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1.xml" ContentType="application/inkml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2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ink/ink3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4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5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ink/ink6.xml" ContentType="application/inkml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ink/ink7.xml" ContentType="application/inkml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ink/ink8.xml" ContentType="application/inkml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ink/ink9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0.xml" ContentType="application/inkml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37" r:id="rId6"/>
    <p:sldId id="324" r:id="rId7"/>
    <p:sldId id="332" r:id="rId8"/>
    <p:sldId id="335" r:id="rId9"/>
    <p:sldId id="336" r:id="rId10"/>
    <p:sldId id="326" r:id="rId11"/>
    <p:sldId id="330" r:id="rId12"/>
    <p:sldId id="327" r:id="rId13"/>
    <p:sldId id="334" r:id="rId14"/>
    <p:sldId id="328" r:id="rId15"/>
    <p:sldId id="329" r:id="rId16"/>
    <p:sldId id="340" r:id="rId17"/>
    <p:sldId id="3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4BB27-2D69-49DC-A794-71D3339EF57F}" v="622" dt="2023-10-04T15:55:46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A8C4CECF-D700-4818-B993-976E4F8FFF5B}"/>
    <pc:docChg chg="custSel addSld modSld">
      <pc:chgData name="Chitambar, Eric" userId="05f873b4-a386-453d-a2e0-769001d3b38e" providerId="ADAL" clId="{A8C4CECF-D700-4818-B993-976E4F8FFF5B}" dt="2021-03-17T16:27:09.655" v="37"/>
      <pc:docMkLst>
        <pc:docMk/>
      </pc:docMkLst>
      <pc:sldChg chg="modAnim">
        <pc:chgData name="Chitambar, Eric" userId="05f873b4-a386-453d-a2e0-769001d3b38e" providerId="ADAL" clId="{A8C4CECF-D700-4818-B993-976E4F8FFF5B}" dt="2021-03-17T14:42:27.152" v="3"/>
        <pc:sldMkLst>
          <pc:docMk/>
          <pc:sldMk cId="1719497110" sldId="304"/>
        </pc:sldMkLst>
      </pc:sldChg>
      <pc:sldChg chg="delSp add mod">
        <pc:chgData name="Chitambar, Eric" userId="05f873b4-a386-453d-a2e0-769001d3b38e" providerId="ADAL" clId="{A8C4CECF-D700-4818-B993-976E4F8FFF5B}" dt="2021-03-17T14:14:56.226" v="1" actId="478"/>
        <pc:sldMkLst>
          <pc:docMk/>
          <pc:sldMk cId="1676114684" sldId="324"/>
        </pc:sldMkLst>
        <pc:inkChg chg="del">
          <ac:chgData name="Chitambar, Eric" userId="05f873b4-a386-453d-a2e0-769001d3b38e" providerId="ADAL" clId="{A8C4CECF-D700-4818-B993-976E4F8FFF5B}" dt="2021-03-17T14:14:56.226" v="1" actId="478"/>
          <ac:inkMkLst>
            <pc:docMk/>
            <pc:sldMk cId="1676114684" sldId="324"/>
            <ac:inkMk id="3" creationId="{1D4F5F4F-9C12-4B11-BAFD-FF67C63F7957}"/>
          </ac:inkMkLst>
        </pc:inkChg>
      </pc:sldChg>
      <pc:sldChg chg="modAnim">
        <pc:chgData name="Chitambar, Eric" userId="05f873b4-a386-453d-a2e0-769001d3b38e" providerId="ADAL" clId="{A8C4CECF-D700-4818-B993-976E4F8FFF5B}" dt="2021-03-17T14:44:45.958" v="22"/>
        <pc:sldMkLst>
          <pc:docMk/>
          <pc:sldMk cId="2266137472" sldId="326"/>
        </pc:sldMkLst>
      </pc:sldChg>
      <pc:sldChg chg="addSp delSp modSp mod modAnim">
        <pc:chgData name="Chitambar, Eric" userId="05f873b4-a386-453d-a2e0-769001d3b38e" providerId="ADAL" clId="{A8C4CECF-D700-4818-B993-976E4F8FFF5B}" dt="2021-03-17T16:27:09.655" v="37"/>
        <pc:sldMkLst>
          <pc:docMk/>
          <pc:sldMk cId="2369770150" sldId="328"/>
        </pc:sldMkLst>
        <pc:picChg chg="mod ord">
          <ac:chgData name="Chitambar, Eric" userId="05f873b4-a386-453d-a2e0-769001d3b38e" providerId="ADAL" clId="{A8C4CECF-D700-4818-B993-976E4F8FFF5B}" dt="2021-03-17T14:49:41.554" v="34" actId="108"/>
          <ac:picMkLst>
            <pc:docMk/>
            <pc:sldMk cId="2369770150" sldId="328"/>
            <ac:picMk id="5" creationId="{239D0972-54DB-4D82-BE53-2AB4F22AAEAB}"/>
          </ac:picMkLst>
        </pc:picChg>
        <pc:picChg chg="del mod">
          <ac:chgData name="Chitambar, Eric" userId="05f873b4-a386-453d-a2e0-769001d3b38e" providerId="ADAL" clId="{A8C4CECF-D700-4818-B993-976E4F8FFF5B}" dt="2021-03-17T14:49:41.555" v="35" actId="478"/>
          <ac:picMkLst>
            <pc:docMk/>
            <pc:sldMk cId="2369770150" sldId="328"/>
            <ac:picMk id="25" creationId="{B6A434D8-1ACC-418D-964F-06F62BD70596}"/>
          </ac:picMkLst>
        </pc:picChg>
        <pc:inkChg chg="add">
          <ac:chgData name="Chitambar, Eric" userId="05f873b4-a386-453d-a2e0-769001d3b38e" providerId="ADAL" clId="{A8C4CECF-D700-4818-B993-976E4F8FFF5B}" dt="2021-03-17T16:27:09.655" v="37"/>
          <ac:inkMkLst>
            <pc:docMk/>
            <pc:sldMk cId="2369770150" sldId="328"/>
            <ac:inkMk id="3" creationId="{325AB721-053E-4509-A58E-CAF148CBB253}"/>
          </ac:inkMkLst>
        </pc:inkChg>
      </pc:sldChg>
      <pc:sldChg chg="addSp modAnim">
        <pc:chgData name="Chitambar, Eric" userId="05f873b4-a386-453d-a2e0-769001d3b38e" providerId="ADAL" clId="{A8C4CECF-D700-4818-B993-976E4F8FFF5B}" dt="2021-03-17T16:27:09.655" v="37"/>
        <pc:sldMkLst>
          <pc:docMk/>
          <pc:sldMk cId="2945813521" sldId="330"/>
        </pc:sldMkLst>
        <pc:inkChg chg="add">
          <ac:chgData name="Chitambar, Eric" userId="05f873b4-a386-453d-a2e0-769001d3b38e" providerId="ADAL" clId="{A8C4CECF-D700-4818-B993-976E4F8FFF5B}" dt="2021-03-17T16:27:09.655" v="37"/>
          <ac:inkMkLst>
            <pc:docMk/>
            <pc:sldMk cId="2945813521" sldId="330"/>
            <ac:inkMk id="4" creationId="{24B5C2ED-7A02-446B-A243-53DCFBCBC486}"/>
          </ac:inkMkLst>
        </pc:inkChg>
      </pc:sldChg>
      <pc:sldChg chg="modAnim">
        <pc:chgData name="Chitambar, Eric" userId="05f873b4-a386-453d-a2e0-769001d3b38e" providerId="ADAL" clId="{A8C4CECF-D700-4818-B993-976E4F8FFF5B}" dt="2021-03-17T14:44:23.405" v="20"/>
        <pc:sldMkLst>
          <pc:docMk/>
          <pc:sldMk cId="4092097487" sldId="333"/>
        </pc:sldMkLst>
      </pc:sldChg>
      <pc:sldChg chg="addSp">
        <pc:chgData name="Chitambar, Eric" userId="05f873b4-a386-453d-a2e0-769001d3b38e" providerId="ADAL" clId="{A8C4CECF-D700-4818-B993-976E4F8FFF5B}" dt="2021-03-17T16:27:09.655" v="37"/>
        <pc:sldMkLst>
          <pc:docMk/>
          <pc:sldMk cId="3623201329" sldId="334"/>
        </pc:sldMkLst>
        <pc:inkChg chg="add">
          <ac:chgData name="Chitambar, Eric" userId="05f873b4-a386-453d-a2e0-769001d3b38e" providerId="ADAL" clId="{A8C4CECF-D700-4818-B993-976E4F8FFF5B}" dt="2021-03-17T16:27:09.655" v="37"/>
          <ac:inkMkLst>
            <pc:docMk/>
            <pc:sldMk cId="3623201329" sldId="334"/>
            <ac:inkMk id="3" creationId="{C387D2F2-B7A1-4A13-839B-B6DEFD88BA93}"/>
          </ac:inkMkLst>
        </pc:inkChg>
      </pc:sldChg>
    </pc:docChg>
  </pc:docChgLst>
  <pc:docChgLst>
    <pc:chgData name="Chitambar, Eric" userId="05f873b4-a386-453d-a2e0-769001d3b38e" providerId="ADAL" clId="{7834BB27-2D69-49DC-A794-71D3339EF57F}"/>
    <pc:docChg chg="custSel addSld delSld modSld">
      <pc:chgData name="Chitambar, Eric" userId="05f873b4-a386-453d-a2e0-769001d3b38e" providerId="ADAL" clId="{7834BB27-2D69-49DC-A794-71D3339EF57F}" dt="2023-10-04T15:55:46.685" v="935"/>
      <pc:docMkLst>
        <pc:docMk/>
      </pc:docMkLst>
      <pc:sldChg chg="modSp mod">
        <pc:chgData name="Chitambar, Eric" userId="05f873b4-a386-453d-a2e0-769001d3b38e" providerId="ADAL" clId="{7834BB27-2D69-49DC-A794-71D3339EF57F}" dt="2023-10-04T05:50:19.017" v="1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7834BB27-2D69-49DC-A794-71D3339EF57F}" dt="2023-10-04T05:50:10.961" v="7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7834BB27-2D69-49DC-A794-71D3339EF57F}" dt="2023-10-04T05:50:19.017" v="1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7834BB27-2D69-49DC-A794-71D3339EF57F}" dt="2023-10-04T05:51:07.552" v="15" actId="47"/>
        <pc:sldMkLst>
          <pc:docMk/>
          <pc:sldMk cId="1719497110" sldId="304"/>
        </pc:sldMkLst>
      </pc:sldChg>
      <pc:sldChg chg="add del">
        <pc:chgData name="Chitambar, Eric" userId="05f873b4-a386-453d-a2e0-769001d3b38e" providerId="ADAL" clId="{7834BB27-2D69-49DC-A794-71D3339EF57F}" dt="2023-10-04T05:50:44.540" v="13"/>
        <pc:sldMkLst>
          <pc:docMk/>
          <pc:sldMk cId="1676114684" sldId="324"/>
        </pc:sldMkLst>
      </pc:sldChg>
      <pc:sldChg chg="addSp delSp modSp mod">
        <pc:chgData name="Chitambar, Eric" userId="05f873b4-a386-453d-a2e0-769001d3b38e" providerId="ADAL" clId="{7834BB27-2D69-49DC-A794-71D3339EF57F}" dt="2023-10-04T15:55:46.685" v="935"/>
        <pc:sldMkLst>
          <pc:docMk/>
          <pc:sldMk cId="2266137472" sldId="326"/>
        </pc:sldMkLst>
        <pc:picChg chg="mod ord replST">
          <ac:chgData name="Chitambar, Eric" userId="05f873b4-a386-453d-a2e0-769001d3b38e" providerId="ADAL" clId="{7834BB27-2D69-49DC-A794-71D3339EF57F}" dt="2023-10-04T05:51:21.177" v="41" actId="962"/>
          <ac:picMkLst>
            <pc:docMk/>
            <pc:sldMk cId="2266137472" sldId="326"/>
            <ac:picMk id="5" creationId="{FAA2E859-C732-B785-EE14-EB0B8B64D52D}"/>
          </ac:picMkLst>
        </pc:picChg>
        <pc:picChg chg="del">
          <ac:chgData name="Chitambar, Eric" userId="05f873b4-a386-453d-a2e0-769001d3b38e" providerId="ADAL" clId="{7834BB27-2D69-49DC-A794-71D3339EF57F}" dt="2023-10-04T05:51:21.176" v="39" actId="478"/>
          <ac:picMkLst>
            <pc:docMk/>
            <pc:sldMk cId="2266137472" sldId="326"/>
            <ac:picMk id="1024" creationId="{B53E09AA-EF3C-4582-865B-BFE19FC88D0C}"/>
          </ac:picMkLst>
        </pc:picChg>
        <pc:inkChg chg="add">
          <ac:chgData name="Chitambar, Eric" userId="05f873b4-a386-453d-a2e0-769001d3b38e" providerId="ADAL" clId="{7834BB27-2D69-49DC-A794-71D3339EF57F}" dt="2023-10-04T15:55:46.685" v="935"/>
          <ac:inkMkLst>
            <pc:docMk/>
            <pc:sldMk cId="2266137472" sldId="326"/>
            <ac:inkMk id="3" creationId="{D061FC5B-B47A-2F2D-4BA1-677E10937538}"/>
          </ac:inkMkLst>
        </pc:inkChg>
      </pc:sldChg>
      <pc:sldChg chg="addSp delSp modSp mod modAnim">
        <pc:chgData name="Chitambar, Eric" userId="05f873b4-a386-453d-a2e0-769001d3b38e" providerId="ADAL" clId="{7834BB27-2D69-49DC-A794-71D3339EF57F}" dt="2023-10-04T15:55:46.685" v="935"/>
        <pc:sldMkLst>
          <pc:docMk/>
          <pc:sldMk cId="1243226832" sldId="327"/>
        </pc:sldMkLst>
        <pc:spChg chg="mod">
          <ac:chgData name="Chitambar, Eric" userId="05f873b4-a386-453d-a2e0-769001d3b38e" providerId="ADAL" clId="{7834BB27-2D69-49DC-A794-71D3339EF57F}" dt="2023-10-04T05:56:02.820" v="334" actId="14100"/>
          <ac:spMkLst>
            <pc:docMk/>
            <pc:sldMk cId="1243226832" sldId="327"/>
            <ac:spMk id="16" creationId="{FDAA61EC-6E72-4AFA-8558-F87F799B819F}"/>
          </ac:spMkLst>
        </pc:spChg>
        <pc:spChg chg="mod">
          <ac:chgData name="Chitambar, Eric" userId="05f873b4-a386-453d-a2e0-769001d3b38e" providerId="ADAL" clId="{7834BB27-2D69-49DC-A794-71D3339EF57F}" dt="2023-10-04T05:56:07.102" v="336" actId="14100"/>
          <ac:spMkLst>
            <pc:docMk/>
            <pc:sldMk cId="1243226832" sldId="327"/>
            <ac:spMk id="22" creationId="{15128C0C-CB3A-4720-BDA6-36E4189A3C27}"/>
          </ac:spMkLst>
        </pc:spChg>
        <pc:picChg chg="del">
          <ac:chgData name="Chitambar, Eric" userId="05f873b4-a386-453d-a2e0-769001d3b38e" providerId="ADAL" clId="{7834BB27-2D69-49DC-A794-71D3339EF57F}" dt="2023-10-04T05:55:36.973" v="299" actId="478"/>
          <ac:picMkLst>
            <pc:docMk/>
            <pc:sldMk cId="1243226832" sldId="327"/>
            <ac:picMk id="4" creationId="{21D9C0A4-ACB7-4C39-8D5A-06A47153B1DB}"/>
          </ac:picMkLst>
        </pc:picChg>
        <pc:picChg chg="mod ord replST">
          <ac:chgData name="Chitambar, Eric" userId="05f873b4-a386-453d-a2e0-769001d3b38e" providerId="ADAL" clId="{7834BB27-2D69-49DC-A794-71D3339EF57F}" dt="2023-10-04T05:54:40.349" v="208" actId="1076"/>
          <ac:picMkLst>
            <pc:docMk/>
            <pc:sldMk cId="1243226832" sldId="327"/>
            <ac:picMk id="5" creationId="{083795F3-FF57-299D-2828-D8273F66213A}"/>
          </ac:picMkLst>
        </pc:picChg>
        <pc:picChg chg="del">
          <ac:chgData name="Chitambar, Eric" userId="05f873b4-a386-453d-a2e0-769001d3b38e" providerId="ADAL" clId="{7834BB27-2D69-49DC-A794-71D3339EF57F}" dt="2023-10-04T05:55:26.137" v="238" actId="478"/>
          <ac:picMkLst>
            <pc:docMk/>
            <pc:sldMk cId="1243226832" sldId="327"/>
            <ac:picMk id="6" creationId="{F8862977-B6DB-4748-B26B-8D61561F0289}"/>
          </ac:picMkLst>
        </pc:picChg>
        <pc:picChg chg="mod ord replST">
          <ac:chgData name="Chitambar, Eric" userId="05f873b4-a386-453d-a2e0-769001d3b38e" providerId="ADAL" clId="{7834BB27-2D69-49DC-A794-71D3339EF57F}" dt="2023-10-04T05:53:23.398" v="111" actId="962"/>
          <ac:picMkLst>
            <pc:docMk/>
            <pc:sldMk cId="1243226832" sldId="327"/>
            <ac:picMk id="8" creationId="{6B502081-7942-413A-8F8F-383A0E6C1A88}"/>
          </ac:picMkLst>
        </pc:picChg>
        <pc:picChg chg="del">
          <ac:chgData name="Chitambar, Eric" userId="05f873b4-a386-453d-a2e0-769001d3b38e" providerId="ADAL" clId="{7834BB27-2D69-49DC-A794-71D3339EF57F}" dt="2023-10-04T05:55:31.493" v="269" actId="478"/>
          <ac:picMkLst>
            <pc:docMk/>
            <pc:sldMk cId="1243226832" sldId="327"/>
            <ac:picMk id="9" creationId="{D0E75AA7-5388-4793-B02C-2051D25A26D2}"/>
          </ac:picMkLst>
        </pc:picChg>
        <pc:picChg chg="del">
          <ac:chgData name="Chitambar, Eric" userId="05f873b4-a386-453d-a2e0-769001d3b38e" providerId="ADAL" clId="{7834BB27-2D69-49DC-A794-71D3339EF57F}" dt="2023-10-04T05:53:11.468" v="73" actId="478"/>
          <ac:picMkLst>
            <pc:docMk/>
            <pc:sldMk cId="1243226832" sldId="327"/>
            <ac:picMk id="11" creationId="{67206FC1-E04E-4B6E-8C9F-1BD4263922EA}"/>
          </ac:picMkLst>
        </pc:picChg>
        <pc:picChg chg="mod ord replST">
          <ac:chgData name="Chitambar, Eric" userId="05f873b4-a386-453d-a2e0-769001d3b38e" providerId="ADAL" clId="{7834BB27-2D69-49DC-A794-71D3339EF57F}" dt="2023-10-04T05:53:40.019" v="137" actId="962"/>
          <ac:picMkLst>
            <pc:docMk/>
            <pc:sldMk cId="1243226832" sldId="327"/>
            <ac:picMk id="12" creationId="{9861A808-5211-4157-5E0D-3B6A41A5AB62}"/>
          </ac:picMkLst>
        </pc:picChg>
        <pc:picChg chg="mod ord replST">
          <ac:chgData name="Chitambar, Eric" userId="05f873b4-a386-453d-a2e0-769001d3b38e" providerId="ADAL" clId="{7834BB27-2D69-49DC-A794-71D3339EF57F}" dt="2023-10-04T05:53:48.247" v="172" actId="962"/>
          <ac:picMkLst>
            <pc:docMk/>
            <pc:sldMk cId="1243226832" sldId="327"/>
            <ac:picMk id="14" creationId="{9DF143CF-B365-BF5B-4971-6F92D3B357F9}"/>
          </ac:picMkLst>
        </pc:picChg>
        <pc:picChg chg="del">
          <ac:chgData name="Chitambar, Eric" userId="05f873b4-a386-453d-a2e0-769001d3b38e" providerId="ADAL" clId="{7834BB27-2D69-49DC-A794-71D3339EF57F}" dt="2023-10-04T05:55:50.342" v="329" actId="478"/>
          <ac:picMkLst>
            <pc:docMk/>
            <pc:sldMk cId="1243226832" sldId="327"/>
            <ac:picMk id="15" creationId="{ED5E80D6-7895-405B-BFC9-4276689FB53E}"/>
          </ac:picMkLst>
        </pc:picChg>
        <pc:picChg chg="mod ord replST">
          <ac:chgData name="Chitambar, Eric" userId="05f873b4-a386-453d-a2e0-769001d3b38e" providerId="ADAL" clId="{7834BB27-2D69-49DC-A794-71D3339EF57F}" dt="2023-10-04T05:54:07.160" v="207" actId="962"/>
          <ac:picMkLst>
            <pc:docMk/>
            <pc:sldMk cId="1243226832" sldId="327"/>
            <ac:picMk id="18" creationId="{B92877BC-E63C-8003-9088-6523F63A99FC}"/>
          </ac:picMkLst>
        </pc:picChg>
        <pc:picChg chg="del">
          <ac:chgData name="Chitambar, Eric" userId="05f873b4-a386-453d-a2e0-769001d3b38e" providerId="ADAL" clId="{7834BB27-2D69-49DC-A794-71D3339EF57F}" dt="2023-10-04T05:53:40.018" v="135" actId="478"/>
          <ac:picMkLst>
            <pc:docMk/>
            <pc:sldMk cId="1243226832" sldId="327"/>
            <ac:picMk id="20" creationId="{BD879274-FDFF-4772-B4A8-376116153834}"/>
          </ac:picMkLst>
        </pc:picChg>
        <pc:picChg chg="mod ord replST">
          <ac:chgData name="Chitambar, Eric" userId="05f873b4-a386-453d-a2e0-769001d3b38e" providerId="ADAL" clId="{7834BB27-2D69-49DC-A794-71D3339EF57F}" dt="2023-10-04T05:55:26.137" v="240" actId="962"/>
          <ac:picMkLst>
            <pc:docMk/>
            <pc:sldMk cId="1243226832" sldId="327"/>
            <ac:picMk id="21" creationId="{A7B512FE-C9DC-B60D-EB46-8E70258BC494}"/>
          </ac:picMkLst>
        </pc:picChg>
        <pc:picChg chg="mod ord replST">
          <ac:chgData name="Chitambar, Eric" userId="05f873b4-a386-453d-a2e0-769001d3b38e" providerId="ADAL" clId="{7834BB27-2D69-49DC-A794-71D3339EF57F}" dt="2023-10-04T05:55:31.494" v="271" actId="962"/>
          <ac:picMkLst>
            <pc:docMk/>
            <pc:sldMk cId="1243226832" sldId="327"/>
            <ac:picMk id="24" creationId="{A7384BC8-C8E5-7BEE-351B-B92D8FEE018C}"/>
          </ac:picMkLst>
        </pc:picChg>
        <pc:picChg chg="mod ord replST">
          <ac:chgData name="Chitambar, Eric" userId="05f873b4-a386-453d-a2e0-769001d3b38e" providerId="ADAL" clId="{7834BB27-2D69-49DC-A794-71D3339EF57F}" dt="2023-10-04T05:55:38.714" v="302" actId="1076"/>
          <ac:picMkLst>
            <pc:docMk/>
            <pc:sldMk cId="1243226832" sldId="327"/>
            <ac:picMk id="26" creationId="{922CDE31-8FF7-ECB4-A30D-D8B31A259FE7}"/>
          </ac:picMkLst>
        </pc:picChg>
        <pc:picChg chg="mod ord replST">
          <ac:chgData name="Chitambar, Eric" userId="05f873b4-a386-453d-a2e0-769001d3b38e" providerId="ADAL" clId="{7834BB27-2D69-49DC-A794-71D3339EF57F}" dt="2023-10-04T05:55:50.343" v="331" actId="962"/>
          <ac:picMkLst>
            <pc:docMk/>
            <pc:sldMk cId="1243226832" sldId="327"/>
            <ac:picMk id="28" creationId="{FC4415AC-986B-F22C-EB4D-23FBBC3B4850}"/>
          </ac:picMkLst>
        </pc:picChg>
        <pc:picChg chg="del">
          <ac:chgData name="Chitambar, Eric" userId="05f873b4-a386-453d-a2e0-769001d3b38e" providerId="ADAL" clId="{7834BB27-2D69-49DC-A794-71D3339EF57F}" dt="2023-10-04T05:54:07.159" v="205" actId="478"/>
          <ac:picMkLst>
            <pc:docMk/>
            <pc:sldMk cId="1243226832" sldId="327"/>
            <ac:picMk id="31" creationId="{AB96614A-4377-4217-BAFF-244BA2C31B1D}"/>
          </ac:picMkLst>
        </pc:picChg>
        <pc:picChg chg="del mod">
          <ac:chgData name="Chitambar, Eric" userId="05f873b4-a386-453d-a2e0-769001d3b38e" providerId="ADAL" clId="{7834BB27-2D69-49DC-A794-71D3339EF57F}" dt="2023-10-04T05:53:48.246" v="170" actId="478"/>
          <ac:picMkLst>
            <pc:docMk/>
            <pc:sldMk cId="1243226832" sldId="327"/>
            <ac:picMk id="35" creationId="{1EBC13B2-5E69-4324-8315-62DFD58621B9}"/>
          </ac:picMkLst>
        </pc:picChg>
        <pc:picChg chg="del">
          <ac:chgData name="Chitambar, Eric" userId="05f873b4-a386-453d-a2e0-769001d3b38e" providerId="ADAL" clId="{7834BB27-2D69-49DC-A794-71D3339EF57F}" dt="2023-10-04T05:53:23.397" v="109" actId="478"/>
          <ac:picMkLst>
            <pc:docMk/>
            <pc:sldMk cId="1243226832" sldId="327"/>
            <ac:picMk id="37" creationId="{16ED48BB-C2A7-4DAB-80E1-702B8BFF5379}"/>
          </ac:picMkLst>
        </pc:picChg>
        <pc:inkChg chg="add">
          <ac:chgData name="Chitambar, Eric" userId="05f873b4-a386-453d-a2e0-769001d3b38e" providerId="ADAL" clId="{7834BB27-2D69-49DC-A794-71D3339EF57F}" dt="2023-10-04T15:55:46.685" v="935"/>
          <ac:inkMkLst>
            <pc:docMk/>
            <pc:sldMk cId="1243226832" sldId="327"/>
            <ac:inkMk id="3" creationId="{775147D9-5F9C-CDE9-0530-8B61B5EF6993}"/>
          </ac:inkMkLst>
        </pc:inkChg>
      </pc:sldChg>
      <pc:sldChg chg="addSp delSp modSp mod">
        <pc:chgData name="Chitambar, Eric" userId="05f873b4-a386-453d-a2e0-769001d3b38e" providerId="ADAL" clId="{7834BB27-2D69-49DC-A794-71D3339EF57F}" dt="2023-10-04T15:55:46.685" v="935"/>
        <pc:sldMkLst>
          <pc:docMk/>
          <pc:sldMk cId="2369770150" sldId="328"/>
        </pc:sldMkLst>
        <pc:picChg chg="del">
          <ac:chgData name="Chitambar, Eric" userId="05f873b4-a386-453d-a2e0-769001d3b38e" providerId="ADAL" clId="{7834BB27-2D69-49DC-A794-71D3339EF57F}" dt="2023-10-04T12:41:06.691" v="663" actId="478"/>
          <ac:picMkLst>
            <pc:docMk/>
            <pc:sldMk cId="2369770150" sldId="328"/>
            <ac:picMk id="4" creationId="{2FAB8904-401E-4CB5-9FB7-9381A805237F}"/>
          </ac:picMkLst>
        </pc:picChg>
        <pc:picChg chg="del">
          <ac:chgData name="Chitambar, Eric" userId="05f873b4-a386-453d-a2e0-769001d3b38e" providerId="ADAL" clId="{7834BB27-2D69-49DC-A794-71D3339EF57F}" dt="2023-10-04T12:46:26.646" v="749" actId="478"/>
          <ac:picMkLst>
            <pc:docMk/>
            <pc:sldMk cId="2369770150" sldId="328"/>
            <ac:picMk id="5" creationId="{239D0972-54DB-4D82-BE53-2AB4F22AAEAB}"/>
          </ac:picMkLst>
        </pc:picChg>
        <pc:picChg chg="mod ord replST">
          <ac:chgData name="Chitambar, Eric" userId="05f873b4-a386-453d-a2e0-769001d3b38e" providerId="ADAL" clId="{7834BB27-2D69-49DC-A794-71D3339EF57F}" dt="2023-10-04T12:41:06.691" v="665" actId="962"/>
          <ac:picMkLst>
            <pc:docMk/>
            <pc:sldMk cId="2369770150" sldId="328"/>
            <ac:picMk id="7" creationId="{1119E9A0-4037-911B-372A-5B15E26F8B3B}"/>
          </ac:picMkLst>
        </pc:picChg>
        <pc:picChg chg="mod ord replST">
          <ac:chgData name="Chitambar, Eric" userId="05f873b4-a386-453d-a2e0-769001d3b38e" providerId="ADAL" clId="{7834BB27-2D69-49DC-A794-71D3339EF57F}" dt="2023-10-04T12:43:58.949" v="695" actId="962"/>
          <ac:picMkLst>
            <pc:docMk/>
            <pc:sldMk cId="2369770150" sldId="328"/>
            <ac:picMk id="9" creationId="{8B8F358D-715A-EE9C-5A13-EDC1BD9532E6}"/>
          </ac:picMkLst>
        </pc:picChg>
        <pc:picChg chg="mod ord replST">
          <ac:chgData name="Chitambar, Eric" userId="05f873b4-a386-453d-a2e0-769001d3b38e" providerId="ADAL" clId="{7834BB27-2D69-49DC-A794-71D3339EF57F}" dt="2023-10-04T12:44:08.961" v="725" actId="962"/>
          <ac:picMkLst>
            <pc:docMk/>
            <pc:sldMk cId="2369770150" sldId="328"/>
            <ac:picMk id="11" creationId="{ED09D8D3-D390-257A-3237-38314BD3B08A}"/>
          </ac:picMkLst>
        </pc:picChg>
        <pc:picChg chg="del mod">
          <ac:chgData name="Chitambar, Eric" userId="05f873b4-a386-453d-a2e0-769001d3b38e" providerId="ADAL" clId="{7834BB27-2D69-49DC-A794-71D3339EF57F}" dt="2023-10-04T12:43:58.949" v="693" actId="478"/>
          <ac:picMkLst>
            <pc:docMk/>
            <pc:sldMk cId="2369770150" sldId="328"/>
            <ac:picMk id="12" creationId="{E5ED1F02-475C-4F80-B411-9ECA2BBCF1AC}"/>
          </ac:picMkLst>
        </pc:picChg>
        <pc:picChg chg="mod ord replST">
          <ac:chgData name="Chitambar, Eric" userId="05f873b4-a386-453d-a2e0-769001d3b38e" providerId="ADAL" clId="{7834BB27-2D69-49DC-A794-71D3339EF57F}" dt="2023-10-04T12:46:30.351" v="752" actId="1076"/>
          <ac:picMkLst>
            <pc:docMk/>
            <pc:sldMk cId="2369770150" sldId="328"/>
            <ac:picMk id="14" creationId="{36BE6DF7-B652-82B8-D754-294EC18D6400}"/>
          </ac:picMkLst>
        </pc:picChg>
        <pc:picChg chg="del mod">
          <ac:chgData name="Chitambar, Eric" userId="05f873b4-a386-453d-a2e0-769001d3b38e" providerId="ADAL" clId="{7834BB27-2D69-49DC-A794-71D3339EF57F}" dt="2023-10-04T12:44:08.961" v="723" actId="478"/>
          <ac:picMkLst>
            <pc:docMk/>
            <pc:sldMk cId="2369770150" sldId="328"/>
            <ac:picMk id="19" creationId="{1C092B0C-BF78-4A42-89AB-C16C7F06358C}"/>
          </ac:picMkLst>
        </pc:picChg>
        <pc:inkChg chg="del">
          <ac:chgData name="Chitambar, Eric" userId="05f873b4-a386-453d-a2e0-769001d3b38e" providerId="ADAL" clId="{7834BB27-2D69-49DC-A794-71D3339EF57F}" dt="2023-10-04T12:43:51.597" v="667" actId="478"/>
          <ac:inkMkLst>
            <pc:docMk/>
            <pc:sldMk cId="2369770150" sldId="328"/>
            <ac:inkMk id="3" creationId="{325AB721-053E-4509-A58E-CAF148CBB253}"/>
          </ac:inkMkLst>
        </pc:inkChg>
        <pc:inkChg chg="add">
          <ac:chgData name="Chitambar, Eric" userId="05f873b4-a386-453d-a2e0-769001d3b38e" providerId="ADAL" clId="{7834BB27-2D69-49DC-A794-71D3339EF57F}" dt="2023-10-04T15:55:46.685" v="935"/>
          <ac:inkMkLst>
            <pc:docMk/>
            <pc:sldMk cId="2369770150" sldId="328"/>
            <ac:inkMk id="3" creationId="{8DB7C556-E69F-FDE8-3B4F-49251333E19C}"/>
          </ac:inkMkLst>
        </pc:inkChg>
      </pc:sldChg>
      <pc:sldChg chg="addSp delSp modSp mod delAnim modAnim">
        <pc:chgData name="Chitambar, Eric" userId="05f873b4-a386-453d-a2e0-769001d3b38e" providerId="ADAL" clId="{7834BB27-2D69-49DC-A794-71D3339EF57F}" dt="2023-10-04T15:55:46.685" v="935"/>
        <pc:sldMkLst>
          <pc:docMk/>
          <pc:sldMk cId="4094310875" sldId="329"/>
        </pc:sldMkLst>
        <pc:picChg chg="mod ord replST">
          <ac:chgData name="Chitambar, Eric" userId="05f873b4-a386-453d-a2e0-769001d3b38e" providerId="ADAL" clId="{7834BB27-2D69-49DC-A794-71D3339EF57F}" dt="2023-10-04T12:49:11.426" v="781" actId="1076"/>
          <ac:picMkLst>
            <pc:docMk/>
            <pc:sldMk cId="4094310875" sldId="329"/>
            <ac:picMk id="4" creationId="{AA3135F8-5DDF-4EF4-EEBB-BBF149E7EB17}"/>
          </ac:picMkLst>
        </pc:picChg>
        <pc:picChg chg="del mod ord replST">
          <ac:chgData name="Chitambar, Eric" userId="05f873b4-a386-453d-a2e0-769001d3b38e" providerId="ADAL" clId="{7834BB27-2D69-49DC-A794-71D3339EF57F}" dt="2023-10-04T12:54:10.305" v="843" actId="478"/>
          <ac:picMkLst>
            <pc:docMk/>
            <pc:sldMk cId="4094310875" sldId="329"/>
            <ac:picMk id="6" creationId="{DE206474-3D04-86E3-3A19-FA823BA47C27}"/>
          </ac:picMkLst>
        </pc:picChg>
        <pc:picChg chg="del">
          <ac:chgData name="Chitambar, Eric" userId="05f873b4-a386-453d-a2e0-769001d3b38e" providerId="ADAL" clId="{7834BB27-2D69-49DC-A794-71D3339EF57F}" dt="2023-10-04T12:49:07.778" v="778" actId="478"/>
          <ac:picMkLst>
            <pc:docMk/>
            <pc:sldMk cId="4094310875" sldId="329"/>
            <ac:picMk id="7" creationId="{CE81BC6E-2FF5-4215-8861-A871655F8148}"/>
          </ac:picMkLst>
        </pc:picChg>
        <pc:picChg chg="mod ord replST">
          <ac:chgData name="Chitambar, Eric" userId="05f873b4-a386-453d-a2e0-769001d3b38e" providerId="ADAL" clId="{7834BB27-2D69-49DC-A794-71D3339EF57F}" dt="2023-10-04T12:54:10.310" v="845" actId="962"/>
          <ac:picMkLst>
            <pc:docMk/>
            <pc:sldMk cId="4094310875" sldId="329"/>
            <ac:picMk id="9" creationId="{D530C391-606D-9913-6035-4D7AA561DA58}"/>
          </ac:picMkLst>
        </pc:picChg>
        <pc:picChg chg="del mod">
          <ac:chgData name="Chitambar, Eric" userId="05f873b4-a386-453d-a2e0-769001d3b38e" providerId="ADAL" clId="{7834BB27-2D69-49DC-A794-71D3339EF57F}" dt="2023-10-04T12:49:37.816" v="812" actId="478"/>
          <ac:picMkLst>
            <pc:docMk/>
            <pc:sldMk cId="4094310875" sldId="329"/>
            <ac:picMk id="19" creationId="{5B0DB337-1DD1-4F04-88B3-655F43024093}"/>
          </ac:picMkLst>
        </pc:picChg>
        <pc:picChg chg="del">
          <ac:chgData name="Chitambar, Eric" userId="05f873b4-a386-453d-a2e0-769001d3b38e" providerId="ADAL" clId="{7834BB27-2D69-49DC-A794-71D3339EF57F}" dt="2023-10-04T12:58:31.570" v="933" actId="478"/>
          <ac:picMkLst>
            <pc:docMk/>
            <pc:sldMk cId="4094310875" sldId="329"/>
            <ac:picMk id="25" creationId="{11AD54AC-E6F4-432A-8B88-3A936EA8119F}"/>
          </ac:picMkLst>
        </pc:picChg>
        <pc:picChg chg="del">
          <ac:chgData name="Chitambar, Eric" userId="05f873b4-a386-453d-a2e0-769001d3b38e" providerId="ADAL" clId="{7834BB27-2D69-49DC-A794-71D3339EF57F}" dt="2023-10-04T12:58:31.570" v="933" actId="478"/>
          <ac:picMkLst>
            <pc:docMk/>
            <pc:sldMk cId="4094310875" sldId="329"/>
            <ac:picMk id="28" creationId="{9C9040A2-26A5-4F4A-9AA0-D6AE1D72AC2B}"/>
          </ac:picMkLst>
        </pc:picChg>
        <pc:inkChg chg="add">
          <ac:chgData name="Chitambar, Eric" userId="05f873b4-a386-453d-a2e0-769001d3b38e" providerId="ADAL" clId="{7834BB27-2D69-49DC-A794-71D3339EF57F}" dt="2023-10-04T15:55:46.685" v="935"/>
          <ac:inkMkLst>
            <pc:docMk/>
            <pc:sldMk cId="4094310875" sldId="329"/>
            <ac:inkMk id="3" creationId="{73905495-BF83-C52E-BAA5-E331C2C5F5EB}"/>
          </ac:inkMkLst>
        </pc:inkChg>
      </pc:sldChg>
      <pc:sldChg chg="addSp delSp mod">
        <pc:chgData name="Chitambar, Eric" userId="05f873b4-a386-453d-a2e0-769001d3b38e" providerId="ADAL" clId="{7834BB27-2D69-49DC-A794-71D3339EF57F}" dt="2023-10-04T15:55:46.685" v="935"/>
        <pc:sldMkLst>
          <pc:docMk/>
          <pc:sldMk cId="2945813521" sldId="330"/>
        </pc:sldMkLst>
        <pc:inkChg chg="add">
          <ac:chgData name="Chitambar, Eric" userId="05f873b4-a386-453d-a2e0-769001d3b38e" providerId="ADAL" clId="{7834BB27-2D69-49DC-A794-71D3339EF57F}" dt="2023-10-04T15:55:46.685" v="935"/>
          <ac:inkMkLst>
            <pc:docMk/>
            <pc:sldMk cId="2945813521" sldId="330"/>
            <ac:inkMk id="4" creationId="{04A86DE6-95BE-F762-5941-17CE2A683529}"/>
          </ac:inkMkLst>
        </pc:inkChg>
        <pc:inkChg chg="del">
          <ac:chgData name="Chitambar, Eric" userId="05f873b4-a386-453d-a2e0-769001d3b38e" providerId="ADAL" clId="{7834BB27-2D69-49DC-A794-71D3339EF57F}" dt="2023-10-04T05:51:59.097" v="42" actId="478"/>
          <ac:inkMkLst>
            <pc:docMk/>
            <pc:sldMk cId="2945813521" sldId="330"/>
            <ac:inkMk id="4" creationId="{24B5C2ED-7A02-446B-A243-53DCFBCBC486}"/>
          </ac:inkMkLst>
        </pc:inkChg>
      </pc:sldChg>
      <pc:sldChg chg="mod modShow">
        <pc:chgData name="Chitambar, Eric" userId="05f873b4-a386-453d-a2e0-769001d3b38e" providerId="ADAL" clId="{7834BB27-2D69-49DC-A794-71D3339EF57F}" dt="2023-10-04T12:57:29.147" v="932" actId="729"/>
        <pc:sldMkLst>
          <pc:docMk/>
          <pc:sldMk cId="1372290748" sldId="331"/>
        </pc:sldMkLst>
      </pc:sldChg>
      <pc:sldChg chg="addSp add">
        <pc:chgData name="Chitambar, Eric" userId="05f873b4-a386-453d-a2e0-769001d3b38e" providerId="ADAL" clId="{7834BB27-2D69-49DC-A794-71D3339EF57F}" dt="2023-10-04T15:55:46.685" v="935"/>
        <pc:sldMkLst>
          <pc:docMk/>
          <pc:sldMk cId="728195089" sldId="332"/>
        </pc:sldMkLst>
        <pc:inkChg chg="add">
          <ac:chgData name="Chitambar, Eric" userId="05f873b4-a386-453d-a2e0-769001d3b38e" providerId="ADAL" clId="{7834BB27-2D69-49DC-A794-71D3339EF57F}" dt="2023-10-04T15:55:46.685" v="935"/>
          <ac:inkMkLst>
            <pc:docMk/>
            <pc:sldMk cId="728195089" sldId="332"/>
            <ac:inkMk id="3" creationId="{B1CED8C9-B220-907B-A933-04393310B36A}"/>
          </ac:inkMkLst>
        </pc:inkChg>
      </pc:sldChg>
      <pc:sldChg chg="del">
        <pc:chgData name="Chitambar, Eric" userId="05f873b4-a386-453d-a2e0-769001d3b38e" providerId="ADAL" clId="{7834BB27-2D69-49DC-A794-71D3339EF57F}" dt="2023-10-04T05:51:07.552" v="15" actId="47"/>
        <pc:sldMkLst>
          <pc:docMk/>
          <pc:sldMk cId="4092097487" sldId="333"/>
        </pc:sldMkLst>
      </pc:sldChg>
      <pc:sldChg chg="addSp delSp mod">
        <pc:chgData name="Chitambar, Eric" userId="05f873b4-a386-453d-a2e0-769001d3b38e" providerId="ADAL" clId="{7834BB27-2D69-49DC-A794-71D3339EF57F}" dt="2023-10-04T15:55:46.685" v="935"/>
        <pc:sldMkLst>
          <pc:docMk/>
          <pc:sldMk cId="3623201329" sldId="334"/>
        </pc:sldMkLst>
        <pc:inkChg chg="del">
          <ac:chgData name="Chitambar, Eric" userId="05f873b4-a386-453d-a2e0-769001d3b38e" providerId="ADAL" clId="{7834BB27-2D69-49DC-A794-71D3339EF57F}" dt="2023-10-04T12:40:01.619" v="637" actId="478"/>
          <ac:inkMkLst>
            <pc:docMk/>
            <pc:sldMk cId="3623201329" sldId="334"/>
            <ac:inkMk id="3" creationId="{C387D2F2-B7A1-4A13-839B-B6DEFD88BA93}"/>
          </ac:inkMkLst>
        </pc:inkChg>
        <pc:inkChg chg="add">
          <ac:chgData name="Chitambar, Eric" userId="05f873b4-a386-453d-a2e0-769001d3b38e" providerId="ADAL" clId="{7834BB27-2D69-49DC-A794-71D3339EF57F}" dt="2023-10-04T15:55:46.685" v="935"/>
          <ac:inkMkLst>
            <pc:docMk/>
            <pc:sldMk cId="3623201329" sldId="334"/>
            <ac:inkMk id="3" creationId="{C871CB56-07CC-6F85-EECB-715E3CF97785}"/>
          </ac:inkMkLst>
        </pc:inkChg>
      </pc:sldChg>
      <pc:sldChg chg="addSp add">
        <pc:chgData name="Chitambar, Eric" userId="05f873b4-a386-453d-a2e0-769001d3b38e" providerId="ADAL" clId="{7834BB27-2D69-49DC-A794-71D3339EF57F}" dt="2023-10-04T15:55:46.685" v="935"/>
        <pc:sldMkLst>
          <pc:docMk/>
          <pc:sldMk cId="3477247491" sldId="335"/>
        </pc:sldMkLst>
        <pc:inkChg chg="add">
          <ac:chgData name="Chitambar, Eric" userId="05f873b4-a386-453d-a2e0-769001d3b38e" providerId="ADAL" clId="{7834BB27-2D69-49DC-A794-71D3339EF57F}" dt="2023-10-04T15:55:46.685" v="935"/>
          <ac:inkMkLst>
            <pc:docMk/>
            <pc:sldMk cId="3477247491" sldId="335"/>
            <ac:inkMk id="3" creationId="{D4230247-A564-2987-7193-606CFFB2AA76}"/>
          </ac:inkMkLst>
        </pc:inkChg>
      </pc:sldChg>
      <pc:sldChg chg="addSp delSp modSp add mod">
        <pc:chgData name="Chitambar, Eric" userId="05f873b4-a386-453d-a2e0-769001d3b38e" providerId="ADAL" clId="{7834BB27-2D69-49DC-A794-71D3339EF57F}" dt="2023-10-04T15:55:46.685" v="935"/>
        <pc:sldMkLst>
          <pc:docMk/>
          <pc:sldMk cId="4108772252" sldId="336"/>
        </pc:sldMkLst>
        <pc:picChg chg="del mod">
          <ac:chgData name="Chitambar, Eric" userId="05f873b4-a386-453d-a2e0-769001d3b38e" providerId="ADAL" clId="{7834BB27-2D69-49DC-A794-71D3339EF57F}" dt="2023-10-04T12:33:06.711" v="378" actId="478"/>
          <ac:picMkLst>
            <pc:docMk/>
            <pc:sldMk cId="4108772252" sldId="336"/>
            <ac:picMk id="4" creationId="{88AFA824-BF47-C578-2408-1EA710E48E3B}"/>
          </ac:picMkLst>
        </pc:picChg>
        <pc:picChg chg="mod ord replST">
          <ac:chgData name="Chitambar, Eric" userId="05f873b4-a386-453d-a2e0-769001d3b38e" providerId="ADAL" clId="{7834BB27-2D69-49DC-A794-71D3339EF57F}" dt="2023-10-04T12:33:06.711" v="380" actId="962"/>
          <ac:picMkLst>
            <pc:docMk/>
            <pc:sldMk cId="4108772252" sldId="336"/>
            <ac:picMk id="5" creationId="{43677DB4-8BFE-9969-FD3F-D9289A742E6A}"/>
          </ac:picMkLst>
        </pc:picChg>
        <pc:picChg chg="del mod">
          <ac:chgData name="Chitambar, Eric" userId="05f873b4-a386-453d-a2e0-769001d3b38e" providerId="ADAL" clId="{7834BB27-2D69-49DC-A794-71D3339EF57F}" dt="2023-10-04T12:33:12.448" v="414" actId="478"/>
          <ac:picMkLst>
            <pc:docMk/>
            <pc:sldMk cId="4108772252" sldId="336"/>
            <ac:picMk id="6" creationId="{CE83DB4E-ED2F-2AF3-8AD3-0CA5C46E95AB}"/>
          </ac:picMkLst>
        </pc:picChg>
        <pc:picChg chg="del mod">
          <ac:chgData name="Chitambar, Eric" userId="05f873b4-a386-453d-a2e0-769001d3b38e" providerId="ADAL" clId="{7834BB27-2D69-49DC-A794-71D3339EF57F}" dt="2023-10-04T12:33:19.585" v="455" actId="478"/>
          <ac:picMkLst>
            <pc:docMk/>
            <pc:sldMk cId="4108772252" sldId="336"/>
            <ac:picMk id="9" creationId="{23036363-54DE-BAB7-8922-A87A98122717}"/>
          </ac:picMkLst>
        </pc:picChg>
        <pc:picChg chg="mod ord replST">
          <ac:chgData name="Chitambar, Eric" userId="05f873b4-a386-453d-a2e0-769001d3b38e" providerId="ADAL" clId="{7834BB27-2D69-49DC-A794-71D3339EF57F}" dt="2023-10-04T12:33:12.448" v="416" actId="962"/>
          <ac:picMkLst>
            <pc:docMk/>
            <pc:sldMk cId="4108772252" sldId="336"/>
            <ac:picMk id="10" creationId="{CEF6337D-F1B0-9D6A-ABE6-3CCD4EEBD7CF}"/>
          </ac:picMkLst>
        </pc:picChg>
        <pc:picChg chg="del mod">
          <ac:chgData name="Chitambar, Eric" userId="05f873b4-a386-453d-a2e0-769001d3b38e" providerId="ADAL" clId="{7834BB27-2D69-49DC-A794-71D3339EF57F}" dt="2023-10-04T12:35:56.379" v="489" actId="478"/>
          <ac:picMkLst>
            <pc:docMk/>
            <pc:sldMk cId="4108772252" sldId="336"/>
            <ac:picMk id="11" creationId="{E2C64E82-5D70-4A89-AD95-3DFB33A00A6A}"/>
          </ac:picMkLst>
        </pc:picChg>
        <pc:picChg chg="mod ord replST">
          <ac:chgData name="Chitambar, Eric" userId="05f873b4-a386-453d-a2e0-769001d3b38e" providerId="ADAL" clId="{7834BB27-2D69-49DC-A794-71D3339EF57F}" dt="2023-10-04T12:33:19.585" v="457" actId="962"/>
          <ac:picMkLst>
            <pc:docMk/>
            <pc:sldMk cId="4108772252" sldId="336"/>
            <ac:picMk id="14" creationId="{FE840BFB-36CA-BD82-EB41-A2A1BAF6E293}"/>
          </ac:picMkLst>
        </pc:picChg>
        <pc:picChg chg="mod ord replST">
          <ac:chgData name="Chitambar, Eric" userId="05f873b4-a386-453d-a2e0-769001d3b38e" providerId="ADAL" clId="{7834BB27-2D69-49DC-A794-71D3339EF57F}" dt="2023-10-04T12:35:56.382" v="491" actId="962"/>
          <ac:picMkLst>
            <pc:docMk/>
            <pc:sldMk cId="4108772252" sldId="336"/>
            <ac:picMk id="17" creationId="{DF231206-1AB3-8F6A-A5A3-DE9C70E553D4}"/>
          </ac:picMkLst>
        </pc:picChg>
        <pc:picChg chg="del mod">
          <ac:chgData name="Chitambar, Eric" userId="05f873b4-a386-453d-a2e0-769001d3b38e" providerId="ADAL" clId="{7834BB27-2D69-49DC-A794-71D3339EF57F}" dt="2023-10-04T12:36:02.814" v="522" actId="478"/>
          <ac:picMkLst>
            <pc:docMk/>
            <pc:sldMk cId="4108772252" sldId="336"/>
            <ac:picMk id="19" creationId="{0B55B753-017A-3738-12C6-FE9BFC6585A2}"/>
          </ac:picMkLst>
        </pc:picChg>
        <pc:picChg chg="del mod ord replST">
          <ac:chgData name="Chitambar, Eric" userId="05f873b4-a386-453d-a2e0-769001d3b38e" providerId="ADAL" clId="{7834BB27-2D69-49DC-A794-71D3339EF57F}" dt="2023-10-04T12:36:10.128" v="555" actId="478"/>
          <ac:picMkLst>
            <pc:docMk/>
            <pc:sldMk cId="4108772252" sldId="336"/>
            <ac:picMk id="20" creationId="{229E94AB-7138-79AF-09E2-576FAF0050D9}"/>
          </ac:picMkLst>
        </pc:picChg>
        <pc:picChg chg="mod ord replST">
          <ac:chgData name="Chitambar, Eric" userId="05f873b4-a386-453d-a2e0-769001d3b38e" providerId="ADAL" clId="{7834BB27-2D69-49DC-A794-71D3339EF57F}" dt="2023-10-04T12:36:10.128" v="557" actId="962"/>
          <ac:picMkLst>
            <pc:docMk/>
            <pc:sldMk cId="4108772252" sldId="336"/>
            <ac:picMk id="24" creationId="{97EB6505-6557-492D-17CF-CE93F64386C1}"/>
          </ac:picMkLst>
        </pc:picChg>
        <pc:picChg chg="mod ord replST">
          <ac:chgData name="Chitambar, Eric" userId="05f873b4-a386-453d-a2e0-769001d3b38e" providerId="ADAL" clId="{7834BB27-2D69-49DC-A794-71D3339EF57F}" dt="2023-10-04T12:36:17.513" v="596" actId="962"/>
          <ac:picMkLst>
            <pc:docMk/>
            <pc:sldMk cId="4108772252" sldId="336"/>
            <ac:picMk id="27" creationId="{9EA40FB4-1ECB-B577-7782-43D5BD995306}"/>
          </ac:picMkLst>
        </pc:picChg>
        <pc:picChg chg="mod ord replST">
          <ac:chgData name="Chitambar, Eric" userId="05f873b4-a386-453d-a2e0-769001d3b38e" providerId="ADAL" clId="{7834BB27-2D69-49DC-A794-71D3339EF57F}" dt="2023-10-04T12:36:27.193" v="634" actId="962"/>
          <ac:picMkLst>
            <pc:docMk/>
            <pc:sldMk cId="4108772252" sldId="336"/>
            <ac:picMk id="29" creationId="{D5DF561A-6FD2-3178-E4EB-7E6AF06831F9}"/>
          </ac:picMkLst>
        </pc:picChg>
        <pc:picChg chg="del mod">
          <ac:chgData name="Chitambar, Eric" userId="05f873b4-a386-453d-a2e0-769001d3b38e" providerId="ADAL" clId="{7834BB27-2D69-49DC-A794-71D3339EF57F}" dt="2023-10-04T12:36:27.193" v="632" actId="478"/>
          <ac:picMkLst>
            <pc:docMk/>
            <pc:sldMk cId="4108772252" sldId="336"/>
            <ac:picMk id="31" creationId="{F5974D35-1AB7-8995-D94E-BABDBE4DC073}"/>
          </ac:picMkLst>
        </pc:picChg>
        <pc:picChg chg="del mod">
          <ac:chgData name="Chitambar, Eric" userId="05f873b4-a386-453d-a2e0-769001d3b38e" providerId="ADAL" clId="{7834BB27-2D69-49DC-A794-71D3339EF57F}" dt="2023-10-04T12:36:17.513" v="594" actId="478"/>
          <ac:picMkLst>
            <pc:docMk/>
            <pc:sldMk cId="4108772252" sldId="336"/>
            <ac:picMk id="33" creationId="{D5BA06E6-7677-146A-2086-A72BDE111652}"/>
          </ac:picMkLst>
        </pc:picChg>
        <pc:inkChg chg="add">
          <ac:chgData name="Chitambar, Eric" userId="05f873b4-a386-453d-a2e0-769001d3b38e" providerId="ADAL" clId="{7834BB27-2D69-49DC-A794-71D3339EF57F}" dt="2023-10-04T15:55:46.685" v="935"/>
          <ac:inkMkLst>
            <pc:docMk/>
            <pc:sldMk cId="4108772252" sldId="336"/>
            <ac:inkMk id="3" creationId="{77B5374A-E856-7387-1E73-6D4480F6F5A3}"/>
          </ac:inkMkLst>
        </pc:inkChg>
      </pc:sldChg>
      <pc:sldChg chg="delSp add mod">
        <pc:chgData name="Chitambar, Eric" userId="05f873b4-a386-453d-a2e0-769001d3b38e" providerId="ADAL" clId="{7834BB27-2D69-49DC-A794-71D3339EF57F}" dt="2023-10-04T12:31:59.550" v="338" actId="478"/>
        <pc:sldMkLst>
          <pc:docMk/>
          <pc:sldMk cId="413367607" sldId="337"/>
        </pc:sldMkLst>
        <pc:inkChg chg="del">
          <ac:chgData name="Chitambar, Eric" userId="05f873b4-a386-453d-a2e0-769001d3b38e" providerId="ADAL" clId="{7834BB27-2D69-49DC-A794-71D3339EF57F}" dt="2023-10-04T12:31:59.550" v="338" actId="478"/>
          <ac:inkMkLst>
            <pc:docMk/>
            <pc:sldMk cId="413367607" sldId="337"/>
            <ac:inkMk id="3" creationId="{5762CAF3-9299-876F-E8A3-9659118570F9}"/>
          </ac:inkMkLst>
        </pc:inkChg>
      </pc:sldChg>
      <pc:sldChg chg="add del">
        <pc:chgData name="Chitambar, Eric" userId="05f873b4-a386-453d-a2e0-769001d3b38e" providerId="ADAL" clId="{7834BB27-2D69-49DC-A794-71D3339EF57F}" dt="2023-10-04T12:57:19.804" v="931" actId="47"/>
        <pc:sldMkLst>
          <pc:docMk/>
          <pc:sldMk cId="913175107" sldId="338"/>
        </pc:sldMkLst>
      </pc:sldChg>
      <pc:sldChg chg="add del">
        <pc:chgData name="Chitambar, Eric" userId="05f873b4-a386-453d-a2e0-769001d3b38e" providerId="ADAL" clId="{7834BB27-2D69-49DC-A794-71D3339EF57F}" dt="2023-10-04T12:57:19.804" v="931" actId="47"/>
        <pc:sldMkLst>
          <pc:docMk/>
          <pc:sldMk cId="1183835597" sldId="339"/>
        </pc:sldMkLst>
      </pc:sldChg>
      <pc:sldChg chg="delSp modSp add mod delAnim modAnim">
        <pc:chgData name="Chitambar, Eric" userId="05f873b4-a386-453d-a2e0-769001d3b38e" providerId="ADAL" clId="{7834BB27-2D69-49DC-A794-71D3339EF57F}" dt="2023-10-04T12:59:05.384" v="934" actId="1076"/>
        <pc:sldMkLst>
          <pc:docMk/>
          <pc:sldMk cId="2336852232" sldId="340"/>
        </pc:sldMkLst>
        <pc:picChg chg="mod ord replST">
          <ac:chgData name="Chitambar, Eric" userId="05f873b4-a386-453d-a2e0-769001d3b38e" providerId="ADAL" clId="{7834BB27-2D69-49DC-A794-71D3339EF57F}" dt="2023-10-04T12:56:44.774" v="876" actId="962"/>
          <ac:picMkLst>
            <pc:docMk/>
            <pc:sldMk cId="2336852232" sldId="340"/>
            <ac:picMk id="5" creationId="{BBA91335-D2F6-0177-109A-8BD9EC938563}"/>
          </ac:picMkLst>
        </pc:picChg>
        <pc:picChg chg="del mod ord replST">
          <ac:chgData name="Chitambar, Eric" userId="05f873b4-a386-453d-a2e0-769001d3b38e" providerId="ADAL" clId="{7834BB27-2D69-49DC-A794-71D3339EF57F}" dt="2023-10-04T12:57:12.550" v="928" actId="478"/>
          <ac:picMkLst>
            <pc:docMk/>
            <pc:sldMk cId="2336852232" sldId="340"/>
            <ac:picMk id="7" creationId="{13FF9374-C633-5778-8382-9969488D9F02}"/>
          </ac:picMkLst>
        </pc:picChg>
        <pc:picChg chg="del">
          <ac:chgData name="Chitambar, Eric" userId="05f873b4-a386-453d-a2e0-769001d3b38e" providerId="ADAL" clId="{7834BB27-2D69-49DC-A794-71D3339EF57F}" dt="2023-10-04T12:56:29.171" v="847" actId="478"/>
          <ac:picMkLst>
            <pc:docMk/>
            <pc:sldMk cId="2336852232" sldId="340"/>
            <ac:picMk id="9" creationId="{D530C391-606D-9913-6035-4D7AA561DA58}"/>
          </ac:picMkLst>
        </pc:picChg>
        <pc:picChg chg="mod ord replST">
          <ac:chgData name="Chitambar, Eric" userId="05f873b4-a386-453d-a2e0-769001d3b38e" providerId="ADAL" clId="{7834BB27-2D69-49DC-A794-71D3339EF57F}" dt="2023-10-04T12:59:05.384" v="934" actId="1076"/>
          <ac:picMkLst>
            <pc:docMk/>
            <pc:sldMk cId="2336852232" sldId="340"/>
            <ac:picMk id="10" creationId="{2B352FB1-46BB-C4AB-530F-4AD1A8C1AF4D}"/>
          </ac:picMkLst>
        </pc:picChg>
        <pc:picChg chg="del mod">
          <ac:chgData name="Chitambar, Eric" userId="05f873b4-a386-453d-a2e0-769001d3b38e" providerId="ADAL" clId="{7834BB27-2D69-49DC-A794-71D3339EF57F}" dt="2023-10-04T12:57:03.294" v="902" actId="478"/>
          <ac:picMkLst>
            <pc:docMk/>
            <pc:sldMk cId="2336852232" sldId="340"/>
            <ac:picMk id="25" creationId="{11AD54AC-E6F4-432A-8B88-3A936EA8119F}"/>
          </ac:picMkLst>
        </pc:picChg>
        <pc:picChg chg="del mod">
          <ac:chgData name="Chitambar, Eric" userId="05f873b4-a386-453d-a2e0-769001d3b38e" providerId="ADAL" clId="{7834BB27-2D69-49DC-A794-71D3339EF57F}" dt="2023-10-04T12:56:44.774" v="874" actId="478"/>
          <ac:picMkLst>
            <pc:docMk/>
            <pc:sldMk cId="2336852232" sldId="340"/>
            <ac:picMk id="28" creationId="{9C9040A2-26A5-4F4A-9AA0-D6AE1D72AC2B}"/>
          </ac:picMkLst>
        </pc:picChg>
      </pc:sldChg>
    </pc:docChg>
  </pc:docChgLst>
  <pc:docChgLst>
    <pc:chgData name="Chitambar, Eric" userId="05f873b4-a386-453d-a2e0-769001d3b38e" providerId="ADAL" clId="{8918E0B4-C9C0-4D5E-9672-E5B2824D119A}"/>
    <pc:docChg chg="undo custSel addSld delSld modSld sldOrd">
      <pc:chgData name="Chitambar, Eric" userId="05f873b4-a386-453d-a2e0-769001d3b38e" providerId="ADAL" clId="{8918E0B4-C9C0-4D5E-9672-E5B2824D119A}" dt="2021-03-17T04:16:32.377" v="839" actId="1035"/>
      <pc:docMkLst>
        <pc:docMk/>
      </pc:docMkLst>
      <pc:sldChg chg="modSp mod">
        <pc:chgData name="Chitambar, Eric" userId="05f873b4-a386-453d-a2e0-769001d3b38e" providerId="ADAL" clId="{8918E0B4-C9C0-4D5E-9672-E5B2824D119A}" dt="2021-03-17T01:56:59.818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8918E0B4-C9C0-4D5E-9672-E5B2824D119A}" dt="2021-03-17T01:56:59.818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del">
        <pc:chgData name="Chitambar, Eric" userId="05f873b4-a386-453d-a2e0-769001d3b38e" providerId="ADAL" clId="{8918E0B4-C9C0-4D5E-9672-E5B2824D119A}" dt="2021-03-17T01:57:03.474" v="2" actId="47"/>
        <pc:sldMkLst>
          <pc:docMk/>
          <pc:sldMk cId="2194429596" sldId="269"/>
        </pc:sldMkLst>
      </pc:sldChg>
      <pc:sldChg chg="addSp delSp modSp add mod modAnim">
        <pc:chgData name="Chitambar, Eric" userId="05f873b4-a386-453d-a2e0-769001d3b38e" providerId="ADAL" clId="{8918E0B4-C9C0-4D5E-9672-E5B2824D119A}" dt="2021-03-17T02:40:50.141" v="89" actId="14100"/>
        <pc:sldMkLst>
          <pc:docMk/>
          <pc:sldMk cId="1719497110" sldId="304"/>
        </pc:sldMkLst>
        <pc:spChg chg="mod">
          <ac:chgData name="Chitambar, Eric" userId="05f873b4-a386-453d-a2e0-769001d3b38e" providerId="ADAL" clId="{8918E0B4-C9C0-4D5E-9672-E5B2824D119A}" dt="2021-03-17T02:37:45.110" v="26" actId="1076"/>
          <ac:spMkLst>
            <pc:docMk/>
            <pc:sldMk cId="1719497110" sldId="304"/>
            <ac:spMk id="2" creationId="{E743086F-5689-4CB9-BA42-6E7BA5D03C8B}"/>
          </ac:spMkLst>
        </pc:spChg>
        <pc:spChg chg="add mod">
          <ac:chgData name="Chitambar, Eric" userId="05f873b4-a386-453d-a2e0-769001d3b38e" providerId="ADAL" clId="{8918E0B4-C9C0-4D5E-9672-E5B2824D119A}" dt="2021-03-17T02:40:50.141" v="89" actId="14100"/>
          <ac:spMkLst>
            <pc:docMk/>
            <pc:sldMk cId="1719497110" sldId="304"/>
            <ac:spMk id="7" creationId="{4A111E2C-529A-4B96-90BD-CF2E9A3203A6}"/>
          </ac:spMkLst>
        </pc:spChg>
        <pc:picChg chg="del mod ord">
          <ac:chgData name="Chitambar, Eric" userId="05f873b4-a386-453d-a2e0-769001d3b38e" providerId="ADAL" clId="{8918E0B4-C9C0-4D5E-9672-E5B2824D119A}" dt="2021-03-17T02:39:51.548" v="55" actId="478"/>
          <ac:picMkLst>
            <pc:docMk/>
            <pc:sldMk cId="1719497110" sldId="304"/>
            <ac:picMk id="4" creationId="{B7D7546D-7E17-4262-B84E-DE0EE409C93E}"/>
          </ac:picMkLst>
        </pc:picChg>
        <pc:picChg chg="mod ord">
          <ac:chgData name="Chitambar, Eric" userId="05f873b4-a386-453d-a2e0-769001d3b38e" providerId="ADAL" clId="{8918E0B4-C9C0-4D5E-9672-E5B2824D119A}" dt="2021-03-17T02:40:23.760" v="85" actId="1076"/>
          <ac:picMkLst>
            <pc:docMk/>
            <pc:sldMk cId="1719497110" sldId="304"/>
            <ac:picMk id="6" creationId="{EA2CC09B-6B62-4EF3-B0DC-EAB5DF9AC6AE}"/>
          </ac:picMkLst>
        </pc:picChg>
        <pc:picChg chg="mod">
          <ac:chgData name="Chitambar, Eric" userId="05f873b4-a386-453d-a2e0-769001d3b38e" providerId="ADAL" clId="{8918E0B4-C9C0-4D5E-9672-E5B2824D119A}" dt="2021-03-17T02:40:10.200" v="83" actId="1037"/>
          <ac:picMkLst>
            <pc:docMk/>
            <pc:sldMk cId="1719497110" sldId="304"/>
            <ac:picMk id="9" creationId="{11DE817D-B1BC-4611-A627-FCD4C691284B}"/>
          </ac:picMkLst>
        </pc:picChg>
        <pc:picChg chg="add del mod">
          <ac:chgData name="Chitambar, Eric" userId="05f873b4-a386-453d-a2e0-769001d3b38e" providerId="ADAL" clId="{8918E0B4-C9C0-4D5E-9672-E5B2824D119A}" dt="2021-03-17T02:39:08.152" v="43" actId="478"/>
          <ac:picMkLst>
            <pc:docMk/>
            <pc:sldMk cId="1719497110" sldId="304"/>
            <ac:picMk id="12" creationId="{0900850A-91BF-476B-BBB8-CCF0A075310F}"/>
          </ac:picMkLst>
        </pc:picChg>
        <pc:picChg chg="mod">
          <ac:chgData name="Chitambar, Eric" userId="05f873b4-a386-453d-a2e0-769001d3b38e" providerId="ADAL" clId="{8918E0B4-C9C0-4D5E-9672-E5B2824D119A}" dt="2021-03-17T02:40:10.200" v="83" actId="1037"/>
          <ac:picMkLst>
            <pc:docMk/>
            <pc:sldMk cId="1719497110" sldId="304"/>
            <ac:picMk id="17" creationId="{B19D06EE-2A73-465F-9BDD-6412E63FC182}"/>
          </ac:picMkLst>
        </pc:picChg>
        <pc:picChg chg="mod">
          <ac:chgData name="Chitambar, Eric" userId="05f873b4-a386-453d-a2e0-769001d3b38e" providerId="ADAL" clId="{8918E0B4-C9C0-4D5E-9672-E5B2824D119A}" dt="2021-03-17T02:40:10.200" v="83" actId="1037"/>
          <ac:picMkLst>
            <pc:docMk/>
            <pc:sldMk cId="1719497110" sldId="304"/>
            <ac:picMk id="21" creationId="{483759E9-6F6B-460F-9510-45C152149449}"/>
          </ac:picMkLst>
        </pc:picChg>
        <pc:picChg chg="mod">
          <ac:chgData name="Chitambar, Eric" userId="05f873b4-a386-453d-a2e0-769001d3b38e" providerId="ADAL" clId="{8918E0B4-C9C0-4D5E-9672-E5B2824D119A}" dt="2021-03-17T02:40:10.200" v="83" actId="1037"/>
          <ac:picMkLst>
            <pc:docMk/>
            <pc:sldMk cId="1719497110" sldId="304"/>
            <ac:picMk id="27" creationId="{EAB5FD52-EB74-49FB-9FFE-597AE671E3EB}"/>
          </ac:picMkLst>
        </pc:picChg>
        <pc:picChg chg="mod">
          <ac:chgData name="Chitambar, Eric" userId="05f873b4-a386-453d-a2e0-769001d3b38e" providerId="ADAL" clId="{8918E0B4-C9C0-4D5E-9672-E5B2824D119A}" dt="2021-03-17T02:40:10.200" v="83" actId="1037"/>
          <ac:picMkLst>
            <pc:docMk/>
            <pc:sldMk cId="1719497110" sldId="304"/>
            <ac:picMk id="32" creationId="{F49E9323-1A9E-4EF3-ADB6-EFDA1FB1405D}"/>
          </ac:picMkLst>
        </pc:picChg>
        <pc:picChg chg="mod">
          <ac:chgData name="Chitambar, Eric" userId="05f873b4-a386-453d-a2e0-769001d3b38e" providerId="ADAL" clId="{8918E0B4-C9C0-4D5E-9672-E5B2824D119A}" dt="2021-03-17T02:40:10.200" v="83" actId="1037"/>
          <ac:picMkLst>
            <pc:docMk/>
            <pc:sldMk cId="1719497110" sldId="304"/>
            <ac:picMk id="34" creationId="{B5AA3CB8-90EC-4B5E-B425-7C37822D4EF8}"/>
          </ac:picMkLst>
        </pc:picChg>
        <pc:picChg chg="mod">
          <ac:chgData name="Chitambar, Eric" userId="05f873b4-a386-453d-a2e0-769001d3b38e" providerId="ADAL" clId="{8918E0B4-C9C0-4D5E-9672-E5B2824D119A}" dt="2021-03-17T02:40:10.200" v="83" actId="1037"/>
          <ac:picMkLst>
            <pc:docMk/>
            <pc:sldMk cId="1719497110" sldId="304"/>
            <ac:picMk id="36" creationId="{541B28A2-22A9-4063-A4F9-33F8FD68D1E0}"/>
          </ac:picMkLst>
        </pc:picChg>
        <pc:picChg chg="mod">
          <ac:chgData name="Chitambar, Eric" userId="05f873b4-a386-453d-a2e0-769001d3b38e" providerId="ADAL" clId="{8918E0B4-C9C0-4D5E-9672-E5B2824D119A}" dt="2021-03-17T02:40:10.200" v="83" actId="1037"/>
          <ac:picMkLst>
            <pc:docMk/>
            <pc:sldMk cId="1719497110" sldId="304"/>
            <ac:picMk id="39" creationId="{05374BA9-07C9-4F6E-9F4C-6E61BE5D7592}"/>
          </ac:picMkLst>
        </pc:picChg>
        <pc:picChg chg="mod">
          <ac:chgData name="Chitambar, Eric" userId="05f873b4-a386-453d-a2e0-769001d3b38e" providerId="ADAL" clId="{8918E0B4-C9C0-4D5E-9672-E5B2824D119A}" dt="2021-03-17T02:40:10.200" v="83" actId="1037"/>
          <ac:picMkLst>
            <pc:docMk/>
            <pc:sldMk cId="1719497110" sldId="304"/>
            <ac:picMk id="41" creationId="{921E9C34-746A-4528-83AA-11802A7EEF00}"/>
          </ac:picMkLst>
        </pc:picChg>
      </pc:sldChg>
      <pc:sldChg chg="addSp delSp modSp add mod ord delAnim modAnim">
        <pc:chgData name="Chitambar, Eric" userId="05f873b4-a386-453d-a2e0-769001d3b38e" providerId="ADAL" clId="{8918E0B4-C9C0-4D5E-9672-E5B2824D119A}" dt="2021-03-17T04:01:18.037" v="692" actId="1076"/>
        <pc:sldMkLst>
          <pc:docMk/>
          <pc:sldMk cId="2266137472" sldId="326"/>
        </pc:sldMkLst>
        <pc:spChg chg="mod">
          <ac:chgData name="Chitambar, Eric" userId="05f873b4-a386-453d-a2e0-769001d3b38e" providerId="ADAL" clId="{8918E0B4-C9C0-4D5E-9672-E5B2824D119A}" dt="2021-03-17T03:53:24.029" v="652" actId="1035"/>
          <ac:spMkLst>
            <pc:docMk/>
            <pc:sldMk cId="2266137472" sldId="326"/>
            <ac:spMk id="2" creationId="{3B955E01-71AF-4B2A-A79E-BDDE7E3B127D}"/>
          </ac:spMkLst>
        </pc:spChg>
        <pc:spChg chg="mod">
          <ac:chgData name="Chitambar, Eric" userId="05f873b4-a386-453d-a2e0-769001d3b38e" providerId="ADAL" clId="{8918E0B4-C9C0-4D5E-9672-E5B2824D119A}" dt="2021-03-17T04:01:15.463" v="691" actId="1076"/>
          <ac:spMkLst>
            <pc:docMk/>
            <pc:sldMk cId="2266137472" sldId="326"/>
            <ac:spMk id="7" creationId="{424BDC68-85F1-4263-97FA-79B1D84EEFCD}"/>
          </ac:spMkLst>
        </pc:spChg>
        <pc:grpChg chg="mod">
          <ac:chgData name="Chitambar, Eric" userId="05f873b4-a386-453d-a2e0-769001d3b38e" providerId="ADAL" clId="{8918E0B4-C9C0-4D5E-9672-E5B2824D119A}" dt="2021-03-17T04:01:15.463" v="691" actId="1076"/>
          <ac:grpSpMkLst>
            <pc:docMk/>
            <pc:sldMk cId="2266137472" sldId="326"/>
            <ac:grpSpMk id="4" creationId="{EED46963-E39B-4D77-85BA-7ADC6F4B6675}"/>
          </ac:grpSpMkLst>
        </pc:grpChg>
        <pc:picChg chg="del">
          <ac:chgData name="Chitambar, Eric" userId="05f873b4-a386-453d-a2e0-769001d3b38e" providerId="ADAL" clId="{8918E0B4-C9C0-4D5E-9672-E5B2824D119A}" dt="2021-03-17T03:48:59.976" v="530" actId="478"/>
          <ac:picMkLst>
            <pc:docMk/>
            <pc:sldMk cId="2266137472" sldId="326"/>
            <ac:picMk id="5" creationId="{9982C6F2-72DA-4A09-93D5-CE2C6B9D0018}"/>
          </ac:picMkLst>
        </pc:picChg>
        <pc:picChg chg="del mod ord">
          <ac:chgData name="Chitambar, Eric" userId="05f873b4-a386-453d-a2e0-769001d3b38e" providerId="ADAL" clId="{8918E0B4-C9C0-4D5E-9672-E5B2824D119A}" dt="2021-03-17T03:53:59.410" v="667" actId="478"/>
          <ac:picMkLst>
            <pc:docMk/>
            <pc:sldMk cId="2266137472" sldId="326"/>
            <ac:picMk id="6" creationId="{F07FA316-420F-45E7-A395-5FA59FD1B6C4}"/>
          </ac:picMkLst>
        </pc:picChg>
        <pc:picChg chg="mod ord">
          <ac:chgData name="Chitambar, Eric" userId="05f873b4-a386-453d-a2e0-769001d3b38e" providerId="ADAL" clId="{8918E0B4-C9C0-4D5E-9672-E5B2824D119A}" dt="2021-03-17T03:52:48.959" v="641" actId="1036"/>
          <ac:picMkLst>
            <pc:docMk/>
            <pc:sldMk cId="2266137472" sldId="326"/>
            <ac:picMk id="10" creationId="{FE92E2E3-93E8-4A0F-BEFD-DB72475A9A65}"/>
          </ac:picMkLst>
        </pc:picChg>
        <pc:picChg chg="add del mod">
          <ac:chgData name="Chitambar, Eric" userId="05f873b4-a386-453d-a2e0-769001d3b38e" providerId="ADAL" clId="{8918E0B4-C9C0-4D5E-9672-E5B2824D119A}" dt="2021-03-17T03:50:12.859" v="568" actId="478"/>
          <ac:picMkLst>
            <pc:docMk/>
            <pc:sldMk cId="2266137472" sldId="326"/>
            <ac:picMk id="12" creationId="{8285D99A-6F9E-44D2-A24A-A4E75D0749F3}"/>
          </ac:picMkLst>
        </pc:picChg>
        <pc:picChg chg="add del mod">
          <ac:chgData name="Chitambar, Eric" userId="05f873b4-a386-453d-a2e0-769001d3b38e" providerId="ADAL" clId="{8918E0B4-C9C0-4D5E-9672-E5B2824D119A}" dt="2021-03-17T03:51:13.485" v="597" actId="478"/>
          <ac:picMkLst>
            <pc:docMk/>
            <pc:sldMk cId="2266137472" sldId="326"/>
            <ac:picMk id="13" creationId="{5B7919B6-17D3-409A-B8F6-FE29F547F11A}"/>
          </ac:picMkLst>
        </pc:picChg>
        <pc:picChg chg="add del mod">
          <ac:chgData name="Chitambar, Eric" userId="05f873b4-a386-453d-a2e0-769001d3b38e" providerId="ADAL" clId="{8918E0B4-C9C0-4D5E-9672-E5B2824D119A}" dt="2021-03-17T03:49:34.671" v="543" actId="478"/>
          <ac:picMkLst>
            <pc:docMk/>
            <pc:sldMk cId="2266137472" sldId="326"/>
            <ac:picMk id="14" creationId="{7168DB2A-9C1B-4E0D-A434-4A316EE265B3}"/>
          </ac:picMkLst>
        </pc:picChg>
        <pc:picChg chg="add del mod">
          <ac:chgData name="Chitambar, Eric" userId="05f873b4-a386-453d-a2e0-769001d3b38e" providerId="ADAL" clId="{8918E0B4-C9C0-4D5E-9672-E5B2824D119A}" dt="2021-03-17T03:49:48.167" v="555" actId="478"/>
          <ac:picMkLst>
            <pc:docMk/>
            <pc:sldMk cId="2266137472" sldId="326"/>
            <ac:picMk id="15" creationId="{E8FBAC7E-88F3-495E-9FD7-30E60D7B8D59}"/>
          </ac:picMkLst>
        </pc:picChg>
        <pc:picChg chg="mod ord">
          <ac:chgData name="Chitambar, Eric" userId="05f873b4-a386-453d-a2e0-769001d3b38e" providerId="ADAL" clId="{8918E0B4-C9C0-4D5E-9672-E5B2824D119A}" dt="2021-03-17T03:52:48.959" v="641" actId="1036"/>
          <ac:picMkLst>
            <pc:docMk/>
            <pc:sldMk cId="2266137472" sldId="326"/>
            <ac:picMk id="17" creationId="{185491A2-5A2D-4F59-B92B-04E8BBB5AB88}"/>
          </ac:picMkLst>
        </pc:picChg>
        <pc:picChg chg="del">
          <ac:chgData name="Chitambar, Eric" userId="05f873b4-a386-453d-a2e0-769001d3b38e" providerId="ADAL" clId="{8918E0B4-C9C0-4D5E-9672-E5B2824D119A}" dt="2021-03-17T03:48:16.455" v="529" actId="478"/>
          <ac:picMkLst>
            <pc:docMk/>
            <pc:sldMk cId="2266137472" sldId="326"/>
            <ac:picMk id="18" creationId="{EA7C9AAA-E4CB-4955-B036-0A1A77426BDF}"/>
          </ac:picMkLst>
        </pc:picChg>
        <pc:picChg chg="add del mod">
          <ac:chgData name="Chitambar, Eric" userId="05f873b4-a386-453d-a2e0-769001d3b38e" providerId="ADAL" clId="{8918E0B4-C9C0-4D5E-9672-E5B2824D119A}" dt="2021-03-17T03:50:42.991" v="580" actId="478"/>
          <ac:picMkLst>
            <pc:docMk/>
            <pc:sldMk cId="2266137472" sldId="326"/>
            <ac:picMk id="21" creationId="{BDD0C6A4-0BF1-4CA3-B987-21B98C1B4942}"/>
          </ac:picMkLst>
        </pc:picChg>
        <pc:picChg chg="mod ord">
          <ac:chgData name="Chitambar, Eric" userId="05f873b4-a386-453d-a2e0-769001d3b38e" providerId="ADAL" clId="{8918E0B4-C9C0-4D5E-9672-E5B2824D119A}" dt="2021-03-17T03:52:48.959" v="641" actId="1036"/>
          <ac:picMkLst>
            <pc:docMk/>
            <pc:sldMk cId="2266137472" sldId="326"/>
            <ac:picMk id="22" creationId="{012D1D3D-7EB7-4964-A18C-04BA876ED831}"/>
          </ac:picMkLst>
        </pc:picChg>
        <pc:picChg chg="del mod ord">
          <ac:chgData name="Chitambar, Eric" userId="05f873b4-a386-453d-a2e0-769001d3b38e" providerId="ADAL" clId="{8918E0B4-C9C0-4D5E-9672-E5B2824D119A}" dt="2021-03-17T03:51:25.620" v="613" actId="478"/>
          <ac:picMkLst>
            <pc:docMk/>
            <pc:sldMk cId="2266137472" sldId="326"/>
            <ac:picMk id="24" creationId="{5EB6C059-EB2C-4B15-8C64-5C869A5E9728}"/>
          </ac:picMkLst>
        </pc:picChg>
        <pc:picChg chg="mod ord">
          <ac:chgData name="Chitambar, Eric" userId="05f873b4-a386-453d-a2e0-769001d3b38e" providerId="ADAL" clId="{8918E0B4-C9C0-4D5E-9672-E5B2824D119A}" dt="2021-03-17T03:51:35.028" v="614" actId="1076"/>
          <ac:picMkLst>
            <pc:docMk/>
            <pc:sldMk cId="2266137472" sldId="326"/>
            <ac:picMk id="26" creationId="{4D7708AA-C2AD-4813-8461-527D34B03DE0}"/>
          </ac:picMkLst>
        </pc:picChg>
        <pc:picChg chg="mod ord">
          <ac:chgData name="Chitambar, Eric" userId="05f873b4-a386-453d-a2e0-769001d3b38e" providerId="ADAL" clId="{8918E0B4-C9C0-4D5E-9672-E5B2824D119A}" dt="2021-03-17T03:53:59.410" v="666" actId="108"/>
          <ac:picMkLst>
            <pc:docMk/>
            <pc:sldMk cId="2266137472" sldId="326"/>
            <ac:picMk id="28" creationId="{59E1D891-28AD-4FF8-A3E6-7E05A1E9D36E}"/>
          </ac:picMkLst>
        </pc:picChg>
        <pc:picChg chg="del mod">
          <ac:chgData name="Chitambar, Eric" userId="05f873b4-a386-453d-a2e0-769001d3b38e" providerId="ADAL" clId="{8918E0B4-C9C0-4D5E-9672-E5B2824D119A}" dt="2021-03-17T04:01:05.438" v="689" actId="478"/>
          <ac:picMkLst>
            <pc:docMk/>
            <pc:sldMk cId="2266137472" sldId="326"/>
            <ac:picMk id="30" creationId="{836A8332-1943-4C3D-BE60-FCEB8A68721C}"/>
          </ac:picMkLst>
        </pc:picChg>
        <pc:picChg chg="mod ord">
          <ac:chgData name="Chitambar, Eric" userId="05f873b4-a386-453d-a2e0-769001d3b38e" providerId="ADAL" clId="{8918E0B4-C9C0-4D5E-9672-E5B2824D119A}" dt="2021-03-17T04:01:18.037" v="692" actId="1076"/>
          <ac:picMkLst>
            <pc:docMk/>
            <pc:sldMk cId="2266137472" sldId="326"/>
            <ac:picMk id="1024" creationId="{B53E09AA-EF3C-4582-865B-BFE19FC88D0C}"/>
          </ac:picMkLst>
        </pc:picChg>
        <pc:picChg chg="mod">
          <ac:chgData name="Chitambar, Eric" userId="05f873b4-a386-453d-a2e0-769001d3b38e" providerId="ADAL" clId="{8918E0B4-C9C0-4D5E-9672-E5B2824D119A}" dt="2021-03-17T04:01:15.463" v="691" actId="1076"/>
          <ac:picMkLst>
            <pc:docMk/>
            <pc:sldMk cId="2266137472" sldId="326"/>
            <ac:picMk id="1029" creationId="{D54A89E3-77FD-41B3-9E9A-0D893E6977DE}"/>
          </ac:picMkLst>
        </pc:picChg>
        <pc:cxnChg chg="del">
          <ac:chgData name="Chitambar, Eric" userId="05f873b4-a386-453d-a2e0-769001d3b38e" providerId="ADAL" clId="{8918E0B4-C9C0-4D5E-9672-E5B2824D119A}" dt="2021-03-17T03:48:16.455" v="529" actId="478"/>
          <ac:cxnSpMkLst>
            <pc:docMk/>
            <pc:sldMk cId="2266137472" sldId="326"/>
            <ac:cxnSpMk id="8" creationId="{738D9B12-80A7-41EB-AE32-4664AAF62891}"/>
          </ac:cxnSpMkLst>
        </pc:cxnChg>
        <pc:cxnChg chg="del">
          <ac:chgData name="Chitambar, Eric" userId="05f873b4-a386-453d-a2e0-769001d3b38e" providerId="ADAL" clId="{8918E0B4-C9C0-4D5E-9672-E5B2824D119A}" dt="2021-03-17T03:48:16.455" v="529" actId="478"/>
          <ac:cxnSpMkLst>
            <pc:docMk/>
            <pc:sldMk cId="2266137472" sldId="326"/>
            <ac:cxnSpMk id="11" creationId="{01CF51DE-2321-4F67-98B4-F5A179277024}"/>
          </ac:cxnSpMkLst>
        </pc:cxnChg>
        <pc:cxnChg chg="del">
          <ac:chgData name="Chitambar, Eric" userId="05f873b4-a386-453d-a2e0-769001d3b38e" providerId="ADAL" clId="{8918E0B4-C9C0-4D5E-9672-E5B2824D119A}" dt="2021-03-17T03:48:16.455" v="529" actId="478"/>
          <ac:cxnSpMkLst>
            <pc:docMk/>
            <pc:sldMk cId="2266137472" sldId="326"/>
            <ac:cxnSpMk id="20" creationId="{52385EED-B250-4582-A0BA-726B00D528F8}"/>
          </ac:cxnSpMkLst>
        </pc:cxnChg>
      </pc:sldChg>
      <pc:sldChg chg="addSp delSp modSp mod ord delAnim">
        <pc:chgData name="Chitambar, Eric" userId="05f873b4-a386-453d-a2e0-769001d3b38e" providerId="ADAL" clId="{8918E0B4-C9C0-4D5E-9672-E5B2824D119A}" dt="2021-03-17T04:10:16.772" v="787" actId="1076"/>
        <pc:sldMkLst>
          <pc:docMk/>
          <pc:sldMk cId="2945813521" sldId="330"/>
        </pc:sldMkLst>
        <pc:spChg chg="mod">
          <ac:chgData name="Chitambar, Eric" userId="05f873b4-a386-453d-a2e0-769001d3b38e" providerId="ADAL" clId="{8918E0B4-C9C0-4D5E-9672-E5B2824D119A}" dt="2021-03-17T04:03:01.542" v="726" actId="1076"/>
          <ac:spMkLst>
            <pc:docMk/>
            <pc:sldMk cId="2945813521" sldId="330"/>
            <ac:spMk id="2" creationId="{3B955E01-71AF-4B2A-A79E-BDDE7E3B127D}"/>
          </ac:spMkLst>
        </pc:spChg>
        <pc:spChg chg="add mod">
          <ac:chgData name="Chitambar, Eric" userId="05f873b4-a386-453d-a2e0-769001d3b38e" providerId="ADAL" clId="{8918E0B4-C9C0-4D5E-9672-E5B2824D119A}" dt="2021-03-17T04:04:33.719" v="732" actId="1076"/>
          <ac:spMkLst>
            <pc:docMk/>
            <pc:sldMk cId="2945813521" sldId="330"/>
            <ac:spMk id="3" creationId="{4C6ED1D7-85C2-4918-9A89-F8B3974336AD}"/>
          </ac:spMkLst>
        </pc:spChg>
        <pc:spChg chg="mod">
          <ac:chgData name="Chitambar, Eric" userId="05f873b4-a386-453d-a2e0-769001d3b38e" providerId="ADAL" clId="{8918E0B4-C9C0-4D5E-9672-E5B2824D119A}" dt="2021-03-17T04:02:35.712" v="703" actId="1076"/>
          <ac:spMkLst>
            <pc:docMk/>
            <pc:sldMk cId="2945813521" sldId="330"/>
            <ac:spMk id="9" creationId="{7805A52B-95E5-49F7-A5BD-5E577AC25266}"/>
          </ac:spMkLst>
        </pc:spChg>
        <pc:grpChg chg="add mod">
          <ac:chgData name="Chitambar, Eric" userId="05f873b4-a386-453d-a2e0-769001d3b38e" providerId="ADAL" clId="{8918E0B4-C9C0-4D5E-9672-E5B2824D119A}" dt="2021-03-17T04:02:35.712" v="703" actId="1076"/>
          <ac:grpSpMkLst>
            <pc:docMk/>
            <pc:sldMk cId="2945813521" sldId="330"/>
            <ac:grpSpMk id="8" creationId="{28B316C3-4106-47B3-A123-E5EBC9C6801E}"/>
          </ac:grpSpMkLst>
        </pc:grpChg>
        <pc:picChg chg="mod">
          <ac:chgData name="Chitambar, Eric" userId="05f873b4-a386-453d-a2e0-769001d3b38e" providerId="ADAL" clId="{8918E0B4-C9C0-4D5E-9672-E5B2824D119A}" dt="2021-03-17T04:06:54.857" v="739" actId="1076"/>
          <ac:picMkLst>
            <pc:docMk/>
            <pc:sldMk cId="2945813521" sldId="330"/>
            <ac:picMk id="5" creationId="{D908F8E5-95A5-4319-AB95-950A4B14BC84}"/>
          </ac:picMkLst>
        </pc:picChg>
        <pc:picChg chg="del mod">
          <ac:chgData name="Chitambar, Eric" userId="05f873b4-a386-453d-a2e0-769001d3b38e" providerId="ADAL" clId="{8918E0B4-C9C0-4D5E-9672-E5B2824D119A}" dt="2021-03-17T04:09:02.338" v="758" actId="478"/>
          <ac:picMkLst>
            <pc:docMk/>
            <pc:sldMk cId="2945813521" sldId="330"/>
            <ac:picMk id="7" creationId="{06FA8CF9-4CE5-4588-ACB4-8E5F531F7819}"/>
          </ac:picMkLst>
        </pc:picChg>
        <pc:picChg chg="mod">
          <ac:chgData name="Chitambar, Eric" userId="05f873b4-a386-453d-a2e0-769001d3b38e" providerId="ADAL" clId="{8918E0B4-C9C0-4D5E-9672-E5B2824D119A}" dt="2021-03-17T04:02:35.712" v="703" actId="1076"/>
          <ac:picMkLst>
            <pc:docMk/>
            <pc:sldMk cId="2945813521" sldId="330"/>
            <ac:picMk id="10" creationId="{FC5CB1B8-1369-4811-B4B8-70B22FA84834}"/>
          </ac:picMkLst>
        </pc:picChg>
        <pc:picChg chg="mod ord">
          <ac:chgData name="Chitambar, Eric" userId="05f873b4-a386-453d-a2e0-769001d3b38e" providerId="ADAL" clId="{8918E0B4-C9C0-4D5E-9672-E5B2824D119A}" dt="2021-03-17T04:09:02.338" v="757" actId="108"/>
          <ac:picMkLst>
            <pc:docMk/>
            <pc:sldMk cId="2945813521" sldId="330"/>
            <ac:picMk id="12" creationId="{B8A3842F-C1D3-4518-AA7F-85030CF7A751}"/>
          </ac:picMkLst>
        </pc:picChg>
        <pc:picChg chg="mod">
          <ac:chgData name="Chitambar, Eric" userId="05f873b4-a386-453d-a2e0-769001d3b38e" providerId="ADAL" clId="{8918E0B4-C9C0-4D5E-9672-E5B2824D119A}" dt="2021-03-17T04:02:32.827" v="702" actId="1076"/>
          <ac:picMkLst>
            <pc:docMk/>
            <pc:sldMk cId="2945813521" sldId="330"/>
            <ac:picMk id="14" creationId="{87315708-6F1E-406A-8591-38148BB904A5}"/>
          </ac:picMkLst>
        </pc:picChg>
        <pc:picChg chg="mod ord">
          <ac:chgData name="Chitambar, Eric" userId="05f873b4-a386-453d-a2e0-769001d3b38e" providerId="ADAL" clId="{8918E0B4-C9C0-4D5E-9672-E5B2824D119A}" dt="2021-03-17T04:09:38.109" v="771" actId="108"/>
          <ac:picMkLst>
            <pc:docMk/>
            <pc:sldMk cId="2945813521" sldId="330"/>
            <ac:picMk id="15" creationId="{46BFA817-DA73-4E74-BC46-EE179FE30C38}"/>
          </ac:picMkLst>
        </pc:picChg>
        <pc:picChg chg="mod ord">
          <ac:chgData name="Chitambar, Eric" userId="05f873b4-a386-453d-a2e0-769001d3b38e" providerId="ADAL" clId="{8918E0B4-C9C0-4D5E-9672-E5B2824D119A}" dt="2021-03-17T04:10:16.772" v="787" actId="1076"/>
          <ac:picMkLst>
            <pc:docMk/>
            <pc:sldMk cId="2945813521" sldId="330"/>
            <ac:picMk id="17" creationId="{2DE86620-B01A-452D-8871-59D3968D4D39}"/>
          </ac:picMkLst>
        </pc:picChg>
        <pc:picChg chg="add del mod">
          <ac:chgData name="Chitambar, Eric" userId="05f873b4-a386-453d-a2e0-769001d3b38e" providerId="ADAL" clId="{8918E0B4-C9C0-4D5E-9672-E5B2824D119A}" dt="2021-03-17T04:09:38.109" v="772" actId="478"/>
          <ac:picMkLst>
            <pc:docMk/>
            <pc:sldMk cId="2945813521" sldId="330"/>
            <ac:picMk id="18" creationId="{392A3525-D978-4214-B9A7-FD0A46075F54}"/>
          </ac:picMkLst>
        </pc:picChg>
        <pc:picChg chg="add del mod">
          <ac:chgData name="Chitambar, Eric" userId="05f873b4-a386-453d-a2e0-769001d3b38e" providerId="ADAL" clId="{8918E0B4-C9C0-4D5E-9672-E5B2824D119A}" dt="2021-03-17T04:10:08.299" v="786" actId="478"/>
          <ac:picMkLst>
            <pc:docMk/>
            <pc:sldMk cId="2945813521" sldId="330"/>
            <ac:picMk id="21" creationId="{3103FD67-7A7E-49E3-8D54-0FE7213BF551}"/>
          </ac:picMkLst>
        </pc:picChg>
        <pc:picChg chg="del">
          <ac:chgData name="Chitambar, Eric" userId="05f873b4-a386-453d-a2e0-769001d3b38e" providerId="ADAL" clId="{8918E0B4-C9C0-4D5E-9672-E5B2824D119A}" dt="2021-03-17T04:02:10.673" v="696" actId="478"/>
          <ac:picMkLst>
            <pc:docMk/>
            <pc:sldMk cId="2945813521" sldId="330"/>
            <ac:picMk id="23" creationId="{817F654C-1A07-4A47-95DA-62A0C54FA409}"/>
          </ac:picMkLst>
        </pc:picChg>
        <pc:picChg chg="del">
          <ac:chgData name="Chitambar, Eric" userId="05f873b4-a386-453d-a2e0-769001d3b38e" providerId="ADAL" clId="{8918E0B4-C9C0-4D5E-9672-E5B2824D119A}" dt="2021-03-17T04:02:10.673" v="696" actId="478"/>
          <ac:picMkLst>
            <pc:docMk/>
            <pc:sldMk cId="2945813521" sldId="330"/>
            <ac:picMk id="33" creationId="{791C05AE-BE39-4662-80A4-68E401D1C593}"/>
          </ac:picMkLst>
        </pc:picChg>
        <pc:picChg chg="del">
          <ac:chgData name="Chitambar, Eric" userId="05f873b4-a386-453d-a2e0-769001d3b38e" providerId="ADAL" clId="{8918E0B4-C9C0-4D5E-9672-E5B2824D119A}" dt="2021-03-17T04:02:10.673" v="696" actId="478"/>
          <ac:picMkLst>
            <pc:docMk/>
            <pc:sldMk cId="2945813521" sldId="330"/>
            <ac:picMk id="38" creationId="{6AF13871-8E0C-4D82-952D-5931FBBB54B0}"/>
          </ac:picMkLst>
        </pc:picChg>
        <pc:picChg chg="del">
          <ac:chgData name="Chitambar, Eric" userId="05f873b4-a386-453d-a2e0-769001d3b38e" providerId="ADAL" clId="{8918E0B4-C9C0-4D5E-9672-E5B2824D119A}" dt="2021-03-17T04:02:10.673" v="696" actId="478"/>
          <ac:picMkLst>
            <pc:docMk/>
            <pc:sldMk cId="2945813521" sldId="330"/>
            <ac:picMk id="40" creationId="{5410196C-808E-4736-8137-26ABF268E5CE}"/>
          </ac:picMkLst>
        </pc:picChg>
      </pc:sldChg>
      <pc:sldChg chg="delSp modSp add del mod ord">
        <pc:chgData name="Chitambar, Eric" userId="05f873b4-a386-453d-a2e0-769001d3b38e" providerId="ADAL" clId="{8918E0B4-C9C0-4D5E-9672-E5B2824D119A}" dt="2021-03-17T03:57:20.418" v="668" actId="47"/>
        <pc:sldMkLst>
          <pc:docMk/>
          <pc:sldMk cId="2527830415" sldId="332"/>
        </pc:sldMkLst>
        <pc:picChg chg="mod ord">
          <ac:chgData name="Chitambar, Eric" userId="05f873b4-a386-453d-a2e0-769001d3b38e" providerId="ADAL" clId="{8918E0B4-C9C0-4D5E-9672-E5B2824D119A}" dt="2021-03-17T02:13:43.216" v="21" actId="108"/>
          <ac:picMkLst>
            <pc:docMk/>
            <pc:sldMk cId="2527830415" sldId="332"/>
            <ac:picMk id="5" creationId="{B41F0424-1AAE-4643-AF2C-A735662869C7}"/>
          </ac:picMkLst>
        </pc:picChg>
        <pc:picChg chg="del mod">
          <ac:chgData name="Chitambar, Eric" userId="05f873b4-a386-453d-a2e0-769001d3b38e" providerId="ADAL" clId="{8918E0B4-C9C0-4D5E-9672-E5B2824D119A}" dt="2021-03-17T02:13:43.216" v="22" actId="478"/>
          <ac:picMkLst>
            <pc:docMk/>
            <pc:sldMk cId="2527830415" sldId="332"/>
            <ac:picMk id="11" creationId="{67206FC1-E04E-4B6E-8C9F-1BD4263922EA}"/>
          </ac:picMkLst>
        </pc:picChg>
      </pc:sldChg>
      <pc:sldChg chg="addSp delSp modSp add mod delAnim modAnim">
        <pc:chgData name="Chitambar, Eric" userId="05f873b4-a386-453d-a2e0-769001d3b38e" providerId="ADAL" clId="{8918E0B4-C9C0-4D5E-9672-E5B2824D119A}" dt="2021-03-17T04:16:32.377" v="839" actId="1035"/>
        <pc:sldMkLst>
          <pc:docMk/>
          <pc:sldMk cId="4092097487" sldId="333"/>
        </pc:sldMkLst>
        <pc:spChg chg="mod">
          <ac:chgData name="Chitambar, Eric" userId="05f873b4-a386-453d-a2e0-769001d3b38e" providerId="ADAL" clId="{8918E0B4-C9C0-4D5E-9672-E5B2824D119A}" dt="2021-03-17T02:42:09.470" v="103" actId="20577"/>
          <ac:spMkLst>
            <pc:docMk/>
            <pc:sldMk cId="4092097487" sldId="333"/>
            <ac:spMk id="2" creationId="{E743086F-5689-4CB9-BA42-6E7BA5D03C8B}"/>
          </ac:spMkLst>
        </pc:spChg>
        <pc:spChg chg="mod">
          <ac:chgData name="Chitambar, Eric" userId="05f873b4-a386-453d-a2e0-769001d3b38e" providerId="ADAL" clId="{8918E0B4-C9C0-4D5E-9672-E5B2824D119A}" dt="2021-03-17T04:16:18.748" v="827" actId="1038"/>
          <ac:spMkLst>
            <pc:docMk/>
            <pc:sldMk cId="4092097487" sldId="333"/>
            <ac:spMk id="7" creationId="{4A111E2C-529A-4B96-90BD-CF2E9A3203A6}"/>
          </ac:spMkLst>
        </pc:spChg>
        <pc:picChg chg="del mod ord">
          <ac:chgData name="Chitambar, Eric" userId="05f873b4-a386-453d-a2e0-769001d3b38e" providerId="ADAL" clId="{8918E0B4-C9C0-4D5E-9672-E5B2824D119A}" dt="2021-03-17T03:22:46.966" v="147" actId="478"/>
          <ac:picMkLst>
            <pc:docMk/>
            <pc:sldMk cId="4092097487" sldId="333"/>
            <ac:picMk id="4" creationId="{266492B8-1370-4FC3-8D31-39E02CD1F84B}"/>
          </ac:picMkLst>
        </pc:picChg>
        <pc:picChg chg="del mod">
          <ac:chgData name="Chitambar, Eric" userId="05f873b4-a386-453d-a2e0-769001d3b38e" providerId="ADAL" clId="{8918E0B4-C9C0-4D5E-9672-E5B2824D119A}" dt="2021-03-17T03:44:39.269" v="499" actId="478"/>
          <ac:picMkLst>
            <pc:docMk/>
            <pc:sldMk cId="4092097487" sldId="333"/>
            <ac:picMk id="6" creationId="{EA2CC09B-6B62-4EF3-B0DC-EAB5DF9AC6AE}"/>
          </ac:picMkLst>
        </pc:picChg>
        <pc:picChg chg="del mod ord">
          <ac:chgData name="Chitambar, Eric" userId="05f873b4-a386-453d-a2e0-769001d3b38e" providerId="ADAL" clId="{8918E0B4-C9C0-4D5E-9672-E5B2824D119A}" dt="2021-03-17T03:23:10.239" v="169" actId="478"/>
          <ac:picMkLst>
            <pc:docMk/>
            <pc:sldMk cId="4092097487" sldId="333"/>
            <ac:picMk id="8" creationId="{AADD7AEA-EF0F-44C7-88A7-57E0D583B39E}"/>
          </ac:picMkLst>
        </pc:picChg>
        <pc:picChg chg="del mod">
          <ac:chgData name="Chitambar, Eric" userId="05f873b4-a386-453d-a2e0-769001d3b38e" providerId="ADAL" clId="{8918E0B4-C9C0-4D5E-9672-E5B2824D119A}" dt="2021-03-17T02:43:36.882" v="125" actId="478"/>
          <ac:picMkLst>
            <pc:docMk/>
            <pc:sldMk cId="4092097487" sldId="333"/>
            <ac:picMk id="9" creationId="{11DE817D-B1BC-4611-A627-FCD4C691284B}"/>
          </ac:picMkLst>
        </pc:picChg>
        <pc:picChg chg="del mod ord">
          <ac:chgData name="Chitambar, Eric" userId="05f873b4-a386-453d-a2e0-769001d3b38e" providerId="ADAL" clId="{8918E0B4-C9C0-4D5E-9672-E5B2824D119A}" dt="2021-03-17T03:23:59.641" v="213" actId="478"/>
          <ac:picMkLst>
            <pc:docMk/>
            <pc:sldMk cId="4092097487" sldId="333"/>
            <ac:picMk id="11" creationId="{B4ED4DA7-9A30-4CA6-BDBD-141D4DC0124F}"/>
          </ac:picMkLst>
        </pc:picChg>
        <pc:picChg chg="del mod">
          <ac:chgData name="Chitambar, Eric" userId="05f873b4-a386-453d-a2e0-769001d3b38e" providerId="ADAL" clId="{8918E0B4-C9C0-4D5E-9672-E5B2824D119A}" dt="2021-03-17T03:23:49.763" v="190" actId="478"/>
          <ac:picMkLst>
            <pc:docMk/>
            <pc:sldMk cId="4092097487" sldId="333"/>
            <ac:picMk id="13" creationId="{5A002F57-7A04-489D-9204-5928682E355A}"/>
          </ac:picMkLst>
        </pc:picChg>
        <pc:picChg chg="mod ord">
          <ac:chgData name="Chitambar, Eric" userId="05f873b4-a386-453d-a2e0-769001d3b38e" providerId="ADAL" clId="{8918E0B4-C9C0-4D5E-9672-E5B2824D119A}" dt="2021-03-17T03:23:49.763" v="189" actId="108"/>
          <ac:picMkLst>
            <pc:docMk/>
            <pc:sldMk cId="4092097487" sldId="333"/>
            <ac:picMk id="15" creationId="{73DE5425-22FD-49FA-AB5B-2FA1D7820069}"/>
          </ac:picMkLst>
        </pc:picChg>
        <pc:picChg chg="del">
          <ac:chgData name="Chitambar, Eric" userId="05f873b4-a386-453d-a2e0-769001d3b38e" providerId="ADAL" clId="{8918E0B4-C9C0-4D5E-9672-E5B2824D119A}" dt="2021-03-17T03:25:15.038" v="237" actId="478"/>
          <ac:picMkLst>
            <pc:docMk/>
            <pc:sldMk cId="4092097487" sldId="333"/>
            <ac:picMk id="17" creationId="{B19D06EE-2A73-465F-9BDD-6412E63FC182}"/>
          </ac:picMkLst>
        </pc:picChg>
        <pc:picChg chg="mod ord">
          <ac:chgData name="Chitambar, Eric" userId="05f873b4-a386-453d-a2e0-769001d3b38e" providerId="ADAL" clId="{8918E0B4-C9C0-4D5E-9672-E5B2824D119A}" dt="2021-03-17T03:23:59.639" v="212" actId="108"/>
          <ac:picMkLst>
            <pc:docMk/>
            <pc:sldMk cId="4092097487" sldId="333"/>
            <ac:picMk id="18" creationId="{751C7EEA-0B41-457F-A962-C5A03975ADD2}"/>
          </ac:picMkLst>
        </pc:picChg>
        <pc:picChg chg="del mod ord">
          <ac:chgData name="Chitambar, Eric" userId="05f873b4-a386-453d-a2e0-769001d3b38e" providerId="ADAL" clId="{8918E0B4-C9C0-4D5E-9672-E5B2824D119A}" dt="2021-03-17T03:27:44.146" v="283" actId="478"/>
          <ac:picMkLst>
            <pc:docMk/>
            <pc:sldMk cId="4092097487" sldId="333"/>
            <ac:picMk id="20" creationId="{7EC5B3C2-490A-4441-B6F4-08766972C083}"/>
          </ac:picMkLst>
        </pc:picChg>
        <pc:picChg chg="del">
          <ac:chgData name="Chitambar, Eric" userId="05f873b4-a386-453d-a2e0-769001d3b38e" providerId="ADAL" clId="{8918E0B4-C9C0-4D5E-9672-E5B2824D119A}" dt="2021-03-17T03:25:16.325" v="238" actId="478"/>
          <ac:picMkLst>
            <pc:docMk/>
            <pc:sldMk cId="4092097487" sldId="333"/>
            <ac:picMk id="21" creationId="{483759E9-6F6B-460F-9510-45C152149449}"/>
          </ac:picMkLst>
        </pc:picChg>
        <pc:picChg chg="del mod ord">
          <ac:chgData name="Chitambar, Eric" userId="05f873b4-a386-453d-a2e0-769001d3b38e" providerId="ADAL" clId="{8918E0B4-C9C0-4D5E-9672-E5B2824D119A}" dt="2021-03-17T03:27:31.526" v="265" actId="478"/>
          <ac:picMkLst>
            <pc:docMk/>
            <pc:sldMk cId="4092097487" sldId="333"/>
            <ac:picMk id="23" creationId="{62D04FBA-C88E-4982-8122-D93A02F08FA4}"/>
          </ac:picMkLst>
        </pc:picChg>
        <pc:picChg chg="mod ord">
          <ac:chgData name="Chitambar, Eric" userId="05f873b4-a386-453d-a2e0-769001d3b38e" providerId="ADAL" clId="{8918E0B4-C9C0-4D5E-9672-E5B2824D119A}" dt="2021-03-17T03:27:31.525" v="264" actId="108"/>
          <ac:picMkLst>
            <pc:docMk/>
            <pc:sldMk cId="4092097487" sldId="333"/>
            <ac:picMk id="25" creationId="{F902C1F2-E355-4AA5-914F-63617EFDBC61}"/>
          </ac:picMkLst>
        </pc:picChg>
        <pc:picChg chg="del">
          <ac:chgData name="Chitambar, Eric" userId="05f873b4-a386-453d-a2e0-769001d3b38e" providerId="ADAL" clId="{8918E0B4-C9C0-4D5E-9672-E5B2824D119A}" dt="2021-03-17T03:25:17.871" v="239" actId="478"/>
          <ac:picMkLst>
            <pc:docMk/>
            <pc:sldMk cId="4092097487" sldId="333"/>
            <ac:picMk id="27" creationId="{EAB5FD52-EB74-49FB-9FFE-597AE671E3EB}"/>
          </ac:picMkLst>
        </pc:picChg>
        <pc:picChg chg="add del mod">
          <ac:chgData name="Chitambar, Eric" userId="05f873b4-a386-453d-a2e0-769001d3b38e" providerId="ADAL" clId="{8918E0B4-C9C0-4D5E-9672-E5B2824D119A}" dt="2021-03-17T03:26:56.780" v="255" actId="478"/>
          <ac:picMkLst>
            <pc:docMk/>
            <pc:sldMk cId="4092097487" sldId="333"/>
            <ac:picMk id="28" creationId="{4DBD17C3-02A9-4853-9256-B208217EA73D}"/>
          </ac:picMkLst>
        </pc:picChg>
        <pc:picChg chg="mod ord">
          <ac:chgData name="Chitambar, Eric" userId="05f873b4-a386-453d-a2e0-769001d3b38e" providerId="ADAL" clId="{8918E0B4-C9C0-4D5E-9672-E5B2824D119A}" dt="2021-03-17T03:27:44.145" v="282" actId="108"/>
          <ac:picMkLst>
            <pc:docMk/>
            <pc:sldMk cId="4092097487" sldId="333"/>
            <ac:picMk id="29" creationId="{47D363D2-849B-424F-9BBE-79F3B0164AA7}"/>
          </ac:picMkLst>
        </pc:picChg>
        <pc:picChg chg="del mod ord">
          <ac:chgData name="Chitambar, Eric" userId="05f873b4-a386-453d-a2e0-769001d3b38e" providerId="ADAL" clId="{8918E0B4-C9C0-4D5E-9672-E5B2824D119A}" dt="2021-03-17T03:30:10.870" v="310" actId="478"/>
          <ac:picMkLst>
            <pc:docMk/>
            <pc:sldMk cId="4092097487" sldId="333"/>
            <ac:picMk id="31" creationId="{A1150CBD-694D-46E4-9B16-5A969DDE95CA}"/>
          </ac:picMkLst>
        </pc:picChg>
        <pc:picChg chg="del">
          <ac:chgData name="Chitambar, Eric" userId="05f873b4-a386-453d-a2e0-769001d3b38e" providerId="ADAL" clId="{8918E0B4-C9C0-4D5E-9672-E5B2824D119A}" dt="2021-03-17T03:25:19.911" v="240" actId="478"/>
          <ac:picMkLst>
            <pc:docMk/>
            <pc:sldMk cId="4092097487" sldId="333"/>
            <ac:picMk id="32" creationId="{F49E9323-1A9E-4EF3-ADB6-EFDA1FB1405D}"/>
          </ac:picMkLst>
        </pc:picChg>
        <pc:picChg chg="del mod">
          <ac:chgData name="Chitambar, Eric" userId="05f873b4-a386-453d-a2e0-769001d3b38e" providerId="ADAL" clId="{8918E0B4-C9C0-4D5E-9672-E5B2824D119A}" dt="2021-03-17T03:25:07.257" v="236" actId="478"/>
          <ac:picMkLst>
            <pc:docMk/>
            <pc:sldMk cId="4092097487" sldId="333"/>
            <ac:picMk id="34" creationId="{B5AA3CB8-90EC-4B5E-B425-7C37822D4EF8}"/>
          </ac:picMkLst>
        </pc:picChg>
        <pc:picChg chg="add del mod">
          <ac:chgData name="Chitambar, Eric" userId="05f873b4-a386-453d-a2e0-769001d3b38e" providerId="ADAL" clId="{8918E0B4-C9C0-4D5E-9672-E5B2824D119A}" dt="2021-03-17T03:29:53.613" v="297" actId="478"/>
          <ac:picMkLst>
            <pc:docMk/>
            <pc:sldMk cId="4092097487" sldId="333"/>
            <ac:picMk id="35" creationId="{E94626C2-636E-4BCA-8E18-21BEE7B88958}"/>
          </ac:picMkLst>
        </pc:picChg>
        <pc:picChg chg="del">
          <ac:chgData name="Chitambar, Eric" userId="05f873b4-a386-453d-a2e0-769001d3b38e" providerId="ADAL" clId="{8918E0B4-C9C0-4D5E-9672-E5B2824D119A}" dt="2021-03-17T03:25:21.949" v="241" actId="478"/>
          <ac:picMkLst>
            <pc:docMk/>
            <pc:sldMk cId="4092097487" sldId="333"/>
            <ac:picMk id="36" creationId="{541B28A2-22A9-4063-A4F9-33F8FD68D1E0}"/>
          </ac:picMkLst>
        </pc:picChg>
        <pc:picChg chg="mod ord">
          <ac:chgData name="Chitambar, Eric" userId="05f873b4-a386-453d-a2e0-769001d3b38e" providerId="ADAL" clId="{8918E0B4-C9C0-4D5E-9672-E5B2824D119A}" dt="2021-03-17T03:30:17.204" v="311" actId="1076"/>
          <ac:picMkLst>
            <pc:docMk/>
            <pc:sldMk cId="4092097487" sldId="333"/>
            <ac:picMk id="37" creationId="{13AE7F26-99C7-4970-A5AE-A72DF87AC0C2}"/>
          </ac:picMkLst>
        </pc:picChg>
        <pc:picChg chg="del mod">
          <ac:chgData name="Chitambar, Eric" userId="05f873b4-a386-453d-a2e0-769001d3b38e" providerId="ADAL" clId="{8918E0B4-C9C0-4D5E-9672-E5B2824D119A}" dt="2021-03-17T03:42:26.351" v="463" actId="478"/>
          <ac:picMkLst>
            <pc:docMk/>
            <pc:sldMk cId="4092097487" sldId="333"/>
            <ac:picMk id="39" creationId="{05374BA9-07C9-4F6E-9F4C-6E61BE5D7592}"/>
          </ac:picMkLst>
        </pc:picChg>
        <pc:picChg chg="del mod">
          <ac:chgData name="Chitambar, Eric" userId="05f873b4-a386-453d-a2e0-769001d3b38e" providerId="ADAL" clId="{8918E0B4-C9C0-4D5E-9672-E5B2824D119A}" dt="2021-03-17T03:33:22.132" v="330" actId="478"/>
          <ac:picMkLst>
            <pc:docMk/>
            <pc:sldMk cId="4092097487" sldId="333"/>
            <ac:picMk id="40" creationId="{717CB3A9-2AD7-4F6E-AFB7-5BC4258A6DA7}"/>
          </ac:picMkLst>
        </pc:picChg>
        <pc:picChg chg="del mod">
          <ac:chgData name="Chitambar, Eric" userId="05f873b4-a386-453d-a2e0-769001d3b38e" providerId="ADAL" clId="{8918E0B4-C9C0-4D5E-9672-E5B2824D119A}" dt="2021-03-17T04:15:54.489" v="810" actId="478"/>
          <ac:picMkLst>
            <pc:docMk/>
            <pc:sldMk cId="4092097487" sldId="333"/>
            <ac:picMk id="41" creationId="{921E9C34-746A-4528-83AA-11802A7EEF00}"/>
          </ac:picMkLst>
        </pc:picChg>
        <pc:picChg chg="mod ord">
          <ac:chgData name="Chitambar, Eric" userId="05f873b4-a386-453d-a2e0-769001d3b38e" providerId="ADAL" clId="{8918E0B4-C9C0-4D5E-9672-E5B2824D119A}" dt="2021-03-17T03:36:41.126" v="371" actId="1076"/>
          <ac:picMkLst>
            <pc:docMk/>
            <pc:sldMk cId="4092097487" sldId="333"/>
            <ac:picMk id="43" creationId="{73F8100A-FD4C-4CA1-A0B8-03C94DA36C89}"/>
          </ac:picMkLst>
        </pc:picChg>
        <pc:picChg chg="del mod">
          <ac:chgData name="Chitambar, Eric" userId="05f873b4-a386-453d-a2e0-769001d3b38e" providerId="ADAL" clId="{8918E0B4-C9C0-4D5E-9672-E5B2824D119A}" dt="2021-03-17T03:34:25.560" v="349" actId="478"/>
          <ac:picMkLst>
            <pc:docMk/>
            <pc:sldMk cId="4092097487" sldId="333"/>
            <ac:picMk id="45" creationId="{F5D22101-3DAB-4948-B738-3AF8CE741621}"/>
          </ac:picMkLst>
        </pc:picChg>
        <pc:picChg chg="del mod ord">
          <ac:chgData name="Chitambar, Eric" userId="05f873b4-a386-453d-a2e0-769001d3b38e" providerId="ADAL" clId="{8918E0B4-C9C0-4D5E-9672-E5B2824D119A}" dt="2021-03-17T03:35:11.761" v="362" actId="478"/>
          <ac:picMkLst>
            <pc:docMk/>
            <pc:sldMk cId="4092097487" sldId="333"/>
            <ac:picMk id="47" creationId="{753DCE63-F57F-43F3-ADFE-0FE1F38C8032}"/>
          </ac:picMkLst>
        </pc:picChg>
        <pc:picChg chg="mod ord">
          <ac:chgData name="Chitambar, Eric" userId="05f873b4-a386-453d-a2e0-769001d3b38e" providerId="ADAL" clId="{8918E0B4-C9C0-4D5E-9672-E5B2824D119A}" dt="2021-03-17T03:35:19.551" v="363" actId="1076"/>
          <ac:picMkLst>
            <pc:docMk/>
            <pc:sldMk cId="4092097487" sldId="333"/>
            <ac:picMk id="49" creationId="{8D7B96D3-A0CB-472C-B6CA-120FFB616F17}"/>
          </ac:picMkLst>
        </pc:picChg>
        <pc:picChg chg="del mod">
          <ac:chgData name="Chitambar, Eric" userId="05f873b4-a386-453d-a2e0-769001d3b38e" providerId="ADAL" clId="{8918E0B4-C9C0-4D5E-9672-E5B2824D119A}" dt="2021-03-17T03:37:55.678" v="384" actId="478"/>
          <ac:picMkLst>
            <pc:docMk/>
            <pc:sldMk cId="4092097487" sldId="333"/>
            <ac:picMk id="51" creationId="{DEACA2A9-22BB-4B4C-B31E-16C7A9FA70F4}"/>
          </ac:picMkLst>
        </pc:picChg>
        <pc:picChg chg="mod ord">
          <ac:chgData name="Chitambar, Eric" userId="05f873b4-a386-453d-a2e0-769001d3b38e" providerId="ADAL" clId="{8918E0B4-C9C0-4D5E-9672-E5B2824D119A}" dt="2021-03-17T03:37:55.677" v="383" actId="108"/>
          <ac:picMkLst>
            <pc:docMk/>
            <pc:sldMk cId="4092097487" sldId="333"/>
            <ac:picMk id="53" creationId="{1E05B2F3-BCEA-445C-83A8-B25F68C5FBF7}"/>
          </ac:picMkLst>
        </pc:picChg>
        <pc:picChg chg="mod">
          <ac:chgData name="Chitambar, Eric" userId="05f873b4-a386-453d-a2e0-769001d3b38e" providerId="ADAL" clId="{8918E0B4-C9C0-4D5E-9672-E5B2824D119A}" dt="2021-03-17T03:39:03.147" v="392" actId="1076"/>
          <ac:picMkLst>
            <pc:docMk/>
            <pc:sldMk cId="4092097487" sldId="333"/>
            <ac:picMk id="55" creationId="{0CDA56A7-BA9A-42C2-A8DE-F975F0632FEC}"/>
          </ac:picMkLst>
        </pc:picChg>
        <pc:picChg chg="add del mod">
          <ac:chgData name="Chitambar, Eric" userId="05f873b4-a386-453d-a2e0-769001d3b38e" providerId="ADAL" clId="{8918E0B4-C9C0-4D5E-9672-E5B2824D119A}" dt="2021-03-17T03:40:52.027" v="412" actId="478"/>
          <ac:picMkLst>
            <pc:docMk/>
            <pc:sldMk cId="4092097487" sldId="333"/>
            <ac:picMk id="56" creationId="{75FCD3AB-7FAF-41F6-AD90-C78D89412E24}"/>
          </ac:picMkLst>
        </pc:picChg>
        <pc:picChg chg="del mod ord">
          <ac:chgData name="Chitambar, Eric" userId="05f873b4-a386-453d-a2e0-769001d3b38e" providerId="ADAL" clId="{8918E0B4-C9C0-4D5E-9672-E5B2824D119A}" dt="2021-03-17T03:41:02.766" v="425" actId="478"/>
          <ac:picMkLst>
            <pc:docMk/>
            <pc:sldMk cId="4092097487" sldId="333"/>
            <ac:picMk id="60" creationId="{7C71C4CD-AF5D-4E60-B4DB-9B3AE02EBA12}"/>
          </ac:picMkLst>
        </pc:picChg>
        <pc:picChg chg="del mod ord">
          <ac:chgData name="Chitambar, Eric" userId="05f873b4-a386-453d-a2e0-769001d3b38e" providerId="ADAL" clId="{8918E0B4-C9C0-4D5E-9672-E5B2824D119A}" dt="2021-03-17T03:41:14.694" v="438" actId="478"/>
          <ac:picMkLst>
            <pc:docMk/>
            <pc:sldMk cId="4092097487" sldId="333"/>
            <ac:picMk id="62" creationId="{439315F0-CD71-4717-B629-7A290BA38109}"/>
          </ac:picMkLst>
        </pc:picChg>
        <pc:picChg chg="mod ord">
          <ac:chgData name="Chitambar, Eric" userId="05f873b4-a386-453d-a2e0-769001d3b38e" providerId="ADAL" clId="{8918E0B4-C9C0-4D5E-9672-E5B2824D119A}" dt="2021-03-17T04:16:32.377" v="839" actId="1035"/>
          <ac:picMkLst>
            <pc:docMk/>
            <pc:sldMk cId="4092097487" sldId="333"/>
            <ac:picMk id="64" creationId="{A2D97924-8890-4DA9-B655-E711556A7D1C}"/>
          </ac:picMkLst>
        </pc:picChg>
        <pc:picChg chg="mod ord">
          <ac:chgData name="Chitambar, Eric" userId="05f873b4-a386-453d-a2e0-769001d3b38e" providerId="ADAL" clId="{8918E0B4-C9C0-4D5E-9672-E5B2824D119A}" dt="2021-03-17T03:42:36.497" v="464" actId="1076"/>
          <ac:picMkLst>
            <pc:docMk/>
            <pc:sldMk cId="4092097487" sldId="333"/>
            <ac:picMk id="66" creationId="{8966953D-1107-40CC-8113-EDC561358B4D}"/>
          </ac:picMkLst>
        </pc:picChg>
        <pc:picChg chg="del mod ord">
          <ac:chgData name="Chitambar, Eric" userId="05f873b4-a386-453d-a2e0-769001d3b38e" providerId="ADAL" clId="{8918E0B4-C9C0-4D5E-9672-E5B2824D119A}" dt="2021-03-17T03:45:28.919" v="524" actId="478"/>
          <ac:picMkLst>
            <pc:docMk/>
            <pc:sldMk cId="4092097487" sldId="333"/>
            <ac:picMk id="68" creationId="{226340E1-C43A-4035-859F-301D5AB6AC59}"/>
          </ac:picMkLst>
        </pc:picChg>
        <pc:picChg chg="mod ord">
          <ac:chgData name="Chitambar, Eric" userId="05f873b4-a386-453d-a2e0-769001d3b38e" providerId="ADAL" clId="{8918E0B4-C9C0-4D5E-9672-E5B2824D119A}" dt="2021-03-17T04:16:18.748" v="827" actId="1038"/>
          <ac:picMkLst>
            <pc:docMk/>
            <pc:sldMk cId="4092097487" sldId="333"/>
            <ac:picMk id="70" creationId="{5A330481-FA1A-4FA1-959B-883226E24503}"/>
          </ac:picMkLst>
        </pc:picChg>
        <pc:picChg chg="mod ord">
          <ac:chgData name="Chitambar, Eric" userId="05f873b4-a386-453d-a2e0-769001d3b38e" providerId="ADAL" clId="{8918E0B4-C9C0-4D5E-9672-E5B2824D119A}" dt="2021-03-17T04:16:26.852" v="828" actId="1076"/>
          <ac:picMkLst>
            <pc:docMk/>
            <pc:sldMk cId="4092097487" sldId="333"/>
            <ac:picMk id="72" creationId="{4AFA7619-86D8-4E27-8A08-942DB6795499}"/>
          </ac:picMkLst>
        </pc:picChg>
        <pc:cxnChg chg="add mod">
          <ac:chgData name="Chitambar, Eric" userId="05f873b4-a386-453d-a2e0-769001d3b38e" providerId="ADAL" clId="{8918E0B4-C9C0-4D5E-9672-E5B2824D119A}" dt="2021-03-17T03:40:25.921" v="398" actId="14100"/>
          <ac:cxnSpMkLst>
            <pc:docMk/>
            <pc:sldMk cId="4092097487" sldId="333"/>
            <ac:cxnSpMk id="57" creationId="{536665AE-B014-4DFD-BEDE-221302C91F50}"/>
          </ac:cxnSpMkLst>
        </pc:cxnChg>
      </pc:sldChg>
      <pc:sldChg chg="add">
        <pc:chgData name="Chitambar, Eric" userId="05f873b4-a386-453d-a2e0-769001d3b38e" providerId="ADAL" clId="{8918E0B4-C9C0-4D5E-9672-E5B2824D119A}" dt="2021-03-17T04:01:57.294" v="693"/>
        <pc:sldMkLst>
          <pc:docMk/>
          <pc:sldMk cId="3623201329" sldId="33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2T15:47:03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22312 3771 5039 0,'2'-4'0'0,"-1"1"224"0,-1-3-64 0,0 2-16 0,0-1-144 0,0 4 0 16,0 1 0-16,0-3 0 0,1-3 1312 0,-1 0 224 15,0 0 64-15,1 2 0 0,-1 1 768 0,0 0 144 16,2 3 48-16,-2-2 32 0,0 2-704 0,1 0-144 0,0 0-16 0,0 2 16 15,0 1-208-15,1 0-64 0,-1 0 0 0,0 3 48 16,0-1-288-16,2 3-48 0,-2 1-16 0,-1 1 0 16,0 0-464-16,0 2-112 0,-1 1-16 0,0 3 48 15,-1 2-432-15,1-2-64 0,-1 0-128 0,-1 3 208 16,1-3-208-16,-1 0-128 0,1-4 128 0,-1 1-208 16,2 3 80-16,-3 0 128 0,1 3-208 0,-1-1 208 15,-1 2-192-15,0 2 192 0,0-3-208 0,1-3 208 16,1 2-208-16,-2-2 48 0,2 0 16 0,1-3 144 15,-1-1-192-15,3-4 192 0,0-2-192 0,0-1 192 16,2-4-192-16,-1-1 192 0,-1 0-192 0,0 0 192 16,0 0-832-16,0 0-80 0,0 0-16 0,0 0 0 15,0 0-496-15,0 0-112 0,25-32 0 0,-24 28-16 16,1-1-720-16,-1 1-144 0</inkml:trace>
  <inkml:trace contextRef="#ctx0" brushRef="#br0" timeOffset="460.4">22395 3770 5519 0,'1'0'240'0,"-1"-2"64"0,0 1-304 0,0-1 0 0,0 2 0 0,0 0 0 16,2-1 1392-16,-2 1 208 0,1-4 64 0,0 2 0 15,2-2 880-15,-3 4 176 0,0 0 32 0,0 0 16 16,0 0-576-16,0 0-112 0,0 0-32 0,0 0 0 16,0 0-560-16,52-16-112 0,-52 16-32 0,0 0 0 0,0 0-720 0,0 0-160 15,0 0-16-15,0 0-16 0,56-1-432 16,-56 1 0-16,0 0 0 0,0 0 0 0,0 0 0 15,0 0-224-15,0 0 80 0,0 0-10192 16,41 11-2032-16</inkml:trace>
  <inkml:trace contextRef="#ctx0" brushRef="#br0" timeOffset="736.72">22346 4071 2751 0,'1'2'256'0,"0"-2"-256"0,-1 1 0 0,1 2 0 15,-1-3 2208-15,2 1 400 0,0 4 80 0,1 1 0 16,2 0 640-16,0 4 112 0,-1 0 16 0,3-1 16 15,-1 1-1216-15,0-4-240 0,-6-6-48 0,0 0-16 16,23 16-1200-16,-23-16-240 0,0 0-64 0,0 0 0 16,0 0-448-16,56-4 0 0,-56 4 0 0,0 0 0 15,0 0-320-15,53-28-128 0</inkml:trace>
  <inkml:trace contextRef="#ctx0" brushRef="#br0" timeOffset="2566.63">22369 3959 1839 0,'0'0'160'0,"0"0"-160"0,0 0 0 0,0 0 0 16,0 0 0-16,0 0 160 0,0 0-160 0,-1 0 160 16,1-2 16-16,-1 2 0 0,-2 0 0 0,2 0 0 15,0 0 128-15,0 0 16 0,1 0 16 0,0 0 0 16,0 0-16-16,0 0-16 0,0 0 0 0,0 0 0 16,1 0-16-16,-1 0 0 0,2 0 0 0,0-3 0 15,-1 2 416-15,-1 1 96 0,1 0 16 0,0 0 0 0,-1 0 336 16,0 0 80-16,0 0 16 0,0 1 0 0,1 2 416 0,-1-3 96 15,2 2 16-15,0-2 0 0,1 2-224 0,-1-2-32 16,-2 0-16-16,0 0 0 0,0 0-288 0,0 0-64 16,0 0-16-16,0 0 0 0,52-10-272 0,-52 10-48 15,0 0-16-15,0 0 0 0,50-15-96 0,-50 15 0 16,0 0-16-16,0 0 0 0,55-4-208 0,-55 4-32 16,0 0-16-16,0 0 0 0,46 13-272 0,-46-13-160 15,0 0 192-15,0 0-192 0,0 0 128 0,59 12-128 16,-59-12 0-16,0 0 0 0,0 0 0 0,58 7 0 15,-58-7 0-15,0 0 0 0,0 0 0 0,57-1 0 16,-57 1 0-16,0 0 0 0,0 0 0 0,56 4 0 0,-56-4 0 16,0 0 0-16,0 0 0 0,0 0 0 0,63 2 0 0,-63-2 0 15,0 0 0-15,0 0 0 0,48 6 0 0,-48-6 0 16,0 0 0-16,0 0 0 0,0 0 0 0,57 2 0 16,-57-2 0-16,0 0 192 0,0 0-64 0,61-6-128 15,-61 6 256-15,0 0-64 0,55-12-16 0,-55 12 0 16,0 0-176-16,72-21 192 0,-72 21-192 0,53-16 192 15,-53 16-192-15,51-16 160 0,-51 16-160 0,49-16 160 16,-49 16-160-16,0 0 160 0,66-18-160 0,-66 18 160 16,0 0-160-16,53-4 0 0,-53 4 0 0,0 0 128 15,0 0-128-15,61 4 128 0,-61-4-128 0,0 0 128 16,47 10-128-16,-47-10 128 0,0 0-128 0,50 8 128 16,-50-8-128-16,0 0 0 0,61 4 0 0,-61-4 128 15,0 0-128-15,68 2 0 0,-68-2 0 0,0 0 0 0,67-2 0 16,-67 2 0-16,0 0 0 0,60 0 0 0,-60 0 0 0,0 0 0 15,60 2 128-15,-60-2-128 0,0 0 0 0,55 8 0 16,-55-8 144-16,0 0-144 0,55 12 128 0,-55-12-128 16,0 0 160-16,58 19-160 0,-58-19 160 0,0 0-160 15,58 16 160-15,-58-16-160 0,41 12 0 0,-41-12 128 16,0 0-128-16,60 14 0 0,-60-14 0 0,0 0 0 16,67 11 0-16,-67-11 0 0,0 0 0 0,68 4 0 15,-68-4 0-15,0 0 0 0,72 0 0 0,-72 0 0 16,49 0 0-16,-49 0 0 0,51 1 0 0,-51-1 0 15,52 2 0-15,-52-2 0 0,53 0 0 0,-53 0 0 16,53 0 0-16,-53 0 0 0,51-2 0 0,-51 2 0 16,0 0 0-16,74-5 0 0,-74 5 0 0,52-6 0 15,-52 6 0-15,52-7 0 0,-52 7 0 0,56-6 0 0,-56 6 0 0,57-6 0 16,-57 6 0-16,58-6 0 0,-58 6 0 0,60-3 0 16,-60 3 0-16,60-1 0 0,-60 1 0 0,58 0 0 15,-58 0 0-15,0 0 0 0,71 1 0 0,-71-1 0 16,0 0 0-16,75 5 128 0,-75-5-128 0,49 4 0 15,-49-4 0-15,53 4 0 0,-53-4 128 0,55 2-128 16,-55-2 0-16,58 4 176 0,-58-4-176 0,60 2 160 16,-60-2-160-16,63 0 0 0,-63 0 0 0,59 0 128 15,-59 0-128-15,55-2 0 0,-55 2 0 0,53 0 0 16,-53 0 0-16,54 2 0 0,-54-2 0 0,54 4 0 16,-54-4 0-16,54 6 0 0,-54-6 128 0,52 10-128 15,-52-10 0-15,55 13 0 0,-55-13 144 0,57 8-144 16,-57-8 0-16,54 10 128 0,-54-10-128 0,51 8 0 0,-51-8 0 0,54 8 0 15,-54-8 0-15,53 8 128 0,-53-8-128 0,52 5 0 16,-52-5 0-16,52 3 0 0,-52-3 0 0,56 4 0 16,-56-4 0-16,59 3 0 0,-59-3 0 0,57-3 0 15,-57 3 0-15,53-1 0 0,-53 1 0 0,0 0 0 16,67-9 0-16,-67 9 128 0,0 0-128 0,61-6 176 16,-61 6-176-16,0 0 192 0,50-4-64 0,-50 4 0 15,0 0 0-15,0 0 0 0,62 0-128 0,-62 0 160 16,0 0-160-16,0 0 160 0,59-3-160 0,-59 3 0 15,0 0 0-15,0 0 128 0,65-7-128 0,-65 7 0 16,0 0 0-16,59-8 0 0,-59 8 0 0,0 0 0 16,57-8 0-16,-57 8 0 0,0 0 0 0,0 0 0 0,63-6 0 0,-63 6 0 15,0 0 0-15,0 0 0 0,0 0 0 16,50 1 0-16,-50-1 0 0,0 0 0 0,0 0 0 0,0 0 0 16,0 0 0-16,0 0 0 0,19 21 0 0,-19-14 0 15,-1-4 0-15,0 0 0 0,-2 0 0 0,1 1 0 16,-1 0-272-16,1-2 16 0,0 1 0 0,-1 1 0 31,1-4-1408-31,0 2-256 0</inkml:trace>
  <inkml:trace contextRef="#ctx0" brushRef="#br0" timeOffset="3384.34">27331 3780 2751 0,'-1'0'256'0,"-1"0"-256"16,1 3 0-16,-1-3 0 0,1 0 1152 0,-1 1 192 16,-2 1 48-16,-1 2 0 0,-2 2 400 0,-2 3 64 0,1-2 32 0,2-1 0 15,1 3 288-15,2-5 64 16,0 2 16-16,2-2 0 0,2 1 16 0,0-2 0 0,-1-3 0 0,0 0 0 16,0 0-672-16,0 0-128 0,0 0-16 0,39 19-16 15,-39-19-416-15,0 0-64 0,0 0-32 0,0 0 0 16,48 7-416-16,-48-7-64 0,0 0-32 0,0 0 0 15,0 0-240-15,52 13-48 0,-52-13-128 0,0 0 192 16,0 0-192-16,0 0 144 0,0 0-144 0,0 0 128 16,49 12-128-16,-49-12 160 0,0 0-160 0,0 0 160 15,0 0-160-15,0 0 0 0,0 0 0 0,0 0 0 16,0 0 0-16,31 22 0 0,-30-19 0 0,1 0 0 16,-2 0 0-16,0 1 0 0,-2-1 0 0,1 4 0 15,-2 1 0-15,-1 0 0 0,-1 2 0 0,0 1 0 16,0 2 128-16,0 0-128 0,-1 3 128 0,1 0-128 0,0 2 128 15,0 1-128-15,0-1 128 0,1 2-128 0,2-1 0 0,-1-1 0 16,2-2 128-16,0 0-128 0,0-2 0 0,1-2 0 16,0 1 0-16,0-5 0 0,1 0 0 0,0-2 0 15,0 0 0-15,1 0 0 0,0-3 0 0,1 3 0 16,-1-2 0-16,-1-2 0 0,2 2 0 0,-1 0 0 16,-1-2 0-16,1 2 0 0,-1 2 0 0,0-3 0 15,-1 0 128-15,0 3-128 0,0-2 0 0,0 0 0 16,0 1 144-16,-1-2-144 0,1 1 0 0,-1 0 144 15,1 1-144-15,-2-1 0 0,1-1 128 0,0 2-128 16,1-1 0-16,-1-2 0 0,1 0 0 0,0 0 0 16,1-1 0-16,-1 2 0 0,0-3 0 0,0 0 0 15,1 0 0-15,-2 0 0 0,1 0 192 0,0 0-64 0,0 0 0 0,-1 0-128 16,0 0 320-16,-1 0-64 0,0 0 0 16,-1 0 0-16,0 0-96 0,-2 0-32 0,-1 0 0 15,-1 0 0-15,1 2-128 0,-1-2 128 0,-1 2-128 0,0 0 128 16,-2 0-128-16,0 2 0 0,-1-1 0 0,2 0 128 15,-2 0-128-15,1 1 0 0,-1-1 0 0,1 1 0 16,1 1 0-16,1-1 0 0,-1-2 0 0,2-1 0 16,-1 2 0-16,1-1 0 0,1-2 0 0,-1 0 0 31,3-2-448-31,-1 2 0 0,0-4-16 0,1 2-12592 0,0-5-2496 0</inkml:trace>
  <inkml:trace contextRef="#ctx0" brushRef="#br0" timeOffset="4250.42">22387 3391 11967 0,'0'-7'1072'0,"0"5"-864"16,0-2-208-16,0 4 0 0,0-3 1728 0,0 0 320 15,0-6 48-15,-2-1 16 0,1-6 704 0,-1 2 160 16,-1 2 32-16,-1 0 0 0,1 6-992 0,-2-3-192 16,0 6-32-16,-1-1-16 0,-2 4-752 0,1 0-128 15,-1 0-48-15,1 1 0 0,0 2-432 0,-2 0-96 16,1 3 0-16,0 3-16 0,0-3-176 0,1 5-128 16,1 7 192-16,0-2-192 0,2-3 128 0,-1 6-128 15,2-1 0-15,1 1 0 0,2-3 0 0,0 0 0 0,2 0 0 16,3-1 0-16,3 1 0 0,0 0 0 0,4-3 0 0,-12-13 0 15,27 16 0-15,-27-16 0 0,0 0 0 0,62 0 0 16,-62 0 0-16,0 0 0 0,75-28-128 0,-75 28 128 16,54-29 0-16,-54 29 0 0,47-37 0 0,-47 37 0 15,34-41 0-15,-34 41 0 0,20-36-160 0,-20 36 160 16,2-32-128-16,-4 17 128 0,-5 1-160 0,-2 2 160 16,-3 1 0-16,0 1 192 0,-4 0-16 0,0 3 0 15,-3-2 208-15,-2 3 64 0,-2 0 0 0,-2-2 0 16,0 6-144-16,2-1-32 0,-2 2 0 0,0 1 0 15,3 0-272-15,1 1 128 0,1 2-128 0,6 1 0 16,2-1 0-16,5 2 0 0,3 1 0 0,3 1 0 0,5-4 0 16,-4-3 0-16,0 0 0 0,29 19 0 15,-29-19-416-15,0 0-32 0,62 0-16 0,-62 0-18592 16</inkml:trace>
  <inkml:trace contextRef="#ctx0" brushRef="#br0" timeOffset="5133.72">27429 3299 7359 0,'-2'10'656'0,"0"-4"-528"0,1 0-128 0,1-2 0 16,0-6 976-16,0 0 176 0,0 2 16 0,1-2 16 15,1 2 1392-15,-1-1 288 0,0 2 48 0,0-1 16 16,-1 0 160-16,0 0 48 0,0 0 0 0,0 0 0 16,0 0-1056-16,0 0-208 0,0 0-32 0,0 0-16 15,0 0-1072-15,0 0-224 0,0 0-32 0,0 0-16 16,0 0-144-16,0 0-16 0,38 15-16 0,-37-9 0 16,0 0-48-16,-1 1-16 0,0 2 0 0,0 1 0 15,0 0-80-15,-2 2-16 0,-1 4 0 0,-1-1 0 16,2 1-144-16,-3 3 0 0,1 1 0 0,-2 2 0 15,4-4 0-15,-3 1 0 0,1 1 0 0,1-2 0 16,1-2 0-16,1-3 0 0,1-1 0 0,0-2 0 16,1-4 0-16,1 0 0 0,1-2 0 0,-1-1 0 0,1-3 0 15,-3 0 0-15,0 0 0 0,0 0 0 0,0 0 0 0,0 0 0 16,0 0 0-16,0 0 0 0,0 0 0 0,0 0 0 16,52-21 0-16,-52 21 0 0,0 0 208 0,0 0-32 15,49-14-16-15,-49 14 0 0,0 0-16 0,53-12 0 16,-53 12 0-16,0 0 0 0,54-7-16 0,-54 7-128 15,0 0 192-15,50 0-64 0,-50 0-128 0,0 0 0 16,0 0 0-16,53 8 128 0,-53-8-128 0,0 0 0 16,0 0 0-16,0 0 0 0,0 0 0 0,39 12 0 15,-39-12 0-15,0 0 0 0,0 0-304 0,0 0-32 16,0 0-16-16,0 0-13024 16,0 0-2592-16</inkml:trace>
  <inkml:trace contextRef="#ctx0" brushRef="#br0" timeOffset="37679">25814 3837 11055 0,'0'0'976'16,"0"0"-784"-16,0 0-192 0,0-2 0 15,0 0 960-15,0 0 160 0,0-2 32 0,0-1 0 16,1 0 1168-16,-1-6 240 0,0 11 64 0,0 0 0 16,8-20-368-16,-8 20-64 0,0 0-16 0,6-16 0 0,-6 16-704 0,0 0-128 15,0 0-48-15,0 0 0 0,0 0-528 0,15 24-96 16,-14-12-32-16,0 3 0 0,1 3-384 0,-2 2-96 16,-2 5-16-16,1-2 0 0,-1 5-144 0,-1 1 0 15,0 5 0-15,0-2-176 16,-1 3-336-16,3-3-80 0,1 0-16 15,0-4-16448-15</inkml:trace>
  <inkml:trace contextRef="#ctx0" brushRef="#br0" timeOffset="38361.92">25871 4431 911 0,'0'0'0'0,"0"0"0"0,0 1 0 0,0-1 0 15,0 0 1792-15,0 2 256 0,1-2 64 0,-1 3 16 16,0-3 1264-16,-1 1 256 0,1 1 64 0,-1-2 0 16,1 2-400-16,-1 0-80 0,-2-2-16 0,2 0 0 0,-2-4-1232 0,1 4-256 15,0 4-64-15,-2-1 0 16,0-3-1024-16,-1 3-192 0,0 0-64 0,0-2 0 0,0 2-256 16,-2 0-128-16,1 2 128 0,-2 0-128 0,0 1 0 15,0 0 0-15,0 3 0 0,-1-3 0 0,1 4 0 0,2-1 0 16,0 1 0-16,1-4 0 0,0 1 0 0,2 0 0 15,0 1 0-15,1-2 0 0,-1 1-144 0,3-1 144 16,-1-3 0-16,1-3 0 0,0 0-128 16,0 0 128-16,0 0 0 0,0 0 0 0,0 0-288 0,0 0 48 15,0 0 16-15,0 0 0 0,53 2-128 0,-53-2-32 16,0 0 0-16,0 0 0 0,40-24 0 0,-40 24 0 16,0 0 0-16,0 0 0 0,39-28 160 0,-39 28 32 15,0 0 0-15,0 0 0 0,27-29 192 0,-27 29 0 0,0 0 0 16,0 0 0-16,19-28 0 0,-19 28 0 15,0 0 160-15,0 0-160 0,0 0 128 0,0 0-128 0,12-25 0 0,-10 21 128 16,-1 1 80-16,-1 0 16 0,1 0 0 0,0 0 0 16,-1 1 160-16,0 0 16 0,0 2 16 0,0 0 0 15,0 0-16-15,-1 0 0 0,1 4 0 0,0-1 0 16,0 0-192-16,0 1-32 0,-1 2-16 0,1 0 0 16,-1 1-160-16,1 1 192 0,-2 2-192 0,2 0 192 15,-1-1-192-15,1 1 0 0,0-1 0 0,-1 1 0 16,1 0 0-16,-1-1 0 0,1 0 0 0,0 0 0 15,1 1 0-15,0-1 0 0,0 1 0 0,1-3 0 16,-1-1 0-16,0 1 0 0,1-4 0 0,-2 0 0 16,0-3-208-16,0 0 16 0,0 0 16 0,0 0 0 15,0 0-1600-15,0 0-320 0</inkml:trace>
  <inkml:trace contextRef="#ctx0" brushRef="#br0" timeOffset="68612.64">26906 3983 9215 0,'0'2'816'0,"0"-2"-656"16,0 0-160-16,0 0 0 0,1 0 2608 0,1 0 480 0,-1 3 112 0,1-2 0 16,3 3-32-16,1 1-16 0,-6-5 0 0,0 0 0 15,0 0-1488-15,28 20-288 0,-28-20-64 0,0 0-16 16,22 21-800-16,-16-14-176 0,0 2-16 0,-2-2-16 15,1 2-128-15,-1 1-32 0,-1-2 0 0,0 3 0 16,-1 2-128-16,0 2 0 0,-2-3 0 0,-2 2 0 31,0-2-624-31,-3 0-96 0,0 2-32 0,-3 1-15504 0</inkml:trace>
  <inkml:trace contextRef="#ctx0" brushRef="#br0" timeOffset="84509.03">1408 9018 8287 0,'3'0'736'0,"-2"-2"-592"16,0 2-144-16,2 0 0 0,-3 0 1600 0,1 0 272 0,2 0 64 16,3-1 16-16,-6 1 1728 0,0 0 352 15,0 0 64-15,0 0 0 0,0 0-1600 0,38 10-320 0,-35-4-64 0,-1 0 0 16,0 0-976-16,0 4-192 0,-2 2-48 0,0 4 0 16,0 0-400-16,-2 1-96 0,1 5-16 0,-2 3 0 15,0-1-48-15,-1 5-16 0,1-1 0 0,-1 2 0 16,1 3-144-16,0-1-48 0,0 3 0 0,0-7 0 15,0-2-128-15,-1 2 0 0,1-1 0 0,-1-2 0 16,-1-1 0-16,1-1 0 0,1-4 0 0,-1 0 0 16,0-1 0-16,0-2 0 0,1 1 0 0,-1-3 0 15,2 0 0-15,-1-2 0 0,1-2 0 0,0 1 0 16,2-3 0-16,0-4 0 0,0 0 0 0,3-4 0 16,-1 2 160-16,1-4-160 0,2 2 192 0,0-2-192 15,-5 2 192-15,0 0-192 0,0 0 192 0,0 0-192 0,0 0 256 0,52-20-48 16,-52 20-16-16,0 0 0 0,0 0 0 0,50-15-16 15,-50 15 0-15,0 0 0 0,0 0-16 0,61-12 0 16,-61 12 0-16,0 0 0 0,0 0-160 0,54-1 0 16,-54 1 0-16,0 0 128 0,0 0-128 0,0 0 0 15,46-5 0-15,-46 5 0 16,0 0-736-16,0 0-128 0,0 0-32 0,0 0-18912 16</inkml:trace>
  <inkml:trace contextRef="#ctx0" brushRef="#br0" timeOffset="84783.09">1437 9088 27647 0,'0'0'1216'0,"0"0"256"0,0-3-1168 0,0 2-304 0,1 1 0 0,0-3 0 15,2 3 2256-15,-1-3 400 0,-2 3 80 0,0 0 16 16,0 0-1136-16,0 0-208 0,53-29-64 0,-53 29 0 16,0 0-768-16,55-12-176 0,-55 12-16 0,0 0-16 15,54-3-224-15,-54 3-144 0,0 0 192 0,45 7-192 16,-45-7 0-16,0 0 0 0,29 9 0 0,-21-4 0 16,-2 0 0-16,-1 2-144 0,-1-2 16 0,-2 1-12848 15,1-3-2560-15</inkml:trace>
  <inkml:trace contextRef="#ctx0" brushRef="#br0" timeOffset="85028.25">1428 9345 12895 0,'0'5'1152'0,"1"-2"-928"15,2 0-224-15,-1-2 0 0,1 2 2352 0,-1-3 416 16,1 2 96-16,2 2 16 0,5-3 1200 0,-10-1 240 16,31 9 48-16,-31-9 16 0,37 6-2784 0,-37-6-576 15,0 0-96-15,50 6-32 0,-50-6-512 0,0 0-128 16,0 0 0-16,45 0-16 0,-45 0-240 0,0 0 0 0,0 0 0 0,0 0 0 31,35 4-496-31,-35-4-80 0</inkml:trace>
  <inkml:trace contextRef="#ctx0" brushRef="#br0" timeOffset="86769.95">2111 8898 8287 0,'-1'0'736'0,"1"0"-592"16,0 0-144-16,-2 0 0 0,1 0 2368 0,1 0 448 16,-2-2 96-16,-2 1 16 0,-1-3 464 0,-2 1 80 15,0 0 32-15,0-2 0 0,1 1-1584 0,-2 2-320 16,2 0-64-16,-3-3-16 0,2 4-720 0,-2 1-144 16,1-2-16-16,-1 2-16 0,0 2-112 0,1-1 0 15,0 2-16-15,1-1 0 0,0 5-256 0,-2-4-48 16,3 3-16-16,-2-2 0 0,3 2-176 0,0 1 160 15,0 1-160-15,3-2 160 0,1 2-160 0,-1 0 0 16,2 2 0-16,0 0 0 0,2 3 0 0,-1-1 0 16,0 4 128-16,0 0-128 0,1 0 0 0,0 5 0 15,1 3 0-15,0 3 0 0,1-1 0 0,-1 2 128 16,0 3-128-16,1-2 0 0,0 3 176 0,-1 2-48 16,1 1-128-16,-1-3 192 0,0 3-64 0,0-4-128 0,0 1 176 0,0-1-176 15,-1-3 128-15,0 1-128 0,0-3 0 0,-1-4 0 16,3 0 0-16,-3 0 0 0,-1 0 0 0,0-6 0 15,0 1 0-15,-1-2 0 0,-1 1 0 0,-1-4 0 16,1 1 0-16,-2-1 0 0,0-1 0 0,-1 1 0 16,0 1 0-16,-1 2 0 0,0 1 0 0,-1-4 0 15,2 0 0-15,0 2 0 0,1-2 0 0,1-3 0 16,1-2 0-16,1 2 0 0,1 1 128 0,0-3-128 16,0 5 128-16,1-3-128 0,-1 1 144 0,1-1-144 15,2-3 176-15,-2-1-176 0,3 1 192 0,-1-1-192 16,1-1 176-16,0-2-176 0,-1 0 160 0,2 0-160 15,3 2 192-15,0-2-48 0,1 2-16 0,0 0 0 16,1 1 0-16,-2-2-128 0,3 4 192 0,1-1-64 0,0-3-128 0,-1 4 0 16,-1-4 0-16,0 2 128 0,3 2-128 15,2-3 0-15,0 3 0 0,-1-2 0 0,-1 1 0 0,0-5 0 16,-2 1-176-16,-11-2 176 16,0 0-736-16,0 0-64 0,39-2-16 0,-39 2-18240 15</inkml:trace>
  <inkml:trace contextRef="#ctx0" brushRef="#br0" timeOffset="87134.4">2358 9221 13823 0,'-4'3'608'0,"2"-1"128"0,1-2-592 0,-1 0-144 0,2 1 0 0,-1 2 0 16,1-3 3168-16,-1 3 608 0,-1 0 112 0,0 3 16 16,0 2-592-16,-1 1-128 0,1 3-32 0,-1 1 0 15,2 2-1872-15,1 2-384 0,0 2-80 0,0 2-16 16,0 2-336-16,1 2-64 0,1 0-16 0,-1-2 0 15,0 6-176-15,0-1-32 0,2-1-16 0,-3-1 0 16,1 2-160-16,-1-5 0 0,0 2 0 0,0-5 128 0,-1 1-128 0,0-3 0 16,-1 0 0-16,1-1 0 15,0-1 0-15,-2-2-192 0,3-2 64 0,-1-3 128 16,1 0-608-16,0-2 0 0,1-4 0 0,2 0-18240 16</inkml:trace>
  <inkml:trace contextRef="#ctx0" brushRef="#br0" timeOffset="87407.05">2605 9736 25791 0,'3'0'1152'0,"-1"-4"224"0,-2 4-1104 0,0 0-272 15,0 0 0-15,0 0 0 0,0 0 2368 0,0 0 400 16,0 0 96-16,36-60 16 0,-36 60-976 0,24-49-192 0,-24 49-48 0,0 0 0 15,31-67-880-15,-31 67-176 0,0 0-32 0,34-67-16 16,-34 67-240-16,0 0-32 0,39-59-16 0,-39 59 0 16,0 0-112-16,32-52-32 0,-32 52 0 0,0 0 0 15,27-47-128-15,-27 47 0 0,0 0 0 0,0 0 0 16,21-51-224-16,-21 51-80 0,0 0-16 0,0 0 0 31,0 0-512-31,0 0-96 0,-4-32-32 0,-1 30-11632 0,2-1-2320 0</inkml:trace>
  <inkml:trace contextRef="#ctx0" brushRef="#br0" timeOffset="87650.61">2600 9280 18431 0,'-1'3'816'0,"1"-2"160"0,0 2-784 0,0-3-192 16,1 1 0-16,1 1 0 0,-1 1 3088 0,3 3 576 15,1 4 112-15,3 6 32 0,2 6-992 0,0 1-192 16,2 1-32-16,0 2-16 0,-1 1-1488 0,1 3-320 15,0 1-48-15,1 1-16 0,-1 0-304 0,-1-1-64 16,-1-2-16-16,0-1 0 0,-1-3-192 0,-2-3-128 16,-1 0 160-16,0-6-160 0,-1-1 0 0,-1-1 0 15,0-4 0-15,-2-2 0 0,0-1-144 0,0-4-80 16,-1-3-16-16,0 0 0 16,1-2-608-16,-2-2-128 0,0 4-32 0,0 0-17744 0</inkml:trace>
  <inkml:trace contextRef="#ctx0" brushRef="#br0" timeOffset="87883.64">2903 9562 33167 0,'0'3'1472'0,"0"-3"304"0,2-3-1424 0,-1 3-352 0,0 0 0 0,-1 0 0 16,3-1 1632-16,-1 1 256 0,4 0 48 0,3-2 16 15,-9 2-896-15,0 0-176 0,38-6-48 0,-38 6 0 16,0 0-336-16,44-10-80 0,-44 10-16 0,0 0 0 16,45-7-256-16,-45 7-144 0,0 0 160 0,37-2-160 15,-37 2 0-15,0 0-256 0,26 4 16 0,-19-2 16 16,-3 2-720-16,1 1-144 0</inkml:trace>
  <inkml:trace contextRef="#ctx0" brushRef="#br0" timeOffset="88450.27">3441 9613 19519 0,'0'-1'864'0,"0"-2"176"0,0 3-832 0,-1-2-208 0,1 2 0 0,-1 0 0 16,1-1 2240-16,-3 1 384 0,1 0 96 0,-2-3 16 16,0 0-32-16,-2 3 0 0,1-3 0 0,-2 1 0 15,1 0-1520-15,-2 2-304 0,1 0-64 0,-2 0-16 16,2 4-304-16,-2-1-64 0,2 3-16 0,-1 0 0 15,0 4-192-15,0-3-32 0,0 4-16 0,0 3 0 16,2 2-176-16,0 3 0 0,1-1 0 0,0 1 128 16,2-3-128-16,2 1-144 0,2-2 144 0,1-2-208 15,1 0 16-15,1-4 0 0,0-2 0 0,2-2 0 16,0-1 192-16,3-2-176 0,-9-2 176 0,0 0-160 0,34-6 160 0,-34 6 0 16,0 0 0-16,43-25 0 0,-43 25 0 0,0 0-128 15,42-37 128-15,-42 37 0 0,0 0 0 0,0 0-160 16,32-46 160-16,-32 46 0 0,0 0-176 0,0 0 176 15,19-53-160-15,-19 53 160 0,0 0-160 0,0 0 160 16,0 0-160-16,0 0 160 0,0 0-144 0,0 0 144 16,0 0-128-16,0 0 128 0,-6-18 0 0,4 24 0 15,-1 2 0-15,2-1 0 0,0 2 0 0,0-2 224 16,1 3-48-16,0-4-16 0,0 2-16 0,1 2 0 16,1 0 0-16,0-1 0 0,0 2-16 0,-1 0-128 15,2 0 192-15,-1 2-64 0,1 1-128 0,0-1 0 16,0 0 0-16,1 0 0 0,-1-1 0 0,1-2 0 0,0 0-144 15,-1-4 144 1,1-1-624-16,0-1-16 0,1-3 0 0,-1-1-17808 0</inkml:trace>
  <inkml:trace contextRef="#ctx0" brushRef="#br0" timeOffset="89284.05">3843 9290 4607 0,'0'-6'400'0,"0"2"-400"15,0 1 0-15,0 0 0 0,0 3 1664 0,-1 0 240 16,-2-2 48-16,2 1 16 0,-1 1 1952 0,-1-3 400 15,1 1 80-15,-2 2 16 0,2 2-1152 0,0-2-208 16,1 4-48-16,1 1-16 0,0 2-1680 0,3 2-336 16,-2 3-64-16,1-1-16 0,0 4-320 0,1 4-80 15,0-1-16-15,-1 6 0 0,2 1 864 0,1-1 160 16,-1 5 32-16,1 0 16 16,-2 2-1856-16,0-6-368 0,0 3-80 0,0 1-16 15,1 3 768-15,-2-4 0 0,-1 1 0 0,2-3 0 0,-2 1 0 0,-1-5 0 16,0 2 0-16,-1-3 0 0,0-1 0 0,-2-2 0 15,1 1 0-15,-1-3 0 0,1-4 0 0,-1-2 0 16,1-1 0-16,-1-4 0 0,2 0-128 0,0-2 128 0,0 0-208 0,-1-2 80 16,1-1-160-16,0 0-32 0,0-1 0 0,-2 1 0 15,2-5 48-15,-2 1 0 0,2 0 0 0,0-2 0 16,0 3-112-16,1-4 0 0,0 1-16 0,0 0 0 31,0 2-336-31,0-2-64 0,0 4-16 0,1-5-17168 0</inkml:trace>
  <inkml:trace contextRef="#ctx0" brushRef="#br0" timeOffset="90084.32">3865 8931 12895 0,'-8'-2'576'0,"3"0"112"0,2-2-560 16,1 2-128-16,2 0 0 0,0 2 0 0,0-2 2992 0,0-2 560 16,1-1 112-16,0-1 32 0,-1 6-160 0,0 0-16 15,0 0-16-15,0 0 0 0,0 0-2048 0,0 0-416 16,50-16-80-16,-50 16 0 0,28 6-480 0,-13 0-96 15,1 1 0-15,3-1-16 0,-1 2-192 0,2 0-48 16,2-4 0-16,-22-4 0 0,41 8-128 0,-41-8 0 0,36 3 0 0,-36-3 0 16,0 0 0-16,41 3 0 15,-41-3 0-15,0 0 0 0,29 7 0 0,-22-4 0 0,-2 0 0 0,0 3 0 16,-2 0 0-16,0 0 0 0,-2 4 0 0,1 0 0 16,0-1 0-16,-4 4 0 0,2 0 0 0,-2 0 0 15,1-2 0-15,0 3 0 0,-2 2 0 0,1 3 0 16,-1-1 0-16,1 1 0 0,-1 1 192 0,2-2-64 15,-2 6 48-15,2-1 0 0,1 3 0 0,0 2 0 16,0 3-176-16,1 3 128 0,2 0-128 0,-2 1 128 16,0-2-128-16,2 1 0 0,-1-1 0 0,0-3 0 15,0-3 0-15,1-1 0 0,-1 2 0 0,0 1 0 16,1-3 0-16,-2-1 0 0,0-1 0 0,-1 1 0 16,2-1 0-16,-1 0 0 0,-1-1 0 0,0-2 0 15,1-2 0-15,-1 0 0 0,1-2 0 0,-1 2 0 16,0-4 0-16,2 1 0 0,-2-3 0 0,1 0 0 0,-1 2 0 0,1-3 0 15,-1 1 128-15,0 2-128 0,1-4 0 0,1 1 0 16,-1-3 0-16,0 4 128 0,1-6-128 0,1 2 0 16,-1-2 0-16,0 2 128 0,0-3-128 0,-1-2 0 15,-1 1 0-15,0-1 0 0,0-1 0 0,0 0 128 16,0 0-128-16,-1-3 0 0,2 3 176 0,-2-2-48 16,0 2-128-16,-2-3 192 0,2 0-16 0,0 0-16 15,-2 0 0-15,1 0 0 0,1 2 16 0,-2-4 0 16,1 2 0-16,-1 0 0 0,2-3-176 0,-1 2 128 15,-1 1-128-15,1 0 128 0,-1-3-128 0,0 3 0 16,-1-2 0-16,0 1 0 0,2 1 0 0,-1-3 0 0,-2 3 128 16,-1-3-128-16,-1-1 0 0,-1-1 0 0,0 4 0 0,-4-4 128 15,3 1-128-15,-4 2 192 0,1 0-192 0,-3 0 192 16,1-1-192-16,-1 3 192 0,1-1-192 0,-1 2 192 16,0 2-192-16,3-1 0 0,0 2 0 0,4-2 0 15,0 5 0-15,1-1 0 0,2 1 0 0,0-1 0 16,3 3 0-16,0-3 0 0,1 2-160 0,2-2 160 31,2 0-608-31,1-3-32 0,1 0 0 0,1-5-13248 0,-6 2-2640 0</inkml:trace>
  <inkml:trace contextRef="#ctx0" brushRef="#br0" timeOffset="91049.95">4753 9536 12895 0,'-1'-2'1152'0,"0"1"-928"0,1 1-224 0,0 0 0 16,0 0 1936-16,-1-3 352 0,-1 3 64 0,1-2 16 16,-1 1 1120-16,0-2 224 0,0-1 64 0,2 4 0 15,2 0-1680-15,1 0-336 0,2-2-64 0,0 4-16 16,2 0-752-16,2 3-160 0,0-4-16 0,-1 1-16 15,2 1-16-15,-10-3 0 0,0 0 0 0,35 1 0 16,-35-1-240-16,0 0-48 0,0 0-16 0,52-1 0 0,-52 1-160 0,0 0-48 16,54-3 0-16,-54 3 0 0,0 0-208 0,53-6 128 15,-53 6-128-15,0 0 0 0,43-4 0 0,-43 4 0 16,0 0 0-16,0 0 0 0,34 7 0 0,-29-4 0 16,-1 0 0-16,-1-3 0 15,0 3-544-15,-1-1-48 0,-1 3-16 0,1-4 0 16,-4 1-640-16,1 1-128 0,-1 1-32 0,-3 2-17792 0</inkml:trace>
  <inkml:trace contextRef="#ctx0" brushRef="#br0" timeOffset="91433.87">4743 9682 9263 0,'-5'4'192'0,"3"-1"64"0,1-1 0 0,0-2 0 0,1 1-256 0,0-1 0 0,1 3 0 0,0-3 0 15,3 0 4352-15,1 2 800 0,2-2 160 0,-7 0 48 16,0 0-1584-16,0 0-304 0,51-8-64 0,-51 8-16 15,0 0-1984-15,47-10-384 0,-47 10-96 0,0 0-16 16,47-4-288-16,-47 4-64 0,0 0-16 0,39 1 0 16,-39-1-304-16,0 0-64 0,31 9-16 0,-22-5 0 0,0 2-160 0,-3-4 0 15,1 2 0-15,-1-2 128 0,1 2-128 0,-1-3 0 16,0 2 0-16,-1-1 0 0,1 0 0 0,-2-2 0 16,1 2 0-16,-2-2 0 15,1 0-560-15,-1 0 16 0,-1 2 0 0,-1-4 0 16,0 2-352-16,-1 0-80 0,2 0-16 0,-2-2 0 15,-2 0-1376-15,2 0-288 0</inkml:trace>
  <inkml:trace contextRef="#ctx0" brushRef="#br0" timeOffset="93870.67">5453 10570 12895 0,'-1'1'1152'0,"0"1"-928"0,1-1-224 0,-2-1 0 16,4 2 1792-16,-2-2 320 0,1 2 64 0,0 0 16 15,3 4 512-15,0-3 112 16,1 1 0-16,1-2 16 0,0 2-992 0,1-4-208 0,2 0-32 0,2 0-16 16,-11 0-496-16,0 0-80 0,0 0-32 0,53-23 0 15,-53 23-464-15,0 0-112 0,49-30-16 0,-49 30 0 16,0 0-112-16,50-45-16 0,-50 45-16 0,0 0 0 16,50-61-96-16,-50 61-16 0,36-50 0 0,-36 50 0 15,33-53-128-15,-33 53 128 0,31-51-128 0,-31 51 128 16,27-51-128-16,-27 51 128 0,21-49-128 0,-21 49 128 15,15-46 16-15,-15 46 0 0,7-45 0 0,-7 45 0 16,3-49 64-16,-3 49 16 0,-3-51 0 0,3 51 0 16,-7-53-16-16,2 27 0 0,-1 1 0 0,-2 2 0 15,1-2-80-15,-2-1-128 0,-1-1 176 0,-2 1-176 0,0-2 128 16,-2-1-128-16,2 1 0 0,-2-1 0 16,0 2 0-16,1-1 0 0,-1-1 0 0,-1-1 0 0,3 0 0 0,0 1 0 15,1 3 0-15,1-2 0 0,1-1 0 0,-1 1 0 16,3-1 0-16,1-3 0 0,-2 1 128 0,1-1-128 15,-1 4 0-15,2-3 0 0,1 2 0 0,0 3 0 16,0-1 0-16,5 27 0 0,-5-42 0 0,5 42 0 16,-1-44 0-16,1 44 0 0,1-51 0 0,-1 51 0 15,4-50 0-15,-4 50 0 0,4-44 0 0,-4 44 0 16,5-45 0-16,-5 45 0 0,3-44 128 0,-3 44-128 16,0 0 0-16,9-57 0 0,-9 57 0 0,0 0 128 15,10-44-128-15,-10 44 0 0,0 0 160 0,0 0-160 16,21-54 128-16,-21 54-128 0,0 0 0 0,0 0 128 0,0 0-128 0,0 0 0 15,40-32 0-15,-40 32 0 0,0 0 0 0,29 8 0 16,-18-3 0-16,-11-5 0 0,26 13 0 0,-11-7 0 16,0 1 0-16,1 0 0 0,0-1 0 0,1 0 0 31,0 0-560-31,0 1-80 0,1 1-32 0,1-1-12704 0,-2-4-2528 0</inkml:trace>
  <inkml:trace contextRef="#ctx0" brushRef="#br0" timeOffset="94421.9">5864 10741 7087 0</inkml:trace>
  <inkml:trace contextRef="#ctx0" brushRef="#br0" timeOffset="94689.8">5798 10810 11967 0,'-2'0'1072'0,"-1"0"-864"15,2-2-208-15,0 2 0 0,1-3 1888 0,-3 2 336 16,0-1 64-16,-1-2 16 0,-1-2 784 0,0 2 176 0,4-2 16 0,1 3 16 16,1 0-800-16,3 3-176 0,1 0-16 0,1 0-16 15,1 0-1296-15,2 3-256 0,1 0-48 0,1 3-16 16,-1-2-208-16,1-1-32 0,0 1-16 0,1 1 0 16,0-1-208-16,0-2-32 0,0 2-16 0,2-2 0 15,-14-2-160-15,0 0 0 0,37 0 0 0,-37 0 0 31,0 0-608-31,0 0-48 0,48-11-16 0,-48 11-18544 0</inkml:trace>
  <inkml:trace contextRef="#ctx0" brushRef="#br0" timeOffset="95238.1">6269 10672 13823 0,'0'6'1216'0,"2"0"-960"15,-2-5-256-15,0 0 0 0,0 3 2656 0,0 0 480 16,1 2 112-16,-1 3 16 0,0 4-272 0,0 0-48 16,-1-1-16-16,-1 0 0 0,0-2-1568 0,-1 0-304 15,0-1-64-15,-2 1-16 0,-1 2-656 0,-2 1-128 16,1-2-16-16,-2 0-16 0,0 0-160 0,1 1 0 16,-3-1 0-16,1-3 128 0,-1 0-128 0,-1-1 0 15,1-4 144-15,0 0-144 0,1-3 144 0,0 0-144 16,-1-3 192-16,3 0-192 0,-1 0 208 0,2-3-64 15,-1-4-16-15,3 1 0 0,3 2 64 0,2 7 0 16,0 0 0-16,0 0 0 0,0-43 0 0,0 43 0 16,0 0 0-16,0 0 0 0,0 0-16 0,28-48 0 0,-28 48 0 0,0 0 0 15,0 0-48-15,0 0 0 0,52-25 0 0,-52 25 0 16,26 0 0-16,-14 4 0 0,3 2 0 0,-1 2 0 16,2 0-128-16,-1 3 128 0,-2-1-128 0,2 2 128 15,-1 1-128-15,-2-2 0 0,1 0 0 0,-2-1 0 16,0-3 0-16,-1 2 0 0,0-1 0 0,-2-4 0 15,0 2 0-15,-1-2 0 0,0-4 0 0,-2 0 0 16,2-2 0-16,-7 2 0 0,0 0 0 0,0 0 0 16,0 0 0-16,0 0 0 0,24-49 0 0,-24 49 0 15,0 0-320-15,0 0 48 0,9-53 16 0,-9 53 0 16,0 0-144 0,-1-41-32-16,1 41 0 0,0 0 0 0,-9-36 96 0,5 27 16 0,-1 0 0 0,-2 0 0 15,1 2 320-15,-3 3 0 0,-1-1 0 0,-1 4 0 0,0-2 384 16,-1 6-16-16,-2 1 0 0,-1 2 0 0,0 1 80 0,1 4 0 15,-1 2 16-15,1 0 0 0,-1 2-128 0,2 3-16 16,2 0-16-16,1 1 0 0,3-3-304 0,1-4 160 16,4-2-160-16,-1-8 128 15,5 0-432-15,-2-2-80 0,0 0-32 0,0 0-19232 16</inkml:trace>
  <inkml:trace contextRef="#ctx0" brushRef="#br0" timeOffset="96155.58">6321 8645 5519 0,'-1'0'496'0,"1"1"-496"16,0 2 0-16,-1-3 0 0,1 0 3024 0,0 0 512 15,1 0 112-15,-1 2 0 0,0-1 192 0,0 4 48 16,0-1 0-16,-1-2 0 0,0 2-1776 0,-2-1-336 15,2 0-80-15,-3 1-16 0,0-1-912 0,-1 3-176 16,1-3-32-16,-5 4-16 0,0-1-288 0,-1 0-64 16,-1 4-16-16,-2-3 0 0,-3 2-176 0,-1 0 192 15,0-2-192-15,0 3 192 0,-2 1-192 0,1-1 0 0,-2 0 0 0,0-2 128 16,3-1-128-16,0-4 0 0,0 1 0 0,4-1 0 16,0-3 192-16,5-3-64 0,0-1 0 0,3-2 0 15,3-2 0-15,2 0 0 0,0 8 0 0,0 0 0 16,0 0-128-16,0 0 160 0,19-49-160 0,-19 49 160 15,0 0-32-15,0 0-128 0,0 0 192 0,49-41-64 16,-49 41 0-16,0 0-128 0,0 0 192 0,61-10-64 16,-61 10 16-16,0 0 0 0,47 5 0 0,-47-5 0 15,27 11-144-15,-15-5 160 0,1 0-160 0,-2 1 160 16,-1 1-160-16,-1-2 0 0,0 1 0 0,0-1 0 16,-2 1 0-16,1-1 0 0,-1 1 0 0,2-1 0 15,1 0 0-15,-2 1 0 0,1-2 0 0,-2 1 0 0,1-2 0 16,-1-1 0-16,2 0 0 0,-9-3 0 0,0 0 0 0,0 0 0 15,0 0 0-15,49-6 0 0,-49 6 0 0,0 0 0 16,0 0 0-16,48-28 0 0,-48 28-256 0,0 0-16 16,0 0-16-16,42-47 0 15,-42 47-128-15,0 0-32 0,0 0 0 0,24-55 0 0,-24 55 112 0,0 0 16 16,2-38 0-16,-2 38 0 0,-6-22 320 0,0 13-144 16,-3-1 144-16,-2 2 0 0,-1 1 0 0,0 1 0 15,-2 0 192-15,-2 0-48 0,-1 1 112 0,1 0 32 16,1 4 0-16,0-2 0 0,0-1 16 0,-2 4 0 15,-2 0 0-15,-2 2 0 0,1 3 0 0,2 1 0 16,0 4 0-16,2-4 0 0,2 5 80 0,0 0 0 16,4-1 16-16,1-3 0 0,2 2-144 0,2 0-16 15,4-3-16-15,0-1 0 0,2 1-224 0,1-1 0 0,2-1 0 0,-4-4 0 16,7 3-272-16,-7-3-112 0,0 0 0 0,0 0-13184 16,40 5-2640-16</inkml:trace>
  <inkml:trace contextRef="#ctx0" brushRef="#br0" timeOffset="104978.13">6535 9439 10127 0,'0'-4'896'0,"0"2"-704"16,0-2-192-16,0 4 0 0,0-3 2432 0,0 2 448 16,0-4 80-16,0-1 32 0,0 6 496 15,0 0 96-15,0 0 32 0,0 0 0 0,0 0-1440 0,0 0-304 16,0 0-48-16,0 0-16 0,0 0-976 0,0 0-208 15,11 9-48-15,-8 7 0 0,0 0 32 0,1 2 0 16,0 5 0-16,1-1 0 0,0 3-80 0,0 1-16 16,0 2 0-16,0 0 0 0,-2 3-256 0,1-2-64 15,0 3-16-15,-1-1 0 0,2 1-176 0,-1-3 128 16,-1-1-128-16,-2-3 128 0,-1-3-128 0,0-2 0 16,-1-2 0-16,1-2 0 0,-2-3 0 0,1-1 0 15,0-2 0-15,0-4 0 0,1 2 0 0,-2-2 0 16,2 0 0-16,-1-1 0 0,1 1 0 0,-1-2 0 15,0-1 0-15,-2 0 0 0,2-3-320 0,0 0 48 0,0 0 16 0,1 0 0 32,0-5-480-32,0 5-96 0,0 0 0 0,0 0-16 15,0 0-704-15,3-40-144 0</inkml:trace>
  <inkml:trace contextRef="#ctx0" brushRef="#br0" timeOffset="105298.14">6872 9504 25791 0,'0'2'1152'0,"0"-2"224"16,0 0-1104-16,0-2-272 0,0 2 0 0,0 0 0 16,0 2 2608-16,1 0 464 0,1-2 80 0,-1 4 32 0,3 2-1248 0,1 4-240 15,0 0-48-15,0 2-16 16,0 3-560-16,0 1-112 0,0 3-32 0,2 3 0 0,-1 0-240 0,2 3-48 15,1-2-16-15,0 2 0 0,1-3-320 0,0 3-64 16,0-3-16-16,-1 1 0 0,2-4-224 0,-2 2 0 16,-1-2 0-16,1 1 0 0,1-2 0 0,-3 1 0 15,2-3 0-15,-3-4 0 0,-1-1 0 0,0-2 0 16,-1 0-192-16,-1-4 192 16,1 0-784-16,-2 1-48 0,0-5-16 0,-1 1 0 15,-1-2-448-15,0 0-96 0,-1 0-16 0,-3-3-17680 0</inkml:trace>
  <inkml:trace contextRef="#ctx0" brushRef="#br0" timeOffset="105596.92">6817 10050 12895 0,'-1'-2'1152'0,"1"0"-928"0,1 2-224 0,-1-3 0 16,1 2 3328-16,1-2 640 0,-2 3 112 0,0 0 16 15,0 0-368-15,19-52-80 0,-19 52 0 0,0 0-16 16,36-68-2192-16,-36 68-432 0,31-54-96 0,-31 54-16 16,32-53-128-16,-32 53-48 0,31-50 0 0,-31 50 0 15,34-55-224-15,-34 55-48 0,29-56-16 0,-29 56 0 16,0 0-256-16,35-61-48 0,-35 61-128 0,0 0 192 16,0 0-192-16,32-50 0 0,-32 50 0 0,0 0 0 15,0 0 0-15,0 0 0 0,0 0 0 0,0 0 0 0,0 0 0 0,0 0-192 16,0 0 192-16,0 0-160 15,0 0-336-15,19 6-64 0,-17-3-16 0,1 1 0 16,-1 2-448-16,0-3-112 0,2 4-16 0,0-1-18176 16</inkml:trace>
  <inkml:trace contextRef="#ctx0" brushRef="#br0" timeOffset="105878.1">7188 9771 21183 0,'0'0'1888'0,"0"0"-1504"0,1 0-384 0,1 0 0 16,-1 0 3216-16,-1 0 576 0,0 0 112 0,0 0 32 16,0 0-1632-16,0 0-320 0,46-3-64 0,-46 3 0 15,0 0-1008-15,39 0-192 0,-39 0-32 0,0 0-16 16,45-3-224-16,-45 3-64 0,0 0 0 0,39-1 0 15,-39 1-144-15,0 0-48 0,0 0 0 0,46-4 0 16,-46 4-192-16,0 0 0 0,0 0 128 0,0 0-128 16,32 4 0-16,-29-4-160 0,-1 0 32 0,1 0 0 15,-1-2-816-15,-2 0-144 0,1 1-48 0,-1-3-18336 16</inkml:trace>
  <inkml:trace contextRef="#ctx0" brushRef="#br0" timeOffset="106511.82">7773 9771 10127 0,'1'-1'448'0,"-1"1"96"0,1 0-544 0,-1-2 0 0,0 2 0 0,0 0 0 16,0 0 2288-16,-1-3 336 0,0 2 80 0,-2-1 16 15,1-1 864-15,-2 2 160 0,1-2 32 0,-1 2 16 16,-1-1-1488-16,0 2-320 0,-1-3-48 0,0 3-16 15,-2 3-1008-15,1-3-208 0,-2 2-32 0,-1 2-16 16,3-3-160-16,-2 4-48 0,-1 2 0 0,0 2 0 16,0 0-240-16,2 2-48 0,0 0-16 0,1 3 0 15,0-2-144-15,0-2 0 0,4 2 0 0,-1 1 128 16,1-1-128-16,2 2 0 0,1 0 0 0,0-4 0 16,1 3 0-16,2-6-144 0,1 2 144 0,-1-3-160 0,2 0 160 15,2-5 0-15,0 2 0 0,-7-3-128 0,0 0 0 16,0 0 0-16,37-4 0 0,-37 4 0 0,0 0-128 0,0 0-32 15,46-38 0-15,-46 38 0 0,0 0 32 0,29-44 16 16,-29 44 0-16,0 0 0 0,0 0 80 0,24-54 16 16,-24 54 0-16,0 0 0 0,0 0 144 0,0 0 0 15,7-47 0-15,-7 47-128 0,0 0 128 0,0 0 0 16,0 0 0-16,0 0 0 0,0 0 0 0,0 0 0 16,0 0 0-16,0 0 0 0,0 0 0 0,0 0 0 15,0 0 0-15,-5-6 176 0,7 15 32 0,-1 2 16 16,-2 1 0-16,2 3 0 0,-1-3-224 0,0 4 176 15,1 0-176-15,-1 3 160 0,0-2-160 0,0 1 0 16,0-5 0-16,1 2 0 0,-1-1 0 0,2-2 0 16,-1-3 128-16,0 1-128 0,0-4 0 0,1 0 0 0,-1-5 0 0,0 2 0 31,2-6-400-31,-3 3-64 0,0 0-16 0,0 0-18160 0</inkml:trace>
  <inkml:trace contextRef="#ctx0" brushRef="#br0" timeOffset="106962.93">7955 9489 1839 0,'1'3'160'0,"-1"-2"-160"0,0 2 0 0,0-3 0 15,1 2 0-15,0-2 0 0,1 1 0 0,0 4 0 16</inkml:trace>
  <inkml:trace contextRef="#ctx0" brushRef="#br0" timeOffset="107329.04">8030 9502 24879 0,'-1'-4'1088'0,"0"2"256"0,-1-1-1088 0,1 2-256 16,1 1 0-16,0 0 0 0,-1 0 2048 0,0 0 368 16,0 0 64-16,-1 0 16 0,1 0-464 0,0 0-96 15,1 1-16-15,0 2 0 0,1-1-1088 0,0 2-240 16,1 2-32-16,-1 0-16 0,1 0-32 0,-1 4-16 16,2 0 0-16,-2 3 0 0,0-1-96 0,-1 4-16 15,2 0 0-15,-1 0 0 0,-1 3-96 0,1-3-32 16,-1 2 0-16,0 1 0 0,1-1-32 0,-1 5-16 15,0-1 0-15,2 0 0 0,-2 0-80 0,0 1-128 16,0 1 176-16,0-1-176 0,1-1 144 0,-1 0-144 16,0-2 0-16,0-1 144 0,-1-1-144 0,1-2 0 15,0 0 0-15,0-1 0 0,0-1 0 0,1-2 0 0,-1-5 0 16,1 2 0-16,0 0 0 0,2-3 0 0,-2-1 0 0,0 0 0 16,-1-1-288-16,0-2 16 15,0 2 0-15,0-2 0 16,0-1-256-16,-1 2-48 0,0-3-16 0,0 0 0 15,-1 2-112-15,0-2 0 0,-1-2-16 0,1 2 0 16,-1-3-560-16,2 3-96 0,0-1-32 0,0 1-15968 0</inkml:trace>
  <inkml:trace contextRef="#ctx0" brushRef="#br0" timeOffset="111293.12">8491 10032 1839 0,'0'2'160'0,"0"-2"-160"16,2 0 0-16,-2 0 0 0,1 2 1104 0,-1-2 192 16,1 3 48-16,2-3 0 0,-1 3 1408 0,1 1 272 15,-2-2 64-15,0 2 16 0,0-1 352 0,0-2 80 16,1 1 16-16,-1-2 0 0,-1 0-1056 0,0 0-192 15,1 0-64-15,-1-2 0 0,0 1-1248 0,0-6-256 16,-1 1-48-16,1-4-16 0,-3-2-368 0,1-7-80 0,0 0-16 16,-3-6 0-16,1 0-48 0,-1-1-16 0,1-2 0 15,1-3 0-15,-1 1-144 0,1 0 192 0,0 2-192 0,0 0 192 16,2 2-192-16,0 0 0 0,-2-2 0 0,3 6 128 16,0 5 0-16,0-2-128 0,0 19 192 0,6-37-64 15,-6 37 64-15,0 0 0 0,15-57 0 0,-15 57 0 16,0 0-64-16,0 0 0 0,31-54 0 0,-31 54 0 15,0 0-128-15,0 0 160 0,0 0-160 0,0 0 160 16,61-22-160-16,-48 23 160 0,2 5-160 0,2 0 160 16,0 3-160-16,-3-2 0 0,0 2 144 0,0 0-144 15,0-2 0-15,-1 2 0 0,-2-2 0 0,-2 2 0 16,-2-3 0-16,-1 0-160 0,0 2 160 0,-1 0-208 16,-2 2-224-16,-2-1-32 15,-1-2-16-15,-2 2 0 0,-1 1-80 0,-1-4-16 0,-1 0 0 0,0-2-11808 16,1 0-2368-16</inkml:trace>
  <inkml:trace contextRef="#ctx0" brushRef="#br0" timeOffset="111610.71">8358 9802 13071 0,'1'3'272'0,"0"-3"64"0,-1 1 16 0,0-1 32 0,2 0-384 0,-2 3 0 0,2-3 0 15,1 2 0-15,0 2 3728 0,1-2 672 0,1 2 128 0,-1-4 16 16,1 0-1568-16,-1 0-320 0,3 0-64 0,-1-3-16 16,-6 3-1440-16,0 0-304 0,0 0-48 0,0 0-16 15,51-6-256-15,-51 6-64 0,0 0-16 0,0 0 0 16,49-1-144-16,-49 1-32 0,0 0 0 0,0 0 0 15,47 1-256-15,-47-1 128 0,0 0-128 0,0 0 0 16,46 0 0-16,-46 0 0 0,0 0 0 0,0 0 0 16,0 0-304-16,48 0-64 0,-41 3-16 0,1-3-12432 15,-2 1-2496-15</inkml:trace>
  <inkml:trace contextRef="#ctx0" brushRef="#br0" timeOffset="113727.12">9489 9600 5519 0,'-2'6'496'0,"-1"-3"-496"0,2 1 0 0,0 1 0 16,2-4 3840-16,-1 2 656 0,1 0 144 0,1 1 32 16,1 5-64-16,1 3 0 0,1 2 0 0,1 1 0 15,2 1-2832-15,0 0-576 0,2-1-112 0,0-2-32 16,0 2-480-16,0-1-80 0,0-2-32 0,0 0 0 15,-1 1-256-15,1-2-48 0,-1 0-16 0,-2-1 0 16,1-1-144-16,-2 1 0 0,-1-1 144 0,-3 0-144 16,2 1 0-16,-4 2 0 0,-1-1 0 0,0 1 128 0,-1-1-128 0,0 0 0 15,-1 1 0-15,0 2 0 0,0-2-256 0,0-2-64 16,-1 0 0-16,0 1-16 16,-1-1-96-16,-1 0-16 0,0-1 0 0,-3-2 0 0,1 3 304 0,-1 1 144 15,0-4-160-15,1 0 160 0,1 1 0 0,1-4-144 16,1 0 144-16,0 2 0 0,3-4 0 0,-1 2 0 15,1 0 0-15,-1 1 0 0,3-2-192 0,-1 0 64 16,2 1 0-16,-1-1 0 16,2 3-592-16,-1-3-112 0,1 3-32 0,1-2-16704 0</inkml:trace>
  <inkml:trace contextRef="#ctx0" brushRef="#br0" timeOffset="114710.4">10066 9851 10127 0,'2'-2'896'0,"-2"2"-704"0,0 0-192 0,0 0 0 16,0 0 1472-16,0 0 272 0,0-2 48 0,-2 1 16 15,0-2 1248-15,0 3 240 0,-1-4 48 0,-2 4 16 16,0-2-608-16,-1 2-128 0,-1 2-32 0,-1-2 0 15,0 4-1344-15,-2 2-272 0,1-2-48 0,-1 2-16 16,-1 0-480-16,-1 4-112 0,1 0 0 0,-3 3-16 16,2-1-144-16,-1 0-32 0,2 1 0 0,1 0 0 0,2 0-128 0,0 1 0 15,3-2 0-15,0 0 0 0,4 0 0 0,1 1 0 16,3-5 0-16,0 2 0 0,5-4 0 0,-1-2 0 16,3 0-128-16,-10-4 128 0,0 0 0 0,37-1-176 15,-37 1 176-15,0 0-128 0,52-34-64 0,-52 34-16 16,37-39 0-16,-37 39 0 0,34-46 48 0,-34 46 16 15,27-51 0-15,-27 51 0 0,18-52 144 0,-18 52-128 16,10-53 128-16,-10 53-128 0,3-53 128 0,-3 53 0 16,-3-47 0-16,3 47-128 0,-10-40 128 0,3 19 0 15,-2 3 160-15,1 0-160 0,1 6 240 0,0-3-48 16,0 2-16-16,-1 0 0 0,2-2-48 0,0 4-128 16,1 0 192-16,1 1-64 0,4 10 0 0,0 0 0 15,-5-19 0-15,5 16 0 0,0 3 48 0,0 0 0 0,0 0 0 16,0 0 0-16,0 0 80 0,0 0 0 0,9 3 16 15,-7 6 0-15,2-1 64 0,0 3 16 0,1 3 0 0,0 2 0 16,1 2-160-16,0 3-16 0,1 1-16 0,0 1 0 16,0 0-160-16,2 4 0 0,-2-1 144 0,1 5-144 15,-1 1 0-15,-2 1 0 0,0 4 0 0,-3-3 128 16,1 1-128-16,-3-3 0 0,0-1 0 0,0-1 0 16,0-3 0-16,0-4 0 0,-1-2 0 0,1-5 128 15,1-3-128-15,0-3 0 0,1-4 0 0,0-2 0 16,-1-2 0-16,0-2 0 0,-1 0-192 0,0 0 64 15,0 0-464 1,0 0-96-16,0 0-16 0,0 0 0 0,22-47-128 16,-22 47-16-16,0 0-16 0,0 0-17632 0</inkml:trace>
  <inkml:trace contextRef="#ctx0" brushRef="#br0" timeOffset="114964.96">10352 9758 25791 0,'-2'4'1152'0,"-1"-2"224"0,2 2-1104 0,0-2-272 15,1-2 0-15,0 1 0 0,1 4 2624 0,-1 2 480 16,1 2 96-16,2 8 0 0,-1 1-1424 0,2-1-304 16,1 4-48-16,0 2-16 0,1-4-656 0,2 4-144 15,-2 0-32-15,1-3 0 0,2 2-336 0,0-3-80 16,0 3-16-16,3-3 0 0,-1 0-144 0,-1-4 0 15,-1 1 0-15,0-3 0 16,-1-3-688-16,-1-4-64 0,-1 0-16 0,-2-2 0 16,0-2-1008-16,-2-2-208 0</inkml:trace>
  <inkml:trace contextRef="#ctx0" brushRef="#br0" timeOffset="115194.4">10286 10236 30399 0,'0'0'1344'0,"0"-1"288"16,1 1-1312-16,-1 0-320 0,0 0 0 0,0 0 0 15,0 0 2128-15,0 0 368 0,0 0 64 0,38-51 0 16,-38 51-1152-16,40-53-256 0,-40 53-32 0,49-70-16 0,-49 70-560 0,57-79-112 16,-57 79-32-16,57-82 0 0,-57 82-272 0,47-63-128 15,-47 63 0-15,32-53 128 0,-32 53-320 0,0 0-80 16,29-42-16-16,-29 42 0 15,0 0-416-15,0 0-96 0,0 0-16 0,0 0-18032 16</inkml:trace>
  <inkml:trace contextRef="#ctx0" brushRef="#br0" timeOffset="117956.51">8953 9650 16575 0,'1'1'1472'15,"-1"2"-1168"-15,0-3-304 0,0 0 0 16,0 0 1296-16,0 0 208 0,1 0 32 0,-1 2 16 16,0-2 448-16,-1-2 96 0,0 2 16 0,-2-3 0 15,1 2-704-15,-2-1-144 0,0-2-32 0,-2 4 0 16,-1 0-224-16,-1 3-48 0,0-2-16 0,-1 5 0 15,-1 0-224-15,0 0-32 0,0 0-16 0,0 4 0 0,2 3-480 16,-2-1-192-16,1 4 128 0,1-2-128 0,3 3 144 0,0-3-144 16,2 1 160-16,2 1-160 0,1 0 160 0,2 0-160 15,1 0 160-15,1 0-160 0,-1 2 128 0,2-3-128 16,-1 3 0-16,0 0 144 0,1-2-144 0,-3-1 128 16,1 1-128-16,-1-3 128 0,-1-4-128 0,0 1 0 15,2-1 0-15,-1-3 0 0,1 2 0 0,1-3 0 16,-1-1 0-16,2-1 0 0,0-1-128 0,1 0-16 15,1 0 0-15,-1 1 0 16,1-2-480-16,1 1-80 0,0-2-32 0,0 3-10864 16,-2-3-2176-16</inkml:trace>
  <inkml:trace contextRef="#ctx0" brushRef="#br0" timeOffset="118331.16">9142 10005 7359 0,'0'-1'656'16,"0"-2"-528"-16,1 1-128 0,-1 1 0 15,0-2 3136-15,1 0 608 0,-1 3 112 0,0 0 32 16,0 0 272-16,10-54 64 0,-10 54 16 0,0 0 0 0,19-54-2336 0,-19 54-480 16,0 0-80-16,0 0-32 0,26-57-704 0,-26 57-144 15,0 0-16-15,0 0-16 0,0 0-112 0,33-47-32 16,-33 47 0-16,0 0 0 0,0 0-160 0,0 0-128 16,38-41 192-16,-38 41-192 0,0 0 912 0,0 0 80 15,0 0 16-15,0 0 0 0,0 0-176 0,34-47-48 16,-34 47 0-16,0 0 0 15,0 0-3152-15,0 0-640 0,0 0-128 0,0 0-16256 16</inkml:trace>
  <inkml:trace contextRef="#ctx0" brushRef="#br0" timeOffset="118619.9">9065 9755 12895 0,'4'-1'576'0,"-2"1"112"0,1-2-560 0,-1 2-128 0,1 0 0 0,-2 0 0 15,1 2 3136-15,3-2 608 0,3 4 112 0,2 0 32 16,2 4-176-16,-1 2-16 0,0 4-16 0,-1 1 0 16,-1 1-2336-16,0 0-480 0,-2 2-96 0,0 1 0 15,1-3-224-15,-1 0-32 0,2-4-16 0,-2-2 0 16,2-1 608-16,0-2 128 0,-1-2 32 0,0 0 0 15,-1 0-1808-15,1-1-352 0,-2 2-80 0,1-2-16 16,-1 1 1600-16,0 0 320 0,1 1 64 0,-2-1 16 0,1 1-1008 0,-1 0 0 16,-2-1-144-16,1 0 0 15,-1-1-1456-15,-1-2-272 0,1-2-64 0,-1 1-11328 16,-1-1-2272-16</inkml:trace>
  <inkml:trace contextRef="#ctx0" brushRef="#br0" timeOffset="126834.16">11160 9816 11967 0,'-1'-1'1072'0,"-2"1"-864"0,2-3-208 0,1 3 0 0,-1-1 1712 0,-1 1 288 16,0-2 64-16,0-2 16 0,-2 1 816 0,0 0 176 16,3 0 16-16,1 1 16 0,1 2-736 0,2 2-128 15,2-2-48-15,-1 0 0 0,1 3-1104 0,2-3-240 16,2 1-32-16,-9-1-16 0,0 0-224 0,28 2-64 15,-18-2 0-15,-10 0 0 0,23 3-16 0,-23-3-16 16,25 4 0-16,-25-4 0 0,26 6-160 0,-14-5-16 16,0 4-16-16,1-1 0 0,-2-1-160 0,-1 2-128 15,0-1 192-15,0-2-192 0,-2 2 128 0,1-1-128 16,0 0 0-16,-2 1 0 0,0-1 0 0,0-2 0 16,-1 1 0-16,-1 1 0 0,-2-3 0 0,1 0-144 15,-1 0 144-15,-1-3-128 0,1 3-208 0,-2-2-48 16,0 1 0-16,-1-2 0 15,0 3-176-15,-1-2-32 0,1 0-16 0,-3 2 0 16,1 0 32-16,-1 0 0 0,0 0 0 0,-1 0 0 16,0 0-1456-16,-1 0-272 0</inkml:trace>
  <inkml:trace contextRef="#ctx0" brushRef="#br0" timeOffset="127278.51">11098 9945 19519 0,'1'-3'864'0,"-1"2"176"0,0-2-832 0,0 3-208 15,0 0 0-15,0 0 0 0,2 0 1824 0,-2 0 320 16,1 3 64-16,0 1 16 0,1-1 640 0,1 2 128 16,1 3 16-16,1 0 16 0,0 0-1648 0,1 0-336 15,1-1-64-15,1-1-16 0,0-5-320 0,0 4-80 16,0-4-16-16,2 2 0 0,-10-3-160 0,0 0-48 16,0 0 0-16,0 0 0 0,50-10-16 0,-50 10-16 15,0 0 0-15,0 0 0 0,0 0-80 0,47-16-16 16,-47 16 0-16,0 0 0 0,0 0-80 0,0 0-128 15,38 0 176-15,-32 3-176 0,2-1 144 0,-1 3-144 16,-1-2 0-16,2 0 144 0,-1-2-144 0,-1 1 0 0,-1-2 0 0,0 0 0 16,-1 0-192-16,0-2 16 0,-1 1 16 0,0-2 0 31,-1 0-544-31,-1 0-96 0,1-3-32 0,-1 2 0 16,0 0 64-16,-1 2 0 0,0 0 0 0,0 0 0 15,0 2-640-15,0 0-128 0,-1 2-32 0,1 0-15072 0</inkml:trace>
  <inkml:trace contextRef="#ctx0" brushRef="#br0" timeOffset="129233.83">12430 9433 11967 0,'-3'-4'1072'0,"2"1"-864"16,1 2-208-16,0 0 0 0,0 1 1856 0,0-1 336 15,0 1 64-15,0-4 16 0,-1-1 704 0,1 1 144 16,1 2 16-16,-1 1 16 0,1-2-848 0,2 3-160 16,-1-2-32-16,1 2-16 0,-2 0-1136 0,1 0-208 15,1 2-48-15,-1 1-16 0,2 0-192 0,-1 0-48 16,0 3 0-16,0 4 0 0,-1-3 768 0,-1 6 128 0,1 2 48 0,0 1 0 16,1 2-896-16,-1 2-176 0,1 5-48 0,-1-2 0 31,1 4-960-31,-2-2-192 0,1 4-32 0,0-4-16 0,0 0 736 0,-1 1 192 0,0-1 0 0,1-3 0 15,-2-3 0-15,0-2 0 0,0-2 0 0,0-3-128 16,0 1 736-16,-2-6 160 0,1-3 16 0,1-2 16 31,-1-4-2176-31,-1 1-432 0,-1-6-96 0,1-1-11328 0,-2 0-2256 0</inkml:trace>
  <inkml:trace contextRef="#ctx0" brushRef="#br0" timeOffset="129733.36">11991 9957 13823 0,'-6'10'304'0,"2"-6"64"0,0 0 16 0,1-2 0 0,1 0-384 0,2-2 0 15,-1 0 0-15,0 0 0 0,0 0 2256 0,-1 0 384 16,2 0 80-16,3-2 16 0,2 2 144 0,1-2 48 0,-6 2 0 0,0 0 0 16,0 0-1008-16,49-6-208 0,-49 6-48 0,0 0 0 15,59-8-784-15,-59 8-176 0,47-4-16 0,-47 4-16 16,45-4-48-16,-45 4-16 0,44 0 0 0,-44 0 0 15,44 5-128-15,-44-5-32 0,47 9 0 0,-25-5 0 16,1 0-160-16,1 0-32 0,-24-4-16 0,51 6 0 16,-51-6-112-16,46 4-128 0,-46-4 176 0,46 0-176 15,-46 0 144-15,44 0-144 0,-44 0 0 0,41 3 144 16,-41-3-144-16,33 6 0 0,-33-6 0 0,26 3 128 16,-13 1-128-16,-2-1 0 0,-11-3 0 0,0 0 0 15,28 6 0-15,-19-5 0 0,-1 1 0 0,-1 1 0 16,-1-2 0-16,-1 2 0 0,0-3 0 0,0-3 0 15,0 2-208-15,-5 1 80 0,0 0 128 0,0 0-208 16,0 0-464-16,0 0-96 0,0 0 0 0,0 0-16 16,0 0-96-16,28-45-16 0,-28 45 0 0,0 0-11760 15,0 0-2352-15</inkml:trace>
  <inkml:trace contextRef="#ctx0" brushRef="#br0" timeOffset="130534.67">12283 10257 11967 0,'1'-2'528'0,"-1"1"112"0,1-2-512 0,-1 1-128 0,0 2 0 0,1-1 0 16,-1 1 1856-16,2-5 320 0,-2 5 80 0,0 0 16 15,0 0 1232-15,0 0 240 0,0 0 48 0,0 0 16 16,0 0-1456-16,0 0-304 0,0 0-48 0,0 0-16 0,0 0-1024 0,0 0-224 16,0 0-32-16,0 0-16 15,0 0-144-15,0 0-32 0,0 0 0 0,31 8 0 0,-27 2-96 0,-1 0-32 16,1 2 0-16,-2-1 0 0,2 3-144 0,-3-4-48 16,2 2 0-16,-2 1 0 0,-1-1-192 0,0 4 176 15,1-2-176-15,-2 1 160 0,1-2-160 0,-1 2 128 16,-1-3-128-16,2 4 128 0,-1-2-128 0,0 1 0 15,0 3 0-15,-2-1 0 0,2-1 0 0,-2-4 0 16,1 0 0-16,-1-1 0 0,0 1 0 0,-1 0 0 16,0-2 0-16,2-3 0 0,-1-2 0 0,1 1 0 15,-1-2 0-15,1-3 0 0,1 1 0 0,1-2 0 16,0 0 0-16,-1-2 0 0,1 2 0 0,0-1 0 0,1 1 0 16,0-2 0-16,0 2 0 0,0-2 0 0,2 0 0 0,-1-1 0 15,1 2 0-15,-1 1 0 0,2 0 144 0,0-2-144 16,1 2 160-16,1 0-32 0,0 0-128 0,0 0 192 15,2-3-48-15,0 2-16 0,1 1 0 0,-9 0 0 16,0 0 0-16,0 0-128 0,41-5 192 0,-31 5-64 16,0 3-128-16,1-3 128 0,-1 0-128 0,-1 0 128 15,4 2-128-15,-2-2 160 0,-1 0-160 0,1 0 160 16,0 0-160-16,2 0 160 0,-13 0-160 0,0 0 160 16,37 0-160-16,-26 0 128 0,-11 0-128 0,0 0 128 15,39 0-128-15,-39 0 0 0,0 0 0 0,35 0 128 16,-25 1-128-16,-3-1 0 0,2 3 0 0,-9-3 0 15,0 0 0-15,0 0 0 0,0 0 0 0,0 0 0 16,0 0 0-16,0 0-144 0,0 0 144 0,0 0 0 16,0 0-480-16,0 0 16 0,0 0 0 0,0 0 0 15,0 0-112-15,0 0 0 0,0 0-16 0,0 0 0 16,0 0-48-16,0 0 0 0,0 0 0 0,0 0 0 16,0 0-128-16,0 0-16 0,1-6-16 0,-2 9-18016 15</inkml:trace>
  <inkml:trace contextRef="#ctx0" brushRef="#br0" timeOffset="132343.62">8480 9189 3679 0,'-2'0'320'0,"1"-2"-320"15,-1 2 0-15,1-2 0 0,0 2 1040 0,0 0 144 16,-3 0 32-16,-1-2 0 0,0-2 640 0,1 2 128 16,1-1 16-16,0 2 16 0,2-3 160 0,0 4 16 15,1 0 16-15,0-2 0 0,0 2-384 0,0-3-80 16,0 2-16-16,1-1 0 0,-2-2-192 0,1 1-32 15,0-3-16-15,1 0 0 0,-1-1-400 0,0 7-96 16,0 0-16-16,0 0 0 0,9-46-464 0,-9 46-112 16,0 0-16-16,0 0 0 0,12-58-192 0,-12 58-64 15,0 0 0-15,6-47 0 0,-6 47 0 0,0 0 0 16,4-42 0-16,-4 42 0 0,0 0-128 0,0 0 0 16,0-41 0-16,-1 35 128 0,2-1-128 0,-1 5 128 15,0 1-128-15,1 1 128 0,0 0 32 0,2 0 0 16,-1 1 0-16,2 1 0 0,0 1-160 0,-1 1 192 15,4-1-192-15,0 1 192 0,0 1-192 0,2-1 0 0,1-2 0 0,-10-2 128 16,0 0-128-16,35 0 0 0,-35 0 0 0,0 0 0 16,0 0 0-16,50-12 0 0,-50 12 0 0,0 0 0 15,0 0 0-15,55-19 0 0,-55 19 0 0,0 0 0 16,40-8 0-16,-40 8 0 0,33 0 0 0,-33 0 0 16,35 5 0-16,-17-2 0 0,-2 1 0 0,0 2 0 15,1 3 0-15,2-3 0 0,-1 0 0 0,0-2 0 16,0-2-160-16,-18-2 160 0,36 2 0 0,-36-2-144 15,37-2 144-15,-37 2-208 0,0 0 80 0,55-8 128 16,-55 8-224-16,0 0 80 0,48-9 16 0,-48 9 0 16,0 0-48-16,47-7 0 0,-47 7 0 0,0 0 0 15,39 0 176-15,-39 0 0 0,23 6 0 0,-14-5-128 16,-9-1 128-16,24 5 0 0,-24-5 0 0,0 0 0 0,35-2 0 0,-35 2 0 16,0 0 0-16,0 0 0 0,44-10 0 0,-44 10 0 15,0 0 0-15,0 0 0 0,51-19 0 0,-51 19 0 16,0 0 0-16,0 0 0 0,0 0 0 0,48-10 0 15,-41 11 0-15,0 2 0 0,-1-3 0 0,0 2 0 16,0 0 0-16,-1 0 0 0,-1 1 0 0,0 0 0 16,-1 0 0-16,1 0 0 0,0 0 0 0,-1 1 0 15,1-1 0-15,-1 0 128 0,2-3-128 0,-1 4 0 16,1-2 0-16,-1-1 0 0,1 4 0 0,1-4 0 16,-1 2 0-16,0-1 0 0,1 0 0 0,1 0 0 15,-1-1 0-15,-1 2 0 0,2-1 0 0,-2 2 144 16,1-2-144-16,-1 0 0 0,0 3 160 0,0-5-160 15,0 1 128-15,-1 1-128 0,-1 0 0 0,1-1 128 0,-1 0-128 0,-1 2 0 16,1-2 0-16,-3 1 0 0,1 1 128 0,-1-3-128 16,0 3 0-16,0-3 0 0,0 3 144 0,0-2-144 15,0 2 128-15,0-1-128 0,0 2 160 0,0-2-160 16,0 2 128-16,0-3-128 0,0 4 0 0,0-1 144 16,0-2-144-16,1 5 0 0,0 2 0 0,-1-1 0 15,3 3 0-15,-3 0 128 0,1 1-128 0,-1 0 0 16,0 1 0-16,-1-3 128 0,-1 2-128 0,1-3 0 15,-1 1 0-15,-1-4 0 0,0 0 0 0,0-2 0 16,-1-4 0-16,2-2 0 0,-2-2-144 0,1-2 144 16,-1-4-1424-16,-1-3-176 0</inkml:trace>
  <inkml:trace contextRef="#ctx0" brushRef="#br0" timeOffset="132876.47">8988 8025 9215 0,'0'0'816'0,"0"-2"-656"0,0 1-160 0,0 1 0 16,-1 0 1664-16,1 0 320 0,0 0 48 0,0-3 16 15,1 1 368-15,1 0 80 0,-1-2 0 0,1 2 16 16,1 0-704-16,1-1-144 0,-1 2-16 0,0 1-16 16,-1-2-288-16,1 2-48 0,-1 0-16 0,-1 0 0 15,2 2-128-15,1-2-48 0,-2 4 0 0,2-2 0 0,0 4-464 16,-2 2-112-16,0 2-16 0,1 1 0 0,-2-1-192 15,0 2-32-15,2 2-16 0,-2 1 0 0,2-2-272 0,-1 2 160 16,1 2-160-16,-1 1 128 0,-1-5-128 0,2 2 0 16,0-1 0-16,0-2 0 0,1 0-144 0,-2-2 144 15,1-1-192-15,-1-2 192 16,-1 0-832-16,-1-4-64 0,2 2-16 0,-4-4-17152 16</inkml:trace>
  <inkml:trace contextRef="#ctx0" brushRef="#br0" timeOffset="133221.34">8908 8411 15663 0,'1'3'688'0,"1"-3"144"0,-1 1-656 0,0-1-176 0,2 2 0 0,-2-2 0 16,1 0 2272-16,2-2 416 0,-4 2 96 0,0 0 16 16,0 0 208-16,0 0 32 0,54-16 16 0,-54 16 0 15,0 0-1440-15,0 0-272 0,56-22-64 0,-56 22-16 16,0 0-544-16,46-13-96 0,-46 13-32 0,0 0 0 16,0 0-144-16,52-13-48 0,-52 13 0 0,0 0 0 15,0 0-176-15,45-23-32 0,-45 23-16 0,0 0 0 0,0 0-176 0,0 0 0 16,54-34 0-16,-54 34 0 0,0 0 0 0,0 0 0 15,0 0 0-15,0 0 0 16,47-25-512-16,-47 25-16 0,0 0-16 0,0 0 0 16,0 0-672-16,0 0-144 15,7 2-32-15,-8 0-16528 0</inkml:trace>
  <inkml:trace contextRef="#ctx0" brushRef="#br0" timeOffset="133861.54">9038 8541 21183 0,'0'-2'944'0,"0"0"192"0,0 0-912 0,1 2-224 0,-1-3 0 0,0 3 0 16,1-1 2432-16,1 1 432 0,-1-4 80 0,1 2 32 16,-2 2-672-16,0 0-144 0,0 0-32 0,0 0 0 15,0 0-1232-15,0 0-256 0,0 0-64 0,0 0 0 16,30 2-128-16,-27 3-48 0,-1 2 0 0,-1-1 0 16,0 0-64-16,1 0-16 0,-1 3 0 0,-1-3 0 0,1 4-112 0,-1-3-16 15,-1 2-16-15,1-3 0 16,1 3 736-16,-1 1 160 0,1-3 16 0,1 3 16 15,-1 1-1664-15,0-4-336 0,2 2-64 0,-2 1 0 0,1 0 816 16,0 0 144-16,0 1 0 0,-1-1 128 0,2 0-128 0,-2 0 0 16,0 1 0-16,-1-4 128 0,0-1-128 0,0-2 0 15,1 1 0-15,1-1 0 0,-2-4 0 0,1 2 0 16,0-4 0-16,0-1 0 0,1 2 0 0,-2 1 0 16,0 0 0-16,0 0 0 0,0 0 0 0,0 0 0 15,0 0 0-15,0 0 0 0,0 0 176 0,0 0-48 16,0 0 0-16,0 0 0 0,44-31 48 0,-44 31 0 15,0 0 0-15,0 0 0 0,0 0-48 0,0 0 0 16,38 0 0-16,-38 0 0 0,0 0-128 0,0 0 160 16,0 0-160-16,0 0 160 0,44-4-160 0,-44 4 0 0,0 0 0 0,0 0 128 15,0 0-128-15,0 0 0 0,50-16 0 0,-50 16 0 16,0 0 0-16,0 0 0 0,0 0 0 0,0 0 0 16,42 0 0-16,-37 0 0 0,-5 0 128 15,0 0-128-15,0 0 0 0,0 0 0 0,20 8 0 0,-19-8 0 16,3 0 0-16,-3 0 0 0,2 0 0 0,-2-3 0 15,0 2 0-15,-1-1 0 0,0 0 0 0,0 0 0 16,-1-2-256-16,-1 2-16 0,-1-2-16 0,-1-1 0 16,2 1 1120-16,-2 1 240 0,-2 0 32 0,1-1 16 15,-1 2-3904 1,-1-2-784-16</inkml:trace>
  <inkml:trace contextRef="#ctx0" brushRef="#br0" timeOffset="136331.44">13211 11015 9215 0,'-1'0'816'0,"0"0"-656"0,1 2-160 0,-1-2 0 16,-1-2 1456-16,1 2 256 0,-3 2 48 0,1 0 16 0,-2-1 800 0,0 2 176 16,1-1 16-16,2-2 16 0,-1 0-544 0,2 2-96 15,2-2-32-15,0 2 0 0,3-2-576 0,0 0-128 16,1 0-32-16,0 0 0 0,3 0-608 0,-8 0-128 16,0 0-32-16,0 0 0 0,44-14-272 0,-44 14-48 15,0 0-16-15,0 0 0 0,58-34-80 0,-58 34-32 16,0 0 0-16,52-57 0 0,-52 57-160 0,37-63 160 15,-37 63-160-15,36-72 160 0,-36 72-32 0,27-70-128 16,-27 70 192-16,21-63-64 0,-21 63 0 0,16-61 0 16,-16 61 0-16,11-52 0 0,-11 52 64 0,5-52 16 15,-5 52 0-15,1-44 0 0,-1 44 32 0,-5-45 0 16,5 45 0-16,-7-41 0 0,2 19-112 0,-1-3-128 16,0 3 176-16,-2-4-176 0,2 1 0 0,-3-2 0 0,1 4 0 0,-1-5 0 15,0 5 0-15,-1-4 0 0,-2-2 0 0,0 1 0 16,-1-2-144-16,0 2 144 0,2-1-128 0,0 5 128 15,1-2 0-15,0-2 0 0,1 2 0 0,2-2 0 16,-1 2 0-16,1 1 0 0,1-1 0 0,-2 2 0 16,8 24 0-16,-12-47 128 0,6 21-128 0,-1 3 0 15,7 23 0-15,-11-43 0 0,11 43 0 0,-11-48 128 16,11 48-128-16,-10-50 0 0,10 50 0 0,-6-47 0 16,6 47 0-16,-2-48 0 0,2 48 0 0,2-44 0 15,-2 44 0-15,6-45 0 0,-6 45 0 0,13-47-128 16,-13 47 128-16,0 0 0 0,29-57 0 0,-29 57 0 15,0 0 0-15,30-42 0 0,-30 42 0 0,0 0-128 16,0 0 128-16,41-39 0 0,-41 39 0 0,0 0 0 16,0 0 0-16,47-24 0 0,-47 24 0 0,0 0 0 0,51-16 0 0,-51 16 0 15,0 0 0-15,59-9 0 0,-59 9 0 0,41 3 0 16,-41-3 0-16,39 4-128 0,-39-4 128 0,36 2 0 16,-36-2 0-16,30 4-128 0,-30-4-64 0,22 6-16 15,-22-6 0-15,17 4 0 16,-10-2-304-16,-2-2-64 0,-2 1-16 0,0 2-12000 15,-1-3-2384-15</inkml:trace>
  <inkml:trace contextRef="#ctx0" brushRef="#br0" timeOffset="136925.84">13461 11117 16575 0,'-1'0'1472'0,"0"0"-1168"16,1 0-304-16,-2 0 0 0,2 0 2112 0,-1 1 384 15,-1 2 64-15,-2-1 0 0,0 4 480 0,-1 2 96 16,0 4 0-16,0 0 16 0,2 1-1616 0,-1 0-320 16,3 2-64-16,0 1 0 0,-1 0-624 0,2-2-112 15,2 1-32-15,0-3 0 0,0 0-112 0,2 1-16 16,0-3-16-16,1-3 0 0,-1 2-240 0,2-3 128 16,1-2-128-16,1-2 0 0,1-2 0 0,-9 0 0 15,0 0 0-15,0 0 0 0,46-18 0 0,-46 18 0 16,0 0 0-16,0 0 0 0,55-47 0 0,-55 47 0 15,0 0 0-15,38-45 0 0,-38 45 0 0,0 0 0 0,0 0 0 0,32-60 0 16,-32 60-176-16,0 0 32 0,0 0 0 0,0-44 0 16,-5 38 144-16,-1 2-160 0,-1 2 160 0,-5 2-160 15,0 2 160-15,-2 2 192 0,0 2-32 0,-2 3-16 16,-1-3 96-16,1 4 16 0,-1 0 0 0,-1 2 0 16,0 1-112-16,2-3-16 0,3-1 0 0,3 0 0 15,3-6-128-15,4-2 0 0,0-2-160 0,3-6 160 16,0 7-848-1,0 0-80-15</inkml:trace>
  <inkml:trace contextRef="#ctx0" brushRef="#br0" timeOffset="137909.31">13941 8816 5519 0,'-1'0'496'0,"-1"0"-496"0,1 0 0 0,0 0 0 15,0 0 1984-15,1 0 320 16,0-3 48-16,-2 3 16 0,0 0 1264 0,1 0 256 0,0 0 48 0,-1 0 16 16,2 0-1072-16,0 0-224 0,2 0-32 0,-2 3-16 15,0-2-1376-15,2 1-272 0,-1 1-48 0,2 0-16 16,-1 4-448-16,-1-4-80 0,2 3-32 0,-1 1 0 16,1 1-16-16,-3-1-16 0,1 2 0 0,0 1 0 15,-1 0-48-15,0 3-16 0,-1-1 0 0,0 0 0 16,0 1-48-16,-1 0-16 0,0 0 0 0,-1 0 0 15,0 2-176-15,0 1 0 0,1-1 0 0,-2 1 128 16,0 0-128-16,1 0 0 0,-1-2 0 0,0 3 0 16,-1-1 0-16,0-3 0 0,3 0 0 0,1 0 0 15,-1-4 0-15,1 0 0 0,0-1 0 0,1-4 0 16,1 0 0-16,-1 0 0 0,1-2 0 0,2-2 0 16,1 0 0-16,-1 0 0 0,2-2 0 0,-5 2 0 0,0 0 0 0,0 0 0 15,0 0 176-15,48-20-176 0,-48 20 320 0,0 0-48 16,0 0 0-16,57-21 0 0,-57 21-32 0,0 0-16 15,0 0 0-15,57-12 0 0,-57 12-96 0,0 0-128 16,0 0 176-16,50-8-176 0,-50 8 128 0,0 0-128 16,0 0 0-16,0 0 0 0,0 0 0 0,42-3 0 15,-37 4 0-15,-2 1 0 0,1-2-224 0,-1 0-48 16,0 0-16-16,-2-2 0 16,2 1-608-16,-3-2-112 0,1-1-16 0,-2 2-16 15,1-4-528-15,-1 2-96 0,-2 0-32 0</inkml:trace>
  <inkml:trace contextRef="#ctx0" brushRef="#br0" timeOffset="139584.91">14134 9719 911 0,'-1'4'0'0,"-1"-4"0"16,1 3 0-16,1-3 0 0,0-3 3536 0,0 3 624 16,-1 0 128-16,1 0 32 0,0 0-480 0,0 0-112 15,0 3-16-15,-1 0 0 0,-1 0-880 0,2 4-176 16,-1 2-32-16,-1 1-16 0,2 0-1520 0,-2 5-320 15,1-4-48-15,0 6-16 0,0 0-192 0,1 6-32 16,1 1-16-16,-1 2 0 0,0 1-144 0,0-2-16 16,0-1-16-16,0 3 0 0,0-1-96 0,0-1 0 0,0 1-16 15,0 0 0-15,-1-2-176 0,-1 1 128 0,1-2-128 16,0-1 128-16,0 0-128 0,0-4 0 0,-1 1 0 16,1-2 0-16,0-2 0 0,0-3 0 0,-1-2 0 0,2-6 0 15,2-2 0-15,-2-4-144 0,1-2 144 0,-1 4-160 31,0 0-432-31,0 0-96 0,11-47-16 0,-11 47 0 16,0 0-672-16,17-64-144 0,-17 64-16 0,0 0-15792 0</inkml:trace>
  <inkml:trace contextRef="#ctx0" brushRef="#br0" timeOffset="140103.1">14354 10014 17503 0,'1'6'768'0,"-1"-6"176"16,0 4-752-16,0-4-192 0,0 2 0 0,0-2 0 0,0 0 2304 0,0 0 448 16,3 1 64-16,-2 2 32 0,3-3 48 0,-1 0 16 15,1 2 0-15,-2-4 0 0,3 2-1568 0,-1 0-320 16,-1 2-64-16,-1-2-16 0,2 2-416 0,-3 0-80 16,1 1 0-16,0-2-16 0,0 1-96 0,2 2-16 15,-2 0 0-15,2 2 0 0,0 0-48 0,-2 3-16 16,2-3 0-16,0 0 0 0,-2 0 32 0,2 0 0 15,-2 2 0-15,2-2 0 0,-1 0-48 0,-1-2-16 16,-1 1 0-16,0-1 0 0,1-1-96 0,-1 0-128 16,-1-2 176-16,0 1-176 0,0-2 128 0,0 0-128 15,0 3 0-15,0-3 0 0,0 0 0 0,0 0 0 16,0 0 0-16,-1 0 0 0,-1 0 0 0,2 1 0 16,-1-1 0-16,1-1 0 0,-1 1 0 0,1 0 0 0,-1-3 0 0,0 3 0 15,-1-3 0-15,0 3 0 0,1-3 0 16,-1 0 0-16,1 0-224 0,-1 2 48 0,0-2 16 15,1 3 0-15,0-2 160 0,1 2-192 0,-1 0 192 0,1 0-192 16,0 2 192-16,0-2 0 0,0 3 0 0,1 1 0 16,1-1 0-16,0 3-128 0,0-2 128 0,-1 2 0 15,1 3-128-15,0-2 128 0,2 5-128 0,-2-1 128 16,3 0 0-16,-1 2-128 0,0 0 128 0,-2-1 0 16,2 1 0-16,-1-1 0 0,2-1 0 0,-1 4-128 15,1-5 128-15,-1 2 0 0,1 0 0 0,-2-2 0 16,2-1 0-16,-1-2 0 0,0 2 0 0,1-3 0 15,-2 0-128-15,0-2 128 0,1-1-128 0,-2-3 128 0,1 0-400 0,-2-3 0 16,1-1 0-16,-2 4 0 16,0 0-368-16,0 0-64 0,0 0 0 0,8-45-11728 15,-8 45-2352-15</inkml:trace>
  <inkml:trace contextRef="#ctx0" brushRef="#br0" timeOffset="140425.2">14278 10428 14735 0,'2'-2'640'0,"-2"0"160"0,1-3-640 0,0 2-160 0,2 0 0 0,-2 2 0 16,-1 1 3152-16,0 0 608 0,0 0 112 0,0 0 32 15,38-49-528-15,-38 49-112 0,0 0 0 0,46-46-16 16,-46 46-1888-16,0 0-368 0,43-41-80 0,-43 41-16 16,0 0-96-16,45-40-32 0,-45 40 0 0,0 0 0 15,42-35-352-15,-42 35-80 0,0 0-16 0,0 0 0 16,43-45-320-16,-43 45 0 0,0 0 0 0,0 0 128 16,0 0-128-16,0 0 0 0,0 0 0 0,0 0 0 31,0 0-640-31,33-43-64 0,-33 41 0 0,0 0-12960 0,2-2-2592 0</inkml:trace>
  <inkml:trace contextRef="#ctx0" brushRef="#br0" timeOffset="140820.31">14835 10194 12895 0,'-4'0'1152'0,"0"0"-928"0,3 0-224 0,1-2 0 15,0 2 2224-15,0-1 400 0,-1 1 64 0,-1-3 32 16,-1 1 416-16,3 0 96 0,0 2 16 0,0 0 0 16,0 0-1216-16,0 0-240 0,0 0-64 0,0 0 0 15,48-22-960-15,-48 22-192 0,0 0-32 0,32 0-16 16,-23 1-64-16,1 2-16 0,0-1 0 0,0 2 0 16,0-1-208-16,0 0-48 0,-1 1-16 0,1 0 0 15,-1 1-176-15,0-4 0 0,-1 1 0 0,0-2 0 16,-1 0-240-16,-1-3-80 0,-6 3 0 0,0 0-12736 15,0 0-2560-15</inkml:trace>
  <inkml:trace contextRef="#ctx0" brushRef="#br0" timeOffset="141302.15">15228 10192 21183 0,'-1'2'944'0,"-2"1"192"0,2-3-912 0,0 0-224 15,0 0 0-15,-2 0 0 0,2 1 2192 0,-3 2 400 16,-1-1 80-16,-2-1 16 0,0 2-640 0,-2-1-128 0,1 2-32 0,0 0 0 16,2 2-992-16,-2-4-192 0,2 4-32 0,0-2-16 15,0 2-336-15,2 1-64 0,1-4 0 0,1 3-16 16,-1-2-240-16,2 2 144 0,-1 3-144 0,2-3 128 15,0 4-128-15,-1-4 0 0,1 4 0 0,0 0 0 16,1 0 0-16,0 1 0 0,3-4 0 0,-2 2 0 16,2-3 0-16,2 0-144 0,0-2 144 0,0-1 0 15,1-6-128-15,-7 3 128 0,0 0 0 0,0 0 0 16,0 0-144-16,42-32 144 0,-42 32 0 0,0 0-144 16,0 0 16-16,27-57 0 0,-27 57 0 0,0 0 0 15,0 0 128-15,15-56-208 0,-15 56 80 0,0 0 128 16,0 0-128-16,0 0 128 0,0 0 0 0,6-48 0 15,-6 45 0-15,0 0 0 0,1 3 0 0,-1-2 0 0,0 4 0 0,1 1 0 16,1-2 0-16,-1 2 0 0,0 2 128 0,0 2 32 16,2 0 16-16,-1 2 0 0,0-2-16 0,0 4 0 15,-1-1 0-15,0 0 0 0,1 2-160 0,-1 1 128 16,0-1-128-16,0-2 128 0,1 4-128 0,-2-3 0 16,1 0 0-16,0 0 0 0,0-4 0 0,1 2 0 15,-2-1 0-15,1 0 0 0,0-4-160 0,-1 2-112 16,1-2-32-16,1-2-17696 15</inkml:trace>
  <inkml:trace contextRef="#ctx0" brushRef="#br0" timeOffset="141751.41">15494 9799 6447 0,'0'-7'272'0,"0"2"80"0,0 1-352 0,0 1 0 0,0-1 0 0,0 2 0 15,0-1 2608-15,1 0 448 0,-1 3 80 0,0 0 32 16,0 0 592-16,0 0 112 0,0 0 32 0,0 0 0 15,0 0-1488-15,0 0-304 0,0 0-48 0,0 0-16 0,0 0-1024 16,0 0-192-16,13 12-64 0,-12 4 0 0,0 3-192 0,2 0-32 16,-2 6-16-16,1 4 0 15,-1 2-160-15,2 1-48 0,-2 2 0 0,0 1 0 16,2-3-128-16,-2 3-48 0,0-1 0 0,1 1 0 0,-1-5-144 0,0-3 128 16,0-2-128-16,1 1 128 0,-1-2-128 0,-1-1 0 15,1-4 0-15,0 0 0 0,2-5 0 0,-1-2 0 16,1-3 0-16,-1-2 0 0,-1-2 0 0,1-1 0 15,0-2 0-15,-1-2 0 0,1 1-256 0,-2 2-48 16,0-3 0-16,0 1 0 16,0 2-176-16,0 0-32 0,-2 2-16 0,1-1 0 15,0-2-176-15,0 2-16 0,1-1-16 0,-2-2 0 16,1 1-1472-16,1-2-288 0</inkml:trace>
  <inkml:trace contextRef="#ctx0" brushRef="#br0" timeOffset="142702.06">16055 10168 1839 0,'0'-6'160'0,"0"1"-160"0,0 2 0 0,-1 0 0 16,1 2 2192-16,0-2 416 0,0 2 80 0,-1-1 0 15,0-1 192-15,-2-1 48 0,-1 1 0 0,-2 0 0 16,1 1-432-16,-1 1-64 0,0 1-32 0,-3 0 0 15,1 0-672-15,-1 1-144 0,-1 1-32 0,0 1 0 16,0 0-480-16,-2 1-112 0,1 2 0 0,-2 3-16 16,4 1-448-16,-3 2-96 0,1 1-16 0,0 3 0 15,3 2-192-15,0 0-32 0,2 0-16 0,1 3 0 16,3-1-144-16,0-2 160 0,2 1-160 0,2-3 160 0,0-2-160 0,3 1 0 16,2 1 0-16,2-4 0 0,1 0 0 0,0-5 0 15,0-4 0-15,-10-3 0 0,0 0 0 0,0 0-144 16,54-16 144-16,-54 16-208 0,0 0-144 0,48-51-32 15,-48 51 0-15,32-50 0 16,-32 50-304-16,26-60-64 0,-26 60-16 0,19-65 0 16,-19 65-368-16,10-67-80 0,-10 67 0 0,1-61-16 0,-1 61 800 0,0-50 176 15,0 50 16-15,-6-56 16 0,6 56 688 0,-9-52 144 16,4 30 32-16,5 22 0 0,-8-35 64 0,3 23 32 16,1 2 0-16,0 5 0 0,3 1-16 0,-1 3 0 15,2 1 0-15,-2 1 0 0,2 2-144 0,-1 3-48 0,2-2 0 16,1 4 0-16,0 2-160 0,-1 0-48 0,3 4 0 0,-1 3 0 15,0 0-64-15,0-2-32 0,-1 1 0 0,2 3 0 16,0 6-32-16,1 3-16 0,1 1 0 0,-1 0 0 16,1 2-32-16,0-1 0 0,0-2 0 0,-1 1 0 15,3-2-144-15,-2-4 160 0,0 5-160 0,0-6 160 16,0 3-160-16,-1-6 0 0,-1 0 0 0,0-7 128 16,-1 1-128-16,0-3 0 0,1-4 0 0,-3-3 0 15,1 4 0-15,0-5 0 0,-1-1-192 0,-1 2 192 31,1-2-608-31,-1-1 0 0,1 0 0 0,0-1 0 0,1-2-384 16,-2 3-80-16,0 0-16 0,0 0-16736 0</inkml:trace>
  <inkml:trace contextRef="#ctx0" brushRef="#br0" timeOffset="142990.49">16418 10144 2751 0,'0'2'256'16,"0"-1"-256"-16,0 2 0 0,0-3 0 0,0 0 4528 0,0 1 848 15,0 2 192-15,1-1 16 0,1 4-912 0,0 2-176 16,1 3-32-16,2 2-16 0,-1 3-2704 0,1-1-528 16,1 3-128-16,0-1 0 0,2 3-464 0,-1-2-96 15,3 2-16-15,-1 1 0 0,-1-1-256 0,1-2-48 0,0-2-16 0,-2 1 0 16,-1-5-192-16,0-2 0 15,1-2 128-15,-4 0-128 0,1-3 0 0,0-2 0 0,-2 0 0 0,-1-2 0 16,2 2-256-16,-3-6-64 0,0 3 0 0,-1-1 0 31,1-2-528-31,-3 0-112 0,2-3-32 0,-3 1-17680 0</inkml:trace>
  <inkml:trace contextRef="#ctx0" brushRef="#br0" timeOffset="143351.04">16336 10536 911 0,'-1'2'0'0,"0"-1"0"0,-1 2 0 0,2-3 0 0,0 0 2560 0,0-3 416 15,0 3 96-15,0-1 0 0,0-1 1616 0,2-2 320 16,-2 4 64-16,0 0 16 0,0 0-2032 0,0 0-416 15,0 0-80-15,27-59 0 0,-27 59-1488 0,0 0-304 16,33-45-48-16,-33 45-16 0,0 0-128 0,39-43-16 16,-39 43-16-16,0 0 0 0,39-36-96 0,-39 36 0 15,0 0-16-15,0 0 0 0,46-38-240 0,-46 38-32 16,0 0-16-16,0 0 0 0,0 0-144 0,42-35 0 16,-42 35 0-16,0 0 0 0,0 0 0 0,0 0 0 15,0 0 0-15,0 0 0 0,0 0-320 0,31-53 0 16,-30 49 0-16,0-2 0 15,1 3-400-15,-1 0-80 0,1 0-16 0,-1 2 0 16,1 1 48-16,-1 0 16 0,0 0 0 0,0 1 0 16,-1 2-448-16,2-1-80 0,-2 2-32 0,1-3-9504 0,-1 2-1920 0</inkml:trace>
  <inkml:trace contextRef="#ctx0" brushRef="#br0" timeOffset="153633.29">17027 10209 2751 0,'-2'-1'256'0,"-1"0"-256"0,1 1 0 0,1 0 0 15,-1 0 1136-15,1 0 176 0,-3 0 32 0,-2 0 16 16,-1 1 1136-16,1 0 240 0,-2 3 32 0,3 0 16 16,2-2-64-16,-2-1-16 0,3 2 0 0,2-1 0 15,3-4-672-15,-1 2-144 0,3-3-32 0,-5 3 0 0,0 0-256 0,0 0-64 16,0 0-16-16,0 0 0 0,0 0-576 0,53-7-112 16,-53 7-32-16,0 0 0 0,33 6-16 0,-33-6 0 15,23 6 0-15,-12 0 0 0,-11-6-256 0,23 8-48 16,-14-2-16-16,-9-6 0 0,21 9-256 0,-21-9-48 15,0 0-16-15,30 6 0 0,-30-6-144 0,0 0 0 16,0 0 0-16,0 0 0 0,50-25 0 0,-50 25 0 16,0 0 0-16,0 0 0 15,0 0-576-15,0 0 0 0,29-44 0 0,-29 44 0 16,0 0-480-16,0 0-96 0,0 0 0 0,-5-16-17792 0</inkml:trace>
  <inkml:trace contextRef="#ctx0" brushRef="#br0" timeOffset="154002.87">16974 10322 1839 0,'-1'5'160'0,"1"-4"-160"0,0 1 0 0,0 1 0 16,0-3 2688-16,0 1 512 0,0 4 112 0,0-1 16 16,1 3 64-16,0-1 32 0,3-1 0 0,0-5 0 15,1 0-1200-15,-5 0-240 0,0 0-64 0,0 0 0 16,0 0-80-16,0 0-32 0,0 0 0 0,52-15 0 16,-52 15-736-16,0 0-160 0,0 0-16 0,36 4-16 0,-36-4-96 0,0 0-16 15,27 13 0-15,-19-7 0 0,0-1-240 0,0 2-48 16,0-4-16-16,-1 0 0 0,-7-3-256 0,0 0-48 15,0 0-16-15,0 0 0 0,45 0-144 0,-45 0 0 16,0 0 0-16,0 0 0 0,0 0 0 0,0 0 0 16,46-26 0-16,-46 26 0 0,0 0-160 0,0 0-16 15,0 0 0-15,0 0 0 16,0 0-704-16,0 0-144 0,0 0-16 0,0 0-12256 16,0 0-2448-16</inkml:trace>
  <inkml:trace contextRef="#ctx0" brushRef="#br0" timeOffset="154383.29">18044 9672 12895 0,'-4'3'1152'0,"2"1"-928"0,-1-3-224 0,2 1 0 16,1 1 1792-16,0-3 304 0,0 1 64 0,-1 4 16 0,1 1 1424 0,-2 4 304 15,4 0 48-15,-2 4 16 0,1 0-1840 0,0 3-352 16,2 1-80-16,-2 2-16 0,1 1-880 0,1-3-176 15,-1 2-48-15,-1 0 0 0,2-3-240 0,1 3-48 16,-2-1-16-16,1-3 0 0,0-4-272 0,0 0 0 16,-1 0 0-16,1-1 0 0,-1-4 0 0,1-1-144 15,-2 0-16-15,1-3 0 16,-2 1-800-16,2-2-144 0</inkml:trace>
  <inkml:trace contextRef="#ctx0" brushRef="#br0" timeOffset="154653.5">17767 10121 12895 0,'3'3'1152'0,"-3"-3"-928"0,0 0-224 0,0 0 0 15,0 0 3584-15,0 0 656 0,0 0 144 0,49 1 32 16,-49-1-896-16,52 0-160 0,-52 0-32 0,59-1-16 15,-59 1-2080-15,57-3-400 0,-57 3-96 0,53 3-16 16,-53-3-272-16,47 4-48 0,-47-4-16 0,38 9 0 16,-38-9-224-16,31 9-160 0,-31-9 192 0,25 5-192 15,-25-5 0-15,0 0 0 0,0 0 0 0,32 5 0 16,-32-5 0-16,0 0-176 0,0 0 32 0,0 0 0 16,0 0-640-16,0 0-128 0,0 0-32 0,0 0-11664 15,0 0-2320-15</inkml:trace>
  <inkml:trace contextRef="#ctx0" brushRef="#br0" timeOffset="155083.22">17924 10339 30399 0,'0'4'1344'0,"0"-2"288"0,0-1-1312 0,0 2-320 16,1-2 0-16,-1 2 0 0,1-1 1888 0,-1 2 304 0,2 2 64 0,-1 0 16 16,1 7-992-16,-2-1-208 0,1-1-48 0,-2 1 0 15,1 3-512-15,-2-2-96 0,-1 0-32 0,1 2 0 16,-1 1-240-16,1-2-144 0,-1 1 160 0,2-3-160 16,0-1 0-16,0-2 0 0,1-1 0 0,0-1 0 15,1-4 0-15,0 3 0 0,0-2 0 0,1-1 0 16,0 0 128-16,-1 1-128 0,1 1 0 0,0-1 0 15,-1-3 256-15,2 1-64 0,0 2 0 0,1 1 0 16,1-4-32-16,1 2-16 0,0-1 0 0,2-2 0 16,-8 0 48-16,0 0 0 0,0 0 0 0,38 0 0 15,-38 0 32-15,0 0 16 0,0 0 0 0,51-6 0 16,-51 6 0-16,0 0 0 0,0 0 0 0,49-2 0 16,-49 2-112-16,0 0-128 0,0 0 176 0,44 0-176 0,-44 0 0 0,0 0 0 15,0 0 0-15,0 0 0 0,36 2 0 0,-36-2 0 16,0 0 0-16,0 0 0 15,0 0-272-15,0 0-112 0,0 0-32 0,0 0 0 16,0 0-720-16,0 0-144 0,0 0-16 0,17-47-18048 16</inkml:trace>
  <inkml:trace contextRef="#ctx0" brushRef="#br0" timeOffset="156366.2">18618 11092 11055 0,'0'3'976'0,"0"0"-784"16,1-3-192-16,0 0 0 0,0 0 2160 0,0 0 384 15,2 0 80-15,2 3 0 0,1 0 688 0,-6-3 128 16,0 0 16-16,0 0 16 0,46-12-1232 0,-46 12-256 15,0 0-64-15,0 0 0 0,54-44-1088 0,-54 44-208 16,0 0-48-16,42-57-16 0,-42 57-160 0,29-50-16 0,-29 50-16 0,28-52 0 16,-28 52-32-16,25-57 0 15,-25 57 0-15,22-61 0 0,-22 61-16 0,20-59-16 16,-20 59 0-16,15-59 0 0,-15 59-64 0,10-53-16 0,-10 53 0 0,6-52 0 16,-6 52-64-16,-3-53-16 0,3 53 0 0,-3-48 0 15,-1 25-144-15,0-1 128 0,1-1-128 0,-2-1 128 16,1 1-128-16,-1 0 0 0,0 2 144 0,0-4-144 15,0 1 0-15,0-3 0 0,0 1 0 0,-1-1 128 16,1-1-128-16,-1 0 0 0,1-1 0 0,0 0 0 16,0 3 0-16,1-2 0 0,1 1 0 0,-1 1 0 15,0 2 0-15,4 26 0 0,-4-49 0 0,4 49 0 16,-2-49 0-16,2 49 0 0,-1-40 0 0,1 40 0 16,-3-38 0-16,3 38 0 0,-5-32 0 0,0 16 0 15,0 0 0-15,-1 1 0 0,-1 2 0 0,-2-3 0 16,1 3 0-16,-4-2-128 0,3 3 128 0,-3 0 0 0,4 2-160 0,-2-3 160 15,0 2-192-15,3 3 192 0,2-2-208 16,0 1 64-16,1-1 16 0,1 2 0 0,3 8 128 0,0 0-192 16,-1-33 192-16,1 33-192 0,0 0 192 0,0 0 0 15,0 0 0-15,24-50 0 0,-24 50 0 0,0 0 0 16,0 0 0-16,48-49 0 0,-48 49 0 0,0 0 0 16,48-28 0-16,-48 28 0 0,0 0 0 0,58-16 0 15,-58 16 0-15,0 0 0 0,52-9 0 0,-52 9 128 16,0 0-128-16,47-3 128 0,-47 3-128 0,0 0 0 15,40 0 0-15,-40 0 0 0,0 0 0 0,37 3 0 16,-37-3 0-16,0 0 0 0,33 6 0 0,-33-6-192 16,0 0 32-16,0 0 0 15,0 0-672-15,42 4-144 0,-42-4-32 0,0 0-18336 0</inkml:trace>
  <inkml:trace contextRef="#ctx0" brushRef="#br0" timeOffset="157019.93">18986 11149 19343 0,'-1'-2'1728'0,"0"0"-1392"0,1 2-336 0,-2 0 0 15,2 2 1840-15,-1-2 288 0,0 0 64 0,0-2 16 16,-3 2 352-16,0 0 64 0,2 0 0 0,-3 0 16 15,1 2-1104-15,0 0-208 0,1 0-48 0,-1 0-16 16,0 3-560-16,0 0-128 0,1 3 0 0,-1-2-16 16,2 7-144-16,0-1-32 0,1 1 0 0,1 0 0 15,0 2-128-15,1 1-48 0,3-4 0 0,1 4 0 16,1-2-208-16,2 1 144 0,0-3-144 0,2-2 128 16,1 0-128-16,0-4 0 0,3 0 0 0,-14-6 0 15,0 0 0-15,48-12 0 0,-48 12 0 0,0 0 0 16,55-44 0-16,-55 44-144 0,37-47 144 0,-37 47 0 15,31-55-384-15,-31 55 16 0,18-47 16 0,-18 47 0 16,0 0-160-16,9-57-16 0,-9 57-16 0,-8-28 0 0,2 18 272 0,-2 1 48 16,-2 2 16-16,-3 2 0 0,1 1 208 0,-2 2 192 15,1 1-48-15,-1 1 0 0,-1 0 48 0,1 0 16 16,-1 1 0-16,-1 1 0 0,2-2-208 0,2 0-128 16,1-3 128-16,3 0-12688 15,2-3-2416-15</inkml:trace>
  <inkml:trace contextRef="#ctx0" brushRef="#br0" timeOffset="157883.19">19453 9164 1839 0,'3'-3'160'0,"-2"0"-160"16,0 2 0-16,1-2 0 0,-1 3 1056 0,-1 0 176 15,2-3 48-15,1 0 0 0,-3 3 1056 0,0 0 224 16,0 0 32-16,0 0 16 0,0 0 736 0,0 0 160 16,0 0 16-16,0 0 16 0,0 0-528 0,0 0-128 15,0 0 0-15,0 0-16 0,1-28-1632 0,-6 28-320 16,-1-3-64-16,-2 3-16 0,1 0-304 0,0 0-64 16,-1 0-16-16,0 0 0 0,-1 0-160 0,-1 3-32 15,1-3-16-15,1 2 0 0,-1 2-96 0,0 0-16 16,-1 1 0-16,2 1 0 0,0-3-128 0,1 4 0 15,0-1 144-15,0 0-144 0,2 0 0 0,2 2 0 16,0-2 0-16,1 2 128 0,1-1-128 0,1 0 0 0,1 2 0 0,1-3 0 16,2 1 0-16,0 2 0 0,1-2 0 0,1 2 0 15,0-3 0-15,1 0 0 0,1 1 0 0,-1-4 0 16,2 3 0-16,0-3 0 0,0 2 0 0,-9-5-128 16,0 0 128-16,0 0 0 0,38 5 0 0,-38-5 0 15,0 0 0-15,0 0 0 0,0 0 0 0,53-25-128 16,-53 25 128-16,0 0 0 0,0 0-144 0,38-44 144 15,-38 44-192-15,0 0 16 0,0 0 16 0,27-55 0 16,-27 55 160-16,0 0-192 0,0 0 192 0,18-49-192 16,-18 49 192-16,0 0-160 0,0 0 160 0,6-39-160 0,-6 39 160 0,0 0 0 15,0 0 0-15,0 0 0 0,-1-26 0 0,-1 24 0 16,2-1 0-16,-1 3 0 0,1 0 256 0,0 3 0 16,0 1-16-16,0 1 0 0,-1 2 32 0,1-1 16 15,0 4 0-15,-1 2 0 0,1 1-112 0,0 3-32 16,-2-1 0-16,1 2 0 0,0 2 0 0,0 2 0 15,-1 1 0-15,0 0 0 0,1-2-16 0,-2 1-128 16,2-1 192-16,0-2-64 0,0-2-128 0,1-3 0 16,0-1 0-16,1-2 0 0,0-4 0 0,0-2 0 15,0 0 0-15,2-2 0 16,-2 2-640-16,0-2-16 0,2-1 0 0,-3 4-12784 16,1-1-2544-16</inkml:trace>
  <inkml:trace contextRef="#ctx0" brushRef="#br0" timeOffset="158605.97">19027 11039 8287 0,'1'-1'736'0,"0"1"-592"0,-1-3-144 0,0 3 0 15,2 0 1120-15,-1 0 192 0,0 0 32 0,1 0 16 16,2-2 992-16,-1 2 192 0,-1 0 32 0,1 0 16 16,-1 0-144-16,-1-1-16 0,2 1-16 0,-3 0 0 15,1 0-736-15,0-3-144 0,0 3-16 0,-1-2-16 16,0 2-464-16,0-2-80 0,0 4-32 0,0-2 0 16,-1 2-400-16,0-2-80 0,0 3 0 0,0-2-16 15,-2 1-80-15,2 1-16 0,-2 0 0 0,1 0 0 16,-1 1-80-16,1-2 0 0,-2 2-16 0,1-1 0 15,0 4-80-15,-1-5-16 0,-1 2 0 0,2 0 0 16,-1-1-144-16,-1 2 0 0,1-1 144 0,-2-2-144 16,1 5 0-16,0-4 0 0,0 0 0 0,0 0 128 15,0 0-128-15,2 1 0 0,-1-1 0 0,2 0 128 0,-1-2-128 0,1 4 0 16,0-4 0-16,2 4 128 0,-1-1-128 0,1 0 0 16,0-1 0-16,1 2 0 15,1 1 0-15,-2-2 0 0,1 2 0 0,1 1 0 0,0-1 0 0,-1 0 0 16,1 0 0-16,-1-2-128 0,1 0 128 0,-1-1-192 15,0 0 192-15,0-1-192 0,2-1 0 0,-2-1 0 16,2 0 0-16,0-1 0 16,0 1-256-16,-1-2-48 0,2-2-16 0,0 2 0 15,-1-2-1088-15,1 1-240 0</inkml:trace>
  <inkml:trace contextRef="#ctx0" brushRef="#br0" timeOffset="166171.57">19608 10150 911 0,'-1'2'0'0,"0"0"0"0,1 0 0 0,-2-1 0 16,2-2 3136-16,0 1 560 0,0 1 96 0,2-1 32 0,-2 3 144 0,1-1 16 16,0-2 16-16,0 1 0 0,-2-1-1184 0,2-1-256 15,-1 1-32-15,0-2-16 0,-1 2-1328 16,0-3-272-16,-3 2-48 0,-1-1-16 15,0 0-320-15,-2 1-64 0,-2 2-16 0,-1-1 0 0,-1 4 0 0,-3-3-16 16,0 4 0-16,0-1 0 0,-1 2-112 0,3 0 0 16,-2 0-16-16,2 2 0 0,1 3-128 0,0-1-32 15,3 0 0-15,1 2 0 0,1 1-144 0,2-4 0 16,0 4 0-16,2-1 128 0,0-1-128 0,1 2 0 16,1-1 0-16,1-2 0 0,2 1 0 0,1-5 0 15,2 2 0-15,-1-5 0 0,-2 2-144 0,4-1 144 16,0-2 0-16,-7-2 0 0,0 0-128 0,0 0 128 15,52-8 0-15,-52 8 0 0,0 0-128 0,47-22 128 16,-47 22 0-16,0 0 0 0,46-26-208 0,-46 26 64 0,0 0 16 16,0 0 0-16,45-44-112 0,-45 44-16 0,0 0 0 0,0 0 0 15,0 0 64-15,29-48 0 0,-29 48 0 0,0 0 0 16,0 0 192-16,0 0-144 0,0 0 144 0,7-44-128 16,-7 44 128-16,0 0 0 0,0 0 0 0,0 0 0 15,0 0 0-15,0 0 0 0,0 0 128 0,0 0-128 16,-5-9 336-16,4 11 0 0,1 5 0 0,-1-1 0 15,1 4-16-15,0 0-16 0,1-1 0 0,-1 4 0 16,0-1-176-16,0 1-128 0,0-1 192 0,0 1-192 16,0 0 0-16,1 0 0 0,1 0 0 0,-2-1 0 15,1 1 0-15,0-4 0 0,-1 4 0 0,1-5 0 16,-1 2 0-16,2-3-192 0,-2-1 0 0,1 0 0 16,0 0-320-16,0-2-64 0,3-3-16 0,0 2 0 15,-1-1-448-15,2-1-96 0,-5-1-16 0,0 0-16944 16</inkml:trace>
  <inkml:trace contextRef="#ctx0" brushRef="#br0" timeOffset="166420.25">19865 10239 32255 0,'-1'4'1424'0,"0"-2"304"0,-1 1-1392 0,2-3-336 16,0 1 0-16,0-1 0 0,2 2 1920 0,-1-2 320 15,0 3 64-15,3 0 16 0,1 0-1120 0,0-2-240 16,-5-1-32-16,0 0-16 0,0 0-288 0,29 3-64 16,-29-3-16-16,0 0 0 0,0 0-96 0,0 0-32 0,43-4 0 0,-43 4 0 15,0 0-176-15,0 0-48 16,33 1 0-16,-26 2 0 0,1-2-192 0,-1 1 0 0,-2 1 0 16,0 0 0-16,0 0 0 0,-1 1-256 0,1-1 48 0,-2 0 16 31,1-1-832-31,-1 2-144 0,0-4-48 0,0 1-18608 0</inkml:trace>
  <inkml:trace contextRef="#ctx0" brushRef="#br0" timeOffset="166787.97">20236 10231 9215 0,'0'0'400'0,"0"-2"96"0,1 2-496 0,-1-3 0 16,2 3 0-16,-2 0 0 0,0-1 3904 0,1 1 672 15,0-2 144-15,0 2 16 0,-1 0-640 0,0 0-128 16,0 0-16-16,0 0-16 0,0 0-2528 0,0 0-512 16,0 0-112-16,0 0-16 0,0 0-256 0,0 0-48 15,0 0-16-15,0 0 0 0,0 0-128 0,42-9-48 16,-42 9 0-16,0 0 0 0,0 0-144 0,24 6-128 15,-18-1 192-15,0-1-192 0,-1 2 128 0,1 0-128 16,-1 1 0-16,0 0 0 0,-1 3 0 0,1 1 0 16,-1 1 128-16,1-1-128 0,-2 1 0 0,2 0 0 0,-1 2 128 0,1-2-128 15,-1 0 0-15,-1 1 0 0,1-3 0 0,0-1 0 16,1 1 0-16,-3-1-272 0,2-3 48 0,-2-2 16 31,1 2-496-31,-2-6-80 0,0 3-32 0,1-3 0 16,-1-3-1120-16,-1 3-240 0</inkml:trace>
  <inkml:trace contextRef="#ctx0" brushRef="#br0" timeOffset="167088.1">20246 10444 20847 0,'-4'6'448'0,"3"-6"112"0,0 3 16 0,0-3 0 0,1 0-448 15,1-3-128-15,-1 3 0 0,0 0 0 0,0 0 3584 0,0 0 688 16,0 0 144-16,38-44 16 0,-38 44-2352 0,0 0-480 16,36-50-80-16,-36 50-32 0,0 0-624 0,35-45-128 15,-35 45-32-15,0 0 0 0,33-45-80 0,-33 45-32 16,0 0 0-16,0 0 0 0,36-41-208 0,-36 41-64 16,0 0 0-16,0 0 0 0,0 0-176 0,0 0-144 15,0 0 192-15,44-31-192 0,-44 31 0 0,0 0 0 16,0 0 0-16,0 0 0 15,0 0-320-15,0 0-128 0,0 0-32 0,36-44 0 16,-36 40-544-16,0 4-128 0,0 0 0 0,0 0-11968 16,0 0-2368-16</inkml:trace>
  <inkml:trace contextRef="#ctx0" brushRef="#br0" timeOffset="169208.67">19393 9935 12895 0,'0'0'1152'0,"0"0"-928"0,0 0-224 0,-1-3 0 16,-1 3 1376-16,2 0 224 0,-2-2 64 0,-1 0 0 15,-2 2 272-15,1-2 64 0,-3 2 16 0,0 2 0 16,1 0-480-16,-2 3-80 0,1 1-32 0,-2 4 0 16,2 0-144-16,-2 2-16 0,2 4-16 0,-2-1 0 15,0 5-352-15,2 2-64 0,1 3 0 0,-2 3-16 16,0-3-352-16,0 1-64 0,1 2-16 0,1-3 0 16,1 3-256-16,2-2-128 0,3 3 128 0,0-4-128 15,3 1 128-15,2-4-128 0,1 3 0 0,0-6 128 16,3 2-128-16,-2-5 0 0,3 0 0 0,1-2 0 15,3 1-144-15,1-1 144 0,1 0-192 0,0-1 192 16,-1-3-2224-16,-1-2-336 0</inkml:trace>
  <inkml:trace contextRef="#ctx0" brushRef="#br0" timeOffset="169809.21">20608 9967 9215 0,'3'-3'816'0,"-2"2"-656"16,0 1-160-16,1 0 0 0,-2 0 1904 0,0 0 336 16,2 0 80-16,2 0 16 0,1 1 848 0,0 2 160 15,1 3 48-15,0 0 0 0,1 0-1008 0,1 4-192 16,0 3-32-16,1-1-16 0,0 0-1120 0,1 2-208 15,1 4-48-15,-1-1-16 0,1-3-464 0,-1 4-96 16,0 0 0-16,-2-2-16 0,1 3-176 0,-3-1 0 16,-1 1 0-16,-2-3 0 0,-1 1 0 0,-2 2 0 15,-2 2 0-15,-1-3 0 0,-1 5 0 0,1-3 0 16,-2-2 0-16,0 1 0 0,-1-2-240 0,-1-2 32 16,1-2 0-16,-1-1 0 15,1-3-672-15,-1-1-128 0,0-3-16 0,1-2-16 16,1 0-576-16,-1-3-112 0,1-3-32 0,-1 0 0 15,1 0-672-15,0 0-128 0</inkml:trace>
  <inkml:trace contextRef="#ctx0" brushRef="#br0" timeOffset="170345.59">21136 10248 19343 0,'-3'0'848'0,"-1"0"192"16,1 0-832-16,0 0-208 0,2 0 0 0,-2 0 0 0,2 0 2368 0,-4 0 448 15,-1 1 64-15,-4 1 32 16,-1 1-512-16,-2 0-96 0,1 1-32 0,0 1 0 0,-1 0-1296 0,1 4-256 16,-1-3-48-16,0 2-16 0,1 2-352 0,-1 3-80 15,2-3-16-15,0 3 0 0,2 2-208 0,1 1 176 16,1-2-176-16,2 1 160 0,3 1-160 0,2-4 0 15,2-2 0-15,2 0 0 0,2-2 0 0,1-1 0 16,-1-4 0-16,1 0 0 0,2-3 0 0,-9 0 0 16,0 0-128-16,0 0 128 0,47-31-192 0,-47 31 16 15,0 0 16-15,48-64 0 16,-48 64-288-16,27-51-48 0,-27 51-16 0,25-59 0 16,-25 59-64-16,16-60 0 0,-16 60-16 0,11-53 0 0,-11 53 320 0,5-46 64 15,-5 46 16-15,-2-38 0 0,-2 23 192 0,0-1 0 16,0 4 0-16,0 2 0 0,-3 1 656 0,2 2 32 0,0 1 0 0,1 1 0 15,0 3 32-15,1-1 16 0,1 3 0 0,2 0 0 16,-1 0-208-16,1 0-32 0,1 0-16 0,0 1 0 16,2 1-128-16,-2 2-32 0,1 0 0 0,1 2 0 15,0 3-64-15,1 0-32 0,0 4 0 0,0-1 0 16,-1 4-96-16,1 3-128 0,0 3 176 0,-2 0-176 16,1 4 176-16,-1 2-176 0,-1 0 160 0,1 0-160 15,-1 1 128-15,0-3-128 0,0-1 0 0,1-6 144 16,0 0-144-16,1-3 0 0,-1-2 0 0,0-3 0 15,1-1 0-15,-1-4 0 0,2-2 0 0,0-2 0 16,1-1-496-16,-2-2-16 16,-3 1-16-16,0 0 0 0,0 0-1072 0,0 0-192 15</inkml:trace>
  <inkml:trace contextRef="#ctx0" brushRef="#br0" timeOffset="170610.93">21350 10229 12895 0,'-1'2'1152'0,"1"-2"-928"16,0 0-224-16,0 0 0 0,0 0 3744 0,0 2 704 15,0 0 144-15,1-1 16 0,1 4-1312 0,-1 2-272 16,1 2-48-16,2-1-16 0,0 3-1824 0,2-1-368 16,0 0-80-16,0 2-16 0,2 0-224 0,0 2-64 15,0 1 0-15,2-3 0 0,-1 2-176 0,0-2-32 16,0 3-16-16,-2-5 0 0,-1 0-160 0,-1-1 0 15,0-2 0-15,0-1 0 0,0 0 0 0,-1 0 0 0,-2-2 0 0,0-1 0 16,-1 0 0-16,0-3-192 16,-1 3 64-16,0-3 128 15,0-3-800-15,0 1-32 0,-1-2-16 0,0 0-17920 0</inkml:trace>
  <inkml:trace contextRef="#ctx0" brushRef="#br0" timeOffset="170895.05">21291 10501 20271 0,'2'-2'896'0,"1"-2"192"0,-1 0-880 0,1 2-208 0,-1 0 0 0,1 0 0 16,-1-1 2592-16,2 0 480 0,-4 3 80 0,0 0 32 0,0 0-560 0,42-39-128 15,-42 39 0-15,0 0-16 0,0 0-1536 0,46-53-304 16,-46 53-64-16,0 0-16 0,0 0-176 15,38-48-48-15,-38 48 0 0,0 0 0 0,0 0-144 0,0 0-16 16,31-46-16-16,-31 46 0 0,0 0-160 0,0 0 0 16,0 0 0-16,0 0 0 0,0 0 0 0,0 0-272 15,43-42 64-15,-39 40 16 16,-2-2-656-16,2 0-128 0,0-1-32 0,-4 5-17440 16</inkml:trace>
  <inkml:trace contextRef="#ctx0" brushRef="#br0" timeOffset="172109.47">22092 10337 17503 0,'0'0'1552'0,"1"-3"-1232"16,-1 3-320-16,0 0 0 0,0 0 2144 0,2-1 368 15,-2 1 80-15,0 0 16 0,0 0 560 0,0 0 112 16,0 0 32-16,49-16 0 0,-49 16-1824 0,0 0-352 16,43-3-80-16,-43 3-16 0,0 0-352 0,44 4-80 15,-44-4-16-15,0 0 0 0,38 12-240 0,-38-12-48 16,0 0-16-16,33 9 0 0,-33-9-288 0,0 0 128 15,0 0-128-15,0 0 0 0,44-2 0 0,-44 2 0 16,0 0 0-16,0 0 0 16,0 0-736-16,0 0-48 0,44-31-16 0,-44 31 0 15,0 0-1072-15,0 0-224 0</inkml:trace>
  <inkml:trace contextRef="#ctx0" brushRef="#br0" timeOffset="172328.07">22274 10207 15263 0,'-2'0'320'0,"0"0"80"0,1 0 16 0,0 0 32 0,1 0-448 0,0 0 0 0,0 0 0 0,0 0 0 15,-1 1 4352-15,1 1 800 0,-2 2 160 0,2 1 16 16,-1 1-2816-16,1 2-560 0,0 0-112 0,1 5-32 16,1-3-1040-16,-1 6-192 0,0-3-64 0,0 5 0 15,1-2-176-15,-2-3-32 0,1 2-16 0,0 1 0 16,-1-3-288-16,1-1 0 0,-1 2 128 0,0-6-128 0,0 2-144 0,0 0-96 15,0-4-16-15,1 3 0 16,-1-2-1104-16,2 2-240 0</inkml:trace>
  <inkml:trace contextRef="#ctx0" brushRef="#br0" timeOffset="172697.78">23075 9853 10127 0,'-3'0'896'0,"0"-2"-704"0,2 0-192 0,0 2 0 16,-1 0 2800-16,2 2 528 0,-1 0 96 0,0 1 32 16,0 0 704-16,-3 3 128 0,1 4 48 0,0 5 0 15,0-3-2592-15,1 5-512 0,1 2-96 0,-1 0-32 16,2-1-464-16,2 2-112 0,-1-1-16 0,1-1 0 16,1-2-288-16,-1 0-64 0,1 1-16 0,0-5 0 15,1 0-144-15,0 1 0 0,0-2-192 0,-1-3 192 16,1 1-832-16,0-5-32 0,-1 0-16 0,0-2-17872 15</inkml:trace>
  <inkml:trace contextRef="#ctx0" brushRef="#br0" timeOffset="172959.07">22817 10260 23039 0,'0'0'1024'0,"0"0"192"0,0 0-960 0,0 0-256 16,0 0 0-16,0 0 0 0,0 0 3136 0,0 0 592 15,47-3 112-15,-47 3 32 0,42-3-1760 0,-42 3-368 0,46-5-64 0,-46 5-16 16,44-4-704-16,-44 4-160 0,43-4-32 0,-43 4 0 16,41 2-352-16,-41-2-80 0,40 5-16 0,-40-5 0 15,33 7-320-15,-33-7 0 0,26 10 0 0,-26-10 128 16,17 11-128-16,-10-5-256 0,-2 0 64 0,-3-2 0 31,-1 2-528-31,1-2-112 0,-2-2-32 0,-2 2-12336 0,1-1-2480 0</inkml:trace>
  <inkml:trace contextRef="#ctx0" brushRef="#br0" timeOffset="173363.09">22965 10466 8287 0,'-2'7'736'0,"1"-4"-592"15,-1 2-144-15,1-1 0 0,2-2 3568 0,-1 0 672 16,0 1 144-16,0 4 32 0,-1 1-512 0,0 5-80 16,0 3-32-16,-2 2 0 0,2-1-2160 0,-2 1-432 15,1-2-96-15,-1-4-16 0,1 2-592 0,-1-2-128 16,1 1-32-16,-2-4 0 0,2 1-208 0,-2-1-128 15,2 1 128-15,-2-4-128 0,1 3 0 0,1-4 0 16,0 0 0-16,0-2 0 0,2 1 0 0,-1-1 0 16,2-1 0-16,1-2 0 0,0 0 0 0,-2 0 0 15,0 0 0-15,0 0 0 0,0 0 144 0,0 0 16 16,0 0 0-16,49-11 0 0,-49 11 160 0,0 0 16 16,0 0 16-16,49-8 0 0,-49 8-48 0,0 0-16 0,47-6 0 15,-47 6 0-15,0 0-80 0,48-2-16 0,-48 2 0 0,0 0 0 16,43-4-192-16,-43 4 0 0,0 0 0 0,0 0 0 15,46-9 0-15,-46 9 0 0,0 0 0 0,0 0 0 32,0 0-592-32,0 0-16 0,0 0 0 0,0 0 0 15,0 0-560-15,0 0-112 0</inkml:trace>
  <inkml:trace contextRef="#ctx0" brushRef="#br0" timeOffset="174126.18">23642 11291 22111 0,'2'-2'1968'0,"1"0"-1584"0,-2 0-384 0,0 0 0 16,-1 2 2112-16,0 0 352 0,0 0 64 0,0 0 16 16,40-36-80-16,-40 36-16 0,0 0 0 0,50-51 0 15,-50 51-1376-15,0 0-288 0,51-57-48 0,-51 57-16 16,32-41-128-16,-32 41-16 0,32-50-16 0,-32 50 0 15,34-60-176-15,-34 60-48 0,33-67 0 0,-33 67 0 16,25-60-144-16,-25 60-48 0,18-53 0 0,-18 53 0 16,9-45-144-16,-9 45 0 0,4-43 144 0,-4 43-144 0,-2-48 0 0,2 48 0 15,-6-51 0-15,6 51 128 0,-12-53-128 0,5 24 0 16,-1 0 0-16,-1 0 128 0,0-2-128 0,0-1 128 16,-2-2-128-16,-2 3 128 0,2-2-128 0,0 1 0 15,0 1 128-15,-3-3-128 0,1-1 0 0,-2-1 128 16,-1 5-128-16,-1 0 0 0,-2 2 0 0,2-5 128 15,1 2-128-15,1-2 0 0,1 1 128 0,2-1-128 16,-1 2 128-16,4-5-128 0,1 1 0 0,1 1 0 16,3 2 0-16,4 33-128 0,-5-61 128 0,5 61 0 15,1-63 0-15,-1 63 0 0,5-59 0 0,-5 59 0 16,6-52 128-16,-6 52-128 0,8-44 192 0,-8 44-48 16,0 0 0-16,13-47 0 0,-13 47-16 0,0 0-128 0,0 0 192 0,25-54-64 15,-25 54-128-15,0 0 0 0,32-47 144 0,-32 47-144 16,0 0 0-16,41-54 0 0,-41 54 0 15,0 0 128-15,37-45-128 0,-37 45 0 0,0 0 0 0,0 0 0 16,44-34 0-16,-44 34 0 0,0 0-144 0,0 0 144 16,40-4-352-16,-40 4 0 0,0 0 0 0,28 13 0 31,-19-4-336-31,-1-1-64 0,1 0-16 0,-2 2-19472 0</inkml:trace>
  <inkml:trace contextRef="#ctx0" brushRef="#br0" timeOffset="174742.5">23997 11436 13823 0,'0'0'1216'0,"0"0"-960"0,0 0-256 0,0 0 0 16,0 0 2304-16,0 0 400 0,0 0 96 0,0-37 16 15,0 37 512-15,0 0 128 0,-4-45 0 0,4 45 16 16,-6-24-1744-16,2 14-336 0,-1 1-80 0,0 5-16 16,0-2-640-16,-1 5-128 0,0 1-16 0,0 4-16 15,-1-1-112-15,2 1 0 0,-1 1-16 0,1 2 0 16,0 2-176-16,0 1-16 0,2 2-16 0,-1-2 0 16,0 3-160-16,2 0 0 0,1 2 144 0,-1-1-144 15,2 0 0-15,2-1 0 0,-1 3 0 0,2-4 0 16,1 1-240-16,0-2 48 0,1-3 0 0,1-1 0 15,0-1-16-15,0-4 0 0,1-2 0 0,-1 0 0 16,-1 0 16-16,0 0 0 0,-5 0 0 0,0 0 0 0,0 0 64 16,37-41 128-16,-37 41-208 0,0 0 80 0,26-47 128 0,-26 47 0 15,0 0 0-15,16-49-128 0,-16 49 128 0,0 0 0 16,7-45 0-16,-7 45 0 0,0 0 0 0,0 0 176 16,1-45-176-16,-1 45 192 0,0 0 16 0,0 0 16 15,0 0 0-15,0 0 0 0,0 0 16 0,0 0 0 16,0 0 0-16,-3-11 0 0,3 19 16 0,0 1 16 15,1 1 0-15,-1 2 0 0,1-1-272 0,2 2 128 16,-2 1-128-16,0 0 0 0,2 1 0 0,-1-3-192 16,1-1 0-16,-1 1 0 15,1-3-416-15,-1-2-80 0,0-1-16 0,1-3-12112 16,-1-3-2432-16</inkml:trace>
  <inkml:trace contextRef="#ctx0" brushRef="#br0" timeOffset="175413.52">24219 8959 11967 0,'0'0'1072'0,"0"0"-864"16,0 0-208-16,0 0 0 0,0 0 2208 0,0 0 400 15,0 0 80-15,0 0 0 0,0 0 928 0,0 0 176 0,0 0 48 16,0 0 0-16,0 0-1776 0,0 0-336 0,0 0-80 0,0 0-16 15,0 0-928-15,0 0-176 0,26 16-32 0,-25-1-16 16,1-2-160-16,-1 5-48 0,-1-5 0 0,1 3 0 16,-2 1-272-16,0 0 128 0,-1-1-128 0,0-2 0 15,1 0 0-15,-3-1 0 0,1-3 0 0,0 2 0 16,0-5 0-16,1 2 0 0,-2 1 0 0,2-1 0 16,-1-2 0-16,-1-1 0 0,2 0 0 0,-1 1 0 15,2-1 0-15,1-3 0 0,1 0 0 0,2-2 0 16,-1 2 0-16,-2-3 0 0,0 0 0 0,0 0 0 15,0 0 0-15,0 0 160 0,0 0-160 0,56-7 192 16,-56 7 48-16,0 0 16 0,0 0 0 0,51-3 0 16,-51 3-16-16,0 0 0 0,49-4 0 0,-49 4 0 0,0 0-240 15,50 4 144-15,-50-4-144 0,0 0 128 0,42 1-128 0,-42-1 0 16,0 0 0-16,0 0 0 0,0 0-224 0,0 0-32 16,39 9 0-16,-35-7 0 15,-4-2-640-15,0 0-144 0,0 0-32 0,0 0-11792 16,0 0-2352-16</inkml:trace>
  <inkml:trace contextRef="#ctx0" brushRef="#br0" timeOffset="177414.56">24466 10089 4607 0,'0'-2'400'15,"2"2"-400"-15,-1 2 0 0,-1-2 0 16,0 0 1456-16,0 0 208 0,0-2 32 0,2 4 16 16,0-2 1392-16,1 0 288 0,1 4 48 0,0-2 16 15,1 0 32-15,1 1 16 0,-1 2 0 0,1-1 0 16,0 2-1568-16,0 3-304 0,1 1-64 0,0 0-16 0,0 3-592 0,0 2-112 15,0 1-16-15,0-1-16 0,0-1-96 0,-1 0-16 16,0 3 0-16,1 0 0 0,0 1-320 0,-1 1-64 16,1-1 0-16,-2-1-16 0,0-4-304 0,0 2 0 15,0-3 128-15,0-2-128 0,0-1 0 0,-1 1 0 16,-1-4 0-16,2 0 0 0,-1 0-320 0,1-2 0 16,-1 0-16-16,-4-4 0 15,7 6-624-15,-7-6-112 0,0 0-16 0,0 0-18608 0</inkml:trace>
  <inkml:trace contextRef="#ctx0" brushRef="#br0" timeOffset="177704.59">24381 10396 10127 0,'0'0'896'0,"0"0"-704"0,0 0-192 0,0 0 0 15,0 0 3344-15,0 0 640 0,0 0 128 0,0 0 32 16,0 0-16-16,0 0 0 0,52-17 0 0,-52 17 0 16,0 0-2528-16,49-33-496 0,-49 33-96 0,0 0-32 15,61-44-352-15,-61 44-80 0,45-38-16 0,-45 38 0 16,43-38-272-16,-43 38-48 0,39-35-16 0,-39 35 0 16,0 0-192-16,45-45 0 0,-45 45 0 0,0 0 0 15,0 0 0-15,0 0 0 0,42-37 0 0,-42 37 0 16,0 0-464-16,0 0 16 0,0 0 0 0,0 0 0 15,0 0-368-15,0 0-64 0,0 0-16 0,0 0-17856 16</inkml:trace>
  <inkml:trace contextRef="#ctx0" brushRef="#br0" timeOffset="178015.2">24939 10243 13823 0,'0'0'608'0,"0"0"128"0,0 0-592 0,0 0-144 0,0 0 0 0,0 0 0 16,0 0 2624-16,0 0 512 0,0 0 80 0,0 0 32 15,0 0 464-15,0 0 112 0,44-5 16 0,-44 5 0 16,0 0-2256-16,18 10-448 0,-18-10-96 0,13 6-16 15,-7-3-320-15,-6-3-80 0,0 0-16 0,0 0 0 16,30 8-256-16,-30-8-48 0,0 0-16 0,0 0 0 16,0 0-288-16,43-5 160 0,-43 5-160 0,0 0 128 15,0 0-128-15,0 0 0 0,0 0 0 0,0 0-176 16,47-19-496 0,-47 19-96-16,0 0-32 0,0 0-12432 0,0 0-2480 0</inkml:trace>
  <inkml:trace contextRef="#ctx0" brushRef="#br0" timeOffset="178598.04">25470 10282 6447 0,'0'0'576'0,"0"0"-576"0,0 0 0 0,0 0 0 16,0 0 2352-16,0 0 352 0,0 0 80 0,0 0 16 15,0 0 912-15,0 0 192 0,0 0 48 0,0 0 0 16,-6-31-1328-16,3 29-272 0,0 1-48 0,-2-2-16 15,-1 3-1200-15,0 0-256 0,-2 3-32 0,-2-2-16 16,1 4-288-16,-4-2-64 0,0 4-16 0,0 2 0 16,0 0-176-16,-1 3-48 0,2 2 0 0,1 0 0 15,1 1-192-15,2-2 128 0,2 2-128 0,2-3 0 16,3 1 0-16,2-1 128 0,2-2-128 0,1 0 0 16,2-4 0-16,0 0 0 0,-6-6 0 0,0 0 0 15,30 6 0-15,-30-6 0 0,0 0 0 0,43-9 0 16,-43 9-256-16,0 0 48 0,49-29 16 0,-49 29 0 15,0 0-16-15,46-43 0 0,-46 43 0 0,0 0 0 0,0 0 80 0,33-47 128 16,-33 47-208-16,0 0 80 0,0 0 128 0,0 0 0 16,19-48 0-16,-19 48 0 0,0 0 0 0,0 0 0 15,0 0 0-15,0 0 0 0,0 0 144 0,0 0 64 16,0 0 16-16,-7-7 0 0,4 10 80 0,2 2 16 16,-2 1 0-16,2-1 0 0,1 1-96 0,-1 2-16 15,1-2 0-15,0 2 0 0,-1 2-208 0,1-2 176 16,-2 3-176-16,2-1 160 0,0 2-160 0,-1 0 0 15,1 2 0-15,-1 1 0 0,0-1-192 0,0 0-32 16,-1 2 0-16,1-2 0 16,0 1-416-16,1-3-96 0,0 2-16 0,0-6-11936 0,0 0-2400 15</inkml:trace>
  <inkml:trace contextRef="#ctx0" brushRef="#br0" timeOffset="179164.45">24560 9853 10063 0,'-2'-4'896'0,"-2"2"-720"16,2 1-176-16,-1 1 0 0,1 0 1616 0,-1 0 304 0,1 1 48 0,-7-2 16 16,-2 1 832-16,-5 0 192 0,0 3 16 0,-1 1 32 15,1 2-800-15,-1 3-144 0,3 1-48 0,-1 0 16 16,1 2-864-16,1 2-160 0,0 0-32 0,2 3 0 15,1 1-368-15,0 1-64 0,2 0-16 0,-1 4 0 16,2-1-224-16,0 3-48 0,1-1-16 0,1 5 16 16,0 1-128-16,2 0-32 0,1 3 0 0,1-2 16 15,2 3-32-15,1 1 0 0,0-3 0 0,3 0 0 16,0-3-128-16,2-4 0 0,1-1 0 0,2-2 0 16,2-4-192-16,2-1 192 0,2-4-192 0,1 0 192 15,4-1-496 1,-21-12 0-16,42 16 0 0,-42-16-18064 0</inkml:trace>
  <inkml:trace contextRef="#ctx0" brushRef="#br0" timeOffset="179747.71">25672 10061 7359 0,'0'0'656'15,"0"0"-528"-15,1 1-128 0,-1-1 0 0,0 0 1728 0,2 2 304 16,-1-2 64-16,2 3 16 16,1 1 1376-16,2 2 288 0,-6-6 48 0,18 13 16 0,-18-13-784 0,17 15-160 15,-17-15-16-15,23 16-16 0,-10-3-1616 0,-13-13-320 16,28 18-64-16,-14-8-16 0,1 3-304 0,-2-4-64 16,0 4-16-16,-1-1 0 0,0 2-160 0,0-2-48 15,-1 2 0-15,-3 1 0 0,1 1-128 0,-3 2-128 16,-2 1 192-16,-2-2-192 0,-2 4 0 0,-2-1 0 15,-2 2 0-15,-2-1 0 0,0 1-240 0,-2-2-48 16,0 1-16-16,-1-1 0 16,-1-4-144-16,0-1-16 0,2-1-16 0,-2-2 0 15,2-3-32-15,0-5-16 0,1 1 0 0,1-5 0 16,3 0-1008-16,-1-2-208 0,4 2-48 0,0 0-14304 0</inkml:trace>
  <inkml:trace contextRef="#ctx0" brushRef="#br0" timeOffset="180447.91">26350 10337 12895 0,'0'0'1152'0,"0"0"-928"15,0 0-224-15,0 0 0 0,0 0 2560 0,0 0 480 16,0 0 96-16,-11-26 0 0,3 14 192 0,-1 1 16 16,0 3 16-16,-4 1 0 0,1 1-1696 0,-1 4-320 15,-1 2-80-15,-1 2-16 0,0 4-736 0,0 3-160 16,-2 2-32-16,1 4 0 0,2-1-192 0,2 3-128 16,-1 3 128-16,4-2-128 0,0 5 0 0,3-4 0 15,2 4 0-15,0-1 0 0,4-1 0 0,1-1-128 16,2-4 128-16,2-1 0 0,1-3 0 0,3-6 0 0,3 0 0 0,-12-6-128 15,0 0 128-15,50-5 0 0,-50 5 0 0,0 0-128 16,61-32 128-16,-61 32-160 0,40-41 160 0,-40 41-160 16,35-50 16-16,-35 50 0 0,28-61 0 0,-28 61 0 15,22-65-208-15,-22 65-32 0,15-65-16 0,-15 65 0 32,8-60-64-32,-8 60-16 0,0-56 0 0,0 56 0 0,-8-53 208 0,8 53 32 0,-10-46 16 0,10 46 0 15,-11-39 224-15,11 39 0 0,-10-30-160 0,10 30 160 16,0 0 528-16,-7-25 176 0,4 21 48 0,3 4 0 15,0 0-128-15,0 0-32 0,-2-3 0 0,2 6 0 0,0 4-128 0,0 0-16 16,1 4-16-16,0 0 0 16,2 7-176-16,-2-7-16 0,0 0-16 0,2 0 0 0,-1 8-96 0,2 5-128 15,1 7 176-15,0 1-176 0,-1 1 176 16,-1 1-176-16,1-3 160 0,-2 1-160 0,0-3 0 0,-2-1 0 16,1 1 0-16,-1-5 0 0,0 2 0 0,0-3 0 15,0-2 0-15,0-4 0 0,1-2 0 0,0-2 0 16,2-2 0-16,-1-1 0 15,2 0-640-15,0-4-32 0,1 1 0 0,-5-7-18400 16</inkml:trace>
  <inkml:trace contextRef="#ctx0" brushRef="#br0" timeOffset="180725.24">26639 10304 21183 0,'1'0'944'0,"0"0"192"0,1 0-912 0,-1 0-224 0,0 0 0 0,0 0 0 16,1 0 2768-16,0 0 512 0,3 2 112 0,0 3 0 15,2-2-832-15,0 5-160 0,-1 0-32 0,0 2-16 16,1 3-1200-16,-2-1-224 0,3 4-48 0,-2-1-16 16,0 1-336-16,0 3-64 0,3-2-16 0,0 1 0 15,-1-2-256-15,2 1-48 0,-1-3-16 0,1-1 0 16,-2-1-128-16,1-2 0 0,-2 0 0 0,1-1 0 15,-2-5-304-15,-1 1-32 0,0-1-16 0,0-1 0 16,-3-2-480-16,-2-1-80 0,0 0-32 16,0 0 0-16,0 0-1168 0,0 0-224 15</inkml:trace>
  <inkml:trace contextRef="#ctx0" brushRef="#br0" timeOffset="180965.2">26581 10631 10127 0,'-1'-4'896'0,"-1"0"-704"16,2-1-192-16,2 2 0 0,-1-1 2640 0,-1 4 496 15,0 0 112-15,0 0 16 0,0 0 832 0,0 0 160 16,37-49 32-16,-37 49 16 0,0 0-2336 0,47-52-480 16,-47 52-80-16,38-35-32 0,-38 35-512 0,42-31-96 15,-42 31-32-15,45-31 0 0,-45 31-272 0,43-26-48 16,-43 26-16-16,41-26 0 0,-41 26-272 0,0 0-128 0,44-24 0 0,-44 24 128 31,0 0-464-31,0 0-112 0,0 0 0 0,45-26-16 16,-45 26-592-16,0 0-112 0</inkml:trace>
  <inkml:trace contextRef="#ctx0" brushRef="#br0" timeOffset="189216.94">16900 12900 4607 0,'-12'4'400'0,"3"-2"-400"0,2-1 0 0,0-1 0 16,4 0 2384-16,1 3 400 0,0-3 80 0,-3 0 16 16,-1 2 1968-16,0-2 400 0,2 2 64 0,1 0 32 15,6 1-2560-15,3-2-512 0,3 1-96 0,3 1-32 16,-12-3-1168-16,32 1-224 0,-32-1-48 0,32-1-16 16,-32 1-176-16,0 0-16 0,45-3-16 0,-45 3 0 15,32-2-256-15,-32 2-48 0,0 0-16 0,40 0 0 16,-29 2-160-16,-3 1 0 0,2 0 0 0,-2-1 0 15,-2 3 0-15,-1-2-192 0,0 4 32 0,-1-5 16 16,-2 2-704-16,0-2-144 0,0-2-32 0,-1 4-18480 16</inkml:trace>
  <inkml:trace contextRef="#ctx0" brushRef="#br0" timeOffset="189433.33">16867 13046 21183 0,'-5'6'944'0,"1"-3"192"0,1-2-912 0,3 1-224 16,0-2 0-16,0 3 0 0,2-3 3040 0,-1 1 560 16,1 3 112-16,2 1 32 0,2-2-1440 0,3 0-272 15,0-3-64-15,2 0-16 0,-11 0-1088 0,0 0-224 16,0 0-32-16,48-13-16 0,-48 13-336 0,0 0-80 0,0 0-16 0,54-24 0 16,-54 24-160-16,0 0 0 0,0 0 0 0,45-20 0 31,-45 20-416-31,0 0-64 0,0 0-16 0,0 0-18720 0</inkml:trace>
  <inkml:trace contextRef="#ctx0" brushRef="#br0" timeOffset="190433.27">17595 12711 6447 0,'-3'-4'576'0,"3"2"-576"0,-1 0 0 0,0 0 0 15,1 2 1792-15,0-3 256 0,-3 0 64 0,1-3 0 16,-2-3 1264-16,2 1 256 0,-2-1 48 0,2 0 16 0,2 5-448 0,-2-1-96 16,2 4-16-16,0 1 0 0,2 1-1600 0,0 4-336 15,2 1-64-15,0 4-16 0,0-1-416 0,3 5-96 16,-2 0-16-16,0 2 0 0,1 1-240 0,0 1-48 16,1-4-16-16,0 1 0 0,0-2-288 0,0 2 128 15,1-4-128-15,-1 1 0 0,-1-2-176 0,1 1-144 16,-3-1-16-16,-1-2-16 15,1-2-896-15,-3 0-176 0</inkml:trace>
  <inkml:trace contextRef="#ctx0" brushRef="#br0" timeOffset="190702.81">17430 13008 9215 0,'-5'3'816'0,"3"0"-656"0,1-2-160 0,1 1 0 16,0-2 2048-16,1 0 368 0,1 0 80 0,2 0 0 16,2 0 1664-16,3 0 336 0,-9 0 64 0,0 0 16 15,42-6-2176-15,-42 6-432 0,0 0-96 0,57-13-16 16,-57 13-960-16,0 0-192 0,63-19-32 0,-63 19-16 16,0 0-272-16,58-12-48 0,-58 12-16 0,0 0 0 15,42-6-320-15,-42 6 128 0,20 3-128 0,-14 0 0 16,0 0 0-16,-1 2 0 0,-2-1 0 0,-1 0-128 15,-1 2-528-15,-1-2-112 0,-1 4 0 16,0-1-18368-16</inkml:trace>
  <inkml:trace contextRef="#ctx0" brushRef="#br0" timeOffset="191067.26">17486 13213 22111 0,'-2'4'976'0,"0"-2"208"0,2-2-944 0,0 0-240 16,2 0 0-16,-2 0 0 0,1 1 2720 0,1-1 496 16,2 0 112-16,1 3 0 0,0-1-1024 0,2 2-192 15,0-4-64-15,-1 6 0 0,0 0-1152 0,-1 0-256 16,-1 4-32-16,-2-2-16 0,0 3-144 0,1-1-16 16,-2 2-16-16,-1-2 0 0,-1 4-208 0,0 1-32 15,-1-2-16-15,0 2 0 0,1-3-160 0,-2 1 0 0,2 0 0 0,-1 0 0 16,-1-5 0-16,1 2 0 0,0 0 0 0,0-4 0 15,1 2 0-15,1 0 0 0,0-4 0 16,0 1 0-16,1-1 0 0,0-2 0 0,0 2 0 0,2-3 0 16,-1 2 0-16,2-1 0 0,1-1 0 0,0-1 0 15,2 3 0-15,1-3 0 0,2 0 0 0,0 0 0 16,-10 0 0-16,0 0 208 0,38-3-48 0,-38 3-16 16,0 0 0-16,44-3 0 0,-44 3 0 0,0 0 0 15,49-4-144-15,-49 4 0 0,0 0 0 0,42-4 0 16,-42 4-256-16,0 0-64 0,0 0-32 0,41-8-13280 15,-41 8-2640-15</inkml:trace>
  <inkml:trace contextRef="#ctx0" brushRef="#br0" timeOffset="199055.98">18546 12964 11055 0,'1'-1'976'0,"0"-1"-784"0,1 2-192 0,-2-3 0 16,1 3 1408-16,-1-1 224 0,1-2 48 0,0 0 16 16,-1 3 720-16,0 0 144 0,0 0 16 0,0 0 16 15,0 0-592-15,0 0-112 0,0 0-32 0,0-41 0 16,-5 38-448-16,0 2-80 0,0 1-32 0,-1-2 0 15,-1 2-512-15,-2 2-96 0,0-2-32 0,-2 4 0 16,1-2-304-16,-1 5-64 0,0-4-16 0,-1 3 0 16,1 1-96-16,-2-1-32 0,1 0 0 0,1 1 0 15,0 2-16-15,1 1-128 0,1-1 192 0,2 1-64 16,-1-1-128-16,2 4 160 0,1-3-160 0,0 2 160 16,0 2-160-16,0-2 0 0,2 3 144 0,-1-5-144 0,3 2 0 15,-1-2 0-15,1 2 0 0,1-2 128 0,3 0-128 0,-1-1 0 16,2-3 0-16,1 0 128 0,2 0-128 0,1 1 0 15,-1-4 0-15,2 1 128 0,-1-2-128 0,1 0 0 16,-9-2 0-16,0 0 0 0,0 0 0 0,41-4 0 16,-41 4 0-16,0 0 0 0,0 0 0 0,0 0 0 15,0 0 0-15,54-42 0 0,-54 42 0 0,0 0 0 16,0 0 0-16,34-63-128 0,-34 63 128 0,0 0-128 16,0 0 128-16,19-60-128 0,-19 60-16 0,0 0 0 15,7-44 0-15,-7 44 0 0,0 0 144 0,0 0 0 16,0 0 0-16,0 0-128 0,2-43 128 0,-3 41 0 15,1 2 0-15,0 2 0 0,1 0 176 0,0 2 16 16,-1 1 0-16,2 2 0 0,0 3 112 0,-1 1 16 0,2 3 16 16,-2 1 0-16,1 1-64 0,1 0-16 0,-1 4 0 0,1-2 0 15,-2 1-128-15,0-3-128 0,2-1 144 0,-1-2-144 16,1 0 0-16,-1-3 128 0,2-2-128 0,-2-2 0 16,1-2 0-16,-1-4-160 0,1 0 32 0,-1-4 0 31,-2 4-736-31,0 0-144 0,0 0-16 0,0 0-17760 0</inkml:trace>
  <inkml:trace contextRef="#ctx0" brushRef="#br0" timeOffset="199355.54">18815 12973 16575 0,'0'0'736'0,"0"0"160"0,0 0-720 0,-1 0-176 16,2 0 0-16,1 0 0 0,-2 0 2688 0,1 0 512 16,0 2 112-16,2 0 16 0,0 1-304 0,1 2-48 15,1 2-16-15,-1 0 0 0,1 2-1680 0,0 0-320 16,-1 4-80-16,1 0-16 0,2 2-208 0,0 1-32 16,-1 3-16-16,2-1 0 0,-1 2-208 0,-1-1-32 15,2-3-16-15,-1 0 0 0,0-1-224 0,0-2-128 16,-2-4 128-16,0 1-128 0,-1-3 0 0,1 0 0 15,0-3 0-15,0 0 0 0,0-1-128 0,0-2-64 16,-2-2 0-16,0-2 0 16,0 1-640-16,-2-2-144 0,-1-2-32 0,0 0-18112 0</inkml:trace>
  <inkml:trace contextRef="#ctx0" brushRef="#br0" timeOffset="199672.39">18731 13276 15663 0,'-3'6'688'0,"1"-5"144"0,1 2-656 0,1-1-176 0,0-2 0 0,1 0 0 16,2 0 2496-16,1-2 448 0,-4 2 112 0,0 0 16 16,0 0 64-16,44-43 32 0,-44 43 0 0,37-43 0 15,-37 43-1728-15,42-50-352 0,-42 50-64 0,41-56 0 16,-41 56-432-16,33-46-80 0,-33 46 0 0,0 0-16 0,45-61-112 0,-45 61-32 15,0 0 0-15,0 0 0 0,36-45-96 0,-36 45 0 16,0 0-16-16,0 0 0 0,0 0-112 0,0 0-128 16,0 0 176-16,0 0-176 0,32 0 0 0,-30 3 0 15,1-1 0-15,-1-1 0 16,2 2-512-16,-2-3-48 0,0-3-16 0,0 2 0 16,-2-1-256-16,1 2-48 0,-1-4-16 0,-1 4 0 15,0-3-864-15,-2 0-176 0,1 0-48 0,-2 1-14048 0</inkml:trace>
  <inkml:trace contextRef="#ctx0" brushRef="#br0" timeOffset="200588.13">19345 13083 28559 0,'-3'0'2544'0,"1"-2"-2032"16,2 2-512-16,0 0 0 0,0 0 1728 0,0-3 240 16,1 2 48-16,-1-2 16 0,1 1-416 15,2 1-80-15,0-3 0 0,2 3-16 0,3 1-848 0,-8 0-160 16,0 0-48-16,26 5 0 0,-16-4-64 0,1 1-16 16,-1 2 0-16,1 1 0 0,-1-4-128 0,1 2-16 15,0 0-16-15,0 0 0 0,-1-2-224 0,-1 0 0 16,-1 1 0-16,0-2 0 0,-3 2 0 0,-2-2 0 15,-2 0 0-15,1 0 0 0,-2 0 0 0,-2-4 0 16,0 3 0-16,-3-3 0 0,0 1 0 0,-1-1-160 16,-1-1 160-16,-2 1-192 0,0 1 192 0,-2-2-128 15,-1 0 128-15,-3 2-128 0,1 0 128 0,1-2 0 16,-1 3 0-16,2 0 128 0,-1 2 32 0,2 0 16 0,1 2 0 0,3-2 0 16,2 4 32-16,2-1 16 0,2 0 0 0,1 1 0 15,3 2-32-15,0 0 0 0,4-2 0 0,-1 1 0 16,1-1-192-16,2-2 0 0,1 2 0 0,-10-4 0 15,0 0 0-15,43-6 0 0,-43 6 0 0,0 0 0 32,50-21-880-32,-50 21-64 0,44-23-16 0,-44 23-18832 0</inkml:trace>
  <inkml:trace contextRef="#ctx0" brushRef="#br0" timeOffset="200855.31">19879 12821 20271 0,'-1'1'896'0,"-1"2"192"0,1-6-880 0,0 3-208 15,1 3 0-15,0-3 0 0,0 0 2640 0,0 2 496 16,0 2 80-16,1 2 32 0,0 0-672 0,1 4-128 16,1-1-16-16,0 2-16 0,2 1-1472 0,-2 3-304 15,4-1-48-15,-2 2-16 0,1 1-176 0,0-1-32 16,1 0-16-16,-1-3 0 0,1 0-352 0,-2-3 128 15,-4 1-128-15,1-3 0 0,1 0-144 0,-1 2-112 16,1-1 0-16,-2-2-16 16,0 2-496-16,0-3-112 0,-1-2-16 0,-1 2-17376 0</inkml:trace>
  <inkml:trace contextRef="#ctx0" brushRef="#br0" timeOffset="201072.74">19748 13194 911 0,'-5'4'0'0,"2"-2"0"0,2 1 0 0,1-2 0 16,1 2 4256-16,2-3 768 0,-1-3 160 0,4 3 16 15,3 0-272-15,-9 0-48 0,0 0-16 0,47-6 0 16,-47 6-2816-16,41-4-560 0,-41 4-112 0,42-6-32 16,-42 6-672-16,39-4-144 0,-39 4-16 0,30 0-16 15,-16 2-272-15,-3 0-48 0,-1-2-16 0,-2 3 0 16,0 0-160-16,-3 0 0 0,-1-2 0 0,-1 4 0 15,-2-1-624-15,1-1-48 0,-2 1-16 16,0 1-18320-16</inkml:trace>
  <inkml:trace contextRef="#ctx0" brushRef="#br0" timeOffset="201459.94">19881 13337 7359 0,'-10'8'656'16,"4"0"-528"-16,2-5-128 0,2 0 0 0,1-1 3040 0,1-2 576 15,1 0 112-15,-1 0 32 0,1 0 400 0,2-2 96 16,-3 2 16-16,0 0 0 0,0 0-2288 0,0 0-448 16,43-35-80-16,-43 35-32 0,0 0-704 0,0 0-144 15,46-32-16-15,-46 32-16 0,0 0-224 0,0 0-64 16,42-15 0-16,-34 18 0 0,1-3-256 0,-3 3 0 16,-1 2 0-16,-1 3 0 0,-2 2 0 0,0 1 0 0,-2 2 0 0,-2 0 0 31,1 0-432-31,-1 2 16 0,-3 1 0 0,0-3 0 15,0 0-96-15,-3 0-32 0,1-1 0 0,-3 0 0 16,0-2-80-16,-2-1-16 0,-2-2 0 0,-1-1 0 0,1 1 448 0,-1-5 192 0,0-1-160 0,1-1 160 16,2-1 176-16,1-1 128 0,2 0 16 0,1 0 16 15,3-1 48-15,1 2 0 0,1 1 0 0,2-2 0 16,1 2-64-16,3-3 0 0,0 2 0 0,2-1 0 16,-5 2-64-16,0 0-32 0,0 0 0 0,40-7 0 15,-40 7-32-15,30-3-16 0,-30 3 0 0,32-3 0 16,-19 3-176-16,1 0 0 0,2 0 0 0,0 0 128 15,1 3-128-15,-1-3 0 0,-1 0 0 0,-1 0 0 0,-14 0-224 0,0 0-80 16,36-9-16-16,-36 9-12336 16,0 0-2464-16</inkml:trace>
  <inkml:trace contextRef="#ctx0" brushRef="#br0" timeOffset="201761.25">20228 13162 21183 0,'1'-5'944'0,"0"2"192"0,1 0-912 0,0 2-224 15,-1 1 0-15,0 0 0 0,2-3 2368 0,0 3 416 16,1 0 96-16,3 0 0 0,1 0-480 0,1 0-96 16,-1 3-32-16,1 1 0 0,-2-2-1312 0,1 4-256 15,0 0-48-15,0 4-16 0,2 0-48 0,-2 0-16 0,2 5 0 0,0-3 0 16,1 4-160-16,-1 0-32 0,0 0-16 0,0-1 0 15,1 1-240-15,1-2-128 0,1 1 160 0,-1-3-160 16,-2-2 896-16,0 0 96 0,-1-4 16 0,-2 0 0 31,0-2-1760-31,0-1-336 0,-2-2-80 0,-1-1-16 16,-4 0 352-16,0 0 64 0,0 0 0 0,0 0 16 16,0 0-1072-16,0 0-224 0</inkml:trace>
  <inkml:trace contextRef="#ctx0" brushRef="#br0" timeOffset="202022.4">20305 13349 5519 0,'-1'0'496'16,"0"0"-496"-16,1 0 0 0,0 0 0 0,0 0 3008 0,0-3 512 16,1 3 112-16,0 0 16 0,1-1 416 0,1 1 96 15,2-2 0-15,-5 2 16 0,0 0-1968 0,0 0-400 16,0 0-80-16,0 0 0 0,49-32-1024 0,-49 32-208 15,0 0-48-15,0 0 0 0,38-35-176 0,-38 35-32 16,0 0-16-16,0 0 0 0,0 0-32 0,43-45 0 16,-43 45 0-16,0 0 0 0,0 0-192 0,0 0 128 15,38-37-128-15,-38 37 0 0,0 0 0 0,0 0 0 16,0 0 0-16,36-53-160 16,-36 53-480-16,0 0-80 0,0 0-32 0,0 0-11488 15,21-52-2304-15</inkml:trace>
  <inkml:trace contextRef="#ctx0" brushRef="#br0" timeOffset="202522.4">20605 12843 1839 0,'-4'0'160'0,"1"-4"-160"0,1 2 0 0,1-1 0 16,1 2 3808-16,0 1 736 0,0 0 128 0,0-2 48 15,-1-4 128-15,1 2 16 0,1-2 16 0,1 2 0 16,1 1-2672-16,0 0-544 0,2 3-96 0,2-3-32 0,-1 3-704 0,0 0-128 16,3 0-48-16,-1 0 0 0,2 0-224 0,0 0-48 15,-10 0-16-15,0 0 0 0,36-2-240 0,-26 2-128 16,1 2 160-16,-2-2-160 0,-1 3 0 0,0 0 0 15,-2 0 0-15,-4 1 0 0,1 2 0 0,-3 0 0 16,0 1 0-16,-1 2 0 0,-3 1-288 0,0-1 0 16,0 2 0-16,-1 0 0 15,-1-4-336-15,-1 3-64 0,1-1-16 0,-2 0 0 16,2-3 176-16,-3 1 16 0,2 2 16 0,-3-3 0 0,1 0 160 0,2-2 16 16,0-3 16-16,-1 2 0 0,2-1 304 0,1-2 0 15,0 0-128-15,3 0 128 0,0 0 240 0,2-2 96 0,0-1 32 0,3 2 0 16,-1-3 80-16,2 2 32 0,2-1 0 0,0 2 0 15,2-1 48-15,-8 2 16 0,0 0 0 0,0 0 0 16,39-9-192-16,-27 11-32 0,0-2-16 0,0 3 0 16,-2-2-176-16,0 4-128 0,1-1 192 0,-1 2-192 15,-1-2 0-15,-2 4 0 0,1-2 0 0,-1 4 0 32,-1 0-320-32,-1-1-128 0,1 1-32 0,-2 0-12736 0,1 0-2544 0</inkml:trace>
  <inkml:trace contextRef="#ctx0" brushRef="#br0" timeOffset="203621.61">21194 12546 16575 0,'0'0'1472'0,"0"0"-1168"16,2 0-304-16,-2 3 0 16,0-3 2368-16,0 4 432 0,1-4 80 0,-1 6 0 0,2 0 192 0,0 1 48 15,-1 4 0-15,1-1 0 0,1 0-1760 0,-2 0-336 16,2 2-80-16,-1 1-16 0,3-1-336 0,-3 1-64 15,2 4-16-15,-1 4 0 0,0-1-64 0,1 4 0 16,-1 1-16-16,-1 4 0 0,0-1-128 0,1 4-32 16,-1 3 0-16,1 3 0 0,-1-1-64 0,-2 2-16 15,2 1 0-15,-4-1 0 0,1-2-16 0,0 1-16 16,0 0 0-16,1-3 0 0,-2-3-32 0,2-1 0 16,0-2 0-16,0-1 0 0,0-2-128 0,0-4 0 15,0 1 0-15,0-2 128 0,-1-5-128 0,1 2 0 16,-1-4 0-16,1 1 0 0,-1-4 0 0,-1 0 0 15,1-1 0-15,0 0 0 0,0-4 0 0,0 0 0 0,-1-3 0 0,2-2 0 16,0-1-352-16,-1-1 0 0,1 1 0 0,0-5 0 31,-1 1-240-31,0-5-48 0,1 2-16 0,0 7 0 16,0 0-160-16,0 0-16 0,0-45-16 0,0 45-17904 0</inkml:trace>
  <inkml:trace contextRef="#ctx0" brushRef="#br0" timeOffset="204221.94">21518 12259 2751 0,'2'-1'256'0,"-2"-2"-256"16,0 1 0-16,0 2 0 0,0 0 1664 0,1 0 304 16,-1-1 48-16,0 1 16 0,0-4 1568 0,0 2 320 15,-1 2 64-15,-2-3 16 0,2 2-240 0,-3 2-48 16,-1-1-16-16,0 3 0 0,0-3-2048 0,-1 2-416 15,0 2-80-15,-3-3 0 0,2 2-512 0,-2 3-80 16,1-2-32-16,-1 2 0 0,0 2-144 0,2 0-48 0,0 3 0 0,2-4 0 16,0 3-144-16,1 1-16 0,1 1-16 0,2 2 0 15,0-1-160-15,1-3 0 0,1 0 0 0,2-2 0 16,0 2 0-16,4-4-144 0,-1 0 144 0,2-3-208 16,-8-3 32-16,0 0 16 0,0 0 0 0,40-6 0 15,-40 6 160-15,0 0-160 0,0 0 160 0,46-41-160 16,-46 41 160-16,0 0-192 0,0 0 192 0,39-57-192 15,-39 57 192-15,0 0-128 0,0 0 128 0,0 0-128 16,20-47 128-16,-20 41 0 0,0 2 0 0,0-1 0 16,0 4 0-16,-1-3 0 0,0 4 0 0,-2-2 0 15,2 2 0-15,0-3 0 0,-1 3 128 0,2 0-128 16,-1 0 144-16,1 0-144 0,0 0 192 0,0 0-192 16,0 3 272-16,0-1-48 0,0 2-16 0,0 2 0 0,0 0 48 0,0 4 0 15,-1-1 0-15,0 2 0 0,1 4-64 0,-1-3-16 16,-1 2 0-16,1 2 0 0,0 3-176 0,0-3 0 15,-1 5 144-15,1-2-144 0,1-3 0 0,0 3 0 16,0 0 0-16,0-1 0 0,1-1-256 0,1 1-64 16,0-1 0-16,1 2-13312 15,-1-5-2672-15</inkml:trace>
  <inkml:trace contextRef="#ctx0" brushRef="#br0" timeOffset="205855.84">18243 12012 9215 0,'-1'-2'816'0,"-1"-2"-656"0,2 1-160 0,0 2 0 15,-1 1 1872-15,0 0 352 0,0 0 64 0,-2-2 16 16,-2 1 1088-16,-1 1 208 0,-1 3 48 0,-1 5 16 16,0 3-1056-16,-1 0-224 0,-1 6-32 0,0-1-16 15,-1 7-1312-15,0-1-272 0,-2 3-48 0,1 1-16 16,0 2-320-16,-2 4-64 0,1 2-16 0,-2 1 0 16,0 6-80-16,0 0-16 0,1 0 0 0,2-3 0 15,1 3-192-15,1 0 176 0,1-2-176 0,4 2 160 0,2-3-160 16,0 2 0-16,3-2 0 0,0 1 0 0,3-2 0 0,-1 2 0 15,2 5 0-15,1 0 0 0,2 3 0 0,2 0 0 16,1 4 0-16,0 0 0 0,1-3 0 0,-1 2 0 16,3 4 0-16,1-1 0 0,1 1 0 0,2 1 0 15,-1-2 0-15,1 0 0 0,1-1 304 0,-1 0-32 16,0-1 0-16,0-1 0 0,0 1-80 0,-4 0 0 16,1-3-16-16,0-1 0 0,-2-5-176 0,-1-3 0 15,0-4 0-15,-1-3 128 0,-1-6-128 0,1 1 0 16,1-3 0-16,1 1 0 0,-1-7 0 0,-1 1-144 15,0-3 144-15,0-4 0 0,0-2-432 0,0 0 32 16,-3-1 0-16,2-6 0 16,1 1-160-16,0-4-16 0,-10 0-16 0,0 0 0 15,0 0-992-15,50-22-192 0</inkml:trace>
  <inkml:trace contextRef="#ctx0" brushRef="#br0" timeOffset="207982.99">22283 13154 19343 0,'-2'0'1728'0,"1"0"-1392"0,1-3-336 0,0 3 0 15,1 0 2080-15,1-1 352 0,-1 1 64 0,1-3 0 16,-2 3 192-16,0 0 16 0,0 0 16 0,0 0 0 16,0 0-1376-16,52-7-288 0,-52 7-48 0,0 0-16 15,47 0-352-15,-47 0-80 0,0 0-16 0,52 0 0 16,-52 0-224-16,0 0-64 0,45 0 0 0,-45 0 0 15,23 4-256-15,-13-2 0 0,-2-1 0 0,-1 2 0 16,-1-3 0-16,-1 1-224 0,-2 2 16 0,0-3 0 16,-1 0-944-16,-1-4-192 0</inkml:trace>
  <inkml:trace contextRef="#ctx0" brushRef="#br0" timeOffset="208199.07">22448 13027 18431 0,'-3'5'816'0,"0"-5"160"0,2 2-784 0,1 0-192 16,0-2 0-16,0 0 0 0,0 1 2496 0,1 1 448 16,0 1 80-16,1 1 32 0,0 2-368 0,1 0-64 15,0 2 0-15,0 0-16 0,0 2-1456 0,1 0-304 16,1 3-48-16,-1-1-16 0,1 3-400 0,-1-3-96 16,-1 4-16-16,2-3 0 0,-1 0-272 0,-2-3 0 15,1 0 0-15,-1 1 0 0,1-5 0 0,-2 2-176 16,1-2 0-16,0 0 0 15,0-4-784-15,-2 2-144 0,1-1-48 0,1-2-16384 0</inkml:trace>
  <inkml:trace contextRef="#ctx0" brushRef="#br0" timeOffset="210595.96">23434 12983 11967 0,'-1'-3'1072'0,"1"2"-864"0,0 1-208 0,0-2 0 15,0 2 2304-15,0 0 432 0,-2-2 80 0,2 0 0 16,0-1 944-16,0 2 176 0,0 2 32 16,0 2 16-16,2 3-2064 0,-1 0-432 0,1 4-80 0,1 3 0 15,1-1-704-15,-2 0-144 0,3 4-32 0,-1 0 0 16,-2-3-144-16,2-1-16 0,0 2-16 0,-1 1 0 15,2 1-352-15,0-3 0 0,-1 2 0 0,0-1 128 16,-1-2-336-16,0-3-64 0,-1 1-16 0,-1-3-12800 16,1 2-2560-16</inkml:trace>
  <inkml:trace contextRef="#ctx0" brushRef="#br0" timeOffset="210827.41">23304 13306 27647 0,'0'2'1216'0,"0"1"256"0,1-3-1168 0,1 0-304 16,0 0 0-16,0 0 0 0,2 0 2336 0,2 1 416 15,-6-1 64-15,0 0 32 0,44 2-1232 0,-44-2-240 16,37 4-48-16,-37-4-16 0,0 0-640 0,50 2-128 16,-50-2-32-16,0 0 0 0,41 0-304 0,-41 0-64 15,0 0-16-15,0 0 0 0,48-2-128 0,-48 2 0 16,0 0 0-16,0 0 0 15,0 0-528-15,0 0-48 0,45-6 0 0,-45 6 0 16,0 0-1328-16,0 0-272 0</inkml:trace>
  <inkml:trace contextRef="#ctx0" brushRef="#br0" timeOffset="211277.43">23388 13523 27647 0,'-1'3'1216'0,"1"-3"256"0,0 0-1168 15,1-3-304-15,0 3 0 0,1 0 0 0,0 0 2176 0,-2 0 368 0,0 0 80 0,0 0 0 16,0 0-960-16,53-22-208 0,-53 22-48 0,0 0 0 16,0 0-704-16,58-19-160 0,-58 19-32 0,0 0 0 15,0 0-272-15,52-3-64 0,-39 5-16 0,-3 2 0 16,-2-2-160-16,-2 6 0 0,1 0 0 0,-4 2 0 15,-1 3-256-15,-1-1-48 0,-2 2 0 0,-1 1 0 16,-1 1-128-16,-1-3-16 0,0 2-16 0,-2-1 0 16,-1 2-32-16,-3 0 0 0,0-1 0 0,0 1 0 15,-1-4-160-15,0 0-48 0,-2-2 0 0,0-1 0 0,0-3 384 0,0 2 80 16,0-6 16-16,0 2 0 0,2-4 352 0,1 0 80 16,2-3 16-16,1 2 0 0,2-1 224 0,1-1 32 15,3-1 16-15,1 1 0 0,1-3 16 0,-1 6 16 16,0 0 0-16,0 0 0 0,0 0-32 0,0 0-16 15,0 0 0-15,47-35 0 0,-47 35-96 0,0 0 0 16,0 0-16-16,52-14 0 0,-52 14-144 0,0 0-32 16,56 0 0-16,-56 0 0 0,34 4-192 0,-34-4 128 15,30 7-128-15,-30-7 0 0,26 9 0 0,-26-9 0 16,0 0-176-16,32 3 176 16,-32-3-720-16,0 0-32 0,0 0 0 0,0 0-12048 0,0 0-2400 0</inkml:trace>
  <inkml:trace contextRef="#ctx0" brushRef="#br0" timeOffset="211544.06">23825 13280 12895 0,'-2'0'1152'0,"2"0"-928"0,0 0-224 0,2 0 0 15,-1 2 3248-15,-1-2 592 0,1 0 128 0,2 0 32 16,2 1-384-16,1 4-80 0,1-1-16 0,2 2 0 15,-2 2-2096-15,2 0-416 0,0 5-96 0,-2-1-16 16,0 4-208-16,1 0-48 0,-1 0-16 0,1 3 0 0,0-1-256 0,2-2-48 16,0 0-16-16,0-2 0 0,-1-2-304 0,-1 1 160 15,1-3-160-15,0 1 128 0,-1-1-128 0,1 0 0 16,-2-2 0-16,1 0 0 0,-5-2-208 0,2 0-32 16,0-2 0-16,-2-1 0 15,-1 0-688-15,0-1-144 0,-1-2-16 0,-1 0-18192 16</inkml:trace>
  <inkml:trace contextRef="#ctx0" brushRef="#br0" timeOffset="211763.57">23781 13552 19343 0,'-6'2'848'0,"2"-2"192"0,2-2-832 0,1 2-208 0,2-3 0 15,0 2 0-15,0-1 2624 0,2-1 464 0,-3 3 112 0,0 0 0 16,0 0-352-16,0 0-80 0,51-42-16 0,-51 42 0 15,0 0-1584-15,49-42-320 0,-49 42-64 0,0 0-16 16,55-41-256-16,-55 41-64 0,0 0-16 0,46-37 0 16,-46 37-432-16,0 0 128 0,0 0-128 0,50-41 0 15,-50 41-192-15,0 0-112 0,0 0-16 0,0 0-12896 16,41-52-2576-16</inkml:trace>
  <inkml:trace contextRef="#ctx0" brushRef="#br0" timeOffset="212177">24084 12938 20271 0,'-1'3'1792'0,"0"-3"-1424"16,2 0-368-16,0-3 0 0,1 3 2816 0,-1-3 512 15,0 3 80-15,-1 0 32 0,0 0-1040 0,0 0-208 16,0 0-32-16,0 0-16 0,48-50-1328 0,-48 50-272 15,0 0-48-15,42-32-16 0,-42 32-128 0,0 0-32 16,0 0 0-16,58-26 0 0,-58 26-128 0,0 0-48 16,0 0 0-16,0 0 0 0,51-6-144 0,-51 6 0 15,0 0 0-15,16 7 0 0,-13-2 0 0,-1 1 0 16,-1 2 0-16,1 0 0 0,-2 2-240 0,0-2-80 16,-3 3 0-16,1-1-16 15,-2 2-304-15,-1-2-64 0,-1 2-16 0,0-2 0 16,-3 3 128-16,0-1 16 0,-1 0 16 0,1-2 0 0,-3 3 288 0,0-6 48 0,1 2 16 0,0-6 0 15,1 1 208-15,0 1 128 0,1-5 0 0,1 1-128 16,3-1 560-16,0-1 0 0,2 1 0 0,3-2 0 16,0-2-80-16,0 4-16 0,0 0 0 0,0 0 0 15,0 0-112-15,0 0-32 0,0 0 0 0,51-33 0 16,-51 33-48-16,0 0-16 0,0 0 0 0,48-8 0 16,-48 8-128-16,0 0-128 0,36 6 192 0,-26-2-192 15,0 2 0-15,-1 0 0 0,-2 3-192 0,0-2 48 16,0 2-672-16,-2-3-128 0</inkml:trace>
  <inkml:trace contextRef="#ctx0" brushRef="#br0" timeOffset="212629.2">24432 13393 21183 0,'2'0'944'0,"-2"0"192"0,0 0-912 0,0 0-224 0,0 0 0 0,0 0 0 16,0 0 2736-16,0 0 496 0,0 0 96 0,50-31 32 15,-50 31-880-15,0 0-176 0,53-13-48 0,-53 13 0 16,0 0-1232-16,51-4-240 0,-51 4-48 0,29 4-16 15,-29-4-272-15,27 4-48 0,-14-1-16 0,-13-3 0 16,0 0-256-16,30 5-128 0,-30-5 128 0,0 0-128 0,0 0 0 0,0 0 0 16,0 0 0-16,0 0 0 15,0 0-576-15,0 0-32 0,0 0-16 0,0 0 0 16,43-18-688-16,-43 18-144 0,0 0-16 0</inkml:trace>
  <inkml:trace contextRef="#ctx0" brushRef="#br0" timeOffset="213210.65">25088 13355 11055 0,'0'0'976'0,"0"0"-784"0,2 0-192 0,-2 0 0 15,0 0 2224-15,1 0 400 0,-1-2 64 0,0 2 32 16,0 0 1056-16,-1-3 224 0,-1 3 32 0,-1 0 16 15,-2 3-1936-15,0-3-400 0,-1 2-80 0,-2 2-16 16,1 2-928-16,-2-2-192 0,-1 2-48 0,0 3 0 16,-1-3-144-16,0 4-48 0,-4-1 0 0,0 6 0 15,1-1-256-15,1-2 128 0,2 2-128 0,2 1 0 0,4-3 0 0,2-2 0 16,0-1 0-16,3-2 0 0,2 2 0 0,1-6-256 16,3 4 80-16,3-5 16 0,-9-2-112 15,0 0-32-15,0 0 0 0,0 0 0 0,53-15 128 0,-53 15 32 16,0 0 0-16,46-34 0 0,-46 34 144 0,0 0-128 15,44-45 128-15,-44 45-128 0,0 0 128 0,33-47 0 16,-33 47-144-16,0 0 144 0,0 0 0 0,0 0 0 16,27-48 0-16,-27 48 0 0,0 0 0 0,0 0 0 15,0 0 0-15,0 0 128 0,0 0 96 0,10 7 16 16,-9 4 0-16,-1-1 0 0,0 3-48 0,0 0-16 16,1 2 0-16,-1 1 0 0,1-2-176 0,-1 2 128 0,2 1-128 0,-1-3 128 15,0 1-128-15,0-2 0 16,1 2 0-16,-1-4 128 0,1-2-128 0,1 0 0 0,-1-5 0 0,1-1 0 31,2-1-320-31,-5-2-80 0,0 0-32 0,0 0-18384 0</inkml:trace>
  <inkml:trace contextRef="#ctx0" brushRef="#br0" timeOffset="213413.93">25359 13257 5519 0,'0'4'496'0,"0"-1"-496"0,1-2 0 0,-1 1 0 15,2-2 4624-15,-1 3 832 0,0-2 176 0,0 4 16 16,3 1-1296-16,1 4-272 0,0 2-48 0,0 2-16 16,1 1-2608-16,-1-2-512 0,1 2-96 0,-1 1-32 15,1-3-336-15,-1 0-80 0,0 0-16 0,1-1 0 0,-1 0-336 0,0 1 144 16,2-2-144-16,-4 0 0 0,2-1 0 0,0-3-144 16,0 0-16-16,-1-3 0 15,-1 0-512-15,1-1-96 0,-1-2-32 0,-1-1-17936 16</inkml:trace>
  <inkml:trace contextRef="#ctx0" brushRef="#br0" timeOffset="213694.24">25294 13564 18431 0,'-3'-2'816'0,"2"-2"160"0,1 0-784 0,0 4-192 15,0 0 0-15,0 0 0 0,0 0 2608 0,0 0 464 0,0 0 112 0,0 0 16 16,21-57-384-16,-21 57-64 0,0 0 0 0,0 0-16 16,35-55-1440-16,-35 55-272 0,0 0-64 0,0 0-16 15,43-41-128-15,-43 41-32 0,0 0 0 0,42-30 0 16,-42 30-272-16,0 0-64 0,44-32-16 0,-44 32 0 16,0 0-288-16,0 0-144 0,55-35 160 0,-55 35-160 15,0 0 0-15,0 0 0 0,53-34 0 0,-53 34 0 31,0 0-496-31,0 0-80 0,0 0-32 0,45-41 0 16,-45 41-704-16,0 0-144 0</inkml:trace>
  <inkml:trace contextRef="#ctx0" brushRef="#br0" timeOffset="-214736.2">26091 12640 19343 0,'1'0'1728'0,"-1"2"-1392"16,2-2-336-16,-4 0 0 0,2 2 2096 0,2 1 336 15,-1 1 80-15,0 5 16 0,3 3 480 0,-2 5 112 16,3 5 16-16,-1 4 0 0,1 5-1856 0,0 1-352 15,0 5-80-15,0 1-16 0,1 6-176 0,-1 0-32 16,1 3-16-16,-1 1 0 0,1-1-240 0,-2-1-48 16,1 1-16-16,0 0 0 0,-1 1-176 0,-2 2-128 15,1-2 144-15,-2 1-144 0,0-3 0 0,-2 0 0 16,0-2 0-16,-1-5 0 0,0-2 0 0,-1-4 128 16,1-2-128-16,2-5 0 0,-1-2 192 0,1-5-48 15,0 0-16-15,0-7 0 0,0 2-128 0,1-4 0 16,-1-2 144-16,1-1-144 0,0-4 0 0,1 1 0 15,-1-1 0-15,-1-1 0 0,1-2 0 0,-1 0-160 0,0 0 160 16,0 0-208-16,0 0 16 0,-1 0 0 0,1 1 0 16,-1 2 0-16,-1-3-64 0,1 2 0 0,0-1 0 0,0 2 0 31,-1-1-224-31,1 2-48 0,0-3-16 0,0 2 0 16,-1-3-256-16,1 2-48 0,0-2-16 0,0 0-17392 0</inkml:trace>
  <inkml:trace contextRef="#ctx0" brushRef="#br0" timeOffset="-214003.29">26533 14015 21183 0,'0'-2'1888'0,"0"-1"-1504"0,0 2-384 0,-2 1 0 15,2 0 2016-15,-1 0 336 0,0 0 64 0,-2-2 16 16,1-1 208-16,-3 0 48 0,0 0 16 0,0 2 0 15,0-2-1616-15,-1 0-336 0,0 3-64 0,0 0-16 16,0 0-240-16,-2 3-48 0,2 0-16 0,-2 1 0 16,1 2-112-16,0 0-32 0,-1 4 0 0,1-2 0 15,1 5-96-15,-2 0-128 0,2 0 176 0,0-1-176 16,1 1 0-16,1-4 0 0,2 4 0 0,-1-3 0 0,3 0 0 16,0-2 0-16,3 0 0 0,-1-2-144 0,3 0-48 0,1 0 0 15,2-2 0-15,0-2 0 16,1 1 32-16,0-2 0 0,-9-1 0 0,0 0 0 0,32-6 160 0,-32 6-128 15,0 0 128-15,0 0-128 0,0 0 128 0,43-30 0 16,-43 30 0-16,0 0-128 0,0 0 128 0,0 0-128 16,0 0 128-16,26-55-128 0,-26 55-48 0,0 0 0 15,0 0 0-15,0 0 0 0,0 0 176 0,9-49 0 16,-9 43-144-16,1 4 144 0,0 0 0 0,-1 0 0 16,1 2 0-16,1 2 0 0,-1 0 0 0,0 3 208 15,0-2-16-15,1 4-16 0,-2 0 64 0,1 4 16 16,0-1 0-16,0 0 0 0,1 2-256 0,-1 1 144 15,0-1-144-15,0-1 128 0,1 1-128 0,0 0 0 16,-1-1 0-16,0-3 0 0,1 0 0 0,-1-3 0 16,0-2 0-16,0 0 0 15,1-6-592-15,0 1 0 0,-1-2 0 0,-1 4-18048 0</inkml:trace>
  <inkml:trace contextRef="#ctx0" brushRef="#br0" timeOffset="-213034.91">26392 12268 6447 0,'-2'-2'576'0,"2"0"-576"16,0 2 0-16,0 0 0 0,0 0 2784 0,0 0 448 15,0 0 96-15,0 0 0 0,0 0 384 0,0 0 64 16,0 0 0-16,0 0 16 0,0 0-1216 0,0 0-240 16,0 0-48-16,0 0-16 0,36 4-1312 0,-33 2-256 15,-1 0-48-15,0 2-16 0,-2 1-128 0,0 0-16 0,-2 0-16 0,1 1 0 16,0 0-112-16,-2 2-32 0,0-2 0 0,-1 3 0 16,0-4-192-16,-1 4-144 0,0-3 192 0,0 2-192 15,2 0 128-15,-2 1-128 0,1-1 0 0,0 0 0 16,2 2 0-16,-1-2 0 0,2 1 0 0,1-1 0 15,0-2 0-15,0-1 0 0,3-2 0 0,-1 2 0 16,2-5 0-16,-1 2 0 0,-3-6 0 0,0 0 0 16,0 0 0-16,0 0 128 0,39 7-128 0,-39-7 0 15,0 0 336-15,41-1-32 0,-41 1-16 0,0 0 0 16,44 0 64-16,-44 0 16 0,0 0 0 0,59-5 0 16,-59 5 48-16,0 0 16 0,65-7 0 0,-65 7 0 15,0 0-144-15,57-4-32 0,-57 4 0 0,0 0 0 0,0 0-256 16,52-3 128-16,-52 3-128 0,0 0 0 0,0 0 0 0,0 0 0 15,0 0-240-15,0 0 80 16,0 0-1056-16,0 0-192 0,0 0-64 16,0 0-19552-16</inkml:trace>
  <inkml:trace contextRef="#ctx0" brushRef="#br0" timeOffset="-210148.14">21554 13669 5519 0,'-1'-4'496'0,"0"2"-496"0,1 1 0 0,-1 1 0 16,-1 0 1968-16,1 0 288 0,0-3 64 0,-2 0 16 15,0 0 672-15,-2 2 128 0,0-2 16 0,-1 3 16 16,-1 3-544-16,1-3-96 0,-1 4-32 0,-1-1 0 15,0 1-768-15,-2 1-176 0,-1-1-16 0,1-2-16 16,0 4-816-16,-1-2-176 0,0 0-16 0,2 2-16 16,0 0-128-16,3 3-32 0,0-2 0 0,1 3 0 15,1 1-48-15,2 3-16 0,1 4 0 0,1-2 0 0,0 3-80 0,2 1 0 16,1 1-16-16,0-1 0 0,1-2-176 0,1-2 128 16,2 0-128-16,2-6 128 0,2 1-128 0,0-3 0 15,-1-5 0-15,1 0 128 0,-11-3-128 0,0 0 0 16,47-6 0-16,-47 6 128 0,0 0 0 0,57-25-128 15,-57 25 192-15,0 0-64 0,61-36-128 0,-61 36 128 16,0 0-128-16,54-47 128 0,-54 47-128 0,0 0 0 16,37-44 0-16,-37 44 0 0,0 0 0 0,18-41-144 15,-18 41 144-15,0 0-160 0,0-35 16 0,-4 23 0 16,-1 2 0-16,-2 1 0 0,-2 2 144 0,-1-3 0 16,-1 4 0-16,-1 0 0 0,-1 2 0 0,0 1 0 15,-2 1 0-15,-1 2 0 0,1 2 128 0,-1 1 0 16,1 1 0-16,0-1 0 0,1 1 16 0,2 2 16 0,-2-1 0 0,5 1 0 15,0-2-160-15,3 2 160 0,1-2-160 16,2-2 160-16,2 0-160 0,2-2 0 0,2 0 0 0,2-2-176 31,-5 2-752-31,0 0-160 0</inkml:trace>
  <inkml:trace contextRef="#ctx0" brushRef="#br0" timeOffset="-209133.86">27296 11917 20271 0,'-4'-4'1792'0,"1"2"-1424"16,3 2-368-16,0 0 0 0,0 0 1024 0,0 0 144 16,0 0 32-16,0 0 0 0,0 0 624 0,0 0 128 15,0 0 32-15,0 0 0 0,0 0 160 0,0 0 32 16,0 0 16-16,39 6 0 0,-34 8-1232 0,1 4-240 16,0 1-48-16,0 5-16 0,2 2-176 0,0 5-32 15,2 4-16-15,1 1 0 0,1 5-144 0,0-1-32 16,0 2 0-16,-1 5 0 0,2 4 16 0,-2 0 0 15,-1-4 0-15,0 3 0 0,1 1-64 0,-1 0-16 0,0 0 0 0,-2-2 0 16,0 2-32-16,-2-1-16 0,0 2 0 0,-1 2 0 16,-1-4 16-16,-2 1 0 0,-1 2 0 15,1-2 0-15,-4 0 16 0,1-5 0 0,0-7 0 0,-3 2 0 16,-1 3-48-16,-2 4-128 0,-2 2 192 0,1 1-64 16,-1-1-128-16,-2-3 0 0,0 0 0 0,-1-2 128 15,3-4-128-15,-3-2 0 0,3 1 0 0,-1-2 0 16,1 0-128-16,-1-1 128 0,1-4-160 0,1 1 160 15,0-5-128-15,1-1 128 0,1-2 0 0,0-1-144 16,-1-5 144-16,1-2-128 0,0-2 128 0,0-1-128 16,-2-1 128-16,1-2-128 0,0 0 128 0,-2-3-128 15,-1 1 128-15,-2 0-160 0,1 2 160 0,-3-2-160 0,0 2 160 16,0 1 0-16,0 0 0 0,-1 2-128 0,1-2 128 0,1 0-192 16,-1 0 192-16,2-1-192 0,1 0 48 15,0-1 0-15,1 1 0 0,1-5 0 0,2 2-112 0,0-3-32 16,3 0 0-16,-1 0 0 0,0-2-16 0,1 2 0 15,1-2 0-15,0 0 0 0,0 0 16 0,2 3 0 16,-1-4 0-16,-1 4 0 16,2-4-128-16,0 0-32 0,-1 0 0 0,2-3 0 15,0 0-960-15,2 0-192 0</inkml:trace>
  <inkml:trace contextRef="#ctx0" brushRef="#br0" timeOffset="-207985.84">16489 15315 21183 0,'-5'7'1888'0,"2"-2"-1504"0,0-1-384 0,2-1 0 16,1-3 1568-16,1 0 240 0,-1 0 48 0,3 0 16 15,0-3 912-15,2 3 176 0,4-2 48 0,-9 2 0 16,0 0-1648-16,0 0-320 0,47-10-64 0,-47 10-16 15,0 0-304-15,45-9-64 0,-45 9-16 0,0 0 0 0,44-1-224 0,-44 1-48 16,30 0-16-16,-30 0 0 0,0 0-288 0,39-4 0 16,-39 4 0-16,0 0 0 0,28 1 0 0,-22 2-144 15,-1-3-16-15,-2 1 0 16,1 2-720-16,-3-1-144 0,2 2-16 0,-3-2-17824 16</inkml:trace>
  <inkml:trace contextRef="#ctx0" brushRef="#br0" timeOffset="-207751.11">16481 15475 24879 0,'6'5'1088'0,"-1"-4"256"0,-1 1-1088 0,-1-2-256 0,0 0 0 0,0 0 0 15,2 3 2448-15,5-3 432 0,5 0 96 0,6 0 16 16,-21 0-1216-16,45-6-240 0,-45 6-64 0,0 0 0 15,53-13-960-15,-53 13-192 0,0 0-32 0,0 0-16 16,48-18-272-16,-48 18 160 0,0 0-160 0,0 0 128 16,0 0-128-16,46-16-272 0,-46 16 64 0,0 0-18352 15</inkml:trace>
  <inkml:trace contextRef="#ctx0" brushRef="#br0" timeOffset="-207351.88">17219 14898 17503 0,'-6'0'768'0,"2"0"176"0,0 0-752 0,3 0-192 0,1 0 0 0,0 0 0 16,0 0 2432-16,1 0 464 0,1 0 96 0,-1 3 16 15,3 1 128-15,-1-1 16 0,2 6 16 0,0 1 0 16,1 0-1952-16,1 5-384 0,-3-3-64 0,3 1-32 16,0 6-320-16,-1 0-64 0,3-3-16 0,-2 0 0 15,3 0-336-15,-2-4 0 0,2 1 0 0,-3-4 128 32,0 1-512-32,1-1-112 0,-2 1-16 0,-1-4-18368 0</inkml:trace>
  <inkml:trace contextRef="#ctx0" brushRef="#br0" timeOffset="-207118.34">17135 15242 4607 0,'-3'4'400'0,"2"-2"-400"16,1-2 0-16,1 2 0 0,1-2 4304 0,-1 2 784 15,1-2 160-15,3 1 16 0,4 4-816 0,3 1-160 16,2 1-48-16,1-4 0 0,0 1-2672 0,-2-2-544 15,1 2-96-15,-1-4-32 0,1 3-480 0,-14-3-96 16,30 0-32-16,-30 0 0 0,31 0-160 0,-31 0-128 16,27 1 192-16,-27-1-192 0,23 2 0 0,-12-2 0 15,-2 3 0-15,0-3 0 16,-1 4-752-16,-1-4-96 0</inkml:trace>
  <inkml:trace contextRef="#ctx0" brushRef="#br0" timeOffset="-206702.26">17202 15609 23039 0,'-5'10'1024'0,"1"-4"192"0,2-2-960 0,0-1-256 0,1-1 0 0,1-2 0 15,0 1 2256-15,0 2 416 0,1 1 80 0,1-1 0 16,-1 3-480-16,0-1-96 0,0 2-32 0,-1-1 0 15,0-3-1248-15,-1 4-240 0,1-1-48 0,-2 0-16 0,0 0-144 0,0-1-16 16,-1 1-16-16,1-1 0 0,-1 1-160 0,1-2-16 16,-1 2-16-16,2-2 0 0,-1 0-224 0,1 1 128 15,1-2-128-15,0 1 0 0,0 1 0 0,2-4 0 16,0 3 0-16,2-2 0 0,1 2 0 0,0-1 0 16,1 0 0-16,0 0 0 0,1 1 160 0,-1 1-160 15,0-2 160-15,1 1-160 0,0 0 224 0,0 1-48 16,0-2-16-16,1 1 0 0,-1 0 16 0,2-2 0 15,0 1 0-15,0 0 0 0,1-3 64 0,0 0 16 16,1 3 0-16,1-3 0 0,-3 0-80 0,3 1-16 16,-1 4 0-16,-3-4 0 0,1 4-160 0,0-1 0 15,-2 0 0-15,2-2 128 0,-2 2-128 0,-1-2 0 16,-1 2 0-16,0-4 0 0,1 2-128 0,-1-2-16 0,2 0 0 0,-3 0 0 31,1 0-448-31,0-2-96 0,0 0-16 0,-5 2 0 16,0 0-240-16,0 0-48 0,0 0-16 0,0 0-11808 0,0 0-2368 0</inkml:trace>
  <inkml:trace contextRef="#ctx0" brushRef="#br0" timeOffset="-204267.69">17110 15486 8287 0,'0'1'736'0,"0"-1"-592"0,0 0-144 0,0 2 0 15,0-2 2320-15,1 3 432 0,1 1 96 0,0-1 16 16,2 6 352-16,1 1 80 0,-2-1 16 0,2 0 0 15,0-2-1168-15,-1-1-224 0,1 0-64 0,-1-5 0 16,-1 2-912-16,-1-3-192 0,0 0-48 0,-2 0 0 16,1-3-448-16,-2 2-112 0,0-1-16 0,-3-2 0 15,2 4 0-15,-2-3-128 0,0 3 192 0,-1 0-64 16,0 0-128-16,2 3 160 0,-1-2-160 0,2 2 160 0,0-1-160 0,0-2 128 16,2 4-128-16,-1-4 128 0,2 2-128 0,-1 2 0 15,1-4 144-15,-1 1-144 0,3-1 0 0,-1 3 128 16,0-3-128-16,0-3 0 0,0 2 0 0,1-2 0 15,-2 1 0-15,0-2 0 0,0 1 0 0,1-1 0 16,-1-2 0-16,0 1 0 0,0-2 0 0,1 3-192 16,-2 4 64-16,0 0 0 0,0 0-144 0,0 0-32 15,0 0 0-15,0 0 0 0,0 0 48 0,0 0 16 16,0 0 0-16,0 0 0 0,14-52 48 0,-14 47 0 16,2 0 0-16,-2 1 0 0,0 0 192 0,0 2 0 15,0-2 0-15,-2 2-144 0,2-1 144 0,-1 3 0 16,1 0 0-16,-1 0 0 0,1 1 448 0,0-1 32 15,0 2 0-15,1 0 0 0,-1-2-112 0,0 1-32 16,0 2 0-16,0-1 0 0,0 2-144 0,-1-2-16 16,0 5-16-16,-1-4 0 0,1 4 16 0,0-1 0 15,0 0 0-15,-2 1 0 0,2 2-48 0,-1 3 0 0,-1-2 0 0,1 3 0 16,0 0-128-16,2 2 160 0,-1-1-160 0,1 2 160 16,0 0-160-16,0-1 160 0,1 1-160 0,-1-4 160 15,2 2-160-15,-1-2 128 0,0 0-128 0,0 1 128 16,-1-3-128-16,2-2 0 0,-1 0 0 0,0-3 0 15,-1 1 0-15,1-5 0 0,0 2 0 0,1-6 0 16,-1 3-176-16,0-1-64 0,-1 1-16 0,1-3 0 16,-1 1-560-16,3 1-112 0,-1-2-32 0,1 1-17072 15</inkml:trace>
  <inkml:trace contextRef="#ctx0" brushRef="#br0" timeOffset="-202137.69">18201 15277 911 0,'1'0'0'0,"-1"-3"0"15,1 3 0-15,-1 0 0 0,2-2 2048 0,-2 1 336 16,1 1 64-16,0 0 16 0,1-3 736 0,1 1 128 15,-1 0 48-15,0 0 0 0,-1 2-208 0,-1 0-32 16,1 0-16-16,-2 0 0 0,1 0-1056 0,-3 0-208 16,2-3-32-16,0 2-16 0,-2 1-1008 0,1-2-208 15,-2-1-32-15,1 2-16 0,-1-1-192 0,-2 0-32 0,-1 2-16 0,1 2 0 16,-2 0-16-16,-1 2 0 0,-1-2 0 0,0 4 0 16,0-2-96-16,-1 5 0 0,0-2-16 0,-1 3 0 15,1 1-176-15,-1-3 0 0,1 0 144 0,1 2-144 16,2 0 0-16,-1-1 0 0,2-2 0 0,0 2 128 15,1-2-128-15,1 2 0 0,2-2 0 0,0 2 0 16,2-3 0-16,1 3 0 0,0-3 0 0,2 1 0 16,2 2 0-16,0 1 0 0,3-3 0 0,1 2 0 15,2 0 0-15,-1-4 0 0,3 0 0 0,0-4 0 16,2-1 0-16,-1-1 0 0,-13 1 0 0,0 0 0 16,42-19 0-16,-42 19 0 0,0 0 0 0,42-31-128 15,-42 31 128-15,0 0 0 0,0 0 0 0,41-52 0 0,-41 52-128 16,0 0 128-16,0 0-128 0,25-59 128 0,-25 59-256 0,0 0 48 15,0 0 0-15,13-63 0 0,-13 63 16 0,0 0 0 16,0 0 0-16,0 0 0 0,5-53 192 0,-5 46 0 16,0 2 0-16,-1 3 0 0,0-2 0 0,1 4 0 15,-1 0 0-15,1 0 0 0,-2 1 208 0,2 2 96 16,-1 1 16-16,1 2 0 0,0 0 64 0,0 3 32 16,0 1 0-16,1 2 0 0,1 0-112 0,-1 4-32 15,1 0 0-15,0 1 0 0,0 1-96 0,1 2-32 16,0 1 0-16,1-1 0 0,1-2-144 0,0-2 0 15,-1-3 0-15,0-3 128 0,0-4-128 0,1 0 0 16,-1-5 0-16,0-1 0 16,-1-1-592-16,-3 1 0 0,0 0 0 0,0 0 0 15,0 0-304-15,0 0-64 0,16-56-16 0,-16 56-11696 0,0 0-2320 0</inkml:trace>
  <inkml:trace contextRef="#ctx0" brushRef="#br0" timeOffset="-201454.34">18438 14905 5519 0,'-1'0'496'0,"0"0"-496"16,0 0 0-16,1 0 0 0,1 0 3200 0,0 0 528 15,-1 0 112-15,-1 0 32 0,0 0 544 0,1-3 128 16,1 3 0-16,0-1 16 0,1-2-2512 0,-2 3-496 16,0 0-96-16,0 0-32 0,0 0-784 0,0 0-176 15,0 0-16-15,0 0-16 0,44-31 16 0,-44 31 0 16,0 0 0-16,0 0 0 0,0 0-128 0,0 0-32 15,47-26 0-15,-47 26 0 0,0 0-160 0,0 0-128 16,0 0 192-16,0 0-192 0,0 0 160 0,42-19-160 16,-39 20 128-16,0-1-128 0,1 2 0 0,-2 1 0 15,2 2 128-15,-2 0-128 0,1-2 0 0,-1 4 0 16,1-5 0-16,-2 4 0 0,0-2 0 0,0 2 0 0,1 0 0 16,-2 1 0-16,1-1 0 0,-1-1 0 0,0 3 0 0,-3-1 0 15,2-1 0-15,-1 0 0 0,0 4 0 0,-1 0 0 16,-1 2 0-16,-1-2-192 0,-1 2 32 0,0 1 16 15,-2 0-80-15,0 2-16 0,-1-3 0 0,-1 1 0 16,1-3 48-16,0 2 0 0,-1-2 0 0,0-4 0 16,1 2 48-16,2-2 16 0,-1-1 0 0,2-4 0 15,1-1 128-15,1-1 0 0,1-2 0 0,0 0-128 16,2-4 128-16,0 4 0 0,1 3-144 0,0 0 144 16,0 0 0-16,0 0 0 0,0 0 0 0,0 0 0 15,26-51 0-15,-26 51 0 0,0 0 0 0,0 0 192 16,0 0 32-16,0 0 16 0,47-28 0 0,-39 25 0 15,1 1-32-15,-3 2 0 0,3 0 0 0,-3 2 0 0,0-2-80 0,0 3 0 16,1 0-128-16,-1 1 192 0,1-2-64 0,-1 5 0 16,1-1-128-16,-2 1 192 0,0 2-192 0,-2 1 144 15,2-2-144-15,-1 4 128 0,0-1-128 0,-1 0 0 16,0 0 0-16,-1-1 0 0,1-4 0 0,-1 0 0 16,-1 0 0-16,1-2 0 15,0 0-656-15,1-2-16 0,-2-1 0 0,0 1-12496 16,-1-4-2496-16</inkml:trace>
  <inkml:trace contextRef="#ctx0" brushRef="#br0" timeOffset="-197770.62">18951 15334 14735 0,'-2'0'1312'0,"-1"0"-1056"0,2 0-256 0,-1 0 0 16,2 0 2032-16,-2-3 336 0,-1 3 80 0,-2-4 16 15,-1 4 656-15,-2-6 128 0,1 4 16 0,2 2 16 16,0-3-1376-16,1 2-288 0,3 1-48 0,-1 0-16 16,2 0-784-16,-3 0-176 0,4 0-16 0,-1 0-16 15,3 0-112-15,-1 1 0 0,2 2-16 0,1-1 0 16,1-2-48-16,-1 0-16 0,-1 1 0 0,1-1 0 16,2 3-64-16,2-3-16 0,1 0 0 0,1 2 0 0,0-2-128 0,0 0-32 15,1 0 0-15,1 0 0 0,0 0-128 0,-13 0 0 16,0 0 0-16,41-5 128 0,-41 5-128 0,0 0 0 15,41-3 0-15,-41 3 0 0,0 0 0 0,37 0 0 16,-26 0 0-16,-3 0 0 0,-1 0 0 0,-2 2 0 16,0-1 0-16,-1 2 0 0,-2-3 0 0,1 2 0 15,-2-2 0-15,-1 0 0 0,-1 0 0 0,-2 0 0 16,1 2 0-16,-2-4 0 0,-2 2-208 0,-3-2 80 16,-1-1 128-16,-1 2-208 0,1 1 64 0,-2-2 16 15,-2-1 0-15,-1 2 0 0,-1 1 128 0,0 0 0 16,-1 0 0-16,-2 0 0 0,3 0 0 0,-1 4 0 15,0-2 0-15,2-1 0 0,0 2 0 0,3 1 0 16,-2 1 0-16,3-2 0 0,3-1 0 0,2 0 0 16,3 1 0-16,1-2 0 0,1-1 0 0,2 0 128 0,1 0-128 0,1-1 0 15,3 1 0-15,-6 0 128 0,0 0-128 0,0 0 0 16,0 0 0-16,44-10 144 0,-44 10-144 0,0 0 0 16,0 0 160-16,47-7-160 0,-47 7 128 0,28 0-128 15,-13 2 0-15,-1 0 128 0,0 4-128 0,-1-2 0 16,0 2 0-16,0 0 0 0,-2-3 0 0,0 1 0 15,0-1-240-15,-2 0-80 0,-1-3 0 0,1-4-16 16,-9 4-768 0,0 0-160-16,0 0-16 0,0 0-17920 0</inkml:trace>
  <inkml:trace contextRef="#ctx0" brushRef="#br0" timeOffset="-196215.79">19665 14986 5519 0,'-1'0'496'0,"-2"0"-496"0,2 0 0 0,0 0 0 16,1 0 1856-16,-2 0 288 0,0 0 48 0,-2 0 16 15,-1 0 1136-15,2 0 240 0,-1 1 32 0,0 2 16 16,3-1-592-16,-2 0-112 0,3 3-32 0,0-1 0 15,2 3-1344-15,-1-1-272 0,1 2-48 0,1 0-16 16,-1 4-560-16,3 3-112 0,-1 1-32 0,1 0 0 16,1 3-128-16,-1-1-48 0,0 0 0 0,1-1 0 15,0 0-336-15,-1-1 144 0,2-1-144 0,-3-1 0 16,3-2 0-16,-4-1 0 0,2 0 0 0,-2-2 0 16,-1-3-608-16,0-3-80 0,-1 0-16 0,-1-3 0 15,0 2-1344-15,-3-4-288 0</inkml:trace>
  <inkml:trace contextRef="#ctx0" brushRef="#br0" timeOffset="-195938">19502 15322 11967 0,'-3'5'528'0,"2"-5"112"0,1 2-512 0,0 0-128 16,1 1 0-16,0-2 0 0,1 1 3136 0,0-2 608 15,3 4 112-15,2 2 32 0,3 0-128 0,2 1-32 16,1-4 0-16,2 0 0 0,0 0-2320 0,-15-3-480 16,33-2-96-16,-33 2 0 0,0 0-288 0,60-17-48 15,-60 17-16-15,0 0 0 0,59-23-160 0,-59 23-16 16,0 0-16-16,53-17 0 0,-53 17-288 0,0 0 0 16,42-5 128-16,-42 5-128 0,22 1 0 0,-13 3-304 0,-3 1 64 0,0 1 16 31,-1 0-672-31,-2 2-144 0,-1 4-32 0,0-3-17600 0</inkml:trace>
  <inkml:trace contextRef="#ctx0" brushRef="#br0" timeOffset="-195471.43">19619 15546 17503 0,'-2'3'768'0,"0"-6"176"0,2 1-752 0,2 1-192 0,1-2 0 0,0 1 0 0,-1 0 2928 0,-2 2 544 15,0 0 112-15,0 0 32 16,51-28-608-16,-51 28-112 0,0 0-16 0,54-19-16 0,-54 19-1776 0,0 0-336 16,52-8-80-16,-52 8-16 0,34 2-272 0,-19 1-64 15,-1-2-16-15,-1 4 0 0,-3-1-304 0,-2 2 0 16,1 0 128-16,-3 4-128 0,-2 2 0 0,-3-2 0 16,0 5 0-16,-2-1 0 0,-1 0-128 0,-2 0-48 15,-1 1 0-15,0 1 0 0,-2 0-128 0,-1-4-16 16,0 4-16-16,-4-3 0 0,1-1 80 0,0-2 0 15,-1 0 16-15,1-1 0 0,-2-2 96 0,1-3 16 16,0 1 0-16,0-2 0 0,0-3 128 0,2 0 0 16,0-2 0-16,2 1 0 0,-1-4 176 0,3 1-48 15,1-3 0-15,2 0 0 0,3 7 64 0,0 0 16 16,0 0 0-16,0 0 0 0,0 0 112 0,0 0 32 0,20-55 0 0,-20 55 0 16,0 0 32-16,0 0 0 0,0 0 0 0,48-36 0 15,-48 36-112-15,0 0-16 0,0 0 0 0,51-11 0 16,-36 13-96-16,0-2-32 0,-2 3 0 0,2 0 0 15,-1 4-128-15,-1-1 0 0,0 0 0 0,-2 0 0 16,0 0 0-16,-2 1 0 0,-2-4 0 0,1 3 0 16,-2-2 0-16,-1 2-224 0,0-2 48 0,0 1 16 31,-2 1-240-31,2-2-48 0,-2 0-16 0,-1-2 0 0,1-1-208 16,-2 2-32-16,-1-3-16 0,1-3 0 0,-1 2-992 0,0-5-192 0</inkml:trace>
  <inkml:trace contextRef="#ctx0" brushRef="#br0" timeOffset="-194804.35">20307 15334 17503 0,'-8'5'768'0,"3"-3"176"16,2 1-752-16,0-3-192 0,2 0 0 0,0 1 0 0,-1-1 2144 0,0 0 400 0,-2 2 80 0,0-2 0 15,0 0 192-15,0 0 16 0,0 0 16 0,-1 0 0 16,1 0-1440-16,1 0-304 0,-2 3-48 0,0-2-16 16,0 1-528-16,-2 2-96 0,-1 1-32 0,1-1 0 15,-1-1-112-15,1 4-16 0,-1-1-16 0,3 0 0 16,-1 0-96-16,3 0-16 0,0 2 0 0,2 0 0 15,1-1-128-15,2-1 128 0,2 4-128 0,0-7 128 16,-1 2-128-16,4 0 0 0,1 0 0 0,2-1 0 16,0-2 0-16,1-2-192 0,-11 0 32 0,0 0 16 15,0 0-80-15,43-14-16 0,-43 14 0 0,0 0 0 0,0 0-16 0,0 0 0 16,44-41 0-16,-44 41 0 0,0 0 48 0,0 0 0 16,0 0 0-16,0 0 0 0,23-48 208 0,-23 48-144 15,0 0 144-15,0 0-128 0,0 0 128 0,0 0 0 16,0 0 0-16,0 0 0 0,8-51 0 0,-8 45 192 15,1 3-64-15,-1 2 0 0,0-1 112 0,1-1 16 16,-1 2 16-16,1 1 0 0,1 0 0 0,-1 1 0 16,0 2 0-16,2-1 0 0,-2 4-16 0,1 2-16 15,1 0 0-15,-2 2 0 0,0 0-64 0,2 0-16 16,-2 1 0-16,0 0 0 0,0 2-160 0,1-1 0 16,-1 0 144-16,0-2-144 0,2 0 0 0,-1-1 0 15,1-2 0-15,-1 2 0 0,0-5 0 0,1 0 0 0,1 0-160 0,-2-1 160 31,-1-2-528-31,2-1 0 0,-1-1 0 0,-2 1 0 16,0 0-848-16,0 0-160 0</inkml:trace>
  <inkml:trace contextRef="#ctx0" brushRef="#br0" timeOffset="-194138.44">20506 14933 7247 0,'-4'0'144'0,"2"0"48"0,-1 0 0 0,1-3 32 0,0 3-224 0,2-1 0 15,-1 1 0-15,0-2 0 0,0-2 3680 0,-1-2 688 16,0 2 144-16,2 4 32 0,0 0-1008 0,0 0-192 16,0 0-32-16,0 0-16 0,0 0-1360 0,0 0-272 15,0 0-48-15,0 0-16 0,0 0-768 0,1-47-176 16,-1 47-16-16,0 0-16 0,0 0-160 0,0 0-16 16,0 0-16-16,0 0 0 0,43-33-176 0,-43 33-48 15,0 0 0-15,0 0 0 0,0 0-208 0,47-20 128 0,-47 20-128 0,0 0 0 16,0 0 0-16,30-4 0 15,-24 4 0-15,-1 4 0 0,0-2 0 0,-1 5 0 0,-2-4 0 16,1 5 0-16,-1 3 0 0,0-1 0 0,-1 2 0 0,-2 1 0 16,1 0 0-16,0 2 0 0,-2 1 0 0,0-2 0 15,1 1 0-15,-2-3 0 0,1 4-144 0,-2-4 144 16,0 2-256-16,1-4 32 0,-2 1 16 0,0-1 0 16,-2 0-64-16,3-4-16 0,-3 1 0 0,1 0 0 15,0-3 0-15,-1 3 0 0,-1-4 0 0,1 0 0 16,-1 1 96-16,0-3 0 0,0-1 16 0,1 0 0 15,2-1 176-15,0-2 0 0,0 1 0 0,1-3-128 16,2 2 128-16,1-1 0 0,-1-2 0 0,2 1 0 16,2 2 128-16,0-1 16 0,0-2 0 0,2 2 0 15,0 2 48-15,0-2 16 0,2 1 0 0,-1 1 0 16,0 1-16-16,2 1 0 0,1 0 0 0,0 0 0 0,2 3-32 16,0-3-16-16,0 4 0 0,1 1 0 0,-1-1-144 0,-1-2 0 15,0 3 0-15,0 0 128 0,-1-1-128 0,-2 0 0 16,0 0 0-16,-1 0 0 0,-1 0 0 0,-2-2 0 15,0 2 0-15,1-1 0 16,-2-2-496-16,0-1 32 0,2 0 0 0,-2-1 0 16,2-4-656-16,-2 1-128 0,-1 0-32 0,1-2-16480 0</inkml:trace>
  <inkml:trace contextRef="#ctx0" brushRef="#br0" timeOffset="-192135.3">17950 14509 6447 0,'-1'1'576'0,"-1"-1"-576"0,1 3 0 0,1-3 0 16,-1 0 1776-16,0 0 240 0,-3 2 48 0,-1-1 16 15,0 4 416-15,-2-1 64 0,0-3 32 0,1 4 0 16,-1-1-592-16,2-2-112 0,-1 4-32 0,-1-2 0 16,3 2-528-16,-3 4-112 0,1 0-32 0,-1 2 0 15,1 3-240-15,-2 3-48 0,1 0-16 0,-1 3 0 16,0-1-208-16,-1 2-32 0,0 3-16 0,1-3 0 16,-1 3-256-16,2-3-48 0,-1 0-16 0,1 2 0 15,-2 1-176-15,0 1-128 0,2-2 144 0,1 1-144 0,1 1 0 0,0-1 0 16,2 0 0-16,1 1 0 0,2-2 144 0,1 0-144 15,2 3 128-15,2 1-128 0,0 2 240 0,2 5-48 16,2 4 0-16,-1 3 0 0,1 5 64 0,1 2 0 16,1 1 0-16,0 0 0 0,4 0 16 0,1 1 16 15,0 0 0-15,0 0 0 0,-1-1-288 0,-3 1 0 16,-2-2 128-16,-2-7-128 0,-1-4 0 0,-2-4 0 16,0 0 0-16,0-4 0 0,0 1 0 0,-1-2 0 15,-1-7 0-15,2 0 0 0,-1-3 0 0,1-6 0 16,1 0 0-16,2-3 0 0,0-2 0 0,3-1 0 15,3-1 0-15,2-1 0 0,1-3-128 0,3 2 128 16,2-2 0-16,1 1-144 0,0 3-112 0,1-2-32 0,0 2 0 0,1-2-12480 31,0 2-2496-31</inkml:trace>
  <inkml:trace contextRef="#ctx0" brushRef="#br0" timeOffset="-189394.22">21077 15420 21183 0,'0'0'1888'0,"-1"-1"-1504"16,1 1-384-16,0-1 0 0,1 1 1920 0,0-2 320 15,0 2 64-15,1-3 16 0,1 0 64 0,2 1 16 16,2 1 0-16,1 1 0 0,-8 0-1168 0,0 0-224 16,32-3-48-16,-19 6-16 0,-13-3-368 0,27 1-80 15,-13 1-16-15,-14-2 0 0,0 0-32 0,37 0 0 16,-37 0 0-16,0 0 0 0,33 0-176 0,-33 0-32 16,0 0-16-16,0 0 0 0,0 0-224 0,47-12 144 0,-40 12-144 0,-7 0 128 15,0 0-128-15,0 0 0 0,0 0 0 0,0 0 0 16,0 0-240-16,0 0-16 0,38-4-16 0,-36 2 0 31,0 1-560-31,0-1-96 0,-2 1-32 0,1 1 0 16,-2-2-944-16,-1 0-192 0,0 0-32 0,-2-1-14160 0</inkml:trace>
  <inkml:trace contextRef="#ctx0" brushRef="#br0" timeOffset="-189127.49">21260 15262 911 0,'0'0'0'15,"0"0"0"-15,0 0 0 0,0 0 0 0,0 0 3344 16,0 0 592-16,0 0 112 0,1 0 32 16,0 0 592-16,1 2 128 0,-1 2 32 0,1-1 0 15,1 0-2096-15,-2 0-432 0,2 4-64 0,-1-1-32 0,-1 1-1264 0,1-1-256 16,-1 4-48-16,0-2-16 0,-1 2-112 0,1 0-32 16,-1 2 0-16,0 1 0 0,0-1-160 0,0 2-16 15,0 2-16-15,0 0 0 0,0 1-160 0,-1-3-128 16,1 2 192-16,0-1-192 0,0-3 0 0,0-1 0 15,0 0 0-15,0-1 0 0,0-4 0 0,1 1 0 16,-1-4 0-16,0 0 0 16,0-3-320-16,2 0-112 0,-2-3-16 0,1 0-16 15,0 0-432-15,-1 3-64 0,0 0-32 0,0 0-17824 0</inkml:trace>
  <inkml:trace contextRef="#ctx0" brushRef="#br0" timeOffset="-187895.28">21862 15104 5519 0,'1'-4'496'0,"-1"-1"-496"16,0 1 0-16,2 4 0 0,-2 0 1728 0,1-3 240 16,-1-1 48-16,0 4 16 0,0 0 1008 0,0 0 208 15,0 0 32-15,0 0 16 0,14-53-208 0,-14 53-32 16,0 0-16-16,0 0 0 0,0 0-1232 0,0 0-240 16,0 0-48-16,0 0-16 0,0 0-752 0,0 0-160 15,30 0-16-15,-26 12-16 0,0-1-48 0,0 4 0 16,-1 0 0-16,1 1 0 0,0-2-256 0,-2 2-48 15,2 0-16-15,-2 1 0 0,2-1-192 0,0-2 0 16,-1 0 0-16,0-4 0 0,2 3 0 0,-1-1-208 0,1-2 32 0,0 0 16 31,-3-1-896-31,2-3-176 0</inkml:trace>
  <inkml:trace contextRef="#ctx0" brushRef="#br0" timeOffset="-187642.63">21750 15350 21183 0,'-2'6'944'0,"2"-5"192"0,2 2-912 0,-1-3-224 0,1 0 0 0,0 0 0 16,1 0 2448-16,2 0 448 0,4 2 96 0,-9-2 16 0,0 0-384 0,44-2-80 16,-44 2-16-16,35-3 0 0,-35 3-1296 0,0 0-256 15,52-4-48-15,-52 4-16 0,33 0-400 0,-33 0-64 16,34 0-32-16,-34 0 0 0,32 3-272 0,-32-3-144 15,0 0 160-15,37 0-160 0,-28 1 0 0,-2 2 0 16,1-3 0-16,-1 3 0 16,-2 0-656-16,-1 0-80 0,-2 0-16 0,-1 1-18960 15</inkml:trace>
  <inkml:trace contextRef="#ctx0" brushRef="#br0" timeOffset="-187235.03">21889 15555 15663 0,'-1'0'1392'0,"1"-2"-1120"0,1 2-272 0,1-3 0 16,-1 2 3216-16,1 1 592 0,2-3 112 0,-4 3 32 15,0 0-816-15,0 0-176 0,0 0-16 0,45-26-16 16,-45 26-1696-16,0 0-336 0,0 0-64 0,49-12 0 16,-49 12-336-16,0 0-64 0,42-2-16 0,-30 4 0 15,1 2-256-15,-2-1-160 0,-1 2 192 0,-1 3-192 16,-2 0 0-16,-3 2 0 0,-1-1 0 0,-1 1 0 15,-1 2 0-15,-2-2-144 0,-2 2 16 0,-1 1 0 16,-2-2-320 0,0 0-48-16,0 0-16 0,-2-2 0 15,2 0-16-15,-2 0-16 0,-2-1 0 0,-3-2 0 0,1 3 112 0,0-6 32 0,-3 4 0 0,0-5 0 16,-1-1 224-16,1 2 176 0,-2-3-208 0,1 0 80 0,2 0 288 0,2 0 64 16,-1 0 16-16,2-3 0 0,3 2 48 15,1-1 16-15,4-1 0 0,0 2 0 0,4-3 16 0,-1 4 0 16,0 0 0-16,0 0 0 0,0 0 0 0,0 0 0 15,59-18 0-15,-59 18 0 0,0 0-64 0,45-7 0 16,-45 7 0-16,34-2 0 0,-34 2-128 0,40 2-128 16,-19 0 144-16,-2 0-144 0,0 1 0 0,-3-2 0 15,0 1 0-15,-3-2 0 16,-13 0-240-16,0 0-144 0,34-2-16 0,-34 2-16 16,0 0-944-16,0 0-192 0</inkml:trace>
  <inkml:trace contextRef="#ctx0" brushRef="#br0" timeOffset="-186761.61">22331 15141 9215 0,'0'-2'816'0,"0"2"-656"0,0 0-160 0,1 0 0 16,0 0 3072-16,-1 0 576 0,2-1 112 0,0 1 16 15,1 0 64-15,-1 0 16 0,2 0 0 0,-2 1 0 16,1 2-1968-16,0-1-400 0,0 2-80 0,-1 2 0 16,2-2-608-16,-3 2-112 0,2 3-32 0,-1 1 0 15,1 0-208-15,-1 0-64 0,1 1 0 0,-1 0 0 16,1 4-192-16,-1 1-32 0,1 2-16 0,-1-2 0 16,2 4-144-16,-3-1 0 0,1 2 0 0,0-2 128 15,-1 0-128-15,0-3 0 0,-1-1 0 0,-1-1 0 0,1-2 0 0,-1 0-144 16,1-2 144-16,-3 0 0 0,2-1-192 0,0-3 64 15,-1 0 128-15,0-1-208 0,1 0 208 0,1 1 0 16,-1-2-160-16,1-2 160 0,0-2 0 0,1 2 0 16,1 0 0-16,2-2 0 0,1-2 0 0,0 0 0 15,-5 2 0-15,0 0 0 0,0 0 0 0,0 0 240 16,43-17-64-16,-43 17-16 0,0 0 32 0,42-16 0 16,-42 16 0-16,0 0 0 0,46-14-16 0,-46 14 0 15,0 0 0-15,49-6 0 0,-34 9-176 0,-1-3 160 16,-1 3-160-16,-1-1 160 0,-3 3-160 0,0-2 0 15,-1 0 0-15,-4 0 0 0,3 0 0 0,-2-3 0 0,-2 1 0 0,0 2-176 32,-1-3-528-32,-2 0-128 0,0 0 0 0,-1 0-16 15,-1 0-368-15,-1 0-64 0</inkml:trace>
  <inkml:trace contextRef="#ctx0" brushRef="#br0" timeOffset="-186127.39">22686 14905 1839 0,'-3'0'160'0,"1"-3"-160"16,1 3 0-16,-1 0 0 0,1 0 2240 0,0 0 432 15,-3 3 80-15,-1-3 0 0,-1 0 1184 0,-1 2 224 16,0-1 64-16,0 2 0 0,2-1-896 0,0-1-192 16,1 2-16-16,3-3-16 0,0 1-1520 0,1-2-304 15,0 1-64-15,2-3-16 0,-2 3-432 0,0 0-64 16,0 0-32-16,0 0 0 0,0 0-224 0,41-42-32 15,-41 42-16-15,0 0 0 0,0 0-144 0,46-37-16 16,-46 37-16-16,0 0 0 0,0 0-224 0,46-18 176 16,-46 18-176-16,0 0 160 0,0 0-160 0,37-2 0 15,-30 4 0-15,-2 0 0 0,0 1 0 0,-1 0 0 0,-2 1 0 0,0 2 0 16,-1 0-192-16,0 1-32 0,-1 1 0 16,-1 0 0-1,0 2-320-15,-2 1-64 0,1 0-16 0,-2 1 0 0,0 3 192 0,-1-3 48 0,0 5 0 0,-1-1 0 16,0 0 128-16,0-1 48 0,-2 1 0 0,1-4 0 15,-1 2 16-15,0-2 0 0,0-2 0 0,0-2 0 16,2-1 192-16,-2-4 0 0,2-1 0 0,1-2-144 16,0-2 144-16,1-1 0 0,3 0 128 0,0-3-128 15,1 6 160-15,0 0-32 0,0 0-128 0,0 0 192 16,0 0-48-16,16-54-16 0,-16 54 0 0,0 0 0 16,0 0 128-16,0 0 32 0,0 0 0 0,0 0 0 15,43-35 0-15,-43 35 0 0,0 0 0 0,0 0 0 0,27 4-96 0,-19-2 0 16,-2 2-16-16,0 2 0 0,0 0-176 0,2 0 128 15,-2 1-128-15,0 0 128 0,2 2-128 0,-3 1 0 16,1-4 0-16,-1 2 0 0,-2 0 0 0,1-2 0 16,0 0-160-16,0 0 160 15,-1-2-608-15,0-1-32 0,-2 0 0 0,0 0-12352 16,2-3-2464-16</inkml:trace>
  <inkml:trace contextRef="#ctx0" brushRef="#br0" timeOffset="-185377.87">23018 15447 8287 0,'0'-2'736'0,"0"-2"-592"0,2 2-144 0,-4 2 0 16,2-3 1424-16,0 2 256 0,2-1 48 0,-1-2 16 15,-1-1 720-15,1 0 144 0,2 0 16 0,-3 1 16 16,1 4-80-16,0-3 0 0,0 3-16 0,2 0 0 16,-2 1-560-16,1 1-96 0,1-2-32 0,1 3 0 15,1-3-992-15,-2 0-208 0,3 1-32 0,2-1-16 16,2 2-32-16,-10-2 0 0,0 0 0 0,0 0 0 16,48-3-64-16,-48 3-32 0,0 0 0 0,45-3 0 15,-45 3-160-15,0 0-48 0,42-2 0 0,-42 2 0 16,0 0-272-16,0 0 160 0,47-6-160 0,-47 6 128 0,0 0-128 0,0 0 0 15,0 0 0-15,0 0 0 0,47-13 0 0,-47 13-176 16,0 0 176-16,0 0-192 16,0 0-528-16,0 0-112 0,0 0-32 15,0 0 0-15,0 0-368 0,0 0-80 0,0 0-16 0,0 0-16720 16</inkml:trace>
  <inkml:trace contextRef="#ctx0" brushRef="#br0" timeOffset="-184578.04">23690 14974 21183 0,'1'-4'1888'16,"0"-1"-1504"-16,1 5-384 0,-2 0 0 15,0 3 2368-15,1-3 384 0,1 2 96 0,2-2 16 16,1 4-288-16,0 2-48 0,1 1-16 0,-1 5 0 0,0 1-1424 0,-1-1-272 16,-1 2-64-16,1 2-16 0,0 1-160 0,-2 1-48 15,-1-1 0-15,2 3 0 0,-2-2-336 0,0-1-64 16,1 2 0-16,-1-4-128 0,1-1 0 0,1-3 0 16,-1-1 0-16,1 0 0 0,-1-4-224 0,2 0-48 15,-2-2-16-15,1-2 0 16,1 2-560-16,-3-4-112 0,1 2-32 0</inkml:trace>
  <inkml:trace contextRef="#ctx0" brushRef="#br0" timeOffset="-184294.81">23623 15351 7359 0,'-1'6'656'0,"1"-3"-528"0,1-1-128 0,2-1 0 0,-1 2 2880 0,0-3 528 0,1 0 112 0,2 3 32 16,2 0 992-16,3-2 208 0,3 4 48 0,-13-5 0 16,32 1-2880-16,-32-1-560 0,0 0-112 0,50-3-32 15,-50 3-576-15,0 0-112 0,51-10-16 16,-51 10-16-16,0 0-240 0,48-10-32 0,-48 10-16 0,0 0 0 16,0 0-208-16,49-12 0 0,-49 12 0 0,0 0 0 15,0 0 0-15,0 0 0 0,0 0-192 0,43-10 192 16,-43 10-672-16,0 0-32 0,0 0 0 0,0 0 0 15,0 0-1504-15,0 0-304 0</inkml:trace>
  <inkml:trace contextRef="#ctx0" brushRef="#br0" timeOffset="-183642.22">23817 15565 14735 0,'-6'0'1312'0,"2"-3"-1056"0,2 2-256 0,-1 0 0 16,2 1 2400-16,1 0 416 0,0 0 96 0,-1 0 16 15,0 0 336-15,-1-1 80 0,1 1 16 0,1 0 0 16,1 0-1712-16,2 0-352 0,1 1-64 0,1-2-16 15,-5 1-560-15,0 0-112 0,0 0-32 0,0 0 0 16,0 0-144-16,51-23-48 0,-51 23 0 0,0 0 0 16,0 0-192-16,47-22-128 0,-47 22 160 0,0 0-160 15,0 0 0-15,0 0 0 0,46-2 0 0,-41 4 0 0,0 4 0 0,-1 1-192 16,0 4 48-16,-3 4 0 16,-1 1-304-16,-1 2-48 0,-2 1-16 15,-2 0 0-15,0 0 112 0,-1 3 16 0,0 1 0 0,-3-4 0 0,1 2 112 0,-2-2 16 16,-2 1 16-16,1-2 0 0,-1-4-48 0,0-2-16 15,-2-2 0-15,2-4 0 0,1-1 304 0,-1-5 0 16,4 0 176-16,0-2-176 0,1-4 368 0,3-4-48 16,0 0 0-16,4 10 0 0,0 0 16 0,4-44 0 15,-4 44 0-15,0 0 0 0,16-48 112 0,-16 48 32 16,0 0 0-16,0 0 0 0,34-57-48 0,-34 57-16 16,0 0 0-16,0 0 0 0,42-31-96 0,-42 31-32 15,0 0 0-15,0 0 0 0,47-6-160 0,-35 9-128 0,0 0 192 0,-2 0-192 16,-2 1 0-16,-1 2 0 0,1 0 0 0,-2 0 0 15,0 2-272-15,-1 0-16 0,-1 0 0 0,-1 0 0 32,0 1-224-32,-1 1-32 0,1-4-16 0,-1 0 0 15,-1 0-400-15,2-2-64 0,-1-4-32 0,1 0-17168 0</inkml:trace>
  <inkml:trace contextRef="#ctx0" brushRef="#br0" timeOffset="-182354.95">24364 15389 16575 0,'-1'-1'1472'0,"-1"1"-1168"16,2-2-304-16,0 0 0 0,-1 2 2048 0,1 0 368 15,-1-2 64-15,-2-2 16 0,0 2 384 0,-1-2 64 16,-1 1 32-16,-1 0 0 0,0 3-1376 0,-1-4-256 15,0 4-64-15,1 0-16 0,-2 0-736 0,1 0-144 16,0 0-16-16,-2 1-16 0,2 2-144 0,-1-2-16 16,1 4-16-16,2-1 0 0,0 2-176 0,1-2 160 15,2 2-160-15,0 2 160 0,1 0-160 0,1 2 192 16,1 2-192-16,1 3 192 0,0-3-192 0,1 4 0 16,0 0 0-16,1-1 0 0,0 1 0 0,1 0 0 15,1-3 0-15,1-1 0 0,1-2-192 0,-1-4 48 0,0-2 0 16,2-2 0-16,-9-2-112 0,0 0 0 0,0 0-16 15,0 0 0-15,51-28-16 0,-51 28 0 0,0 0 0 0,32-53 0 16,-32 53-16-16,0 0 0 0,26-66 0 0,-26 66 0 16,0 0 176-16,17-54 128 0,-17 54-192 0,0 0 192 15,0 0 0-15,9-51 256 0,-9 51-32 0,0 0 0 16,0 0 96-16,0 0 32 0,-8-22 0 0,6 19 0 16,0 3-32-16,0 0-16 0,1 3 0 0,0-3 0 15,1 4-64-15,0-2-16 0,0 4 0 0,0-2 0 16,1 5-64-16,0-2-16 0,1 2 0 0,0 1 0 15,0 2-144-15,0 0 160 0,0 2-160 0,1-2 160 16,-1 2-160-16,1 1 0 0,-1 1 144 0,-1 0-144 16,2 0 0-16,-2-1 0 0,2-3 0 0,-2 1 128 15,1-4-128-15,1-2-128 0,-1-4 128 0,2 0-192 16,0-3-352-16,-2 0-80 0,1-3-16 0,-3 3-11984 16,0 0-2416-16</inkml:trace>
  <inkml:trace contextRef="#ctx0" brushRef="#br0" timeOffset="-181755.23">24658 15021 19343 0,'-4'1'848'0,"2"1"192"0,1-2-832 0,-1 0-208 0,1 0 0 0,0 0 0 16,0 0 2944-16,-1 0 560 0,1 0 96 0,0 0 32 15,1 0-1008-15,0-2-192 0,1 1-32 0,2-2-16 16,-3 3-1456-16,0 0-288 0,0 0-64 0,0 0-16 15,0 0-144-15,0 0-32 0,45-32 0 0,-45 32 0 16,0 0-112-16,0 0-16 0,0 0-16 0,50-27 0 16,-50 27-112-16,0 0 0 0,0 0-128 0,0 0 192 15,48-7-192-15,-48 7 0 0,0 0 0 0,0 0 0 0,27 3 0 0,-22 1 0 16,-1-2 0-16,0 2-160 16,-2 1-96-16,1 0 0 0,-2 0-16 0,-1 1 0 0,0 2-48 0,-1 0 0 15,-1-2 0-15,0 4 0 0,-1 0 64 0,0 0 16 16,-1 1 0-16,-2-1 0 0,0 2-16 0,0 0 0 15,-2 0 0-15,1 3 0 0,-2-3-80 0,0-2-32 16,-1 2 0-16,1-2 0 0,-1-1 112 0,0-4 0 16,0 4 16-16,0-7 0 0,1 2 240 0,2-4 0 15,0 0 0-15,0 0 0 0,2-3 0 0,2 0 128 16,1 0 16-16,1-1 0 0,2 1 128 0,-1 3 32 16,0 0 0-16,0 0 0 0,0 0-16 0,0 0 0 15,40-35 0-15,-40 35 0 0,0 0 16 0,0 0 0 16,46-12 0-16,-46 12 0 0,0 0-48 0,0 0-16 15,41 2 0-15,-30 4 0 0,-1-2-240 0,-2 2 144 16,1 2-144-16,0 0 128 0,-1 1-128 0,1 1 0 0,-2 0 0 0,1 0-176 31,-2-2-272-31,0-2-48 0,0 1-16 0,-1-4-12176 0,-1 0-2448 16</inkml:trace>
  <inkml:trace contextRef="#ctx0" brushRef="#br0" timeOffset="-176778.91">25348 15512 14735 0,'-2'0'1312'0,"0"-4"-1056"0,2 4-256 0,0 0 0 16,0 0 1664-16,0-2 256 0,-1 0 64 0,0 0 16 15,0-1 944-15,1 2 176 0,0-1 32 0,1 2 16 16,-1 0-992-16,0 0-208 0,10 3-48 0,-5 1 0 16,1 1-960-16,0 1-192 0,2 0-32 0,1 1-16 15,1-3-128-15,3 5-16 0,-1-3-16 0,-12-6 0 16,25 9-224-16,-25-9-32 0,22 7-16 0,-22-7 0 16,0 0-288-16,35 7 160 0,-35-7-160 0,0 0 128 0,0 0-128 0,43-7 0 15,-43 7 0-15,0 0 0 0,0 0-192 0,0 0 48 16,0 0 0-16,0 0 0 0,0 0-176 0,0 0-48 15,0 0 0-15,0 0 0 0,15-44 48 0,-21 40 0 16,-1 2 0-16,-1-2 0 0,-2 0 320 0,-1 3-144 16,-2 0 144-16,-3 1 0 0,0 1 0 0,-1 2 144 15,1 0 16-15,0 2 0 0,0-1 128 0,0 2 32 16,1 0 0-16,1 0 0 0,4 1-96 0,0-4-16 16,5 4 0-16,0-5 0 0,3 2-16 0,1-1-16 15,2 0 0-15,1 1 0 0,2-2-48 0,1-1 0 16,-5-1 0-16,0 0 0 0,0 0-128 0,38 3 0 0,-38-3 0 15,0 0 0-15,46-4 0 0,-46 4 0 0,0 0 0 0,46-6 0 32,-46 6-560-32,0 0-80 0,0 0-32 0,53-6-12656 0,-53 6-2544 15</inkml:trace>
  <inkml:trace contextRef="#ctx0" brushRef="#br0" timeOffset="-176277.86">25986 15508 8287 0,'0'-2'736'0,"0"0"-592"0,0 1-144 0,0 0 0 0,0 1 3264 0,0 0 640 15,0-4 112-15,0 4 16 0,0 0 416 16,0 0 80-16,-9-22 16 0,3 19 0 0,0 0-2752 0,0-2-528 15,-1 3-112-15,-2 0-32 0,-1 2-480 0,0 0-80 16,0 2-32-16,-1 2 0 0,0 2-192 0,0 1-32 16,0 2-16-16,0 4 0 0,-1 3-160 0,3-3-128 15,0 6 192-15,0 0-192 0,3-3 0 0,0 2 0 16,2 1 0-16,3-3 0 0,1 0 0 0,2-4-224 16,2 1 64-16,2-6 16 0,2-2-112 0,-8-5 0 15,0 0-16-15,0 0 0 0,44-6-64 0,-44 6-16 16,0 0 0-16,46-35 0 0,-46 35 160 0,0 0 16 15,43-49 16-15,-43 49 0 0,0 0 160 0,32-48-128 16,-32 48 128-16,0 0-128 0,0 0 128 0,0 0 0 0,23-50 0 0,-23 50 0 16,0 0 0-16,0 0 256 0,0 0-64 0,0 0-16 15,0 0 192-15,-4-7 32 0,1 13 16 0,1 0 0 16,-1 1-144-16,1 2-16 0,0 3-16 0,-1-2 0 16,1 4-240-16,-1-2 128 0,2 3-128 0,-2-3 0 15,3 1 0-15,-1-2 128 0,0 1-128 0,0 1 0 16,1-3 0-16,0-2 0 0,1 2 0 0,-1-4 0 15,1 1-240-15,0-5-32 0,3 2-16 0,-1-4 0 16,-3 0-352 0,0 0-80-16,0 0-16 0,0 0-12144 0,0 0-2432 0</inkml:trace>
  <inkml:trace contextRef="#ctx0" brushRef="#br0" timeOffset="-175812.36">26205 15185 24879 0,'0'0'1088'0,"0"0"256"0,0 0-1088 0,0 0-256 16,0 0 0-16,0 0 0 0,0 0 2816 0,0 0 512 15,0 0 112-15,0 0 16 0,0 0-1472 0,7 14-272 16,-5-4-64-16,-2 2-16 0,1 7-720 0,-1-1-144 15,0 4-16-15,-1 1-16 0,1 1-288 0,-2-1-48 16,2 3-16-16,-1 0 0 0,1 1-224 0,0-1-160 16,0 2 192-16,0-3-192 0,0 0 0 0,0-3 0 15,-1 0 0-15,0-4 0 0,-1-1 0 0,1-6 0 0,-1 0 0 0,1-1-192 16,-2 0-128-16,1-4 0 0,0 0-16 0,1-3 0 16,1 0 48-16,0-1 16 0,0 0 0 0,0-2 0 15,0 0 144-15,1 0 128 0,-1 0-192 0,0 0 192 16,0 0 0-16,0 0-128 0,0 0 128 0,0 0 0 15,0 0 0-15,0 0 256 0,0 0-64 0,42-6 0 16,-42 6 32-16,0 0 0 0,0 0 0 0,36 6 0 16,-36-6-48-16,0 0-16 0,31 9 0 0,-31-9 0 15,0 0-160-15,31 7 160 0,-31-7-160 0,0 0 160 16,29 6-160-16,-29-6 0 0,0 0 0 0,0 0 0 0,28 7 0 16,-28-7 0-16,0 0 0 0,0 0 0 15,0 0-720-15,0 0-80 0,0 0-16 16,0 0 0-16,0 0-512 0,0 0-96 0</inkml:trace>
  <inkml:trace contextRef="#ctx0" brushRef="#br0" timeOffset="-175095.16">26671 15522 11055 0,'-1'-2'976'0,"0"0"-784"0,1 2-192 0,0 0 0 16,0 0 1280-16,0 0 192 0,0 0 64 0,0 0 0 15,0 0 1952-15,0 0 400 0,0 0 80 0,0 0 0 16,0 0-1072-16,42-32-208 0,-42 32-64 0,0 0 0 15,0 0-1472-15,34 3-288 0,-34-3-64 0,0 0-16 16,30 4-96-16,-30-4-32 0,0 0 0 0,0 0 0 16,46-1-304-16,-46 1-64 0,0 0-16 0,0 0 0 15,50-12-272-15,-50 12 0 0,0 0 128 0,0 0-128 16,44-7 0-16,-44 7 0 0,0 0-208 0,0 0 80 16,0 0-560-16,18 7-96 0,-19-4-32 15,0 0-12400-15,-2 0-2480 0</inkml:trace>
  <inkml:trace contextRef="#ctx0" brushRef="#br0" timeOffset="-174861.64">26848 15360 25343 0,'0'2'560'0,"0"-2"112"0,0 1 32 0,0 2 0 15,0 0-576-15,-1 0-128 0,1 1 0 0,-1 2 0 0,1 4 3216 0,-2 2 624 16,2 3 112-16,0 1 16 0,-1 0-2512 0,1 3-512 15,0-3-112-15,0 0 0 0,0 0-384 0,0 0-80 16,1-1-16-16,1-2 0 0,-1 2-352 0,-1-4 128 16,1 0-128-16,0-1 0 0,0-3-256 0,2-1-112 15,-1-3-16-15,2 0-16 16,-1-3-880-16,-3 0-160 0</inkml:trace>
  <inkml:trace contextRef="#ctx0" brushRef="#br0" timeOffset="-174295.86">27357 15520 3679 0,'0'0'320'0,"0"0"-320"0,0 0 0 0,0 0 0 0,0 0 3504 0,0 0 624 15,0 0 128-15,0 0 32 0,0 0 688 0,0 0 144 16,0 0 16-16,0 0 16 0,-12-33-3088 0,7 32-608 16,0-2-128-16,-2 3-32 0,1 3-592 0,-3-2-128 15,2 1-32-15,-3 5 0 0,2-5-224 0,0 4-64 16,-2 4 0-16,-1 0 0 0,1 2-256 0,-1 1 0 15,1-1 0-15,1 2 0 0,2-1 0 0,-1 2-224 16,4-2 32-16,1 0 16 0,0 2 32 0,3-1 0 16,1-2 0-16,2 0 0 0,1-3 0 0,1 1 0 15,0-4 0-15,2-2 0 0,0-2 144 0,-7-2-192 16,0 0 192-16,0 0-192 0,40-6 32 0,-40 6 0 0,0 0 0 0,0 0 0 16,42-41-16-16,-42 41 0 0,0 0 0 0,0 0 0 15,32-57-16-15,-32 57 0 0,0 0 0 0,0 0 0 16,20-56 192-16,-20 56-208 0,0 0 80 0,0 0 128 15,0 0-128-15,0 0 128 0,0 0 0 0,-1-41 0 16,-1 41 0-16,1 2 192 0,0 2-32 0,-1 2 0 16,0 1 192-16,2 2 32 0,-1 0 16 0,0 1 0 15,0 0-128-15,1-1-16 0,0 1-16 0,0 1 0 16,0 2-240-16,0-3 176 0,1 0-176 0,0 2 160 16,0-2-160-16,1-1 0 0,-1 2 0 0,-1 0 0 15,1 1 0-15,-1-2 0 0,1 0 0 0,-1 0 0 0,1 0-272 0,-1-2-48 16,2 1 0-16,-1-4 0 15,1 0-256-15,0-1-48 0,0-2-16 16,1-4-17728-16</inkml:trace>
  <inkml:trace contextRef="#ctx0" brushRef="#br0" timeOffset="-173158.7">27526 15236 8287 0,'-3'1'736'0,"2"-2"-592"0,0 1-144 0,-1-3 0 0,2 3 2128 0,0 0 400 16,0-2 80-16,0 1 16 0,-1-2 1168 0,1 0 240 16,0 3 64-16,0 0 0 0,0 0-1488 0,0 0-304 15,0 0-48-15,0 0-16 0,0 0-1296 0,0 0-272 16,0 0-48-16,35-45-16 0,-35 45-32 0,0 0 0 16,0 0 0-16,0 0 0 0,0 0-128 0,0 0-16 15,47-22-16-15,-47 22 0 0,0 0-192 0,0 0-32 16,0 0-16-16,0 0 0 0,43-5-176 0,-38 5 0 15,1 2 0-15,-2-2 0 0,1 3 0 0,-1 1 0 16,-2-2 0-16,1-1 0 16,-1 3-400-16,-2 2-16 0,1-1 0 0,-2 1 0 15,0 0-32-15,-2-1 0 0,1 4 0 0,-2-3 0 0,-1 3 80 0,0-2 16 16,-1 2 0-16,0-2 0 0,0 3 32 0,0 1 0 0,-2-1 0 0,1 0 0 31,-1 0-144-31,1 1-32 0,-2-3 0 0,2 0 0 16,2-2-80-16,-1-2-32 0,2 0 0 0,0-2 0 0,2 0 464 0,0-2 144 0,4-2 0 0,-2 0 0 15,0 2 272-15,0 0 176 0,0 0 16 0,0 0 16 16,0 0 80-16,0 0 16 0,0 0 0 0,43-36 0 16,-43 36-128-16,0 0-32 0,0 0 0 0,0 0 0 15,0 0 0-15,42 1 0 0,-36 4 0 0,2 0 0 16,-2 1-128-16,0 3-32 0,-1 0 0 0,1-2 0 16,-2 2-256-16,1 1 128 0,-1-1-128 0,0 0 0 15,0-1 0-15,-1 0 0 0,-1-2 0 0,1 1 0 16,-1-1-320-16,1-3-64 0,-1 1 0 0,-1 0-16 15,0-2-304 1,-1 1-64-16,2-3-16 0,-2 1 0 0,0-1-1664 0,0 0-336 16</inkml:trace>
  <inkml:trace contextRef="#ctx0" brushRef="#br0" timeOffset="-171485.57">27956 14799 7359 0,'-3'-2'656'0,"1"-2"-528"16,2 4-128-16,0 0 0 0,0 0 1424 0,-1 0 256 16,0 0 48-16,-1-2 16 0,0-2 1200 0,-1 2 224 15,2-1 48-15,2 6 16 0,1-3-480 0,0 3-80 16,2 3-32-16,-1 1 0 0,4 3-832 0,0 2-160 16,3 3-48-16,-1-3 0 0,-2 2-768 0,2 1-144 15,1 2-48-15,2 4 0 0,-1 4-32 0,3-3-16 16,1 4 0-16,-2 2 0 0,3 1-80 0,-1-1 0 0,0 1-16 0,-2-1 0 15,0 1-240-15,-2 1-32 0,0 0-16 0,-3 1 0 16,-1-1-208-16,-1 1 0 0,0-3 0 0,-1 3 0 16,-1-3 0-16,0-2 0 0,-2 3 0 0,-1-3 0 15,2 1 0-15,-3 1 0 0,0-3 0 0,-1 1 0 16,-1-1 128-16,0-2-128 0,-2 2 0 0,0 1 0 16,0 1 0-16,-1 2 128 0,-3-3-128 0,2 0 0 15,0 1 0-15,-2-1-128 0,0 2 128 0,0-3-208 16,0 0-80-16,-1-2-16 0,0 2 0 0,-1-3 0 15,1 3 48-15,-1-5 16 0,0-2 0 0,0 1 0 16,1-3 112-16,-1 2 128 0,0-1-208 0,1-1 80 16,-1 0 128-16,2-1-128 0,-2 1 128 0,0-3-128 15,1 2 128-15,-1-1 0 0,1 0 0 0,2-2 0 0,-1 0 0 0,1 0 128 16,1 1-128-16,-2-5 0 0,2 3 0 0,0 1 0 16,0-2 0-16,-1-3 128 0,1 4-128 0,0-1 0 15,0 0 0-15,0-2 0 0,1 0 0 0,-1 1 0 16,-1-2-144-16,1-1 144 0,1 0-208 0,0 1 16 15,0-1 16-15,0-3 0 0,0 2 48 0,2-1 0 16,-1-1 0-16,0 0 0 0,1-3 128 0,0 3-208 16,1-3 80-16,-1 0 128 0,2-3-352 0,0 1 48 15,0 1 16-15,-1-2 0 16,1 1-224-16,1-2-64 0,-1 0 0 0,1 2-11600 16,-1-4-2336-16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41:30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 13725 11967 0,'0'-3'1072'0,"-2"0"-864"16,2 0-208-16,0 3 0 0,-1-2 1920 0,0 0 320 15,0-1 80-15,-2-2 16 0,1-1 496 0,-3-1 112 16,1 4 0-16,-1-1 16 0,1 4-1040 0,1 0-192 15,-1 0-64-15,1 1 0 0,1 2-832 0,-2-1-160 16,1 4-32-16,-2 1-16 0,0 4-240 0,-3 4-32 16,1-2-16-16,-1 4 0 0,2 1-144 0,1-1-16 15,0 3-16-15,2-2 0 0,-1-2-160 0,0 4 0 16,2 3 144-16,-1 1-144 0,1 1 0 0,1 1 0 0,-2 2 0 16,2 3 0-16,0 4 0 0,-1-3 0 0,1-1 0 0,0 1 0 15,0-2 0-15,-1-3 0 0,1-1 0 0,-1-5 0 16,0-5 0-16,1 3 0 0,-1-3 0 0,1 0 0 15,1-3 0-15,-2 0 0 0,0 2 0 0,1-5 0 16,1-4 0-16,-2-6 0 0,1-6 0 0,-1-3 0 16,0-1 0-16,1-4 0 0,-1-3 0 0,0-3 128 15,0-4 32-15,1-2 16 0,0-5 0 0,-1 1 0 16,1-1-176-16,0-1 0 0,-2 0 144 0,2 1-144 16,0 5 128-16,-2-3-128 0,3 5 128 0,-1-5-128 15,0-3 0-15,1 1 144 0,-1 5-144 0,-1-2 0 16,1 3 128-16,1-1-128 0,0 5 0 0,0-1 0 15,-1 3 128-15,1-1-128 0,0-1 0 0,-1 4 0 16,-1-1 0-16,0 1 0 0,1 6 128 0,-2 0-128 0,1 3 0 0,1 1 128 16,-1 4-128-16,1-4 0 0,1 4 192 0,-1 0-64 15,0 1 0-15,-1 1-128 0,1-2 192 0,1 3-64 16,1-2 0-16,1 4-128 0,0-2 128 0,2 3-128 16,3 0 0-16,-1 0 0 0,-6-3 928 0,0 0 80 15,29 13 16-15,-29-13 0 16,28 15-1664-16,-28-15-320 0,34 14-64 0,-34-14 0 0,34 18 800 0,-16-5 224 15,-1-3 0-15,1 2 0 0,-18-12 0 0,35 22 0 16,-19-9 0-16,-2-3-128 0,-2 2 128 0,-1-2 0 16,-1 2 0-16,-2 1 0 0,-3-1 0 0,-1-2 0 15,-2 2 0-15,-2-2 0 0,0 0 0 0,0-4 0 16,-3 3 0-16,2-2 0 0,-1 2 0 0,-2-3 0 0,0 1 0 16,-1 2 0-16,0-3 0 0,-2 2 0 0,1 0 0 15,-2-1 0-15,0-1 0 0,-1 0 0 0,-1 0 0 0,-1-1 0 16,-1 1 0-16,-1-1 0 0,2-1 0 0,0 2 0 15,1-3 0-15,-1-2 0 0,1 2 0 0,1 0 0 16,1-1 0-16,1-2 0 0,1 2 0 0,1 0 0 16,0-2 0-16,0 0-128 0,2-2 128 0,0 0 0 15,2 2-288-15,1-2 32 0,1-2 0 0,3 1 0 32,0 0-944-32,-4 3-176 0,0 0-32 0,0 0-16128 0</inkml:trace>
  <inkml:trace contextRef="#ctx0" brushRef="#br0" timeOffset="801.44">2436 13678 3679 0,'0'0'320'0,"-1"0"-320"16,1-3 0-16,-1 2 0 0,1-1 1072 0,0 2 144 15,-2 0 16-15,1-4 16 0,-1 1 480 0,0 1 112 16,0-2 16-16,-2 2 0 0,2-2-160 0,-2 3-32 15,0-2 0-15,1 1 0 0,-1 1 0 0,-1 1-16 16,0-3 0-16,-1 3 0 0,0 0-176 0,-2 0-48 16,3-2 0-16,-1 2 0 0,-1 5-272 0,-2 1-64 15,-1 1-16-15,-1-1 0 0,1 4-336 0,0 0-64 0,0 3-16 0,0-1 0 16,2 0-272-16,-1 3-64 16,0-1-16-16,2 1 0 0,1 1-80 0,1 0-16 0,0 2 0 0,0-2 0 15,3-2-48-15,-3 5-16 0,2 3 0 0,1-2 0 16,0-3-144-16,1 5 160 0,1 4-160 0,-1 6 160 15,2 2-160-15,-1 0 0 0,3 0 0 0,-2-3 128 16,0 0-128-16,2-3 0 0,-2 0 0 0,1 1 0 16,0-1 0-16,0 1 0 0,0-6 0 0,1-2 0 15,-2-5 0-15,2 0 0 0,-1-1 0 0,1 1 0 16,0 0 0-16,2 0 0 0,0-1 0 0,-1-5 0 16,0 0 0-16,1-1 0 0,2 1 0 0,0 0 0 15,3-2-176-15,-1 0 176 0,2-2-128 0,-1-3 128 16,0 2-1488-1,-10-5-224-15,0 0-32 0,0 0-14496 0</inkml:trace>
  <inkml:trace contextRef="#ctx0" brushRef="#br0" timeOffset="1716.91">2685 13946 8287 0,'-2'0'736'0,"1"0"-592"15,1 0-144-15,0 0 0 0,0 0 1808 0,0 0 336 16,-1 0 64-16,0 0 16 0,-1 0 976 0,2 0 192 16,0 4 32-16,0-2 16 0,0 2-1200 0,-1 0-224 15,1 2-48-15,0 3-16 0,-1-3-736 0,1 4-128 16,0 3-48-16,-1 2 0 0,1 1-528 0,0-3-96 0,0 3-32 0,1-4 0 15,0 2-224-15,-1 0-160 0,0-1 192 0,0-1-192 16,0-1 144-16,0 2-144 0,-1-1 0 0,1-2 144 16,-1 0-144-16,1-2 0 0,0 1 0 0,1-1 128 15,-1 0-128-15,0-2 0 0,1 2 0 0,-1-2 128 16,1 0-128-16,1 0 0 0,-2-2 0 0,0 1 0 16,-2 1 0-16,2-1 0 0,0 4 128 0,0-3-128 15,-1-2 0-15,1 1 0 0,0-2 0 0,0 1 0 16,1-1 0-16,-1 0 128 0,3-3-128 0,-1 0 0 0,1 0 0 0,-2 3 0 0,1-3 128 0,1 1-128 31,1-1 0-31,-1-1 192 0,2 1-192 0,2-3 192 16,-7 3-192-16,0 0 128 0,0 0-128 0,0 0 128 0,0 0-128 15,59-16 0-15,-59 16 144 0,0 0-144 0,0 0 0 0,56-4 0 16,-56 4 0-16,0 0 0 0,45 0 0 0,-45 0 0 16,0 0 0-16,45 2 0 0,-45-2 0 0,0 0 0 15,37 8 0-15,-37-8 0 0,0 0 0 0,0 0 0 16,39 7 0-16,-39-7 0 0,0 0 0 0,0 0 0 15,0 0 0-15,0 0-128 16,0 0-288-16,0 0-48 0,0 0-16 0,0 0 0 16,0 0-992-16,0 0-192 0,38-38-32 0,-42 29-14688 0</inkml:trace>
  <inkml:trace contextRef="#ctx0" brushRef="#br0" timeOffset="2073.92">2697 13924 3679 0,'-3'-6'320'0,"2"1"-320"0,1 1 0 0,0 2 0 15,0 0 2912-15,0 0 512 0,0 1 96 0,0-2 32 16,1-1 288-16,1-2 48 0,-1 0 16 0,1 1 0 16,2 0-1504-16,0 3-288 0,1-2-64 0,1 2-16 15,0-2-1008-15,2 4-208 0,-8 0-48 0,0 0 0 0,0 0-512 0,0 0-96 0,0 0-32 0,54 0 0 16,-54 0-128-16,0 0 0 16,0 0 0-16,47 0 0 0,-47 0 0 15,0 0 0-15,0 0 0 0,0 0 0 0,57-6 0 16,-57 6 0-16,0 0 0 0,0 0 0 15,0 0-640-15,0 0-96 0,0 0-32 0,0 0 0 16,49-9-1392-16,-47 9-272 0,-1 0-64 0,-1 2-12000 16</inkml:trace>
  <inkml:trace contextRef="#ctx0" brushRef="#br0" timeOffset="2384.48">2699 14114 9327 0,'-5'7'192'0,"3"-5"64"0,1-1 0 0,-1 2 0 0,1-1-256 0,1-2 0 0,0 1 0 0,0 2 0 15,0 1 3616-15,0-1 672 0,3 2 128 0,0-1 16 16,2-2-1648-16,2 2-336 0,-1-4-64 0,-6 0-16 15,0 0-1152-15,0 0-224 0,0 0-48 0,53-12-16 0,-53 12-592 0,0 0-112 16,0 0-32-16,54-22 0 16,-54 22-192-16,0 0 0 0,0 0 0 0,55-26-160 15,-55 26-288-15,0 0-48 0,0 0-16 0,48-29-10336 16,-48 29-2080-16</inkml:trace>
  <inkml:trace contextRef="#ctx0" brushRef="#br0" timeOffset="2796.26">3267 14285 5519 0,'-3'4'496'0,"2"-2"-496"0,0-2 0 0,0 3 0 16,1-3 2112-16,0 0 320 0,-1 0 64 0,-1 1 0 15,1 1 912-15,-1-2 176 0,-2 3 48 0,1 1 0 16,1-1-1040-16,-1 1-208 0,2 1-32 0,0 1-16 15,1-2-1072-15,-1 2-224 0,1 0-32 0,0 0-16 16,0 4-480-16,1-2-112 0,-1 0-16 0,0 1 0 16,1-2-176-16,-1 2-32 0,0 1-16 0,1-4 0 15,-1 4-160-15,0-4 0 0,0 0 0 0,0-3 128 16,0 4-128-16,0-4 0 0,0 0 0 0,-1 0 0 0,1 1 0 0,-1-2 0 16,0 2-128-16,0-2 128 15,1-2-400-15,-2 2-16 0,1-2 0 0,1 0 0 16,-1 0-1376-16,1-2-256 0,-1 0-64 0,1-2-13536 15</inkml:trace>
  <inkml:trace contextRef="#ctx0" brushRef="#br0" timeOffset="3816.06">3459 13694 911 0,'0'2'0'0,"0"-2"0"0,0 0 0 0,0 0 0 16,0-2 1360-16,0 2 192 0,0 0 48 0,0-3 0 15,0 2 1120-15,1 1 224 0,0-2 64 0,0-1 0 16,-1 2-272-16,2 1-48 0,-1 0-16 0,0-2 0 16,2 0-448-16,-1 2-96 0,0 8-16 0,2-2 0 15,0 3-688-15,0-2-144 0,2 5-16 0,1 1-16 16,3 3-672-16,1-1-144 0,2 4-32 0,-1-3 0 0,2 3-240 0,-1-3-160 15,1-1 192-15,-1 1-192 0,1-2 128 0,0 0-128 16,-2 0 0-16,-1 1 0 0,0-1 0 0,-1 0 0 16,0 0 0-16,-1 4 0 0,2 2 0 0,-1 1 0 15,-3 2 0-15,0-4 0 0,0 2 0 0,-4-1 0 16,1-1 0-16,-3 3 0 0,1-2 160 0,-4 1-160 16,1-3 128-16,-3 2-128 0,1-1 128 0,-2-1-128 15,-3 2 128-15,1-1-128 0,-2-1 144 0,-1-2-144 16,2 1 160-16,-2-2-160 0,1 1 128 0,2-6-128 15,2 1 0-15,-1-3 144 0,-2 0-144 0,1 2 0 16,-1 0 0-16,0 3 0 0,-2-5 128 0,1 2-128 16,3-4 0-16,-1 2 128 0,-2 0 0 0,-1 0 0 0,-1 1 0 0,1-3 0 15,0 4 0-15,0-1-128 0,2 0 192 0,-1-1-64 16,3-2-128-16,1-1 192 0,0-2-192 0,0 1 192 16,1-1-192-16,2-1 0 0,-1 2 0 0,1-4 0 15,0 1 0-15,1-2 0 0,0 1 0 0,1-4 0 16,0 3-208-16,0 0 16 0,1-3 16 0,2-1 0 31,-1-2-656-31,2 0-128 0,0 1-16 0,1 0-17024 0</inkml:trace>
  <inkml:trace contextRef="#ctx0" brushRef="#br0" timeOffset="7701.6">4229 14039 4607 0,'-2'0'400'0,"-1"0"-400"0,2 0 0 0,0-1 0 15,-1 2 1632-15,1-1 240 0,-3 2 48 0,-1-2 16 16,-2 3 816-16,0-2 176 16,0 2 16-16,1-3 16 0,1 1-416 0,2-1-96 15,0 0-16-15,1-1 0 0,0 1-384 0,2-4-96 16,0 4-16-16,0-3 0 0,0 3-912 0,2-2-192 15,-1 2-48-15,0-1 0 0,2 2-368 0,-1-1-80 0,3 2-16 16,-1 1 0-16,2 2-48 0,1 0-16 0,2-2 0 0,1 4 0 16,0-1-128-16,1-2-128 0,0 2 192 0,0-3-192 15,2 2 0-15,0-3 0 0,2 0 0 0,-1 1 0 16,0-3 0-16,-14 0 0 0,0 0 0 0,49-7 0 16,-49 7 0-16,0 0 0 0,49-12 0 0,-49 12 0 15,0 0 0-15,0 0 0 0,0 0 0 0,0 0-144 16,52-22-64-16,-46 19-16 0,0 0 0 0,1 0 0 15,-2 2-352-15,-2-2-64 16,-2 3 0-16,2 0-16 0,-3 0-1264 0,1-2-240 0,-1 2-48 0,0 0-13232 16</inkml:trace>
  <inkml:trace contextRef="#ctx0" brushRef="#br0" timeOffset="8334.24">4176 14244 2751 0,'-1'0'256'0,"-1"0"-256"15,2 0 0-15,0 0 0 16,0 0 1456-16,-1-1 240 0,0 1 48 0,0-1 16 15,-2 1 688-15,2 0 144 0,-2 5 32 0,2-4 0 16,1 1-64-16,-1-2-16 0,1 3 0 0,0 1 0 16,0-2-544-16,0 4-96 0,0-2-32 0,0 0 0 15,1-1-528-15,-1 2-96 0,0-3-32 0,1 0 0 16,1 0-512-16,-1 2-128 0,1-4 0 0,0 3-16 0,1 0-224 0,0-1-32 16,1-2-16-16,-1-2 0 0,3 2-16 0,-1 0 0 15,3 0 0-15,-2 0 0 0,1 0-48 0,2 0-16 16,-2 0 0-16,3 0 0 0,-1 0-80 0,-2 0-128 15,2 0 176-15,0 0-176 0,1 0 0 0,0 0 0 16,-1-2 0-16,1 1 0 0,-10 1 0 0,0 0 0 16,0 0 0-16,0 0 0 0,46-11 0 0,-39 9 0 0,1 0 0 0,-2 2 0 15,0 0 0-15,0-3 0 0,-1 3 0 0,0 0 0 0,-1 0 0 16,0 0 0 0,-1 0 0-16,0-1 0 0,-1 1 0 0,0 0 0 15,-1-2 0-15,0 2 0 0,0 0 0 0,1-2 0 16,0 1 0-16,1 0 0 0,-1-3 0 0,2-1-144 15,-1 4 144-15,1-4 0 0,0 4-256 0,0-4 16 0,-1 4 16 0,2-2 0 32,-5 3-416-32,0 0-64 0,0 0-32 0,0 0-11504 0,0 0-2304 15</inkml:trace>
  <inkml:trace contextRef="#ctx0" brushRef="#br0" timeOffset="59825.63">23000 7599 7359 0,'0'0'656'0,"0"2"-528"0,1-2-128 0,-1 0 0 16,0 1 1664-16,0 2 288 0,0-3 64 0,0 4 16 0,1-2 848 0,-1 4 192 31,-1-2 16-31,1-2 16 0,0 2-704 0,-1-1-144 16,1-2-16-16,0 1-16 0,0-2-848 0,1 0-160 15,0-3-48-15,1 0 0 0,-2-3-400 0,1 2-96 16,1-2-16-16,0 0 0 0,-2 6-256 0,0 0-48 15,0 0-16-15,13-45 0 0,-13 45-80 0,0 0 0 16,15-55-16-16,-15 55 0 0,14-46-48 0,-14 46-16 16,17-59 0-16,-17 59 0 0,20-67-48 0,-12 32 0 15,-8 35 0-15,16-67 0 0,-16 67 16 0,19-75 0 0,-12 40 0 16,0 1 0-16,-4-1 16 0,1 3 0 0,0-1 0 0,-1-1 0 16,2 1 16-16,-2 1 0 0,-1 0 0 0,1 1 0 15,-3 31-176-15,6-45 160 0,-6 45-160 0,6-37 160 16,-6 37-160-16,0 0 160 0,8-32-160 0,-8 32 160 15,0 0-16-15,0 0 0 0,0 0 0 0,0 0 0 16,0 0 112-16,0 0 0 0,0 0 16 0,9 15 0 16,-7-4-48-16,-1 4-16 0,1 1 0 0,1 2 0 15,1 1-208-15,-1 3 144 0,1 0-144 0,0 1 128 16,-2-5-128-16,3 2 0 0,0 2 0 0,2 9 0 16,2 4 0-16,2 3 0 0,0-1 0 0,0 1 0 15,1-3 0-15,-1-3 0 0,0-1 0 0,1-2 0 0,-1-1 0 16,2-6 0-16,-2 4 0 0,-1-7 0 0,0-1 0 15,-2-2 0-15,0 1 0 0,-1-1 0 0,-1-4-144 0,-1 2 144 16,0-3 0-16,0 0 0 0,-2 1-160 0,0 1 160 16,1 1-128-16,-1-2 128 0,0 0-240 0,0-2 48 15,-1 1 0-15,1-4 0 0,-1 6-64 0,2-1 0 16,1-2 0-16,0 2 0 0,1-3 96 0,0-3 16 16,2 2 0-16,-1-2 0 0,0-4 144 0,1 2 0 15,-8-4 0-15,0 0-128 0,0 0 128 0,0 0 0 16,0 0 0-16,54-26 0 0,-54 26 0 0,0 0 0 15,30-43 0-15,-30 43 128 0,22-51 64 0,-22 51 32 16,21-66 0-16,-21 66 0 0,20-70-32 0,-10 32 0 16,0 1 0-16,0-2 0 0,-2 2-192 0,1 1 176 15,-9 36-176-15,16-69 160 0,-16 69-160 0,12-61 0 16,-12 61 144-16,13-53-144 0,-13 53 128 0,8-42-128 0,-8 42 160 0,0 0-160 16,4-43 192-16,-4 43-64 0,-2-14-128 0,-1 12 192 15,1-1-64-15,-2 3 0 0,0 0-128 0,1 3 192 16,0-1-192-16,-1 2 128 0,2-1-128 0,1 0 0 15,-1 3-192-15,1-2-128 0,2 0-16 0,2 1-16 32,1 2-928-32,1-1-176 0</inkml:trace>
  <inkml:trace contextRef="#ctx0" brushRef="#br0" timeOffset="60449.82">23841 7879 9215 0,'-3'4'816'0,"2"-4"-656"0,1 1-160 0,0-1 0 16,0-1 2624-16,0 1 480 0,1-2 96 0,-1 2 32 15,0 0 528-15,0 0 96 0,0 0 32 0,0 0 0 16,41-49-1840-16,-41 49-384 0,0 0-64 0,28-47 0 15,-28 47-928-15,0 0-176 0,26-44-48 0,-26 44 0 16,0 0-48-16,20-47-16 0,-20 47 0 0,0 0 0 16,19-48-96-16,-19 48-32 0,0 0 0 0,13-45 0 0,-13 45-64 0,0 0-32 0,0 0 0 0,10-47 0 31,-10 37-160-31,2-1 192 0,-2 11-192 0,-2-17 192 16,2 8-192-16,-1 5 160 0,-1 0-160 0,-1 0 160 15,2 3 0-15,-3-1 0 0,2 2 0 0,-2 3 0 0,0-1 64 0,1 4 16 0,-2 1 0 0,2-4 0 16,2 0-80-16,0 1-16 15,-2-1 0-15,-1 6 0 16,1 3-144-16,-3 8 128 0,1 5-128 0,0 3 128 0,1 1-128 0,2-1 0 16,2 1 0-16,1-3 128 0,1-2-128 0,2 0 0 15,2-2 0-15,2-1 0 0,-2-7 0 0,2 1 0 16,1-3 0-16,2-2 0 0,2 2 0 0,-2-2 0 16,1-1 0-16,-1-3 0 0,-11-6-288 0,0 0 16 15,0 0 0-15,38 4 0 16,-38-4-432-16,0 0-96 0,0 0-16 0,0 0 0 15,0 0-176-15,34-50-32 0,-34 50-16 0,1-30-17456 0</inkml:trace>
  <inkml:trace contextRef="#ctx0" brushRef="#br0" timeOffset="60684.31">23848 7674 16575 0,'-1'4'736'0,"1"-2"160"0,1-2-720 0,0 2-176 0,1 0 0 0,0-2 0 16,2 0 3584-16,-4 0 704 0,0 0 128 0,0 0 16 15,53 0-1504-15,-53 0-304 0,0 0-64 0,65-4-16 16,-65 4-1504-16,0 0-288 0,66-6-64 0,-66 6-16 16,0 0-288-16,62-5-64 0,-62 5-16 0,0 0 0 15,53-7-144-15,-53 7-32 0,0 0 0 0,0 0 0 16,0 0-128-16,47-13 0 0,-47 13 0 0,0 0 0 15,0 0-880-15,0 0-48 0</inkml:trace>
  <inkml:trace contextRef="#ctx0" brushRef="#br0" timeOffset="65429.26">26384 7788 4607 0,'-5'4'400'0,"3"-2"-400"0,-1-1 0 0,2 2 0 16,1-3 2352-16,-1 0 384 0,1 0 80 0,0 0 0 16,0 0 400-16,0 0 80 0,0-4 16 0,1 2 0 15,-1 2-1040-15,0 0-208 0,0 0-32 0,0 0-16 16,0 0-544-16,19-41-128 0,-19 41 0 0,0 0-16 15,0 0-496-15,15-42-112 0,-15 42-16 0,0 0 0 0,11-41-208 0,-11 41-48 16,6-33-16-16,-6 33 0 0,6-39-48 0,-6 39 0 16,7-42 0-16,-7 42 0 0,9-44-80 0,-9 44-32 15,10-47 0-15,-10 47 0 0,12-51-64 0,-12 51-16 16,9-47 0-16,-9 47 0 0,6-37 0 0,-6 37 0 16,6-45 0-16,-6 45 0 0,8-45-16 0,-8 45-16 15,7-44 0-15,-7 44 0 0,6-44-32 0,-6 44-128 16,5-41 192-16,-5 41-64 0,3-36 64 0,-3 36 16 15,0-31 0-15,-1 19 0 0,-1 0 48 0,2 2 0 16,-1 0 0-16,0 4 0 0,1 6-96 0,0 0-16 16,0 0 0-16,0 0 0 0,0 0-144 0,0 0 192 0,0 0-192 0,0 0 192 15,0 0-192-15,0 0 192 16,0 0-192-16,23 22 192 0,-16-9-192 0,-2 3 128 0,1 2-128 16,0 4 128-16,1-2-128 0,-1 5 0 0,2 1 0 0,-2 1 0 15,-1 2 0-15,1 0 0 0,2 2 0 0,-2 1 0 16,0-1 0-16,1 1 0 0,0 0 0 0,0 2 0 15,2 0 0-15,-1-2-176 0,0-2 176 0,-1-3-192 16,1-1 16-16,-1-1 0 0,0-3 0 0,0-3 0 16,-1-3 176-16,0-4 0 0,0 1-144 0,-1-4 144 0,0-2 0 0,-5-7 0 0,0 0-144 15,0 0 144 1,0 0 0-16,27 16-192 0,-27-16 192 0,0 0-160 16,0 0 16-16,0 0 0 0,0 0 0 0,0 0 0 15,50-39 144-15,-50 39-192 0,0 0 192 0,18-45-192 16,-18 45 192-16,10-40 0 0,-10 40 0 0,11-51 0 0,-6 20 256 15,-1 0 0-15,0-1-16 0,1-2 0 0,-2-3 64 16,2 1 16-16,0 1 0 0,0-3 0 0,1 6-64 0,-1-3 0 16,0 4 0-16,-1 0 0 0,-4 31-96 0,6-48-32 15,-6 48 0-15,5-35 0 0,-5 35 0 0,0 0 0 16,0 0 0-16,4-31 0 0,-4 31 0 0,0 0-128 16,0 0 192-16,0 0-64 0,0 0-128 0,0 0 0 0,0 0 0 0,0 0 0 31,0 0-512-31,0 0-96 0,0 0-16 0,0 0 0 15,0 0-848-15,0 0-160 16,0 0-32-16,48-7-19008 0</inkml:trace>
  <inkml:trace contextRef="#ctx0" brushRef="#br0" timeOffset="66286.5">26988 7792 23951 0,'-2'0'2128'0,"2"-3"-1696"15,0 2-432-15,0 1 0 0,0 0 2144 0,0-3 352 16,0 3 64-16,0-3 0 0,2 0-304 0,-1 0-64 16,0 0-16-16,2 1 0 0,-3 2-1152 0,0 0-224 15,0 0-48-15,0 0-16 0,0 0-144 0,0 0-16 16,0 0-16-16,0 0 0 0,0 0-208 0,48 6-32 16,-48-6-16-16,0 0 0 0,0 0-176 0,27 15-128 0,-27-15 192 0,0 0-192 15,0 0 128-15,29 16-128 0,-29-16 0 0,0 0 0 16,0 0 0-16,0 0 0 0,27 18 0 0,-25-15 0 15,1 2-176-15,-1 0 16 0,-1-2 0 0,-1 1 0 0,0 1-96 0,0-4-32 16,-1 3 0-16,0-2 0 16,-2 2 128-16,0 1 32 0,0-1 0 0,-2 2 0 15,-1 0-16-15,0-2 0 0,-1-2 0 16,0 0 0-16,0 0 144 0,1-2-192 0,1 0 192 0,0 0-192 16,2 2 192-16,1-2 0 0,-1-2 0 0,3 2 0 15,-1 0 0-15,2 2 0 0,-1-2 192 0,2 0-64 16,0 2 80-16,1 0 32 0,-3-2 0 0,0 0 0 15,0 0 0-15,0 0 0 0,0 0 0 0,28 16 0 16,-28-16-64-16,0 0-16 0,21 15 0 0,-21-15 0 0,15 14-160 16,-15-14 0-16,15 16 0 0,-8-8 128 0,-7-8-128 0,14 17 0 15,-8-9 0-15,-1 2 0 0,-1-2 0 0,-2 0 0 16,1 0 0-16,-2 0 0 0,-1-2 0 0,0-2 0 16,-1 1 0-16,-1-1 0 0,1-1 0 0,-1 0 0 15,-2-3 128-15,0 1-128 0,-1-1 0 0,-2 0 0 16,-1-1 0-16,0 1 0 0,-1 0 0 0,-2 0 0 15,1-3 0-15,-1 3 0 0,-1 0 0 0,-1 0 0 16,1-2 128-16,6 1-128 0,1 1 0 0,0 0 0 0,0 0 0 0,-1 0 0 0,-2 0 0 0,0 0 0 31,1 0 0-31,0 0 0 0,2 1 0 0,0 1 0 16,3 1 0-16,0-2 0 0,2 2-144 0,0 0 144 0,3 2 0 16,-1-1 0-16,2 2-384 0,0-2 48 0,1 2 0 15,0-2 0 1,0 1-464-16,-5-5-96 0,0 0 0 0,0 0-12096 0,22 16-2400 15</inkml:trace>
  <inkml:trace contextRef="#ctx0" brushRef="#br0" timeOffset="66515.73">27323 8064 16575 0,'-1'0'1472'0,"1"0"-1168"0,0 0-304 0,0 0 0 15,0-4 3600-15,0 4 672 0,0 0 128 0,0 0 16 0,0 0-1408 0,0 0-304 16,0 0-48-16,0 0-16 0,0 0-1552 0,0 0-320 0,0 0-64 0,22-35-16 16,-22 35-256-16,0 0-48 0,0 0-16 0,0 0 0 15,0 0-224-15,0 0-144 16,0 0 192-16,0 0-192 0,0 0 0 0,0 0-272 16,0 0 16-16,0 0-13280 15,0 0-2656-15</inkml:trace>
  <inkml:trace contextRef="#ctx0" brushRef="#br0" timeOffset="67104.99">27505 7818 17503 0,'0'0'768'0,"0"0"176"0,0 0-752 0,0 0-192 0,0 0 0 0,0 0 0 15,0 0 3504-15,0 0 656 0,0 0 144 0,0 0 32 16,0 0-1520-16,24-39-320 0,-24 39-48 0,0 0-16 16,0 0-1312-16,0 0-272 0,0 0-48 0,0 0-16 15,0 0-208-15,0 0-32 0,14 13-16 0,-13-10 0 0,-1 1-208 0,1 1-32 16,1-1-16-16,-1 2 0 16,0 0-144-16,0-3-128 0,1 0 144 0,-1 0-144 15,0 4 0-15,-1-1 0 0,0 1 0 0,0-1 0 16,-1 0 0-16,0-2 0 0,-1 2 0 0,1-3 0 15,0 2-128-15,0-1-32 0,-1-3 0 0,1 4 0 16,0-1 160-16,1-2-208 0,0 2 80 0,-1-1 128 16,2 0-160-16,-1 0 160 0,1-3 0 0,0 4-144 0,2-4 144 0,-1 0 0 15,-2 0-144-15,0 0 144 0,0 0 0 16,0 0 0-16,0 0 0 0,0 0 0 0,0 0 0 0,46 0 0 16,-46 0 0-16,0 0 0 0,0 0 144 0,0 0-144 15,38 12 160-15,-38-12-160 0,0 0 128 0,0 0-128 16,29 16 0-16,-29-16 144 0,10 7-144 0,-7-4 0 15,-3-3 0-15,8 9 0 0,-8-9 0 0,7 9 0 16,-5-5-128-16,0 0 128 0,-1 1-240 0,-1-1 32 16,0 2 0-16,-1-3 0 0,1 4 208 0,-1-4-144 15,-2 2 144-15,1 1-128 0,-2 1 128 0,0-4 0 16,1 4 0-16,-2-4 0 0,0 1 0 0,-1 1 0 16,-1-4 0-16,1 2 0 0,-1-1 0 0,1-2 0 15,-3 0 0-15,2 1 0 0,-3-1 0 0,1 0 0 16,-1-1 0-16,2-1 0 0,-1-1 0 0,1 2 0 0,2-2 0 0,0 0 0 15,0 0 0-15,1 0 0 0,0 0 0 16,0-1 0-16,1 1-208 0,1 0 32 0,0 3 16 0,1-2 0 31,0 0-352-31,-1 2-80 0,2-2-16 0,1 2 0 16,-2-2-592-16,2 0-112 0</inkml:trace>
  <inkml:trace contextRef="#ctx0" brushRef="#br0" timeOffset="67366.94">27574 7715 4607 0,'0'0'400'0,"0"0"-400"0,0 0 0 0,5-28 0 15,-5 28 4096-15,0 0 752 16,0 0 144-16,0 0 16 0,0 0-208 0,0 0-64 16,26-35 0-16,-26 35 0 0,0 0-2944 15,0 0-608-15,0 0-112 0,0 0-32 0,46-21-288 0,-46 21-64 16,0 0-16-16,0 0 0 0,0 0-256 0,47 4-48 15,-47-4-16-15,0 0 0 0,0 0-224 0,49-8-128 16,-49 8 128-16,0 0-128 0,0 0 0 0,0 0 0 16,46-26 0-16,-46 26-128 15,0 0-512-15,0 0-112 0,0 0-16 0,0 0-19424 0</inkml:trace>
  <inkml:trace contextRef="#ctx0" brushRef="#br0" timeOffset="78301.6">5168 13855 19343 0,'-2'0'1728'0,"1"-3"-1392"16,1 2-336-16,0 1 0 0,0 0 2128 0,-1 0 368 16,0-1 64-16,-1-1 0 0,1-1-144 0,-1 3-48 0,0 0 0 0,2 0 0 15,-1 1-1104-15,1 3-240 16,0 4-32-16,0 1-16 0,0 1-464 0,0 0-112 0,1 0-16 0,-1 2 0 15,2 7-32-15,-1 3-16 0,-1 3 0 16,1 1 0-16,-1 0-80 0,0 2 0 0,1 0-16 0,-1 1 0 16,0 2-112-16,0 1-128 0,-1 1 176 0,1 2-176 15,0-2 0-15,0 1 0 0,0-2 0 0,1-4 0 16,-1-3 0-16,0-3 0 0,3-2 0 0,-2-4 0 16,0-1 0-16,1-3 0 0,-1-2 0 0,0-4 0 15,-1 1 0-15,1-4 0 0,-1 0 0 0,0-3 0 16,-1 1 0-16,0-2 0 0,-2-2 0 0,1 0 0 15,-2-4 0-15,0-1 0 0,-1-5 0 0,2 0 0 16,-1-3 0-16,2-5 0 0,-2 1 0 0,1-6 160 16,2-2-160-16,1-6 128 0,-1 0-128 0,1-2 128 0,1-3-128 15,-1 2 192-15,1-1-192 0,1 1 192 0,-2 5-64 16,0 32-128-16,0-49 192 0,0 49-64 0,0-45 32 0,0 45 0 16,-2-55 0-16,2 55 0 0,-1-53-32 0,-1 30 0 15,2 23 0-15,-4-44 0 0,2 31-128 0,0 0 192 16,0 5-192-16,1 1 192 0,1 4-64 0,0 0-128 15,0 3 192-15,0 3-64 0,1-1 0 0,1-1 0 16,3 4 0-16,0-1 0 0,3 2 0 0,-1-2 0 16,4 2 0-16,0 0 0 0,3-3-128 0,1 2 0 15,3-3 0-15,2 2 0 0,2 1 0 0,-1-4 0 16,0 4 0-16,-1-1 0 0,0-2 0 0,-2 0 0 16,2 0 0-16,-2 2 0 0,-2 2 0 0,-3-2 0 15,-4 1 0-15,0 1 0 0,-2 4-192 0,0 2 48 16,0 4 0-16,-4 0 0 0,0-3-64 0,-2-1-16 0,-2 4 0 15,-2 3 0-15,0-2 48 0,-5-1 16 0,1 1 0 0,-4-3 0 16,-2 1 160-16,-2-5 0 0,1-1-144 0,-1 0 144 16,0 1 0-16,-5-4 0 0,-2 4 0 0,-2-4 0 15,0 2 0-15,1-2 0 0,4 0 0 0,0-1 0 16,3 1 0-16,2-2 0 0,3 2 128 0,5-5-128 16,2 2 0-16,2-1 0 0,2-1 0 0,1-1 0 15,4 0 0-15,0-1-192 0,2-1 64 0,3-1 128 31,-10 3-720-31,0 0-32 0,0 0 0 0,49-23-12368 0,-49 23-2464 0</inkml:trace>
  <inkml:trace contextRef="#ctx0" brushRef="#br0" timeOffset="79499.25">5890 13722 911 0,'1'0'0'0,"-1"0"0"0,0 0 0 0,0 0 0 15,0 0 1776-15,0 0 272 0,-1 0 48 0,1 0 16 16,-2 3 1152-16,0-3 224 0,1 0 48 0,-2-3 16 16,1 3-672-16,-1 0-128 0,1-2-16 0,-2 1-16 15,2-2-976-15,-2-1-192 0,0 2-32 0,-1 1-16 16,0-2-496-16,0 1-112 0,-1 1 0 0,0-2-16 15,0 3-368-15,-3 0-64 0,2-2 0 0,-3 0-16 16,1 2-96-16,-1-2-16 0,2 4 0 0,-2-2 0 16,0 0-64-16,0 0 0 0,1 0-16 0,-1 0 0 15,2 0-48-15,0 2-16 0,2 0 0 0,1 1 0 16,3-2 0-16,-1 4 0 0,2-4 0 0,1 5 0 16,0-2 16-16,1 5 0 0,2-3 0 0,-2 4 0 0,2-2 0 0,0 5 0 15,2-2 0-15,0 4 0 0,3-3-192 0,-2 4 192 16,0-2-192-16,1 2 192 0,1 5-192 0,-2-5 0 15,0-1 0-15,0 1 0 0,2 6 0 0,-2 0 0 16,1 3 0-16,-1 1 0 0,-1-1 0 0,-1-3 0 16,-1 0 0-16,-2 2 0 0,0 0 0 0,-1-1 0 0,0-5 0 0,-1 2 0 15,-2 2 0-15,0 2 0 16,-1-4 0-16,-1-1 0 0,0 4 0 0,0-6 0 16,0-1 0-16,0-2 0 0,2 0 0 0,-2-4-176 15,1 3 176-15,0-3-192 0,0-4 0 0,1 2 0 16,0 0 0-16,0-2 0 0,-1 3 192 0,1-3-128 15,1 1 128-15,-2 2-128 0,2 1 128 0,-1-3 0 0,1 4 0 16,-1 2 0-16,2-6 0 0,0 2 0 0,1 1 0 16,-1-3 128-16,2 2 0 0,-1-3 16 0,2 0 0 0,0-2 0 15,1 2 0-15,0-3 0 0,2 3 0 0,0-5 0 16,1 1-144-16,0 1 128 0,-1 1-128 0,1-4 128 16,3 2-128-16,1 2 0 0,2-3 144 0,0 1-144 15,2 2 176-15,1-1-48 0,-2-1 0 0,2 2 0 16,-1-2 32-16,-1 2 0 0,1-3 0 0,0 1 0 15,-2-1-160-15,2 1 160 0,-3-2-160 0,1 0 160 16,-1 0-160-16,0-2 0 0,-1 1 0 0,0-1 0 16,-10 2 0-16,0 0-144 0,0 0 0 0,0 0 0 15,0 0-560-15,0 0-128 16,0 0 0-16,52-22-16 0,-49 21-96 0,0-4-16 0,1 4 0 0,-2-3-17792 16</inkml:trace>
  <inkml:trace contextRef="#ctx0" brushRef="#br0" timeOffset="81066.14">6289 14464 11055 0,'0'4'976'0,"0"-4"-784"0,0 1-192 0,0-1 0 15,1 0 2064-15,-1 0 368 0,2 0 80 0,-1 3 16 16,0-3 832-16,0 0 160 0,1-3 48 0,-1 2 0 16,-1-3-1312-16,0-2-256 0,0 0-48 0,0 0-16 15,0-4-1024-15,0-3-208 0,0 1-32 0,0 12-16 16,0-34-224-16,0 34-48 0,3-47-16 0,-3 47 0 0,7-54-80 0,-7 54-16 15,8-58 0-15,-8 58 0 0,9-50-64 0,-9 50-16 16,10-60 0-16,-10 60 0 0,11-60-48 0,-11 60-16 16,7-47 0-16,-7 47 0 0,8-47-128 0,-8 47 192 15,6-46-192-15,-6 46 192 0,0 0-64 0,0-43 0 0,-1 36 0 0,0 0 0 16,1 4 32-16,-2 3 0 16,2 0 0-16,0 0 0 0,0 2-16 0,0 0 0 15,0 4 0-15,2 1 0 0,0 5 16 0,-1 4 0 16,2 3 0-16,0 3 0 0,1 4-160 0,0 2 192 15,2 4-192-15,0 2 192 0,2-2-192 0,-1 0 0 16,3-1 0-16,-1 0 0 0,0 1 0 0,0-2 0 16,1 3 0-16,-1-4 0 0,-1-1 0 0,1-2 0 15,0 0-128-15,-1-3 128 0,0 0-176 0,-1-7 48 0,-1 0 0 0,1-4 0 16,-3-4-64-16,1-2-16 0,2-1 0 0,-1-2 0 16,1-3 16-16,-1-2 0 0,-1 1 0 0,-5 1 0 15,0 0 32-15,0 0 16 0,0 0 0 0,0 0 0 16,36-63 144-16,-36 63 0 0,13-47-144 0,-13 47 144 15,11-63 0-15,-11 63 0 0,11-67 0 0,-11 67 0 16,10-63 0-16,-10 63 192 0,6-57-192 0,-6 57 192 16,6-57-64-16,-6 57 0 0,4-47 0 0,-4 47 0 15,3-41 64-15,-3 41 0 0,0 0 0 0,4-50 0 16,-4 50-16-16,0 0 0 0,0 0 0 0,1-39 0 16,-1 35-176-16,0 0 160 0,0 0-160 0,0 4 160 15,0 0-160-15,0 0 0 0,0 2 0 0,0 2 0 16,0-2-192-16,2 2-80 0,-2 2-16 0,0 1 0 15,0-6-656-15,1 4-128 0,-1-2-16 0,2 4-18832 16</inkml:trace>
  <inkml:trace contextRef="#ctx0" brushRef="#br0" timeOffset="81774.42">6786 14449 11055 0,'-4'7'976'0,"2"-5"-784"0,1-1-192 0,0 2 0 16,-1-3 1984-16,2 2 336 0,0-2 80 0,0 4 16 15,2 0 1360-15,-1-1 256 0,1 4 64 0,3-2 16 16,0-2-1872-16,1 0-368 0,1-2-80 0,0-1 0 16,2 0-944-16,-1-1-176 0,-8 1-32 0,0 0-16 15,0 0-192-15,45-13-48 0,-45 13 0 0,0 0 0 16,0 0-176-16,0 0-32 0,46-8-16 0,-39 5 0 15,0 2-160-15,-2 1 0 0,0 0 0 0,0 0 128 0,-1 1-128 0,-3 2 0 16,2-3 0-16,-2 0 0 0,0 2 0 0,0-2 0 16,-1 0 0-16,0 1 0 0,-1 2 0 0,0-1 0 15,-3 5-128-15,-2 0 128 0,-1 3-192 0,-2 2 48 16,0 3 0-16,-1-3 0 0,2 2-32 0,-1-4 0 16,0 0 0-16,1 1 0 0,2-4 176 0,1 2-128 15,2-3 128-15,2-2-128 0,1-2 128 0,1-2 0 16,2 4 0-16,-1-4 0 0,2 0 0 0,-1 3 0 15,1-3 128-15,0 0-128 0,1 3 320 0,-1-3-16 0,0 3 0 0,0 0 0 16,2 0-96-16,-1 1-16 0,2-1 0 0,-1 0 0 16,1 1-192-16,1-2 0 15,-1-1 128-15,0 2-128 0,1 0 0 0,-3 2 0 0,0-1 0 16,-2 2 0-16,0 0 0 0,-2 2 0 0,-1-2 0 0,-2 3 0 16,-1-3 0-16,-2-2 0 0,0 2 0 0,-2 0 0 15,-1 0 0-15,0-2 0 0,-2-4 0 0,0 2 0 16,0 2 176-16,0-1-176 0,-2 0 192 0,1 3-192 15,0-2 192-15,-1-1-64 0,1-3 0 0,0 1-128 16,1 1 192-16,3-2-192 0,2 0 192 0,0-3-192 16,3 3 144-16,0-3-144 0,1 1 0 0,2 0 144 15,2-1-144-15,0 0 0 0,1 3 0 0,1-2 0 16,0 1 0-16,1-2 0 0,-6 3-128 0,0 0 128 16,0 0-512-1,0 0-16-15,0 0-16 0,53-15 0 0,-53 15-432 16,0 0-96-16</inkml:trace>
  <inkml:trace contextRef="#ctx0" brushRef="#br0" timeOffset="81966.81">7144 14699 25791 0,'-5'6'1152'0,"1"-2"224"0,0 1-1104 0,2-1-272 16,0-3 0-16,1 0 0 0,0 3 2496 0,-3 0 448 15,-1 2 96-15,0 3 16 0,2-5-1440 0,0 1-272 16,2-5-64-16,1-2-16 0,1-1-816 0,-1 3-176 15,0 0-16-15,0 0-16 0,0 0-240 0,0 0 0 16,0 0 0-16,22-58 0 16,-22 58-384-16,0 0-80 0,0 0-16 0,0 0-17776 0</inkml:trace>
  <inkml:trace contextRef="#ctx0" brushRef="#br0" timeOffset="82567.78">7317 14504 4607 0,'-2'-1'400'0,"1"1"-400"0,0-3 0 0,1 3 0 0,1 0 3168 16,-2-2 544-16,-2 0 128 0,1-1 0 0,-2-3 480 0,2 3 96 16,1-1 0-16,-2 2 16 15,3-1-2144-15,1 2-432 0,1 1-96 0,0 0-16 16,1 1-1072-16,-1 2-224 0,2-1-32 0,-1-2-16 15,1 0-80-15,1 2 0 0,0 3-16 0,-1-2 0 0,-1 1-96 16,0-2-16-16,-1 2 0 0,1 0 0 0,-2-2-192 0,0 2 176 16,-1 1-176-16,0 1 160 0,0-1-160 0,0 1 0 0,-1 0 0 0,0 1 128 15,1-2-128-15,-1 0 0 16,-1 0 0-16,1-2 0 0,2 0 0 0,1-2 0 16,-2 1 0-16,1-2 0 0,1 3 0 0,0-3 0 15,-1 0 0-15,1 0 0 0,0 1 0 0,-1 2 0 16,1-2 0-16,-1 1 0 0,2 1 0 0,-1 0 0 15,1 0 0-15,-1-2 0 0,2 2 0 0,0-1 160 16,0 2-160-16,-1-4 160 0,1 2-160 0,0-2 0 16,-1 0 0-16,1 2 128 0,0-2-128 0,-1 0 0 15,1 2 144-15,0-2-144 0,0 0 0 0,-1 0 144 16,2 0-144-16,-1 1 0 0,1 5 128 0,-1-1-128 0,1 2 0 16,0-4 0-16,-1 0 0 0,-1 0 0 0,1-1 0 0,-1 0 0 15,1 2 0-15,-1 1 0 0,-1-1 0 0,0 2 0 16,1-4 0-16,-1 3 0 0,1 0 0 0,-2-1 0 15,2 0 0-15,-2 0 0 0,0 3 0 0,0-4 0 16,-1 4 0-16,0-4 0 0,0 3 0 0,0-2 0 16,-1 1-256-16,0-1-16 0,-2 0 0 0,0-1 0 15,-1 2-48-15,-1-1-16 0,0 0 0 0,0 1 0 16,-1-2 144-16,0 1 16 0,-2 0 16 0,1 1 0 16,1-2 0-16,-2 4 0 0,1-5 0 0,-1 2 0 15,2-4-48-15,0 0-16 0,0 0 0 0,0-3 0 16,-2 2-288-1,1-1-48-15,2-2-16 0,-1 1 0 0,2 0-784 0,-1-4-176 0,1 2-16 0,2 1-14128 16</inkml:trace>
  <inkml:trace contextRef="#ctx0" brushRef="#br0" timeOffset="82803.22">7307 14500 15663 0,'-6'-2'688'0,"2"0"144"0,1 0-656 0,1 1-176 0,1 1 0 0,1-3 0 16,0 1 3264-16,-2-2 608 15,1-5 128-15,1 9 32 0,0 0-1200 0,0 0-224 16,0 0-48-16,0 0-16 0,15-54-1648 0,-15 54-320 16,0 0-64-16,0 0 0 0,0 0-336 0,0 0-176 0,0 0 192 0,53-32-192 15,-44 33 0-15,0 2 0 0,0 0 0 16,-4 0 0-1,-1-3-464-15,-1 0-160 0,0 2-16 0,1-1-17120 0</inkml:trace>
  <inkml:trace contextRef="#ctx0" brushRef="#br0" timeOffset="83405.72">7840 14196 12895 0,'0'0'1152'0,"0"0"-928"0,1 0-224 0,0 0 0 16,0 0 1568-16,1 0 272 0,-1 0 48 0,4-3 16 15,2 6 1968-15,3-3 400 0,4 1 80 0,1 2 0 16,1-1-2176-16,-1 2-448 0,-1-2-96 0,1 2-16 16,0-3-784-16,-1 4-176 0,0-1-16 0,0-2-16 0,-2-2-304 0,-2 4-48 15,-1-1-16-15,-3-2 0 16,0 1-256-16,-2-2 0 0,-1 3 0 0,-2-2 0 0,1 1 0 0,-2-2 0 16,0-2-128-16,0 1 128 15,0 1-720-15,-1-3-48 0,1 0-16 0,-2-2-11840 16,0-2-2368-16</inkml:trace>
  <inkml:trace contextRef="#ctx0" brushRef="#br0" timeOffset="83732.57">7825 14370 1839 0,'1'-3'160'0,"-1"3"-160"0,1 1 0 0,1 1 0 16,-1-4 3264-16,0 1 640 0,2 1 112 0,0 0 16 15,5 0 560-15,0 0 96 0,3 0 32 0,1-3 0 16,-12 3-2176-16,0 0-432 0,0 0-96 0,0 0-16 16,50-13-1168-16,-50 13-224 0,0 0-48 0,0 0-16 15,0 0-176-15,0 0-48 0,46-3 0 0,-40 6 0 16,0-2-176-16,1 2-144 0,0 0 192 0,-1 1-192 15,0 1 0-15,-1-2 0 0,-1 0 0 0,2 1 0 16,-1-1-352-16,1 3-80 0,1-3-16 0,-3-3 0 16,4 1-832-16,-2-2-192 0,0-2-16 0,-6 3-15824 15</inkml:trace>
  <inkml:trace contextRef="#ctx0" brushRef="#br0" timeOffset="84366.92">8516 14177 13823 0,'-5'-12'1216'0,"1"8"-960"0,2 4-256 0,0 0 0 0,0-3 1696 0,1 3 288 16,0 0 64-16,-2 1 16 15,0 3 1728-15,-4 1 352 0,1 1 64 0,0 0 16 16,0 1-2336-16,0 3-464 0,1 1-80 0,-1-1-32 16,1 3-688-16,-2 3-144 0,3 0-32 0,-1 0 0 15,0-1-112-15,0 4-16 0,0 1-16 0,2 1 0 0,1 2-128 16,1-5-32-16,2 2 0 0,4-5 0 0,1 1-144 0,3-4 0 16,0-2 0-16,4 0 0 0,-1-4 0 0,6-2 0 15,3 1 0-15,-21-5 0 0,39 0 0 0,-39 0 0 16,47-9 0-16,-47 9 0 0,56-20 0 0,-56 20 0 15,49-24-144-15,-49 24 144 0,0 0 0 0,62-44 0 16,-62 44-128-16,0 0 128 0,42-38-144 0,-42 38 144 0,0 0-208 0,0 0 80 16,0 0-128-16,20-58-32 0,-21 47 0 0,-3 1 0 15,1 0 64-15,-2 1 16 16,-2-1 0-16,-3 0 0 0,2-2 208 0,-6 2 0 16,0-2 0-16,-2 3-144 0,1 2 144 0,-3-3 0 15,1 4 128-15,-3-3-128 0,0 2 160 0,-1 0-32 16,0 1-128-16,-1 4 192 0,3-2-192 0,1-1 176 0,1 4-176 0,3-3 160 15,1-2-160-15,2 4 160 16,4-1-160-16,1 2 160 0,1 1-160 0,2 0 160 0,2 1-160 0,2-1 160 16,0 3-160-16,1-1 0 0,3-1 0 0,0 2 0 31,3-1-352-31,3-2-160 0,-11 0-16 0,0 0-18176 0</inkml:trace>
  <inkml:trace contextRef="#ctx0" brushRef="#br0" timeOffset="85350.33">9055 13861 14735 0,'-1'1'1312'0,"0"2"-1056"0,1-6-256 0,0 2 0 16,-1 1 2224-16,1 0 384 0,-2 0 80 0,1 1 0 31,0 2 640-31,1-6 128 0,0 6 32 0,2-3 0 16,2 0-1824-16,0 2-384 0,2-2-64 0,1 0 0 15,-7 0-688-15,0 0-128 0,0 0-16 0,42-2-16 0,-42 2-160 0,0 0-16 16,45-3-16-16,-45 3 0 16,0 0-176-16,49-4 0 0,-49 4 0 0,0 0 0 15,49-3 0-15,-49 3 0 0,0 0 0 0,42-3 0 0,-42 3 0 0,0 0 0 16,32 3 0-16,-25 0 0 0,1 0 1600 15,-3 1 352-15,0 2 64 0,-3 0 16 16,-1 0-3264-16,-1 2-656 0,0 0-128 0,0 2-32 0,-1 0 1664 0,-1 2 384 16,-2 4 0-16,-1 5 0 0,-3 5 896 15,0 0 160-15,2 2 32 0,-2-2 16 16,1 2-1664-16,1 0-336 0,-1 3-64 0,2-2 0 0,3 3 768 0,-2-1 192 16,3 1 0-16,0 3 0 0,0-3 0 0,1 2 0 15,-2-1 0-15,4 0 0 0,-2-7-144 0,1 2 16 16,0-2 0-16,0-1 0 0,2 0 128 0,-1-7-208 15,1 2 80-15,-2-5 128 0,1 1-144 0,1-2 144 16,-1 0 0-16,0-1 0 0,0 0 0 0,-1-3 0 0,1-1 0 16,-1-3 0-16,0 0 0 0,-1 1 0 0,1-1 0 0,-1-1 0 15,-1 0 0-15,1-2 144 0,-1 1-144 0,0 1 192 16,-2-1 32-16,1 2 16 0,-1-2 0 0,1-1 0 16,-1 2-48-16,1 1 0 0,0-4 0 0,0 1 0 15,1 2-64-15,-1-3 0 0,1 2-128 0,0-2 192 16,0 3-192-16,0-4 128 0,-1 1-128 0,1 1 0 15,0-2 0-15,0-1 128 0,-1 3-128 0,1-3 0 16,-1 0 0-16,-1 0 0 0,1 0 0 0,-2-3 0 16,0 2 144-16,-1-2-144 0,2 3 128 0,-2-3-128 15,-1 0 160-15,-3-1-160 0,3-2 192 0,-4 4-192 16,-1-2 208-16,-2-2-64 0,-2 2-16 0,-1-2 0 16,0 0 0-16,-2-4 0 0,0 4 0 0,0 1 0 0,2-1 0 15,0 1-128-15,2 2 192 0,1-3-64 0,1 4-128 16,1 0 128-16,4 2-128 0,-3 2 128 0,4 0-128 15,1 2 0-15,0 2 0 0,1 0 0 0,0-2 0 0,2 5 0 16,1 0-160-16,0 0 160 16,3-3-640-16,0 0-16 0,3 2-16 0,0-2-12960 15,2 0-2576-15</inkml:trace>
  <inkml:trace contextRef="#ctx0" brushRef="#br0" timeOffset="133300.51">9883 14307 11055 0,'0'0'976'0,"-2"0"-784"0,1 0-192 0,1 0 0 15,-1-2 2048-15,0 1 352 0,-1 1 80 0,0 0 16 16,-1 1 896-16,1-2 176 0,1-2 32 0,-1 2 16 16,2 2-1248-16,0 2-240 0,2 0-48 0,-1-3-16 15,1 3-1200-15,2-3-240 0,2 3-48 0,0-3-16 16,2 3-48-16,-1-3-16 0,-1 0 0 0,2 0 0 15,1 0-112-15,-1 0 0 0,3-3-16 0,0 3 0 16,-11 0-112-16,0 0-32 0,44-2 0 0,-44 2 0 16,0 0-224-16,36 2 176 0,-28-2-176 0,1 3 160 0,1 1-160 0,-2-1 0 0,1 2 0 0,0 0 0 31,-2 0 0-31,1-1 0 0,-2-2 0 0,-1 2 0 16,0-1-416-16,-2 0-112 0,1 1-32 0,-3-2 0 15,2 0-272-15,-2 0-48 0,0 1-16 0,-1-3 0 16,0 3-704-16,-1-3-160 0,-1-2-32 0,0 2-14848 15</inkml:trace>
  <inkml:trace contextRef="#ctx0" brushRef="#br0" timeOffset="133718.7">9812 14458 4095 0,'0'1'0'0,"0"-1"0"16,0 0 2960-16,0-1 608 0,0 1 112 0,0 0 32 15,1 0 704-15,1 1 128 0,0 2 48 0,0-3 0 16,2 0-2000-16,1 0-400 0,0 2-80 0,1-4 0 16,0 2-1152-16,2 0-240 0,-1 0-32 0,2 0-16 15,1-3-64-15,-2 3-16 0,4 0 0 0,-1 3 0 16,-1-3-144-16,0 2-16 0,-1 2-16 0,1 0 0 0,1-2-144 0,-1 2-16 16,1 2-16-16,-1-3 0 0,-1 0-240 0,-2 0 176 15,0-2-176-15,0 1 160 0,0 2-160 0,1-1 0 16,-2 0 0-16,0 0 0 0,2-2 0 0,-3 2 0 15,0-1 0-15,-1-1 0 16,0-1-432-16,0 0-64 0,-2-1-16 0,0-1 0 16,0-2-416-16,-2-2-96 0,1-1 0 0,-1 1-16 15,0 6-688-15,0 0-128 0</inkml:trace>
  <inkml:trace contextRef="#ctx0" brushRef="#br0" timeOffset="138299.89">10990 13810 2751 0,'-2'0'256'0,"1"0"-256"16,0 0 0-16,-1-2 0 0,2 2 1584 0,0 0 272 16,-1 0 48-16,0-3 16 0,0 2 1168 0,-2-4 240 15,2 4 64-15,-2-4 0 0,2 4-640 0,1 1-112 16,-1-3-16-16,0 3-16 0,-1 3-560 0,2-3-96 16,0 2-32-16,0 2 0 0,0-1-880 0,0 4-176 15,2-1-32-15,-1 0-16 0,0 1-368 0,0 2-64 0,2-3 0 0,-2 2-16 16,0 0-32-16,2 1 0 0,-1 1 0 0,1 2 0 15,0-2-128-15,1 3-16 0,0-1-16 0,1 0 0 16,-1 2-176-16,0-2 0 0,0 1 144 0,0-4-144 16,0 4 0-16,-1-6 0 0,1 2 0 0,-1 1 0 15,0-4 0-15,0 0 0 0,-1-2 0 0,1 1 0 16,-1 0 0-16,1-3 0 0,-1 1 0 0,-1-2 0 16,1 1 0-16,-1-2 0 0,0 3 0 0,0-2 0 15,0 2 0-15,-1-3 0 0,2 0 0 0,-2 2 128 16,0-2 0-16,1 0 0 0,-1 1 0 0,0 2 0 15,0-3 0-15,0 2 0 0,1-2 0 0,-1 2 0 16,0-2-128-16,-1 2 144 0,1-2-144 0,-1 4 160 16,-2-2-160-16,2-1 0 0,-1 4 0 0,-1-1 0 15,1 2 0-15,-1-2 0 0,-1 5 0 0,1-3 0 0,0 0 0 16,0 0 0-16,0-1 0 0,-1 1 0 0,2 3 0 16,-2-3 0-16,0-2 128 0,-1 5-128 0,2-2 0 0,-2 2 0 15,0 0 0-15,-3 0 0 0,2 2 0 0,0-2 0 16,-3 1 0-16,0 0 0 0,-1 1 0 0,-1 1 0 15,1 4 0-15,1-3 0 0,0-3 0 0,2-3 0 16,-2 4 128-16,2-1-128 0,2-4 0 0,1 0 0 16,0-2 0-16,2-1 0 0,0-2 0 0,0 1 0 15,1-2 0-15,1 1 0 0,1-2 0 0,-1-1 0 16,0 1 0-16,2-4 0 0,0 3 0 0,0 0 0 16,1-4 0-16,1-2 0 0,-2 6 0 0,2-4 0 15,-4 6 0-15,0 0 0 0,0 0 0 0,0 0 0 0,0 0 0 0,37-47 0 16,-37 47 0-16,0 0 0 0,0 0 0 0,0 0 0 15,35-45 0-15,-35 45 128 0,0 0-128 0,0 0 0 16,0 0 0-16,0 0 0 0,43-38 0 0,-43 38 0 16,0 0 0-16,0 0 0 0,0 0 0 0,0 0 0 15,0 0 0-15,0 0 0 0,0 0 128 0,0 0-128 16,0 0 0-16,49-25 0 0,-46 28 0 0,-2 0 0 16,1 0 0-16,0 3 128 0,-1 4-128 0,0 0 128 15,0-2 32-15,1 2 0 0,-1 3 0 0,-1 0 0 16,2 3 64-16,0 3 16 0,0-1 0 0,1 1 0 15,-1-3-48-15,2-4-16 0,1-1 0 0,-2-2 0 16,2 1-176-16,0-1 128 0,0-3-128 0,0 0 128 16,1-2-128-16,2 2 0 0,-1-2 0 0,1-2 0 0,0 2 0 15,0-4 0-15,-1 0 0 0,-1-4 0 0,-1 2-384 0,0 0 32 0,-1-3 16 0,0 2 0 32,-2-3-240-32,1 2-64 0,-2 4 0 0,1-3 0 15,1 0-128-15,-2 0-48 0,0 0 0 0,0 3 0 16,-1-3-768-16,0 2-144 0,0 2-48 0,0-1-15168 15</inkml:trace>
  <inkml:trace contextRef="#ctx0" brushRef="#br0" timeOffset="140551.04">11568 13912 5743 0,'2'0'512'0,"0"0"-512"0,-1 0 0 0,-1 0 0 15,0 0 1088-15,0 0 128 0,1 0 32 0,2-3 32 16,-2 3 960-16,-1 3 176 0,0-3 32 0,-1 3 48 16,-1-3-128-16,-1 3-48 0,-1 0 0 0,-1 1 48 15,-1 2-688-15,0 1-128 0,-2 1-16 0,1-2 16 16,-2 4-560-16,2 0-112 0,-1-1-32 0,2 2 48 15,-1 1-528-15,-1 3-112 0,2-3 0 0,0 5-16 16,0 1-112-16,2-2 0 0,2 0-128 0,-1 0 240 16,3-1-80-16,0-1-16 0,1 1 0 0,2-2 48 15,0 1-192-15,2 1 192 0,2-3-192 0,-1 0 224 16,2-2-224-16,1 3 0 0,0-1 128 0,-1 0-128 16,2 2 0-16,0-4 0 0,-1-1 128 0,0-2-128 15,-1-1 0-15,2-1-128 0,1-1 0 0,0-3 128 16,-1 2-1024-16,-1-1-128 0,1-2 0 0,-10 0-9504 15,0 0-1888-15</inkml:trace>
  <inkml:trace contextRef="#ctx0" brushRef="#br0" timeOffset="141135.23">11692 14009 21183 0,'-2'4'944'0,"2"-2"192"0,0-2-912 0,0 0-224 16,2 0 0-16,-2 0 0 0,1 0 2288 0,0 0 400 16,3-2 96-16,1 2 16 0,-5 0-592 0,0 0-112 15,0 0-32-15,0 0 0 0,0 0-1168 0,0 0-224 0,48-16-48 0,-39 13-16 16,-1 3-320-16,0 0-64 0,-2 3-16 0,0-3 0 16,0 4-208-16,0-1 176 0,-1 2-176 15,-1-1 160-15,-1 2-160 0,-2 0 0 0,-1 0 0 0,-1 1 0 16,-1-1 0-16,0 1 0 0,-2-1 0 0,0 1 0 15,1-1 0-15,-2 0 0 0,0 0 0 0,-1-2 0 16,-2-2 0-16,1 2 0 0,-1 0 0 0,0 1 0 16,2-2 0-16,-1-1 0 0,4 3 0 0,0-4 0 15,1 1 0-15,2 1 128 0,1-2-128 0,0 2 128 16,0-3 80-16,3 2 16 0,1-2 0 0,0 0 0 16,1 0 32-16,2 1 0 0,-2-1 0 0,1 3 0 15,1-3-32-15,0 0 0 0,0 0 0 0,-1 0 0 16,-7 0-80-16,0 0-16 0,0 0 0 0,34-4 0 0,-27 5 736 15,0 2 144-15,2-3 16 0,-4 2 16 0,0 2-832 0,0 0-208 16,0-1 0-16,-3 2 0 16,1 1-768-16,-1 1-208 0,-1 0-48 0,-1-1 0 0,0 4 784 0,0-1 240 15,-1-3 0-15,0 0-160 0,-2 0 32 0,2-2 0 16,-1 2 0-16,-2-2 0 0,-2-4 848 0,0 2 176 16,-2 2 48-16,1-1 0 15,-2-3-1568-15,1 1-304 0,-2 5-64 0,0-1-16 0,1 0 1008 0,-1 0 0 16,0-4 0-16,0 2 160 0,2-1 32 0,-1 4 0 15,0 4 0-15,2-4 0 0,1-6-64 0,1 4-128 16,0-2 192-16,3 2-64 0,-1 2-128 0,2-2 128 16,1 2-128-16,1-2 128 0,0 1-128 0,1-5 0 0,1-3 0 15,1 1 0-15,1 4 0 0,0 1-192 0,1-3 32 16,1 0 16 0,3 0-528-16,-10 0-96 0,0 0-32 0,0 0-18656 0</inkml:trace>
  <inkml:trace contextRef="#ctx0" brushRef="#br0" timeOffset="141334.14">11981 14304 33167 0,'-5'7'1472'0,"3"-5"304"0,-2 1-1424 0,1 1-352 0,2-2 0 16,0-2 0 0,1 1 1632-16,-3 2 256 0,1-2 48 0,-2 2 16 15,2-3-1024-15,1-2-208 0,-1 0-32 0,2-1-16 16,2-3-336-16,0 2-64 0,-2 4-16 0,0 0 0 0,0 0-128 0,0 0-128 15,0 0 192-15,0 0-192 16,22-50 0-16,-22 50 0 0,0 0 0 0,0 0 0 16,0 0-784-16,0 0-112 0</inkml:trace>
  <inkml:trace contextRef="#ctx0" brushRef="#br0" timeOffset="141875.32">12149 14104 3679 0,'-1'-2'320'0,"1"1"-320"15,0 1 0-15,0-3 0 0,0 3 3328 0,0 0 576 16,0 0 128-16,0-3 32 0,1 0 800 0,-1-1 176 0,1-1 16 16,1 2 16-16,-1-1-2976 0,-1 2-608 0,1 0-112 0,2 0-32 15,-2-1-800-15,0 3-160 0,0-1-48 0,0 1 0 16,2 0-112-16,-2 1-32 0,2 2 0 0,-2-3 0 15,0 2 48-15,0 0 0 0,1 4 0 0,-1 0 0 16,-1 0-80-16,-1 0-16 0,-1 4 0 0,1-1 0 16,0-2-144-16,-2 3 128 0,1 1-128 0,-2 2 128 15,2-3-128-15,-1-1 0 0,1-1 0 0,2 0 0 16,0-1 0-16,1-4 0 0,0 2 0 0,2-5 0 16,0 2 0-16,0 0 0 0,1-2 128 0,-1 0-128 15,2 0 0-15,-1 0 192 0,0 0-192 0,1 0 192 16,-2 0-192-16,2 0 192 0,2 0-192 0,-1 0 192 15,1-2-192-15,-1 0 0 0,-6 2 0 0,0 0 128 16,0 0-128-16,0 0 0 0,44-8 0 0,-37 10 0 0,0-2 0 16,0 4 0-16,-1-2 128 0,0 2-128 0,-1 0 0 0,0-1 0 15,0 2 0-15,-1-1 0 0,-2 2 0 0,0 0 0 16,1 2 0-16,-2-2 0 0,0-1 0 0,-1 2 0 16,2 3 0-16,-4 1 0 0,1-3 0 0,-1 4 0 15,-1 1 0-15,-2-1 0 0,0 0 0 0,-2 2 0 16,0 1 0-16,-2-2 0 0,0 0 0 0,-1 0 0 15,2 0 0-15,-2-2 0 0,1 0 0 0,-2 0 0 16,2-3 0-16,1-2 0 0,0 0 0 0,2-4 0 16,1 0-128-16,0-4 128 0,3 0-288 0,-2-4 16 15,2-4 0-15,2 10 0 16,0 0-176-16,0-45-48 0,0 45 0 0,0 0 0 16,9-53-432-16,-9 53-96 0</inkml:trace>
  <inkml:trace contextRef="#ctx0" brushRef="#br0" timeOffset="142136.51">12137 14020 5519 0,'-4'0'496'0,"3"-1"-496"0,0-1 0 0,-1 0 0 16,2 2 2400-16,0-2 384 0,0 2 80 0,2-4 16 15,-1-1 1568-15,1 2 320 0,-2 3 64 0,0 0 16 16,0 0-2128-16,0 0-416 0,0 0-96 0,0 0-16 15,0 0-1216-15,52-26-240 0,-41 26-48 0,2 3-16 16,-2 0-208-16,0-2-32 0,0 4-16 0,1-1 0 0,3-1-256 0,0 1-160 16,-2 2 192-16,0 0-192 0,1 3 0 0,-2-3 0 15,-2 0 0-15,-1 1 0 0,-1 0 0 0,-2-1-176 16,1-2 0-16,-4 1 0 16,1-1-400-16,-1-4-64 0,-1 2-32 0,0-4-12224 15,1-1-2448-15</inkml:trace>
  <inkml:trace contextRef="#ctx0" brushRef="#br0" timeOffset="143151.23">10969 13639 3679 0,'-2'-6'320'0,"-1"6"-320"0,1 2 0 0,1-2 0 16,0-2 1760-16,-1 0 288 0,-1 4 48 0,-1-2 16 15,-4 4 1648-15,-3-2 336 0,-3 2 64 0,-1-1 0 16,0 3-1200-16,1-2-240 0,-1-1-48 0,2 0-16 16,0-3-1328-16,1 1-272 0,1-1-48 0,1-1-16 15,1 1-512-15,1-3-96 0,0 1-32 0,2 1 0 16,0-3-96-16,1 1-32 0,1 3 0 0,1 0 0 16,0-2 32-16,-1 2 0 0,1-1 0 0,-1 1 0 15,2 0-32-15,-1 1 0 0,1 1 0 0,-1-2 0 16,2 3-32-16,0 1 0 0,-1-1 0 0,2 0 0 15,-1 0-64-15,0 0-128 0,1 3 176 0,-1-2-176 16,1 2 144-16,0 0-144 0,-2 4 0 0,2-1 144 16,0-2-144-16,0 6 0 0,0 0 0 0,0 4 0 15,0 1 0-15,0-1 0 0,-1-1 0 0,1 1 0 0,0 4 0 0,0 2 0 16,0-5 0-16,0 0 0 0,0 3 0 0,-1 5 0 16,2 4 128-16,0 1-128 0,1 2 0 0,-2-5 0 15,1-2 0-15,0-1 0 0,-1-3 0 0,0 0 0 16,-1 0 0-16,-2 1 0 0,-2 3 0 0,-2 1 0 15,0 4-144-15,-1-3 144 0,0-2 0 0,-2-1 0 16,2-3 0-16,1 0 0 0,-2-4 0 0,3-1 0 16,1-3 0-16,0-4 0 0,3 1 0 0,-1-1 0 15,2-4 0-15,1 0 0 0,0-2 0 0,1-1 0 16,2 4 0-16,0-5 0 0,1-1 0 0,2 2 0 16,0-1 0-16,2-1 0 0,-1 2 0 0,1-3 0 15,-1 2 0-15,2-2 0 0,-1 4 192 0,2-1-16 0,-1-2 0 16,0 3 0-16,1-2-16 0,1 2 0 0,2 1 0 0,1 1 0 15,-2-1-32-15,2 1 0 0,1 0 0 0,-1-1 0 16,3-1-128-16,-3 0 0 0,4 1 144 0,-2-2-144 16,0-2 0-16,-1 2 0 0,1-3 0 0,0 0 128 15,-1 0-128-15,-2 0 0 0,-13 0 0 0,0 0 0 16,0 0-336-16,47-12 16 0,-38 10 0 0,-3 0 0 16,0 2-560-1,-1-4-96-15,-2 2-32 0,-1-2-18032 0</inkml:trace>
  <inkml:trace contextRef="#ctx0" brushRef="#br0" timeOffset="144152.26">12568 13767 10127 0,'-1'-1'896'0,"1"-2"-704"16,0 3-192-16,0 0 0 0,-2-2 1600 0,2 0 304 15,0 2 48-15,0-2 16 0,1-2 848 0,0-1 192 16,2 4 16-16,-1-1 16 0,2-2-736 0,1 0-160 15,-5 4-32-15,0 0 0 0,0 0-736 0,0 0-160 16,0 0-16-16,0 0-16 0,54-25-672 0,-54 25-128 16,0 0-16-16,0 0-16 0,0 0-144 0,46-2-16 0,-38 6-16 0,1 1 0 15,0 1-48-15,-1 4 0 16,-1 2 0-16,-1 2 0 0,-1 2-128 0,0 0 192 16,-2 1-192-16,0 0 192 0,-2 8-192 0,0-4 192 15,1-7-192-15,-2 1 192 0,0 1-64 0,-2 1 0 16,1 4 0-16,0 4 0 0,-2 1-128 0,1 0 160 15,-1 1-160-15,1 1 160 0,0-2-160 0,-1-3 0 0,1 1 0 0,-1-1 0 16,1 1 0-16,0 2 0 0,2-1 128 0,0 1-128 16,2-4 0-16,0 1 128 0,1-2-128 0,0-4 128 15,1-1-128-15,0 1 0 0,1-3 144 0,-2-2-144 16,2 2 0-16,-1-3 0 0,0 1 0 0,-2-4 0 16,3 0 0-16,-2-1 0 0,-1 2 0 0,1-2 0 15,-2-1 0-15,0 1 0 0,0-1 0 0,-2 3 0 16,1-3 0-16,-1 2 0 0,1-2 0 0,-1 0 128 15,-2 0 0-15,2 0 16 0,0 1 0 0,-2-1 0 16,1-3 16-16,0 1 0 0,0-1 0 0,0-1 0 16,-1 2-32-16,2-4-128 0,-2 2 192 0,1-2-64 15,-2 0-128-15,0 2 128 0,1 1-128 0,-2 0 128 0,0-6 0 0,0 0-128 16,-3 1 192-16,2 0-64 0,-1 2 16 16,-2 0 0-16,2 2 0 0,-2-2 0 0,0 2-16 15,1-2-128-15,-1 0 192 0,-1 0-64 0,3-2-128 0,-2 2 192 16,1 0-192-16,-2-2 192 0,1 2-192 0,0 0 160 15,2-4-160-15,-1 2 160 0,2-1-160 0,3 2 0 16,0 5 0-16,1-4 128 0,0-4-128 0,1 1 0 16,-1 0 0-16,2 3 0 0,1-3 0 0,-1 3 0 15,0-1 0-15,0 1 0 0,-1 1-224 0,1-1-32 16,0 3 0-16,1-3 0 16,1 3-512-16,0 0-96 0,0-2-32 0,1 4 0 15,0-1-384-15,2-2-64 0</inkml:trace>
  <inkml:trace contextRef="#ctx0" brushRef="#br0" timeOffset="144919.26">12443 13944 4431 0,'0'-4'0'0,"-1"2"176"0,1-1-48 0,0 2 16 0,0-2-144 0,0 2 0 0,0 1 0 0,0-2 0 15,-1-5 2208-15,2 4 416 0,2-2 64 0,-1 0 32 16,1 2-208-16,-1 1-32 0,1 1-16 0,0 1 0 16,0 0-400-16,-1 1-80 0,2 1 0 0,-3 2-16 15,2 0-272-15,-2 2-48 0,3 0-16 0,-2 3 0 16,2 3-512-16,1 1-96 0,-3-4-32 0,2 4 0 15,1 3-432-15,0 4-96 0,1 2-16 0,-1 0 0 16,0 3-160-16,-1-7-32 0,-1 5-16 0,0-5 0 16,-1 2-48-16,-1-4 0 0,1-1 0 0,-2-1 0 15,1 0-192-15,-1-1 144 0,0 0-144 0,0 2 128 16,-1-1-128-16,-1-2 0 0,1 1 0 0,0-1 0 0,-1-2 0 16,0 0 0-16,0 2 0 0,-1-2 0 0,1-1 0 0,-1-2 128 15,0 2-128-15,-2 1 0 0,1-2 0 0,-1-2 128 16,0 2-128-16,0 0 0 0,1-1 160 0,-2-1-160 15,0-1 192-15,-1 1-192 0,2-1 192 0,-1 1-192 0,-1 0 192 0,1-1-192 0,0 0 192 0,0 1-192 32,0-2 192-32,1 2-192 0,0-3 144 0,0 0-144 15,1 1 0-15,0-1 144 0,2 0-144 0,-1 0 0 16,1 1 0-16,1-2 0 0,-1-2 0 0,2 1 0 16,-1-1 0-16,1 3 0 0,0-3-384 0,0-3 0 15,0 3 0-15,0-1 0 16,3-1-368-16,-2 2-80 0,0-4 0 0,0 4-16 15,2-3-2080-15,-1 0-400 0</inkml:trace>
  <inkml:trace contextRef="#ctx0" brushRef="#br0" timeOffset="145600.96">12884 13643 7167 0,'2'0'640'0,"-2"0"-512"16,0 0-128-16,0-2 0 0</inkml:trace>
  <inkml:trace contextRef="#ctx0" brushRef="#br0" timeOffset="146016.74">12969 13513 10127 0,'0'0'896'0,"0"-2"-704"16,0 2-192-16,0 0 0 0,0 0 1600 0,0-1 304 0,-1 1 48 0,1-3 16 16,-2 1 928-16,0 0 192 0,0 0 48 0,-1 2 0 15,-1-2-576-15,2 2-96 0,-2 0-32 0,0 2 0 16,2-2-1120-16,-3 2-224 0,1 2-64 0,-1 0 0 0,0 2-512 16,-1 0-128-16,3 0 0 0,-2 3-16 15,1 1-48-15,1 2-16 0,1 2 0 0,2 1 0 16,1 2-32-16,2 0 0 0,2-1 0 0,2 1 0 15,2-4-128-15,-1 0-16 0,3-1-128 0,1-2 192 16,1-2-192-16,0-1 0 0,-1-6 0 0,-12-1 0 16,0 0 0-16,52-6 0 0,-52 6 0 0,0 0-160 15,57-29 0-15,-57 29 0 0,0 0 0 0,43-36 0 16,-43 36-112-16,0 0-32 0,0 0 0 0,27-47 0 16,-27 47-16-16,0 0 0 0,0 0 0 0,-6-35 0 0,1 26 320 15,-2 3-128-15,-2-3 128 0,3 4 0 0,0-1 0 16,-1 1 224-16,-4-1-16 0,-1 0 0 0,-2 1 128 0,1-2 32 15,0 1 0-15,1 1 0 0,-3 0-144 0,0 3-32 16,1-2 0-16,0 2 0 0,-1 2-64 0,3 0-128 16,3 0 176-16,0 2-176 0,3-1 128 0,3 2-128 15,-1-1 0-15,3 2 0 0,1 0 0 0,0 0 0 16,2 0-160-16,2 0 160 16,-1-1-736-16,2 0-32 0,2 1 0 0,0 0-18176 15</inkml:trace>
  <inkml:trace contextRef="#ctx0" brushRef="#br0" timeOffset="151434.4">10558 14905 7359 0,'0'-3'656'0,"0"2"-528"0,1-2-128 0,-1 3 0 15,1 0 1024-15,-1-2 160 0,1 1 32 0,2-4 16 16,2-3 1264-16,0 2 256 0,-5 6 64 0,0 0 0 16,0 0-320-16,0 0-64 0,0 0-16 0,0 0 0 15,0 0-848-15,0 0-160 0,0 0-48 0,47-41 0 16,-42 38-592-16,1 4-112 0,0 1-16 0,0 1-16 0,2 0-176 0,-2-3-16 15,0-2-16-15,0 2 0 0,2 2-208 0,-1 1-32 16,-1-3-16-16,2 1 0 0,-1 5-160 0,2 3 0 16,-3-5 144-16,1-4-144 0,2-4 0 0,-2 2 0 15,3 4 0-15,-2-2 128 0,-2 0-128 0,0 0 0 16,0 1 0-16,2 2 0 0,0 0 144 0,0 0-144 16,0-1 192-16,0 2-192 0,-2-1 240 0,1 0-64 15,2 0-16-15,-1 0 0 0,-1 1-160 0,-1-1 160 16,0 0-160-16,3 0 160 0,0-2-160 0,-1 2 0 15,1-1 144-15,0-2-144 0,0 0 0 0,1 0 0 16,-1 0 0-16,1-2 128 0,0-1-128 0,1 3 0 16,0-1 0-16,1 1 128 0,1-3-128 0,-2 1 0 0,-2 1 0 0,-1 1 128 15,1 0-128-15,1 1 0 0,-2 1 0 0,1 1 0 16,0-3 0-16,-2 4 0 0,1-4 0 0,-1 2 0 16,2-2 0-16,-1 1 0 0,2 2 0 0,0-3 0 15,-1 0 0-15,-1 0 0 0,4 0 0 0,-1 0 0 16,-3 0 0-16,1 0 0 0,1-3 0 0,1 2 0 15,0 1 0-15,-2 0-128 0,-3 0 128 0,1 1 0 16,2-2 0-16,2 1-160 0,2 1 160 0,-2 2 0 16,1-1-144-16,-1-1 144 0,-1 2 0 0,-1 1-144 15,1-2 144-15,-2 2 0 0,1-2 0 0,0 2 0 16,-1-2 0-16,-2 0 0 0,-1 0 0 0,2 1 0 16,0-3 0-16,0 0 0 0,4 0 0 0,1 0 0 15,-1-3 0-15,2 1-160 0,-13 2 160 0,0 0 0 0,41-7-128 0,-28 6 128 16,-13 1 0-16,0 0 0 0,0 0-144 0,49-8 144 15,-38 5 0-15,0 3-144 0,-1-1 144 0,-1 1 0 16,-1 1 0-16,1-1 0 0,-1 0 0 0,1 0 0 16,1 3 0-16,1-1 0 0,1-2 0 0,-1 0 0 15,1 0 0-15,0 0 0 0,-12 0 0 0,0 0 0 16,0 0 0-16,51-10 0 0,-51 10 0 0,0 0-128 16,48-15 128-16,-48 15 0 0,0 0 0 0,47-13 0 15,-47 13 0-15,0 0-128 0,47-11 128 0,-47 11 0 16,0 0 0-16,46-4 0 0,-35 4 0 0,0 0 0 15,0 0 0-15,1 2 0 0,-1-2 0 0,0 2 0 0,1 0 0 16,2-2 0-16,1 0 0 0,1 0 0 16,-16 0 0-16,0 0 0 0,43-6 0 0,-43 6 0 0,0 0 0 0,46-4-128 15,-46 4 128-15,0 0 0 0,39-2 0 0,-26 2 0 16,0 2 0-16,1-2 0 0,-2 4 0 0,1-4 0 16,0 2 0-16,1 2 0 0,-1-4 0 0,0 3 0 15,0 0 0-15,1-3 0 0,1 3 0 0,-2-2 0 16,2 1 0-16,0-2 0 0,1 2 0 0,0-2 0 15,-1 0 0-15,0-2 0 0,-15 2 0 0,0 0 0 16,48-3 0-16,-48 3 0 0,35-3 0 0,-35 3 0 0,0 0 0 0,44-3 128 16,-29 4-128-16,2 1 0 15,0 1 128-15,-1-3-128 0,-2 3 160 0,1-3-160 16,-1 4 160-16,0-1-160 0,-1 3 160 0,-1-5-160 16,0 2 144-16,0-3-144 0,3 2 128 0,-2-2-128 15,1 0 0-15,0 0 0 0,-1-2 0 0,-13 2 0 0,0 0 0 0,45-7 0 16,-45 7 0-16,0 0 0 0,48-10 0 0,-48 10 0 15,0 0 0-15,44-6 0 0,-29 4 0 16,0 1 0-16,-1 1 128 0,-2 0-128 0,0 0 0 0,1 1 0 16,-1-1 0-16,2 2 0 0,1-2 0 0,-1 3 0 15,3-2 128-15,-4 1-128 0,0-2 0 0,-2 0 0 16,1 0 0-16,0 0 0 0,-12 0 0 0,0 0 0 16,44-3 0-16,-44 3 0 0,0 0 0 0,40-9 0 15,-40 9 0-15,0 0 0 0,0 0-320 0,50-12 0 16,-50 12 0-16,0 0 0 15,0 0-848-15,0 0-176 0,46-26-16 0,-46 26-15184 0</inkml:trace>
  <inkml:trace contextRef="#ctx0" brushRef="#br0" timeOffset="152534.69">12100 15305 18431 0,'-2'-2'1632'0,"1"2"-1312"16,0 2-320-16,1-2 0 0,-1-2 1664 0,-2 2 272 0,0 0 48 0,-2 2 16 0,-4-2 352 16,2 4 64-1,-2-3 16-15,-1 4 0 0,1-1-960 0,1 2-176 16,-2 3-32-16,0-2-16 0,1 2-560 0,1 3-112 16,0-2-32-16,1 2 0 0,2-2-288 0,-1 4-48 0,1 4-16 0,1-2 0 15,1 5-64-15,3-3-128 0,2 3 176 0,0-3-176 16,3 2 128-16,1-1-128 0,2-3 0 0,2-3 0 15,-2-2 0-15,5-3 0 0,0 1 0 0,3-6 0 16,2 1 0-16,0-2 0 0,2-4 0 0,-20 2 0 16,43-10 0-16,-43 10 0 0,0 0-160 0,63-22 160 15,-63 22-160-15,50-31 160 0,-50 31-208 0,48-36 80 16,-48 36-96-16,0 0-16 0,54-59 0 0,-54 59 0 16,0 0-224-16,31-55-48 0,-31 55-16 0,0 0 0 15,14-50-48-15,-14 50 0 0,0 0 0 0,-4-44 0 0,-1 31 336 16,-1 3 64-16,0-3 16 0,-4 4 0 0,-1-3 560 15,-3 3 112-15,1 1 32 0,-2 2 0 0,-1 1 160 16,0 1 48-16,-2 1 0 0,2 0 0 0,0 3-336 16,0 3-64-16,0 3-16 0,1-3 0 0,2 4-128 0,0-5-16 0,3 4-16 0,3-2 0 15,1 2-176-15,1-5 192 0,2 2-192 0,3-3 192 16,2 4-192-16,1-2 0 16,2-2 0-16,3 0 0 0,0 0 0 0,-8 0-320 15,0 0 48-15,0 0 16 16,52-20-928-16,-52 20-176 0</inkml:trace>
  <inkml:trace contextRef="#ctx0" brushRef="#br0" timeOffset="152902.1">12567 15142 1839 0,'0'-1'160'0,"1"-1"-160"0,1 1 0 0,-2 1 0 16,1-2 2464-16,0 1 464 0,1-2 80 0,1-1 32 15,2-2 848-15,0 0 160 0,-1 1 48 0,-1 0 0 0,0 3-1248 0,-1-2-240 0,1 1-48 0,-2 3-16 32,0 0-1088-32,-1 0-224 0,0 3-32 0,0 1-16 15,1-2-592-15,-1 2-112 0,-1 3-32 0,1 4 0 16,-1-1-128-16,1 0-48 0,0-1 0 0,0 2 0 15,0 4-112-15,0-2-32 0,1 2 0 0,2 1 0 16,0-1-128-16,1 5 0 0,0-2 144 0,-1 1-144 0,1-5 0 0,0 0 0 16,1-4 0-16,-3 0 0 0,2-1 0 15,-2-3 0-15,1-1 0 0,-2 0 0 0,0 1-288 0,1-2 32 16,-1 2 0-16,-1 0 0 0,1 0-64 0,-1 1-16 16,1-4 0-16,-1 1 0 15,0 0-368-15,2-3-80 0,-2 0-16 0,1-1-11120 16,0-2-2224-16</inkml:trace>
  <inkml:trace contextRef="#ctx0" brushRef="#br0" timeOffset="153349.91">12652 15622 15599 0,'-1'3'688'0,"0"-3"144"0,1 0-656 0,0 0-176 0,0 3 0 0,0-3 0 16,0-3 1616-16,0 3 304 0,1-3 48 0,0-2 16 15,2 0 1088-15,-2-1 240 0,2-1 32 0,-1 3 16 16,1-3-1408-16,-1 2-288 0,2 0-48 0,-2 2-16 16,-2 3-896-16,0 0-176 0,0 0-32 0,0 0-16 15,0 0-112-15,0 0-32 0,0 0 0 0,0 0 0 16,0 0-160-16,0 0-48 0,0 0 0 0,0 0 0 15,0 0-128-15,0 0 0 0,0 0 0 0,0 0 0 16,0 0 0-16,0 0 0 0,0 0 0 0,0 0 0 0,0 0 0 0,0 0 0 16,0 0 0-16,0 0 0 0,0 0-192 0,41-16 48 0,-42 19 0 0,0 1 0 15,-2 1 144-15,2-4-160 0,-2 5 160 0,2-1-160 16,-1-3 160-16,-1 1 0 16,1 2-144-16,-2 1 144 0,1 1 0 0,-1-4 0 15,0 4 0-15,0-1 0 0,0-3 0 0,1 0 0 16,-1 1 0-16,0-2 0 0,2-1 0 0,-2 2 0 15,2-1 0-15,0-2 0 0,0 0 0 0,1-2 0 16,1-2 0-16,0-1 0 16,1-1-368-16,1-1-96 0,-2 7-32 0,0 0-18128 0</inkml:trace>
  <inkml:trace contextRef="#ctx0" brushRef="#br0" timeOffset="154516.81">13344 14390 19343 0,'0'5'1728'0,"0"-1"-1392"0,0-4-336 0,-2 0 0 15,4 2 2336-15,-2-1 400 16,1 4 80-16,1 3 0 0,2 2-192 0,1 1-64 0,0-4 0 0,1-1 0 15,2 1-1488-15,-1-5-304 0,0-1-64 0,3-1-16 16,-10 0-432-16,0 0-96 0,0 0-16 0,55-23 0 16,-55 23-144-16,0 0 0 0,52-43 0 0,-52 43 128 0,0 0-128 0,55-61 0 15,-55 61 0-15,0 0 0 0,45-69 0 0,-45 69 0 16,0 0 0-16,29-63 0 16,-29 63-192-16,0 0 16 0,0 0 16 0,0 0 0 15,14-55 160-15,-16 49 0 0,-2 0-144 0,-2 2 144 16,-2 2 0-16,-2-2 0 0,-1 4 128 0,-1 0-128 15,0 4 352-15,-2-2-16 0,0 3 0 0,-2 4 0 16,-1-3-32-16,0 4-16 0,-2 0 0 0,2 1 0 16,1 2 16-16,1-3 0 0,1 2 0 0,1-3 0 0,2 1-48 15,2-4-16-15,0 1 0 0,3 0 0 0,2 5-80 0,2 1-16 16,1-5 0-16,2 4 0 0,1 0-144 0,2-1 128 16,0-1-128-16,2 0 128 0,3-1-128 0,0-2 0 15,5 2 0-15,0 1 0 0,2-3 192 0,0 2-64 16,0-3 0-16,1 2 0 0,5-3 96 0,1 2 16 15,-6-3 0-15,2 3 0 0,4-1-240 0,1 1 176 16,-5-3-176-16,-3 1 160 0,2-1-160 0,-3-2 0 16,-1-2 0-16,-14 0 0 0,0 0 0 0,39-2-176 15,-39 2 176-15,0 0-192 16,0 0-384-16,0 0-64 0,0 0-32 0,45-33 0 16,-45 33-304-16,0 0-64 0,0 0-16 0,0 0-17936 0</inkml:trace>
  <inkml:trace contextRef="#ctx0" brushRef="#br0" timeOffset="155099.49">13669 13785 23039 0,'0'3'2048'0,"0"-3"-1648"0,1 0-400 0,0 0 0 16,1 0 2112-16,0 0 352 0,2 1 64 0,3 2 16 16,3-2-128-16,-10-1-32 0,0 0 0 0,38 0 0 15,-38 0-1472-15,0 0-288 0,0 0-64 0,55-11-16 16,-55 11-256-16,0 0-48 0,0 0-16 0,49-9 0 15,-49 9-224-15,0 0 0 0,0 0 128 0,36 0-128 16,-27 3 0-16,-3-3-192 0,0 3 48 0,-2-3 0 16,1 3-576-16,-2-3-112 0,2 1-32 0,-1-1-17440 15</inkml:trace>
  <inkml:trace contextRef="#ctx0" brushRef="#br0" timeOffset="160384.04">14168 13529 15663 0,'-1'3'1392'0,"0"-3"-1120"15,0 0-272-15,-1 0 0 0,2 1 2112 0,-1 2 384 16,-1-3 64-16,-1 2 0 0,1 2 192 0,-1-2 48 0,3 2 0 0,0-4 0 15,3 4-1216-15,1-4-240 0,-1 2-64 0,2-2 0 16,1 0-688-16,-1-2-144 0,3 2-16 0,-1-3-16 16,1 3-224-16,-2-1-32 0,1 1-16 0,-1 0 0 15,1 0-144-15,-1 0 128 0,1 0-128 0,2 1 128 16,1 2-128-16,0-1 0 0,-2-1 0 0,1 4 0 16,0-3 0-16,-3 0 0 0,-1 2 0 0,-2-2 0 15,1 2 0-15,-1-2 0 0,-2 0 0 0,0 3 0 16,-1-2 0-16,-2 1 0 0,-1 2 0 0,-1 0 0 15,1 3 0-15,-4-3 0 0,1 4 0 0,-1-4 0 16,1 2-176-16,-2-2 176 0,2 3-128 0,-1-3 128 16,2-3 0-16,0 4 0 0,0-4 0 0,2 2 0 15,2-5 0-15,0 0 0 0,1 0 0 0,0 0 0 0,2 0 0 0,1 0 0 16,1 0 0-16,0 0 0 0,1 0 0 0,0 2 0 16,0 0 192-16,0-2-64 0,0 6 48 0,0-2 16 15,0 2 0-15,0-2 0 0,0 2-64 0,0 3-128 16,0-3 192-16,0 0-64 0,1 0-128 0,-1 2 0 15,0-2 0-15,0 0 128 0,-1 0-128 0,-1 0 0 0,1 1 0 0,-2-1 0 16,0-3 0-16,-1 4 0 0,-1-1 0 0,-1 1-176 16,-1 2-16-16,1-3-16 0,-1 0 0 15,-1 0 0-15,0 1 16 0,-2-1 16 16,0-3 0-16,-2 0 0 0,1 2 176 0,0-3-160 16,-3 1 160-16,1 1-160 0,-1-2 160 0,-1-2 0 15,0 1 0-15,2 2 128 0,-2-3 0 0,1 2 0 0,-1-2 0 0,2 0 0 16,0 0 0-16,2 0 16 15,1-2 0-15,1 2 0 0,1 0-16 0,1-3-128 0,2 2 192 0,0 1-64 16,2-2-128-16,-1-1 192 0,1 2-192 0,1-2 192 16,1-3-192-16,1 2 0 0,1 2 0 0,0 1 128 15,1-2-128-15,-7 3-224 0,0 0 48 0,0 0 16 32,0 0-672-32,52-26-128 0,-52 26-16 0,0 0-16976 0</inkml:trace>
  <inkml:trace contextRef="#ctx0" brushRef="#br0" timeOffset="160583.32">14539 13877 15663 0,'-7'10'1392'0,"3"-8"-1120"0,1-2-272 0,0 2 0 16,2 0 2400-16,0-2 416 0,1 0 96 0,-2 0 16 15,1-4-112-15,-1 2-32 0,0-4 0 0,2-1 0 0,2 4-1568 0,-1-3-304 16,0-1-64-16,2 1-16 0,-1 2-544 0,1-2-112 15,-1 3-32-15,0-2 0 0,2 3-352 0,-1 0-80 16,0-2-16-16,1-1-17056 16</inkml:trace>
  <inkml:trace contextRef="#ctx0" brushRef="#br0" timeOffset="166917.78">14717 13538 7359 0,'0'-2'656'0,"0"2"-528"0,0 0-128 0,-1 0 0 15,1 0 1392-15,1 0 240 0,-1 0 48 0,2 0 16 16,-1 0 592-16,1-3 112 0,1 3 32 0,-1-1 0 16,1 1-592-16,-2-3-112 0,0 1-32 0,1 1 0 15,-1 1-336-15,-1-3-64 0,1 3-16 0,-1 3 0 16,1-3-192-16,-1 0-32 0,0 3-16 0,-2 0 0 15,1 1-176-15,-2-1-32 0,2 1-16 0,-2 1 0 16,2 1-416-16,0 2-80 0,1 0 0 0,0-2-16 16,0 2-304-16,0 0 0 0,0-1 128 0,1 0-128 15,2 2 0-15,-1-3 0 0,2-4 0 0,1 2 0 16,0-3-128-16,1 2 128 0,1-3-208 0,1 0 80 16,-1 0 128-16,-2-3 0 0,1 3 0 0,0-1 0 0,2 1 0 0,0-2 144 15,-8 2-16-15,0 0-128 0,25 0 176 0,-17 2-176 16,-2-1 160-16,-1 4-160 0,0-1 128 0,-2 2-128 15,1 0 0-15,-1 1 0 0,0-1 0 0,0 0 0 16,0 0 0-16,0 0 0 0,1-2 0 0,-2 2 0 16,1 0 0-16,-2-2 0 0,1 0 0 0,0 1 0 15,-1-2 0-15,-1 4 0 0,0-4 0 0,-1 1 128 16,-2-4-128-16,2 5 0 0,-2 1 0 0,1 2 0 16,-2-2 0-16,2-3 0 0,-2 2 0 0,0-1 128 15,-1 0-128-15,0 0 0 0,0-2 192 0,-1 1-64 16,-1 0-128-16,-1-3 192 0,1 4-48 0,-3-2-16 15,1-2 0-15,-2 0 0 0,3 3-128 0,-1-3 0 0,2 1 144 0,-1-1-144 16,2 3 0-16,1-3 0 0,0 0 0 0,1 0 128 16,3 1-128-16,-1 0 128 0,2-1-128 0,-3 1 128 15,3-1 32-15,-1 3 16 0,0-3 0 0,0 1 0 16,1 1-176-16,-2-2 0 0,1 0 144 0,0 0-144 16,1 0 0-16,0 0 0 0,0 3 0 0,0-3-128 31,0 1-272-31,-1-1-48 0,1-1-16 0,0-2 0 15,-2 1-736-15,1-2-144 0,1 1-16 0</inkml:trace>
  <inkml:trace contextRef="#ctx0" brushRef="#br0" timeOffset="167200.07">14701 13513 21183 0,'-1'4'944'0,"1"-1"192"16,0-3-912-16,1 1-224 0,1-1 0 0,-1 0 0 0,0 0 2432 0,3-1 432 15,1 1 80-15,2-4 32 0,-7 4-576 0,0 0-112 16,0 0-32-16,46-19 0 0,-46 19-1392 0,0 0-288 16,0 0-48-16,49-24-16 0,-49 24-224 0,0 0-48 15,0 0-16-15,54-20 0 0,-54 20-224 0,0 0 0 16,0 0 128-16,49-18-128 0,-49 18 0 0,0 0-256 15,0 0 48-15,0 0 16 16,0 0-608-16,47-17-112 0,-40 15-32 0,-7 2-16832 0</inkml:trace>
  <inkml:trace contextRef="#ctx0" brushRef="#br0" timeOffset="169016.11">15280 13450 4607 0,'-1'-2'400'0,"0"1"-400"16,1 1 0-16,0 0 0 0,0 0 1408 0,-2 0 192 15,1 0 32-15,-1 0 16 0,-1-3 656 16,-1 3 144-16,2-4 32 0,0 4 0 0,0-2-368 0,1 2-64 16,0 0 0-16,1-3-16 0,0 3-112 0,0 0-32 15,0 0 0-15,0 0 0 0,0 0-416 0,0 3-64 16,0-1-32-16,0 0 0 0,0 3-592 0,0-4-112 16,0 1-32-16,0-2 0 0,0 3-384 0,0-2-96 15,0 1-16-15,1-2 0 0,-1 3-144 0,0-3 0 16,1 1 0-16,-1 2 128 0,0-3-128 0,0 1 0 15,2 1 0-15,-1-2 0 0,-1 3 0 0,1-3 0 16,0 1 0-16,0 2 0 0,1-1 0 0,-2-2 0 16,1 1 0-16,0-1 0 0,0 3 0 0,-1-3 0 15,2 2 0-15,0-1 0 0,-1 2 0 0,1-3 0 0,-1 0 0 0,0 0 0 16,-1 0-128-16,1 0 128 0,1 0-160 0,-2 0 160 16,1 0-320-16,-1 0 48 0,1-3 0 0,-1 3 0 31,0 0-128-31,0 0-32 0,-1 0 0 0,1-1 0 15,-1 2-64-15,-1-2-16 0,1 1 0 0,0 0 0 16,0 0 64-16,-1 0 0 0,1 0 0 0,-1 0 0 16,0-2-32-16,1 2 0 0,-1 0 0 0,0 0 0 0,1 0 144 0,0 0 16 0,-1 0 16 0,0 0 0 15,1 0 304-15,0 0-128 0,0 2 128 0,-1-2 0 16,2 0 0-16,-1 0 0 0,0 0 0 0,0 0 0 16,1-2 208-16,0 2 0 0,-2-3 0 0,2 2 0 15,-1-1 256-15,1-2 48 0,-1 1 16 0,0 1 0 0,1-2 208 0,-2 0 32 16,2 1 16-16,-1 0 0 0,0 1-112 0,0-2-32 15,-1 2 0-15,1 0 0 0,0-3-256 0,-1 4-48 16,0-4-16-16,0 2 0 0,1 1-112 0,-2 0-16 16,2-2-16-16,-2 2 0 0,1-2 16 0,1 4 16 15,-2-3 0-15,2 1 0 0,-1 2-48 0,-1 0-16 0,1 0 0 0,0-1 0 16,0 1 0-16,-1 0 0 16,1 0 0-16,-1 1 0 0,1 1-16 0,0 1-128 15,0-2 192-15,1 2-64 0,1 0 0 0,0 2 0 16,1-1 0-16,2 2 0 0,-1 2-128 0,1 0 128 15,0 0-128-15,0 3 128 0,1-1-128 0,-2-3 0 16,1 4 0-16,-1-1 0 0,0 0 0 0,1 0 0 16,-1 1 0-16,0-1 0 0,-1 0 0 0,-1 2 0 0,1-2 0 15,0 0 0-15,1-1 0 0,-2 1 0 0,1-2 0 0,-1-2 0 16,1 2 0-16,0-4 0 0,1 0 0 0,-1-2 0 16,0 0 0-16,0-2 0 0,2 3 0 0,-2-2 0 15,0 1-128-15,0 2 128 0,1-1 0 0,0-2 0 16,-1 4 0-16,2-4 0 0,-2 4 0 0,0-4 0 15,-1 4 0-15,2-4 0 0,-1 2 0 0,-1-1 0 16,0 0 0-16,0 0 0 0,0 2 0 0,0-4 0 16,0 2 0-16,0-2 0 0,0 0 0 0,0 0 0 15,-1 4 0-15,1-4 0 0,-2 0 0 0,2 0 0 16,-1 4 0-16,1 1 0 0,-1-2 0 0,1 0 0 16,-1-2 0-16,-1 1 0 0,1 2 0 0,0-1 0 15,0-2 0-15,-1 1 0 0,0 1 0 0,-1 1 0 16,0-2 0-16,-1 2 0 0,0-1 0 0,-1 4 0 0,0-4 0 0,2 3 0 15,-2 1 0-15,0-1 0 0,0 0 0 0,0 0 0 16,-1 3 0-16,0 1 0 0,-1-3 0 0,0 2 0 16,1-3 0-16,1 1 0 0,0 0-272 0,-1-2 64 15,1 1 16-15,0-3 0 0,1 0-16 0,-1 1 0 16,3-1 0-16,0-3 0 0,1 0 32 0,0 0 16 16,0 0 0-16,1-2 0 0,0 1 160 0,-1 1 0 15,1-3 0-15,0 1-128 0,-2 2 128 0,1-2 0 16,1 2 0-16,0 0 0 0,0-2 0 0,-1 2 0 15,1 2 0-15,0-2 0 0,0 0 0 0,1 0 0 16,-1 0 0-16,1-2 0 0,2 2 0 0,-1-1 0 16,1-2 0-16,0 1 0 0,0 1 0 0,1-4 0 15,-1 1 0-15,-3 4 0 0,0 0 0 0,0 0 0 16,0 0 0-16,0 0 0 0,37-53 0 0,-37 53 0 0,0 0 0 0,0 0 0 16,0 0 0-16,40-52 0 0,-40 52 0 0,0 0 0 15,0 0 0-15,0 0 0 0,0 0 0 0,0 0 0 16,46-37 0-16,-43 37 0 0,1 0 0 0,2 2 0 15,-2-2 0-15,1 4 0 0,-1 0 0 0,-2 1 128 16,2 1 0-16,-2 1 0 0,1-1 0 0,-1 3 0 16,0 1-128-16,0 0 192 0,-1 2-64 0,1 1 0 15,-2 0 0-15,0-1 0 0,0 1 0 0,0-3 0 16,1 2 0-16,0-3 16 0,0 1 0 0,2-4 0 16,-2 4-144-16,1-4 160 0,2 0-160 0,-1-2 160 15,0-2-160-15,1 2 0 0,0-2 0 0,1 2 128 16,0-4-128-16,0 3 0 0,1-3 0 0,0 0 0 0,0 1 0 0,2-1 0 15,-2 0 0-15,1 0 0 0,-7 0-144 16,0 0 144-16,0 0-192 0,0 0 192 0,34-4-368 0,-30 2 48 16,0 0 0-16,0 2 0 0,-2 0-64 0,0 0 0 15,-2-2 0-15,0 2 0 16,-2-2-176-16,1 2-32 0,0-2-16 0,-2 2 0 16,2 0-1056-16,-3-2-192 0,2 2-64 0,-3 0-13712 15</inkml:trace>
  <inkml:trace contextRef="#ctx0" brushRef="#br0" timeOffset="176666.24">15539 14699 14735 0,'-3'0'1312'0,"2"0"-1056"0,1 0-256 0,-1-2 0 16,1 1 1712-16,0 1 272 0,-2-3 64 0,1 1 16 15,-1 0 736-15,0-1 144 0,2 0 16 0,0 3 16 16,3-4-736-16,-1 4-128 0,2 0-48 0,1 2 0 15,0 0-1088-15,2 1-208 0,0 2-64 0,1 0 0 16,0-2-32-16,0 3-16 0,1-3 0 0,1 1 0 16,-2-2-208-16,0 2-32 0,-1-2-16 0,1 0 0 15,-8-2-208-15,0 0-64 0,26 2 0 0,-26-2 0 16,0 0-128-16,0 0 0 0,0 0 0 0,40-9 0 0,-40 9 0 0,0 0-192 16,0 0 64-16,0 0 128 15,0 0-688-15,0 0-16 0,0 0 0 0,40-10 0 16,-37 10-224-16,-2 0-48 0,0 0-16 0,-2 0-17632 15</inkml:trace>
  <inkml:trace contextRef="#ctx0" brushRef="#br0" timeOffset="176982.73">15521 14785 19583 0,'0'0'864'0,"0"2"176"0,0-2-832 0,0 1-208 0,1 2 0 0,-1-3 0 15,2 2 2112-15,-1-1 368 0,3 4 80 0,-2 3 0 16,3 0 208-16,-1-1 48 0,-1 0 0 0,1 2 0 16,0-2-1568-16,0 2-304 0,-1-2-64 0,2 2-16 15,0-3-288-15,0 0-48 0,1 0-16 0,0-2 0 16,2-1-208-16,-1 0-48 0,3-3-16 0,-1 0 0 15,-9 0-240-15,0 0 0 0,35-3 0 0,-35 3 0 0,0 0 0 0,0 0 0 16,45-16 0-16,-45 16 0 0,0 0-192 0,0 0-16 16,0 0-16-16,44-23 0 15,-44 23-512-15,0 0-96 0,0 0-32 0,0 0-17808 16</inkml:trace>
  <inkml:trace contextRef="#ctx0" brushRef="#br0" timeOffset="177832.75">16275 14999 11967 0,'-4'1'1072'0,"1"-1"-864"0,2 0-208 0,1-1 0 0,0 1 1280 0,0-2 192 15,1 1 64-15,-1 1 0 0,0 0 1792 0,0 0 352 16,0 0 80-16,0 0 16 0,46-51-1264 0,-46 51-240 15,0 0-48-15,42-37-16 0,-42 37-1168 0,0 0-224 16,52-41-48-16,-52 41-16 0,0 0-288 0,54-44-48 0,-54 44-16 0,0 0 0 16,50-47-208-16,-50 47-64 0,0 0 0 0,37-40 0 15,-37 40-128-15,0 0 0 0,0 0 0 0,0 0 0 16,28-57 0-16,-28 57 0 0,0 0 0 0,0 0 0 16,0 0 0-16,-2-47 0 0,-3 44 0 0,-1-3 0 15,-2 6-272-15,0-3 64 0,-5 6 16 0,1-2 0 16,-1 4 192-16,0 0 0 0,-2 3 0 0,-1 5 0 15,0-3 160-15,0 2 32 0,1 3 0 0,1 1 0 16,2-2 80-16,1 0 32 0,2-1 0 0,3 0 0 16,4-3 16-16,0 0 0 0,4 1 0 0,1-1 0 15,5-2-64-15,0 0-16 0,5-2 0 0,-1 1 0 0,0-4-240 0,4 1 144 0,2 1-144 0,2-4 128 16,-2 2-128-16,3-1 0 0,4-1 144 0,0 2-144 16,-2-3 128-16,-1 2-128 15,-1-2 128-15,-2 2-128 0,-2 0 0 0,-17-2 0 16,30 0 0-16,-30 0 0 15,0 0-384-15,33-6-112 0,-33 6-16 0,0 0 0 16,0 0-560-16,0 0-112 0,0 0-32 0,0 0-17728 16</inkml:trace>
  <inkml:trace contextRef="#ctx0" brushRef="#br0" timeOffset="178118.36">16598 14354 26719 0,'0'-3'1184'0,"0"-2"240"0,1 3-1136 0,1 0-288 16,-1-1 0-16,-1 3 0 0,1 0 2416 0,0-1 416 0,3-1 96 15,-4 2 16 1,0 0-1200-16,0 0-224 0,0 0-48 0,0 0-16 15,0 0-624-15,47-10-112 0,-38 10-16 0,-1 1-16 16,1 0-320-16,-9-1-64 0,0 0-16 0,32-2 0 16,-32 2-288-16,0 0 0 0,0 0 0 0,36-6 0 15,-36 6-368-15,0 0-128 0,0 0-16 0,0 0-12832 16,40 0-2560-16</inkml:trace>
  <inkml:trace contextRef="#ctx0" brushRef="#br0" timeOffset="178935.39">16909 14080 4607 0,'-7'2'400'0,"2"-2"-400"0,2 0 0 0,0 0 0 15,2 0 2224-15,1 0 352 0,-1 0 80 0,0 0 16 16,-1 0 1296-16,1 0 256 0,0 0 48 0,2-2 16 16,2 2-1536-16,-3 0-288 0,0 0-64 0,0 0-16 15,0 0-1232-15,0 0-256 0,0 0-64 0,42-32 0 0,-42 32-336 0,0 0-80 16,0 0-16-16,0 0 0 0,44-25-160 0,-44 25-48 15,0 0 0-15,0 0 0 0,0 0-192 0,48-25 128 16,-48 25-128-16,0 0 0 0,0 0 0 0,24 3 0 16,-20 0 0-16,-2 2 0 0,1-1 0 0,-2 2 0 15,0-2 0-15,-1 0 0 0,0 0-240 0,-1 3 64 16,0-1 16-16,-3-2 0 0,0 2 160 0,-1 0 0 16,-1 0-144-16,0 0 144 0,-2 2 0 0,2 0 0 15,-1 0 0-15,2 0 0 0,-1 0 256 0,2 1-16 16,0-1-16-16,2-3 0 0,2 4 32 0,0-6 16 15,3 4 0-15,1-2 0 0,1-2-80 0,3 1 0 16,-2-1-16-16,1-3 0 0,2 1-48 0,-1-1 0 0,-8 0 0 16,0 0 0-16,0 0-128 0,41-8 192 0,-41 8-192 15,0 0 192-15,0 0-192 0,36-3 0 0,-27 3 0 16,-2 1 0-16,2 1 0 0,-2 0 0 0,1 3 0 0,-3-2 0 16,0 1 0-16,-2 1 0 0,1 1 0 0,-2-1 0 15,0 1-320-15,-1 0 48 0,-1 3 16 0,-1-3 0 16,-1 0 64-16,0 1 0 0,0-1 16 0,-2 0 0 15,-1-1 176-15,0 1 0 0,-1-1 0 0,-2 1 0 16,0-2 0-16,-1 2 0 0,-1-2 144 0,-1 0-144 16,0 0 288-16,-2 3-48 0,1-4-16 0,-1 4 0 15,1-4-16-15,1 1 0 0,1 1 0 0,0-1 0 0,2 2-32 0,0-4-16 16,2 3 0-16,3 0 0 16,-1-4-160-16,3 2 160 0,-1 1-160 0,2-2 160 15,2 1-160-15,-1-2 0 0,3 1 0 0,-1-2 0 0,2 0 0 16,-5 0 0-16,0 0-144 0,0 0 144 15,0 0-656-15,48-22-32 0,-48 22 0 0,0 0-12720 16,47-21-2544-16</inkml:trace>
  <inkml:trace contextRef="#ctx0" brushRef="#br0" timeOffset="179135.56">17340 14327 35935 0,'-7'5'1600'0,"2"-1"320"0,0-1-1536 0,1 0-384 15,3-3 0-15,0 0 0 0,-1 0 1120 0,0 2 160 16,-2-2 16-16,-1-2 16 0,2-1-672 0,-1 0-144 16,3-1-32-16,1 4 0 0,0 0-304 0,0 0-160 15,0 0 160-15,0 0-160 0,10-56 0 0,-10 56 0 0,0 0 0 0,0 0-160 32,0 0-896-32,16-50-176 0</inkml:trace>
  <inkml:trace contextRef="#ctx0" brushRef="#br0" timeOffset="179665.84">17396 14031 11055 0,'-1'-2'480'0,"1"-2"112"0,-2 2-464 0,2-1-128 0,0 2 0 0,-1 1 0 15,1-2 2816-15,-1-2 560 0,0 0 96 0,-2-2 32 0,3 6 224 0,-6-9 48 16,3 7 16-16,1 1 0 15,1 2-2096-15,-2-1-416 0,2 0-96 0,1 2-16 0,1-2-608 16,-2 3-128-16,2 1-32 0,-1-2 0 0,2 2-176 0,-1-2-32 16,0 2-16-16,0 0 0 0,2 2-176 0,-2-4 0 15,1 4 144-15,0-2-144 0,0 0 0 0,1 1 0 16,-1-1 0-16,1-3 0 0,-1 4 0 0,1-4 0 16,0 4 0-16,1-4 0 0,0 2 0 0,-1-1 0 15,1-2 0-15,-1 1 0 0,0 2 0 0,0-3 0 16,2 0 0-16,-2 0 128 0,4 0-128 0,-1 0 144 15,0 2-144-15,0-2 160 0,0 0-16 0,-1 0 0 16,1 0 0-16,1 0 0 0,-1 0-144 0,0 0 160 16,0 0-160-16,-1 2 160 0,1-2-160 0,-1 2 0 15,1-2 0-15,1 0 0 0,-2 0 0 0,-1 1 0 16,1 2 0-16,-1-1 0 0,1 2 0 0,-1 0 0 0,-2 1 0 16,2-2 0-16,-2 3 0 0,1 1 0 15,-2-1 0-15,0 0 0 0,1 0-176 0,-1 2 48 0,0-2 0 16,-2 0 0-16,1 3 128 0,-3-2-160 0,2 2 160 0,-3-3-160 15,2 1 160-15,-3 2 0 0,0 1 0 0,-2-3 0 16,0 2 0-16,-1 0 0 0,-1-2 0 0,-1 2 0 16,2-3 0-16,-1 0 176 0,2-2-48 0,-2-1 0 15,0 0 0-15,2-2-128 0,-1-1 192 0,1-1-64 16,1-2-128-16,1 2 0 0,0-4 0 0,1 2 0 16,2-1-192-16,2 4-80 0,0 0-16 0,0 0 0 15,0 0-368-15,0 0-80 16,0 0-16-16,-2-51-18000 0</inkml:trace>
  <inkml:trace contextRef="#ctx0" brushRef="#br0" timeOffset="179883.41">17380 14020 12895 0,'-5'5'1152'0,"1"-3"-928"15,2 0-224-15,0-2 0 0,2-2 3072 0,0 2 576 16,2 0 128-16,-2-2 0 0,1 0-192 0,-1 2-32 15,0 0-16-15,0 0 0 0,0 0-2192 0,0 0-432 16,38-45-80-16,-38 45-32 0,0 0-512 0,0 0-96 16,0 0-32-16,40-31 0 0,-40 31-160 0,0 0 0 15,0 0 0-15,0 0 0 16,41-11-448-16,-41 11-128 0,0 0-32 0,0 0-17776 0</inkml:trace>
  <inkml:trace contextRef="#ctx0" brushRef="#br0" timeOffset="181018.45">17834 13895 911 0,'0'-4'0'0,"0"0"0"0,0 4 0 0,0-3 0 15,0 3 608-15,0-1 32 16,1-1 16-16,-1-2 0 0,0 4 448 0,0 0 96 0,0 0 16 0,0 0 0 15,0 0 1088-15,0 0 240 0,0 0 32 0,0 0 16 16,0 0 480-16,0 0 112 0,0 0 16 0,0 0 0 16,0 0-704-16,0 0-144 0,0 0-32 0,-11-26 0 15,8 26-1040-15,-1 0-192 0,1 4-64 0,-1-4 0 16,0 3-480-16,2 0-96 0,-2-2-32 0,2 2 0 16,-1 0-64-16,1 2-16 0,1-1 0 0,-1 0 0 15,2 2-80-15,0-2-32 0,0 0 0 0,2 0 0 16,-1 2-96-16,0 1-128 0,3-4 176 0,-2 1-176 15,2 2 128-15,0-1-128 0,2 1 0 0,-1-2 0 16,1 2 0-16,0-2 0 0,0 2 0 0,-1-3 0 0,0 0 0 16,0 1 0-16,-1-2 0 0,-2 0 0 0,2 3 0 0,-2-4 0 0,1 4 0 0,-1-4 0 15,1 4 0-15,-1-1 128 0,1-1-128 0,-1 0 160 16,0-2-16-16,0 2 0 16,0 0 0-16,1 0 0 0,-1-1-144 0,1 2 192 15,1 0-192-15,-3-1 192 0,1 2-192 0,1-1 0 16,-2-2 144-16,0 5-144 0,0-4 0 0,-1 1 0 15,0 2 0-15,-1 0 0 0,1 3 0 0,-1-3 0 16,0 2 0-16,-2 0 128 0,2 0-128 0,-1 0 0 16,-1-1 0-16,1 0 0 0,-1 2 0 0,1-3 0 15,-2 1 0-15,2 2 0 0,-2-3 0 0,1 0 0 16,0 2 0-16,-2 0 128 0,1-1-128 0,-2 0 0 16,1 2 0-16,-1-1 0 0,-2-1 0 0,2 0 0 15,-1 2 0-15,-2-3 0 0,2 1 0 0,-2 2 0 0,3-3 0 16,-2 0 0-16,2 0 0 0,-1 2-128 0,2-2 128 0,0 0-128 15,0 0 128-15,1-2 0 0,0 0-144 0,2-2 144 16,0 1 0-16,0 0 0 0,2-3-144 0,-1 0 144 16,1 0 0-16,0 0 0 0,1 0-128 0,1 0 128 15,0-2 0-15,0 1 0 0,2 1 0 0,-4 0 0 16,0 0 0-16,0 0-128 0,0 0 128 0,0 0 0 16,0 0 0-16,40-40 0 0,-40 40 0 0,0 0 0 15,0 0 0-15,0 0 0 0,45-38 0 0,-45 38 0 16,0 0 0-16,0 0-128 0,0 0 128 0,43-26 0 15,-43 26 0-15,0 0 0 0,0 0 0 0,0 0 0 16,0 0 0-16,37-13 0 0,-37 13 0 0,0 0 0 16,0 0 0-16,0 0-128 0,0 0 128 0,0 0 0 0,29-3-192 0,-25 3 64 15,-2 0 128-15,0 3-208 0,-1-3 208 0,0 3-144 16,0 1 144-16,-1-1-128 0,2 2 128 0,-1-1 0 16,-1 0 0-16,0 2 0 0,1-2 0 0,0 2 0 15,1 0 0-15,-1 0 0 0,0 0 128 0,0 1-128 16,2-1 128-16,-2 0-128 0,3 0 192 0,-2 0-48 15,2-2 0-15,0 2 0 0,-1 0-16 0,0-2-128 16,1 2 192-16,-2-3-64 0,2 0-128 0,1 0 0 16,-2 1 0-16,1-2 128 0,0-2-128 0,-1 1 0 15,1 2-160-15,0-3 160 16,0 0-576-16,-1 0-32 0,1 1 0 0,0-1 0 16,-1 0-48-16,0 1-16 0,1 1 0 0,-2-2 0 15,-1 0-1440-15,2 0-304 0,-2-2-48 0,0 1-13136 0</inkml:trace>
  <inkml:trace contextRef="#ctx0" brushRef="#br0" timeOffset="192333.15">20110 13641 9215 0,'-1'0'816'0,"0"-2"-656"16,1 2-160-16,0 0 0 0,0 0 2144 0,0 0 400 16,-2-2 80-16,2 2 0 0,-1-4 496 0,-1 4 80 0,-1 2 32 0,3 0 0 15,-1 0-928-15,1 2-192 16,-1 0-48-16,1 1 0 0,1 2-928 0,-1-1-192 0,0 1-48 0,0 1 0 15,0 3-464-15,-1 7-112 0,-1 4 0 0,1 0-16 16,1-9-80-16,0 3-16 0,-1-3 0 0,1 6 0 16,0 3-48-16,-1 3-16 0,2 1 0 0,-1 2 0 15,0-3-144-15,0 3 0 0,0 5 144 0,0-5-144 16,-1 3 128-16,-2-5-128 0,2-1 160 0,-1-6-160 16,0 0 160-16,1-3-160 0,0-1 160 0,1-4-160 15,-1-2 0-15,1-1 0 0,0-4 0 0,0-3 0 16,0-1 0-16,0 0 0 0,1-1 0 0,0-3 0 15,2-2 0-15,-3-3 0 0,2 0 0 0,-2 9 0 0,0 0-144 16,7-45 144-16,-7 45 0 0,0 0-144 0,12-63 144 16,-12 63 0-16,7-47 0 0,-7 47 0 0,6-57 0 0,-6 57 0 15,5-75 0-15,-5 39 0 0,0-1 0 0,-1 5 0 16,1 32 0-16,-4-61 0 0,4 61 0 0,-6-47 0 16,6 47 0-16,-6-41 0 0,2 23 0 0,-1 2 0 15,-1 2 0-15,0 2 0 0,-2-1 0 0,2 1 0 16,-1 3 0-16,-1 2 0 0,1-2 0 0,3 5 0 15,0 2 0-15,1 1 128 0,-1-2 0 0,2 3 16 16,-1-2 0-16,2 1 0 0,1 1 64 0,0 1 16 16,1 1 0-16,2 1 0 0,2-2-32 0,-1 4 0 15,4-1 0-15,1-2 0 0,0 3-192 0,1 0 176 16,3 1-176-16,-1 0 160 0,3-2-160 0,-1-1 0 16,3 0 0-16,-1 3 0 0,1 1 0 0,1-1 0 15,-1 0 0-15,0-2 0 0,-1 2 0 0,-1-2 0 0,0 2 0 0,-1-3 0 16,-1 4 0-16,1-1 0 0,-2 0 0 0,-1 0 0 15,-1 4 0-15,-1-1 0 0,-1 1 0 0,-3-4 0 16,-1 4-352-16,-1-2 48 0,-2 2 16 0,-1-2 0 16,-1 0 48-16,-3-1 16 0,0 1 0 0,-2 0 0 0,0 0 224 0,-3 0 0 15,-1 2 0-15,-3-2-144 16,-1-2 144-16,0 1 0 0,-2 5 0 0,-1-2 0 16,-2-4 0-16,1 0 192 0,-2 2-64 0,2 0 0 15,-1-4-128-15,3 2 128 0,4 3-128 0,2-3 128 16,2-2-128-16,2-1 0 0,4 0 0 0,2-6 0 15,2 2 0-15,-2 1 0 0,0 0 0 0,0 0 0 16,0 0-384-16,45-39-64 0,-45 39 0 0,0 0 0 16,52-41-640-16,-52 41-128 0</inkml:trace>
  <inkml:trace contextRef="#ctx0" brushRef="#br0" timeOffset="192933.83">20689 13612 8287 0,'-1'3'736'0,"-1"-3"-592"0,1 0-144 0,1-3 0 15,-1 3 2080-15,0 0 384 0,-3 0 80 0,-1-1 16 16,-1 1 656-16,-3 0 144 0,2-2 32 0,-2 4 0 16,3-1-1024-16,-2 2-208 0,2-6-48 0,-1 2 0 15,1 1-896-15,-2 0-192 0,2 1-48 0,-1 2 0 0,0-1-528 0,1-1-96 0,0 4-32 0,0-1 0 32,1 2-48-32,1 0-16 0,-1 1 0 0,0 3 0 0,0-3-48 15,0 4-16-15,2 0 0 0,-1 4 0 0,2-3-48 0,-2 5-16 16,1-4 0-16,1 4 0 15,1 3-128-15,-1 2 160 0,0 1-160 0,1 3 160 0,-1 2-160 0,1-13 192 16,0-3-192-16,1-2 192 0,-1 5-64 0,1 5 0 16,1 8 0-16,-1 7 0 0,2 0 0 0,0-1-128 15,3-2 192-15,0-3-64 0,2-1-128 0,0-6 0 16,2-3 0-16,0-3 128 0,1-2-128 0,0-2 0 16,1-1 0-16,-1-1 0 0,1-4-240 0,-1 0 32 15,1-2 0-15,-1-1 0 16,-1 0-432-16,1-3-96 0,0 0-16 0,-1-2 0 15,-9 2-528-15,0 0-96 0,0 0-32 0,0 0-15888 0</inkml:trace>
  <inkml:trace contextRef="#ctx0" brushRef="#br0" timeOffset="193466.22">20971 13703 11967 0,'-4'16'528'0,"3"-15"112"0,-1 1-512 0,1-2-128 15,1 3 0-15,0-3 0 0,0 0 2272 0,0 0 416 16,0-3 96-16,0 1 16 0,0 1 432 0,1-2 96 16,-1 3 0-16,0 0 16 0,2 0-1360 0,-2 3-288 0,1-3-48 0,0 3-16 15,0 4-928-15,1-1-176 0,-1 0-32 16,0 1-16-16,0 4-160 0,2 1-16 16,-3 5-16-16,1-1 0 0,-1 0-96 0,0-4-32 15,-1 1 0-15,0 0 0 0,-1 6-160 0,0 3 128 16,-1 7-128-16,-2-1 128 0,1 3-128 0,-1-5 0 15,0-1 0-15,0-6 0 0,0 0 0 0,0-7 0 0,0 1 0 16,0-3 0-16,1 0 0 0,2-4 0 0,-1 0 0 0,3 0 0 16,0 0 0-16,0 0 0 0,2 1 0 0,0-4 0 15,0 1 0-15,2-1 0 0,0 0 0 0,1 0 0 16,-1 0 0-16,0-3 0 0,1 0 0 0,2 0 0 16,1-3 0-16,1 0 0 0,-9 3 0 0,0 0 0 15,0 0 0-15,0 0 128 0,57-26-128 0,-57 26 0 16,0 0 0-16,0 0 0 0,53-22 0 0,-53 22 0 15,0 0 0-15,0 0 0 0,48-6 0 0,-38 3 0 16,0 3-240-16,-1-2-80 0,1 2 0 0,-4-1-16 16,0 1-736-16,-1 0-144 0,0 0-16 0,-2 0-16384 15</inkml:trace>
  <inkml:trace contextRef="#ctx0" brushRef="#br0" timeOffset="193766.36">20961 13704 13823 0,'-3'2'608'0,"2"-2"128"0,1 3-592 0,0-3-144 15,1-3 0-15,-1 3 0 0,2 3 3136 0,0-3 576 16,2 0 128-16,2 3 32 0,1-1-256 0,2 0-48 15,3 1-16-15,1-3 0 0,-13 0-2304 0,0 0-464 0,0 0-80 16,50-5-32-16,-37 5-352 0,-13 0-64 0,0 0 0 0,0 0-16 16,48-5-240-16,-48 5 0 0,0 0 0 0,0 0 0 15,0 0-368-15,0 0-64 0,0 0-16 0,0 0 0 16,43-9-1088-16,-41 12-208 0</inkml:trace>
  <inkml:trace contextRef="#ctx0" brushRef="#br0" timeOffset="193966.9">20895 13928 9215 0,'1'0'816'0,"2"0"-656"16,-1 0-160-16,1 0 0 0,-1-3 3072 0,2 2 592 15,5 1 112-15,-9 0 32 0,0 0 288 0,49-12 48 16,-49 12 16-16,46-9 0 0,-46 9-2560 0,43-8-512 15,-43 8-112-15,0 0-16 0,48-12-656 0,-48 12-144 16,0 0-32-16,0 0 0 0,44-10-256 0,-36 10-64 16,-8 0-16-16,0 0-18176 15</inkml:trace>
  <inkml:trace contextRef="#ctx0" brushRef="#br0" timeOffset="194549.76">21406 14143 8927 0,'-3'0'384'0,"1"-3"96"0,1 3-480 0,0-1 0 0,-1 1 0 0,2 0 0 16,-1 0 2576-16,0 0 432 0,0-2 64 0,-2 2 64 16,1 0 96-16,0 0 16 0,1 0 0 0,1 0 16 0,0 2-1040 0,3-2-224 0,-1-2-32 0,2-2 16 31,1 0-1040-31,0 2-208 0,-5 2-32 0,0 0 16 16,0 0-336-16,0 0-80 0,0 0-16 0,45-19 32 0,-36 19-192 0,0 0-128 15,1 0 192-15,-2 0-48 16,2 3-144-16,-1-2 0 0,-2 1 0 0,-1 2 0 0,1 1 0 0,-2-1 0 15,-2 3-144-15,0 2 144 0,-3 1-304 0,0 0 0 16,-1-2 0-16,-1 1 48 16,0-2-320-16,-2 3-48 0,-1 3-16 0,-1-1 32 15,1 0-448-15,-2-2-96 0,-1 3 0 0,-2-5 16 16,0 2 352-16,-1 0 64 0,-1-1 16 0,0-2 16 0,-2-1 432 0,0 0 64 16,1-3 32-16,0 1 160 0,2-2 304 0,0-1 176 15,2-1 32-15,2-1 16 0,1-1 288 0,1-2 48 16,1 1 16-16,3-3 0 0,1 3-64 0,1-4-16 15,3 1 0-15,-4 6 0 0,0 0-336 0,0 0-64 16,0 0-16-16,0 0 0 0,44-38-80 0,-44 38-32 16,0 0 0-16,0 0 0 0,52-10-112 0,-40 10-32 0,-3 0 0 0,3 0 0 15,-1 1-128-15,0 2 0 0,1 3 0 0,-2-2 0 16,0 2 0-16,-1 0 0 0,-2 0 0 0,0 0-176 16,-2-2-64-16,0 2-16 0,0 0 0 0,0-3 0 31,-1 1-128-31,0-1-48 0,-2 1 0 0,1 1 0 15,-2-1-784-15,0-2-144 0,0-2-48 0,1 0-15040 0</inkml:trace>
  <inkml:trace contextRef="#ctx0" brushRef="#br0" timeOffset="195233.09">21789 13657 2751 0,'-7'-1'256'0,"3"-2"-256"0,0 3 0 0,2 0 0 15,1-1 1856-15,-1 1 320 0,0 0 64 0,0 0 0 16,-2 0 1472-16,0 1 304 0,0 2 48 0,2-2 16 16,1 4-880-16,2-2-160 0,1 4-32 0,3 1-16 15,0 0-1328-15,3-2-272 0,2 3-48 0,1-2-16 16,2 2-592-16,1 1-112 0,1-2-32 0,1 2 0 16,1 4-80-16,0 1 0 0,1 1-16 0,-2-4 0 15,-3 2-176-15,0 0-16 0,-3 0-16 0,0 5 0 16,-2-1-96-16,0 2 0 0,-3 1-16 0,0-4 0 0,-3 1-176 0,2-1 192 15,-4 4-192-15,1 2 192 0,0 1-192 0,-1-1 0 16,0 0 0-16,-1-2 0 0,-1 1 0 0,-1-4 0 16,1-1 0-16,-2-1 0 0,-1-4 0 0,-2 4 0 0,0 3 0 0,-3-3 0 15,1-3 0-15,-3 2 0 16,0-1-192-16,-2-2 192 0,1 3-272 0,-1-4 64 16,-2 1 16-16,1 0 0 0,2-3-64 0,-2 1 0 15,1-1 0-15,2-2 0 0,1 2 48 0,1-2 0 16,0 0 0-16,1 1 0 0,2-2 48 0,1 1 16 15,2-1 0-15,0-2 0 0,2-1 144 0,2 0-192 16,-1-2 192-16,2 1-192 0,0-2-80 0,2 0-32 16,0 0 0-16,1-3 0 0,0 0-400 0,1 0-64 0,0-1-32 0,-5 4-17248 15</inkml:trace>
  <inkml:trace contextRef="#ctx0" brushRef="#br0" timeOffset="-213163.8">22383 14086 2751 0,'-8'2'256'0,"3"-2"-256"0,1 0 0 0,0 2 0 0,1-4 1696 0,1 2 288 15,-1 0 64-15,-2 0 16 0,-2-2 1136 0,-2-2 240 16,-1 2 32-16,3-6 16 0,0 6-576 0,0-4-112 15,5 2-32-15,1 1 0 0,1 1-704 0,2 1-144 16,1-2-16-16,0 3-16 0,2 0-928 0,2 0-176 16,-1 0-32-16,0 3-16 0,1 0-96 0,1-3-32 15,0 7 0-15,1-4 0 0,0 2-192 0,-9-5-32 16,0 0-16-16,0 0 0 0,43 14-240 0,-43-14-128 16,0 0 160-16,0 0-160 0,0 0 0 0,52 6 0 15,-52-6 0-15,0 0 0 0,0 0 0 0,0 0 0 16,51 6 0-16,-51-6 0 0,0 0 0 0,0 0 0 15,0 0 0-15,0 0 0 16,28 13-592-16,-28-10-16 0,0 0 0 0,-1-2 0 16,-2 2-976-16,1-3-192 0,-2 0-32 0,0 0-15728 0</inkml:trace>
  <inkml:trace contextRef="#ctx0" brushRef="#br0" timeOffset="-212762.07">22296 14202 3679 0,'0'0'320'16,"0"0"-320"-16,0 0 0 0,0 0 0 0,0 0 1728 15,0-2 288-15,0 2 48 0,1 0 16 0,1-3 1024 0,-1 3 208 16,1-1 32-16,2 1 16 0,0-3-160 0,0 3-16 16,-1 0-16-16,2 0 0 0,-1 0-1200 0,1 3-240 15,0-2-64-15,-1 2 0 0,0-1-928 0,0-1-192 16,1 4-32-16,0-1-16 0,0-3-176 0,0 2-16 16,2-1-16-16,0 2 0 0,0-2-160 0,0-2-128 15,-7 0 192-15,0 0-192 0,0 0 128 0,0 0-128 16,0 0 0-16,51-5 0 0,-51 5 0 0,0 0 0 15,0 0 0-15,0 0 0 0,0 0 0 0,52-11 0 16,-52 11 0-16,0 0 0 0,0 0-144 0,0 0 16 16,0 0 0-16,0 0 0 15,0 0-512-15,0 0-112 0,54-6-16 0,-54 6 0 16,0 0-1536-16,0 0-320 0</inkml:trace>
  <inkml:trace contextRef="#ctx0" brushRef="#br0" timeOffset="-212096.75">22907 14399 6447 0,'-2'2'272'0,"0"-2"80"0,1 0-352 0,1 0 0 15,0 0 0-15,0 0 0 0,0 0 2704 0,0 0 480 16,1-2 80-16,-2 2 32 0,1-4 1136 0,0 2 240 16,0-1 32-16,1-1 16 0,1 1-2432 0,-1-6-496 15,1 2-80-15,-2 7-32 0,0 0-928 0,13-45-192 16,-13 45-48-16,0 0 0 0,18-63-192 0,-18 63-32 15,0 0-16-15,14-47 0 0,-14 47-80 0,11-54-32 16,-7 19 0-16,-1 0 0 0,0 1-32 0,-2-1-128 16,0-3 192-16,-2 1-64 0,1 5-128 0,-1 3 0 0,-3 4 144 15,0 3-144-15,1 6 0 0,-3-3 0 0,-1 3 0 0,4-2 128 16,-2 4-128-16,0-2 0 0,0 4 0 0,1-1 0 16,2 4 0-16,-1-4 0 0,1 1 0 0,0 2 0 15,4 1 0-15,-4 3 0 0,2 5 0 0,0-2 0 16,2 3 0-16,-1 3 128 0,3 2-128 0,1 3 0 15,1 1 144-15,1 1-144 0,1-4 192 0,-1 2-192 16,2 3 128-16,1-1-128 0,1 6 0 0,0-4 0 16,1 4 0-16,1-2 0 0,0 3 0 0,2-3 0 15,-1-2 0-15,-1-6 0 0,1-5 0 0,-2 8 0 16,-1 6 0-16,0 1 0 0,-1-6 0 0,-1 0 0 16,-2 0 0-16,0 0 0 0,-4 1 0 0,0-1 0 15,-2-2 0-15,-2 0 0 0,-2 0 0 0,1-1 0 16,-2 0-256-16,-1-1 64 0,-2 0 0 0,-1-2 0 0,-2 1-112 0,2-1-16 15,-6-3 0-15,-1 4 0 0,1-4 320 0,-1 4-128 16,-4-1 128-16,3-1 0 0,2 2-128 0,0-1 128 16,-2 0 0-16,-1 0 0 0,5-2-128 0,0 0 128 15,2 0 0-15,2 0 0 0,3-2-160 0,2 3 160 16,2-3-128-16,-1 1 128 0,2-1-368 0,0 2 16 16,-1-2 0-16,1 0 0 15,1 0-288-15,3 0-48 0,-4 0-16 0,0 0-17280 16</inkml:trace>
  <inkml:trace contextRef="#ctx0" brushRef="#br0" timeOffset="-211712.41">23593 13808 4607 0,'-5'-9'400'0,"3"8"-400"0,1 1 0 0,0-3 0 15,-1 1 3360-15,1 1 592 0,0 2 112 0,0 0 32 16,-3-1 352-16,0 4 80 0,-1-3 16 0,-1 1 0 16,0-5-2448-16,-2 0-496 0,1 3-80 0,-2-1-32 15,2 2-848-15,-2-1-192 0,1 3-16 0,-4 3-16 16,3 1-128-16,-3 3-32 0,1-1 0 0,-2-3 0 16,0-2-96-16,0 4-32 0,-1 6 0 0,2 1 0 15,-2-3 16-15,3 2 0 0,0 1 0 0,-1 2 0 16,4 2-144-16,-1 2 128 0,3-2-128 0,3 2 128 0,-1-3-128 15,1 3 0-15,3 1 0 0,0 0 0 0,2 3 0 16,0-3 0-16,1 4 0 0,0-4 0 0,2 3 0 0,1 0 0 16,-1-2 0-16,2 2 0 0,0-3 0 0,0-2 0 15,1-1 0-15,0-3 0 0,1-1-144 0,0-5 144 16,-1-2 0-16,1-2 0 0,2-1-224 0,-1-2 64 16,-1 1 16-16,-1-2 0 15,-8-2-560-15,0 0-128 0,0 0 0 0,50-20-17840 16</inkml:trace>
  <inkml:trace contextRef="#ctx0" brushRef="#br0" timeOffset="-211340.07">23775 13899 5519 0,'-4'0'496'0,"2"0"-496"0,1 0 0 0,0 0 0 16,-1 0 3776-16,1 0 672 0,0 3 128 0,0-3 32 15,-2 3-224-15,-1 4-32 0,1-1-16 0,-1-3 0 16,0 1-2544-16,1 6-512 0,-1 5-112 0,3 1-16 15,-2-1-560-15,-1 1-112 0,2 4-32 0,-2 1 0 16,2-2-256-16,-2 1-48 0,0 1-16 0,1-1 0 16,-1 1-128-16,-1-2 0 0,0-2 0 0,-1-1 0 15,1-1 0-15,0 1 0 0,0 4 0 0,0 1 0 16,0-3 0-16,-1-2 0 0,1-3 0 0,0-1 0 16,3-6-128-16,-2-1 128 0,0-5 0 0,2 3 0 15,0 0 0-15,2 0 0 0,0-1 0 0,2-2 0 16,1-2 0-16,-3 2 0 0,9-4 0 0,-3 2 0 15,-6 2 0-15,0 0 0 0,0 0 0 0,0 0 0 0,61-42 0 0,-61 42 0 16,0 0 0-16,0 0 0 0,63-25 0 0,-63 25 0 16,0 0 0-16,49 7 0 0,-49-7 0 0,0 0 0 15,51 7 0-15,-51-7 0 0,0 0 0 0,41 2 0 16,-41-2 0-16,0 0 0 0,0 0 0 0,27 9 0 16,-23-4 0-16,-2-3 0 15,1 1-560-15,-3-3-80 0,1 1-32 0,-1-2-11888 16,-1-4-2384-16</inkml:trace>
  <inkml:trace contextRef="#ctx0" brushRef="#br0" timeOffset="-211069.51">23755 13887 9551 0,'-2'0'192'0,"1"-4"64"0,1 4 0 0,0-2 32 0,0 2-288 0,0 0 0 0,1 0 0 0,-1-2 0 15,2 0 4672-15,3-1 896 0,-5 3 160 0,0 0 32 16,0 0-2288-16,0 0-464 0,0 0-80 0,0 0-32 16,56-13-1936-16,-56 13-384 0,0 0-64 0,0 0-32 15,53-16-240-15,-53 16-48 0,0 0-16 0,0 0 0 16,58-21-176-16,-58 21 0 0,0 0 0 0,0 0 0 16,0 0 0-16,0 0 0 0,52-32 0 0,-52 32 0 15,0 0-480-15,0 0-32 0,16 6 0 0,-14 0-11920 16,-2-2-2400-16</inkml:trace>
  <inkml:trace contextRef="#ctx0" brushRef="#br0" timeOffset="-210879.1">23716 14038 15663 0,'4'3'688'0,"-2"-3"144"0,2 3-656 0,-4-3-176 15,0 0 0-15,0 0 0 0,0 0 2400 0,0 0 448 16,0 0 96-16,54-13 0 0,-54 13-816 0,0 0-160 16,68-12-48-16,-68 12 0 0,0 0-1472 0,61-10-288 15,-61 10-160-15,0 0 160 0,0 0-432 0,54-11-96 16,-54 11-16-16,0 0-14128 0</inkml:trace>
  <inkml:trace contextRef="#ctx0" brushRef="#br0" timeOffset="-210613.87">24113 14320 9215 0,'-1'2'816'0,"-1"-2"-656"0,2-2-160 0,0 2 0 16,2 2 2288-16,-2-1 416 0,0 2 96 0,-2 1 16 16,2 2 32-16,0-3 16 0,2 4 0 0,0-2 0 15,-1-2-848-15,0 3-160 0,1-2-48 0,-2 2 0 16,1-2-768-16,-2 1-144 0,1 2-48 0,-2 2 0 15,1-3-448-15,0 2-80 0,-1 4-32 0,-1-2 0 0,1 2-128 0,-3 3-32 16,3-1 0-16,-3 2 0 0,2 0-128 16,-2 1 0-16,0 0 0 0,1 2 0 0,0-4 0 0,2-4 0 15,1 0 0-15,-1-5 0 16,4-1-416-16,-1-5-16 0,3-1 0 0,-4 1 0 16,0 0-1920-16,0 0-384 0</inkml:trace>
  <inkml:trace contextRef="#ctx0" brushRef="#br0" timeOffset="-210162.45">24353 13804 10127 0,'0'-5'896'0,"0"4"-704"0,0-3-192 0,0 3 0 16,-2 2 2352-16,2 0 432 0,2 3 96 0,0-4 0 16,-1 0 864-16,3 5 160 0,0 5 48 0,1 0 0 15,1 2-1744-15,0 0-352 0,3 1-64 0,-1 3 0 16,2-2-992-16,0 3-192 0,1 0-32 0,0 2-16 15,1-4-208-15,-3-2-32 0,5 6-16 0,0-1 0 16,-2 2-112-16,2-1 0 0,-2 3-16 0,0 0 0 0,-1 0-176 0,-1-3 160 16,-1 3-160-16,-2 0 160 0,0-2-160 0,-4 1 0 15,0-1 0-15,-2 1 128 0,-2-5-128 0,-2 3 0 16,-2-2 0-16,-2 2 0 0,0 2 0 0,-1-4 0 16,1-2 0-16,-3 1 0 0,-4 4 0 0,-4 2 0 15,-2 5 0-15,-4-2 0 0,0 1 0 0,0-7 0 16,7-2-144-16,-2-3 144 0,-3 2-224 0,-1-1 16 15,0-1 0-15,2-4 0 16,4-2-496-16,2-1-80 0,3-6-32 0,2-1-18080 0</inkml:trace>
  <inkml:trace contextRef="#ctx0" brushRef="#br0" timeOffset="-184677.6">1091 16369 9215 0,'-2'-2'816'0,"2"0"-656"16,0 2-160-16,0 0 0 0,0 0 1536 0,0 0 256 16,-1-3 64-16,0 2 16 0,1-1 816 0,-1 2 176 15,1-3 16-15,-2 2 16 0,4 1-576 0,-2 1-112 16,0 2-32-16,1-3 0 0,0 3-704 0,0 2-160 16,2-1-32-16,-1 2 0 0,2 0-528 0,0 2-112 15,-2 1-32-15,-1 0 0 0,2 4-208 0,-2-3-32 16,2 5-16-16,-1-2 0 0,-1 6-48 0,1-3-16 15,-1 2 0-15,0 2 0 0,2 1-96 0,-2 5 0 16,1-1-16-16,-1 3 0 0,1-2-176 0,-1-1 0 16,0-2 0-16,-1 2 0 0,0 2 0 0,0-1 0 0,1-3 0 0,-1-1 0 15,2-4 0-15,-2-1 0 0,0-1 0 16,1-6 0-16,-1 1 0 0,1-4 0 0,-1 2 0 0,1-6 0 16,-1 0 0-16,0-2 0 0,0 2 0 0,0-6 0 15,0 2 0-15,0-4 0 0,0-1 0 0,-1-2 0 16,1 8 0-16,0 0 0 0,-2-40 0 0,2 40 0 15,-4-39 0-15,4 39 0 0,-4-47 0 0,4 47 0 16,-2-48 0-16,2 48 0 0,-1-53 0 0,1 53 0 16,-4-53 0-16,4 53 0 0,-4-51 0 0,4 51 0 15,-5-48 0-15,5 48 0 0,-6-47 0 0,6 47 128 0,-9-51 48 0,9 51 0 0,-8-45 0 0,8 45 0 16,-8-37-48-16,8 37 0 0,-7-32 0 0,7 32 0 31,0 0 0-31,-9-41-128 0,7 29 192 0,-1 5-64 0,2 0 0 0,-1 3 0 16,0 2 0-16,2 0 0 0,2 2 48 0,-1 0 0 15,1 2 0-15,1-2 0 0,2 2-32 0,1 0 0 16,0 2 0-16,3 1 0 0,2-2-144 0,0 4 192 16,1-1-192-16,1-3 192 0,0 4-192 0,2-1 0 15,0 0 0-15,2-2 0 0,-1-1 0 0,2 2 0 16,-2 2 0-16,0-4 0 0,0 1 0 0,-4 2 0 16,-1-3 0-16,-2 0 0 0,0 1 0 0,-2 1 0 15,-1 2 0-15,-1 2 0 0,-1 1 0 0,-2 0 0 16,0 2 0-16,-4-2 0 0,1 2 0 0,-1 1 0 15,-3-1 0-15,0-2 0 0,-1 2 0 0,-2 1 0 16,0-3 0-16,-2 2 0 0,-3 0 0 0,0 2 0 16,-2-2 0-16,0 1 0 0,0-3 0 0,0-2 0 0,2-1 0 15,-1-3 0-15,3 1 0 0,2-1 0 0,1-1 0 0,3-3 0 16,1 1 0-16,2 1 0 0,2-2 0 0,-2 0 0 16,4 0-128-16,-2-3 128 0,2 3 0 0,-1-5 0 15,3 3 0-15,0-3 0 0,1 2-144 0,0-1 144 31,-5 4-624-31,0 0-64 0,0 0-16 0,0 0 0 16,52-31-496-16,-52 31-96 0</inkml:trace>
  <inkml:trace contextRef="#ctx0" brushRef="#br0" timeOffset="-182780.86">1635 16220 13823 0,'-2'-3'1216'0,"1"0"-960"16,1 2-256-16,0 1 0 0,0 0 1920 0,0 0 320 15,-1-3 80-15,0 1 16 0,-2 1 864 0,0 1 160 16,-1 3 32-16,-1 1 16 0,-1 5-1360 0,0-1-288 15,-1 6-48-15,0 0-16 0,0 3-1056 0,-1 0-224 16,1 1-32-16,-2 1-16 0,3 1-64 0,-2 1-16 16,4-2 0-16,0 0 0 0,0 0-80 0,2 0-16 15,0-6 0-15,2 6 0 0,3 3-64 0,-1 0-128 16,2 4 176-16,-1 1-176 0,1 3 144 0,1-1-144 16,0 1 0-16,-1-1 144 0,1 3-144 0,-1-1 0 0,-1 0 0 0,1-3 0 15,0-2 0-15,1-3 0 0,0-4 0 0,1-1 0 16,0-2 0-16,0-4 0 0,2 2 0 0,-2-6 0 15,3 2 0-15,0-4 0 0,1-2 0 0,0 0 0 16,1-2-192-16,0 1 192 0,-11-3-160 0,0 0 160 31,0 0-912-31,47-19-96 0,-47 19-16 0</inkml:trace>
  <inkml:trace contextRef="#ctx0" brushRef="#br0" timeOffset="-182346.74">1880 16463 11967 0,'-2'0'1072'16,"2"1"-864"-16,0 1-208 0,0-2 0 0,-1 0 2432 0,1 3 448 15,-1 1 96-15,-2-1 16 0,1 3-272 0,-1 3-48 16,1-1-16-16,1 0 0 0,-1 2-1248 0,1-1-240 15,0 1-48-15,1-1-16 0,0 4-448 0,0-3-80 16,0 5-32-16,0-2 0 0,0 2-64 0,0-1-16 16,1 2 0-16,-1-1 0 0,0-3-192 0,0 2-32 15,-1 0-16-15,1-3 0 0,-1 4-224 0,-2-2 0 16,1-1 128-16,-1 0-128 0,2 0 0 0,0-4 0 16,1 1 0-16,0-2 0 0,0-4 0 0,1 0 144 15,2 0-144-15,-1-3 128 0,2 0 48 0,2 0 0 0,0-3 0 0,0 0 0 16,3 0-176-16,-9 3 192 0,0 0-192 0,0 0 192 15,41-13-32-15,-30 13 0 0,1-3 0 0,1 3 0 16,1 0-160-16,0 0 160 0,-2 0-160 0,1 0 160 16,-2 3-160-16,0 0 0 0,-1 0 0 0,-3-3 0 15,1 1 0-15,-3 2 0 0,-2-3 0 0,0 1 0 16,-1-1 0-16,0 0-192 0,-1-1 32 0,-2-2 16 31,1-1-1120-31,-2 1-208 0,1-6-64 0,-1 0-15760 0</inkml:trace>
  <inkml:trace contextRef="#ctx0" brushRef="#br0" timeOffset="-182079.78">1824 16419 7359 0,'-3'3'656'0,"2"-3"-528"16,1 0-128-16,0 0 0 0,1 0 3008 0,-1 0 576 15,2-3 128-15,-1 3 0 0,3-1-144 0,1-1-48 16,1-1 0-16,1 2 0 0,-7 1-1392 0,0 0-272 16,0 0-64-16,0 0-16 0,47-16-1088 0,-47 16-224 15,0 0-32-15,0 0-16 0,45-11-256 0,-45 11-160 16,0 0 192-16,0 0-192 0,0 0 0 0,40-8 0 16,-33 8 0-16,-2 2 0 0,0 0 0 0,-3 0 0 15,1 2 0-15,-1-1 0 16,-2 0-864-16,1 0-176 0,-2 1-48 0,1-1-16304 0</inkml:trace>
  <inkml:trace contextRef="#ctx0" brushRef="#br0" timeOffset="-181847.75">1831 16564 15663 0,'3'6'688'0,"-2"-5"144"0,0 2-656 0,1-1-176 0,0 0 0 0,-1-2 0 16,2 0 2752-16,-1 2 528 0,3 1 112 0,3-2 0 16,1 1-496-16,1-2-96 0,0 3-32 0,0-3 0 0,1 0-1632 0,-1 0-336 15,1 0-64-15,0 0-16 0,1-3-512 0,-1 3-208 16,0 0 176-16,-1-2-176 0,-10 2 0 0,0 0 0 16,0 0 0-16,38-8 0 15,-31 6-848-15,2-2-176 0</inkml:trace>
  <inkml:trace contextRef="#ctx0" brushRef="#br0" timeOffset="-181201.83">2212 16712 21183 0,'-6'2'944'0,"1"-2"192"0,0 0-912 0,3 0-224 0,-1 2 0 0,2-2 0 15,0 0 2656-15,-2 0 480 0,0-2 112 0,-1 2 16 16,0 2-928-16,2-2-176 0,0 0-48 0,2 0 0 16,2 0-1408-16,1 0-304 0,2-2-48 0,0 0-16 15,3 2-208-15,-1-2-128 0,2 1 160 0,-1 1-160 16,2 0 144-16,-2 0-144 0,0 1 128 0,1 1-128 15,0 0 0-15,-2 3 0 0,0-4 128 0,0 4-128 16,-2-1 0-16,-2 2 0 0,1 0 0 0,-1 0 0 16,-2-2 0-16,0 2 0 0,-2 3 0 0,1-2 0 15,-1-3 0-15,-1 1 0 0,1-2 0 0,0 0 0 0,0 1 0 0,-2-3 0 16,2 1-144-16,-2 1 144 0,2-3 0 0,0 1 0 16,0 1-128-16,1-2 128 0,0 3 0 0,1-3 0 15,0 0 0-15,2 0 0 0,-1 0 0 0,1 0 0 16,0-3 0-16,0 3 0 0,0 0 0 0,1 0 0 15,-1 0 0-15,-1 0 0 0,1 0 0 0,0 0 0 16,1 0 0-16,0 0 0 0,-1 0 0 0,1 3 0 16,0-3 0-16,1 4 0 0,0-2 0 0,0-1 0 15,1 2 0-15,-2-1 0 0,1 2 0 0,-2 0 0 16,1-1 0-16,1 2 0 0,0 2 0 0,-1 0 0 16,-2 2 0-16,0-2 0 0,0-1 0 0,-1 0 0 15,0 3 0-15,-1-5 0 0,0 2 0 0,-1-4 0 16,0 2 0-16,-1-1 0 0,0 0 0 0,-2 1 0 15,2 0 0-15,-3-2 0 0,0 4 0 0,-4-2 0 16,-1 1 0-16,-1 0 0 0,0 0 256 0,-1 1-64 0,-1-2 0 16,0 2 0-16,-2-2 16 0,0-1 0 0,3 2 0 0,1-1 0 15,0 0-208-15,2-2 0 0,1 2 128 0,2-2-128 16,1 1 0-16,2-3 0 0,1 4 0 0,0-3 0 16,1 1 0-16,1 1 0 0,0 1 0 0,1-4 0 15,0 2-320-15,3-2-64 0,2 0-16 0,-1 1 0 31,2-1-1200-31,-2-1-224 0</inkml:trace>
  <inkml:trace contextRef="#ctx0" brushRef="#br0" timeOffset="-180497.76">2448 16157 6447 0,'-3'3'576'0,"0"-6"-576"0,1 3 0 0,0 0 0 15,2 0 1664-15,0 0 240 0,2-1 32 0,-2 1 16 16,1 0 1808-16,0 0 352 0,2 0 80 0,-1 0 16 16,2 0-1168-16,1 4-224 0,1-4-64 0,0 2 0 15,0 2-1424-15,3-2-304 0,1 2-48 0,0 2-16 16,2 0-432-16,-1 1-80 0,2 0-32 0,0 2 0 16,1 3-160-16,-1 0-48 0,1 2 0 0,-2 0 0 0,1 4-80 15,-2 3-128-15,0-2 176 0,-2 1-176 16,-1 2 128-16,0-4-128 0,-1 2 0 0,-1 1 0 0,1 5 128 0,-1-4-128 15,-1 1 0-15,0-1 0 0,-2-1 0 0,1-5 0 16,-1 3 0-16,-1 0 0 0,0-3 0 0,0 0 0 16,-1 1 0-16,-2-3 0 0,1-1 0 0,-3 0 0 15,2 0 0-15,-1-3 0 0,-2 1 0 0,0-4 0 16,0 2 0-16,1-2 0 0,-4 3 0 0,1 1 0 16,-1-1 0-16,-2 3 0 0,1-4 0 0,-2 4 0 15,0-3 0-15,-1 0 0 0,0-1 176 0,-2 0-32 16,3 0 0-16,-2-2 0 0,1-1-144 0,0 1 192 15,1-1-192-15,-1-3 192 0,1 4-192 0,-1-5 0 16,3 4 0-16,0-2 0 0,0 2 0 0,1-2 0 0,2 0 0 16,1 1 0-16,-1-2 0 0,1 1 0 0,2 1 0 0,1-4 0 31,-1 2-416-31,2-3-64 0,0 2-16 0,2-2 0 16,-1-2-720-16,1 2-160 0</inkml:trace>
  <inkml:trace contextRef="#ctx0" brushRef="#br0" timeOffset="-159846.27">3081 16564 11055 0,'-3'4'976'0,"0"-1"-784"0,2 0-192 0,1-3 0 16,0 0 2240-16,-1 0 416 15,0 0 80-15,-2 2 16 0,1-2 80 0,-1 0 32 16,3 0 0-16,1-2 0 0,3-2-1040 0,1 1-208 15,0-2-32-15,2 3-16 0,1 0-448 0,1-1-96 16,2 3 0-16,0 0-16 0,1 3-496 0,0-1-112 16,2 5-16-16,-2-3 0 0,2 3-128 0,-2-1-48 15,1-1 0-15,-1 1 0 0,-1-1-208 0,-1 0 0 16,-1-1 0-16,-2-2 0 0,-1 2 0 0,1-2 0 16,-2-1 0-16,-2 2 0 15,1-3-656-15,0 0-80 0,-2 0-16 0,-1-3-11408 16,1 2-2272-16</inkml:trace>
  <inkml:trace contextRef="#ctx0" brushRef="#br0" timeOffset="-159528.95">3086 16704 7359 0,'2'0'320'0,"-2"2"80"0,1-2-400 0,-1 0 0 0,0 0 0 0,0 0 0 15,1 1 2976-15,2 1 512 0,-1-1 96 0,2 1 32 0,2 2 144 0,-1-4 16 16,1 3 16-16,2-3 0 0,0 0-1728 0,1 1-336 16,-1 1-80-16,2 1-16 0,-1 1-880 0,0-2-176 15,1 2-48-15,-2-3 0 0,1 4-240 0,0-4-48 16,-2 2-16-16,0-1 0 0,0-1-224 0,-2-1 0 15,1-1 0-15,-1 1 0 0,-2-2 0 0,-3 2 0 16,0 0 0-16,0 0 0 16,0 0-512-16,0 0-80 0,0 0-32 0,0 0-11600 15,0 0-2336-15</inkml:trace>
  <inkml:trace contextRef="#ctx0" brushRef="#br0" timeOffset="-158245.45">3727 16930 14735 0,'0'0'1312'0,"1"1"-1056"16,-1-1-256-16,1 3 0 0,1-3 2304 0,-1 0 416 0,1 3 80 0,2 1 16 16,2 1 80-16,0-1 32 0,2 2 0 0,-1-3 0 15,1-3-1200-15,-1 0-224 0,-1-3-48 0,-6 3-16 16,0 0-864-16,0 0-160 0,0 0-32 0,26-57-16 16,-26 57-80-16,0 0-16 0,3-69 0 0,-3 69 0 15,0-63-32-15,0 63-16 0,-5-71 0 0,5 71 0 16,-11-73-32-16,2 39-16 0,0-1 0 0,1 1 0 15,-3 0-48-15,1 6-128 0,-1 4 192 0,1 2-64 16,-1 3 32-16,-2 5 0 0,3 0 0 0,0 4 0 16,2 0-160-16,-1 2 192 0,2 1-192 0,-1 4 192 15,3 0-192-15,2 1 0 0,-1 2 0 0,1 2 128 16,2-2-128-16,1 3 192 0,0 0-192 0,1 0 192 16,3 1-64-16,1-2 0 0,2 3 0 0,2 0 0 15,2 1-128-15,0-2 0 0,3-2 144 0,1 2-144 0,1-2 0 0,0 0 0 16,1-2 0-16,-1 2 128 0,0 2-128 15,3-4 0-15,2 2 0 0,-1-2 0 0,-4 0 0 0,0 0 0 16,0 0 0-16,-2 2 0 0,0 0 0 0,-2-2 0 16,-1 4 0-16,-3-2 0 0,1 4 0 0,-3-2 0 15,-1 5 0-15,-1-3-128 0,0-2 128 0,-3 2 0 16,0 0 0-16,-2 1 0 0,0 0-304 0,-2-1-16 16,-1-1-16-16,-1 0 0 0,-1 0 16 0,-2 1 0 15,-2 0 0-15,-4 0 0 0,2 2 320 0,-2-2-144 16,-1 0 144-16,-2 0 0 0,-3 4 0 0,2-1 0 15,-1-2 0-15,3 2 0 0,2-3 0 0,2 1 0 16,-2 2 0-16,5 1 0 0,0-1 0 0,3-3 0 16,3-1 0-16,2 0 0 0,2-2 0 0,2 0 0 0,3-3 0 15,0 0 0-15,2 0-128 0,-8 0 128 0,0 0 0 0,0 0 0 16,44-21-352-16,-44 21 32 0,0 0 16 0,47-24-18960 16</inkml:trace>
  <inkml:trace contextRef="#ctx0" brushRef="#br0" timeOffset="-157546.27">4359 16204 16575 0,'-3'3'736'0,"2"-3"160"0,0 0-720 0,0 1-176 16,-1-1 0-16,1 2 0 0,-1-2 2880 0,-2 3 528 15,-2 1 112-15,-3-2 32 0,-1 4-528 0,-1-2-96 16,0 0-32-16,-1-1 0 0,2 2-1808 0,0-3-352 15,1 0-80-15,1 0-16 0,0 0-192 0,-1 0-64 16,2-2 0-16,0 0 0 0,2 0 0 0,0 0-16 16,0 0 0-16,1 3 0 0,2-3-96 0,0 0-16 0,1 0 0 15,1 1 0-15,-1-1-64 0,1 2 0 0,1 0-16 0,0 0 0 16,1 4-176-16,-1-2 192 0,3 2-192 0,-2 3 192 16,2-3-192-16,-1 4 0 0,2 0 0 0,0 2 0 15,0 1 0-15,0-1 0 0,1 0 0 0,-1 2 0 16,-1 1 0-16,0-2 0 0,1 3 0 0,-3 0 0 15,2-1 0-15,-2 4 0 0,2 3 0 0,-1 4 0 0,-2 2 0 0,1 1 0 16,0 2 0-16,-2-3 0 0,0 1 0 0,0-1 0 16,-2 1 0-16,1-3 0 15,-1 2 0-15,-2-6 0 0,1 3 0 0,-2-5 0 16,2 1 0-16,-2-5 0 0,0 2 0 0,0-1 0 16,0-4 0-16,-1 2 0 0,0-3 0 0,1-2 0 0,-2 3-128 0,3-6 128 15,-1 3 0-15,0-1 0 0,2-3 0 16,-1 0 0-16,2 0 0 0,1 0 0 0,-1-2 0 15,1 0 0-15,1 1 0 0,0-2 0 0,1 1 0 0,1 0 0 16,0-2 0-16,2 1 0 0,1-2 0 0,1 1 0 16,1-2 0-16,3 0 128 0,1 3-128 0,3-3 0 15,1 0 0-15,1 1 0 0,1 2 128 0,-1-3-128 16,3 0 0-16,-2 2 128 0,1-2-128 0,0 0 0 16,2 0 0-16,0 0 0 0,-1 0 0 0,0 0 0 15,-2-2 0-15,-2-1 0 0,-2 2 0 0,-2 1 0 16,-1-3 0-16,-2 1 0 15,0 1-576-15,-3-2 0 0,0 3 0 0,-2-3 0 16,0 3-448-16,-2-4-96 0,0 1-16 0,-1 0-17600 0</inkml:trace>
  <inkml:trace contextRef="#ctx0" brushRef="#br0" timeOffset="-156480.89">4716 16887 2751 0,'-1'2'256'0,"0"0"-256"0,-1 0 0 0,1 0 0 0,1-2 880 0,-1 2 128 16,0 3 16-16,0-2 16 15,-2 4 848-15,1-1 160 0,0-3 48 0,2 0 0 16,0 1 448-16,0-7 80 0,0 3 32 0,2-4 0 0,0 1-352 16,-1-2-80-16,-1 5-16 0,0 0 0 0,0 0-288 0,0 0-48 15,0 0-16-15,5-61 0 0,-5 61-864 0,0 0-176 16,-2-51-48-16,2 51 0 0,0 0-336 0,0-60-80 16,0 60-16-16,1-50 0 0,-1 50-48 15,2-50-16-15,-2 50 0 0,5-55 0 0,-5 55-64 0,5-54-16 16,-5 54 0-16,7-56 0 0,-7 56-192 0,0 0 176 15,9-73-176-15,-9 73 160 0,0 0-160 0,8-53 0 16,-8 53 0-16,0 0 128 0,0 0-128 0,0 0 0 16,0 0 0-16,0 0 0 0,0 0 0 0,0 0 128 15,0 0-128-15,0 0 0 0,0 0 256 0,-1 9-16 16,1 11-16-16,0 1 0 0,0-3-80 0,1 8-16 0,0 5 0 0,2 7 0 16,2 1-128-16,1-2 0 0,0-3 144 0,1 2-144 15,2-4 0-15,2 3 0 0,3 2 0 0,1-2 0 16,-1-3 0-16,0-4 0 0,1 1 0 0,0-4 0 15,-3-2 0-15,-1-2-128 0,-1-5 128 0,-1-6-128 16,-3 0-64-16,0-4-16 0,-1-1 0 0,0-4 0 16,1-2 16-16,-1-1 0 0,-5 2 0 0,0 0 0 15,0 0 192-15,0 0-192 0,22-64 192 0,-22 64-192 16,0 0 192-16,7-66 0 0,-7 66 0 0,3-55 0 16,-3 55 0-16,3-53 0 0,-3 53 0 0,0-54 0 15,0 54 0-15,1-47 0 0,-1 47 0 0,0 0 0 16,-1-60 240-16,1 60-64 0,0 0-16 0,0-57 0 0,0 57 32 15,0 0 0-15,-2-53 0 0,2 53 0 0,0 0-32 16,-4-45 0-16,4 45 0 0,0 0 0 0,0 0-160 0,0 0 160 16,0 0-160-16,-8-40 160 0,7 40-160 0,0 2 192 15,-1-2-192-15,2 3 192 0,0 1-192 0,2 2 0 16,0 0 0-16,-1 0 128 16,1 0-448-16,0-2-112 0,2 2-16 0,1 0 0 15,2-2-976-15,1 2-208 0</inkml:trace>
  <inkml:trace contextRef="#ctx0" brushRef="#br0" timeOffset="-155830.09">5103 17007 2751 0,'-5'2'256'0,"2"-2"-256"0,0 0 0 0,1 0 0 16,3 0 3008-16,-1 0 544 0,0 0 112 0,-1-2 32 16,-1-2 1168-16,1-1 224 0,0-2 48 0,1 0 16 15,0 7-2688-15,0 0-544 0,0 0-96 0,0 0-32 16,0 0-1088-16,0 0-208 0,25-54-48 0,-25 54-16 16,0 0-112-16,0 0 0 0,0 0-16 0,0 0 0 15,0 0-96-15,0 0-16 0,0 0 0 0,0 0 0 16,42-18-192-16,-39 19 128 0,1 4-128 0,0-2 0 15,-2 0 0-15,2 3 0 0,-2 1 0 0,1 0 0 0,-1-1 0 0,0 0 0 16,-1 0 0-16,-1 0 0 0,1 1 0 16,-1-1 0-16,0 0 0 0,-1-1 0 0,0 4 0 0,-1-1 0 15,0 0 0-15,1 0 0 0,-1 2 0 0,1-4 0 16,1 4-160-16,0-4 160 0,0-2-128 0,-1 1 128 16,1-1-128-16,0-2 128 0,0 2 0 0,1-3 0 15,-1 2 0-15,0-3 0 0,1 0 0 0,1 0 0 16,-2 2 0-16,1-2 0 0,1 1 0 0,0 2 0 15,1-3 0-15,0 2 0 0,1 2 0 0,-1 0 0 16,2 1 0-16,0 0 0 0,1 0 0 0,-1 1 0 16,1 0 0-16,2-1 0 0,-2 1 0 0,0 0 0 15,0 0 0-15,-1 1 0 0,-1-1 0 0,0 0 0 16,0 0 0-16,-2 0 0 0,0 1 0 0,0-1 0 16,-2 0 0-16,0 0 0 0,-2-2 0 0,1 0 0 0,-1-1 0 0,-1 2 0 15,0-4 0-15,-2 2 0 0,-2-1 0 0,0-2 0 16,0 2 0-16,-3-4 0 0,0 2 0 0,-3 0 0 15,1-2 0-15,1-1 0 0,-1 2 0 0,2 1 0 16,0 0 128-16,2 0 0 0,2 1 0 0,0-1 0 16,2-1-128-16,2 1 192 0,1 0-64 0,-1 0 0 15,2 0-128-15,0 0 0 0,2 0 128 0,-1 0-128 16,1 1 0-16,2 2 0 0,1-3 0 0,0 0 0 0,2 0-128 0,2-3-64 16,0 2 0-16,2-1 0 15,1-1-512-15,2 2-96 0,1-3-32 16,1 2-18064-16</inkml:trace>
  <inkml:trace contextRef="#ctx0" brushRef="#br0" timeOffset="-155645.9">5390 17174 19343 0,'-5'6'848'0,"3"-2"192"0,-1-3-832 0,2 1-208 15,0 1 0-15,0-3 0 0,-1 1 3136 0,0 1 576 16,-2 2 112-16,-1 1 16 0,1-4-1584 0,2-1-320 15,0-1-64-15,0-1-16 0,2-2-1376 0,2-1-288 16,-1 1-48-16,-1 4-16 0,0 0-288 0,0 0-64 16,0 0-16-16,0 0-17472 0</inkml:trace>
  <inkml:trace contextRef="#ctx0" brushRef="#br0" timeOffset="-155225.36">5510 16991 16575 0,'-1'1'1472'0,"1"-1"-1168"0,0 0-304 0,0 0 0 16,0 0 3152-16,-1-1 576 0,-1 1 112 0,0 0 32 15,1 0-944-15,-2 0-192 0,1 0-48 0,0-3 0 16,1 6-1824-16,-1-3-368 0,2 1-80 0,-1 1-16 16,1 1-144-16,0 1-48 0,1-1 0 0,0 2 0 15,1-1-208-15,1 0 176 0,-1-1-176 0,1 2 160 16,1-1-160-16,-2 2 128 0,1-3-128 0,-1 0 128 15,2 0-128-15,-2 1 0 0,2-1 0 0,0 0 0 16,1-2 0-16,0-1 0 0,-1 2 128 0,1-4-128 16,0 1 0-16,2 1 0 0,-1-3 0 0,0 0 0 0,0 3 0 0,0-4 0 15,0 3 0-15,-1 1 0 0,2-2 0 0,-1 2 0 16,-1 2 128-16,0-1-128 0,1 3 0 0,-1-3 0 16,0 4 0-16,-2-2 0 0,1 4 0 0,0-4 0 15,-2 4 0-15,1-1 0 0,-1 0 0 0,0 0 0 16,0-2 0-16,-1 2 0 0,0 3 0 0,-2 1 0 15,1-3 0-15,-2 2 0 0,-1 0 0 0,0 1 0 16,-2 2 0-16,-2-3 0 0,1 5 0 0,-1-2 0 16,-3 3 0-16,0-2 0 0,0 0 0 0,-1 0 128 15,2-5-128-15,1 0 0 0,0-6 0 0,2-1 0 16,0-1 0-16,2-3 0 0,1-5 0 0,0 0-144 16,2-1 144-16,1 9-208 15,0 0-240-15,0 0-32 0,4-57-16 0,-4 57-11904 0,0 0-2384 0</inkml:trace>
  <inkml:trace contextRef="#ctx0" brushRef="#br0" timeOffset="-154996.67">5484 16981 23039 0,'-2'6'1024'0,"0"-6"192"0,1 1-960 0,0-1-256 0,1 0 0 0,0 0 0 0,1 0 2624 0,0-1 464 16,2-2 112-16,1 1 0 15,1-2-1216-15,-5 4-240 0,0 0-48 0,0 0-16 16,0 0-1120-16,0 0-240 0,39-44-32 0,-39 44-16 16,0 0-272-16,0 0 128 0,0 0-128 0,48-25 0 15,-38 23 0-15,0 0 0 0,1 2-192 0,-1 0-18288 16</inkml:trace>
  <inkml:trace contextRef="#ctx0" brushRef="#br0" timeOffset="-154279.72">5901 16725 4607 0,'-4'0'400'0,"2"0"-400"0,0 0 0 0,2 0 0 16,0 0 1648-16,0 0 240 0,-1 0 48 0,-3-3 16 16,2 3 1296-16,2-2 256 0,1 2 48 0,3-1 16 15,1 1-368-15,4 0-80 0,-1 0-16 0,2 3 0 16,2 0-1232-16,1 1-240 0,-1-2-48 0,1 2-16 16,-1-3-912-16,-1 1-176 0,1 1-32 0,0-2-16 15,0 2-272-15,-1-3-160 0,0 0 192 0,-1-3-192 16,-10 3 0-16,0 0 0 0,0 0 0 0,0 0 0 15,46-20 0-15,-46 20 0 0,0 0-208 0,0 0 80 16,0 0-768-16,0 0-128 0,0 0-48 0,0 0-16848 0</inkml:trace>
  <inkml:trace contextRef="#ctx0" brushRef="#br0" timeOffset="-153992.58">5918 16848 1839 0,'1'-3'160'0,"1"3"-160"16,-1-3 0-16,-1 3 0 0,1 0 3008 0,-1 0 560 15,1 0 112-15,2 0 32 0,0 3 784 0,1 0 176 16,2 4 16-16,1-1 16 0,-1 0-2048 0,0 1-416 15,0 2-64-15,-1-3-32 0,0 2-1408 0,1-2-288 16,-1 3-48-16,0-3-16 0,0-3-384 0,-1 0 128 0,1 1-128 0,1-7 0 16,0 2 0-16,-6 1 0 0,0 0 0 0,0 0 0 15,0 0 0-15,0 0 0 0,47-43 0 0,-47 43 0 32,0 0-496-32,0 0-16 0,42-33-16 0,-42 33-11360 0,0 0-2256 0</inkml:trace>
  <inkml:trace contextRef="#ctx0" brushRef="#br0" timeOffset="-153347.3">6499 16615 11055 0,'-2'-4'480'0,"-1"2"112"0,1 2-464 0,-1-3-128 16,1 3 0-16,1 0 0 0,-2-1 2048 0,0 1 400 0,-4-3 80 0,-1 3 16 16,-1 0 800-16,-1 0 176 0,0 0 16 0,3 3 16 15,-2 1-1296-15,2 2-256 0,-1 2-48 0,1 4-16 16,2-1-1104-16,-1 5-240 0,1 1-32 0,1 4-16 16,0 1-160-16,1 3-16 0,1 1-16 0,1 2 0 15,1-2-96-15,3 5 0 0,0-2-16 0,2-1 0 16,3 3-240-16,0-2 176 0,2-6-176 0,1 2 160 15,4 0-160-15,1-7 0 0,3 2 0 0,-1-8 0 16,3-2 0-16,3-6 0 0,-1-2 0 0,2-5 0 16,-25 3-128-16,50-23 128 0,-50 23 0 0,43-31 0 15,-43 31 0-15,0 0 0 0,54-60 0 0,-54 60 0 16,31-50-192-16,-31 50 192 0,25-56-160 0,-25 56 160 0,19-59-256 0,-19 59 64 16,12-56 0-16,-12 56 0 0,5-60-64 0,-5 60 0 15,-1-54 0-15,1 54 0 0,-9-50 48 0,9 50 0 16,-16-44 0-16,5 24 0 0,-2 1 208 0,0 3 0 15,-2 0 0-15,-1 4 0 0,1 3 0 0,-1 3 128 16,0 2 16-16,-1 2 0 0,-2 2 176 0,2 2 16 16,-1 5 16-16,2 1 0 0,0 2 16 0,0 4 0 0,1 1 0 0,2 1 0 15,-1 2-64-15,3-2-16 0,0-3 0 0,1-4 0 16,1 4-288-16,2-6 0 16,2 2 0-16,1-5 0 15,1-1-592-15,0-3-176 0,2 0-48 0,0-1-18592 0</inkml:trace>
  <inkml:trace contextRef="#ctx0" brushRef="#br0" timeOffset="-152642.41">6007 16883 7359 0,'-1'0'320'0,"0"0"80"0,-1 1-400 0,1-1 0 16,1 3 0-16,-1-3 0 0,1 0 1664 0,-1 2 240 15,0 0 48-15,-2 2 16 0,1 0 624 0,-1 0 128 16,1-2 32-16,0 2 0 0,1-1-448 0,0 0-64 16,0-3-32-16,-1 3 0 0,4-3-736 0,-2 0-160 15,1 0-32-15,-1 0 0 0,2 0-528 0,1 0-112 16,2-3-32-16,0 1 0 0,-2 1-112 0,1-2-32 15,1-1 0-15,-1 2 0 0,1 1-144 0,-2-2-16 16,1 1-16-16,0 0 0 0,1 2-96 0,0 0-32 16,0 0 0-16,-2 0 0 0,2-2-160 0,0 2 160 15,0 2-160-15,1-2 160 0,-1 0-160 0,-1 0 0 0,1 0 0 0,0 2 128 16,-1 0-128-16,1 1 0 0,-2-2 0 0,1 1 0 16,-1-2 0-16,-1 2 0 0,-1 0 0 0,1-2 0 15,0 3 0-15,-2-2 0 0,0 1 0 0,-1 1 0 16,0-3 0-16,-2 3 0 0,-1 0 0 0,-1-3 0 15,0 4 0-15,-2-2 0 0,1-2 0 0,-2 4 0 16,0-4 0-16,-2 1 0 0,1 1 0 0,-1-2 0 16,0 0 0-16,2-2 0 0,2 2 0 0,-2 0 0 15,1-1 0-15,-2 1 0 0,2-4 0 0,-1 2 0 16,3-1 0-16,0-1 0 0,2 1 0 0,-1 0 0 16,1 1 0-16,2 1 128 0,0 1-128 0,0 0 128 0,0-3 0 15,1 3 0-15,0-2 0 0,0 2 0 0,0-2-128 0,0 2 160 16,0 0-160-16,1 0 160 0,0 2-160 0,0-2 0 15,3 2 0-15,0 1 0 0,-1 0 0 0,2 0 0 16,-1 0 0-16,1 0 0 0,0 1 0 0,0-2 0 16,0-1 0-16,0 2 0 15,0-2-528-15,1-1-48 0,1 0 0 0,1-1-12016 16,0-2-2400-16</inkml:trace>
  <inkml:trace contextRef="#ctx0" brushRef="#br0" timeOffset="-151426.59">6859 16239 3679 0,'-6'2'320'0,"1"-4"-320"0,3 2 0 0,0 0 0 16,1 0 576-16,0 0 32 0,0 0 16 0,-3 0 0 16,-2-3 1120-16,-2 2 240 0,2-3 32 0,0 2 16 15,0-1-192-15,2 2-48 0,0-4 0 0,3 4 0 16,0-4 112-16,2 1 16 0,0 2 0 0,2-2 0 15,2 0-80-15,0 2-16 0,1 1 0 0,-1 1 0 16,2-3-288-16,-1 3-64 0,1 3-16 0,0-3 0 16,-1 3-560-16,2 1-128 0,-3 0 0 0,1 1-16 15,1-1-336-15,-1-2-64 0,-1 2-16 0,1-4 0 16,-1 2-176-16,2-2-32 0,0 1-128 0,-1-1 192 16,3 0-192-16,0 0 0 0,-1 3 0 0,2-3 0 15,0 1 0-15,0 2 0 0,-1 3 0 0,0-4 0 0,-1 4 0 16,-1 2 0-16,-1 1 0 0,-1 0 0 15,0 1 0-15,-2 0 0 0,-2 1 0 0,0-1 0 0,1 3 0 0,-2-1 0 16,0 2 0-16,-2-2 0 0,1-2 0 0,-1 0 0 16,-1 1 0-16,1-1 0 0,-1 2 0 0,1-2 0 15,0-4 0-15,2 4 0 0,0 2 0 0,2 1 0 16,-1 0 0-16,0 4 0 0,3 1 0 0,-2 1 0 16,2 0 0-16,1 2 0 0,0 2 0 0,0-1 0 15,1 3 0-15,0-2 0 0,2 4 0 0,-2-1 0 16,-1 3 0-16,0-3 0 0,-2 1 0 0,1-5 0 15,-1 0 0-15,-2 1 0 0,0-5 0 0,2-2 0 16,-2 0 0-16,0-2 0 0,2 1 0 0,-3-3 0 16,1-2 0-16,-1 2 0 0,0-2 0 0,0 0 0 15,0 1 0-15,-1 1 0 0,1-1 0 0,-2 0 0 0,2 0 0 0,0-1 0 16,-1 2 0-16,1 1 176 0,-1-4-176 0,1 1 160 16,-1 0 16-16,1 0 0 0,-2-1 0 0,2-1 0 15,-1-1-48-15,0-2-128 0,0 0 192 0,1-2-64 16,0 0-128-16,-2 0 0 0,1 0 144 0,0-3-144 15,0 1 0-15,-1 2 144 0,1-3-144 0,-1 1 0 16,0 1 192-16,0-2-192 0,1 0 192 0,0 3-192 16,-1-3 144-16,0 0-144 0,1 3 0 0,-1-3 144 15,1 3-144-15,0-3 160 0,0 4-160 0,-2-2 160 16,2-1-32-16,0 4 0 0,-2-3 0 0,2 1 0 16,0 0-128-16,-2-1 192 0,2 2-192 0,-1-2 192 15,2-2-192-15,-2 0 0 0,1 2 0 0,0-2 0 0,0-2 0 16,-1 2 0-16,1-2 0 0,-1-2 0 0,-1 2 0 15,1-1 0-15,-2 2 0 0,-1-3 0 0,0 2 0 0,-1-1 0 16,-1 2 128-16,-1 1-128 0,-2-2 0 0,0-1 0 16,0 2 0-16,-1-2 0 0,-1 3 176 0,-2 0-48 15,0 3-128-15,-3 1 192 0,4-2-32 0,0 2-16 16,2-2 0-16,1-2 0 0,-1 2-144 0,3 0 192 16,3-2-192-16,0 1 192 0,1 2-192 0,2-3 0 15,0 0 0-15,1 0 0 0,1 0 0 0,0 0 0 16,1 0-128-16,1 0 128 15,1 0-432-15,1 0-16 0,0 2 0 0,2-2 0 16,1 1-560-16,3-1-112 0,1 0-32 0,3-1-17968 0</inkml:trace>
  <inkml:trace contextRef="#ctx0" brushRef="#br0" timeOffset="-150644.05">7360 16773 12895 0,'-1'0'1152'0,"1"0"-928"16,0 0-224-16,0 0 0 0,0 0 1520 0,0 0 256 16,0 0 48-16,0 0 16 0,1 0 336 0,1 0 80 15,2 0 16-15,0 0 0 0,0 3-224 0,-1 0-32 16,3 0-16-16,-1-2 0 0,0 1-464 0,2-2-112 16,0 3-16-16,-1-3 0 0,3 1-752 0,1-1-144 15,1 3-48-15,-1-6 0 0,2 3-208 0,-1 0-64 16,2 0 0-16,-2 0 0 0,0 3-192 0,-1-3 0 15,0 1 128-15,-2 1-128 0,0 1 0 0,-1 0 0 16,1 0 0-16,-2-2 0 0,0 2-144 0,-2-3-32 16,1 0 0-16,-2-3-12272 15,1 2-2464-15</inkml:trace>
  <inkml:trace contextRef="#ctx0" brushRef="#br0" timeOffset="-150363.4">7524 16679 4607 0,'-1'0'192'0,"1"-1"64"0,-1 1-256 0,1 0 0 0,0 0 0 0,0 0 0 16,0 0 1984-16,0 0 368 0,0 0 64 0,0 0 16 16,1 0 768-16,-1 2 176 0,0 2 16 0,0-3 16 15,0 4-960-15,0-1-192 0,0 2-32 0,0 0-16 16,-1 2-736-16,1 0-128 0,0 2-48 0,0 3 0 15,-1-1-544-15,1 2-112 0,-2 0-32 0,2 0 0 0,-1 3-352 16,1-1-80-16,-1 0-16 0,1-2 0 16,0 1-160-16,1-1 0 0,-1-2 0 0,1 0 0 15,-1-3 0-15,2 1 0 0,-2-4 0 0,0 0 0 0,1 0-240 16,-2-4-16-16,1 0-16 0,0 1 0 16,0-6-1840-16,0 3-384 0,-2-2-64 0,2-2-12624 15</inkml:trace>
  <inkml:trace contextRef="#ctx0" brushRef="#br0" timeOffset="-149313.05">7905 17139 6447 0,'-1'1'576'0,"1"2"-576"0,0-3 0 0,0 0 0 16,0 0 2048-16,1 0 288 0,-1 2 64 0,2-2 16 15,-1 1 432-15,1-2 96 0,2-1 0 0,-2-2 16 16,2-2-656-16,-4 6-128 0,0 0-16 0,0 0-16 15,15-59-656-15,-15 59-128 0,0 0-16 0,17-77-16 16,-17 77-496-16,11-66-112 0,-11 66-16 0,12-73 0 16,-12 73-368-16,9-73-80 0,-9 73 0 0,5-69-16 0,-5 69-48 0,3-65-16 15,-3 65 0-15,-4-59 0 0,4 59-32 0,-7-47 0 16,7 47 0-16,-10-42 0 0,4 25 0 0,-1 4 0 16,1 0 0-16,-1 3 0 0,1 0-16 0,-2 4-128 15,3 1 192-15,-1 0-64 0,1 5 0 0,1-2-128 16,1-1 192-16,0 3-64 0,2 0 80 0,-1 3 16 15,2-1 0-15,0 0 0 0,1 0-32 0,1 2-16 16,2-2 0-16,1 2 0 0,4-2-176 0,0 2 128 16,4 2-128-16,0-3 128 0,0 0-128 0,0 1 0 15,6-1 0-15,-2 0 0 0,2 1 0 0,-1 1 0 16,2 1 0-16,0-2 0 0,-3 2 0 0,-1 0 0 16,-1 0 0-16,0 1 0 0,-3 0 0 0,-1-1 0 15,1 3 0-15,-4-2 0 0,-2 3 0 0,1-1 0 0,-4 0 0 0,0 0 0 16,-1-1 0-16,-2 2 0 0,-1 1 0 0,-3-1 0 15,1 2 608-15,-2 0 240 0,-3 0 48 0,0 2 16 32,-1-1-1856-32,-3-1-368 0,-1 1-80 0,-2-2-16 0,1 0 1008 0,-4 0 192 0,0-2 32 0,-2 0 16 15,1 1 160-15,2 2 0 0,0-3 0 0,1 1-128 16,2-1 128-16,2-3 0 0,3 0 0 0,2-2 0 16,4 0 0-16,1-2 0 0,2-2 0 0,2 0-128 15,1 0 128-15,2-2 0 0,0-1 0 0,-5 3 0 16,0 0-304-16,0 0-16 0,0 0-16 0,51-33 0 15,-51 33-1264-15,0 0-240 16</inkml:trace>
  <inkml:trace contextRef="#ctx0" brushRef="#br0" timeOffset="-148462.15">8533 16444 911 0,'4'-2'0'0,"-1"0"0"0,-2 2 0 0,1-2 0 16,0-1 928-16,-1 2 96 0,1 1 32 0,1 0 0 15,0-2 1248-15,2-2 256 0,0 2 64 0,-2 2 0 16,-1 0 256-16,-2 0 48 0,0 2 16 0,-2-2 0 0,-2 4-64 0,-1-2-16 16,-1 2 0-16,-1-2 0 0,0 0-1072 0,0 0-224 15,-2 2-32-15,-2 1-16 0,0-2-896 0,-3 1-176 16,2 2-48-16,-2-2 0 0,1 1-144 0,1-1-16 15,-1-1-16-15,2 4 0 0,1-5-80 0,-1 2-16 16,0-2 0-16,0 2 0 0,1 0-128 0,2 1 0 16,3-2 0-16,2-1 0 0,-1 3 0 0,2-2 0 15,-1 0 128-15,2 0-128 0,1 1 0 0,1 2 0 16,3 3 0-16,0 1 0 0,-1-1 0 0,2 2 0 16,1 0 0-16,2 2 0 0,-1 2 0 0,1-1 0 15,0 1 0-15,1 2 0 0,-2 4 0 0,2-1 0 16,-2 2 0-16,0 3 0 0,0 0 0 0,-2-2 128 0,1 4-128 0,-1-1 0 15,0 0 0-15,-2-5 128 16,-1-5-128-16,-1 3 0 0,-1 6 0 0,0-3 0 0,0 1 128 0,-1-2-128 16,0-3 0-16,-2-1 0 0,1-3 0 0,-1 0 0 15,0-1 0-15,0 0 0 0,1-4 0 0,-2-2 0 16,3 6 0-16,-2-5 0 0,1 0 0 0,-1-2 0 16,2 0 0-16,0-3 0 0,1 0 0 0,-1 0 0 15,2 1 0-15,0-3 0 0,0 1 0 0,1 1 0 16,1 0 0-16,1 0 0 0,1 1 0 0,0-2 0 15,1-2 0-15,3 1 0 0,1 2 0 0,-2-3 0 16,2 2 0-16,1-2 0 0,-1 0 0 0,1 0 0 16,2 0 0-16,-1 0 0 0,0 0 0 0,0 0 0 15,1-2 0-15,-13 2 0 0,0 0 0 0,36-9 0 16,-24 8 0-16,-12 1 0 0,0 0 0 0,0 0 0 0,42-16 0 0,-42 16 0 16,0 0-144-16,0 0 144 15,0 0-704-15,39-12-16 0,-34 9-16 0,-2 3-11680 16,1-2-2352-16</inkml:trace>
  <inkml:trace contextRef="#ctx0" brushRef="#br0" timeOffset="-147747.09">8906 17001 911 0,'-4'3'0'0,"0"0"0"0,1 0 0 0,0 0 0 16,2-1 1328-16,-2 2 176 0,1-3 32 0,-2 4 16 15,-1 1 1008-15,-2 4 208 0,-3 0 48 0,1 0 0 16,3-1-128-16,0-3-32 0,2-2 0 0,2-2 0 0,0-1-256 0,1-2-48 16,2-1-16-16,-1-4 0 15,0 6-928-15,0 0-176 0,0 0-32 0,0 0-16 16,20-71-496-16,-20 71-112 0,0 0 0 0,14-79-16 16,-14 79-240-16,8-57-64 0,-8 57 0 0,7-57 0 15,-7 57-48-15,1-49-16 0,-1 49 0 0,0 0 0 0,-3-57-32 0,3 57-16 16,0 0 0-16,-11-47 0 0,11 47-16 0,0 0-128 15,0 0 192-15,-13-40-64 0,10 35-128 0,1 2 192 16,1-1-192-16,-1 1 192 0,1 3-192 0,2 0 0 16,1 3 0-16,0-2 0 0,0 4 0 0,2-1 128 15,1 2-128-15,1 1 0 0,3 2 128 0,0 3-128 16,2 1 128-16,0-1-128 0,0 2 896 0,0 2 112 16,0 2 16-16,2 1 0 0,-2-1-832 0,0 5-192 15,0 3 0-15,-2-4 0 16,-2-4-832-16,2 5-176 0,-1 5-16 0,1 4-16 0,-2 3 784 0,0-4 256 15,-2-3 0-15,-2 1-160 0,0-3 32 0,-1-4 0 16,1 0 0-16,-2-3 0 0,0-6 0 0,0-1 0 0,1-3 0 0,-1-6 0 16,0-3 0-16,2-3 0 0,-1-3 0 0,-2 6 0 15,0 0-128-15,0 0 0 0,14-57-16 0,-14 57 0 16,0 0 144-16,13-63 128 0,-13 63-192 0,0 0 192 16,0 0 0-16,13-85 0 0,-13 85 0 0,8-82 0 15,-8 82 192-15,7-76-16 0,-7 76 0 0,2-63 0 16,-2 63 80-16,-2-51 0 0,2 51 16 0,0 0 0 15,-7-48-16-15,7 48 0 0,0 0 0 0,0 0 0 16,-10-41-112-16,8 32-16 0,-1 2-128 0,1-2 192 16,1 5-192-16,0-2 0 0,-1 3 0 0,1 0 0 15,1-1 0-15,-1 2 0 0,1 2 0 0,-1-4-160 16,1 2-288-16,-2-1-48 0,2 2-16 0,0 1-12224 16,0-3-2464-16</inkml:trace>
  <inkml:trace contextRef="#ctx0" brushRef="#br0" timeOffset="-146930.55">9248 17202 3679 0,'0'0'320'15,"0"0"-320"-15,0 0 0 0,0 0 0 16,0 0 1088-16,-1 0 160 0,1 0 32 0,-1 0 0 16,-1 0 880-16,0 0 176 0,0 0 32 0,-1 1 16 15,2 2 272-15,-2-1 48 0,1 2 16 0,1-3 0 0,-2 2-368 0,3 0-80 16,0 0-16-16,3-1 0 0,-1-2-800 0,1 0-176 15,2 0-16-15,1-2-16 0,0 2-640 0,3-3-128 16,-1 2-32-16,1-1 0 0,1-2-208 0,-2 0-48 16,2 2-16-16,-1-2 0 0,1 2-176 0,-2 2 0 15,1-3 144-15,-1 2-144 0,-1-2 0 0,-2 0 0 0,-1 3 0 0,-2 0 0 16,-1 0 0-16,-1 0 0 16,0 3 0-16,-1 0 0 0,-1 1 0 0,-1-2 0 15,1 4 0-15,-2-2 0 0,-1 2 0 0,-1 0 0 16,-2 1 0-16,1-1 0 0,0 1 0 0,0-1-128 15,1 3 128-15,1-2 0 0,2 2 0 0,0-1 0 16,1 0 0-16,0-2-128 0,4 1 128 0,-1-4 0 16,0 1 0-16,3 1 0 0,0-4 0 0,0 2 0 0,1-1 0 0,2 2 0 15,-2-3 0-15,2 4 0 0,-1-1 0 0,2-2 0 16,-1 2 0-16,-1 0 0 0,-1 1 0 0,0-2 128 16,-1 1-128-16,1 2 0 0,1-3 0 0,-1 0 128 15,-1 1-128-15,-1 1 0 0,0 0 0 0,-3 0 0 16,0-1 0-16,-2 2 0 0,0-4 0 0,0 3 0 15,-2 0 0-15,-1-1 0 0,0-2 0 0,-1 2 0 16,1-2 0-16,-3-2 0 0,2 4 0 0,-2-1 128 16,0-2-128-16,-1 1 144 0,1 1-144 0,-1-2 160 15,1 2-160-15,0-2 0 0,3-1 0 0,-1 2 128 16,0-2-128-16,1 0 0 0,1 0 0 0,2 0 0 16,-1-3 0-16,2 3 0 0,0-4 128 0,2 1-128 0,0 0 0 15,2 0 0-15,0-1 0 0,1 2 0 0,1-2 0 0,1 2 0 16,-1 2-128-16,3-3 128 0,-1 2-368 0,4 1 0 15,0-2 0-15,3 0 0 16,-1 2-1552-16,1 0-320 0</inkml:trace>
  <inkml:trace contextRef="#ctx0" brushRef="#br0" timeOffset="-146729.89">9623 17368 22511 0,'-10'8'496'0,"4"-4"96"0,1 0 32 0,0-2 16 0,1 1-512 0,2-2-128 16,-1 2 0-16,-2-3 0 0,-1 3 2944 0,-3 2 576 16,2-1 128-16,0 0 0 0,4-2-2240 0,-1-2-464 0,3 0-96 0,0 0-16 15,2-2-624-15,0-2-208 0,3 0 128 0,-1-2-128 32,-3 6-288-32,0 0-112 0,0 0-32 0,0 0-16416 0</inkml:trace>
  <inkml:trace contextRef="#ctx0" brushRef="#br0" timeOffset="-146280">9685 17174 23951 0,'-2'3'1056'0,"1"-3"224"0,0 3-1024 0,1-3-256 0,0 0 0 0,0 0 0 0,0 0 2032 15,0 0 336-15,0 4 80 0,0-3 16 0,0 1-768 0,-1 1-160 16,1-2-16-16,0 1-16 0,-2-2-928 0,2 3-192 15,0-2-48-15,0 4 0 0,-1-1-80 0,1-2 0 16,0 0-16-16,0 0 0 0,1 4-32 0,1-2 0 16,0 2 0-16,2-2 0 0,-2-2-64 0,2 1-16 15,0-2 0-15,1 1 0 0,-2 2-128 0,1-1 0 16,0-3 144-16,1 3-144 0,1 0 0 0,1-2 0 0,1 2 0 0,-2-1 0 0,3-1 0 16,-2 2 0-1,1-3 0-15,-1 0 0 0,0 0 0 0,0 0 0 16,-3 2 0-16,3-2 0 0,-2 4 0 0,0-4 0 15,-2 4 0-15,1-2 0 0,-2-1 0 0,2 4 0 16,-1-3 0-16,-2 0 0 0,1 0 0 0,0 2 0 16,0 2 0-16,-1-2 0 0,1-1 0 0,-1-2 0 15,0 4 0-15,-1-2 0 0,0 0 0 0,0 3-128 0,0-2 128 0,-1-1-128 16,-2 4 128-16,0-1-192 0,-1 0 192 0,0 1-192 16,-1 0 192-16,0-1 0 0,-1 0-144 0,0 0 144 15,-2 0 0-15,1 1 0 0,0-1 0 0,-1 0 0 16,0-2 0-16,-2 2 0 0,1-2 0 0,-1 0 0 15,0 0-176-15,3-4 176 0,1 3-128 0,-1-3 128 32,3-3-496-32,-1 1-16 0,1-2 0 0,1-2 0 0,2 0-1072 15,0-2-208-15,1 3-64 0</inkml:trace>
  <inkml:trace contextRef="#ctx0" brushRef="#br0" timeOffset="-146046.67">9676 17187 8287 0,'-4'0'736'0,"2"0"-592"0,1-2-144 0,-1 1 0 0,1 1 2896 0,1-3 560 15,0 2 96-15,-1-4 32 0,1-1 560 0,0 6 112 16,0 0 32-16,0 0 0 0,0 0-2480 0,0 0-480 16,0 0-112-16,0 0 0 0,0 0-832 0,12-57-176 15,-8 53-16-15,2 0-16 0,-1-1-176 0,3 2 0 16,-2 2 144-16,1-2-144 0,1 1 0 0,-2 0 0 15,1 2 0-15,1 0-128 16,-2 2-768-16,0 0-128 0</inkml:trace>
  <inkml:trace contextRef="#ctx0" brushRef="#br0" timeOffset="-145526.02">9993 16820 10127 0,'-2'0'896'0,"1"4"-704"16,1-2-192-16,0-2 0 0,0 0 1936 0,-1 0 368 15,1 4 64-15,1 0 0 0,2 1 608 0,0 1 112 16,2 1 32-16,3-3 0 0,0-2-848 0,3 1-160 0,-1-3-48 16,3 0 0-16,-1 0-848 0,0-3-160 15,1 1-32-15,-2 1-16 0,1-2-576 0,1-1-112 0,-1 4-32 0,-12 0 0 16,0 0-288-16,33-8 160 0,-24 7-160 0,-2 1 128 15,1 0-128-15,-2 0 0 0,0 1 0 0,-2-1 0 32,0 2-464-32,-1-2-32 0,0 0 0 0,-2 0-17744 0</inkml:trace>
  <inkml:trace contextRef="#ctx0" brushRef="#br0" timeOffset="-145261.89">10028 17007 4607 0,'3'-3'400'0,"-1"2"-400"16,0 1 0-16,-1-2 0 0,0 2 2672 0,2-4 448 16,3 1 80-16,-6 3 32 0,0 0 1072 0,0 0 224 15,0 0 32-15,45-22 16 0,-36 22-2192 0,-1 0-432 16,-1 0-96-16,-1 3 0 0,2 0-1168 0,0 1-240 15,2 1-32-15,-2-1-16 0,-1-1-400 0,-1 1 0 16,2 1 0-16,-1-1 0 0,-1-4 0 0,0 2 0 16,1-1-128-16,-3-2 128 15,1 1-736-15,0-2-80 0,-1-2-16 0,-4 4-10656 16,0 0-2144-16</inkml:trace>
  <inkml:trace contextRef="#ctx0" brushRef="#br0" timeOffset="-144911.75">10455 16779 8287 0,'0'3'736'15,"0"-3"-592"-15,0 1-144 0,0 1 0 16,0-2 3376-16,0 0 640 0,0 4 128 0,0 5 16 0,0 1-64 0,1 3-32 16,1 2 0-16,-2-3 0 0,1 1-2368 0,0-1-480 15,0-4-80-15,0 0-32 0,1 8-576 0,0 3-112 16,-1 1-32-16,1-2 0 0,-1 2-96 0,0 1-32 16,0 1 0-16,-1-3 0 0,0 1-256 0,0-2 160 15,0-1-160-15,-1 1 128 0,0-2-128 0,0 0 0 16,-1-2 0-16,1 0 0 0,0-1 0 0,1-3 0 15,0-2 0-15,0 0 0 0,1-2-256 0,-1-2 0 16,0 1 16-16,0-5 0 16,0 1-384-16,0-2-80 0,0-2 0 0,0-1-11760 15,-1-2-2336-15</inkml:trace>
  <inkml:trace contextRef="#ctx0" brushRef="#br0" timeOffset="-143943.96">10551 16481 11967 0,'0'0'1072'0,"0"0"-864"0,2 0-208 15,-2 0 0-15,1 0 2176 0,0 0 384 0,2 0 64 0,2 0 32 16,2 0 672-16,2 0 128 0,3 0 16 0,0 0 16 16,1 0-1440-16,-2-2-272 0,-11 2-64 0,0 0-16 15,35-4-1024-15,-35 4-208 0,0 0-32 0,0 0-16 16,42-5-240-16,-31 5-48 0,-1 0-128 0,0 0 192 16,1 0-192-16,-1 3 0 0,-1-1 0 0,0-1 0 15,0 4 0-15,-2-1 0 0,-1 0 0 0,-1 2 0 16,-1-4 0-16,1 4 0 0,-1 1 0 0,-2 3 0 15,-1 2 0-15,1 1 0 0,-2 4 0 0,0-1 0 0,-2 0 0 0,1 1 0 16,-1 0 0-16,-1 2 0 0,2-1 0 0,0 1 0 16,1 1 0-16,0 5 0 0,1 0 0 0,1 4 0 0,1-2 0 0,-1 2 0 15,2-1 0 1,0-6 0-16,-2-2 0 0,2 5 0 0,0 1 0 0,1 2 0 16,0 1 0-16,0-3 0 0,1 1 0 15,-1-5-128-15,0-2 128 0,-3-3 0 0,2 0 0 0,-2 0 0 16,-2 0 0-16,1-4 0 0,1 2 0 0,-2-1 0 15,1 1 0-15,-1-4 0 0,0 0 0 0,0-1 0 16,1 0 0-16,-1-2 0 0,0 2 0 0,0-3 0 16,-1 0 0-16,1-1 0 0,0-1 0 0,0 0 0 15,-1 0 0-15,-1-1 0 0,1-2 0 0,0-1 0 16,0 2 0-16,0-1 0 0,1-2 0 0,0-2 0 16,-2-1 0-16,0 3 0 0,1 3 0 0,-2-1 128 0,1-2-128 0,-1 0 144 15,-1 0-144-15,2 0 192 0,0 0-192 0,-2 2 192 16,0-2-64-16,0 0-128 0,1 0 192 0,-2 0-64 15,1 2-128-15,-2-2 160 0,1 0-160 16,-1 0 160-16,0 0-32 0,-2-2-128 0,2 0 192 0,0 2-64 16,-2-2-128-16,1-1 160 0,1 2-160 0,-2-1 160 15,2-1-160-15,0 2 0 0,0-2 0 0,1 3 128 0,0 0-128 0,0 0 0 16,0 0 0-16,0 0 0 0,1 3 0 0,-1-2 0 16,3 2 0-16,-2-1 0 15,2 2-288-15,-1-2 64 0,3 2 16 0,-1 0 0 16,2 2-80-16,0-4-16 0,1 0 0 0,0 0 0 15,3 1-224-15,1-3-48 0,3-3-16 16</inkml:trace>
  <inkml:trace contextRef="#ctx0" brushRef="#br0" timeOffset="-143263.6">11288 17019 4607 0,'0'0'400'15,"0"1"-400"-15,0 2 0 0,-1-3 0 0,1 0 2032 0,0 0 320 16,0 0 64-16,-1 2 16 0,2 0 672 0,-1 0 144 16,1-2 16-16,2 0 16 0,1 0-1184 0,-1-2-240 15,2 0-64-15,0 2 0 0,1-2-256 0,1-2-48 16,-2 4-16-16,2 0 0 0,0 0-400 0,2 0-96 16,1 0-16-16,0 1 0 0,-1 2-512 0,0-1-128 15,1 0 0-15,0 0-16 0,0 0-176 0,0 0-128 16,0 0 144-16,-1-2-144 0,0 0 0 0,1 3 0 15,-1-6 0-15,1 3 0 0,-1 0 0 0,0-4 0 0,0 2 0 0,0 0 0 16,-2 0-256-16,-2 0-64 0,0-2 0 0,-1 2 0 16,-3-1-1616-16,0 2-336 0,-1-2-64 0,-1 2-13312 15</inkml:trace>
  <inkml:trace contextRef="#ctx0" brushRef="#br0" timeOffset="-142964.24">11443 16907 2751 0,'0'2'256'0,"0"-2"-256"0,-1 3 0 0,1-3 0 16,0 1 2576-16,0 1 480 0,-1 1 80 0,-1-2 32 0,1 4 672 0,0 1 128 16,-2 1 16-16,2 0 16 0,-1-5-1376 0,2 2-256 15,-2-4-64-15,2 2-16 0,0-2-1168 0,0 0-224 16,0 0-64-16,0 0 0 0,2 0-496 0,-1 0-96 15,0 2-32-15,0 0 0 0,1-2-208 0,-1 4 144 16,0 2-144-16,2 0 128 0,-2 0-128 0,0 3 0 16,0 1 0-16,1 0 0 0,-2 2 0 0,1 0 0 15,-1 5 0-15,0-4 0 0,0 2 0 0,0-5 0 16,1 2 0-16,-1-4 0 0,0 0-176 0,0-4 48 16,1 1 0-16,2-4 0 15,-2 2-656-15,0-3-128 0,2 1-32 0,0-1 0 16,0 0-1312-16,2 0-272 0</inkml:trace>
  <inkml:trace contextRef="#ctx0" brushRef="#br0" timeOffset="-142029.16">12018 17352 10127 0,'-4'0'896'0,"2"-1"-704"0,1 1-192 0,-1-3 0 15,2-1 1248-15,0 4 224 0,-1-2 32 0,1-4 16 16,0-4 1616-16,0 10 336 0,0 0 64 0,0 0 16 16,6-60-832-16,-6 60-160 0,0 0-48 0,3-53 0 15,-3 53-1264-15,0 0-256 0,-1-58-48 0,1 58-16 16,-4-44-480-16,4 44-112 0,-6-47-16 0,6 47 0 16,-7-50 32-16,7 50 0 0,-7-48 0 0,7 48 0 0,-9-51-64 0,9 51-16 15,-8-48 0-15,8 48 0 0,-9-47-128 16,9 47-16-16,-7-31-128 0,7 31 192 0,0 0-192 0,-9-42 0 15,7 32 0-15,-1 4 0 0,1 0 128 0,-2 1-128 16,1 1 0-16,1 2 0 0,-1 0 144 0,0 2-144 16,0 2 128-16,1-2-128 0,-1 0 144 0,1-2-144 15,-1 2 160-15,2 0-160 0,1 0 160 0,0 0-160 16,0 0 160-16,1 0-160 0,1 0 144 0,-1 0-144 16,3 0 128-16,1 0-128 0,-1 2 0 0,4 0 128 15,2 1-128-15,0-2 0 0,2 4 0 0,0-1 0 16,2 2 128-16,-2 0-128 0,2 0 0 0,0 4 0 15,0-3 0-15,0 2 0 0,-2 3 0 0,0-4 0 16,-1-2 0-16,1 3-176 0,2-1-144 0,-2 0-16 16,0 0-16-16,-1 2 0 15,-2 0-96-15,-3 0 0 0,-3 2-16 0,-2 1 0 0,-1-1 80 0,-4 1 0 0,-1 0 16 0,-2 2 0 16,0-1 224-16,-3 0 144 0,0 2-192 0,-3-2 192 16,0 1 0-16,-2-3 0 0,3-2 0 0,-2 3 0 15,0-4 0-15,1 1-128 0,-2-1 128 0,3 1 0 16,2-4 0-16,2-3 0 0,2 0 0 0,4-3 0 15,0 0 0-15,4-2 0 0,-1 2-128 0,1-1 128 16,3-2-240-16,1 1 16 0,2-2 0 0,-1 1 0 16,1 0-800-1,-8 3-144-15,0 0-48 0,0 0-9936 0,45-29-2000 0</inkml:trace>
  <inkml:trace contextRef="#ctx0" brushRef="#br0" timeOffset="-141331.05">12467 16646 6447 0,'-1'0'272'0,"-1"-3"80"0,1 3-352 0,0 0 0 0,0 0 0 0,-1 3 0 16,1-3 2816-16,-1 0 512 0,-2 3 80 0,-2 0 32 15,-3 1 400-15,1-1 96 0,-2 3 16 0,-1-2 0 16,1-1-1536-16,0 0-304 0,0 1-64 0,0-1-16 15,-1-1-1200-15,1 2-256 0,-1-2-32 0,0-1-16 16,0 2-176-16,1-1-32 0,0-2-16 0,0 4 0 16,2-1-144-16,1 0-32 0,1-2 0 0,1 2 0 15,2-1-128-15,2 2 128 0,1-1-128 0,0-2 128 16,1 1-128-16,1 1 0 0,1 1 0 0,1-2 0 16,1 2 0-16,1-2 0 0,3 2 0 0,0 2 0 0,0 0 0 0,3 0 0 15,-1 4 0-15,2 0 0 0,-2 0 0 0,1 2 0 16,0 3 0-16,-1 1 0 0,-1 4 800 15,-3 1 176-15,2 1 48 0,-3 4 0 0,2 3-816 0,-3-1-208 16,0 3 0-16,-3-1 0 16,2 1-736-16,-3-2-224 0,0 0-64 0,-1-2 0 0,0-2 1632 0,-1-3 320 15,1-2 64-15,-1-2 16 16,-2-1-1664-16,1-1-336 0,1-2-64 0,-2-2-16 0,-1 2 2384 0,1-1 480 16,-1-1 80-16,-1-2 32 15,0 0-3280-15,1-1-656 0,1-2-128 0,-1-1-16 0,1 0 1712 0,1 1 464 16,-1-1-144-16,2-3 144 0,0 2 0 0,0-1 0 15,1 0 0-15,0 0 0 0,2 0 0 0,-1 0 0 16,3-1 0-16,0-2 0 0,1 3 0 0,0-3 0 16,0 3 0-16,1-4 0 0,1 3 128 0,1 0-128 0,-2 0 0 0,3 0 0 15,0-3 0-15,4 4 0 0,0-2 0 0,1-2 0 16,0 1 0-16,-2-1 0 0,-1 3 0 0,-1-6 0 16,0 2 0-16,-1 1 0 0,-2-2 0 0,0-2 0 31,-7 4-368-31,0 0-112 0,0 0-32 0,0 0-18048 0</inkml:trace>
  <inkml:trace contextRef="#ctx0" brushRef="#br0" timeOffset="-140513.2">12729 17364 5519 0,'-1'0'496'0,"1"0"-496"0,0 0 0 0,0-2 0 15,1 2 1568-15,-1-2 224 0,3 2 32 0,-2-2 16 16,2-4 1696-16,-3 6 352 0,0 0 64 0,0 0 16 15,0 0-880-15,0 0-160 0,28-58-48 0,-28 58 0 16,0 0-1456-16,8-54-288 0,-8 54-64 0,0 0-16 16,7-63-608-16,-7 63-112 0,0 0-16 0,0-63-16 15,0 63-32-15,-3-57 0 0,3 57 0 0,0 0 0 16,0-75-80-16,0 75-32 0,3-58 0 0,-3 58 0 16,0 0-160-16,6-63 128 0,-6 63-128 0,0 0 128 0,0 0 0 15,0 0-128-15,0 0 192 0,0 0-64 0,3-51 80 0,-3 51 16 16,0 0 0-16,0 1 0 0,0 2 16 0,0-1 0 15,0 0 0-15,2 4 0 0,0 2 0 0,-1 2 0 16,3 3 0-16,0-3 0 0,1 2-240 0,0 0 0 16,0 1 128-16,0 0-128 0,0 2 0 0,-3-5 0 15,0-4 0-15,1 0 0 0,-1 4 0 0,2 6 0 16,2 9 0-16,2 3 0 0,-1 1 0 0,1-3-128 16,0 2 128-16,1 1 0 0,-3-1-192 0,-1 1 192 15,0-1-192-15,0 1 192 0,0 1-208 0,-1-1 64 16,-1 1 16-16,1-3 0 0,0-5 128 0,-2-2-192 15,2-4 192-15,-2-1-192 0,2-3 192 0,-3-4 0 16,2-2 0-16,-1-4 0 0,2-2 0 0,-2-2-160 16,-2 2 160-16,0 0 0 0,0 0-304 0,0 0 48 15,25-55 16-15,-25 55 0 0,0 0 240 0,19-59-192 16,-19 59 192-16,0 0-192 0,23-79 192 0,-23 79 0 0,16-61 0 0,-16 61 0 16,16-67 0-16,-16 67 0 0,15-79 144 0,-15 79-144 15,10-75 176-15,-10 75-176 0,6-63 192 0,-6 63-192 16,4-53 208-16,-4 53-64 0,0 0-16 0,4-54 0 15,-4 54-128-15,0 0 128 0,0 0-128 0,0 0 128 16,0 0-128-16,0 0 0 0,0 0 0 0,0 0 0 16,0 0 0-16,0 0 0 0,0 0 0 0,-5-3-176 31,5 13-416-31,0 1-96 0,2 0-16 0,1 0-18480 0</inkml:trace>
  <inkml:trace contextRef="#ctx0" brushRef="#br0" timeOffset="-139611.77">13158 17440 5519 0,'-1'1'496'0,"1"1"-496"0,0-2 0 0,0 0 0 16,0 0 1360-16,0 0 176 0,0 0 48 0,1 3 0 15,0-2 912-15,1 1 192 0,0 1 48 0,-1 1 0 0,2-2 272 0,-1-2 48 16,2 1 16-16,0 2 0 0,-1-3-848 0,2-4-176 16,-1 2-16-16,1-2-16 0,0 1-1152 0,-1 0-224 15,-2 0-64-15,2 0 0 0,0-1-240 0,-1 1-48 16,2 0-16-16,-1 0 0 0,1-1-96 0,-1 2-32 16,1 0 0-16,-3 2 0 0,0 0-144 0,1 2 0 15,-2 0 0-15,-1 0 0 0,1 3 0 0,-2-2 0 16,0 4 0-16,-2-4 0 0,2 1 0 0,-1 1 0 15,-1 1 0-15,1-2 0 0,-2 2-224 0,0 1-32 16,2 2 0-16,-2-3 0 0,0 4 0 0,2-4-16 16,1 3 0-16,1-2 0 0,-1 2 272 0,2-3-192 15,0-2 192-15,0-2-160 0,2 2 160 0,-1 0 0 16,1-2 0-16,0 0 0 0,2 0 0 0,-1 1 0 0,0-3 0 16,1 1 0-16,-2-1 192 0,1 2-48 0,0-2 0 0,0 3 0 15,-1-3 48-15,0 1 16 0,-1 1 0 0,1 1 0 16,-2-2-80-16,0 2 0 0,2-2-128 0,-2 1 192 15,0 1-192-15,0-3 176 0,1 1-176 0,0 1 160 16,-1-2-160-16,2 3 0 0,-2-3 0 0,1 1 0 16,1 2 0-16,-2-1 0 0,2 2 0 0,-1-2 0 15,-1 0 0-15,1 0 0 0,-2 2 0 0,1-2 0 16,-1 2 0-16,0 0 0 0,-1 1 0 0,-2-2 0 16,1 0-144-16,-3 0 144 0,0 1 0 0,-1-1 0 15,-1 0 0-15,0 0 0 0,0 1 0 0,-2-2 0 16,0 2 0-16,1-2 0 0,-1-2 0 0,0 1 0 15,2 2 0-15,1-3 0 0,2 4 0 0,0-4 144 0,3 2-16 0,0-2 0 16,1 0 0-16,0 0 0 0,1 1 0 0,0-1-128 16,3 3 192-16,-2-3-64 0,2 0-128 0,1 2 0 15,0-2 0-15,0-2 0 0,1-1 0 0,2 2-192 16,0-1 32-16,-8 2 16 16,0 0-336-16,0 0-64 0,41-14-16 0,-27 12-18064 15</inkml:trace>
  <inkml:trace contextRef="#ctx0" brushRef="#br0" timeOffset="-139429.77">13525 17618 25791 0,'-3'5'1152'0,"-1"-2"224"0,2 0-1104 0,-1 0-272 16,1-1 0-16,0 0 0 0,1 1 1808 0,-1 0 304 15,-1 1 64-15,-3 2 16 0,1 3-704 0,1-5-144 16,2-1-16-16,1 0-16 0,-1-3-928 0,2 0-192 0,2-4-48 15,-1-2 0-15,3 2-400 0,-4 4-64 0,0 0-32 0,0 0-10976 16,0 0-2176-16</inkml:trace>
  <inkml:trace contextRef="#ctx0" brushRef="#br0" timeOffset="-139012">13597 17351 2751 0,'-4'9'256'0,"2"-5"-256"0,-1 2 0 0,2-3 0 16,0 0 3520-16,1 0 672 0,-1-2 128 0,-2 5 32 0,0 1-176 0,-2 2-16 16,0 1-16-16,0-1 0 0,1 0-2144 0,0-4-416 0,1 1-96 0,0-1-16 15,1-2-896-15,0 0-176 16,1-2-32-16,1 2-16 0,1-3-176 0,1 0-48 16,1 0 0-16,1-3 0 0,2 2 0 0,0-2-128 15,1 0 192-15,1 0-64 0,1 1 16 0,0 1 0 16,0-3 0-16,3 1 0 0,-2 3-144 0,-1 0 192 15,1 0-192-15,0 0 192 0,0 0-192 0,-1 3 0 16,-1 1 0-16,1-3 0 0,-2 1 0 0,2 2 0 16,-3 1 0-16,0-1 0 0,-1 2 0 0,0 0 0 15,-2-2 0-15,-2 2 0 0,0 0 0 0,1 0 0 16,-2 0 0-16,-2 1 0 0,2-1 0 0,-2 1 0 16,-2 2 0-16,0-3 0 0,1 4 0 0,-1-4 0 0,-1 4 0 15,0-1 0-15,-2 1 0 0,-1-1 0 0,0 1 0 16,-1 0 0-16,0-1 0 0,-1 0 0 0,1-2 0 0,-3-1 0 15,3 0-192-15,-3-3 192 0,2 1-192 0,2-4 192 16,-1 0-384-16,2-3 64 0,-1 2 0 0,1-2 0 31,2-3-288-31,0-1-48 0,0 1-16 0,0-1 0 16,1-1-864-16,1-2-160 0,0-3-32 0,3 13-13232 0</inkml:trace>
  <inkml:trace contextRef="#ctx0" brushRef="#br0" timeOffset="-138812.95">13535 17370 7359 0,'-1'3'656'0,"1"-3"-528"0,0-3-128 0,0 3 0 0,0 0 2400 0,0 0 448 15,1 0 96-15,2-2 0 0,-1 1 1136 0,3-2 208 16,1 1 64-16,2-2 0 0,-1 0-2112 0,-7 4-400 16,0 0-96-16,0 0-16 0,0 0-1120 0,46-28-224 15,-46 28-64-15,0 0 0 0,0 0-320 0,43-19 0 16,-32 16 0-16,-11 3 0 15,0 0-1024-15,0 0-240 0</inkml:trace>
  <inkml:trace contextRef="#ctx0" brushRef="#br0" timeOffset="-138362.29">13968 17023 5519 0,'-9'2'240'0,"3"2"64"0,0-2-304 16,2 2 0-16,2-4 0 0,1 3 0 0,-1-2 1920 16,0 3 336-16,-3 1 64 0,0 1 16 0,1 1 1152 0,3-2 224 15,1-1 64-15,1 0 0 0,3-2-1120 0,2-2-224 16,0-2-32-16,2-1-16 0,2 2-1008 0,-10 1-208 15,0 0-32-15,0 0-16 0,45-21-608 0,-45 21-128 16,0 0-32-16,39-14 0 0,-28 10-192 0,-1 2-32 16,0 2-128-16,-3-2 192 0,1 2-192 0,-2 0 0 15,-1 2 0-15,-2 0 0 0,0 0 0 0,-2 0-160 16,0 1 32-16,-1-3 0 16,0 3-1168-16,-1-3-240 0,1 0-32 0,-2 2-15232 0</inkml:trace>
  <inkml:trace contextRef="#ctx0" brushRef="#br0" timeOffset="-138111.37">13942 17203 2751 0,'1'0'256'0,"-1"0"-256"0,2 0 0 0,-2 0 0 15,0 0 2496-15,1 3 448 0,1-3 80 0,1 0 32 16,2 2 720-16,0-2 128 0,0 0 48 0,0 0 0 15,1 2-1296-15,0-2-256 0,1 0-48 0,1-2-16 16,0 2-1120-16,1 0-240 0,1-2-32 0,0 2-16 16,1-4-576-16,0 2-112 0,0 2-32 0,-1-4 0 15,0 1-208-15,-1 1 0 0,-1 1 0 0,1-2 0 0,0 0 0 0,-9 3-240 16,0 0 48-16,0 0-11696 16,0 0-2336-16</inkml:trace>
  <inkml:trace contextRef="#ctx0" brushRef="#br0" timeOffset="-137529.75">14379 16975 11967 0,'-2'-3'528'0,"2"3"112"0,0-4-512 0,-1 2-128 15,1 2 0-15,0-3 0 0,-1 2 2976 0,1-2 560 0,-1 0 112 16,-1-3 32-16,1 0-240 0,0 2-48 0,1-1-16 0,-1 4 0 0,1-2-1968 0,0 2-384 16,0 1-64-16,1 0-32 15,1 0-528-15,2-2-96 0,1 2-32 0,1 0 0 16,2 0-48-16,-1-3-16 0,2 6 0 0,-1-3 0 16,2 2-208-16,0-1 144 0,0 2-144 0,0 0 128 15,0 1-128-15,-1 1 0 0,-1 3 0 0,0 0 0 16,-1 0-256-16,-1 0 0 0,0-2 16 0,-1 4 0 15,0 0-160-15,0 3-48 0,-1 1 0 0,-2-1 0 16,1 3-128-16,-3 0-16 0,-1 0-16 0,-2 3 0 16,1 0-32-16,-3 2-16 0,0-1 0 0,-3 2 0 15,-1 1-256-15,-3-2-48 0,1 1-16 0,-1-2 0 16,-2 2 208-16,-3-3 64 0,1-1 0 16,-1-2 0-16,-2-3 336 0,0-4 80 0,2-2 16 0,1-4 0 0,1 0 272 0,2-6 0 15,0 0-128-15,2-4 128 0,4-1 544 0,-1-2 160 16,8 10 48-16,0 0 0 0,0 0 240 0,-8-42 48 15,8 42 16-15,0 0 0 0,0 0 96 0,0 0 0 16,0 0 16-16,29-63 0 0,-29 63-480 0,0 0-112 16,0 0 0-16,51-37-16 0,-51 37-176 0,32-14-48 15,-32 14 0-15,35-9 0 0,-19 6-96 0,0 0-32 16,1 0 0-16,-1 3 0 0,0-3-80 0,-2 2 0 16,0 2-128-16,-3 2 192 0,-3 0-192 0,1 0 0 15,0 0 0-15,-3 1 0 0,0 1 0 0,-1 1 0 16,0-2 0-16,-1 2 0 0,1-2 0 0,-2 0 0 0,0 1 0 15,-1-2 0-15,1 0-368 0,-2 0-16 0,1-1 0 0,0 0 0 32,-1-2-496-32,0-2-96 0,0 2-32 0,-1-2-10832 0,0-1-2160 0</inkml:trace>
  <inkml:trace contextRef="#ctx0" brushRef="#br0" timeOffset="-136646.65">14647 16719 10127 0,'0'3'896'0,"1"0"-704"15,-1-2-192-15,1-1 0 0,1 0 1568 0,-1 0 288 16,0 0 48-16,3-1 16 0,2 1 1552 0,3-3 320 16,1 1 64-16,-1 1 16 0,3-2-1440 0,-3 3-304 15,1 0-48-15,0 0-16 0,1 3-1120 0,2-3-240 16,-2 3-32-16,1 1-16 0,-1 1-400 0,2-1-96 15,-2-1-16-15,0 4 0 0,0-5-144 0,-2 2 0 16,-1-1 0-16,0 2 0 0,-1-3 0 0,-1 0 0 0,1 1 0 0,-2-2 0 16,1 1 0-16,-1 2 0 0,-2 0 0 0,1 1 0 15,-1-2 0-15,-1 1 0 0,-1 5 0 0,2-2 0 16,-1 4 128-16,0 0-128 0,-1 1 128 0,0 1-128 16,0 2 192-16,-1-1-64 0,0 2 0 0,0 2 0 15,0 1-128-15,0-1 160 0,0 2-160 0,0 2 160 16,1-2-160-16,1 1 0 0,-1-1 0 0,0 1 128 15,2-2-128-15,-2 0 0 0,1 0 0 0,1-1 128 16,1 0-128-16,-1 3 0 0,1-1 0 0,-2 1 128 16,1 1-128-16,-2 0 0 0,2 4 0 0,-2 0 0 15,0 1 0-15,0-2 0 0,1-5 0 0,-1 2 0 0,-1-2 0 16,0 1 0-16,0-5 0 0,0-3 0 0,0 0 0 0,-1-1 0 16,1 1 0-16,-2-4 0 0,1 1 0 0,-1 2 0 15,0-3 0-15,0-1 0 0,1 0 0 0,-1 1 0 16,1 1 0-16,-1-4 0 0,0 7 128 0,1-6 0 15,-1 2 0-15,1 1 0 0,-2-2 48 0,1 2 0 16,0 0 0-16,1-4 0 0,0 2-176 0,1-2 128 16,0-1-128-16,1-2 128 0,0 1-128 0,1-1 0 15,0-3 0-15,-1 2 0 0,1-2 0 0,-1 0 0 16,1 1 0-16,1-1 0 0,-1 3 0 0,1-3 0 16,-1 0 0-16,-1 0 0 0,2 0 0 0,-3 1 0 15,1-1 0-15,0 0 0 0,-1 0 0 0,2 0 0 16,-4 0 128-16,2 0-128 0,2-1 144 0,-2 1-144 15,0 0 160-15,0-4-160 0,0 4 128 0,0-5-128 16,0 4 0-16,0-4 0 0,0 1 0 0,0 1 0 0,-2 0 0 0,1 1 0 16,1 0 128-16,-2 0-128 0,0 1 0 0,0 1 0 15,-2-3 128-15,-1 3-128 0,-1 0 0 0,0 0 144 16,-3 0-144-16,-1 3 128 0,0-2-128 0,-1 1 128 16,0-2-128-16,-1 4 160 0,-4-1-160 0,-3-2 160 15,-1 1-160-15,-1 2 0 0,3 1 0 0,-1 1 128 16,2-1-128-16,1 0 0 0,2 1 0 0,1-2 0 15,0-2 0-15,1 2 0 0,2-1-128 0,1-2 128 16,1 1-432 0,2-2-16-16,-1 0 0 0,2 0 0 0,2 0-320 15,0-2-80-15,2 2-16 0,1-1-17680 0</inkml:trace>
  <inkml:trace contextRef="#ctx0" brushRef="#br0" timeOffset="-127680.6">15311 16997 17503 0,'-1'0'1552'0,"0"0"-1232"0,1 0-320 0,0 0 0 15,0 0 1664-15,-2 0 256 0,1 0 64 0,0 0 16 16,1 0 176-16,1-3 16 0,3 3 16 0,-1-2 0 15,4 1-496-15,-1 1-112 0,1 0 0 0,1 0-16 16,2 0-672-16,1 1-128 0,2 1-16 0,1 1-16 16,-2 1-400-16,2-2-80 0,-1-1-16 0,2 2 0 15,-1-3-96-15,-2 0-32 0,2 0 0 0,-2 0 0 0,-1 0-128 0,0-4 0 16,-1 2 0-16,-10 2 128 0,0 0-128 0,0 0 0 16,0 0 0-16,41-17 0 0,-41 17 0 0,0 0 0 15,0 0 0-15,0 0 0 0,0 0-304 0,0 0 16 16,0 0 0-16,0 0 0 15,0 0-1248-15,0 0-240 0,0 0-48 0,0 0-14752 16</inkml:trace>
  <inkml:trace contextRef="#ctx0" brushRef="#br0" timeOffset="-127144.74">15294 17169 6447 0,'0'-1'272'0,"0"1"80"16,0-3-352-16,0 3 0 0,1-2 0 0,-1 0 0 16,1 2 1760-16,0 0 288 0,2-2 48 0,1 1 16 15,1-1 1040-15,-1 1 224 0,1 2 32 0,0 1 16 0,0-1-736 0,0 1-160 16,0 2-32-16,0-1 0 0,0 0-960 0,0 1-192 16,0-2-32-16,-1 1-16 0,1-3-720 0,0 0-160 15,0 0-32-15,-2 1 0 0,2-1-160 0,1 0-32 16,-1 0-16-16,1-1 0 0,-1 1 32 0,2 0 16 15,-1 0 0-15,1 0 0 0,1 0-64 0,-2 0-16 16,0 1 0-16,1 2 0 0,0-3-144 0,-2 0 0 16,1 0 0-16,0 0 128 0,-1 3-128 0,0-3 0 15,0 0 0-15,0 3 0 0,0-3 0 0,0 0 0 16,0-3 0-16,-1 3 0 0,0-2 0 0,1 1 0 16,-1-3 0-16,1 1 0 0,-1 3 0 0,-1-3 0 15,1 3 0-15,-2 0 0 0,1 0 0 0,-1 0 0 16,0 1 0-16,-1 1 0 0,1 1 0 0,0-3 0 0,-2 4 0 0,1-4 0 15,0 1 0-15,-1 1 0 16,0-2 0-16,0 3 0 0,0-3-304 0,0 0 16 0,-1 1 0 0,0-1 0 31,-1-1-1280-31,0 1-256 0</inkml:trace>
  <inkml:trace contextRef="#ctx0" brushRef="#br0" timeOffset="-125812.39">16044 17297 4607 0,'-5'8'400'0,"2"-3"-400"0,0 1 0 0,2-5 0 0,-2 2 2400 0,2-3 400 15,1 0 80-15,0 0 0 0,-1 2 336 0,0 2 64 16,-1-1 16-16,1-3 0 0,0 3-768 0,2-3-160 15,2-3-16-15,0 0-16 0,1-1-1040 0,-4 4-208 16,0 0-32-16,0 0-16 0,0 0-336 0,0 0-80 16,51-43-16-16,-51 43 0 0,0 0-240 0,0 0-48 15,51-35-16-15,-51 35 0 0,0 0-112 0,47-28 0 16,-47 28-16-16,0 0 0 0,53-36-176 0,-53 36 0 16,0 0 144-16,53-46-144 0,-53 46 0 0,0 0 0 15,46-52 0-15,-46 52 0 0,0 0 0 0,37-53 0 16,-37 53 0-16,0 0 0 0,23-53 0 0,-23 53 0 0,0 0 0 15,0 0 0-15,0 0 0 0,0 0-160 16,1-48 160-16,-8 48-160 0,-3 0-16 0,-1 2 0 0,-1 2 0 0,-3 2 0 16,0 0 176-16,-1 2 0 0,0 0 0 0,0 2 0 15,-3-1 0-15,1 1 0 0,-2 2 0 0,1-1 0 16,1 2 0-16,-1-2 0 0,2 2 0 0,1-3 0 16,3 0 0-16,0 1 0 0,2 2 0 0,1 0 0 15,4-4 208-15,1 2-16 0,2-2-16 0,2 0 0 16,2 1-16-16,2-1 0 0,2 0 0 0,0 1 0 15,2-3-160-15,2 2 192 0,1-1-192 0,-1 0 192 16,4-5-192-16,-1 4 0 0,1-2 144 0,0 1-144 16,1-1 144-16,1 0-144 0,-1 1 192 0,2 0-192 15,2 0 240-15,-1-2-64 0,2 2-16 0,2-2 0 0,0 0 0 16,1 0 0-16,0-2 0 0,-1 3 0 16,-1-4-160-16,-1-1 0 0,-2 2 0 0,-1-4 128 0,-16 2-128 0,30-1 0 15,-30 1 0-15,0 0 0 0,32-7 0 0,-32 7 0 16,0 0 0-16,0 0 0 15,0 0-768-15,41-28-48 0,-41 28 0 0,0 0-12144 16,0 0-2432-16</inkml:trace>
  <inkml:trace contextRef="#ctx0" brushRef="#br0" timeOffset="-125268.71">16439 16473 12895 0,'-4'8'1152'0,"3"-7"-928"16,0 2-224-16,-1-2 0 0,1 2 1344 0,1-3 240 16,1 0 32-16,2 2 16 0,2-2 1216 0,2 0 240 15,1 1 48-15,1-2 16 0,-9 1-720 0,0 0-128 16,36-6-48-16,-36 6 0 0,0 0-1216 0,40-6-240 15,-27 3-48-15,0 3-16 0,0 0-496 0,0 0-112 16,-1 0 0-16,-1 0-128 0,-1 3 0 0,0-3 0 16,-2 0 0-16,-1 0 0 0,0 0 0 0,0 0 0 0,-3-3-208 15,1 2-11968-15,-1-4-2400 0</inkml:trace>
  <inkml:trace contextRef="#ctx0" brushRef="#br0" timeOffset="-124630.08">16666 16170 11967 0,'-5'9'1072'0,"3"-4"-864"0,1-1-208 0,-1-4 0 15,2 0 2128-15,0 3 384 0,2-3 80 0,-1 0 16 0,3 1 912 0,-1 1 176 16,3-2 32-16,2 0 16 0,-1-2-1968 0,-7 2-400 15,0 0-80-15,0 0-16 0,41-10-720 0,-41 10-160 16,0 0-16-16,0 0-16 0,48-16-240 0,-48 16-128 16,0 0 128-16,0 0-128 0,41-15 0 0,-41 15 0 15,0 0 0-15,0 0 0 0,24-1 0 0,-22 2 0 16,1 1 0-16,-1 1 0 0,0 1 0 0,0-1 0 16,-1 2 0-16,0 2 0 0,-1-3 0 0,0 3 0 15,0-2 0-15,-2 1 0 0,0-1 0 0,-1 1 0 16,-1 3 0-16,0-3 0 0,-1 0 0 0,0 4 0 15,2-4 0-15,-2 3 0 0,2-4 0 0,0 0 0 16,1 1 0-16,0-3 0 0,2 0 0 0,-1-2 128 16,2 2-128-16,0-3 128 0,3 0 0 0,-2 0 16 0,3 0 0 15,1 0 0-15,1 0-144 0,0 0 160 0,2 2-160 16,-2-2 160-16,2 1-160 0,-1 2 192 0,1-2-192 0,0 0 192 16,1 3-192-16,-3-3 0 0,0 2 0 0,0-1 128 15,-1-1-128-15,1 2 0 0,-1-1 0 0,1 0 0 16,-1 0 0-16,-1 1 0 0,1 0 0 0,-2 1 0 15,1 2 0-15,-3 0 0 0,1 1 0 0,-3-1 0 16,1 0 0-16,-1 4 0 0,-1-2 0 0,-1 0 0 16,0 2 0-16,-1 1 0 0,-2-1 0 0,0 0 0 15,1-2 0-15,-4 0 0 0,1 0 0 0,-1 2 0 16,1 0 0-16,-3-1 0 0,0 1 0 0,-2 0 0 16,2-2 224-16,-1 0-32 0,1 0-16 0,0-1 0 15,0 0-16-15,1-1 0 0,1 3 0 0,0-6 0 0,2 0-160 0,1 1 192 16,3-2-192-16,-2-2 192 0,3 0-192 0,1 0 0 15,-2-2 0-15,4-1 0 0,-1-1 0 0,1 1 0 16,-2 3 0-16,0 0 0 0,0 0 0 0,0 0-176 16,0 0 48-16,39-39 0 15,-39 39-576-15,0 0-96 0,39-27-32 0,-39 27-17712 16</inkml:trace>
  <inkml:trace contextRef="#ctx0" brushRef="#br0" timeOffset="-124476.7">17095 16501 17503 0,'-3'6'1552'0,"-1"-2"-1232"16,3-2-320-16,-1-2 0 0,2 0 2432 0,2 0 416 15,-5 4 96-15,1-1 0 0,-2 0-560 0,2 0-112 0,2-3-32 0,0-3 0 16,2 0-1632-16,-2 3-336 0,0 0-64 0,0 0-16 16,0 0-192-16,0 0-128 0,27-57 128 0,-27 57-10976 15,0 0-2080-15</inkml:trace>
  <inkml:trace contextRef="#ctx0" brushRef="#br0" timeOffset="-123997.39">17116 16188 12895 0,'-1'3'1152'0,"0"-3"-928"15,1 0-224-15,0 0 0 0,1 0 2560 0,-1 0 448 16,0 1 112-16,-1 1 16 0,1-2-192 0,0 3-16 15,1-3-16-15,-1 1 0 0,1 1-1504 0,-1-2-320 16,2 0-48-16,-2 0-16 0,1 0-448 0,0 0-80 16,0 0-32-16,1 2 0 0,0-1-240 0,-1 0-48 0,2 2-16 0,-2 0 0 15,1 0-32-15,2 1-128 16,-1-2 192-16,-1-1-64 0,3 4-128 0,-1-1 0 16,-1-3 0-16,1 0 0 0,1 3 0 0,0-4 0 15,0 0 0-15,0 0 0 0,2-2 0 0,0 2 0 16,-1-2 0-16,-1 2 0 0,1-1 0 0,-1 1 0 15,1-1 0-15,-1 1 0 0,0-3 0 0,0 2 0 16,0 1 0-16,-2 0 0 0,2 0 0 0,-1-2 0 16,1 2 0-16,-1 0 0 0,1 2 0 0,0-2 0 0,-2 5 0 0,1 0 0 15,0 1 0-15,-2 2 0 0,1 0 0 16,-2 2 0-16,1 0 0 0,-2 0 0 0,2 1 0 0,-2-3 0 16,-2 1 0-16,1 0 0 0,0 1 0 0,-3 0 0 15,2 1 0-15,-2-1 0 0,0 0 0 0,-1 2 0 16,0 1 0-16,1-4 128 0,-1 4-128 0,0-1 128 15,0-2 16-15,0 0 0 0,-1 0 0 0,1-4 0 16,1 0 0-16,-1-3 0 0,3-1 0 0,-1-4 0 16,1-1-144-16,-1 0 0 0,1-6 0 0,2 9 128 15,0 0-128-15,0 0 0 0,0 0 0 0,-7-58-176 16,7 58-528 0,0 0-96-16,0 0-32 0,-2-57-17072 0</inkml:trace>
  <inkml:trace contextRef="#ctx0" brushRef="#br0" timeOffset="-123796.6">17082 16219 11055 0,'-2'1'976'0,"2"2"-784"16,0-3-192-16,2-3 0 0,-1 2 2880 0,1 1 512 16,1 0 128-16,1-2 0 0,3-2 128 0,-7 4 32 15,0 0 0-15,0 0 0 0,45-35-2080 0,-45 35-432 16,0 0-80-16,0 0 0 0,43-32-784 0,-43 32-160 15,0 0-16-15,0 0-128 0,0 0 0 0,0 0 0 16,43-28 0-16,-38 25-12160 16,0 1-2496-16</inkml:trace>
  <inkml:trace contextRef="#ctx0" brushRef="#br0" timeOffset="-122914.04">17434 16056 6447 0,'1'-1'576'0,"1"-4"-576"15,-1 3 0-15,-1 0 0 0,1-1 1568 0,-1 2 208 16,0 1 32-16,1 0 16 0,2-5 1824 0,-2 0 352 15,-1 5 80-15,0 0 16 0,0 0-1056 0,0 0-208 16,0 0-32-16,0 0-16 0,0 0-1440 0,0 0-272 16,0 0-64-16,0 0-16 0,0 0-416 0,0 0-64 15,0 0-32-15,0 0 0 0,-1-5-160 0,3 15-16 0,2 1-16 0,0 2 0 16,1 0-288-16,0 0 160 0,0-1-160 0,-1 4 128 16,3-3-128-16,-2-1 0 15,0 1 0-15,-1 0 0 0,1-1 0 0,2-2 0 0,-2 0 0 16,0-1 0-16,-2-3 0 0,1-2 0 0,0 2 0 0,-1-4 0 15,1 2 0-15,0-3 0 0,-2 2 0 0,2-1 0 16,-2-1-128-16,1 2 128 0,-1-3 0 0,0 2 0 16,-1 0 0-16,0-2 0 0,0 2 0 0,1-2 0 15,-1 0 0-15,-1 0 0 0,0 0 0 0,0 0 0 0,0 0 0 0,0 0 0 16,0 0 0-16,-1 0 0 16,1 0 0-16,-2 0 0 0,1 0 0 0,0 0 0 15,0 2 0-15,-1 0 0 0,1 0 0 0,-1 2 0 16,0 0 0-16,1 1 0 0,-1 1 0 0,0 0 0 15,1 0 0-15,-1-2 0 0,-1 3 0 0,1-2 0 0,-1 1 0 0,0 1 0 16,-1-3 0-16,0 5 0 0,1 0-160 0,-1-2 160 16,-1 3 0-16,0 1-144 0,0 0-16 0,0 2 0 15,-1-1 0-15,0 0 0 0,1 1-32 0,-1-3 0 16,1 0 0-16,0-2 0 0,1 0 192 0,1-2-160 16,1-1 160-16,1-5-160 0,0 1 160 0,1-1 0 15,0-1 0-15,0 1 0 0,1-3 0 0,0 0 0 16,-1 3 0-16,0 0-128 0,0 0 128 0,0 0 0 15,0 0 0-15,0 0 0 0,27-47 0 0,-27 47 0 16,0 0 0-16,0 0 0 0,0 0 0 0,0 0 0 16,36-47 0-16,-36 47 0 0,0 0 0 0,0 0 0 15,0 0 0-15,0 0 0 0,42-30 0 0,-37 28 0 16,1-1 0-16,-1 6 128 0,-1-3-128 0,1 3 0 16,-1 2 0-16,0 3 0 0,1-2 0 0,-1 2 0 0,1 2 0 0,-1 0 0 15,-1 3 0-15,1-1 0 16,-1-2 0-16,0 3 0 0,1 2 0 0,0-2 0 0,0-1 0 0,-1 2 128 15,2-6-128-15,-1 2 0 0,1-4 0 0,0 1 0 16,0-4-352-16,0-3-32 0,0 0-16 0,-2-2-11952 16,-3 2-2368-16</inkml:trace>
  <inkml:trace contextRef="#ctx0" brushRef="#br0" timeOffset="-121878.4">18045 16042 4607 0,'-1'0'400'0,"0"0"-400"0,1 0 0 0,-2 0 0 0,1 1 1504 16,1 2 224-16,-1-3 32 0,-2 2 16 0,1 2 848 0,-1-1 160 15,1 0 32-15,-2 3 16 0,2-2-704 0,-1 2-144 16,2-2-16-16,-1 2-16 0,-1-1-464 0,-1 0-80 16,2 1-32-16,-1-1 0 0,2-1-320 0,-1 2-64 15,-2 0-16-15,-1 1 0 0,-1 2-256 0,0 1-48 16,0 0-16-16,-1 1 0 0,0 3-240 0,-1-2-48 15,2 1-16-15,-1 3 0 0,1-4-160 0,0 4-16 16,-2 3-16-16,1-2 0 0,-1 0-160 0,2-1 128 16,0 1-128-16,1-1 128 0,1-4-128 0,2 2 0 15,1 0 144-15,-1 2-144 0,1-1 0 0,0-1 128 0,2 2-128 0,-1 0 0 0,1 3 0 16,-1 2 0 0,2-4 0-16,-4 4 0 0,2-2 0 0,-1 0 0 15,0 0 0-15,-2-3 0 0,1 2 0 0,-1 0 0 16,1 0 0-16,-2 1 0 0,2-6 0 0,-2 5 144 0,-1-1-144 0,0 2 0 15,0-1 208-15,0 1-64 0,0-3-16 0,0 0 0 16,0 0-128-16,0 0 160 0,2 0-160 0,-1-1 160 16,0 1-160-16,2-1 0 0,-1 1 0 0,2-2 0 15,0 0 0-15,1 2 0 0,0-2 0 0,1 1 0 16,0 1 0-16,1 0 0 0,0-1 0 0,1 1 0 16,0-2 0-16,1 4 0 0,1 1 0 0,1 0 0 15,-1 3 128-15,1 0-128 0,0 0 0 0,1 0 128 16,0 3-128-16,-1-3 128 0,-1 2-128 0,1-2 128 15,1 2-128-15,-3-5 0 0,1 0 0 0,0-1 128 16,2 5-128-16,-3-1 0 0,3 0 0 0,-1 0 128 16,-1 1-128-16,0-1 128 0,0 0-128 0,0 0 128 15,1-2-128-15,0 1 192 0,0-2-192 0,0 1 192 0,-1-2-192 0,2-2 0 0,-3-1 144 0,1 1-144 16,-1-3 0-16,1 0 0 16,-1-1 0-16,1 1 0 0,-2-3 0 0,1-2 0 15,0 2 0-15,0-2 0 0,0 0 0 0,1-4 0 16,2 2 0-16,-1-2 0 0,0 1 0 0,0-1 0 15,2-2 0-15,-2 2 0 0,1-2 0 0,1 2 0 16,-1 0 0-16,2-1 0 0,-2 2 0 0,1-1 0 16,-1-1 0-16,-1 0 0 0,-1-2 0 0,0 2 0 15,0-1 0-15,0 2 0 16,0 0-528-16,-1-2-32 0,-1 2 0 0,-1-1-12016 16,-1 0-2400-16</inkml:trace>
  <inkml:trace contextRef="#ctx0" brushRef="#br0" timeOffset="-120612.33">18300 16649 10127 0,'1'0'896'0,"0"2"-704"16,-1-1-192-16,0-1 0 0,1 0 1936 0,-1 1 368 15,2 2 64-15,-1 0 0 0,1 1 592 0,0 1 112 16,0 1 32-16,-1-2 0 0,1 2-864 0,-1 0-192 15,0 0-16-15,-1-2-16 0,1 2-800 0,2 0-176 16,-2 4-16-16,0 3-16 0,2-6-512 0,-1 4-112 16,1 3 0-16,0 2-16 0,0 2-112 0,1 1 0 15,-2 3-16-15,-1-2 0 0,0 2-112 0,1 3 0 16,-2-3-128-16,1 3 192 0,-2 0-192 0,1-3 128 16,0 0-128-16,0 1 0 0,-2-1 0 0,1-4 0 15,0 2 0-15,0-4 0 0,0 0 0 0,1-1 0 16,-2-2 0-16,1-4 0 0,1 1 0 0,-1-1 0 15,1-2 0-15,0 2 0 0,0-5 0 0,0-1 0 0,0 2 0 16,0-3 0-16,1 0 0 0,-1-2 0 0,1 0-128 0,-1 0 128 16,2 0 0-16,-2 3-160 0,0-3 160 0,1 0-128 15,-1-3-112-15,1 3-16 0,0 0 0 0,-1-2 0 32,1 0-128-32,1 0-16 0,-1-1-16 0,0 0 0 15,0-1-1312-15,1-2-256 0</inkml:trace>
  <inkml:trace contextRef="#ctx0" brushRef="#br0" timeOffset="-119630.41">18735 16950 12895 0,'0'0'1152'0,"-1"0"-928"0,1 2-224 0,0-2 0 16,1 0 1616-16,-1 0 288 0,1 0 48 0,0 0 16 15,2 0 752-15,-1 0 160 0,3 0 16 0,0 0 16 0,1-2-720 0,2 2-144 0,-1 0-16 0,1 0-16 32,0-3-912-32,2 2-176 0,0 1-32 0,0-2-16 15,0 2-496-15,1 0-80 0,0-3-32 0,0 3 0 16,2-1-112-16,-13 1-32 0,0 0 0 0,41-9 0 0,-41 9-128 0,0 0 0 15,0 0 0-15,48-22 0 0,-48 22 0 0,0 0 0 16,0 0 0-16,39-20 0 0,-39 20 0 0,0 0 0 16,0 0 0-16,0 0 0 0,0 0 0 0,0 0-224 15,0 0 80-15,0 0 16 16,31-6-976-16,-32 10-192 0,0 2-48 0,0-2-15888 16</inkml:trace>
  <inkml:trace contextRef="#ctx0" brushRef="#br0" timeOffset="-119247.29">18918 16821 6447 0,'-1'-1'128'0,"0"1"48"0,-1-4 0 0,2 2 16 0,0 2-192 0,0 0 0 0,0 0 0 0,-1 0 0 16,1-4 1696-16,-1 4 304 0,0-2 64 0,-1-1 16 16,1 3 1040-16,0 3 208 0,1-1 32 0,-1 2 16 15,-1 2-448-15,2 0-96 0,-1 2-16 0,1 3 0 16,-1-1-1280-16,1 0-272 0,1-2-48 0,-1 2-16 16,3 0-704-16,-2 0-144 0,1 0-32 0,1 1 0 15,1-1-144-15,-2 0-48 0,0-2 0 0,2 2 0 16,-1-2-128-16,-1 0 0 0,1-2 0 0,-1 2 0 0,-1 1 0 0,1-3 0 15,-1 0 0-15,-1 0 0 16,0-2 0-16,0 0 0 0,-1 0 0 0,1 0 0 0,-2-1 0 0,1 0 0 0,-1-3 0 0,-1 2 0 16,2-2-336-16,-2 0 48 15,2-2 16-15,-1-1 0 16,-1-4-1024-16,1 1-208 0,2 6-32 0,0 0-15152 16</inkml:trace>
  <inkml:trace contextRef="#ctx0" brushRef="#br0" timeOffset="-113228.49">19733 16558 1839 0,'-5'0'160'0,"1"0"-160"0,1 0 0 0,0 0 0 16,2 0 1072-16,-2 0 176 0,2 0 32 0,-4 2 16 15,0 2 928-15,-1-1 176 0,0 0 32 0,0-2 16 16,1 2 240-16,1-6 32 0,0 2 16 0,2-2 0 15,2 0-128-15,-1-1-32 0,2 2 0 0,0-2 0 16,0-1-1040-16,2 4-224 0,0-2-32 0,2 3-16 16,0 0-560-16,2 0-96 0,-4 3-32 0,2-3 0 15,3 4-256-15,-1-2-48 0,3 2-16 0,0 0 0 16,0 1-64-16,-2-2-32 0,2 3 0 0,0-2 0 16,0-1-160-16,-1 0 0 0,-2 1 0 0,1 0 0 15,-2 1 0-15,0-4 0 0,-1 4 0 0,-1-4 0 0,-1 2 0 0,0-1-192 16,0-1 64-16,-1 2 128 15,-1-1-464-15,-1 2 16 0,-1 2 16 0,-1-2 0 0,0 0 128 0,-2 0 32 16,-1 3 0-16,0-4 0 0,0 4 272 0,-1-4-128 16,0 3 128-16,1-3 0 0,0 1 0 0,-1-1 0 15,2 0 0-15,1-1 0 0,0 2 0 0,2-4 0 16,1 0 0-16,0 0 0 0,0 0 352 0,1 1-32 16,2 2 0-16,-1-3 0 0,2 0-96 0,-1 2-32 15,1-2 0-15,1 0 0 0,0 1 16 0,1 2 0 16,2-1 0-16,-2-2 0 0,1 4-208 0,1-1 176 15,0-2-176-15,1 2 160 0,-2 2-160 0,2-1 0 16,-1 2 0-16,-1 1 0 0,2 0 0 0,-2 2 0 16,0-1 0-16,0 2 0 0,-2 0 0 0,-2 0 0 0,1-1 0 0,-3 0 0 15,0 0-128-15,-1 1 128 0,-2 0-160 0,-1-1 160 16,0-3-160-16,-3 1 160 0,-1-1-160 0,0 1 160 16,-2-1 0-16,2 0-144 0,0-5 144 0,-3 2 0 15,0 3 0-15,-1-2 0 0,-1 0 0 0,1 0 0 16,1 0 0-16,-1-2 0 0,3 0 0 0,-2-2 0 15,1 2 144-15,2-4-144 0,-1 2 192 0,3-2-192 16,2 2 192-16,-1-3-192 0,1 3 192 0,2-5-192 16,1 3 144-16,0-2-144 0,0 0 0 0,1 0 144 15,2-1-144-15,1 1 0 0,-3 1 0 0,3-1 0 16,-4 4-160-16,0 0-16 0,0 0 0 0,0 0 0 16,43-22-864-16,-43 22-176 0</inkml:trace>
  <inkml:trace contextRef="#ctx0" brushRef="#br0" timeOffset="-113028.52">20069 16909 21183 0,'-3'0'1888'0,"-1"0"-1504"16,3 0-384-16,1-2 0 0,0 2 2176 0,0-2 352 15,-2 2 80-15,0-3 16 0,-2 0-464 0,2-1-96 16,0-2-16-16,1 0 0 0,2 1-1216 0,1 0-240 15,0-1-48-15,1 4-16 0,-1-5-368 0,2 4-160 16,-4 3 128-16,0 0-128 16,0 0-384-16,0 0-144 0,0 0-48 0,0 0-16688 0</inkml:trace>
  <inkml:trace contextRef="#ctx0" brushRef="#br0" timeOffset="-112556.36">20236 16560 23039 0,'-2'7'1024'0,"-1"-4"192"0,1-2-960 0,1 2-256 0,1-1 0 0,0-2 0 16,0 0 2256-16,-2 2 416 0,1 3 80 0,0-2 0 16,0 0-624-16,-2 2-128 0,2 0-16 0,0-2-16 15,1 1-1200-15,-2-1-256 0,2 0-32 0,-1 0-16 16,1 0-272-16,0 1-48 0,0-1-16 0,0-1 0 15,1 2-128-15,-1-2 0 0,0 2 0 0,2-2 0 0,-1 2 0 0,1-4 0 16,1 3 0-16,1-2 0 0,-1 1 0 16,2-2 0-16,1 0 0 0,-1 0 0 0,1 0 0 0,1 0 0 15,-1 0 0-15,1 0 0 0,-1 2 0 0,1-1 0 16,-1 3 0-16,0-3 0 0,0 1 0 0,0 2 0 16,-1-2 0-16,0 2 0 0,1 1 0 0,-1-1 0 15,0 0 0-15,0-1 0 0,0 2 0 0,0 1 0 16,0-2 0-16,-1 2 0 0,0 0 0 0,-3 1 0 15,1-1 0-15,-2 0 0 0,1 4 0 0,-2-4 0 16,0 0 0-16,-1 2 0 0,-1 0 0 0,-1 0 0 16,-1 0 0-16,-1 2 0 0,0-4 0 0,0 3 0 15,-3 1 0-15,-1-3 0 0,2 2 0 0,-2-3 0 16,-1 0 0-16,1-2 192 0,1-1-32 0,0 0 0 16,1 0 0-16,0-3 0 0,2 1-160 0,1-2 0 0,0-2 0 0,2 0 128 15,-1 3-128-15,0 0 0 0,0-3 0 0,2 1 0 16,-2 0-272-16,2-1 16 0,-1-3 0 0,2-1 0 31,1 7-864-31,0 0-160 0,0 0-48 0,0 0-16032 0</inkml:trace>
  <inkml:trace contextRef="#ctx0" brushRef="#br0" timeOffset="-112342.7">20206 16564 19343 0,'-6'6'848'0,"3"-5"192"15,0 2-832-15,2-1-208 0,0-2 0 0,1 0 0 0,1 0 3072 0,-1 2 560 16,1-2 112-16,2 0 32 16,0-2-1344-16,2 0-256 0,3-1-48 0,-8 3-16 0,0 0-1408 0,0 0-304 15,0 0-48-15,0 0-16 0,47-28-208 0,-47 28-128 16,0 0 128-16,0 0-128 0,0 0 0 0,43-23-160 16,-43 23 16-16,0 0-18384 15</inkml:trace>
  <inkml:trace contextRef="#ctx0" brushRef="#br0" timeOffset="-111414.1">20566 16497 3679 0,'2'0'320'0,"-1"-2"-320"0,0-1 0 0,-1 2 0 0,0 1 1920 0,1 0 304 16,1-2 64-16,-1-2 16 0,1 0 1536 0,1 2 304 15,-1-2 64-15,-1 2 16 0,1-1-1024 0,-1 2-208 16,-1 2-48-16,0 2 0 0,1-1-1536 0,-1-2-304 16,0 4-64-16,0-2-16 0,1 2-608 0,-1 0-128 15,2-2-32-15,-1-1 0 0,0 2-128 0,0-1-128 16,1 2 192-16,-2-2-192 0,1 2 176 0,0-1-176 15,-1 2 160-15,1 0-160 0,-2 1 192 0,1-3-48 16,0 4-16-16,0-1 0 0,0 0 0 0,0 0-128 16,0 2 192-16,0 0-64 0,0 2 0 0,1-1-128 15,-1 1 192-15,1 0-64 0,1-4 32 0,-2 0 0 16,1-2 0-16,0-1 0 0,0 2-160 0,1-1 192 16,-1-2-192-16,0 0 192 0,-1 0-192 0,1 1 0 0,1-2 0 15,-2 1 128-15,1-2-128 0,0 2 0 0,0 0 0 0,1 1 0 16,-1-3 0-16,0 0 0 0,1 1 0 0,0-1 0 15,-1 2 0-15,1 1 0 0,0-3 0 0,-2 0 0 16,1 1 0-16,0 1 0 0,-1 1 0 0,0-3 0 16,1 4 0-16,-1-4 0 0,-1 2 0 0,1-1 0 15,1 2 0-15,-2-1 0 0,1 2 0 0,0-3 0 16,0 2 0-16,-1-1 0 0,0 2 0 0,-1 0 0 16,0 1 0-16,-1-1 0 0,1 1 0 0,-2 3 0 15,2-2 128-15,-2 0-128 0,0 0 0 0,1 3 128 16,-1-3-128-16,0 4 0 0,-1 0 0 0,0-1 0 15,-1-2 0-15,0 2 0 0,0 1 0 0,1-2 0 16,-1 0 0-16,0-2 0 0,1 3 0 0,-2-6 0 0,4 0-128 0,-2 2 128 16,1 3 0-16,0-4 0 0,1 1 0 15,0 1 0-15,-1-2 0 0,2 0 0 0,-1-2-144 0,2-1 144 16,0 2 0-16,1-3 0 0,0 0-144 0,1 0 144 16,2-4 0-16,-1-1-144 0,-2 5 144 0,0 0-128 15,0 0 128-15,0 0-128 0,0 0 128 0,37-38 0 16,-37 38 0-16,0 0 0 0,0 0 0 0,0 0 0 15,42-20 0-15,-42 20 0 0,0 0 0 0,0 0 0 16,32-6 0-16,-27 6 0 0,2 2 0 0,-2 0 0 16,-2 0 0-16,1 2 0 0,0 2 0 0,-2-2 0 15,1 2 0-15,-2-1 0 0,0 0 0 0,0 0 0 16,1 1 0-16,-1-2 128 0,0 2-128 0,-1 0 0 16,1 0 0-16,-1 0 0 0,2 0 0 0,-2 1 0 15,1 0 0-15,0 2 0 0,0-3 0 0,0 1 0 0,1 2 0 0,-1-3 0 16,0 0-208-16,0 1 32 0,2-4 16 0,-1 1 0 31,1-2-320-31,1 0-64 0,-2-2-16 0,1-2 0 16,-1-3-768-16,0 1-144 0</inkml:trace>
  <inkml:trace contextRef="#ctx0" brushRef="#br0" timeOffset="-110680.39">19653 17123 6447 0,'2'-6'576'0,"0"3"-576"0,1 0 0 0,-2 0 0 15,2 3 1712-15,-1-2 224 0,2-2 48 0,-4 4 16 16,0 0 1024-16,0 0 208 0,0 0 32 0,48-25 16 16,-37 25-400-16,-1 3-64 0,0-1-32 0,1-1 0 15,1 4-1120-15,1-1-240 0,-1 2-32 0,3-3-16 16,0 0-800-16,1 1-176 0,1 0-16 0,1-2-16 16,-1 1-112-16,-1-3-32 0,-2 0 0 0,-14 0 0 15,29 0-32-15,-29 0-16 0,36-6 0 0,-36 6 0 16,42-5-48-16,-42 5-128 0,42-5 192 0,-42 5-64 15,43-6-128-15,-43 6 0 0,46-5 144 0,-46 5-144 16,42-2 0-16,-42 2 0 0,39-2 0 0,-22 2 0 16,-17 0 0-16,33 0 0 0,-17 0 0 0,0 2 0 15,1 0 0-15,-1-2 0 0,0 2 0 0,0-2 0 0,-1 0 0 0,-15 0 0 16,26 0 0-16,-26 0 0 0,27-2 0 0,-27 2 0 16,27-2 0-16,-16 2 0 0,1 2 0 0,0-2 0 15,0 2 0-15,-1-2 0 0,1 3 0 0,0-2 144 16,0 1-144-16,0-1 0 0,1 4 160 0,0-3-160 15,0 3 128-15,0-2-128 0,0 0 0 0,0-2 128 16,1 2-128-16,-2-1 0 0,-1-2 0 0,0 0 0 16,1 0 128-16,-12 0-128 0,0 0 0 0,0 0 0 15,43-15 0-15,-43 15 0 0,0 0 0 0,0 0 0 16,0 0 0-16,46-25 0 0,-46 25 0 0,0 0 128 16,0 0-128-16,0 0 0 0,0 0 0 0,38-7 0 15,-33 8 0-15,0 2 0 0,0-1 0 0,0 2 0 0,-2-2 0 0,1 2-176 31,0 0-208-31,-3-2-32 0,2 1-16 0,-3 0 0 16,0-1-144-16,0 0-16 0,-2 1-16 0,0-3-11680 0,-1 0-2320 0</inkml:trace>
  <inkml:trace contextRef="#ctx0" brushRef="#br0" timeOffset="-110112.54">20193 17374 5519 0,'0'2'496'0,"-1"-2"-496"16,1 3 0-16,0-3 0 0,0 0 2000 0,0 0 304 15,-2 1 64-15,2 2 16 0,0 0 1136 0,0 1 208 16,-1 1 48-16,1 1 16 0,1 2-992 0,-1-2-208 15,2 2-32-15,-1-1-16 0,1-1-1136 0,1 1-240 16,-1 2-32-16,1 1-16 0,-1-3-640 0,-1 4-128 0,2 0-32 0,-2 4 0 16,0-1-96-16,1 1-32 0,-1 1 0 0,-1 0 0 15,0 0-64-15,-1 1-128 0,-1-1 176 0,0 0-176 16,-1 1 160-16,1-5-160 0,1 0 128 0,-2 1-128 16,2-3 0-16,0-3 128 0,1 2-128 0,0-3 0 15,0 0 0-15,0 0 0 0,1-2 128 0,-1 2-128 16,1-2 0-16,-1-1 0 0,0 2 0 0,2-1 0 15,-2 0 0-15,0 1 0 0,0-2 0 0,0 0 0 16,0 1 0-16,0-3 0 0,0 1 0 0,0-2 0 16,0 0 0-16,0 0 0 0,0 0 0 0,1-3 0 15,-1 0-416-15,2-1 32 0,-1-2 16 0,1 0 0 16,-2 6-752-16,0 0-160 0,0 0-16 0,0 0-16080 16</inkml:trace>
  <inkml:trace contextRef="#ctx0" brushRef="#br0" timeOffset="-109743.2">20529 17301 5519 0,'-1'0'496'0,"0"3"-496"0,1-3 0 0,0 0 0 16,1 0 3344-16,-1 0 576 0,0 1 112 0,-1 1 32 15,1 4 112-15,-1 1 32 0,-1-1 0 0,2 0 0 16,-1 1-2064-16,1 2-416 0,-1-3-64 0,1 2-32 16,0-2-944-16,-1 2-192 0,1-1-48 0,0-1 0 15,1 0-144-15,-1-2-48 0,1 2 0 0,0 0 0 16,1-2-112-16,-1 0-16 0,0 0-128 0,0 0 192 15,0 0-192-15,1 1 0 0,-2 0 0 0,0 1 0 16,0 0 0-16,-2 0 0 0,1 1 0 0,0 1 0 16,-1-2 0-16,-1 1 0 0,1 0 0 0,-1-1 0 15,2 0 0-15,-2 1 0 0,1-4 0 0,-1 1-160 16,2 1-240-16,-1-5-48 0,0 4-16 0,1-4 0 16,0 0-1024-16,0 2-208 0</inkml:trace>
  <inkml:trace contextRef="#ctx0" brushRef="#br0" timeOffset="-109380.24">20503 17797 11855 0,'-1'4'256'0,"0"-2"48"0,1-2 16 0,-1 0 32 0,1 0-352 0,0-2 0 16,0 0 0-16,1 0 0 0,-1-2 3680 0,0-1 672 15,0 5 128-15,0 0 16 0,0 0-1296 0,0 0-256 16,0 0-48-16,0 0-16 0,0 0-1552 0,0 0-320 0,0 0-64 0,8-54-16 16,-5 50-448-16,-2 2-96 0,0-1 0 0,2-1-16 15,-1 2-208-15,1 1-32 0,-1-2-128 0,1 2 192 16,0-1-192-16,0 2 0 0,1-4 0 0,1 4 0 16,-2 0 0-16,1-3 0 0,1 3 0 0,0 0 0 15,-1 0-208-15,-1 0-48 0,1 3 0 0,-1 1 0 16,-1-2 32-16,-1 2 0 0,-1-1 0 0,-1 4 0 15,-1-1 224-15,-1-2-176 0,-1 2 176 0,1 0-160 16,-4 0 160-16,1 3-128 0,0-3 128 0,-1 1-128 16,0 0-48-16,0-1 0 0,1 0 0 0,0 0 0 15,1-2-400-15,0-4-64 16,1 0-32-16,2-3-10960 0,-1-2-2192 0</inkml:trace>
  <inkml:trace contextRef="#ctx0" brushRef="#br0" timeOffset="-108292.72">21241 17128 2751 0,'-3'5'256'0,"0"-5"-256"16,2 1 0-16,0-1 0 0,1 3 1424 0,0-3 240 15,1 0 64-15,-2 0 0 0,2 2 768 0,0-2 144 16,2 4 48-16,-1-2 0 0,2-1 112 0,1 2 16 16,-1-1 16-16,-1 0 0 0,2 0-480 0,0-2-112 15,1 0 0-15,1 0-16 0,-1 0-944 0,0-4-176 0,-6 4-32 0,0 0-16 16,0 0-608-16,37-12-112 0,-37 12-16 0,0 0-16 16,0 0-96-16,46-18-16 0,-46 18 0 0,0 0 0 15,0 0-192-15,42-10 0 0,-42 10 128 0,0 0-128 16,30-7 0-16,-24 7 0 0,0 0 0 0,-1-2 0 15,0 2-192-15,0-1-48 0,0-1 0 0,-2 1 0 32,1 1-1232-32,-3-2-256 0,1 1-64 0,-2-2-14912 0</inkml:trace>
  <inkml:trace contextRef="#ctx0" brushRef="#br0" timeOffset="-107997.59">21390 16997 9215 0,'0'0'400'0,"0"0"96"0,0 0-496 0,0 0 0 15,0 0 0-15,0 1 0 0,0 2 2352 0,0-3 368 16,1 3 80-16,0 2 16 0,-1 3 832 0,2 0 160 16,-1 5 32-16,-1-3 16 0,1 2-1568 0,-1 2-320 15,1 0-64-15,-1 0-16 0,2 2-1120 0,-1 0-240 16,-1 1-32-16,1-3-16 0,-1 1-256 0,1-2-48 15,0 0-16-15,-1-3 0 0,2-2-160 0,-1 0 0 16,-1 0 0-16,1-4 0 0,0 2 0 0,-1-2 0 16,2 1 0-16,-1-1 0 0,-1-1-192 0,0 4-32 15,1-4 0-15,-1 2 0 16,1-1-1088-16,1 0-224 0,-2-2-32 0,1 1-15280 0</inkml:trace>
  <inkml:trace contextRef="#ctx0" brushRef="#br0" timeOffset="-106745.48">22007 16403 11055 0,'-4'0'976'0,"0"3"-784"16,1-2-192-16,2 1 0 0,-1-2 1280 0,0 3 224 16,-2 1 32-16,-2 2 16 0,-4 6 304 0,0 1 64 15,-1 0 16-15,1 2 0 0,3-1 192 0,-1 0 48 16,3 0 0-16,2-2 0 0,-1 1-704 0,1-1-128 16,2 1-16-16,0 3-16 0,1 0-576 0,0 0-112 0,0 2-32 15,0 1 0-15,1 3-144 0,0-2-48 0,1 5 0 0,-1-2 0 16,1 1-80-16,1-1 0 0,-1 2-16 0,2-3 0 15,1 3-160-15,-1-8-16 0,-1 0-128 0,2 1 192 16,2-1-192-16,-3-1 0 0,1-3 128 0,2-4-128 16,-2-2 0-16,1-4 0 0,0 1 0 0,1-2 0 15,0-2 0-15,-7 0 0 0,0 0 0 0,0 0-160 16,0 0-288 0,43-47-48-16,-43 47-16 0,0 0-17248 0</inkml:trace>
  <inkml:trace contextRef="#ctx0" brushRef="#br0" timeOffset="-106162.73">22150 16574 16575 0,'-2'0'1472'0,"-1"0"-1168"16,2 0-304-16,1 0 0 0,1-3 2576 0,-1 2 464 15,0 1 96-15,0-2 0 0,0 1-432 0,2-4-80 16,0 1-32-16,-2 4 0 0,0 0-1344 0,0 0-272 15,0 0-48-15,0 0-16 0,43-29-480 0,-43 29-112 16,0 0 0-16,0 0-16 0,0 0-176 0,47-12-128 16,-47 12 144-16,0 0-144 0,0 0 0 0,30 0 0 15,-23 3 0-15,0-3 0 0,-2 3 0 0,-3 0 0 16,2-2 0-16,-3 4 0 0,0-1 0 0,-1-1 0 16,0 3 0-16,0-2 0 0,-1 1 0 0,-1 1 0 0,-1 1 0 0,-1 0-160 15,1-1 160-15,-1 3-128 0,0-2 128 0,-1 2-128 16,0-2 128-16,-1 2 0 0,1-3 0 15,0 2 0-15,2 0 0 0,-1-2 0 0,0 2 0 16,2-3 128-16,-1 1 16 0,3-2 16 0,0-2 0 0,1 2 0 16,2-3 96-16,1 2 0 0,-1-1 16 0,1-1 0 15,1 2-80-15,0-3 0 0,2 2-16 0,1-2 0 16,-1 1-48-16,1 2-128 0,0-1 192 0,0 2-64 16,0-1-128-16,1 0 0 0,-2 1 0 0,1 0 0 15,-1 1 0-15,-1 1 0 0,2 0 0 0,-2-1 0 16,-1 0 0-16,0 1 0 0,-1-2 0 0,-2 2 0 15,-1-2 0-15,-1 1 0 0,-1 0-160 0,-1 0 160 0,-2-2-176 16,0 1 176-16,-2 1-192 0,-1 0 192 16,-1 0 0-16,0-2 0 0,-2 4 0 0,-3-1 0 0,0 0 0 15,-1 0 0-15,0 0 0 0,0 1 0 0,0-1 0 0,0-1 0 16,2 1 0-16,0-1 0 0,2 1 128 0,1 0-128 16,0-2 176-16,3 2-176 0,1-5 192 0,3 2-192 15,1-1 192-15,-1-2-192 0,4 0 144 0,0 0-144 16,2 0 0-16,1 0 144 0,-5 0-144 0,0 0 0 15,0 0 0-15,0 0 0 0,50-28-160 0,-50 28 160 16,0 0-208-16,44-29-12912 16,-44 29-2592-16</inkml:trace>
  <inkml:trace contextRef="#ctx0" brushRef="#br0" timeOffset="-105963.05">22493 16845 23039 0,'-5'5'2048'0,"1"0"-1648"0,2-4-400 0,2-1 0 16,-1 0 2848-16,-1 2 480 0,0 1 112 0,-3 1 16 16,0-1-1440-16,0 2-288 0,2-1-48 0,1-4-16 15,2-3-1136-15,1 2-224 0,-1 1-48 0,0 0-16 16,0 0-240-16,0 0 0 0,0 0 0 0,0 0 0 16,36-49-272-16,-36 49 0 0,0 0 0 0,0 0-18224 15</inkml:trace>
  <inkml:trace contextRef="#ctx0" brushRef="#br0" timeOffset="-105411.58">22644 16592 2751 0,'-3'0'256'0,"2"0"-256"0,0 0 0 0,0 0 0 0,1 0 4112 0,0 0 784 16,0-2 160-16,0 1 16 0,0 1-784 0,-2-3-144 15,2 0-48-15,0-2 0 0,0 1-2176 0,0 1-432 16,0 2-80-16,0-2-32 0,0 3-848 0,0 0-160 16,0-3-48-16,0 3 0 0,2 3-96 0,-1-3-32 15,0 3 0-15,1 1 0 0,1 0-64 0,1 1-128 16,-1 2 176-16,2 2-176 0,0-3 0 0,1 0 0 16,-1 1 0-16,2 0 0 0,-2-1 0 0,-1 0 0 15,1 0 0-15,0-2 0 0,0 1 0 0,0-1 0 16,0-1 0-16,-1 0 0 0,0 0 0 0,-2 0 0 0,2-2 0 15,0 2 0-15,-1-1 0 0,1-1 0 0,0 2 0 0,-2-1 0 16,2 2 0-16,0 0 0 0,-2-2 0 0,2 2 0 16,-2-2 0-16,-1 2 0 0,2 0 0 0,-1-2 0 15,1 1 0-15,-1-2 0 0,1 1 0 0,-2 2 0 16,2-1 0-16,-1 0 0 0,-1-3 0 0,0 3 0 16,1 1 0-16,-1-2 0 0,-1 2 0 0,1-3 0 15,-1 4 0-15,0-1 0 0,-1-2 0 0,1 2 0 16,-1-2 0-16,-2 2 0 0,2 2 0 0,-1-2 0 15,-1 2 0-15,-1-2-144 0,2 4 144 0,-3-1 0 16,1-1 0-16,-2 0-128 0,-1 0 128 0,-1 0 0 16,0-1 0-16,-2 0 0 0,1 1 0 0,-1-2 0 0,0 2 0 15,-1-3 0-15,1 2 0 0,-1 0 0 0,1-2 0 0,0 4 0 16,0-5 0-16,2 2 0 0,-1 2 0 0,0-2 0 16,3 2 0-16,-1-2 0 0,1 0 0 0,2 0 0 15,0-1 0-15,2 0 0 0,0-3 0 0,2 0 0 16,2 0 0-16,-1 0 0 0,3-2 0 0,-4 2-160 15,0 0 160-15,0 0 0 0,0 0-176 0,43-30 176 16,-43 30-160-16,0 0 160 16,0 0-800-16,51-43-64 0,-51 43-16 0,0 0-16928 0</inkml:trace>
  <inkml:trace contextRef="#ctx0" brushRef="#br0" timeOffset="-105109.14">22650 16574 6447 0,'-3'0'576'0,"3"0"-576"0,0-3 0 0,0 3 0 16,2 0 3136-16,-2 0 512 0,1-1 96 0,-1 1 32 15,2-3 512-15,2 0 96 0,-4 3 32 0,0 0 0 16,0 0-2368-16,0 0-480 0,0 0-96 0,0 0 0 15,48-22-816-15,-48 22-144 0,0 0-48 0,0 0 0 16,36-9-240-16,-36 9-48 0,0 0-16 0,0 0 0 16,30-4-160-16,-23 4 0 0,-2 0 0 0,0 0 0 15,0 0 0-15,-2 0 0 0,-1 0 0 0,1 0 0 16,-1-2-256-16,0 1 0 0,1-2 16 0,-2 0 0 16,-1 3-784-16,0 0-176 0,0 0-16 0,0 0-16432 15</inkml:trace>
  <inkml:trace contextRef="#ctx0" brushRef="#br0" timeOffset="-104129.09">23119 16532 911 0,'1'1'0'0,"-1"-1"0"16,0 0 0-16,0 0 0 0,0 0 1488 0,0 0 224 16,0 0 32-16,0 0 16 0,0 0 1648 0,0 0 336 15,0 0 64-15,-1 0 16 0,-2 3-112 0,1-3-32 16,-1 0 0-16,2 0 0 0,-2 2-1440 0,0-2-304 15,0 1-48-15,2 2-16 0,0 0-1136 0,0 0-224 16,1-2-64-16,0 4 0 0,0-4-176 0,0 4-32 0,1-1-16 0,0 2 0 16,1-2-224-16,1 2 176 15,-1 0-176-15,2 2 160 0,0 0-160 0,0-1 0 0,1 1 0 0,-2 2 0 16,2-4 0-16,1 2 0 0,-1-2 0 0,-1-1 0 16,0 0 0-16,-1 0 0 0,0-4-144 0,-1 1 144 15,1 1 0-15,-1-2 0 0,0 2 0 0,-1-1 0 16,0-1 0-16,-1 3 0 0,0 1 0 0,-1 1 0 15,1-2 0-15,-1 2 0 0,-1 0 0 0,0 0 0 16,-1 2 0-16,0 1 0 0,0 0 0 0,-1 4 0 16,0-1 0-16,-1 1 0 0,0-1 0 0,-3 1 0 15,2 2-128-15,-1-4 128 0,0 1 0 0,0-1 0 16,-2 1-224-16,-1-1 64 0,1 0 16 0,0-2 0 0,0 0 0 16,2-4 0-16,-1 1 0 0,2-1 0 0,1-2 144 0,2 0-160 15,0-3 160-15,1 1-160 0,-1-1 160 0,3 0 0 16,-1-1 0-16,1 1 0 0,1-3 0 0,0 1 0 15,-1 2 0-15,0 0 0 0,0 0 0 0,0 0 0 16,0 0 0-16,0 0 0 0,0 0 0 0,40-36 0 0,-40 36 0 0,0 0 0 16,0 0 0-16,0 0 0 0,40-25 0 0,-40 25 0 15,0 0 0-15,0 0 0 16,0 0 0-16,39-16 0 0,-30 14 0 0,-2 1 0 16,1 1 0-16,-2 0 0 0,0 3 0 0,-1 0 0 15,1 0 0-15,0 4 0 0,-1-4 0 0,1 4 128 16,-1-1-128-16,0 1 128 0,0 2 0 0,0-1 0 15,-1 0 0-15,0 1 0 0,-1-3-128 0,2-3 128 16,-1 4-128-16,0-4 128 0,-1 3-128 0,1-3 0 16,0-2 0-16,0 2 0 0,-2-3-208 0,2 0-16 0,-2 0 0 0,1-4 0 31,-1 1-928-31,-2 3-176 0,0 0-32 0,0 0-15984 0</inkml:trace>
  <inkml:trace contextRef="#ctx0" brushRef="#br0" timeOffset="-103746.73">23309 16469 19343 0,'0'4'848'0,"0"-4"192"15,1 0-832-15,0 0-208 0,1 0 0 0,-1 0 0 0,1 0 2656 0,2 0 480 16,2 2 112-16,4-1 16 0,0 2-640 0,1 3-112 15,0 0-16-15,0 0-16 0,1 4-1472 0,-3 0-304 16,3 2-48-16,-2 1-16 0,1 0-288 0,-1 2-64 16,-1-1-16-16,0 1 0 0,-1-3-272 0,-1 4 128 15,-1 0-128-15,0 4 0 0,-1-5 0 0,-2 3 0 16,-1 2 0-16,-2 2 0 0,0-1 0 0,-2 2 0 16,-1 3 0-16,-2-2 0 0,-1 2 0 0,0-1 0 15,-1-3 0-15,-2-3 0 0,0-3 0 0,-1-2-144 0,2-2 144 0,-1-3 0 16,2-3-240-16,-1-3 48 0,1 0 0 0,1-3 0 15,-1-3 0-15,4 0 0 0,0-3 0 0,3 6 0 0,0 0 192 16,0 0-192-16,0 0 192 0,8-51-192 16,-8 51 64-16,0 0 128 0,0 0-208 15,21-53 80 1,-21 53-752-16,0 0-144 0,0 0-16 0,28-67-16128 0</inkml:trace>
  <inkml:trace contextRef="#ctx0" brushRef="#br0" timeOffset="-103237.35">23477 16296 12895 0,'-1'0'576'0,"1"0"112"0,0 0-560 0,0-3-128 15,0 3 0-15,0-1 0 0,1 1 2112 0,0-4 400 16,-1 4 80-16,0 0 16 0,0 0 144 0,0 0 48 16,0 0 0-16,35-43 0 0,-35 43-848 0,0 0-160 15,0 0-48-15,0 0 0 0,38-25-880 0,-29 24-176 16,-2 1-48-16,0 0 0 0,0 1-400 0,-1 4-96 16,2-1-16-16,-3-2 0 0,1 3-128 0,0 0 192 15,-1 1-192-15,0 1 192 0,0-1-192 0,-2 1 0 16,1-1 0-16,0 1 0 0,-2 0-128 0,0-1 128 15,-1 3-160-15,-1-3 160 0,0 1-192 0,-1 2 48 16,-1-3 16-16,0 1 0 0,-1-1 128 0,1-3-208 16,-2 4 80-16,1-4 128 0,-1 2-336 0,-2-1 48 0,1 0 16 0,-3 2 0 31,2-4-112-31,-1 2-32 0,-2 0 0 0,2 1 0 16,2-5-32-16,-2 1 0 0,1-1 0 0,0-1 0 0,1-2 160 0,3-1 32 0,-1 0 0 0,2 0 0 15,1 4 256-15,0 0 272 0,0 0-48 0,0 0-16 16,0 0 464-16,0 0 96 0,0 0 0 0,40-41 16 15,-33 41-64-15,0 0-16 0,2 5 0 0,-2-1 0 16,1-1-256-16,-1 4-64 0,2 1-16 0,-2 2 0 0,1-2-176 0,-2 3-16 16,0-1-16-16,0-1 0 0,1 0-160 0,-3 1 0 15,1-3 0-15,-1 2 0 16,1-3 0-16,-2-2-224 0,0 0 32 0,0-2 0 16,-2 1-1008-1,0-3-192-15</inkml:trace>
  <inkml:trace contextRef="#ctx0" brushRef="#br0" timeOffset="-102322.58">21956 17149 14735 0,'3'0'1312'0,"-2"-3"-1056"15,0 3-256-15,0-1 0 0,1 1 1776 0,-1 0 288 16,1 0 64-16,5 0 16 0,0 0 704 0,3 0 144 16,2 0 16-16,2 1 16 0,-1 2-992 0,2-1-208 15,3 2-32-15,-1-1-16 0,3 0-1008 0,-1 1-192 16,1-1-32-16,0 0-16 0,2 1-192 0,-1-2-32 15,0 1-16-15,-1 1 0 0,-20-4-16 0,40 0 0 16,-19 1 0-16,-21-1 0 0,37 0-112 0,-37 0-32 16,43-1 0-16,-43 1 0 0,51-4-128 0,-51 4 0 15,46-3 0-15,-46 3 128 0,42-6-128 0,-42 6 0 0,48-6 0 16,-48 6 0-16,50-9 0 0,-50 9 0 0,46-10 0 0,-46 10 0 16,41-9 0-16,-41 9 0 0,36-7 0 0,-36 7 0 15,31-3 0-15,-31 3 0 0,29 0 0 0,-15 0 0 16,1 1 0-16,-1 0 0 0,-1 0 0 0,1 2 0 15,-1 1 0-15,1-2 0 0,0 2 0 0,-1-4 0 16,2 2 0-16,0 2 0 0,-3-2 0 0,1-2 0 16,-1 2 0-16,0 0 0 0,2-2 0 0,-1 0 0 15,0 0 0-15,-13 0 0 0,27-2 0 0,-27 2 0 16,31-2 0-16,-16 2 0 0,0 2 0 0,-1 0 0 16,1-2-128-16,0 3 128 0,0 0 0 0,-1 1 0 15,-1-1 0-15,0 0 0 0,-1 0 0 0,-1 0 0 0,0 5 0 16,0-2 0-16,-1-1 0 0,0 1 0 0,0-2 0 0,1 2 0 0,-1-2 0 0,0-2 0 15,-1-1-128-15,0 2 128 16,3-3 0-16,-12 0 0 0,0 0 0 0,35-4-176 16,-22 4 176-16,-13 0-128 0,29-5 0 0,-14 4 0 15,-15 1 0-15,29-2 0 0,-16 0-48 0,2 2 0 16,1 0 0-16,-1 0 0 0,1 2-160 0,0-2-48 16,0 0 0-16,-2 2 0 15,0-2-480-15,-3 0-96 0,0 0-32 0,-4 0 0 16,1 0-288-16,-5 1-64 0,1-1-16 0,-1 3 0 15,-3-1-416-15,-2-1-80 0</inkml:trace>
  <inkml:trace contextRef="#ctx0" brushRef="#br0" timeOffset="-101560.61">22641 17532 20271 0,'-3'5'1792'0,"0"-5"-1424"15,3 0-368-15,1 0 0 0,-1 0 1856 0,2 0 288 16,-2-2 64-16,1 2 16 0,1-3-176 0,1 0-16 16,-3 3-16-16,0 0 0 0,0 0-704 0,0 0-144 15,0 0-16-15,49-35-16 0,-49 35-608 0,0 0-112 0,0 0-32 0,41-10 0 16,-31 10-224-16,1 3-160 16,-1 0 192-16,1 1-192 0,0 5 0 0,0 1 0 0,-1-1 0 0,0 4 0 15,0-1 0-15,-3 4 0 0,1-1 0 0,-3 1 0 16,0 0-160-16,-3 0-32 0,-1 3-16 0,-1-3 0 31,0 2-432-31,-2-1-64 0,-2-1-32 0,1 0 0 16,-4 2-432-16,0-2-96 0,0 3-16 0,-5-3 0 15,0 0 64-15,0-4 0 0,-3 1 0 0,-1-3 0 16,0-2-64-16,-2-3 0 0,1 0 0 0,1-4 0 0,1-1 576 0,2-1 96 16,0-4 32-16,3 0 0 0,2 0 1072 0,1-2 208 0,2-2 64 0,5 9 0 15,0 0 688-15,0 0 144 0,0 0 16 0,0 0 16 16,3-48 64-16,-3 48 16 0,0 0 0 0,0 0 0 15,0 0-560-15,41-31-96 0,-41 31-32 0,0 0 0 0,39-10-576 0,-39 10-128 16,30-3-32-16,-14 3 0 0,0 0-96 0,0 0-32 16,0 3 0-16,-1 1 0 0,-2-2-160 0,-1 2 0 15,0 0 144-15,1 1-144 0,-2-2 0 0,-3 0 0 16,1 2 0-16,-2 0 128 0,1-1-128 0,-2-1 0 16,1 2 0-16,-2-1 0 0,-1-2 0 0,0 2 0 15,1 0 0-15,-3-2-128 0,2 2-192 0,-2-4-48 16,1 2 0-16,-1-2 0 15,1-2-1536-15,-1 0-304 0</inkml:trace>
  <inkml:trace contextRef="#ctx0" brushRef="#br0" timeOffset="-101244.52">23143 17399 9215 0,'0'-4'400'0,"0"-1"96"0,0 1-496 0,0 2 0 0,0 1 0 0,0 1 0 16,0 0 2832-16,2 0 480 0,-1 0 80 0,-1 0 32 16,2 0 416-16,-1 3 64 0,1 0 32 0,-1 3 0 15,0 1-1920-15,0 2-384 0,1-1-80 0,0 3-16 16,1 2-832-16,-1 2-192 0,2 1-16 0,-2 0-16 15,2 0-208-15,0-1-32 0,-1 2-16 0,1-2 0 16,0-1-224-16,0 1 176 0,-2-5-176 0,0 0 160 16,1-1-160-16,-1-2 0 0,0-1 0 0,-1-1 0 0,0-4 0 0,0 1 0 15,1-2-192-15,-2 0 192 16,1 0-704-16,-1-3-32 0,0 0 0 0,0-3-17952 16</inkml:trace>
  <inkml:trace contextRef="#ctx0" brushRef="#br0" timeOffset="-100861.29">23173 17854 5519 0,'0'1'496'0,"0"0"-496"0,0-1 0 0,0 0 0 15,0 0 2080-15,0 0 320 0,0 0 64 0,1 0 16 16,-1 0 800-16,0 0 176 0,0-1 16 0,0 0 16 15,0-3-544-15,1 2-128 0,-1-2 0 0,0-1-16 16,2 1-1328-16,-2 1-256 0,1-1-48 0,0 1-16 16,2 0-640-16,-2 0-144 0,1 3-32 0,0-2 0 15,0 0-160-15,1 2-48 0,-1 0 0 0,0-2 0 16,2 2-128-16,-1 0 0 0,0-2 0 0,1 2 0 16,0-2 0-16,-1 2 0 0,1 0 0 0,0 0-176 15,0 0-16-15,-2 0-16 0,2 2 0 0,-2-2 0 16,1 2 16-16,-1 0 0 0,1 0 0 0,-1 3 0 15,-1-4 64-15,-1 3 128 0,2 1-208 0,-4-2 80 16,2 3-48-16,-1 1 0 0,0-4 0 0,-2 2 0 16,1 0-336-16,0 0-64 0,-2 1 0 0,0-2-16 15,0 0-144-15,-1 1-32 0,2 0 0 0,-2 0 0 16,1-2-96-16,-1 4-32 0,1-4 0 0,-1 2 0 16,3 0-1296-16,-2-2-272 0</inkml:trace>
  <inkml:trace contextRef="#ctx0" brushRef="#br0" timeOffset="-100031.05">23941 16377 10127 0,'-1'2'896'0,"-1"0"-704"16,2-2-192-16,0 0 0 0,2 2 1728 0,-1-2 304 16,0 4 64-16,2 0 16 0,0 2 1008 0,2 3 208 15,1 1 32-15,2 2 16 0,-2 0-672 0,0 2-128 0,3 2-16 0,-2 5-16 16,3-1-1376-16,0 5-272 0,1-1-48 0,-1 5-16 15,1-1-288-15,0 1-64 0,0-1-16 0,1-2 0 16,-1 3-48-16,0-1-16 0,0 3 0 0,-1-3 0 16,1 4-192-16,-2 1-32 0,-2-1-16 0,1 2 0 15,-4 3-160-15,1-1 0 0,-1 1 144 0,-1 2-144 16,-1-1 0-16,1 2 0 0,-2-2 0 0,-1 0 0 16,0 1 0-16,0-1 0 0,-1-1 0 0,-2-2 0 15,1-3 0-15,-2-1 0 0,0 0-144 0,-1-2 144 16,0-3 0-16,-1 2-176 0,0-4 176 0,-2-1-128 15,2-4 128-15,-2 4 0 0,-1-5 0 0,0 4-128 16,1-6 128-16,-1 3-128 0,-1 0 128 0,0-2-128 16,0 1 128-16,0 1 0 0,1 0 0 0,-3-3-128 0,3 0 128 0,-1-4-160 15,1 0 160-15,-1 1-160 0,-1-1 16 0,0 2 0 16,1-2 0-16,-1 1 0 0,0-4 144 0,1 4-208 16,0-3 80-16,1 2 128 0,1-2-192 0,-2-1 192 15,2-3-160-15,1 1 160 0,1-1-160 0,-2-3 160 16,3 3-160-16,-1-5 160 0,2 2-224 0,-1-3 48 15,2 0 16-15,-2-3 0 0,1 2-128 0,0-1-32 16,1-2 0-16,-1 1 0 16,2 0-368-16,-1 0-80 0,1-1 0 0,0 1-11040 15,1-3-2208-15</inkml:trace>
  <inkml:trace contextRef="#ctx0" brushRef="#br0" timeOffset="-8075.75">25724 16842 12895 0,'0'-6'1152'0,"0"2"-928"15,1 2-224-15,-1-1 0 0,0 2 1840 0,1 1 320 16,-1-2 64-16,0 2 16 0,0 0 640 0,0 0 144 0,0 0 32 0,0 0 0 16,0 0-880-16,0 0-192 15,0 0-16-15,0 0-16 0,0 0-1056 0,20 12-192 0,-17 0-64 0,0 1 0 16,0 3-256-16,1 0-64 0,-1 0-16 0,0 3 0 15,-1 3-80-15,1-2-16 0,-1 4 0 0,2 1 0 16,-2 0-208-16,1 1 144 0,-1 2-144 0,2-3 128 16,-1 1-128-16,-2-1 0 0,1-2 0 0,1-2 0 15,-1-1 0-15,-1-1 0 0,2-3 0 0,-2-4 0 16,2-2 0-16,-1-1 0 0,1-3 0 0,-1-3 0 16,0 0 0-16,0-3 0 0,0 0 0 0,-1-3 0 15,-1 3 0-15,0 0 0 0,0 0 0 0,0 0 0 16,0 0 0-16,8-48 0 0,-8 48 144 0,0 0-16 15,-1-47-128-15,1 47 176 0,-4-38-176 0,4 38 192 0,-4-40-192 0,4 40 192 16,-6-42-192-16,6 42 192 0,-6-47-64 16,6 47 0-16,-9-50 0 0,9 50 0 0,-8-55 0 0,8 55-128 15,-10-53 192-15,10 53-64 0,-10-54-128 0,10 54 0 0,-11-51 0 0,4 27 128 16,7 24-128-16,-8-39 0 16,8 39 0-16,-9-27 128 0,4 17 16 0,3 4 0 15,-1 2 0-15,2 1 0 0,0 2 128 0,0 1 32 16,1-2 0-16,0 2 0 0,1 0-128 0,-1 0-32 15,2 2 0-15,1-2 0 0,0 4-144 0,2-3 0 16,0 4 0-16,1-1 0 0,2-2 0 0,-1 2 0 0,2 2 0 0,0 0 0 16,3 0 0-16,0 2 0 0,2 1 0 0,0-2 0 15,0 2 0-15,1-3 0 0,3 2 0 0,-1-3 0 0,1 2 0 0,0-2 0 32,-2 1 0-32,-16-6 0 0,27 3 0 0,-27-3 0 0,22 4 0 15,-12-1 0-15,-1-2 0 0,-1 1 0 0,0-2 0 16,-2 3 0-16,-1-2-384 0,-1-1 32 0,-1 2 16 0,0-2 0 15,-2 3-16-15,0 1 0 0,-1-2 0 0,-1-1 0 16,-1 4 224-16,-2-1 128 0,0 0-160 0,-3 2 160 16,1-2-128-16,-4 4 128 0,-3-2 0 0,-1 4-144 15,-4-1 144-15,1 1-192 0,-2 0 192 0,0 0-192 16,1 0 0-16,1 1 0 0,1-1 0 0,4-3 0 16,0 2 64-16,4-3 0 0,2 0 0 0,2-3 0 15,1 0 128-15,2-3-160 0,2 0 160 0,1 0-160 16,1 0-256-16,1 0-48 15,-4 0-16-15,0 0-11872 0,0 0-2368 0</inkml:trace>
  <inkml:trace contextRef="#ctx0" brushRef="#br0" timeOffset="-7712.7">26327 16679 14735 0,'-5'5'1312'0,"2"-1"-1056"16,0-4-256-16,2 0 0 0,0 2 2400 0,0-2 416 15,-1 1 96-15,0 2 16 0,-1-1 704 0,-3 2 144 0,0 2 16 0,-1 2 16 16,-2 3-2304-16,0-1-464 0,1 0-80 0,-1 2-32 16,2 0-384-16,-2 2-80 15,1 1-16-15,2 1 0 0,-1 0-208 0,1 2-48 16,1 2-16-16,0 1 0 0,0 2-48 0,1 0-128 0,2 2 192 0,-1-1-64 15,2 2-128-15,1 2 0 0,-1-2 0 0,1 0 0 16,1 1 0-16,0-4 0 0,2 2 0 0,-1-3 0 16,2 3 0-16,1-3 0 0,0 1 0 0,1-5 0 15,0 1 0-15,3-6 0 0,-1-3 0 0,1-1 0 16,2-6-128-16,0 0 128 0,-1-2 0 0,-10-1 0 16,0 0-192-16,0 0 16 0,47-11 16 0,-47 11 0 15,0 0-544 1,0 0-96-16,44-37-32 0,-44 37-17968 0</inkml:trace>
  <inkml:trace contextRef="#ctx0" brushRef="#br0" timeOffset="-7311.4">26413 16846 13823 0,'0'-1'1216'0,"0"-2"-960"15,1 3-256-15,-1 0 0 0,1 0 2832 0,-1 0 528 16,1 0 96-16,2 0 32 0,-1 3 288 0,1-3 48 15,1 5 16-15,-1 3 0 0,2-1-2384 0,-1 2-480 0,1 4-80 0,-1-1-32 16,-1 1-352-16,0 3-64 16,0 0 0-16,1 2-16 0,-1-2-176 0,-2 3-16 15,1 1-16-15,-2 1 0 0,2-2-224 0,-1 0 128 16,-1-3-128-16,0 0 0 0,0 3 0 0,-3-6 0 16,2 2 0-16,-1-1 0 0,-1-2 0 0,1 0 0 15,-1-3 0-15,1-1 0 0,-1 0 0 0,2-2 0 0,-1-2-128 0,0 0 128 16,2-2 0-16,0 1 0 0,2 0 0 0,0-1 0 15,2-2 0-15,-4 0-128 0,0 0 128 0,0 0 0 16,0 0 0-16,0 0 0 0,43-18 0 0,-43 18 0 16,0 0 0-16,0 0 0 0,48-16 0 0,-48 16 0 15,0 0 0-15,47-15 0 0,-47 15 0 0,0 0 0 16,52-13 0-16,-52 13 0 0,0 0 0 0,47-15 0 16,-47 15 0-16,0 0 0 0,0 0 0 0,0 0 0 15,46-26 0-15,-46 26-192 0,0 0 48 0,0 0 0 16,0 0-688-16,0 0-144 0,4-49-32 15,-9 39-18000-15</inkml:trace>
  <inkml:trace contextRef="#ctx0" brushRef="#br0" timeOffset="-7096.09">26431 16766 5519 0,'4'3'496'0,"-2"-5"-496"15,1 2 0-15,-1 0 0 0,2 0 2832 0,-1-1 480 16,0 1 80-16,-3 0 32 0,0 0 1216 0,37-7 240 16,-37 7 48-16,39-8 16 0,-39 8-2672 0,39-6-544 15,-39 6-96-15,0 0-32 0,53-14-1136 0,-53 14-224 16,0 0-48-16,44-15-16 0,-44 15-176 0,0 0 0 16,0 0 0-16,0 0 0 0,42-25-176 0,-42 25-16 15,0 0 0-15,0 0-12128 16,0 0-2432-16</inkml:trace>
  <inkml:trace contextRef="#ctx0" brushRef="#br0" timeOffset="-6897.29">26423 16912 21183 0,'3'7'944'0,"0"-2"192"0,1-1-912 0,-1-2-224 0,1-1 0 0,0-1 0 16,-1 0 1888-16,5 3 336 0,2-2 64 0,2 1 16 15,5 1-208-15,3-3-48 0,0 0 0 0,-20 0 0 16,42-3-1456-16,-42 3-288 0,38-7-64 0,-38 7-16 16,0 0-1216-16,52-15-240 0</inkml:trace>
  <inkml:trace contextRef="#ctx0" brushRef="#br0" timeOffset="-6547.6">26923 17061 12895 0,'-3'3'576'0,"1"-6"112"0,1 3-560 0,0-1-128 15,1 1 0-15,0 0 0 0,1 0 1152 0,-1 0 208 16,1 0 48-16,1 0 0 0,-1 0 1328 0,0 0 272 16,3 0 48-16,-2 4 16 0,1-2-1088 0,-1 2-192 15,2 2-64-15,-1-2 0 0,-1 2-704 0,0 0-128 16,0 0-48-16,-1 2 0 0,1 0-144 0,-2 1-48 15,0-3 0-15,-1 2 0 0,0 0-352 0,0-2-80 16,-3 1-16-16,0 0 0 0,1 2-208 0,-1-3 0 0,-1 1 128 0,0-1-128 16,1 1 0-16,1-1 0 0,0-4 0 0,1 2 0 15,0-3 0-15,4 2 0 0,-1-6 0 0,1 2 0 16,2 1 0-16,2-4 0 0,-6 4 0 0,0 0 0 16,0 0 0-16,0 0 0 0,45-12 0 0,-35 9 0 15,-2 3 0-15,2-2 144 0,1 2-144 0,0-1 192 16,1 1-192-16,-3 0 0 0,1 0 0 0,-2 0 0 15,-1 0 0-15,-1 0 0 0,-2 0 0 0,0 0 0 16,-3-3-784-16,0 0-144 0</inkml:trace>
  <inkml:trace contextRef="#ctx0" brushRef="#br0" timeOffset="-6347.49">27040 17054 11967 0,'0'3'1072'0,"0"0"-864"16,0-3-208-16,0 4 0 0,1-2 2816 0,-1-1 528 15,0 3 112-15,0 5 0 0,1 1 288 0,-1 2 48 16,1 4 16-16,2 0 0 0,-2 1-2288 0,2-3-464 16,-1 2-96-16,-1 0 0 0,2-1-592 0,-2-1-112 15,1 0-32-15,0 0 0 0,0-2-224 0,-1 1 0 16,1-5 0-16,0-1 0 0,-1 0 0 0,2-1-208 16,-2-3 32-16,2 0 16 15,-2 0-1296-15,0-3-256 0</inkml:trace>
  <inkml:trace contextRef="#ctx0" brushRef="#br0" timeOffset="-5981.38">27215 16617 11055 0,'-6'8'976'0,"2"-5"-784"0,2 2-192 0,1-1 0 15,1-2 2624-15,0 2 464 0,0 2 112 0,1 1 0 16,-1 2 752-16,2 6 144 0,2 5 16 0,2 5 16 16,3-3-2224-16,1 0-448 0,1 1-96 0,1-1-16 15,2-2-752-15,0 1-144 0,0 1-48 0,1-2 0 16,-1 1-208-16,-1-2-64 0,1 3 0 0,1-3 0 0,-2 0-128 0,1-1 0 16,-2 2 0-16,0-1 128 0,-3-2-128 0,-1 0 0 15,-3 1 0-15,-2-1 0 0,-1-1 0 0,-4-2 0 16,0 1 0-16,-3 1 0 0,0-7 0 0,-1 4 0 15,0-3 0-15,-2 0 0 0,1-2 0 0,0-2-176 16,-2 1 176-16,-1-4-128 16,1 1-272-16,-1-1-48 15,1-1-16-15,-3-2 0 0,4 1-112 0,-1 2 0 0,0-1-16 0,1-2 0 16,-1 4-560-16,0-3-128 0,1 4 0 0,0-1-16 16,0 2-896-16,0-4-176 0,2 5-48 0,0-6-10960 0</inkml:trace>
  <inkml:trace contextRef="#ctx0" brushRef="#br0" timeOffset="-5427.16">27688 16962 2751 0,'0'0'256'0,"0"-2"-256"16,0 2 0-16,-2-1 0 0,2 1 912 0,0 0 144 15,2 0 32-15,-1-3 0 0,0 3 1424 0,0-4 304 16,2 2 48-16,-1 2 16 0,0-3 256 0,0 2 48 16,2 1 16-16,-2 0 0 0,2 1-576 0,1 2-128 0,0-3 0 0,1 2-16 15,3 0-1264-15,-1 0-240 0,3-2-48 0,-1 3-16 16,-10-3-528-16,0 0-96 0,31-3-32 0,-31 3 0 16,0 0-112-16,0 0-16 0,35-2-128 0,-29 0 192 15,-1 2-192-15,0 0 0 0,-1 0 0 0,-2 0 0 16,1 0 0-16,-1 0 0 0,-1 0 0 0,-1 0 0 31,2 0-896-31,-2 0-64 0,0 0 0 0,-2-2-16704 0</inkml:trace>
  <inkml:trace contextRef="#ctx0" brushRef="#br0" timeOffset="-5111.63">27658 17044 9215 0,'4'0'400'0,"-1"0"96"0,1 0-496 0,-3 0 0 16,2 0 0-16,-2 0 0 0,0 1 2800 0,2 2 464 15,0-3 80-15,2 3 32 0,2 0 208 0,-1 0 32 16,1 0 16-16,-2 3 0 0,1-2-1728 0,-1 0-352 15,0-1-64-15,0 2-16 0,1-4-768 0,1 2-176 16,-1-1-16-16,1 0-16 0,1-2-192 0,-1 0-48 16,0 0 0-16,1-2 0 0,-2 2-128 0,-6 0-128 0,0 0 192 0,0 0-192 15,0 0 0-15,0 0 0 0,0 0 0 0,43-17 0 16,-37 16 0-16,-2-2-176 0,0 2 0 0,0-1 0 31,-2-2-912-31,1 1-192 0,-2 0-48 0</inkml:trace>
  <inkml:trace contextRef="#ctx0" brushRef="#br0" timeOffset="-4184.22">28244 16804 8287 0,'-6'-9'368'0,"3"6"80"16,2-1-448-16,0 1 0 0,0 1 0 0,1 1 0 0,-2 1 2400 0,2-3 400 16,-1 0 80-16,0 0 0 0,0-1 1136 0,1 4 208 15,0-3 64-15,-1 4 0 0,1 5-1984 0,1 3-400 16,-1-3-80-16,1 5-16 0,0 1-1120 0,0 4-240 15,1 2-32-15,-1-1-16 0,0 4-80 0,0 1-32 16,1 1 0-16,-1 1 0 0,-1-1-128 0,0 0-32 16,-1 2 0-16,1 0 0 0,-2-3-128 0,0-2 0 15,1 1 0-15,-1-5 0 0,0 0 0 0,0-4 0 0,0-2 0 16,1 0 0-16,0-1-144 0,-2-3 144 0,2 0 0 0,-1-2 0 16,-1-1-144-16,1 2 144 0,-2-1 0 0,1 0-144 15,0 2 144-15,-1-4 0 0,0 2-144 0,2 2 144 16,-1-3 0-16,1 0 0 0,-1 1 0 0,1-1 0 15,0 0 0-15,0 1 0 0,1 1 0 0,-1-1 0 16,0-1 0-16,1 1 0 0,1 1 0 0,-2-1 0 16,-1 0 0-16,2 0 0 0,1-2 0 0,-1 3 0 15,-1-4 0-15,1 3 0 0,0-2 0 0,0 1 0 16,0-2 0-16,-1 1 0 0,2-2 0 0,-1 0 0 16,1 3 0-16,0-6 0 0,1 3 0 0,-1 0 0 15,0-3 0-15,2 0 0 0,-1 1 0 0,-1-2 0 0,2-2 0 16,1 0 0-16,-3 6 0 0,0 0 0 0,0 0 0 0,0 0 0 0,17-65 0 15,-17 65 128-15,0 0-128 0,16-53 0 16,-16 53 0-16,0 0 128 0,16-69-128 0,-16 69 0 16,0 0 0-16,8-52 128 0,-8 52-128 0,3-53 0 15,-3 53 0-15,0-67 128 0,0 67-128 0,-5-63 0 16,5 63 0-16,-8-57 0 0,8 57 0 0,-11-45 0 16,4 27 0-16,1 6 0 0,0-1 0 0,1 3 0 15,0 2 0-15,1 0 0 0,2 3 128 0,-1 0-128 16,2 3 0-16,0-2 128 0,1 2 80 0,-1 2 16 15,1-3 0-15,0 3 0 0,0 0-16 0,0 3 0 16,1-3 0-16,-1 0 0 0,2 0-32 0,0 0-16 16,1 2 0-16,0-2 0 0,2 4-160 0,0-3 0 15,1 0 0-15,0 3 128 0,2 2-128 0,-1-2 0 0,0 2 0 16,2-2 128-16,1 2-128 0,0 0 0 0,0 0 0 0,1-2 0 16,1 2 0-16,-1-1 0 0,0-1 128 0,1 0-128 15,-1 2 0-15,0 2 0 0,0-3 0 0,0 4 0 16,0-3 0-16,-1 0 0 0,0 1 0 0,0-1 0 15,-1 0 0-15,-3 0 0 0,1-2 0 0,-2 2 0 16,0-2-192-16,-2 2 0 0,-2-2-16 0,-1 1 0 16,-1 1-240-16,-2-3-32 0,-2 4-16 0,0-4 0 15,1 4 64-15,-3-5 16 0,-2 2 0 0,0-1 0 16,-3 4 96-16,0-5 32 0,-3 4 0 0,-1-2 0 16,-2 2 0-16,-1 0 0 0,-1-2 0 0,0 2 0 15,3 0-192-15,2 1-32 16,0 0-16-16,4-2 0 0,3 1 112 0,1-2 32 0,4-2 0 0,2-2 0 0,2 2 128 0,0-4 16 15,4 2 16-15,1-2 0 16,-6 2-1024-16,0 0-208 0</inkml:trace>
  <inkml:trace contextRef="#ctx0" brushRef="#br0" timeOffset="-3814">28844 16753 8287 0,'-11'-2'368'0,"1"-4"80"16,5 3-448-16,0 2 0 0,1 1 0 0,-1-3 1952 0,-3 1 304 15,-5-2 64-15,-4 1 16 16,-2 0 656-16,0 2 128 0,1 1 16 0,1 1 16 16,3 2-640-16,1-1-128 0,-1 2-16 0,3 2-16 15,-1 0-1072-15,2 0-192 0,0 4-64 0,0-2 0 16,1 3-448-16,1 2-80 0,0 0-32 0,1 0 0 15,1 2-32-15,-2-1-16 0,2 4 0 0,0 1 0 16,1-3-112-16,0 5-32 0,0 1 0 0,1 0 0 16,2 4-144-16,-1-1-128 0,3 0 144 0,0 1-144 15,2-4 0-15,0 0 0 0,2 1 0 0,1-2 0 16,1 1 0-16,0-2 0 0,1-2 0 0,1-2 0 16,-1 0-192-16,1-1 0 0,0-1 16 0,1-2 0 15,-2 1-256-15,2-4-48 0,-3 0-16 0,2-2 0 16,-2-3-144-16,0 1-48 0,0-1 0 0,-1-4 0 15,1 0-1760-15,1-4-368 0</inkml:trace>
  <inkml:trace contextRef="#ctx0" brushRef="#br0" timeOffset="-3097.47">28883 16931 9215 0,'0'-1'816'0,"-1"-1"-656"16,1 2-160-16,0 0 0 0,0 0 1872 0,0 0 352 15,0-3 64-15,0 2 16 0,-1 1 976 0,1-3 208 16,0 3 32-16,0 0 16 0,-1 0-960 0,1 3-192 16,0 1-32-16,-2-2-16 0,2 5-1312 0,-1 2-256 15,0-1-48-15,0 1-16 0,-1 4-320 0,0-1-64 16,1 3 0-16,-2 1-16 0,1 0-128 0,-2 3-32 15,3-3 0-15,-2 0 0 0,0 0-144 0,0 0 0 16,2-1 0-16,-1-3 0 0,-1 1 0 0,2-3 0 16,-2 2 0-16,2-5 0 0,0 2 0 0,-2-3 0 15,3 2 0-15,-1-2 0 0,0 0-160 0,1 0 160 16,-1-2 0-16,1 1-144 0,0-2 16 0,0 1 0 0,1-1 0 16,-1 0 0-16,1-3 128 0,-1 3-160 0,1-3 160 0,2 1-160 15,-1-1 160-15,1 0 0 0,1 0 0 0,-1 0 0 16,2-1 0-16,1 1 0 0,2-3 0 0,0 1 0 0,1 1 0 0,1-2 176 0,1 1-48 0,1 0 0 31,2 2 48-31,1-2 0 0,0 2 0 0,-2 0 0 16,-2 0-176-16,-1 0 160 0,3 0-160 0,-2 2 160 15,-1-2-160-15,1 2 0 0,0-2 0 0,-2 0 0 16,-2 2 0-16,-2-2 0 0,0-2 0 0,-1 2 0 16,-2-2-176-16,-1 2-64 0,1-3-16 0,-2 0 0 15,0 0-1216-15,0-4-240 0</inkml:trace>
  <inkml:trace contextRef="#ctx0" brushRef="#br0" timeOffset="-2846.34">28876 16909 22111 0,'5'-4'976'0,"-1"1"208"0,2 0-944 0,-1 1-240 15,-2 0 0-15,1 2 0 0,0 0 2816 0,2 0 512 16,-6 0 96-16,0 0 32 0,45-8-1232 0,-45 8-240 16,37-6-64-16,-37 6 0 0,31-4-1248 0,-31 4-256 15,0 0-48-15,38-6-16 0,-28 6-352 0,1 0 128 16,-2 2-128-16,-2-2 0 0,-1-2 0 0,-2 2-192 16,0 0 32-16,-2 0 0 15,-2 2-656-15,-1-2-128 0,0 0-16 0,-3 4-16864 0</inkml:trace>
  <inkml:trace contextRef="#ctx0" brushRef="#br0" timeOffset="-2628.28">28834 17029 3679 0,'2'2'320'0,"1"0"-320"0,1 0 0 0,-1-2 0 16,0 0 2512-16,-1 0 432 0,2 0 96 0,1-2 16 15,2 0 832-15,-7 2 160 0,0 0 48 0,42-6 0 16,-42 6-1760-16,34-2-352 0,-18-1-64 0,-3 2 0 16,-1 5-1344-16,-1-4-272 0,-1 0-48 0,1 0-16 0,0 2-240 0,-1 0-288 15,-2 0 64-15,1-2-10656 16,-2 2-2144-16</inkml:trace>
  <inkml:trace contextRef="#ctx0" brushRef="#br0" timeOffset="-1996.02">29274 17139 14447 0,'-9'6'320'0,"5"-2"64"0,-3-2 0 0,1 2 32 0,4-4-416 0,0 1 0 15,0 1 0-15,-1 1 0 0,-1-1 3776 0,-3 3 688 0,2-2 128 0,0 3 16 16,1-3-2016-16,1 1-416 0,2-3-64 0,1 1-32 15,1-2-1200-15,2 3-240 0,0-3-64 0,2 0 0 16,1 0-256-16,2 0-48 0,-1 0-16 0,2 0 0 16,0 0 64-16,-2 0 0 0,3 0 0 0,-3 0 0 15,2 1-96-15,-2 1-16 0,2 1 0 0,-2-2 0 16,1 2-208-16,-2-1 128 0,0 2-128 0,-1-2 0 16,-1 0 0-16,0 0 0 0,-2-1 0 0,0 2 0 15,0-3 0-15,-2 2 0 0,-2-2 0 0,2 0 0 0,-1 1-336 0,0-1 32 16,0 3 16-16,-2-3 0 15,1 2-32-15,1-2-16 0,-2 2 0 0,1 0 0 16,-1 1 128-16,1-3 16 0,-2 3 16 0,2 0 0 16,0 0 176-16,0-1-128 0,1 0 128 0,-1 2-128 15,4-2 128-15,-2 1 0 0,2 1 0 0,-1-1 0 0,3 0 0 0,-2-1 0 16,3 2 0-16,-1 0 0 0,1-1 128 0,1 2-128 16,-1-1 160-16,1 2-160 0,1-2 192 0,-2 2-64 15,-1-2-128-15,1 1 192 0,-1 1-192 16,-1-2 0-16,0 2 128 0,-1 0-128 0,0-2 0 0,-1 2 0 15,-1 0 0-15,1-3 0 0,-1 1 0 0,-1 1 0 16,0-1 0-16,0 2 0 0,-2-2 0 0,1 1 0 16,-1-1 0-16,0-1 0 0,-1 4 0 0,-1-5 0 15,0 4 0-15,0-2 0 0,-1 0 0 0,-2-1 0 16,2 2 0-16,0-1-160 0,-1-2 160 0,-1-2 0 16,0 2 0-16,0-2-128 0,0 2 128 0,-2-2 0 15,0 0 0-15,-1-2 0 0,0 0 0 0,-1 0 176 16,1 2-176-16,1-4 192 0,0 4-192 0,-1-2 160 0,1-1-160 0,1 2 160 15,0 1-160-15,1 0 0 0,2 0 0 0,0 0 0 16,2 0 0-16,1 1 0 0,1-1 0 0,1 0 0 16,1 0 0-16,0 3 0 0,1-3 0 0,1 0 0 15,1-3 0-15,1 3-176 0,1-1 48 0,1-1 0 32,2 0-784-32,-1 0-160 0,3-2-16 0,0 2-16096 0</inkml:trace>
  <inkml:trace contextRef="#ctx0" brushRef="#br0" timeOffset="-1297.38">29571 16703 13823 0,'1'0'1216'15,"0"0"-960"-15,2 0-256 0,-2 1 0 0,0 1 1920 0,1-2 320 16,0 1 80-16,2 4 16 0,1-1 1008 0,3 5 208 16,2 1 32-16,0 3 16 15,1 2-1584-15,3 4-320 0,-2 0-64 0,2 1-16 0,-1 1-848 0,2-1-192 16,0 2-16-16,0 3-16 16,1-3-176-16,-1 3-48 0,0 0 0 0,-2-3 0 0,0-2-80 0,-2 0-32 15,0 1 0-15,-2-3 0 0,-1 1-208 0,-2 1 176 16,-1-2-176-16,-1-2 160 0,-1 3-160 0,-5-3 0 15,1 2 0-15,-1 0 0 0,-2 0 0 0,-1-2 0 16,0 3 0-16,-1-3 0 0,-2 2 0 0,1-2 0 16,-2-1 0-16,1-1 0 0,-2-2-240 0,1 1-16 15,0-3-16-15,0-2 0 16,0 2-160-16,0-2-16 0,-1-2-16 0,2 2 0 0,0-4 96 0,0 2 32 16,0 0 0-16,0 1 0 0,-1-1 160 0,0 0 48 15,2 0 0-15,-1-2 0 0,2 2 0 0,-1-2 0 16,1 1 0-16,-1 0 0 0,1 0-128 0,1-2 0 0,-1 1-16 0,1 1 0 31,1-4-560-31,1 2-128 0,0-3 0 0,1 0-10112 0,-1 0-2032 0</inkml:trace>
  <inkml:trace contextRef="#ctx0" brushRef="#br0" timeOffset="2069.03">24517 13267 4607 0,'-2'0'400'0,"2"-2"-400"16,0 2 0-16,0 0 0 0,1 0 1280 0,0 0 160 0,0 0 32 0,1-1 16 15,1-2 352-15,1 2 64 0,3-2 16 0,3 0 0 16,-10 3-512-16,0 0-112 0,0 0-16 0,53-21 0 16,-53 21-528-16,0 0-112 0,56-16-32 0,-56 16 0 15,0 0-272-15,0 0-48 0,66-7-16 0,-66 7 0 16,0 0 112-16,0 0 0 0,0 0 16 0,50 29 0 15,-50-29 336-15,0 0 64 0,24 31 16 0,-17-18 0 16,-7-13-384-16,20 31-80 0,-20-31-16 0,24 36 0 16,-24-36-336-16,28 40 144 0,-28-40-144 0,35 48 0 0,-35-48 0 0,35 47 0 15,-35-47 0-15,31 42-144 16,-31-42 144-16,35 49-128 0,-18-20 128 0,-2-3-128 16,0 0 128-16,-1-1 0 0,-3 2 0 0,1-4 0 15,-2 2 0-15,0-3 0 0,0 0 0 0,0 3 0 16,0-1 0-16,-2 0 128 0,1 4-128 0,0-2 128 0,-1 5-128 0,1-2 0 15,-1 3 0-15,2 2 0 0,-1 0 0 16,0-1 0-16,1-3 0 0,-2 3 0 0,1-4 0 0,-3 1 0 16,0 0 0-16,-2 1-128 0,1-3 128 0,-3 0 0 15,2 1 0-15,-3 1 0 0,1-2 0 0,-1 3 0 16,-1 0 0-16,0 1 0 0,1 0 0 0,-1 3 0 16,-1-1 128-16,0-1-128 0,1-3 224 0,-3 1-32 15,2 4 0-15,0-3 0 0,-2 0 16 0,-1 0 0 0,0 2 0 0,-1 0 0 16,-3 1 48-16,1 3 16 15,-3 3 0-15,-1 1 0 0,-2-1-48 0,0 4-16 16,0-5 0-16,1-1 0 0,0-2-32 0,2-3-16 16,0-4 0-16,1-1 0 0,2-1 96 0,2-1 32 15,1-3 0-15,2 0 0 0,0-1-160 0,2-1-128 0,3-1 192 16,1-4-192-16,-1-1 128 0,3-1-128 0,3-1 0 0,-9-14 0 16,0 0 176-16,36 33-176 0,-36-33 160 0,0 0-160 15,53 32 128-15,-53-32-128 0,0 0 0 0,68 31 0 16,-68-31 0-16,51 23 0 0,-51-23 0 0,60 23 0 15,-60-23 0-15,55 21 0 0,-55-21 0 0,57 20 0 16,-57-20 0-16,65 18-192 0,-65-18 192 0,77 9-160 16,-77-9-16-16,83 1 0 0,-83-1 0 0,80-6 0 15,-80 6 176-15,82-17-192 0,-82 17 192 0,84-21-192 16,-84 21 192-16,96-23 0 0,-40 10 0 0,1 1 0 16,-1 2 0-16,-56 10 0 0,108-13 0 0,-108 13 0 15,93-8 0-15,-93 8 0 0,88 2 0 0,-88-2 0 16,90 7 0-16,-90-7 0 0,88 19 0 0,-88-19 0 0,78 21 0 0,-78-21 0 15,69 20 0-15,-69-20-128 0,71 16 128 0,-71-16 0 16,65 12 0-16,-65-12-128 0,76 9 128 0,-76-9 0 16,89 5 0-16,-89-5 0 0,91-1 0 0,-91 1 0 15,82-5 0-15,-82 5 0 0,73-8 0 0,-73 8 0 16,64-6 0-16,-64 6-128 0,64-4 128 0,-64 4 0 16,71-2 0-16,-71 2-128 0,76-4 128 0,-76 4 0 15,77-3 0-15,-77 3-128 0,68-7 128 0,-68 7 0 16,69-5 0-16,-69 5-128 0,62-1 128 0,-62 1 0 15,62 0 0-15,-62 0 0 0,68 6 0 0,-68-6 0 16,69 8-144-16,-69-8 144 0,71 12-144 0,-71-12 144 16,63 10-192-16,-63-10 192 0,57 15-128 0,-57-15 128 15,57 12 0-15,-57-12 0 0,0 0-128 0,74 11 128 0,-74-11 0 0,55 9 0 16,-55-9 0-16,65 6 0 0,-65-6 0 0,68 9 0 16,-68-9 0-16,69 7 0 0,-69-7 0 0,68 9 0 15,-68-9 192-15,68 4-64 0,-68-4-128 0,72 0 192 16,-72 0-48-16,63 2-16 0,-63-2 0 0,70 4 0 15,-70-4-128-15,71 7 0 0,-71-7 0 0,66 15 0 0,-66-15-144 0,59 16-16 16,-59-16 0-16,53 13 0 16,-53-13 160-16,50 12 0 0,-50-12 0 0,57 12 0 15,-57-12 0-15,0 0 0 0,77 11 0 0,-77-11 176 16,64 9 144-16,-64-9 16 0,68 6 16 0,-68-6 0 16,65 9-96-16,-65-9 0 0,53 11-16 0,-53-11 0 15,0 0-240-15,55 25 0 0,-55-25 0 0,24 21 0 0,-15-8 0 0,-2 6 128 16,0-3-128-16,-2 0 0 0,-1 3 176 15,0-1-16-15,-1-2 0 0,4 3 0 0,-1-3 96 0,3 0 32 16,3 0 0-16,1-1 0 0,-13-15-288 0,31 26 0 16,-31-26 0-16,0 0 0 0,46 28 0 0,-46-28 0 15,0 0-240-15,0 0 80 16,64 10-272-16,-64-10-48 0,0 0-16 0,0 0 0 0,64-9 496 0,-64 9 160 16,0 0 0-16,0 0 0 0,0 0 128 0,63-11 32 15,-63 11 0-15,0 0 0 0,0 0 64 0,0 0 32 16,0 0 0-16,53 11 0 0,-45-6-96 0,1 2-32 15,-9-7 0-15,0 0 0 0,35 18-288 0,-35-18 128 16,0 0-128-16,0 0 0 0,40 20 0 0,-31-14 0 0,-1 0 0 0,-3-2 0 16,-2 2 0-16,1-2 0 0,-2 2 0 0,-2 3 0 0,2-3 0 0,-2 4 0 31,-2 0 0-31,1 2 0 0,0 0 0 0,-2 5 0 16,2 1 0-16,-1 1 0 0,-1 4 128 0,1 4-128 0,-1 2 0 0,0-1 0 15,-1 4 0-15,-1 1 0 0,1 4 0 0,-1-3 0 16,2 6 0-16,0-3 0 0,3-6 0 15,0-1 0-15,1-3 0 0,1-5 0 0,-1 0 0 0,0-3 0 16,0 1-224-16,1-2 0 0,0 4 0 0,-1 1 0 16,0 5-96-16,-1 1-32 0,-1-1 0 0,-1 0 0 15,-2 3-32-15,-1 1-16 0,-2 3 0 0,-1 0 0 16,0 1 400-16,-2 2 0 0,0 1 0 0,0 2-128 16,-1 1 464-16,1-1 112 0,-1 0 0 0,1-3 16 15,0-2-96-15,0-2-32 0,1-5 0 0,1-2 0 16,0-7-208-16,0 1-128 0,-1 1 128 0,0-2-128 0,1-4 0 0,-1 3 0 0,0-1 0 0,1 2 0 15,-1 5 0 1,-1 1 0-16,3 2 0 0,-1 0 0 0,2-2 0 0,0-2 0 0,-1 5 0 0,0 0 0 16,3 0 0-16,-1-2 0 15,2-3 160-15,1-2-160 0,0-4 160 0,2 1-160 16,2-4 160-16,-2-2-160 0,1 0 0 0,0-3 0 16,0-2-208-16,1 2 64 15,-2-2-560-15,1-2-96 0,1 0-32 0,0-1 0 16,0-1 320-16,0-4 64 0,2 0 16 0,0-4 0 15,1-1-1872-15,1-1-384 0,-6 6-80 0,0 0-5840 16,0 0-1168-16</inkml:trace>
  <inkml:trace contextRef="#ctx0" brushRef="#br0" timeOffset="4535.74">25948 12492 5519 0,'-4'-6'496'0,"2"0"-496"16,-1 2 0-16,2 1 0 0,0 0 1200 0,-1-2 144 16,1-1 16-16,0-2 16 0,-2-2 1120 0,0-5 240 15,-1-1 32-15,0-3 16 0,2 0-224 0,1 3-64 16,-1-1 0-16,2 5 0 0,0 0-448 0,0 2-112 15,0 4-16-15,0 6 0 0,0 0-752 0,0 0-144 0,0 0-48 0,0 0 0 16,0 0-480-16,0 0-112 0,0 0 0 0,0 0-16 16,0 0-112-16,10 10-32 0,-10 2 0 0,0 4 0 15,0 4-96-15,-1 2-128 0,0 3 176 0,0 4-176 16,-1-5 0-16,0 2 0 0,1-1 0 0,-1 5 0 16,1 9 0-16,0 3 0 0,0-1 0 0,-1-6 0 15,1-7 0-15,1-3 0 0,0-3 0 0,0-9 0 16,0-13 0-16,0 3 0 0,0 7 0 0,0-4-144 15,1-3 144-15,-1-6-128 0,0 3 128 0,0 0-128 16,5-31 128-16,-5 31-160 0,4-35 160 0,-4 35-160 16,6-50 160-16,-3 22 128 0,0-5-128 0,1-2 176 15,0-2-32-15,0-4 0 0,-1 2 0 0,1 1 0 0,-1 3-16 0,-2 2-128 16,1 1 192-16,-3 2-64 0,1 3-128 0,-2 1 160 16,-1 4-160-16,-1 1 160 0,2 5-32 0,-3 2 0 15,1 2 0-15,0-1 0 0,1 5 96 0,0 3 16 16,2-1 0-16,0 3 0 0,0 1 32 0,1 2 16 15,0 0 0-15,0 0 0 0,0 0-96 0,1 0 0 16,-1 0-16-16,0 0 0 0,0 0-176 0,0 0 0 16,25 14 144-16,-25-14-144 0,19 17 0 0,-10-10 0 15,-9-7 0-15,19 15 0 0,-19-15 0 0,19 18 0 16,-8-5 0-16,-1-3 0 0,-10-10 0 0,20 16 0 16,-20-16 0-16,19 18 0 0,-11-8 0 0,0-1 0 15,-2 1 0-15,0 0 0 0,0-2 0 0,-2 3-208 16,-2 0 80-16,1-1 128 0,-1 3-432 0,0-1 48 15,0-2 0-15,-1 0 0 0,-1 2-160 0,0-2-32 0,-1 0 0 0,-1-1 0 32,-2 1 64-32,-1-4 0 0,-1 0 0 0,-3 1 0 15,2 0-64-15,-3-3-16 0,-1 3 0 0,-2-4 0 0,1 4 272 0,-2-6 64 0,-2 1 16 0,-1 1 0 16,1-2 64-16,2 1 16 0,3-2 0 0,1-3 0 31,4 0-208-31,4 0-32 0,0-1-16 0,2 4 0 16,0 0-656-16,0 0-128 0,0 0-16 0,40-37-13312 0</inkml:trace>
  <inkml:trace contextRef="#ctx0" brushRef="#br0" timeOffset="4851.66">26498 12329 6447 0,'-1'-2'576'0,"-2"0"-576"16,2 0 0-16,0 0 0 0,0 2 2608 0,-2-2 400 15,-2-4 96-15,-2-2 16 0,-3 3 848 0,-1-1 160 16,0 2 32-16,1 1 16 0,0 3-1792 0,1 3-352 16,1 1-80-16,-1 2-16 0,0 3-1152 0,2 1-224 15,-2 2-48-15,2 4-16 0,-2 3-208 0,0 1-32 0,1 2-16 0,-1 3 0 16,-1 3-96-16,2 0-16 16,0 5 0-16,2-2 0 0,1-3-128 0,0 0 0 15,3 5 144-15,-1 0-144 0,3 0 0 0,1 1 0 16,2-5 0-16,2-1 128 0,2-2-128 0,1-4 0 15,2-7 0-15,1-2 0 0,1-3 0 0,-12-10 0 0,30 11 0 16,-30-11-128-16,0 0-192 0,47 0-16 0,-47 0-16 0,0 0 0 31,0 0-992-31,55-23-208 0,-55 23-48 0,0 0-15280 0</inkml:trace>
  <inkml:trace contextRef="#ctx0" brushRef="#br0" timeOffset="5338.1">26686 12408 911 0,'0'0'0'0,"0"0"0"0,0 0 0 0,0 0 0 0,0 0 2816 0,0 0 464 16,0 0 112-16,0 0 0 0,0 0 1088 0,0 0 224 15,0 0 32-15,0 0 16 0,0 0-1856 0,0 0-368 16,0 0-80-16,14 12-16 0,-14-3-1440 0,-2 1-288 16,1 2-64-16,-1 0-16 0,-1 2-400 0,-1 1-80 15,0 2-16-15,0 1 0 0,-1-2-128 0,-1 1 0 16,1 4 0-16,0-2 0 0,-1 0 0 0,-1-4 0 15,2-2 0-15,1-2 0 0,0 0 0 0,-1-1 0 16,1 0 0-16,0-4 0 0,2-3 0 0,1 0 0 0,0-3 0 16,1 1 0-16,0 2 128 0,2-3-128 0,-2 0 192 0,0 0-64 15,0 0-128-15,0 0 0 0,0 0 144 0,46-23-144 0,-46 23 192 0,0 0-48 16,0 0 0-16,58-16 0 0,-58 16-144 0,0 0 160 16,46-2-160-16,-46 2 160 15,0 0-160-15,43 5 0 0,-43-5 0 0,0 0 0 16,38 7 0-16,-38-7 0 0,0 0 0 0,0 0 0 15,42 6-176-15,-42-6-16 0,0 0 0 0,0 0 0 32,29 10-640-32,-26-7-144 0,-3-3-32 0,0 0-10944 0,0 0-2192 0</inkml:trace>
  <inkml:trace contextRef="#ctx0" brushRef="#br0" timeOffset="5586.71">26713 12404 6447 0,'1'-2'576'0,"-1"2"-576"15,0 0 0-15,0 0 0 0,0 0 2496 0,0 0 400 16,0 0 80-16,0 0 16 0,0 0 912 0,54-40 192 16,-54 40 48-16,0 0 0 0,0 0-1648 0,58-35-336 0,-58 35-64 0,0 0-16 0,0 0-1424 0,49-24-272 31,-49 24-64-31,0 0-16 0,0 0-304 0,0 0 0 15,0 0 0-15,0 0 0 0,50-10 0 0,-48 11-352 0,-1 2 48 0,-1-3-11600 32,-1 0-2336-32</inkml:trace>
  <inkml:trace contextRef="#ctx0" brushRef="#br0" timeOffset="5770.03">26633 12506 5519 0,'0'3'496'0,"0"0"-496"0,1-3 0 0,0 0 0 0,-1 0 1664 0,0 0 224 0,0 0 48 0,0 0 16 16,0 0 1248-16,0 0 240 0,60-14 48 0,-60 14 16 31,0 0-1872-31,63-12-368 0,-63 12-80 0,0 0-16 16,63-13-976-16,-63 13-192 0,0 0 0 0,59-12-13040 15</inkml:trace>
  <inkml:trace contextRef="#ctx0" brushRef="#br0" timeOffset="6237.61">27140 12628 9215 0,'-1'4'816'0,"-1"-2"-656"16,2-1-160-16,0 2 0 0,0-3 2384 0,0 0 448 15,0 0 96-15,0 0 16 0,0 0 544 0,2 0 112 16,-1 0 32-16,0 0 0 0,0 2-1488 0,2 2-288 15,-3-4-64-15,6 6-16 0,-5-2-1040 0,2 0-208 16,-2 1-32-16,1 1-16 0,0-3-288 0,-1 4-64 16,0 0-128-16,-1-1 192 0,0 0-192 0,0 1 0 15,-1-1 0-15,0 0 0 0,-1-4 0 0,0 5 0 0,1-2 0 0,-2 0 0 16,2 1 0-16,-2-5 0 0,2 1 0 0,0 1 0 16,1-3 0-16,0 1 0 0,0-1 0 0,1 0 0 15,0 0 0-15,-1 0 0 0,4 3 0 16,-4-3 0-16,0 0 0 0,0 0 0 0,0 0 0 0,0 0 0 15,0 0 176-15,0 0-16 0,41 10 0 0,-35-8 0 16,-6-2 80-16,0 0 16 0,24 10 0 0,-17-4 0 16,-7-6-32-16,0 0 0 0,22 12 0 0,-15-8 0 15,-1 5-80-15,-1 1-16 0,-2-3 0 0,1 2 0 16,-1-3-128-16,-2 0 128 0,0 2-128 0,-1-2 128 16,0 0-128-16,-1 0 0 0,0 0 0 0,-2 0 0 0,-1-2 0 0,1 1 0 15,-2 1 0-15,-1-2 0 0,-1 0 0 16,1-2 0-16,-2 2 0 0,0-2 0 0,-1-2-144 0,1 0 144 15,-2 0-192-15,0-2 192 0,0 2-368 0,-1-4 48 16,1 4 0-16,0-5 0 16,2 4-80-1,-2-3-16-15,1-1 0 0,2 2 0 0,-1-4-320 0,2 4-64 0,2 0-16 0,-1 1 0 16,2-2-1376-16,0 0-288 0</inkml:trace>
  <inkml:trace contextRef="#ctx0" brushRef="#br0" timeOffset="6452.59">27183 12640 11055 0,'-1'-5'976'0,"1"4"-784"0,0 1-192 0,1-2 0 15,-1 2 2624-15,0 0 464 0,0 0 112 0,0 0 0 16,0 0 704-16,0 0 144 0,0 0 32 0,0 0 0 16,53-4-2352-16,-53 4-448 0,0 0-112 0,0 0-16 15,50-10-752-15,-50 10-144 0,0 0-48 0,0 0 0 16,53-25-208-16,-53 25 0 0,0 0 0 0,0 0 0 31,53-37-576-31,-53 37-48 0,0 0-16 0,0 0-17424 0</inkml:trace>
  <inkml:trace contextRef="#ctx0" brushRef="#br0" timeOffset="6901.73">27553 12196 5519 0,'0'0'496'0,"0"0"-496"16,1 0 0-16,-1 0 0 0,0 0 2496 0,1 0 384 15,1 2 96-15,-1-1 16 0,1 1 688 0,2 0 144 16,2 3 16-16,0-2 16 0,1 3-1184 0,1 1-240 15,1 2-64-15,1 0 0 0,2 4-1152 0,-1 0-224 16,3 3-48-16,1 3-16 0,-1-1-368 0,3 5-80 16,0-1-16-16,-1-2 0 0,1 1-144 0,-2-2-48 0,-1 0 0 0,-2 1 0 0,-1 1-128 15,-2 1-16 1,-2-2-128-16,-1 2 192 0,-1 3-192 0,-1 0 0 16,0-2 128-16,-3 2-128 0,0 1 0 0,-2-2 0 0,0 4 0 0,-2-2 0 15,1 2 0-15,-2-3 0 0,0 1 0 0,0-4 0 16,-3-2 0-16,1 1 0 0,-1-1 0 0,-2-2 0 15,0-3 0-15,-2-1 0 0,-1 0 0 0,0-2 0 0,-2-1 0 0,0-4 0 0,1 2 0 0,-1-3 0 32,1-2-128-32,-1-2 128 0,2-1 0 0,-1 2 0 15,3-3-160-15,0 0 160 0,2-3-128 0,0 2 128 16,3 1-224-16,0-2 32 0,1-1 16 0,1 2 0 16,1-2-240-16,0 0-48 0,1 3-16 0,2-5 0 15,1 4-992-15,-2 1-192 0</inkml:trace>
  <inkml:trace contextRef="#ctx0" brushRef="#br0" timeOffset="42985.29">28112 12609 11967 0,'0'0'1072'0,"0"-2"-864"0,0 1-208 0,1 1 0 16,-1 0 1744-16,-1-3 304 0,1 3 64 0,0 0 16 16,0 0 1072-16,0 0 224 0,0 0 32 0,0 0 16 15,0 0-1024-15,0 0-208 0,0 0-32 0,0 0-16 16,0 0-1216-16,47-13-240 0,-47 13-48 0,0 0-16 16,0 0-160-16,0 0-16 0,44-2-16 0,-44 2 0 15,0 0-144-15,0 0-16 0,57-13-16 0,-57 13 0 16,0 0-176-16,0 0-128 0,52-16 144 0,-52 16-144 15,0 0 0-15,0 0 0 0,0 0 0 0,0 0 0 16,43-10 0-16,-43 10 0 0,0 0 0 0,0 0 0 16,0 0-704-16,0 0-96 0,0 0-16 15,0 0 0-15,0 0-1056 0,0 0-224 0</inkml:trace>
  <inkml:trace contextRef="#ctx0" brushRef="#br0" timeOffset="43235.25">28177 12682 13823 0,'0'0'1216'15,"0"0"-960"-15,0 0-256 0,0 0 0 0,0 0 3072 0,0 0 576 16,0 0 128-16,0 0 0 0,35 10-32 0,-35-10-16 16,0 0 0-16,35 10 0 0,-35-10-2400 0,0 0-496 15,28 11-80-15,-28-11-32 0,0 0-336 0,0 0-80 16,36 6-16-16,-36-6 0 0,0 0-288 0,0 0 160 15,0 0-160-15,0 0 128 0,39 7-128 0,-39-7 0 16,0 0 0-16,0 0 0 0,0 0 0 0,0 0 0 16,0 0 0-16,0 0 0 15,0 0-688-15,0 0-64 0,45-29-16 0,-45 29-18304 0</inkml:trace>
  <inkml:trace contextRef="#ctx0" brushRef="#br0" timeOffset="44187.67">28709 12780 13823 0,'-1'0'1216'0,"1"0"-960"16,0 3-256-16,0-3 0 0,0 1 1792 0,0 1 320 16,0-1 64-16,1 4 16 0,1-1 944 0,2-1 192 15,-4-3 48-15,0 0 0 0,0 0-1280 0,0 0-256 16,0 0-48-16,47-7-16 0,-47 7-1008 0,0 0-208 16,37-34-48-16,-37 34 0 0,0 0-176 0,44-32-32 15,-44 32-16-15,0 0 0 0,44-50-96 0,-44 50 0 16,27-41-16-16,-27 41 0 0,26-48-176 0,-26 48 0 15,23-49 0-15,-23 49 0 0,16-45 0 0,-16 45 0 16,11-38 0-16,-11 38 0 0,5-36 0 0,-5 36 0 0,-2-28-160 0,2 28 160 16,-6-21-192-16,0 13 192 0,-1 2-208 0,-3 0 80 15,0 3 128-15,-1 3 0 0,-3 3 0 0,-1 3 0 16,2-2 0-16,-2 3 128 0,0 2-128 0,1 3 128 16,1-2 0-16,-1 2 0 0,3 1 0 0,2 0 0 0,1 2 32 0,2 1 16 15,2 3 0-15,1-1 0 16,3 2 0-16,2 0 0 0,0 1 0 0,3-1 0 15,2 2-32-15,3 0 0 0,1 0 0 0,2-1 0 16,0-1 0-16,2-1 0 0,1-4 0 0,0-2 0 16,1 0 16-16,0-1 0 0,3-2 0 0,-20-10 0 15,34 12-160-15,-34-12 160 0,0 0-160 0,41 6 160 16,-41-6-160-16,0 0 0 0,0 0 0 0,58-8 128 16,-58 8-128-16,0 0 0 0,0 0 0 0,48-25 0 15,-48 25 0-15,0 0-272 0,0 0 64 0,33-40 16 16,-33 40-784-16,0 0-160 0,0 0-16 0,17-49-16 15,-17 49-1360-15,0 0-272 0</inkml:trace>
  <inkml:trace contextRef="#ctx0" brushRef="#br0" timeOffset="44469.54">28985 12084 25791 0,'-3'4'1152'0,"2"-3"224"0,1 1-1104 0,0 1-272 0,0-3 0 0,0 1 0 16,0-1 2528-16,1 2 448 0,-1-2 96 0,0 0 0 15,0 0-1376-15,0 0-288 0,26 15-48 0,-26-15-16 16,0 0-816-16,0 0-160 0,0 0-48 0,48 4 0 15,-48-4-320-15,0 0 0 0,0 0 0 0,47 6 128 16,-47-6-128-16,0 0 0 0,0 0 0 0,0 0-12800 16,49-6-2448-16</inkml:trace>
  <inkml:trace contextRef="#ctx0" brushRef="#br0" timeOffset="45801.72">29332 11791 911 0,'0'0'0'0,"0"0"0"0,0 0 0 0,0 0 0 16,0 0 768-16,0 0 80 0,0 0 16 0,0 0 0 15,0 0 416-15,0 0 64 0,0 0 32 0,0 0 0 16,0 0-416-16,0 0-64 0,8-39-32 0,-8 39 0 15,0 0-80-15,0 0-16 0,0 0 0 0,0 0 0 16,0 0 960-16,0 0 176 0,0 0 32 0,0 0 16 16,0 0 432-16,0 0 96 0,0 0 16 0,0 0 0 15,0 0-464-15,0 0-96 0,0 0-16 0,0 0 0 16,0 0-848-16,0 0-176 0,0 0-48 0,0 0 0 16,0 0-432-16,0 0-96 0,0 0 0 0,0 0-16 15,40 7-112-15,-36-1-32 0,0-2 0 0,-2 2 0 16,1-3-160-16,-1 4 0 0,0-4 0 0,-1 2 0 15,0 1 0-15,0-2 0 0,0 2 0 0,1-2 0 0,-1 2 0 0,-1-3 0 16,0 3 0-16,0-2 0 0,0 2 0 16,-1-3 0-16,1 4 0 0,0-5 0 0,-2 4 0 0,1-2 128 15,1-1-128-15,0 0 0 0,-1 1 0 0,1-4 128 16,0 2-128-16,0 0 0 0,0-2 0 0,0 0 0 16,0 0 0-16,0 0 0 0,0 0 0 0,0 0 0 15,0 0 0-15,0 0 0 0,0 0 0 0,0 0 0 16,0 0 0-16,0 0 0 0,0 0 0 0,0 0 0 15,0 0 0-15,0 0 0 0,0 0 0 0,0 0 0 16,0 0 0-16,0 0 0 0,0 0 0 0,0 0 0 16,0 0 0-16,0 0 0 0,0 0 0 0,0 0 0 15,0 0 0-15,0 0 0 0,0 0 0 0,0 0 0 16,0 0 0-16,0 0 0 0,0 0 0 0,0 0 0 0,0 0 0 0,0 0 0 16,0 0 0-16,-2-4 0 0,2 4 0 0,-2 0 0 15,2 0 0-15,0 0 0 0,0 0 0 0,0 0 0 16,0 0-288-16,0 0 64 0,0 0 16 0,0 0 0 15,0 0-48-15,0 0-16 0,0 0 0 0,0 0 0 16,0 0 272-16,0 0-192 0,0 0 192 0,0 0-160 16,0 0 160-16,0 0 0 0,-2-4 0 0,1 5 0 15,-1 2 0-15,1-3 0 0,1 0 0 0,-1 2 0 16,1-2 0-16,0 0 0 0,0 0 0 0,0 0 0 16,0 2-208-16,0-2-16 0,0 0 0 0,0 0 0 15,0 0-416-15,0 0-96 0,0 0-16 0,0 0 0 16,0 0-16-16,0 0-16 0,0 0 0 0,0 0 0 0,0 0 304 0,0 0 64 15,0 0 16-15,0 0 0 0,0 0 400 0,0 0 0 16,0 0 0-16,0 0 0 0,0 0 0 0,0 0 0 0,0 0 0 0,0 0 0 16,-3-7 0-16,3 6 0 0,-1 1 0 0,1 0 128 15,0 0-320-15,0 0-64 16,0 0-16-16,0 0 0 0,0 0 0 0,0 0 0 16,0 0 0-16,0 0 0 0,0 0 80 0,0 0 0 15,0 0 16-15,0 0 0 16,0 0-416-16,0 0-96 0,0 0-16 0,0 0 0 15,0 0-1408-15,0 0-272 0</inkml:trace>
  <inkml:trace contextRef="#ctx0" brushRef="#br0" timeOffset="46522.65">29316 12205 14735 0,'0'3'1312'0,"0"-6"-1056"15,0 3-256-15,0-2 0 0,0 2 2048 0,0 0 368 16,0 0 64-16,0 0 16 0,0 0 384 0,0 0 96 16,0 0 16-16,0 0 0 0,0 0-1248 0,13-39-240 15,-13 39-48-15,0 0-16 0,0 0-736 0,0 0-128 0,22-48-48 0,-22 48 0 16,0 0-240-16,22-43-48 0,-22 43-16 15,0 0 0-15,24-51-96 0,-24 51-128 0,0 0 176 0,19-51-176 16,-19 51 0-16,0 0 0 0,14-44 0 0,-14 44 0 16,0 0 0-16,0 0 0 0,9-42 0 0,-9 42 0 15,0 0 0-15,-3-22 0 0,3 22 0 0,-4-9 0 16,3 5 144-16,-1 2-144 0,-1 2 0 0,0-3 144 16,0 6 0-16,1-3 0 0,-1 3 0 0,-1 2 0 15,2-1 32-15,-2 2 0 0,0 0 0 0,0 4 0 16,0-1-16-16,0 2 0 0,-1 1 0 0,1 1 0 15,1 2-160-15,-1 1 0 0,3 0 0 0,0-3 0 16,1 2 0-16,1 1 0 0,1-2 128 0,1 1-128 16,2-2 0-16,1 2 128 0,1 1-128 0,1-1 128 0,0 1-128 0,1-3 0 0,0-2 0 0,-1 0 0 15,1-1 0-15,0 0 0 0,-1-4 0 0,-8-6 0 16,0 0-320-16,0 0 16 16,0 0 0-16,0 0 0 15,0 0-1040-15,47-16-192 0</inkml:trace>
  <inkml:trace contextRef="#ctx0" brushRef="#br0" timeOffset="46768.99">29269 11927 11967 0,'0'0'528'0,"0"0"112"0,0 0-512 0,0 0-128 0,0 0 0 0,0 0 0 16,0 0 3312-16,0 0 624 0,27 12 128 0,-27-12 32 15,0 0-400-15,39 10-80 0,-39-10-16 0,0 0 0 16,45 6-2432-16,-45-6-480 0,0 0-112 0,49 3 0 16,-49-3-368-16,0 0-64 0,48 6-16 0,-48-6 0 0,0 0-128 0,0 0 0 15,44 6 0-15,-44-6 128 0,0 0-128 0,0 0 0 16,0 0 0-16,45 1 0 16,-45-1-720-16,0 0-80 15</inkml:trace>
  <inkml:trace contextRef="#ctx0" brushRef="#br0" timeOffset="47588.06">29858 11679 11055 0,'-4'-2'480'0,"3"0"112"0,1 2-464 0,-4-2-128 0,4 2 0 0,0 0 0 16,-4-5 3312-16,2 4 640 0,-1-1 128 0,-1-2 16 0,0 0-384 0,0 2-96 31,0-2-16-31,4 4 0 0,-3-2-2256 0,1-1-464 0,2 3-96 15,-1 3-16-15,1-1-352 0,0-1-80 0,0 4-16 16,0-1 0-16,0 3-80 0,0 2-32 0,0-3 0 0,0 4 0 16,0 2-64-16,0-2-16 0,0 5 0 0,0-2 0 15,-1 0-128-15,1 0 0 0,-1 3 0 0,-1-4 0 16,1 0 0-16,0-2 0 0,1 3 128 0,-1-4-128 16,1 0 0-16,0-1 0 0,0 0 144 0,0-2-144 15,0 4 0-15,1-4 0 0,0 2 0 0,0-2 0 16,1 0 0-16,-1 0 0 0,1 1 0 0,0-1 0 15,0-2 176-15,-1 2-48 0,2-1 0 0,-2 0 0 16,-1 0-128-16,1 1-176 0,1-3 48 0,-2 4 0 16,-2-4 128-16,2 4 176 0,-1-1-48 0,-1-3 0 0,0 2-128 15,1-1-176-15,-1 0 48 0,2-1 0 0,-2 2 128 0,1-3 0 16,1 3 0-16,-1-4 0 0,1 1 0 0,0 1 0 16,0-2 0-16,0 1 0 0,0-2 0 0,1 4 0 15,-2-1 0-15,1 0 0 0,-1 0 0 0,-1 1 0 16,0 2 0-16,0 0 0 0,-1 0 0 0,-1 0 0 15,2 2 0-15,-3 0 0 0,-1 2 0 0,0-1 0 16,-1-2 0-16,-1 2 0 0,0 1 0 0,-2-1 0 16,2-2 0-16,-2 3 0 0,1 1 0 0,1-4 0 15,-1 2 0-15,0-3 0 0,3 0 0 0,-1-6 0 16,2-2 0-16,2 2-128 0,1 2 128 0,-1 2 0 16,3-1 0-16,0-2 0 0,2-1 0 0,-2 0 0 15,0 0 0-15,0 0 0 0,0 0 0 0,0 0 0 0,0 0 0 0,42-26 0 16,-42 26 0-16,0 0 0 0,0 0 0 15,42-32 0-15,-42 32 0 0,0 0 0 0,0 0 0 0,40-29 0 16,-40 29 0-16,0 0 0 0,0 0 0 16,0 0 0-16,0 0 0 0,0 0 0 0,44-27 0 0,-44 27 0 15,0 0 0-15,0 0 0 0,8 9 0 0,-8-3 0 16,2 1 0-16,-4 3 0 0,1 5 0 0,0 1 0 16,-2-1 0-16,1 1 128 0,-2 0-128 0,1-2 0 15,-1 4 144-15,0 1-144 0,2-3 192 0,-1-1-192 16,2 1 192-16,0-4-192 0,2-1 192 0,0-2-192 15,3-3 0-15,-4-6 0 0,0 0 0 0,0 0 0 16,0 0-224-16,0 0-96 0,0 0-32 0,0 0 0 16,52-31-976-16,-52 31-192 15</inkml:trace>
  <inkml:trace contextRef="#ctx0" brushRef="#br0" timeOffset="48819.46">30385 12300 18431 0,'-4'0'816'0,"3"0"160"0,-1 0-784 0,2 0-192 0,0 0 0 0,0 3 0 15,0-3 2928-15,0 2 528 0,0 2 128 0,0 2 0 16,2 4-560-16,-2 2-112 0,2 2-32 0,-1 2 0 15,1 1-1584-15,-1 3-320 0,0 2-64 0,0-1-16 16,0 5-320-16,-1-1-64 0,2 1 0 0,-2 3-16 16,1-5-240-16,-1 2-64 0,0-1 0 0,-1-2 0 15,1 1-192-15,-2-4 0 0,0 0 0 0,1-3 0 16,0-1 0-16,-2-2 0 0,1-2 0 0,0 0 0 0,0-4 0 16,-1 0 0-16,2-2 0 0,0-2 0 0,0 0 0 15,-1-2 0-15,1 1 0 0,0-3 0 16,-1 0-640-16,0-3 0 0,0 1-16 0,-1 1 0 15,1-6-368-15,-1 4-80 0,3 3-16 0,0 0-17728 16</inkml:trace>
  <inkml:trace contextRef="#ctx0" brushRef="#br0" timeOffset="49302.78">30639 12536 15663 0,'2'0'1392'16,"0"0"-1120"-16,-1 0-272 0,0 0 0 0,-1 0 2432 0,2 0 448 15,0 0 64-15,2 2 32 0,-4-2 512 0,0 0 96 16,0 0 32-16,0 0 0 0,39 8-2144 0,-39-8-448 16,0 0-64-16,31 7-32 0,-31-7-288 0,0 0-48 15,30 8-16-15,-30-8 0 0,0 0-208 0,31 10-48 16,-31-10-16-16,18 7 0 0,-18-7-304 0,0 0 128 16,0 0-128-16,0 0 0 0,35 9 0 0,-35-9 0 15,0 0 0-15,0 0 0 0,0 0-256 0,0 0-128 16,0 0 0-16,0 0-16 15,0 0-816-15,0 0-176 0</inkml:trace>
  <inkml:trace contextRef="#ctx0" brushRef="#br0" timeOffset="49553.74">30814 12414 10879 0,'-5'6'240'0,"2"-2"48"0,1-2 16 0,0 1 0 0,2 1-304 0,-1-4 0 0,1 2 0 0,-1 2 0 15,0 2 4592-15,0 1 848 0,-2 4 192 0,2 2 16 16,0 0-2352-16,-1 2-480 0,2-1-80 0,0-2-32 16,0 1-1664-16,0 0-336 0,0 2-64 0,0-3 0 15,-1 2-240-15,1-2-32 0,-1 1-16 0,-2-3 0 0,2-2-224 0,-1-1-128 0,-1 2 128 0,1-2-128 16,1-1 0-16,-2-5 0 0,1 1 0 0,0 0 0 31,1-1-416-15,-1 0-48-16,0-1-16 0,0 3 0 0,1-3-736 0,-2 0-128 0,2-3-48 0,0 1-16288 15</inkml:trace>
  <inkml:trace contextRef="#ctx0" brushRef="#br0" timeOffset="54952.03">31143 12786 9215 0,'-3'0'816'0,"2"0"-656"16,1 0-160-16,0-2 0 0,1 2 2032 0,-1-1 368 15,0 1 80-15,0 0 16 0,1 0 704 0,-1 0 128 16,3 0 48-16,-2 0 0 0,1 1-1024 0,1-1-208 15,-1 0-32-15,-2 0-16 0,0 0-1136 0,0 0-208 16,0 0-48-16,0 0-16 0,0 0-368 0,0 0-80 0,49-30-16 0,-49 30 0 16,0 0-80-16,28-41-16 0,-28 41 0 0,24-39 0 15,-24 39-128-15,23-46 0 0,-23 46 0 0,22-45 0 16,-22 45 0-16,19-40 0 0,-19 40 0 0,0 0 0 16,22-54 0-16,-22 54-176 0,0 0 176 0,13-38-128 15,-13 38 128-15,0 0 0 0,0 0-144 0,0 0 144 16,0-27 0-16,-3 26 0 0,-1-2 0 0,1 3 0 15,-1 0 128-15,-1 3 64 0,0-3 0 0,1 3 0 16,-1 1-32-16,2 2 0 0,0 3 0 0,-1-2 0 16,2 6-32-16,1-1 0 0,0 3 0 0,-1 1 0 15,2 0 0-15,-1 3-128 0,2 0 192 0,-1 2-64 16,3-3-128-16,-2 0 0 0,3 1 144 0,-1-3-144 16,1-1 0-16,-1-4 0 0,2 0 0 0,-1-1 128 0,1 2-128 15,0-4 0-15,0 0 0 0,2 0 0 0,-3-2 0 0,3-1-128 16,-1 1 128-16,-6-6-128 15,0 0-288-15,0 0-48 0,0 0-16 0,0 0 0 16,0 0-1472-16,0 0-288 0</inkml:trace>
  <inkml:trace contextRef="#ctx0" brushRef="#br0" timeOffset="55206.18">31203 12536 8287 0,'3'0'368'0,"-1"0"80"0,-2 0-448 0,0 0 0 15,0 0 0-15,0 0 0 0,0 0 2896 0,0 0 496 0,0 0 112 0,0 0 16 16,0 0 240-16,0 0 48 0,51 0 16 0,-51 0 0 16,0 0-1904-16,0 0-368 0,0 0-80 0,50 2 0 15,-50-2-928-15,0 0-176 0,0 0-48 0,0 0 0 16,46 2-320-16,-46-2 128 0,0 0-128 0,0 0 0 15,0 0 0-15,0 0-208 0,51-7 16 0,-51 7 16 32,0 0-1808-32,0 0-384 0</inkml:trace>
  <inkml:trace contextRef="#ctx0" brushRef="#br0" timeOffset="56002.28">31719 12313 2751 0,'-1'-2'256'0,"-1"1"-256"16,1 0 0-16,0 1 0 0,1-3 3552 0,0 3 672 16,-1 0 128-16,-1 0 16 0,1-1 512 0,0 1 112 15,0 0 0-15,-2-2 16 0,2 2-2816 0,0 0-560 16,-1 0-112-16,1 0-32 0,0 2-816 0,0-2-160 15,0 1-48-15,-1 2 0 0,0-1-144 0,1 2-16 0,-1 0-16 0,1-2 0 16,1 4-112-16,-1-2-32 16,0 2 0-16,-1-2 0 0,2 5-144 0,0-3 0 15,2 0 0-15,-2 2 0 0,0-2 0 0,1 2 0 16,-1 2 0-16,1-2 0 0,0 0 0 0,-1 1 0 0,2-2 0 0,-1 3 0 16,0-1 0-16,-1 1 0 0,1-2 0 0,-1-1 0 15,-1 0 0-15,1-1 0 0,-1 0 0 0,1 1 0 16,-1-4 0-16,-1 2 0 0,2-1 0 0,-1 0 0 15,0-1 0-15,1 0 0 0,0 1 0 0,-1 1 0 16,2-2 0-16,-1 1 0 0,0 2 0 0,1 0 0 16,0 1 0-16,1-1 0 0,-1 0 0 0,-1 0 0 15,1 0 0-15,-1 0 0 0,1 1 0 0,-1-2 0 16,-1 1 0-16,1-1 0 0,-1 1 0 0,-2-2 0 16,2 2 0-16,-1-3 0 0,-1 1 0 0,1 1 0 15,-2-1 0-15,1 0 0 0,1-1 128 0,-2 2-128 0,2 1 0 16,-2-2 0-16,0 2 0 0,1-2 0 0,-1 1 0 0,-1 2 0 15,1 0 128-15,1-1-128 0,-1-3 0 0,0 2 0 16,1 0 0-16,-1 2 0 0,0-3 0 0,-1 3 0 0,1-4 0 0,-1 4 0 16,2-4 0-16,-2 1 0 0,0 1 0 0,1-1 0 15,-1 2-160-15,0-2 160 0,2-2 0 0,-2 2-144 16,2-2 144-16,-1-1-128 16,2 2 128-16,1-1-128 0,-1 0 128 0,1-2 0 15,1 2 0-15,0-2 0 0,1 0 0 0,1-2 0 16,0 0 0-16,1 2-128 0,-3 0 128 0,0 0 0 15,0 0 0-15,0 0 0 0,0 0 0 0,0 0 0 0,0 0 0 0,0 0 0 0,0 0 0 0,0 0 0 32,50-28 0-32,-50 28 0 0,0 0 0 0,0 0 0 15,0 0 0-15,0 0 0 0,0 0 0 0,0 0 0 0,0 0 0 16,46-27 0-16,-46 27 0 0,0 0 0 0,0 0 0 0,0 0 0 16,0 0 0-16,0 0 0 0,0 0 0 0,0 0 0 15,27 10 0-15,-25-4 0 0,-1 2 0 0,-1-1 128 16,0-1-128-16,-1 4 144 0,1-4-144 0,0 3 160 15,0-2-160-15,1 2 128 0,-1-2-128 0,2-1 128 16,1 0-128-16,-1 1 0 0,2-4 0 0,1 2 0 16,0-1 0-16,-1-2 0 0,-4-2 0 0,0 0 0 15,0 0-352-15,0 0 0 0,0 0 0 0,0 0 0 16,0 0-448-16,0 0-96 16,48-12 0-16,-48 12-17760 0</inkml:trace>
  <inkml:trace contextRef="#ctx0" brushRef="#br0" timeOffset="56901.86">32051 12581 15663 0,'0'0'1392'16,"0"0"-1120"-16,0 0-272 0,0 0 0 15,0 0 2368-15,0 0 400 0,0 0 96 0,0 0 16 16,0 0 480-16,0 0 96 0,0 0 32 0,0 0 0 15,0 0-2176-15,0 0-432 0,0 0-96 0,0 0-16 16,0 0-288-16,0 0-64 0,0 0-16 0,44 6 0 16,-44-6-128-16,0 0-16 0,0 0-16 0,43 1 0 0,-43-1-240 0,0 0 128 15,0 0-128-15,0 0 0 0,52-5 0 0,-52 5 0 16,0 0 0-16,0 0 0 16,0 0-672-16,0 0-32 0,0 0 0 0,0 0-17968 15</inkml:trace>
  <inkml:trace contextRef="#ctx0" brushRef="#br0" timeOffset="57169.69">32170 12470 16575 0,'0'0'736'0,"0"0"160"0,0 0-720 0,0 0-176 0,0 0 0 0,0 0 0 16,0 0 2896-16,0 0 560 0,0 0 96 0,0 0 32 15,0 0-560-15,0 0-96 0,0 0-32 0,0 0 0 16,-2 7-1888-16,-1-3-384 0,-1 1-80 0,2 1-16 16,-2 0-272-16,2 0-64 0,-1 4-16 0,2 0 0 15,-1 0-176-15,2 2 0 0,0 3 0 0,0 1 0 16,1-2 0-16,0 2 0 0,2 0 0 0,0 1 0 16,0-3 0-16,-1 1 0 0,1-2-176 0,-1-3 176 15,-1-1-704 1,1-2-48-16,-2-7-16 0,2 9-11264 0,-2-9-2240 0</inkml:trace>
  <inkml:trace contextRef="#ctx0" brushRef="#br0" timeOffset="57789.14">32654 12201 12479 0,'0'0'1104'0,"0"0"-880"0,0 0-224 0,0 0 0 0,0 0 1792 0,0 0 304 16,0 0 64-16,0 0 16 0,0 0 1120 0,0 0 224 16,0 0 64-16,-3-18 0 0,3 18-1296 0,-6-3-256 15,1 2-48-15,1 1-16 0,-2 1-1120 0,1 2-208 16,-1-1-64-16,1-1 0 0,-1 2-272 0,1 3-64 15,-1-2-16-15,0 5 0 0,-1-2-96 0,1 3 0 16,0 2-128-16,0 3 192 0,1 1-192 0,0-1 0 16,2 2 0-16,0 2 0 0,0-1 0 0,2 5 0 0,0-5 0 0,1 2 0 15,0-4 0-15,1 0 0 0,2 1 0 0,-2-1 0 0,0 2 0 0,1-3-176 32,0 1 176-32,1-4-128 15,-3-12-368-15,8 22-64 0,-8-22-16 0,0 0-11888 16,17 19-2384-16</inkml:trace>
  <inkml:trace contextRef="#ctx0" brushRef="#br0" timeOffset="58136.15">32802 12226 15663 0,'0'0'688'0,"-5"-1"144"0,5 1-656 0,0 0-176 16,-5-1 0-16,5 1 0 0,0 0 3264 0,0 0 608 16,-4 1 128-16,4-1 32 0,-5 1-992 0,2 0-192 15,-1 2-32-15,0 0-16 0,2 0-1968 0,1-2-384 16,-2 2-64-16,2-1-32 0,0 2-352 0,-1-2 0 15,2-2 0-15,-1 5 0 0,1-5 0 0,0 0 0 16,1 6-160-16,-1-6 160 16,0 0-304-16,0 0 48 0,0 0 16 0,0 0 0 0,0 0 240 0,0 0 0 15,0 0 0-15,0 0-144 0,0 0 144 0,0 0 0 16,0 0 0-16,0 0 0 16,0 0-752-16,0 0-64 0,0 0-16 0</inkml:trace>
  <inkml:trace contextRef="#ctx0" brushRef="#br0" timeOffset="58670.67">32732 12597 911 0,'0'0'0'0,"0"0"0"0,0 0 0 0,0 0 0 0,0 0 2016 0,0 0 320 16,0 0 64-16,0 0 16 0,0 0 1120 0,0 0 240 15,-3-20 32-15,3 20 16 0,0 0-912 0,0 0-176 16,0 0-48-16,0 0 0 0,7-37-1088 0,-7 37-240 16,0 0-32-16,0 0-16 15,25-42-608-15,-25 42-112 0,0 0-16 0,25-39-16 0,-25 39-352 0,0 0-64 16,21-36-16-16,-21 36 0 0,0 0 0 0,0 0-128 16,16-37 192-16,-16 37-64 0,0 0 64 0,0 0 0 15,0 0 0-15,6-30 0 0,-6 30-48 0,0 0 0 16,0 0 0-16,0 0 0 0,0 0 16 0,0 0 0 15,0 0 0-15,0 0 0 0,0 0-32 0,0 0 0 0,0 0 0 16,0 0 0-16,0 0 48 0,0 0 0 0,-2 6 0 16,2 2 0-16,-2 1-176 0,2 3 128 0,-1-1-128 0,2 1 128 15,1 0-128-15,-1 1 0 0,1-1 0 0,1 0 0 16,-1-2 0-16,1 3 0 0,-1-3 0 0,1-2 0 16,-2 0 0-16,-1-8-224 0,4 12 80 0,-4-12 16 31,2 12-384-31,-2-12-80 0,0 0-16 0</inkml:trace>
  <inkml:trace contextRef="#ctx0" brushRef="#br0" timeOffset="58905.18">32691 12366 5519 0,'0'0'496'0,"0"0"-496"0,0 0 0 0,0 0 0 0,0 0 2816 0,0 0 480 15,0 0 96-15,0 0 0 16,0 0 1152-16,0 0 208 16,31 12 48-16,-31-12 16 0,0 0-2560 0,0 0-512 15,39 10-96-15,-39-10-32 0,0 0-1136 0,0 0-224 16,50 4-64-16,-50-4 0 0,0 0-192 0,0 0 0 16,0 0 0-16,48 0 0 15,-48 0-784-15,0 0-112 0,0 0 0 0</inkml:trace>
  <inkml:trace contextRef="#ctx0" brushRef="#br0" timeOffset="59551.71">33107 12183 11967 0,'0'0'528'0,"0"0"112"0,0 0-512 16,0 0-128-16,0 0 0 0,0 0 0 0,0 0 2112 0,0 0 384 0,0 0 64 0,0 0 32 16,0 0 1408-16,0 0 288 0,0 0 48 0,0 0 16 0,0 0-2352 0,0 0-464 15,0 0-80-15,0 0-32 0,0 0-592 0,18 22-112 16,-22-13-16-16,0-2-16 0,2 2-320 0,-2 1-64 16,0 2-16-16,2-2 0 0,-1 0-288 0,2 0 128 15,0 1-128-15,1-1 0 0,0-2 0 0,1 2 0 16,0 0 0-16,-1-10 0 0,7 16 0 0,-7-16 0 15,7 15 0-15,-7-15-144 0,0 0-48 0,11 16-16 16,-11-16 0-16,0 0 0 0,0 0-80 0,13 17-16 16,-13-17 0-16,0 0 0 0,0 0 304 0,0 0-128 15,6 13 128-15,-6-13 0 0,0 0 0 0,0 0 0 16,1 8 0-16,-1-8 0 0,0 0 0 0,0 7 0 16,0-7 0-16,-1 6 0 0,1-6 0 0,-1 6 0 15,1-6 0-15,-3 6 0 0,3-6 0 0,-1 6 0 16,1-6 0-16,-4 8 0 0,4-8 0 0,-4 8 0 0,3-4 0 0,-1 2 0 15,-2 1 0-15,2-1 0 0,-2 0 0 16,-1 0 0-16,-1 2 0 0,-1 0 0 0,1 2 0 0,-1-1 0 16,-2 1 0-16,-1 2-128 0,-1-1 128 0,0 4 0 15,-1-3 0-15,-1 1 0 0,2-3 0 0,1-4 0 16,3 1-128-16,-1-2 128 0,2-1 0 0,3-4 0 16,-1 0 0-16,4 0 0 0,0 0 0 0,0 0 0 15,0 0-128-15,0 0 128 0,0 0 0 0,0 0 0 16,0 0 0-16,23-35 0 0,-23 35 0 0,0 0 0 15,0 0 0-15,0 0 0 0,0 0 0 0,40-31 144 16,-40 31-144-16,0 0 0 0,0 0 0 0,0 0 0 16,0 0 0-16,0 0 0 0,48-7 0 0,-48 7 0 15,0 0 128-15,0 0-128 0,27 16 192 0,-27-16-64 0,0 0-128 16,0 0 128-16,23 20-128 0,-23-20 128 0,0 0-128 0,12 17 0 16,-12-17 0-16,5 11 0 0,-5-11 0 15,0 11 0-15,0-11 0 0,-1 8 0 0,-2-5-320 0,3-3-64 16,-2 5 0-16,2-5 0 15,0 0-1104-15,-4 2-240 0</inkml:trace>
  <inkml:trace contextRef="#ctx0" brushRef="#br0" timeOffset="59906.8">33237 12163 6447 0,'-7'1'576'0,"7"-1"-576"16,-4 3 0-16,4-3 0 0,0 0 2624 0,0 0 400 0,0 0 96 0,0 0 16 16,0 0 1280-16,9 12 272 0,-9-12 48 0,10 16 16 0,-10-16-2240 0,15 22-448 15,-7-6-80-15,1-1-32 0,1 1-1200 0,0 0-240 16,0 1-64-16,-1-1 0 16,0 0-256-16,-2 0-64 0,2 2-128 0,-3-3 192 15,0 1-192-15,1 0 0 0,-2 0 0 0,0 0 0 16,-2-1 0-16,1 1 0 0,0-2 0 0,-2 1 0 15,1-3 0-15,-2 2 0 0,0 1 0 0,-2-3 0 16,-2 2 0-16,1 0 0 0,-2 0 0 0,-2-2 0 16,0 1 0-16,-2-1 0 0,1-1 0 0,-2 0 0 15,-1-1-176-15,-2-2 32 0,0-2 0 0,1 0 0 16,-1-1-272-16,1-1-48 0,0-2-16 0,1-2 0 16,3-2-192-16,1-2-32 0,1-1-16 0,5 5 0 15,-5-14-1168-15,5 14-224 0,0 0-64 0</inkml:trace>
  <inkml:trace contextRef="#ctx0" brushRef="#br0" timeOffset="60420.3">33490 12047 11967 0,'-7'-3'528'0,"7"3"112"16,-7-3-512-16,7 3-128 0,-5-3 0 0,5 3 0 0,-4 0 3216 0,4 0 624 0,-6-1 112 0,0-2 16 15,-2 3-640-15,1-2-144 0,0 1-32 0,0 1 0 16,3-3-1680-16,-1 2-320 0,5 1-80 0,0 0-16 16,0 0-608-16,0 0-112 0,0 0-16 0,0 0-16 15,0 0-304-15,0 0 160 0,0 0-160 0,0 0 128 16,0 0 0-16,0 0-128 0,44-21 192 0,-44 21-64 15,0 0-128-15,0 0 128 0,0 0-128 0,53-3 128 0,-53 3-128 0,0 0 0 16,0 0 0-16,0 0 0 0,42 7 0 0,-42-7-144 16,0 0 144-16,0 0-160 15,0 0-96-15,16 17 0 0,-16-17-16 0,0 0 0 16,4 16-16-16,-5-12 0 0,0 2 0 0,-3 1 0 16,0 2 160-16,-1-3 128 0,0 0-192 0,0 1 192 0,-1-1-192 15,-1 0 192-15,-2 1-192 0,-2 2 192 0,1-3-176 0,-2 0 176 16,1 1-160-16,-1-1 160 0,3-3-160 0,-1 1 160 15,2-1-160-15,3-2 160 0,0 1 0 0,5-2 0 16,0 0 0-16,0 0 0 0,0 0 176 0,0 0 16 16,0 0 16-16,0 0 0 0,0 0 0 0,0 0 0 15,0 0 0-15,46-2 0 0,-46 2 48 0,0 0 0 16,0 0 0-16,43 18 0 0,-43-18-128 0,25 16-128 16,-25-16 176-16,27 19-176 0,-27-19 0 0,30 19 0 15,-30-19 0-15,26 16 0 0,-26-16 0 0,0 0 0 16,27 18 0-16</inkml:trace>
  <inkml:trace contextRef="#ctx0" brushRef="#br0" timeOffset="62337.9">32641 12818 3679 0,'-7'0'320'0,"2"0"-320"16,1 0 0-16,3 0 0 0,0 0 512 0,-1 0 16 16,1 0 16-16,0 0 0 0,0 0 624 0,-2-2 128 0,0 2 32 0,-2 0 0 15,1-1 592-15,0 1 112 0,0 0 16 16,1 0 16-16,0 0 304 0,1 0 64 0,-1 0 16 0,1-3 0 15,1 3-352-15,-2 0-80 0,3 0-16 0,-1 0 0 16,0 3-384-16,1-3-80 16,1 1 0-16,0 1-16 0,2 1-800 0,-1 1-144 0,2-2-48 0,2 2 0 15,1 2-80-15,-7-6 0 0,0 0-16 0,36 14 0 0,-36-14-112 0,34 11-32 16,-34-11 0-16,0 0 0 16,57 7-112-16,-57-7-32 0,0 0 0 0,65 3 0 15,-65-3-144-15,0 0 160 0,61 0-160 0,-61 0 160 0,0 0-160 16,58-4 160-16,-58 4-160 0,0 0 160 0,58-5 736 0,-58 5 128 15,0 0 48-15,47-1 0 16,-47 1-1648 0,0 0-320-16,49 0-64 0,-49 0 0 0,0 0 768 0,54-3 192 0,-54 3 0 0,0 0 0 0,48 0 0 0,-48 0 0 15,0 0 0-15,43 4 0 0,-43-4 0 0,0 0 0 16,0 0 0-16,45 5 0 0,-45-5 0 0,0 0 0 16,0 0 0-16,0 0 0 0,35 7 0 0,-30-4 0 15,-5-3 0-15,0 0 0 0,0 0 0 0,0 0-144 16,0 0 144-16,0 0 0 0,0 0-336 0,0 0 16 15,0 0 0-15,0 0 0 16,0 0-288-16,0 0-48 0,3 0-16 0</inkml:trace>
  <inkml:trace contextRef="#ctx0" brushRef="#br0" timeOffset="62903.59">32894 13083 19343 0,'-3'0'1728'0,"1"0"-1392"0,2-2-336 0,1 2 0 15,-1 0 1168-15,0 0 176 0,0-3 16 0,0 2 16 16,-1-2 1264-16,1 0 256 0,1 0 48 0,-1 3 16 15,0 0-1104-15,0 0-240 0,0 0-32 0,0 0-16 16,0 0-944-16,47-36-192 0,-47 36-48 0,0 0 0 16,0 0-128-16,53-12-48 0,-53 12 0 0,0 0 0 0,0 0-208 0,0 0 128 15,48 0-128-15,-48 0 0 0,0 0 0 0,25 12 0 16,-16-5 0-16,-2 0 0 0,0 2 0 0,-2-3 0 16,0 4-176-16,-1 0 176 0,-2-2-256 0,0 2 80 15,-2-2 16-15,0 3 0 16,-2-4 0-16,0 3 0 0,-2 1 0 0,-1-3 0 0,0 0-176 0,-1 0-48 15,-2 0 0-15,-2 0 0 16,-1 0-144-16,-4 1-48 0,0-2 0 0,-1 0 0 16,1-4 112-16,-1 2 16 0,-1-4 0 0,-1 2 0 0,2-3 192 0,1 0 64 15,1-3 0-15,0 2 0 0,3-1 320 0,2-2 64 16,2-2 0-16,1 1 16 0,3 0 240 0,2-1 32 0,1 6 16 0,0 0 0 16,0 0 48-16,0 0 16 0,0 0 0 0,36-43 0 15,-36 43-128-15,0 0-32 0,0 0 0 0,57-26 0 16,-57 26 16-16,0 0 0 0,54-13 0 0,-54 13 0 15,0 0-128-15,0 0-32 0,51 3 0 0,-51-3 0 16,27 11-80-16,-27-11-32 0,26 17 0 0,-13-9 0 16,-1 0-144-16,-1 2 0 0,0-3 0 0,-3 2 128 15,1-3-128-15,-3 0 0 0,0 1 0 0,-1-4 0 16,-1 1-320-16,0-1 0 0,-2-1 0 0,1-2 0 16,1 0-416-1,-2-2-80-15,-2 2-16 0</inkml:trace>
  <inkml:trace contextRef="#ctx0" brushRef="#br0" timeOffset="64320.63">33654 11832 1839 0,'-5'0'160'16,"0"0"-160"-16,1 0 0 0,3 1 0 0,0-1 992 16,-3 1 160-16,-1 0 48 0,-3 2 0 0,-2-2 800 0,-1 1 176 15,2 1 16-15,1-3 16 0,4 1-144 0,1-1-16 16,3 0-16-16,0-1 0 0,3 1-416 0,-3 0-80 16,0 0 0-16,0 0-16 0,0 0-48 0,0 0-16 15,0 0 0-15,0 0 0 0,0 0-48 0,0 0 0 16,0 0 0-16,0 0 0 0,0 0-368 0,50-10-80 15,-44 14 0-15,-6-4-16 0,0 0-560 0,0 0-128 16,40 10 0-16,-40-10-16 0,0 0-112 0,43 6 0 16,-43-6-128-16,0 0 192 0,40 9-192 0,-40-9 0 15,0 0 0-15,38 9 0 0,-38-9 0 0,0 0 0 16,0 0 0-16,43 10 0 0,-43-10 0 0,0 0 0 16,0 0 0-16,0 0 0 0,0 0 0 0,38 6 0 0,-38-6 0 0,0 0 0 15,0 0 144-15,0 0-144 0,0 0 128 0,0 0-128 16,0 0 0-16,0 0 0 0,0 0 0 0,0 0-176 15,0 0 176-15,0 0 192 0,-2 92-32 0,-3-76-16 16,-1 0-144-16,1 3 0 0,3-3 0 0,-1 2 0 16,2 1 0-16,0-3 0 0,1 1 0 0,0 1-176 15,0-1 176-15,2-1 0 0,2 1 0 0,0-3 0 16,1 2 0-16,-2 0 0 0,0 1 0 0,-2 1 0 16,2-1 0-16,-3-17 0 0,0 0 0 0,0 0-128 15,0 0 128-15,0 89 0 0,0-69 0 0,-2 2 0 16,-1 3 0-16,-1-1 0 0,0 2 0 0,2 0 0 15,0 2 0-15,1-5 0 0,0 1 0 0,0-2 0 16,0-2 0-16,2-2 0 0,1-2 0 0,-1 0 0 0,1 0 0 0,-1 1 0 0,4-1 0 0,-3 1 0 16,0 3 0-16,-2-2 0 0,0 1 0 0,0 3 0 15,-3-2 0 1,1 1 0-16,-2-1 0 0,-1 2 0 0,-1 3 0 0,0 1 0 16,-2-2 0-16,0 5 0 0,-4-3 0 0,0 0 0 15,0-2 0-15,1-1 0 0,3-2 0 0,1-1 0 16,1-4 0-16,-2-2 0 0,2-1 0 0,0-3 128 15,1 3-128-15,-1 2 176 0,-2-1-48 0,1 1 0 16,-1 1 0-16,1-4 0 0,-2 2 0 0,3 0 0 16,0-1 0-16,0-1 0 0,0 2 32 0,1-4 0 15,2 0 0-15,-1-2 0 0,2 1 0 0,0 1 0 16,0-4 0-16,2 1 0 0,-1 2-160 0,0-3 128 16,2-2-128-16,-1 2 128 0,0 0-128 0,-1-3 0 15,1 0 0-15,1 1 0 0,-1 0 0 0,0-2 0 16,1 1 0-16,1 1 0 0,-1-4 0 0,-1 2 0 0,1-2 0 0,-1 1 0 15,1-1 128-15,-1 3-128 0,1-3 0 0,-1 0 128 16,2 2-128-16,-2-2 0 0,1 0 0 0,0 1 128 16,-1-1-128-16,1 0 0 0,-1 0 0 0,2 0 0 15,-2 0 0-15,0-1 0 0,0 1 0 0,0 0 0 16,0-2 0-16,0 2 0 0,-2-4 0 0,1 2 0 16,0-1 0-16,-2 2 0 0,1-2 128 0,-2 0-128 15,1 3 0-15,-1-3 0 0,0 2 0 0,0 1 0 16,-1 0 0-16,-1 0 0 0,0 1 128 0,0-1-128 15,0 3 0-15,-2-3 0 0,1 0 0 0,-2 0 0 16,2 0 0-16,-2 0 0 0,-1 1 0 0,0 1 0 16,-1-2 0-16,0 0 128 0,-2 0-128 0,-4 0 0 15,1 3 160-15,-2-3-160 0,1 0 192 0,-1 0-192 0,1 0 208 0,-2 0-64 16,3 1-16-16,0 2 0 0,3-1-128 0,0-1 128 16,1 2-128-16,3-1 128 0,3 2-128 0,1-4 0 15,1 4 0-15,2-2 128 0,1 2-128 0,1-2 0 16,1 2 0-16,1-2 128 0,2 0-128 0,0 0 0 15,1 1 0-15,0 0 128 0,-5-3-128 0,0 0 0 16,0 0 0-16,0 0 0 0,37 8 0 0,-37-8 0 16,0 0 0-16,0 0 0 0,0 0 0 0,54 0 0 15,-54 0 0-15,0 0 0 0,0 0 0 0,53-6 0 16,-53 6 0-16,0 0 0 0,0 0 0 0,60-16 0 16,-60 16-176-16,0 0 176 0,0 0-208 0,62-26 32 15,-62 26 16-15,0 0 0 16,0 0-208-16,51-29-32 0,-51 29-16 0,0 0 0 15,0 0-112-15,0 0-32 0,43-35 0 0,-43 35 0 0,0 0-336 0,0 0-80 0,0 0-16 0</inkml:trace>
  <inkml:trace contextRef="#ctx0" brushRef="#br0" timeOffset="67786.74">30286 11854 13823 0,'-8'0'1216'0,"2"0"-960"16,1 0-256-16,3 0 0 0,-1 0 1248 0,-1 0 208 0,-2 0 32 0,-5 0 16 16,-4 0 640-16,-2 0 128 15,-2 2 32-15,2 2 0 0,1 0-768 0,2 2-160 16,2-2-32-16,2 1 0 0,1-2-400 0,2 3-96 16,1-2-16-16,0 2 0 0,2 1-192 0,-1-1-32 15,3 0-16-15,-1 0 0 0,2-2-192 0,0 2-32 0,1 0-16 0,0 0 0 16,1 1-16-16,0-1 0 0,0 0 0 0,2 4 0 15,1-3-48-15,-1 2-16 0,1 3 0 0,2-2 0 16,-1 5-80-16,1-1-32 0,2 0 0 0,-2 2 0 16,1 2-32-16,1 3-128 0,-1 1 192 0,-1 0-64 15,0 3-128-15,-1 4 192 0,-1-1-192 0,-1 0 192 16,-2 5-192-16,-2-1 128 0,-1 6-128 0,-1 2 128 16,-4 0-128-16,1 2 0 0,-1 2 144 0,-2-2-144 15,-1-5 0-15,-1 1 0 0,1 1 0 0,0-5 128 16,1 1-128-16,0-7 0 0,1-3 0 0,2 1 0 0,-1-1 0 15,-2 3 0-15,2 4 0 0,-1-1 128 16,3-2-128-16,0-3 0 0,2-2 0 0,-1-1 0 0,3-1 0 0,-2-4 0 16,2 2 0-16,1-6 128 0,0 1-128 0,0-5 128 15,0-2-128-15,0-2 128 0,0 2-128 0,1 0 176 16,-1 2-176-16,2-4 192 0,-2 2-192 0,0 1 192 16,0-3-192-16,0 2 192 0,0 0-192 0,0-2 128 15,0 0-128-15,0 0 128 0,1 1-128 0,-1-4 0 16,1 1 0-16,-1 1 0 0,1-1 0 0,1-2 128 15,0 2-128-15,0-2 0 0,1 2 144 0,-1-4-144 16,1 4 160-16,-1-2-160 0,2-1 304 0,0 2-48 0,-1 1 0 0,-3-4 0 16,0 0 0-16,0 0 0 0,0 0 0 0,36 18 0 0,-36-18-112 0,0 0-16 31,0 0-128-31,49 13 192 0,-49-13-192 0,0 0 0 16,54 8 0-16,-54-8 0 15,0 0-704-15,69-5-96 0,-69 5-16 0,0 0-19136 0</inkml:trace>
  <inkml:trace contextRef="#ctx0" brushRef="#br0" timeOffset="70787.06">25976 14330 10127 0,'-2'-7'896'15,"-1"4"-704"-15,2 3-192 0,1 0 0 16,-1 0 1776-16,1 0 320 0,-3-7 64 0,-2-2 16 0,2-4 1120 0,-2 5 224 16,1 10 64-16,2-2 0 0,-2 2-1232 15,3 0-240-15,1 0-64 0,0 1 0 0,0 0-1072 0,1 1-208 16,0-4-64-16,0 9 0 0,1 3-304 0,0 5-64 15,-1 2-16-15,1-3 0 0,0 3-80 0,-2-1-32 16,1 4 0-16,0 3 0 0,2 10-208 0,-2 1 128 16,2 2-128-16,-1 0 0 0,2 2 0 0,0-4 0 15,-2 1 0-15,0-8 0 0,1-1 0 0,-2-6 0 16,0-4 0-16,-1-5 0 0,2 0 0 0,-4-3 0 16,4 5 0-16,-1-5 0 0,0 0 0 0,0-1 0 15,2-3 0-15,-2-2 0 0,0-2 0 0,1-2 0 16,0 0 0-16,0-2 0 0,0-1 0 0,0-1 0 15,-1-2 0-15,2-4 0 0,-2 0 0 0,-1-2 0 0,0-3 0 16,-1-1 0-16,-2-2 0 0,2-2 128 0,-1 0-128 0,-1-4 0 16,1-1 144-16,-2-1-144 0,0-8 128 0,1-2-128 15,-1-2 0-15,-1 0 0 0,1 1 0 0,-1 2 0 16,2 0 0-16,-2 7 0 0,1 3 0 0,-1 3 0 16,-1 0 0-16,0 4 0 0,1 6 0 0,0 3 0 15,0 1 0-15,-1 0 0 0,2 2 128 0,0 2-128 16,1 2 192-16,1-1 16 0,1 2 0 0,0-5 0 15,1-6 48-15,1 8 16 0,0 11 0 0,3 3 0 16,1-1-128-16,2-3-16 0,2 3-128 0,-9-9 192 16,0 0-192-16,0 0 0 0,52 16 0 0,-38-4 0 15,0-2 0-15,1 0 0 0,3 2 0 0,0-2 0 16,-18-10 0-16,40 15 0 0,-22-1 0 0,0-2 0 16,-18-12 0-16,32 18 0 0,-32-18 0 0,27 18 0 0,-27-18 0 15,18 15 0-15,-10-7 0 0,-3-3 0 0,-2 1-320 0,0 1 64 16,-2-2 0-16,-2 1 0 0,-2-3-64 0,0 4 0 15,-3-4 0-15,-2 4 0 0,0-4 320 0,-5 2-160 16,0 3 160-16,-2-2-128 0,-1 0 128 0,-2 0 0 16,1 0-144-16,1 1 144 0,1-4 0 0,0 3 0 0,-1 1-144 0,4-5 144 15,3-1-176-15,1 2 32 16,-1 0 0-16,-1 1 0 0,3 1-112 0,0-1-32 16,4-4 0-16,3 0 0 15,2-4-544-15,2 2-128 0,-4 2 0 0,0 0-16320 0</inkml:trace>
  <inkml:trace contextRef="#ctx0" brushRef="#br0" timeOffset="71103.5">26545 14327 21183 0,'-7'-4'944'0,"3"4"192"0,0 3-912 0,2-6-224 16,-1 2 0-16,2 1 0 15,-1-2 2432-15,-2 2 432 0,-2 0 80 0,-4 0 32 16,-3 2-544-16,1 2-96 0,-2-2-32 0,0 6 0 16,0-2-1408-16,-1 3-272 0,2 0-64 0,-2 4-16 15,-1 0-176-15,1 2-48 0,-1 1 0 0,1 4 0 16,3 1-112-16,-1 1-16 0,4 2-16 0,2 1 0 16,1 1-176-16,2 1 0 0,3-2 144 0,2 0-144 15,2 1 0-15,0 2 0 0,2-5 0 0,1 4 0 0,2-4 0 0,-1-1 0 16,3 0 0-16,1 0 0 0,0-2 0 0,1-1 0 15,0-1 0-15,0 1-128 0,1-6-32 0,-1 2 0 16,2-2 0-16,-1-6 0 16,0 2-672-16,-13-9-144 0,0 0-32 0,0 0-17232 15</inkml:trace>
  <inkml:trace contextRef="#ctx0" brushRef="#br0" timeOffset="71453.14">26676 14437 17503 0,'-4'4'768'0,"3"-2"176"0,0-2-752 0,0 3-192 0,-1-3 0 0,2 1 0 16,-1 1 3088-16,0 1 592 0,1 3 112 0,-2 4 32 15,0 0-896-15,1 0-176 0,-1 5-48 0,0-2 0 16,0 3-1696-16,1 2-352 0,-2-1-64 0,1 4-16 16,-1-2-256-16,1 0-64 0,-1 1-16 0,0 1 0 15,-1-2-240-15,-1-2 0 0,1 0 0 0,0 1 0 16,0-4 0-16,0 3 0 0,-1-1 0 0,0-4 0 15,0 0 0-15,0-2 0 0,0 3 0 0,1-4 0 16,1 0 0-16,0-1 0 0,2 0 0 0,0-2 0 16,-1 1 0-16,4-1 0 0,-1-3 0 0,3 1 0 15,1-1 0-15,0-2 0 0,1 1 0 0,-6-2 0 16,0 0 0-16,0 0 0 0,0 0 0 0,52 0 0 16,-52 0 0-16,0 0 0 0,0 0 0 0,58 0 0 15,-58 0 0-15,0 0 0 0,44 3 0 0,-44-3 0 0,0 0 0 16,0 0 0-16,0 0 0 0,55-3 0 0,-55 3 0 0,0 0 0 15,0 0 0-15,0 0 0 16,0 0-496-16,0 0-80 0,0 0-32 16,0 0-18288-16</inkml:trace>
  <inkml:trace contextRef="#ctx0" brushRef="#br0" timeOffset="71686.2">26630 14453 13823 0,'2'-1'608'0,"-1"1"128"0,1-3-592 0,1 3-144 0,-1-2 0 0,1 2 0 15,-1 0 2672-15,-2 0 496 0,0 0 96 0,0 0 32 16,0 0 32-16,57 2 0 0,-57-2 0 0,0 0 0 16,46 7-2144-16,-46-7-416 0,0 0-96 0,0 0-16 15,53-3-656-15,-53 3 0 0,0 0 0 0,0 0 0 31,0 0-336-31,51-10-112 0,-51 10 0 0,0 0-16832 0</inkml:trace>
  <inkml:trace contextRef="#ctx0" brushRef="#br0" timeOffset="71874.41">26617 14646 14735 0,'-3'6'640'0,"3"-3"160"0,0-1-640 0,2-1-160 0,-1 2 0 0,-1-3 0 0,2 0 1872 0,2 0 352 16,1 0 64-16,-5 0 16 0,0 0 320 0,0 0 80 16,0 0 16-16,57 0 0 0,-57 0-1552 0,0 0-304 15,0 0-64-15,59-6-16 0,-59 6-784 0,0 0 0 16,0 0 0-16,64-9-15808 16</inkml:trace>
  <inkml:trace contextRef="#ctx0" brushRef="#br0" timeOffset="72302.4">27186 14832 11055 0,'-8'3'480'0,"4"0"112"0,1 0-464 0,-1-3-128 0,3 3 0 16,0-3 0-16,-2 0 2496 0,-1 0 464 0,-2 0 112 0,-1-3 0 15,-2 3 256-15,0 0 32 0,1 0 16 0,-1 0 0 16,0 0-1504-16,1-2-288 0,-1 4-64 0,1-2-16 15,-1 3-896-15,0-2-176 0,1 4-48 0,0 1 0 16,1-2-192-16,1 3-32 0,-1 2-16 0,1 3 0 16,0-2-144-16,1 5 0 0,1-4 144 0,2 4-144 15,-1-2 0-15,3 0 0 0,2 2 0 0,0-5 0 16,3 2 0-16,2-2 0 0,1-1 0 0,2-4 0 16,1 0 0-16,-11-5 0 0,0 0 0 0,41 3 0 15,-41-3 0-15,0 0 0 0,0 0 0 0,53-16-128 0,-53 16 128 16,0 0-128-16,0 0 128 0,0 0-128 15,0 0-240-15,0 0-32 16,0 0-16-16,42-38 0 0,-42 35 80 0,-3 0 16 0,1-1 0 0,-2 2 0 0,-1-1 320 0,-1 2 0 16,-1-2 0-16,-1 3 0 0,1 0 0 0,-2 0 208 15,1 0-48-15,-1 3-16 0,-1-3 112 0,1 0 32 16,1 1 0-16,2-1 0 0,-1 0-160 0,2 0-128 0,2 0 144 0,0 0-144 16,2-1 0-16,0-2 0 15,0 1 0-15,2 1 0 0,0-4-272 0,0 4-48 0,-1 1-16 0,0 0-11456 16,0 0-2288-16</inkml:trace>
  <inkml:trace contextRef="#ctx0" brushRef="#br0" timeOffset="72768.72">27354 14348 3679 0,'-5'0'320'0,"2"-2"-320"0,1 0 0 0,1 2 0 0,1 2 1856 0,-2-2 288 15,2 2 64-15,2-2 16 0,-1 3 1488 0,3 0 288 16,1 3 64-16,2 1 16 0,3 0-880 0,0 3-160 16,2 2-32-16,0 1-16 0,2 3-1456 0,0 2-272 15,-1 1-64-15,0-3-16 0,-3-1-624 0,-1 1-128 16,3 0-32-16,-3 2 0 0,3 2-160 0,-3 2-48 16,1 0 0-16,-1 0 0 0,-3 0-192 0,-1 2 176 15,-1 0-176-15,-4 1 160 0,0-3-160 0,-3 1 128 16,1-1-128-16,-4 0 128 0,0 0-128 0,-3 1 0 15,0-2 0-15,-1-2 128 0,-1 1-128 0,-1 1 0 16,-2 1 0-16,1-6 0 0,-1-1 0 0,2-1 0 16,-2-4 0-16,3-2 0 0,0-1-400 0,1-1 32 0,2-5 16 0,4 2 0 15,0-3-96-15,1-4 0 0,2 1-16 0,1 0 0 32,3-2-320-32,-2 1-64 0,0 3-16 0,3-2 0 15,1-3-1120-15,-5 6-240 0</inkml:trace>
  <inkml:trace contextRef="#ctx0" brushRef="#br0" timeOffset="73285.51">27838 14639 11967 0,'0'0'1072'0,"0"-3"-864"0,0 2-208 0,2 1 0 16,-2 0 2304-16,0 0 400 0,1-1 96 0,1-1 16 15,2 2 320-15,1 0 80 0,3 0 16 0,-2 3 0 16,2 1-1184-16,2-1-224 0,1 0-48 0,0 1-16 16,-11-4-1040-16,0 0-208 0,39 9-32 0,-39-9-16 15,0 0-272-15,34 7-48 0,-34-7-16 0,0 0 0 16,0 0-128-16,0 0 0 0,0 0 0 0,0 0 0 16,46 0 0-16,-42 0 0 0,0 0 0 0,-1-2 0 15,-1 2-768-15,0 0-64 16,-2 0-32-16,0-1-16992 0</inkml:trace>
  <inkml:trace contextRef="#ctx0" brushRef="#br0" timeOffset="73536.82">27866 14740 3679 0,'-2'0'160'0,"2"0"32"0,0 0-192 0,2 0 0 16,-2-2 0-16,1 2 0 0,0 0 3040 0,2 0 560 15,2 2 112-15,1-2 32 0,2 3 768 0,1-2 160 16,1 2 16-16,-1 2 16 0,-1 2-2384 0,1-4-464 16,0 4-112-16,-1-1-16 0,0 0-1104 0,-1 0-240 15,2-2-32-15,-2-1-16 0,-1 0-160 0,1-1-48 16,0 0 0-16,0-2 0 0,1-2-128 0,-8 2 0 0,0 0 0 0,0 0 0 16,0 0 0-16,0 0 0 0,0 0 0 0,54-21 0 31,-54 21-960-31,0 0-128 0</inkml:trace>
  <inkml:trace contextRef="#ctx0" brushRef="#br0" timeOffset="89368.11">28610 14412 15663 0,'0'-1'1392'0,"1"-1"-1120"16,1 0-272-16,-2 2 0 0,0 0 1872 0,0 0 320 15,1 0 64-15,-1 0 16 0,1 0 672 0,-1 0 128 16,1 0 16-16,1 4 16 0,-2 2-1152 0,0 2-224 16,0 3-64-16,-2 0 0 0,2 6-816 0,-2-1-160 15,1 7-48-15,-2-4 0 0,1 6-80 0,-2 0-32 16,1 1 0-16,0-1 0 0,0 1-112 0,0-2-32 0,0 2 0 0,-1-1 0 16,1-3-192-16,-1-2-32 15,0 2-16-15,1 1 0 0,-2-1-144 0,0-1 128 0,-2-1-128 0,4-2 128 16,-2-3-128-16,1 1 0 0,0 3 0 0,2-6 0 15,-1 2 0-15,1-4 0 0,2 0 0 0,0-4 0 16,1 0 0-16,2-1 0 0,-1-3-128 0,2-2 128 31,0-1-480-31,-1-1-32 0,-3 1 0 0,0 0 0 16,0 0-320-16,0 0-64 0,0 0 0 0,29-45-16 0,-29 45-1072 16,0 0-192-16</inkml:trace>
  <inkml:trace contextRef="#ctx0" brushRef="#br0" timeOffset="89735.94">28843 14752 21183 0,'-3'-2'944'0,"2"-1"192"0,0 0-912 0,1 2-224 16,0 1 0-16,0 0 0 0,1 0 2880 0,0-3 544 15,3 1 96-15,0 0 32 0,-4 2-1120 0,0 0-208 16,0 0-48-16,0 0-16 0,0 0-1168 0,0 0-224 0,56-16-64 0,-56 16 0 16,0 0-192-16,0 0-32 0,55 10-16 0,-55-10 0 15,0 0-160-15,38 8-48 0,-38-8 0 0,0 0 0 16,48 14-128-16,-48-14-128 0,0 0 144 0,47 10-144 15,-47-10 0-15,0 0 0 0,46 7 0 0,-46-7 0 16,0 0 0-16,0 0 0 0,47 0-176 0,-47 0 176 31,0 0-848-31,0 0-48 0,0 0-16 0,0 0 0 0,0 0-208 0,50-35-32 0,-50 35-16 0,0 0-17008 0</inkml:trace>
  <inkml:trace contextRef="#ctx0" brushRef="#br0" timeOffset="91020.44">29714 14610 18431 0,'0'0'1632'0,"0"0"-1312"0,0 0-320 0,0 0 0 16,0 0 1984-16,0 0 320 0,0 0 64 0,0 0 0 16,0 0 384-16,0 0 64 0,0 0 0 0,0 0 16 15,0 0-1408-15,0 0-272 0,0 0-64 0,0 0-16 16,30 19-496-16,-30-8-80 0,-1 4-32 0,0-2 0 16,-1 5-48-16,-1 1-16 0,-1 4 0 0,0-2 0 15,-1 2-208-15,-1 4-32 0,0 2-16 0,0-1 0 16,-1 2-144-16,1-2 0 0,1 0 0 0,0-2 0 15,0-2 0-15,2-1 0 0,0-4 0 0,2-3 0 0,0-1 0 16,-2-2 0-16,3-3 0 0,0-1 0 0,0-5 0 16,2 1 0-16,-1-4 0 0,-1-1 0 0,0 0-128 0,0 0 128 15,0 0 0-15,0 0 0 0,0 0 0 0,0 0 0 16,18-38 0-16,-18 38 0 0,0 0 0 0,9-43 0 16,-9 43 0-16,5-34 0 0,-5 34 0 0,6-34 0 15,-6 34 0-15,5-41 0 0,-5 41 0 0,6-43 0 16,-6 43 0-16,6-49 0 0,-6 49 0 0,7-50 0 15,-4 21 128-15,0 1-128 0,1-1 0 0,-2 2 0 16,2 0 0-16,-2 2 0 0,-1 0 0 0,-1 25 0 0,3-44 0 0,-3 44 0 16,1-35 0-16,-1 35 0 0,0-26 0 0,0 26 0 15,0 0 0-15,0-27 0 0,0 27 0 0,0 0 0 16,0 0 224-16,0 0-32 16,0 0-16-16,0 0 0 0,0 0 16 0,0 0 0 15,0 0 0-15,0 0 0 0,0 0 0 0,0 0 16 0,0 0 0 0,36 15 0 16,-30-5-80-16,2 2 0 0,-1 4-128 15,0-1 192-15,2 1-192 0,-1 0 128 0,0 0-128 0,2 0 0 16,-1-1 128-16,-1-1-128 0,2-2 0 0,0-2 0 16,0 0 0-16,0 1 0 0,0-1 0 0,-10-10 0 15,20 14 0-15,-13-8 0 0,-1-1 0 0,-1 0 0 16,0 0 0-16,-1-2 0 0,0 0-144 0,-2-2 144 31,-1 2-448-31,2-3 0 0,-2 0 0 0,-1 0 0 0,0 0-64 16,0 0-16-16,-1 2 0 0,-3-1 0 0,0 2 240 0,-1-1 48 0,-2 2 16 0,-3 0 0 15,0-1 224-15,-1 2 0 0,-1 2-160 0,-3-3 160 16,0 3 0-16,0 1 0 0,-1 1 0 0,-1 1 0 16,1 0-128-16,0-2 128 0,1 2 0 0,2-2 0 15,2 0 0-15,1-1-176 0,4-1 176 0,0-3-128 0,4 4 128 0,0-5-208 0,4 2 80 0,0-2 128 32,-2-2-512-32,0 0 0 0,0 0 16 0,0 0-11632 15,48-6-2336-15</inkml:trace>
  <inkml:trace contextRef="#ctx0" brushRef="#br0" timeOffset="91468.5">30367 14569 4607 0,'-1'-2'400'0,"0"1"-400"0,0 1 0 0,-1-3 0 16,2 3 2992-16,-1 0 512 0,-1-2 96 0,-3-2 32 16,-2 2 864-16,1-2 176 0,-2 3 48 0,0-2 0 15,0 3-2416-15,0 0-464 0,-1 3-112 0,1-2 0 16,0 3-1024-16,0 1-208 0,-1 1-48 0,0 0 0 15,0 1-48-15,-1 2-16 0,0 1 0 0,0 0 0 16,0 2-64-16,-2 2 0 0,-1 3-16 0,2-1 0 16,2 0-96-16,1 3-16 0,-1 1 0 0,0 1 0 0,3-2-192 15,1 1 144-15,0 1-144 0,2 1 128 0,0 1-128 16,2 1 0-16,0-1 0 0,1 0 0 0,1 1 0 0,0-2 0 16,2 0 0-16,-2 0 0 0,1-2-192 0,2-1 48 15,1-1 0-15,0-2 0 0,1 0-64 0,0-3-16 16,2-1 0-16,-1 1 0 0,2-4 32 0,-2-1 16 15,2 1 0-15,0-3 0 0,-9-6-128 0,0 0-16 16,0 0-16-16,0 0 0 16,37 10-224-16,-37-10-32 0,0 0-16 0,0 0-17696 15</inkml:trace>
  <inkml:trace contextRef="#ctx0" brushRef="#br0" timeOffset="91985.35">30523 14803 11055 0,'0'-2'480'0,"-1"0"112"0,1-3-464 0,0 2-128 0,0 3 0 0,0-3 0 15,1 2 3312-15,-1-1 640 0,0-2 128 0,1 1 16 16,-1-3-192-16,2 3-64 0,-2-1 0 0,1-1 0 0,-1 4-2368 0,1-2-496 16,0 3-80-16,0 0-32 0,-1 3-304 0,2 0-64 15,-2 0-16-15,0 3 0 0,0 1-160 0,-2 2-16 16,1 1-16-16,0 2 0 0,-1 2-160 0,-2 4-128 16,0 5 192-16,-2-2-192 0,0 1 0 0,0 0 0 15,-1 1 0-15,0-4 0 0,0 2 0 0,-1-5 0 16,2 3 0-16,-2-3 0 0,4-2 0 0,-3-2 0 15,0 0 0-15,0 1-144 0,0-6-48 0,0 2-16 16,2-2 0-16,0-1 0 0,3 1-64 0,-1-2-16 16,2-2 0-16,1-2 0 0,1 2 288 0,2-1 0 15,0-2-128-15,-3 0 128 0,0 0 0 0,0 0 0 16,0 0 0-16,37 4 0 0,-37-4 176 0,0 0-16 16,0 0 0-16,46 0 0 0,-46 0-32 0,0 0 0 15,0 0 0-15,45 3 0 0,-45-3-128 0,0 0 0 16,50 6 0-16,-50-6 128 0,0 0-128 0,49 6 0 15,-49-6 0-15,0 0 0 16,38 4-496-16,-38-4 32 0,0 0 0 0,0 0 0 16,0 0-160-16,0 0-16 0,0 0-16 0,48-13 0 15,-48 13-1280-15,0 0-256 0,0 0-48 0,0 0-13632 0</inkml:trace>
  <inkml:trace contextRef="#ctx0" brushRef="#br0" timeOffset="92270.1">30485 14673 11967 0,'2'0'528'0,"1"-2"112"0,0 2-512 0,1 0-128 0,-1 0 0 0,-1 0 0 0,2 0 3232 0,-4 0 608 16,0 0 128-16,0 0 32 0,0 0-608 0,60-4-112 15,-60 4-16-15,0 0-16 0,56-5-1952 0,-56 5-384 16,0 0-80-16,49-4 0 0,-49 4-576 0,0 0-128 16,0 0 0-16,56-7-128 0,-56 7 0 0,0 0 0 15,0 0 0-15,0 0 0 0,0 0 0 0,0 0-272 16,0 0 48-16,0 0 16 16,0 0-1184-16,0 0-224 0,0 0-48 0,0 0-14720 0</inkml:trace>
  <inkml:trace contextRef="#ctx0" brushRef="#br0" timeOffset="92471.76">30445 14838 22111 0,'3'3'976'0,"-1"0"208"0,2-3-944 0,-1 0-240 0,0 1 0 0,-1-1 0 15,2 0 2400-15,2 0 432 0,-6 0 96 0,0 0 16 16,39 3-704-16,-39-3-144 0,0 0-32 0,57 0 0 15,-57 0-1488-15,0 0-288 0,55 2-64 0,-55-2-16 16,0 0-592 0,43 4-128-16,-43-4-32 0,0 0-17088 0</inkml:trace>
  <inkml:trace contextRef="#ctx0" brushRef="#br0" timeOffset="92986.98">30993 15179 2751 0,'1'0'256'0,"-1"-2"-256"15,0 2 0-15,-1 0 0 0,0 0 2560 0,-1 2 480 16,1-2 96-16,-2 0 0 0,-1 0 1504 0,-1 1 288 15,-1 2 64-15,-1 0 16 0,1 2-2128 0,0-3-416 16,1 4-96-16,-1-4 0 0,1 4-1456 0,1-2-272 16,-1 0-64-16,2 1-16 0,0-1-176 0,-1-1-48 0,2 1 0 0,0 1 0 15,0-1-336-15,1-2 144 0,1 2-144 0,0-2 0 16,0 0 0-16,1 0 0 0,1-2 0 0,0 1-192 16,0 2-128-16,2-3 0 0,0 2-16 0,0-1 0 15,1 2 176-15,1-3 160 0,0 2-208 0,0-2 80 16,2 2 128-16,0 0 0 0,1 1 0 0,0-3 0 15,-1 3 0-15,1-3 0 0,-3 3 0 0,0-3 0 16,2 1 0-16,0 1 0 0,1-2 0 0,0 2 0 16,0 3 0-16,-1-4 0 0,-1 1 0 0,-1 2 0 15,-2 1-256-15,0-1 16 0,-3-1 16 0,-1 4 0 0,0-1 96 16,-2 0 128-16,-1 0-208 0,1 0 80 16,-3 1 128-16,0 0 0 0,-1 2 0 0,-1-3-128 0,-1 4-64 0,-2-2 0 15,-1 2 0-15,-2-2 0 0,2 0-64 0,0-2 0 16,-1 1-16-16,1-4 0 0,-2 0 144 0,2-3 128 15,1 1-192-15,-1-1 192 0,1 0-256 0,2-1 64 16,-1 1 16-16,0-3 0 16,3 3-304-16,-1-2-64 0,2 1-16 0,0 1 0 15,1-4-784-15,2 3-176 0,-1-1-16 0,3-1-12928 16</inkml:trace>
  <inkml:trace contextRef="#ctx0" brushRef="#br0" timeOffset="93218.77">30939 15110 16575 0,'1'0'736'0,"0"-3"160"0,0 3-720 0,2 0-176 0,-2 0 0 0,0 0 0 16,0 0 3264-16,3 0 608 0,0 0 128 0,2 3 32 16,3-3-1088-16,-1 1-192 0,1 0-64 0,0 1 0 15,-2-2-1792-15,-1 2-384 0,2-2-64 0,-1 0 0 16,0 0-448-16,1 0 128 0,1 0-128 0,-1 0 0 15,0-2 0-15,-8 2 0 0,0 0 0 0,0 0 0 16,0 0-640 0,0 0-16-16,0 0 0 0,0 0-17456 0</inkml:trace>
  <inkml:trace contextRef="#ctx0" brushRef="#br0" timeOffset="93602.66">31389 14487 11967 0,'-4'9'1072'0,"3"-2"-864"16,1 0-208-16,1-1 0 0,0 0 2624 0,-1 1 464 16,1-1 112-16,3 4 0 0,0 11 1088 0,2 5 224 15,0 6 32-15,2 5 16 0,0 1-2928 0,0-1-592 0,0-1-112 0,1 1-32 16,1-1-368-16,0 1-80 0,1-5 0 0,-1-1-16 16,1-2-272-16,-2-4-160 0,-2-3 192 0,-2-2-192 15,-1-1 0-15,-3 2 0 0,-2 4 0 0,-3 1 0 16,-2-1 0-16,-4 3 0 0,-3-2 0 0,0 0 0 15,-2 1 0-15,-2-1 0 0,-1 3-208 0,1-4 80 32,-1 0-240-32,-1-3-32 0,-1 0-16 0,-1-5 0 0,-2 0-224 0,-1-3-32 15,1-2-16-15,0-2-17808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04:19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19949 3938 4607 0,'-2'0'400'0,"1"0"-400"0,-1-2 0 0,2 1 0 16,0 1 1472-16,0 0 192 0,-1-3 64 0,0 2 0 15,-2-2 1120-15,2 0 224 0,0 0 64 0,0 1 0 16,1 1-432-16,0-2-80 0,1 1 0 0,-1 2-16 16,0 0-720-16,0 0-144 0,0 0-16 0,0 0-16 15,0 0-736-15,0 0-144 0,36-30-16 0,-36 30-16 16,0 0-384-16,0 0-80 0,0 0-16 0,0 0 0 16,0 0 16-16,0 0 0 0,0 0 0 0,0 0 0 15,0 0 80-15,0 0 16 0,0 0 0 0,0 0 0 16,55-6-80-16,-55 6-16 0,0 0 0 0,0 0 0 15,0 0-144-15,59 13-48 0,-59-13 0 0,0 0 0 16,56 9 64-16,-56-9 16 0,49 3 0 0,-49-3 0 16,48-3-80-16,-48 3-16 0,48 0 0 0,-48 0 0 0,0 0-128 0,66 0 160 15,-66 0-160-15,0 0 160 0,53 3-160 0,-53-3 128 16,0 0-128-16,46 9 128 0,-46-9-128 16,0 0 0-16,0 0 144 0,47 23-144 0,-47-23 0 0,0 0 128 15,0 0-128-15,43 22 0 0,-43-22 0 0,0 0 0 16,36 18 0-16,-36-18 0 0,0 0 0 0,44 18 0 15,-44-18 0-15,0 0 0 0,50 15 0 0,-50-15 0 16,0 0 0-16,49 10 0 0,-49-10 0 0,0 0 0 16,0 0 0-16,47 9 0 0,-47-9 0 0,0 0 0 15,0 0 0-15,0 0 0 0,0 0 0 0,48 9 0 16,-48-9 0-16,0 0 0 0,0 0 0 0,0 0 0 16,0 0 0-16,0 0 0 0,0 0 0 0,0 0 128 15,0 0-128-15,0 0 0 0,0 0 0 0,0 0 0 0,0 0 0 16,0 0 0-16,0 0 0 0,0 0 0 0,0 0 0 0,35-31 0 15,-39 24 0-15,-1-2 0 0,0 2 0 0,0-4-128 16,-2-1 128-16,0 0 0 0,-1 0 0 16,1-1 0-16,-2-3 0 0,0 1-208 0,1-2 80 0,-1 2 128 0,2-1-256 0,-2 0 64 15,2 0 0-15,-1 0 16 16,1 4 176-16,1 0-128 0,-1 1 128 0,1 3-128 16,0-2 128-16,2 4 0 0,1-1 0 0,0 1 0 15,1 3 0-15,2 3 0 0,0 0 0 0,0 0 0 16,0 0 0-16,0 0 0 0,0 0 0 0,0 0 0 15,0 0 0-15,0 0 0 0,24 25 0 0,-24-25 0 0,0 0 0 0,38 26 0 16,-38-26 0-16,0 0 0 0,44 28 0 0,-44-28 0 16,0 0 0-16,37 18 0 0,-37-18 0 0,0 0 0 15,0 0 0-15,41 20 128 16,-41-20-128-16,0 0 0 0,0 0 0 0,0 0 0 0,28 20 0 0,-28-20 0 16,0 0 0-16,9 17 128 0,-9-17-128 0,3 10 0 15,-2-3 0-15,-1 2 0 0,1-2 0 0,-1 2 0 16,-2 0 0-16,0-2 128 0,1 2-128 0,-1 3 0 15,0-2 0-15,-1 2 128 0,0-2-128 0,-1 3 0 16,1 0 0-16,-1 2 0 0,0-2 0 0,-1 3 0 16,0-4 0-16,0 4 0 0,1-4 0 0,0 2 0 15,-1-4 0-15,-1 1 128 0,-1 0-128 0,0 0 0 16,2-3 128-16,-2 0-128 0,-1-1 240 0,0-1-32 16,-1-1 0-16,-1 0 0 0,0-2-208 0,-2 0 0 0,2-3 128 15,-2 1-128-15,-2 2 0 0,-1-1 0 0,0-2 0 16,-1 0 0-16,3 0 0 0,-1 0 0 0,4 0 0 0,0-2 0 15,2-1 0-15,0 2-240 0,1-2 80 0,2 3 16 16,-1-2 144-16,2 1-192 0,-1 1 192 0,1 0-192 16,1 0-64-16,0 0 0 0,1 0-16 0,0 1 0 31,2-1-432-31,0 0-64 0,0 0-32 0,0 0 0 16,0 0-32-16,0 0-16 0,0 0 0 0,0 0-17776 0</inkml:trace>
  <inkml:trace contextRef="#ctx0" brushRef="#br0" timeOffset="1249.75">21698 3945 11967 0,'-3'0'1072'0,"1"0"-864"15,1 0-208-15,1 0 0 0,0 0 2240 0,-2-3 384 16,1 3 96-16,-3 0 16 0,1-1 400 0,-1 1 96 16,0 0 16-16,1 0 0 0,-1 0-1200 0,0 0-224 0,2 0-48 0,-2 0-16 0,-1 4-1008 0,0-2-208 31,0 2-32-31,-1-2-16 0,-1 4-224 0,-3-1-32 16,0 4-16-16,-1-3 0 0,-2 3-96 0,1 1-128 15,0-4 176-15,-2 1-176 0,3 2 160 0,-3-3-160 16,1 4 128-16,1-4-128 0,4 0 0 0,-1-2 0 15,-2 2 128-15,-3 1-128 0,0-1 0 0,-3 0 0 0,3-2 0 16,0-1 0-16,0 0 0 0,2-3 0 0,1 0 0 0,-1-4 0 16,2 2 0-16,0-2 0 0,1-2 0 0,0 0 0 15,2-3 0-15,1 1 0 0,0-1 0 0,1-4 0 16,0 3 0-16,0 2 0 0,1-5 0 0,0 3 0 16,2 0 0-16,-1 2 0 0,1-2 0 0,2 1 0 15,0 2 0-15,0 7 0 0,0 0 0 0,10-22 0 16,-10 22-128-16,0 0 128 0,0 0 0 0,0 0 0 15,38-25 0-15,-38 25 0 0,0 0 0 0,0 0 0 16,0 0-128-16,57 0 128 0,-57 0 0 0,0 0 0 16,0 0 0-16,52 18 0 0,-52-18 0 0,0 0 0 15,37 29 0-15,-37-29 0 0,0 0 0 0,34 32 0 16,-34-32 208-16,19 25-32 0,-19-25-16 0,0 0 0 0,19 26 32 0,-19-26 16 16,0 0 0-16,15 24 0 0,-15-24-48 0,18 30-16 15,-18-30 0-15,24 37 0 0,-24-37-144 0,23 31 0 16,-23-31 0-16,24 24 128 0,-24-24-128 0,0 0 0 15,39 22 0-15,-39-22 0 0,0 0 0 0,49 11 0 16,-49-11 0-16,0 0 0 0,51-2 0 0,-51 2 0 16,0 0 0-16,52-14 0 0,-52 14 0 0,0 0 0 15,0 0 0-15,55-24 0 0,-55 24 0 0,0 0 0 16,33-26 0-16,-33 26 0 0,0 0 0 0,0 0 0 16,32-28 0-16,-32 28 0 0,0 0 0 0,0 0 0 15,0 0 0-15,21-28 0 0,-21 28 0 0,0 0 0 16,8-25 192-16,-8 25-64 0,5-17-128 0,-5 17 0 15,5-21 0-15,-5 21 128 0,2-19-128 0,-2 12 0 0,-1-3 0 16,0 1 0-16,-2 0 0 0,-2 2 0 0,0 1 0 16,-2-3 0-16,-2 3 0 0,-1 1 0 0,-1 0 0 15,-1 1 0-15,0 1 0 0,-3 0 0 0,0 1 0 0,-1 0 0 16,0 2 0-16,1-2 0 0,0 2 160 0,3 0-160 16,-1 0 128-16,2-3-128 0,1 2 0 0,0 1 0 15,2-2 0-15,-1 1 0 0,2-2 0 16,0 3 0-16,0-2 128 0,1 2-128 15,1 2 0-15,-1-2 0 0,2 3 128 0,-2 0-128 16,1-2 0-16,1 4 0 0,-1-1 128 0,2 2-128 0,-1 0 0 0,1-2 0 16,0 5 0-16,-1-3 0 0,0 0 0 0,2 2 0 15,-2-2-384 1,-2 0-16-16,0 0-16 0,-2 0 0 0,0-2-464 0,-4-1-80 16,3 0-32-16,-3 0-17696 0</inkml:trace>
  <inkml:trace contextRef="#ctx0" brushRef="#br0" timeOffset="35351.26">26416 6616 5519 0,'0'0'496'0,"0"0"-496"16,0 0 0-16,0 0 0 0,0 0 1168 0,0 0 144 16,0 0 32-16,50-16 0 0,-50 16 480 0,0 0 96 0,64-17 32 0,-64 17 0 15,52-8-96-15,-52 8-32 0,51-4 0 0,-51 4 0 16,48 0-32-16,-48 0 0 0,54 6 0 0,-54-6 0 16,65 10-400-16,-65-10-96 0,84 14-16 0,-33-6 0 15,4-1-528-15,8-1-112 0,10 1-32 0,4-2 0 16,1 1-400-16,1-2-80 0,0-1 0 0,-2-2-128 15,-4 1 0-15,-8-2-144 0,-2-2-16 0,-7 2 0 0,-10 0 32 0,-3-1 0 0,-43 1 0 0,77 3 0 16,-77-3-16 0,58 0 0-16,-58 0 0 0,0 0-15984 15</inkml:trace>
  <inkml:trace contextRef="#ctx0" brushRef="#br0" timeOffset="37102.25">4546 7489 2751 0,'-3'6'256'15,"2"0"-256"-15,1-4 0 0,1 2 0 0,0-1 624 0,2 0 80 16,-1 5 0-16,3 7 16 0,3 3 304 0,2 1 48 16,-10-19 16-16,25 36 0 0,-25-36 144 0,29 31 48 15,-29-31 0-15,33 25 0 0,-33-25 304 0,0 0 64 16,55 26 16-16,-55-26 0 0,0 0-560 0,74 18-96 16,-74-18-32-16,62 1 0 0,-62-1-512 0,70-1-96 15,-70 1-32-15,77-5 0 0,-77 5-336 0,86-8 0 16,-86 8 0-16,89-6 0 0,-89 6 0 0,94-8 0 15,-94 8 0-15,97-10 0 0,-97 10-128 0,104-14 128 16,-47 8-128-16,0 0 128 0,-2 0 0 0,1-3 0 16,1 3 0-16,-3-2 0 0,-1 0 0 0,2 0 0 15,3 0 0-15,-1-2 128 0,-57 10-128 0,96-16 0 16,-96 16 128-16,97-19-128 0,-44 7 0 0,0 2 0 16,0-3 0-16,2 3 0 0,0-2 0 0,2 2 0 15,0-2 0-15,1 0 0 16,0-1 0-16,-2 0 128 0,-1 0-128 0,0 1 176 15,1 2-176-15,0 1 128 0,4 1-128 0,-2 0 128 16,0 0-128-16,-1 0 128 16,-3 2-128-16,-54 6 128 0,103-10-128 0,-103 10 0 0,101-2 0 15,-48 2 0-15,1 0 0 0,-54 0 0 0,102 0 0 0,-102 0 0 0,96 0 0 0,-96 0 0 16,95 0 0-16,-95 0 0 0,96 3 0 0,-96-3 0 0,102 5 0 0,-102-5 0 16,102 1 144-16,-102-1 0 0,100 0 0 0,-100 0 0 15,96 0 112-15,-96 0 0 0,100 3 16 0,-100-3 0 16,105 1-272-16,-105-1 160 0,100 3-160 0,-100-3 128 15,90 2-128-15,-90-2 0 0,89 4 0 0,-89-4 0 16,92 6 0-16,-92-6 0 0,94 15 0 0,-94-15 0 16,93 16 0-16,-93-16 0 0,80 14 0 0,-80-14 0 0,80 16 0 15,-80-16 0-15,84 14-144 0,-84-14 144 0,82 17 0 0,-82-17 0 16,88 12 0-16,-88-12 0 0,90 12 0 0,-90-12 0 16,85 4 0-16,-85-4 0 0,82 2 0 0,-82-2 0 15,83 0 0-15,-83 0 0 0,78 2 0 0,-78-2 0 16,81 3 0-16,-81-3 0 0,84 2 320 0,-84-2-48 15,81-2 0-15,-81 2 0 0,70-1 64 0,-70 1 16 16,73-4 0-16,-73 4 0 0,77-5-352 0,-77 5 0 16,83-1 0-16,-83 1 128 0,89 1-128 0,-89-1 0 15,88-1 0-15,-88 1-128 0,81 0 128 0,-81 0 0 16,82 0 0-16,-82 0 0 0,85 4 0 0,-85-4 0 16,83 4 0-16,-83-4 0 0,90 6 128 0,-90-6-128 0,89 8 160 15,-89-8-160-15,83 7 144 0,-83-7-144 16,81 3 128-16,-81-3-128 0,86 3 128 0,-86-3-128 0,92 4 0 0,-92-4 128 15,94 3-128-15,-94-3 0 0,92 0 0 16,-92 0 128-16,92 0-128 0,-92 0 128 0,96 0-128 0,-96 0 128 16,99 3-128-16,-99-3 0 0,92 7 0 0,-92-7 128 15,85 9-128-15,-85-9 0 0,77 7 144 0,-77-7-144 16,76 11 896-16,-76-11 96 0,81 13 32 0,-81-13 0 16,75 10-1664-1,-75-10-336-15,83 6-64 0,-83-6-16 0,79 6 1056 0,-79-6 0 0,79 1 0 0,-79-1 192 16,81 3 544-16,-81-3 96 0,79 0 32 0,-79 0 0 15,83 0-224-15,-83 0-32 0,89 0-16 0,-89 0 0 16,83 3-320-16,-83-3-64 0,72 7-16 0,-72-7 0 16,66 6-192-16,-66-6 0 0,63 6 0 0,-63-6 0 15,63 4 0-15,-63-4 0 0,63 2 144 0,-63-2-144 0,63 3 0 0,-63-3 128 16,68-3-128-16,-68 3 0 0,65 0 160 0,-65 0-160 16,59-2 192-16,-59 2-192 0,54 2 224 0,-54-2-64 15,0 0-16-15,76 4 0 0,-76-4 0 0,52 6 0 16,-52-6 0-16,58 6 0 0,-58-6-144 0,60 6 160 15,-60-6-160-15,62 7 160 0,-62-7-160 0,63 12 0 16,-63-12 0-16,61 10 0 0,-61-10-144 0,63 12 144 16,-63-12-192-16,63 13 192 0,-63-13-256 0,62 12 64 15,-62-12 16-15,59 11 0 16,-59-11-928-16,61 11-192 0</inkml:trace>
  <inkml:trace contextRef="#ctx0" brushRef="#br0" timeOffset="43382.91">2340 10497 6447 0,'0'0'576'15,"0"2"-576"-15,0 0 0 0,0-2 0 0,0 0 1648 0,0 0 208 16,0 2 64-16,0-2 0 0,0 4 352 0,1-4 80 16,-1 3 16-16,1-3 0 0,-1 0-768 0,1 0-160 15,2 0-32-15,-1-3 0 0,3 1 16 0,-5 2 0 16,0 0 0-16,0 0 0 0,0 0-464 0,0 0-112 16,48-41-16-16,-48 41 0 0,0 0-400 0,41-38-96 15,-41 38-16-15,0 0 0 0,51-45-112 0,-51 45-16 0,0 0-16 0,51-47 0 16,-51 47-16-16,0 0 0 0,43-44 0 0,-43 44 0 15,0 0 64-15,0 0 16 0,37-55 0 0,-37 55 0 16,0 0-48-16,21-41-16 0,-21 41 0 0,0 0 0 16,14-43-176-16,-14 43 0 0,0 0 0 0,9-40 128 15,-9 40-128-15,0 0 0 0,3-39 0 0,-3 39 0 16,-1-26 0-16,1 26 0 0,-4-29 0 0,2 13 0 16,-1 0 256-16,1-2-16 0,-1 2-16 0,-1 0 0 15,2 0-80-15,-2-3-16 0,1 0 0 0,-1 1 0 16,-1 1-128-16,-1-2 0 0,1 3 144 0,-1-1-144 15,-2 1 128-15,-1-2-128 0,1 3 160 0,-1 1-160 16,0 0 160-16,0 0-160 0,-3 0 160 0,1 0-160 0,-1-3 128 0,0 3-128 16,0-1 0-16,0-1 0 0,-1 0 0 15,-1-4 128-15,-2-2-128 0,-1-3 0 0,-1 3 0 16,2 1 0-16,3 1 0 0,-1 0 0 0,2 2 0 0,-1-1 0 16,2 0 0-16,0 1 0 0,1 2 0 0,0 0 0 15,2 0 0-15,-1 0 0 0,0 0 0 0,2 1 0 16,-1 1 0-16,2 0 0 0,0 0 0 0,-1-1 0 15,-1-1 128-15,2-2-128 0,-1-2 0 0,0-1 0 16,2 3 128-16,2 2-128 0,-1-5 0 0,2 2 0 16,0-4 0-16,1 1 0 0,1 22 0 0,4-47 0 15,-4 47 0-15,8-51 0 0,-8 51 0 0,14-44 0 16,-14 44 0-16,0 0 0 0,28-60 0 0,-28 60 0 16,0 0 0-16,36-50 0 0,-36 50 0 0,0 0 0 15,45-45 0-15,-45 45 0 0,0 0 0 0,49-32 0 0,-49 32 0 0,0 0 0 16,61-35 0-16,-61 35 0 0,0 0 128 0,62-28-128 15,-62 28 0-15,0 0 0 0,65-35 0 0,-65 35 0 16,0 0 0-16,57-28 0 0,-57 28 0 0,0 0 0 16,62-22 0-16,-62 22 128 0,0 0-128 0,0 0 0 15,53-13 0-15,-53 13 0 0,0 0 0 0,0 0 0 16,0 0 0-16,36 13 0 0,-34-7 0 0,-2 4 0 16,0-4 0-16,0 4-192 0,-2 0 16 0,0 0-18240 15</inkml:trace>
  <inkml:trace contextRef="#ctx0" brushRef="#br0" timeOffset="45633.24">2704 10680 1839 0,'-3'11'160'0,"0"-11"-160"0,2-1 0 0,0 1 0 16,-1 1 1824-16,1 2 336 0,0-6 64 0,-2 2 16 16,1-4 528-16,-2 0 112 0,1 0 32 0,-1 2 0 15,0-1-1152-15,3 1-224 0,-2 1-64 0,1 2 0 16,0 5-432-16,-1-1-80 0,1-8-32 0,-2 4 0 16,0 0 144-16,-1 0 16 0,0 4 16 0,2-2 0 0,-2 4 208 0,0-1 32 15,0 4 16-15,-1-3 0 0,1 6-592 16,0 1-128-16,1-1-32 0,1 8 0 0,2 6-352 0,2-5-64 15,2-11 0-15,2 0-16 0,0 5-176 0,1-3 128 16,3 2-128-16,1-5 128 0,-2 0-128 16,5-3 0-16,1-2 0 0,-14-4 0 0,0 0 0 0,54-6 0 15,-54 6 0-15,0 0 0 0,60-25 0 0,-60 25 0 16,0 0-144-16,58-39 144 16,-58 39-528-16,0 0-48 0,42-44-16 0,-42 44 0 15,0 0-896-15,0 0-176 0,19-42-48 0,-20 36 0 0,-3-3 1120 0,0 2 208 16,-1 2 64-16,-1 1 0 0,-3-2 784 0,0 2 176 15,-3-1 16-15,-1 4 16 0,-1-4 544 0,-2 4 128 16,-1-1 0-16,-3 0 16 0,0 2-640 0,-1 0-128 16,0 0-16-16,1 0-16 0,2 0-384 0,1 2-176 0,2-2 160 0,1 0-160 15,4 0 0-15,3-2 0 0,1 0 0 0,2-2 0 16,3 2 0-16,1-5 0 0,1 4-192 0,1-3 192 31,-2 6-1472-31,0 0-192 0</inkml:trace>
  <inkml:trace contextRef="#ctx0" brushRef="#br0" timeOffset="46849.09">3188 8513 5519 0,'0'0'496'0,"0"0"-496"0,0 0 0 0,0 0 0 16,0 0 1072-16,0 0 112 0,0 0 32 0,0 0 0 15,1 0 464-15,2 0 112 0,-1 0 0 0,2 2 16 16,-2-2-592-16,2 1-128 0,-2 2-32 0,1 0 0 15,-1 4-160-15,-2-1-48 0,2 0 0 0,-4 0 0 16,0 2 80-16,-2 3 16 0,-2-1 0 0,0 2 0 16,-4 0 80-16,0-1 0 0,-2 1 16 0,-2 0 0 15,-1-1-416-15,-2 0-96 0,0-1-16 0,-4-4 0 16,0 4 336-16,-1-4 64 0,3-3 16 0,1-3 0 16,4 1-208-16,-1-1-32 0,0 0-16 0,1-1 0 15,2 1-176-15,3-3-48 0,2 0 0 0,1-2 0 0,2 1-272 16,1-2-176-16,3 0 192 0,2-1-192 0,-1 1 192 15,-1 6-192-15,0 0 192 0,0 0-192 0,0 0 192 0,31-42-64 16,-31 42 0-16,0 0-128 0,0 0 128 0,51-44-128 16,-51 44 0-16,0 0 0 0,49-27 128 0,-49 27-128 15,0 0 0-15,0 0 0 0,63-4 0 0,-63 4 0 16,25 12 0-16,-14-3 0 0,0 2 128 0,1 4-128 16,2 1 0-16,1-3 0 0,0 5 0 0,1-2 0 15,0-4 0-15,1 2 0 0,2-2 0 0,-19-12 0 16,41 16 0-16,-41-16 0 0,0 0 0 0,56 6 0 15,-56-6 0-15,0 0 0 0,61-19 0 0,-61 19 0 16,0 0 0-16,57-35 0 0,-57 35 0 0,0 0 0 16,48-47 0-16,-48 47 0 15,0 0-768-15,34-49-64 0,-34 49-16 0,0 0 0 16,13-46 224-16,-14 33 48 0,-2 1 16 0,-3-1 0 0,-2-2 560 0,-5 1 304 0,0 3-48 0,-5 1 0 16,-2 3 608-16,-2 2 112 0,0 1 32 0,-3 2 0 15,-4 2-368-15,-2 4-80 0,2 3-16 0,-3 4 0 16,-4 4-64-16,4 1-16 0,6-4 0 0,-4 7 0 15,-2 3-144-15,-2 4-48 0,0-1 0 0,6-2 0 16,7-2-272-16,3-5 160 0,4 3-160 0,5-7 128 16,4-2-128-16,4-1 0 0,3-2 0 0,4-1 0 15,-6-6-624-15,0 0-48 16,47-3-16-16,-47 3-18640 0</inkml:trace>
  <inkml:trace contextRef="#ctx0" brushRef="#br0" timeOffset="48856.02">3485 9376 9215 0,'1'0'816'0,"0"0"-656"0,0 0-160 0,-1 0 0 15,0 0 2080-15,0 0 384 0,0 2 80 0,2-2 16 16,-2 4 976-16,-2 0 208 0,1 2 32 0,0 2 16 16,-2 2-1328-16,2 3-272 0,-3-1-48 0,2 4-16 15,-2 0-1168-15,1 3-224 0,-4 3-48 0,2 4-16 16,-1 1-272-16,0 2-48 0,0 3-16 0,0-3 0 16,-1 5-176-16,0-2-32 0,1 3-128 0,0-1 192 15,0-5-192-15,1-1 0 0,0-3 0 0,1-3 0 16,-1-2 0-16,2-4 0 0,1 3 0 0,0-6 0 15,0 0-128-15,1-2 128 0,1-4 0 0,0-3 0 16,0 1-304-16,1-5 48 0,2-3 16 0,-3 3 0 16,0 0-544-1,0 0-112-15,0 0-32 0,29-50-17088 0</inkml:trace>
  <inkml:trace contextRef="#ctx0" brushRef="#br0" timeOffset="49601.77">3695 9697 8287 0,'1'-5'736'0,"0"2"-592"0,1 0-144 0,-2 2 0 15,0-2 1248-15,1 3 224 0,1-3 32 0,1-4 16 16,-3 7 1408-16,0 0 272 0,0 0 64 0,0 0 16 16,0 0-1040-16,0 0-224 0,0 0-32 0,0 0-16 15,50 0-416-15,-43 13-80 0,0-1 0 0,2 4-16 16,-2 0-592-16,2 3-112 0,-2-2-32 0,2 2 0 16,-2 2-400-16,-1-4-96 0,2 2-16 0,-2-1 0 15,1 4-208-15,0-3 128 0,-2-3-128 0,1-2 0 16,0 3 0-16,3-1 0 0,-2 0 0 0,3 0 0 15,-1-1 0-15,-1-5 0 0,0 2 0 0,-1-4 0 16,0 0 0-16,2 0 0 0,1-2 0 0,0-1 0 16,-3-1 0-16,-7-4 0 0,0 0 0 0,0 0-160 15,0 0-736-15,0 0-160 0,0 0-32 16,0 0-16096-16</inkml:trace>
  <inkml:trace contextRef="#ctx0" brushRef="#br0" timeOffset="49866.58">3701 10040 13823 0,'-5'6'1216'0,"1"-4"-960"16,2 2-256-16,1-4 0 0,-1 3 1552 0,2-3 272 15,0 0 48-15,0-3 16 0,0 3 672 0,2-4 144 16,0-2 32-16,-2 6 0 0,0 0-1136 0,0 0-240 15,29-41-32-15,-29 41-16 0,0 0-320 0,43-59-64 16,-43 59-16-16,37-42 0 0,-37 42-384 0,42-41-80 0,-42 41 0 0,42-34-16 16,-42 34-256-16,0 0-48 0,59-41-128 0,-59 41 192 15,0 0-192-15,49-29 0 0,-49 29 0 0,0 0 0 16,0 0-288-16,54-28 0 0,-54 28 0 0,0 0-11488 16,0 0-2288-16</inkml:trace>
  <inkml:trace contextRef="#ctx0" brushRef="#br0" timeOffset="50338.48">4218 9853 16575 0,'5'3'736'0,"-1"-3"160"0,-2 0-720 0,0 0-176 0,2 0 0 0,-1 0 0 15,0 0 2144-15,2 0 400 0,-5 0 80 0,0 0 0 16,0 0 480-16,47 3 96 0,-47-3 0 0,0 0 16 16,40 6-1792-16,-40-6-352 0,0 0-80 0,0 0-16 15,49 3-592-15,-49-3-128 0,0 0-32 0,0 0 0 16,47-3-224-16,-47 3 176 0,0 0-176 0,0 0 160 15,0 0-160-15,0 0 0 0,56-18 0 0,-56 18 0 16,0 0 0-16,0 0 0 0,0 0 0 0,47-16 0 16,-47 16-1344-16,0 0-192 0</inkml:trace>
  <inkml:trace contextRef="#ctx0" brushRef="#br0" timeOffset="51135.97">4900 9865 9215 0,'2'0'816'0,"-1"-2"-656"0,0 1-160 0,-1 1 0 16,0 0 1600-16,1 0 272 0,1-3 64 0,-1 1 16 16,-1 1 1632-16,0-2 320 0,-3 1 64 0,1 0 0 15,-2 2-1600-15,-1 0-320 0,-1 0-64 0,1 0 0 16,-2 2-1088-16,-1 3-224 0,-2 7-32 0,1-8-16 16,-1-4-304-16,0-3-64 0,-1 6-16 0,-1-3 0 0,1 2-240 0,0 2 144 15,-1-1-144-15,-1 4 128 0,2-1-128 0,0 1 0 16,0 2 0-16,1 0 0 0,2 0 0 0,-1-1 0 15,3 1 0-15,0 0 0 0,-1 4-144 0,4-5 144 16,0 2 0-16,2-3 0 0,0 0 0 0,2 2-128 16,0-3 128-16,3 0 0 0,1-2 0 0,1-1 0 15,3 2-128-15,-9-5 128 0,0 0 0 0,0 0 0 16,44-2 0-16,-44 2 0 0,0 0 0 0,0 0-128 16,66-22 128-16,-66 22 0 0,0 0 0 0,0 0 0 15,59-39 0-15,-59 39 0 0,0 0 0 0,0 0 0 16,38-39 0-16,-38 39 0 0,0 0 0 0,0 0 0 15,0 0 0-15,0 0 0 0,0 0 0 0,0 0 0 0,0 0 0 16,0 0 0-16,0 0 0 0,0 0 0 16,0 0 0-16,30-42 0 0,-30 39 0 0,1 2 0 15,-1-2 0-15,2 1 0 0,-2 1 0 0,1-2 128 0,0 1-128 16,0 1 0-16,-1 1 0 0,1 0 0 0,-1-3 0 16,0 3 0-16,0 0 128 0,0 3 0 0,-1-2-128 0,1 0 192 15,-1 3-32-15,0-1-16 0,1 4 0 0,-1-1 0 16,-1 0-144-16,2 1 0 0,-1 2 0 0,0 1 0 15,1-1 0-15,-1 3 0 0,-1-1 0 0,1 0 0 16,1-5 0-16,0 1 0 0,-1 0 0 0,1 2 0 16,-1 3 0-16,1 2 0 0,0-2 0 0,0 0 0 15,1-2 0-15,0-4 0 0,0 1 0 0,1-4 0 16,0 0 0-16,1-3-192 0,-1-3 64 0,-1 0 128 16,-1 3-1072-16,0 0-80 15,0 0-32-15,0 0-15904 0</inkml:trace>
  <inkml:trace contextRef="#ctx0" brushRef="#br0" timeOffset="51750.29">5337 9512 10127 0,'1'-2'896'15,"-1"2"-704"-15,0 0-192 0,0 0 0 16,0 0 2048-16,0 0 368 0,1 0 80 0,1 0 0 0,-1 2 1024 0,0 0 192 15,-1 2 32-15,1 0 16 0,-1 4-1296 16,2-4-256-16,-1 5-48 0,0-2-16 0,0 4-1280 0,2 0-256 16,-2 4-48-16,2 1-16 0,-1 3-96 0,-1 3-32 15,0 0 0-15,-1 3 0 0,0 1-80 0,-2 0-16 16,0 5 0-16,-3 0 0 0,1 3-128 0,-2 0-48 16,-1-1 0-16,1 2 0 0,1-1-144 0,0-1 0 15,0-9 144-15,2 2-144 0,-2 3 0 0,2-7 0 16,1-7 0-16,-1 1 128 0,1 4-128 0,-1-2 0 15,2-2 0-15,0-3 128 0,0-1-128 0,-1-2 0 16,1-3 0-16,0 2 0 0,0-3 0 0,0-2 0 16,-1 1 0-16,0-1 0 0,1-1 0 0,-2 1-128 15,2 1 128-15,0-4 0 0,-1 2 0 0,2-1-128 16,0-2 128-16,0 0 0 16,0 0-640-16,2-2-64 0,-1-1 0 0,1 2 0 15,0 1-768-15,0-5-176 0</inkml:trace>
  <inkml:trace contextRef="#ctx0" brushRef="#br0" timeOffset="69250.13">5739 9982 18431 0,'-1'1'1632'0,"-1"1"-1312"0,1 0-320 0,1 0 0 16,0-2 1904-16,-1 3 304 0,0-2 64 0,-1 4 16 15,0 1 0-15,-1-2 0 0,2 2 0 0,0-3 0 16,0 0-1248-16,1-2-240 0,1-1-48 0,1-1-16 16,2-2-384-16,0-3-80 0,-4 6-16 0,0 0 0 15,0 0 0-15,0 0 0 0,33-50 0 0,-33 50 0 16,0 0-256-16,0 0 0 0,37-51 128 0,-37 51-128 0,0 0 0 0,0 0 0 15,0 0 0-15,0 0 0 0,50-35-128 0,-45 38 128 16,-2 3 0-16,1 4-144 0,-3 2 144 0,1 1 0 16,-2 3 0-16,-2 2 0 0,0 11 0 0,-3 3 0 15,-1 9-144-15,0-1 144 0,-3 5-128 0,-1 1 128 16,-1 1-160-16,0-3 160 16,0-7-704-16,1-6-64 0,-1 1 0 0,0-3 0 15,1-4 80-15,-1-3 16 0,1-2 0 0,0-4 0 0,0-2 544 0,0-1 128 16,0-2 0-16,0-5 0 0,2-1 128 0,4-1 64 15,1-2 16-15,1 0 0 0,-1-2 416 0,1-4 80 16,1 0 0-16,1-5 16 0,0-9-128 0,1-8-16 16,3-9-16-16,1-5 0 0,2-7-128 0,2 1-32 15,2-1 0-15,0 2 0 0,-11 45-160 0,21-71-48 16,-21 71 0-16,25-67 0 0,-25 67 32 0,26-61 0 16,-26 61 0-16,26-49 0 0,-26 49-32 0,0 0-16 0,37-49 0 0,-37 49 0 15,0 0-176-15,0 0 160 0,0 0-160 0,0 0 160 16,53-26-160-16,-46 30 0 0,2 0 0 0,-2 2 0 15,0 0 0-15,-1 0 0 0,0 2 128 0,0 1-128 16,-1-1 0-16,0 0 0 0,-1 0 0 0,-1 2 0 16,0 3 0-16,-2-4-176 0,-2 4 176 0,0-1-128 15,-4 1 128-15,-3 3-208 0,0-4 80 0,-4 2 128 16,-1-5-144-16,-2 1 144 0,4-1 0 0,-4-3 0 16,-2 0 0-16,-3 1-128 0,1-4 128 0,2 0 0 15,2 0 0-15,3-3 0 0,2 0 0 0,4-2 0 16,3 1 0-16,2-2 0 0,1 1 0 0,3 1 0 0,2-3 0 0,-5 4 0 15,0 0 0-15,0 0 0 0,0 0 0 16,53-24 0-16,-53 24 0 0,0 0 0 0,0 0 0 16,63-11 0-16,-63 11 0 0,0 0 0 0,48-2 128 0,-48 2-128 15,0 0 0-15,61 2 144 0,-61-2-144 0,43 4 0 16,-43-4 0-16,42 4 0 0,-42-4-128 0,41 2-16 16,-41-2 0-16,0 0-12272 15,54-9-2464-15</inkml:trace>
  <inkml:trace contextRef="#ctx0" brushRef="#br0" timeOffset="69550.27">6400 9650 11055 0,'-1'4'976'0,"0"-4"-784"0,0 2-192 0,1-2 0 15,-2 0 3136-15,1 0 576 0,-1 0 112 0,-2 4 16 16,-1-1-112-16,-2 0-16 0,-1 1-16 0,-2 1 0 16,2 2-2176-16,-2 0-432 0,0-1-96 0,-1 2-16 15,0 2-480-15,1 0-112 0,0 3 0 0,-1 3-16 16,0 0-80-16,1 0-16 0,1 2 0 0,0 1 0 16,3-1-272-16,3-1 160 0,0-1-160 0,2 0 128 15,2-4-128-15,0 0 0 0,3 1 0 0,0-2 0 16,1 0 0-16,1-1 0 0,0 0-128 0,3 0 128 15,-1-2-560-15,1 0-32 0,2-2-16 0,0-1-12080 16,-11-5-2416-16</inkml:trace>
  <inkml:trace contextRef="#ctx0" brushRef="#br0" timeOffset="69850.33">6480 9859 28559 0,'2'-3'1264'0,"-1"3"272"0,-1 0-1232 0,0 0-304 15,5 0 0-15,-4 0 0 0,1-5 1936 0,0 3 336 16,3 0 64-16,0 1 16 0,1-1-928 0,0 2-176 0,2 0-32 0,-2 0-16 16,1 2-720-16,-2 1-144 15,2-1-16-15,-3 0-16 0,3 2-96 0,-1-2-16 16,-1 4 0-16,1 1 0 0,-2 0 0 0,-1 2 0 16,1-1 0-16,0 2 0 0,0 0-32 0,-1 2-16 15,1 1 0-15,1-1 0 0,-1 2-144 0,1 1 128 16,-1-2-128-16,1 3 128 0,3 3-128 0,-2-9 0 0,-3-4 0 15,0 0 0-15,2 3 0 0,1-2 0 0,2 2 0 16,-1-2 0-16,1-2-256 0,-2-4 80 0,0-1 16 0,-6 0 0 31,0 0-704-31,0 0-144 0,0 0-16 0,0 0-17424 0</inkml:trace>
  <inkml:trace contextRef="#ctx0" brushRef="#br0" timeOffset="70071.35">6430 9983 10127 0,'0'6'896'0,"0"-3"-704"0,1-2-192 0,-1 1 0 0,2-2 3568 0,-1 4 672 15,1 2 144-15,3 3 32 0,1 3-640 0,2-2-128 16,-2-4-32-16,1-2 0 0,5-4-2448 0,-12 0-480 16,0 0-112-16,0 0 0 0,0 0-432 0,60-25-144 15,-60 25 0-15,0 0 144 0,50-42-144 0,-50 42 0 16,0 0 0-16,44-54 0 0,-44 54 0 0,0 0 0 15,25-47 0-15,-25 47 0 16,0 0-1104-16,15-45-112 0</inkml:trace>
  <inkml:trace contextRef="#ctx0" brushRef="#br0" timeOffset="70380.38">6712 9536 23039 0,'1'7'1024'0,"-1"-7"192"0,1 1-960 0,1 1-256 0,-1-2 0 0,-1 3 0 16,1 1 2608-16,2-2 464 0,0 2 112 0,2 6 16 16,4 0-1088-16,1 6-192 0,0 1-64 0,0 3 0 15,0-2-1184-15,1 1-240 0,1 3-48 0,0-2-16 16,1 2-240-16,0-1-128 0,1 1 160 0,0 1-160 16,-2-4 0-16,-1 2 128 0,0-3-128 0,-1-1 0 15,-1-1 0-15,-2-5 0 0,-2 2 0 0,-1-1 0 16,0 3 0-16,-3 1 0 0,0-6 0 0,-2 2 0 15,-2 1 0-15,-2-4 0 0,-1 1 0 0,0-1 0 16,0-2 0-16,-3 2 0 0,-1-3 0 16,-3-2 0-16,0 0-256 0,1-2 48 0,2-2 16 0,1 0 0 15,3 0-528 1,0 0-112-16,1-4 0 0,0 2-16 0,1-1-1296 16,3 0-256-16,1-1-48 0,3 2-12416 0</inkml:trace>
  <inkml:trace contextRef="#ctx0" brushRef="#br0" timeOffset="71152.07">7400 9881 13823 0,'-4'-3'1216'0,"1"3"-960"0,1-3-256 0,-1 2 0 0,2 1 2352 16,-1-1 416-16,-1 1 96 0,0-1 16 0,-5 1 800 0,-1-3 160 16,0 3 48-16,-3 0 0 0,1 3-2448 0,0-3-480 15,2 0-112-15,0 6-16 0,0 4-448 0,0-4-112 16,-1-4-16-16,2-2 0 0,-2 4-256 15,0 0 160-15,-1 4-160 0,0-1 128 0,0 0-128 16,-2 2 0-16,2 1 0 0,1-2 0 0,-1 2 0 16,2-2-144-16,1 3 144 0,2-4-160 0,2 2-32 15,3-3 0-15,2 1 0 0,-1-4 0 16,0 0-240-16,1 0-48 0,2 1-16 0,-1-4 0 16,4 2-320-16,5-1-64 0,-11-1-16 0,0 0 0 15,65-3 336-15,-65 3 64 0,57-20 16 0,-57 20 0 0,58-35 160 0,-58 35 16 16,43-44 16-16,-43 44 0 0,36-57 32 0,-36 57 0 15,27-63 0-15,-27 63 0 0,17-57 400 0,-17 57 96 0,5-59 16 16,-6 33 0-16,1 26 496 0,-2-31 96 16,-1 17 32-16,-2 2 0 0,1 1 48 0,-1-1 16 0,-1 4 0 15,-2-5 0-15,0 4-544 0,0 0-96 0,0 3-32 16,1 1 0-16,3 2-64 0,0 3-16 0,2-2 0 0,1 2 0 16,1 2 32-16,0-2 0 0,1 4 0 0,1 2 0 15,2 0-224-15,0 3 144 0,2 1-144 0,-1 2 128 16,1 1 64-16,-1 0 0 0,1 6 0 0,2 3 0 15,-2 4 48-15,0 5 16 0,-1 1 0 0,0 3 0 16,-1-1 768-16,-2 1 176 0,-1-4 16 0,0-5 16 16,1-6-1744-1,-2 2-368-15,0 5-64 0,0 2-16 0,-2 0 768 0,1-8 192 0,1-8 0 0,0-4 0 0,0 5 768 16,0-2 192-16,1 1 48 0,-1-7 0 16,0 0-1648-16,2-6-336 0,-1 0-64 0,0-2-16 15,0-2 480-15,1-5 80 0,0 2 32 0,-1 1 0 16,-1 2-480-16,2-2-80 0,-1 0-32 0,0 2-17248 15</inkml:trace>
  <inkml:trace contextRef="#ctx0" brushRef="#br0" timeOffset="71399.66">7695 9752 24879 0,'-2'10'1088'0,"0"-4"256"0,1 0-1088 0,0-2-256 16,1 1 0-16,0-1 0 0,-1 3 2816 0,1 5 496 0,0 7 96 0,1 5 32 15,1 0-1728-15,1 1-352 0,2-1-64 0,1-1-16 16,1-4-736-16,2 0-160 0,1 2-16 0,1-5-16 16,3 0-352-16,-1 0 0 0,1-4 0 0,-1 1 128 15,1-3-128-15,-2-2 0 0,1-3 0 0,-3 0 0 16,0 1 0-16,-2-2-128 0,1-4 128 0,-3 3 0 16,0-3-304-16,-2 0 32 0,0-3 0 0,-3 1 0 15,0 0-1680-15,-2 0-336 16</inkml:trace>
  <inkml:trace contextRef="#ctx0" brushRef="#br0" timeOffset="71649.92">7590 10207 3679 0,'-1'1'320'0,"-1"0"-320"16,2 0 0-16,0-1 0 0,2 0 2736 0,-1 0 464 15,0 3 112-15,3-3 16 0,-4 0 848 0,0 0 176 0,0 0 48 0,0 0 0 0,58-29-1472 0,-58 29-304 32,0 0-48-32,63-59-16 0,-63 59-1648 0,47-53-336 15,-47 53-64-15,57-68 0 0,-57 68-272 0,67-76-48 16,-67 76-16-16,62-71 0 0,-62 71-176 0,44-52 0 16,-44 52 144-16,0 0-144 0,40-47 0 0,-40 47 0 15,0 0 0-15,0 0-12848 16,0 0-2512-16</inkml:trace>
  <inkml:trace contextRef="#ctx0" brushRef="#br0" timeOffset="75500.47">2155 11027 22111 0,'0'-4'1968'0,"0"1"-1584"0,0 3-384 0,0 2 0 0,0-1 1920 15,0 1 288-15,0-2 64 0,-1 0 16 0,1 2-272 0,-1 0-48 16,0 2-16-16,-1 1 0 0,1 1-1200 0,-1-2-240 16,-1 2-64-16,1 0 0 0,-2 4-256 0,0 6-48 15,-2 6-16-15,1-1 0 0,1-11-128 0,2 4 0 16,-2 7 0-16,2 2 0 0,-2 4 0 0,2-3 0 16,-1-3 0-16,1-3 0 0,-1 2 0 0,1-4-144 15,0 0 144-15,1-4 0 0,2-8-128 0,1 5 128 16,0 6 0-16,1-8 0 0,-3-7-144 0,0 0 144 15,0 0 0-15,0 0-144 0,0 0 144 0,47 15 0 16,-47-15 0-16,0 0-128 0,50-31 128 0,-50 31 0 16,0 0 0-16,65-28 0 0,-65 28 0 0,0 0 0 15,68-16 0-15,-68 16-128 0,0 0 128 0,74-6 0 0,-74 6 0 16,0 0-128-16,70-9 128 0,-70 9 0 0,0 0 0 0,66 0 0 16,-66 0 0-16,0 0 0 0,64-1 0 15,-64 1 0-15,0 0 0 0,63 12 0 0,-63-12 0 0,0 0 0 16,72 6 0-16,-72-6-128 0,53-15 128 0,-53 15 0 15,56-3 0-15,-56 3-128 0,57 0 128 0,-57 0 0 16,59-6 0-16,-59 6 0 0,57-4 0 0,-57 4 0 16,54 0 0-16,-54 0 0 0,0 0 0 0,71-3 0 15,-71 3 0-15,0 0 0 0,64 0 0 0,-64 0 0 16,0 0 0-16,66 0 0 0,-66 0 0 0,0 0 0 16,68-8 0-16,-68 8-128 0,0 0 128 0,74 0 0 15,-74 0 0-15,54-13 0 0,-54 13 0 0,56 5-128 16,-56-5 128-16,56-2 0 0,-56 2 0 0,0 0 0 0,72-8 0 15,-72 8 0-15,0 0 0 0,70-6 0 0,-70 6 0 16,0 0 0-16,64 10 0 0,-64-10 0 0,0 0 0 0,56-4 0 0,-56 4 0 0,0 0 0 16,45 14 0-16,-45-14 0 15,0 0 0-15,51 12 0 0,-51-12 0 0,0 0 0 16,57-2 0-16,-57 2 0 0,0 0 0 0,63 5 0 16,-63-5 0-16,0 0 0 0,64-13 0 0,-64 13 0 15,44-27 0-15,-44 27 0 0,0 0 0 0,60-17 0 16,-60 17 0-16,0 0 0 0,62-9 0 0,-62 9 0 15,0 0 0-15,56-8 0 0,-56 8 0 0,0 0 0 16,0 0 0-16,64-4 0 0,-64 4 0 0,0 0 0 16,0 0 0-16,66 2 0 0,-66-2 0 0,0 0 0 15,55-2 0-15,-55 2-128 0,0 0 128 0,63 0 0 16,-63 0 0-16,0 0 0 0,63-4 0 0,-63 4 0 16,0 0 0-16,65-3 0 0,-65 3 0 0,0 0 0 0,71-3 0 0,-71 3 0 15,0 0 0-15,65 0 0 0,-65 0 0 0,0 0 0 16,61 3 0-16,-61-3 0 0,0 0 0 0,65 7 0 15,-65-7 0-15,0 0 0 0,67 9 0 0,-67-9 0 16,50 3 0-16,-50-3 0 0,0 0 0 0,78-3 0 16,-78 3 0-16,53-3 0 0,-53 3 0 0,51-2 0 15,-51 2 0-15,54-2 0 0,-54 2 0 0,55 0-128 16,-55 0 128-16,55 0 0 0,-55 0 0 0,56 2 0 16,-56-2 0-16,59 5 0 0,-59-5 0 0,57 0 0 15,-57 0 0-15,55 1 0 0,-55-1 0 0,52-1 0 16,-52 1 0-16,52-3 0 0,-52 3 0 0,59-2 0 15,-59 2 0-15,57-8 192 0,-57 8-64 0,56-8 0 16,-56 8 128-16,56-8 16 0,-56 8 16 0,59-6 0 0,-59 6-288 16,58-10 0-16,-58 10 0 0,0 0 0 0,64 1 0 15,-64-1 0-15,0 0 0 0,59 7 0 16,-59-7 0-16,0 0 0 0,55-4 0 0,-55 4 0 0,0 0 0 0,73-21 0 16,-73 21 0-16,50-16 0 0,-50 16 0 0,51-16 0 15,-51 16 0-15,50-13 0 0,-50 13 128 0,0 0-128 16,56-13 0-16,-56 13 0 0,0 0 0 0,57 0 0 15,-57 0 0-15,0 0 0 0,65 12 0 16,-65-12 0-16,0 0 0 0,60 14 0 0,-60-14 0 16,0 0 0-16,55 8 0 0,-55-8 0 15,0 0 0-15,50 6 0 0,-50-6 0 0,0 0 0 0,57 0 0 0,-57 0 0 16,0 0 0-16,58-6 0 0,-58 6 0 16,0 0 0-16,55-11 128 0,-55 11-128 0,0 0 0 0,50-7 128 0,-50 7-128 0,0 0 0 15,0 0 128-15,65-6-128 0,-65 6 0 0,0 0 0 16,0 0 0-16,55 2 0 0,-55-2 0 15,0 0 0-15,0 0 0 0,58 11 0 0,-58-11 0 0,0 0 0 16,49 6 0-16,-49-6 0 0,0 0 0 0,53 11 0 16,-53-11 0-16,0 0 0 0,53 0 0 0,-53 0 0 15,0 0 0-15,57-2 0 0,-57 2 0 0,0 0 0 16,63-2 0-16,-63 2 0 0,0 0 0 0,56 4 0 16,-56-4 0-16,0 0 0 0,50 7 0 0,-50-7 0 15,0 0 0-15,50 16 0 0,-50-16 0 0,28 22 0 16,-28-22 0-16,0 0 0 0,53-6 0 0,-53 6 0 15,0 0 0-15,0 0 0 0,57 1 0 0,-57-1 0 0,0 0 0 0,0 0 0 16,51-7 0-16,-51 7 0 16,0 0 128-16,0 0-128 0,0 0 144 0,44-19-144 0,-44 19 144 15,0 0-144-15,0 0 128 0,0 0-128 0,0 0 0 0,0 0 128 16,39-28-128-16,-39 28 0 0,0 0 0 0,0 0 0 16,0 0 0-16,0 0 0 0,0 0 0 0,0 0 0 15,38-25 0-15,-38 25 0 0,0 0 0 0,0 0 0 16,0 0 0-16,0 0 0 0,0 0 0 0,0 0 0 15,0 0 0-15,0 0 0 0,0 0 0 0,0 0 0 16,35-30 0-16,-35 30 0 0,0 0 0 0,0-18 0 16,-1 8 0-16,-2-3 128 0,1-3 48 0,0-2 0 15,0-2 0-15,2-5 0 0,-1 4-48 0,2-1 0 16,1 0 0-16,1 2 0 0,1-2-128 0,-2 3 0 0,-2 19 0 16,6-38-18480-16</inkml:trace>
  <inkml:trace contextRef="#ctx0" brushRef="#br0" timeOffset="76790.96">2769 11775 17503 0,'0'6'1552'0,"0"-5"-1232"15,0 2-320-15,0-3 0 0,1 0 2432 0,0 3 416 16,0 2 96-16,1 5 0 0,0 4 32 0,2 3 0 15,-3 5 0-15,0 1 0 0,0-6-1696 0,-1 1-352 16,-1 3-64-16,0 2-16 0,-1 3-384 0,-2 5-80 16,0 1 0-16,0-1-16 0,-1-2-240 0,2-1-128 15,-1-6 160-15,0-2-160 0,1-2 0 0,0-2 0 16,1-3 0-16,2-7 0 0,-2-5 0 0,2 1 0 16,0 2-160-16,0 1 160 0,2-5-208 0,-2 0 32 15,1 0 16-15,1-2 0 0,0 2 160 0,0 0-128 16,1 0 128-16,-2 0-128 0,1 0 128 0,1 0 0 15,0 2 0-15,0-2 0 0,1 4 0 0,1-4 0 0,0 2 0 0,-1 2 0 16,1-3 0-16,2 1 0 0,1 1 128 0,2-3-128 16,1 4 192-16,0-2-48 0,2 2 0 15,0 0 0-15,-13-4-144 0,31 8 192 0,-31-8-192 16,34 7 192-16,-34-7-192 0,0 0 0 0,45 10 0 16,-45-10 0-16,0 0 0 0,46 3 0 0,-46-3 0 0,0 0 0 15,0 0 0-15,56-29-144 0,-56 29 144 0,0 0-160 16,0 0-464-1,46-47-80-15,-46 47-32 0,0 0-11616 0,21-47-2304 0</inkml:trace>
  <inkml:trace contextRef="#ctx0" brushRef="#br0" timeOffset="77087.55">2744 11834 8287 0,'1'0'736'0,"0"-1"-592"15,2 0-144-15,-1 1 0 0,1-3 1552 0,1 2 288 16,-1-2 48-16,-3 3 16 0,0 0 1936 0,0 0 400 16,62-34 80-16,-62 34 16 0,0 0-1840 0,63-32-352 15,-63 32-80-15,0 0-16 0,51-25-1280 0,-51 25-272 16,0 0-48-16,0 0-16 0,0 0-432 0,54-20 0 0,-49 20 128 15,-1 0-128-15,0 0 0 0,-3 0-176 16,0 4 48-16,-1-4-11584 16,0 2-2304-16</inkml:trace>
  <inkml:trace contextRef="#ctx0" brushRef="#br0" timeOffset="77334.97">2754 12021 24879 0,'7'3'1088'0,"-2"-3"256"0,1 0-1088 0,-1-2-256 16,-1 1 0-16,0-2 0 16,-1 3 2240-16,-3 0 400 0,0 0 80 0,0 0 16 0,59-22-1072 0,-59 22-192 15,0 0-64-15,71-35 0 0,-71 35-992 16,0 0-208-16,55-24-32 0,-55 24-16 0,0 0-160 0,0 0 0 15,0 0 0-15,0 0 0 0,0 0-288 16,0 0 64-16</inkml:trace>
  <inkml:trace contextRef="#ctx0" brushRef="#br0" timeOffset="77653.24">3240 12189 13823 0,'2'-3'608'0,"-1"0"128"0,1-1-592 0,-1 4-144 0,0 0 0 0,0-2 0 15,2-1 3472-15,1-3 672 0,-4 6 128 0,0 0 16 16,0 0-1136-16,35-52-224 0,-35 52-48 0,0 0-16 16,0 0-1904-16,34-56-384 0,-29 51-80 0,0-1-16 15,0 0-288-15,0 0-48 0,-5 6-16 0,0 0 0 16,0 0-128-16,0 0 0 0,0 0 0 0,0 0 128 0,0 0-128 0,38-41 0 16,-34 35 0-16,-4 6 0 0,0 0-192 0,0 0-80 15,0 0-16-15,0 0-18064 16</inkml:trace>
  <inkml:trace contextRef="#ctx0" brushRef="#br0" timeOffset="77882.84">3266 11999 9215 0,'0'1'816'0,"0"1"-656"15,0-2-160-15,0 0 0 0,1 0 2800 0,-1 1 528 16,1 4 96-16,0-1 32 0,3 2 768 0,1 3 144 15,1 5 48-15,3-5 0 0,-2 4-2624 0,2-1-512 0,0 1-96 0,2-1-32 16,0 0-592-16,-1-2-128 0,2 0-32 16,-1 0 0-16,0 2-224 0,-1-3-48 0,1 1-128 15,-2 0 192-15,0-2-192 0,-2-1 0 0,-1 0 0 0,-1-4 0 16,2-3 0-16,-5 1 0 0,0 7 0 0,0-1 0 31,0-4-496-31,-1-3-32 0,1-1-16 0,-1 0-18208 0</inkml:trace>
  <inkml:trace contextRef="#ctx0" brushRef="#br0" timeOffset="78649.53">3670 12471 13823 0,'-1'9'1216'0,"0"-6"-960"0,1 0-256 0,0-2 0 16,1 1 1344-16,-1-2 208 0,1 3 48 0,0-3 16 15,2 1 1520-15,-1 2 288 0,2-3 64 0,1-3 16 16,-1-1-1904-16,-1-2-368 0,-3 6-80 0,0 0 0 16,0 0-352-16,8-48-64 0,-8 48-16 0,1-43 0 15,-1 43-112-15,0-58-32 0,-1 21 0 0,-2-2 0 16,2 1-304-16,-1 1-64 0,-2-2-16 0,0 5 0 16,0 2-192-16,2 4 128 0,0 6-128 15,2 22 0-15,-3-48 0 0,3 48 0 0,-2-51 0 16,2 51 0-16,-2-44 0 0,2 44 0 15,-1-31 0-15,1 21 0 0,-1 0 0 0,0 4 0 16,1 1 0-16,0 4 0 0,0-2 0 0,0 3 0 16,1 0 0-16,0 0 0 0,2 3 160 0,0-2-160 15,2 1 160-15,1 5-160 0,2-1 192 0,-1 0-64 0,1 1-128 16,2 3 192-16,-1 3-192 0,3 1 176 0,-1 3-176 0,-1-5 160 0,-2 0-160 0,2 2 0 16,0 2 0-16,-1-1 0 0,-2-3 0 0,1 4 0 15,-1-2 0-15,-2 2 0 0,-1 1 0 0,-3-3 0 16,-2-2 0-16,-3 1 0 0,-2-4-256 0,-3 1 32 15,-3 0 0-15,-2-1 0 0,-1 0-80 0,-2-3-16 16,-2 1 0-16,0-1 0 0,-1 1 192 0,0-4 128 16,3 1-192-16,1 1 192 0,3-5 0 0,1 1-128 0,3 2 128 15,4-3 0-15,3 2 0 0,2-2 0 0,0 1-128 16,4-1 128-16,-4 0 0 0,0 0 0 0,0 0 0 16,0 0 0-16,47-13 0 0,-47 13 0 0,0 0 0 0,0 0 0 15,56-16-224-15,-56 16 64 0,0 0 16 0,52-13-11696 16,-52 13-2320-16</inkml:trace>
  <inkml:trace contextRef="#ctx0" brushRef="#br0" timeOffset="79116.44">4036 12094 4607 0,'-1'0'400'0,"0"0"-400"15,1 0 0-15,0 0 0 0,0 0 2304 0,0 0 368 16,0 1 80-16,-2-1 0 0,2 0 832 0,0 2 176 16,2-2 16-16,-1 3 16 0,1-3-1616 0,2 0-336 15,1 0-64-15,1 0-16 0,0 0-720 0,-6 0-144 16,0 0-16-16,0 0-16 0,0 0-224 0,49-12-32 16,-49 12-16-16,0 0 0 0,0 0-352 0,44-31-80 15,-44 31-16-15,0 0 0 0,0 0-144 0,0 0 0 16,37-49 0-16,-37 49 0 0,0 0 0 0,0 0-144 15,0 0 144-15,19-47-160 16,-19 47-576-16,0 0-112 0,0 0-32 0,-1-32 0 16,-2 26-16-16,-3 2 0 0,0 2 0 0,-3-2 0 0,-1 4 896 0,-2 0 0 15,-1 0 0-15,1 1 0 0,2 2 496 0,-3-1 64 0,-4 2 16 0,-1 2 0 16,3 0-16-16,0 1 0 0,-2 3 0 0,10-7 0 16,2 0-176-16,-2 3-16 0,2-2-16 0,0-1 0 15,-1 6 0-15,-1 1 0 0,-1 8 0 0,0 2 0 16,0 5-96-16,5-3 0 0,1 0-16 0,4-3 0 15,1 0-80-15,4-3-16 0,0-3 0 0,3 0 0 16,-1-1-144-16,0-5 128 0,3 0-128 0,1-2 128 16,-13-5-128-16,0 0 0 0,46-5 0 0,-46 5 0 15,0 0 0-15,51-10 0 0,-51 10 0 0,0 0 0 16,53-16-176-16,-53 16-16 0,0 0 0 0,55-26-18272 16</inkml:trace>
  <inkml:trace contextRef="#ctx0" brushRef="#br0" timeOffset="79716.21">4492 11981 10127 0,'0'3'896'15,"0"-3"-704"-15,0 0-192 0,-1 0 0 0,1 0 2080 0,0 0 384 16,-1 2 80-16,1-2 16 15,-1 0 384-15,-2 4 96 0,-1-2 16 0,0 2 0 0,-4 0-1088 0,2 2-224 16,0-4-32-16,-3 5-16 0,-1-1-736 0,-1 0-160 16,0 1-32-16,-1 2 0 0,0-2-336 0,3 2-80 15,-1 1-16-15,2-1 0 0,2 1-176 0,0-1-32 16,3 1-128-16,1 0 192 0,2 1-192 0,2-1 128 16,1 3-128-16,1-3 0 0,3-1 0 0,0 4 0 15,2-5 0-15,2 2 0 0,3-3 0 0,2-1 0 16,1-3 0-16,-17-3 0 0,40 3 0 0,-40-3 0 15,46-3 0-15,-46 3 0 0,45-6 0 0,-45 6 0 16,0 0 0-16,60-25 0 0,-60 25-224 0,0 0-32 16,0 0-16-16,58-32 0 15,-58 32-2032-15,0 0-384 0</inkml:trace>
  <inkml:trace contextRef="#ctx0" brushRef="#br0" timeOffset="79955.99">4678 12075 16575 0,'-1'6'736'0,"1"-3"160"0,0-2-720 0,1 2-176 0,0-3 0 0,0 0 0 16,2 0 2320-16,2 0 432 0,3 0 96 0,-8 0 16 15,0 0-160-15,46-10-16 0,-46 10-16 0,0 0 0 16,62-15-1392-16,-62 15-256 0,0 0-64 0,58-10-16 15,-58 10-624-15,0 0-112 0,43 0-16 0,-33 2-16 0,-1 0-176 0,-3 0 0 16,0 2 0-16,-2-2 0 0,-2 0-192 0,0 0-32 16,-1 0 0-16,0-2-17552 15</inkml:trace>
  <inkml:trace contextRef="#ctx0" brushRef="#br0" timeOffset="80214">4842 11872 13823 0,'-8'-2'608'0,"4"4"128"0,1 0-592 0,1 0-144 0,1-4 0 0,1 2 0 0,-1 5 3232 0,1 1 608 32,0 1 128-32,-2 6 32 0,4-1-624 0,-2 0-128 0,1 2-32 15,0 1 0-15,0-8-2000 0,0 6-416 16,-1-1-80-16,2 6-16 0,-1 1-256 0,0 1-48 0,0 2-16 16,-1 0 0-16,0 1-240 0,-1-1-144 0,0 3 160 0,-2-1-160 15,2-1 0-15,-1-1 0 0,1-4 0 0,-1-4 0 16,2-4-304-16,2 1-48 0,0-1-16 0,2 0 0 31,-1-7-752-31,2 0-160 0,0-3-16 0,2 0-16304 16</inkml:trace>
  <inkml:trace contextRef="#ctx0" brushRef="#br0" timeOffset="80549.75">5043 12177 9215 0,'2'8'816'0,"1"-2"-656"0,-1-1-160 0,1 0 0 16,-1-3 2368-16,-1 0 432 0,3 1 80 0,2 0 32 0,4 0 32 0,4 3 16 16,0-2 0-16,-14-4 0 0,0 0-1440 15,41-7-304-15,-41 7-48 0,0 0-16 0,0 0-656 16,46-37-144-16,-46 37-32 0,0 0 0 0,0 0-192 16,38-57-128-16,-38 57 160 0,0 0-160 15,0 0 0-15,13-52 0 0,-13 52 0 0,-4-27 0 0,3 20-256 16,-3-3 16-16,-1 1 0 0,-1 3 0 15,1 2-208-15,-2 2-64 0,-1-1 0 0,-2 3 0 0,2 3 512 0,0-1 160 16,3-2 0-16,-1 4 0 0,-3 0 672 0,1 2 128 16,-3 3 16-16,1 1 16 0,0-2-400 0,1 2-80 15,2 2 0-15,1 1-16 0,1 3-208 0,2 0-32 16,1-4-16-16,0 1 0 0,4-3-48 0,-1 2 0 16,3 10 0-16,2-2 0 0,2 1-32 0,1-4-16 15,2-4 0-15,0-1 0 0,3 0-144 0,0 1 128 16,2-7-128-16,-1-2 128 0,2-2-128 0,-17-2 0 0,0 0 0 15,48-6 0 1,-48 6-608-16,0 0-48 0,0 0-16 0,57-25-16960 0</inkml:trace>
  <inkml:trace contextRef="#ctx0" brushRef="#br0" timeOffset="81099.73">5516 12081 16639 0,'0'7'368'0,"0"-7"80"0,0 1 0 0,0 1 16 15,-1-2-464-15,0 0 0 0,1 3 0 0,-3-3 0 0,1 0 3888 16,-3 3 672-16,-3 1 144 0,1 1 32 0,0 1-2544 0,-2-2-496 16,0 2-96-16,-1 0-32 0,2 1-928 0,-2 2-192 15,0 1-48-15,0 3 0 0,1-1-224 0,1 4-48 16,0 0-128-16,2-1 192 0,1-5-192 0,4 6 0 16,0 4 128-16,1-2-128 0,2-2 0 0,4-1 0 15,2-1 0-15,3-2 0 0,1 1 0 0,2-7 0 16,1 0 0-16,1-2 0 0,-16-4-384 0,0 0 48 15,51-10 0-15,-51 10 0 16,0 0-800-16,0 0-144 0,55-43-48 0,-55 43 0 16,0 0 240-16,35-61 32 0,-35 61 16 0,11-47 0 15,-11 47 400-15,2-48 96 0,-2 48 16 0,-5-55 0 0,1 27 528 0,-1 4 0 16,0 7 0-16,-2-4 0 0,-1-2 528 0,-3-2 112 16,-2-2 32-16,0 1 0 0,0 0 224 0,2 1 64 0,0 3 0 15,1 2 0-15,3 1-512 0,1 4-80 0,1 3-32 0,5 12 0 16,-4-20 176-16,3 12 16 0,1 0 16 15,0 0 0-15,0 4-64 0,0-2-16 0,1 0 0 0,0 2 0 16,-1 0-224-16,1 2-48 0,-1 2-16 0,0-3 0 16,0 6 16-16,2-6 0 0,-2 6 0 0,1 0 0 15,0 4 64-15,0 1 0 0,2 2 16 0,-2 2 0 16,2 1-64-16,-1 0-16 0,0 6 0 0,1 3 0 16,-1 0-64-16,2 4-128 0,0 3 176 0,0 2-176 15,0 1 128-15,1 1-128 0,0 2 0 0,2-5 0 16,-1 1 0-16,0-7 0 0,0 2 0 0,-1-6 0 15,1-1 0-15,0-3 0 0,-1 0 0 0,0-1 0 16,-1 1 0-16,0-4 0 0,-1 0 0 0,0-2 0 16,1-2-240-16,-1 0-48 0,2 1-16 0,0-3 0 15,-1-2-528-15,0-2-96 16,-2 2-32-16,2 0-16992 0</inkml:trace>
  <inkml:trace contextRef="#ctx0" brushRef="#br0" timeOffset="81956.5">6650 12173 3679 0,'3'-3'320'0,"-2"2"-320"15,0 0 0-15,-1 1 0 0,0 0 1200 0,0 0 160 16,0-1 48-16,0 1 0 0,0-4 1216 0,-1-1 256 15,-2 1 64-15,0 1 0 0,-2 0-256 0,-1-1-64 16,-3 1 0-16,-1 0 0 0,-1 1-720 0,-1 1-160 16,-2 2-16-16,-2-1-16 0,0 0-752 0,-2-1-128 15,0 2-48-15,2 1 0 0,1 1-416 0,0 0-96 16,3 4-16-16,2-1 0 0,1-2-256 0,2 2 0 16,2 0 0-16,0 4 0 0,2 0 0 0,3 2 0 15,3 0 0-15,1 2 0 0,1 1 0 0,3 1 0 16,2 0 0-16,-1-1 0 0,-2-3-128 0,3-1 128 0,5 4 0 0,1-2-144 15,1 0 144-15,1-4 0 0,0-3 0 0,-18-6-128 16,0 0 128-16,52-10-128 0,-52 10 128 0,0 0-128 31,45-41-320-31,-45 41-48 0,0 0-16 0,34-73 0 16,-34 73-384-16,19-57-96 0,-19 57-16 0,15-63 0 16,-15 63 272-16,10-55 48 0,-10 55 16 0,6-45 0 0,-6 45 336 0,1-60 64 0,-2 23 16 0,-2-2 0 15,-2 3 400-15,0 3 96 0,-2 3 16 0,0 3 0 16,-1 7 336-16,1 4 80 0,-1 6 16 0,2 2 0 15,1 4 64-15,-1 4 16 0,1 0 0 0,0 6 0 16,1-2 208-16,1 3 48 0,-1 6 16 0,1 1 0 16,2 0-480-16,1 2-112 0,0 1 0 0,1 0-16 0,1 2-128 15,0 2-32-15,-1 2 0 0,2-1 0 0,-1 0-32 16,2 8-16-16,1 9 0 0,0 3 0 0,-1 2-64 0,1-2-16 16,0-1 0-16,0-7 0 0,-2-4-144 0,2-2 128 15,0-1-128-15,0-4 128 0,-1-5-128 0,1-2 0 16,0-3 0-16,-2-6 0 0,1 2 0 0,0-5-144 15,-2-2 144-15,2-2-160 0,-2-2-176 0,-2 2-48 16,0 0 0-16,0 0 0 16,0 0-368-16,0 0-80 0,24-51 0 0,-24 51-10944 15,0 0-2192-15</inkml:trace>
  <inkml:trace contextRef="#ctx0" brushRef="#br0" timeOffset="82159.14">6904 12205 13823 0,'0'12'1216'0,"0"-3"-960"0,0 1-256 0,0-4 0 16,1-2 3472-16,-2-2 656 0,-1 6 128 0,0 7 32 15,-1 4-976-15,0 6-192 0,-1 4-48 0,2-7 0 16,0-10-2128-16,1 2-432 0,1-2-96 0,3-2-16 16,-1-1-400-16,2-6 0 0,-1-3 0 0,2 0 0 15,-5 0 0-15,0 0-304 0,0 0 48 0,36-48-11968 16,-36 48-2416-16</inkml:trace>
  <inkml:trace contextRef="#ctx0" brushRef="#br0" timeOffset="82341.8">6872 11974 10127 0,'0'1'448'0,"0"-1"96"0,1 0-544 15,0 0 0-15,0 0 0 0,-1 0 0 0,1 3 2496 0,2-3 400 16,-1 2 80-16,2-1 16 0,1 2-144 0,-1 3-32 15,1-4 0-15,0 5 0 0,0-3-1984 0,1 3-384 16,1 1-96-16,1-2-16 16,2 2-912-16,-1-2-176 0</inkml:trace>
  <inkml:trace contextRef="#ctx0" brushRef="#br0" timeOffset="82941.02">7068 12350 11967 0,'0'-3'1072'0,"0"1"-864"15,1 2-208-15,1 0 0 0,-1 2 2288 0,0 1 400 16,3-3 96-16,3 0 16 0,3 0 480 0,-10 0 112 15,0 0 0-15,41 0 16 0,-41 0-1568 0,0 0-320 16,47-6-64-16,-47 6-16 0,0 0-864 0,46-7-192 16,-46 7-16-16,0 0-16 0,48-10-352 0,-48 10 144 15,0 0-144-15,0 0 0 0,47-22 0 0,-47 22 0 16,0 0 0-16,0 0 0 0,0 0 0 0,0 0 0 16,0 0 0-16,0 0 0 0,7-49-128 0,-12 45 128 15,-2 0-208-15,-3-1 80 0,0 2 0 0,-1-4 0 16,-1 4 0-16,-2-3 0 0,2 3 128 0,-3 2 0 0,0-2 0 15,0 0 0-15,0 0 0 0,2-3 0 16,-1 2 0-16,2 1 0 0,1-2 0 0,1 1 0 0,2 0 0 16,2-1 0-16,4 4 0 0,-1-5 0 0,2-6 0 0,1 5 0 15,1 4 192-15,0 0-16 0,3 6-16 0,1-6 0 16,0 3-32-16,1-2-128 0,2 0 192 0,-8 2-64 16,0 0-128-16,0 0 192 0,45-6-192 0,-45 6 192 15,0 0-192-15,41-6 0 0,-41 6 0 0,0 0 128 16,41-9-128-16,-41 9 0 0,0 0 0 0,0 0 0 15,46-11 0-15,-46 11-144 0,0 0 144 0,0 0-12304 16,0 0-2368-16</inkml:trace>
  <inkml:trace contextRef="#ctx0" brushRef="#br0" timeOffset="83123.3">7479 12110 12895 0,'-3'4'1152'0,"2"-2"-928"0,1-1-224 0,0 2 0 0,0-3 2688 0,1 0 512 15,0 2 80-15,2-2 32 0,2 1-96 0,1 2-16 16,3-1 0-16,1-2 0 0,-10 0-1936 0,0 0-400 16,32 0-80-16,-32 0-16 0,0 0-544 0,32 0-224 15,-21 2 176-15,-11-2-176 0,0 0 0 0,32 2 0 16,-23-2 0-16,-1 0-11712 16,0 3-2240-16</inkml:trace>
  <inkml:trace contextRef="#ctx0" brushRef="#br0" timeOffset="83345.55">7579 11958 7359 0,'-3'0'656'0,"2"1"-528"0,1-1-128 0,0 2 0 16,-1-2 2624-16,1 0 512 0,-1 3 80 0,-1 3 32 16,0 2 608-16,2 4 128 0,0 0 32 0,2 4 0 15,2 0-1712-15,1 0-352 0,0 5-64 0,0-1-16 16,1 5-1168-16,0 0-256 0,-1-2-32 0,1 2-16 15,-1-3-240-15,0-2-160 0,0 1 192 0,-1-2-192 16,0-3 0-16,-1-4 0 0,1-5 0 0,0 3 0 16,0 1 0-16,-3-4 0 0,1-2-208 0,-1-3 80 15,1 1-880-15,-2-2-160 0,1 1-48 16,-1 1-16048-16</inkml:trace>
  <inkml:trace contextRef="#ctx0" brushRef="#br0" timeOffset="83782.72">7842 12161 17503 0,'-5'7'768'0,"3"-5"176"0,1 1-752 0,-1-2-192 15,1 2 0-15,1-3 0 0,-1-3 2784 0,0 2 528 16,-2 1 96-16,-2-4 32 0,1 2-688 0,-2-4-144 16,3 2-32-16,-4-1 0 0,4 1-1632 0,-2 4-336 15,0-2-64-15,0 2-16 0,0 2-256 0,0 1-48 16,1 3-16-16,-1 0 0 0,3 4-64 0,-1 0-16 15,2 2 0-15,1-2 0 0,1 2-128 0,3 4 0 16,0-1 0-16,1 3 0 0,2 0 0 0,2-2-224 0,1-1 48 0,1-5 16 31,1 0-224-31,1-1-64 0,-2-3 0 0,1-3 0 16,-1 0-192-16,-2-6-32 0,-2 3-16 0,-7 0 0 16,0 0 112-16,0 0 0 0,0 0 16 0,0 0 0 0,25-50 256 0,-25 50 48 0,0 0 16 0,0 0 0 15,-1-45 240-15,-2 30 0 0,1 2 0 0,-1-2 0 16,0 1 128-16,-1 4 80 0,1-2 16 0,1 2 0 15,-1 2 112-15,1 1 32 0,1 1 0 0,0 2 0 0,1 2-176 0,0 1-16 16,1 1-16-16,-1 0 0 0,2 0 144 0,1 3 16 16,0 1 16-16,0 5 0 15,1 1 112-15,-1 0 32 0,2 2 0 0,0 4 0 16,0-1-240-16,0 1-48 0,-1 0-16 0,1 3 0 16,1-3-176-16,0 0 160 0,-1-4-160 0,0-2 160 0,1-1-160 15,0 1 0-15,-1 3 0 0,2 2 0 0,-5-3-176 16,2-2-16-16,-1-9 0 0,2-1-17936 15</inkml:trace>
  <inkml:trace contextRef="#ctx0" brushRef="#br0" timeOffset="84219.68">8093 12208 17503 0,'3'9'768'0,"-2"-2"176"0,1-5-752 0,0 3-192 16,-2-3 0-16,1 1 0 0,0 1 2448 0,0 2 464 15,3 1 96-15,0 4 0 0,-1 3-688 0,0-2-144 16,-1-3-16-16,0-3-16 0,-1-2-1440 0,-1-2-304 0,0 0-48 0,0-4-16 16,0 2-336-16,0-2 144 0,1-2-144 0,-1 2 0 15,1-4 400-15,-1 6-16 0,0 0-16 0,0 0 0 16,0 0-112-16,0 0-32 0,0 0 0 0,28-49 0 16,-28 49-96-16,0 0-128 0,0 0 176 0,0 0-176 15,0 0 128-15,40-47-128 0,-40 47 0 0,0 0 0 16,0 0 0-16,0 0 0 0,0 0 0 0,0 0 0 15,0 0 0-15,45-21 0 0,-41 21 0 0,-2-1 0 16,1 2 0-16,0 2 0 0,0-3 0 0,-1 2 0 16,1-2 0-16,-1 0 0 0,1 1 128 0,-1 2-128 15,1-3 0-15,-1 2 0 0,1-2 0 0,0 4 0 16,1 0 144-16,0 2-144 0,-1 0 0 0,2 3 144 16,-1-2-16-16,1 2-128 0,-1 1 192 0,1-1-64 0,-2 2-128 0,1 0 0 15,-1-1 144-15,-1 0-144 0,0-1 0 0,1 1 0 16,1 1 0-16,-2-1 128 0,-1 0-128 0,2-1 0 15,-1 1 0-15,1-4 0 0,-2-2 0 0,0 2 0 16,2-2 0-16,-2 1 0 0,-1-4-176 0,1-1 0 16,2 0 0-16,-2-1 0 15,1-2-960-15,1-1-192 0</inkml:trace>
  <inkml:trace contextRef="#ctx0" brushRef="#br0" timeOffset="84617.24">8620 12215 10527 0,'-5'5'224'0,"3"-1"48"0,-1-3 16 0,1 0 32 0,0 0-320 16,0 2 0-16,-1-3 0 0,-1 0 0 0,-4 1 3760 0,-1 1 688 0,0-2 144 0,0 0 16 15,0 0-1600-15,1-2-336 0,0 2-64 0,1-1-16 16,1-3-1232-16,1 2-240 0,-2-2-48 0,4 1-16 16,-1 0-544-16,2 3-96 0,-1 3-32 0,1 0 0 15,-1-3-48-15,2 0-16 0,-2 1 0 0,2 2 0 16,1 3-64-16,-1-3-32 0,0 6 0 0,1-1 0 16,0 1-224-16,0 3 0 0,0-3 128 0,1 1-128 15,0 3 0-15,2-3 0 0,-1 2 0 0,2-3-160 16,2-2 160-16,0 3 0 0,2-1 0 0,-2-3 0 15,1 0 0-15,1 0 0 0,2 0 0 0,-1 1-128 0,4-3 128 16,-2 1 0-16,-1-1 0 0,0-1 0 0,1-2 0 0,1 1-160 16,2 1 160-16,-2-2-160 15,-12-1-464-15,0 0-80 0,0 0-32 0,43-10-17696 16</inkml:trace>
  <inkml:trace contextRef="#ctx0" brushRef="#br0" timeOffset="84984.38">8794 12316 11055 0,'-1'11'480'0,"1"-7"112"0,0-1-464 0,0-2-128 15,0 1 0-15,1-2 0 0,-1 0 2768 0,2 2 544 0,0 0 96 16,2-2 32-16,-1 0-496 0,2-2-80 0,2 0-32 0,-7 2 0 16,0 0-1632-16,0 0-336 0,0 0-64 0,0 0-16 15,0 0-464-15,39-50-112 0,-39 50-16 0,0 0 0 16,0 0-192-16,34-54 144 0,-34 54-144 0,0 0 128 15,0 0-128-15,23-50 0 0,-23 50 0 0,0 0 0 16,0 0 0-16,0 0-224 0,0 0 48 0,0 0 16 31,0 0-352-31,0 0-80 0,6-53-16 0,-7 45 0 0,-3 2 608 0,1 0 0 0,-1 2 0 0,-2-2 0 16,-2 3 832-16,1 1 224 0,2 1 48 0,-1 1 16 0,-3 0-416 16,0 3-64-16,1 1-32 0,-1 2 0 15,0 3-256-15,2 3-48 0,0 1-16 0,0 3 0 16,4 4-48-16,0-2-16 0,2 4 0 0,1-2 0 0,2 5-224 0,1-7 176 15,-1 5-176-15,2-5 160 0,1 2-32 0,1 1-128 16,3-1 192-16,-2-4-64 0,2-1-128 0,0-2 0 16,3 0 0-16,0-1 0 0,1-2 0 15,-1-1-176-15,0-3 16 0,1-2 0 16,0-3-864-16,1-1-192 0,0-1-16 0,-14 1-16592 16</inkml:trace>
  <inkml:trace contextRef="#ctx0" brushRef="#br0" timeOffset="85866.89">2488 13412 10127 0,'1'6'896'0,"-1"-2"-704"0,0-2-192 0,0 2 0 16,-1-3 2304-16,1 4 416 0,-1 5 96 0,-1 5 0 15,0 5 944-15,-2 0 176 0,1 1 32 0,-2-5 16 16,-2 0-2048-16,3-6-400 0,-1 2-96 0,0-6-16 15,1 0-848-15,-1-3-192 0,2-2-16 0,1-1-16 16,0-1-176-16,-2-5-48 0,1-3 0 0,1-1 0 0,-1 1-128 0,1-2 0 16,-3-4 144-16,0-4-144 0,-1-9 128 0,-2-1-128 15,0-8 128-15,-2-7-128 0,-1 2 0 0,0 0 128 16,1 1-128-16,-1 1 0 0,-1-1 0 0,3-1 0 16,-1 5 0-16,2 5 0 0,3 7 0 0,0-1 0 15,0-3 0-15,2 1 0 0,0 0 0 0,3 28 0 16,0-51 0-16,0 51 0 0,0 0 0 0,8-50 0 15,-8 50 0-15,0 0 0 0,0 0 0 0,0 0 0 16,0 0 0-16,0 0 0 0,0 0 128 0,49-38-128 16,-38 38 128-16,0 3-128 0,2 1 0 0,-1 1 128 15,0 2-128-15,2-1 0 0,1 4 0 0,0 0 0 0,-2-4 0 0,0 0 0 16,-1-2-272-16,2 2-80 0,-2-2-16 0,2 4-18080 16</inkml:trace>
  <inkml:trace contextRef="#ctx0" brushRef="#br0" timeOffset="86185.57">2194 13134 10127 0,'-2'7'448'0,"2"-4"96"0,0-1-544 0,2 2 0 16,-1-4 0-16,0 4 0 0,2-2 2960 0,0 2 496 15,5-1 80-15,2 4 32 0,1 1-112 0,1-2 0 16,0-2-16-16,2 2 0 0,-2-6-1776 0,-12 0-336 16,0 0-80-16,47 0-16 0,-47 0-816 0,0 0-160 15,55-8-48-15,-55 8 0 0,0 0-208 0,55-11 0 16,-55 11 0-16,0 0 0 0,50-13 0 0,-50 13 0 15,0 0 0-15,0 0 0 16,51-6-496-16,-51 6-80 0</inkml:trace>
  <inkml:trace contextRef="#ctx0" brushRef="#br0" timeOffset="86517.71">2692 13236 10127 0,'-6'15'896'0,"2"-9"-704"0,2 1-192 0,-1-4 0 0,2 0 3008 0,0 0 576 0,-1 0 128 0,1 3 0 16,-1 4-224-16,-2 2-48 0,3 1-16 0,0-2 0 16,2 1-2192-16,-1 1-432 0,1 1-96 0,0 0 0 15,2-2-512-15,-1 1-192 0,1 0 128 0,-1 2-128 16,1-2 0-16,-2-2 0 0,0 0 0 0,0-1 0 16,1-4-128-16,-2 0 128 0,0-5-160 0,-2 2 160 15,2-3-304-15,-1-3 48 0,0 2 0 0,0-3 0 16,-2-2-736-1,-1-6-144-15,-1-3-16 0,3 1-16 0,0-2 912 0,2 16 256 0,-3-33 0 0,3 33-128 16,0 0 512-16,4-52 96 0,-4 52 32 0,0 0 0 16,12-51 144-16,-12 51 48 0,0 0 0 0,0 0 0 15,27-49-304-15,-27 49-48 0,0 0-16 0,0 0 0 16,0 0-144-16,47-29-16 0,-47 29-16 16,0 0 0-16,0 0-160 0,42-6 0 0,-32 9 0 15,-1 0 0-15,0 1-416 0,-2 5-64 0,0-1-16 0,2 2-16336 16</inkml:trace>
  <inkml:trace contextRef="#ctx0" brushRef="#br0" timeOffset="86860.07">2926 13349 19343 0,'-5'6'848'0,"1"-2"192"0,0-2-832 0,2 2-208 16,-1-2 0-16,2 2 0 0,-1-1 2352 0,-2 4 416 0,-2 3 96 0,0 5 16 15,-1 1-832-15,2 2-144 16,3 0-48-16,1-1 0 0,2-1-1072 0,1 0-208 0,3-3-64 0,3-4 0 15,0 0-288-15,4-4-64 0,0-2-16 0,-12-3 0 16,0 0-144-16,46-13 0 0,-46 13 0 0,0 0 0 16,45-36-144-16,-45 36 144 0,0 0 0 0,0 0 0 15,35-44 0-15,-35 44-128 0,0 0 128 0,21-53 0 16,-21 53-160-16,0 0 32 0,-2-45 0 16,-2 33 0-16,-1 6 128 0,-1-1-208 0,-2 7 80 0,-2-2 128 15,1 4 304-15,-3 1 176 0,1-2 32 0,-2 4 16 16,0-1 128-16,0-2 32 0,2 6 0 0,-2-2 0 15,2-3-352-15,-1 2-64 0,-1 0-16 0,2 0 0 16,1-1-256-16,3-1 0 0,2-2 0 0,3 1 0 16,2 1 0-16,2-3 0 0,2-3 0 0,3 1-192 15,3 1-320-15,-10 1-64 0,0 0-16 16,0 0-11664-16,53-9-2336 0</inkml:trace>
  <inkml:trace contextRef="#ctx0" brushRef="#br0" timeOffset="87436.96">3251 13339 13823 0,'0'0'1216'0,"0"1"-960"16,0-1-256-16,0 0 0 0,1-1 1920 0,-1 1 320 15,0 0 80-15,-1 1 16 0,1 2 576 0,-1-1 112 16,-1 3 32-16,0-2 0 0,2 3-1712 0,-1-4-320 16,1 2-80-16,0 0-16 0,-2 2-416 0,2 3-96 15,-1 3-16-15,1-2 0 0,-1 3-208 0,1-1-64 0,0-3 0 0,0 1 0 16,0 4-128-16,0 4 0 0,1 5 0 0,0-1 0 15,2-3 0-15,-1-1 0 0,2-6 0 0,0-2-176 16,0-1 176-16,-3-4 0 0,1 0-144 0,2-4 144 16,-2 2 0-16,3-6-144 0,0-1 144 0,-5 4 0 15,0 0 0-15,0 0-128 0,0 0 128 0,23-50 0 16,-23 50 0-16,0 0 0 0,0 0 0 0,13-63 0 16,-13 63 144-16,0 0-16 0,18-60 0 0,-18 60 0 15,0 0 0-15,0 0 0 0,16-54 0 0,-14 46 0 16,2 0-128-16,-3 4 0 0,0 2 0 0,0-1 0 15,1 3 0-15,0 3 0 0,1-1 0 0,-1 4 0 16,2 0 0-16,0 4-192 0,-1 3 32 0,1-3 16 16,0 2-240-16,-1 0-32 0,0 2-16 0,-1-2 0 15,1 1 96-15,-2-3 16 0,0-2 0 0,-1-3 0 16,0 0 320-16,0-4 0 0,0 2 0 0,0-3 0 0,0-4 0 0,0 0 256 16,0-1 0-16,2-1-16 0,-1-1 400 0,0-6 64 15,-1 13 32-15,0 0 0 0,0 0-192 0,0 0-32 16,15-53-16-16,-15 53 0 0,0 0-304 0,0 0-48 15,0 0-16-15,0 0 0 0,37-48-128 0,-37 48 0 16,0 0 0-16,0 0 0 0,0 0 0 0,42-6 0 16,-35 12 0-16,1 0 0 0,-2 0 0 0,1 1 0 15,1 3 128-15,-1-1-128 0,-1 1 0 0,1-1 0 16,-4-2 0-16,1 2 0 0,0-3 0 0,-1 4 0 16,1-1 0-16,-1 1 0 0,-1 2 0 0,-1-2 0 15,1 0 0-15,-1-2 0 0,-1 2 0 0,0 0 0 16,-1-1 0-16,-1 1 0 0,0 0 0 0,1-2-176 0,-1-1 48 0,1-4 0 31,1 3-1216-31,-1-4-256 0</inkml:trace>
  <inkml:trace contextRef="#ctx0" brushRef="#br0" timeOffset="88255.29">4453 13450 18431 0,'-3'6'1632'0,"1"1"-1312"0,1-4-320 0,-1 0 0 16,1-2 2384-16,1 4 416 0,0 6 80 0,-1 6 0 15,2 6-352-15,0-3-80 0,4 1-16 0,3-5 0 16,0 0-1360-16,2-6-288 0,1-1-48 0,3 0-16 16,1-3-464-16,1-4-112 0,1 0-16 0,-17-2 0 0,0 0-128 0,55-22 0 15,-55 22 0-15,0 0 0 0,55-13 0 0,-55 13 0 16,0 0-128-16,49-28 128 0,-49 28-384 0,0 0-16 15,0 0 0-15,0 0 0 16,47-45-192-16,-47 45-48 0,0 0 0 0,0 0 0 0,0 0 640 0,0 0 0 16,-8-37 0-16,-2 32 128 0,3 0 368 0,-2 2 64 15,0-1 16-15,0 2 0 0,-5-2-112 0,-2 4-16 16,-4-3 0-16,-2 1 0 0,0 1-240 16,1-3-48-16,2 1-16 0,2 1 0 0,2-2-144 0,3 1 192 15,3 0-192-15,1-3 192 0,4 2-192 0,0-2 0 16,1 2 0-16,3-2 128 0,0 0-128 0,0 6 0 15,0 0 144-15,0 0-144 0,0 0 0 0,32-51 144 16,-32 51-144-16,0 0 0 0,0 0 144 0,54-34-144 16,-54 34 0-16,0 0 144 0,0 0-144 0,59-25 0 0,-59 25 0 15,0 0 0-15,46-19 0 0,-46 19 0 0,0 0 0 16,47-13 0-16,-47 13 0 0,0 0 0 0,46-19-192 0,-46 19 192 31,0 0-1088-31,42 3-112 0,-30-3-16 0,-1 1-16144 0</inkml:trace>
  <inkml:trace contextRef="#ctx0" brushRef="#br0" timeOffset="88471.66">4889 13340 11055 0,'-3'9'976'0,"0"-8"-784"0,2 2-192 0,0-3 0 0,1 0 2496 0,0 0 464 16,0 0 96-16,0 0 16 0,1-3 288 0,0 2 64 15,4-3 16-15,0 2 0 16,4-2-1888-16,-9 4-368 0,0 0-80 0,0 0-16 0,0 0-528 0,55-25-112 15,-55 25-32-15,0 0 0 0,47-10-272 0,-47 10-144 16,0 0 160-16,45-6-160 0,-45 6 0 0,0 0 0 16,33-2 0-16,-24 8 0 15,-2 9-784-15,-1-10-160 0</inkml:trace>
  <inkml:trace contextRef="#ctx0" brushRef="#br0" timeOffset="88698.74">5011 13124 18431 0,'-4'-3'816'0,"1"3"160"0,1 0-784 0,1 0-192 16,-1 0 0-16,1 2 0 0,0-1 2784 0,-2 3 512 0,0-1 96 0,-1 3 32 15,0 1-720-15,2 3-144 0,-1-1-16 0,2 6-16 16,1-1-1568-16,1 2-320 0,1 2-64 0,0 3-16 16,1 3-240-16,-1 3-32 0,2 2-16 0,1-1 0 15,0-2-112-15,-2-5-32 0,2-1 0 0,0 2 0 16,1 0-128-16,1-1 0 0,0-1 0 0,0-4 0 15,0-1-240-15,-1-5-16 0,0 0-16 0,-1-4 0 16,-1-3-656-16,-1 0-128 0,1-3-32 0,-1-3-10784 16,-1 0-2160-16</inkml:trace>
  <inkml:trace contextRef="#ctx0" brushRef="#br0" timeOffset="89433.63">5431 13333 7359 0,'-6'1'656'0,"2"2"-528"0,0-3-128 0,2 0 0 16,1 0 1184-16,-1 0 208 0,0 0 32 0,-1 2 16 0,0-4 1472 16,-3 4 288-16,1-2 64 0,0 4 16 0,-2-4-1360 0,3 2-256 15,-3-1-64-15,2 2-16 0,-1 1-496 0,0-2-80 16,-1-2-32-16,-1 0 0 0,-2 4-192 0,2-2-32 15,-1 2-16-15,0 0 0 0,2 1-368 0,1 0-80 16,0 0-16-16,2-2 0 0,1 3-96 0,1 1-32 0,2-1 0 0,1 0 0 16,3 4-144-16,0-3 0 15,0 2 0-15,3 0 128 0,1 2-128 0,5 1 0 16,0-1 0-16,2-1 0 0,1-4 0 0,0-2 0 16,0-4-144-16,-16 0 144 0,0 0 0 0,51-19-160 15,-51 19 160-15,0 0-128 16,43-42-560-16,-43 42-96 0,0 0-32 0,29-55 0 15,-29 55-16-15,0 0-16 0,0 0 0 0,11-52 0 0,-12 43 720 0,-2 3 128 0,-1 2 0 0,1 2 0 0,-2 2 816 0,-1 2 80 32,1 2 0-32,-1 2 16 0,-1 0 112 0,2 3 32 15,2 2 0-15,-1 1 0 0,2 1-528 0,0-1-96 0,2 2-32 0,2 1 0 16,-1 3-208-16,1 1-64 0,2-2 0 0,1 4 0 16,0-2-128-16,0-2 0 0,0 2 144 0,0-3-144 15,0-4 0-15,-2 0 0 0,2-3 0 0,0-2 0 16,0-3 0-16,-1-1-240 0,1-3 64 0,-1-3 16 31,0-1-1952-31,-4 4-400 0</inkml:trace>
  <inkml:trace contextRef="#ctx0" brushRef="#br0" timeOffset="89634.51">5665 13298 3679 0,'-2'8'320'0,"2"-3"-320"0,2-4 0 0,-1 1 0 15,0 1 4064-15,2-3 736 0,-1 1 160 0,4 1 32 0,3-2-784 0,2 2-160 16,3-2-16-16,-1 2-16 0,1-2-2176 0,-2 0-432 16,-12 0-96-16,0 0-16 0,41-7-848 0,-41 7-192 15,27 1-16-15,-14 1-16 0,-13-2-224 0,0 0 0 16,0 0 0-16,52-28 0 0,-43 24 0 0,-9 4 0 16,0 0-192-16,0 0 192 15,0 0-1856-15,46-28-256 0</inkml:trace>
  <inkml:trace contextRef="#ctx0" brushRef="#br0" timeOffset="89867.58">5796 13115 9215 0,'-4'10'400'0,"2"-4"96"0,0 0-496 0,1-2 0 0,1 1 0 0,0-1 0 15,1 2 3104-15,1 4 528 0,0 8 96 0,2 5 32 16,-1 3 48-16,4 1 16 0,-2-1 0 0,1 0 0 15,-1 1-2048-15,0-1-416 0,0-1-80 0,0-3 0 16,-2-2-816-16,0-2-144 0,-1 1-48 0,-1-7 0 16,1-1-272-16,-2-2 0 0,0-3 128 0,-2-2-128 15,1 0 0-15,0-3 0 0,-2 3 0 0,1-4 0 16,1-3-320-16,-2 3-64 0,1 0 0 0,1 0-11856 16,-1 0-2368-16</inkml:trace>
  <inkml:trace contextRef="#ctx0" brushRef="#br0" timeOffset="90092.13">6074 13356 20271 0,'1'5'896'0,"-1"-4"192"0,1 2-880 0,-1-1-208 16,0 2 0-16,0-3 0 0,0 4 1872 0,0 2 336 15,0 0 64-15,0 5 16 0,0 4-208 0,-2 0-32 16,1 2-16-16,-2-2 0 0,0-3-1104 0,0 2-224 0,1-2-32 16,-2-3-16-16,0-1-656 0,2 0 0 0,-1 1 0 0,1-6-11312 31,2-4-2192-31</inkml:trace>
  <inkml:trace contextRef="#ctx0" brushRef="#br0" timeOffset="90265.02">5994 13178 13823 0,'1'0'1216'0,"0"0"-960"0,0 0-256 0,-1 0 0 16,2 0 2048-16,0 0 384 0,2 1 64 0,1-1 0 16,3 3-608-16,1-3-128 0,2 2-32 0,-2-2 0 15,2 0-1456-15,-1 0-272 0,0 2 0 0,1 0-12912 16</inkml:trace>
  <inkml:trace contextRef="#ctx0" brushRef="#br0" timeOffset="90690.13">6310 13337 21183 0,'-6'2'944'0,"2"-1"192"0,2-1-912 0,-1 0-224 15,1 0 0-15,1 0 0 0,-2 0 2624 0,1 0 496 16,-3 3 80-16,-3-3 32 0,2 0-1120 0,0 0-240 15,1 2-32-15,1-1-16 0,2 3-1104 0,-1 1-208 16,2 1-64-16,0 4 0 0,0 0-192 0,1 2-64 16,0 2 0-16,1 3 0 0,0-1-192 0,0 0 128 15,2-3-128-15,-1 3 0 0,3 0 0 0,0-2 0 16,3 0 0-16,-1-1 0 0,0-3 0 0,2-4 0 0,1 0 0 16,0-2 0-16,0-1 0 0,-2 0 0 15,0-1 0-15,-1-2 0 0,3-2-256 0,-1-2 48 0,-1 2 16 0,-8 2 0 31,0 0-320-31,0 0-64 0,0 0-16 0,0 0 0 16,34-51-272-16,-34 51-48 0,0 0-16 0,1-48 0 16,-1 48-176-16,0 0-48 0,-7-47 0 0,3 31 0 15,-1 1 496-15,-2-2 80 0,-3 2 32 0,1 1 0 16,0 6 544-16,2 4 320 0,0 1-32 0,-1 1-16 16,2-6 960-16,1 2 192 0,0 3 48 0,1 0 0 0,1 1-320 0,0 0-64 0,2 2-16 0,0 0 0 15,-1 0-592-15,2 0-112 0,0 2-32 0,0 0 0 16,0 1-336-16,0-3 128 0,0 0-128 0,2 0 0 15,-1 0 0-15,0-3-240 0,2 3 48 0,-1-4 0 16,1-1-1184-16,1 4-224 0,1 1-64 16,0 0-14512-16</inkml:trace>
  <inkml:trace contextRef="#ctx0" brushRef="#br0" timeOffset="91137.21">6497 13381 13823 0,'-1'16'608'0,"1"-11"128"0,0-1-592 0,0-1-144 16,0 1 0-16,-2-1 0 0,2-1 1744 0,-1 2 320 16,1 2 64-16,-1 0 16 0,1 4-416 0,-1-4-96 15,1 3-16-15,0-2 0 0,1 2-528 0,0-3-128 0,0-2 0 0,2 0-16 16,-1-1 112-16,1 2 32 0,0-5 0 16,1 0 0-16,0 0-192 0,0-2-16 0,-2 2-16 0,2-4 0 15,0 0-448-15,-4 4-96 0,0 0 0 0,0 0-16 0,0 0-304 0,0 0 128 16,0 0-128-16,0 0 0 15,30-53 128-15,-30 53-128 0,0 0 0 0,0 0 0 16,0 0 0-16,25-50 0 0,-25 50 0 0,0 0 0 16,0 0 128-16,0 0-128 0,30-54 0 0,-30 54 0 15,0 0 0-15,0 0 0 0,0 0 0 0,0 0 0 16,0 0 128-16,41-38-128 0,-34 38 0 0,-1 0 0 16,0 4 0-16,2-1 160 0,-2 4-160 0,0-1 128 15,-1 0 112-15,0 0 16 0,0 3 0 0,-1-3 0 16,-1 4-112-16,2-3-16 0,-2 4 0 0,1-1 0 0,-1 0 0 15,1 3-128-15,0-4 192 0,-1 1-64 0,1 2-128 16,-1 1 0-16,0-1 144 0,1 5-144 0,0 2 0 16,-1 2 0-16,1 4 0 0,0-5 128 0,-2 5-128 0,0-6 0 15,-1 2 0-15,0-3 0 0,-1 0 0 0,1-5 0 16,-1-5 0-16,2-3 0 0,-1-2-192 0,0-6 32 16,-1 3 16-16,0 0-12064 15,0 0-2400-15</inkml:trace>
  <inkml:trace contextRef="#ctx0" brushRef="#br0" timeOffset="91749.64">7595 13264 5519 0,'-3'-4'496'0,"1"1"-496"15,2 6 0-15,-1-3 0 0,1 0 1296 0,-3 0 176 16,0 0 16-16,-4 0 16 0,-1 0 1776 0,-1 4 368 0,3-4 64 0,1 0 0 16,1 3-576-16,3-5-112 15,0-2-16-15,2 3-16 0,1 5-1360 0,3-3-272 0,4-2-48 0,-9 1-16 16,0 0-768-16,0 0-144 0,52-21-48 0,-52 21 0 15,0 0-80-15,54-18-32 0,-54 18 0 0,42-11 0 16,-19 14-64-16,-4-1-16 0,-2-2 0 0,-1 4 0 16,0 2-144-16,-1 0 0 0,1 2 0 0,-4-4 0 15,-2 0 0-15,-1-1 0 0,-1 3 0 0,1-2 0 32,-3-1-544-32,0-6-96 0,-1-4 0 0,-5 7-17504 0</inkml:trace>
  <inkml:trace contextRef="#ctx0" brushRef="#br0" timeOffset="92021.34">7752 13115 5519 0,'-1'0'496'0,"-1"0"-496"15,1 0 0-15,1-2 0 0,0 2 2448 16,0-2 400-16,-1 2 80 0,-1 0 16 0,0 0 608 0,0-2 128 16,1 0 32-16,-1 0 0 0,2 6-1024 0,0-2-208 15,2 5-48-15,0 3 0 0,1-1-1248 0,0 4-256 16,2 3-48-16,-1 0-16 0,0 5-464 0,-1-1-80 15,1 2-32-15,0 0 0 0,1 3-144 0,0-3-16 16,-2 1-128-16,1-1 192 0,0 3-192 0,-1 0 0 16,1 0 0-16,0-5 0 0,0-4 0 15,-1-4 0-15,0 1 0 0,-1-5 0 0,2 2-352 0,1-3 32 16,-1-1 16-16,-2-3 0 16,1 0-656-16,-1-3-128 0,-1-3-16 15,0 3-16240-15</inkml:trace>
  <inkml:trace contextRef="#ctx0" brushRef="#br0" timeOffset="92333.97">7953 13337 5519 0,'4'12'496'0,"-3"-5"-496"0,-1 2 0 0,0-3 0 16,2-3 3296-16,-2 2 560 0,0 3 112 0,0 5 32 16,1 5-240-16,0 8-48 0,2 5-16 0,-2-3 0 15,3-2-1744-15,1-3-352 0,-1-5-64 0,4-2 0 16,1-7-912-16,2-2-176 0,1-4-48 0,-12-3 0 15,27 0-400-15,-27 0 128 0,0 0-128 0,46-29 0 16,-46 29 0-16,0 0 0 0,0 0 0 0,45-50 0 16,-45 50-288-16,0 0-32 0,23-68-16 0,-23 68 0 15,0 0-752-15,7-62-128 0,-7 62-48 0,-5-35 0 0,-1 19 1024 16,-2 4 240-16,0 3 0 0,-3-1 0 0,-3-2 1232 0,-2 6 256 16,-2 6 48-16,-1 0 16 0,1 2-864 0,2 2-176 15,1-4-48-15,0 6 0 0,0 0-288 0,0 2-176 16,3-3 192-16,1 5-192 0,0-1 128 0,2 4-128 15,2-5 0-15,2-1 0 0,2 0 0 0,1-3 0 16,2-2-160-16,1 1 160 16,-1-3-944-16,2-3-64 0,2 1-16 0,1-2-16512 0</inkml:trace>
  <inkml:trace contextRef="#ctx0" brushRef="#br0" timeOffset="93199.74">3843 14671 3679 0,'3'2'320'0,"-2"-2"-320"0,-2 0 0 0,1 0 0 15,1 0 1568-15,-1 0 240 0,1 2 48 0,2 0 16 16,-2 0 768-16,0 0 160 0,0 0 16 0,-2-2 16 16,0 0-320-16,0 0-64 0,-2 0-16 0,-1-2 0 15,-1 0-432-15,1 2-80 0,-3-2-32 0,2-2 0 16,0 4-688-16,1-5-144 0,-1 4-32 0,0-5 0 0,-2-4-576 16,1-2-112-16,1-1-16 0,-1-5-16 15,0-1-304-15,0-1 0 0,6 20 128 0,-9-43-128 0,4 20 0 16,-1-11 0-16,1 1 0 0,-1-2 0 15,0 2 0-15,-1 3 0 0,1 2 0 16,0-1 0-16,0 1 0 0,0 3 0 0,0 3 0 16,-1 1 0-16,2 4 128 0,1 0-128 0,1 3 144 15,1 1-144-15,0 1 144 0,1 2-144 0,1 3 128 16,1-2-128-16,1 0 128 0,-2 9-128 0,0 0 0 0,0 0 128 16,0 0-128-16,0 0 128 0,45-33-128 0,-45 33 128 0,0 0-128 15,42-13 0-15,-23 13 0 0,-1 0 128 0,1 4-128 0,-2 2 0 16,-1 1 0-16,-1-1 0 0,0 4 0 0,-1 0 0 15,-2 2 0-15,-2 0 0 0,0 1 0 0,-3-1 0 0,-1-1-176 0,-1 0 176 32,2-1-720-32,-1 0-64 0,-1-4-16 0,0 0-16992 0</inkml:trace>
  <inkml:trace contextRef="#ctx0" brushRef="#br0" timeOffset="93533.23">3559 14364 9215 0,'2'6'400'0,"1"-6"96"0,0 3-496 0,1-3 0 16,-1 0 0-16,0-3 0 0,2 3 2656 0,-5 0 432 15,0 0 96-15,49-10 16 0,-49 10 432 0,53-9 80 16,-53 9 32-16,49-5 0 0,-49 5-1648 0,48-4-336 16,-24 6-64-16,-2-2-16 0,-22 0-1120 0,43 0-240 15,-43 0-32-15,45 11-16 0,-27-6-272 0,0-1 0 16,-18-4 0-16,32 6 0 0,-18-3 0 0,-2-2 0 16,0 2 0-16,-2-1 0 0,-1-2 0 0,-3 0 0 15,-2 0 0-15,-1-2 0 16,1-2-672-16,-1 1-96 0,-1 3 0 0,-1-2-16736 0</inkml:trace>
  <inkml:trace contextRef="#ctx0" brushRef="#br0" timeOffset="93750.43">4155 14521 19343 0,'-6'14'848'0,"2"-6"192"0,0-1-832 0,2-2-208 0,1 0 0 0,-1-4 0 16,1 4 1728-16,-1 1 320 0,-2 4 48 0,0 0 16 16,2 2-736-16,0-5-144 0,2 0-16 0,2-2-16 15,0-2-832-15,1 0-176 0,0-3-16 0,1 0-16 16,0 0-160-16,1-3-192 0,1 1 32 0,-1-2-9184 16,0 2-1856-16</inkml:trace>
  <inkml:trace contextRef="#ctx0" brushRef="#br0" timeOffset="93966.76">4092 14266 13471 0,'-3'-1'288'0,"2"1"64"0,0 0 16 0,0 0 16 0,1 0-384 0,0 1 0 16,0 2 0-16,0-2 0 0,0 2 4240 0,1 0 768 0,1 2 160 0,2-1 16 15,1 0-2672-15,1 1-528 0,0-2-128 0,2 0 0 16,0 1-1328-16,2-1-256 0,-1 0-48 0,2 0-16 16,0 0-208-16,0-2 0 0,0 4 0 0,1-4-11776 15,-1-1-2256-15</inkml:trace>
  <inkml:trace contextRef="#ctx0" brushRef="#br0" timeOffset="94349.65">4358 14478 22111 0,'0'9'976'0,"0"-6"208"0,0 1-944 0,0-2-240 0,0 2 0 0,0-1 0 0,0-2 2016 16,0 4 352-16,1-1 80 0,0 2 16 16,0 0-816-16,2 1-176 0,-1-1-16 0,-1 1-16 0,2-2-864 15,-1 2-192-15,2-3-16 0,0 2-16 0,0 0-352 0,-1 0 0 16,1 0 0-16,0 1 0 0,-1-4 0 0,1 2 0 15,-1 2-128-15,-1-3 128 0,1 1-144 0,-2 2 144 16,-1-4-160-16,0 0 160 0,0 0-256 0,-1-1 64 16,-1-1 0-16,1 0 0 15,-1 2-368-15,0-3-64 0,0 0-16 0,-1 0 0 0,1 0 336 0,1 0 64 16,-2-5 16-16,1 0 0 0,1-1 224 0,-1-3 0 16,1 0 192-16,1-1-192 0,1-2 640 0,-1 12 32 15,0 0 0-15,0 0 0 0,11-62 256 0,-11 62 48 16,0 0 16-16,0 0 0 0,18-63-432 0,-18 63-96 15,0 0-16-15,0 0 0 0,0 0-272 0,0 0-176 0,0 0 192 0,24-51-192 16,-21 51 128-16,1 0-128 0,-2 2 0 16,3 1 0-16,-1 2 0 0,1 1 0 0,1 1 0 15,-1-1 0-15,1 1-256 0,0 2-96 0,2-2-32 0,-2 2-17632 16</inkml:trace>
  <inkml:trace contextRef="#ctx0" brushRef="#br0" timeOffset="94829.74">4642 14525 15663 0,'2'1'688'0,"0"-1"144"16,-1 0-656-16,0 0-176 0,0 0 0 0,-1 0 0 15,2 0 1984-15,0-1 352 0,2 1 80 0,1-3 16 0,0 2 0 0,-2-1 16 16,0 2 0-16,-1-3 0 0,2 2-1200 0,0-1-240 15,2-2-48-15,-1 1-16 0,-5 3-592 0,0 0-112 16,0 0-32-16,0 0 0 0,0 0-208 0,40-44 0 16,-40 44 0-16,0 0 0 15,0 0-624-15,0 0-16 0,0 0 0 0,35-57 0 16,-35 57-1216-16,0 0-256 0,0 0-64 0,0 0 0 16,0 0 1280-16,0 0 256 0,16-54 64 0,-19 51 0 0,-2 1 576 0,-3 0 128 15,1 4 32-15,0 0 0 0,-3 1 672 0,1-2 128 16,2 1 16-16,-3 4 16 0,1 1 176 15,-1 0 48-15,3-4 0 0,-1 0 0 0,1 3-320 0,-1 3-48 16,2-3-16-16,1 4 0 0,2-4-176 0,-1 7-32 16,0 0-16-16,2 6 0 0,-1-1-192 0,2 2-32 15,1-1-16-15,1 0 0 0,3 0-96 0,0-4-16 0,2 1 0 0,0-2 0 16,1 0-32-16,2-1-16 0,1-2 0 16,0 0 0-16,0-4-64 0,1 0-16 15,-1-1 0-15,1 0 0 0,1-4-128 0,1-2 0 16,-1 2 144-16,-2-2-144 0,0 0 0 0,-2-2 0 0,2 0 0 15,-1-2 0-15,0 2 0 0,-2-2 0 0,1 0 0 16,-2 2 0-16,0-2-384 0,-1-1-64 0,0 2 0 16,-2-1-17856-16</inkml:trace>
  <inkml:trace contextRef="#ctx0" brushRef="#br0" timeOffset="110687.98">5667 9345 22111 0,'0'0'1968'0,"0"-1"-1584"15,0 1-384-15,0-3 0 0,0 2 1552 0,1 0 240 16,1-3 32-16,1-4 16 0,-3 8 80 0,0 0 32 15,0 0 0-15,24-53 0 0,-24 53-912 0,0 0-176 0,23-53-32 16,-23 53-16-16,0 0-320 0,19-54-64 0,-19 54-16 0,0 0 0 16,8-47-96-16,-8 47 0 0,0 0-16 0,0-32 0 15,-1 23 32-15,0 2 16 0,-3 0 0 0,1 1 0 16,-1 0-32-16,0 2-16 0,0-1 0 0,2 2 0 16,0-1-96-16,-2 0-16 0,1 2 0 0,1-2 0 15,-1 2-192-15,2-2 0 0,0 1 0 0,0 3 0 16,1-3 0-16,0 3 0 0,1-3 0 0,1 3 0 15,1-2 0-15,-1 0 0 0,3 0 0 0,1-1 0 16,1 2 0-16,1-1 0 0,-8 2 0 0,0 0 0 16,0 0 0-16,0 0 0 0,44-4 0 0,-37 4 0 15,3 0 0-15,-10 0 0 0,0 0 0 0,51-4 0 16,-51 4 0-16,44-2 0 0,-44 2 0 0,47-4 0 16,-47 4 0-16,52-5 0 15,-52 5 0-15,56-1 0 0,-56 1 0 0,52 4 0 0,-52-4 0 16,0 0 0-16,54-10 0 0,-54 10 0 0,0 0 0 0,57-6 0 15,-57 6 0-15,0 0 0 0,49 0 0 0,-49 0 0 0,0 0 0 0,50 0 0 0,-50 0 0 0,0 0 0 0,52-3 0 16,-52 3 0 0,0 0 0-16,58-7 0 0,-58 7 0 0,47-9 0 15,-47 9 0-15,0 0 0 0,51-10 0 0,-51 10 0 16,0 0 0-16,50-12 0 16,-50 12 0-16,0 0 0 0,65-20 0 0,-65 20 0 15,0 0 0-15,0 0 0 0,55-19 0 0,-55 19 0 16,0 0 0-16,0 0 0 0,0 0 0 0,0 0 0 0,48-9 0 0,-40 9 0 15,-1 1 0-15,2-1 0 0,-2 0 0 0,1 0 0 16,-2 2 0-16,1-2 0 0,1 0 0 0,-1 0 0 16,2-2 0-16,-2 2 0 0,-1 2 0 0,1-2 0 0,-1 0 0 15,-1 0 0-15,1 3 0 0,-1-3 0 0,1 0 0 0,-1 0 0 16,-1 0 0-16,1 0 0 0,-2 3 0 16,1-3 0-16,0 0 0 0,0 0 0 0,-1 0 0 15,1 0 0-15,-2 3 0 0,2 1 0 0,-1-1 0 0,0 0 0 16,0-2 0-16,-1 2 0 0,2 0 0 0,0 2 0 15,-1-1 0-15,0-2 0 0,1 2 0 0,-2 0 0 16,1-2 0-16,-2 0 0 0,0 0 0 0,0 0 0 0,0-2 0 0,-1 2 0 0,0-2 0 0,-1 2 0 16,1-2 0-16,-1 3 0 0,0-3 0 0,0 3 0 31,-2-1 0-31,2 0 0 0,0 1 0 0,-1 0 0 16,2 3 0-16,0 1 0 0,2-4 0 0,-1 4 0 15,0-1 0-15,0 0 0 0,2 0 0 0,0 1 0 16,1 2 0-16,0-3 0 0,1 3 0 0,-1-2 0 0,-1 2 0 0,0-3 0 15,-1-2 0-15,-2-2 0 0,1 0-256 0,-2-2 48 16,0-2 16-16,-2 0-12800 16,-1-2-2544-16</inkml:trace>
  <inkml:trace contextRef="#ctx0" brushRef="#br0" timeOffset="111734.53">6322 7993 2751 0,'-2'-2'256'0,"1"-2"-256"15,0 4 0-15,-1-2 0 0,1 2 1856 0,0 0 320 16,0 2 64-16,-1-2 0 0,-1 0 2128 0,-1 0 432 15,0 1 64-15,-1 2 32 0,3-1-1600 0,1-1-320 16,-2 2-64-16,1-3-16 0,-1 0-1648 0,2 0-336 0,0 0-64 0,-1 0-16 16,2 0-416-16,0 0-96 0,0-3 0 0,0 3-16 15,0 3-48-15,0-3-16 0,2 4 0 0,-1-2 0 16,-1 2-48-16,1 2 0 0,0 3 0 0,2 1 0 16,-2-1-64-16,3 4 0 0,-2-1-128 0,1-2 192 15,0 0-192-15,1 0 0 0,1 2 0 0,1 1 0 16,-2-5 0-16,1 2 0 0,1 0 0 0,0-1 0 15,2 2 0-15,-1 0 0 0,1-5 0 0,-3 2 0 16,-1-2 0-16,0-4-128 0,-1 2 128 0,-1-2 0 16,2-2 0-16,-2 4 0 0,1 0 0 0,-2-1 0 15,1 2 0-15,0-1 0 0,-1-4 0 0,-1 3 0 16,1 3 0-16,0-2 0 0,-1 2 0 0,0-3 0 16,0 1 0-16,0 1 0 0,2-1 0 0,-4-2 0 0,2 2 0 15,-1 2 0-15,0 0 0 0,0-2 0 0,-2-1 0 16,2 3 0-16,-1 1 0 0,-1 2 0 0,-1 1 0 0,2-4 0 15,-1 0 0-15,2 0 0 0,-1-2 0 0,0 0 0 16,-1 2 0-16,-2 4 0 0,-3 1 0 0,0 2 0 16,-2 2 0-16,0 1 0 0,0-2 0 15,0 1 0-15,0-3 0 0,-1 4 0 0,1 0 0 0,-1-2 0 16,1 3 0-16,-1-1 0 0,0-2 0 0,6-5 0 16,3-3 0-16,-2-3 0 0,1 4 0 0,0-4-128 15,0 2 128-15,-1 0 0 0,3 0 0 0,0-4 0 16,3-1 0-16,1-3 0 0,-3 3 0 0,0 0-128 15,0 0 128-15,0 0 0 0,37-49 0 0,-37 49 0 16,0 0 0-16,42-53 0 0,-42 53 0 0,0 0 0 16,42-53 0-16,-42 53 0 0,0 0 0 0,0 0 0 15,45-48 0-15,-45 48 0 0,0 0 0 0,0 0 0 16,0 0 0-16,0 0 0 0,0 0 0 0,0 0 0 16,0 0 0-16,43-35 0 0,-41 35 0 0,1 3 0 0,-2 2 0 15,0 1 0-15,-1 3 0 0,2-1 0 0,-2 6 0 0,0-2 0 16,0 2 0-16,0 3 128 0,1-3-128 15,-1 2 0-15,0-1 0 0,1 1 0 0,0 0 0 16,1 0 0-16,-1-4 0 0,1 1 128 0,2-1-128 0,1-2 0 16,0-4 0-16,0-5 0 0,-1 2 0 0,0-3 0 15,0-3-304-15,-1 2 0 0,0-4 0 0,-3 5 0 16,0 0-848-16,0 0-192 0,0 0-16 16,0 0-16672-16</inkml:trace>
  <inkml:trace contextRef="#ctx0" brushRef="#br0" timeOffset="112301.55">6669 8535 19583 0,'-5'0'864'0,"2"-3"176"0,2 3-832 0,0 0-208 15,0 0 0-15,1 0 0 0,0 0 2288 0,0 0 400 0,0 0 96 0,0 0 16 16,1 3-64-16,1-3-16 0,2 2 0 0,1-2 0 16,1 0-1744-16,-6 0-336 0,0 0-80 0,0 0-16 15,0 0-368-15,0 0-176 0,57-16 160 0,-57 16-160 16,0 0 0-16,0 0 128 0,59-34-128 0,-59 34 0 15,0 0 0-15,0 0 0 0,54-45 0 0,-54 45 0 16,0 0 0-16,0 0 0 0,0 0 0 0,37-47 0 16,-35 42 0-16,-1 0 0 0,1-3 0 0,-5 1 0 15,1 1 0-15,-3 0-240 0,-1-4 80 0,-3 4 16 16,-1 0 144-16,0 2-160 0,0 0 160 0,-2 4-160 16,-2 0 160-16,1 2 0 0,-1 0 0 0,0 2 0 15,3-1 144-15,0 2-144 0,1 2 192 0,3-1-192 16,1-1 304-16,-1 3-48 0,3 1-16 0,0 1 0 0,0 2 32 15,2 1 16-15,0 0 0 0,1 0 0 0,0-1-32 0,2 4-16 16,0 0 0-16,3-1 0 0,1-1-112 16,2-1 0-16,2-2-128 0,1-1 192 0,2-1-192 0,2-2 0 15,1-1 0-15,0-2 0 0,-2-1 0 0,2 0 0 16,-15-3 0-16,36 4 0 0,-36-4 0 16,0 0 0-16,46 9 0 0,-46-9 0 0,24 6 0 0,-14-4 0 15,-1 2 0-15,0-1 0 0,-3-3 0 16,0 1-240-16,-1-2 48 0,-5 1 16 15,0 0-576-15,0 0-112 0,0 0-32 0,0 0-17712 16</inkml:trace>
  <inkml:trace contextRef="#ctx0" brushRef="#br0" timeOffset="112550.02">6826 7993 26719 0,'-9'10'1184'0,"4"-4"240"0,1-2-1136 0,2 0-288 0,1-2 0 0,0 1 0 15,1-3 2672-15,0 3 464 0,-2-1 112 0,2 3 16 16,2-2-1872-16,0 3-368 0,3-3-80 0,2 1-16 16,-7-4-672-16,0 0-128 0,0 0-128 0,47-3 192 15,-47 3-192-15,0 0 0 0,51-10 0 0,-51 10 0 16,0 0 0-16,49-16 0 0,-49 16 0 0,0 0 0 15,0 0-736-15,61-21-32 0</inkml:trace>
  <inkml:trace contextRef="#ctx0" brushRef="#br0" timeOffset="113332.08">7178 7737 11807 0,'0'0'512'0,"-4"-18"128"0,3 14-512 0,1 1-128 15,0 0 0-15,0 0 0 0,0 1 1472 0,0 1 256 0,0 1 64 0,0-3 16 16,0 1 720-16,0 0 144 16,0 2 16-16,1 0 16 0,-1 0-128 0,0 0-16 0,0 0-16 0,0 0 0 15,0 0-1072-15,2 0-224 0,-2 2-32 0,1 3-16 16,0-2-704-16,0 0-144 0,2 0-32 0,-1 0 0 15,1-2-192-15,-1 2-128 0,1 0 128 0,-1 0-128 16,1 1 0-16,-1-2 0 0,1 4 0 0,-2-2 128 16,1-4-128-16,0 6 0 0,-1 4 0 0,0 0 0 15,-1 0 0-15,1 1 0 0,1-1 0 0,-2 0 0 16,1 5 0-16,0-2 0 0,0 0 0 0,1-1 0 16,0-2 0-16,0 0 0 0,1-2 0 0,1 2-128 15,-2-4 128-15,2 1 0 0,0-4 0 0,-2 0 0 16,0 3 0-16,1-5 0 0,-1 2 0 0,1-1 0 15,-2 2 0-15,0-2 0 0,1-2 0 0,-1 4 0 0,-1-4 0 16,1 1 0-16,-1 2 0 0,0-3 0 0,0 2 0 16,-1-2 0-16,1 1 0 0,0 2 0 0,0-1 0 15,-1-2 0-15,1 2 0 0,0 0 0 0,0 1 0 0,-2-3 0 16,2 3 0-16,0 0 0 0,0 4 0 0,-1-3 0 16,1-2 0-16,-1 1 0 0,0-2 0 0,-2 4 0 15,2 1 0-15,-3-1-128 0,1 0 128 0,-1 1 0 16,-1 2 0-16,-1-2 0 0,0 3 0 0,-1-6 0 15,1 3 0-15,0-3 0 0,0 3 0 0,0-1 0 16,-1 0 0-16,1-1 0 0,0-1 0 0,2 0 0 16,1-1 0-16,0 0 0 0,1-2 0 0,0 0 0 15,1 2 0-15,1-2-128 0,-1 0 128 0,1 0 0 16,1 0 0-16,2 0 0 0,-1 3 0 0,1-6 0 0,-1 3 0 16,1 0-128-16,0 0 128 0,-3 0 0 0,0 0 0 0,0 0 0 15,0 0 0-15,0 0 0 0,0 0 0 0,0 0 0 16,0 0-192-16,51-35 32 0,-51 35 16 0,0 0 0 15,0 0 144-15,0 0-160 0,0 0 160 0,0 0-160 16,0 0 160-16,0 0 0 0,0 0 0 0,0 0 0 16,0 0 0-16,48-16 0 0,-45 20 0 0,-2-1 0 15,0 3 0-15,2 0 128 0,-1 0-128 0,-1 4 0 16,2 0 144-16,1 0-144 0,-1 2 192 0,2 0-192 16,-1-5 192-16,0-1-192 0,-1 0 192 0,1-2-192 15,0-1 128-15,-1 0-128 0,2-1 0 0,-1 0 0 16,0 0 0-16,-2-2 0 0,1-4 0 0,-1 2 0 15,1-2 0-15,-1-1 0 0,1 2 0 0,-2-6 0 16,0 1-784-16,0 6-112 16,-1-2-32-16,2 2-17008 0</inkml:trace>
  <inkml:trace contextRef="#ctx0" brushRef="#br0" timeOffset="113699.85">7469 7968 6095 0,'-4'4'128'0,"2"-4"16"0,0 3 16 0,1-2 32 0,0-1-192 0,1 0 0 16,0 0 0-16,0 0 0 0,0 0 3344 0,0-1 624 0,0 1 128 0,1-5 32 16,0 1-1312-16,2 0-256 15,-2 1-48-15,2-4-16 0,-1 2-544 0,2 2-112 0,-2-1-32 0,2 2 0 16,-4 2-592-16,0 0-112 15,0 0-16-15,0 0-16 0,0 0-512 0,0 0-112 0,26 8 0 16,-21-2-16-16,0 1-48 0,2-1-16 0,-1 1 0 0,2-1 0 16,-1 1-208-16,-1-5-32 0,1 4-128 0,0-1 192 15,2 1-192-15,-2 1 0 0,0 1 0 0,1-4 0 16,-1 0 0-16,-2 1 0 0,0 1 0 0,-1-3 0 16,-2 0 0-16,1 1 0 0,1-1 0 0,-3 0 0 15,1 0 0-15,0 0 0 0,0 1 0 0,-1-1 0 16,0 2-192-16,1-1 0 0,0 2 16 0,-1 0 0 15,1 1-352-15,-1-1-80 0,1 0-16 16,1-1 0-16,-1 0-912 0,1-1-192 0,-3-4-48 0,0 0 0 16,0 0-1552-16,0 0-304 0,0 0-64 15,0 0-7792-15</inkml:trace>
  <inkml:trace contextRef="#ctx0" brushRef="#br0" timeOffset="114032.66">7500 8180 16575 0,'-5'4'736'0,"2"-2"160"0,2-2-720 0,0 0-176 15,0 0 0-15,1 0 0 0,0-2 2688 0,1-2 496 0,0-2 96 0,-1 6 32 16,0 0-640-16,0 0-128 0,0 0-32 0,31-57 0 15,-31 57-1232-15,0 0-256 0,31-53-64 0,-31 53 0 16,0 0-512-16,37-63-96 0,-37 63-32 0,30-51 0 16,-30 51-160-16,24-45-32 0,-24 45-128 0,0 0 192 15,28-44-192-15,-28 44 0 0,0 0 0 0,0 0 0 16,0 0 0-16,0 0 0 0,0 0 0 0,0 0 0 16,0 0 0-16,49-19 0 0,-44 23 0 0,0 1 0 15,0-1-400-15,0-1-80 0,0 1-16 0,-2 1-17904 16</inkml:trace>
  <inkml:trace contextRef="#ctx0" brushRef="#br0" timeOffset="121067.67">9265 9881 911 0,'-1'-2'0'0,"0"2"0"16,0 2 0-16,0-2 0 0,-1-2 768 0,1 2 64 15,0 0 0-15,-2 0 16 0,0 0 912 0,-2 0 176 0,-3-1 48 0,2 1 0 16,0-3 832-16,0 2 192 0,1 0 16 0,-1 0 16 16,2 1-384-16,0 0-80 0,2-3-16 0,-1 2 0 15,2-2-576-15,1 3-112 0,-1 0-16 0,2 0-16 16,0 0-704-16,0-6-144 0,-1 6-32 0,0 0 0 16,0 0-400-16,0 0-96 0,0 0-16 0,0 0 0 15,47 0 848-15,-37 3 176 0,3 0 16 0,-2-3 16 16,1 0-1760-16,-12 0-336 0,0 0-80 0,0 0-16 15,57-3 688-15,-57 3 224 0,0 0 0 0,0 0 0 16,57-16-224-16,-57 16 144 0,0 0-144 0,0 0 128 16,49-9-128-16,-49 9 0 0,0 0 0 0,0 0 0 15,40 2 0-15,-31-2 0 0,-3 4 0 0,1 0 0 0,-2 0 0 0,0 1 0 0,0-2 0 0,0 3 0 16,-1-2 0-16,-2 1 0 0,2-1 0 0,-2-1 0 16,1-3 0-1,-2 3 0-15,2 3 0 0,-2-5 0 0,0-2-176 0,0-5-16 16,-1 1 0-16,0-1 0 15,0-2-448-15,-1 2-112 0,0-2-16 0,-2 0 0 16,1-1 0-16,-1 2 0 0,0 1 0 0,-2 0 0 16,0 2-1552-16,0 2-320 0</inkml:trace>
  <inkml:trace contextRef="#ctx0" brushRef="#br0" timeOffset="121814.89">9257 10032 7359 0,'-8'4'320'0,"5"-4"80"16,-1 3-400-16,2-3 0 0,-1 0 0 0,2 0 0 0,0 0 2128 0,-2 0 352 15,-1 0 64-15,-1 0 16 0,0 0 624 0,1 0 128 16,0 0 16-16,0-3 16 0,0 3-752 0,2-4-160 15,-1 2-16-15,2-2-16 0,0 2-1088 0,1-2-224 16,1 1-32-16,0 0-16 0,1-1-480 0,-2 4-112 16,1 0 0-16,-1 0-16 0,2-2-32 0,-2 2 0 15,2 0 0-15,0 0 0 0,1 2 64 0,-1-1 16 16,2 2 0-16,1 3 0 0,0-2-64 0,0-1-16 16,1 2 0-16,1 2 0 0,1-4-128 0,2 1-16 15,-2 0-16-15,3-2 0 0,-1 1-112 0,1-3 0 16,-11 0-128-16,0 0 192 0,0 0-192 0,0 0 128 15,60-13-128-15,-60 13 0 0,0 0 0 0,0 0 0 16,0 0 0-16,0 0 0 0,58-10 0 0,-58 10 0 0,0 0 0 0,0 0 0 16,0 0 0-16,44 4 0 0,-37-4 0 15,-1 3 0-15,0-2 0 0,-1 1 0 0,0-1 0 0,-3-1 0 0,1 0 0 0,-2 3 0 16,1-3 0-16,0 0 0 16,0-3 0-16,1 3 0 0,-1-1 0 0,2-1 0 15,-1 1 0-15,1-2 0 0,1-1 0 0,0 2 0 16,-1-1 0-16,0 2 0 0,-1-1 0 0,0-1 0 15,0 2 0-15,1 1 0 0,0 0 0 0,0-3 0 16,-1 3 0-16,0 3 0 0,0-3 0 0,1 1 0 16,-1 2-128-16,-1-1 128 0,2-1 0 0,0 2 0 15,-1-1-320-15,0 0 32 0,-1 0 16 0,-1 1 0 16,2-3-48-16,-2 1 0 0,2-1 0 16,-2 0 0-16,0 0 48 0,0-1 0 0,1 1 0 0,-2-3 0 0,1 3-32 0,-1-4 0 15,0 4 0-15,0-2 0 16,0-1-208-1,0 2-64-15,0 1 0 0,-1 0 0 0,-1 0-448 16,0 0-112-16,1 1-16 0,-2 2-16352 0</inkml:trace>
  <inkml:trace contextRef="#ctx0" brushRef="#br0" timeOffset="134624.03">10364 10842 1839 0,'0'3'160'16,"0"-3"-160"-16,0 1 0 0,-2 1 0 16,2-2 928-16,0 3 160 0,-1-2 16 0,0 3 16 15,-2 2 752-15,2-1 160 0,-1-1 16 0,2-2 16 16,-2-2 688-16,4-2 128 0,-2-1 16 0,1 2 16 0,0-4-416 0,0 4-64 15,2-2-32-15,-2 0 0 0,0-1-400 0,-1 4-80 16,2-3 0-16,-1 3-16 0,2 0-944 0,0 0-192 16,2 0-48-16,-1 0 0 0,1 3-272 0,0-6-48 15,1 6-16-15,1-6 0 0,2 3-144 0,-9 0-48 16,0 0 0-16,0 0 0 0,0 0-192 0,53-25 0 16,-53 25 128-16,0 0-128 0,41-41 0 0,-41 41 0 15,0 0 0-15,45-62 0 0,-45 62 0 0,0 0 0 16,38-58 0-16,-38 58 0 0,0 0 0 0,31-50 144 15,-31 50-144-15,0 0 128 0,0 0 0 0,24-52-128 16,-24 52 192-16,0 0-64 0,0 0-128 0,16-47 192 16,-16 47-192-16,0 0 192 0,0 0-192 0,6-54 128 0,-6 54-128 15,0 0 128-15,0-41-128 0,0 41 128 16,0 0-128-16,-3-49 128 0,3 49-128 0,-4-41 128 16,4 41-128-16,-4-48 128 0,4 48-128 0,-6-44 0 0,6 44 144 0,-10-38-144 15,4 19 0-15,-1 2 128 0,-1 5-128 0,0-3 0 16,-2 1 0-16,1 2 128 0,0 2-128 15,1-2 0-15,-2-4 0 0,-1 0 0 0,2 3 0 0,0-3 128 16,1 0-128-16,0-5 0 0,3-1 0 0,-1 0 0 16,3-3 0-16,-1 1 0 0,4 24 0 0,-5-50 0 15,5 50 0-15,-5-47 0 0,5 47 0 0,-5-47 0 16,1 24 0-16,1 5 0 0,-1 2 0 16,-1 0 0-16,-1-3 0 0,0 3 0 0,-2 0 0 0,3 0 0 15,0 1 0-15,0 1 0 0,3 0 0 0,1-2 0 0,-1 6 0 16,2 10 0-16,0 0 0 0,10-51 0 0,-10 51 0 15,0 0 0-15,24-57 0 0,-24 57 0 16,23-49 0-16,-23 49 0 0,0 0 0 0,40-67 0 16,-40 67 0-16,0 0 0 0,42-55 0 0,-42 55 0 0,0 0 0 0,38-40 0 15,-38 40 0-15,0 0 0 0,0 0 0 16,43-31 144-16,-43 31-144 0,0 0 0 0,0 0 128 16,0 0-128-16,54-19 0 0,-54 19 0 0,0 0 0 0,0 0 0 15,0 0 0-15,48-10 0 0,-48 10 0 0,0 0 0 16,0 0 0-16,51-3 0 0,-39 5-192 0,-1-1-64 15,-1 2 0-15,-1-3 0 16,-3 2-256-16,-1-2-48 0,-2-2-16 0,2 2 0 16,2-4-80-16,-3 2-32 0,1-5 0 15,-5 7-11760-15,0 0-2352 0</inkml:trace>
  <inkml:trace contextRef="#ctx0" brushRef="#br0" timeOffset="135338.69">10775 10861 6447 0,'-1'0'576'0,"0"0"-576"0,0 0 0 15,-1 0 0-15,2 0 2304 0,-1 1 336 0,-1 2 80 0,-2-3 16 16,0 2 880-16,-1 2 176 0,2-2 48 0,-1 2 0 15,1 0-1504-15,1-1-288 0,1 0-64 0,-1 1-16 16,2-2-1072-16,-1 0-224 0,1 0-32 0,0 0-16 16,-1 1-272-16,0-2-48 0,1 4-16 0,-3-1 0 15,2 3 48-15,-1 2 16 0,0-6 0 0,2 2 0 16,0 0-16-16,0 1 0 0,0 3 0 0,3 3 0 16,-1 1-112-16,1-6-32 0,-1 2 0 0,1-3 0 15,3 6-192-15,4 2 176 0,3 1-176 0,3-2 160 16,2-4-160-16,-1-1 0 0,3-5 0 0,1-3 0 15,-21 0 0-15,0 0 0 0,57-20 0 0,-57 20 0 16,0 0-128-16,0 0 128 0,50-42 0 0,-50 42 0 16,0 0-144-16,0 0 144 0,33-53-192 0,-33 53 192 15,0 0-352-15,0 0 32 0,1-49 16 0,-6 38 0 0,0 2 144 0,-2-1 32 16,-3 1 0-16,-2 2 0 0,0-2 128 0,0 2 0 0,-2-2 0 0,1 1 0 16,-2 4 144-16,1-2-144 0,-1 2 192 0,2 0-192 15,-1 2 128 1,0-2-128-16,3 4 0 0,1 0 0 0,2 4 144 15,0-2-144-15,1 2 0 0,1-1 144 0,1 0-144 16,2 1 128-16,1-2-128 0,1 2 128 16,-1 0-272-16,2-4-64 0,2-1-16 0,-2 1-18576 15</inkml:trace>
  <inkml:trace contextRef="#ctx0" brushRef="#br0" timeOffset="136401.91">11322 9122 7359 0,'1'-2'656'0,"-1"2"-528"0,0 0-128 0,0 0 0 16,0 0 1760-16,0 0 320 0,0-3 64 0,0 2 16 16,0 1 1536-16,-1 0 304 0,-2-2 64 0,1 2 16 15,-1 0-1472-15,0 0-304 0,-1 0-48 0,0 0-16 16,-1 2-1168-16,0-2-240 0,-1 4-64 0,-1-4 0 15,1 2-368-15,-3 2-80 0,2-2 0 0,-2 2-16 0,-1 2-112 0,0-3 0 16,-1 4-16-16,0-1 0 0,0 3-176 0,0-3 160 16,-2 2-160-16,2-2 160 0,0 0-160 0,1 0 0 15,-1 4 0-15,2-1 0 0,-1-6 0 0,3 4 0 16,1-1 0-16,0 1 0 0,2-1 0 0,0 3 0 16,2-3 0-16,-1 4 0 0,2 2 0 0,0 1 128 15,0-1-128-15,1-2 0 0,0-2 0 0,0-4 0 16,0 0 0-16,1-1 0 0,3 4 0 0,-1 2 0 15,1 1 0-15,1-8 0 0,0-1 0 0,0 2 0 16,1-3 0-16,3 4 0 0,0 2 0 0,1-3 0 16,-10-3 0-16,0 0 0 0,0 0 0 0,0 0 0 15,55-7 0-15,-55 7 0 0,0 0 0 0,0 0 0 16,53-35 0-16,-53 35 0 0,0 0 0 0,0 0 0 16,40-50 0-16,-40 50 0 0,0 0 0 0,0 0 0 0,24-51 0 15,-24 51 0-15,0 0 176 0,0 0-48 0,0 0-128 0,18-47 192 16,-16 41-64-16,-1 0 0 0,2-2-128 15,-2 2 192-15,0 0-192 0,2 0 144 0,-1 1-144 0,1 0 128 16,-1 0-128-16,-1 1 0 0,2-2 0 0,-1 0 0 16,1 2 0-16,-2-2 0 0,1 2 0 0,0 2 0 15,-1-2 0-15,-1 4 0 0,1-3 128 0,-1 6-128 16,1-3 144-16,-1 4 0 0,2 2 0 0,-1 1 0 16,0 2 128-16,0 3 32 0,1 1 0 0,-1-1 0 15,-1-5-112-15,0 6-32 0,-1-1 0 0,2 2 0 16,1 1-160-16,1 1 192 0,-2-1-192 0,0-4 192 15,-1-3-192-15,0 5 0 0,-1 0 144 0,0 0-144 16,0-1 0-16,-2-2 128 0,2 0-128 0,0-2 0 16,-1-1 0-16,0 0 0 0,1 2 0 0,-2 1 128 0,1-2-128 15,-1 2 0-15,2-1 0 0,0-2 0 0,1-1 0 16,-1 1 0-16,2-5 0 0,-1 2 0 0,0-4-320 0,1 2 32 16,-1-4 0-16,1-1 0 15,-1 2-640-15,0-1-128 0,0-1-32 0,-1-1 0 16,0 2-1072-16,-2-3-208 0,1-1-64 0,-1 1-13712 15</inkml:trace>
  <inkml:trace contextRef="#ctx0" brushRef="#br0" timeOffset="146742.48">11594 9916 2751 0,'0'0'256'0,"0"3"-256"16,0-3 0-16,0 0 0 0,-1 0 816 0,1 0 112 15,0-3 32-15,0 3 0 0,-2-4 688 0,2 2 144 16,-1-2 16-16,1-2 16 0,-1 2 64 0,1-2 16 0,0 0 0 0,-1 0 0 16,1 1-80-16,-3 0-16 0,1 2 0 0,-1 0 0 15,1 0 160-15,-1 3 16 0,2 0 16 0,-1 0 0 16,-1 0-464-16,1 0-112 0,-1-3-16 0,1 3 0 15,-1 6-688-15,1 0-144 0,-2-1-16 0,0 0-16 16,2-4-304-16,-2 4-64 0,-1 1-16 0,-1 2 0 16,1 0-32-16,-1 0-128 0,0 0 192 0,1 2-64 15,1-4 16-15,-1 3 0 0,-1 5 0 0,0 2 0 0,0 0-16 0,2 1 0 16,0-3 0-16,2 1 0 16,0 2 0-16,1 1-128 0,2-2 192 0,1 3-64 15,0-4-128-15,2 1 0 0,0-2 0 0,1 0 128 16,1 2-128-16,0-2 0 0,0 1 0 0,0-3 0 15,-1 1 0-15,0 0 0 0,1 0 0 0,-2-4 0 16,1 1 0-16,-1-1 0 0,-2-2 0 0,2 0 0 0,-2-2 0 16,2-2 0-16,-1 0 0 0,-1-2 0 0,1-1 0 15,-2 0 0-15,1-1-176 0,2 1 176 16,-2 0-704-16,2-3-64 0,1 0-16 0,-5 3-11360 16,0 0-2256-16</inkml:trace>
  <inkml:trace contextRef="#ctx0" brushRef="#br0" timeOffset="147533.34">11884 10157 11055 0,'0'-1'976'0,"0"1"-784"15,0 0-192-15,0 0 0 0,2-2 1088 16,-2 2 160-16,0-2 32 0,0 0 16 0,0-1 1008 0,-2 0 208 16,1-1 48-16,0 1 0 0,0 0-464 0,-2 3-96 15,2-3-16-15,-1 3 0 0,-1-2-400 0,-1 1-96 16,-1 1-16-16,1 0 0 0,-3 0-512 0,1 1-96 15,-1 1-32-15,-2 2 0 0,0 1-400 0,1-1-96 16,-2 2-16-16,0-2 0 0,-1 2-64 0,0 2 0 16,0-1-16-16,-1 0 0 0,3 2-64 0,0-2-16 15,2 2 0-15,2-2 0 0,1 2-160 0,1-3 128 16,3 1-128-16,0 2 128 0,2 1-128 0,0 0 0 16,2 1 0-16,0-4 0 0,2 2 0 0,0-3 0 0,0 0 0 15,3 1 0-15,-1-4 0 0,3 0 0 0,1-3 0 16,-12 0 0-16,0 0 0 0,0 0 0 0,49-24 0 0,-49 24 0 15,0 0 0-15,0 0 0 0,0 0 0 0,46-52 0 16,-46 52-128-16,0 0 128 0,0 0 0 0,0 0 0 16,18-50 0-16,-16 43 0 0,-1-1 0 0,-1 2 0 15,0-1 0-15,0 4 0 0,-1-1 0 0,1-1 0 16,-2 4 0-16,2-2 0 0,0 2 0 0,-1-1 0 16,1 2 0-16,0-3 0 0,-1 3 0 0,1 0 0 15,1 0 0-15,-1 0 0 0,1 3 0 0,-1-3 0 16,0 0 0-16,2 0 0 0,-2 0 0 0,0 0 128 15,0 2 64-15,1 2 16 0,-1 0 0 0,0 2 0 16,1 2 0-16,-1 2 0 0,1-2 0 0,-1 0 0 16,2 5-208-16,-1-3 176 0,1 2-176 0,1-2 160 0,-2 2-160 15,0-2 0-15,0 2 0 0,1-3 0 0,-1-5 0 16,0 3 0-16,0 8 0 0,1-1 0 0,-1-3 0 0,0-5 0 16,0 0 0-16,-1-2 0 15,2-4-400-15,-1 0-16 0,0 0 0 0,2-6 0 16,-2-4-416-16,-1 10-64 0,0 0-32 0,0 0-17424 15</inkml:trace>
  <inkml:trace contextRef="#ctx0" brushRef="#br0" timeOffset="147998.06">12154 10160 5519 0,'-5'6'496'0,"1"-2"-496"0,2-2 0 0,-1 1 0 16,2 0 2448-16,0-3 400 0,0 3 80 0,-2 0 16 16,0 1 1408-16,0 2 272 0,1-2 64 0,2 1 16 15,2-1-2192-15,1-4-432 0,2 0-96 0,1 0 0 0,1-3-1248 16,1 2-240-16,-8 1-48 0,0 0-16 0,0 0 0 0,0 0 0 16,0 0 0-16,51-15 0 0,-51 15-64 0,0 0-16 15,0 0 0-15,34-4 0 0,-34 4-160 0,0 0-48 16,0 0 0-16,37 0 0 0,-28 2-144 0,-1 0 0 15,0-2 0-15,-1 3 0 0,1 0 0 0,-2-3 0 16,0 3 0-16,0-3 0 16,1 0-464-1,1 0-32-15,-8 0 0 0,0 0 0 0,0 0-656 0,0 0-144 16,0 0-32-16,0 0-10656 0,44-22-2144 0</inkml:trace>
  <inkml:trace contextRef="#ctx0" brushRef="#br0" timeOffset="148588.53">12596 10170 12895 0,'0'-2'1152'0,"0"2"-928"16,0-2-224-16,0 2 0 0,0 0 1712 0,1-3 288 16,0 0 64-16,1-3 16 0,-2 6 672 0,0 0 128 15,0 0 16-15,0 0 16 0,0 0-800 0,0 0-176 16,42-41-16-16,-35 37-16 0,-1 4-816 0,-1 0-176 15,1 0-16-15,-1 2-16 0,0 2-432 0,-1 2-64 0,1 1-32 0,-2-1 0 16,2 4 16-16,-1 0 0 0,1 2 0 0,-1 0 0 16,-1 1-64-16,1-1-16 0,1 2 0 0,-1-2 0 15,-1 0-96-15,1 1 0 0,1-3-16 0,0-1 0 16,0 0-176-16,0-1 0 0,1-4 144 0,-1 0-144 16,0-3 864-16,-1 2 96 0,1-3 32 0,-2 0 0 31,1-3-1632-31,-2 2-336 0,2-1-64 0,-3-1-16 0,1 2 544 0,-1-3 96 0,0 2 32 0,-2-1 0 15,1 2-192 1,-3-1-16-16,2-2-16 0,-1 1 0 0,-1 0-880 16,0-1-176-16,-1 2-48 0,-1-2-15040 0</inkml:trace>
  <inkml:trace contextRef="#ctx0" brushRef="#br0" timeOffset="148885.26">12558 10374 14735 0,'2'-3'640'0,"-1"1"160"0,0 0-640 0,0 0-160 15,1 2 0-15,-1 0 0 0,1-2 3152 0,2-2 608 16,-4 4 112-16,0 0 32 0,0 0-576 0,0 0-96 16,52-47-32-16,-52 47 0 0,0 0-2000 0,0 0-416 15,49-47-80-15,-49 47 0 0,0 0-160 0,0 0-32 16,47-46 0-16,-47 46 0 0,0 0-192 0,0 0-32 15,35-44-16-15,-35 44 0 0,0 0-144 0,0 0-128 16,0 0 192-16,0 0-192 0,0 0 0 0,36-44 0 16,-32 42 0-16,-2 1 0 0,2 1 0 0,1 3 0 0,-3 0 0 0,2 0 0 31,-2 0-576-31,1-3-32 0,-1 4 0 0,1-2 0 16,-1-1-224-16,1 2-32 0,-1-2-16 0,2-2-11488 0,-2 1-2304 0</inkml:trace>
  <inkml:trace contextRef="#ctx0" brushRef="#br0" timeOffset="149699.16">12903 9811 12895 0,'0'0'1152'0,"0"0"-928"0,0 0-224 0,0 0 0 0,0 0 1648 16,2 0 272-16,-2 0 64 0,1 0 16 0,1 0 1248 0,2-2 240 15,1 4 48-15,1-2 16 0,0 0-1264 0,1 0-256 16,1 4-48-16,1-2-16 0,2 6-1040 0,0-5-208 15,0 3-32-15,-2-1-16 0,-2-1-144 0,1-1-16 16,0 4-16-16,2-1 0 0,-1 0 16 0,1 3 0 16,-1 1 0-16,-1 2 0 0,0-2-128 0,-1 0 0 15,-1 2-16-15,0-2 0 0,1 0-112 0,-1 3-32 16,-1-1 0-16,0 0 0 0,-2 1-96 16,1 0-128-16,1 6 176 0,-3-1-176 0,1 1 128 15,-1-2-128-15,0 2 0 0,-2-7 0 0,0-2 0 0,0 2 0 16,-2 5 0-16,0 1 0 0,-2 1 0 0,1-3 0 15,-1-3 0-15,-1 2 0 0,0-2 0 0,-1-4 0 16,1-1 0-16,-3 3 0 0,3-4 0 0,-1 2 0 16,0-2 0-16,0 5 0 0,0-3 0 15,-2 1 0-15,2 0 0 0,1-1 0 0,0 1 0 0,0-2 0 0,0 2 0 0,0-2 0 16,2 0 0-16,-1-1 0 0,0-1 0 0,1 0 0 16,-1-2-192-16,1-1 16 0,1 0 0 15,-1-1 0 1,2 2-272-16,0-4-64 0,0 0-16 0,1 0 0 15,-2 3-96-15,2-6-16 0,0-1 0 0,0 4 0 16,0 2-96-16,2 0-32 0,-2-2 0 0,1 0-11680 16,1-4-2336-16</inkml:trace>
  <inkml:trace contextRef="#ctx0" brushRef="#br0" timeOffset="151466.38">13567 9811 9215 0,'-1'-2'816'0,"1"-2"-656"0,-1 1-160 0,1 1 0 16,0 4 1744-16,-1 1 320 0,-1-6 64 0,0 0 16 15,1 0 784-15,-2-1 144 0,1-1 48 0,1 2 0 16,-1-1-928-16,1 0-176 0,1-1-32 0,0 2-16 15,1-1-624-15,-1-2-128 0,0 6-32 0,0 0 0 16,0 0-544-16,0 0-128 0,0 0 0 0,0 0-16 16,0 0-224-16,0 0-32 0,0 0-16 0,0 0 0 15,0 0-16-15,0 0 0 0,0 0 0 0,0 0 0 16,0 0 0-16,2-4 0 0,-1 10 0 0,-1 2 0 16,2 4-80-16,1-3-128 0,-1 1 176 0,1 0-176 15,-1-1 0-15,1 4 0 0,0 0 0 0,0 0 0 0,-1-2 0 16,0-1 0-16,0 0 0 0,1-2 0 0,-1 3 128 15,-1 1-128-15,2-3 0 0,-1 1 0 0,1-3 176 0,-1 1-176 16,1 0 160-16,0 0-160 0,0-2 128 0,-1 1-128 16,1 3 0-16,-1-4 144 0,1 0-144 0,-2-2 0 15,0 2 144-15,2 0-144 0,-2-2 0 0,0 2 128 16,0 0-128-16,1-2 0 0,-1-1 0 0,-1 0 128 16,1-1-128-16,-1 2 0 0,0-1 0 0,0-2 0 15,0 1 0-15,0 1 0 0,-1-2 0 0,1 1 128 16,-1 2-128-16,-1-1 0 0,1 3 0 0,0-2 128 15,0 2-128-15,-1-3 0 0,0 2 0 0,1-1 0 16,1 0 0-16,-3-2 0 0,2 0 0 0,0 0 0 16,-1 0 0-16,0 2 0 0,0 0 0 0,-1 1 0 15,-1-1 0-15,1-1 0 0,-1 3 0 0,0 1 0 16,-1 0 0-16,0 2 0 0,0-3 0 0,-1 3 0 0,0 0 0 16,0 1 0-16,-2-1 0 0,1 1 0 0,0 0 0 0,-1-2 0 15,1 2 0-15,1-2 0 0,-2 0 0 0,2-1 0 16,1 0 896-16,-1 2 96 0,1-3 32 0,-1 0 0 31,1 0-1664-31,0 0-320 0,0 1-64 0,1-4 0 0,2 3 1632 0,0-4 336 0,1-1 64 0,1-1 16 16,0 0-832-16,1-1-192 0,2-1 0 0,-1 0 0 15,2 1 0-15,0-5 0 0,1 3 0 0,-2-3 0 16,2 2-944-16,0-2-80 0,0 2 0 0,-1-1-16 16,1 4 816-16,-1-4 224 0,-1 4 0 0,-3 1 0 15,0 0 0-15,0 0 0 0,0 0 0 0,0 0 0 16,0 0 0-16,0 0 0 0,0 0 0 0,50-38 0 15,-50 38 0-15,0 0 0 0,0 0 0 0,0 0-128 0,0 0 128 0,47-28 0 16,-40 26 0-16,-1 1 0 0,-1-2 0 0,0 2 0 16,0 1 0-16,-1 0 0 0,0 4 0 0,-1-1 0 15,1 6 0-15,-1-3 0 0,-1 5 0 0,2 1 0 16,-1 0 0-16,-1-1 0 0,-1 0 0 0,1 1 0 16,0 0 0-16,-1 0 0 0,-1 3 128 0,1-5-128 15,2 0 160-15,-2-2-160 0,1-2 0 0,1 2 128 16,0-2-128-16,0 0 0 0,-1 0 0 0,1-3 0 15,-1 1 0-15,1-4 0 0,-1 0 0 0,1-3 0 16,1 2 0-16,-4 1 0 16,0 0-576-16,0 0-16 0,0 0 0 0,0 0 0 15,0 0-416-15,0 0-80 0,35-50 0 0,-35 50-16896 0</inkml:trace>
  <inkml:trace contextRef="#ctx0" brushRef="#br0" timeOffset="152933.31">13964 10328 8287 0,'-1'0'736'0,"0"2"-592"16,0-2-144-16,1 3 0 0,0-3 1792 0,-2 0 336 15,1 4 64-15,-1-2 16 0,-1 2 992 0,0-2 208 16,1 2 48-16,4-4 0 0,-1 0-992 0,2-3-192 16,2 3-32-16,3-1-16 0,-8 1-1088 0,0 0-224 0,0 0-32 0,0 0-16 15,49-18-352-15,-49 18-64 16,0 0 0-16,0 0-16 0,47-25-176 0,-47 25-48 16,0 0 0-16,0 0 0 0,53-38-208 0,-53 38 176 15,0 0-176-15,0 0 160 0,43-39-160 0,-43 39 0 16,0 0 0-16,0 0 0 0,27-49 0 0,-27 49 0 0,0 0 0 0,0 0 0 15,15-57 0-15,-15 57 0 0,0 0 0 0,3-41 0 16,-3 41 0-16,0 0 0 0,0 0 0 0,-3-35 0 16,-1 31 0-16,0-3 0 0,-2 1 0 0,0 4 0 15,0-2 0-15,-2 4 0 0,1 0 0 0,-2 0 0 16,-1 4 0-16,0-1 0 0,0 2 0 0,-1 2 0 16,-1 2 144-16,-2 1-144 0,1 3 160 0,0-1-160 15,3-2 192-15,1 0-64 0,0 2-128 0,0 1 192 16,2-1-48-16,1 0-16 0,-1 2 0 0,4-2 0 15,0 2 0-15,1 1-128 0,3 1 192 0,0-1-64 16,3-2-128-16,0 0 128 0,2-1-128 0,0 0 128 0,3 2-128 16,1-4 128-16,1 1-128 0,0-1 128 15,1-4-128-15,2 0 128 0,2 2-128 0,1-2 128 0,2-4-128 0,-2 2 0 16,-17-4 0-16,0 0 0 0,43-4 0 0,-43 4 0 16,0 0 0-16,51-5 0 0,-51 5 0 0,0 0 0 15,0 0 0-15,52-13 0 0,-52 13 0 0,0 0 0 16,0 0 0-16,0 0 0 15,0 0-352-15,48-23-48 0,-43 23-16 0,-5 0 0 16,0 0-432-16,0 0-96 0,0 0-16 0,0 0-17248 16</inkml:trace>
  <inkml:trace contextRef="#ctx0" brushRef="#br0" timeOffset="153666.9">14224 9679 11967 0,'0'3'1072'16,"0"0"-864"-16,0-3-208 0,0-5 0 15,0 5 2112-15,0 0 368 0,3-5 80 0,0 9 0 16,2-4 576-16,3 1 128 0,1 1 0 0,-9-2 16 16,0 0-1104-16,0 0-240 0,50-7-32 0,-50 7-16 0,0 0-1120 0,0 0-208 15,53-9-48-15,-42 9-16 0,-2 0-288 16,1 0-48-16,1 0-16 0,0 3 0 0,-1-2-144 0,-1 4 0 16,-1-4 0-16,-2 2 0 0,-1 0 0 0,0-3 0 15,0 0-160-15,-1 0 160 16,0-3-960-16,-2-1-112 0,-2 4-16 0,0 0-16432 15</inkml:trace>
  <inkml:trace contextRef="#ctx0" brushRef="#br0" timeOffset="154523.46">14597 9384 6095 0,'3'-2'128'0,"-2"-1"16"0,0 2 16 0,1-1 32 0,-1 2-192 0,0 0 0 0,-1 0 0 0,3-4 0 16,0 0 2944-16,-3 4 560 0,0 0 96 0,0 0 32 15,0 0-960-15,0 0-192 0,0 0-48 0,0 0 0 16,0 0-432-16,0 0-80 0,0 0-32 0,0 0 0 15,0 0-528-15,0 0-96 0,35-41-32 0,-34 41 0 16,-1 0-576-16,0 2-112 0,1 0-32 0,-1 1 0 16,0-3-192-16,2 0-32 0,-2-3-16 0,1 3 0 15,-1 6-96-15,1 1-32 0,0-6 0 0,2 4 0 16,-2 1-144-16,2 1 0 0,-2-2 144 0,1 3-144 16,-1 2 0-16,2-1 0 0,-1 3 0 0,1-2 128 0,-1-2-128 15,0 2 0-15,0 0 0 0,1 2 0 0,-2-4 0 16,0 0 0-16,2 1 0 0,-2-2 128 15,0 2-128-15,0-3 128 0,0-1-128 0,2 1 128 16,-2 1-128-16,2-1 128 0,-1-1-128 0,1 0 128 0,-2-3-128 16,1 1 0-16,1 0 0 0,0 1 0 0,1 1 0 0,-1-1 0 15,0-2 0-15,1 2 0 0,-1 0 0 0,-2-2 0 16,0 2 0-16,0 2 0 0,1-4 0 0,-2 2 128 16,0 2-128-16,-2-2 0 0,1 0 0 0,0 1 128 15,0-2-128-15,1 0 0 0,-2 1 128 0,1-2-128 16,0 2 160-16,0-3-160 0,-1 4 128 0,1-4-128 15,0 2 0-15,1-1 0 0,-1-1 0 0,-2 2 0 16,2-1 0-16,0 0 0 0,-2 3 0 0,1-4 0 0,-1 1 0 16,0 2 0-16,0-2 0 0,-1 2 0 15,-1 2 0-15,-1-2 0 0,0 5 0 0,-1-2 0 16,-1 4 0-16,0-1 0 0,-2 0 0 0,0 2 0 16,0 1 0-16,-2-1 0 0,0 2 0 15,3-4-208-15,0-2 32 0,1 0 16 0,2-2 16 0,1 0 0 16,3-1 0-16,-1-1 0 0,2-3 144 0,1 0 0 0,1-1 0 15,1-1-128-15,-1 1 128 0,3-1 0 0,-1 1 0 0,-3 0 0 16,0 0 0-16,0 0 0 0,0 0 0 0,0 0-128 16,0 0 128-16,0 0 0 0,49-23 0 0,-49 23 0 15,0 0 0-15,0 0 0 0,0 0 0 0,0 0 0 16,0 0 0-16,48-40 0 0,-48 40 0 0,0 0 0 16,0 0 0-16,0 0 0 0,0 0 0 0,0 0 0 15,45-35 0-15,-41 33 0 0,1 0 0 0,-1 2 0 0,-2 0 0 16,1 2 128-16,-1 0-128 0,0 4 128 0,0 0 0 0,0 1 16 15,0-1 0-15,-1 1 0 0,0 2 32 16,0-2 0-16,2 4 0 0,-2-1 0 0,2 0-176 0,-1-1 128 16,1 1-128-16,-1 0 128 0,0-4-128 0,2 0 0 15,-1 0 0-15,-1-2 0 0,2 2 0 0,-2-3 0 16,2-2 0-16,-4-1-176 16,0 0-320-16,0 0-64 0,0 0-16 15,0 0-12128-15,0 0-2432 0</inkml:trace>
  <inkml:trace contextRef="#ctx0" brushRef="#br0" timeOffset="155083.17">14957 9697 2751 0,'2'0'256'0,"-1"-2"-256"0,0-2 0 0,0 2 0 0,1 4 1264 0,-2-2 208 16,1 0 32-16,0-2 16 0,3-1 1648 0,-1-1 336 16,2 1 64-16,-1-1 16 0,0-1-432 0,-1 1-80 15,2 1 0-15,0 0-16 0,-5 3-1008 0,0 0-192 16,0 0-32-16,0 0-16 0,0 0-912 0,0 0-176 15,0 0-32-15,0 0-16 0,0 0-336 0,0 0-64 16,0 0-16-16,0 0 0 0,49-22-32 0,-46 24-16 16,1 2 0-16,1 2 0 0,0 0-32 0,-1 2-16 15,1 3 0-15,-2-1 0 0,2 0-160 0,0-2 160 0,0 2-160 0,0 0 160 16,0-1-160-16,1 1 0 0,0 0 144 0,-2-2-144 16,1 0 0-16,0-2 144 0,-1 0-144 0,1-3 0 15,-2 0 0-15,0 0 0 0,-1 0 0 0,1-1 0 16,-1 0 0-16,-1-2 0 0,2 3 0 0,-2-3 0 15,-1 0 0-15,0 0-176 0,1 0 32 0,-2 0 0 16,1 3-368 0,-1-5-64-16,1-2 0 0,0-3-16 0,0 2-1344 15,-1-1-272-15</inkml:trace>
  <inkml:trace contextRef="#ctx0" brushRef="#br0" timeOffset="155384.25">14967 9904 11055 0,'-1'2'240'0,"1"-2"48"0,0-4 16 0,1 2 16 0,0 0-320 0,1 0 0 16,0 0 0-16,-2 2 0 0,0 0 2704 0,0 0 496 15,37-47 80-15,-37 47 32 0,0 0 448 0,47-55 80 16,-47 55 32-16,0 0 0 0,41-47-2112 0,-41 47-416 15,0 0-96-15,35-42-16 0,-35 42-624 0,0 0-128 0,0 0-32 16,0 0 0-16,0 0-192 0,40-43-64 0,-40 43 0 0,0 0 0 16,0 0-192-16,0 0 144 15,0 0-144-15,34-42 128 0,-34 42-128 0,0 0 0 0,0 0 0 0,0 0 0 16,0 0-192-16,0 0-32 0,0 0 0 0,0 0 0 31,0 0-528-31,0 0-96 0,0 0-32 0,0 0-17360 0</inkml:trace>
  <inkml:trace contextRef="#ctx0" brushRef="#br0" timeOffset="158502.25">15488 10248 5519 0,'1'-3'496'0,"0"1"-496"16,1 4 0-16,-2-2 0 0,0-2 1856 0,0 0 288 16,1-1 48-16,0-2 16 0,-1-2 1216 0,-1 0 240 15,0 5 48-15,-2-2 16 0,-2 1-896 0,0 1-176 0,0-2-32 0,-2 1-16 16,1 0-1248-16,-2 2-240 0,1-2-48 0,-2 1-16 15,-1 1-592-15,0 1-112 0,-1 0-32 0,-1 0 0 16,-1 1-128-16,1 1-16 0,1-2-16 0,-1 3 0 16,-1 1-160-16,2-2 0 0,0 2 0 0,0-2 128 15,2 6-128-15,1-5 0 0,-1 3 0 0,0-1 128 16,3-1-128-16,0 0 0 0,1 5 0 0,2-3 0 16,2 0 0-16,0 0 0 0,2 1 0 0,2 2 0 15,0-3 0-15,2 0 0 0,2 2 0 0,-1-2 0 16,4 3 0-16,1 1 0 0,1 0 0 0,0-4 0 15,2 0 0-15,-2-2 0 0,2-2 0 0,0 2 0 16,-1-4 0-16,-13 0 0 0,0 0 0 0,0 0 0 16,51-20 0-16,-51 20 0 0,0 0 0 0,35-45 0 0,-35 45 0 0,0 0 0 15,32-69 0-15,-32 69 0 0,18-57 0 16,-18 57 0-16,14-57 0 0,-14 57 0 0,7-50 0 0,-7 50 0 16,4-51 0-16,-4 51 0 0,0-43 0 0,0 43 0 15,-4-42 0-15,2 21 0 0,-1 1 0 0,1 1 0 16,-1 3 0-16,1-2 0 0,-1 2 0 0,0 1 0 15,0 2 0-15,1 2 0 0,-1 3 0 0,2 2 0 16,-1 2 0-16,0 0 0 0,1 4 0 0,0 0 0 16,0 0 0-16,-1 4 0 0,1 0 208 0,0 4 64 15,0 2 16-15,-2 2 0 0,2 5 16 0,-1 1 0 16,-1 2 0-16,1 5 0 0,-1 3-48 0,2-3 0 16,1-5 0-16,0 4 0 0,0 5 0 0,2 5-16 0,1 1 0 15,1-5 0-15,0 1-80 0,0-3-16 0,1-2 0 0,-1-1 0 16,0-3-144-16,-2-2 0 0,0-3 0 15,0-1 128-15,-1-4-128 0,-1-2 0 0,0 0 0 0,1-4 0 16,-1-2 0-16,0-1 0 0,0 0 0 16,0-3 0-16,1 0 0 0,-2 3-176 0,1-2 176 0,0 2-128 31,0-3-320-31,-1-3-64 0,1-1-16 0,-1 2 0 16,1 4-288-16,1 2-48 0,-1-1-16 0,0-1 0 15,1-2-1536-15,-1-2-304 0</inkml:trace>
  <inkml:trace contextRef="#ctx0" brushRef="#br0" timeOffset="158918.64">15815 10179 7711 0,'2'-3'160'0,"-2"2"32"0,1-2 16 0,-1-1 32 0,0 4-240 16,1-2 0-16,-1 2 0 0,1-4 0 0,1-2 3920 0,0 0 752 16,1 2 128-16,-2 2 48 0,0-2-1408 0,-1 4-288 15,1 0-48-15,1 0-16 0,0 1-1424 0,1 2-272 16,-1 0-64-16,2 2-16 0,-2 3-576 0,2 0-112 0,1 2-32 0,0 3 0 15,0-1-128-15,0 2-16 0,1 4-16 0,0 1 0 16,1-2-128-16,0 0-32 0,-2-1 0 0,1 0 0 16,1 1-144-16,1-1-128 0,0 0 192 0,1 0-192 15,-2 1 0-15,1-3 0 0,-5-4 0 0,4-2 0 16,-2 2 0-16,0-4 0 0,-2-2 0 0,0 1 0 31,0-1-384-31,-1-4-16 0,-1 1-16 0,-1 1 0 0,1-2-352 16,-1-2-64-16,-1 1 0 0,0-3-16 0,-1 1-1440 15,0 0-272-15,-2-3-64 0,1-1-13104 0</inkml:trace>
  <inkml:trace contextRef="#ctx0" brushRef="#br0" timeOffset="159218.29">15719 10533 8575 0,'-4'5'192'0,"2"-5"32"0,1 0 16 0,-1 0 0 0,2 0-240 16,0 0 0-16,2-2 0 0,-1-1 0 0,-1 3 4096 0,0 0 768 16,0 0 144-16,0 0 48 0,46-60-1264 0,-46 60-240 15,37-42-48-15,-37 42-16 0,41-54-2064 0,-41 54-400 16,45-55-96-16,-45 55-16 0,45-45-256 0,-45 45-48 16,0 0-16-16,55-54 0 0,-55 54-176 0,0 0-32 15,0 0-16-15,49-42 0 0,-49 42-176 0,0 0-48 16,0 0 0-16,0 0 0 0,0 0-144 0,0 0 0 15,0 0 0-15,0 0 128 0,0 0-128 0,0 0 0 16,40-41 0-16,-37 38 0 16,-2 0-464-16,0-3-80 0,2 2-16 0,-2 1 0 15,0 0-400-15,-1-4-96 0,0 5-16 0,0 0-11504 0,-1 0-2304 16</inkml:trace>
  <inkml:trace contextRef="#ctx0" brushRef="#br0" timeOffset="160933.25">16743 10298 6447 0,'-4'1'576'0,"3"-1"-576"16,0 0 0-16,-1 0 0 0,2 0 1600 0,-1 0 224 0,1 0 32 0,0 0 16 16,-1 0 1776-16,1 3 368 0,0-3 64 0,1 2 16 15,2 0-1232-15,-1 0-240 0,1 1-64 0,2 0 0 16,0 0-1216-16,0-2-256 0,1 1-64 0,0-2 0 16,1 2-496-16,1-2-96 0,-8 0-32 0,0 0 0 15,0 0-80-15,43-5 0 0,-43 5-16 0,0 0 0 16,38-3-48-16,-38 3-16 0,0 0 0 0,0 0 0 15,47-2-64-15,-38 4-16 0,0 1 0 0,-1-2 0 16,1 1-160-16,0 1 192 0,-2 1-192 0,0-1 192 16,2 1-192-16,-1-1 0 0,-1 0 0 0,0 0 0 15,1-3 0-15,-1 0 0 0,2 2 0 0,-2-4 0 16,-7 2 0-16,0 0 0 0,0 0 0 0,0 0 0 16,0 0-192-16,0 0 0 0,48-10-16 0,-44 10 0 15,-1 0-128-15,-1 0-32 0,-1 0 0 0,1 1 0 0,-2 2 0 16,-2-3 0-16,1 2 0 0,-1 2 0 15,-1-2-272-15,-1-2-64 0,1 1-16 0,-2-1-11200 16,0-1-2240-16</inkml:trace>
  <inkml:trace contextRef="#ctx0" brushRef="#br0" timeOffset="161250.73">16937 10184 2751 0,'0'-2'256'0,"0"2"-256"16,0 0 0-16,0 0 0 15,0 2 2672-15,0-2 480 0,0 2 112 16,-1 3 0-16,1 1 1968 0,0 0 384 0,0 5 80 0,1 0 0 16,0 0-3600-16,-1 2-736 0,2-1-144 0,-1 0-16 15,2 1-448-15,0-1-96 0,-1-2-16 0,0 2 0 16,-1-2-304-16,1-1-64 0,0-2-16 0,-1 2 0 15,0-3-256-15,-1 0 128 0,1 1-128 0,-1 0 0 16,0 2 0-16,0-2 0 0,0 2 0 0,-1-3 0 16,1 4 0-16,-1 2 0 0,-2-2 0 0,1 0 0 15,1 0 0-15,-2 1 0 0,1-4 0 0,0 0-192 16,2-1-304-16,-1-4-48 16,1-2-16-16,1 0 0 0,-1-2-1120 0,2-6-240 0,-2 8-32 0,0 0-14048 15</inkml:trace>
  <inkml:trace contextRef="#ctx0" brushRef="#br0" timeOffset="162450.48">17585 11228 11967 0,'0'3'1072'0,"0"-3"-864"0,0 0-208 0,0 0 0 15,1 0 912-15,-1 0 144 0,1 0 32 0,1 0 0 16,0 0 784-16,2 0 176 0,1-3 16 0,0 3 16 16,1-4 352-16,0 2 64 0,-6 2 0 0,0 0 16 15,0 0-720-15,0 0-128 0,0 0-48 0,0 0 0 16,47-38-720-16,-47 38-160 0,0 0-32 0,45-45 0 15,-45 45-416-15,0 0-96 0,43-51 0 0,-43 51-16 0,0 0-176 0,38-49 192 16,-38 49-192-16,0 0 192 0,44-64-64 16,-44 64-128-16,29-54 192 0,-29 54-64 0,34-66 0 0,-34 66-128 15,31-61 192-15,-31 61-64 0,25-57 32 0,-25 57 0 16,25-59 0-16,-25 59 0 0,20-57-160 0,-20 57 0 16,15-53 144-16,-15 53-144 0,10-52 0 0,-10 52 0 15,6-56 0-15,-6 56 128 0,0-54-128 0,0 54 0 16,-6-53 128-16,1 28-128 0,0 1 0 0,-1 2 144 15,-1 0-144-15,-1-3 0 0,0 3 0 0,-1-3 0 16,0 3 0-16,-2 0 0 0,1-1 0 0,-3 1 0 16,2 0 0-16,-2-3 0 0,-2 3 0 0,1 0 0 15,2 3 0-15,-2 3 0 0,1-3 128 0,-1 3-128 16,2 0 0-16,-2 0 0 0,3 1 0 0,1 2 0 0,-1 0 0 0,1-6 0 16,1-6 0-16,0 6 0 0,1 9 0 15,-1 1 0-15,1-4 0 0,-2-2 0 0,1-1 0 16,2 0 0-16,1 0 128 0,6 16-128 0,-9-38 0 0,9 38 0 15,-5-37 0-15,5 37 0 0,1-41 0 0,-1 41 0 16,6-48 0-16,-6 48 0 0,12-45 0 0,-12 45 0 16,0 0 0-16,26-59 0 0,-26 59 0 0,0 0 0 15,27-55 0-15,-27 55 0 0,0 0 0 0,29-55 0 16,-29 55 0-16,0 0 0 0,33-49 128 0,-33 49-128 16,0 0 0-16,0 0 0 0,42-47 0 0,-42 47 0 15,0 0 0-15,0 0 0 0,53-42 0 0,-53 42 0 16,0 0 0-16,0 0-176 0,0 0 176 0,0 0-208 15,43-39-48-15,-43 39-16 0,0 0 0 0,0 0 0 16,0 0-224-16,50-29-32 0,-44 29-16 0,0-1-17824 16</inkml:trace>
  <inkml:trace contextRef="#ctx0" brushRef="#br0" timeOffset="163470.85">17999 11307 911 0,'-1'3'0'0,"0"-3"0"0,0 0 0 0,-1 0 0 16,2 0 1648-16,0 0 240 0,-1 0 48 0,0 0 16 16,-2-3 672-16,1 3 144 0,-1-3 32 0,0 3 0 15,0-4-496-15,1 1-112 0,-1 3-16 0,1-3 0 16,-1 3-304-16,1-3-64 0,-2-1-16 0,-1 4 0 16,0 0-272-16,-1 0-64 0,1 0-16 0,-1 0 0 15,0 4-544-15,-2-1-128 0,1 0 0 0,-2 0-16 0,1 1-384 0,0 2-80 16,0 0-16-16,0 0 0 15,2 0-96-15,0 2-32 0,0-2 0 0,1 3 0 16,2-2-144-16,1 2 160 0,0-2-160 0,1 3 160 16,0 1-160-16,1-1 0 0,0 2 144 0,2-2-144 0,0 3 0 0,0-4 144 15,2 0-144-15,0 1 0 0,1 2 0 0,1-2 0 16,0-4 0-16,0 1 0 0,1-4 0 0,1 0 0 16,1-3 0-16,-2 0 0 0,0-3 0 0,-7 3 0 15,0 0 0-15,0 0 0 0,0 0-144 0,44-44 144 16,-44 44-128-16,0 0 128 0,0 0 0 0,31-53-128 15,-31 53 128-15,0 0 0 0,0 0 0 0,0 0 0 16,26-57 0-16,-26 57 0 0,0 0 0 0,0 0 0 16,0 0 0-16,0 0 0 0,0 0 0 0,0 0 0 15,0 0 0-15,23-51 0 0,-22 51 0 0,-1 0 0 16,0 0 0-16,0 3 0 0,0 3 160 0,0-3 16 0,0 4 0 16,-1-1 0-16,1 4 64 0,0-2 16 15,0 3 0-15,0 1 0 0,0-2-128 0,0 2-128 0,1 0 176 16,-1 2-176-16,2 1 128 0,-1-3-128 0,1 2 0 15,1-1 0-15,-1 2 0 0,1-3 0 0,-2-2 0 0,1 0 0 16,1-1 0-16,-2-2 0 0,2 0 0 0,-2-3 0 31,0 3-384-31,1-6-48 0,1-1 0 0,-1-1 0 16,1-4-800-16,-1-3-176 0,-2 8-16 0,0 0-15872 0</inkml:trace>
  <inkml:trace contextRef="#ctx0" brushRef="#br0" timeOffset="164783.32">18433 9136 9215 0,'0'2'816'0,"0"1"-656"15,-1-2 2224-15,1-1 448 0,0 2 96 0,-1-2 16 16,0 2 528-16,-1 3 112 0,-1-2 32 0,-1 4 0 16,-2-1-1536-16,1 0-304 0,0 0-64 0,0 0-16 15,0-2-960-15,0 2-192 0,0-3-32 0,-1 2-16 0,1 0-272 0,-3-4-48 16,0 4-16-16,-1-4 0 16,-1 1-32-16,-1-2-128 0,0 3 192 0,-1-3-64 15,-1 0-128-15,1 0 128 0,-3 1-128 0,0-1 128 16,0 0-128-16,1-1 0 0,-1 1 0 0,1-3 128 15,1 3-128-15,0-6 0 0,5 0 0 0,-1-1 0 16,1 7 0-16,2-5 128 0,1 1-128 0,3-5 0 16,1 2 0-16,1 7 0 0,0 0 128 0,0 0-128 15,8-43 0-15,-8 43 0 0,0 0 0 0,27-46 0 0,-27 46 0 0,0 0 0 16,40-51 0-16,-40 51 0 0,0 0 0 16,0 0 0-16,46-43 0 0,-46 43 0 0,0 0 0 0,0 0 0 15,0 0 0-15,0 0 0 0,50-10 0 0,-42 14 160 16,-1-1-160-16,1 2 160 0,0 3-160 0,1 0 128 15,-3 0-128-15,3 3 128 0,-3-5-128 0,0 2 0 16,0 0 0-16,-1 2 0 0,3 3 0 0,-1 0 128 16,1 2-128-16,-2 1 0 0,1 0 128 0,-1 0-128 15,2-1 128-15,-1-1-128 0,1 0 0 0,-1 3 128 16,1-5-128-16,-2-1 0 0,1-2 0 0,-1-1 0 16,2-4 128-16,-1 0-128 0,1-2 0 0,0-2 0 15,-8 0 0-15,0 0 0 0,0 0 0 0,0 0 0 16,55-16 0-16,-55 16 0 0,0 0-240 0,0 0 80 0,50-28 16 15,-50 28 0-15,0 0-32 0,0 0 0 0,0 0 0 16,49-40 0-16,-49 40 176 0,0 0-208 0,0 0 80 0,0 0 128 16,0 0-176-16,29-44 176 0,-28 37-128 0,1 4 128 15,-1-3 0-15,-1 2 0 0,-1-2 0 0,-1-1 0 16,1 1 0-16,-1 0 0 0,-1 2 0 0,0-2 0 16,-1-2 0-16,0 1 0 0,0 2 0 0,2-1 0 15,-2 0 0-15,-1-3 128 0,0 3-128 0,-1-1 128 16,1 1-128-16,-1 1 0 0,0 0 128 0,-2 2-128 15,1 1 176-15,0 1-48 0,-2 1 0 0,0 1 0 16,1 1 96-16,-2 1 16 0,-1 2 0 0,1 0 0 0,-3 2-32 16,1 2 0-16,1-2 0 0,-1 4 0 0,0-1-32 0,2 0-16 15,2-1 0-15,0 1 0 16,1-1-160-16,1 0 160 0,1-3-160 0,0-2 160 0,2 2-160 16,1-5 0-16,1 2 0 0,0-1 0 15,1-2-576-15,0 0 16 0,0-2 0 0,0-1 0 16,1 0-912-16,-1-1-192 0</inkml:trace>
  <inkml:trace contextRef="#ctx0" brushRef="#br0" timeOffset="173037.75">18501 10040 911 0,'3'-6'0'0,"-2"4"0"0,0 0 0 0,-1-2 0 0,1 4 1552 0,-1-2 240 15,2 2 32-15,-4-4 16 0,4 1 960 0,-1-3 192 16,-1 3 32-16,0-1 16 0,-1 1-96 0,-2 1 0 16,1 2-16-16,-1 2 0 0,-2 1-720 0,0 1-144 15,-1-2-16-15,0 3-16 0,1 0-976 0,-2 1-192 16,-2 0-32-16,2 2-16 0,-1 0-384 0,0 2-80 15,-1 0-16-15,0 3 0 0,1-1-144 0,0 4-48 16,1 0 0-16,1 3 0 0,-1-3-16 0,4 2-128 16,-1 1 192-16,1 1-64 0,1-2-128 0,1 4 128 15,1-2-128-15,0 1 128 0,1-2-128 0,0-2 0 0,0 2 0 16,2-3 0-16,-2-1 0 0,3 1 0 0,0-4 0 0,1-2 0 16,1-1 0-16,0 0 0 0,1-2 0 0,2-4 0 15,-2 0-128-15,1-2 128 0,-8-1-160 0,0 0 160 31,0 0-1024-31,0 0-96 0,0 0-32 0,0 0-10368 0,0 0-2096 0</inkml:trace>
  <inkml:trace contextRef="#ctx0" brushRef="#br0" timeOffset="173316.44">18642 10175 18431 0,'3'0'816'0,"-2"0"160"0,0 0-784 0,0 0-192 0,1 0 0 0,-1 0 0 0,0 1 2784 0,0 1 512 15,2-2 96-15,1 4 32 0,1 2-640 0,-2 0-128 16,2 3-32-16,0-2 0 0,-1 2-1632 0,1 1-336 16,0-1-64-16,0 1-16 0,1-1-128 0,-1 1-16 15,1 3-16-15,-1-3 0 16,0 2-112-16,0-3-32 0,0 0 0 0,0 1 0 0,0-1-272 0,-2 1 128 16,2-3-128-16,-1 2 0 0,0 0 0 0,-1-2 0 15,1 2 0-15,-1-3 0 0,0 0 0 0,1 2 0 16,-1-2 0-16,-1 0 0 0,2 0-224 0,-2-3-48 15,1 0-16-15,-1 1 0 16,1-2-352-16,-1-2-64 0,-1 0 0 0,1 0-16 16,-1-2-1232-16,-1-2-240 0,0 1-48 0</inkml:trace>
  <inkml:trace contextRef="#ctx0" brushRef="#br0" timeOffset="173650.57">18594 10503 1839 0,'-4'4'160'0,"3"-1"-160"0,0-2 0 0,1-1 0 0,0 0 2960 0,0-1 560 0,1 1 128 0,2-3 0 16,-3 3 464-16,0 0 96 0,0 0 16 0,37-48 0 15,-37 48-1344-15,36-47-256 0,-36 47-48 0,42-57-16 16,-42 57-1504-16,39-56-304 0,-39 56-64 0,34-42-16 15,-34 42-208-15,0 0-32 0,0 0-16 0,43-53 0 16,-43 53-128-16,0 0-32 0,0 0 0 0,0 0 0 16,39-32-64-16,-39 32 0 0,0 0-16 0,0 0 0 15,0 0-176-15,0 0 0 0,0 0 0 0,0 0 0 16,0 0 0-16,50-32-256 0,-50 32 64 0,0 0 16 16,0 0-368-16,0 0-80 0,0 0-16 0,0 0 0 15,0 0-304-15,0 0-64 0,0 0-16 0,0 0-10800 16,0 0-2160-16</inkml:trace>
  <inkml:trace contextRef="#ctx0" brushRef="#br0" timeOffset="174120.3">19038 10334 4607 0,'-6'3'400'0,"2"-3"-400"0,2 0 0 0,-1 0 0 0,2 0 1792 0,0 0 288 15,-1 0 48-15,1 0 16 0,0 0 1696 0,-2-3 320 16,1 3 80-16,2-1 16 0,0 1-1120 0,2 0-240 16,1 0-32-16,2 0-16 0,-5 0-1536 0,0 0-304 15,0 0-64-15,0 0-16 0,43-3-272 0,-43 3-48 16,0 0-16-16,0 0 0 0,50-2-144 0,-50 2-16 15,0 0-16-15,0 0 0 0,48-1-208 0,-48 1-32 16,0 0-16-16,0 0 0 0,0 0-160 0,41 0 0 16,-41 0 0-16,0 0 0 0,0 0 0 0,0 0 0 15,0 0 0-15,0 0 0 16,0 0-704-16,0 0 0 0,0 0-16 0,0 0 0 16,0 0-912-16,40-31-176 0</inkml:trace>
  <inkml:trace contextRef="#ctx0" brushRef="#br0" timeOffset="174700.23">19446 10306 1839 0,'2'-2'160'0,"-2"0"-160"0,2 2 0 0,-2-3 0 16,0 2 2560-16,0 1 464 0,0 0 112 0,0-2 0 16,0 0 1024-16,-2 0 208 0,0-2 48 0,-2 2 0 0,2 2-1280 0,-2-3-256 15,0 2-64-15,-2 1 0 0,1 0-1648 16,0 0-336-16,-1 1-64 0,1 2 0 0,-1-3-336 16,-1 2-64-16,0 2-16 0,0-2 0 0,0 3-160 0,-1-2-16 15,-1-3-16-15,1 4 0 0,-2 7-160 0,1-1 0 16,1 2 144-16,0-2-144 0,2-3 0 0,1 4 0 15,1 3 0-15,3-2 0 0,1 1 0 0,0-1 0 16,3-2-176-16,-1 0 176 0,1-1-144 0,2 0 144 16,1-2-128-16,1 0 128 0,2-2-144 0,-1-1 144 15,-8-4-160-15,0 0 160 0,0 0-240 0,46-10 48 16,-46 10 16-16,0 0 0 0,0 0 176 0,47-37-208 16,-47 37 80-16,0 0 128 0,0 0-128 0,32-47 128 15,-32 47 0-15,0 0 0 0,0 0 0 0,0 0 0 0,21-51 0 16,-21 51 0-16,0 0 0 0,0 0 0 0,0 0 0 15,0 0 0-15,0 0 128 0,0 0-128 0,10-46 128 0,-10 46-128 16,0 0 256-16,0 0-48 0,0 0 0 0,-1-2 0 16,1 2 96-16,-1 2 16 0,1-2 0 0,-1 2 0 0,1 0-96 0,0 0-16 15,-2 3 0-15,2 0 0 16,0-1-80-16,0 2 0 0,0 2-128 16,0 0 192-16,0 1-192 0,0 1 128 0,2 0-128 0,-2 0 0 15,1 2 0-15,0-2 0 0,0 1 0 0,0-3 0 16,1 0 0-16,0 0 0 0,-1 0 0 0,2-2-160 15,-2 1-176-15,2-4-48 0,-2 0 0 0,0-2 0 16,0 1-256-16,1 1-48 0,-2-3-16 0,0 0 0 16,0 0-1456-16,-2 0-288 0</inkml:trace>
  <inkml:trace contextRef="#ctx0" brushRef="#br0" timeOffset="175432.09">19620 10048 9215 0,'-3'0'816'0,"1"0"-656"16,2 0-160-16,0 0 0 0,0 0 1376 0,0 0 240 15,2 0 48-15,-1 0 16 0,3 4 2048 0,2-1 416 16,1 3 80-16,1 1 0 0,4 2-1344 0,-1 1-288 16,1 2-48-16,2 0-16 0,0 2-1408 0,-1 1-288 15,1-3-48-15,1 4-16 0,0 0-144 0,-1 3-48 16,-1 1 0-16,-1-5 0 0,-2 1-144 0,-3 0-48 16,1 0 0-16,-4 0 0 0,2-1-48 0,-4-2-16 15,-1 2 0-15,1-4 0 0,-2 0-144 0,-2 1-48 16,1 0 0-16,-1-1 0 0,-1-1-128 0,1 2 0 15,-2-2 0-15,0 0 0 0,1-1 0 0,-2 1 0 16,2-4 0-16,-2 1 0 16,2 2-464-16,-4-2 16 0,2 2 16 0,-1 1 0 15,0-1-64-15,0-3-16 0,1 1 0 0,-1-1 0 16,2 1 64-16,-1-4 0 0,3 2 0 0,-2-1 0 0,1-2 32 0,0 2 16 0,2-1 0 16,-2-2 0-1,3 1-432-15,-1-1-96 0,2-1-16 0,0 0 0 16,3-1-1264-16,-4 1-256 0,0 0-48 0,0 0-11600 15</inkml:trace>
  <inkml:trace contextRef="#ctx0" brushRef="#br0" timeOffset="176673.15">20176 10097 2751 0,'2'-4'256'0,"-1"1"-256"0,1 2 0 0,-1 1 0 15,-1 0 1120-15,1-2 176 0,-1 2 48 0,0 0 0 16,0 0 1184-16,0 0 240 15,0 0 48-15,0 0 16 0,0 0 528 0,0 0 96 0,0 0 32 0,0 0 0 16,0 0-1008-16,-2-32-208 0,-2 32-32 0,0-3-16 16,2 3-1152-16,-1 0-240 0,1 0-32 0,-1 0-16 15,3 0-336-15,-1 3-80 0,0-3-16 0,1 1 0 16,0 4-32-16,0-2 0 0,0 5 0 0,0 1 0 16,1 3-48-16,-1 0-16 0,1 4 0 0,0-2 0 15,2 2-80-15,-1 1-32 0,1-6 0 0,-1 2 0 16,3-2-144-16,0 3 0 0,0-5 0 0,1 3 128 15,-1-2-128-15,0-3 0 0,0-1 0 0,0 0 0 16,-1-2 0-16,0 1 0 0,-1-5 0 0,1 1 0 16,-2 2 0-16,1-3 0 0,-1 0 0 0,1 0 0 15,-1 0 0-15,0 2 0 0,-1-2 0 0,0 0 0 16,-1 0 0-16,1 0 0 0,1 0 0 0,-2 1 0 16,0 2 0-16,0-3 0 0,-2 2 0 0,2 2 0 15,-1-3 0-15,-1 4 0 0,0-1 0 0,0-2 0 0,-1-2 0 16,2 4 0-16,-3 5 0 0,1-2 0 15,0 2 0-15,1 1 0 0,-2-4 0 0,0 1 0 16,1 2 0-16,0-3 0 0,-2 0 0 0,3 1 0 16,-1 0 0-16,0 2 0 0,0-3 0 0,-1 1 0 0,2-1 0 15,-3 3 0-15,1-2 0 0,1 2 0 0,-1 0 0 16,-1 1 0-16,0-3 0 0,0 4 0 16,0-3 0-16,-1 2 0 0,0 1 0 0,0-1 0 0,1-3 0 0,-2 2 0 15,1-2 0-15,0 2 0 0,0-3 0 0,1 0 0 16,1-3-128-16,0 0 128 0,3-2-128 0,-1-1 128 15,2 0-160-15,-1-1 160 0,1 1-224 0,-2-3 48 16,2 0 16-16,0-1 0 0,0 2 32 0,2-2 0 16,-2 2 0-16,0-1 0 0,0 0 128 0,0 0 0 15,1 2-144-15,0-3 144 0,1 2 0 0,-2 2 0 0,0 0 0 16,0 0 0-16,0 0-128 0,0 0 128 0,0 0 0 0,0 0 0 16,0 0 0-16,49-39 0 0,-49 39 0 0,0 0 0 15,0 0-128-15,0 0 128 0,50-22 0 0,-50 22 0 16,0 0 0-16,0 0 0 0,0 0 0 0,0 0 0 15,45-11 0-15,-40 11 0 0,1 2 0 0,-2 1 0 16,-1-2 0-16,0 4 0 0,1-1 0 0,-3 2 0 16,0 0 0-16,0 0 0 0,1 0 176 0,-4 2-176 15,2 2 192-15,0-2-64 0,0 5-128 0,0-6 192 16,0 4-192-16,2-4 128 0,-2-4-128 0,1 1 0 16,1 2 0-16,1-2 0 0,-1 1 0 0,2-1 0 15,1-4 0-15,-1 2 0 0,-1-2 0 0,-3 0 0 0,0 0-320 0,0 0-64 16,0 0-16-16,0 0 0 15,0 0-336-15,44-37-64 0,-44 37-16 0,0 0-17296 16</inkml:trace>
  <inkml:trace contextRef="#ctx0" brushRef="#br0" timeOffset="177751.5">20540 10507 911 0,'-3'-2'0'0,"0"2"0"0,2 0 0 0,0-2 0 16,-1 2 1264-16,1 0 160 0,1 0 48 0,-2 0 0 16,-2 0 912-16,2 0 192 0,-2 0 48 0,1 2 0 15,1 0 128-15,1-2 16 0,1 3 16 0,1-3 0 16,3 3-480-16,1-3-80 0,1 0-32 0,2 0 0 0,1 0-448 0,-9 0-80 15,0 0-32-15,0 0 0 0,54-21-816 0,-54 21-176 16,0 0-16-16,54-33-16 0,-54 33-240 0,0 0-48 16,53-43-16-16,-53 43 0 0,0 0-144 0,38-49-32 15,-38 49 0-15,0 0 0 16,0 0-128-16,27-59 128 0,-27 59-128 0,0 0 128 0,0 0-128 0,7-48 0 16,-7 48 0-16,0 0 0 0,0 0 0 0,-9-31 0 15,4 25 0-15,-1 2 0 0,-3 2 0 0,-1-1 0 16,0 3 0-16,-1 3 0 0,-1-1 0 0,-3 4 0 15,0 0 128-15,-1 2-128 0,1 4 128 0,-1-2-128 16,0 2 192-16,1 1-64 0,2-3 0 0,2 2-128 16,-1-2 192-16,4 0-64 0,0-1-128 0,3-1 160 0,3 2-160 15,-1 0 160-15,3 0-160 0,2 0 192 0,1 2-192 16,2 1 192-16,1-1-192 0,2-2 128 0,2 5-128 16,0-3 128-16,1-1-128 0,-1 1 128 0,2 1-128 15,0-5 128-15,2 2-128 0,2 0 128 16,0-4-128-16,3 1 128 0,-1-4-128 15,-18-3 0-15,32 4 144 0,-32-4-144 16,34 1 0-16,-34-1 0 0,0 0 0 0,46-6 0 0,-46 6 0 0,0 0 0 0,0 0 0 16,52-22 0-16,-52 22 0 0,0 0-208 0,0 0 48 0,0 0 16 31,39-46-432-31,-39 46-96 0,0 0-16 0,0 0 0 16,0 0-560-16,17-54-112 0,-17 54-32 0,0 0-16240 0</inkml:trace>
  <inkml:trace contextRef="#ctx0" brushRef="#br0" timeOffset="178125.87">20819 9865 15663 0,'-4'3'688'0,"3"-2"144"0,-1-1-656 0,2 0-176 0,2 0 0 15,-1 0 0-15,1 0 2480 0,-2 0 464 0,0 0 80 0,0 0 32 16,0 0 288-16,45-1 64 0,-45 1 16 0,0 0 0 15,43 1-2000-15,-43-1-400 0,0 0-64 0,37 3-32 16,-24-3-448-16,-2 1-96 0,0-1 0 0,-1 1-16 16,-2 3-224-16,0-4-144 0,-1-4 192 0,1 4-192 15,-1 1 0-15,0-2 0 0,0-1 0 0,-1-1 0 32,0 2-560-32,-6 1-112 0,0 0-32 0,0 0-18096 0</inkml:trace>
  <inkml:trace contextRef="#ctx0" brushRef="#br0" timeOffset="178942.34">21334 9536 4831 0,'0'-2'208'0,"0"1"48"0,0-2-256 0,0 3 0 0,0 0 0 16,1-2 0-16,-1 1 3328 0,2 1 592 0,-2-5 128 0,1 3 32 15,0-3-528-15,0 4-96 0,1-1-32 16,-2 0 0-16,0 1-1056 0,0 1-192 0,0 1-64 0,0 1 0 15,0 0-1072-15,-2-2-208 0,1 4-64 0,1-2 0 16,0 5-288-16,0-4-64 0,0 0-16 0,0 0 0 16,0 4-144-16,0-4-48 0,1 4 0 0,1-1 0 15,-2-4-208-15,1 2 128 0,0 0-128 0,2 4 0 16,-1 0 0-16,1 0 0 0,-1 2 0 0,0-4 0 16,0-3 0-16,-1 1 0 0,0 2 0 0,2 0 0 15,-1 4 0-15,-1 0 0 16,1 0 0-16,-1-2 0 0,1 2 0 0,0-1 0 0,-1-2 0 0,1 2 0 15,-1-3 0-15,1 0 0 0,0 0 0 16,1-2 0-16,-1 2 0 0,1 1 0 0,-2-4 0 16,1 3 0-16,0-3 0 0,-1 1 0 0,0-1 0 0,-2 1 0 0,1 1 0 0,0-1 0 15,0-1 0-15,-1 2 0 0,1-1 0 0,-3-1 0 16,2 1 0-16,0 1 0 0,-2-1 0 0,2-1 0 16,-2-3 0-16,2 3 0 0,-3 7 0 0,2-4 0 15,1 1 0-15,-2-4 0 0,1 2 0 0,-4 3 0 16,-2 4 0-16,0 0 0 0,-1 1-128 0,-1-1-32 15,0 2 0-15,-1-2 0 0,2-2-16 0,-1 2 0 16,1-3 0-16,0 1 0 0,0 0 32 0,2-4 0 16,1 3 0-16,1-4 0 0,-1 1 144 0,2-1-128 15,0-2 128-15,2 0-128 0,-1-3 128 0,2 0-208 16,0 0 80-16,1 0 128 0,0-3-208 0,0 0 80 16,1 0 128-16,0 0-208 0,-1 3 208 0,0 0-176 0,0 0 176 15,0 0-160-15,0 0 160 0,0 0 0 0,0 0 0 0,0 0 0 16,0 0 0-16,37-41 0 0,-37 41 0 15,0 0 0-15,0 0 0 0,0 0 0 0,0 0 0 16,0 0 0-16,47-25 128 0,-47 25-128 0,0 0 160 0,0 0-160 16,0 0 160-16,0 0-160 0,42-4 160 0,-36 4-160 15,1 3 176-15,-1 0-176 0,-1 1 192 16,-2-1-192-16,1 3 176 0,-1 0-176 16,-1 0 160-16,1 2-160 0,-2-2 176 0,0 2-176 0,0 2 192 15,-1-2-192-15,2 0 128 0,-2-1-128 0,0 0 0 0,0-1 0 16,1-1 0-16,-1 1 0 0,1-2 0 0,2-1 0 15,-1 0-192-15,-1-3-64 0,3 0 0 0,-4 0 0 16,0 0-1136-16,0 0-224 16</inkml:trace>
  <inkml:trace contextRef="#ctx0" brushRef="#br0" timeOffset="179539.44">21590 9961 11055 0,'0'0'976'0,"0"0"-784"0,0 0-192 0,0 0 0 31,0 0 2064-31,0-3 368 0,0 3 80 0,1-1 16 0,-1 1 640 0,0 0 128 16,0 0 32-16,0 0 0 0,0 0-1024 16,0 0-192-16,0 0-32 0,45-43-16 0,-45 43-1152 0,0 0-224 15,0 0-48-15,0 0-16 0,0 0-176 0,44-20-16 16,-37 20-16-16,-2 0 0 0,0 2-160 0,-2 0-48 16,1 1 0-16,0 2 0 0,-2 1-16 0,1 1 0 15,-1 2 0-15,2 1 0 0,-2 0-48 0,2 0-16 16,0 1 0-16,-1 2 0 0,1-3-128 0,0-3 160 15,1 4-160-15,-2-1 160 0,4 0-160 0,-4-4 0 16,1 1 0-16,1 2 0 0,-1-5 0 0,-1 1 0 16,1-2 0-16,0 1 0 0,-2-1 0 0,1-3 0 15,-1 0 0-15,1 0 128 16,-2-3-608-16,0 3-128 0,-1-1-32 0,1 1 0 16,-1-3 112-16,0 3 16 0,-1-3 0 0,0-3 0 15,-1-1-816-15,-1 2-144 0,-1 2-48 0,1-1-15392 16</inkml:trace>
  <inkml:trace contextRef="#ctx0" brushRef="#br0" timeOffset="179769.68">21586 10118 911 0,'0'0'0'0,"0"0"0"0,0-3 0 0,0 3 0 15,2-2 3104-15,-2 0 544 0,2 0 96 0,-2 2 32 16,0 0 880-16,0 0 176 0,0 0 32 0,32-54 16 15,-32 54-2032-15,0 0-416 0,36-47-64 0,-36 47-32 16,0 0-1392-16,42-51-288 0,-42 51-48 0,0 0-16 16,44-45-80-16,-44 45 0 0,0 0-16 0,38-40 0 0,-38 40-304 0,0 0-48 15,0 0-16-15,46-54 0 0,-46 54-128 0,0 0 0 16,0 0 0-16,0 0 0 0,42-35-192 0,-36 32 0 16,-6 3-16-16,0 0 0 15,0 0-576-15,0 0-112 0,0 0-32 0,0 0-17728 16</inkml:trace>
  <inkml:trace contextRef="#ctx0" brushRef="#br0" timeOffset="181031.67">22182 10438 911 0,'0'0'0'0,"0"0"0"0,0 0 0 0,0 0 0 0,0 0 1056 0,0 0 128 15,0 0 32-15,0 0 0 0,0 0 1232 0,46-20 256 16,-42 20 48-16,-3 0 16 0,0 0 176 0,-1 0 16 15,-1 1 16-15,-3 2 0 0,1-1-656 0,-2-2-128 16,0 4-16-16,-3-4-16 0,1 3-528 0,0-3-96 0,-3 1-32 0,0 1 0 0,-1-1-768 0,-2 2-160 16,0-3-16-16,-1 2-16 15,-1 2-288-15,-1-1-64 0,1 0-16 0,-1 3 0 16,0 1-176-16,1-1 0 16,2 0 0-16,-1 1 128 0,3 2-128 0,0 1 0 15,2 0 0-15,2 0 0 0,2 1 0 0,1 0-224 16,2 0 80-16,-1-5 16 0,3 1-80 0,0-4-16 15,3 3 0-15,2 2 0 0,2 1-80 0,2-3-16 16,4 0 0-16,-13-6 0 0,35 6 96 0,-35-6 16 0,0 0 0 0,63-12 0 16,-63 12 208-16,48-26-176 15,-48 26 176-15,48-35-160 0,-48 35 160 0,44-43 0 0,-44 43 128 0,32-45-128 16,-32 45 144-16,25-44-144 0,-25 44 192 0,18-45-192 16,-18 45 240-16,0 0-64 0,18-65-16 0,-18 65 0 15,7-42 16-15,-7 42 0 0,2-41 0 16,-2 41 0-16,-2-43 0 0,-2 20 0 0,4 23 0 0,-7-42 0 15,2 21-176-15,0 4 128 0,5 17-128 16,-11-37 128-16,6 21-128 0,0 3 128 0,5 13-128 0,-9-26 128 16,9 26 0-16,-6-18 0 0,4 8 0 0,0 4 0 15,2 6 80-15,0 0 16 0,0 0 0 0,0 0 0 0,0 0-80 16,0 0-16-16,0 0 0 0,0 0 0 0,0 0 160 0,-3-11 32 0,3 19 0 0,-2 2 0 31,1-1-32-31,1 3 0 0,1 4 0 0,-1 3 0 16,0-2-112-16,2 4-32 0,-1 5 0 0,1 1 0 15,3 2-144-15,-1-2 160 16,1 0-160-16,-1 3 160 0,1 7-160 0,-2 0 0 16,2-5 0-16,-1-3 128 0,1-5-128 0,-3-1 0 15,1-1 0-15,-2-8 0 0,0-2 0 0,1 0 0 0,-1-2 0 0,-1 3 0 0,-1 1 0 0,-1-2 0 16,1 0 0-16,0-3 0 0,0 0-384 0,-2-2 32 16,2-1 16-16,-2-4 0 15,2 2-176-15,0-4-48 0,0 1 0 0,1-2 0 16,0-1-288-16,1-1-64 0,-1-1-16 0,0 4-17120 0</inkml:trace>
  <inkml:trace contextRef="#ctx0" brushRef="#br0" timeOffset="181338.51">22579 10346 14735 0,'0'0'640'0,"0"-1"160"0,0 1-640 0,0 0-160 0,0 0 0 0,0 0 0 16,2 0 2768-16,-1-2 528 0,0 2 96 0,0-4 32 16,2 2-144-16,-2-2-16 0,3 4-16 0,-2 0 0 15,1 4-1840-15,0-1-384 0,0 6-64 0,1 1 0 0,1-2-384 0,-2 2-64 16,2 3 0-16,-1-3-16 0,0 2-144 0,1 2-32 16,-2 0 0-16,1 2 0 0,-2-2-192 0,1 1-128 15,1 1 160-15,-2 0-160 0,1-1 0 0,-1 1 0 16,1-4 0-16,-2-1 0 0,0 1 0 0,0-2 0 15,1-4 0-15,0 1 0 0,-1 2-384 0,3-1 48 16,-2-3 0-16,1 0 0 16,1-1-272-16,-2-1-48 0,2-3-16 0,-2-3 0 15,1 3-1088-15,-2-4-224 0,0-1-32 0,-1 2-14416 0</inkml:trace>
  <inkml:trace contextRef="#ctx0" brushRef="#br0" timeOffset="181657.7">22492 10706 9215 0,'-2'0'192'0,"2"-2"64"0,2 1 0 0,-2-2 0 0,0-1-256 0,1 2 0 0,0 2 0 0,0-4 0 16,3-2 3680-16,-4 6 688 0,0 0 144 0,0 0 32 15,30-53-944-15,-30 53-176 0,0 0-32 0,36-55-16 16,-36 55-1824-16,0 0-352 0,39-56-80 0,-39 56-16 16,0 0-384-16,38-51-80 0,-38 51 0 0,0 0-16 15,41-50-240-15,-41 50-32 0,0 0-16 0,47-48 0 16,-47 48-176-16,0 0-32 0,41-41-128 0,-41 41 192 16,0 0-192-16,0 0 0 0,0 0 0 0,0 0 0 15,50-44-240-15,-50 44-32 0,0 0-16 0,0 0 0 16,0 0-544-16,0 0-96 15</inkml:trace>
  <inkml:trace contextRef="#ctx0" brushRef="#br0" timeOffset="-205130.8">10025 12345 4607 0,'-2'5'400'0,"1"-2"-400"0,0-3 0 0,1 0 0 16,0-2 1152-16,0 1 160 0,0 1 32 0,-1 0 0 16,0 3 1168-16,1-3 240 0,0 0 64 0,1-3 0 15,-1-2 272-15,1 1 64 0,1 4 16 0,0-4 0 0,0 1-640 0,1 0-128 16,-1 1-32-16,-1 2 0 0,3 2-1280 0,-1-2-256 16,-1 0-48-16,2 0-16 0,-1 0-176 0,2 3-32 15,0 4-16-15,2-3 0 0,0 4-112 0,2-4-32 16,-2 1 0-16,2-1 0 0,2 0-176 0,-4-4-32 15,1 0-16-15,0 0 0 0,1 0-176 0,0 2 0 16,1-2 0-16,-1 0 0 0,1 0 0 0,-1 0 0 16,-2 0 0-16,1 0 0 0,-2 1 0 0,0-1 0 15,-1 3 0-15,-1-3 0 16,-2 0-448-16,1 0 0 0,-1 2-16 0,-2-2 0 16,1 0-512-16,-1 0-112 0,0 1 0 0,0 2-11456 0,-1-1-2272 15</inkml:trace>
  <inkml:trace contextRef="#ctx0" brushRef="#br0" timeOffset="-204695.58">9948 12477 911 0,'4'-4'0'0,"-3"4"0"0,0-3 0 0,-1 3 0 0,1-3 2480 0,-1 3 400 16,2 0 96-16,-1 0 16 16,1 0 1200-16,3 0 240 0,2 4 48 0,-3-2 16 0,3 1-1328 0,-1 1-272 15,-1-3-48-15,2 1-16 0,1 2-1536 0,0 1-304 16,3-1-64-16,-1-4-16 0,-1 0-416 0,0 2-96 15,1-2-16-15,-10 0 0 0,0 0-48 0,34 0-16 16,-21 0 0-16,-4 0 0 0,-2 1-64 0,0-1-32 16,0 3 0-16,2-1 0 0,1-2-64 0,1 4-16 15,-2-3 0-15,-1 2 0 0,0-1-144 0,-2 2 192 16,0-2-192-16,-1-2 192 0,-1 4-192 0,0-4 0 16,-2 3 0-16,2-3 0 0,-2 0 0 0,1 1 0 15,-1-1 0-15,1 2 0 0,-1-2-128 0,1-2-16 16,-2 1 0-16,0-2 0 15,2-1-496-15,-3-2-112 0,1 0-16 0,0 0 0 16,-1 6-832-16,0 0-160 0</inkml:trace>
  <inkml:trace contextRef="#ctx0" brushRef="#br0" timeOffset="-197219.8">12490 13071 5519 0,'2'0'240'15,"-2"-3"64"-15,1 1-304 0,1-2 0 0,0 3 0 0,0-2 0 16,-1 1 2656-16,-1 2 480 0,0 0 80 0,0 0 32 0,40-46 384 0,-40 46 80 16,0 0 0-16,0 0 16 0,0 0-1408 0,49-43-272 15,-49 43-64-15,0 0-16 0,45-26-912 0,-45 26-176 16,0 0-48-16,0 0 0 0,0 0-528 0,44-35-112 15,-44 35-32-15,0 0 0 0,0 0-160 0,0 0 192 16,0 0-192-16,15-47 192 0,-19 39-192 0,0 1 0 0,-1 2 0 0,-2-3 128 16,7 8-128-16,-14-25 0 15,4 27 0-15,-1-2 0 0,1-2 0 0,1 4 0 0,-1 2 0 0,0 5 0 16,-1 1 0-16,0-2 0 0,1 0 0 16,0 2 0-16,3 1 240 0,1-4 16 0,1 3 0 0,0 1 0 15,2 0 0-15,1-2 0 0,1-5 0 0,-1 2 0 16,2 4-48-16,3 1 0 0,-1 3 0 0,2 0 0 15,3 3-32-15,1-5-16 0,-1-1 0 0,2-2 0 16,1-3-160-16,2 0 128 0,3 0-128 0,0-2 128 16,2-2-128-16,-17-2 0 0,32 2 0 0,-32-2 0 15,31-2 0-15,-31 2 0 0,0 0 0 0,41-6 0 16,-41 6-144-16,0 0-64 0,0 0-16 0,41-8 0 16,-41 8-576-1,0 0-112-15,0 0-32 0,0 0-17824 0</inkml:trace>
  <inkml:trace contextRef="#ctx0" brushRef="#br0" timeOffset="-196996.43">12640 12514 12895 0,'1'-2'1152'0,"0"2"-928"15,1 2-224-15,-2-2 0 0,1 0 3136 0,0 0 592 16,3 0 112-16,2-2 32 0,-6 2-320 0,0 0-64 16,36-4-16-16,-36 4 0 0,0 0-2256 0,38-6-464 15,-38 6-96-15,0 0-16 0,0 0-416 0,42-4-96 16,-33 4 0-16,0 1-128 0,-1 2 0 0,1-3 0 16,1 2 0-16,-1 2 0 15,0 0-896-15,1-1-96 0</inkml:trace>
  <inkml:trace contextRef="#ctx0" brushRef="#br0" timeOffset="-195440.34">13106 12163 8287 0,'1'-2'736'0,"1"-5"-592"16,-2 7-144-16,0 0 0 0,0 0 1344 0,0-3 224 16,1 0 48-16,-1-7 16 0,0 10 848 0,0 0 160 15,0 0 48-15,0 0 0 0,0 0-256 0,-5-26-32 16,4 28-16-16,-2 1 0 0,1 2-560 0,-1 1-112 16,2 1-32-16,0 2 0 0,0-1-848 0,-1 3-160 0,2-1-32 0,0 2-16 15,0 1-304-15,0 0-64 0,2 0-16 0,-1-1 0 16,1 2-96-16,1-2-16 0,0-2 0 0,2-2 0 15,-1-1-128-15,1 0 0 0,0-1 0 0,-1 0 128 16,-1-2-128-16,1 1 0 0,0-1 0 0,-2-2 0 16,2 0 0-16,-3 0 0 0,2-2 0 0,-3 0 0 15,1 2 0-15,-1-2 0 0,1 2 0 0,-1 0 0 16,0 2 0-16,-1 0 160 0,1 1-160 0,-1 1 160 16,0-3-32-16,-1 4 0 0,0-1 0 0,-1-2 0 15,1 2-128-15,-1 0 0 0,1 0 0 0,1 0 128 16,-2-2-128-16,1 0 0 0,-2 2 0 0,2 0 0 15,-2 3 0-15,0-3 0 0,-1 0 0 0,1 0 0 0,1 2 0 16,-1-2 0-16,2-4 0 0,-1 4 0 0,-1 1 0 0,-2 3 0 16,1-1 0-16,-2 4 0 0,-1-3-224 0,2-4 80 15,3 0 16-15,-1-2 0 0,0 1 128 0,0-2-128 16,3-1 128-16,-1 0-128 0,2 1 128 0,-2-3 0 16,4 0 0-16,-2-3 0 0,2 1 0 0,1 0 0 15,-1 0 0-15,2 1 0 0,-4 1 0 0,0 0 0 16,0 0 0-16,0 0 0 0,0 0 0 0,0 0 0 15,46-35 0-15,-46 35 128 0,0 0-128 0,0 0 0 16,0 0 0-16,0 0 128 0,44-17-128 0,-36 17 0 16,-2 2 0-16,-1 1 0 0,0 0 0 0,-2 0 0 15,0 1 0-15,-1-1 128 0,1 6-128 0,-1 1 0 16,1 0 0-16,-1 5 128 0,1 1-128 0,-2 0 0 0,1-1 128 16,0 1-128-16,-2-3 0 0,0 0 128 0,1-1-128 15,0-5 0-15,-1 0 0 0,1-2 0 16,1-4 0-16,0-2 0 15,0-2-400-15,-2 3-48 0,0 0-16 0,0 0 0 16,0 0-1584-16,24-54-320 0</inkml:trace>
  <inkml:trace contextRef="#ctx0" brushRef="#br0" timeOffset="-195195.68">13345 12384 6447 0,'0'7'576'0,"0"-7"-576"0,0 0 0 0,1 0 0 16,-1 3 3072-16,0 1 496 0,1-2 96 0,1-2 32 15,0 4 304-15,2-1 64 0,1 3 16 0,1-3 0 0,1 4-1904 0,-1-4-384 16,1 4-80-16,-1-1-16 0,0 0-992 0,1 1-208 16,1 4-48-16,-1-3 0 0,1 1-160 15,-5-6-32-15,1 1-16 0,1 1 0 0,0 1-240 0,0 0 0 16,4 2 128-16,-1 0-128 0,3 2 0 0,-1-2 0 16,-1 0 0-16,-3-4 0 15,-1-1-384-15,-1-3-32 0,0 0 0 0,-2 0 0 16,-1-3-688-16,0 2-144 0,-1 1-32 0,0-3-15888 15</inkml:trace>
  <inkml:trace contextRef="#ctx0" brushRef="#br0" timeOffset="-194974.81">13331 12658 11055 0,'0'-2'976'0,"0"0"-784"0,0 2-192 15,1-3 0-15,1 2 2784 0,-1-2 512 16,-1 3 96-16,0 0 32 0,0 0 336 0,25-56 64 0,-25 56 16 0,0 0 0 16,24-48-2128-16,-24 48-432 0,30-51-64 0,-30 51-32 15,35-47-640-15,-35 47-128 0,0 0-32 0,44-50 0 16,-44 50-240-16,0 0-144 0,0 0 160 0,41-33-160 16,-41 33 0-16,0 0 0 0,0 0 0 0,0 0 0 15,0 0-704 1,0 0-48-16,0 0 0 0,30-2-17568 0</inkml:trace>
  <inkml:trace contextRef="#ctx0" brushRef="#br0" timeOffset="-194145.03">13805 12875 5519 0,'-4'3'496'16,"0"0"-496"-16,2-3 0 0,1 3 0 0,-2-2 1296 0,0 2 176 16,-4 0 16-16,-3 6 16 0,-3-2 896 0,-2 5 176 15,0-3 48-15,0 1 0 0,2-3-656 0,-1-1-128 16,-1 4-32-16,0 2 0 0,2-5-656 0,1 2-128 16,0 0-16-16,4-2-16 0,0-1-144 0,2 0-16 15,2 1-16-15,3-4 0 0,0 2 48 0,2-3 16 16,0 1 0-16,3-1 0 0,2 1-304 0,-1-3-64 15,0 1-16-15,3 2 0 0,-8-3-304 0,0 0-64 16,33-7-128-16,-33 7 192 0,0 0-192 0,46-24 0 16,-46 24 0-16,0 0 0 0,54-48 0 0,-54 48 0 15,36-42 0-15,-36 42 0 0,30-53 0 0,-30 53 0 16,23-66 0-16,-23 66 0 0,18-61 0 0,-18 61 0 16,11-56 0-16,-11 56 0 0,7-54 160 0,-7 54-160 15,0 0 160-15,1-60-160 0,-1 60 160 0,0 0-160 16,-8-45 160-16,3 33-160 0,0 2 304 0,0 4-48 0,0 0 0 15,-1-1 0-15,2 5-16 0,-2-2-16 0,0 4 0 16,-1-3 0-16,2 0-48 0,1 2-16 0,-1-2 0 16,1 1 0-16,3-2-32 0,-3 4-128 0,1 0 192 15,1 0-64-15,1 3 0 0,-1 0-128 0,1 4 192 16,0-1-64-16,0 1 128 0,1 4 32 16,0 5 0-16,0 0 0 0,0 7-64 0,1-1-16 15,1 4 0-15,2 1 0 16,-1-1-80-16,-1 3 0 0,2 5-128 0,1-2 192 0,0 3-192 0,-2-4 0 0,2 1 0 0,-1-4 0 15,1 1 0-15,0-4 0 0,0-6 0 0,-1 0 0 16,1-3 0-16,-2-1 0 0,0-4 0 0,1-2 0 16,-2-3-336-16,-1-4-16 0,2 2 0 0,-2-4 0 15,0 0-352-15,0 0-64 16,1 0 0-16,-1-2-17712 0</inkml:trace>
  <inkml:trace contextRef="#ctx0" brushRef="#br0" timeOffset="-193880.32">14022 12796 11967 0,'3'6'1072'0,"-2"-3"-864"0,0-3-208 0,-1 3 0 0,2 0 3328 0,-1-3 608 15,0 4 128-15,3 2 32 0,1 6-320 0,0 4-48 16,2 0-16-16,1 3 0 0,-2-3-2352 0,0 0-464 0,0-2-112 0,0 1-16 0,1 1-384 0,-1-4-96 16,0 2-16-16,0 0 0 0,1-1-144 0,1-1-128 31,-1 1 192-31,1 0-192 0,-2-4 128 0,0 1-128 0,0 0 0 0,-1-4 0 15,0-3 0-15,-1 0 0 16,0-2 0-16,-1 0-144 0,1-1-208 0,0 0-32 0,-2 2-16 0,1 0 0 31,-2-2-320-31,0-2-64 0,2 0-16 0,-3 0 0 16,0 2-1408-16,0 0-288 0,-3-3-48 0</inkml:trace>
  <inkml:trace contextRef="#ctx0" brushRef="#br0" timeOffset="-193643.03">14004 13182 12895 0,'0'0'576'0,"0"0"112"16,0 0-560-16,0-3-128 0,1 2 0 0,0-2 0 0,2 0 2608 16,-3 3 480-16,0 0 112 0,0 0 0 0,38-63 128 0,-38 63 0 15,31-48 16-15,-31 48 0 0,34-50-1616 0,-34 50-336 16,35-44-64-16,-35 44-16 0,0 0-768 0,45-53-160 15,-45 53-16-15,0 0-16 0,0 0-192 0,0 0-32 16,46-39-128-16,-46 39 192 0,0 0-192 0,0 0 0 16,0 0 0-16,0 0 0 0,0 0-272 0,0 0-48 15,45-36-16-15,-45 36-18384 0</inkml:trace>
  <inkml:trace contextRef="#ctx0" brushRef="#br0" timeOffset="-191212.69">14813 12992 1775 0,'0'-3'0'0,"0"3"0"0,0-2 0 0,0 0 160 0,-2 2-160 0,2 0 0 16,0-2 0-16,-1 1 0 0,0 1 544 0,-2-2 80 0,1 2 16 0,-2-1 0 16,2 1 304-16,-1-2 64 0,0 0 16 0,-1 2 0 15,0 2 896-15,-1 0 176 0,-1-1 32 0,0 2 16 16,0-3 592-16,1 2 112 0,-1 0 32 0,2 0 0 16,1-2-448-16,1 0-64 0,1 0-32 0,-1 0 0 15,2 0-560-15,0-2-112 0,2 0-32 0,-1 4 0 16,3 3-864-16,-2-5-192 0,1 3-16 0,0 0-16 15,1-2-32-15,2 4-16 0,3 1 0 0,2-1 0 16,-1-3-112-16,1 1-32 0,1 1 0 0,2-2 0 16,-14-2-176-16,0 0-48 0,43-11 0 0,-43 11 0 15,0 0-128-15,0 0 0 0,51-23 0 0,-51 23 0 16,0 0 0-16,0 0 0 0,43-25 0 0,-43 25 0 16,0 0 0-16,0 0 0 0,32-4 0 0,-27 5 0 15,0 2 0-15,0-1-144 0,-2 2 144 0,-1-4-160 16,1 2-96-16,-2-2-32 0,-1 4 0 0,0-1 0 0,-1 0 96 0,-2 1 32 15,-1-1 0-15,-1-3 0 0,-1 1 160 0,0-1-192 0,0-1 192 0,-1 1-192 16,-1-3 192-16,-1 3 0 16,0-4 0-16,-4 4 0 0,1-3 0 0,-2 1 0 15,-1 2 128-15,1 0-128 0,-1 0 976 0,2 0 128 16,2-1 32-16,3 1 0 16,1 0-1664-16,2-2-336 0,2 0-64 0,0 2-16 0,2 0 944 0,0-2 0 15,1 2 240-15,1 2-48 0,0-2 0 0,2 2 0 16,0 0 0-16,2-2 0 0,-2-2 0 0,4 2 0 15,1 2 0-15,2 2 0 0,1-2-32 0,1 2 0 16,-1-1 0-16,-11-3 0 0,25 0-160 0,-25 0 128 16,0 0-128-16,0 0 128 0,0 0 544 0,41-9 96 15,-34 9 32-15,-7 0 0 16,0 0-1280-16,0 0-256 0,55-8-48 0,-37 8-16 0,-2 0 624 0,-16 0 176 0,0 0 0 16,36-5 0-1,-27 8-448-15,-2-1-32 0,-2-2 0 0,0 0 0 16,0-2-416-16,-1 2-64 0,-1 2-32 0,-1-2-11824 0,0-2-2368 0</inkml:trace>
  <inkml:trace contextRef="#ctx0" brushRef="#br0" timeOffset="-190144.37">15499 13479 1839 0,'-1'2'160'0,"-2"2"-160"15,2-4 0-15,0 1 0 0,0 0 512 0,-1 1 64 16,0 1 0-16,-2 2 16 0,-2 5 160 0,1-2 16 15,0 0 16-15,0-4 0 0,3 1 608 0,0-4 112 16,1-1 32-16,0-1 0 0,2 1 496 0,0-3 96 16,3 0 32-16,-3 0 0 0,2 0 144 0,0-1 16 15,-3 4 16-15,0 0 0 0,0 0-288 0,0 0-64 16,0 0-16-16,46-35 0 0,-46 35-784 0,0 0-160 16,0 0-16-16,47-41-16 0,-47 41-432 0,0 0-96 0,40-44-16 0,-40 44 0 15,0 0-192-15,34-57-64 0,-34 57 0 0,0 0 0 16,29-72-48-16,-29 72-16 0,15-50 0 0,-15 50 0 15,12-51-128-15,-12 51 160 0,0 0-160 0,10-63 160 16,-10 63-32-16,0 0-128 0,2-48 192 0,-2 48-64 16,0 0 16-16,-1-51 0 0,1 51 0 0,0 0 0 15,-8-40-16-15,8 40-128 0,-9-26 192 0,3 10-64 16,2 6-128-16,-2-4 128 0,-3-3-128 0,-1-2 128 16,-1 1-128-16,0 1 0 0,-1 1 0 0,1-1 128 15,-1 3-128-15,0-2 0 0,2 1 0 0,-1 2 0 16,1-4 0-16,3 5 0 0,-1-3 0 0,1 2 0 15,1 0 0-15,1-2 0 0,0 4 0 0,1-1 0 16,2 1 0-16,-1 0 0 0,1-2 0 0,2 13 0 16,0 0 0-16,-3-47 128 0,3 47-128 0,0 0 0 0,6-57 128 15,-6 57-128-15,0 0 128 0,14-56-128 0,-14 56 144 0,0 0-144 16,19-51 160-16,-19 51-160 0,0 0 160 0,22-55-160 16,-22 55 160-16,0 0-160 0,0 0 144 15,34-59-144-15,-34 59 128 0,0 0-128 0,0 0 0 0,0 0 0 16,41-51 0-16,-41 51 0 0,0 0 0 0,0 0 0 15,0 0 0-15,0 0 0 0,46-38-128 0,-46 38-64 16,0 0-16-16,0 0 0 16,0 0-320-16,0 0-64 0,49-28-16 0,-42 25 0 15,-2 3-544-15,-1-4-96 0,0 4-32 16,-1-3-16144-16</inkml:trace>
  <inkml:trace contextRef="#ctx0" brushRef="#br0" timeOffset="-188792.22">15945 13659 2751 0,'2'0'256'0,"-2"-2"-256"0,0 1 0 0,-2 1 0 0,2 0 1216 0,0 0 208 16,-1-3 48-16,0 2 0 0,-2-2 816 0,0 1 160 15,-2 1 48-15,-1-4 0 0,1 3 48 0,-2 0 16 16,0-2 0-16,1 2 0 0,-3 2-160 0,2-4-32 15,2 4 0-15,-1-4 0 0,-2 4-720 0,1-2-160 16,-2 2-16-16,2 2-16 0,-2-2-832 0,2 4-176 16,-2-3-16-16,2 4-16 0,-2 1-176 0,1 1-48 15,2 0 0-15,0 2 0 0,2-2-192 0,-1 2 144 16,2 1-144-16,0 0 128 0,2 1-128 0,1-1 0 16,1 2 144-16,2-2-144 0,2 0 0 0,-2-4 0 0,4 0 0 15,0-2 0-15,2 2 0 0,1-3 0 16,-10-3 0-16,0 0 0 0,0 0-128 0,49-15 128 0,-49 15-128 15,0 0 128-15,0 0-208 0,48-45 32 0,-48 45 16 0,0 0 0 16,0 0 16-16,36-44 0 0,-36 44 0 0,0 0 0 16,0 0 144-16,0 0 0 0,0 0-144 0,0 0 144 15,27-51 0-15,-25 47 0 0,-1 2 0 0,0-1 0 16,-1 2 0-16,-1 1 0 0,1-2 0 0,-1 2 0 16,-1 0 0-16,0 0 0 0,-1 2 0 0,0 2 128 15,0 2 64-15,1 0 0 0,0 4 0 0,0-1 0 16,0 1-16-16,0-1 0 0,1 0 0 0,1 2 0 15,0 4-176-15,0-3 0 0,0 1 144 0,0-3-144 16,0 2 0-16,0-2-208 0,1-1 16 0,1-4 16 16,-2 0-384-16,0-2-80 0,0 0 0 15,1-6-17408-15</inkml:trace>
  <inkml:trace contextRef="#ctx0" brushRef="#br0" timeOffset="-184013.36">11467 13495 5519 0,'-2'2'496'0,"2"-2"-496"0,0 0 0 0,0 0 0 0,-1 0 1808 0,1 0 272 16,0 0 48-16,1 2 16 0,1 0 576 0,0 0 112 15,0-2 32-15,2 4 0 0,1-1-640 0,0-3-128 16,0 1-32-16,1 1 0 0,0-2-576 0,3-3-112 16,0 0-32-16,-9 3 0 0,0 0-576 0,0 0-112 15,0 0-16-15,52-38-16 0,-52 38-240 0,0 0-64 16,39-47 0-16,-39 47 0 0,0 0-128 0,43-57-16 16,-43 57-16-16,0 0 0 0,40-69-160 0,-40 69 192 0,27-55-192 15,-27 55 192-15,26-53-192 0,-26 53 0 16,22-54 144-16,-22 54-144 0,19-53 0 0,-19 53 128 0,15-51-128 0,-15 51 0 15,7-50 144-15,-7 50-144 0,5-45 192 0,-5 45-192 16,-1-47 256-16,1 47-64 0,-9-49-16 0,3 25 0 0,-1-1-48 16,-3 3-128-16,0-1 192 15,-2 4-64-15,0-4-128 0,-1 5 160 0,-1-3-160 0,1 1 160 16,-1 1-160-16,-1 0 160 0,2 0-160 0,-2-2 160 16,0 1-160-16,0 1 0 0,2 0 144 0,-1 0-144 15,4 6 0-15,0-4 0 0,0-1 0 0,-1 0 0 16,0-5 0-16,1 1 0 0,0 4 0 0,3-5 0 15,1 5 0-15,1-2 0 0,5 20 0 0,-8-41 0 16,8 41 0-16,-1-43 0 0,1 43 0 0,2-41 128 16,-2 41-128-16,9-46 128 0,-9 46-128 0,10-47 128 15,-10 47-128-15,15-47 0 0,-15 47 128 0,0 0-128 0,22-63 0 16,-22 63 144-16,0 0-144 0,0 0 0 0,33-54 192 0,-33 54-64 16,0 0 0-16,0 0-128 0,41-38 224 0,-41 38-64 15,0 0-16-15,0 0 0 0,0 0-144 0,46-35 0 16,-46 35 144-16,0 0-144 0,0 0 0 0,0 0 0 15,54-38 0-15,-54 38 128 0,0 0-128 0,0 0 0 16,46-37 0-16,-46 37 0 0,0 0 0 0,0 0 0 16,0 0 0-16,0 0-128 0,51-33-176 0,-47 31-16 15,1 2-16-15,0 0 0 16,-2-3-352-16,1 3-64 0,0 0-16 0,-3 0-17552 0</inkml:trace>
  <inkml:trace contextRef="#ctx0" brushRef="#br0" timeOffset="-183479.26">11944 13283 8287 0,'-4'5'736'0,"0"-5"-592"15,3 2-144-15,0 0 0 0,0-2 2224 0,-1 4 400 16,1-2 96-16,-1 2 16 0,-2 5 992 0,0 4 208 16,-1 2 32-16,0 1 16 0,2 3-1744 0,2 0-368 15,-1 0-64-15,1 1-16 0,1 1-960 0,1-4-208 16,1 0-48-16,0-1 0 0,0-2-256 0,3-2-64 16,-1 1-16-16,2-7 0 0,2 0-112 0,0-5-128 15,1 2 176-15,2-3-176 0,2-4 0 0,-13 4 0 16,0 0 0-16,0 0 0 0,60-31 0 0,-60 31 0 0,0 0 0 0,42-38 0 15,-42 38 0-15,0 0-256 0,0 0 80 0,36-61 16 16,-36 61-128-16,0 0-32 0,0 0 0 16,0-45 0-16,-5 33 144 0,-4 4 32 0,0 4 0 0,-4-2 0 15,1 3 320-15,-3 2 64 0,-1 1 16 0,0 1 0 16,0 2-48-16,1-2 0 0,0 4 0 0,-1-4 0 16,0 4-208-16,1-5 0 0,1 1 128 0,3-2-128 31,4-1-368-31,1-7-112 0,2-2-32 0,4 11-17472 0</inkml:trace>
  <inkml:trace contextRef="#ctx0" brushRef="#br0" timeOffset="-182792.86">12171 11749 13823 0,'-2'0'1216'0,"-1"0"-960"0,2 0-256 0,0 0 0 16,0 0 1728-16,-2-2 288 0,-2 2 64 0,-3 2 16 15,-5-1 304-15,2-1 64 0,1 2 16 0,2 0 0 16,0 0-896-16,1 1-176 0,-1 3-48 0,2-2 0 16,0 2-544-16,1 0-112 0,1 4-32 0,2-4 0 15,-1 3-192-15,2 1-32 0,0-3-16 0,1 2 0 0,0 0-432 0,0 0 128 16,1-3-128-16,2 1 0 0,-2 0 0 0,3-5-304 16,1 2 48-16,1-4 16 0,1 0-32 0,-7 0-16 15,0 0 0-15,0 0 0 0,0 0-32 0,50-25 0 16,-50 25 0-16,0 0 0 0,0 0 192 0,53-32 128 15,-53 32-192-15,0 0 192 0,0 0-192 0,0 0 192 16,49-38-192-16,-49 38 192 0,0 0-256 0,0 0 48 16,0 0 16-16,0 0 0 0,22-47 192 15,-23 37-144-15,-1 4 144 0,-1 0-128 0,1-1 384 16,-2 1 64-16,-1 4 32 0,0 1 0 16,-1 2 320-16,0 1 64 0,1 1 16 0,0-2 0 0,1 4-144 0,1 1-32 0,1 0 0 15,0 2 0-15,-1 0-272 0,2 0-64 16,1 2-16-16,-1 1 0 0,2-1-224 0,0 2 128 0,2 0-128 15,-1 0 0-15,2 0 0 0,0-1 0 16,-1 3 0-16,1-4 0 16,1 2-496-16,-2-3-32 0,0 0-16 0,0-2-11424 0,-1 0-2272 15</inkml:trace>
  <inkml:trace contextRef="#ctx0" brushRef="#br0" timeOffset="-181412.76">10718 12607 3679 0,'-1'0'320'0,"0"2"-320"16,1-2 0-16,0 0 0 0,0 0 1984 0,-1 0 336 15,-1 3 64-15,0-3 16 0,0 4 896 0,-1-4 176 16,1 0 48-16,-1 0 0 0,1 0-560 0,-2-3-96 16,0 2-32-16,1-4 0 0,-1 4-1168 0,-1 1-256 15,0 0-32-15,0 0-16 0,0 0-672 0,-1 1-144 16,0 1-32-16,-1 1 0 0,1-2-160 0,0 3-32 15,1 1-16-15,-1-2 0 0,1 4-304 0,0-1 160 16,-1 0-160-16,2 1 128 0,0 2-128 0,2 0 0 16,0 1 0-16,0 2 0 0,1-1 0 0,1 0-224 0,1 3 48 15,1-2 16-15,1 1-32 0,0-1 0 0,2-2 0 0,-2 0 0 16,4 0 192-16,0-2-128 0,2-2 128 0,-2-2-128 16,3 0 128-16,-1-2 0 0,0-2 0 0,-9 0 0 15,0 0-128-15,0 0 128 0,0 0-128 0,55-31 128 16,-55 31-192-16,0 0 64 0,0 0 0 0,33-45 0 15,-33 45-16-15,0 0 0 0,0 0 0 0,0 0 0 16,26-57 144-16,-26 57 0 0,0 0-144 0,0 0 144 16,0 0 0-16,0 0 0 0,0 0 0 0,0 0 0 15,0 0 0-15,15-47 0 0,-16 47 128 0,1 0-128 16,-1 2 272-16,1-2-16 0,0 0-16 0,-2 4 0 0,2-1 48 16,0 0 16-16,0 3 0 0,2-2 0 15,-2 2-96-15,2 0-16 0,-1 4 0 0,1-1 0 0,-1 1-192 16,0 0 128-16,0 2-128 0,1-2 0 0,-1 2 0 15,1-2 0-15,-1 3 0 0,1-5 0 0,0 0 0 0,-1-2-128 16,2 0-16-16,-1-2 0 16,1 1-368-16,-1-5-64 0,0 1 0 0,-1-2-16 15,1-2-1616-15,1 0-320 0</inkml:trace>
  <inkml:trace contextRef="#ctx0" brushRef="#br0" timeOffset="-180612.78">11248 12130 1839 0,'-4'2'160'16,"-1"-2"-160"-16,3 3 0 0,0-3 0 0,0 1 3072 0,-3 1 576 0,-4 2 112 0,-4 2 16 15,-3 3 368-15,-2-2 64 0,3 2 16 0,4 1 0 16,3-4-1568-16,0 0-304 0,4 0-64 0,1 1-16 16,0 0-1184-16,2-1-256 0,0 0-32 0,1 0-16 15,0 1-320-15,1 1-64 0,0-1-16 0,-1 0 0 16,2-1-192-16,-1 0-32 0,0 2-16 0,1-3 0 16,0-4-16-16,0 1-128 0,-1 5 192 0,2-5-64 0,1 2-128 15,-2-2 160-15,1-1-160 0,-1 3 160 0,1 1-160 16,-1-1 128-16,2 0-128 0,-2 0 128 0,-1-4-128 0,2 4 128 15,-1 2-128-15,0-2 128 0,-1 2-128 0,0-2 0 16,0-2 0-16,1 5 0 0,-1-1 0 0,0 1 0 16,-1 2 128-16,0 0-128 0,0-2 0 0,0-1 0 15,-1 0 0-15,1 3 128 0,-1-2-128 0,-1 0 0 16,2-1 0-16,0 2 0 0,0 0 0 0,0-2 0 16,0-2 0-16,0 2 0 0,-1 3 0 0,1-3 128 15,0-3-128-15,-1 4 0 0,1 1 0 0,-3 2 128 16,2 0-128-16,-1 2 0 0,-1 1 0 0,-1-1 0 15,2 2 0-15,-2-2 0 0,-1 2 0 0,2 1 0 16,-2 1 0-16,-2-1 0 0,1 1 0 0,-1 0 0 0,-2 2 0 16,2-2 0-16,-1 0-256 0,1-2-48 0,0 1 0 0,0-2 0 0,2 0 48 0,-1-1 16 31,1-2 0-31,0 0 0 0,0-1 240 0,3-1-144 0,-2 0 144 16,2 0-128-16,-1-2 128 0,2 1 0 0,0-1 0 0,0-1 0 15,-1 0 0-15,2 1 0 0,0-2 0 0,0-2 0 16,0-2 0-16,-1 1-160 0,1 2 160 0,0-3 0 15,1 0-144-15,1 0 144 16,-1-3 0-16,1 0-144 0,2-1 144 0,-4 4-192 16,0 0 192-16,0 0-192 0,0 0 192 0,32-50 0 0,-32 50 0 15,0 0-128-15,0 0 128 0,40-48 0 0,-40 48 0 16,0 0 0-16,0 0 0 0,41-44 0 16,-41 44 0-16,0 0-128 0,0 0 128 0,0 0 0 0,0 0 0 0,44-35 0 15,-44 35 0-15,0 0 0 0,0 0 0 0,0 0 0 16,0 0 0-16,26 4 0 0,-24 2 0 0,0 3 0 15,0 2 0-15,-1 1 176 0,2 3-48 0,-3 1 0 0,1 0 96 16,-1 3 16-16,1-3 0 0,-1 4 0 0,2 1-80 16,-1-3-16-16,1-1 0 0,1-2 0 0,-1-2-144 15,2-7 0-15,1 0 0 0,-1-2 128 0,1-2-128 0,0-4 0 16,-5 2-160-16,0 0 160 16,0 0-672-16,0 0-32 0,0 0-16 0,40-45-17968 15</inkml:trace>
  <inkml:trace contextRef="#ctx0" brushRef="#br0" timeOffset="-179497.28">11648 11566 6447 0,'-1'3'576'0,"0"-3"-576"0,0 3 0 0,-1-3 0 0,1 0 2144 0,0 0 320 16,0 1 64-16,-3-1 16 0,-1 0 1152 0,-4-1 224 16,-1 1 48-16,-2 0 16 0,2-3-1520 0,-2 1-304 15,-2-2-64-15,-2 2-16 0,1 1-1024 0,-1-2-208 16,0 3-32-16,-1 0-16 0,0 0-352 0,0 3-64 15,1 0 0-15,0 0-16 0,3 0-112 0,-1 4 0 16,3-5-16-16,1 2 0 0,4 0-80 0,1-2-16 16,1 2 0-16,1-2 0 0,0 2-144 0,2-2 192 0,1 0-192 0,0 3 192 15,0-4-192-15,0 5 0 16,1-2 144-16,-1 4-144 0,1 1 128 0,1 1-128 0,-1 3 128 0,-1 4-128 16,1 0 160-16,0 5-32 0,2-2-128 0,0 5 192 15,1 3-192-15,0 1 128 0,0 0-128 0,-1 2 0 16,1-6 912-16,1 3 96 0,-1 2 16 0,1 3 0 31,-2-3-1648-31,1 1-320 0,0 1-64 0,-1 0-16 0,0-1 832 0,-2-2 192 0,0-1 0 0,-1 0 0 16,2-3 0-16,-2 4 0 0,0-5 0 0,-2 2 0 15,2 4 0-15,-2-2 0 0,1 0 0 0,-1-6 0 16,2-8 0-16,-1 3 0 0,1 3 0 0,0 4 0 16,0 2 0-16,0 3 0 0,0-1 0 0,1 1 0 15,-1-1 0-15,0 1 0 0,0-1 0 0,0 0 0 16,0 3 0-16,2-2-144 0,-1-1 144 0,0 1 0 15,0-1 0-15,1-2-160 0,-1-1 160 0,1-5 0 16,1 2 0-16,0-1-128 0,1 1 128 0,0-5 0 0,0-2 0 16,-2-1 0-16,2 1 0 0,0 1 0 0,-2-1-192 0,0 1 192 0,0-3-192 0,-1 2 192 15,-2 1-144-15,-1-2 144 16,1 1 0-16,-2 1-144 0,0 0 144 0,-2-1 0 16,0 1 0-16,0 0-128 0,0 0 128 0,0 0 0 15,0-1-144-15,2-3 144 0,-1 2-160 0,-1-1 160 16,1 2-208-16,1-1 80 0,-1 1 128 0,0-3 0 15,3 0-144-15,0-2 144 0,-1 3 0 0,4-3 0 16,-2 2 0-16,1 2 0 0,0-2-128 0,0 0 128 16,1 1 0-16,0-1 0 0,-1 2 0 0,1-2 0 15,-1 0 0-15,0 1 0 0,-1-3 0 0,0-2 0 16,0 2 0-16,-1 2 0 0,0-2 0 0,-1 3 0 0,0-1 0 16,-1-1 0-16,2 0 0 0,0 2 0 15,-2-3 0-15,2 2 0 0,0-2 0 0,0 0 0 0,0 2 128 0,-1-4-128 16,1 0 0-16,1 1 128 0,0 1-128 0,-1-3 128 15,1 2-128-15,-1-2 128 0,1 2-128 0,-2-3 128 16,2 3-128-16,0-3 0 0,-1 1 0 0,1-3 128 16,0 1-128-16,0-1 0 0,0-1 0 0,0 1 128 15,0 1-128-15,0-4 160 0,1 2-160 0,1-1 160 16,0 0-32-16,1 0 0 0,-1-2 0 0,2 2 0 16,-1-2 0-16,2 0 0 0,3 2 0 0,0 0 0 15,1-2 32-15,1 0 0 0,4 3 0 0,-2-3 0 0,3 1-16 16,1 1 0-16,1 1 0 0,0 1 0 15,2-1-144-15,0 0 192 0,-1 0-192 0,-1 1 192 16,1 1-192-16,-1 0 0 0,0 4 144 0,-3-3-144 0,0-2 0 0,-3 1 0 16,0 2 0-16,0-3 0 0,0 1 0 15,0-2 0-15,0 0-160 0,0-2 160 16,1-1-624-16,-4 0-16 0,2-1 0 0,-1 1 0 16,1-3-128-16,-10 3-16 0,0 0-16 0,0 0-17728 15</inkml:trace>
  <inkml:trace contextRef="#ctx0" brushRef="#br0" timeOffset="-177829.91">16153 12164 911 0,'0'0'0'0,"0"0"0"16,0 0 0-16,0 0 0 0,0 0 832 0,0 0 64 15,0 0 32-15,0 0 0 0,0 0 1040 0,0 0 208 16,0 0 32-16,0 0 16 0,0 0 656 0,0 0 144 16,0 0 32-16,0 0 0 0,0 0-32 0,9-42 0 15,-12 42 0-15,3 0 0 0,0 1-1168 0,-1 2-256 16,1-3-32-16,-1 0-16 0,-2 0-880 0,1 0-176 16,-2 0-48-16,-1 2 0 0,-1 2-64 0,-1 0 0 15,-1 2-16-15,-2 3 0 0,0 1-96 0,-2-1-16 16,0 4 0-16,-2-1 0 0,-1 4-64 0,-2-3 0 0,-2-6-16 15,1 5 0-15,-1 7-176 0,-2-4 0 0,3 1 144 0,-1-9-144 16,1-4 0-16,0 3 0 0,3 4 0 16,3-2 0-16,3-1 0 0,2-7 0 0,2-3 0 0,4-3 0 15,1 0 0-15,0 6 0 0,0 0 0 0,0 0 0 16,0 0 0-16,29-60 0 0,-29 60-144 0,0 0 144 16,43-45 720-16,-43 45 224 0,0 0 32 0,50-41 16 15,-50 41-1600 1,0 0-320-16,52-29-64 0,-52 29-16 0,0 0 880 0,47-14 128 0,-47 14 0 0,25 5 160 15,-14-2-160-15,0 7 160 0,-1-1-160 0,-1 4 160 16,1 2-32-16,-2 1-128 0,2 0 192 0,-1 0-64 16,-1 3-128-16,0-3 0 0,1-4 144 0,-1 1-144 15,1-1 0-15,-1-6 0 0,0-2 0 0,-1-3 0 0,-7-1 0 16,0 0 0-16,0 0 0 0,0 0 0 0,47-28 0 16,-47 28 0-16,0 0 0 0,0 0 0 0,40-57-128 0,-40 57 0 15,0 0 0-15,0 0 0 0,28-57-112 0,-28 57-16 16,0 0 0-16,0 0 0 0,13-48-96 0,-13 48-32 15,0 0 0-15,-3-32 0 0,1 19 144 0,-2 1 32 16,-1 2 0-16,1 0 0 0,-1 4 208 0,0-3 0 16,-2-1 0-16,-2 2 0 0,1 0 0 0,-1 2 0 0,-1 3 0 0,0 0 0 0,0 1 176 0,-1 4 16 31,1 1 16-31,3 0 0 0,1 1 80 0,-2 0 16 16,-2 4 0-16,-1 5 0 0,0 3-96 0,0 0-16 15,2 0 0-15,2 0 0 0,0 1-192 0,3-3 0 16,1 1 0-16,3-4 0 15,2 0-336-15,0-1-112 0,3-4-32 0,1 1-18672 0</inkml:trace>
  <inkml:trace contextRef="#ctx0" brushRef="#br0" timeOffset="-176896.06">16332 13184 4607 0,'-3'7'400'0,"0"-4"-400"0,2 0 0 0,0-3 0 0,1 0 1200 0,0 0 144 16,0 0 48-16,0 0 0 0,1 1 1648 0,0 1 336 15,0-2 64-15,3 3 16 0,1-2-624 0,1-1-112 16,0 3-32-16,3-3 0 0,-9 0-752 0,0 0-144 15,0 0-48-15,0 0 0 0,52-19-800 0,-52 19-176 16,0 0-16-16,0 0-16 0,51-31-368 0,-51 31-80 16,0 0-16-16,44-39 0 0,-44 39-128 0,0 0-16 15,40-44-128-15,-40 44 192 0,0 0-192 0,0 0 0 16,28-48 0-16,-28 48 0 0,0 0 0 16,0 0 0-16,0 0 0 0,0 0 0 0,13-47 0 0,-15 37 0 15,0 2 0-15,-2 0 0 0,0 0 0 16,0 4 0-16,-3-1 0 0,1 4 0 0,-1-2 0 0,-1 3 0 15,0 3 0-15,0-3 0 0,1 0 128 0,3 0 16 16,0 0 16-16,2 0 0 0,-1 1 176 0,-1 4 48 16,-5 1 0-16,0 4 0 0,-2 3-256 0,-1 6-128 15,2-3 160-15,1 3-160 0,3-3 240 0,1 2-48 0,3 1-16 16,0-3 0-16,5 0-176 0,-1 0 160 16,4-1-160-16,1-1 160 0,0-2-160 0,3-3 0 15,0 0 0-15,2 1 0 0,2-1 0 0,-2-2 0 0,2 2 0 0,1-5 0 16,-2-2 0-16,-13-2 0 0,30 4 0 0,-30-4 0 15,0 0 0-15,43-4 0 0,-43 4 0 0,0 0 0 16,0 0-336-16,53-18 0 0,-53 18 0 0,0 0 0 31,0 0-368-31,0 0-64 0,51-32 0 0,-51 32-11760 0,0 0-2336 0</inkml:trace>
  <inkml:trace contextRef="#ctx0" brushRef="#br0" timeOffset="-176411.64">16748 12628 16575 0,'-1'0'1472'16,"-1"0"-1168"-16,2 0-304 0,0 1 0 16,2 2 2384-16,-1-3 432 0,1 2 64 0,2-1 32 0,2 2-320 0,2-1-64 15,0-2-16-15,-8 0 0 0,0 0-1088 0,0 0-208 16,47-2-64-16,-47 2 0 0,0 0-704 0,0 0-160 15,51-6-32-15,-51 6 0 0,0 0-256 0,0 0 0 16,44-4 0-16,-44 4 0 16,0 0-240-16,0 0-144 0,0 0-48 0,45-12-11536 15,-38 8-2304-15</inkml:trace>
  <inkml:trace contextRef="#ctx0" brushRef="#br0" timeOffset="-175745.73">17093 12378 8287 0,'-1'1'736'0,"1"-1"-592"0,0 0-144 0,0 0 0 16,0-1 2768-16,0 1 528 0,0 0 96 0,0 0 32 16,0 0 96-16,1-2 0 0,0-1 16 0,2 2 0 15,-1-1-1600-15,1-2-320 0,-1 4-64 0,0-4-16 16,1 4-784-16,1 0-176 0,-2 0-16 0,2 1-16 15,-2 2-272-15,2 1-48 0,-2 2-16 0,2-3 0 16,0 6-80-16,-2-3-128 0,2 0 176 0,0 2-176 16,-2 0 128-16,1-4-128 0,-1 2 0 0,1 1 0 15,-1-4 0-15,1 3 0 0,-1-1 0 0,-1 0 0 16,2-2 0-16,-1 1 0 0,0 0 128 0,0 0-128 0,-1 0 0 0,0 1 128 16,-1-1-128-16,0 2 0 0,2-3 144 15,-2 4-144-15,1-1 0 0,-2 0 144 0,1 0-144 0,0 0 0 16,1 1 0-16,-1-1 128 0,0-1-128 15,0 3 0-15,-1 1 144 0,-1-3-144 0,1 4 0 16,0-3 144-16,0 2-144 0,-2 1 0 0,2-1 128 0,-1 1-128 16,-2-1 0-16,0 0 0 0,-1-1 0 0,1 1 0 15,0 0 0-15,-3 1 0 0,2 0 128 0,-1-1-128 16,0 0 0-16,-1 0 0 0,0 1 0 0,0-1 0 16,0-2 0-16,-1 2 0 0,1-3 0 0,-2 1 0 15,2 2 0-15,-1-3 0 0,2 0 0 0,1 1 0 16,0 0 0-16,1-1 0 0,2 0 0 0,0-3 0 15,0 0 0-15,2 0-144 0,0-2 144 0,0 2 0 16,2-3 0-16,0 1-128 0,0 1 128 0,1-2 0 0,-1-2 0 0,3 1 0 16,-1 1 0-16,0-3 0 0,0 2 0 0,-4 1 0 15,0 0 0-15,0 0 0 0,0 0 0 16,0 0-128-16,35-43 128 0,-35 43 0 0,0 0 0 0,0 0 0 16,0 0 0-16,34-45 0 0,-34 45 0 0,0 0 0 15,0 0 0-15,0 0 0 0,0 0 0 0,43-34 0 16,-38 34 0-16,1 2 0 0,-1 2 0 0,0-2 0 15,0 3 0-15,0 0 0 0,-1 3 0 0,1 0 0 16,0 0 192-16,-3 3-48 0,2-1 0 0,-2 2 0 16,1-2 32-16,-2-1 0 0,1 4 0 0,0-4 0 15,0-2-176-15,-1-1 128 0,1 1-128 0,0-5 128 16,1-2-128-16,-1 0 0 0,2-2-160 0,-4 2 160 16,0 0-688-16,0 0-32 0,0 0-16 0,0 0-18016 15</inkml:trace>
  <inkml:trace contextRef="#ctx0" brushRef="#br0" timeOffset="-175346.88">17376 12762 1839 0,'2'-3'160'0,"0"2"-160"16,-2 1 0-16,0 0 0 0,1-3 2640 0,0 2 496 0,0 1 112 0,2-2 16 15,1-2 2096-15,-4 4 416 0,0 0 96 0,0 0 16 16,0 0-3536-16,0 0-704 0,0 0-144 0,43-37-32 16,-43 37-656-16,0 0-144 0,0 0-32 0,0 0 0 15,0 0-240-15,0 0-48 0,0 0-16 0,0 0 0 16,46-29-176-16,-43 29-32 0,1 3-128 0,0 1 192 15,-1-1-64-15,0 2-128 0,1 5 176 0,-1-2-176 16,1 3 128-16,1-1-128 0,-1-1 0 0,-1 1 0 16,2 0 0-16,-1 1 0 0,1-1 0 0,0-2 0 15,0 0-224-15,-1 1 0 0,1-2 0 0,-2 0 0 16,1-4-160-16,1 0-48 16,0-1 0-16,-3-2 0 0,2 0-400 0,-3 0-96 0,2 0-16 0,-3 0 0 15,1-2-1632-15,-2-1-336 0,1 2-64 0,-3-1-11168 16</inkml:trace>
  <inkml:trace contextRef="#ctx0" brushRef="#br0" timeOffset="-175112.38">17444 12888 12143 0,'-1'-7'256'0,"-2"7"64"0,2 3 16 0,-1 1 16 0,2-4-352 0,1-3 0 16,-1 2 0-16,0-2 0 0,0-3 3584 0,1 0 640 15,-1 6 128-15,0 0 16 0,0 0-1424 0,0 0-304 16,36-54-48-16,-36 54-16 0,0 0-1296 0,0 0-272 16,43-53-48-16,-43 53-16 0,0 0-576 0,0 0-112 0,45-60-32 0,-45 60 0 15,0 0-224-15,0 0 0 0,33-58 0 0,-33 58 0 16,0 0 0-16,0 0 0 0,0 0 0 0,0 0 0 31,25-51-864-31,-23 46-64 0,1 4-16 0,-1-3-16448 0</inkml:trace>
  <inkml:trace contextRef="#ctx0" brushRef="#br0" timeOffset="-173710.98">17830 13324 17503 0,'0'-4'1552'0,"0"1"-1232"16,0 3-320-16,-1-3 0 0,1 3 2144 0,-2-3 368 15,0-4 80-15,-2 1 16 0,-1-4-32 0,-1 2 0 16,-1-1 0-16,-2 3 0 0,0 1-1120 0,-1 2-240 16,2 0-32-16,-2 3-16 0,0 0-720 0,0 3-128 15,0 0-48-15,-1-3 0 0,2-6-80 0,1 3 0 16,0 13-16-16,1 5 0 0,2-3-176 0,0 2 0 0,3 1 144 0,0-5-144 16,2 2 0-16,2 2 0 0,1 0-192 0,2 0 64 15,1-2-112-15,3-3-16 0,1-8 0 0,0 5 0 31,3 4-144-31,1-1-48 0,-14-9 0 0,0 0 0 16,47-10-128-16,-47 10-16 0,0 0-16 0,58-53 0 16,-58 53-240-16,40-57-48 0,-40 57-16 0,33-77 0 15,-33 77 80-15,21-75 32 0,-21 75 0 0,16-73 0 0,-16 73 448 0,11-69 96 0,-11 69 0 0,4-67 16 16,-4 67 544-16,-1-59 96 0,1 59 32 0,-4-51 0 16,0 30 480-16,1 1 112 0,-2 7 0 0,1 0 16 15,2 5-96-15,-1 1-32 0,1 6 0 0,-1-1 0 16,2 2-128-16,1 2-16 0,0 2-16 0,0 0 0 15,0 2-240-15,1 0-64 0,0 4 0 0,1 2 0 0,0 4-128 16,1 3-48-16,-1 1 0 0,2 1 0 0,-1 1-64 0,0-2-16 16,-1-2 0-16,1 4 0 0,1 7-192 15,-1 8 144-15,1-1-144 0,0 1 128 0,-1 1-128 16,0-6 0-16,1 2 0 0,-1-8 0 0,0-2 0 0,-1-4 0 16,1-1 0-16,-1-6 0 0,1-1-192 0,-1-5-64 15,2 2 0-15,-2-6-16 16,3-5-464-16,-1-2-96 0,-4 4 0 0,0 0-17808 15</inkml:trace>
  <inkml:trace contextRef="#ctx0" brushRef="#br0" timeOffset="-173463.03">18223 13077 28559 0,'3'4'1264'0,"-2"-4"272"0,1 0-1232 0,-1 0-304 16,1 0 0-16,-1 2 0 0,0-1 1696 0,2 2 288 0,0 0 48 0,4 6 16 15,-1 1-544-15,0 4-96 0,1 0-32 0,0 5 0 16,-1 1-816-16,1 1-176 0,1 1-16 0,0 2-16 16,2-2-128-16,1 1-32 0,0-3 0 0,-1-1 0 15,1-1-192-15,-1-4 0 0,1-1 0 0,-2-1 0 16,-2-3 0-16,1-5-208 0,-2 0 32 0,-1-4 16 31,0-1-336-31,-1-3-64 0,-4 4-16 0,0 0 0 16,0 0-1072-16,0 0-208 0,5-51-64 0,-5 51-8832 0,0 0-1792 0</inkml:trace>
  <inkml:trace contextRef="#ctx0" brushRef="#br0" timeOffset="-173223.96">18232 13377 17503 0,'-3'8'768'0,"2"-8"176"0,1-1-752 0,0 1-192 16,0 3 0-16,1 0 0 0,0-3 2368 0,2-3 448 15,-3 3 96-15,0 0 16 0,0 0-160 0,0 0-16 16,43-48-16-16,-43 48 0 0,0 0-1536 0,40-53-304 16,-40 53-64-16,0 0-16 0,46-57-512 0,-46 57-112 15,0 0 0-15,39-47-16 0,-39 47-176 0,0 0 0 16,0 0 0-16,41-53 0 0,-41 53 0 0,0 0 0 16,0 0 0-16,32-48 0 15,-32 48-896-15,0 0-144 0,0 0-48 0,27-51-16224 0</inkml:trace>
  <inkml:trace contextRef="#ctx0" brushRef="#br0" timeOffset="-172210.52">18491 12110 9215 0,'0'0'816'0,"0"0"-656"0,0 0-160 0,0 0 0 16,2 0 1744-16,-1 0 320 0,3 0 64 0,1-3 16 15,2 2 752-15,-7 1 160 0,0 0 16 0,0 0 16 16,54-5-352-16,-54 5-80 0,37 0-16 0,-37 0 0 16,42 3-1280-16,-42-3-256 0,44 2-48 0,-44-2-16 15,38 6-544-15,-21-1-112 0,-2 0-32 0,-2-1 0 16,-2 0-160-16,0 1-48 0,0-2 0 0,1 0 0 16,-1 0-144-16,1 1 0 0,-2-1 0 0,-1-3 128 15,1 0-128-15,0 0 0 0,-10 0 0 0,0 0 0 16,0 0 0-16,0 0 0 0,0 0 0 0,0 0 0 15,41-3-192-15,-39 6 192 0,0 0-192 0,-1 0 192 16,0-2-144-16,-1 4 144 0,0 0 0 0,-2 6 0 16,-2 5 0-16,-1 3-128 0,-1 7 128 0,0 2 0 0,0 1 0 15,1 5-192-15,1 5 192 0,-1 1-160 0,4 1 160 16,-1 4-192-16,1 5 192 0,1 4-192 0,0 2 64 16,-1 5 0-16,0 5 0 0,-2-5 0 15,1 2 128-15,-2-1 0 0,2-7-144 0,-1 2 144 16,2 2 0-16,0-1 0 15,-1 1 0-15,1-14 0 0,0-13 0 0,0 5 0 0,-1 5 0 0,1 5 0 0,0-2 0 0,1-2 0 16,0-5 0-16,-1-3 0 0,1-3 0 0,-3-1 0 16,2-3 128-16,1 1-128 0,-2-1 0 0,-1-2 0 15,2 3 0-15,0-2 0 0,1 0 0 0,-2 0 0 16,1-2 0-16,1-5 0 0,0 0 0 0,0 1 0 16,1-3 0-16,1 2 0 0,0-1 0 0,-1-3 0 15,2 0 0-15,-1-6 0 0,1-2 0 0,-1-2 0 16,-1-2 0-16,1-1 0 0,-1-3 0 0,-1 0 0 0,0-3 0 15,0 1 0-15,0 2 0 0,0 0 0 16,-1 0-176-16,-2 0 176 0,2 2 0 0,-1-2 0 0,0 0 0 16,0 0 176-16,1 0-16 0,-2 3 0 0,3-2 0 15,-1-1 0-15,1 2-160 0,-1-2 192 0,1-2-192 16,0 1 192-16,0 1-192 0,0-3 0 0,1-1 0 0,-1 2 128 16,0 1-128-16,0-2 0 0,-1 3 0 0,1-3 0 15,-2 3 0-15,0-3 0 0,1 3 0 0,-3 0 0 16,0 3 0-16,1-3 0 0,-2 0 128 0,-2 0-128 15,1 0 0-15,-1-3 0 0,-1 3 0 0,-1-2 0 16,-1 0 0-16,-3 0 0 0,0-2 0 16,-3 2 0-16,2-1 0 0,-3 2 0 15,-2-3 128-15,-1 2-128 0,3-2 0 16,-2 2 0-16,3-2 0 0,0 1 0 0,4 0 0 0,1 0 0 0,1 0 128 0,1-1-128 0,2 1 0 0,2 1 0 16,0 1 0-16,1 1 0 0,2 0 0 0,1 0 0 15,-1 0 0-15,2 1 0 16,0 1-448-16,0 2-32 15,2 0 0-15,-1 1-18032 0</inkml:trace>
  <inkml:trace contextRef="#ctx0" brushRef="#br0" timeOffset="-169048.4">19550 13064 17503 0,'-1'2'1552'16,"1"-2"-1232"-16,0-2-320 0,0 2 0 15,1 0 2240-15,-1 0 384 0,2 0 64 0,1 0 32 0,3-2-16 0,-6 2 0 16,0 0 0-16,0 0 0 0,0 0-1232 0,52-10-240 16,-52 10-48-16,0 0-16 0,48-6-528 0,-48 6-96 15,0 0-32-15,46-4 0 0,-46 4-64 0,0 0-32 16,37 4 0-16,-28-4 0 0,-2 2-208 0,1-2-32 16,-1 2-16-16,2 0 0 0,-1 1-160 0,0-3 0 15,-8 0 0-15,0 0 0 0,0 0 0 0,0 0 0 16,0 0 0-16,0 0 0 15,42-12-448-15,-42 12 0 0,0 0-16 0,0 0 0 16,0 0-240-16,0 0-32 0,0 0-16 0,0 0 0 16,0 0-1424-16,0 0-304 0,12-45-48 0</inkml:trace>
  <inkml:trace contextRef="#ctx0" brushRef="#br0" timeOffset="-168771.82">19768 12910 13071 0,'-2'2'272'0,"2"0"64"0,0 0 16 0,0 1 32 0,0-3-384 0,0 0 0 0,0 1 0 0,2 1 0 0,-1-2 4304 0,1 4 784 15,1 5 160-15,-1-2 16 0,1 2-2272 0,-1 1-464 16,1-4-96-16,-2-3 0 16,1 2-1472-16,0 2-304 0,-1-2-48 0,0 3-16 15,0 2-240-15,-1 5-48 0,0-3-16 0,0 4 0 16,-1 0-288-16,0-2 0 0,-2 1 128 0,2-5-128 15,0-2 0-15,0 2 0 0,-1-3 0 0,2 0 0 0,-1-1-192 0,1 3-64 16,0-3 0-16,0-2 0 16,1-2-208-16,1 2-48 0,-4 0-16 0,2 2 0 15,0 4-832-15,-1-2-176 0,1-2-16 0,-1-2-16 16,1-5-1504-16,0-4-320 0,0 1-48 0</inkml:trace>
  <inkml:trace contextRef="#ctx0" brushRef="#br0" timeOffset="-167244.39">19764 13052 2751 0,'-1'0'256'16,"1"-2"-256"-16,0 0 0 0,0 2 0 0,0-2 832 0,-2 2 112 15,2-3 16-15,-1 2 16 0,1-2 272 0,0-2 48 0,0 3 16 0,0 0 0 16,0-1 304-16,1 2 64 0,-1 1 16 0,2 0 0 15,-1 0 512-15,1 4 96 0,1-2 32 0,0 2 0 16,2-3-80-16,-1 4-16 0,1-4 0 0,1 2 0 16,0 1-656-16,1-2-144 0,-1 1-32 0,1-2 0 15,1-1-592-15,0-1-128 0,1 1-32 0,-9 0 0 16,0 0-352-16,0 0-80 0,0 0-16 0,0 0 0 16,57-19-32-16,-49 17-16 0,2 0 0 0,-1 2 0 15,-2 2-160-15,1-2 160 0,-2 2-160 0,1 1 160 16,0 0-160-16,-1 3 0 0,-1-2 0 0,0-1 0 15,-2 3 0-15,1-3 0 0,0-1 0 0,0 0 0 16,-1 1 0-16,0-2 0 0,-1-1 0 0,1 0 0 16,-2-1-384-16,0-2 64 0,0-1 0 0,1 1 0 15,-2-3-320-15,-2-1-64 0,1 2-16 0,0 1 0 16,0 1-624-16,-3-1-128 0,2-1-32 0,-3 2 0 16,1 0-944-16,-1-1-192 0</inkml:trace>
  <inkml:trace contextRef="#ctx0" brushRef="#br0" timeOffset="-167030.97">19808 12975 6447 0,'0'0'576'15,"0"0"-576"-15,0 0 0 0,0 0 0 0,0 0 1616 0,0 0 224 0,2 0 32 0,-1 2 16 16,1 0 848-16,1-2 160 0,-1 3 48 0,1 0 0 15,-2 1-960-15,0-1-192 0,0 0-48 0,2 3 0 16,-2 1-912-16,0-1-192 0,1 1-48 0,-2 2 0 16,1 0-592-16,-1 0 0 0,0-1-224 0,-1 2 64 31,-1 1-1568-31,0-1-320 0</inkml:trace>
  <inkml:trace contextRef="#ctx0" brushRef="#br0" timeOffset="-165663.65">20718 12739 9215 0,'0'-3'816'0,"0"0"-656"15,3 2-160-15,-3 1 0 0,0-1 2032 0,0-1 368 0,1 2 80 0,-1-3 16 16,1-4 832-16,-1 3 192 0,0 0 16 0,-1 4 16 16,0 0-1024-16,-2 2-208 0,2 2-32 0,-1 0-16 15,-1 2-1248-15,1 3-256 0,-1 3-64 0,1-2 0 16,1 3-256-16,-1 3-64 0,2 2-16 0,0-1 0 16,2 2-144-16,-1-1-32 0,0 1 0 0,2-1 0 15,-1-2-192-15,2 0 0 0,-1 1 128 0,2-4-128 0,0-1 0 0,0 0 0 0,0-2 0 0,1-1 0 31,-1-2 0-31,0-4 0 0,-1 3 0 0,0-3 0 16,-1-2 0-16,1-1 0 0,-1 3 0 0,-1-3 0 16,-1 0 0-16,1 0 0 0,-1 0 0 0,1 2 0 0,-1-2 0 15,1 0 0-15,0 0 0 0,-2 0 0 16,1 0 144-16,-1 1-144 0,2-1 128 0,-2 3-128 16,0-3 0-16,1 0 128 0,-1 0-128 0,0 2 0 0,0-2 0 0,0 2 128 15,0 0-128-15,0-2 0 0,0 3 0 0,0 0 0 16,0 1 0-16,0-2 0 0,-1 5 0 0,-1-4 0 15,2 3 128-15,-2 1-128 0,1-1 0 0,-2 0 0 16,1 1 144-16,-1 0-144 0,0 1 0 0,-1-2 144 16,0 2-144-16,0 1 0 0,0 0 144 0,-1 0-144 15,0 1 0-15,-2 0 144 0,0 0-144 0,-2 2 0 16,2-2 0-16,-2 5 0 0,-1-2 0 0,1 6 0 16,-3 0 0-16,1-1 0 0,0-1 0 0,0 2 0 15,1 0 0-15,0-1 0 0,0-1 0 0,3 1-176 16,-1-7 48-16,2 0 0 0,3-4-80 0,-1 0-16 15,3-2 0-15,-1-2 0 0,2-3 32 0,2-3 16 16,-1 0 0-16,1 1 0 0,2-2-16 0,0-2 0 0,-4 6 0 0,0 0 0 16,0 0 192-16,0 0-128 0,0 0 128 0,36-45-128 15,-36 45 128-15,0 0 0 0,0 0 0 0,0 0 0 16,0 0 0-16,0 0 0 0,0 0 0 0,45-43 0 16,-45 43 0-16,0 0 0 0,0 0 0 0,0 0 0 15,0 0 0-15,0 0 0 0,42-38 0 0,-42 38 0 16,0 0 0-16,0 0 0 0,0 0 0 0,0 0 0 15,0 0 0-15,44-43 0 0,-44 43 0 0,0 0 0 0,0 0 0 0,0 0 0 16,0 0 0-16,22 4 0 16,-20 0 0-16,0 1 0 0,0 2 160 0,1-1-160 15,-2 3 208-15,1 1-48 0,0 0-16 0,-1 0 0 16,1 2-144-16,1 3 192 0,0-1-192 0,0 0 192 0,-1 0-192 16,2-2 192-16,0 4-192 0,0-1 192 15,-1-1-192-15,1-4 128 0,1 2-128 0,0-2 128 0,0-1-128 0,0-3 0 16,-3 0 0-16,2-2 0 0,0-2 0 0,1-2 0 15,0 0 0-15,-5 0 0 0,0 0-304 0,0 0-32 16,0 0-16-16,0 0 0 16,47-41-336-16,-47 41-64 0,0 0-16 0,0 0-17344 15</inkml:trace>
  <inkml:trace contextRef="#ctx0" brushRef="#br0" timeOffset="-162880.18">21384 14007 1023 0,'0'-3'0'0,"0"3"0"0,0 3 960 0,0-3 192 16,0 0 32-16,0 0 16 0,0 0 896 0,0 0 176 15,0 2 32-15,-2-2 16 0,4 0 304 0,-2 1 64 16,1-1 16-16,1-1 0 0,0 1-608 0,0 0-128 16,3-2-32-16,-5 2 0 0,0 0-240 0,0 0-48 15,0 0-16-15,0 0 0 0,53-35-544 0,-53 35-128 16,0 0 0-16,0 0-16 0,0 0-448 0,56-38-96 15,-56 38-16-15,0 0 0 0,0 0-192 0,57-50-64 16,-57 50 0-16,0 0 0 0,41-42 0 0,-41 42 0 16,0 0 0-16,37-50 0 0,-37 50 48 0,0 0 0 15,33-57 0-15,-33 57 0 0,0 0-48 0,28-61-128 16,-28 61 192-16,0 0-64 0,20-56-128 0,-20 56 160 0,0 0-160 16,13-58 160-16,-13 58-160 0,0 0 160 0,5-57-160 0,-5 57 160 15,0-37-160-15,0 37 0 0,-3-35 144 0,3 35-144 16,-5-38 128-16,1 19-128 0,4 19 160 0,-6-41-160 15,6 41 192-15,-7-43-64 0,3 24-128 0,-1-1 192 16,1 0-192-16,0 2 0 0,-3-1 128 0,1 1-128 16,-1 2 0-16,-1-3 0 0,0 3 0 0,-1 2 0 15,0-2 0-15,1 2 0 0,-2-3 0 0,0-1 0 16,-1 2 0-16,1-4 0 0,-1 2 0 0,1-1 0 16,0-1 0-16,-1-1 0 0,1 1 0 0,1-2 0 15,1 4 0-15,0-1 0 0,2-1 0 0,0 2 0 16,0 2 0-16,2 0 0 0,-1 1 0 0,1-1 0 15,1 0 0-15,-1-1 128 0,0 5-128 0,4 12 0 0,-5-32 0 0,5 32 0 16,-3-31 0-16,3 31 0 0,0-35 0 16,0 35 0-16,0 0 0 0,0 0 0 0,3-40 0 0,-3 40 0 15,0 0 0-15,16-65 0 0,-16 65 0 0,16-52 0 16,-16 52 0-16,19-48 0 0,-19 48 0 0,0 0 0 16,30-60 0-16,-30 60 0 0,0 0 0 0,32-62 128 15,-32 62-128-15,0 0 0 0,33-52 0 0,-33 52 0 16,0 0 128-16,0 0-128 0,40-45 0 0,-40 45 0 15,0 0 0-15,0 0 0 0,0 0 0 0,0 0 0 16,45-18 0-16,-45 18 0 0,0 0 0 0,0 0 0 16,0 0 0-16,0 0-160 0,0 0-48 0,0 0-16 15,0 0 0-15,0 0 0 16,44-13-224-16,-44 13-32 0,0 0-16 0,0 0 0 16,0 0-656-16,0 0-128 0,0 0-16 0,0 0-16048 0</inkml:trace>
  <inkml:trace contextRef="#ctx0" brushRef="#br0" timeOffset="-160866.06">21300 11888 9215 0,'-9'3'816'0,"5"-2"-656"0,1-1-160 0,-1 0 0 0,1 0 1856 0,2-1 352 16,-3 1 64-16,-2 0 16 0,-1-1 896 15,-4-3 176-15,-2 0 32 0,1 1 16 0,0 0-1376 0,0-1-288 0,1-1-48 0,0 1-16 16,1-3-656-16,-1 2-128 15,4 2-16-15,-2-4-16 0,-1 1-336 0,0 0-64 16,2 0-16-16,-3-1 0 0,1 4-208 0,0 1-48 16,1 0-16-16,-1 4 0 0,-1 0-16 0,1 1 0 15,-1 0 0-15,0 1 0 0,2 1-160 0,-1 2 192 16,2 2-192-16,-2 1 192 0,2-1-192 0,1 4 160 16,0-1-160-16,0 2 160 0,2 1-160 0,2 3 192 0,1 2-192 15,1-1 192-15,1 3-32 0,-1 3 0 0,1 1 0 0,-1-4 0 16,1 3-160-16,0 1 192 0,1 6-192 0,0 5 192 15,2-2-192-15,-1 3 0 0,-1 0 0 16,1 3 128-16,-1-4-128 0,-1 4 0 0,1-3 0 0,2 3 0 16,0-1 128-16,1-1-128 0,1 2 0 0,1 1 128 15,-1-1-128-15,0-3 192 0,0 3-192 0,0 0 192 16,0 3-192-16,-3-2 0 0,1-1 0 0,-1 0 0 16,0 0 0-16,0 0 0 0,-1-1 0 0,0-1 0 15,2-3 0-15,-2-2 0 0,3 0 0 0,-2 0 0 16,3-4 0-16,-2 1 0 0,3-3 0 0,0 1 0 15,0-1 0-15,1-4 0 0,-4-1 0 0,2 1 0 16,0 3 0-16,0 5 0 0,-2-1 0 0,-1-1 0 16,-1 2 0-16,-1 1 0 0,-1-3 0 0,0-2 0 15,1 0 0-15,-1-5 0 0,-1-1 0 0,2-1 0 16,0 2 0-16,2-4 0 0,-1 0 0 0,1-1 0 16,1-4 0-16,-1 1 0 0,2 1 0 15,-2-4 0-15,1 1 0 0,1-1 0 0,-2 0-176 16,-1 2 176-16,1 1 0 0,-2 1 0 15,0-2 0-15,-2 0-128 0,1-1 128 0,0-2 0 0,-2 1 0 0,2 1 0 0,-1-5 0 16,0 2 0-16,1-2 0 0,0-2 0 0,1-1 0 0,0 1 0 16,0-2 0-16,0-2 0 0,1 2 0 0,-1-1 0 15,1-3 0-15,-1 3 0 0,2-3 0 0,-1 0-128 16,0 1 128-16,0-1 0 0,2 3 0 0,-1-6-128 16,1 2 128-16,0 1 0 0,2 0 0 0,-1-3 0 15,1 3 0-15,1 0 0 0,-6 0 0 0,0 0 0 16,0 0 0-16,0 0 0 0,48 4 0 0,-48-4 0 0,0 0 128 15,0 0-128-15,43 6 128 0,-34-3-128 16,1 1 128-16,1 1-128 0,1-1 128 0,-12-4-128 0,28 12 160 0,-28-12-160 16,31 9 0-16,-15-5 128 0,-16-4-128 0,32 6 0 0,-32-6 0 0,0 0 0 0,43 7 0 0,-43-7 0 47,0 0-496-47,0 0-80 0,0 0-32 0,56-29-18544 0</inkml:trace>
  <inkml:trace contextRef="#ctx0" brushRef="#br0" timeOffset="-160083.92">21892 14007 17407 0,'1'0'0'0,"-1"0"0"0,0 0 1696 0,-1 0 352 16,1-3 64-16,-1 3 0 0,1 3 688 0,-2-3 128 15,0 0 16-15,-2 0 16 0,-1 0-1040 0,-1 2-192 16,1 2-64-16,0 2 0 0,-1-2-976 0,-1 2-208 16,2 3-32-16,0 1-16 0,1 2-192 0,0 0-48 15,4-1 0-15,0 2 0 0,3 2-64 0,3-3-128 16,1-1 176-16,1 4-176 0,2-1 176 0,1-3-176 16,1 0 160-16,1-3-160 0,1 2 0 0,1-5 128 15,-1-1-128-15,-14-4 0 0,0 0 0 0,43-15 0 16,-43 15 0-16,0 0-160 0,43-42-144 0,-43 42-16 15,0 0-16-15,34-65 0 16,-34 65-416-16,0 0-80 0,15-67 0 0,-15 67-16 16,0 0-64-16,-3-41-16 0,-2 27 0 0,-2-2 0 15,-4 4 928-15,-2 2 256 0,1 1 0 0,0 3 16 0,-3 3 800 0,1 0 144 16,-1 3 48-16,-1 3 0 0,0 3-624 0,-1-3-112 16,1 6-16-16,0-1-16 0,3-2-240 0,6-3-32 0,1 0-16 0,0-1 0 15,1 2-208-15,-2-1 0 0,2-2-144 0,2-2 144 31,0-2-1232-31,3 3-160 0</inkml:trace>
  <inkml:trace contextRef="#ctx0" brushRef="#br0" timeOffset="-159250.48">22184 12067 20271 0,'0'0'1792'0,"0"0"-1424"15,0 0-368-15,0 0 0 0,-2 0 2160 0,1 2 352 16,0-2 80-16,-1 2 16 0,-2 0-208 0,-1 0-32 15,-1 1-16-15,0 0 0 0,-1 0-1216 0,1 1-240 16,-1 2-64-16,-1-3 0 0,0 1-416 0,-1 1-96 16,0 1 0-16,1-1-16 0,-2 4-144 0,0 1-32 15,0-2 0-15,1 2 0 0,3 3-128 0,0-1 0 16,0 0 0-16,2 5 0 0,3-1 0 0,0-4 0 16,3-6 0-16,2 0 0 0,3 1 0 0,1 0-144 15,2 2 144-15,2-6-160 0,-12-3-16 0,0 0 0 16,0 0 0-16,63-31 0 0,-63 31-144 0,0 0-48 15,53-38 0-15,-53 38 0 16,0 0-352-16,42-38-80 0,-42 38-16 0,0 0 0 16,0 0 240-16,0 0 64 0,29-47 0 0,-29 47 0 0,0 0 512 0,0 0-128 0,0 0 128 15,0 0 0-15,-2-35 496 0,0 34 144 0,-1-2 48 16,0 3 0-16,0 0 80 0,1 0 0 0,-1 0 16 0,2 3 0 16,0-3-352-16,0 4-80 0,-1-3-16 0,1 1 0 15,0 2-80-15,0 1 0 0,-1-1-16 0,1 2 0 16,0 0-96-16,-2 0-16 0,2 2 0 0,0 0 0 15,1 0-128-15,-1 0 192 0,1 5-192 0,0-1 192 16,-1 2-192-16,-1 1 0 0,0 1 0 0,-1 0 128 16,1 2-128-16,-2 1 0 0,0 1 0 0,1-6 0 15,0 2 0-15,0-2 0 0,-1 1 0 0,1-4-176 16,1 0-352 0,1 2-80-16,-1-4-16 0,1-1-11920 0,1 3-2368 0</inkml:trace>
  <inkml:trace contextRef="#ctx0" brushRef="#br0" timeOffset="-158679.65">22178 13131 9215 0,'-2'3'816'0,"1"-3"-656"15,1 0-160-15,0 0 0 0,0 0 1664 0,0 0 288 16,0 1 64-16,0 1 16 0,1-2 1072 0,2 3 224 16,2-3 32-16,1 4 16 0,3-4-592 0,-9 0-112 15,0 0-32-15,30 2 0 0,-30-2-1296 0,0 0-272 16,35 1-48-16,-35-1-16 0,0 0-448 0,33 3-96 16,-33-3-16-16,0 0 0 0,34 0-240 0,-34 0-48 15,20 4-16-15,-9-2 0 0,-1-1-144 0,0 2 0 16,-2-1 0-16,0-1 0 0,-1 2 0 0,0-3-176 15,0 0 48-15,-2 0 0 16,0-3-544-16,0 2-96 0,-2-4-32 0,1 2-17728 16</inkml:trace>
  <inkml:trace contextRef="#ctx0" brushRef="#br0" timeOffset="-158385.5">22574 13170 911 0,'0'-2'0'0,"2"0"0"0,-2 2 0 0,1-3 0 16,0 2 3072-16,0 1 512 0,1-2 128 0,1-2 0 15,1 2 528-15,2-2 112 0,-6 4 0 0,0 0 16 16,0 0-1680-16,0 0-320 0,0 0-80 0,42-4-16 16,-37 9-1056-16,1 4-224 0,1 1-32 0,-1 2-16 15,0 4-352-15,1 3-64 0,0 0-16 0,0 2 0 16,-1 2-176-16,-1-4-32 0,3 2-16 0,-4-2 0 0,3-3-160 15,-1-2-128-15,0-2 144 0,-2-3-144 0,1-2 0 0,-2-2 0 16,1-1 0-16,0-1 0 16,0-3 0-16,-1 0-256 0,0-2 16 0,-1-2 16 15,1 2-304-15,-2-3-64 0,0 0-16 0,0 1 0 16,-1 4-432-16,0 0-96 0,0 0-16 0,0 0-16272 16</inkml:trace>
  <inkml:trace contextRef="#ctx0" brushRef="#br0" timeOffset="-158130.43">22545 13447 20271 0,'2'-3'896'0,"0"3"192"0,0-4-880 0,0 2-208 0,1-2 0 0,-1 1 0 15,2-2 2656-15,-4 5 480 0,0 0 112 0,34-45 16 16,-34 45-784-16,35-48-160 0,-35 48-16 0,36-51-16 15,-36 51-1376-15,0 0-272 0,46-62-48 0,-46 62-16 16,0 0-256-16,33-42-64 0,-33 42-16 0,0 0 0 16,0 0-240-16,0 0 0 0,0 0 128 0,41-47-128 15,-41 47 0-15,0 0 0 0,0 0 0 0,0 0-160 16,0 0-480-16,0 0-80 0,0 0-32 0</inkml:trace>
  <inkml:trace contextRef="#ctx0" brushRef="#br0" timeOffset="-157297.23">23001 13403 18431 0,'0'-2'1632'16,"0"1"-1312"-16,0 1-320 0,0 0 0 0,1-3 1840 0,1 2 288 16,-1-2 64-16,3 0 16 0,-4 3 384 0,0 0 80 15,0 0 16-15,0 0 0 0,0 0-1088 0,50-37-192 16,-50 37-64-16,0 0 0 0,0 0-688 0,56-29-144 15,-56 29-16-15,0 0-16 0,52-36-128 0,-52 36-32 16,0 0 0-16,50-55 0 0,-50 55-128 0,0 0-48 16,44-49 0-16,-44 49 0 0,0 0-144 0,32-55 0 15,-32 55 0-15,0 0 0 0,17-51 0 0,-17 51 0 16,0 0 0-16,1-42 0 0,-3 30-224 0,-2 2-32 16,-1 0 0-16,-1 4 0 0,-1 0 32 0,-2-1 0 15,-1 4 0-15,-1 0 0 0,-1 3 224 0,1 3-144 0,3-2 144 0,-3 3-128 16,-1 4 128-16,-3 1 0 0,-1 4 160 0,0 2-160 15,1 1 304-15,0 0-48 0,3 3 0 0,-1-3 0 16,3 3-16-16,3-3-16 0,1 6 0 0,2-2 0 16,3-2-96-16,1 1-128 0,4-6 176 0,0 2-176 15,5-2 160-15,1-2-160 0,1 0 128 0,2-4-128 0,1 3 192 0,1-1-64 0,2 3 0 0,1-4 0 32,-18-8 64-32,36 0 0 0,-36 0 0 0,0 0 0 15,48-2-192-15,-33 4 0 0,0 3 0 0,-1-2 128 16,-14-3-128-16,0 0 0 0,0 0-192 0,47-19 192 15,-47 19-656-15,0 0-16 0,0 0 0 16,0 0 0-16,42-41-352 0,-42 41-80 0,0 0-16 0,0 0-17040 16</inkml:trace>
  <inkml:trace contextRef="#ctx0" brushRef="#br0" timeOffset="-156977.64">23298 12593 16575 0,'-1'0'736'0,"1"0"160"0,1 0-720 0,-1 0-176 15,0-2 0-15,1 1 0 0,0 1 2608 0,2-2 480 0,1 1 112 0,0 1 0 16,5 1-272-16,0 1-64 0,-9-2-16 0,0 0 0 16,0 0-1632-16,39 0-336 0,-28 1-64 0,1 1-16 15,-1-2-464-15,-11 0-80 0,0 0-32 0,34 0 0 16,-23 2-224-16,-2-2 0 0,-3-2 0 0,2 2 0 31,-1 0-368-31,-1-2-64 0,2 1-16 0,-2-1-11728 0,0 1-2352 0</inkml:trace>
  <inkml:trace contextRef="#ctx0" brushRef="#br0" timeOffset="-156263.2">23715 12214 9951 0,'0'0'208'0,"0"0"48"0,0 0 16 0,0 0 32 0,0 0-304 0,0 0 0 15,0 0 0-15,0 0 0 0,0 0 3488 0,0 0 640 16,0 0 128-16,42-31 32 0,-39 28-1248 0,1 8-240 16,0 1-48-16,-2 1-16 0,-1-7-1072 0,1 3-192 15,-1 1-64-15,-1 0 0 0,1 4-848 0,-1 1-176 0,0 2-48 0,0 5 0 16,0 8-160-16,1-11-48 0,1 0 0 0,-1-3 0 15,0 6 0-15,0-4-128 16,1-2 192-16,-1-1-64 0,1-3-128 0,0 4 160 16,0-2-160-16,-1 0 160 0,0-2-160 0,-1 3 0 0,2-3 0 15,-1 0 0-15,0 1 0 0,0-3 0 0,1 1 0 16,-1 1 0-16,-1-2 0 0,1 0 0 0,-1 2 0 16,0-2 0-16,0 0 0 0,0 3 0 0,0-4 0 15,-1 4 0-15,1-4 0 0,0 3 0 0,-1-2 0 0,-1 1 0 16,2 3 0-16,-1-2 0 0,0 0 0 0,-2 3 0 15,1-2 0-15,0 3 0 0,-1-1 128 0,1-3-128 0,0-3 160 0,0 4-160 16,-1 2 192-16,-2 6-192 16,2-1 160-16,-2 1-160 0,-1-2 128 0,1 2-128 15,0-5 0-15,0-1 0 0,-1-6 128 0,-1 1-128 16,1 2 0-16,-1 1 0 0,1 1 0 0,-2-2 0 16,1 4-272-16,-1-2 16 0,0 0 0 0,-1 2 0 0,0 5-64 15,2-5 0-15,0-4 0 16,0-5 0-16,2 4 192 0,0-1 128 0,1 2-192 0,0-2 192 15,3-4-144-15,-1-4 144 0,2 1 0 0,2 0-144 0,0-1 144 16,1-1 0-16,-3 5 0 0,0 0 0 0,0 0 0 16,0 0 0-16,0 0 0 0,48-35 0 0,-48 35 0 0,0 0 0 15,0 0 0-15,53-39 0 0,-53 39 0 0,0 0 176 16,0 0-176-16,44-22 192 0,-44 22-192 0,0 0 192 16,0 0-192-16,0 0 192 0,0 0-64 0,39-3 0 15,-34 6 0-15,-2 1 0 0,1 2 16 0,0 0 0 0,-2 0 0 16,0 4 0-16,-2 0 48 0,1-1 0 0,-1 2 0 15,-1 0 0-15,1 0-32 0,0 0 0 0,0-1 0 16,-2 0 0-16,4 2-160 0,-2-3 128 0,2-2-128 0,1-4 128 16,-1 1-128-16,0-2 0 0,2-1 0 0,0-1 0 31,1 0-448-31,0-1-32 0,-5 1 0 0,0 0-12240 0,0 0-2448 0</inkml:trace>
  <inkml:trace contextRef="#ctx0" brushRef="#br0" timeOffset="-155912.06">23973 12660 5519 0,'0'0'496'0,"0"0"-496"0,1-2 0 0,2 0 0 0,-2 2 2432 0,0 0 384 15,2 0 64-15,-1-2 32 0,2-4 736 0,-4 6 128 16,0 0 48-16,0 0 0 0,0 0-1392 0,0 0-288 15,39-42-48-15,-34 37-16 0,0 1-944 0,-1 0-192 16,0 1-48-16,-1 1 0 0,1 1-464 0,-1 1-112 16,-1 3 0-16,1 0-16 0,-2 1-96 0,1-1-16 15,1 3 0-15,-1 0 0 0,1 1-32 0,-2 2-16 16,1 3 0-16,1 2 0 0,-1 4-16 0,1 1-128 16,1-7 192-16,-1 4-64 0,1 7 16 0,1-6 0 15,0-2 0-15,1-5 0 0,0 2-144 0,0 0 0 0,1 1 144 16,-2-3-144-16,1-2 0 0,-1 0 0 0,0-2 0 0,-2-2 0 15,2-2 0-15,-1-2-208 0,1-4 16 0,-1 2 16 32,-4 2-400-32,0 0-64 0,0 0-32 0,0 0 0 15,18-51-1360-15,-18 51-272 0</inkml:trace>
  <inkml:trace contextRef="#ctx0" brushRef="#br0" timeOffset="-155628.33">24025 12847 3679 0,'-5'4'320'0,"3"-2"-320"0,0-2 0 0,1 0 0 16,1 0 3136-16,0 0 576 0,0 0 96 0,1-4 32 0,2-1 64 0,-3 5 0 16,0 0 16-16,0 0 0 0,28-48-1488 0,-28 48-288 15,0 0-64-15,40-60-16 0,-40 60-1104 0,0 0-208 16,43-61-48-16,-43 61-16 0,0 0-304 0,42-57-64 15,-42 57-16-15,0 0 0 0,41-47-160 0,-41 47-16 16,0 0-128-16,0 0 192 0,0 0-192 0,42-44 0 16,-42 44-144-16,0 0 144 15,0 0-560-15,0 0-16 0,0 0 0 0,0 0-17840 0</inkml:trace>
  <inkml:trace contextRef="#ctx0" brushRef="#br0" timeOffset="-154379.95">24416 13271 11967 0,'0'0'1072'0,"0"0"-864"0,0-4-208 0,-2 4 0 16,2 3 2080-16,-1-3 368 0,-1 0 80 0,-3 0 16 15,0-3 544-15,-3 3 112 0,1 3 32 0,0-3 0 16,-2 0-1264-16,0 3-256 0,1 4-48 0,-1-1-16 16,-1 0-816-16,0 0-176 0,0-2-16 0,0 5-16 15,-1 0-368-15,1 1-64 0,2 3 0 0,-2-3-16 16,2 4-176-16,0 0 0 0,2 1 0 0,-1-2 128 15,4 2-128-15,-1-1 0 0,3 1 0 0,1-4-176 16,1 0 32-16,3-1 0 0,1-4 0 0,2-5 0 31,-7-1-240-31,0 0-32 0,0 0-16 0,48-16 0 16,-48 16-240-16,0 0-48 0,58-57-16 0,-58 57 0 0,46-57 112 16,-46 57 32-16,43-70 0 0,-43 70 0 0,33-57-304 15,-33 57-64-15,21-60-16 0,-21 60 0 16,16-57 320-16,-16 57 64 0,10-50 16 0,-10 50 0 0,3-38 416 15,-3 38 160-15,-1-37 0 0,1 37-144 0,-5-32 992 0,5 32 208 0,-9-31 32 0,6 20 16 0,-1-1 144 16,0 1 32-16,-1-1 0 0,0 0 0 0,2-1-576 0,0 3-96 16,3 10-32-16,0 0 0 0,0 0-192 0,0 0-64 15,-3-24 0-15,3 24 0 0,0-4-48 0,0 4-16 16,0 0 0-16,0 4 0 0,0 4 64 0,0 0 0 16,0 0 0-16,-2 2 0 0,4 4-80 0,-2 3-16 15,0-3 0-15,-2 4 0 0,2 1-224 16,-1-2 176-16,2 0-176 0,1 3 160 0,-1 5-160 0,1 3 0 15,1 8 0-15,-1-1 128 0,-1-3-128 16,1 1 0-16,0 2 0 0,-1-3 0 0,2-1 0 0,-1-5 0 0,2-1 0 0,-1-3 0 16,0-2 0-16,1-2 0 0,0-4 0 15,-1-3 0 1,1-5-512-16,0-2-16 0,1-3-16 0,-5-1 0 16,0 0-800-16,0 0-176 0</inkml:trace>
  <inkml:trace contextRef="#ctx0" brushRef="#br0" timeOffset="-154113.3">24694 13118 35007 0,'0'10'1552'0,"0"-7"320"16,0 3-1488-16,1 1-384 0,0-7 0 0,-1 2 0 15,0-2 1360-15,3 4 208 0,1 6 32 0,2 0 16 0,0 2-736 0,1 0-160 16,2 1-16-16,0 0-16 0,-2 6-352 0,2-4-64 15,-1-5-16-15,1 2 0 0,0-2-256 0,-3 3 0 16,1 2 128-16,0-1-128 0,0-3 0 0,-1 0 0 16,-1 1 0-16,0 1 0 0,-1-1 0 0,-1 1 0 15,1-4-128-15,-1 1 128 16,-2 0-448-16,1-1 16 0,0 0 0 0,-2-3 0 16,1 0-240-16,0-1-48 0,-1 0-16 0,1-4-11424 15,-1 2-2272-15</inkml:trace>
  <inkml:trace contextRef="#ctx0" brushRef="#br0" timeOffset="-153813.66">24616 13495 10127 0,'1'-4'896'0,"-1"-1"-704"0,1 1-192 0,1 1 0 16,-1 0 3952-16,1 0 752 0,-2 3 160 0,0 0 16 16,0 0-960-16,35-49-192 0,-35 49-32 0,40-49-16 15,-40 49-2288-15,39-57-464 0,-39 57-96 0,36-47 0 16,-36 47-272-16,31-45-48 0,-31 45-16 0,0 0 0 16,38-50-304-16,-38 50-48 0,0 0-16 0,0 0 0 15,37-45-128-15,-37 45 0 0,0 0 0 0,0 0 0 16,0 0-432-16,0 0-64 0,0 0-16 0,0 0 0 15,0 0-640-15,0 0-128 0</inkml:trace>
  <inkml:trace contextRef="#ctx0" brushRef="#br0" timeOffset="-151597.8">25493 13350 11967 0,'0'0'1072'0,"-1"0"-864"16,-1 0-208-16,2 0 0 0,0 0 1984 0,0-1 336 15,-1 1 80-15,0 0 16 0,0 0 736 0,1 0 160 0,0 0 16 0,1 1 16 16,3 2-1104-16,-1-1-240 0,2-1-32 0,1 4-16 15,2-4-1056-15,0 2-224 0,-8-3-32 0,0 0-16 16,0 0-240-16,47 4-64 0,-47-4 0 0,0 0 0 16,45 0-128-16,-45 0-48 0,0 0 0 0,43-2 0 15,-43 2-144-15,0 0 0 0,0 0 144 0,0 0-144 16,50-6 0-16,-50 6 0 0,0 0 0 0,0 0 0 31,0 0-448-31,0 0-16 0,0 0 0 0,0 0 0 0,0 0-816 0,0 0-176 0,44-33-16 0,-44 33-15712 16</inkml:trace>
  <inkml:trace contextRef="#ctx0" brushRef="#br0" timeOffset="-151363.77">25662 13219 8399 0,'-1'4'176'0,"0"-7"32"0,1 2 16 0,0 1 32 0,-2 0-256 15,2 1 0-15,0-1 0 0,0 3 0 0,0-3 4816 0,-1 0 912 16,0 0 176-16,0 3 48 0,-1 6-2432 0,1 1-464 15,0 2-112-15,1 1 0 0,-1 0-1824 0,1 2-352 16,0 4-80-16,0-3-16 0,0 4-240 0,0-2-48 16,1 1-16-16,0-3 0 0,0 2-192 0,2-4-48 15,-1-2 0-15,1 1 0 0,1-3-128 0,-2-2 0 16,2-4 0-16,-2 0 0 16,-2-4-368-16,0 0-48 0,0 0-16 0,0 0 0 15,0 0-864-15,0 0-176 0,0 0-48 0,0 0-16064 0</inkml:trace>
  <inkml:trace contextRef="#ctx0" brushRef="#br0" timeOffset="-150426.89">26200 14098 11967 0,'0'3'1072'0,"-1"-3"-864"0,1 0-208 0,0 0 0 15,0 0 2176-15,0 0 384 0,-1 1 64 0,1 1 32 16,-2 2 352-16,4-1 64 0,-1-2 0 0,1 1 16 15,2 1-1168-15,2-6-256 0,2 3-32 0,-8 0-16 16,0 0-720-16,0 0-160 0,0 0-32 0,60-32 0 16,-60 32-256-16,0 0-48 0,51-38-16 0,-51 38 0 15,0 0-64-15,60-53 0 0,-60 53-16 0,46-47 0 16,-46 47-64-16,36-45-16 0,-36 45 0 0,37-51 0 16,-37 51-64-16,32-59-16 0,-32 59 0 0,28-60 0 15,-28 60 16-15,19-51 0 0,-19 51 0 0,0 0 0 0,19-55-160 16,-19 55 0-16,10-55 144 0,-10 55-144 15,5-58 0-15,-5 58 0 0,0-60 0 0,-3 32 128 16,0-1-128-16,-2 1 0 0,-2 2 0 0,0-1 128 16,-2 1-128-16,-1 0 0 0,1 1 0 15,-3 3 128-15,0-3-128 0,0 3 0 0,-2-3 0 0,5 8 0 0,2 4 0 0,0-3 0 16,-3-5 0-16,-3-7 0 0,1-4 0 0,-2-5 0 16,2 1 0-16,0-1 0 0,2 2 0 0,0 3 0 15,2 1 0-15,2 3 0 0,1 2 0 0,0 1 0 16,5 25 0-16,-5-45 0 0,5 45 0 0,-3-42 0 15,3 42 0-15,-2-39 0 0,2 39 0 0,5-40 0 16,-5 40 0-16,0 0 0 0,20-59 0 0,-20 59 0 0,24-43-128 16,-24 43 128-16,29-45-128 0,-29 45 128 0,0 0-128 0,46-57 128 15,-46 57 0-15,38-41 0 0,-38 41 0 16,44-36 0-16,-44 36 0 0,42-32 0 0,-42 32 0 16,0 0 0-16,59-34 0 0,-59 34 0 0,0 0 0 0,48-25 0 15,-48 25 0-15,0 0 0 0,0 0 0 0,51-16 0 16,-51 16 0-16,0 0 0 0,0 0 0 0,0 0-128 31,47-12-240-31,-47 12-32 0,0 0-16 0,0 0 0 16,0 0-192-16,41 0-32 0,-41 0-16 0,0 0-11952 0,0 0-2368 0</inkml:trace>
  <inkml:trace contextRef="#ctx0" brushRef="#br0" timeOffset="-149563.18">26687 14234 7359 0,'-1'-2'656'0,"0"-2"-528"16,1 2-128-16,0 0 0 0,0 0 1312 0,-1 2 224 15,1-3 64-15,-2 2 0 0,1-4 1856 0,0 0 368 16,-2 0 80-16,-2 2 0 0,0 3-704 0,-1-3-128 0,-1 3-48 0,1 3 0 15,-2-1-1696-15,1 2-352 0,-2-2-64 0,1 5-16 16,-1 0-448-16,0-1-112 0,3 0-16 0,0 0 0 16,0 7-144-16,-1-3-48 0,3 2 0 0,-1 0 0 15,1 0-128-15,1 2 0 0,2 1 0 0,1-1 128 16,3-5-128-16,-1-2 0 0,1-1-192 0,3 0 192 16,0 1-320-16,1-4 48 0,-7-3 16 15,0 0 0-15,0 0 0 0,45-22 0 0,-45 22 0 16,0 0 0-1,0 0-128-15,51-47-32 0,-51 47 0 0,0 0 0 0,31-48-80 0,-31 48-16 0,0 0 0 0,23-51 0 0,-23 51 320 0,0 0 48 16,0 0 16-16,0 0 0 16,23-49 128-16,-23 49 0 0,0 0 0 15,0 0 128-15,0 0 336 0,3 0 80 0,-3 6 16 0,-1 2 0 16,1 1-48-16,-2 2 0 0,1 4 0 0,0-3 0 0,0 4-272 16,-2 1-64-16,3-3-16 0,-1 2 0 15,0 1-160-15,1-5 0 0,0 0 144 0,0-1-144 0,0 1 0 16,1-5 0-16,0-3 0 0,1 1 0 0,0-5-288 15,-1 1-32-15,2 1 0 0,-1-4 0 16,-2 2-1488-16,0 0-304 0</inkml:trace>
  <inkml:trace contextRef="#ctx0" brushRef="#br0" timeOffset="-148577.65">27254 12094 12895 0,'1'3'1152'0,"0"0"-928"16,0-2-224-16,-1 2 0 0,2-3 2400 0,-1 3 432 15,0 2 96-15,3 5 16 0,-2 3 128 0,2 0 16 0,-2 2 16 0,0 1 0 16,-1-2-1328-16,-2 1-272 0,-2-3-48 0,-1 1-16 16,1 0-800-16,-3-1-144 0,-2 1-48 0,-1-2 0 15,0 0-224-15,-1-1-48 0,-1-3-16 0,-2-2 0 16,1 1-160-16,-2 0 0 0,1-2 144 0,-2-1-144 16,0-3 0-16,0 0 0 0,0 0 0 0,3-5 0 15,0 1 0-15,0-2 0 0,1 0-128 0,1-1 128 16,2 4-160-16,-1-3 160 0,2-4-192 0,-2-5 192 15,3 1-160-15,0-1 160 0,1 2-128 0,1 0 128 16,1 1 0-16,2-2-128 0,1 14 128 0,0 0 0 16,0 0 0-16,5-33 0 0,-5 33 0 0,0 0-128 0,0 0 128 0,0 0 0 0,0 0 0 0,0 0 0 15,0 0 224-15,0 0-32 16,53-20 0-16,-53 20 0 16,0 0 32-16,39 6 0 0,-39-6 0 0,28 10 0 15,-28-10-80-15,31 16-16 0,-16-6 0 0,0 1 0 0,-2 3-128 16,1-2 0-16,1 4 144 0,-2 1-144 0,1-1 0 15,0-2 0-15,-1 0 0 0,1-3 128 0,-1-1-128 16,-13-10 0-16,26 12 0 0,-26-12 0 0,0 0 0 0,44 0 0 16,-44 0 0-16,0 0 0 0,48-12-224 0,-48 12 32 15,0 0 16-15,0 0 0 0,58-32-144 0,-58 32-48 16,0 0 0-16,0 0 0 0,0 0 112 0,41-40 0 16,-41 40 16-16,0 0 0 0,0 0 112 0,0 0 128 15,17-42-208-15,-17 42 80 0,0 0 128 0,-2-24 0 16,-1 16 0-16,-1 0 0 0,-2-2 128 0,-2 0 64 15,-2-1 16-15,-3 3 0 0,0-2 112 0,-1 4 32 16,-2 0 0-16,0 1 0 0,-3 1-32 0,2 2 0 16,-1 2 0-16,-1 2 0 0,0 1-64 15,1 3 0-15,1 0-16 0,1 2 0 16,1 4-16-16,2 0 0 0,3-6 0 0,2 2 0 16,0 1-64-16,2-1-16 0,4 0 0 0,-1-2 0 0,3-3-144 0,3 2 0 0,0-1 0 0,2 0 0 31,-5-4-464-31,0 0-32 0,0 0 0 0,44 4-12656 15,-44-4-2528-15</inkml:trace>
  <inkml:trace contextRef="#ctx0" brushRef="#br0" timeOffset="-147430.48">27158 13492 3679 0,'0'0'320'0,"0"0"-320"15,0 0 0-15,0 0 0 0,0 0 2048 0,0 0 352 16,0 0 64-16,26-48 16 0,-26 48 1056 0,0 0 224 15,34-43 32-15,-34 43 16 0,0 0-928 0,0 0-192 16,44-40-48-16,-44 40 0 0,0 0-992 0,0 0-208 16,0 0-32-16,0 0-16 0,31 10-688 0,-27-2-144 15,0 3-32-15,-1 0 0 0,1 1-16 0,0 3-16 0,-2 4 0 0,3-3 0 16,0 2-192-16,0 0-48 0,0-2 0 0,0 1 0 16,1-3-256-16,-1-2 160 0,-1-6-160 0,-1 4 128 15,4-1-128-15,-1 0 0 0,1 1 0 0,2-3 0 16,-2-1 0-16,1 2-272 0,-2 0 64 0,0-6 16 31,-6-2-512-31,0 0-80 0,0 0-32 0,0 0 0 0,0 0-1232 16,0 0-256-16</inkml:trace>
  <inkml:trace contextRef="#ctx0" brushRef="#br0" timeOffset="-147178.83">27178 13662 18431 0,'-7'0'816'0,"4"0"160"0,1 3-784 16,1-3-192-16,1-2 0 0,0 1 0 0,1-2 1984 0,1 3 336 16,2-2 80-16,-4 2 16 0,0 0 256 0,0 0 48 15,49-20 16-15,-49 20 0 0,0 0-1280 0,56-35-256 16,-56 35-48-16,0 0-16 0,58-44-656 0,-58 44-128 16,40-32-32-16,-40 32 0 0,41-39-176 0,-41 39-144 15,0 0 192-15,50-49-192 0,-50 49 0 0,0 0 0 16,0 0 0-16,44-37 0 0,-44 37-128 0,0 0-96 15,0 0-16-15,0 0 0 16,0 0-848-16,0 0-160 0,44-14-32 0,-40 17-15936 0</inkml:trace>
  <inkml:trace contextRef="#ctx0" brushRef="#br0" timeOffset="-146014.52">27811 13659 14735 0,'-3'0'1312'0,"0"0"-1056"0,1 0-256 0,0 3 0 15,2-3 1584-15,-1 0 256 0,-3 1 48 0,-1 1 16 16,-1 1 480-16,0 1 112 0,2-2 0 0,4-1 16 16,2 2-608-16,3-3-128 0,1 0-32 0,-6 0 0 15,0 0-736-15,0 0-160 0,43-10-16 0,-43 10-16 16,0 0-352-16,52-25-64 0,-52 25-16 0,0 0 0 16,58-38-192-16,-58 38-32 0,0 0-16 0,56-45 0 15,-56 45-144-15,0 0 0 0,0 0 0 0,44-50 128 16,-44 50-128-16,0 0 0 0,0 0 0 0,21-56 0 15,-21 56-176-15,0 0 48 0,0 0 0 0,-3-42 0 0,-1 31-32 0,-2 3 0 16,0 2 0-16,-4-2 0 0,0 1 160 16,-3 2-160-16,0 7 160 0,-1 0-160 0,1 2 160 15,-1 2 0-15,0-2 0 0,1 4 128 0,0 2-128 0,1 3 192 16,1 2-64-16,0 1 0 0,1 3-128 0,1 1 192 16,1 4-64-16,1-2 0 0,2 0-128 0,3-2 192 15,1 1-64-15,2-5 0 0,3 0 0 0,1 0 0 16,2-3 0-16,2 0 0 0,2-2 0 0,1-1 0 15,3 0 0-15,2-1 0 0,2-2-128 0,-2-3 0 16,-1-2 128-16,2 1-128 0,1-2 0 0,-19-1 0 16,39 0 0-16,-39 0 0 0,36-4 0 0,-36 4-192 15,0 0 32-15,44-19 0 16,-44 19-704-16,0 0-144 0,0 0-16 0,47-44-16768 16</inkml:trace>
  <inkml:trace contextRef="#ctx0" brushRef="#br0" timeOffset="-145746.37">28035 13011 11967 0,'0'4'1072'0,"1"-2"-864"0,1-2-208 0,0 3 0 15,-1-3 2304-15,1 0 400 0,0 0 96 0,2 1 16 0,2 2 1152 0,4-1 224 16,1 2 48-16,1-2 16 0,1-2-2528 0,-2 2-512 16,-4 0-112-16,2-2-16 15,-9 0-736-15,0 0-160 0,0 0-16 0,46-4-16 0,-46 4-160 0,0 0 0 16,0 0-192-16,45-12 192 16,-45 12-1440-16,0 0-160 0</inkml:trace>
  <inkml:trace contextRef="#ctx0" brushRef="#br0" timeOffset="-145118.54">28494 12650 23151 0,'1'0'512'0,"0"0"96"0,2 0 32 0,-2 1 0 0,-1-1-512 0,0 0-128 0,1 0 0 0,1 3 0 15,0-3 2944-15,0 0 576 0,1 2 96 0,-2 2 32 16,2 2-1856-16,-3 0-352 0,1 4-80 0,-1-1-16 16,1-3-752-16,-2 2-144 0,0 0-48 0,-1 2 0 15,1 0-240-15,1 2-160 0,-1-2 192 0,1 3-192 16,0-3 0-16,1 2 0 0,0 0 0 0,1 1 0 16,0-1 0-16,-1-2 0 0,1-3 0 0,-1 4 0 15,0-1 0-15,0 3 0 0,1-3 0 0,-2 0 0 16,1-1 0-16,-2 0 0 0,1 1 0 0,0 0 0 15,-2-1 0-15,2 0 0 0,-1 0 0 16,1-3 0-16,0 2 0 0,-1-2 0 0,1 0 0 0,0-3 0 16,0 3 0-16,0-3 0 0,0 1 0 0,-1 1 0 15,1-1 128-15,-2 2-128 0,1-2 0 0,0-1 0 0,0 2 0 0,-2 0 0 16,1 1 0-16,-2 3 0 0,-1-3 0 0,0 2 0 16,-1 3 0-16,-3-4 0 0,2 3 0 15,-3 1 0-15,0-1 0 0,0 0 0 0,-1 2 0 16,0 1 0-16,0-3 128 0,1-2-128 15,0 0 0-15,3-2 0 0,-1 0 0 0,3 0 0 16,0-3 0-16,2 0 0 0,-1-3 0 0,3 0-144 16,-1 0 144-16,2-2-208 0,2 1 80 0,-2 1 128 0,0 0-240 0,0 0 80 15,0 0 16-15,0 0 0 0,0 0 144 0,0 0-128 16,39-37 128-16,-39 37-128 0,0 0 128 0,0 0 0 16,0 0 0-16,0 0 0 0,45-23 0 0,-45 23 0 15,0 0 0-15,0 0 0 0,0 0 128 0,0 0-128 16,29 3 128-16,-25 1-128 0,0-1 128 0,-2 4-128 15,2-1 160-15,-2 0-160 0,1 0 128 0,-2 0-128 16,2 0 0-16,-2 1 144 0,0-1-144 16,0 0 0-16,1-1 0 0,-1 0 0 0,1-1 0 15,1-2 0-15,-1 2 0 0,-1-4 0 0,1 0-192 0,0 0-80 16,1 0-16-16,-3 0 0 16,0 0-1104-16,0 0-208 0</inkml:trace>
  <inkml:trace contextRef="#ctx0" brushRef="#br0" timeOffset="-144824.25">28683 13103 18431 0,'-1'0'1632'0,"0"0"-1312"16,-1 0-320-16,1-3 0 0,1 3 2592 16,-1 0 448-16,-2 0 96 0,1 0 0 0,-2 0-288 0,0 0-64 15,3 0-16-15,0 0 0 0,1 0-1728 0,1 3-336 16,2-3-80-16,-1 0-16 15,2 2-320-15,0 0-64 0,1 0-16 0,0 0 0 0,1 2-208 16,0-1 144-16,0 0-144 0,1 1 128 0,0 2-128 0,-1 0 0 16,3 1 0-16,-3 0 0 0,0 2 0 0,-1-1 0 15,0 2 0-15,-2 0 0 0,1 0 0 0,0 0 0 0,0 1 0 0,-1-4 0 16,1 2-144-16,0-5 144 16,-2 0-192-16,1 0 192 0,-1-2-320 0,-1-2 32 15,2 2 16-15,-2-4 0 16,0 0-1008-16,1 0-192 0,-1-2-32 0,-1-2-9872 15,0 2-1968-15</inkml:trace>
  <inkml:trace contextRef="#ctx0" brushRef="#br0" timeOffset="-144602.45">28621 13247 10127 0,'1'0'896'0,"-1"0"-704"0,2-2-192 0,-1 2 0 15,0-2 2784-15,0 0 528 0,3-3 96 0,-4 5 32 16,0 0 432-16,0 0 96 0,0 0 0 0,46-58 16 16,-46 58-2240-16,0 0-448 0,36-43-80 0,-36 43-32 0,0 0-672 15,0 0-128-15,41-48-16 0,-41 48-16 0,0 0-128 16,0 0-32-16,0 0 0 0,38-45 0 0,-38 45-192 16,0 0 0-16,0 0 0 0,0 0-160 0,0 0-80 0,0 0-16 15,47-27 0-15,-47 27-12288 16,0 0-2448-16</inkml:trace>
  <inkml:trace contextRef="#ctx0" brushRef="#br0" timeOffset="-143563.84">29076 13649 16575 0,'0'-3'1472'16,"-1"-2"-1168"-16,0 3-304 0,0 0 0 15,-1 2 1888-15,0-4 320 0,-1-1 64 0,-3 0 16 16,-1-3 464-16,-4-1 80 0,-2 2 32 0,-2 0 0 0,1 4-1296 0,-1 3-256 16,-1 3-48-16,1 1-16 0,0 5-688 0,1-2-144 15,1 6-32-15,0 1 0 0,2 0-256 0,1 1-128 16,3 2 128-16,0 1-128 0,0-2 0 0,4 0 0 15,0 2 0-15,3-4 0 0,1 2-192 0,2-4 192 16,2-2-192-16,2-4 192 0,3-1-192 0,3-3 192 16,0-2-192-16,-13 0 192 15,0 0-480-15,53-20 32 0,-53 20 0 0,44-31 0 16,-44 31-160-16,0 0-32 0,58-64 0 0,-58 64 0 16,39-62 16-16,-39 62 0 0,35-70 0 0,-35 70 0 15,27-74 0-15,-27 74 0 0,20-75 0 0,-20 75 0 0,10-73 352 0,-10 73 64 16,0-67 16-16,0 67 0 0,-6-62 384 0,6 62 64 15,-12-50 32-15,12 50 0 0,-11-36 416 0,5 23 64 0,-1 3 32 16,1 4 0-16,1 1 96 0,-2 4 0 0,2-1 16 0,2-1 0 16,0 2-144-16,2 1-48 0,0 0 0 0,1 0 0 15,0 4-352-15,1 2-80 0,2-2-16 0,-1 2 0 16,2 4-32-16,-1 1-16 0,2 5 0 0,-1 2 0 16,2 2-80-16,-1 5-16 0,0 5 0 0,0 0 0 15,0 5-128-15,-1 2 0 0,1 2 144 0,-2-4-144 16,1 2 0-16,-1-2 0 0,0-3 0 0,0-3 0 15,1-1 0-15,-1-6-288 0,1-3 48 0,1-1 16 16,1-5-464 0,0-3-80-16,2 0-32 0</inkml:trace>
  <inkml:trace contextRef="#ctx0" brushRef="#br0" timeOffset="-143263.98">29373 13568 18431 0,'0'0'1632'16,"0"0"-1312"-16,1-1-320 0,1 1 0 0,-1-3 2176 0,0 3 384 16,1-2 64-16,1 0 0 0,-3 2-192 0,0 0-32 15,0 0-16-15,0 0 0 0,0 0-992 0,43-12-208 16,-34 12-32-16,-2 1-16 0,2 4-672 0,0-1-128 16,-2 2-16-16,2 0-16 0,1 2-112 0,-1 0 0 15,-1 1-16-15,-1-2 0 0,2 6-48 0,1-1 0 16,-1 2 0-16,-1 1 0 0,0 1 32 0,-1 0 0 15,-1 0 0-15,-1 0 0 0,1-1-160 0,-2 1 160 16,1 0-160-16,-1-1 160 0,-1 1-160 0,1-3 0 16,-1-1 0-16,-1-3 0 0,2-2 0 0,-3-1-192 15,1-3 64-15,1-1 128 16,-1-1-672-16,1-2-16 0,1-3 0 0,-3 0-11696 0,1-2-2336 16</inkml:trace>
  <inkml:trace contextRef="#ctx0" brushRef="#br0" timeOffset="-142980.6">29343 13824 6447 0,'-2'-1'576'0,"-1"1"-576"16,2 0 0-16,1-2 0 15,1 1 3024-15,-1 1 496 0,0-4 112 0,0-2 16 0,2 0-160 0,-2 6-32 16,0 0 0-16,0 0 0 0,31-63-1024 0,-31 63-224 15,0 0-32-15,52-67-16 0,-52 67-1216 0,40-47-240 16,-40 47-64-16,42-47 0 0,-42 47-272 0,0 0-64 16,51-60-16-16,-51 60 0 0,0 0-160 0,52-57-128 15,-52 57 144-15,0 0-144 0,44-44 0 0,-44 44 0 16,0 0 0-16,0 0 0 0,0 0-224 0,40-32-96 16,-40 32 0-16,0 0-16 15,0 0-736-15,0 0-144 0</inkml:trace>
  <inkml:trace contextRef="#ctx0" brushRef="#br0" timeOffset="-141811.8">29618 11832 17503 0,'2'2'1552'0,"1"2"-1232"15,2-3-320-15,-3 1 0 0,3 1 1136 0,-1-2 160 16,0 2 48-16,2 0 0 0,-6-3 1984 0,28 15 384 16,-4-7 96-16,4 3 16 0,3-4-1968 0,0-1-400 15,-31-6-80-15,64 4-16 0,-64-4-848 0,66-4-192 0,-66 4-16 0,64-10-16 16,-64 10-48-16,52-8-16 0,-52 8 0 0,48-8 0 16,-48 8-224-16,44-5 128 0,-44 5-128 0,34 3 0 15,-34-3 0-15,30 9 0 0,-18-3 0 0,-2 1 0 16,1 2 0-16,-2-2 0 0,1 3 0 0,-2 3 0 15,1-2 0-15,0 5 0 0,-2 0 0 0,-1 2 0 16,-1 5 128-16,-1 5-128 0,-3 0 0 0,-1 8 144 16,-2 9-144-16,-2 8 0 0,-2 6 0 0,-3 8 0 15,1 0 0-15,-2 0 0 0,-4 6 0 0,2-2 0 16,-1-1-160-16,0 3 160 0,-1 2 0 0,-1-1-144 16,2 0 144-16,-2-1 0 0,1-3 0 0,-1-6-128 15,3-1-160-15,0 0-32 0,2 0 0 0,-1-6 0 16,3-4-80-16,0-5-32 15,1-3 0-15,1-4 0 0,0-4 80 0,1 1 16 0,-1-3 0 0,2-3 0 16,-1 3 160-16,3-1 48 0,-2 1 0 0,2-7 0 0,0-2 128 0,1-5 0 16,0 2-144-16,1-4 144 0,1-3 0 0,-1 0 0 15,3-1-144-15,-2-2 144 0,3-2 0 0,-2 0 0 16,-1-5 0-16,2 4 0 0,-1-3 0 0,-1 2 0 16,3 1 0-16,-1 2 0 0,0 1 0 0,0-1 0 15,1 0-144-15,-2 2 144 0,0-2-208 0,0-2 48 16,-1 3 16-16,0-5 0 0,-1 2 144 0,1-4 128 15,-1 2-128-15,0-2 176 0,0 0-32 0,0 0 0 16,2-3 0-16,-2 3 0 0,0 0-144 0,0-2 0 16,1-2 0-16,0 3 0 0,0 0 0 0,1-1 0 15,-1 0 0-15,-1 1 0 0,1-4 0 0,0 3 0 0,1-2 0 16,-1 2 0-16,0-2 0 0,-1 2 0 0,0 1 0 16,0-1 0-16,0-1 0 0,0 1 0 0,-1-1 0 0,1 0 0 15,-1 0 0-15,2-1 0 0,-1 2 0 0,-1-2 0 16,1-2 0-16,-2 2 0 0,2 0 0 0,0-2 0 15,-1 3 0-15,1-3 0 0,-1 1 0 0,1 1 0 16,-1-2 0-16,-1 1 0 0,2 2 0 0,-1-3 0 16,1 2 0-16,-1-2 0 0,0 2 0 0,1 0 0 15,-2-2-128-15,2 0 128 0,0 3 0 0,-1-3 0 16,1 0 0-16,-1 0 0 0,1 1 0 0,-1-1 0 16,-2 2 0-16,2-4 0 0,0 1 0 0,-2 1 0 0,2-3 0 0,-1 1 0 0,-2 0 0 0,1 0 0 31,1-2 0-31,-3 1 0 0,1-2 192 0,1 1-64 0,-2 0-128 15,-2-1 192-15,2 2-192 0,1-1 192 0,-3-2-192 0,2-1 192 16,-1 4-192-16,-1-3 192 0,-1-1-192 0,0 1 160 16,-3 0-160-16,-2 0 160 0,1 2-160 0,-3 0 0 0,0 3 144 0,-2 2-144 0,0 1 128 15,-2 1-128 1,-1 6 160-16,-1-3-160 0,1 3 176 0,2 1-176 16,-2 0 192-16,3-2-192 0,-1 2 128 0,2-4-128 15,2 4 0-15,-1-4 0 0,2 1 0 0,1-4 0 16,2 0 0-16,4-2 0 15,0 2-928-15,3-7-144 0,1 1-16 0,2-3-15664 0</inkml:trace>
  <inkml:trace contextRef="#ctx0" brushRef="#br0" timeOffset="-77970.07">30723 13447 2751 0,'0'0'256'0,"0"0"-256"0,0 0 0 0,0 0 0 0,0 0 960 0,0 0 128 15,0 0 48-15,0 0 0 0,0 0 1632 0,0 0 336 16,0 0 64-16,0 0 16 0,18-38 208 0,-18 38 64 16,0 0 0-16,0 0 0 0,0 0-688 0,0 0-128 15,0 0-16-15,0 0-16 0,34 15-1392 0,-34-15-288 16,0 0-48-16,0 0-16 0,35 14-160 0,-35-14-16 15,0 0-16-15,0 0 0 0,51 2-224 0,-51-2-64 0,0 0 0 0,50-6 0 16,-50 6-192-16,0 0-64 0,60-8 0 16,-60 8 0-16,0 0-128 0,0 0 0 0,58-8 0 0,-58 8 0 15,0 0 0-15,0 0 0 0,46-5 0 0,-46 5 0 0,0 0 0 0,0 0-192 16,0 0 64 0,0 0 128-1,0 0-736-15,0 0-32 0,0 0 0 0,0 0 0 16,0 0-272-16,0 0-64 0,0 0-16 0,0 0-17440 0</inkml:trace>
  <inkml:trace contextRef="#ctx0" brushRef="#br0" timeOffset="-77546.17">30810 13532 9215 0,'-4'1'816'0,"3"-1"-656"15,0 3-160-15,1-3 0 0,0 0 1312 0,0 0 224 16,0 0 64-16,0 0 0 0,0 0 1536 0,0 0 304 15,0 0 64-15,0 0 16 0,21 13-320 0,-21-13-48 16,0 0-16-16,0 0 0 0,24 15-1792 0,-24-15-352 16,0 0-80-16,0 0-16 0,36 10-240 0,-36-10-48 0,0 0-16 0,0 0 0 15,52 9-80-15,-52-9-32 0,0 0 0 0,45 1 0 16,-45-1-176-16,0 0-48 0,0 0 0 16,44 5 0-16,-44-5-128 0,0 0-128 0,0 0 192 0,0 0-192 15,41 10 0-15,-41-10 0 0,0 0 0 0,0 0 0 16,16 12 0-16,-13-8 0 0,-2-2 0 15,0 2 0-15,-1-2-176 0,0 2-80 0,0-4-32 16,-1 1 0-16,1-1-624 16,-1-1-128-16,1 1-32 0,0 0-11968 0,0 0-2384 0</inkml:trace>
  <inkml:trace contextRef="#ctx0" brushRef="#br0" timeOffset="-76713.78">31416 13712 20271 0,'0'0'896'0,"0"0"192"0,0 0-880 0,0 0-208 0,0 0 0 16,0 0 0-16,0 0 2432 0,0 0 448 0,0 0 96 0,0 0 16 15,39-34-336-15,-39 34-64 0,0 0-16 0,44-51 0 16,-44 51-1568-16,32-43-320 0,-32 43-64 0,43-61-16 15,-43 61-256-15,55-79-48 0,-25 32-16 0,1-1 0 0,0-3-288 0,-4 2 0 16,-3 3 128-16,-6 3-128 0,-3 4 0 0,-15 39 0 16,20-66 0-16,-20 66 0 15,10-56 0-15,-10 56 0 0,1-42 0 0,-1 42 0 16,-2-29 0-16,2 29 0 0,-8-18 0 0,3 14 0 16,-1 2 0-16,0 4 0 0,0 4 0 0,-3 1 0 0,2 2 0 0,-2 4 0 15,-1 0 0-15,-1 3 0 0,0 3 272 16,-1 3-48-16,-3 6-16 0,0 0 0 0,0 4 144 15,0 0 32-15,-1 3 0 0,1 2 0 0,2 1 16 0,-2 7 16 16,0 6 0-16,1 2 0 0,2-3-160 0,0 5-48 16,-1 4 0-16,1-2 0 0,1-3-208 0,0-3 0 15,2-8 128-15,-1-1-128 0,3-4 0 0,-1-4 0 16,3-2 0-16,-1-3 0 0,3-1 0 0,-2-2 0 16,1-1 0-16,1 0 0 0,1-6 0 0,1 1 0 15,-2-1 0-15,2-1 0 0,1-3 0 0,-1-1-128 16,1-2 128-16,0-2-160 15,0-1-352-15,-1-3-80 0,1 0-16 0,0-2 0 16,0-3-96-16,0-1-32 0,0 0 0 0,0 0 0 16,0 0 224-16,0 0 64 0,0 0 0 0,2-38 0 0,-2 38 256 0,1-35 192 0,-1 35-208 0,3-46 80 15,-1 18 128-15,1-1 0 0,-1-4 128 0,2 1-128 16,-2-3 256-16,2 3 0 0,-4 32-16 0,6-57 0 16,-6 57 144-16,6-44 48 0,-6 44 0 0,7-35 0 15,-7 35 800-15,0 0 176 0,0 0 16 0,14-41 16 31,-14 41-1744-31,0 0-336 0,0 0-80 0,0 0-16 0,0 0 736 0,0 0 368 0,0 0-48 0,0 0 0 16,0 0-16-16,50-22-16 0,-50 22 0 0,0 0 0 16,0 0-16-16,34 6 0 0,-34-6 0 0,0 0 0 15,0 0-144-15,41 13-128 0,-41-13 192 0,0 0-192 16,0 0 0-16,42 6 0 0,-42-6 0 0,0 0 0 16,0 0 0-16,41 3 0 0,-41-3 0 0,0 0 0 15,0 0-256-15,0 0-64 0,0 0-16 0,0 0 0 16,0 0-688-16,0 0-128 0,0 0-16 0,0 0-19152 15</inkml:trace>
  <inkml:trace contextRef="#ctx0" brushRef="#br0" timeOffset="-76288.07">32157 13235 6447 0,'-4'-2'576'0,"3"0"-576"0,1 2 0 0,0 0 0 15,0 0 1408-15,0 0 160 0,0 0 32 0,0 0 16 16,0 0 1872-16,0 0 368 0,0 0 80 0,0 0 16 15,0 0-560-15,0 0-128 0,0 0 0 0,0 0-16 16,-4 4-1808-16,0 0-352 0,-1 0-80 0,-2 2-16 16,1 2-336-16,-3-1-64 0,0 2-16 0,1 1 0 15,-1 3-160-15,0-1-32 0,1 2-16 0,-1 3 0 0,-1 3-144 16,0 5-32-16,2 3 0 0,-1 0 0 16,0 5-192-16,3-1 0 0,0 1 128 0,1 0-128 15,2 1 0-15,0 0 0 0,2-1 0 0,-1-5 0 0,1 1-208 16,1-5-48-16,1-1 0 0,-1-4 0 15,2 0-400-15,-2-3-96 0,0-4-16 0,1-3 0 16,-1-2 256-16,2 0 32 0,1-5 16 0,-3-2 0 16,0 0-1184-16,0 0-224 0,0 0-48 0,0 0-14176 15</inkml:trace>
  <inkml:trace contextRef="#ctx0" brushRef="#br0" timeOffset="-75799.35">32348 13609 17503 0,'-2'2'768'0,"0"-1"176"0,2 2-752 0,-1-3-192 16,1 0 0-16,-1 0 0 0,0 2 2176 0,0-2 384 0,-1 1 96 0,-1 2 16 15,-2 1 640-15,-2-2 128 16,1 2 16-16,-1 0 16 0,1 0-2192 0,-2 0-432 0,1-1-80 16,-1 0-32-16,2 0-304 0,-1 2-64 0,-1 0-16 0,2 1 0 15,1 0-32-15,-1 0 0 0,0 2 0 0,1 0 0 16,1 0-144-16,2 0-48 0,-1 2 0 0,2-1 0 15,2-2-128-15,1 2 0 0,-1-2 0 0,2 2 0 16,2-3 0-16,0 1 0 0,2-1 0 0,-7-6 0 16,0 0 0-16,22 10 0 0,-22-10 0 0,0 0 0 15,0 0-400-15,0 0 32 0,0 0 16 0,0 0 0 0,48-19 80 0,-48 19 16 16,0 0 0-16,0 0 0 0,0 0 128 0,28-48 128 16,-28 48-192-16,0 0 192 15,0 0 0-15,21-50-128 0,-21 50 128 0,0 0 0 16,0 0 0-16,9-42 0 0,-9 42 0 0,0 0 0 15,0 0 256-15,0 0 16 0,-6-22 0 16,3 20 0-16,0 2 128 0,0 0 32 0,1 2 0 0,-2 2 0 16,2-2-64-16,0 4-16 0,1-1 0 0,0 2 0 15,1 1-96-15,0 1-32 0,1 1 0 0,0 0 0 16,1-2-224-16,-1 2 176 0,1 0-176 0,0 0 160 0,0 2-160 16,-1-2 0-16,2 3 0 0,-2-1 0 0,0-2 0 15,-1 2 0-15,0-2 0 0,0 0 0 0,0-1 0 0,0-1 0 16,0 2 0-16,0-4 0 0,0 1-224 0,1-4-32 15,1 0 0-15,0 0 0 16,-1-3-432-16,-1 0-80 0,0 0-32 0,0 0 0 16,0 0-784-16,0 0-144 0</inkml:trace>
  <inkml:trace contextRef="#ctx0" brushRef="#br0" timeOffset="-75379.41">32556 13245 21183 0,'0'0'944'0,"0"0"192"0,0 0-912 0,0 0-224 0,0 0 0 0,0 0 0 16,0 0 3072-16,17 12 576 0,-12-5 128 0,3 0 0 15,1 5-1296-15,4 4-272 0,2 3-48 0,1 2-16 0,1 1-960 0,-1 2-192 16,1 3-32-16,0-1-16 16,-1 0-384-16,-3 1-80 0,2-1-16 0,-4 1 0 0,-1 0-224 0,-4 1-48 15,-1-4-16-15,-2 2 0 0,-2-3 16 0,-1-1 16 16,-3 3 0-16,1-6 0 0,-2 4 48 0,-2-2 0 16,0 1 0-16,-3-3 0 0,2-2-64 15,-3 1-16-15,1-3 0 0,-2 1 0 0,1 0-176 16,-3 3 0-16,-1-2 0 0,-1 1 0 0,5-5 0 15,-1 2 0-15,0 1 0 0,0 0 0 0,0-4-192 0,-2 2 0 16,2 1-16-16,-1-3 0 16,2-2-192-16,-1 0-48 0,2-1 0 0,1-2 0 0,1-1 64 15,2-2 16-15,3 1 0 0,0-5 0 0,2 0 544 0,0-2 96 16,0-2 32-16,0 4-14368 16,0 0-2864-16</inkml:trace>
  <inkml:trace contextRef="#ctx0" brushRef="#br0" timeOffset="-58313.25">8684 15357 29487 0,'3'0'2624'0,"-2"-1"-2112"0,0 1-512 0,2-3 0 16,-1 3 1040-16,3-3 112 0,-5 3 0 0,0 0 16 15,47-23 560-15,-47 23 128 0,62-22 0 0,-62 22 16 16,64-25-1024-16,-64 25-208 0,66-22-32 0,-66 22-16 16,59-16-144-16,-59 16-16 0,47-6-16 0,-28 3 0 15,-2 6-272-15,-2 3-144 0,-2 4 160 0,-1 0-160 16,-3 5 0-16,-1-5 0 0,-1 0 0 0,-1-4 0 15,-1 0-576-15,0-2-128 0,-1-4 0 0,0-3-18240 16</inkml:trace>
  <inkml:trace contextRef="#ctx0" brushRef="#br0" timeOffset="-58053.95">8969 15325 18431 0,'-3'6'816'0,"2"-3"160"0,0 0-784 0,1-1-192 16,-1-2 0-16,1 2 0 0,1-2 3264 0,-1 3 592 15,1 0 128-15,1 3 32 0,1 1-1200 0,-1 2-256 16,2 0-32-16,0 1-16 0,0 0-1376 0,-1 5-288 16,1 1-48-16,-2 2-16 0,2 5-240 0,-1 5-48 15,-1 1-16-15,1 3 0 0,-2 0-208 0,1 0-32 16,0 1-16-16,-1 2 0 0,0-7-224 0,0 2 0 16,0 1 0-16,-1-3 0 0,2-2 0 0,-1-5 0 15,1-4 0-15,1-5-160 16,-1-5-480-16,1 0-80 0,-1-4-32 0,0 0 0 15,0-3-144-15,-1 0-48 0,3-4 0 0,-2-1-17824 16</inkml:trace>
  <inkml:trace contextRef="#ctx0" brushRef="#br0" timeOffset="-57743.33">9263 15656 22111 0,'4'7'976'0,"-3"-6"208"0,0 1-944 0,0 1-240 0,1 0 0 0,-1 1 0 16,-1 0 3232-16,1 7 608 0,0 5 112 0,1 6 16 15,-1 7-1920-15,-1-1-400 0,1 1-80 0,0-1-16 16,1-3-848-16,0-2-160 0,3 0-32 0,0-5-16 0,0-2-224 16,2-3-32-16,1-5-16 0,0-4 0 0,1-4-224 0,1-3 0 15,-10 3 128-15,0 0-128 16,0 0 0-16,39-44 0 0,-39 44 0 0,0 0 0 0,26-64 0 16,-26 64 0-16,0 0 0 0,7-66 0 15,-7 66-304-15,0 0 48 0,-9-42 16 0,3 33 0 0,-3 3 64 16,0 3 16-16,-2 0 0 0,-1 1 0 15,-2 0 1056-15,0 2 224 0,-1 2 32 0,0 0 16 0,1 1-608 0,1 0-128 16,-2 6-32-16,1-5 0 16,2-1-1040-16,1 1-224 0,1 1-32 0,1-1-16 0,4-2 720 0,2-2 192 15,0-2 0-15,3-2 0 0,1-2-384 0,3-3 0 16,-4 9 0-16,0 0 0 0,0 0-480 0,0 0-96 0,53-52 0 0</inkml:trace>
  <inkml:trace contextRef="#ctx0" brushRef="#br0" timeOffset="-56718.17">10215 15742 14735 0,'0'0'1312'15,"0"0"-1056"-15,0 0-256 0,0-3 0 0,0 3 2080 0,-1-2 352 0,0 1 80 0,-1-4 16 16,1 0 464-16,0-2 80 0,0 2 32 0,-1 2 0 15,2 0-1344-15,-1 2-272 0,0-1-48 0,1 2-16 16,0 0-800-16,-1 2-176 0,1 2-16 0,0 2-16 16,0 3-160-16,0 1-16 0,1 2-16 0,1 1 0 15,0 4-224-15,0-1 128 0,-1 1-128 0,1 3 0 16,0 0 0-16,-1 1 0 0,1 1 0 0,-1-4 0 16,-2-2 0-16,1-3-128 0,0-3 128 0,1-4-160 0,-1 0 160 15,-1 0-128-15,1-2 128 0,0 0-128 0,0-1 128 0,0 2 0 16,0-5 0-16,1-2 0 0,-1 2 0 0,0 0 0 15,0 0 0-15,16-57 0 0,-16 57 0 16,0 0 0-16,27-67 144 0,-27 67-144 0,0 0 160 16,30-57-160-16,-30 57 128 0,0 0-128 0,0 0 176 0,0 0-48 15,42-43-128-15,-35 42 192 0,1 1-192 0,-1 1 176 16,1 4-176-16,-4-1 160 0,3 2-160 0,-2 0 0 16,0 4 144-16,0-1-144 0,1 0 0 0,-1 4 128 15,0-1-128-15,0 2 0 0,-2-2 0 0,0 2 0 16,-1 3 0-16,-1-1 0 0,1 0 0 0,-4-2-160 15,1-2 160-15,-1-3-160 0,-1 1 160 0,1-2-128 16,-1-4 128-16,2-3-128 0,0-1 128 0,0-3 0 0,1-4 0 0,0 7-128 0,0 0 128 0,0 0 0 16,5-51-144-16,-5 51 144 0,0 0 0 0,13-47 0 15,-13 47 0-15,0 0 128 16,0 0 16-16,22-66 0 0,-22 66 0 0,0 0 0 16,0 0-16-16,0 0 0 0,0 0 0 0,0 0 0 15,46-36 0-15,-40 36-128 0,2 4 192 16,-1 0-64-16,-1 4 32 0,-1-2 0 0,-2-2 0 0,0 0 0 15,2 4-32-15,-2-4 0 0,-1 2 0 16,1 1 0-16,-1-4 0 0,1 6-128 16,0 1 192-16,2 5-64 0,0 8-128 0,3 4 0 0,-2 2 0 0,0-3 0 15,-1-2 0-15,-1-6 0 0,-2-3 0 0,1-3 0 16,-1-5 0-16,-1-2 0 0,1-1 0 0,-1-6 0 16,1 0-496-16,0-6-16 0,-2 8-16 15,0 0-12640-15,0 0-2512 0</inkml:trace>
  <inkml:trace contextRef="#ctx0" brushRef="#br0" timeOffset="-56543.27">10752 15862 36863 0,'-1'11'1632'0,"-1"-5"336"0,4 3-1584 0,-4-3-384 16,2-2 0-16,0-1 0 0,0 0 1184 0,0-1 160 15,0 2 16-15,0 2 16 0,-1 4-544 0,1 6-128 16,0 5 0-16,0-1-16 0,1-2-432 0,-1-2-64 15,3-3-32-15,-1-6 0 0,0-2-160 0,-1-4 0 16,1-1 0-16,1-3 0 16,-1-3-496-16,-2 6-16 0,0 0-16 0,0 0-12416 0,0 0-2480 0</inkml:trace>
  <inkml:trace contextRef="#ctx0" brushRef="#br0" timeOffset="-56361.37">10702 15669 20271 0,'0'0'896'0,"0"0"192"0,0 0-880 0,0 0-208 0,0 0 0 0,0 0 0 16,0 0 2688-16,0 0 480 0,-1-50 96 0,1 50 32 15,0 0-1120-15,0 0-240 0,0 0-32 0,0 0-16 16,0 0-1264-16,0 0-256 0,0 0-48 0,36-10-16 16,-27 13-304-16,-1 1-224 0,3 2 32 0,1 0-17424 15</inkml:trace>
  <inkml:trace contextRef="#ctx0" brushRef="#br0" timeOffset="-55990.85">10961 15863 13823 0,'0'5'1216'0,"0"-1"-960"15,0-1-256-15,0 0 0 0,0-2 3456 0,-1 4 656 16,1 5 128-16,-2 2 32 0,0 2-1136 0,-1 2-240 16,1-1-32-16,-1-5-16 0,0-1-1872 0,0 0-368 15,1-3-80-15,1-2-16 0,-1-2-336 0,2 0-176 16,0 0 160-16,2-2-160 0,0-2 0 0,-1 0 0 15,2 0 0-15,-1-2 0 0,2-1 0 0,-4 5 128 16,0 0-128-16,0 0 0 0,0 0 192 0,23-52 0 0,-23 52 0 0,0 0 0 16,0 0 0-16,25-55-16 0,-25 55 0 0,0 0 0 15,0 0 16-15,0 0 0 0,27-57 0 0,-27 57 0 16,8 2-16-16,-5-2 0 0,2-6 0 0,0 2 0 16,-2 2-48-16,1 1-128 0,0 4 192 0,0-1-64 15,1 4-128-15,0 0 0 0,0 3 144 0,1-1-144 16,2 4 0-16,-2 0 144 0,0 3-144 0,1-3 0 15,1 4 0-15,-1 0 0 0,1 0 0 0,-2-3 0 16,0-1 0-16,-1 0 0 0,1 2 0 0,-1-4 0 16,0-1 0-16,-1-3 0 0,1-3 0 0,-3-3 0 15,1 0 0-15,-1-3-256 0,2-2 64 0,-4 5 0 16,0 0-768 0,0 0-160-16</inkml:trace>
  <inkml:trace contextRef="#ctx0" brushRef="#br0" timeOffset="-55813.59">11332 15862 30399 0,'-5'10'1344'0,"2"-4"288"0,1-3-1312 0,-1 4-320 0,2-5 0 0,0 2 0 15,0 0 2352-15,-1 4 400 16,-1 5 64-16,0 3 32 0,1-4-1616 0,1 2-320 16,-1-2-64-16,4-2-16 0,0-2-480 0,0-4-96 15,2 0-32-15,0 1 0 0,0-5-224 0,-2 1 0 16,-1 2 0-16,1-3 0 0,-1 1-192 0,0-2 0 15,2 1 16-15,-1-3 0 16,3-1-752-16,-5 4-160 0</inkml:trace>
  <inkml:trace contextRef="#ctx0" brushRef="#br0" timeOffset="-55613.36">11256 15650 10127 0,'-5'-5'896'0,"2"4"-704"0,0-3-192 0,1 2 0 15,2-2 3216-15,0 4 624 0,-2-2 112 0,1-2 16 16,-1-2 160-16,-1 0 32 0,1 2 0 0,1-2 0 16,-1-1-2832-16,4 5-560 0,-1 2-128 0,3 0 0 15,-1 2-448-15,3-2-192 0,2 2 160 0,1 0-160 16,-1 2 0-16,3 1 0 0,2-1 0 0,0 2-12448 16,-2 0-2432-1</inkml:trace>
  <inkml:trace contextRef="#ctx0" brushRef="#br0" timeOffset="-54967.86">11582 15828 9759 0,'1'-1'432'0,"-1"1"80"0,0 0-512 0,0-2 0 15,0 2 0-15,0 0 0 0,0 0 5888 0,-1 2 1088 16,1-2 192-16,-2 4 80 0,1 2-4336 0,2-2-864 0,-1 2-192 0,2 0-16 16,0 3-1008-16,2-3-192 15,-1 4-32-15,1-3-16 0,0 4-240 0,0 0-48 0,-1 1-16 0,1-1 0 16,1 0-288-16,-1-4 160 0,-1 3-160 0,0-1 128 16,-1-1-128-16,0 0 0 0,-1-2 0 0,0-2 0 15,0-2-192-15,-1 1 16 0,1-3 16 0,1 0 0 31,-1-3-224-31,0 1-32 0,2-2-16 0,-1-2 0 0,-2 6 80 0,0 0 16 0,0 0 0 0,0 0 0 0,19-55 208 0,-19 55 128 16,0 0-160-16,0 0 160 0,19-60 0 0,-19 60 0 16,0 0 0-16,0 0 0 0,19-53 208 0,-19 53-16 15,0 0 0-15,0 0 0 16,0 0 16-16,0 0 0 0,0 0 0 0,0 0 0 16,0 0-80-16,0 0-128 0,0 0 176 0,0 0-176 15,38-19 128-15,-36 25-128 0,0-3 0 0,1 2 0 16,0 3 0-16,0-1 0 0,-1 1-160 0,-1 0 160 0,1 4-416 0,-1-3 32 15,1 2 16-15,-2 0 0 0,2 0 176 16,-2 0 16-16,0-1 16 0,-2-1 0 0,2 1 160 0,0-4 0 0,2-2 0 0,-1-4 0 16,1-3 0-16,1-1 0 15,-3 4 0-15,0 0 0 0,0 0 0 0,0 0 0 16,0 0 0-16,31-50 128 0,-31 50 16 0,0 0 16 16,0 0 0-16,0 0 0 0,33-50 0 0,-33 50 0 15,0 0 0-15,0 0 0 0,0 0-16 0,0 0 0 16,0 0 0-16,0 0 0 0,0 0-144 0,41-30 192 15,-36 33-192-15,-1-2 192 0,-1 2-192 0,0 0 160 16,0 4-160-16,1-4 160 0,0 6-160 0,-2-2 192 16,2 2-192-16,0 3 192 0,-1-2-192 0,0 5 0 0,1-1 0 15,-2 1 128-15,2 2-128 0,-2 1 0 16,2 3 0-16,0-1 0 0,-1-4 0 0,0-1 0 0,1 1 0 16,-1-2 0-16,2-2-320 0,0-3 48 0,0-3 16 0,0-2 0 31,1-4-480-31,0-4-96 0,-6 4 0 0,0 0-17728 0</inkml:trace>
  <inkml:trace contextRef="#ctx0" brushRef="#br0" timeOffset="-54762.59">12058 15869 20271 0,'1'9'896'0,"0"-3"192"0,2-2-880 0,-2 2-208 0,-1-4 0 0,1 2 0 16,0 2 2832-16,1 4 528 0,1 6 96 0,1 4 32 0,0 3-976 0,-2-3-192 15,1 0-32-15,-1-1-16 0,-1-1-1440 0,2-2-272 16,-2-3-64-16,0 0-16 0,2-1-288 0,-1-3-48 16,1-5-16-16,-2 0 0 0,0-2-128 0,2 1 0 15,-2-6 0-15,1-3 0 0,2 0-384 0,-3-2 0 0,-1 8 0 0,0 0-18368 32</inkml:trace>
  <inkml:trace contextRef="#ctx0" brushRef="#br0" timeOffset="-54544.87">12007 15648 12895 0,'-4'0'1152'0,"2"-3"-928"0,-1 3-224 16,2 0 0-16,1 0 3200 0,-1 0 608 0,-3 0 112 0,-1-1 32 16,1 1-256-16,1 0-48 0,1 4-16 0,2-4 0 15,3-4-2384-15,1 4-480 0,1 0-80 0,1-2-32 16,1 0-304-16,1 2-64 0,2 2-16 0,-2 0 0 15,2-2-272-15,0 1 0 0,1 2 0 0,0 0 0 16,2 2-208-16,-1 2-112 0,2-1 0 0,0 1-12384 16,4 3-2464-16</inkml:trace>
  <inkml:trace contextRef="#ctx0" brushRef="#br0" timeOffset="-54063.92">12325 15802 11967 0,'-2'3'1072'0,"1"-2"-864"16,1-1-208-16,0 0 0 0,0 0 3616 0,0 2 672 16,-1 0 144-16,0-1 32 0,1 3-752 0,1-4-128 15,1 3-48-15,1 0 0 0,1-2-2192 0,1 2-448 16,1-3-96-16,0 0-16 0,1 0-208 0,2 2-64 0,1-2 0 0,1 0 0 16,-1 0-192-16,1 4-32 15,1-2-16-15,-2 2 0 0,0-2-128 0,1 3-16 16,2 4-128-16,0 0 192 0,2-2-192 0,-2 2 0 15,-1-2 0-15,-2 2 0 0,0 1 0 0,-3-2 0 16,-1-1 0-16,-2 0 0 0,-2-1 0 0,1 0 0 16,-2-2 0-16,0 1 0 0,-1-1-336 0,-1-2 32 15,1 6 16-15,-4-6 0 0,2 4 48 0,-3-2 16 16,0 2 0-16,-1 0 0 0,-1 0 96 0,-1 2 128 0,-1 2-208 0,1-2 80 16,-2 2 128-16,-1 3 0 0,1-5 0 0,0 5-128 15,0-3 128-15,1 0 0 0,0 2 0 0,0-2 0 16,0-2 0-16,2 0 0 0,1 1 0 0,-1-6 0 15,5 1 0-15,-1-2 0 0,2-2 0 0,2 0 0 16,1-2 0-16,0 1 0 0,3 1 0 0,1 0 128 16,2-3 64-16,0 0 32 0,1 0 0 0,1 1 0 15,1 0 128-15,1 0 32 0,2 1 0 0,1-2 0 16,0 1-144-16,0 0-32 0,1 2 0 0,-3-2 0 16,1 2-208-16,-2 0 128 0,2 0-128 0,-3 0 0 15,0 2 0-15,0-4 0 0,0-1 0 0,-2 2 0 0,0 1 0 16,-1 1 0-16,2 4 0 0,-1-1-160 15,-1-1-512-15,1-2-96 0,1 1-32 0,-1 2 0 16,-1-1-736-16,1-3-128 0</inkml:trace>
  <inkml:trace contextRef="#ctx0" brushRef="#br0" timeOffset="-53596.97">12803 16008 9215 0,'0'1'400'0,"0"1"96"0,0-2-496 0,0 0 0 15,0 0 0-15,0-2 0 0,0 2 3424 0,1-1 592 16,2-3 112-16,1 1 32 0,1-3 64 0,0 2 0 16,2 2 16-16,0-2 0 0,1-1-2656 0,0 2-544 15,1-1-96-15,2 0-32 0,-11 4 448 0,0 0 96 16,40-18 16-16,-40 18 0 15,0 0-1920-15,38-28-368 0,-38 28-80 0,0 0 0 0,37-29 704 0,-37 29 192 0,0 0 0 0,0 0 0 0,0 0 0 0,0 0 0 16,32-55 0 0,-30 49 0-16,-1 4 0 0,-4 2-160 0,1-3 160 0,-1 6-160 15,1 0-64-15,-2 2-16 0,-3-6 0 0,-4 0 0 16,-2 1 240-16,1 2-144 0,-2 6 144 0,0-2-128 16,0 3 128-16,0 2 0 0,2 0 0 0,1 0 0 15,0 1 0-15,1 3 0 0,1-1 0 0,3 1 0 16,0-2 0-16,1 2 0 0,1-3 0 0,3 1 0 15,0-2 0-15,2 0 224 0,3 0-48 0,-1 0-16 16,4-3 96-16,0 2 0 0,2-2 16 0,0 1 0 16,0-3 16-16,2-1 0 0,3 1 0 0,-1 0 0 0,2-1-112 0,1-1-32 15,0 0 0-15,1 0 0 0,0-2-144 16,0-2 0-16,0 0 0 0,2-4 0 0,0 2 0 0,-1-2-224 16,-1 0 32-16,1-1 0 15,-18 5-736-15,0 0-144 0,47-22-16 0,-47 22-18192 16</inkml:trace>
  <inkml:trace contextRef="#ctx0" brushRef="#br0" timeOffset="-53069.31">13950 15863 6447 0,'-2'4'576'0,"2"-2"-576"16,0 1 0-16,-1-3 0 0,2 0 1904 0,-1 0 272 16,2 3 48-16,-1 1 16 0,1 1 1296 0,2-1 272 15,2-2 48-15,2-2 16 0,0-2-768 0,2 2-160 0,2-4-16 0,1 1-16 16,0 3-1536-16,6-3-304 16,-19 3-64-16,40-6-16 0,-23 2-448 0,-17 4-96 0,43-6 0 15,-43 6-16-15,45-9-256 0,-45 9-48 0,37-12-128 0,-37 12 192 16,0 0-192-16,44-16 0 0,-44 16 0 0,0 0 0 31,0 0-512-31,0 0-112 0,47-26-16 0,-47 26-18448 0</inkml:trace>
  <inkml:trace contextRef="#ctx0" brushRef="#br0" timeOffset="-52839.34">14089 15625 11967 0,'0'0'1072'15,"-1"0"-864"-15,1 3-208 0,0-3 0 16,0 1 3936-16,0 2 736 0,0 3 160 0,0 4 32 16,1 2-1344-16,1 7-256 0,0-1-48 0,0 4-16 0,2 1-2240 0,0-1-448 0,2 0-80 0,-1 2-32 15,0-1-240-15,0 3-160 16,-1-4 192-16,-1 3-192 0,1 1 128 0,-2-1-128 16,1 1 0-16,-1 0 0 0,1-3 0 0,1 1-144 15,-1-2 16-15,4-1-12496 16,-1-2-2496-16</inkml:trace>
  <inkml:trace contextRef="#ctx0" brushRef="#br0" timeOffset="-52430.55">14387 15522 7359 0,'-2'5'656'0,"1"-4"-528"0,1 1-128 16,-2 1 0-16,2-2 3440 0,0 3 656 0,-1 1 128 0,1 7 16 15,0 4 80-15,0 6 16 0,1 8 0 16,1 3 0-16,0-3-2768 0,1 3-544 0,-1 2-128 0,0 1 0 16,1 1-576-16,-2 1-96 0,0-2-32 0,-1 1 0 15,2-2-192-15,-2-4 0 0,1-3 0 0,-1-8 0 16,0-1 0-16,-1-7 0 0,1-2 0 16,0-3 0-16,0-4-288 0,0-3 0 0,0-4 0 0,1-5 0 31,-1 9-336-31,0 0-64 0,0 0-16 0,4-63 0 0,-4 63 272 0,8-52 48 0,-8 52 16 0,0 0 0 15,20-75 560-15,-20 75 96 0,0 0 32 0,21-62 0 16,-21 62 304-16,0 0 64 0,0 0 16 0,0 0 0 16,31-51-256-16,-26 48-64 0,1 2 0 0,0 4 0 15,2 1 16-15,-2 2 0 0,0 3 0 16,-1-2 0-16,0 3 0 0,1 5 0 16,2-1 0-16,-2 3 0 0,-1 0-208 0,0 4-32 15,-2 1-16-15,0-9 0 0,-1-6-144 0,1 2 128 0,-3 1-128 0,1 6 128 16,-1 5-128-16,1 2 0 0,-1 2 0 0,1-5 0 15,1-5 0-15,-1-3 0 0,0-6 0 0,2-2 0 16,0-4-784-16,1-6-96 0,1-3-16 0,-5 9-18528 16</inkml:trace>
  <inkml:trace contextRef="#ctx0" brushRef="#br0" timeOffset="-52081.2">14670 15895 13647 0,'2'6'288'0,"-2"-3"64"0,1-1 16 0,0 2 32 0,0-2-400 0,1-2 0 16,0 2 0-16,2 0 0 0,3 2 4352 0,2-1 768 0,2 2 176 15,-1-5 16-15,1 2-2448 0,-1-4-496 0,1-1-112 0,-2 0-16 16,-9 3-1376-16,0 0-288 0,0 0-48 0,0 0-16 16,45-44-192-16,-45 44-32 0,0 0-16 0,0 0 0 15,0 0-144-15,0 0-128 0,23-60 192 0,-25 52-192 16,0 0 160-16,0 2-160 0,-2 0 128 0,-1-1-128 16,-1 0 0-16,-2 2 128 0,1 2-128 0,-2-4 0 15,2 4 0-15,-2-1 0 0,0 2 0 0,1 2 0 16,-1 0 0-16,1 0 0 0,-1 3-176 0,0 3 176 15,2 1 0-15,1 3 0 0,-1 2 0 0,1 3 0 16,3-2 0-16,-1 2 0 0,3 3 0 0,1 0 0 16,2 1 192-16,1-1-16 0,1 1-16 0,3 1 0 0,-1-4 0 15,0-2 0-15,1 0 0 0,2 1 0 0,2 1 16 16,2-2 0-16,0 0 0 0,0-1 0 0,-1-6-32 16,0-1 0-16,1 1 0 0,-1-4 0 0,0 0-144 0,1-1 0 15,-1-1 0-15,-1-1 0 0,3-1 0 0,-3-1-304 16,-1-1 48-16,0 0 16 15,-10 3-720-15,0 0-160 0</inkml:trace>
  <inkml:trace contextRef="#ctx0" brushRef="#br0" timeOffset="-51290.26">15567 15987 15663 0,'-3'2'1392'0,"1"-2"-1120"16,1 0-272-16,0 0 0 0,1 0 2496 0,-2 0 448 0,-1 2 96 15,-2-2 16-15,0 2 272 0,0 0 48 16,1-2 16-16,4 0 0 0,3-2-2112 0,1 0-432 15,4 0-80-15,2-2 0 0,-10 4-432 0,0 0-80 0,46-22 0 0,-46 22-16 16,42-18-112-16,-42 18 0 0,42-23-128 0,-42 23 192 16,42-26-192-16,-42 26 0 0,0 0 0 0,48-43 0 15,-48 43 0-15,0 0-128 0,0 0 128 0,0 0-160 32,30-48-208-32,-30 42-32 0,-4-1-16 0,0 2 0 15,-1 4-144-15,-3 1-16 0,-4 4-16 0,-1 0 0 0,-2 4 448 0,-2 0 144 0,-4 3 0 0,-2 1 0 16,1-2 256-16,-3 4 144 0,1 2 48 0,0 1 0 15,2-1-32-15,0 0 0 0,-1 3 0 0,5-3 0 16,3-3-80-16,3 2-16 0,0-2 0 0,5-2 0 16,3 0 32-16,4-4 0 0,3 2 0 0,2-3 0 15,5 4 16-15,2-4 0 0,4 0 0 0,4 2 0 16,2-2-176-16,2-1-16 0,-1-1-16 0,2-1 0 16,5 1-32-16,-2 1-128 0,-2-1 192 0,0-1-64 15,0 2-128-15,-1 2 0 0,-2-4 0 0,-3-1 128 16,-3 3-128-16,-2-2 0 0,0 0 0 0,-3-3 0 15,-1-3 0-15,-1 0 0 0,-2 0 0 0,-8 3 0 16,0 0-400-16,0 0-16 0,0 0 0 0,0 0 0 16,33-61-544-16,-33 61-96 0,0 0-32 0,0 0-17856 15</inkml:trace>
  <inkml:trace contextRef="#ctx0" brushRef="#br0" timeOffset="-50758.45">16118 16162 11967 0,'0'1'1072'0,"0"2"-864"15,0-3-208-15,0-3 0 0,0 3 2512 0,2-1 464 16,-1-1 96-16,3-5 0 0,-4 7 608 0,0 0 112 16,0 0 32-16,39-63 0 0,-39 63-1936 0,0 0-384 15,43-66-80-15,-43 66-16 0,35-57-672 0,-35 57-144 16,32-48-16-16,-32 48-16 0,0 0-256 0,40-57-48 15,-40 57-16-15,0 0 0 0,0 0-240 0,0 0 128 16,0 0-128-16,34-41 0 0,-32 41 0 0,-2-3 0 0,0 3 0 0,0-3 0 31,-2-4-320-31,1 1-128 0,0 3 0 0,-2 0-16 16,1 1-1248-16,-2 0-240 0</inkml:trace>
  <inkml:trace contextRef="#ctx0" brushRef="#br0" timeOffset="-50551.93">16137 15853 7359 0,'2'0'656'0,"0"0"-528"0,-1 0-128 0,-1 0 0 16,1 2 3552-16,2-2 672 0,0 2 144 0,2 3 32 15,3-2-80-15,0 4-16 0,1-1 0 0,-2 1 0 16,1 2-2576-16,-1 1-512 0,-1 2-96 0,2 2-32 16,-2 3-384-16,0 0-96 0,-1 4-16 0,3 2 0 15,-2-1-208-15,1 3-64 0,-1 1 0 0,2-1 0 0,0 4-320 0,-1-2 0 16,1-3 0-16,-1-2 128 0,0-1-128 0,-1-5 0 15,0-4-176-15,3 1 176 16,-2-6-832-16,1-1-80 0,0-1-16 0,2-1-18448 16</inkml:trace>
  <inkml:trace contextRef="#ctx0" brushRef="#br0" timeOffset="-50050.98">16450 16450 11055 0,'-1'3'976'0,"1"-2"-784"15,0-1-192-15,0 0 0 0,1-1 2624 0,0 1 496 16,0-3 80-16,2 0 32 0,0-4 736 0,-3 7 128 16,0 0 48-16,0 0 0 0,0 0-2400 0,26-73-464 15,-26 73-112-15,0 0-16 0,12-59-608 0,-12 59-128 16,0 0-32-16,-3-79 0 0,3 79-80 0,0 0-32 16,-9-67 0-16,9 67 0 0,0 0-80 0,-7-65-32 0,7 65 0 0,0 0 0 15,0-54-160-15,0 54 0 0,0 0 0 0,0 0 128 16,7-60-128-16,-7 60 0 0,0 0 0 0,0 0 0 15,0 0 0-15,18-63 0 0,-18 63 144 0,0 0-144 16,0 0 128-16,0 0-128 0,0 0 160 16,0 0-160-16,0 0 144 0,0 0-144 15,0 0 128-15,0 0-128 0,0 0 128 0,0 0-128 16,25-55 0-16,-22 55 128 0,2 3-128 0,0 2 192 16,0 1-192-16,1 3 192 0,0 1-192 0,1-1 128 0,-1 3-128 0,-1-1 128 15,2 0-128-15,1 2 0 0,-1 0 0 0,0 0 0 16,1 0-176-16,-1-1 48 0,-1 0 0 0,-1-2 0 0,-1 3-48 15,0-5 0-15,-3 2 0 0,0-4 0 0,-1 2-16 16,-2-3 0-16,1 1 0 0,-3-2 0 0,-1-1-32 0,0 1-16 16,0 1 0-16,-4-1 0 0,1-2 48 15,-2 2 16-15,-1-2 0 0,-3 0 0 0,0 3 176 0,0-2-160 16,-1 4 160-16,0-4-160 0,1 1 160 16,2 1 0-16,3 1 0 0,1-1-128 0,1 0 128 15,3 1 0-15,0 0 0 0,3 1-128 0,-1 0-16 0,4-3 0 16,1-2 0-16,2 1 0 15,1 0-528-15,3-3-96 0,1-3-32 0,-10 3-11104 16,0 0-2240-16</inkml:trace>
  <inkml:trace contextRef="#ctx0" brushRef="#br0" timeOffset="-49457.59">16784 16099 11055 0,'-4'1'480'0,"3"2"112"16,0-3-464-16,-1 0-128 0,1 2 0 0,1-2 0 0,0 0 1904 0,-1 0 352 15,1 0 80-15,1 0 16 0,2 1 752 0,0 2 160 16,3-1 16-16,3 2 16 0,1-4-944 0,2 3-192 16,2 0-48-16,1-3 0 0,0 0-1152 0,-3 0-224 15,-1-3-48-15,1 0-16 0,2-1-384 0,-14 4-80 16,0 0-16-16,45-28 0 0,-45 28-192 0,0 0 144 15,0 0-144-15,44-53 128 0,-44 53-128 0,0 0 0 16,0 0 0-16,0 0 0 0,17-55 0 0,-17 55-192 16,0 0 32-16,0 0 16 0,-8-53-128 0,3 43-32 15,-1 4 0-15,-2 1 0 0,1 4 128 0,-2-3 32 16,-1 4 0-16,0 2 0 0,-1 0 144 0,-1 4 144 16,-2 4-16-16,-1-3-128 0,3 5 400 0,-3-2-16 0,2-1-16 15,-2 4 0-15,2-3-96 0,1 0-16 0,0 1 0 0,-1-1 0 16,3 2-64-16,3-2-32 0,1 2 0 0,1 1 0 15,2 0 16-15,1 0 0 0,2-1 0 0,2 1 0 16,2 6 80-16,2-4 0 0,0-5 16 0,3 2 0 16,0 2-112-16,1-2-32 0,1 2 0 0,0-2 0 15,1 0-128-15,2 3 0 0,0-5 0 0,0 0 0 16,0 0 0-16,0-4 0 0,-3 0 0 0,2-1-176 16,-2-1-128-16,3 0-16 0,-2-4-16 0,2 2 0 15,0-7-112-15,-1 0 0 0,1 0-16 0,-14 5 0 16,0 0-496-16,0 0-80 0,49-44-32 15,-49 44-16704-15</inkml:trace>
  <inkml:trace contextRef="#ctx0" brushRef="#br0" timeOffset="-49056.62">17299 16036 15775 0,'-8'-6'704'0,"3"3"128"0,0 2-656 0,0-1-176 0,0-1 0 0,1 3 0 15,-1 3 2480-15,-3-3 464 0,-5 2 80 0,-3 2 32 16,-1 0-288-16,1 4-48 0,2 2-16 0,3-1 0 16,4 1-1360-16,2 0-256 0,1-1-64 0,3 1-16 15,3 1-624-15,1-1-128 0,3 0-32 0,1 3 0 16,2-4-224-16,1 4 176 0,1-1-176 0,1 1 160 16,1-2-160-16,0 0 0 0,1-1 144 0,-1-2-144 15,1 2 0-15,0-4 0 0,-1-2 0 0,1 0 0 16,-2 0 0-16,1-3 0 0,-2-1 0 0,0-3 0 15,0 1-192-15,-1-2-48 0,-10 4-16 0,0 0 0 16,0 0-1536-16,38-26-304 0</inkml:trace>
  <inkml:trace contextRef="#ctx0" brushRef="#br0" timeOffset="-48824.48">17500 16064 15663 0,'0'-2'688'0,"0"2"144"0,0 0-656 0,0 0-176 16,1-1 0-16,0 1 0 0,0-3 2640 0,2 1 496 15,3-2 112-15,1 0 16 0,5-2-368 0,-1 0-64 16,-11 6-16-16,0 0 0 0,37-15-1568 0,-24 14-320 16,0-2-64-16,-1 6-16 0,1-3-560 0,-2 1-112 15,1 4-32-15,0-4 0 0,1 4-144 0,-2-3 0 0,0 1 0 0,-1 0 0 31,1-1-320-31,-2-2-112 0,1 0-16 0,-2 0-11456 0,1-2-2304 16</inkml:trace>
  <inkml:trace contextRef="#ctx0" brushRef="#br0" timeOffset="-48553.57">17606 15822 10303 0,'-1'0'224'15,"0"0"48"-15,-1-1 16 0,2 1 0 0,0 1-288 0,0 2 0 0,0-3 0 0,0 2 0 16,2 4 4576-16,-1 0 864 0,0 4 160 0,3 3 32 0,-1 3-2304 0,1-3-448 16,0 6-112-16,1-3-16 0,-1 5-1600 15,0 2-336-15,3 2-64 0,-2 0-16 0,0-2-224 16,-1 0-32-16,0 0-16 0,0-1 0 0,0 1-304 0,-2-1-160 16,2-3 160-16,-1-3-160 0,0 0 0 0,1 0 0 15,-2-3 0-15,-1 2 0 0,2-2-352 0,-2-1-16 16,2-1 0-16,-2 0 0 15,-1-1-272-15,0-4-48 0,0-2-16 0,0-2 0 16,1-2-928-16,-1 0-192 0</inkml:trace>
  <inkml:trace contextRef="#ctx0" brushRef="#br0" timeOffset="-47961.41">17963 16074 911 0,'-8'9'0'0,"3"-3"0"0,0-1 0 0,0 0 0 0,1-1 704 15,2-2 64-15,-1 2 16 0,-3 2 0 0,-1 4 1760 0,-2 2 336 16,0 4 80-16,3-6 16 0,2-1 736 0,3-3 128 16,2-2 48-16,3-2 0 0,1-2-1344 0,4-2-272 15,-1-1-48-15,4-1-16 0,-12 4-992 0,0 0-208 16,51-22-48-16,-51 22 0 0,40-22-448 15,-40 22-112-15,42-22-16 0,-42 22 0 0,38-22-240 0,-38 22-144 16,0 0 160-16,50-29-160 0,-50 29 0 0,0 0 128 16,0 0-128-16,0 0 0 0,39-37 0 0,-39 31 0 15,0 0 0-15,-1 1 0 0,-3-1 0 0,1-1 0 16,-2 1 0-16,-3 0 0 0,-1 2 0 0,-3-2-160 16,1 4 160-16,-2-1-192 0,0 3 192 0,0 3-128 15,-2 0 128-15,-1 2-128 0,1 5 128 16,0-2 0-16,1 3 0 0,1-1 0 0,2 3 0 0,1 2 0 15,1-2 0-15,2-2 0 0,1 4 0 0,1-3 0 16,2-2 192-16,1 2-64 0,-1 1 0 0,3 0 16 16,0 2 0-16,3-1 0 0,-1 0 32 0,2 0 0 0,2-2 0 15,-1 1 0-15,1-3-32 0,2 2 0 0,0 0 0 0,1-4 0 16,1 0-144-16,1-4 0 0,1 1 0 16,1-4 128-16,0 3-128 0,1-1 0 0,1-3 0 0,1-2 0 15,0 0-272-15,0-4-48 0,1-1 0 0,1 4 0 16,-1 4-1200-1,0-7-240-15</inkml:trace>
  <inkml:trace contextRef="#ctx0" brushRef="#br0" timeOffset="-47394.77">18567 16008 11967 0,'1'3'1072'0,"-1"0"-864"0,0-3-208 0,-1 0 0 0,1 0 2944 0,-1 0 560 15,-1 1 96-15,0-1 32 0,-2 2 96 0,-4-2 32 0,-1 4 0 0,-1-1 0 16,-1 0-2272-16,0 0-448 0,-2 1-80 0,0-1-32 16,-1 2-448-16,1 1-96 15,-2 1 0-15,0 0-16 0,-1 3-80 0,0 1-16 16,1 3 0-16,-1 0 0 0,2 3-272 0,1 1 0 16,3-1 128-16,0 4-128 0,5-2 0 0,1 3-304 15,4-2 64-15,1-1 16 16,3 0-192-16,4 0-32 0,0-6-16 0,2 2 0 0,2-5 48 0,3-1 16 15,1-5 0-15,-1-2 0 16,0-4-704-16,2-2-144 0,-17 4-32 16,42-25 0-16,-42 25-32 0,37-42-16 0,-37 42 0 0,33-57 0 15,-33 57 576-15,24-62 112 0,-24 62 32 0,13-64 0 16,-13 64 416-16,2-63 192 0,-2 63-192 0,-5-69 192 0,5 69 352 16,-11-67 192-16,11 67 32 0,-17-63 16 0,17 63 336 0,-19-54 64 0,19 54 16 15,-17-52 0-15,17 52-368 0,-14-30-64 0,14 30 0 16,0 0-16-16,-13-31 96 0,10 27 32 0,1-2 0 0,1 4 0 15,-1 0-48-15,2 2 0 0,0-2 0 0,2 2 0 16,-2 0-208-16,1 0-48 0,0 2-16 0,0 2 0 16,2 0 16-16,-1 1 0 0,1 2 0 0,0 3 0 15,0 1-48-15,1 3 0 0,-1 1 0 0,1-2 0 0,0 2-96 16,-1 5-32-16,1 2 0 0,1 7 0 0,1 1-16 16,-2-4-16-16,0-6 0 0,-1 7 0 0,4 12-48 15,-1 5 0-15,-1 3 0 0,0 0 0 0,1-5-128 16,-1-5 128-16,0-4-128 0,0-7 128 0,0-5-128 0,0-3 0 15,-2-2 0-15,2-3 0 16,0-4-560-16,-1 1-32 0,-2-6-16 0,1 1 0 16,-1 0-240-16,-2-3-48 0,0-2-16 0,-1 4-18080 15</inkml:trace>
  <inkml:trace contextRef="#ctx0" brushRef="#br0" timeOffset="-39479.54">19494 16191 10127 0,'0'-3'896'0,"0"3"-704"0,0-4-192 0,0 4 0 16,0-2 1552-16,0 2 288 0,1-4 48 0,-1-2 16 16,2 0 992-16,-2-3 208 0,0 2 32 0,0 1 16 15,-2 2-720-15,0-1-160 0,0 4-32 0,-2-2 0 16,-1 3-960-16,0 0-192 0,-1 3-32 0,-2-3-16 16,1 3-528-16,-2 0-128 0,1 3 0 0,-2-1-16 0,0 4-176 15,0-3-16-15,0 3-16 0,1 2 0 0,1 1-160 16,-1 3 0-16,2-2 144 0,0 4-144 0,2 4 0 0,3-3 0 15,1-2 0-15,1-3 128 0,1 0-128 0,1 0 0 16,2-4 0-16,1 1 0 0,1-1-144 0,1-3 144 16,0-5-160-16,2 2 160 0,-1-6-144 0,2 0 144 15,-1-1-128-15,-9 4 128 0,0 0-128 0,0 0 128 16,54-54-128-16,-54 54 128 0,0 0 0 0,47-62 0 16,-47 62 0-16,0 0 0 0,43-67 0 0,-43 67 0 15,0 0 0-15,31-77-128 0,-31 77 128 0,13-53 0 16,-13 53 0-16,7-54 0 0,-7 54 0 0,0-62 0 15,0 62 0-15,-5-58 128 0,5 58-128 0,-12-47 144 0,4 24-144 16,0 2 160-16,-1 2-16 0,0 0 0 0,1 3 0 0,-2 0 0 16,0 4 0-16,0-2 0 0,1 3 0 15,2 3 0-15,2 2-16 0,1 0-128 0,1 6 192 0,0-2-64 16,2 4 160-16,0 2 32 0,1 1 0 0,0 5 0 16,2 0 48-16,-1 2 16 0,3 4 0 0,1 3 0 15,0-1-208-15,1 2-48 0,2 5 0 0,-1 3 0 16,1-2-128-16,-1 0 0 0,2 5 144 0,-1 4-144 15,1-1 0-15,0 1 128 0,0 3-128 0,1-3 0 16,-1-1 0-16,0-2 0 0,-1-3 0 0,-2-4 0 16,1-2 0-16,-1-2 0 0,-1-2 0 0,0-3 0 15,0-4 0-15,-2 1 0 0,0-2 0 0,-1 0 0 16,1-5 0-16,-2 1 0 0,2 0 0 0,-3-1 0 16,1-4-304-16,-1-1 32 0,0 2 0 0,0-3 0 15,1-4-624-15,-1 2-112 16,-1-2-16-16,1-2-11808 0,0 0-2352 0</inkml:trace>
  <inkml:trace contextRef="#ctx0" brushRef="#br0" timeOffset="-39263.94">19800 16168 15663 0,'-2'0'688'0,"1"0"144"0,0 4-656 0,1-1-176 15,0-2 0-15,0 1 0 0,0 2 3072 0,0 2 576 16,0 3 112-16,1 2 16 0,0 4-832 0,1-2-160 15,-1 2-32-15,0-5-16 0,0 0-1680 0,1-1-336 16,0-3-64-16,-1 0-16 0,1 0-416 0,0-2-96 16,0-4 0-16,1-3-128 0,-1 0 0 0,1-1 0 0,-1-1 0 0,0 0 0 31,-1-4-912-31,-1 9-144 0</inkml:trace>
  <inkml:trace contextRef="#ctx0" brushRef="#br0" timeOffset="-39061.91">19743 15910 3679 0,'-4'0'320'0,"2"0"-320"0,-1 0 0 0,2 0 0 15,0 0 3968-15,1 2 704 0,-2-2 160 0,0 4 32 16,-1 0-64-16,1 2 0 0,0 3 0 0,0-2 0 16,1 4-3024-16,1-1-624 0,1 0-112 0,2-3-16 15,2 2-608-15,-2-5-112 0,4 1-32 0,-2-4 0 0,1 1-272 0,0 1 0 16,1-3 0-16,1 0 0 0,-1 4-160 0,2-4-96 15,2 0 0-15,-1 0-18624 16</inkml:trace>
  <inkml:trace contextRef="#ctx0" brushRef="#br0" timeOffset="-38647.52">19916 16229 18431 0,'-8'18'816'0,"5"-11"160"0,0-1-784 0,1 1-192 16,-1-4 0-16,2 0 0 0,1 0 2320 0,-1 3 432 16,1-1 64-16,0 4 32 0,4-3-288 0,1-2-64 0,2-2-16 0,2-2 0 15,0 0-1264-15,3-4-240 0,-1 2-48 0,0-2-16 16,1-1-416-16,2 0-96 16,-1 3-16-16,2 2 0 0,1 2-112 0,-1 0-16 15,0-4-16-15,-1-3 0 0,-14 5-240 0,0 0 144 0,40-22-144 16,-30 18 128-16,-2-2-128 0,-2 6 0 0,-2 4 0 0,-2-5 0 15,-1-8 0-15,-2-1 0 0,-1 0-128 0,-2 2 128 16,-1-2-288-16,-2 0 16 0,-1-1 0 0,0 1 0 16,-1 0 128-16,-2 1 144 0,1-1-208 0,-1 0 80 15,0 2 128-15,-2 0 0 0,3-2 0 0,-1 4 0 16,1 1 0-16,2 2 0 0,0 0 0 0,2 2 0 16,-1-3 0-16,2 4 0 0,1 0 160 0,1-2-160 15,2 2 256-15,1-4-32 0,0 2-16 0,1-2 0 16,3-1-64-16,0-1-16 0,-4 6 0 0,0 0 0 0,0 0 16 15,0 0 0-15,42-30 0 0,-32 26 0 0,0-1-16 0,2 4 0 16,-1-1 0-16,0-1 0 16,0 3-128-16,1 0 0 0,-2 3 0 0,-1-3 128 0,1 2-288 0,0 2-64 15,0-2-16-15,0 2 0 16,0 0-656-16,-1-2-144 0</inkml:trace>
  <inkml:trace contextRef="#ctx0" brushRef="#br0" timeOffset="-38431.08">20224 16043 3679 0,'1'-1'320'0,"-1"1"-320"0,1 0 0 15,1 0 0-15,-1 0 2240 0,0-2 384 0,3 2 80 0,3-4 16 16,2 0 944-16,3 2 192 0,0-2 48 0,3-1 0 16,0 4-1040-16,1-2-208 0,2 1-32 0,0 1-16 15,-1 2-1296-15,1-1-256 0,-1 2-48 0,-2-2-16 16,-3 3-720-16,-1-3-144 0,1 0-128 0,-1 1 192 15,-1 2-192-15,-2-3-192 0,1 0 32 0,-3 0-11856 16,-1 0-2368-16</inkml:trace>
  <inkml:trace contextRef="#ctx0" brushRef="#br0" timeOffset="-38223.59">20389 15818 16575 0,'-6'10'736'0,"3"-5"160"0,-1-1-720 15,1 0-176-15,2-1 0 0,0 2 0 0,0-1 3088 0,-2 2 592 16,1 7 112-16,-2 5 32 0,0 2-1072 0,2 2-224 16,2-1-32-16,1-1-16 0,2 2-1584 0,0-2-320 15,3 2-64-15,1 2-16 0,-1-2-352 0,1 0-144 16,1 1 128-16,-1-4-128 0,-1-4 0 0,2-1 0 16,-3-2 0-16,1-3 0 0,-1 1 0 0,0 0 0 15,-2-1 0-15,0-2-176 16,-1-5-2160-16,0-4-432 0</inkml:trace>
  <inkml:trace contextRef="#ctx0" brushRef="#br0" timeOffset="-37712.02">20618 16147 6447 0,'0'10'576'0,"-1"-7"-576"0,1-1 0 0,0-2 0 15,-1 1 2368-15,1 2 352 0,-1-3 80 0,-1 0 16 16,0 0 560-16,-2-3 112 0,-1 6 32 0,0-3 0 16,0 0-1216-16,-1 2-256 0,0 0-32 0,0 0-16 15,1 1-976-15,-1 0-208 0,1 1-48 0,-2-2 0 16,3 2-496-16,-1-1-96 0,0 0-32 0,1 3 0 16,0-3-144-16,2 2 0 0,-2 1 0 0,2-1 0 15,0-1 0-15,0 2 0 0,1-2 0 0,-1 4 0 16,2-2 0-16,0 1-176 0,0 0 176 0,0 2-128 15,0-3-48-15,2 0 0 0,0 0 0 0,2-2 0 0,1 0 176 0,-5-4-160 16,0 0 160-16,0 0-160 0,0 0 160 0,0 0 0 16,0 0 0-16,49-32-128 15,-49 32 128-15,0 0 0 0,0 0 0 0,0 0 0 0,39-60 144 0,-35 50 16 16,-4 10 0-16,0 0 0 0,0 0 32 0,0 0 16 16,0 0 0-16,18-60 0 0,-16 55-208 0,0 1 0 15,-1 4 0-15,-1-2 0 0,1 0 0 0,-1 2 128 16,1 0-128-16,0 0 0 0,1 0 192 0,-1 2-16 15,0 0 0-15,0-2 0 0,1 3 80 0,0 0 32 16,1 0 0-16,-1 3 0 0,1-2-32 0,-1 3-16 0,0 2 0 0,1-1 0 16,-1 2-112-16,1 3 0 15,-1-2-128-15,0 4 192 0,-1-2-192 0,-1 2 0 0,1-3 128 16,0 4-128-16,-1-3 0 0,2-1 0 16,-2 1 0-16,1-6 0 0,-1 2 0 0,1-6-208 0,2 1 64 15,-1-1 16 1,0-6-768-16,1-1-128 0,1-4-48 0,-4 8-16704 0</inkml:trace>
  <inkml:trace contextRef="#ctx0" brushRef="#br0" timeOffset="-37364.17">20814 16146 4607 0,'-2'7'400'16,"1"2"-400"-16,1-5 0 0,0-2 0 15,0 0 1920-15,0 3 288 0,0 6 64 0,-1 5 16 16,1 5 480-16,0 1 112 0,0-3 0 0,1-7 16 15,2-5-1104-15,-3-2-208 0,3-1-48 0,0-8-16 0,2-1-1040 0,-5 5-208 16,0 0-32-16,0 0-16 0,0 0 256 0,23-70 48 16,-23 70 16-16,0 0 0 0,11-51-128 0,-11 51-32 15,0 0 0-15,0 0 0 0,18-59 32 0,-18 59 0 16,0 0 0-16,0 0 0 0,0 0 32 0,0 0 16 16,0 0 0-16,32-51 0 0,-27 54 16 0,0-2 0 15,0 4 0-15,0 0 0 0,0 6 64 0,1-1 16 16,-1 0 0-16,-2 2 0 0,1-2-304 0,-1 2-48 15,2 3-16-15,-2-1 0 0,2 4-192 0,0-2 176 16,-1-3-176-16,0 0 160 0,-1 3-160 0,0-1 128 16,-1-2-128-16,-1-1 128 0,-1 0 0 0,0-1-128 15,0 1 192-15,-1-3-64 0,0 1-128 0,-1-3 0 16,-1-1 144-16,3-3-144 0,-1 0 0 0,1-3 0 16,-1 0 0-16,1-6 0 15,1 0-624-15,-1-1-80 0,0 7-32 0,0 0-11104 0,0 0-2240 0</inkml:trace>
  <inkml:trace contextRef="#ctx0" brushRef="#br0" timeOffset="-36997.32">21240 16172 12607 0,'0'4'272'16,"-1"-2"64"-16,1-2 16 0,0 0 0 0,0 0-352 0,0-2 0 0,0 1 0 0,-1-2 0 15,0-3 2352-15,-1 2 400 0,0-2 64 0,1 0 32 0,-2-4-704 0,1 1-144 16,-1 3-16-16,-1-1-16 0,3 4-496 0,-2 1-112 16,0-2-16-16,-2 0 0 0,0 2-208 0,-1-1-48 15,0 2-16-15,-2 1 0 0,1 1-352 0,1 2-64 16,-3-3-16-16,0 3 0 0,1 2-256 0,-2-1-64 16,2 0-16-16,-1 2 0 0,0 0-96 0,-1 0-16 15,0 3 0-15,1-2 0 0,3 0-192 0,1 1 144 16,-3 6-144-16,3-2 128 0,0 1-128 0,1-1 0 15,2-1 0-15,2 4 0 0,0-3 0 0,1 1 0 0,3-1 0 0,1 2 0 16,-1-4 0-16,4-1 0 0,2 0 0 0,1 0 0 16,1-3 0-16,2-2 128 15,2-3-128-15,0 1 128 0,3 1-128 0,0-3 0 16,0 1 0-16,-2-5 0 0,-17 4 0 0,0 0-224 16,48-24 48-16,-48 24 16 15,0 0-736-15,0 0-160 0</inkml:trace>
  <inkml:trace contextRef="#ctx0" brushRef="#br0" timeOffset="-36589.24">21444 16198 18431 0,'0'6'816'0,"0"-3"160"0,0 0-784 0,2-3-192 0,-1 3 0 0,-1-3 0 15,1 0 1440-15,3 1 240 0,1 2 48 0,2-3 16 0,2-3 400 16,1-1 80-16,1 1 16 0,1-6 0 0,2 3-864 0,-14 6-160 15,0 0-48-15,41-30 0 0,-41 30-592 0,0 0-112 16,38-27-16-16,-38 27-16 16,0 0-304-16,0 0-128 0,36-46 0 0,-36 46 128 15,0 0-128-15,0 0 0 0,0 0 0 0,0 0 0 16,0 0 128-16,0 0-128 0,-8-49 0 0,1 43 128 0,-1 2-128 0,0-2 0 16,-5 2 0-16,1-1 128 0,-2 1-128 0,3 4 0 15,-2 0 144-15,0 4-144 0,2 1 0 0,-1 1 128 16,2 2-128-16,0 0 0 0,3 2 176 15,-1 4-48-15,3 3 0 0,0 3 0 0,4 2 144 16,0-1 32-16,1-1 0 0,1-2 0 0,2 1-96 16,0 1-16-16,2-2 0 0,3 1 0 0,-1 1-64 0,2-2 0 15,-1 2-128-15,4-4 192 0,0-1-64 0,0-5 0 16,2-2-128-16,1 0 192 0,0-6-192 0,-1-2 128 16,1-2-128-16,-2-2 0 0,-13 4 0 0,0 0 0 15,0 0-176-15,42-44 176 16,-42 44-1168-16,0 0-112 0</inkml:trace>
  <inkml:trace contextRef="#ctx0" brushRef="#br0" timeOffset="-36344.1">21837 16367 13823 0,'-2'2'1216'0,"1"0"-960"0,0-2-256 0,1 1 0 15,0 2 1920-15,0-3 352 0,-2 4 64 0,1 0 16 16,0 6-48-16,0 0-16 0,1 3 0 0,1 0 0 16,1 2-944-16,1 1-192 0,0 0-48 0,1 3 0 15,-1-4-368-15,-1 4-80 0,-2 1-16 0,-1 5 0 16,-3 0-256-16,-3-1-64 0,-3 4-16 0,-4 0 0 0,-2 3 80 16,-5 0 32-16,-2 4 0 0,-6-6 0 15,1-4-48-15,-2-7-16 0,-1-1 0 0,3-11 0 16,1-3-736-16,2-4-128 0</inkml:trace>
  <inkml:trace contextRef="#ctx0" brushRef="#br0" timeOffset="-34864.53">9931 17013 17503 0,'-1'-4'1552'0,"-1"2"-1232"0,2-1-320 0,0 2 0 15,0 1 1344-15,0-2 192 0,-1-5 64 0,-1 0 0 16,0-2 384-16,0 3 96 0,1 0 16 0,-1 2 0 16,1 1-288-16,0 0-48 0,1 3-16 0,-1 3 0 15,-1 1-608-15,2 5-128 0,0 0-32 0,0 2 0 16,2 4-576-16,-2 1-112 0,1 5-32 0,-1 2 0 16,1 2-256-16,2-3 128 0,-1 4-128 0,1 2 0 0,0-3 0 0,1 0 0 15,2 1 0-15,0-4 0 0,2-1 0 0,-1-1 0 16,3-5 0-16,-1-1 0 0,-2-6 0 0,2-1-144 15,-2-6 144-15,1-1-192 0,-1-1 64 0,0-6 0 16,-7 7 0-16,0 0 0 0,0 0-32 0,0 0 0 16,31-71 0-16,-31 71 0 0,0 0 160 0,16-63-128 15,-16 63 128-15,0 0-128 0,0 0 128 0,17-64 0 16,-17 64 0-16,0 0 0 0,0 0 0 0,0 0 0 16,0 0 0-16,0 0 128 0,0 0-128 0,0 0 0 15,0 0 128-15,0 0-128 0,0 0 0 0,0 0 128 16,0 0-128-16,0 0 0 0,30 0 144 0,-23 15-144 15,-1 1 192-15,2 0-192 0,1-1 144 0,0 3-144 16,1-2 0-16,1-1 144 0,0-2-144 0,1-2 0 0,1-1 0 0,-2-4 0 16,1-2 0-16,-1-4 0 0,0-4 0 0,-11 4 0 15,0 0 0-15,0 0 0 0,42-49 0 0,-42 49 0 16,0 0 0-16,0 0 0 0,28-71 0 0,-28 71 0 16,0 0 0-16,11-59 0 0,-11 59 0 0,0 0 0 15,0 0 0-15,-1-57 0 0,-3 47 0 0,0 2 0 16,-1 0 0-16,-1 2 0 0,-1-3 0 0,-1 3 0 15,1 1 192-15,-2 3-32 0,2-2-16 0,-2 2 0 16,2-1 64-16,0 3 16 0,0 0 0 0,2 3 0 16,0-3-64-16,0 2-16 0,1 4 0 0,1-2 0 15,0 0-144-15,2 2 0 0,1-4 144 0,0 4-144 16,4-2 0-16,-1 0 0 0,4 0 0 0,-1 1 0 16,2-2-448-16,2 0 0 0,3 0 0 15,0 4-11968-15,3-1-2416 0</inkml:trace>
  <inkml:trace contextRef="#ctx0" brushRef="#br0" timeOffset="-34461.97">10591 17171 22111 0,'1'6'976'0,"-1"-6"208"0,0 3-944 0,0-3-240 16,2 0 0-16,-2 0 0 0,1 0 1776 0,1-3 304 15,1 1 64-15,2-2 16 0,2-2-16 0,-1 0 0 16,0 0 0-16,1-2 0 0,-7 8-1104 0,0 0-208 15,0 0-64-15,0 0 0 0,0 0-432 0,33-53-80 16,-33 53-32-16,0 0 0 0,0 0-224 0,0 0 176 16,0 0-176-16,14-63 160 0,-16 53-160 0,1 1 0 15,-1 2 0-15,-1-2 0 0,-2 6 0 0,0-4 0 0,-1 4 0 0,0-2 0 16,-1 4 0-16,0 1 0 0,1 0 0 0,0 1 0 16,0 1 0-16,-3 2 0 0,0 1 128 0,1 2-128 15,-2 2 0-15,1-2 0 0,2 2 0 0,1-1 0 16,-1 0 176-16,1 2-48 0,0 2-128 0,1 1 192 15,0 3 0-15,3-1-16 0,-1 2 0 0,2 2 0 16,2 0-16-16,1 2 0 0,0 2 0 0,2-1 0 16,2 3 16-16,1-3 0 0,2 0 0 0,0-3 0 15,3-2 0-15,-1-2 0 0,3-2 0 0,-2-4 0 16,0-3-176-16,2-2 128 0,3-2-128 0,1-2 128 16,-1-2-128-16,0-2 0 0,1 1 0 0,-2-2 0 0,0 1 0 15,-1-2 0-15,-1 2 0 0,-14 4 0 16,0 0-784-16,0 0-48 0,49-32 0 0,-49 32-18144 15</inkml:trace>
  <inkml:trace contextRef="#ctx0" brushRef="#br0" timeOffset="-33538.12">11684 17112 11055 0,'-1'0'976'16,"0"-1"-784"-16,1 1-192 0,0 1 0 0,0-1 2240 0,0 2 384 16,0-2 96-16,-2 3 16 0,2 3 464 0,0 0 112 15,0 4 16-15,2 0 0 0,0 0-1616 0,-1 2-320 16,2 7-64-16,-1-1-16 0,1 5-608 0,-1-1-112 16,1 1-16-16,-1 2-16 0,1 0-336 0,-1-3-64 15,-1-3-16-15,2-3 0 0,-2-3-144 0,-1 0 0 16,0-1 0-16,0-6 0 0,-1 0-176 0,0-4 176 15,1-2-128-15,-2-4 128 0,0-2-320 0,-1-4 0 16,3 10 16-16,0 0 0 0,-7-47 32 0,7 47 0 16,0 0 0-16,1-79 0 0,-1 79 272 0,6-58 0 15,-6 58 176-15,0 0-176 0,18-72 304 0,-18 72-48 0,0 0-16 16,0 0 0-16,32-57 64 0,-32 57 16 0,0 0 0 0,0 0 0 16,0 0-128-16,40-16-32 0,-32 22 0 0,2 0 0 15,-1 2-32-15,1 3-128 0,-2 5 192 0,0 0-64 16,-1 0-128-16,-1 0 0 0,-1 0 0 0,0 3 128 15,1-1-128-15,-2 5 0 0,0-1 0 0,-3-4 0 16,-1 1 0-16,0-6 0 0,0 2 0 0,-1-5 0 16,-2-4 0-16,1-2 0 0,-1-1 0 0,1-8 0 15,-2-2 0-15,4 7 0 0,0 0-144 0,0 0 144 16,-4-60-128-16,4 60 128 0,0 0-192 0,10-63 192 16,-10 63 0-16,0 0 0 0,16-58 0 0,-16 58 0 15,0 0 0-15,0 0 128 0,0 0-128 0,31-60 144 16,-24 57-144-16,-3-2 160 0,1 3-160 0,0 2 160 15,0 0-160-15,0 2 160 0,0 3-160 0,-1-4 160 16,2 4-32-16,-2-1-128 0,1 4 192 0,-2 2-64 0,4-4-128 16,-1 4 0-16,-1 0 144 0,0 0-144 0,0 2 0 0,-2 3 144 15,2 1-144-15,-1 0 0 0,0 0 144 0,-1 3-144 16,1 1 0-16,-1-2 144 0,-1 1-144 0,-1-3 0 16,1 0 144-16,-1-4-144 0,0 2 0 0,0-3 0 15,1-1 0-15,-2-4 128 0,0 0-128 0,0-4 0 16,1 0 0-16,-1-2 0 0,0-2 0 0,0-2 0 15,1-2-144-15,0-2 144 16,-1 8-576-16,0 0-32 0,0 0-16 0,10-63-17616 0</inkml:trace>
  <inkml:trace contextRef="#ctx0" brushRef="#br0" timeOffset="-33380.85">12184 17212 28559 0,'1'14'1264'0,"-1"-8"272"0,0 2-1232 0,0-1-304 0,1-1 0 0,-1-2 0 15,1 4 1872-15,1 6 320 0,-1 6 64 0,1 7 16 16,1-1-880-16,-1-2-176 0,1 1-48 0,-2-7 0 16,0-4-720-16,1-1-160 0,-1-7-32 0,0-2 0 15,-1-2-256-15,0-2 0 0,1-5 128 0,-1-1-128 16,0 6-176-16,0 0-80 0,0 0-32 0,0-68-11984 16,0 68-2384-16</inkml:trace>
  <inkml:trace contextRef="#ctx0" brushRef="#br0" timeOffset="-33195.19">12114 16959 14735 0,'-1'3'1312'0,"0"1"-1056"15,1-2-256-15,0-2 0 0,0 2 2192 0,0 3 384 0,0 1 80 0,0 4 16 16,1 2 528-16,0-1 128 16,2-2 0-16,1-3 16 0,-1 0-2016 0,2-3-416 15,2-3-80-15,0 0 0 0,0-3-832 0,1 3 0 16,2 0 0-16,-2 0 0 15,3 3-1056-15,2 0-112 0</inkml:trace>
  <inkml:trace contextRef="#ctx0" brushRef="#br0" timeOffset="-32847.38">12405 17259 14735 0,'-2'20'640'0,"0"-12"160"15,1 4-640-15,0-1-160 0,0-5 0 0,1 0 0 0,-2 4 2048 0,1 4 384 0,0 8 80 0,-2 5 16 16,1-1-192-16,1-1-32 0,0-3-16 0,1-2 0 15,-2-5-1200-15,2-3-256 0,-1-7-32 0,1 0-16 16,0-8-224-16,0 0-48 0,0-6-16 0,0 9 0 16,0 0 112-16,0 0 32 0,3-75 0 0,-3 75 0 15,4-56-176-15,-4 56-16 0,9-59-16 0,-9 59 0 16,0 0-240-16,19-63-32 0,-19 63-16 0,0 0 0 16,0 0-16-16,0 0-128 0,31-54 192 0,-25 51-64 15,-1 0-128-15,1 3 160 0,0 3-160 0,0 0 160 16,2 2-160-16,-1 3 160 0,1 0-160 0,-1 5 160 15,2-2-160-15,-2 4 128 0,2 1-128 0,-2 0 128 0,2 2-128 0,-2 1 0 16,1 0 0-16,-2-2 128 0,1 1-128 16,-1 1 0-16,-1-1 0 0,0-1 0 0,0-1 0 0,-1 0 0 0,1-1 0 0,-3-4 0 31,1 0 0-31,-1-1 0 0,0-3 0 0,-1-1 0 0,0-1 0 16,0-1 0-16,-1-2-144 0,0-2 144 0,1 0-224 0,-1-2 16 15,0-4 0-15,0 2 0 16,0-2-1104-16,0 0-224 0,0 6-32 0,0 0-15264 15</inkml:trace>
  <inkml:trace contextRef="#ctx0" brushRef="#br0" timeOffset="-32663.74">12706 17358 25791 0,'1'9'1152'0,"-1"-6"224"0,0 3-1104 0,0-2-272 0,1 0 0 15,0-2 0-15,1 5 1648 0,-1-1 272 0,2 6 48 0,1 4 16 16,1 3-384-16,0-3-80 0,1 0-16 0,-1-4 0 15,0 1-800-15,-1-3-176 0,1-1-16 0,0 0-16 16,0-5-352-16,-2-1-144 0,1 0 128 0,-1-3-128 31,-2-4-320-31,0-2-160 0,-1 6-32 0,0 0-16912 0</inkml:trace>
  <inkml:trace contextRef="#ctx0" brushRef="#br0" timeOffset="-32478.76">12638 17086 9215 0,'-4'6'816'0,"1"-3"-656"0,1 0-160 0,1-3 0 0,1 1 3392 0,0-1 656 16,0 0 128-16,0 2 32 0,1 1-560 15,1-3-96-15,2 4-32 0,0-4 0 0,-1 0-2032 0,2 0-400 16,0 0-96-16,2-2-16 0,-1 2-704 0,0-2-144 16,1 2-128-16,1-2 192 0,0 2-192 0,2 2 0 15,3-2-160-15,-2 4-11936 16,1 2-2368-16</inkml:trace>
  <inkml:trace contextRef="#ctx0" brushRef="#br0" timeOffset="-31952.17">12958 17326 5519 0,'1'16'496'0,"-2"-10"-496"0,0 1 0 16,1 2 0-16,0-5 4336 0,0 1 768 0,-2 1 144 0,1 4 48 16,0 6-1968-16,-2 6-400 0,1 0-80 0,-1-2-16 15,2 1-1424-15,0-5-272 0,0-3-64 0,0-3-16 16,1-2-608-16,0-4-128 0,1-2-32 15,-1-2 0-15,0 0-128 0,1-2-32 0,-1-1 0 0,1 0 0 16,-1-3-128-16,0 6 0 0,0 0 0 0,0 0 128 16,0 0-128-16,5-67 0 0,-5 67 0 15,0 0 0-15,8-57 0 0,-8 57 0 0,0 0 128 0,13-57-128 16,-13 57 0-16,0 0 0 0,0 0 0 0,0 0 0 16,34-51 0-16,-27 48 0 0,0 3 0 15,1 0 0-15,-1 3 0 0,1 1 0 0,-1 5 0 0,2-2 0 16,-1 3 0-16,1 2 0 15,0 3 0-15,-1 1 0 0,0 0-192 0,-1-1 0 16,1 1-16-16,-1 0 0 0,0 0 80 0,0 1 128 16,-1-3-208-16,-1 0 80 0,-2 1 128 0,-1-3-128 0,0-1 128 0,-2-2-128 0,0-3 128 0,1-5 0 15,-1 1 0-15,-1-5-128 0,0-1 128 0,0-4 0 16,1 8-144-16,0 0 144 0,0 0 0 0,-8-63 0 16,8 63 0-16,0 0 0 0,-6-60 304 15,6 60-32-15,0 0 0 0,0 0 0 0,-2-66-16 16,2 66-16-16,0 0 0 0,0 0 0 0,0 0-64 0,0 0-16 15,0 0 0-15,0 0 0 0,0 0 16 0,39-17 0 16,-29 26 0-16,-1 1 0 0,1 2-16 0,0 1 0 16,-1 0 0-16,0 0 0 0,2 3-160 0,-2-1 0 15,0-2 0-15,-3 0 0 0,1-1 0 0,-1 2 0 16,2 2 0-16,-2 1 0 0,1-1 0 0,-2 0 0 16,1-2 0-16,-2-2 0 0,0 0 0 0,-2-2 0 15,2-1 0-15,-3-3 0 0,2 0 0 0,-2-4 0 16,0 0 0-16,0-4 0 15,2 0-544-15,-2-3 16 0,2-2 0 0,-3 7-11664 0,0 0-2336 16</inkml:trace>
  <inkml:trace contextRef="#ctx0" brushRef="#br0" timeOffset="-31763.16">13401 17411 21183 0,'0'4'1888'0,"0"-2"-1504"0,0 0-384 0,0 0 0 16,0 0 2544-16,1 2 432 0,0 4 96 0,1 4 0 15,3 3-864-15,0 3-176 0,2 2-48 0,0-1 0 0,0-3-1200 0,1 0-240 16,-1-1-48-16,1-2-16 0,0 2-304 0,1-1-176 16,0-6 192-16,-2 2-192 0,0-4 0 0,0-4 0 15,-1 0 0-15,-2-6 0 16,-1 1-816-16,-3 3-160 0</inkml:trace>
  <inkml:trace contextRef="#ctx0" brushRef="#br0" timeOffset="-31547.58">13328 17161 10127 0,'-2'4'896'0,"1"-1"-704"16,2-2-192-16,-1 1 0 0,0-2 2944 0,0 4 544 0,2 2 112 0,-1 3 32 16,0 1 128-16,3-2 16 0,-1-3 16 15,1-2 0-15,2-1-2256 0,1-2-448 0,-1-2-80 0,1-2-32 16,1 0-704-16,-1-2-144 0,2 0-128 0,-1 0 192 15,1 0-192-15,1-1 0 0,1 1 0 0,0 0 0 16,0 0-336-16,2 2-48 0,-1 0-16 0,3 4-17280 16</inkml:trace>
  <inkml:trace contextRef="#ctx0" brushRef="#br0" timeOffset="-31042.66">13676 17289 8287 0,'-2'18'736'0,"-1"-9"-592"0,2 1-144 0,0-4 0 16,1-2 1648-16,0-2 288 0,0 2 64 0,0 2 16 0,0 4 736 0,0 2 128 16,1-2 48-16,0-1 0 15,2-5-608-15,-1-2-112 0,1-1-32 0,0-2 0 0,2-1-976 0,0-2-208 16,0-2-32-16,0-1-16 0,1 1-128 0,1 3-32 16,-1-4 0-16,0 5 0 0,1-2-160 0,1 2-48 15,0 1 0-15,0 1 0 0,-1 0-112 0,2-3-16 16,0 6-16-16,0-3 0 0,0 3-240 0,0-2-32 15,-1 2-16-15,0-1 0 0,-1 2-144 0,-1-4 0 16,1 3 0-16,-2 0 0 0,0-3 0 0,0 0 0 16,-3 3 0-16,0-3 0 0,1 0 832 0,-2 0 144 15,0 0 32-15,-1 0 0 16,-1 3-1632-16,0 0-320 0,-2 1-64 0,0 2-16 0,-2 4 1648 0,0-2 320 16,0 2 64-16,0 3 16 15,-1 0-1664-15,-2 2-336 0,1 1-64 0,-2 3-16 0,1 1 752 0,-1-2 160 16,2 2 144-16,-1-2-208 0,-1 1 0 0,1-2 0 0,0-2 0 0,1-1 0 15,1-2 32-15,0-1 16 0,-1-1 0 0,4-4 0 16,-1 0 160-16,0 1 0 0,2-4 0 0,-1 1-128 16,3-1 128-16,-1-3 0 0,1 1 0 0,1-1 0 15,1 0 0-15,0-1 0 0,1 1 0 0,1 0 0 16,3-3 0-16,0-1 0 0,1 1 0 0,0 0 0 16,0-1 0-16,1 0 0 0,3 0 0 0,-1-2 0 15,1 2 0-15,0 0 0 0,0 2 0 0,0-2 0 16,-2 4 0-16,0-2 0 0,1 2 0 0,-1 0 0 15,0 2 0-15,-2-2 0 0,0 0 0 0,0 0 0 0,1 0 0 0,0 0 0 16,-1 0-192-16,0 0 64 16,-1 0-752-16,1-2-144 0,-1-2-16 0,0 1-16560 15</inkml:trace>
  <inkml:trace contextRef="#ctx0" brushRef="#br0" timeOffset="-30645.77">14097 17572 8287 0,'2'5'368'0,"-1"-3"80"0,1 1-448 0,0-3 0 16,-1 0 0-16,1 0 0 0,-1 0 1920 0,3-4 320 31,0 2 48-31,5-5 16 0,0 1 656 0,-1-4 144 16,1 2 32-16,-9 8 0 0,0 0-1328 0,0 0-256 15,38-41-48-15,-38 41-16 0,0 0-768 0,0 0-144 0,39-46-48 0,-39 46 0 16,0 0-352-16,0 0-176 0,0 0 160 0,0 0-160 15,28-57 0-15,-28 49 0 0,0 1 0 0,-2 1-160 32,-1 0-288-32,0 0-64 0,-4 2-16 0,0 0 0 0,-3-1 272 0,0 4 64 0,-1 1 16 0,-1 0 0 15,-2 0 752-15,0 4 128 0,2 2 48 0,0-2 0 16,2 2 48-16,0 3 16 0,0 1 0 0,3 2 0 16,0-2-240-16,3 0-64 0,1 5 0 0,2 1 0 15,1-3-240-15,1 5-48 0,3-2-16 0,1 0 0 16,1 0-80-16,1-1 0 0,3 1-128 0,0 0 192 15,1 0-32-15,2-4-16 0,-2 2 0 0,1-2 0 16,0-3-144-16,1-2 0 0,-1-1 0 0,-1 1 128 16,2-5-128-16,-1-2 0 0,-1 1 0 0,0-2 0 15,-1 1-448-15,0-2-32 0,1-5 0 0,-1 0-17600 0</inkml:trace>
  <inkml:trace contextRef="#ctx0" brushRef="#br0" timeOffset="-29347.83">15196 17521 11967 0,'0'4'1072'0,"1"-3"-864"0,0 2-208 0,1-3 0 0,-2 2 1904 0,2-2 336 16,3 4 64-16,4-1 0 0,2 2 384 0,2-1 64 15,2-4 0-15,1-4 16 0,-16 4-688 0,0 0-144 16,47-40-16-16,-47 40-16 0,35-51-912 0,-35 51-176 16,31-69-48-16,-31 69 0 0,23-86-400 0,-23 86-96 15,12-81-16-15,-12 81 0 0,2-83-256 0,-2 83 0 16,-2-76 128-16,2 76-128 0,-8-69 0 0,8 69 0 16,-12-57-128-16,12 57 128 0,-16-44-192 0,7 28 48 15,-1 3 16-15,0 5 0 0,-1 3 128 0,0 5 0 16,-1 0 0-16,-1 3 0 0,0 4 0 0,-1 3 0 15,0 2 0-15,1 4 128 0,-1 0 112 0,3 5 16 0,0-1 16 0,1 0 0 16,1 1-16-16,1 1 0 0,-1 4 0 0,3 5 0 16,0 0-32-16,2 5-16 0,3 1 0 15,0 2 0-15,2 7-64 0,3 0-16 0,2 1 0 0,2 0 0 16,4 0-128-16,-1-3 0 0,1 3 0 0,2 1 0 16,0-1 0-16,0 0 0 0,-2-2 0 0,0-3 0 15,-4-5 0-15,2-1 0 0,-2-3 0 0,0-4-176 16,0-1 32-16,-1-5 0 0,0-1 0 0,1-2 0 15,-2-6 144-15,0-1-128 0,0-3 128 0,-1-4-128 16,2-2 128-16,-3-4-208 0,3 0 80 0,-2 0 128 16,-2-4-480-16,1-2 32 0,-2 1 0 15,0-3 0-15,-2 2-352 0,-2-4-64 0,-1-2-16 16,3 12 0-16,-11-32 352 0,11 32 64 0,-18-44 16 16,18 44 0-16,-18-50 448 0,18 50 0 0,-20-57 0 0,20 57 0 0,-16-53 272 15,16 53 0-15,-15-51 0 0,15 51 0 0,-11-46 256 0,11 46 48 16,0 0 16-16,-9-59 0 0,9 59-80 0,0 0 0 15,0 0-16-15,0 0 0 0,-2-51-176 0,2 47-48 16,1-1 0-16,0 4 0 0,2-1 0 0,-2 2 0 16,1 0 0-16,2 0 0 0,1 0-32 0,1 0-16 15,3 0 0-15,0 2 0 0,-1-2-64 0,1 0-16 16,2 0 0-16,1 0 0 0,2-2-144 0,0-2 0 16,-1 4 0-16,1-2 0 0,1-2 0 0,-2 1-256 15,0 2 48-15,0 0 0 16,1 0-432-16,1-2-64 0,0 2-32 0,-1 1-17808 0</inkml:trace>
  <inkml:trace contextRef="#ctx0" brushRef="#br0" timeOffset="-28991.86">15776 17074 13823 0,'-7'-4'608'0,"3"0"128"0,0-1-592 0,0 4-144 0,2-2 0 0,1 3 0 16,-2-3 2320-16,-1 0 432 0,0 0 96 0,-4-4 16 15,2 4 128-15,-1 0 16 0,0 1 16 0,2 2 0 16,-1 2-1120-16,0 1-240 0,1 0-32 0,-2 4-16 16,0-4-928-16,0 3-192 0,1 1-48 0,-2 0 0 0,0 2-80 15,0-1-32-15,0 2 0 0,-1 3 0 0,2-1-96 16,-1 2-32-16,1 4 0 0,1 1 0 0,1 0-16 0,1 4 0 15,1 1 0-15,3 1 0 0,-1-5-192 16,4 6 0-16,0 5 0 0,4 0 0 0,0-2 0 16,2-1 0-16,1-2-176 0,-1-4 176 0,1-2-304 15,2-3 64-15,-3-1 16 0,3-6 0 16,-1 0-320-16,0-4-64 0,-1 0-16 0,0-2 0 16,-1-4-1008-16,1-1-208 0,0-2-32 15,-10 3-9344-15,0 0-1872 0</inkml:trace>
  <inkml:trace contextRef="#ctx0" brushRef="#br0" timeOffset="-28513.14">16002 17389 20271 0,'0'6'896'0,"-1"-6"192"0,1 1-880 0,-1 2-208 0,1-3 0 0,0 0 0 15,-1 0 2000-15,-1 0 368 0,1 2 64 0,-1-1 0 16,-2 2-64-16,-1-2 0 0,1 4-16 0,0-4 0 15,1 2-1232-15,-2-1-240 0,1 0-48 0,-1 2-16 16,1 0-464-16,0 2-96 0,-1 4 0 0,1-1-16 16,1 1-240-16,2 0 128 0,0 2-128 0,1-2 0 15,1 2 0-15,2 1 0 0,-1-3 0 0,1-2 0 16,0 3-160-16,2 1 32 0,0-5 0 0,0 2 0 16,0-3-16-16,1 0 0 0,0-2 0 0,-1-2 0 15,2-2-272-15,0-2-48 0,-1-2-16 0,0-2 0 16,-6 6-320-16,0 0-64 0,0 0-16 0,0 0 0 15,19-69-16-15,-19 69-16 0,0 0 0 0,-6-60 0 16,6 60 352-16,0 0 80 0,-13-44 16 0,13 44 0 0,0 0 752 16,-14-33 160-16,9 24 16 0,1 4 16 15,0 1 592-15,0 1 112 0,2 3 32 0,1 3 0 0,-1-1-208 0,1 2-48 16,1-1 0-16,-1-2 0 0,2 4-400 0,-1-4-96 16,1 4-16-16,1-1 0 0,0-1-192 0,1 1-32 15,0 2-16-15,2 0 0 0,0 3-208 0,0-1 176 16,1 3-176-16,2 2 160 0,-1 0-160 0,1 0 0 15,0 2 0-15,0 1 128 0,-1-1-128 16,1 1 0-16,0-2 0 0,0 1 0 0,-1-3 0 0,-1-2 0 0,0 2 0 16,2-4 0-1,-2-2-192-15,-1-4-32 0,0 2 0 0,-1-4 0 16,-1 0-592-16,0-3-112 0,-1 2-32 0,-2-4-10896 0,2 2-2192 0</inkml:trace>
  <inkml:trace contextRef="#ctx0" brushRef="#br0" timeOffset="-28047.53">16261 17019 4607 0,'-8'4'192'0,"5"-4"64"0,-1 0-256 0,0 0 0 15,3 0 0-15,-2 0 0 0,2 2 2592 0,-3-2 480 16,1 2 80-16,-1 0 32 0,-1 0 464 0,3-2 112 16,0 2 16-16,2 0 0 0,2 1-1312 0,0-2-256 15,4 3-48-15,-1 1-16 0,1 1-816 0,1-3-176 16,1 6-16-16,2-1-16 0,0 1-480 0,1 3-112 15,0 1-16-15,2 0 0 0,-1 5-192 0,-1-2-64 16,3 4 0-16,-2 1 0 0,0 1-64 0,1 0-32 16,-1 1 0-16,-1-1 0 0,-1 0-160 0,-1 4 128 15,1 3-128-15,-2-1 128 0,0 3-128 0,-3 1 0 16,-3 2 0-16,-1-6 0 0,-1 0 0 0,-2-2 0 0,-3 3 0 16,-2-3 0-16,-1-1 0 0,0-3 128 0,-1-4-128 15,-2 1 0-15,0-6 0 0,-3-3 0 0,2 2 0 0,-3-5 0 16,1-1-448-16,1-2 48 0,-1 1 0 0,0-5 0 31,3 1-112-31,0-1 0 0,1-1-16 0,3 1 0 16,-1 0-192-16,4 0-48 0,0-3 0 0,1 0-11088 0,2 0-2224 0</inkml:trace>
  <inkml:trace contextRef="#ctx0" brushRef="#br0" timeOffset="-27510.28">16799 17760 35007 0,'0'0'3120'0,"0"2"-2496"0,1-2-496 0,-1 3-128 0,1-3 1184 0,0 0 224 16,0 3 32-16,2 0 16 0,1 1-736 0,-2-1-144 15,2-3-16-15,-2-2-16 0,-2-2-544 0,0-3-144 16,-2-6-16-16,2 13-18448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51:43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17646 6447 0,'-1'3'576'0,"0"-3"-576"16,1 2 0-16,0-1 0 0,0-1 1392 0,0 3 160 16,-2-3 48-16,1 3 0 0,0 1 560 0,0 1 112 15,-2-1 32-15,2 0 0 0,-2 0-320 0,1 0-64 16,-2 2-16-16,0 1 0 0,2 0-560 0,-2 4-96 16,-1-1-32-16,2 0 0 0,-2 2-224 0,0 4-48 15,0 0-16-15,-1 3 0 0,-1 1-192 0,0 2-32 0,0 3-16 0,0 1 0 16,0 1-320-16,2 1-64 0,0-2-16 0,0 3 0 15,3-3-288-15,-1-2 0 0,1 1 0 0,1 0 0 32,-1-2-672-32,1-2-32 0,0-2-16 0,-3-3 0 15,3-4-336-15,1-2-64 0,0-4-16 0,1 1 0 0,0-4 816 0,2-1 144 0,1-4 48 0,-2-1 0 16,2 0-32-16,-4 3 0 0,11-22 0 0,-11 22 0 16,18-35 656-16,-8 11 128 0,0 0 16 0,1-3 16 15,2-2 112-15,0-3 32 0,1 0 0 0,-2-2 0 16,1 0-32-16,-4 2-16 0,3 0 0 0,-5 0 0 15,0 1-240-15,-2 2-32 0,0 5-16 0,-1 0 0 16,0 3-208-16,-3 5-64 0,0 0 0 0,0 6 0 0,-1 1-16 0,2 3-16 16,-2 2 0-16,-2 2 0 0,4 2 32 0,-2 0 0 15,0 2 0-15,0-2 0 0,1 2-16 0,0 0 0 16,2 4 0-16,-1-2 0 0,2 2-176 0,0-1 0 16,0 3 0-16,-4-8 128 0,0 0-128 0,0 0 0 15,31 31 0-15,-31-31 0 0,25 25-304 0,-25-25 16 16,35 23 0-16,-35-23 0 15,0 0-1184-15,59 22-256 0,-59-22-32 0,0 0-16 16,58 5-336-16,-58-5-64 0,0 0 0 0,0 0-16 0,0 0 1552 0,53 5 304 16,-50-3 64-16,-2 1 16 0,-2-2 256 0,-3 2 176 15,-1-1-32-15,-2-2 0 0,-1 4 624 0,-3-4 128 16,-1 2 32-16,-3 2 0 0,-2-3-160 0,-2 0-16 16,-2 3-16-16,-1-3 0 0,-3 2-144 0,-2 1-16 15,0 0-16-15,1 0 0 0,1 0-320 0,2 1-64 0,3 2-16 0,0-3 0 16,3 5-160-16,2-3 0 0,4 4 0 0,1-4 0 15,2 3 0-15,5-5-144 0,1 3 144 0,4-1-160 16,1 0 160-16,-3-6-160 0,0 0 160 0,0 0-160 31,0 0-672-31,49 25-144 0,-49-25-32 0,0 0-13600 0</inkml:trace>
  <inkml:trace contextRef="#ctx0" brushRef="#br0" timeOffset="668.42">4411 17986 8287 0,'-8'-2'736'0,"3"2"-592"0,0-4-144 0,2 4 0 0,0-3 2496 0,2 3 480 16,-1-2 96-1,-3 1 0-15,-4 1-64 0,-1-4-32 0,-2 2 0 0,-2 2 0 16,2 0-1568-16,-1 2-320 0,1 2-64 0,1 2-16 16,0 0-240-16,1 4-64 0,-1 0 0 0,2 0 0 15,0 5-208-15,0-3-48 0,1 4-16 0,-1 3 0 16,3-3-192-16,-1 3-48 0,-1 3 0 0,2-3 0 15,1 1-192-15,2 1-128 0,0-2 128 0,3 0-208 32,1-2-560-32,3-3-128 0,2-4 0 0,-6-10-16 0,0 0-16 0,0 0 0 0,0 0 0 0,61 6 0 15,-61-6 560-15,0 0 112 0,60-28 32 0,-60 28 0 0,49-35 416 0,-49 35 96 16,49-43 16-16,-49 43 0 0,45-44-112 0,-45 44 0 16,31-49-16-16,-31 49 0 0,19-47 464 0,-19 47 112 15,9-40 16-15,-8 20 0 0,-2 1 400 0,-4 3 96 16,-1 0 16-16,-3 1 0 0,-2 5-576 0,-3 0-96 15,0 1-32-15,-1 2 0 0,0 2-160 0,-2 4-32 16,1 1-16-16,1 1 0 0,0 4-208 0,0 3-32 0,1 0-128 0,2 2 192 16,1 0-192-16,2 0 0 0,3-1 0 0,0 1 0 15,2 2-192-15,1-3 0 16,3 1 16-16,3-1 0 16,-3-9-256-16,0 0-48 0,0 0-16 0,36 19-11904 15,-36-19-2384-15</inkml:trace>
  <inkml:trace contextRef="#ctx0" brushRef="#br0" timeOffset="1151.32">4821 18065 20271 0,'-1'0'1792'0,"0"-2"-1424"15,0 2-368-15,-1 0 0 0,2 0 1664 0,-1 2 256 16,-1-2 48-16,-2 2 16 0,-2 0 48 0,0 4 16 15,-3 0 0-15,2 4 0 0,0-1-1248 0,1 1-240 0,1 0-48 0,-1 2-16 16,2-2-192-16,-1 2-48 0,2-2 0 0,0 3 0 16,1 1-256-16,-1 0 0 0,2 0 0 0,1 0 0 31,-1 3-1024-31,1-1-176 0,1 2-16 0,0-3-14176 0</inkml:trace>
  <inkml:trace contextRef="#ctx0" brushRef="#br0" timeOffset="1349.98">4847 17765 18431 0,'-3'1'1632'0,"-1"1"-1312"16,3 1-320-16,-1-3 0 0,2 1 2272 0,-1 2 384 15,-1 0 80-15,-3 4 16 0,0 1-496 0,-1 0-80 16,2 0-32-16,0-2 0 0,3 1-1392 0,1-4-288 15,1-1-48-15,-1-2-16 0,0 0-624 0,0 0-128 16,0 0-32-16,0 0-15888 16</inkml:trace>
  <inkml:trace contextRef="#ctx0" brushRef="#br0" timeOffset="2217.53">5428 17576 14735 0,'-3'-3'1312'15,"0"2"-1056"-15,2 1-256 0,0 0 0 0,0 0 1536 0,-1 0 240 16,-1 0 48-16,-5-3 16 0,-2 3-16 0,-1 0 0 16,-1 3 0-16,-2 1 0 0,-1-1-608 0,1 3-128 15,-3 1-32-15,1 1 0 0,-1 2-128 0,-1 0-32 16,-2 2 0-16,-1 2 0 0,1 1-128 0,0 1-48 15,0 3 0-15,2 0 0 0,1 6-176 0,-1-3-32 0,1 3-16 0,1 1 0 16,1-1-208-16,1 3-32 16,2 1-16-16,0 3 0 0,2-1-48 0,0 1 0 15,2 2 0-15,2-1 0 0,1-2-192 0,4-2 128 16,1 0-128-16,4-1 0 0,1 1 0 0,2-2 0 16,3-1 0-16,1-2 0 15,3-1-640-15,-1-1-192 0,1 0-16 0,0 0-16 16,-2-3-1280-16,0-3-256 0,-1 0-48 0,-11-16-16 15,23 21 544-15,-23-21 96 0,0 0 32 0,39 20 0 16,-39-20 128-16,0 0 16 0,0 0 16 0,61 2-6768 0</inkml:trace>
  <inkml:trace contextRef="#ctx0" brushRef="#br0" timeOffset="6285.99">5775 17858 9359 0,'-2'-2'832'0,"1"0"-672"0,1-1-160 0,0 2 0 0,1 1 0 0,-1-2 144 15,0-1-144-15,2-1 0 0,-1 1 0 0,0-3 0 16,-1-1 896-16,0-1 256 0,-1 2 32 0,0 2 32 15,-1 0 624-15,0-1 128 0,0 4 16 0,-1-3 16 16,1 2-336-16,-1 2-64 0,1 0 0 0,-2-3 0 16,1 3-896-16,1 0-160 0,-1 3-32 0,1-3 0 0,0 0-304 0,0 0-48 15,0 2-16-15,2-2 16 0,0 1 80 0,0 2 16 16,1-3 0-16,0 0 0 0,2 0 192 0,-1 0 48 16,1 0 0-16,-1-3 16 0,-2 3 128 0,0 0 48 15,0 0 0-15,0 0 16 0,0 0 0 0,0 0 16 16,0 0 0-16,0 0 16 0,0 0-176 0,0 0-48 15,0 0 0-15,0 0 16 0,0 0-272 0,18 21-48 16,-18-17-16-16,-2 2 0 0,1-2-192 0,0 2 0 16,0 0 0-16,-1-2 0 0,1 1 192 0,1 0-64 15,-1 0 0-15,1 1 0 0,0 0 0 0,0-2-128 16,0 2 192-16,0 2-64 0,1 0-128 0,-1-1 0 16,1 2 144-16,-1 1-144 0,2 1 0 0,-1-1 144 15,0 3-144-15,0-2 0 0,-1 0 176 0,-1 3-176 0,1 0 160 16,-2-1-160-16,0 3 144 0,0-4-144 0,-1 2 128 15,1 1-128-15,-2-4 128 0,0 1-128 0,1 0 0 0,0-2 128 16,1 2-128-16,-1-5 0 0,2 2 0 0,1-2 128 16,0-1-128-16,0 0 0 0,1 1 0 0,1-4 0 15,0 2 0-15,-1-1 0 0,2 0 0 0,-2-1 0 16,0 0 0-16,2-1 0 0,-2 2 0 0,0-4 0 16,0 2 0-16,-1 0 0 0,0 0 0 0,0 1 0 15,0 0 0-15,0-1 0 0,0-1 0 0,0 3 0 16,-1-3 0-16,1 1 0 0,0 2 0 0,0-2 0 15,-1 1 0-15,0 1 0 0,-1-2 128 0,2-1-128 16,-1 2 0-16,1-2 0 0,-1 0 0 0,0 1 0 16,0 0 0-16,-2-2 0 0,2 4 0 0,0-4 0 15,-2 3 0-15,-1 0 0 0,2 1 0 0,-2-2 0 0,2 2 0 16,-2-2 0-16,-1 4 128 0,0-2-128 0,0 0 0 0,-1 1 0 16,0-1 0-16,-2 2 0 0,1 0 0 15,-2-2 0-15,1 2 0 0,-2 0 0 0,0 0 0 16,-2 0 0-16,-1 1 0 0,0-1 0 0,-1 0 0 0,-1 0 0 15,3-1-128-15,-2 1 128 0,2 0-176 0,-1-1 48 16,2 0 0-16,1 0 0 0,2-1 128 0,2-2-208 16,1 2 80-16,1-4 128 0,3 0-224 0,-1 0 80 15,4 0 16-15,0-2 0 0,1 0-16 0,-3 2 0 16,0 0 0-16,0 0 0 0,0 0 16 0,42-28 0 16,-42 28 0-16,0 0 0 0,43-31 128 0,-43 31 0 15,0 0 0-15,48-28 0 0,-48 28 0 0,0 0 0 0,0 0 0 16,48-29 0-16,-48 29 0 0,0 0 0 0,0 0 0 0,0 0 128 15,0 0-128-15,0 0 0 0,46-32 0 0,-46 32 128 16,0 0-128-16,0 0 0 0,0 0 0 0,0 0 0 16,0 0 0-16,0 0 0 0,0 0 0 0,0 0 0 0,0 0 0 0,53-6 0 15,-49 12 0-15,0 0 0 0,-2 0 0 0,1 4 128 16,-1 0-128-16,-1 0 176 0,1 2-48 0,-2 3 0 16,0-1 0-16,-2 1 0 15,2-2-128-15,-2 2 128 0,1 2-128 0,-3 1 128 16,2-5-128-16,-2 2 0 0,1 1 0 0,1-6 0 15,-1 0 0-15,3-1 0 0,-1-3 0 0,2-2 0 16,-1-2 0-16,3-1-224 0,-2 2 48 0,-1-3 16 16,0 0-416-16,0 0-64 0,0 0-32 15,0 0 0-15,0 0-320 0,53-29-64 0,-53 29-16 0,0 0 0 16,0 0-1232-16,50-40-240 0,-50 40-48 0,0 0-9696 16</inkml:trace>
  <inkml:trace contextRef="#ctx0" brushRef="#br0" timeOffset="6848.35">6036 17642 6447 0,'1'-6'576'0,"0"2"-576"0,-1 4 0 0,0 0 0 16,0 0 1344-16,0 0 144 0,0 0 48 0,0 0 0 15,0 0 1632-15,37-34 336 0,-37 34 64 0,0 0 16 16,0 0-704-16,0 0-128 0,0 0-16 0,53 2-16 16,-53-2-1120-16,18 18-208 0,-10-7-48 0,2 2-16 15,-1 0-864-15,2 3-160 0,3 2-48 0,-1 5 0 0,2-1-256 0,0 0 0 16,0 3 0-16,0-3 0 16,-3 0-448-16,0 1-112 0,1 1-16 15,-2 0 0-15,-3-2-336 0,-1 2-80 16,-1-1-16-16,1-2 0 0,-2 1 720 0,-1-2 144 0,-2-1 144 0,1-1-208 0,-1-2 400 0,0 3 64 15,-2-2 32-15,-3 4 0 0,-1-2 240 0,-1 1 48 16,-2-1 16-16,-2 2 0 0,1 2-352 0,-2-4-80 16,-1 2-16-16,2-2 0 0,0 1-144 0,1-2 0 15,1 1 0-15,0-3 128 0,1-4-128 0,1-2 0 16,0-2 0-16,0-2 0 0,1 0 0 0,-2 0 0 16,0-3 0-16,0 3 0 0,-2-2-176 0,1-2 176 15,0 2-128-15,-2 2 128 0,-1-2-128 0,0-2 128 16,0 2-128-16,-1 0 128 0,2 0 0 0,0 0 0 15,-1 0 0-15,1-2 0 16,2 2-800-16,0 0-80 0,1 1-16 0,0 1 0 16,1 0-1600-16,0 1-336 0</inkml:trace>
  <inkml:trace contextRef="#ctx0" brushRef="#br0" timeOffset="12301.44">6153 17721 8287 0,'-12'-13'736'0,"1"4"-592"0,-1 6-144 0,3 0 0 15,1 6 0-15,8-3-192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14:44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1621 10816 2751 0,'-4'4'256'0,"1"-1"-256"0,1 0 0 0,1-3 0 16,0 1 560-16,-1 2 64 0,-3 3 16 0,-2 0 0 16,-1 3 768-16,2-5 176 0,-1-1 16 0,4 0 16 15,-1-6-336-15,1 0-64 0,3-6 0 0,0-1-16 16,2-3-128-16,0 0-32 0,-1 2 0 0,2 0 0 15,1-1-128-15,-2 2-16 0,-1 1-16 0,2 3 0 16,-2 0-80-16,1-2-16 0,1 3 0 0,-2 2 0 16,2 0-64-16,-2 2-16 0,1-4 0 0,2 1 0 15,-1 2-448-15,0-2-80 0,1 0-32 0,1-2 0 16,1-3-144-16,2 2 0 0,-4-2 0 0,4 2-176 16,-2-3 176-16,3 1-208 0,-1-3 80 0,-8 12 128 0,0 0-144 0,0 0 144 15,0 0 0-15,45-47 0 0,-36 41-128 0,-1-2 128 16,1 2 0-16,0 0 0 0,0 2 0 15,0-2 0-15,1 4 0 0,-1-2 0 0,-2 2-128 16,-2 0 128-16,-1 1 0 0,-1 0 0 0,1 1-128 0,1-3 128 16,0 2 0-16,2 1 0 0,5-2-128 0,-12 2 128 15,0 0 0-15,0 0 0 0,69-16 0 0,-69 16-128 16,0 0 128-16,64-19 0 0,-64 19 0 0,0 0 0 16,61-12-128-16,-61 12 128 0,0 0 0 0,62-10 0 15,-62 10 0-15,0 0 0 0,0 0 0 0,71-13 0 16,-71 13 0-16,0 0 0 0,61-10-128 0,-61 10 128 15,0 0 0-15,0 0 0 0,70-12 0 0,-70 12-128 16,0 0 128-16,56-6 0 0,-56 6 0 16,0 0 0-16,52 2 0 0,-36 0 0 0,-1 0 0 0,1 1 0 15,-16-3 0-15,0 0 0 16,67-7 0-16,-67 7 0 0,0 0 0 16,74-16 0-16,-74 16 0 0,0 0 0 0,79-24 0 0,-79 24 0 0,0 0 0 0,75-26-128 0,-75 26 128 0,0 0 0 15,66-15 0-15,-66 15 0 0,0 0 0 0,69-4 0 16,-69 4 0-16,47 6 0 0,-25 0 0 0,1 1 0 15,-3 0 0-15,-4-1 0 0,-3-2 0 0,1 1 0 16,3 1 0-16,2-2-128 0,-5 0 128 16,4-1 0-16,2 2-160 0,1-1 160 0,-21-4-128 15,44 4 128-15,-44-4 0 0,0 0-128 0,66 2 128 0,-66-2 0 16,0 0 0-16,69-4-128 0,-69 4 128 16,0 0 0-16,67-6 0 0,-67 6 0 0,0 0 0 0,66-12-128 15,-66 12 128-15,0 0 0 0,56-6 0 0,-56 6 0 16,0 0 0-16,62-10 0 0,-62 10 0 0,0 0 0 0,53-3 0 15,-38 3 0-15,1 0 0 0,-2 3-128 0,0 0-144 0,1 0-32 16,0 1 0-16,-1-2 0 16,1-2-144-16,-1 4-48 0,1 0 0 0,-4-1 0 0,-1 0 304 0,-1-1 48 15,3 2 16-15,1-2 0 0,1 2 128 0,0-1 0 16,0 0 0-16,-1-2 0 0,1 4 0 0,-3-1 0 16,1-1 0-16,0 0 0 0,1 3 0 0,-2 1 0 15,-3-1 0-15,-1-2 0 0,2 2 0 0,2 2 0 16,0 2 0-16,1 0 0 0,4 3 0 0,2 3 0 15,-1-3 0-15,0 2 0 0,-2-3 0 0,-1-2 0 16,-2-3 0-16,1-1-128 0,-2-3 128 0,0 0 0 16,0-2 0-16,-2 2 0 0,0-3 0 0,1-3 0 0,3 2 0 0,-1-2 0 15,-1 1 0-15,3 1 0 0,-2-2 0 16,-1 2 0-16,0 1 0 0,-2-2 0 16,-3 2 0-16,0 0 0 0,2 0 0 0,-3 0 0 0,1 0-128 0,0 0 128 15,0 2 0-15,-1 2 0 0,-1-3 0 16,0 1 0-16,1 2 0 0,-2-1 0 0,1-1 0 15,1-1 0-15,-1 2 0 0,-1-3-160 16,4 2 160-16,0-1 0 0,1 2-192 0,0-1 192 0,1 0-192 16,-1 1 192-16,2 2 0 0,-2 2 0 0,0-1 0 15,1 1 0-15,-1 2 0 0,-1 1 0 0,0-2 0 0,0 2 0 16,-1 0 0-16,-3-4 0 16,1 3 0-16,-3-2 0 15,1 0-896-15,-2 1-64 0,0 2 0 0,-3 2-7552 16</inkml:trace>
  <inkml:trace contextRef="#ctx0" brushRef="#br0" timeOffset="10397.37">5424 11070 2751 0,'2'-4'256'0,"0"2"-256"0,0 2 0 0,-1-3 0 16,0 2 576-16,0 1 64 0,1-3 0 0,1-3 16 15,4 0 16-15,-3 0 0 0,3 2 0 0,-7 4 0 16,0 0-192-16,0 0-32 0,0 0-16 0,0 0 0 16,33-41 240-16,-30 39 48 0,-2 1 16 0,0 1 0 15,0-3 528-15,0 2 96 0,-1 1 32 0,0 0 0 16,0 0 48-16,0 4 16 0,-1-3 0 0,-1 1 0 16,1 2-688-16,-2 1-128 0,1-1-16 0,0-2-16 15,1-1-480-15,0 2-128 0,1-3 0 0,-3 4 0 16,2-1-544-16,-3 2-128 0,2 2-32 0,0-4-9344 15</inkml:trace>
  <inkml:trace contextRef="#ctx0" brushRef="#br0" timeOffset="12346.09">5320 11194 1839 0,'1'0'160'0,"-1"0"-160"31,1-3 0-31,0 2 0 0,1-2 1008 0,0 2 160 16,2-1 48-16,1-2 0 0,-5 4 320 0,0 0 64 0,0 0 0 0,0 0 16 15,43-47-464-15,-43 47-112 0,0 0-16 0,0 0 0 16,0 0-256-16,36-41-48 0,-30 32-16 0,0 3 0 15,0 1 16-15,1 0 0 0,-2 2 0 0,-1 0 0 16,1 2-272-16,2-2-64 0,-4 3-16 0,4-2 0 16,-7 2-160-16,0 0-16 0,0 0-16 0,0 0 0 15,63-17-176-15,-63 17 0 0,0 0 0 0,64-18 128 16,-64 18-128-16,0 0 0 0,80-19 0 0,-80 19 0 16,56-14-144-16,-56 14 144 0,65-15 0 0,-65 15 0 15,75-16 0-15,-75 16 0 0,60-10 0 0,-60 10 0 16,69-5 176-16,-69 5-16 0,76 3 0 0,-76-3 0 15,64 6 96-15,-64-6 32 0,58 9 0 0,-58-9 0 16,56 9-144-16,-56-9-16 0,51 10-128 0,-51-10 192 0,59 3-192 0,-59-3 0 16,70-3 0-16,-70 3 0 0,72-6 0 0,-72 6-128 15,81-9 128-15,-81 9 0 0,84-11 0 0,-84 11-128 16,85-11 128-16,-85 11 0 0,84-7 0 0,-84 7 0 16,74-4 0-16,-74 4 0 0,78 1 0 0,-78-1 0 15,79 3 0-15,-79-3 0 0,75 4 160 0,-75-4-160 16,65 6 160-16,-65-6-160 0,61 6 128 0,-61-6-128 15,61 9 0-15,-61-9 0 0,62 9 0 0,-62-9 128 16,62 10-128-16,-62-10 0 0,61 9 0 0,-61-9 0 16,62 10 0-16,-62-10 0 0,59 4 208 0,-59-4-48 15,0 0-16-15,72 6 0 0,-72-6 256 0,48 6 48 16,-48-6 16-16,0 0 0 0,62 12-32 0,-62-12-16 0,47 10 0 16,-47-10 0-16,44 13-224 0,-44-13-32 0,0 0-16 15,57 9 0-15,-57-9-144 0,0 0 0 0,69 10 0 0,-69-10 0 16,53 7 0-16,-53-7-176 0,52 2 176 0,-52-2-128 15,0 0 128-15,66-2 0 0,-66 2-144 16,0 0 144-16,56-13 0 0,-56 13-144 0,0 0 144 0,0 0 0 16,0 0-144-16,63-26 144 0,-63 26 0 0,0 0-144 15,0 0 144-15,0 0 0 0,0 0 0 0,42-38 0 16,-37 34 0-16,-2 2-208 0,1-2 80 0,0 2 128 16,-1-1-144-16,0 3 144 0,1 0 0 0,-2 3 0 15,-1-1 0-15,2 2 0 0,-2-1 0 16,2 4 0-16,-2-4 0 0,0 2 0 0,-1 1 0 15,1 2 0-15,-1 1 192 0,-1-2 0 0,0 3 0 16,-2 1 0-16,0 1 128 0,0-2 0 0,-1 3 16 0,-2 3 0 16,0 0 128-16,-3 2 32 0,2 6 0 15,-2 1 0-15,-1 3-16 0,3-3 0 0,-2-6 0 16,2 2 0-16,-3 3-320 0,3-3-160 0,-1-2 160 0,1-6-10144 16,1 2-2016-16</inkml:trace>
  <inkml:trace contextRef="#ctx0" brushRef="#br0" timeOffset="15890.15">27626 3078 12895 0,'0'0'1152'0,"0"0"-928"0,0 0-224 0,0 0 0 16,0 0 2176-16,0 0 400 0,0 0 80 0,0 0 16 16,0 0 320-16,0 0 64 0,0 0 16 0,29 26 0 15,-26-11-1376-15,-3 2-272 0,-1 5-48 0,-1 3-16 0,-1 3-720 0,-1 1-128 16,0 2-48-16,1 1 0 0,0 0-272 0,2-1-64 15,1-3-128-15,4-3 192 0,1-3-192 0,3-4 0 16,-8-18 0-16,26 23 0 0,-26-23-160 0,0 0 32 16,83-9 0-16,-83 9 0 0,92-42 128 0,-34 11 0 15,10-6 0-15,10-7 0 0,12-7 128 0,1-6 128 16,2 0 0-16,10-7 16 0,8-8-272 0,4-1 160 16,1-3-160-16,-7 4 128 0,-9 5-256 0,-3 4-64 15,-6 4-16-15,-3 4 0 16,-8 8-720-16,-5 5-144 0,-5 5-16 0,-6 5-10224 15,-9 4-2032-15</inkml:trace>
  <inkml:trace contextRef="#ctx0" brushRef="#br0" timeOffset="25641">12159 10720 4607 0,'1'0'400'0,"0"0"-400"0,1 0 0 0,-1 0 0 16,-1 0 1344-16,1 0 192 0,2 0 48 0,0-1 0 15,1 1 160-15,1 1 48 0,-1-1 0 0,-2 0 0 16,1 2-480-16,-2 1-96 0,0-2 0 0,-2 2-16 16,1-1 16-16,-1 2 0 0,-1 2 0 0,1-2 0 0,0 2-352 0,0 0-64 15,1 0-16-15,0 2 0 0,0 0-208 0,0-2-32 16,-1 1-16-16,-1 0 0 0,2 2-80 0,-1-1-32 16,0 0 0-16,-2 0 0 0,1 2-128 0,-1-1-32 15,1 1 0-15,-2 0 0 0,0 2-256 0,-2 0 0 16,1 1 128-16,-2-2-128 0,0 4 0 0,0-5 0 15,0 2 0-15,1-2 0 0,-2 2 192 0,1 1 0 16,-2 3-16-16,1-4 0 0,-1 4 0 0,5-10 0 16,2 1 0-16,-2-1 0 0,2 0-48 0,-2 0 0 15,-1 4 0-15,-3 0 0 0,1 6-128 0,-3 3 0 16,0-1 0-16,0-2 128 0,0 0-128 0,1-1 0 16,-1-4 144-16,0 2-144 0,1-4 144 0,-1 3-144 15,2-5 192-15,-1 2-192 0,2-3 192 0,-1 1-64 16,1-1 0-16,1 1-128 0,-1-1 176 0,1 0-176 15,1 0 160-15,0-3-160 0,2 3 128 0,-2-2-128 0,2-1 0 0,-1 0 144 16,2 0-144-16,-1 0 0 0,1-2 0 0,0 2 128 16,-1-1-128-16,1-2 0 0,0 0 0 0,0 1 0 15,-1-1 176-15,2-1-48 0,0 1-128 0,0 0 192 16,-1-2-32-16,2-2-16 0,-1 1 0 0,1 1 0 16,0-2-144-16,1-3 0 0,2 1 0 0,-2-3 128 15,2 3-128-15,0-2 0 0,1 0 0 0,0-2 0 16,-1 0 0-16,1-2 0 0,0 3 0 0,0-3 0 15,-1 2 0-15,1-3 0 0,-2 3 0 0,0-2 0 16,-2 12 0-16,0 0 0 0,0 0 0 0,0 0 0 16,0 0 0-16,0 0 0 0,0 0 0 0,0 0 0 15,18-48 0-15,-18 48 0 0,-1 0 0 0,0 0 0 0,0 0 0 16,-2 1 0-16,-1 2 0 0,2-1 0 16,-2 2 0-16,0-2 0 0,1 2 0 0,-1-3 0 0,0 4 0 0,-1-1 0 15,2-2 0-15,-1 2 0 0,2-2 0 0,-1-2 0 16,1 4 0-16,-2 2 0 0,1-2 0 0,1 2 0 15,-1 0 0-15,1 1 0 0,1-1-144 0,0 0 144 16,-1 0 0-16,1 0 0 0,1-2-144 0,0 2 144 16,1-2 0-16,-1 2-144 0,2-3 144 0,-1 0 0 15,-1 1-144-15,1-2 144 0,-1 2 0 0,0 0 0 16,0-2-144-16,0 1 144 0,0 1 0 0,0-2 0 16,0 2 0-16,0-2 0 0,0-1 0 0,1 2 0 15,0-1 0-15,1 0 0 0,-1 1 0 0,1 0 0 16,1-1 0-16,-1 2 0 0,2-2 0 0,0 2 0 0,-1-1-128 15,4 0 128-15,-2-3 0 0,1 3 0 0,0-3-128 0,1 0 128 16,1 0 0-16,0 0 0 0,0-3 0 0,1 0 0 16,-9 3 0-16,0 0 0 0,0 0 0 0,0 0 0 15,47-34 0-15,-47 34 0 0,0 0 0 0,0 0 0 16,0 0 208-16,0 0 0 0,0 0 0 0,42-42 0 16,-39 39-208-16,0 0 176 0,-2-1-176 0,0 2 160 15,0-1-288-15,-1 2-64 0,-1-1-16 0,1-2-10736 16,-1 2-2128-16</inkml:trace>
  <inkml:trace contextRef="#ctx0" brushRef="#br0" timeOffset="198090.01">24497 14401 3679 0,'0'0'320'0,"0"0"-320"0,0 0 0 0,0 0 0 16,0 0 240-16,0 0-32 0,0 0 0 0,25 22 0 15,-25-22-208-15,0 0 0 0,0 0 0 0,22 35 0 16,-22-35 0-16,0 0 0 0,0 0 0 0</inkml:trace>
  <inkml:trace contextRef="#ctx0" brushRef="#br0" timeOffset="198828.86">24604 14484 7359 0,'0'0'320'0,"0"0"80"0,0 0-400 0,0 0 0 16,0 0 0-16,0 0 0 0,0 0 1232 0,0 0 176 16,0 0 16-16,0 0 16 0,0 0 400 0,0 0 80 15,0 0 0-15,0 0 16 0,0 0-864 0,0 0-176 16,0 0-48-16,0 0 0 0,0 0-704 0,0 0-144 15,-16-9 0-15,16 9 0 0,0 0-368 0,0 0-16 16,-16-13-16-16,16 13 0 0,0 0 64 0,-17-13 16 0,17 13 0 16,0 0 0-16,-17-16 320 0,17 16 0 15,-12-12 192-15,12 12-64 0,-14-14 640 0,14 14 112 16,-17-17 16-16,17 17 16 0,-19-16 240 0,19 16 64 0,-21-16 0 0,21 16 0 16,-22-16-256-16,22 16-64 0,-21-16 0 0,21 16 0 15,-20-15-496-15,10 5-96 0,10 10-32 0,-17-16 0 16,17 16-272-16,-19-19 0 0,10 10 0 15,-1-4-144-15,2 3-176 0,0-2-16 0,-1 0-16 0,0 2 0 16,1 0-48-16,8 10-16 0,-14-16 0 0,14 16 0 0,-11-13 416 0,11 13-128 0,-8-10 128 0,8 10 0 16,0 0 0-16,0 0 0 0,0 0 0 0,0 0 0 15,0 0 0 1,0 0 0-16,0 0 0 0,0 0 0 0,0 0-160 16,0 0 160-16,0 0-192 0,0 0 192 0,0 0-192 0,0 0 192 15,0 0-192-15,0 0 192 0,0 0 0 0,0 0 0 16,-2 42 0-16,2-42 0 0,0 0 480 0,0 0 48 15,0 0 16-15,0 0 0 0,-11 41 240 0,11-41 48 16,0 0 16-16,0 0 0 0,0 0-224 0,0 0-48 16,-16 32-16-16,16-32 0 0,0 0-240 0,0 0-64 15,0 0 0-15,0 0 0 0,0 0-256 0,0 0 0 16,0 0 0-16,0 0 0 0,0 0-176 0,0 0 176 16,0 0-192-16,0 0 192 0,0 0 0 0,0 0 0 15,0 0 160-15,0 0-32 0,-18-9 256 0,18 9 64 16,0 0 16-16,-4-17 0 0,4 17-256 0,0 0-48 15,-2-16-16-15,2 16 0 0,2-14-144 0,-2 14 0 16,4-17 0-16,-4 17 128 0,8-19-128 0,-8 19 0 0,10-19 0 16,-10 19 0-16,11-18 0 0,-11 18 0 0,11-16-176 15,-11 16 176-15,12-13 0 0,-12 13-160 0,15-10 160 0,-15 10 0 16,16-8 0-16,-16 8-128 0,0 0 128 16,25-8 0-16,-25 8 0 0,0 0 0 0,22-2-128 0,-22 2 128 15,0 0-208-15,0 0 16 0,0 0 0 0,26 2 0 16,-26-2 32-16,0 0 16 0,0 0 0 0,0 0 0 15,0 0 144-15,28 19 0 0,-28-19 0 0,0 0 0 16,0 0 0-16,35 22-208 0,-35-22 80 16,0 0 128-16,39 22-688 0,-39-22-16 0,31 13 0 15,-31-13-9664-15,29 7-1920 0</inkml:trace>
  <inkml:trace contextRef="#ctx0" brushRef="#br0" timeOffset="206290.61">18287 9982 911 0,'-2'1'0'0,"-2"1"0"16,3-2 0-16,0 2 0 0,1 0 832 0,-2-2 64 15,-1 3 32-15,-2 0 0 0,0 0 464 0,-1 0 80 0,2 0 32 0,1-2 0 16,3-2 496-16,0 1 112 0,0-3 0 0,2 3 16 16,0-3 240-16,-1 3 32 0,2-3 16 0,-2 3 0 15,0 0-624-15,-1 0-128 0,0 0-32 0,3 3 0 16,-3-3-720-16,0 0-144 0,0 0-16 0,0 0-16 15,0 0-400-15,0 0-80 0,0 0 0 0,49 12-16 16,-49-12-240-16,0 0 176 0,0 0-176 0,55 0 160 16,-55 0-32-16,0 0 0 0,0 0 0 0,54-5 0 15,-54 5 176-15,0 0 16 0,50-1 16 0,-50 1 0 0,0 0 0 0,50 4 0 16,-50-4 0-16,0 0 0 0,0 0-336 0,61 9 144 16,-61-9-144-16,0 0 0 15,0 0 0-15,60 13 0 0,-60-13 0 0,0 0 0 16,55 9 0-16,-55-9 0 0,0 0 0 0,53 1 0 0,-53-1 144 0,0 0-144 15,58 0 0-15,-58 0 144 0,0 0-16 0,53 0 0 16,-53 0 0-16,0 0 0 0,65 0 0 16,-65 0 0-16,45 0 0 0,-45 0 0 0,0 0-128 0,59 0 160 0,-59 0-160 0,0 0 160 0,53 2-160 15,-53-2 0 1,0 0 144-16,52 4-144 0,-52-4 0 0,0 0 0 16,48 4 0-16,-48-4 0 0,0 0 0 0,48 8 0 15,-48-8 0-15,0 0 0 0,0 0 0 0,57 10 0 16,-57-10 0-16,0 0 0 0,54 10 0 0,-54-10 0 15,0 0 0-15,58 6 0 0,-58-6 0 0,0 0 0 16,57-1 0-16,-57 1 0 0,44-5 0 0,-44 5 0 16,48-4 0-16,-48 4 0 0,49-7 0 0,-49 7 144 0,51-6-144 15,-51 6 0-15,47-3 176 0,-47 3-176 0,47-2 160 16,-47 2-160-16,47-1 0 0,-47 1 0 0,47 0 0 0,-47 0 0 16,47-3 0-16,-47 3 0 0,46 0 0 15,-46 0 0-15,44-2 0 0,-44 2 0 0,52 0 0 0,-52 0 0 16,58 0 0-16,-58 0 0 0,58 2 0 15,-58-2 0-15,56 0 0 0,-56 0 0 0,53 3 0 0,-53-3 0 16,57 0 0-16,-57 0 0 0,61 0 0 0,-61 0 0 16,64-3 0-16,-64 3 128 0,68 0-128 0,-68 0 0 15,71 0 0-15,-71 0 128 0,65 4-128 0,-65-4 0 0,54 5 128 0,-54-5-128 16,56 3 0-16,-56-3 0 16,55 8 0-16,-55-8 128 0,54 9-128 0,-54-9 0 15,0 0 0-15,62 8 0 0,-62-8 0 16,48 4 0-16,-48-4 0 0,53 4 0 0,-53-4 0 0,57 6 0 15,-57-6 0-15,56 2 0 0,-56-2 0 0,58 0 0 0,-58 0 0 0,59 0 0 16,-59 0 0-16,61 0 0 0,-61 0 128 0,58 2 0 16,-58-2-128-16,55 2 192 15,-55-2-64-15,60 4-128 0,-60-4 176 0,59 5-176 16,-59-5 144-16,56 3-144 0,-56-3 0 0,57 7 144 0,-57-7-144 16,58 6 0-16,-58-6 0 0,59 6 0 0,-59-6 0 15,61 6 0-15,-61-6 128 0,63 4-128 0,-63-4 0 16,64 0 0-16,-64 0 0 0,69-3 0 0,-69 3 0 15,60-3 0-15,-26-1 0 0,-34 4 0 0,68-6 208 0,-68 6-32 16,66-3-16-16,-66 3 0 0,61-2 0 0,-61 2 0 16,59-1 0-16,-59 1 0 0,67-3-160 0,-67 3 160 15,70-6-160-15,-34 5 160 0,1-4-160 0,0 1 0 16,0 0 0-16,0-1 128 0,-2 2-128 0,0-1 0 16,-1-2 0-16,3 2 0 0,2-1 0 0,-5-1 0 0,1 1 0 15,1 0 0-15,3-1 0 0,2 2 0 0,2 0 0 16,1-1 0-16,-1 4 0 0,-1-1 0 0,-2 2 0 0,-1 0 0 15,1 2 0-15,-1-1 0 0,-39-1 0 0,77 9 0 16,-77-9 800-16,77 10 176 0,-77-10 48 0,76 12 0 31,-76-12-1648-31,78 9-320 0,-78-9-64 0,81 12-16 0,-81-12 832 16,81 10 192-16,-81-10 0 0,78 8 0 0,-78-8 0 0,77 8 0 16,-36-4 160-16,-41-4-160 15,76 9 160-15,-76-9-160 0,67 10 192 0,-67-10-192 0,59 6 192 16,-59-6-192-16,51 10 192 0,-51-10-192 0,47 8 192 0,-47-8-64 0,47 11 0 0,-47-11-128 15,43 15 128-15,-43-15-128 0,0 0 0 0,60 16 0 16,-60-16 160-16,0 0-160 0,60 19 128 0,-60-19-128 0,0 0 0 16,61 19 128-16,-61-19-128 0,43 9 0 0,-43-9 0 15,46 9 0-15,-46-9 0 0,44 5 0 0,-44-5 0 16,41 5 0-16,-41-5 128 0,41 0-128 16,-41 0 0-16,41-3 0 0,-41 3 0 0,37 0 0 15,-37 0 0-15,0 0 128 0,46 0-128 0,-46 0 0 0,0 0 0 16,0 0 0-16,0 0 128 0,0 0-128 0,0 0 0 15,0 0-192-15,0 0 32 0,0 0 16 16,0 0-576-16,0 0-112 0,-7 26-32 0,-4-21-18448 0</inkml:trace>
  <inkml:trace contextRef="#ctx0" brushRef="#br0" timeOffset="38368.81">7226 16826 9599 0</inkml:trace>
  <inkml:trace contextRef="#ctx0" brushRef="#br0" timeOffset="190486.29">14439 9038 6447 0,'-1'3'576'0,"1"-3"-576"0,-1 0 0 0,1 0 0 16,0 0 960-16,-1 0 96 0,-1 2 16 0,-1-1 0 16,0 2 608-16,1 0 128 0,0 2 32 0,0-3 0 15,1 1-80-15,-1 0-16 0,2-1 0 0,0 2 0 16,0-4-96-16,2 3-32 0,-1-3 0 0,-1 0 0 16,0 0-288-16,0 0-64 0,0 0-16 0,0 0 0 15,0 0-144-15,0 0-16 0,0 0-16 0,0 0 0 16,0 0-304-16,0 0-64 0,0 0-16 0,0 0 0 15,0 0-336-15,27-45-64 0,-27 45-16 0,0 0 0 16,0 0-272-16,0 0 160 0,14-46-160 0,-14 46 128 0,0 0-128 0,0 0 128 16,23-46-128-16,-23 46 128 0,0 0-128 0,0 0 0 15,35-53 144-15,-35 53-144 0,0 0 0 0,0 0 144 16,31-41-144-16,-31 41 0 0,0 0 128 0,0 0-128 16,0 0 0-16,0 0 0 0,0 0 160 0,0 0-160 15,0 0 128-15,0 0-128 0,0 0 240 0,0 0-48 16,18 7 0-16,-18-1 0 0,-1 3-64 0,1-2-128 15,0-1 176-15,0 3-176 0,1-2 128 0,1 2-128 16,-1-3 0-16,0 1 0 0,1 0 0 0,1-1 0 16,-2-2 0-16,2 0 0 0,0 0 0 0,1 0 0 15,-1 0-208-15,-1-2 80 16,0 1-336-16,0-3-64 0,-2 1-16 0,1 1 0 16,-1-2-1344-16,-1 3-272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19:34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4046 13720 1839 0,'0'0'160'0,"0"0"-160"0</inkml:trace>
  <inkml:trace contextRef="#ctx0" brushRef="#br0" timeOffset="41003.15">20696 6180 8287 0,'0'0'736'0,"0"0"-592"0,0 0-144 0,0 0 0 16,0 0 1328-16,0 0 224 0,0 0 48 0,0 0 16 15,5-26 1392-15,-5 26 256 0,0 0 64 0,8-28 16 16,-8 28-1184-16,0 0-240 0,4-25-64 0,-4 25 0 16,0 0-624-16,0 0-128 0,4-26-16 0,-4 26-16 15,-1-10-240-15,0 7-32 0,1 3-16 0,-3-7 0 16,1 5-240-16,-1-2-48 0,-2 2-16 0,2-2 0 15,-2 2-176-15,0 2-48 0,1 0 0 0,-2 2 0 16,1-2-96-16,-1 4-32 0,-2-1 0 0,2 2 0 16,2-1-128-16,-1 0 128 0,-2 2-128 0,0 3 128 15,-1 3-128-15,0-2 0 0,-1 2 0 0,-2 2 0 16,1 1 0-16,-2 1 0 0,-1 1 0 0,0 0 0 16,-1 3 0-16,-1-1 0 0,0-1 0 0,-1 2 0 15,-1 0 0-15,-2 1 0 0,0 4 0 0,-4-3 0 0,1 4 0 16,-1-1 0-16,-1 1 0 0,3-4 0 0,1-1 0 15,0-1 0-15,2 2 176 0,-1-4-176 0,2 2 160 16,1-1-160-16,1-4 160 0,2 1-160 0,0 0 0 0,2-3 0 16,0 0 0-16,1-1 0 0,1 1 0 0,-1-4 0 15,1 4 0-15,-1-1 0 0,2-2 0 0,-2 2 0 16,2-2 0-16,-2-1 0 0,-1 3 0 0,-2-2 0 16,2 0 0-16,0-1 0 0,1-2 0 0,0 2 0 15,0-2 0-15,2 2 0 0,0-3 0 0,2-2 0 16,2-1 0-16,1 0 0 0,-1-1 0 0,2-2 128 15,-1 4-128-15,2-4 0 0,0-4 0 0,1 2 0 16,0-2 0-16,1-2 0 0,-1 6 0 0,0 0 128 0,6-27-128 16,-6 27 0-16,0 0 0 0,10-30 0 15,-10 30 0-15,10-28 0 0,-10 28 0 0,11-37 0 0,-11 37 0 16,12-36 0-16,-12 36 0 0,13-31 0 0,-13 31 0 16,12-29 0-16,-12 29 0 0,0 0 0 0,16-34 0 0,-16 34 0 15,0 0 0-15,0 0 0 0,0 0 0 16,0 0 0-16,0 0 0 0,0 0 128 0,14-31-128 0,-16 33 0 15,0 1 176-15,-2 1-16 0,1 2 0 0,-2 0 0 16,0 4-32-16,-2-2 0 0,0 2 0 0,0 3 0 16,-1-1-128-16,1 2 0 0,-1-2 0 0,1 2 0 15,-2 1 0-15,2-2 0 0,1 2 0 0,-2-3 0 0,2 2 0 16,0 1 0-16,0-3 0 16,0 2 0-16,-1-4 0 0,2 1 0 0,3-1 0 0,1-4 0 15,-1 0-128-15,4-2 128 0,-1 2 0 0,3-2 0 0,-4-4 0 16,0 0 0-16,0 0 0 0,0 0 0 15,0 0 0-15,55 8 0 0,-55-8 0 0,0 0 0 0,58 6 0 16,-58-6 0-16,0 0 0 0,70 10 0 16,-70-10 0-16,52 8 0 0,-52-8 0 0,47 11 0 15,-47-11 0-15,0 0 0 0,59 10 0 0,-59-10 0 16,0 0 0-16,0 0 0 0,56 3 0 16,-56-3 0-16,0 0-128 0,0 0-128 0,52-9 0 0,-52 9-16 15,0 0-1072-15,0 0-192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21:51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18020 2801 7359 0,'-3'2'656'0,"-1"1"-528"15,0-2-128-15,2 1 0 0,0-2 2672 0,2 3 496 16,0-3 96-16,-1 1 32 0,-1 2-848 0,-1 0-160 15,0 0-48-15,-1 0 0 0,0 0-80 0,-1-2-32 16,1 2 0-16,1-3 0 16,-1 0-2128-16,2 0-464 0,-1 0-80 0,2 0-16 0,0 0 784 0,-1 0 160 15,1 0 16-15,1 2 16 0,0-2-128 0,0 0-32 16,0 0 0-16,0 0 0 0,0 0-256 0,0 0 0 0,0 0 128 0,0 0-128 16,0 0 0-16,51 30 128 0,-51-30-128 0,0 0 0 0,62 8 272 15,-62-8-48-15,59 2-16 0,-59-2 0 16,73-2 112-16,-35 0 32 0,1 1 0 0,0-2 0 15,4 0 96-15,2 0 0 0,1 3 16 0,1-2 0 16,2 4-80-16,3-2 0 0,3 3-16 0,-1-3 0 0,-3 3-176 0,-1-3-16 16,6 0-16-16,2 3 0 0,4-2-160 0,0 1 0 15,2 2 144-15,2 2-144 16,-2-3 0-16,-1-2 0 0,0 2 0 0,3-1 0 16,0-1 0-16,4 2 0 0,-1 3 0 0,0-2 0 15,-1-2 0-15,-1-1 0 0,0-1 0 0,3 3 0 16,4-1 0-16,2 2 0 0,-2-2 0 0,0 2 0 15,-3-4 0-15,0 3 0 0,5 0 0 0,-1-1 128 0,4 3 32 0,-4-4 16 16,-4 1 0-16,-1-2 0 0,-4 3-16 16,4-3 0-1,2 1 0-15,0 1 0 0,-1 1-32 16,-6-3-128-16,-7 0 192 0,2 0-64 0,-1 0-128 0,2 4 0 0,-2-3 0 0,-2 4 0 0,-3-2 0 0,-4 0 0 16,-6-2 0-16,0-1 0 0,-1 0 0 0,0 0 0 15,2 0 0-15,-3 3 0 0,0-1 0 0,-3-1-176 16,-39-1 48-16,77 9 0 0,-77-9 0 0,70 6 0 15,-70-6 0-15,65 4 0 0,-65-4-48 0,58 6 0 16,-58-6 0-16,51 3 0 16,-51-3-288-16,51 3-64 0,-51-3-16 0,46 3-17376 0</inkml:trace>
  <inkml:trace contextRef="#ctx0" brushRef="#br0" timeOffset="-165697.06">5590 2696 11967 0,'-18'10'1072'0,"-8"4"-864"0,4-3-208 0,6 1 0 0,4-6 816 0,5 0 112 0,-3-1 32 0,-8 6 0 15,-10 5 352-15,-7 6 80 0,-5 1 16 0,3-1 0 16,3-4-736-16,7-1-144 0,5-4-16 0,5-2-16 16,3-1-368-16,3-4-128 0,5 1 0 0,3-4 0 15,2 0 240-15,1-3-48 0,0 0-16 0,0 0 0 16,0 0 144-16,0 0 48 0,0 0 0 0,51 32 0 15,-51-32-368-15,0 0-192 0,62 18 32 0,-62-18 0 16,57 13-448-16,-57-13-96 0,77 11 0 0,-28-9-16 16,5 1-48-1,5-3-16-15,1-5 0 0,5-3 0 0,6 2 528 0,5-4 128 0,6 2 128 0,3-2-208 16,3 0 464-16,1 0 80 0,-2 1 32 0,2 0 0 16,5 4 592-16,1 1 128 0,0 0 32 0,-1 2 0 0,-2 0-384 0,0 2-80 15,6 0-16-15,-1 2 0 0,-3-4-384 0,8 0-96 16,8 2-16-16,5-4 0 0,4-2-144 0,3-3 0 15,3 0-192-15,5-1 192 0,5-5-208 0,3 1 80 16,8-2 128-16,-2-2-208 0,-1 1-160 0,2-1-16 16,3-1-16-16,-2 1 0 0,-21 4 272 0,7-1 128 15,12 2-128-15,0-3 128 0,2 3 0 0,-1 1 224 16,0 2-32-16,-4 1 0 0,-4 3 576 0,0 3 96 16,-2 0 32-16,1 2 0 0,4 2 224 0,-2 4 48 15,-4-1 16-15,-1 2 0 0,2 0-320 0,-3 0-64 16,-1 4-16-16,1-4 0 0,-1 1-512 0,0-1-96 15,-1 0-32-15,-1 0 0 0,1-1-144 0,-2 1 0 0,-6 3 0 0,-2-5 0 16,-1 2 0-16,-3 0 0 0,-6 0 0 0,-1 0 0 16,-2 0 0-16,-4 1 0 0,-3-1 128 0,-6 0-128 15,-6 1 128-15,0 0-128 0,-2 3 128 0,-3-2-128 16,-7 1 0-16,-4-2-144 0,-3-1 0 0,-5 3-15568 16</inkml:trace>
  <inkml:trace contextRef="#ctx0" brushRef="#br0" timeOffset="-159945.96">17889 6256 28559 0,'0'-8'2544'0,"1"0"-2032"0,-1 8-512 0,0 0 0 15,0 0 1216-15,15-29 128 0,-15 29 48 0,20-42 0 16,-1 3-112-16,2-7 0 0,5-5-16 0,1-2 0 16,2 0-976-16,2 2-288 0,3-2 128 0,-1 1-128 15,1 3 0-15,0 0 0 0,2 0-192 0,4-3 64 16,3 1-192-16,3-6-16 0,3 0-16 0,4 1 0 31,5-1-288-31,4-6-64 0,1 1-16 0,3 0 0 16,-1 0-320-16,5-1-64 0,3 0-16 0,3 1 0 0,2 3 176 15,-1 2 48-15,-3 6 0 0,-4 4 0 0,-3 3 576 0,1-1 112 0,1 7 16 0,1 3 16 16,0 7 176-16,-4 1 0 0,-4 3 0 0,-6 6 0 16,1 1 512-16,-1 6 128 0,1 4 16 0,-3 3 16 15,2 4 272-15,0 1 48 0,-2 4 16 0,0 3 0 16,-3 0-288-16,-1 2-48 0,-2 3-16 0,2 3 0 0,5 4-208 16,1 4-64-16,-1 5 0 0,0-1 0 0,-1 3-192 0,2 1-32 15,-1 4-16-15,2 1 0 0,1 4 64 0,0 0 16 16,3 0 0-16,0 3 0 0,0 1 192 0,-2-3 32 15,-6-3 16-15,-1 3 0 0,2 2-80 0,3 0-32 16,5 4 0-16,0 2 0 0,1-2-144 0,-2 0-16 16,-1-2-16-16,-1-4 0 0,-2-5-176 0,2-3 128 15,3 0-128-15,0 0 128 0,-1-5-128 0,0 2 128 16,1-2-128-16,-1-5 128 0,-4 0-128 0,1-3 0 16,5-1 0-16,-1-2 128 0,1-3-128 0,-3-5 0 15,-3 0 0-15,0-4 128 0,-1 0-128 0,-3-2 0 16,-1-4 144-16,2-3-144 0,3-4 160 0,0-5-32 15,-1-2-128-15,-3-1 192 0,-1-1-64 0,-5-2-128 16,-1 2 176-16,2-4-176 0,0-1 176 0,2-2-176 0,-2 1 160 0,-4 0-160 16,0 3 0-16,-5 3 128 0,-39 16-128 0,67-32 0 0,-67 32 0 0,53-22 144 15,-53 22-144-15,41-19 128 16,-41 19 0-16,0 0-128 0,44-12 192 0,-44 12-64 16,0 0-128-16,0 0 0 0,0 0 0 0,0 0 128 15,0 0-128-15,0 0 0 0,46 12 0 0,-46-12 0 16,0 0 0-16,3 29-144 0,-3-29 144 0,-2 29-160 15,0-7 160-15,1-3 0 0,-2 6 160 0,2 0-160 16,2 1 176-16,2 0-176 0,2-2 192 0,1 1-192 16,-6-25 176-16,25 45-176 0,-25-45 160 0,39 34-160 15,-39-34 0-15,55 26 0 0,-55-26 0 0,69 16 0 16,-69-16 0-16,76 7 0 0,-76-7 0 0,88-7 0 16,-38 0 128-16,2-3-128 0,0-5 0 0,6-3 0 0,6-5 144 0,2-3-144 15,0-5 128-15,0 2-128 0,-3-5 0 0,5 0 128 16,6-5-128-16,3 1 0 0,-1 0 0 0,0-1 0 15,-1 0 0-15,2 1 0 0,0-1 0 0,3 1 0 16,5-5 0-16,-2 2 0 0,-7 2 0 0,4 1 0 16,8 0 128-16,5-1-128 0,3 2 0 0,2 3 0 15,-1-1 0-15,0 5 0 0,-3 0 0 0,5 4 0 16,2-2 0-16,3 5 0 0,2 2 0 0,3-1 0 16,5 3 0-16,-3 3 0 0,0 4-224 0,1 4 32 15,4 0 0-15,-5 4 0 0,-3 4 0 0,3 0 16 16,4 4 0-16,1 4 0 0,1 2 176 0,-2 2-208 15,0 4 80-15,-3 4 128 0,-3 1-192 0,0 5 192 16,-2 0-192-16,0 5 192 0,-1 4-144 0,-3-3 144 0,-7 1 0 16,1-1 0-16,-2 7 0 0,-1-2 0 0,-4 4 0 15,-5 1 0-15,-2 2 0 0,-5-3 0 0,-6 0 0 0,-5-3 0 16,-6 4 0-16,-9 2-240 0,-6-2 80 0,-11 3 16 31,-9 0-1072-31,-10 2-224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22:20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7820 5543 3679 0,'0'0'320'0,"0"0"-320"16,0 0 0-16,0 0 0 0,0 0 128 0,0 0-128 16,0 0 128-16,0 0-128 15,0 0 0-15,0 0 0 0,0 0 0 0,0 0 0 0</inkml:trace>
  <inkml:trace contextRef="#ctx0" brushRef="#br0" timeOffset="616.44">8964 5269 14735 0,'0'0'1312'0,"0"0"-1056"0,0 0-256 0,0 0 0 16,0 0 0-16,0 0 128 0,8-12-128 0,-8 12-6544 15</inkml:trace>
  <inkml:trace contextRef="#ctx0" brushRef="#br0" timeOffset="832.02">7592 5572 4607 0,'0'0'400'0,"0"0"-400"15,0 0 0-15,0 0 0 0,0 0 0 0,0 0 0 16,0 0 0-16,0 0 0 0,0 0 0 0</inkml:trace>
  <inkml:trace contextRef="#ctx0" brushRef="#br0" timeOffset="14015.83">21666 3394 7359 0,'0'-6'656'0,"0"2"-528"15,0 2-128-15,0-1 0 0,0 2 992 0,0-4 160 0,-2-2 48 0,1-3 0 16,0-2 784-16,-2-3 144 0,2 5 48 0,-1 0 0 16,0 0-400-16,0 4-80 0,0 7-16 0,-1-2 0 15,1-4 240-15,-2 6 64 0,0 9 0 0,2 2 0 16,-1-2-640-16,0-2-112 0,0 3-16 0,1-1-16 15,-2 2-512-15,1-1-112 0,1 4 0 0,-2-1-16 16,2 1-256-16,-2 1-48 0,0 2-16 0,-1 2 0 16,3-4-240-16,-2 5 0 0,-1 4 128 0,0 4-128 15,2-4 0-15,-1 0 0 0,-1 1 0 0,0 0 0 16,1-1 0-16,-1-3-128 0,2-1 128 0,-2-5 0 16,1-2 0-16,-1-2-128 0,1-6 128 0,-1 0 0 15,2 0 0-15,-2-3 0 0,0 1 0 0,0-4 0 16,-1 1-128-16,1-1 128 0,-2 0 0 0,1-1 0 15,0 1-128-15,0-3 128 0,0 2 0 0,1-2 0 16,1 3 0-16,0-3-128 0,1-2 128 0,0 1 0 16,1 0 0-16,1-2 0 0,1 0 0 0,0 0 0 0,0 0 0 0,1-3 0 15,-1 2 0-15,1-2 0 0,-2 5 0 16,1-2 0-16,-1-3 0 0,-1 2 0 0,1 3 0 16,-1 2 0-16,-1 2 128 0,1 0-128 0,-2 0 288 0,1 2-32 15,1 4-16-15,-1-1 0 0,2 4-80 0,-1 1-16 16,1 0 0-16,1 2 0 0,0 1-144 0,0 1 0 15,2 0 0-15,0 1 0 0,3 1 0 0,0-4 0 16,0 2 0-16,-1-4 0 0,1-2 0 0,1 1 0 16,2 1 0-16,-8-10 0 0,0 0 0 0,0 0 0 15,44 16 0-15,-44-16 0 0,0 0 0 0,51-16 0 16,-51 16 0-16,0 0 0 0,64-45 0 0,-64 45 0 16,41-37 0-16,-41 37 0 0,0 0 128 0,39-42-128 15,-39 42 0-15,28-37 128 0,-28 37-128 0,26-38 0 0,-26 38-160 16,0 0 160-1,24-35-1056-15,-24 35-112 0,0 0-32 0,15-34-15808 0</inkml:trace>
  <inkml:trace contextRef="#ctx0" brushRef="#br0" timeOffset="14553.76">21866 2835 911 0,'-3'-12'0'0,"2"8"0"0,0 1 0 0,1 0 0 16,-1 3 3824-16,1 0 672 0,0 0 144 0,0 3 32 0,1-2-768 0,-1 4-160 16,1 2-32-16,-1 4 0 15,1-1-1024-15,-1 3-192 0,-1 0-64 0,0 0 0 16,0 0-1536-16,0 2-304 0,-2 1-64 0,2 0-16 15,-2-1-256-15,2 1-64 0,0-2-16 0,0-2 0 16,-1-2-176-16,1-1 0 0,1-3 0 0,-1 0 0 16,2 0-640-16,-1-5-96 0</inkml:trace>
  <inkml:trace contextRef="#ctx0" brushRef="#br0" timeOffset="14739.41">21859 2677 18431 0,'-3'0'816'0,"2"0"160"0,0 0-784 0,1-2-192 16,0 0 0-16,0 2 0 0,0 0 1664 0,0 0 272 15,0 0 64-15,0 0 16 0,1-2-1120 0,-1 2-208 16,0 0-48-16,0 0-16 0,0 0-624 0,0 0-336 16,0 0 32-16,0 0-11824 0</inkml:trace>
  <inkml:trace contextRef="#ctx0" brushRef="#br0" timeOffset="15065.16">22049 2945 4527 0,'0'3'400'0,"0"1"-400"0,0-2 0 0,0-1 0 16,0-1 1952-16,-1 3 304 0,1 0 64 0,-2 1 32 15,1 2 304-15,0 3 64 0,0-3 16 0,0-2 0 16,1 0-544-16,-2-2-96 0,2-4-32 0,0 0 0 15,2-3-496-15,-1-1-96 0,-1 6-32 0,0 0 0 16,0 0-224-16,12-38-64 0,-12 38 0 0,0 0 0 16,15-36-464-16,-15 36-112 0,0 0 0 0,16-41-16 15,-16 41-208-15,0 0-32 0,0 0-16 0,0 0 0 0,0 0-112 0,0 0-32 16,0 0 0-16,36-32 0 16,-36 32-160-16,0 0 192 0,0 0-192 0,0 0 192 0,0 0-192 0,0 0 0 15,0 0 144-15,27 20-144 0,-24-10 0 0,-1 5 0 16,1-3 0-16,-2 4 128 0,0-4-128 0,0 0 0 15,0 2 0-15,-1-4 0 0,2 3 0 0,-1-5 0 16,0 2 0-16,-1 0 0 0,1-4 0 0,1 3-160 16,-1-2 160-16,1 0-160 15,1-1-384-15,-1 0-80 0,3-2-16 0,-5-4-18048 16</inkml:trace>
  <inkml:trace contextRef="#ctx0" brushRef="#br0" timeOffset="15398.58">22323 3010 2751 0,'-2'5'256'0,"1"-2"-256"0,1 0 0 0,0-3 0 16,0 1 3584-16,0-1 688 0,0 0 128 0,0 3 16 16,0-3 288-16,1 0 48 0,0 0 16 0,-1 0 0 15,0 0-2592-15,0 0-512 0,0 0-96 0,-1-26-32 16,0 17-864-16,-2-1-176 0,1 0-48 0,-1-1 0 16,1-3-176-16,-1-2-32 0,0-2-16 0,1 2 0 15,0 1-224-15,2 15 0 0,0-32 0 0,0 32 0 0,5-39 0 0,-5 39 0 16,6-38 0-16,-6 38 0 15,9-35 144-15,-9 35-144 0,10-43 128 0,-10 43-128 16,10-36 0-16,-10 36 0 0,0 0 0 0,21-50 0 16,-21 50 0-16,0 0 0 0,27-44 0 0,-27 44 0 15,0 0 128-15,0 0-128 0,43-42 192 0,-43 42-64 16,0 0 64-16,0 0 0 0,47-24 0 0,-47 24 0 0,0 0-192 16,0 0 160-16,0 0-160 0,49-7 160 0,-49 7-160 0,0 0 0 15,0 0 0-15,0 0 0 0,25 19 0 0,-22-13 0 16,-2 0 0-16,0 0-176 15,-1 1-336-15,0 0-64 16,-1-1 0-16,-2 3-18944 0</inkml:trace>
  <inkml:trace contextRef="#ctx0" brushRef="#br0" timeOffset="15637.79">22234 2702 911 0,'-1'10'0'0,"1"-8"0"0,1 2 0 0,1-2 0 16,-2-2 3712-16,0 0 672 0,0 0 128 0,0 0 32 15,0 0-208-15,0 0-48 0,48 7 0 0,-48-7 0 16,0 0-2224-16,54 19-448 0,-54-19-80 0,0 0-32 16,56 13-1136-16,-56-13-240 0,0 0-128 0,47 18 160 15,-47-18-352-15,0 0-80 0,40 22-16 0,-40-22-16496 16</inkml:trace>
  <inkml:trace contextRef="#ctx0" brushRef="#br0" timeOffset="15793.62">22579 2926 5519 0,'-5'11'496'0,"3"-5"-496"0,0 0 0 0,0-1 0 0,2-1 3360 16,0-3 576-16,0 4 112 0,0-1 32 0,0 2 16 15,0 0 16-15,0 1 0 0,2 2 0 0,-1 0-2320 0,1-3-448 16,1-1-112-16,-1 0-16 0,-2-5-912 0,0 0-304 15,0 0 160-15,0 0-160 16,0 0-400-16,0 0-176 0,0 0-16 0,0 0-16416 16</inkml:trace>
  <inkml:trace contextRef="#ctx0" brushRef="#br0" timeOffset="16248.14">22565 2718 7359 0,'0'-3'320'0,"0"2"80"0,1 1-400 0,0 0 0 15,0 1 0-15,1-1 0 0,0 0 1056 0,-2 0 128 16,0 0 32-16,0 0 0 0,0 0-592 0,0 0-112 16,47 16-32-16,-47-16 0 15,0 0-2144-15,35 19-448 0,-35-19-64 0,0 0-32 0,35 16 1744 0,-35-16 464 0,0 0-144 0,36 21 144 16,-27-11 0-16,-3-1 0 0,-2-3 0 0,0 1 0 16,-1 3-144-16,0 1 144 0,0-1 0 0,1 0 0 15,0-1 0-15,0 1-128 0,-1-4 128 0,0 4 0 16,1 2 160-16,-1 0 96 0,1 2 0 0,0-2 32 15,-2-3 2272-15,1 2 448 0,-1 4 80 0,1-3 32 16,-2 1-1200-16,0-2-224 0,-1 0-48 0,0-5-16 16,0-1-208-16,0 0-32 0,0-4-16 0,0-1 0 15,0 0-896-15,0 0-176 0,0 0-48 0,0 0 0 16,6-32-16-16,-6 32-16 0,6-29 0 0,-6 29 0 0,8-35 128 16,-8 35 32-16,8-43 0 0,-8 43 0 0,9-29-16 0,-9 29 0 15,0 0 0-15,0 0 0 0,0 0 400 0,15-36 96 16,-15 36 16-16,0 0 0 0,0 0-32 0,0 0 0 15,0 0 0-15,7 10 0 0,-7-4-144 0,2 2-48 16,-1 0 0-16,-1 2 0 0,1-1-272 0,0 1-48 16,1 2-16-16,-1-1 0 0,1 4-96 0,-1-2-32 15,2-1 0-15,-1 0 0 0,0-2-64 0,0 0-128 16,1 0 176-16,-2-1-176 0,1 1 0 0,1-4 0 16,-2 0 0-16,0-2 0 0,1-1 0 0,-1 0 0 15,1-1 0-15,-1 0 0 0,2 0-144 0,-1-2-96 16,1-2-16-16,-3 2-18752 0</inkml:trace>
  <inkml:trace contextRef="#ctx0" brushRef="#br0" timeOffset="16433.89">23020 2949 24879 0,'-2'4'1088'0,"2"-3"256"0,0 3-1088 0,0-4-256 0,-1 3 0 0,1-3 0 16,0 3 2160-16,0-2 368 0,0 4 80 0,0-1 16 15,0 2-848-15,1 0-176 0,-1 0-16 0,3 1-16 16,-2-4-1120-16,2 3-240 0,-1-3-32 0,1 1-16 16,-1-1-160-16,0-3-176 0,-2 0 48 0,0 0-11824 15,0 0-2352-15</inkml:trace>
  <inkml:trace contextRef="#ctx0" brushRef="#br0" timeOffset="16616.28">23069 2651 21183 0,'-6'6'944'0,"2"-4"192"0,2 0-912 0,-1 0-224 16,3-2 0-16,-1 2 0 0,1 0 3264 0,0 1 624 15,-1-2 112-15,1 3 32 0,-1 1-1952 0,2-2-384 16,0 0-80-16,3 3-16 0,-1 1-1248 0,4 2-352 16,-1-2 128-16,1 2-128 15,-7-9-320-15,19 16-96 0</inkml:trace>
  <inkml:trace contextRef="#ctx0" brushRef="#br0" timeOffset="16798.61">23237 2828 14735 0,'0'-3'1312'0,"0"3"-1056"0,0 0-256 0,0 0 0 16,0 0 2560-16,0 0 464 0,0 0 96 0,0 0 16 15,0 0 320-15,46 15 64 0,-46-15 0 0,0 0 16 16,45 8-2320-16,-45-8-480 0,0 0-96 0,0 0 0 15,50 6-640-15,-50-6 0 0,0 0 0 0,0 0 0 16,0 0-224-16,0 0-112 0,56-6-32 0,-56 6-17472 16</inkml:trace>
  <inkml:trace contextRef="#ctx0" brushRef="#br0" timeOffset="16998.53">23367 2777 10127 0,'-1'6'896'0,"0"-2"-704"0,1 2-192 0,0-2 0 0,0-2 3280 0,0 0 624 16,0 3 128-16,0 1 32 0,0 5 48 0,1 6 16 16,-1-1 0-16,0 4 0 0,1-4-2784 0,-1 0-576 15,-1 0-96-15,1-1-32 0,0 1-480 0,0-1-160 16,-1-1 0-16,1-2 0 0,0 0 0 0,1-2 0 16,0-1 0-16,0-3 0 15,2 0-576-15,-1-1-80 0,-2-5-16 0,0 0-17264 16</inkml:trace>
  <inkml:trace contextRef="#ctx0" brushRef="#br0" timeOffset="17331.49">23490 2983 10127 0,'2'0'896'0,"0"1"-704"0,0 1-192 0,-1-2 0 16,0 0 2976-16,-1 0 560 0,0 0 112 0,0 0 32 15,0 0-160-15,0 0-48 0,55-5 0 0,-55 5 0 16,0 0-2208-16,50-13-448 0,-50 13-96 0,0 0-16 15,0 0-400-15,57-31-96 0,-57 31-16 0,0 0 0 16,0 0 0-16,40-32-16 0,-40 32 0 0,0 0 0 16,0 0-176-16,21-39 0 0,-21 39 0 0,0 0 0 15,2-26-208-15,-3 15-128 0,0 1-32 0,-2 3 0 16,1 8 144-16,-2-1 32 0,-2-4 0 0,-1 4 0 16,-1 7 416-16,-1 0 96 0,0 2 0 0,-1-1 16 15,0 3 240-15,0 2 32 0,0 2 16 0,0-3 0 16,3 2-160-16,-2 0-16 0,2 0-16 0,0-2 0 15,1 2 32-15,1 3 16 0,2-1 0 0,0 0 0 0,2-3-144 0,2 0-16 16,3 0-16-16,1-3 0 0,1-2-304 0,-6-8 0 16,17 16 128-16,-17-16-128 0,0 0 0 0,36 13 0 15,-36-13 0-15,0 0 0 16,0 0-640-16,59-6-16 0,-59 6-16 0,0 0-18912 16</inkml:trace>
  <inkml:trace contextRef="#ctx0" brushRef="#br0" timeOffset="17834.61">24726 2531 25791 0,'0'0'2304'0,"4"6"-1856"16,-4-2-448-16,-1-1 0 0,1 0 2304 0,-2 1 384 15,2 5 64-15,0 7 0 0,-1 3-960 0,0 5-208 16,0 2-48-16,-2-1 0 0,3 3-976 0,-1 1-208 16,0-4-32-16,-2 0-16 0,2-3-304 0,0 1 0 15,-1-5 0-15,1-2 0 0,0-2 0 0,1-4 0 16,-1-1 0-16,1-7-12608 0,0-2-2432 0</inkml:trace>
  <inkml:trace contextRef="#ctx0" brushRef="#br0" timeOffset="18038.91">24866 2544 3679 0,'-3'6'320'0,"2"-3"-320"0,0 4 0 0,0-4 0 15,1 0 4016-15,-2 0 720 0,2 1 160 0,-1 5 32 16,0 4 256-16,-2 8 48 0,1 2 16 0,1 3 0 16,-2 1-3520-16,3-1-688 0,0-1-144 0,3-2-16 15,0-1-592-15,2-1-112 0,0-2-32 0,2-5 0 16,0 0-144-16,-7-14 0 0,15 18 0 0,-15-18-176 15,0 0-416-15,0 0-96 0,0 0-16 0,0 0-18016 16</inkml:trace>
  <inkml:trace contextRef="#ctx0" brushRef="#br0" timeOffset="18249.12">24607 2626 9215 0,'2'0'816'0,"-2"0"-656"16,0 0-160-16,0 0 0 0,0 0 3216 0,0 0 624 16,0 0 112-16,0 0 16 0,52-6-160 0,-52 6-32 15,53-7-16-15,-53 7 0 0,59-6-2288 0,-59 6-464 16,58-7-96-16,-58 7-16 0,58-6-640 0,-58 6-128 16,55-3-128-16,-55 3 192 0,0 0-192 0,63-5-176 15,-63 5 48-15,0 0 0 16,0 0-1536-16,52-2-288 0</inkml:trace>
  <inkml:trace contextRef="#ctx0" brushRef="#br0" timeOffset="18448.91">24667 2752 14735 0,'-9'7'640'0,"4"-4"160"0,1 0-640 0,3 1-160 0,0-4 0 0,1 0 0 16,0 2 3168-16,0-2 608 0,1 1 112 0,-1-1 16 15,0 0-1040-15,0 0-224 0,0 0-32 0,0 0-16 16,58 5-1504-16,-58-5-320 0,0 0-48 0,63 0-16 16,-63 0-544-16,0 0-160 0,70 0 0 0,-70 0 0 0,48 0 0 0,-48 0-128 15,0 0 0-15,68 0-17872 16</inkml:trace>
  <inkml:trace contextRef="#ctx0" brushRef="#br0" timeOffset="19048.73">25865 2917 14735 0,'-1'-4'1312'0,"-1"2"-1056"16,1-1-256-16,0 2 0 0,0 1 2336 0,0 0 416 15,-2-2 64-15,-2-2 32 0,-1-1 304 0,-1 0 64 16,-2 3 16-16,0 2 0 0,1 3-1744 16,0 2-336-16,1 3-80 0,1-2-16 0,-1 4-592 0,2 2-112 15,0 0-32-15,2 2 0 0,-1-2-128 0,3 1-48 16,0-1 0-16,2 0 0 0,1 1-144 0,3-3 0 15,3-2 0-15,-8-8 0 0,0 0 0 0,34 16 0 16,-34-16 0-16,0 0-176 16,0 0-192-16,65-14-32 0,-65 14-16 0,0 0 0 15,39-31-304-15,-39 31-64 0,0 0-16 0,27-39 0 0,-27 39 640 0,0 0 160 16,9-38 0-16,-9 24 0 0,-2 2 512 0,-2 0 128 0,-1 2 16 0,0-1 16 16,-3 0-192-16,0 2-32 0,-1 3-16 0,1 2 0 15,-2 0-240-15,-2-1-64 0,3 4 0 0,-1 1 0 16,1 1-128-16,0 4 0 0,3 3 0 0,3 0 0 15,1-1 0-15,2 0-176 0,3-1 16 0,2 3 0 32,-5-9-240-32,0 0-48 0,29 20-16 0,-29-20-17488 0</inkml:trace>
  <inkml:trace contextRef="#ctx0" brushRef="#br0" timeOffset="19381.59">26266 3018 13823 0,'0'0'608'0,"0"0"128"0,0 0-592 0,0 0-144 0,0 0 0 0,0 0 0 15,0 0 2256-15,0 0 432 0,0 0 64 0,0 0 32 16,0 0 400-16,0 0 80 0,21-42 0 0,-21 42 16 16,0 0-1360-16,3-31-288 0,-3 31-48 0,0-22-16 15,-2 12-832-15,-1-2-160 0,1 0-48 0,-3-1 0 16,-1 0-80-16,-2-2-32 0,0 1 0 0,-1-1 0 0,0-1-192 16,1 0-32-16,0 1-16 0,1-1 0 0,2 3-176 15,0-2 0-15,1 1 0 0,1-4 0 0,0 2 896 0,1-3 80 16,-1 3 32-16,3 16 0 15,-1-32-1648-15,1 32-336 16,2-29-64-16,-2 29-16 0,0 0 832 0,13-33 224 0,-13 33 0 0,0 0 0 0,0 0 0 0,32-32 0 16,-32 32 0-16,0 0 0 0,0 0 128 0,54-19-128 15,-54 19 160-15,0 0-160 0,52-7 0 0,-52 7 128 0,0 0-128 0,57-6 0 16,-57 6 0-16,0 0-192 16,57-3 48-16,-57 3 0 15,0 0-272-15,0 0-48 0,54 3-16 0,-54-3 0 16,0 0-80-16,0 0-16 0,0 0 0 0,0 0-11936 0,0 0-2400 15</inkml:trace>
  <inkml:trace contextRef="#ctx0" brushRef="#br0" timeOffset="19600.09">26028 2746 10127 0,'-2'6'896'0,"2"-3"-704"0,0-3-192 0,0 0 0 15,0 0 2800-15,0 0 528 0,0 0 96 0,0 0 32 16,0 0 640-16,63 1 128 0,-63-1 16 0,54-4 16 16,-54 4-2688-16,67-6-544 0,-67 6-96 0,67-3-32 15,-67 3-688-15,59 0-208 0,-59 0 0 0,53 1 128 16,-53-1-448-16,0 0-64 0,63 2-32 0,-63-2-17504 16</inkml:trace>
  <inkml:trace contextRef="#ctx0" brushRef="#br0" timeOffset="20299.49">27262 2901 23039 0,'0'0'2048'0,"0"0"-1648"16,0 0-400-16,0 0 0 0,-1 1 2496 0,1 2 400 15,0-1 96-15,-1 4 16 0,0 0-832 0,-1 4-144 16,1 0-48-16,1 0 0 0,0 2-1344 0,1-2-256 16,1 0-64-16,0 1-16 0,2-1-304 0,-1 3 160 15,1-3-160-15,-1-1 128 0,-1 4-128 0,-1-5 0 16,1-1 0-16,-2-1 0 0,0-6 0 0,1 7 0 15,-1-4 0-15,-1-2 0 0,1-1-128 0,0 0 128 0,-2-4 0 0,1-2 0 16,0-1-144-16,0-2 144 0,-1-1-192 0,1-2 192 0,0-1-144 0,1 13 144 16,2-31 0-16,-2 31-144 15,8-32 144-15,-8 32 0 0,11-32 0 16,-11 32 128-16,0 0-128 0,25-43 176 0,-25 43-176 0,0 0 192 16,31-35-64-16,-31 35-128 0,0 0 192 0,38-28-64 15,-38 28 32-15,0 0 0 0,0 0 0 0,52-20 0 16,-52 20-160-16,0 0 160 0,0 0-160 0,0 0 160 15,51 9-160-15,-51-9 0 0,0 0 0 0,0 0 0 16,35 26-192-16,-35-26-64 0,0 0 0 0,33 24-18752 16</inkml:trace>
  <inkml:trace contextRef="#ctx0" brushRef="#br0" timeOffset="20677.79">27821 2942 2751 0,'-4'-3'256'0,"2"3"-256"15,1-2 0-15,0 2 0 0,-1 0 5120 0,1 0 960 16,0 0 208-16,0-1 48 0,-3 1-1728 0,0 0-320 16,-1 0-80-16,-1 0-16 0,0 0-2784 0,-2 1-544 15,2 1-112-15,-2 1-32 0,-1-2-304 0,0 1-64 16,-1 5-16-16,-1-1 0 0,1 0-176 0,0 0-32 16,1 4-128-16,-3 0 192 0,3 0-192 0,-1 1 0 15,1 3 0-15,3-2 0 0,1-2 0 0,2 0 0 16,3-2 0-16,2 0 0 0,-2-8-240 0,0 0 16 15,0 0 0-15,0 0 0 16,38 18-192-16,-38-18-32 0,0 0-16 0,0 0 0 0,47-13 208 0,-47 13 32 0,0 0 16 0,36-34 0 16,-36 34 208-16,0 0-176 0,29-39 176 15,-29 39-160-15,18-31 160 0,-18 31 0 0,12-29 0 0,-12 29 0 16,0 0 0-16,13-31 0 0,-13 31 0 0,0 0 128 16,0 0 48-16,0 0 16 0,3-19 0 0,-4 19 0 15,0 1 128-15,-2 4 48 0,1 1 0 0,-1 0 0 16,1 2-48-16,-1 2 0 0,1 1 0 0,-1-1 0 15,2-1-320-15,0 4 0 0,1-1 0 0,1-2 128 16,2 2-128-16,-1-2 0 0,2 0-128 0,-4-10 128 31,13 21-768-31,-13-21-64 0,0 0 0 0,29 18-18064 0</inkml:trace>
  <inkml:trace contextRef="#ctx0" brushRef="#br0" timeOffset="20997.44">28034 2936 6447 0,'-4'9'576'0,"2"-2"-576"15,-1-4 0-15,1 3 0 0,0-3 3072 0,1 1 512 16,0-2 112-16,-1 4 16 0,-1 2 176 0,-1 4 32 16,-1 3 16-16,-1 1 0 0,3-2-1712 0,-1-2-352 15,1-2-64-15,3-1-16 0,0-3-1248 0,2-3-256 16,-2-3-48-16,0 0-16 0,0 0-96 0,0 0 0 16,0 0-128-16,0 0 192 0,42-32-48 0,-42 32-16 15,0 0 0-15,35-41 0 0,-35 41-128 0,0 0 0 16,40-44 0-16,-40 44 0 0,0 0 0 0,36-35 0 15,-36 35 0-15,0 0 0 0,0 0 0 0,0 0 0 16,0 0 0-16,0 0 0 0,0 0 0 0,0 0 0 0,47 7 0 0,-46 2 0 16,0 4 0-16,-1-3 0 0,2 2 144 0,-2 0-144 15,-2 4 0-15,2-3 0 0,-1-1 0 0,0 2 128 16,0-2-128-16,1-3 0 0,0 1 0 0,1-4 0 16,-1-6-176-16,0 0-48 0,0 0-16 0,0 0-12160 15,0 0-2432-15</inkml:trace>
  <inkml:trace contextRef="#ctx0" brushRef="#br0" timeOffset="21382.46">28431 2970 9215 0,'-3'0'816'0,"2"1"-656"0,0 2-160 0,-2-3 0 16,2 2 3200-16,0-2 592 0,-2 2 128 0,0 0 32 16,-2 4-112-16,-3 0-32 0,-2 4 0 0,1-1 0 0,-1 5-2080 0,0-2-432 15,1 0-80-15,0 1 0 0,5-3-736 0,-1-1-144 16,1 1-16-16,1 0-16 0,3-1-304 0,0-9 160 15,7 12-160-15,-7-12 128 0,0 0-128 0,0 0 0 16,0 0 0-16,0 0 0 0,0 0-368 0,48 8 0 16,-48-8 0-16,0 0 0 15,0 0-608-15,43-36-128 0,-43 36-32 0,21-32 0 16,-21 32 448-16,19-34 96 0,-19 34 16 0,13-38 0 16,-8 16 1024-16,-1-1 224 0,-2 1 32 0,1 0 16 0,-2 0 64 0,2-3 16 15,-1 3 0-15,-1 2 0 0,1-1-480 0,-2 1-80 16,1 4-32-16,-1-3 0 0,1 1-16 0,-1 2-16 15,-1 3 0-15,1 1 0 0,0 12 16 0,-3-20 16 0,2 14 0 16,-1 0 0-16,-1 3 160 0,1 3 16 0,-1 3 16 0,-1-1 0 16,2 3 0-16,-2 4 0 0,1 1 0 0,-1 2 0 15,1 1-272-15,0 3-128 0,1 2 0 0,0 1 128 16,1-2-128-16,1 4 0 0,0-1 0 0,2 1 0 16,-1-1 0-16,2-2 0 0,1 1 0 0,-2-3 0 15,2 2-176-15,-1-1-16 0,2 0 0 0,0 0 0 31,-1-4-704-31,2 0-128 0</inkml:trace>
  <inkml:trace contextRef="#ctx0" brushRef="#br0" timeOffset="21730.46">28679 2929 17967 0,'-1'4'384'0,"1"-4"96"0,0 3 16 0,0-3 16 15,0 1-512-15,0-1 0 0,0 0 0 0,0 0 0 0,1 8 3792 0,-1-1 672 16,2-1 128-16,-2 1 16 0,0 2-2288 0,0 1-464 15,1 0-80-15,0 1-32 0,2-1-1152 0,0 2-224 16,1-2-48-16,-4-10-16 0,11 18-176 0,-11-18-128 16,0 0 144-16,24 23-144 0,-24-23 0 0,0 0 0 15,0 0 0-15,40 12 0 0,-40-12 0 0,0 0 0 0,0 0 0 0,0 0 0 16,52-12-256-16,-52 12 48 16,0 0 16-16,0 0 0 0,0 0 48 0,31-35 16 15,-31 35 0-15,0 0 0 0,4-27 128 0,-8 17 0 16,1 3 0-16,-4-5 0 0,0 3 352 0,-2-1 0 15,1 0 0-15,-1 1 0 0,-2 2 32 0,1-2 16 16,-1 2 0-16,0 2 0 0,0 1-160 0,-1 1-48 16,1 2 0-16,0 2 0 0,2 2-192 0,2-1 128 0,1 0-128 0,0 1 0 15,2 0 0-15,2 1 0 0,-1-2 0 0,2 2 0 16,1-4-320-16,1 8 0 0,-1-8 0 0,0 0 0 31,0 0-320-31,21 16-80 0,-21-16-16 0,0 0-17760 0</inkml:trace>
  <inkml:trace contextRef="#ctx0" brushRef="#br0" timeOffset="22248.47">29003 2933 4607 0,'0'4'400'0,"-1"-2"-400"0,1 1 0 0,0-3 0 16,0 1 3408-16,0-1 608 0,0 5 112 0,-1-1 32 16,1-1-192-16,-1 3-16 0,-1 4-16 0,0 0 0 15,-1 1-1744-15,1 2-336 0,-1-3-80 0,1 2-16 16,-2-2-1056-16,2 0-192 0,-2-2-64 0,2 0 0 0,-1-2-144 0,1 0-48 15,0-3 0-15,2 0 0 0,0-3-96 0,0 0-32 16,0 0 0-16,0 0 0 0,0 0-128 0,0 0 0 16,0 0 0-16,0 0 0 0,44-37-128 0,-44 37 128 15,0 0-160-15,36-29 160 0,-36 29-144 0,0 0 144 16,39-29-128-16,-39 29 128 0,0 0 0 0,0 0 0 16,0 0 0-16,48-22-128 0,-48 22 128 0,0 0 0 15,0 0-144-15,0 0 144 0,0 0-144 0,0 0 144 16,24 23-192-16,-24-14 192 0,0 0-160 0,0-2 160 15,-1 2-128-15,-1 1 128 0,-1 0 0 0,-1 0 0 16,0 1 0-16,-1-4 0 0,0 2 192 0,2-3 32 0,-1 0 0 16,0-2 0-16,2 0 64 0,-1-2 16 0,3-2 0 15,0 0 0-15,0 0-96 0,0 0-16 0,0 0 0 0,0 0 0 16,0 0-64-16,0 0 0 0,37-38-128 0,-37 38 192 16,0 0-192-16,40-35 0 0,-40 35 0 0,0 0 0 15,43-33 0-15,-43 33 0 0,0 0 0 0,41-24 0 16,-41 24 0-16,0 0 0 0,0 0 0 0,0 0 0 15,48-12 0-15,-48 12 0 0,0 0 0 0,0 0 0 16,0 0 128-16,0 0-128 0,24 22 0 0,-24-22 144 16,3 16-16-16,-3-7-128 0,0 1 192 0,0 0-64 15,-1 2-128-15,0-2 160 0,0 0-160 0,-2 0 160 16,0 1-160-16,0-4 0 0,-1 3 0 0,1-1 0 16,-1-3 0-16,2 0 0 0,0-2 0 0,1-1 0 15,1-3-768-15,0 0-16 0,0 0-16 0,0 0-18624 16</inkml:trace>
  <inkml:trace contextRef="#ctx0" brushRef="#br0" timeOffset="22964.85">28830 3590 28559 0,'0'0'2544'0,"0"0"-2032"16,0 0-512-16,0 0 0 0,0 0 2144 0,0 0 336 16,0 0 64-16,0 0 16 0,0 0-912 0,0 0-176 15,26 26-48-15,-26-26 0 0,10 18-544 0,-5-8-112 16,0 0-32-16,-1 2 0 0,1 1-240 0,-2-1-48 15,1 0-16-15,0 0 0 0,-2 0-240 0,1 0-32 16,-1 1-16-16,-1-1 0 0,1-2-144 0,-1 0 0 16,0-2 0-16,0 2 0 0,2-3 0 0,-2-1 0 15,2-3 0-15,-1 1 0 0,0-1-384 0,-2-3 64 0,0 0 0 16,0 0 0 0,0 0-144-16,0 0-32 0,0 0 0 0,0 0 0 0,52-26 320 0,-52 26 176 0,0 0-192 0,0 0 192 15,0 0 0-15,44-41 0 0,-44 41 0 16,0 0 0-16,33-38 0 0,-33 38 128 0,0 0-128 15,36-45 144-15,-36 45-144 0,26-35 160 0,-26 35-160 0,27-33 160 16,-27 33-160-16,0 0 0 0,32-36 0 0,-32 36 0 16,0 0 0-16,0 0 0 0,29-32 0 0,-29 32 0 15,0 0 0-15,0 0-144 0,0 0 144 0,0 0-208 32,0 0-336-32,0 0-64 0,0 0-16 0,0 0-12176 0,-2 10-2432 0</inkml:trace>
  <inkml:trace contextRef="#ctx0" brushRef="#br0" timeOffset="23397.81">29340 3770 17503 0,'0'0'768'0,"0"0"176"0,0 0-752 0,0 0-192 16,0 0 0-16,0 0 0 0,0 0 2384 0,0 0 448 16,0 0 96-16,0 0 16 0,32-31-384 0,-32 31-64 15,0 0 0-15,0 0-16 0,0 0-1392 0,0 0-256 16,0 0-64-16,0 0-16 0,0 0-368 0,0 0-64 15,7-26 0-15,-12 26-16 0,0 4-144 0,-1-1-32 16,0 0 0-16,-1 3 0 0,-2 1-128 0,1-1 0 16,0 1 0-16,-2 2 128 0,1 0-128 0,-1 0 0 15,2 1 0-15,-1 0 0 0,3 0 0 0,1 1 0 16,1-3 0-16,3-2 0 0,0 2 0 0,2-4 0 16,0 0 0-16,-1-4 0 0,0 0 0 0,0 0 0 0,0 0 0 15,0 0 0-15,0 0-128 0,0 0 128 0,0 0-160 0,51-16 160 16,-51 16-368-16,0 0 32 0,0 0 0 0,37-37 0 15,-37 37 16-15,0 0 16 0,0 0 0 0,33-36 0 16,-33 36 304-16,0 0-160 0,0 0 160 0,21-35-128 16,-21 35 128-16,0 0 144 0,0 0-16 0,0 0-128 15,0 0 384-15,10-28-48 0,-10 28 0 0,-1 0 0 16,-1 0-32-16,0 2-16 0,0 2 0 0,-2 2 0 16,2 2 0-16,-2 0 0 0,-1 5 0 0,1-1 0 15,1 0-128-15,-1-1-32 0,0 7 0 0,2-5 0 16,1 2-128-16,1-1 0 0,2 1 0 0,0-5 0 15,3-1 0-15,-5-9 0 0,0 0-192 0,0 0-12400 16,35 19-2480-16</inkml:trace>
  <inkml:trace contextRef="#ctx0" brushRef="#br0" timeOffset="23781.24">29634 3689 14735 0,'-7'9'640'0,"3"-4"160"0,1 2-640 0,1-2-160 15,1 0 0-15,-1-4 0 0,1 1 3968 0,-1 4 768 16,-1 1 160-16,0 5 32 0,-2 0-1952 0,1 2-384 16,1 1-80-16,1-2-16 0,1-3-1664 0,1 1-352 15,0 1-64-15,2-1-16 0,1-4-400 0,0 2 128 16,-3-9-128-16,10 16 0 0,-10-16 0 0,0 0 0 16,0 0 0-16,0 0 0 0,0 0 0 0,0 0-224 0,0 0 80 0,0 0 16 15,48 1-224-15,-48-1-32 0,0 0-16 0,0 0 0 31,19-40-96-31,-19 40-16 0,4-24 0 0,-4 24 0 0,0-29 240 0,-3 14 32 0,2 2 16 0,-1 0 0 0,-1 0 224 0,1 1 0 16,-1-1 0 0,2 1 0-16,0 2 0 0,1 10 0 0,0-22 0 0,0 22 160 15,0 0 96-15,3-28 0 0,-3 28 16 0,0 0 0 0,0 0 16 0,0 0 0 0,0 0 0 0,0 0 0 32,0 0-64-32,32-29-16 0,-32 29 0 0,0 0 0 15,0 0-80-15,0 0 0 0,0 0-128 0,43 16 192 16,-43-16-192-16,0 0 0 0,29 20 0 0,-29-20 0 15,0 0-368-15,35 21-16 0,-35-21 0 0,0 0 0 16,34 18-1584-16,-34-18-320 0</inkml:trace>
  <inkml:trace contextRef="#ctx0" brushRef="#br0" timeOffset="23974.59">29951 3818 19343 0,'0'9'848'0,"0"-5"192"0,0 0-832 0,0 0-208 0,0-2 0 0,0 0 0 0,0 2 2272 0,0 1 416 16,0 5 64-16,1 0 32 0,-1 3-208 0,1 0-32 16,0 1-16-16,-1-1 0 0,1-3-1696 0,-1 0-352 15,3-2-64-15,-2-2-16 0,2-1-400 0,-1 0 0 16,-2-5 0-16,0 0 0 0,0 0-1360 0,0 0-208 0</inkml:trace>
  <inkml:trace contextRef="#ctx0" brushRef="#br0" timeOffset="24134.59">30041 3583 4607 0,'-8'4'400'0,"5"-1"-400"0,0 0 0 0,1-3 0 16,0 3 3936-16,2-3 704 0,-1 1 144 0,1 2 16 16,-1 0-304-16,0 1-64 0,1 2-16 0,2 0 0 15,1 3-3088-15,-3-9-624 0,0 0-128 0,0 0-32 16,28 22-544-16,-28-22-176 0,0 0 0 0,34 20-17344 15</inkml:trace>
  <inkml:trace contextRef="#ctx0" brushRef="#br0" timeOffset="24541.15">30347 3843 15711 0,'-2'3'336'0,"1"-3"80"0,-1 0 16 0,1 0 16 0,0 1-448 0,0-1 0 15,0 0 0-15,-2 0 0 0,-2 0 4352 0,-1 2 768 16,-3-2 144-16,1 0 48 0,-1 2-2880 0,0-1-560 15,1 3-112-15,-1-3-32 0,0 4-1088 0,2-2-240 16,0 0-32-16,-1 3-16 0,2-2-192 0,0 2-32 16,-2 0-128-16,2-2 192 0,1 2-192 0,-1 0 128 15,2-2-128-15,1 2 0 0,-2-3 0 0,3 3 0 16,0 0 0-16,2-1 0 0,1 1 0 0,2 0 0 16,-3-6 0-16,0 0 0 0,0 0-160 0,24 19 32 15,-24-19 0-15,0 0 0 0,0 0-80 0,0 0-16 0,50-4 0 0,-50 4 0 16,0 0 64-16,0 0 16 0,0 0 0 15,48-32 0-15,-48 32-32 0,0 0 0 0,0 0 0 16,31-41 0-16,-31 41 176 0,0 0-128 0,14-34 128 16,-14 34-128-16,0 0 128 0,3-25 0 0,-3 25 128 0,0 0-128 15,0 0 256-15,0 0-32 0,-3-14 0 0,0 14 0 16,2 1 96-16,-3 3 32 0,2 2 0 0,-2 1 0 16,0 1-32-16,1 1 0 0,-1 1 0 0,1 0 0 15,1 2-128-15,-1-2-16 0,2 0-16 0,1 2 0 16,1-3-160-16,2 1 0 0,1 0 0 0,-4-10 0 15,9 18 0-15,-9-18 0 0,0 0-224 0,23 16 80 16,-23-16-368-16,0 0-64 16,0 0 0-16,0 0-18272 0</inkml:trace>
  <inkml:trace contextRef="#ctx0" brushRef="#br0" timeOffset="25048.57">30678 3419 19343 0,'-5'1'848'0,"2"2"192"0,3-3-832 0,0 0-208 16,0 0 0-16,-1 3 0 0,1-3 2752 0,0 0 512 15,1 10 112-15,-1-10 16 0,3 18-736 0,-2-8-144 16,-1 3-16-16,1 2-16 0,-1 1-1680 0,-1 0-336 16,1 3-64-16,-1 0-16 0,-2 2-192 0,1 2-32 15,0-1-16-15,0 3 0 0,0-2-144 0,-1-1 0 16,2-3 0-16,0 0 0 0,-3 3 0 0,0-4 0 0,0 1 0 0,1-2 0 15,-2-1 0-15,1-3 0 16,0-1 0-16,2-3 0 0,1-3-240 0,-1-2 80 0,2-4 16 16,0 0 0-16,0 0-48 0,0 0 0 0,0 0 0 0,0 0 0 15,0 0-64-15,0 0-32 0,0 0 0 0,50-21 0 0,-50 21 288 0,0 0-160 16,0 0 160-16,51-30-128 16,-51 30 128-16,0 0 0 0,0 0 0 0,52-27 0 15,-52 27 192-15,0 0-48 0,0 0 0 0,0 0 0 16,48-2-16-16,-48 2-128 0,0 0 192 0,0 0-64 15,27 26-128-15,-27-26 128 0,14 23-128 0,-14-23 128 16,14 24-128-16,-14-24 0 0,15 23 0 0,-15-23 0 0,5 22 0 0,-6-13 0 16,-3 0 0-16,-2 1 0 0,-1-1 0 0,-2 1 0 15,-1-4 128-15,-1 0-128 0,0-2 256 0,-2 0-48 16,0-2 0-16,-2 1 0 0,0-3 16 16,0 0 0-16,1-3 0 0,0 1 0 0,0 0-224 0,1-2 176 15,2 2-176-15,-1-3 160 0,5 2-160 0,0-1 0 16,2 0 0-16,1 2 0 0,1-2 0 0,2 2 0 15,1 2-192-15,0 0 192 0,0 0-432 0,0 0 48 16,0 0 0-16,0 0 0 16,0 0-816-16,47-29-144 0</inkml:trace>
  <inkml:trace contextRef="#ctx0" brushRef="#br0" timeOffset="25298.34">31166 3305 16575 0,'-6'0'1472'0,"2"0"-1168"0,0 1-304 0,2 2 0 16,-1-3 3632-16,3 0 656 0,-2 2 144 0,-2 0 32 15,-1 3-1376-15,-1 2-272 0,-1 3-48 0,-2 1-16 16,3 3-1584-16,0-2-320 0,0 4-64 0,1 3-16 16,1 3-384-16,0-4-96 0,2 2-16 0,-1 0 0 15,1-1-272-15,1 3 0 0,-1 5 0 0,0 5 0 16,1 3 0-16,-2-3 0 0,2 0 0 0,-2-1 0 15,2-3 0-15,0-3 0 0,0-6-208 0,-1 1 80 16,1-2-576-16,1 1-128 0,-1-3 0 0,0-3-16 16,0 2-848-16,1-2-160 0</inkml:trace>
  <inkml:trace contextRef="#ctx0" brushRef="#br0" timeOffset="25649.65">31159 3849 11055 0,'0'0'976'0,"0"0"-784"16,0 0-192-16,0 0 0 0,0 0 2544 0,0 0 464 16,0 0 80-16,0 0 32 0,0 0 912 0,43 8 176 15,-43-8 32-15,0 0 16 0,49-4-2496 0,-49 4-496 16,0 0-112-16,51-10 0 0,-51 10-608 0,0 0-112 16,0 0-32-16,51-22 0 0,-51 22-144 0,0 0-16 15,0 0-16-15,33-31 0 0,-33 31-224 0,0 0 176 0,0 0-176 16,16-36 160-16,-16 36-160 0,0 0 0 0,-2-21 0 0,2 21 0 15,-6-13 0-15,1 8-176 0,0 0 176 0,-3 2-192 16,2 3 192-16,-1 0-192 0,-2 1 192 0,-2 4-192 16,-2-1 192-16,0 5 0 0,-1 1 0 0,-1 2 0 15,1 0 0-15,1 2 128 0,1 1-128 0,1 1 128 16,2-4-128-16,0 2 192 0,3 1-64 0,1-2 0 16,3-3-128-16,1 3 128 0,2-1-128 0,-1-12 128 15,9 18-128-15,-9-18 0 0,0 0 0 0,29 20 0 16,-29-20 0-16,0 0 0 0,50 15 0 0,-50-15-128 15,0 0-416-15,58 1-80 16,-58-1-16-16,0 0-18368 0</inkml:trace>
  <inkml:trace contextRef="#ctx0" brushRef="#br0" timeOffset="26032.1">31515 3890 30399 0,'-6'4'1344'0,"3"-2"288"0,1-2-1312 0,0 2-320 15,1 0 0-15,0-2 0 0,0 0 2304 0,-1 3 384 16,2-3 64-16,-2 3 32 0,2-3-1168 0,-5 6-224 15,4-2-48-15,1-1-16 0,0-3-624 0,0 0-128 16,0 0-32-16,0 0 0 0,0 0-304 0,0 0-64 16,0 0-16-16,0 0 0 0,0 0-160 0,0 0 0 15,53 0 0-15,-53 0 0 0,0 0 0 0,0 0-272 16,53-7 32-16,-53 7 16 16,0 0-544-16,0 0-128 0,52-8 0 0,-52 8-16 15,0 0 272-15,0 0 64 0,0 0 16 0,0 0 0 0,0 0 368 0,0 0 192 0,40-26-192 16,-44 20 192-16,0 2 0 0,-2-2-128 15,-3-3 128-15,1 2 0 0,2 0 0 0,-3-1 0 0,0-1 176 0,1 2-176 16,-1-3 272-16,5 7-48 0,2 0-16 0,-2-2 0 0,2 3-208 0,-1-4 144 16,2 3-144-16,-2-6 128 15,2 3-128-15,1 6 128 0,0 0-128 0,0 0 128 16,0 0 80-16,0 0 16 0,0 0 0 0,22-32 0 16,-22 32 0-16,0 0 0 0,0 0 0 0,0 0 0 15,50-13-224-15,-50 13 0 0,0 0 0 0,47-3 0 16,-47 3-176-16,0 0-128 0,65-3-16 0,-65 3-16 15,50-2-432 1,-50 2-64-16,47-4-32 0,-47 4-17520 0</inkml:trace>
  <inkml:trace contextRef="#ctx0" brushRef="#br0" timeOffset="53858.21">4438 11184 11967 0,'0'0'1072'0,"0"0"-864"16,0 0-208-16,0 0 0 0,0 0 1216 0,0 0 208 15,0 0 48-15,0 0 0 0,0 0-208 0,0 0-48 16,0 0 0-16,0 0 0 0,0 0-464 0,-4 28-112 15,4-28 0-15,0 0-16 0,-7 25-272 0,7-25-48 16,0 0-16-16,-10 34 0 0,10-34 144 0,-5 29 16 16,5-29 16-16,-5 28 0 0,5-28-336 0,0 0-128 15,-2 39 0-15,2-39 144 0,0 0-144 0,1 34-192 16,-1-34 32-16,0 0 16 16,0 0-592-16,10 36-112 0,-10-36-32 0,0 0 0 15,0 0-1040-15,0 0-224 0,26 31-32 0,-26-31-5904 0</inkml:trace>
  <inkml:trace contextRef="#ctx0" brushRef="#br0" timeOffset="54764.35">4410 11300 1839 0,'0'0'160'0,"0"0"-160"15,0 0 0-15,1-11 0 0,-1 11 1312 0,0 0 224 16,0 0 64-16,0 0 0 0,0 0 752 0,0 0 144 15,0 0 48-15,31-14 0 0,-31 14-832 0,0 0-176 0,0 0-16 0,0 0-16 16,52 6-608-16,-52-6-112 0,0 0-16 0,44 8-16 16,-44-8-160-16,0 0-16 15,52 15-16-15,-52-15 0 0,0 0-128 0,51 13-32 16,-51-13 0-16,0 0 0 0,44 19-400 0,-44-19 0 16,0 0 0-16,45 15 0 0,-45-15-192 0,0 0 192 15,48 13-160-15,-48-13 160 0,42 4-192 0,-42-4 192 16,42 2-208-16,-42-2 80 0,50 3-144 0,-50-3-32 15,53-3 0-15,-53 3 0 0,57 0 16 0,-57 0 0 16,65-3 0-16,-65 3 0 0,66-7 64 0,-66 7 16 0,65-8 0 0,-65 8 0 16,66-8 208-16,-66 8-144 0,64-6 144 0,-64 6-128 15,63-2 128-15,-63 2 0 0,63 0-144 0,-63 0 144 16,61 2-144-16,-61-2 144 0,60 4-192 0,-60-4 192 16,57 4-192-16,-57-4 192 0,51 5-192 0,-51-5 192 15,51 3 0-15,-51-3 0 0,49 1 0 0,-49-1 0 0,50 3 0 0,-50-3 0 16,52 0 0-16,-52 0 0 15,55-1 128-15,-55 1-128 0,61-3 176 0,-61 3-176 16,67-3 256-16,-33 0-64 0,0-1-16 0,-34 4 0 16,64-6-48-16,-64 6-128 0,58-6 192 0,-58 6-64 0,52-2-128 0,-52 2 0 0,48 2 0 0,-48-2 0 31,42 4 0-31,-42-4 0 0,36 8 0 0,-36-8 0 16,0 0 160-16,48 16 0 0,-48-16 0 0,0 0 0 0,44 19-160 0,-44-19 128 15,0 0-128-15,39 16 128 0,-39-16-128 16,0 0 0-16,45 10 0 0,-45-10 0 0,0 0 0 0,40 0 0 15,-40 0 0-15,0 0 0 0,40-4 224 0,-40 4-32 16,0 0-16-16,36-6 0 0,-36 6 208 0,0 0 64 16,33-9 0-16,-33 9 0 0,0 0-80 0,0 0-16 15,35-6 0-15,-35 6 0 0,0 0-96 16,0 0 0-16,33-1-16 0,-33 1 0 0,0 0-112 0,0 0 0 16,0 0-128-16,39 0 192 0,-39 0-192 0,0 0 0 15,0 0 0-15,32 4 0 0,-32-4 144 0,0 0-16 16,0 0 0-16,39 6 0 0,-39-6 96 0,0 0 16 15,0 0 0-15,40 6 0 0,-40-6 256 0,0 0 48 16,0 0 16-16,37 4 0 0,-37-4-112 0,0 0 0 16,0 0-16-16,35 0 0 0,-35 0-256 0,0 0-48 0,0 0-128 0,35-10 192 15,-35 10-192-15,0 0 0 0,0 0 0 0,0 0 0 0,30-10 0 0,-30 10-128 16,0 0 128-16,0 0 0 16,0 0 0-16,0 0-128 0,0 0 128 0,0 0 0 15,0 0-144-15,0 0 144 0,0 0 0 0,0 0-144 31,0 0-624-31,0 0-128 0,0 0-32 0,0 0-8992 0,0 0-1808 0</inkml:trace>
  <inkml:trace contextRef="#ctx0" brushRef="#br0" timeOffset="55082.58">7228 11200 3679 0,'0'0'160'0,"0"0"32"0,0 0-192 0,0 0 0 15,0 0 0-15,0 0 0 0,0 0 1136 0,0 0 176 16,-18 6 32-16,18-6 16 0,0 0 144 0,0 0 32 16,-17 22 0-16,17-22 0 0,0 0-96 0,0 0-16 15,-10 32 0-15,10-32 0 0,0 0-80 0,0 0 0 16,3 40-16-16,-3-40 0 0,0 0 192 0,13 38 32 15,-13-38 16-15,0 0 0 0,11 45-512 0,-11-45-96 16,7 38-32-16,-7-38 0 0,2 43-928 0,-2-43 0 16,-4 40 0-16,4-40 0 15,-3 35-1360-15,3-35-160 0,0 0-16 0,-3 43-16 16,3-43-512-16,0 0-112 0,6 38 0 0,-6-38-7680 0</inkml:trace>
  <inkml:trace contextRef="#ctx0" brushRef="#br0" timeOffset="56315.9">7622 11129 7359 0,'0'0'656'0,"0"0"-528"15,0 0-128-15,0 0 0 0,0 0 960 0,0 0 176 16,-6 16 16-16,6-16 16 0,-5 16 224 0,5-16 32 16,-7 29 16-16,7-29 0 0,-8 29-928 0,8-29-192 0,-5 34-48 0,5-34 0 15,-4 32-272-15,4-32 0 0,-3 31-208 0,3-31 80 16,-1 26-80-16,1-26-16 0,0 26 0 0,0-26 0 15,2 25-16-15,-2-25 0 0,0 0 0 0,0 28 0 16,0-28 80-16,0 0 16 0,-1 20 0 0,1-20 0 16,0 0-256-1,0 0-48-15,0 0-16 0,0 0-3760 0,0 0-736 0</inkml:trace>
  <inkml:trace contextRef="#ctx0" brushRef="#br0" timeOffset="57247.52">7594 11367 3679 0,'0'0'320'0,"0"0"-320"16,0 0 0-16,0 0 0 0,0 0 1504 0,0 0 224 16,0 0 64-16,0 0 0 0,0 0 192 0,0 0 64 15,0 0 0-15,0 0 0 0,43-10-848 0,-43 10-176 16,0 0-16-16,0 0-16 0,40 1-400 0,-40-1-80 15,0 0 0-15,42 0-16 0,-42 0-272 0,38 0-48 16,-38 0-16-16,42-1 0 0,-42 1-160 0,46 3 0 0,-46-3 0 0,44 2 0 31,-44-2-480-31,45 5 32 0,-45-5 0 0,48 6 0 16,-48-6-464-16,43 7-96 0,-43-7-16 0,41 6 0 16,-41-6 352-16,0 0 64 0,54 10 16 0,-54-10 0 0,0 0 320 0,45 9 64 0,-45-9 16 15,0 0 0-15,42 7 192 0,-42-7 0 0,0 0 0 0,37 7 0 16,-37-7 0-16,0 0 0 0,35 5 0 0,-35-5 0 15,0 0 0-15,33 0 0 0,-33 0 0 0,0 0 0 16,37 3 0-16,-37-3-192 0,0 0 192 0,41-2-192 16,-41 2 192-16,0 0 0 0,45-1 0 0,-45 1 0 15,0 0 0-15,49-3 0 0,-49 3 0 0,0 0 0 16,44 4 0-16,-44-4 0 0,0 0 0 0,40 5 0 16,-40-5 0-16,0 0 0 0,37 6 0 0,-37-6 0 15,0 0 208-15,42 4-64 0,-42-4-16 0,0 0 0 16,46 0 240-16,-46 0 32 0,0 0 16 0,47-3 0 15,-47 3 32-15,0 0 16 0,43-1 0 0,-43 1 0 0,0 0-144 0,41 0-48 16,-41 0 0-16,0 0 0 0,35 4-272 0,-35-4 0 16,0 0 0-16,33 9 0 0,-33-9 0 0,0 0 0 15,33 9-160-15,-33-9 160 0,0 0 0 0,38 10 0 16,-38-10 0-16,0 0 0 0,45 7 128 0,-45-7-128 16,0 0 128-16,51 5-128 0,-51-5 0 0,37-2 0 15,-37 2 0-15,45-3 0 0,-45 3 128 0,43-5-128 16,-43 5 0-16,39-6 128 0,-39 6-128 0,41-5 192 15,-41 5-192-15,34-3 192 0,-34 3 208 0,33-4 48 16,-33 4 16-16,35 0 0 0,-35 0 176 0,32 1 16 16,-32-1 16-16,0 0 0 0,44 3-96 0,-44-3 0 15,0 0-16-15,45 2 0 0,-45-2-96 0,32 0-16 16,-32 0 0-16,0 0 0 0,47-2-112 0,-47 2-16 16,0 0-16-16,46-7 0 0,-46 7-304 0,0 0 128 0,42-8-128 0,-42 8 0 15,0 0 400-15,33-8-16 0,-33 8-16 16,0 0 0-16,32-8 240 0,-32 8 48 0,0 0 16 0,34-6 0 15,-34 6-224-15,0 0-32 0,33-4-16 0,-33 4 0 16,0 0-272-16,33-3-128 0,-33 3 0 0,0 0 128 16,0 0-128-16,40-1 0 0,-40 1 0 0,0 0-176 15,31 4 176-15,-31-4 0 0,0 0-144 0,0 0 144 16,33 9-176-16,-33-9 48 0,0 0 0 0,0 0 0 16,0 0 128-16,31 9-192 0,-31-9 192 0,0 0-192 15,0 0 192-15,0 0 0 0,0 0 0 0,35 3 128 16,-35-3-128-16,0 0 192 0,0 0-64 0,0 0 0 15,37-3 64-15,-37 3 32 0,0 0 0 0,0 0 0 16,0 0-48-16,41-2-16 0,-41 2 0 0,0 0 0 16,0 0-160-16,0 0 0 0,0 0 0 0,36 2 128 0,-36-2-128 0,0 0 0 0,0 0 0 0,0 0 0 31,0 0 0-31,0 0 0 0,0 0-128 0,0 0 128 16,0 0-448-16,0 0 0 0,0 0-16 0,0 0 0 15,0 0-1328-15,0 0-272 0,0 0-48 0,0 0-10672 16</inkml:trace>
  <inkml:trace contextRef="#ctx0" brushRef="#br0" timeOffset="57514.91">10121 11259 3679 0,'0'0'160'0,"0"0"32"0,0 0-192 0,0 0 0 0,0 0 0 0,0 0 0 16,0 0 1440-16,0 0 240 0,0 0 48 0,0 0 16 0,3 26 928 0,-3-26 176 0,0 0 32 15,2 31 16 1,-2-31-640-16,0 28-128 0,0-28-16 0,-1 29-16 16,1-29-848-16,-5 38-160 0,5-38-48 0,-7 38 0 15,7-38-800-15,-13 38-240 0,13-38 0 0,-15 38 128 16,15-38-784-16,-13 36-160 0,13-36-16 0,-11 34-12464 15</inkml:trace>
  <inkml:trace contextRef="#ctx0" brushRef="#br0" timeOffset="65398.59">15960 9018 4607 0,'0'-3'400'0,"-1"-2"-400"15,1 3 0-15,0 2 0 0,0 0 960 0,0-2 128 16,0-1 0-16,-1 0 16 0,-1-1 416 0,1 0 80 16,0 4 0-16,1 0 16 0,0 4 400 0,0 2 80 15,1 0 16-15,0 4 0 0,1 0-32 0,-1 3 0 16,1 1 0-16,-2 6 0 0,2-1-160 0,-2 3-48 16,-2 3 0-16,1 1 0 0,-3 0-688 0,0-2-144 15,-3 2-16-15,1-3-16 0,-1-2-704 0,2-3-144 16,-1-2-32-16,1 0 0 15,0-3-1456-15,0-3-288 0,1-2-64 0,0 0-14544 0</inkml:trace>
  <inkml:trace contextRef="#ctx0" brushRef="#br0" timeOffset="65982.77">17364 9189 16575 0,'1'0'1472'0,"0"2"-1168"0,0-2-304 0,1 0 0 16,-1 2 1344-16,0 0 224 0,2 2 32 0,1 2 16 15,1 4 32-15,2 5 0 0,-2-2 0 0,-3 3 0 16,1-1-960-16,-3 1-192 0,0 0-48 0,-2 3 0 16,0-3-1152-16,-1 0-256 0</inkml:trace>
  <inkml:trace contextRef="#ctx0" brushRef="#br0" timeOffset="66699.53">20462 9179 16575 0,'0'19'1472'0,"0"-12"-1168"0,0-1-304 0,0 0 0 15,0-3 960-15,0 1 144 0,0 2 32 0,2 0 0 16,-1 6 1504-16,-1 2 304 0,-1 1 64 0,-2 1 16 16,2 0-1936-16,-3-2-384 0,1 2-64 0,-1 1-32 15,1-5-1392-15,0 4-288 0</inkml:trace>
  <inkml:trace contextRef="#ctx0" brushRef="#br0" timeOffset="84264.61">24172 11339 3567 0,'0'0'0'0,"0"0"144"0,0 0-144 0,0 0 192 0,0 0-192 0,0 0 0 15,0 0 0-15,0 0 0 0,0 0 1040 0,0 0 176 16,0 0 16-16,0 0 16 0,0 0-224 0,35 7-64 16,-35-7 0-16,0 0 0 0,0 0 480 0,0 0 96 15,0 0 0-15,0 0 16 0,0 0 480 0,0 0 80 16,0 0 32-16,0 0 0 0,0 0 352 0,0 0 64 16,0 0 0-16,0 0 16 0,0 0-784 0,0 0-144 0,0 0-48 0,0 0 0 15,0 0-912-15,0 0-192 0,0 0-48 0,0 0 0 16,24-51-256-16,-24 51-48 0,9-42-16 0,-9 42 0 15,10-45 0-15,-10 45 0 0,12-53 0 0,-12 53 0 16,10-67 16-16,-5 30 0 0,0 1 0 0,1 2 0 16,-6 34 16-16,10-62 0 0,-10 62 0 0,8-51 0 15,-8 51 0-15,5-36 0 0,-5 36 0 0,0 0 0 16,0 0 16-16,0 0 0 0,6-37 0 0,-6 37 0 16,0 0-48-16,0 4-128 0,0-4 192 0,0 0-64 15,3 9 16-15,-3-9 0 0,0 0 0 0,8 12 0 16,-4-2-144-16,1 2 160 0,0 1-160 0,1 0 160 15,1 3-160-15,1 2 0 0,-1-1 0 0,2 4 0 0,-1-1 0 0,0 1 0 16,-1-1 0-16,2 4 0 0,-1 0 0 0,2 3 0 16,0-1 0-16,0-1 0 0,0-3 0 0,-3-3 0 15,0-6 0-15,-1 2 0 0,0-5 0 0,1-1 0 16,-7-9 0-16,14 13 0 0,-14-13-320 0,0 0 48 16,0 0 16-16,0 0 0 0,0 0 128 0,0 0 128 15,0 0-192-15,0 0 192 0,48-20 0 0,-48 20-128 16,0 0 128-16,15-40 0 0,-15 40 0 0,10-41 0 15,-10 41 0-15,11-41 0 0,-11 41 160 0,14-59-16 16,-14 59 0-16,13-64 0 0,-13 64 80 0,15-58 16 16,-15 58 0-16,12-50 0 0,-12 50-48 0,12-39 0 15,-12 39 0-15,0 0 0 0,11-40 0 0,-11 40-16 16,0 0 0-16,0 0 0 0,0 0 0 0,2-35 0 0,-2 35 0 16,0 0 0-16,0 0-176 0,0 0 160 0,0 0-160 15,0 0 160-15,0 0-160 0,0 0 0 0,0 0 0 0,0 0 0 16,0 0-256-16,0 0-16 0,-2 6-16 0,0 0-13792 15,2 4-2752-15</inkml:trace>
  <inkml:trace contextRef="#ctx0" brushRef="#br0" timeOffset="85315.12">24861 11506 15663 0,'-1'0'1392'0,"-1"0"-1120"0,2 0-272 0,0 3 0 16,0-3 1696-16,0 0 288 0,0 0 48 0,0 0 16 15,0 0-48-15,0 0 0 0,0 0 0 0,0 0 0 16,0 0-320-16,19-47-64 0,-19 47-16 0,0 0 0 16,25-41-320-16,-25 41-80 0,0 0-16 0,26-44 0 15,-26 44-640-15,0 0-128 0,0 0-32 0,27-49 0 16,-27 49-112-16,0 0-16 0,0 0-16 0,0 0 0 15,21-47-64-15,-21 47-16 0,0 0 0 0,0 0 0 16,0 0-160-16,7-38 128 0,-7 38-128 0,0 0 128 16,0 0-128-16,-6-15 0 0,5 15 0 0,-2-4 128 15,3 4-128-15,-5-6 0 0,2 14 0 0,0 3 128 0,0-1 0 16,0 2 0-16,1 0 0 0,-1 4 0 0,1 1-128 0,0-1 128 16,2 0-128-16,0 0 128 0,0 2-128 15,0-2 0-15,3 3 0 0,-1-3 0 0,1-1 0 0,1-2 0 16,0 0 0-16,0-1 0 0,1-2 0 0,-1-4 0 15,-2 0 0-15,2 1 0 0,-1-6 0 0,-3-1 0 16,0 0-176-16,0 0 176 16,0 0-576-16,0 0-16 0,0 0-16 0,0 0 0 15,0 0-1008-15,-2-42-208 0</inkml:trace>
  <inkml:trace contextRef="#ctx0" brushRef="#br0" timeOffset="85516.81">24787 11232 14735 0,'0'0'640'0,"0"0"160"0,0 0-640 0,7 8-160 16,-7-8 0-16,0 0 0 15,0 0 2496-15,0 0 480 0,17 14 96 0,-17-14 0 16,20 15-528-16,-20-15-112 0,25 14-32 0,-25-14 0 16,0 0-1504-16,38 12-320 0,-38-12-48 0,0 0-16 15,0 0-512-15,48 0 0 0,-48 0 0 0,0 0 0 16,0 0-512-16,0 0-128 0</inkml:trace>
  <inkml:trace contextRef="#ctx0" brushRef="#br0" timeOffset="85931.4">25207 11475 17503 0,'-2'3'768'0,"0"-3"176"0,1 0-752 0,1 0-192 0,0 0 0 0,0 0 0 15,-1 2 1776-15,1-2 320 0,0 4 64 0,0-1 16 0,0 0 288 0,0 3 64 16,1 1 16-16,0-1 0 16,-1 1-1200-16,2 3-224 0,-2 1-48 0,1 2-16 15,-1-3-576-15,0-1-112 0,-1 4-32 0,1 0 0 16,-2-1-336-16,1-1 0 0,0 0 0 0,0-4 0 15,-1-1 0-15,1-2-192 0,0 1 32 0,1-5 0 16,0 0-1168-16,0 0-224 0,0 0-48 0,0 0-14096 16</inkml:trace>
  <inkml:trace contextRef="#ctx0" brushRef="#br0" timeOffset="86553.89">25508 11212 2751 0,'-9'-2'256'0,"4"2"-256"16,1 0 0-16,2 0 0 0,-1 0 1568 0,2-2 272 0,0 2 48 0,-2 0 16 15,0-2 2128-15,-1 2 448 16,3-3 64-16,-1 2 32 0,5 1-1136 0,-1 0-240 16,-2 0-32-16,0 0-16 0,0 0-1616 0,0 0-336 15,0 0-64-15,42 6-16 0,-42-6-528 0,0 0-96 16,0 0-32-16,39 10 0 0,-39-10-224 0,0 0-48 15,0 0-16-15,41 10 0 0,-41-10-176 0,0 0 0 16,0 0 0-16,0 0 0 0,42 6 0 0,-42-6-224 16,0 0 48-16,0 0-12688 15,0 0-2560-15</inkml:trace>
  <inkml:trace contextRef="#ctx0" brushRef="#br0" timeOffset="87165.63">25823 11390 11967 0,'0'0'1072'0,"0"0"-864"15,0 0-208-15,0 0 0 0,0 0 2496 0,0 0 464 16,0 0 96-16,0 0 16 0,0 0 336 0,0 0 80 15,32-57 16-15,-32 57 0 0,0 0-1696 0,22-54-336 16,-22 54-64-16,0 0 0 0,20-63-800 0,-20 63-160 16,11-45-16-16,-11 45-16 0,11-48-160 0,-11 48-48 15,10-49 0-15,-10 49 0 0,9-47-208 0,-9 47 128 16,0 0-128-16,12-49 0 0,-12 49 0 0,0 0 0 0,0 0 0 16,0 0 0-16,0 0 0 0,19-42 128 15,-19 42-128-15,0 0 0 0,0 0 128 0,0 0 0 16,0 0-128-16,0 0 192 0,7 10-48 0,-7-4-16 15,1 1 0-15,-1 0 0 0,0 5-128 0,0 1 0 16,2 3 0-16,-1-1 128 0,-1 2-128 0,1 4 0 0,2 1 0 0,-1 0 0 16,-1 3 0-16,1-5-176 0,-1-4 176 0,0 3-192 0,0 0 16 0,2 2 0 15,-1-2 0-15,-1 1 0 16,3-4 0-16,1 0 0 0,0-1 0 0,1-5 0 16,-1 0 176-16,1-2 0 0,1-2 0 0,-1 1-128 15,0-4 128-15,-6-3 0 0,0 0 0 0,0 0-128 16,0 0 128-16,0 0-208 0,0 0 80 0,48-18 128 15,-48 18-176-15,0 0 176 0,25-42-128 0,-25 42 128 16,0 0 0-16,23-57 0 0,-23 57 0 0,16-51 0 16,-16 51 192-16,15-57 32 0,-15 57 0 0,13-59 0 15,-13 59 32-15,12-60 16 0,-12 60 0 0,11-54 0 16,-11 54-80-16,10-44-32 0,-10 44 0 0,0 0 0 16,9-47-160-16,-9 47 192 0,0 0-192 0,0 0 192 0,0 0-64 15,0 0-128-15,0 0 192 0,-6-26-64 0,3 29-128 0,1 0 192 16,-2 3-192-16,1-2 192 0,0 2-192 0,-1 1-224 15,0 4 48-15,1-1 16 16,-1 0-592-16,0-1-112 0</inkml:trace>
  <inkml:trace contextRef="#ctx0" brushRef="#br0" timeOffset="87581.27">26225 11531 11967 0,'1'4'528'0,"-1"-4"112"0,0 0-512 0,0 0-128 0,0 0 0 0,0 0 0 16,0 0 2560-16,0 0 464 0,0 0 112 0,0 0 0 15,0 0 128-15,42-45 32 0,-42 45 0 0,0 0 0 16,0 0-1584-16,32-49-320 0,-32 49-64 0,0 0-16 15,0 0-736-15,24-55-128 0,-24 55-48 0,0 0 0 16,0 0-208-16,17-50-64 0,-17 50 0 0,0 0 0 16,0 0-128-16,0 0 0 0,14-49 0 0,-14 49 0 15,0 0 0-15,0 0 0 0,0 0 0 0,0 0 0 16,0 0 0-16,0 0 0 0,0 0 0 0,0 0 0 16,0 0 128-16,-2 2-128 0,1 6 192 0,0 2-64 15,0-1 0-15,-1 1 0 0,1 2 0 0,0 1 0 0,0 3-128 0,-1-4 128 16,1 4-128-16,0 0 128 0,0 0-128 0,0-2 160 15,-2 3-160-15,2-3 160 0,1-2-160 0,-1 0 192 16,-1 1-192-16,2-3 192 0,-1-4-192 0,1 0 0 16,0-2 0-16,1-2 0 0,-1-2 0 0,0 0 0 15,0 0 0-15,0 0 0 0,0 0-256 0,0 0-64 16,0 0-32-16,0 0-12336 16,0 0-2480-16</inkml:trace>
  <inkml:trace contextRef="#ctx0" brushRef="#br0" timeOffset="88008.8">26492 11563 26719 0,'0'3'1184'0,"0"-3"240"0,0 0-1136 0,-1 0-288 0,1 1 0 0,-2-1 0 15,4 2 2464-15,-4-2 432 0,0 3 96 0,-1 1 16 16,1-2-1392-16,-2 3-272 0,1 1-48 0,-2-1-16 16,1 3-640-16,-1-2-144 0,1 0-32 0,1 0 0 15,0 4-256-15,2-1-48 0,0 1-16 0,-1-2 0 16,4-2-144-16,-1-1 0 0,1 2 0 0,2-3 0 16,-4-4 0-16,0 0 0 0,19 8 0 0,-19-8 0 15,0 0-224-15,0 0 80 0,0 0 16 0,38-4 0 16,-38 4-256-16,0 0-32 0,0 0-16 0,0 0 0 0,0 0 80 0,46-22 16 15,-46 22 0-15,0 0 0 0,0 0 16 0,0 0 16 16,0 0 0-16,0 0 0 0,0 0 304 0,0 0 0 16,0 0 0-16,0 0 0 0,2-45 368 0,-7 40 80 15,0 1 0-15,-1-1 16 0,0-2-80 0,0 4 0 16,-1-1-16-16,1-1 0 0,1 1-224 0,0 1-144 16,0-1 192-16,1 1-192 0,0 0 0 0,4 3 0 15,-6-5 0-15,2 4 0 16,0-2-320-16,4 3-80 0,0 0-16 0,-7-10-12128 0,7 10-2416 0</inkml:trace>
  <inkml:trace contextRef="#ctx0" brushRef="#br0" timeOffset="88333.52">26222 11300 18431 0,'-3'4'816'0,"1"-4"160"0,1 1-784 0,1-1-192 0,0 2 0 0,0-2 0 15,0 0 2464-15,0 0 448 0,0 0 96 0,0 0 0 16,0 0-160-16,37 4-32 0,-37-4-16 0,0 0 0 0,39 5-1648 0,-39-5-320 15,0 0-64-15,45 6 0 0,-45-6-320 0,0 0-64 16,52 4-16-16,-52-4 0 0,0 0-208 0,48 2-32 16,-48-2-128-16,0 0 192 0,39 4-192 0,-39-4 0 15,0 0 0-15,0 0 0 16,0 0-384-16,0 0-64 0,0 0 0 0,0 0-18560 16</inkml:trace>
  <inkml:trace contextRef="#ctx0" brushRef="#br0" timeOffset="89501.6">27492 9995 10127 0,'-1'0'896'0,"1"0"-704"0,0 0-192 0,0 0 0 16,0 0 1776-16,0 0 320 0,-2-6 64 0,0 6 16 16,0-2 1472-16,-3 0 288 0,0 4 64 0,-1 0 16 15,-2 1-1504-15,0 3-288 0,-2 0-64 0,-3 1-16 16,0 3-1280-16,-4 3-256 0,-1-1-48 0,-2 3-16 15,-2 2-160-15,-3 4-16 0,-2-1-16 0,-2 2 0 0,0 3-96 0,1-3 0 16,-1-2-16-16,0 5 0 0,-4 3-240 0,0 1 128 16,1-1-128-16,0 0 0 0,1 3 0 0,0 2 0 15,5-8 0-15,-1 3 0 0,1 0 0 0,2 1 0 16,1-3 0-16,2-2 0 0,2-1 0 0,-1-1 128 16,4-2-128-16,0-2 0 0,3-2 208 0,-1-1-48 15,3-1-16-15,0-2 0 0,2-2-144 0,0-1 0 16,2-1 0-16,0-3 128 0,0 0-128 0,1-1 0 15,3-2 0-15,-1 0 0 0,0 0 0 0,0-2 0 16,2 0 0-16,-2-4 0 0,2 2 0 0,1-1 128 16,-1 0-128-16,0-1 0 0,1-2 128 0,-1 0-128 15,2-4 0-15,0 0 128 0,0 10-128 0,2-21 0 0,-2 21 0 16,6-26 0-16,-6 26 0 0,0 0 0 0,21-47 0 0,-21 47 0 16,23-41 0-16,-23 41 0 15,31-42 0-15,-31 42 0 0,36-41 0 0,-36 41 0 0,36-41 0 0,-36 41 0 16,30-34 0-16,-30 34 0 0,0 0 0 0,31-39 0 15,-31 39 0-15,0 0 0 0,0 0 0 0,0 0 0 16,0 0 0-16,0 0 0 0,0 0 0 0,-7-18 0 16,-3 26 0-16,-2 2 0 0,-3 3 0 0,-2 3 0 15,0 0 0-15,-2 2 0 0,2 1 0 0,-2 1 0 16,1 2 0-16,0 0 0 0,0 1 0 0,-1-1 0 16,3 3 0-16,1-7 0 0,3 2 0 0,1-2 0 15,1-2-128-15,1-1 128 0,3-1 0 0,1-4 0 16,1 0 0-16,1-2 0 0,1 2 0 0,1-1 0 15,1-3 0-15,1 0 0 0,2 0 0 0,-1-2 0 0,-2-4 0 0,0 0 0 0,0 0 0 0,0 0 0 16,40 13 0-16,-40-13 0 0,0 0 0 0,48 0 0 16,-48 0 0-16,0 0 0 0,73-9 0 0,-73 9 0 15,57-8 0-15,-57 8 0 16,54-12 0-16,-54 12 0 0,51-10 0 0,-51 10 0 16,48-8 0-16,-48 8 0 0,0 0-352 0,59-14 48 15,-59 14 16-15,0 0-12944 16,0 0-2576-16</inkml:trace>
  <inkml:trace contextRef="#ctx0" brushRef="#br0" timeOffset="90282.84">27860 9613 16575 0,'0'0'1472'16,"0"0"-1168"-16,0 0-304 0,0 0 0 0,0 0 2240 0,-2-18 400 15,2 18 80-15,0 0 16 0,0 0 208 0,0 0 64 16,0 0 0-16,25-36 0 0,-25 36-1616 0,0 0-320 16,0 0-64-16,53 6-16 0,-53-6-480 0,35 12-80 15,-35-12-32-15,0 0 0 0,47 16-208 0,-47-16-32 16,0 0-16-16,50 16 0 0,-50-16-144 0,0 0 0 15,49 9 0-15,-49-9 0 16,0 0-608-16,0 0-48 0</inkml:trace>
  <inkml:trace contextRef="#ctx0" brushRef="#br0" timeOffset="90465.18">28029 9489 2751 0,'-9'13'256'0,"6"-7"-256"0,0 0 0 0,1 0 0 15,0-2 4288-15,2 2 800 0,0-2 160 0,0 5 48 16,0 4-832-16,0 10-176 0,0 5-16 0,0 7-16 0,0 2-2480 0,0-3-496 16,0-5-112-16,0-3-16 0,2-2-816 0,-2-1-160 15,2-1-48-15,-1-3 0 16,3-7-128-16,-4-12-272 0,10 13 64 0,-10-13-18160 16</inkml:trace>
  <inkml:trace contextRef="#ctx0" brushRef="#br0" timeOffset="90832.27">28308 9316 23951 0,'-6'18'1056'0,"4"-12"224"0,-1 4-1024 0,1-4-256 0,1 0 0 0,-2 0 0 0,1 4 2784 0,-2 6 496 16,-1 9 112-16,-2 8 0 0,-2 7-1520 0,0-2-304 15,1 1-64-15,0-5-16 0,2 1-1024 0,-1-1-208 16,2-3-32-16,0-2-16 0,1-2-208 0,1-3 0 15,3-5 0-15,2-4 0 0,-2-4-224 0,2-5 16 16,-2-6 0-16,0 0 0 16,0 0-336-16,0 0-64 0,0 0-16 0,40-35 0 15,-40 35-512-15,23-35-96 0,-23 35-32 0,25-38 0 0,-25 38 784 0,21-46 160 16,-21 46 16-16,0 0 16 0,26-33 288 0,-26 33 0 16,0 0 128-16,0 0-128 0,0 0 736 0,37-31 48 15,-37 31 16-15,0 0 0 0,0 0 192 0,0 0 32 0,11 24 16 0,-12-14 0 16,0 3-496-16,-2-1-96 0,1 4-32 0,-2 0 0 15,0 3-160-15,1-2-48 0,-1 2 0 0,1 2 0 16,0-4-208-16,0-1 176 0,1 1-176 0,1-6 160 16,1 2-160-16,1-5 0 0,-1-8 0 0,5 13 0 15,-5-13 0-15,0 0-224 0,0 0 32 0,0 0-12480 16,0 0-2496-16</inkml:trace>
  <inkml:trace contextRef="#ctx0" brushRef="#br0" timeOffset="91148.05">28520 9713 28559 0,'5'6'1264'0,"-3"-4"272"16,-2-2-1232-16,0 0-304 0,0 0 0 0,0 0 0 0,0 0 2256 0,0 0 400 15,0 0 80-15,37 15 16 0,-37-15-1312 0,0 0-256 16,49 3-48-16,-49-3-16 0,0 0-592 0,55-8-112 16,-55 8-32-16,0 0 0 0,50-34-256 0,-50 34-128 15,0 0 0-15,31-31 128 0,-31 31-128 0,0 0 0 16,0 0 0-16,0 0 0 0,0 0 0 0,11-41-144 15,-16 34 144-15,-4-2-208 0,-1 1 208 0,-1 0-176 16,-1 5 176-16,-3-2-160 0,1 3 160 0,1 4 0 16,-1 0 0-16,0 4 0 0,1 4 0 0,1-1 0 15,-1 4 0-15,1 0 0 0,3 3 0 0,2-1 128 16,-1 2-128-16,3 0 128 0,2 1-128 0,0-3 0 16,2-2 128-16,1 2-128 0,1-3 128 0,3 4-128 15,1-2 128-15,2 1-128 0,3 1 0 0,2-4 128 16,-12-12-128-16,29 24 0 0,-29-24 0 0,32 17 0 0,-32-17 0 0,0 0 0 31,51 10-544-31,-51-10-80 0</inkml:trace>
  <inkml:trace contextRef="#ctx0" brushRef="#br0" timeOffset="91516.12">29727 9319 17503 0,'0'0'1552'0,"0"0"-1232"16,0 0-320-16,0 0 0 0,0 0 2816 0,0 0 512 0,-5-3 112 0,2 6 16 0,0-1-496 16,-1 4-80-16,1 1-32 0,1 3 0 0,1-1-1776 0,-2 4-368 31,2 3-64-31,0 2 0 0,-1-1-192 0,1 1-16 16,-1 4-16-16,-1-3 0 0,2 3-224 0,-1-2-32 15,-1 0-16-15,-1 1 0 0,2-3-144 0,-1-2 0 16,1 0 0-16,-2-3 0 15,3-1-432-15,0-6-16 0,1-2 0 0,0-4-18816 0</inkml:trace>
  <inkml:trace contextRef="#ctx0" brushRef="#br0" timeOffset="91701.01">29791 9272 16575 0,'-6'8'736'0,"2"-5"160"0,2 1-720 0,0-1-176 0,1 1 0 0,0 1 0 16,-2 1 2752-16,0 4 512 0,-2 6 96 0,-1 9 32 15,-2 3-496-15,2 5-80 0,1-3-32 0,1 0 0 16,2 1-1696-16,1-5-352 0,2 2-64 0,0 0-16 16,3-6-464-16,-2 0-192 0,3-2 128 0,0-8-128 15,1 1 0-15,-6-13-304 0,0 0 48 0,19 16-11872 16,-19-16-2384-16</inkml:trace>
  <inkml:trace contextRef="#ctx0" brushRef="#br0" timeOffset="91937.12">29512 9476 18431 0,'0'0'816'0,"0"0"160"0,0 0-784 0,0 0-192 16,0 0 0-16,0 0 0 0,0 0 2672 0,0 0 480 15,0 0 112-15,0 0 0 0,48 0-448 0,-48 0-80 16,0 0-32-16,58-3 0 0,-58 3-1728 0,0 0-336 15,63 0-80-15,-63 0-16 0,0 0-352 0,49 0-192 16,-49 0 192-16,0 0-192 0,0 0 0 0,0 0 0 16,50-3-192-16,-50 3-12288 0,0 0-2432 0</inkml:trace>
  <inkml:trace contextRef="#ctx0" brushRef="#br0" timeOffset="92133.8">29526 9520 23039 0,'-1'10'1024'0,"1"-7"192"0,0 0-960 0,0-3-256 0,1 4 0 0,-1-4 0 0,0 0 2464 0,0 0 448 15,0 0 96-15,0 0 0 16,26 21-800-16,-26-21-160 0,0 0-48 0,40 20 0 0,-40-20-1328 0,0 0-272 16,56 10-48-16,-56-10-16 0,0 0-336 0,65 2 128 15,-65-2-128-15,46-6 0 0,-46 6 0 0,0 0-240 16,58-21 48-16,-58 21-18496 15</inkml:trace>
  <inkml:trace contextRef="#ctx0" brushRef="#br0" timeOffset="92782.82">30549 9727 14735 0,'0'0'1312'0,"0"0"-1056"15,0 0-256-15,0 0 0 0,0 0 1424 0,0 0 240 16,0 0 32-16,-5-22 16 0,5 22 1632 0,0 0 336 15,-9-8 64-15,4 3 16 0,5 5-1680 0,-11-3-336 16,4 3-64-16,-1 0-16 0,2 3-1008 0,-1 3-208 16,-1 1-32-16,1 1-16 0,-2 2-112 0,2 3-32 15,0-1 0-15,0 2 0 0,2 0-256 0,0 2 160 16,2-2-160-16,2 1 128 0,2-3-128 0,2-1 0 16,-3-11 0-16,17 18 0 0,-17-18-128 0,0 0 128 15,39 10-160-15,-39-10 160 0,0 0-416 0,56-16 16 16,-56 16 0-16,44-28 0 15,-44 28-448-15,40-32-96 0,-40 32-16 0,36-41 0 16,-36 41 272-16,27-42 48 0,-27 42 16 0,0 0 0 0,21-50 1216 0,-21 50 240 0,0-28 64 0,-4 18 0 16,-1 1-48-16,-2 0 0 0,-2 3 0 0,1 0 0 15,-4 2-336-15,1 3-80 0,0-2-16 0,-1 3 0 16,2 3-96-16,-1-2 0 0,-2 3-16 0,4 2 0 16,0-1-176-16,1 1-128 0,2 1 192 0,-1 2-192 15,2 1 0-15,1 0 0 0,3 0 0 0,2-2 0 16,2 1 0-16,0-2-144 0,2 0-16 0,-5-7 0 15,0 0-464-15,30 14-80 0,-30-14-32 16,0 0-18144-16</inkml:trace>
  <inkml:trace contextRef="#ctx0" brushRef="#br0" timeOffset="93117.13">31007 9790 26719 0,'1'6'1184'16,"-1"-6"240"-16,0 0-1136 0,0 0-288 0,0 0 0 0,0 0 0 0,0 0 2208 0,0 0 384 15,0 0 80-15,0 0 16 0,0 0-960 0,0 0-192 16,0 0-48-16,0 0 0 0,0 0-784 0,0 0-144 16,38-36-48-16,-38 36 0 0,0 0-80 0,8-49-32 15,-8 49 0-15,3-51 0 0,-3 51-208 0,4-60-64 16,-4 60 0-16,1-64 0 0,-1 32-128 0,-2-1 0 16,0 3 0-16,-1-1 0 0,-1 3-384 0,-1-1 64 15,-1 1 0-15,0 2 0 0,0 1-48 0,6 25 0 16,-10-38 0-16,10 38 0 0,0 0 176 0,-7-35 48 15,7 35 0-15,0 0 0 0,0 0 144 0,0 0 0 16,0 0 0-16,0 0 0 0,0 0 0 0,0 0 0 0,0 0 160 0,0 0-160 16,52-21 256-16,-52 21-64 0,0 0 0 15,46 9 0-15,-46-9-64 0,0 0 0 0,56 6-128 0,-56-6 192 16,37 3-192-16,-37-3 0 0,0 0-144 0,56-3 144 31,-56 3-576-31,0 0-32 0,45-12 0 0,-45 12 0 16,0 0-1040-16,0 0-208 0</inkml:trace>
  <inkml:trace contextRef="#ctx0" brushRef="#br0" timeOffset="93332.62">30843 9447 32255 0,'0'0'1424'0,"0"0"304"0,0 0-1392 16,0 0-336-16,45-8 0 0,-45 8 0 0,0 0 1744 0,0 0 288 15,42-13 48-15,-42 13 16 0,54-13-1168 0,-54 13-224 16,67-18-64-16,-67 18 0 0,58-11-448 0,-58 11-192 16,43-6 176-16,-43 6-176 15,0 0-240-15,47 0-144 0,-47 0-16 0,0 0-18032 16</inkml:trace>
  <inkml:trace contextRef="#ctx0" brushRef="#br0" timeOffset="94498.07">28893 10463 13823 0,'0'0'1216'0,"0"0"-960"16,0 0-256-16,0 0 0 0,0 0 2080 0,0 0 368 15,0 0 80-15,0 0 16 0,0 0 800 0,0 0 176 0,0 0 16 0,0 0 16 16,0 0-1680-16,0 0-336 16,0 0-64-16,0 0 0 0,0 0-896 0,0 0-160 0,0 0-32 15,-3 10-16-15,1-4-176 0,1 2-48 0,1 0 0 0,-1 0 0 16,0 0-144-16,1-8 0 0,-2 12 0 0,2-12 0 15,0 6 0-15,0-6 0 0,0 0 0 0,0 0-176 32,0 0-320-32,0 0-64 0,0 0-16 0,0 0 0 15,15-34-832-15,-15 34-192 0,0 0-16 0,8-42-16 0,-8 42-32 0,1-31 0 16,-1 31 0-16,-4-35 0 0,4 35 1456 0,-10-26 208 0,4 15 192 0,-4 4-48 16,0-2 1216-16,-2 5 240 0,-2 1 64 0,-2 0 0 15,0 3-512-15,-1 3-80 0,0 0-32 0,-2 1 0 16,2 5-400-16,1 1-64 0,0 2-32 0,2 0 0 15,0 2-224-15,2 1-32 0,1 3-16 0,2-2 0 0,2 3-80 0,-1-2-32 16,5 4 0-16,-1 2 0 0,4-1-160 0,0 0 192 16,2-2-192-16,3 1 192 0,3 2-192 0,-1-2 0 0,4-2 144 0,-11-19-144 15,0 0 0-15,41 12 0 16,-41-12 0-16,0 0 0 0,48 16 0 0,-48-16 0 16,50 20 0-16,-50-20 0 15,49 3-416-15,-49-3 0 0,48-5 0 0,-48 5-12016 16,45-8-2416-16</inkml:trace>
  <inkml:trace contextRef="#ctx0" brushRef="#br0" timeOffset="94831.7">29115 10568 11967 0,'-5'8'1072'0,"1"-4"-864"0,1 2-208 0,1-3 0 16,2-3 2928-16,-2 4 528 0,-1-1 128 0,-1 3 0 15,1 4-192-15,-4 3-64 0,0 3 0 0,0 1 0 16,0 0-1776-16,2-1-352 0,2 2-80 0,2-8-16 15,-1 0-672-15,4-2-144 0,1 2-32 0,3-2 0 16,-6-8-256-16,0 0 0 0,30 12 128 0,-30-12-128 16,0 0 0-16,46-1 0 0,-46 1 0 0,0 0 0 15,53-25-208-15,-53 25-48 0,33-35-16 0,-33 35 0 32,29-44-1568-32,-29 44-304 0,0 0-64 0,31-45-16 15,-31 45 1040-15,0 0 208 0,10-37 32 0,-10 37 16 0,-7-20 1856 0,1 12 368 0,-1-1 80 0,-3 2 16 16,0 3 320-16,-1-1 64 0,-3 4 16 0,1-2 0 15,-2 3-1072-15,0 0-208 0,0 3-32 0,-1 0-16 0,1 0-208 0,2 3-64 16,0 0 0-16,2 2 0 0,3-2-192 16,1 0 0-16,2 0 0 0,3-3 0 0,2 0 0 0,0-3-128 15,0 0-16-15,0 0 0 16,0 0-320-16,31 13-64 0,-31-13-16 0,0 0-17984 16</inkml:trace>
  <inkml:trace contextRef="#ctx0" brushRef="#br0" timeOffset="95214">29440 10542 19343 0,'-3'2'848'0,"3"-2"192"0,-2 4-832 0,2-4-208 15,0 0 0-15,0 0 0 0,-3 4 2608 0,3-4 464 16,0 8 112-16,-1-4 16 0,1 3-448 0,0 2-96 16,0 4-16-16,-1-4 0 0,1 1-1680 0,-1 3-352 15,-1 2-64-15,2-2-16 0,0 2-240 0,0 1-48 16,2-4-16-16,-1-2 0 0,1 3-224 0,2-7 0 0,-4-6 0 0,0 0 0 15,15 22 0-15,-9-14 0 0,-6-8 0 0,0 0 0 16,0 0-320-16,0 0-64 0,41 2-16 0,-41-2 0 31,0 0-496-31,0 0-80 0,37-35-32 0,-37 35 0 16,0 0-80-16,31-40 0 0,-31 40-16 0,0 0 0 0,0 0 560 0,26-51 112 0,-26 51 32 0,0 0 0 16,0 0 992-16,12-42 208 0,-12 42 32 0,0 0 16 15,0 0 256-15,0 0 48 0,0 0 16 0,0 0 0 16,0 0-400-16,-5-13-96 0,4 17-16 0,-1 2 0 0,0 3-144 15,0 1-48-15,1 0 0 0,-2 2 0 0,2-2-192 0,-2 2-32 16,2 4-16-16,0-3 0 0,1-1-224 0,0 1 0 16,0-2 128-16,1 0-128 0,0-1 0 0,1-3 0 15,-2 2 0-15,2-3 0 16,2 0-608-16,-2-2-64 0,3 0-16 0,-5-4-18464 16</inkml:trace>
  <inkml:trace contextRef="#ctx0" brushRef="#br0" timeOffset="95549.14">29740 10615 12895 0,'-3'3'576'16,"1"0"112"-16,1-3-560 0,0 2-128 15,1 2 0-15,0-4 0 0,0 3 3040 0,0 0 576 16,-1 4 112-16,-1 2 32 0,2 0-288 0,-2 1-48 0,1 0-16 0,-2 0 0 16,1-2-2112-16,-1-1-416 15,1 0-96-15,1 2-16 0,-1-3-512 0,1-2-96 0,2-2-32 16,1-1 0-16,-2-1-128 0,0 0 0 0,0 0 0 0,0 0 0 15,0 0 0-15,0 0 0 0,35-36-176 0,-35 36 176 16,0 0-128-16,0 0 128 0,36-40-128 16,-36 40 128-16,0 0 0 0,0 0 0 0,0 0 0 0,35-33-128 0,-35 33 128 0,0 0 0 15,0 0 0-15,0 0 0 16,0 0 0-16,0 0 0 0,0 0 0 0,0 0 0 16,35 10 0-16,-33-3 0 0,0 0 0 0,1 2 0 15,-1 0 0-15,0 0 0 0,-1 1 0 0,0 0 0 16,0-1 0-16,1 0 0 0,-2 1 0 0,1-3 0 15,-1 1 0-15,1-3 0 0,-1 1 0 0,1-1 0 16,1-1-288-16,-2-4-32 0,0 0 0 0,0 0-11728 16,0 0-2352-16</inkml:trace>
  <inkml:trace contextRef="#ctx0" brushRef="#br0" timeOffset="95734.74">30014 10605 27647 0,'2'4'1216'0,"-2"-4"256"0,0 0-1168 0,4 3-304 16,-4-3 0-16,0 0 0 0,0 0 2240 0,0 0 400 16,0 0 80-16,0 0 16 0,28 11-1280 0,-28-11-256 15,0 0-48-15,41 8-16 0,-41-8-688 0,33 6-144 16,-33-6-32-16,35 3 0 0,-35-3-272 0,0 0 0 16,47 0 0-16,-47 0 0 15,0 0-528-15,0 0-64 0,0 0-16 0,49-13-17648 0</inkml:trace>
  <inkml:trace contextRef="#ctx0" brushRef="#br0" timeOffset="95948.14">30161 10489 7359 0,'0'0'656'0,"1"0"-528"0,0 2-128 0,-1-2 0 16,0 0 3440-16,1 1 656 0,1 2 128 0,-1 1 16 15,3 0 400-15,-2 4 80 0,2 1 16 0,0 3 0 16,-3-2-3040-16,1 3-608 0,-1 2-112 0,-1 1-16 15,0 3-448-15,0-3-96 0,-1 3-16 0,0-2 0 16,0 0-400-16,-2-1 128 0,2 3-128 0,-1-3 0 16,0 0 0-16,1-2 0 0,1-2 0 0,0-2 0 15,1-2-560-15,2-1 16 0,-1-1 0 0,2-2-12304 16,-4-4-2448-16</inkml:trace>
  <inkml:trace contextRef="#ctx0" brushRef="#br0" timeOffset="96317.04">30375 10698 23951 0,'-3'5'1056'0,"2"-2"224"0,1 0-1024 0,0 0-256 15,0-1 0-15,0-2 0 0,0 5 2048 0,1-2 336 16,2 1 80-16,0 5 16 0,2-3-304 0,3 1-64 16,-1 2-16-16,-7-9 0 0,0 0-1312 0,32 10-256 15,-32-10-48-15,0 0-16 0,0 0-176 0,49-1-32 16,-49 1-16-16,0 0 0 0,0 0-240 0,0 0 0 0,45-21 0 15,-45 21 0-15,0 0-176 0,0 0-128 0,0 0-16 0,0 0-16 16,21-41 32-16,-21 41 16 0,0 0 0 16,0 0 0-16,-1-39 288 0,1 39 0 0,0 0 0 0,-11-35 0 15,2 22 0-15,-1 1 144 0,2 0-144 0,-3-1 192 16,2 4 64-16,-1 2 0 0,1-2 16 0,1 3 0 16,0 1-272-16,2 3-304 0,1-2 64 0,3 4 16 15,-1-2 224-15,3 2 192 0,0 0-48 0,0 0 0 16,0 0 32-16,0 0 0 0,0 0 0 0,0 0 0 15,44-10 48-15,-44 10 16 0,0 0 0 0,0 0 0 0,0 0-112 0,48 0 0 16,-48 0-128-16,0 0 192 0,47 3-192 0,-47-3-192 16,0 0 48-16,50 0 0 15,-50 0-544-15,0 0-96 0,52-2-32 0,-52 2-17600 16</inkml:trace>
  <inkml:trace contextRef="#ctx0" brushRef="#br0" timeOffset="97081.41">31515 10312 21823 0,'0'0'480'0,"0"0"96"0,0 0 32 0,0 0 0 0,0 0-480 0,0 0-128 16,0 0 0-16,0 0 0 0,0 0 3456 0,0 0 688 15,-8-1 128-15,6 7 16 0,-1 1-2320 0,0 3-480 16,-1 2-80-16,-1 3-32 0,-1 3-592 0,0 0-112 16,-1 3-32-16,0 1 0 0,1 1-336 0,-2 1-80 15,1 0-16-15,0 1 0 0,-1 3-208 0,1-3 0 0,1 1 0 0,-1-1 0 0,1-3 0 0,1-2 0 32,0-2 0-32,2-6 0 0,0-2 0 0,2-1-192 15,1-3 192-15,0-5-208 16,0-1-208-16,0 0-32 0,0 0-16 0,0 0 0 0,0 0 80 0,48-34 0 0,-48 34 16 0,0 0 0 15,45-39 368-15,-45 39 0 0,0 0-144 0,38-32 144 16,-38 32 0-16,0 0 0 0,0 0 0 0,0 0 0 16,0 0 0-16,44-22 0 0,-44 22 0 0,0 0 0 15,0 0 0-15,18 7 0 0,-13-2-192 0,-2 3 192 16,2 1-240-16,-2-2 64 0,1 2 16 0,-2 0 0 16,-1 1 160-16,-2 0 0 0,0 1-144 0,-3-1 144 15,-1-2 0-15,-1 0 0 0,-1 2-144 0,-5 0 144 16,0 1 0-16,-2-1 0 0,0 0 0 0,-1-4 0 15,0 0 0-15,-1 1 0 0,1-1 0 0,1-2 144 16,2-2-144-16,2-2 0 0,3 0 144 0,1-2-144 16,2-2 0-16,4 4-192 0,0 0 32 0,0 0 0 15,0 0-432-15,0 0-96 0,0 0-16 0,15-41 0 16,-15 41-1296-16,0 0-272 0</inkml:trace>
  <inkml:trace contextRef="#ctx0" brushRef="#br0" timeOffset="97414.88">31740 10795 13823 0,'0'7'1216'0,"1"-4"-960"16,3 0-256-16,-2-1 0 0,-2-2 2720 0,4 4 496 15,-4-4 112-15,0 0 0 0,0 0-384 0,0 0-96 16,0 0-16-16,38 6 0 0,-38-6-1552 0,0 0-304 16,0 0-64-16,50-10-16 0,-50 10-320 0,0 0-80 15,0 0-16-15,52-34 0 0,-52 34-304 0,0 0-176 16,34-38 192-16,-34 38-192 0,0 0 0 0,0 0 0 15,23-50 0-15,-23 50 0 0,0 0 0 0,-4-35-176 16,4 35 32-16,-11-18 0 0,5 10 144 0,-3 2-128 16,-1 2 128-16,-1-1-128 0,0 4 128 0,-3 1 0 0,-1 4 0 0,-1 2 0 15,-1 0 0-15,1 7 0 0,-2-1 0 0,4 1 0 16,1 4 0-16,2-1 192 0,1 1-64 0,2 0 0 16,1-1 80-16,2 2 32 0,2-2 0 0,2 0 0 15,2 0 32-15,0-4 16 0,3 1 0 0,2-1 0 16,3-2-128-16,0 0-32 0,5-2 0 0,-14-8 0 15,28 14-128-15,-28-14 0 0,30 6 0 0,-30-6 0 16,0 0-320-16,40 0-80 16,-40 0-32-16,0 0-18416 0</inkml:trace>
  <inkml:trace contextRef="#ctx0" brushRef="#br0" timeOffset="97598.16">32037 10735 30399 0,'-2'0'1344'0,"1"0"288"0,1 0-1312 0,0 0-320 16,0 0 0-16,0 0 0 0,0 0 1280 0,0 0 192 16,0 0 48-16,0 0 0 0,0 0-256 0,0 0-48 15,0 0-16-15,0 0 0 0,33 6-752 0,-33-6-160 16,0 0-32-16,0 0 0 0,0 0-256 0,38 1 0 16,-38-1 0-16,0 0-12128 15,0 0-2480-15</inkml:trace>
  <inkml:trace contextRef="#ctx0" brushRef="#br0" timeOffset="97814.17">32173 10612 12895 0,'-3'6'1152'0,"2"-1"-928"0,2-5-224 0,0 4 0 16,1-3 2672-16,-2 1 480 0,0 1 112 0,1 1 0 15,0 0 320-15,0 4 48 0,2 5 16 0,-3 0 0 16,0 3-2128-16,-4 2-432 0,0-2-64 0,-2 4-32 15,0-6-608-15,-1 4-112 0,-2 0-16 0,-1 1-16 16,1-3-240-16,2-1 0 0,-2-2 0 0,1 2 0 16,-1 1-384-16,2-3 0 0,2-2-16 0,0-3-17952 15</inkml:trace>
  <inkml:trace contextRef="#ctx0" brushRef="#br0" timeOffset="98382.68">32217 10840 1839 0,'0'2'160'15,"-1"-2"-160"1,1 0 0-16,-1 0 0 0,1 0 416 0,0 0 48 16,0 0 16-16,0 0 0 0,0 0 640 0,0 0 128 15,1 0 32-15,0 0 0 0,2 3 3008 0,-1-3 592 16,-2 0 128-16,0 0 32 0,0 0-1264 0,0 0-240 15,0 0-48-15,0 0-16 0,0 0-2192 0,0 0-432 16,15 7-80-16,-16-1-32 0,-1 1-336 0,1 1-64 0,-1 0-16 0,-1 4 0 16,1-2-144-16,-1 2-48 0,1 1 0 0,1-1 0 15,-1 0-128-15,1-1 0 0,1 1 0 0,0 0 0 16,1-5 0-16,2 2 0 0,-1-3-128 0,2-2 128 16,2-2-256-16,-6-2 0 0,0 0 16 0,0 0 0 31,0 0-208-31,45-21-64 0,-45 21 0 0,0 0 0 15,0 0-48-15,47-47-16 0,-47 47 0 0,0 0 0 16,31-39-32-16,-31 39-16 0,0 0 0 0,0 0 0 0,0 0 432 0,22-46 192 0,-22 46-192 0,-4-4 192 16,0 4 304-16,-2 3 176 0,-1 3 32 0,-1 0 16 15,0 4 0-15,-1 2 0 0,2 1 0 0,-2-2 0 0,2 4-288 0,0-3-64 0,2 2-16 0,1 1 0 32,0-3 96-32,3-1 0 0,1 0 16 0,1-1 0 15,1 0-80-15,2-4-32 0,1 0 0 0,1-2 0 0,-6-4-160 0,0 0 192 16,25 9-192-16,-25-9 192 0,0 0-192 0,0 0 192 15,42-6-192-15,-42 6 192 0,0 0-192 0,0 0 0 16,46-23 0-16,-46 23 128 0,0 0-128 0,0 0 0 16,42-31-192-16,-42 31 192 0,0 0-256 0,0 0 80 15,0 0 16-15,31-44 0 0,-31 44 160 0,0 0 0 16,0 0-144-16,0 0 144 0,0 0 0 0,2-38 0 16,-6 35 0-16,1 2 0 0,-2-2-224 0,0 3 80 15,-1 0 16-15,1 3 0 16,-2-3-752-16,3 1-144 0,0 2-16 0,1-2-15952 0</inkml:trace>
  <inkml:trace contextRef="#ctx0" brushRef="#br0" timeOffset="98752.41">32584 11022 20271 0,'0'0'896'0,"0"0"192"0,0 0-880 0,0 0-208 0,0 0 0 0,0 0 0 15,0 0 1136-15,0 0 176 0,46-13 32 0,-46 13 16 16,0 0 416-16,0 0 80 0,45-16 0 0,-45 16 16 0,0 0-368 16,0 0-80-16,0 0-16 0,0 0 0 15,0 0-992-15,42-30-208 0,-42 30-32 0,0 0-16 16,0 0-160-16,0 0 0 0,0 0 0 0,7-45 128 16,-7 45-128-16,0 0 0 0,-7-25 144 0,3 16-144 15,-1 2 0-15,-1 1 144 0,1 2-144 0,0 2 0 16,0-1 0-16,-1 3 0 0,0 3 0 0,-3-1 0 0,2 2 288 0,-1 2 0 15,-1 4 0-15,1 0 0 16,-2 5 80-16,0-3 16 0,3 0 0 0,0 2 0 0,0 1-208 16,1 1-48-16,1-5 0 0,0 4 0 0,0-2-128 0,1 2 0 15,2 0 144-15,1 1-144 0,1-4 0 0,2 2 0 16,3-2 0-16,0-2 0 0,1-3 0 0,0-1 0 16,0 0 0-16,1-5 0 0,0 2-144 0,-1-1 0 15,-6-2 0-15,0 0 0 16,0 0-912-16,0 0-176 0,0 0-48 0</inkml:trace>
  <inkml:trace contextRef="#ctx0" brushRef="#br0" timeOffset="99122.09">32818 11057 20031 0,'-7'3'448'0,"3"-3"80"0,1 0 32 0,2 0 0 0,1 0-560 16,0 0 0-16,0 0 0 0,-1 0 0 0,1 0 2480 0,-1 0 384 0,0 0 80 0,1 1 0 15,-2 2-768-15,4-1-144 0,-1-1-48 0,0 2 0 16,1-1-1088-16,2-2-240 0,0 0-32 0,2 0-16 16,0-2-288-16,-6 2-48 0,0 0-16 0,0 0 0 15,0 0-256-15,0 0 0 0,51-26 128 0,-51 26-128 16,0 0 0-16,0 0-256 0,0 0 64 0,42-41 0 16,-42 41-320-16,0 0-64 0,0 0-16 15,0 0 0-15,0 0 240 0,0 0 48 0,0 0 16 0,5-47 0 16,-10 45 128-16,-1 0 32 0,-2 2 0 0,1 2 0 0,0 0 128 0,-2 2 0 15,1 1 160-15,0 5-160 0,0-3 640 0,0 4 48 16,0 3 0-16,1-2 0 0,-1 1-160 0,1-1-16 16,2 1-16-16,0 0 0 0,0-1-192 0,3 1-48 15,-1-2 0-15,2 0 0 0,2-4-256 0,1 2 160 16,0-3-160-16,2 0 128 0,2-2-128 0,0 0 0 16,1-2 0-16,2 1 0 15,0-3-464-15,-1 0-32 0,-8 0 0 0</inkml:trace>
  <inkml:trace contextRef="#ctx0" brushRef="#br0" timeOffset="99414.51">33055 11111 19343 0,'-2'6'1728'16,"0"-2"-1392"-16,0-2-336 0,2-1 0 0,0-1 2032 0,-1 3 336 0,-1-1 64 0,-2 3 0 15,-1 4-1024-15,-1-1-224 0,1 0-32 0,0-2-16 16,1 3-304-16,2-6-48 0,0 0-16 0,2 1 0 15,2-4 192-15,0-4 16 0,-2 4 16 0,0 0 0 16,0 0-528-16,0 0-96 0,0 0-32 0,0 0 0 16,30-50-336-16,-30 50 0 0,0 0 0 0,0 0 128 0,0 0-128 0,36-56 0 15,-36 56-128-15,0 0 128 0,0 0 0 0,0 0 0 16,41-41 0-16,-37 40 0 16,1 1 256-16,-2 3 16 0,-1 3 16 0,0 2 0 0,-4 3-160 15,1 1-128-15,0 2 192 0,-2 1-192 16,0-2 128-16,-1 2-128 0,0-1 0 0,1 2 0 0,-2 0 0 15,1 3 0-15,-1-3 0 0,1 2 0 0,2-2 0 0,-1 0 0 16,1 0-240-16</inkml:trace>
  <inkml:trace contextRef="#ctx0" brushRef="#br0" timeOffset="99999.81">28355 11478 20271 0,'0'0'1792'15,"0"0"-1424"-15,0 0-368 0,0 0 0 0,0 0 2448 0,0 0 432 16,0 0 64-16,0 0 32 0,0 0-112 0,0 0-32 16,0 0 0-16,52-4 0 0,-52 4-1712 0,0 0-352 15,41 4-64-15,-41-4 0 0,0 0-256 0,46-8-64 16,-46 8 0-16,0 0 0 0,47-2-256 0,-47 2-128 16,0 0 128-16,57-4-128 0,-57 4 0 0,0 0 0 15,58 0 0-15,-58 0 0 16,0 0-688-16,46-5-64 0,-46 5-16 0,0 0-18496 0</inkml:trace>
  <inkml:trace contextRef="#ctx0" brushRef="#br0" timeOffset="100215.29">28642 11320 21183 0,'0'0'944'0,"0"0"192"15,0 0-912-15,0 0-224 0,0 0 0 0,0 0 0 16,0 0 2560-16,-2-7 480 0,2 14 96 0,0 1 0 0,0 6-704 0,1 1-128 15,-1 2-48-15,0 4 0 0,-1 1-1424 0,0-2-304 16,1 5-48-16,0-3-16 0,0 3-256 0,0-3-48 16,1 0-16-16,1-2 0 0,-1 1-144 0,2-1 0 15,1-5 0-15,-2 1 0 16,2-4-608-16,0-1 0 0,-1-2 0 0,3-3-17760 16</inkml:trace>
  <inkml:trace contextRef="#ctx0" brushRef="#br0" timeOffset="100401.98">28873 11566 10127 0,'-3'10'448'0,"0"-7"96"0,2 4-544 0,0-5 0 16,1-2 0-16,-1 6 0 0,1-2 2864 0,0 2 464 0,0 4 80 0,0 5 32 16,1 1-80-16,-1-3-16 0,1 2 0 0,0-5 0 15,2-1-1952-15,-1-2-400 0,2-1-80 0,0 1-16 16,-4-7-896-16,0 0-320 0,0 0 0 0,0 0-16160 15</inkml:trace>
  <inkml:trace contextRef="#ctx0" brushRef="#br0" timeOffset="100551.66">28927 11399 2751 0,'0'0'256'0,"0"0"-256"0,0 0 0 0,0 0 0 16,0 0 2448-16,0 0 448 0,0 0 96 0,0 0 16 15,0 0-384-15,0 0-80 0,13 10-16 0,-13-10 0 0,0 0-2064 0,15 15-464 16,-15-15 0-16,11 9 0 0</inkml:trace>
  <inkml:trace contextRef="#ctx0" brushRef="#br0" timeOffset="101035.17">29108 11677 7359 0,'3'0'320'0,"-2"0"80"0,0 2-400 0,1 2 0 15,-2-4 0-15,0 3 0 0,0-2 1744 0,0 4 272 16,0-1 48-16,0 5 16 0,-2 1 576 0,0 0 112 16,-1-4 32-16,1-1 0 0,1 2-880 0,-2-6-192 15,2 1-16-15,0-4-16 0,1 1-512 0,0-2-96 16,0 3-32-16,0 0 0 0,0 0-624 0,0 0-128 16,0 0-32-16,18-41 0 0,-18 41-112 0,0 0-32 15,0 0 0-15,35-48 0 0,-35 48 128 0,0 0 0 16,0 0 16-16,40-51 0 0,-40 51 176 0,0 0 16 0,0 0 16 0,0 0 0 15,0 0-192-15,0 0-32 0,0 0-16 0,0 0 0 16,0 0-240-16,40-2 0 0,-40 11 0 0,-1-2 0 16,1 3-320-16,-2 1 0 0,0 3 0 0,0-2 0 31,-2 0-144-31,2 1-48 0,-3-3 0 0,1-1 0 0,0 4 176 0,-1-1 16 0,2 4 16 0,-1-3 0 16,2-3 304-16,0-7-192 0,2 0 192 0,0-3-160 15,0 0 160-15,0 0 0 0,0 0-144 0,16-47 144 16,-16 47 0-16,0 0 128 0,0 0 0 0,35-47 0 15,-35 47 304-15,0 0 48 0,32-45 16 0,-32 45 0 16,0 0 80-16,0 0 0 0,0 0 16 0,36-42 0 0,-36 42-144 0,0 0-48 16,0 0 0-16,0 0 0 0,0 0-176 0,0 0-32 15,0 0-16-15,0 0 0 0,0 0 16 0,22 13 0 16,-21-6 0-16,1 2 0 0,-1 0-192 0,0 1 192 0,-1 5-192 0,0-1 192 0,0 2-192 0,0-1 0 31,-1-5 0-31,1 2 128 0,-1-2-128 0,1 2 0 16,0 2 0-16,0 1 0 0,1-5 0 0,0-4 0 15,2-4 0-15,-1 2-176 16,3-2-624-16,-1-2-128 0</inkml:trace>
  <inkml:trace contextRef="#ctx0" brushRef="#br0" timeOffset="101367.41">29492 11718 23039 0,'0'0'1024'0,"0"0"192"0,0 0-960 0,0 0-256 0,0 0 0 0,0 0 0 15,0 0 2496-15,0 0 448 0,0 0 80 0,42-13 32 16,-42 13-1008-16,0 0-208 0,50-12-48 0,-50 12 0 16,0 0-1232-16,45-16-256 0,-45 16-48 15,0 0-16-15,0 0-64 0,0 0-16 0,0 0 0 0,40-42 0 16,-40 42-32-16,0 0 0 0,0 0 0 0,-8-28 0 16,2 19-128-16,-1 3 0 0,-2 0 0 0,-2-2 0 15,1 3 0-15,-1 1-192 0,0 1 64 0,1 0 128 16,0 1-368-16,0 2 48 0,0 2 16 0,0 1 0 15,0 3-144 1,0 4-16-16,2-3-16 0,0 4 0 0,2 3 192 0,0 1 32 0,2 1 16 0,2 0 0 0,-1 0 688 0,2 4 128 16,1 3 16-16,3-5 16 0,-1-2-208 0,3-1-32 15,0-3-16-15,0-2 0 16,-1-2-112-16,0-1-32 0,4 0 0 0,2-1 0 0,3 0-208 0,3 1 0 16,-16-7 0-16,38 0 0 15,-38 0-512-15,40-10-112 0</inkml:trace>
  <inkml:trace contextRef="#ctx0" brushRef="#br0" timeOffset="101948.44">30471 11624 14735 0,'-4'0'1312'0,"3"0"-1056"0,0 0-256 0,1 0 0 16,0 0 1360-16,1 0 224 16,-1 0 32-16,0 0 16 0,0 0 1840 0,0 0 368 0,0 0 80 15,0 0 16-15,43-4-1744 0,-43 4-336 16,0 0-80-16,36-2-16 0,-36 2-864 0,30 2-192 15,-30-2-16-15,33 4-16 0,-15-2-208 0,0 1-32 0,0 0-16 0,-1 0 0 16,-1 1-256-16,-1-3-160 0,-15-1 192 0,26 2-192 16,-26-2 0-16,0 0-256 0,33 0 32 0,-33 0 0 31,0 0-672-31,0 0-144 0</inkml:trace>
  <inkml:trace contextRef="#ctx0" brushRef="#br0" timeOffset="102167.44">30707 11490 8287 0,'-2'8'736'0,"1"-3"-592"0,1-2-144 0,0 0 0 0,0-2 3824 0,-2 2 720 15,2-1 160-15,0 4 32 0,0 2-448 0,0 4-64 16,-1 4-32-16,0 3 0 0,-2-1-2688 0,1 2-544 16,-2 1-96-16,-1-1-32 0,2 2-336 0,-2 0-80 15,0-1-16-15,1 2 0 0,-1-4-400 0,1 0 128 16,1 1-128-16,0-4 0 0,-1-1 0 0,2-3 0 15,1-2-192-15,-1 0 192 16,1-2-592-16,0-1 0 0,1-4 0 0,0 1 0 16,1-2-944-16,0 0-192 0</inkml:trace>
  <inkml:trace contextRef="#ctx0" brushRef="#br0" timeOffset="102497.46">30748 11876 6447 0,'0'3'576'0,"1"-2"-576"0,-1 1 0 0,0 1 0 16,2-3 3136-16,-2 3 512 0,1 0 96 0,1 4 32 16,2 2 128-16,1-2 16 0,1 3 16 0,2-1 0 15,0-3-1872-15,1-2-368 0,1 0-80 0,0 1-16 0,-10-5-1008 0,0 0-208 16,33 0-32-16,-33 0-16 0,0 0-176 0,35-7-32 16,-35 7-128-16,0 0 192 15,0 0-192-15,0 0 0 0,40-18 0 0,-40 18 0 16,0 0 0-16,0 0 0 0,0 0 0 0,0 0 0 15,0 0 0-15,0 0-160 0,0 0 160 0,5-48-128 16,-11 43 128-16,0-2 0 0,0 1 0 0,-2 1 0 0,0 0 0 0,0 2 0 0,0-1 128 0,-2-1-128 16,0 4 0-16,0 1 0 0,0 0 0 0,0 3 0 15,2 6 0-15,0-3-192 16,1-2 32-16,-1 3 0 16,5 2-112-16,-2-3-32 0,2-2 0 0,2 0 0 15,1 1-320-15,1-2-64 16,3 0-16-16,1 1-16272 0</inkml:trace>
  <inkml:trace contextRef="#ctx0" brushRef="#br0" timeOffset="103314.35">31752 11626 17503 0,'-2'0'1552'0,"0"-2"-1232"16,1 1-320-16,1-2 0 0,0 3 2144 0,0 0 368 15,-2-2 80-15,-1-2 16 0,0-2 368 0,-1 2 80 16,0 0 16-16,0-1 0 0,2 4-1680 0,-1-1-336 16,1-1-64-16,1 2-16 0,0 1-416 0,-1 0-96 15,1 1-16-15,0 2 0 0,1-1-16 0,-1 4-16 16,-1 1 0-16,0 2 0 0,-1 4-160 0,1 0-48 15,-2 3 0-15,1 3 0 0,-1 1-208 0,-1 3 144 16,1 0-144-16,-1 3 128 0,1-1-128 0,3 3 0 16,0-2 0-16,0-2 0 0,2-1 0 0,0-5 0 0,0-2 0 0,1 0 0 15,0-2-192-15,-2-2-32 0,1-2 0 0,-1-1 0 32,0 0-208-32,-1-6-32 0,1 1-16 0,-1-4 0 15,0 0 48-15,1 0 16 0,-2-4 0 0,2 4 0 0,0 0 160 0,0 0 16 0,-7-32 16 0,7 32 0 16,0 0 224-16,-15-43-144 0,15 43 144 0,-11-32-128 15,11 32 128-15,-16-41-128 0,16 41 128 0,-16-38-128 16,16 38-288 0,-15-29-48-16,15 29-16 0,-15-28 0 0,8 15-240 0,-1 3-48 15,0 2-16-15,-1 0 0 0,2 2 272 16,-1 0 64-16,3 3 16 0,0 3 0 0,3 0 752 0,1 0 160 0,1 3 32 0,2-2 0 0,-1 4 96 0,2-1 32 16,-2-2 0-16,2 0 0 0,0 0 64 15,1 2 32-15,2 2 0 0,2-2 0 0,0 1-224 0,1-1-32 16,1 1-16-16,1 2 0 0,0-4-192 0,1 0-32 15,3 1-16-15,1-2 0 0,2 2-224 0,-1-3 0 16,3 1 128-16,0 1-128 0,1 1 0 0,1-2-192 16,-1 2 48-16,0-2 0 15,-1 2-624-15,-1 0-128 0,2 1-32 0,0 0-17248 0</inkml:trace>
  <inkml:trace contextRef="#ctx0" brushRef="#br0" timeOffset="104247.85">32440 11851 9215 0,'0'0'816'0,"0"0"-656"16,1 0-160-16,0 0 0 0,0-1 1856 0,1 1 352 15,-1 0 64-15,-1 0 16 0,0 0 1264 0,0 0 256 16,0 0 48-16,0 0 16 0,31-2-1136 0,-31 2-240 15,0 0-32-15,28 2-16 0,-28-2-1360 0,0 0-288 16,27 0-48-16,-27 0-16 0,0 0-96 0,31-2 0 0,-31 2-16 0,29 0 0 16,-29 0-256-16,32-4-48 0,-32 4-16 0,35-3 0 15,-18 3-176-15,-1 0-128 0,-1 0 192 0,-2 0-192 16,1 0 0-16,-4 0 0 0,-1 3 0 16,-2-3 0-1,-1 1-512-15,-2 2-48 0,0-1-16 0,-3-2 0 16,0 4-384-16,-2-4-96 0,0 4-16 0</inkml:trace>
  <inkml:trace contextRef="#ctx0" brushRef="#br0" timeOffset="104547.4">32615 11775 13823 0,'0'0'608'0,"0"0"128"15,0 0-592-15,0 0-144 0,0 0 0 0,0 0 0 0,0 0 2304 0,0 0 416 16,0 0 96-16,0 0 0 0,0 0 464 0,0 0 96 15,39-10 16-15,-38 11 0 0,-1 4-1648 0,-3 0-320 16,2 0-64-16,-1 1-16 0,-2 0-768 0,1 2-176 16,1-2-16-16,0 3-16 0,-1-3-208 0,1 0-32 15,0 1-128-15,1 2 192 0,1-2-192 0,-1 3 0 16,1 1 128-16,0-1-128 0,0 3 128 0,0-1 0 16,0 0-128-16,0 2 192 0,0-2-64 0,-1 4 0 15,1-3-128-15,0 3 192 0,-2-3-192 0,1 2 0 16,0 1 0-16,0-3 0 0,1-1 0 0,-2 0 0 15,1-2 0-15,0 0 0 0,1-4-320 0,-1 1-16 16,1-4 0-16,0 2 0 16,1-3-368-16,0 0-80 0,0-4-16 0</inkml:trace>
  <inkml:trace contextRef="#ctx0" brushRef="#br0" timeOffset="105132.15">32851 12114 11967 0,'0'0'1072'16,"2"0"-864"-16,-2 2-208 0,0-2 0 0,0 0 2192 0,0 0 400 15,1 0 80-15,-1 1 16 0,0 2 224 0,0-1 48 16,0 2 16-16,-1 0 0 0,-1 1-1088 0,0 1-224 15,0-3-32-15,-1 5-16 0,-1 1-816 0,2-3-160 16,-1 4-48-16,1-2 0 0,-1 0-336 0,1 2-80 16,-1-2-16-16,1 1 0 0,1 1-160 0,-2 0 0 15,2-2 0-15,0-1 0 0,0 0 0 0,-2 2 0 0,3-3 0 0,-1-3 0 16,2 1 0-16,-1-1 0 0,0 0 0 0,1-3 0 16,-1 3 0-16,2-3 0 0,-1 0 0 15,0-3 0-15,0 1-304 0,1 1 64 0,0-4 16 0,0 0 0 16,0 0-128-16,-1-3-32 0,1 2 0 0,-2 6 0 15,0 0 96-15,0 0 16 0,0 0 0 0,0 0 0 16,15-53 272-16,-15 53 0 16,0 0-128-16,0 0 128 0,0 0 0 0,0 0 0 0,18-61 0 0,-18 61 0 15,0 0 128-15,0 0-128 0,0 0 0 0,0 0 144 16,0 0-144-16,0 0 192 0,0 0-192 0,0 0 192 16,0 0-192-16,0 0 128 0,0 0-128 0,0 0 128 15,-9-16-480-15,6 20-96 0,1 2-32 0</inkml:trace>
  <inkml:trace contextRef="#ctx0" brushRef="#br0" timeOffset="155881.57">8694 12679 5519 0,'1'-3'496'15,"1"-1"-496"-15,-1 2 0 0,-1 1 0 16,2-2 1248-16,0 0 160 0,1-2 16 0,-3 5 16 16,0 0 240-16,0 0 48 0,0 0 16 0,45-63 0 15,-45 63-672-15,0 0-144 0,43-51-32 0,-43 51 0 16,0 0-320-16,51-52-64 0,-51 52 0 0,0 0-16 15,51-47 16-15,-51 47 0 0,0 0 0 0,0 0 0 0,49-35 384 0,-49 35 64 16,0 0 32-16,0 0 0 0,0 0-144 0,48-34-16 16,-48 34-16-16,0 0 0 0,0 0-304 0,0 0-48 15,0 0-16-15,0 0 0 0,0 0-320 0,50-39-128 16,-42 36 0-16,1 0 144 0,0 1-144 0,-1 0 0 16,0 4 0-16,-2 0-176 0,1 1 176 0,-1 2 0 15,-1 1 160-15,2 2-160 0,-1 1 512 0,0-1 0 16,-1 0 0-16,0 2 0 0,1 0-176 0,-1-1-16 15,1-2-16-15,0 3 0 0,2 1-304 0,-1-1 0 16,2 2 0-16,-2-2 0 0,2 3 0 0,1-1 0 16,1-2 0-16,0 2 0 0,-1 2 0 0,0-2 0 15,0 1 0-15,1-1 0 0,0 0 0 0,1 2 0 16,1 1 0-16,0 1 0 0,1-4 0 0,0-1 0 0,-1-2 0 16,0 0 0-16,0-3 0 0,1-1 0 15,-1 0 0-15,0-5 0 0,2 1 0 0,-1 1 0 0,1 1 0 0,-15-3 0 16,0 0 0-16,51-6 0 0,-51 6 0 0,0 0 0 15,47-13 0-15,-47 13-144 0,0 0 144 0,0 0 0 16,53-15 0-16,-53 15 0 0,0 0 0 0,0 0-128 16,0 0 128-16,0 0 0 0,38-3 0 0,-35 2 0 15,-1-1 0-15,1 1 0 0,-2 1 128 0,0-2-128 16,-1 0 304-16,0 2-16 0,0-2 0 0,-1 2 0 16,1-4 80-16,-1 4 16 0,1-2 0 0,-1 2 0 15,1 0-112-15,-2-3-16 0,1 2 0 0,0 1 0 16,1-3-32-16,0 3-16 0,-1 0 0 0,1 0 0 15,0 0-64-15,0 0-16 0,-2 0 0 0,2 3 0 0,2-2-128 16,-2 2 0-16,0-1 0 0,0 2 0 0,1-2 0 0,0 2 0 0,0 2 0 0,2-2 0 16,-1 2 0-1,1 0-192-15,0 2 64 0,0 0 128 0,2-1-240 0,-1 1 80 16,-1-2 16-16,1 2 0 0,1-2 144 0,0 0-192 16,1-3 192-16,-1 0-192 0,1 1 192 0,0 0 0 15,1-2 0-15,-1 1-128 0,0-3 128 0,-1 1 0 16,0-1 0-16,1-1 0 0,0 1 0 0,0-3 0 15,1 0 0-15,-7 3 0 0,0 0 0 0,0 0 0 16,0 0 0-16,0 0 0 0,0 0 0 0,0 0 0 16,50-25 0-16,-45 21-128 0,1 0 128 0,-1-1 0 15,-5 5 0-15,0 0 0 0,0 0 0 0,0 0 0 0,0 0 0 0,0 0 0 16,47-42 0-16,-47 42 0 0,0 0 0 0,0 0 0 16,45-47 0-16,-45 47 0 0,0 0 0 0,0 0 0 15,43-50 0-15,-43 50 0 0,0 0 0 0,0 0 0 16,0 0 0-16,0 0 0 0,40-47 0 0,-40 47 0 15,0 0 128-15,0 0-128 0,0 0 128 0,0 0-128 16,0 0 0-16,0 0 128 0,53-41-128 0,-53 41 0 16,0 0 0-16,0 0 0 0,0 0 0 0,57-20 0 0,-57 20 0 0,0 0 0 0,0 0 0 0,58-15 0 31,-58 15 0-31,0 0 0 0,0 0 0 0,54-10 0 16,-54 10 0-16,0 0 0 0,49-2 0 0,-49 2 0 15,0 0 0-15,45-1 0 0,-29 2 0 0,-1-1 0 16,-15 0 0-16,32 2 0 0,-16-2 0 0,2 0 0 15,-18 0 0-15,32 0 0 0,-16 0 0 0,0 3 128 16,0-3-128-16,-2 4 0 0,-1-2 0 0,0 2 128 0,-1-1-128 0,0 4 0 16,1 1 0-16,-2 2 0 0,-1 0 0 0,-4 2 144 15,0-2-144-15,-1 3 0 0,-1-1 128 0,-3 2-128 16,2 1 0-16,-2 1 0 0,0 0 0 0,-1 2 0 16,0-2-128-16,0 3 128 0,-1-1-384 0,2-2 32 15,0-3 0-15,3-1 0 16,0-6-240-16,2 2-48 0,2-6-16 0,-8-2-10032 15,0 0-1984-15</inkml:trace>
  <inkml:trace contextRef="#ctx0" brushRef="#br0" timeOffset="165966.06">14045 12353 3679 0,'1'-3'320'0,"-1"0"-320"16,1 0 0-16,-1 3 0 0,1 0 416 0,-1-3 16 15,3-3 0-15,-1-2 0 0,2 0 416 0,-1-1 96 16,-1 4 16-16,-2-1 0 0,1 6 800 0,-1 0 160 16,-1 0 48-16,1 4 0 0,-1-1 848 0,0 2 192 15,1 3 16-15,0 0 16 0,0 2-992 0,1-2-208 16,0 3-48-16,2-1 0 0,-1 0-832 0,0-2-192 0,2 3-16 16,0 1-16-16,-2-3-160 0,2 1-48 0,0 3 0 0,0-3 0 15,-2 2-256-15,0 3-48 0,2-2-16 0,-3 2 0 0,1-1-208 0,0 1 0 16,-1-2 0-16,-1-3 0 15,0 3 0-15,-1-5-160 0,1-2 160 0,-1 1-128 16,0 0 128-16,-1-4 0 0,2 3-144 0,-2-6 144 16,1 3-160-16,-2-3 160 0,1 0-208 0,-2-2 80 31,0 1-256-31,-1-2-64 0,2 0 0 0,-4-2 0 0,3 1 96 0,-3-2 16 0,1-1 0 0,-1 0 0 16,1 1 336-16,-2 0 0 0,1 0 0 0,-1-1 0 15,1 1 368-15,-1 0-16 0,1 2 0 0,0 1 0 16,-1-2 160-16,2 3 48 0,0 0 0 0,1-1 0 15,0 6-160-15,0-3-16 0,1 2-16 0,2 2 0 0,-1 0 16 0,2 4 16 16,1 0 0-16,0 3 0 0,1-1-208 0,2 0-64 16,1 2 0-16,-2 1 0 0,3-4-128 0,0 4 0 15,1-3 0-15,0-2 128 0,2-1-128 0,-1 0 0 16,-1-1 0-16,2-3 0 0,-1-2 0 0,-1 1 0 16,0-2 0-16,1-3 0 0,-1 0 0 0,0-3 0 15,1 0 0-15,-7 6 0 0,0 0 0 0,0 0 0 0,0 0 0 0,0 0 0 0,41-48 0 0,-41 48 0 31,0 0 0-31,0 0 0 0,0 0 0 0,0 0 0 16,0 0 0-16,0 0 0 0,44-40-128 0,-40 36 128 16,1 3 0-16,-1-1 0 0,0-2-128 0,-2 1 128 15,2 0-160-15,-1 0 160 16,-1-1-1024-16,0 1-96 0,1-3-32 0,1-1-15920 0</inkml:trace>
  <inkml:trace contextRef="#ctx0" brushRef="#br0" timeOffset="166631">13987 12161 3679 0,'1'6'320'0,"-1"-4"-320"15,1 2 0-15,-1-4 0 0,0 0 1216 0,1 0 192 16,1 4 16-16,0 2 16 0,1 0 640 0,-2-2 128 16,1-2 32-16,-2-1 0 0,0-2 576 0,-1-1 112 15,-1-2 16-15,-1-2 16 0,-1 0-144 0,-1-2-16 16,2 0-16-16,-3-5 0 0,1 3-1456 0,0-5-304 0,-2-1-48 0,1-2-16 16,-1-2-512-16,2 0-128 15,0 5 0-15,0-4-16 0,-1-2-112 0,0-3-32 0,-3-4 0 0,0-1 0 0,2 1-160 0,-1 3 192 0,1 0-192 16,1 7 192-1,1 2 16-15,1 6 16 0,2 0 0 0,-1 4 0 16,2 0-16-16,1 3 0 0,1 2 0 0,1-2 0 16,-1 3 704-16,2-2 144 0,2 4 32 0,2-2 0 31,-2 0-1680-31,3 3-336 0,2-3-64 0,2 0-16 0,1 0 816 0,0 0 192 0,1 0 0 0,-14 0 0 16,0 0 0-16,46 1 0 0,-46-1 0 0,0 0 0 15,41 3 0-15,-30-1 0 0,-1-1 0 0,-3 2 0 16,0-1 0-16,-2 6 0 0,-1 0 0 0,-3 0 0 15,1-3-128-15,-2 2 128 0,-2-1 0 0,0 3-144 16,-1-2-48-16,0 2 0 0,-1-3 0 0,-1 2 0 16,-1 0 48-16,-2-2 0 0,0 1 0 0,-1-1 0 0,-2 0 144 0,0 1-128 15,-3-4 128-15,2 3-128 0,2 0 128 0,0 0 0 16,1-1 0-16,2-2-128 0,3-1 128 0,1 0-160 16,1 0 160-16,4-4-160 0,0 0-80 0,3 0-16 15,-5 2 0-15,0 0 0 16,0 0-528-16,0 0-112 0,0 0-32 0,59-29-16784 15</inkml:trace>
  <inkml:trace contextRef="#ctx0" brushRef="#br0" timeOffset="167016.07">14355 11945 8287 0,'-2'4'736'0,"-1"-1"-592"0,1-2-144 0,0 1 0 16,0-2 2608-16,-2 4 480 0,-2 2 112 0,-5 7 0 15,-4-1 192-15,-1 4 48 0,1-1 0 0,2 1 0 16,0-4-1456-16,3-1-272 0,2 0-64 0,-1 2-16 16,3-3-800-16,1-4-176 0,2 4-16 0,1-4-16 15,1 0-336-15,1-2-64 0,0 2-16 0,2-3 0 16,1-2-208-16,2 1 176 0,0-2-176 0,2 0 160 16,2-2-160-16,2 1 0 0,-11 1 0 0,0 0 0 15,0 0 0-15,49-23 0 0,-49 23 0 0,0 0 0 16,0 0 0-16,50-28 0 0,-50 28 0 0,0 0 0 15,0 0 0-15,0 0 0 0,43-43 0 0,-39 36 0 16,-3 0 0-16,-1 1 0 0,-1 0 0 0,-3-1 0 16,-1 1 0-16,-1 0 0 0,1 0 0 0,-3 2 0 0,0-2 0 0,-1 1 0 15,1 4 0-15,-1-2 0 0,1 3 128 0,0 3 0 16,-1-3 0-16,0 1 0 0,2-1-128 0,2 0 0 16,3 0 0-16,0-1 128 0,4 1-128 0,0-4 0 15,-2 4 0-15,0 0-176 16,0 0-464-16,0 0-112 0,0 0-16 0,47-25-17024 15</inkml:trace>
  <inkml:trace contextRef="#ctx0" brushRef="#br0" timeOffset="167182.48">14505 12012 26719 0,'-3'9'1184'0,"2"-6"240"0,0 0-1136 0,0 1-288 16,-1-1 0-16,2 0 0 0,-1 1 1712 0,0 4 272 0,-2 3 64 0,1 7 16 15,1-2-480-15,-2 2-112 0,1-4 0 0,0 1-16 16,2-5-880-16,2 0-160 0,-1-4-32 0,0-3-16 15,2 0-368-15,-1-3 128 0,1-3-128 0,0-3 0 16,0-1-144-16,-3 7-112 0,0 0 0 16,5-47-17632-16</inkml:trace>
  <inkml:trace contextRef="#ctx0" brushRef="#br0" timeOffset="167348.6">14496 11787 11967 0,'0'0'1072'0,"0"0"-864"0,0 1-208 0,0 2 0 16,0-1 3120-16,0 2 576 0,0 0 112 0,0 4 32 16,0 2-272-16,1-1-48 0,2-3-16 0,1 1 0 15,0-3-2496-15,3 1-496 0,-1-4-112 0,0 2-16 16,3-1-384-16,1-2-320 0,-1 4 48 0,3-3-17168 16</inkml:trace>
  <inkml:trace contextRef="#ctx0" brushRef="#br0" timeOffset="168314.71">14699 12151 8287 0,'-11'3'736'0,"5"0"-592"0,1 1-144 0,1-4 0 15,1 2 1616-15,2-4 304 0,1-2 48 0,-2 4 16 16,-1 4 1488-16,1-2 304 0,2 2 64 0,1-2 16 16,3 2-1488-16,1 0-288 0,1-2-64 0,1-1-16 15,3 2-864-15,0-1-176 0,1-2-48 0,2 1 0 0,-2-1-448 0,1 0-80 16,0 0-32-16,-12 0 0 0,0 0-176 0,0 0-48 16,47-12 0-16,-37 8 0 0,-10 4-128 0,0 0 0 15,0 0 0-15,0 0 0 0,0 0 0 0,0 0 0 16,0 0 0-16,0 0 0 0,0 0 0 0,41-40 0 15,-42 38-176-15,-3-4 176 0,0 1-160 0,-2 0 160 16,0-1-192-16,-3 0 192 0,2-3 0 0,-2 2 0 16,-1-2 0-16,1-1 0 0,0 2 0 0,0 0 0 15,2 2 0-15,-2-3 0 0,3 3 0 0,0 0 0 0,1 2 144 0,0-2-144 16,1 2 144-16,2-2-144 16,1 4 160-16,-1 1-160 0,2-2 176 0,0 3-176 15,2-4 192-15,-1 4-192 0,1-2 176 0,2-2-176 16,0 2 160-16,2-1-160 0,1 2 0 0,-7 1 128 0,0 0-128 0,0 0 0 15,0 0 0-15,45-12 0 0,-39 12 0 0,3-4 0 16,-1 4-272-16,3 0 0 0,-1 0 0 0,0-3 0 31,-1 3-1248-31,-1 0-240 0,1 0-48 0,0 0-14640 0</inkml:trace>
  <inkml:trace contextRef="#ctx0" brushRef="#br0" timeOffset="169152.68">14994 12225 11967 0,'-1'2'1072'0,"0"1"-864"16,0-3-208-16,1 0 0 0,0-3 1456 0,-2 3 240 15,1 0 48-15,0 0 16 0,-1 3 608 0,0-3 128 0,2 0 32 0,2 0 0 16,0 0-752-16,2 0-160 16,1-3-16-16,1 1-16 0,1 2-448 0,2-1-96 15,1 1-16-15,0-4 0 0,1 1-288 0,-11 3-64 16,0 0-16-16,0 0 0 0,58-16-272 0,-58 16-48 16,0 0-16-16,46-16 0 0,-46 16-192 0,0 0-128 15,0 0 128-15,0 0-128 0,47-24 0 0,-45 20 0 16,1 1 0-16,-3 0 0 0,-2 0 0 0,0-1 0 15,-1 2 0-15,0-2 0 0,-1 1 0 0,-1-2-192 16,-2 1 64-16,-1-2 0 16,0-2-256-16,-2 2-64 0,1 0 0 0,-2 0 0 0,0 0 448 0,0 2-160 0,0-2 160 0,-2 1 0 15,2 1 0-15,0 0-128 0,0-1 128 0,2 0 0 16,0-1 0-16,2 1 0 0,1-1 0 0,2 2 0 16,2-2 0-16,0 2-128 0,2 1 128 0,0-2 0 15,3 1 0-15,-1 2 0 0,3 0 0 0,0 0 144 16,3 2-144-16,-1-3 192 0,1 2-192 0,1 1 192 15,4 0-352-15,-13 0-64 0,0 0-16 0,47-2-11072 16,-26 4-2208-16</inkml:trace>
  <inkml:trace contextRef="#ctx0" brushRef="#br0" timeOffset="169480.51">15344 12057 9215 0,'-2'2'816'0,"-1"2"-656"15,2-4-160-15,1 2 0 0,-1-2 2640 16,-2 4 496-16,0 0 112 0,-5 4 16 0,-2 2-48 0,2 3 0 15,-2-3 0-15,2 2 0 0,1-3-1472 0,2 0-288 16,1 1-64-16,2-3-16 0,1 0-672 0,1-1-144 16,2-1-32-16,1-1 0 0,2-2-240 0,1 2-48 15,1-4-16-15,3-3 0 0,-10 3-224 0,0 0 0 16,0 0 0-16,50-23 0 0,-50 23 0 0,0 0 0 16,0 0 0-16,44-35 0 0,-44 35 0 0,0 0 0 15,0 0 0-15,0 0 0 16,0 0-416-16,0 0-32 0,0 0 0 0,0 0 0 15,0 0-48-15,0 0-16 0,0 0 0 0,0 0 0 0,19-50 512 0,-26 47 0 0,1 1-128 16,-1-2 128-16,-2 0 272 0,-1 2 112 0,2-4 0 0,-2 2 16 0,0-2-48 0,1 2-16 16,2 2 0-16,-1-2 0 15,0-1-336-15,-1 0 128 0,0 2-128 0,1-3 0 0,3 3 0 0,1-2 0 16,2 1 0-16,2 0-192 31,1-2-480-31,1 2-96 0,1-1-32 0,-1 4-15760 0</inkml:trace>
  <inkml:trace contextRef="#ctx0" brushRef="#br0" timeOffset="169781.15">15508 12101 9215 0,'0'5'816'0,"0"1"-656"0,1-2-160 0,-1-3 0 0,0 2 1984 0,0 0 352 16,0 6 80-16,1 3 16 0,0 5-256 0,1-1-64 15,0-4 0-15,-1-3 0 0,0-2-816 0,2-4-160 16,-1-3-48-16,1-3 0 0,-1-1-448 0,2-6-80 15,-4 10-32-15,0 0 0 0,0 0 432 0,15-53 64 16,-15 53 32-16,0 0 0 0,0 0-176 0,15-53-48 16,-15 53 0-16,0 0 0 0,0 0-288 0,0 0-64 15,0 0-16-15,0 0 0 0,0 0-192 0,0 0-32 16,32-48-16-16,-27 48 0 0,-1 1-96 0,1 2-128 16,1-1 176-16,-1 2-176 0,0-1 208 0,0 2-64 15,-1-1-16-15,1 2 0 0,0 0-128 0,0 4 128 16,0-2-128-16,-1 3 128 0,0-1-128 0,-1 2 0 15,1-2 0-15,-1 0 0 0,0 0 0 0,0-1 0 16,-1-2 0-16,1-2-12368 16,0-1-2448-16</inkml:trace>
  <inkml:trace contextRef="#ctx0" brushRef="#br0" timeOffset="170648.5">16324 12049 12895 0,'-6'4'1152'0,"2"-4"-928"0,0 2-224 0,0-2 0 0,2 0 1536 0,-1 0 256 16,1 0 48-16,-4 0 16 16,-4 0 1104-16,-2 4 240 0,-5 2 32 0,1 0 16 15,4 1-1424-15,0 0-288 0,-1 2-48 0,3-2-16 0,1 4-736 16,0-1-160-16,0 3-16 0,2-2-16 0,1 4-320 0,1-3-64 15,2-2-16-15,2 3 0 0,1 6-144 0,1-7 0 16,3-9 0-16,3-2 0 0,1-1 0 0,-8 0 0 16,0 0-176-16,0 0 176 0,44-30-144 0,-44 30 144 15,0 0-160-15,40-44 160 0,-40 44 0 0,0 0-144 16,34-66 144-16,-34 66 0 0,14-50-128 0,-14 50 128 16,7-45-128-16,-7 45 128 0,5-54 0 0,-5 54-160 15,7-66 160-15,-7 66 0 0,3-59 208 0,-3 59 160 16,-1-45 16-16,1 45 16 0,0 0-64 0,-9-36-16 15,9 36 0-15,0 0 0 0,0 0-32 0,-9-22-16 0,6 22 0 16,2-2 0-16,0 2 0 0,-1 0 0 0,2 2 0 0,0 4 0 16,0 2 0-16,2 2 0 15,-1 1 0-15,0 2 0 0,2 6-80 0,-1 3 0 0,2 3-16 16,-1-3 0-16,1-2-48 0,0 1 0 0,0 6 0 0,2 7 0 16,0 4-128-16,3 3 0 0,-2-3 144 0,-1-3-144 15,2-7 0-15,-2-6 0 0,-1-3 0 0,0-3 0 16,1-6 0-16,-1-1-256 0,1-8 64 0,-6-1 0 15,0 0-704-15,0 0-128 0,0 0-48 0,0 0-17440 0</inkml:trace>
  <inkml:trace contextRef="#ctx0" brushRef="#br0" timeOffset="170849.08">16530 12022 3679 0,'0'19'320'0,"0"-10"-320"0,0 4 0 0,0-5 0 15,0-1 3168-15,0-4 560 0,0 5 112 0,0 4 32 0,1 7 240 0,-1 5 48 16,0 0 16-16,2-3 0 0,-2-7-2112 0,1-3-416 16,1-8-96-16,0-3-16 0,0-3-1216 0,-2 3-320 15,0 0 0-15,0 0 0 0,9-53-560 0,-9 53-160 0,5-47-48 0,-5 47-15424 32</inkml:trace>
  <inkml:trace contextRef="#ctx0" brushRef="#br0" timeOffset="170981.48">16522 11777 7359 0,'0'4'656'0,"0"0"-528"16,0-4-128-16,0 2 0 0,1-2 2496 0,-1 4 448 0,1 2 112 0,2 4 16 15,0 2-144-15,1 2-32 0,1 1 0 16,0-5 0-16,1 2-1760 0,0-3-368 0,2 0-64 0,-1-1 0 31,3 3-1040-31,-1-4-208 0,0 6-32 0,4-3-12768 0</inkml:trace>
  <inkml:trace contextRef="#ctx0" brushRef="#br0" timeOffset="171349.23">16726 12101 10127 0,'-2'3'896'0,"2"-1"-704"0,0-1-192 0,0 2 0 16,0-3 2896-16,0 2 560 0,2 0 96 0,-1 4 32 16,1 0-288-16,1 0-48 0,2 0-16 0,1-2 0 15,0 2-1568-15,0-3-304 0,2-2-64 0,0 1-16 16,1-2-656-16,-2 0-144 0,-7 0-32 0,0 0 0 15,0 0-256-15,36-6-64 0,-36 6-128 0,0 0 192 16,0 0-192-16,0 0 0 0,0 0 0 0,0 0 0 16,44-28 0-16,-43 22 0 0,-1 6 0 0,0 0 0 15,0 0 0-15,0 0-192 0,0 0 192 0,-6-39-208 16,3 33-208-16,-1 0-32 0,1-4-16 0,-2 0 0 16,-1 1-16-16,-1-1 0 0,1 1 0 0,-1 0 0 0,-1 2 480 0,1 0 0 15,0-1 0-15,-2 2 0 0,1-2 480 0,2-1 32 16,0 6 16-16,1-3 0 0,3 3-80 0,-2-1 0 15,3 1-16-15,0 0 0 0,1-1-112 0,0 0-32 16,0 4 0-16,0 0 0 0,0 0-16 0,0 0 0 16,0 0 0-16,0 0 0 0,0 0-128 0,0 0-16 15,33-2-128-15,-24 2 192 0,0 2-192 0,1 0 0 0,-10-2 0 0,0 0 0 16,34 0 0-16,-28 2-256 0,-1 2 16 0,-1-4-18896 16</inkml:trace>
  <inkml:trace contextRef="#ctx0" brushRef="#br0" timeOffset="171550.62">16989 12003 25791 0,'0'0'1152'0,"0"0"224"16,1 0-1104-16,-1 0-272 0,1-1 0 0,1 1 0 15,-1 0 1744-15,1 0 304 0,2-2 48 0,4 1 16 16,-8 1-672-16,0 0-128 0,0 0-32 0,0 0 0 15,49-24-912-15,-49 24-192 0,0 0-48 0,0 0 0 16,49-23-544-16,-49 23-112 0,0 0-32 0,0 0-15984 16</inkml:trace>
  <inkml:trace contextRef="#ctx0" brushRef="#br0" timeOffset="171748.19">17108 11791 22111 0,'-5'3'976'0,"2"0"208"0,1-1-944 0,1 2-240 15,1-4 0-15,-2 3 0 0,1 0 2896 0,-1 5 544 16,-1 3 96-16,-1 5 32 0,2 4-1344 0,1 4-272 16,2-1-48-16,0 1-16 0,0 0-1040 0,3 1-208 15,1 3-32-15,0 1-16 0,0-1-240 0,0 0-48 16,1-2-16-16,-1 2 0 0,1-5-288 0,0-1 0 0,-1-1 128 0,0-2-128 16,-1-2 0-16,0-2 0 0,-2-5-208 15,1-4-13104-15,-2-2-2608 0</inkml:trace>
  <inkml:trace contextRef="#ctx0" brushRef="#br0" timeOffset="-146582.11">27941 13690 11055 0,'0'0'976'0,"0"0"-784"15,0 0-192-15,-5-8 0 0,5 8 912 0,0 0 144 16,-5-8 32-16,0 2 0 0,-1 0 896 16,0-4 176-16,0 1 32 0,1 3 16 0,5 6 80 0,-6-10 16 15,6 10 0-15,0 0 0 0,-4-2-496 0,4 2-80 16,-1 6-32-16,1 0 0 0,1 0-544 0,-1 7-96 15,0-1-32-15,0 0 0 0,1 6-400 0,-1 0-96 16,1 3-16-16,-1 1 0 0,2 4-64 0,-2 3-32 16,1-1 0-16,0 1 0 0,0-5-96 0,1 2-32 15,-1 3 0-15,0-1 0 0,1-3-160 0,0-3-128 16,0-2 144-16,2-1-144 0,-2-1 0 0,1-5 0 16,-3-13 0-16,6 11 0 0,-6-11 0 0,0 0 0 15,0 0 0-15,0 0 0 0,0 0-240 0,0 0 16 16,22-49 0-16,-22 49 0 0,9-56 32 0,-4 21 0 15,0-3 0-15,0-1 0 0,0 0 192 0,-2-1 0 0,2 1 0 0,-1 3-144 16,1-3 144-16,-2 8 0 0,-3 31 0 0,4-54 0 16,0 26 0-16,-4 28 0 0,10-51 128 0,-10 51-128 15,11-43 240-15,-11 43-32 0,0 0 0 0,19-42 0 16,-19 42 112-16,0 0 32 0,0 0 0 0,0 0 0 16,0 0-16-16,0 0 0 0,0 0 0 0,53 6 0 0,-46 4-64 0,2 0-16 0,0 3 0 0,-1 4 0 15,1 1-112-15,-2 0-16 16,2 1-128-16,-3 1 192 15,0 1-192-15,-1-5 0 0,0 0 0 0,-2 0 0 16,-1-1 0-16,-2-3 0 0,0 2 0 0,-1-2 0 16,-1-3 0-16,-1 1 0 0,-1-4-128 0,-1 1 128 15,0 2-256-15,1-3 0 0,-1 0 0 0,-2 0 0 16,1 1-144-16,-1-4-32 0,-1-1 0 0,-2 0 0 16,2 1 192-16,-3-3 48 0,0 0 0 0,-1 0 0 0,1 1 16 0,0-1 16 15,-1-1 0-15,-1 1 0 0,1 0-176 0,0 0-48 16,1 0 0-16,2 0 0 0,4 0 48 0,0 0 0 15,3 1 0-15,0 1 0 0,2-2 16 0,0 0 0 16,8 9 0-16,-8-9 0 16,0 0-896-16,20 16-192 0</inkml:trace>
  <inkml:trace contextRef="#ctx0" brushRef="#br0" timeOffset="-146213.58">28391 13988 27647 0,'-5'0'1216'0,"3"-1"256"0,2 1-1168 0,0 0-304 0,-5-3 0 0,5 3 0 16,0 0 2480-16,-6-3 432 0,1 0 96 0,-3 0 0 16,0-2-1376-16,-1 1-288 0,0 1-48 0,-1 2-16 15,2-2-688-15,-2 3-144 0,-1 7-16 0,0-1-16 16,-2 3-224-16,1 2-64 0,1 1 0 0,1 3 0 16,1-3-128-16,2 5 0 0,1-1 0 0,1-4 128 15,2 2-128-15,1 0 0 0,2-1 0 0,1-1 0 16,3 2 0-16,1-2 0 0,-5-12 0 0,17 13 0 15,-17-13 0-15,0 0 0 0,40 12 0 0,-40-12 0 16,0 0 0-16,0 0 0 0,55-25 0 0,-55 25 0 16,0 0-176-16,0 0 176 0,40-32-128 0,-40 32 128 15,0 0-288-15,21-37 32 0,-21 37 0 0,0 0 0 16,15-42 256-16,-15 42-192 0,0 0 192 0,9-43-160 0,-9 43 160 0,2-26 0 16,-2 26 0-16,0 0 128 15,-5-29 48-15,5 29 16 0,-9-12 0 0,4 6 0 0,0 2-192 0,0 1 160 16,0 3-160-16,2-3 160 0,0 3-160 0,3 0 0 15,0 0-160-15,0 0 160 16,0 0-608-16,0 0-32 0,0 0 0 0,0 0-18480 16</inkml:trace>
  <inkml:trace contextRef="#ctx0" brushRef="#br0" timeOffset="-145996.7">28601 13984 10127 0,'-1'0'448'0,"0"0"96"0,1 3-544 0,0-3 0 0,0 0 0 0,0 1 0 16,0 2 2704-16,0-2 432 0,0 1 96 0,0 5 16 16,0-1 480-16,0 2 112 0,-1 2 0 0,1 0 16 0,0 3-1920 0,-2-1-384 15,1 0-80-15,-1 2 0 16,1-5-816-16,-1 0-144 0,0 1-48 0,1-1 0 16,-1-3-160-16,1 2-48 0,1-2 0 0,1-4 0 15,1-2-256-15,-2 0 0 0,0 0-208 0,0 0-12656 16,12-37-2512-16</inkml:trace>
  <inkml:trace contextRef="#ctx0" brushRef="#br0" timeOffset="-145815.83">28653 13767 32255 0,'0'0'1424'0,"0"0"304"0,-5-8-1392 0,4 8-336 0,0 2 0 0,1-2 0 0,0 2 1808 0,0 1 304 15,0 4 48-15,0-1 16 0,1 3-1360 0,2-4-272 16,-3-5-48-16,0 0-16 0,0 0-480 0,0 0 0 16,0 0 0-16,34 11 0 15,-34-11-448-15,0 0-176 0</inkml:trace>
  <inkml:trace contextRef="#ctx0" brushRef="#br0" timeOffset="-143731.64">29163 13574 4607 0,'0'0'400'0,"0"0"-400"15,0 0 0-15,0 0 0 0,0 0 1472 0,0 0 224 0,0 0 32 0,0 0 16 16,0 0 1088-16,-5-16 224 0,2 12 32 0,0-1 16 16,-2 2-736-16,-1-1-128 0,-1 0-48 0,-1-1 0 15,0 1-608-15,0 1-128 0,-3 0-32 0,1 0 0 16,0-2-560-16,-1 3-112 0,-1-1-32 0,0-2 0 15,-1 3-272-15,-2-2-64 0,0 2-16 0,1 2 0 16,3 0-112-16,1 0-32 0,2 2 0 0,1 0 0 0,1 2 48 0,2 1 16 0,2-2 0 0,1 4 0 16,1 0-80-16,0 2-16 0,1 3 0 0,0 0 0 31,3 2-64-31,0 1 0 0,1 2-128 0,1 4 192 16,0 1-64-16,0 1 0 0,2-5-128 0,-1 8 192 15,-1 3-64-15,0 3-128 0,1 1 176 0,-4-4-176 0,0-3 128 16,-2-2-128-16,0 5 0 0,0-1 0 0,-1 1 0 0,2 0 0 15,-2 0 0-15,0-1 0 0,1 1 0 0,-1-2 0 16,1-1 0-16,-1-1 0 0,1-6 0 0,-2 0 0 16,0-9 0-16,0 5 0 0,-1 4 0 0,0 0 0 15,-2-5 0-15,1-2 0 0,-1 0 0 0,0-2-144 16,0-1 144-16,-1-2-128 0,3-1 0 0,-2-1 0 16,3-3 0-16,0 0 0 0,0-2 128 0,1 0-128 15,0 0 128-15,0 0-128 0,0 0 128 0,0 0 0 16,0 0 0-16,0 0 0 0,0 0 0 0,0 0 144 15,0 0-144-15,0 0 0 0,0 0 208 0,48 0-64 16,-48 0-16-16,0 0 0 0,27 12 64 0,-27-12 16 16,24 10 0-16,-24-10 0 0,0 0 0 0,39 13 0 15,-39-13 0-15,26 10 0 0,-26-10-64 0,0 0-16 0,41 14 0 16,-41-14 0-16,0 0-128 0,33 10 0 0,-33-10 0 16,0 0 0-16,0 0 0 0,0 0 0 0,0 0 0 15,0 0 0 1,41 0-576-16,-41 0-32 0,0 0-16 0,0 0-12112 0,0 0-2432 0</inkml:trace>
  <inkml:trace contextRef="#ctx0" brushRef="#br0" timeOffset="-139815.89">29613 13745 6559 0,'0'0'576'15,"0"0"-448"1,0 0-128-16,0 0 0 0,0 0 0 0,0 0 0 16,0 0 0-16,0 0 0 0,51-25 0 0,-51 25 0 0,0 0 0 0,0 0 144 15,53-20-144-15,-53 20 192 0,0 0 1552 0,0 0 304 16,0 0 64-16,0 0 32 0,0 0 672 0,0 0 144 16,0 0 32-16,0 0 0 0,0 0-432 0,0 0-64 15,0 0-32-15,0 0 0 0,0 0-976 0,0 0-192 16,6 10-32-16,-13-6-16 0,-2 1-640 0,0-2-128 15,1 0-32-15,-4 1 0 0,1-1-256 0,-1 2-64 0,1-1-128 0,-2 2 192 16,1-2-192-16,0-1 0 0,1 2 0 16,-2-1 0-16,2 0 0 0,0 2 0 0,2 0 0 0,1 0 0 15,2 1 0-15,-1-4 0 0,1 6 0 0,1-3 0 16,3 2 144-16,-1-2-16 0,3 0 0 0,0-2 0 16,3 1 32-16,0 1 0 0,-3-6 0 0,13 7 0 15,-13-7-32-15,0 0 0 0,26 13 0 0,-26-13 0 16,0 0-128-16,33 9 192 0,-33-9-192 0,0 0 192 15,35 13-192-15,-35-13 0 0,0 0 0 0,31 8 0 16,-31-8 0-16,0 0 0 0,21 10 0 0,-19-7 0 16,2 1 0-16,-4-1 0 0,1 0 0 0,-1-2 0 15,-1 1 0-15,0 2 0 0,-2-1 0 0,-1 0 0 16,0 1 0-16,-3-1 0 0,0 0 0 0,-2 2 0 16,1-1 0-16,-5-2 0 0,0 5 0 0,0-4 0 0,5 1-224 15,-4 0 80-15,1 1 16 0,-1-2 0 0,1 3 128 0,0-2 0 16,1 2-144-16,1 1 144 0,4-5 0 0,2 4 0 15,1-2 0-15,1-2 0 0,2 0 0 0,-1-2 0 16,4 3 0-16,-4-3 0 0,0 0 0 0,0 0 0 0,24 9 0 0,-24-9 128 16,0 0-128-16,0 0 128 0,38 6-128 0,-38-6 128 0,0 0-128 15,0 0 0 1,42 0 0-16,-42 0 0 0,0 0 0 0,0 0 0 16,0 0 0-16,47 3 0 0,-47-3 0 0,0 0 0 15,0 0 0-15,23 13 0 0,-20-7 0 0,-1 1 0 16,0-1 128-16,-4 1-128 0,1 2 0 0,-1-3 0 15,-2 3 0-15,-2 1 0 0,0 2 0 0,-2-2 0 0,-1 0 0 0,0-2 0 16,-3 2 0-16,0 0 0 0,1 3 0 0,-3-4 0 16,1 0 0-16,0-1 0 0,1-2 0 0,0 2 0 15,-1 5 0-15,1-3 0 0,2-4 0 0,1 0 0 16,3-2 0-16,1-2 0 0,2 2 0 0,0-3 0 16,4 4 192-16,-1-5-32 0,0 0-16 0,0 0 0 15,0 0 48-15,0 0 0 0,0 0 0 0,50 4 0 16,-50-4 48-16,0 0 16 0,49 6 0 0,-49-6 0 15,37 2-256-15,-37-2 176 0,44 4-176 0,-44-4 160 0,40 4-160 0,-40-4 0 16,34 5 0-16,-34-5 0 16,0 0-480-1,37 7-80-15,-37-7-16 0,0 0-12336 0,0 0-2464 0</inkml:trace>
  <inkml:trace contextRef="#ctx0" brushRef="#br0" timeOffset="-139015.64">29953 13621 13823 0,'0'0'1216'0,"0"0"-960"0,0 0-256 0,0 0 0 15,0 0 1632-15,0 0 288 0,0 0 48 0,0 0 16 16,42 2 1808-16,-42-2 368 0,0 0 80 0,58 0 16 16,-58 0-2144-16,45 4-448 0,-45-4-64 0,44 4-32 15,-44-4-800-15,42 4-144 0,-42-4-48 0,37 6 0 16,-37-6-256-16,31 8-64 0,-31-8-16 0,0 0 0 16,36 4-240-16,-36-4 0 0,0 0 128 0,0 0-128 15,0 0 0-15,42 0 0 0,-42 0 0 0,0 0 0 16,0 0 0-16,0 0 0 0,0 0 0 0,0 0-160 0,0 0 160 15,0 0 0-15,36 4-144 0,-37 2 144 0,0 0 0 0,-3 3 0 16,0 3 0-16,-1 1 0 16,-1 3 0-16,0 3 0 0,-2 4 0 0,2 1 0 0,-1 2 0 15,-2 3 0-15,2 2 0 0,-1 3 0 0,1 2 0 0,-1 4 0 16,1-1 0-16,0 2 128 0,0-1-128 0,1-2 0 16,0 3 0-16,0-2 0 0,0-1 0 0,-1-1 0 15,3-5 0-15,-1-3 0 0,1 0 0 0,-1-2 0 16,2-2 0-16,0-2 0 0,2-2 0 0,-1-3 0 15,2-3 0-15,0-3 0 0,0 0 0 0,2-2 0 16,0-4 0-16,0 1 0 0,1-4 0 0,-1 1 0 0,2-2 128 0,-1 1-128 16,-1-3 0-16,-1 1 128 0,2-1-128 0,-2 0 0 15,0 0 0-15,-1-1 0 0,1 1 128 0,-1 0-128 16,-1-3 0-16,-1 3 0 0,-1-2 0 0,1 1 128 16,-1 1-128-16,0-3 0 0,-2 3 0 0,0 0 128 15,0-2-128-15,-1 2 0 0,-1 0 0 0,0-1 0 16,0 1 0-16,-5 0 0 0,1-3 0 0,-2 3 0 15,-1 0 880-15,1 0 144 0,-1 0 16 0,-3 0 16 16,-2 3-848-16,-2-2-208 0,0 4 0 0,0 1 0 16,2-1-768-16,2 1-208 0,2 3-48 0,3-3 0 0,1 0 816 0,2-2 208 0,3 2 0 0,0 0 0 31,3-2-176-31,1 1 176 0,1-5-208 0,1 3 80 16,1 0-512-1,-1-3-112-15,0 0-16 0,0 0-18480 0</inkml:trace>
  <inkml:trace contextRef="#ctx0" brushRef="#br0" timeOffset="-137928.56">30028 12907 7359 0,'0'-1'656'0,"-2"1"-528"0,2 0-128 0,0 0 0 16,0 0 1344-16,-1 0 224 15,-1-2 48-15,0 2 16 0,0 0 736 0,-3-3 128 0,0 3 48 0,-3-1 0 16,2 1-832-16,0 0-176 0,-2 1-16 0,0 2-16 16,-1-1-320-16,0 2-64 0,1-2-16 0,-2 5 0 15,0-4-272-15,0 3-64 0,1 4-16 0,0-1 0 16,-1 1-112-16,1 2 0 0,-1 1-16 0,1 3 0 15,1-3-48-15,-1 6 0 0,-1 1 0 0,0 2 0 16,0 1-192-16,-1 3-64 0,0-1 0 0,0 1 0 16,1 0-176-16,0-1-144 0,2-1 192 0,0-4-192 15,3-1 160-15,0-3-160 0,2-4 128 0,0-2-128 16,2-4 0-16,0 1 128 0,-1-1-128 0,1-4 0 16,0-1 0-16,1-1 0 0,-1 3 128 0,1-3-128 15,-1 0 0-15,-1-3 0 0,2 3 0 0,-2-3 0 16,-1-1 144-16,1 2-144 0,-1-2 160 0,0 1-160 0,0 0 0 0,1-4 128 15,-1 4-128-15,1-2 0 0,-1 1 0 0,2-2 0 16,1 6 0-16,-1-14 0 0,1 14 0 0,0-18 128 16,0 18-128-16,2-25 0 0,-2 25 0 0,3-22 0 15,-3 22 0-15,2-26 0 0,-2 26 0 0,4-25 0 16,-4 25 0-16,1-25 0 0,-1 25 0 0,0 0 0 16,3-26 0-16,-3 26 0 0,0 0 128 0,0-18-128 15,0 18 0-15,0 0 144 0,0 0-16 0,0 0 0 16,-2-3 0-16,1 8 0 0,0-1 96 0,-2 2 16 15,2 0 0-15,-1 4 0 0,-2 0-112 0,0 5-128 16,1-1 176-16,-1 2-176 0,-1 1 128 0,1-1-128 0,1 1 0 0,-2 1 0 0,2-2 0 0,-1-4 0 16,2 2 0-16,1-2 0 0,-1-3 0 0,1-2 0 15,1-1 0-15,0-2 0 16,1 1 0-16,1-4 0 0,-2-1 0 0,0 0 0 16,0 0 0-16,0 0 0 0,0 0 0 0,0 0 0 15,0 0 0-15,45-22 0 0,-45 22 0 0,0 0 0 16,0 0 0-16,55-32 0 0,-55 32 0 0,0 0 0 15,43-22 0-15,-43 22 0 0,0 0 0 0,0 0 0 16,46-17 0-16,-46 17 0 0,0 0 0 0,0 0 0 16,0 0 0-16,47-12 0 0,-47 12 0 0,0 0 0 15,0 0-640-15,0 0-64 0,0 0-32 0,49-27-17680 0</inkml:trace>
  <inkml:trace contextRef="#ctx0" brushRef="#br0" timeOffset="-136883.02">30315 13055 19343 0,'0'0'1728'0,"0"0"-1392"0,0 0-336 0,0 0 0 15,0 0 1760-15,0 0 288 0,0 0 48 0,0 0 16 16,0 0 272-16,0 0 64 0,0 0 16 0,0 0 0 16,10-40-1008-16,-10 40-208 0,5-30-32 0,-5 30-16 15,4-37-688-15,-4 37-144 0,5-42-32 0,-5 42 0 16,2-47-144-16,-2 21-16 0,0 1-16 0,-1 0 0 16,-1 0-32-16,-2 3 0 0,0-1 0 0,-1 1 0 15,0 1-128-15,0 1 160 0,0 4-160 0,2 0 160 16,-1 1-160-16,4 15 0 0,-4-20 144 0,4 20-144 15,0 0 128-15,0 0-128 0,0 0 160 0,0 0-160 0,0 0 192 0,0 0-64 0,0 0-128 16,0 0 192-16,0 0-192 0,0 0 128 0,0 0-128 0,50-8 0 16,-50 8 0-16,0 0 128 15,34 22-128-15,-34-22 0 0,26 16 0 0,-26-16 0 16,27 19 0-16,-27-19 0 0,29 16 0 0,-29-16 0 16,0 0 0-16,36 18 0 0,-36-18 0 0,0 0 0 15,0 0-160-15,23 16 160 0,-23-16-304 0,4 9 32 16,-4-5 0-16,-1 2 0 0,-2 0 0 0,0-2 0 15,-2 2 0-15,-2-2 0 0,0 1 96 0,0-2 32 16,-3 1 0-16,-1 0 0 0,-2 1 144 0,0-4-208 16,-2 1 80-16,-1-2 128 0,0 3-144 0,0-3 144 15,-1 0 0-15,1 1 0 0,3-1 0 0,0 0-128 16,2 0 128-16,4 0 0 0,2 3-160 0,5-3 32 16,0 0 0-16,0 0 0 15,0 0-336-15,0 0-64 0,0 0-16 0,0 0-16672 0</inkml:trace>
  <inkml:trace contextRef="#ctx0" brushRef="#br0" timeOffset="-136414.7">30717 12808 5519 0,'-7'0'496'0,"3"-2"-496"0,2 2 0 0,-1-1 0 15,2 1 3184-15,0 0 528 0,-1 0 128 0,0 0 0 16,-2-3 0-16,-1 3 0 0,-1-2 0 0,0 1 0 15,-2-2-1888-15,2 3-384 0,-1-2-80 0,2 0-16 16,0 2-944-16,0-2-192 0,3 2-32 0,-2-3-16 16,1 6-288-16,2-3 160 0,0 2-160 0,0-2 128 0,1 4-128 0,0 0 0 15,1 1 144-15,1 1-144 0,1-1 0 0,-1 1 0 16,-2-6 0-16,0 0-128 16,13 17-320-16,-13-17-48 0,0 0-16 0,13 14 0 15,-13-14-96-15,0 0-32 0,0 0 0 16,0 0 0-16,0 0 512 0,0 0 128 0,0 0 0 0,0 0 0 0,0 0 0 0,0 0 0 15,0 0 0-15,0 0 0 0,0 0 160 0,0 0-160 16,49-16 192-16,-49 16-192 0,0 0 320 0,0 0-32 16,0 0-16-16,0 0 0 0,19-38 96 0,-19 38 16 15,0 0 0-15,0 0 0 0,0 0 64 0,0 0 0 16,10-35 16-16,-10 35 0 0,0 0-144 0,0 0-48 16,0 0 0-16,0 0 0 0,0 0-16 0,0 0 0 15,0 0 0-15,0 0 0 0,0 0 16 0,0 0 0 16,0 0 0-16,0 0 0 0,0 6-80 0,0 0-32 0,-1 1 0 15,0-3 0-15,-1 5-160 0,2-3 192 0,-1 3-192 0,0-2 192 16,0 0-192-16,1 1 0 0,-1 0 0 0,1 0 0 16,0-2 0-16,0 1 0 0,0-1 0 0,1-1 0 31,0 0-544-31,-1-5-32 0,0 0-16 0,0 0-18288 0</inkml:trace>
  <inkml:trace contextRef="#ctx0" brushRef="#br0" timeOffset="-136083.16">30877 12742 11055 0,'-3'3'480'0,"2"0"112"0,1-3-464 0,0 6-128 0,0-5 0 0,-1 2 0 0,1-2 2784 0,0 4 544 16,0 2 96-16,0 2 32 0,0 3 128 0,0 1 48 16,0 0 0-16,1-3 0 0,0 1-2192 0,0-1-432 15,1 0-96-15,-1-1-16 0,1-2-656 0,-2 2-240 16,0-9 144-16,3 10-144 0,-3-6 0 0,0-1 0 15,0-3 0-15,0 5 0 0,0-5 0 0,0 0-144 16,0 0 144-16,0 0-160 16,0 0-640-16,0 0-128 0,0 0-32 0,0-34 0 15,0 34-160-15,0 0-32 0,2-35-16 0,-2 35 0 0,0 0 784 0,3-38 176 16,-3 38 16-16,0 0 16 0,1-44 384 0,-1 44 80 16,0 0 16-16,5-38 0 0,-5 38 576 0,0 0 112 15,0 0 32-15,0 0 0 0,14-37-224 0,-14 37-32 0,0 0-16 0,0 0 0 16,0 0-304-16,0 0-64 0,0 0-16 15,0 0 0-15,0 0-368 0,48 2 0 0,-48-2 0 16,0 0 128 0,22 13-784-16,-22-13-160 0</inkml:trace>
  <inkml:trace contextRef="#ctx0" brushRef="#br0" timeOffset="-135697.47">31207 12802 19295 0,'-3'0'416'0,"2"0"96"0,0 0 0 0,0 0 48 0,-1 0-560 0,1 0 0 0,0 0 0 0,-2-2 0 16,0 2 3600-16,-2-1 624 0,-1 1 112 0,-3 0 16 16,0 1-2336-16,1-1-480 0,-1 2-80 0,2-2-32 0,-2 3-960 0,0 0-192 15,1 0-32-15,-2 1-16 0,1 2-224 0,-1 1 0 16,0 2 0-16,2 1 0 0,1-2 0 0,3-1 0 16,0 3 0-16,3-4-160 0,2 1 160 0,1-1-160 15,-2-6 160-15,11 10-160 16,-11-10-144-16,0 0-16 0,0 0-16 0,0 0 0 15,52 3-176-15,-52-3-16 0,0 0-16 0,0 0 0 0,0 0 208 0,55-25 32 16,-55 25 16-16,0 0 0 0,0 0 288 0,0 0-128 16,0 0 128-16,33-35 0 0,-33 35 0 0,0 0 0 15,0 0 192-15,0 0-48 0,0 0 368 0,0 0 64 16,0 0 0-16,0 0 16 0,0 0-16 0,0 0 0 16,0 0 0-16,0 0 0 0,-4-3-304 0,1 9-64 15,0 2-16-15,1-1 0 0,-1 3-192 0,1-3 128 16,1 2-128-16,-2-1 0 0,2 0 0 0,-2 0 0 0,2-1 0 15,0 0 0-15,0-1 0 0,-1 0 0 0,0 1-192 0,1-4 192 32,0 2-1056-32,1-1-96 0,0 0-32 0,0-4-15936 0</inkml:trace>
  <inkml:trace contextRef="#ctx0" brushRef="#br0" timeOffset="-135081.95">31353 12818 17503 0,'-1'0'768'0,"1"0"176"0,0 0-752 0,0 0-192 0,0 0 0 0,0 0 0 0,0 0 3216 0,0 0 624 16,0 0 112-16,0 0 16 0,0 0-1056 0,0 0-224 15,0 0-32-15,1 4-16 0,-1 1-1632 0,-3 2-336 16,2 2-64-16,-1-1-16 0,-1 3-208 0,1-1-64 15,-1-1 0-15,1 4 0 0,0-3-192 0,0 0-128 16,-1 1 160-16,1-1-160 0,0 0 0 0,-1-4 0 16,-1 0 0-16,2 0 0 0,1-2-256 0,-1-2 16 15,1-2 0-15,1 0 0 16,0 0-272-16,0 0-64 0,0 0-16 0,0 0 0 0,0 0 176 0,0 0 32 16,31-47 16-16,-31 47 0 0,0 0 224 0,24-38 144 15,-24 38-192-15,0 0 192 0,0 0 0 0,27-41 0 16,-27 41 0-16,0 0 0 0,0 0 208 0,0 0 0 15,0 0 0-15,0 0 0 0,0 0-16 0,0 0-16 16,0 0 0-16,0 0 0 0,0 0-32 0,0 0 0 16,0 0 0-16,0 0 0 0,0 0-144 0,0 0 0 0,29 19 144 0,-30-9-144 15,0-4 0-15,-1 1 0 16,0 2-160-16,1-3 160 0,0 0-256 0,1-5 64 0,0 2 16 16,0-3 0-16,0 0 176 0,0 0-160 0,0 0 160 0,0 0-160 15,0 0 16-15,0 0 0 0,0 0 0 0,0 0 0 16,38-37 144-16,-38 37-208 0,0 0 80 0,0 0 128 15,0 0 0-15,32-39 0 0,-32 39 0 0,0 0 0 16,0 0 0-16,0 0 0 0,0 0 160 0,0 0-160 16,0 0 272-16,0 0-48 0,0 0-16 0,0 0 0 0,0 0-16 15,0 0 0-15,0 0 0 0,41 3 0 16,-42 4-16-16,1 2-16 0,-1 1 0 0,-1 2 0 0,1-2-160 0,0 1 0 16,0-1 0-16,-1 0 128 0,1 0-128 0,0-1 0 15,0-2 0-15,0 2 0 0,1-6 0 16,-2 1 0-16,4 1 0 0,-2-5 0 0,0 0 0 0,0 0-176 15,0 0 176-15,0 0-192 16,0 0-944-16,0 0-192 0</inkml:trace>
  <inkml:trace contextRef="#ctx0" brushRef="#br0" timeOffset="-134763.81">31664 12831 8287 0,'2'0'736'0,"-1"2"-592"16,0-2-144-16,0 1 0 0,1 2 2320 0,-1-3 432 15,1 2 96-15,2 2 16 0,-4-4 944 0,0 0 192 0,22 16 32 0,-22-16 16 0,0 0-1984 0,0 0-400 16,39 6-64-16,-39-6-32 16,0 0-1056-16,0 0-224 0,0 0-32 15,0 0-16-15,47-16-240 0,-47 16 0 0,0 0 128 0,0 0-128 16,0 0 160-16,0 0-16 0,0 0 0 0,11-41 0 0,-11 41-16 0,-7-12 0 16,1 6 0-16,1-1 0 0,-2 4-128 0,1-1 192 15,0 2-192-15,-2-1 192 0,0 6-192 0,-1-3 0 16,1 2 0-16,0 5 128 15,-1-3-128-15,0 5 128 0,1 0-128 0,-1 2 128 16,2 0 0-16,1 1-128 0,-1 2 192 0,2-2-64 16,2 1 0-16,-1-1 0 0,3 2 0 0,0 1 0 15,-1-4 64-15,4 0 0 0,0-1 0 0,2 0 0 0,1-2-192 0,1-2 160 16,-6-6-160-16,0 0 160 16,22 10-160-16,-22-10-144 0,0 0 144 0,0 0-19248 15</inkml:trace>
  <inkml:trace contextRef="#ctx0" brushRef="#br0" timeOffset="-134580.83">31912 12796 5519 0,'-7'6'496'0,"5"-3"-496"16,1 0 0-16,0-3 0 0,1 3 2944 0,0-2 480 16,0-1 96-16,0 0 32 0,3 9 800 0,0-3 176 15,0 0 16-15,2 0 16 0,2 2-2208 0,-7-8-448 16,0 0-96-16,22 16-16 0,-22-16-1312 0,0 0-272 15,0 0-48-15,30 12-16 0,-30-12-144 0,0 0 0 0,0 0-160 0,0 0 160 32,0 0-1392-32,0 0-176 0</inkml:trace>
  <inkml:trace contextRef="#ctx0" brushRef="#br0" timeOffset="-134362.86">32007 12721 12895 0,'-1'2'1152'0,"-1"-2"-928"0,2 3-224 0,2-3 0 16,-2 1 2016-16,1 1 352 0,-1 1 80 0,0 2 16 16,1 3 1456-16,-1 5 304 0,1-1 48 0,-1 4 16 15,2 0-2288-15,-4 0-448 0,1 3-80 0,-1-1-32 16,-2 2-848-16,0 1-160 0,1-1-48 0,-2-1 0 0,1-3-208 0,0 0-48 16,0-4-128-16,1 1 192 0,0-4-192 15,1 0 0-15,1-2 0 0,-1-3 0 0,1 1-320 0,1-5-64 16,0 0-16-16,0 0-12432 15,0 0-2480-15</inkml:trace>
  <inkml:trace contextRef="#ctx0" brushRef="#br0" timeOffset="-134010.22">32105 12907 17503 0,'-2'5'768'0,"2"-3"176"0,0 0-752 0,0 1-192 15,0-3 0-15,2 1 0 0,-1 1 2608 0,0-2 480 16,3 4 112-16,1 0 0 0,1 1-208 0,-6-5-48 15,0 0-16-15,30 12 0 0,-30-12-1984 0,0 0-400 16,0 0-80-16,45 1-16 0,-45-1-304 0,0 0-144 16,0 0 128-16,0 0-128 0,55-18 0 0,-55 18 0 15,0 0-224-15,0 0 80 16,0 0-304-16,0 0-48 0,34-40-16 0,-34 40 0 0,-2-15 208 0,-1 8 48 0,-2 1 0 0,1-1 0 16,-1 1 528-16,-2 0 112 0,1 2 32 0,-1-2 0 15,-1 4-48-15,0-1-16 0,-1 2 0 16,0 1 0-16,1 1-144 0,-2 4-16 0,0-1-16 0,1 2 0 15,1 2-48-15,-1 0-128 0,2 5 192 0,0-4-64 16,1 6 16-16,0 1 0 0,2 0 0 0,1 1 0 0,1-4 16 0,1 2 0 0,2 1 0 16,2-4 0-1,1 2-160-15,0-2 0 0,3-2 0 0,-1-1 128 16,-6-9-304-16,0 0-64 0,26 12-16 0,-26-12-12400 16,0 0-2480-16</inkml:trace>
  <inkml:trace contextRef="#ctx0" brushRef="#br0" timeOffset="-133716.45">32361 12957 27407 0,'0'1'592'0,"-2"4"128"0,1 1 32 0,0 0 32 0,1-2-624 0,0-3-160 16,-1 4 0-16,-1 2 0 0,1 5 2032 0,0 1 368 15,1 4 80-15,0-3 16 0,1 2-1232 0,2-3-240 16,-1-3-64-16,1-2 0 0,-1 0-816 0,2-2-144 15,-2-4 0-15,-2-2 0 0,0 0 0 0,0 0 0 16,0 0 0-16,0 0 0 0,0 0 0 0,0 0 0 16,0 0 0-16,0 0 0 0,0 0 0 0,6-47 0 15,-6 47 192-15,-2-27-64 0,2 27-128 0,-3-32 0 0,3 32 0 16,2-32 0-16,-2 32 240 0,0 0 16 0,8-45 0 16,-8 45 0-16,0 0-64 0,0 0 0 0,0 0 0 0,0 0 0 15,23-38 0-15,-23 38 0 0,0 0 0 0,0 0 0 16,0 0 112-16,16 14 16 0,-11-8 0 0,1 3 0 15,0 0-320-15,3 1-144 0,1-1 16 0,-10-9 0 32,25 20-352-32,-25-20-64 0</inkml:trace>
  <inkml:trace contextRef="#ctx0" brushRef="#br0" timeOffset="-130011.64">28958 15242 6447 0,'0'0'576'0,"0"0"-576"15,0 0 0-15,0-2 0 0,0 2 1088 0,0 0 128 0,0 0 0 0,0 0 16 16,0 0 912-16,0 0 176 0,0 0 48 0,0 0 0 15,0 0 128-15,0 0 16 0,0 0 16 0,0 0 0 16,0 0-448-16,0 0-96 0,0 0 0 0,0 0-16 16,0 0-608-16,0 0-112 0,0 0-32 0,0 0 0 15,19 8-608-15,-19-4-128 0,0 2-32 0,-1-2 0 16,1 2-144-16,-1 0-48 0,1 4 0 0,-1-4 0 16,1 3-128-16,-2 1-128 0,1 0 144 0,0 0-144 15,-2 2 0-15,2 0 0 0,-1 2 0 0,-1-2 0 16,1 3 0-16,-1-5 0 0,1 0 0 0,-2 2 0 15,0 3 0-15,1 1 0 0,-2 0 0 0,1 0 0 16,-1-2 0-16,1 1 0 0,1 1 0 0,-2-1 0 16,1 1 0-16,2-4 0 0,-1-1 0 0,1 0 0 15,-1-1 0-15,2-2 0 0,1-2 0 0,0-4 0 0,0 1 0 16,1-2 0-16,2 4 0 0,0-1 0 0,1 0 192 0,-4-4-48 16,0 0-16-16,0 0 0 0,30 8 128 0,-30-8 32 15,0 0 0-15,32 6 0 0,-32-6-32 0,0 0-16 16,0 0 0-16,44 4 0 0,-44-4-112 0,0 0 0 0,56 3-128 0,-56-3 192 15,0 0-192-15,58-7 176 16,-58 7-176-16,36 7 160 0,-36-7-160 0,33 6 0 16,-33-6 0-16,0 0 128 0,39 10-128 0,-39-10 0 15,0 0 0-15,0 0 0 0,0 0-144 0,0 0-16 16,41 0 0-16,-41 0 0 16,0 0-608-16,0 0-128 0,0 0-32 0,0 0-11936 15,13-47-2400-15</inkml:trace>
  <inkml:trace contextRef="#ctx0" brushRef="#br0" timeOffset="-129696.49">28963 15152 14735 0,'-2'5'640'0,"2"-4"160"0,0 2-640 0,0-3-160 0,0 0 0 0,2 2 0 15,-1-2 3008-15,2 1 560 0,-3-1 112 0,0 0 32 0,0 0-272 0,36 13-48 16,-36-13-16-16,0 0 0 16,50 0-2096-16,-50 0-432 0,42 8-80 0,-42-8 0 0,43 8-320 0,-43-8-64 15,43 3-16-15,-43-3 0 0,42 5-208 16,-42-5-32-16,0 0-128 0,47 2 192 0,-47-2-192 0,0 0 0 15,0 0 0-15,0 0 0 0,0 0 0 0,46-2-240 16,-42 0 80-16,-2-1 16 16,0 2-688-16,-2 1-144 0,0 0-32 0,0 0-17600 15</inkml:trace>
  <inkml:trace contextRef="#ctx0" brushRef="#br0" timeOffset="-129448.39">28993 15386 13823 0,'0'0'608'0,"0"0"128"0,0 0-592 0,0 0-144 0,0 0 0 0,0 0 0 16,31 8 3136-16,-31-8 576 0,0 0 128 0,44 4 32 15,-44-4-528-15,49 2-96 0,-49-2-32 0,47 7 0 16,-47-7-2176-16,40 3-432 0,-40-3-96 0,0 0 0 15,42 4-512-15,-42-4 0 0,0 0 0 0,0 0 0 16,0 0 0-16,0 0-208 0,0 0 16 0,0 0-17904 16</inkml:trace>
  <inkml:trace contextRef="#ctx0" brushRef="#br0" timeOffset="-128064.35">25327 12851 11967 0,'-1'-2'1072'0,"1"2"-864"16,0-2-208-16,1 2 0 0,0 0 1984 0,-1 0 368 16,0 0 64-16,0 0 16 0,0 0 1264 0,0 0 256 15,51-14 48-15,-51 14 16 0,0 0-1920 0,48-6-384 16,-48 6-80-16,0 0-16 0,48-2-1040 0,-48 2-192 15,0 0-64-15,47 0 0 0,-47 0-192 0,0 0-128 16,0 0 128-16,57-7-128 0,-57 7 0 0,0 0 0 16,0 0 0-16,0 0 0 15,52-13-768-15,-52 13-128 0</inkml:trace>
  <inkml:trace contextRef="#ctx0" brushRef="#br0" timeOffset="-127880.2">25495 12907 9215 0,'-1'5'816'0,"0"-1"-656"0,1-1-160 0,0-3 0 16,0 3 2912-16,0 0 544 0,0 4 128 0,-1 3 0 16,1 6-64-16,-2 3 0 0,2 3-16 0,0-1 0 15,2 1-1632-15,-2-3-320 0,2-3-64 0,-1 0-16 16,2-2-1024-16,-1-2-224 0,2 3-32 0,0-5-16 16,-2-3-176-16,1-1-256 0,-1 3 64 0,2-3-17728 15</inkml:trace>
  <inkml:trace contextRef="#ctx0" brushRef="#br0" timeOffset="-127697.2">25402 13135 23951 0,'0'5'1056'0,"0"-4"224"0,2 2-1024 0,-1-1-256 16,0-2 0-16,0 0 0 0,2 1 2112 0,1 2 352 15,3 1 80-15,-7-4 16 0,21 8-432 0,-21-8-80 16,24 8 0-16,-24-8-16 0,22 8-1360 0,-22-8-272 15,0 0-48-15,34 8-16 0,-34-8-336 0,0 0 0 16,0 0 0-16,55-8 128 0,-55 8-336 0,0 0-64 16</inkml:trace>
  <inkml:trace contextRef="#ctx0" brushRef="#br0" timeOffset="-127399.8">25954 13042 19343 0,'-6'10'848'0,"3"-7"192"0,2 0-832 0,-1 1-208 0,0-2 0 0,1-2 0 15,0 2 2640-15,-3-1 496 0,0 0 80 0,0 2 32 16,-1-3-768-16,0 0-160 0,0-4-16 0,1-1-16 16,0 1-1344-16,4 4-272 0,-5-16-48 0,2 4-16 15,3 12-288-15,-3-26-64 0,3 26-16 0,-4-31 0 16,4 31-64-16,-3-35-16 0,3 35 0 0,-4-32 0 16,4 32-160-16,-4-34 160 0,4 34-160 0,-2-33 160 15,2 33-160-15,-1-33 0 0,1 33 0 0,0 0 0 16,3-41 0-16,-3 41 0 0,0 0 128 0,0 0-128 0,15-42 0 0,-15 42 0 15,0 0 0-15,0 0 0 0,0 0 0 0,34-41 0 16,-34 41 0-16,0 0 0 0,0 0 0 0,0 0 0 16,0 0 128-16,51-16-128 0,-51 16 0 0,0 0 0 15,0 0 0-15,44 4 0 0,-44-4 0 0,0 0 0 16,33 10 0-16,-33-10 0 0,0 0-256 0,0 0-48 16,0 0 0-16,0 0-12368 15,42 5-2464-15</inkml:trace>
  <inkml:trace contextRef="#ctx0" brushRef="#br0" timeOffset="-127196.31">25704 12855 9215 0,'1'0'816'0,"2"0"-656"0,-3 0-160 15,0 0 0-15,0 0 2432 0,0 0 464 0,0 0 96 0,41 2 16 16,-41-2 736-16,41 5 160 0,-41-5 16 0,44 10 16 15,-44-10-2272-15,41 6-464 0,-41-6-96 0,36 6-16 16,-36-6-912-16,0 0-176 0,44 10 0 0,-44-10-16944 16</inkml:trace>
  <inkml:trace contextRef="#ctx0" brushRef="#br0" timeOffset="-126612.05">24576 13998 12895 0,'-6'9'1152'0,"4"-6"-928"0,1 2-224 0,-1-3 0 15,1 0 1840-15,1-2 320 0,0 0 64 0,0 0 16 0,1 0 992 0,2 0 208 16,-3 0 32-16,0 0 16 0,0 0-1312 16,0 0-272-16,43-53-48 0,-43 53-16 0,35-45-1008 0,-35 45-208 15,44-54-48-15,-44 54 0 0,50-57-256 0,-50 57-64 16,49-63-16-16,-49 63 0 0,46-63-240 0,-46 63 176 16,36-51-176-16,-36 51 160 0,31-53-160 0,-31 53 0 15,24-51 0-15,-24 51 0 0,0 0 0 0,18-50 0 16,-18 50 0-16,0 0 0 15,-4-29-768-15,-1 26-64 0</inkml:trace>
  <inkml:trace contextRef="#ctx0" brushRef="#br0" timeOffset="-126361.18">24602 13503 1839 0,'0'7'160'0,"0"-4"-160"0,2 1 0 0,-1 0 0 16,0-2 3360-16,0 2 640 0,2 1 128 0,1 2 32 15,2 6 1152-15,2 5 224 0,2 4 48 0,3 3 16 16,0-1-3216-16,1 3-640 0,-1-1-128 0,1-1-16 16,2 1-784-16,-2-5-160 0,1 1-16 0,-3-5-16 15,-1 1-272-15,0-2-48 0,2 0-16 0,-4-4 0 16,1-2-288-16,-1 0 0 0,0 0 128 0,-1-2-128 16,-2 0 0-16,-6-8 0 0,14 12 0 0,-8-6 0 15,-1-1 0-15,-5-5 0 0,10 8 0 0,-6-6 0 16,-2 2-496-16,1-4 0 0,-3 0 0 0,0 0-12816 15,0 0-2560-15</inkml:trace>
  <inkml:trace contextRef="#ctx0" brushRef="#br0" timeOffset="-125598.56">25483 13663 1839 0,'-6'-4'160'0,"2"2"-160"0,1 1 0 0,2-3 0 0,0 4 3376 0,0-3 640 16,1 3 128-16,-1 0 16 0,-1-2-128 0,1 1-48 15,0 1 0-15,1 1 0 0,-1 4-1456 0,1 2-288 16,1-1-64-16,-1 4-16 0,1 0-1232 0,0 3-240 15,1 1-48-15,-1-1-16 0,0 3-304 0,-1 2-48 16,1-1-16-16,-1 1 0 0,1 2-128 0,-2-4-128 16,-1 2 144-16,-1 1-144 0,0-3 0 0,-1-4 0 15,1 2 0-15,0-2 0 0,0-3 0 0,1-1 0 16,-1-2 0-16,2-4 0 0,0 2 0 0,1-4-128 16,1-3 128-16,0 2 0 0,-1 1-192 0,0 0 192 0,0 0-192 0,0 0 192 15,0 0-128-15,31-43 128 0,-31 43 0 16,0 0 0-16,0 0 0 0,42-47 0 0,-42 47 0 0,0 0 0 15,0 0 0-15,50-42 0 0,-50 42 0 0,0 0 0 16,0 0 0-16,0 0 0 0,50-26 0 0,-50 26 0 16,0 0 0-16,0 0 0 0,0 0 0 0,0 0 0 15,31 4 0-15,-28 2 144 0,-2 1-144 0,-1 2 128 16,0 0 48-16,0 0 0 0,-1 4 0 0,0-2 0 16,-2 1-16-16,1-1 0 0,-1 3 0 0,1-5 0 15,0 2-160-15,1-5 128 0,0 0-128 0,0-1 128 16,1-1-128-16,1-3 0 0,0 0 0 0,-1-1 0 15,0 0-176-15,0 0-16 0,0 0 0 0,0 0-12544 16,0 0-2528-16</inkml:trace>
  <inkml:trace contextRef="#ctx0" brushRef="#br0" timeOffset="-125248.71">25803 13769 27647 0,'-5'8'1216'15,"3"-3"256"-15,-1-2-1168 0,1 0-304 0,-1 1 0 0,2-4 0 0,-1 2 2304 0,-2 5 416 16,-2 2 80-16,-1 1 16 0,0 2-1344 0,0 2-256 15,0-2-48-15,3 1-16 0,1-1-512 0,1-2-96 16,-1-1-32-16,3-2 0 0,1 2-224 0,1-3-48 16,1 0-16-16,1-2 0 0,1-3-224 0,1 0 0 15,-6-1 0-15,0 0 0 0,0 0 0 0,0 0 0 16,0 0 0-16,52-27 0 0,-52 27-144 0,0 0-32 16,0 0 0-16,37-47 0 15,-37 47-368-15,0 0-80 0,0 0-16 0,0 0 0 0,29-51 384 0,-29 51 64 0,0 0 0 16,0 0 16-16,0-35 176 0,-3 28 0 0,-1 4 0 0,1-4 0 15,-1 5 0-15,0-1 0 0,2 2 0 0,-2 1 0 16,2 0 176-16,0 1-48 0,1 2 0 0,0-1 0 16,0 2 80-16,-1 2 16 0,2-2 0 0,-1 2 0 15,1 3-80-15,-1-3-16 0,1 1 0 0,0 2 0 16,0 1-128-16,0-3 0 0,1 2 144 0,0 0-144 16,1 1 0-16,-1-3 0 0,1 2 0 0,1-3 0 15,-2 0-144-15,3-2-48 0,-2 2-16 0,2-4-18672 16</inkml:trace>
  <inkml:trace contextRef="#ctx0" brushRef="#br0" timeOffset="-124862.9">25959 13840 19343 0,'-1'2'848'0,"-1"-2"192"0,2 0-832 0,0 0-208 16,0 3 0-16,0-3 0 0,2 0 2464 0,-1 0 448 15,1 1 96-15,3-1 0 0,0 2-256 0,1-2-64 16,-6 0-16-16,0 0 0 0,0 0-1648 0,0 0-320 15,41-3-64-15,-41 3 0 0,0 0-304 0,0 0-48 16,0 0-16-16,49-11 0 0,-49 11-272 0,0 0 160 16,0 0-160-16,0 0 128 0,53-20-128 0,-53 20 0 15,0 0 0-15,0 0 0 0,0 0 0 0,0 0 0 16,0 0 0-16,0 0 0 0,0 0 0 0,0 0 0 16,0 0 0-16,22-47 0 0,-27 43 0 0,-2 0 0 15,-2 2 0-15,0-4 0 0,-2 2 0 0,1-1 0 16,-1 1 0-16,0 1 0 0,1-1 0 0,-1-1 0 0,1-1 0 0,1 2 0 15,1-2 0-15,0 2 0 0,2-2 0 0,2 0 0 16,1 0 0-16,1 0 0 0,2 6 0 0,0 0 0 16,0 0 160-16,0 0-160 0,0 0 192 0,0 0-192 15,26-47 288-15,-26 47-48 0,0 0-16 0,0 0 0 16,0 0-80-16,50-23-16 0,-50 23 0 0,0 0 0 16,0 0-128-16,51-6 0 0,-51 6 0 0,0 0 0 0,0 0-160 0,48-4-16 15,-48 4 0-15,0 0 0 31,0 0-704-31,0 0-144 0</inkml:trace>
  <inkml:trace contextRef="#ctx0" brushRef="#br0" timeOffset="-123115.72">25954 13808 8991 0,'-1'-3'0'16,"0"2"0"0,-1 1 0-16,2-3 0 0,-1 3 0 0,0 0 0 15,0-3 0-15,-3-1 0 0,-1 2 0 0,0-5 0 16,1 4 0-16,-1 0 0 0,3 0 0 0,-1 3 0 0,1 6 624 0,-1-3 112 15,3-3 32-15,0 0 32 0,0 0 480 0,0 0 112 16,0 0 16-16,0 0 32 0,0 0 64 0,0 0 16 16,0 0 0-16,0 0 32 0,5 7-32 0,-3 0-16 15,0 2 0-15,-1-1 32 0,1 2-256 0,-2 0-64 16,1 0-16-16,-1 2 32 0,0-3-736 0,0 2-160 16,0-2-16-16,0-1 16 0,0 0-336 0,0-2-160 15,0-2 16-15,1 1 144 0,-1-5-416 0,0 1 32 16,1-2 16-16,-1-2-13472 0</inkml:trace>
  <inkml:trace contextRef="#ctx0" brushRef="#br0" timeOffset="-120731.24">25794 14344 9215 0,'0'0'816'0,"0"0"-656"15,-1 0-160-15,1-2 0 0,0 2 2032 0,0-4 368 16,-1 4 80-16,0 0 16 0,1-2 992 0,-1 2 208 15,-1 0 32-15,2-3 16 0,0 3-1328 0,2-1-272 16,-2 2-48-16,1-1-16 0,0 3-1184 0,1-1-256 16,1-1-32-16,-1 2-16 0,0 1-192 0,0 1-32 15,-1-1-16-15,1 3 0 0,-1 1-32 0,0 1-16 16,0 2 0-16,2 1 0 0,-2 3-144 0,1-1-32 0,1 2 0 0,1 1 0 16,-1 1-128-16,1 0 0 0,1 3 0 0,-1-4 0 15,1 5 0-15,-2-5 0 0,1 1 0 0,0-2 0 16,0 2 0-16,-2-7 0 0,0 1 0 0,0-2 0 15,-1-1 0-15,0-3 0 0,-1-4 0 0,1 5 0 16,-1-4 0-16,-1-1 0 0,1-2 0 0,0 0 0 16,-5-16-128-16,3 8 128 0,-2-4 0 0,-1-1 0 0,5 13 0 0,-10-35-176 0,5 16 176 15,-1 0-128 1,0 0 128-16,0-2 0 0,1 2 0 0,-1-1 0 16,-1-2 0-16,1 0 0 0,0-1 0 0,0 1 0 15,0 1 0-15,-1 3 0 0,1 0 0 0,1 2 0 16,0 4 0-16,0-3 0 0,2 5 0 0,-1 0 0 15,2 2 0-15,-1 1 0 0,2 4 128 0,1-1-128 16,-1 2 256-16,1 2 0 0,1 0-16 0,-1-3 0 0,1 3-80 0,-1 0-16 16,0 0 0-16,0 0 0 0,0 0-144 0,24 9 0 15,-16-7 0-15,-8-2 0 0,21 10 0 0,-21-10 0 16,24 10 128-16,-13-6-128 0,-11-4 0 0,25 8 0 16,-25-8 0-16,28 10 0 0,-28-10 0 0,27 9 0 0,-27-9 0 0,26 10 0 15,-26-10 0-15,23 7 0 0,-15-2 0 0,1-1 0 16,-3 0 0-16,-1 1 0 15,-1-2 0-15,-3 3 0 0,-1-2 0 0,0 0 0 16,-3 2 0-16,-2-1 0 0,1 0 0 0,-5 4 0 16,0-3 0-16,-3 0 0 0,-1 4 0 0,0-4 0 15,-3 3 0-15,0-2 0 0,-2 2 0 0,0 1 0 16,-1-2 0-16,1 2 0 0,-1 3 0 0,3-6 0 16,1 2 0-16,3-3 0 0,5 0 0 0,0-5 0 15,6 2 0-15,1-3 0 0,4 0 0 0,-4 0 0 0,0 0 0 0,0 0 0 16,0 0-320-16,0 0 48 0,53-29 16 0,-53 29-12992 15,0 0-2608-15</inkml:trace>
  <inkml:trace contextRef="#ctx0" brushRef="#br0" timeOffset="-118329.2">26183 14285 6447 0,'0'6'576'0,"0"-6"-576"16,0-2 0-16,0 0 0 15,0 0 2528-15,1 2 400 0,-1-2 80 0,1 0 0 16,0 0 848-16,1 2 176 0,-1-3 16 0,0 3 16 16,3 3-1600-16,-2-1-320 0,1 2-64 0,1 0-16 15,-2 2-1168-15,2 0-224 0,-2 3-48 0,1 1-16 16,0 8-240-16,0-4-48 0,-1-8-16 0,1 0 0 15,-1 0-176-15,-1 1-128 0,2 2 144 0,-2-2-144 16,0-1 0-16,1-3 0 0,-1 2 0 0,0-3 0 16,-1 0 0-16,0-4 0 0,1 0-192 0,-1 2 192 15,2-2-576-15,-2 2 0 0,0-4 0 0,0 4 0 16,0 0-240-16,0 0-48 0,6-46-16 0,-6 46 0 0,0 0 512 0,11-45 112 16,-11 45 0-16,0 0 16 0,0 0 240 0,20-53 0 15,-20 53 144-15,0 0-144 0,0 0 336 0,0 0-16 16,0 0-16-16,0 0 0 0,0 0 208 0,0 0 64 15,39-33 0-15,-35 33 0 0,1 4-256 0,0-1-32 16,0 3-16-16,0-3 0 0,0 4-272 0,0 0 0 16,0 2 128-16,-2-2-128 0,1 4 0 0,-1-3 0 15,-1 0 0-15,-1 2 0 0,-1-4 0 0,1 1 0 16,-1 0 0-16,0-2 0 0,-1-1 0 0,0-1 0 16,1 0 0-16,0-3 0 0,0 0 0 0,1-3 0 15,-1 0 0-15,0 3 0 0,0 0 0 0,0 0 0 16,0 0 0-16,0 0 0 0,0 0 0 0,22-51 0 15,-22 51 128-15,0 0-128 0,0 0 128 0,0 0-128 0,34-51 144 0,-34 51-144 16,0 0 160-16,0 0-160 0,0 0 160 0,0 0-160 16,38-38 160-16,-38 38-160 0,0 0 160 0,0 0-160 15,0 0 160-15,0 0-160 0,0 0 160 0,0 0-160 16,31 6 176-16,-28 0-176 0,-1-2 192 0,1 2-192 16,-1 0 160-16,0 1-160 0,1 0 128 0,-1 3-128 15,0 1 0-15,-1 0 0 0,-1 6 128 0,1 0-128 16,-1-10 0-16,0 2 0 0,0-1 0 0,0 2 0 15,-1 0 0-15,1-4 0 0,0 2 0 0,1-2 0 16,-1-1-256-16,1-4 0 0,2 2 16 0,1-7-12304 16,-4 4-2448-16</inkml:trace>
  <inkml:trace contextRef="#ctx0" brushRef="#br0" timeOffset="-117815.18">26928 14224 5519 0,'-2'4'240'0,"1"-1"64"0,-1-2-304 0,2 1 0 16,0-2 0-16,-1 0 0 0,1 0 2480 0,-1 3 432 0,1-2 96 0,-1 1 0 15,-2 1 640-15,1-2 112 0,1 2 16 0,-1-2 16 16,1-1-1232-16,-1-1-256 0,0 1-64 0,0 0 0 0,-1 0-1152 0,0-4-256 31,0 1-32-31,0-3-16 0,-2 3-400 0,0-4-96 0,1 1-16 0,-2-2 0 16,0-2-96-16,-1 0-32 0,1-5 0 0,-1 1 0 16,-1-4-144-16,1-1 192 0,0 1-192 0,0-2 192 15,1-2-192-15,0 2 128 0,6 20-128 0,-10-43 128 16,10 43 16-16,-9-39 0 0,9 39 0 0,-7-32 0 15,7 32-16-15,-6-25 0 0,6 25 0 0,0 0 0 16,-8-26 16-16,7 21 0 0,0 2 0 0,1 3 0 16,0 0 48-16,0 0 0 0,0 0 0 0,0 0 0 15,0 0-64-15,0 0 0 0,0 0 0 0,0 0 0 16,0 0-128-16,0 0 192 0,42-16-192 0,-42 16 192 16,0 0-192-16,33 1 0 0,-33-1 0 0,0 0 0 0,40 5 0 0,-40-5 0 15,30 4 0-15,-30-4 0 0,29 2 0 16,-29-2 0-16,0 0 0 0,39 6 0 0,-39-6 0 0,0 0-176 0,23 4 176 0,-20-3-192 31,0 0-240-31,0-1-48 0,-2 2-16 0,0-2 0 16,-1-2-240-16,0 2-48 0,-1-1-16 0,-1 1-17888 15</inkml:trace>
  <inkml:trace contextRef="#ctx0" brushRef="#br0" timeOffset="-117526.54">26661 14117 20271 0,'0'4'896'0,"0"-4"192"0,2 0-880 0,-1 2-208 0,0-2 0 0,0 0 0 15,0 0 3024-15,3 0 560 0,2 1 128 0,-6-1 0 16,0 0-1136-16,0 0-224 0,46-1-48 0,-46 1-16 15,0 0-1248-15,52-11-240 0,-52 11-48 0,0 0-16 0,57-17-352 0,-57 17-64 16,0 0 0-16,59-23-16 16,-59 23-304-16,0 0 0 0,58-21 128 0,-58 21-128 15,0 0 0-15,0 0 0 0,51-16 0 0,-51 16 0 16,0 0-512 0,0 0-64-16,50-26-16 0,-50 26-19120 0</inkml:trace>
  <inkml:trace contextRef="#ctx0" brushRef="#br0" timeOffset="-114431.9">29918 15128 7359 0,'-3'0'656'0,"0"7"-528"0,2-3-128 0,1-4 0 0,0 0 1600 0,0 0 304 15,-5 0 48-15,3 0 16 0,-2 2 992 0,-2-2 208 16,-1-2 32-16,-1 1 16 0,0-1-864 0,0-2-176 16,0 0-48-16,-2-1 0 0,2-1-704 0,-2-1-144 15,0 1-16-15,-1-1-16 0,-2 4-560 0,1 3-112 16,1-3-32-16,1 3 0 0,3 3-288 0,-1 0-48 15,3 0-16-15,2-3 0 0,0 4-192 0,2-2 144 16,0 2-144-16,1 0 128 0,0 2 0 0,0-3 0 16,1 6 0-16,0-2 0 0,0 5 16 0,2-2 0 15,1 2 0-15,-1 1 0 0,2 2-144 0,0 1 128 16,0 0-128-16,0 3 128 0,1 0-128 0,-1 0 0 16,0 4 0-16,0-2 0 0,0-2 0 0,-3 1 0 15,1-1 128-15,-2 2-128 0,-1 1 0 0,0 2 0 0,-2 3 0 0,-1 1 128 16,0 1-128-16,-4-1 0 0,1 4 0 0,0-3 0 15,-1-5 0-15,-1 0 0 0,2-2 0 0,0-5 0 16,0 0 0-16,1-5 0 0,1-2 0 0,-1 0 0 16,1-4 0-16,2 0 0 0,-2 0 0 0,0-2 0 15,2-2-128-15,1-2 128 0,1 0 0 0,0 0 0 16,0 0 0-16,0 0 0 0,1 0 128 0,1 0-128 16,1 0 224-16,-3 0-32 0,0 0-16 0,0 0 0 15,0 0 112-15,0 0 32 0,32 10 0 0,-32-10 0 16,0 0-16-16,19 10 0 0,-19-10 0 0,12 9 0 15,-6-3-160-15,-1 0-16 0,1 2-128 0,-1-2 192 16,1 0-192-16,-1 0 0 0,0-3 0 0,-5-3 0 16,0 0-576-16,0 0-48 0,0 0-16 0,0 0-19040 15</inkml:trace>
  <inkml:trace contextRef="#ctx0" brushRef="#br0" timeOffset="-114129.64">30031 15761 22111 0,'1'0'976'0,"0"0"208"0,2 0-944 0,-1-2-240 15,1 1 0-15,-1-3 0 0,1 2 3088 0,-3 2 576 0,0 0 112 0,0 0 32 16,47-39-1632-16,-47 39-336 0,39-44-64 0,-39 44-16 15,41-47-1056-15,-41 47-192 0,43-51-64 0,-43 51 0 16,41-49-208-16,-41 49-48 0,36-39-16 0,-36 39 0 16,0 0-16-16,45-48 0 0,-45 48 0 0,0 0 0 15,40-41 80-15,-40 41 16 0,0 0 0 0,39-44 0 16,-39 44-256-16,0 0 0 0,33-44 0 0,-33 44 0 31,0 0-512-31,0 0-128 0,0 0-48 0,16-47-12496 0,-20 40-2512 0</inkml:trace>
  <inkml:trace contextRef="#ctx0" brushRef="#br0" timeOffset="-113876.72">30056 15303 20271 0,'-3'7'896'0,"3"-2"192"0,1-1-880 0,2-2-208 15,-1 2 0-15,1 0 0 0,1 1 2944 0,0 0 560 16,4 6 96-16,5 5 32 0,5 4-944 0,-1 4-192 15,0 2-48-15,2 1 0 0,-2 2-1360 0,1-3-288 16,-1 0-48-16,-1-1-16 0,-1-1-416 0,-4-1-64 16,-1-1-32-16,-3-4 0 0,-1-2-224 0,-2 1 128 15,0-1-128-15,-2-2 0 0,1 0 0 0,-2-2 0 16,0-2 0-16,1 0 0 16,-1-4-384-16,1-3-64 0,-2-3 0 0,0 0-16 15,0 0-1008-15,0 0-208 0</inkml:trace>
  <inkml:trace contextRef="#ctx0" brushRef="#br0" timeOffset="-113282.36">30501 15152 17503 0,'1'5'1552'0,"0"-5"-1232"0,0 1-320 0,1-1 0 15,-1 0 2880-15,0 0 528 0,2 3 112 0,0-1 0 16,-3-2-320-16,0 0-80 0,24 14-16 0,-24-14 0 16,22 12-1824-16,-8-6-384 0,-1 4-64 0,1-4 0 15,-14-6-480-15,32 16-96 0,-32-16 0 0,36 15-16 16,-36-15-240-16,36 11 0 0,-36-11 0 0,37 9 0 16,-37-9 0-16,0 0 0 0,48 4 0 0,-48-4 0 0,0 0 0 0,0 0 0 15,46 2 0-15,-46-2 0 16,0 0 0-16,0 0 0 0,0 0 0 0,0 0 0 15,35 9 0-15,-34-6 0 0,0 1 0 0,-1 2 0 0,-1 1 0 0,-2-1 0 16,-2 4 0-16,0 2 0 0,-2 2 0 0,0 4 0 16,-3 3 0-16,1 3 0 0,-2 0 128 0,1 5-128 15,0-1 0-15,-1 3 0 0,1 1 144 0,-1 0-144 16,1 3 128-16,1 0-128 0,2-4 0 0,1-2 0 16,0 2 128-16,1-2-128 0,1-1 0 0,-1-3 0 15,3-3 0-15,-1 0 0 0,1-3 0 0,0-3 0 16,1 0 0-16,0-4 0 0,0 1 0 0,1-3 128 15,0 0-128-15,1-4 128 0,-1-4 16 0,1 2 0 0,0-2 0 16,1-2 0-16,0 0-144 0,-2 0 160 0,1 0-160 0,1 0 160 16,-2-2-160-16,0-1 0 0,0 2 144 0,0-1-144 15,-2 2 0-15,1-4 144 0,-1-1-144 0,-2-1 0 16,1 1 128-16,-2-4-128 0,0 6 0 0,-1-6 0 16,0 3 0-16,-1-2 0 0,-1 2 0 0,-2 0 0 15,1 0 128-15,-3 0-128 0,0 2 0 0,0-1 0 16,-1 1 0-16,1 2 0 0,-2 2 0 0,1 0 0 15,-2 2 0-15,1-2 0 0,2 4 0 0,2-2 0 16,1 2-144-16,4-1 16 0,2-3 0 0,1-3 0 16,2 6-416-16,4-1-80 15,-4-2-16-15,0 0 0 0,0 0-208 16,0 0-48-16,45-6-16 0,-45 6-17904 0</inkml:trace>
  <inkml:trace contextRef="#ctx0" brushRef="#br0" timeOffset="-113043.18">31097 15572 6447 0,'-5'0'272'0,"2"-1"80"0,1 1-352 0,1-2 0 0,-1 2 0 0,2 0 0 16,2 0 3456-16,-1-3 640 0,0 2 112 0,2 1 16 15,0-4 208-15,-3 4 48 0,0 0 0 0,0 0 0 16,0 0-2736-16,0 0-528 15,0 0-128-15,50-6 0 0,-50 6-640 0,0 0-112 16,0 0-16-16,29 7-16 0,-21-4-144 0,-8-3-32 0,0 0 0 0,0 0 0 0,38 6-128 0,-38-6 0 16,0 0 0-16,0 0 0 31,50-12-560-31,-50 12-32 0,0 0-16 0,0 0-11808 0,0 0-2368 0</inkml:trace>
  <inkml:trace contextRef="#ctx0" brushRef="#br0" timeOffset="-112799.84">31062 15651 8287 0,'3'0'736'0,"-1"0"-592"16,-1 0-144-16,1 0 0 0,0 0 2816 0,-1 3 544 15,3-3 96-15,2 0 32 0,2 2 560 0,2-2 112 16,2 4 32-16,-12-4 0 0,25 6-2256 0,-25-6-448 15,0 0-80-15,38 10-32 0,-38-10-992 0,23 6-208 16,-11-2-48-16,-12-4 0 0,19 6-128 0,-19-6 0 16,0 0 0-16,29 9 0 15,-29-9-592-15,0 0 0 0,23 10 0 0,-15-8 0 16,-1-1-1376-16,-7-1-272 0</inkml:trace>
  <inkml:trace contextRef="#ctx0" brushRef="#br0" timeOffset="-111696.45">31892 15404 911 0,'-11'0'0'0,"3"-2"0"16,3 0 0-16,2 0 0 0,1 2 4704 0,1-3 864 15,1 2 160-15,-1-1 32 0,-1-2-1776 0,-3 0-352 16,0-2-80-16,-2 1-16 0,1 1-1616 0,1 1-336 16,-1-1-64-16,1 4-16 0,0 0-800 0,0 0-176 15,0 0-16-15,2 1-16 0,0-1-144 0,1 3-32 16,-1 0 0-16,1 0 0 0,0 1-32 0,0-2-16 16,1 4 0-16,-2-2 0 0,2 0-32 0,0 2-16 15,0 0 0-15,-2 0 0 0,2 3-96 0,-2-2-128 16,1 2 176-16,-1 1-176 0,1-3 0 0,-2 2 0 15,2 0 0-15,-2 1 0 0,0-3 0 0,1 2 0 16,-1-1 0-16,-1 2 0 0,1-2 0 0,-1-2 0 0,3 2 0 0,-2-1 0 16,2-1 0-16,-1 0 0 0,1-2 0 0,1 2 0 15,1-2 0-15,0-1 0 0,0 0 0 0,0 0 0 16,1 0 0-16,-1-1 0 0,1 0 0 0,0 0 0 16,0-1 0-16,1 2 0 0,0-1 0 0,-1-2 0 15,1 0 0-15,0 2 0 0,-1-2 0 0,2 2 0 16,-2-2 0-16,0 2 0 0,1-2 0 0,-2 2 0 15,1 0 0-15,-1 1 0 0,-1 0 0 0,-1 0 0 16,0 1 0-16,1-1 0 0,-2 0 0 0,-1 0 0 16,3 0 0-16,-1 1 0 0,0-2 0 0,1 2 0 15,1-2 0-15,-1-2 0 0,1 2 0 0,0 0 0 16,0-2 0-16,0 0 0 0,1 0 0 0,-2 1 0 16,1-1 0-16,-1 3 0 0,0-3 0 0,-3 2 0 0,1-2 0 15,0 1 0-15,-2 4 0 0,-1-1 0 0,1-1 0 16,-2 0 0-16,4 0 0 0,-2-2 0 0,1 1 0 0,2 2 0 15,-1-1 0-15,2-3 0 0,1 1 0 0,1 1 0 0,2-2 0 0,0 3 0 16,2-3 0-16,-5 0 0 16,0 0-128-16,0 0 128 0,0 0 0 0,40 0 0 0,-40 0 0 0,0 0 0 15,0 0 0-15,0 0 0 16,43 0 0-16,-37 4 0 0,-1-2 0 0,0-1 0 16,-2 4 0-16,-1-1 0 0,-1 0-176 0,-1-1 176 15,0 2-192-15,-1-1 192 0,-1-2 0 0,-1 2-128 16,1 0 128-16,-2-2 0 0,-1 2 0 0,1-1 0 15,-2 0 0-15,0 0 0 0,-1 0 0 0,-1 1 0 16,-1 1 0-16,2-1 0 0,-2 2 0 0,-1 0 0 0,1 0 0 0,-1-2 0 16,3 0 0-16,1 2 0 15,0-4 0-15,0 2 0 0,2-1 128 0,1 0-128 0,0-3 0 0,3 3 0 16,1-3 0-16,2 0 128 0,0 0-128 0,4 0 0 16,-7 0 0-16,0 0 0 0,0 0 0 0,0 0 0 15,47-9 0-15,-47 9 0 0,0 0 0 0,0 0 0 16,50-6 0-16,-50 6 0 0,0 0 0 0,35 2 0 15,-35-2 0-15,15 7 0 0,-10-4 0 0,-2 3 0 16,0-2 0-16,-3 2 0 0,0 1 0 0,-3-1 0 16,0 1 0-16,-3 2 0 0,-1-1 0 0,-1 2 0 15,-2 0 0-15,-3 3 0 0,1-5 0 0,-1 3 0 16,-1 1 0-16,-1-1 0 0,-3 4 0 0,-2-2 0 0,-1 4 0 16,0-1 0-16,2 1 0 0,-2-1 0 0,-4 3 128 15,-1 2-128-15,3 2 0 0,3-7 144 0,4 2 16 0,4-5 0 16,6-3 0-16,2-1 0 0,5-2-16 0,5-4 0 15,3 0 0-15,-9-3 0 0,0 0-144 0,41-4 0 16,-41 4 0-16,58-12 0 16,-58 12-480-16,85-21-32 0,-33 7 0 0,6-1-19296 15</inkml:trace>
  <inkml:trace contextRef="#ctx0" brushRef="#br0" timeOffset="-108132.47">23815 13738 13823 0,'0'0'1216'0,"0"0"-960"16,-6-3-256-16,6 3 0 0,0 0 560 0,0 0 64 16,0 0 16-16,-8 0 0 0,8 0-224 0,-12-4-32 15,4 4-16-15,1 0 0 16,-2 0-752-16,2 0-128 0,7 0-48 0,-14 0 0 16,14 0-176-16,-11 0-32 0,11 0-16 0,0 0 0 15,-9 0 112-15,9 0 32 0,0 0 0 0,0 0-2720 16,0 0-544-16</inkml:trace>
  <inkml:trace contextRef="#ctx0" brushRef="#br0" timeOffset="-107599.23">23877 13646 911 0,'0'0'0'0,"0"0"0"0,18-15 0 0,-18 15 0 15,0 0 1040-15,0 0 128 0,0 0 32 0,15-16 0 16,-15 16 384-16,16-20 80 0,-6 5 0 0,0 2 16 16,0-2-560-16,-3 1-112 0,1-1-32 0,-2 2 0 15,0-2-592-15,1 1-112 0,0-1-16 0,-1-1-16 16,1 0-384-16,-1 0-80 0,2-2-16 0,-1-1 0 15,1 3-160 1,-1-4-48-16,0 2 0 0,1-1 0 0,-2 3-160 0,-1-3-32 0,0 0-16 0,-1 0 0 16,-1 3 48-16,0-3 16 0,-2 1 0 15,-1-2 0-15,0 2 448 0,0-5 144 0,-1 1 0 0,0 0 0 0,1 3 384 0,0 0 192 16,-2-3 48-16,2 0 0 0,2 0-304 0,0-3-64 16,0 2-16-16,1-1 0 0,1 1-448 0,1 0-96 15,1-1-16-15,-1 1 0 16,1 1-80-16,-1 1-32 0,0-1 0 0,0 0 0 15,-2 2 240-15,0 1 64 0,-1 0 0 0,-2 0 0 0,2 3 128 0,-2-3 176 16,0 3-48-16,0 0 0 0,1 1 128 0,0-1 0 16,2-2 16-16,0-1 0 0,2-1-272 0,1 1 0 15,2-4 0-15,1 0 0 0,0 1-304 0,4-2-64 16,-1 2-16-16,2-3 0 16,1 3-288-16,-2 0-64 0,1-1-16 0,-1 1 0 15,2 4 80-15,-1-3 16 0,1 3 0 0,-2 2 0 0,1 1 528 0,-1 2 128 16,-13 13 0-16,24-21 0 0,-24 21 912 0,23-16 224 15,-23 16 32-15,24-15 16 0,-24 15-496 0,25-14-112 0,-25 14 0 16,28-12-16 0,-28 12-1200-16,35-14-224 0,-35 14-48 0,39-15-16 0,-39 15 928 0,42-13 0 0,-42 13 0 15,50-18 0-15,-50 18 0 0,49-13 0 0,-49 13 0 0,52-16 0 16,-52 16 0-16,51-15 0 0,-51 15 0 0,48-14 0 0,-48 14 0 0,46-12 0 16,-46 12 0-16,42-6 0 15,-42 6 0-15,40-4-128 0,-40 4 128 0,0 0 0 16,53 4 0-16,-53-4 0 0,40 2 0 0,-40-2 0 15,45 6 0-15,-45-6-144 0</inkml:trace>
  <inkml:trace contextRef="#ctx0" brushRef="#br0" timeOffset="-107415.52">25998 12071 4607 0,'0'0'192'0,"0"0"64"0,41 18-256 0,-41-18 0 16,0 0 0-16,0 0 0 0,0 0 400 0,42 15 48 15,-42-15 0-15,49 16 0 16,-49-16-928-16,68 18-176 0,-68-18-48 0,66 16 0 0</inkml:trace>
  <inkml:trace contextRef="#ctx0" brushRef="#br0" timeOffset="-107165.49">27280 12486 20271 0,'0'0'1792'0,"0"0"-1424"0,0 0-368 0,34 0 0 16,-34 0 864-16,0 0 96 0,0 0 32 0,51 0 0 16,-51 0-288-16,63-6-64 0,-28 2-16 0,-35 4 0 15,59-6-2672-15,-59 6-544 16,52-7-96-16,-52 7-32 0</inkml:trace>
  <inkml:trace contextRef="#ctx0" brushRef="#br0" timeOffset="-106824.16">28927 12208 24879 0,'0'0'1088'0,"0"0"256"0,0 0-1088 0,0 0-256 0,28 0 0 0,-28 0 0 16,0 0 608-16,0 0 64 0,0 0 16 0,43 0 0 15,-43 0-1392-15,39 1-256 0,-39-1-64 0,38 0-16 16,-38 0-2128-16,36 2-416 0,-36-2-96 0,36 0-16 0</inkml:trace>
  <inkml:trace contextRef="#ctx0" brushRef="#br0" timeOffset="-106581.53">29758 12366 14735 0,'0'0'1312'0,"0"0"-1056"15,0 0-256-15,0 0 0 0,0 0 1664 0,0 0 288 16,40 10 48-16,-40-10 16 0,34 6-320 0,-34-6-64 16,47 4-16-16,-47-4 0 15,42 2-1968-15,-42-2-400 0,36 0-80 0,-36 0 0 16,29-4-240-16,-29 4-32 0,0 0-16 0,34 0 0 0,-34 0 832 0,0 0 288 15,0 0-192-15,31 0 192 0,-31 0-288 0,0 0 32 16</inkml:trace>
  <inkml:trace contextRef="#ctx0" brushRef="#br0" timeOffset="-106395.1">30471 12246 30399 0,'0'0'2704'0,"0"0"-2160"0,0 0-544 0,0 0 0 0,0 0 800 0,0 0 48 16,0 0 16-16,37 2 0 15,-37-2-224-15,30 4-64 0,-30-4 0 0,36 0 0 16,-36 0-1280-16,33-2-272 0,-33 2-48 0,37-4-8896 16,-37 4-1792-16</inkml:trace>
  <inkml:trace contextRef="#ctx0" brushRef="#br0" timeOffset="-106229.68">31269 12259 9215 0,'0'0'816'0,"31"7"-656"16,-31-7-160-16,0 0 0 0,33 6 3072 0,-33-6 576 16,0 0 112-16,30 5 16 0,-30-5-1776 0,52 5-352 15,-18 0-80-15,2-4-16 16,-4 1-3232-16,-1 1-656 0,-1-3-128 0,-30 0-32 0</inkml:trace>
  <inkml:trace contextRef="#ctx0" brushRef="#br0" timeOffset="-106064.11">32170 12583 5519 0,'36'4'496'0,"-8"-3"-496"0,1 2 0 0,-29-3 0 16,37 2 688-16,-37-2 32 0,26 4 16 0,0-1 0 0,13 0-736 0,11 1-336 15,7 2 16-15,-2 3 16 0,-5-3 304 0,-9 0 0 16,-5 0 0-16,-7 2 0 16</inkml:trace>
  <inkml:trace contextRef="#ctx0" brushRef="#br0" timeOffset="2343.9">15018 13435 5519 0,'0'0'496'0,"0"0"-496"15,0 0 0-15,0 0 0 0,0 0 560 0,0 0 16 16,0 0 0-16,0 0 0 0,9-3-576 0,-9 3 0 16,0 0 0-16,0 0-144 0,0 0 144 0</inkml:trace>
  <inkml:trace contextRef="#ctx0" brushRef="#br0" timeOffset="3578.93">15185 13643 2751 0,'0'0'256'0,"-4"-6"-256"16,4 6 0-16,0 0 0 0,-1-6 1136 0,1 6 176 15,0 0 32-15,0 0 16 0,-1-4 272 0,1 4 48 16,0 0 16-16,0 0 0 0,0 0-64 0,0 0-16 15,0 0 0-15,0 0 0 0,0 0-336 0,0 0-64 16,0 0 0-16,0 0-16 0,0 0-96 0,0 0-16 0,0 0 0 0,32 0 0 16,-32 0-64-16,0 0 0 0,0 0-16 0,32 1 0 15,-32-1-240-15,0 0-64 0,28 5 0 0,-28-5 0 16,0 0-272-16,0 0-64 0,36 8-16 0,-36-8 0 16,0 0-48-16,0 0-16 0,0 0 0 0,0 0 0 15,0 0-288-15,0 0 160 0,0 0-160 0,0 0 128 16,-3 44-128-16,3-44 128 0,0 0-128 0,-25 21 128 15,25-21-128-15,0 0 128 0,-22 23-128 0,22-23 128 16,0 0-128-16,-19 18 0 0,19-18 0 0,0 0 0 16,0 0 0-16,0 0 0 0,-22 26-144 0,22-26 144 15,0 0 0-15,0 0-128 0,0 0 128 0,0 0 0 16,0 0 0-16,0 0 0 0,0 0 0 0,-19 19 0 16,19-19 0-16,0 0 0 0,0 0 0 0,0 0 0 0,0 0 0 0,0 0 0 15,0 0 0-15,27-4 0 0,-27 4 0 0,0 0 0 16,29-3 0-16,-29 3 0 0,26-2 0 0,-26 2 0 15,32-1 0-15,-32 1 0 0,36-3 0 0,-36 3 0 16,42 0 0-16,-42 0 0 0,48 0 0 0,-48 0 272 16,48 0-48-16,-48 0-16 0,52 4 240 0,-52-4 32 15,52 5 16-15,-52-5 0 0,48 4-256 0,-48-4-48 16,49 6-16-16,-49-6 0 0,47 6-176 0,-47-6 192 16,45 6-192-16,-45-6 192 0,45 6-192 0,-45-6 160 15,42 7-160-15,-42-7 160 0,44 7-160 0,-44-7 0 16,47 9 0-16,-47-9 128 0,51 6-128 0,-24-3 0 15,-27-3 0-15,54 7 0 0,-54-7 0 0,51 6 192 0,-51-6-192 16,52 6 192-16,-52-6-192 0,52 4 192 0,-24-4-192 16,0 0 192-16,0 2-192 0,0-2 128 0,-28 0-128 0,49 4 128 15,-49-4-128-15,46 1 0 0,-46-1 0 0,39 3 0 16,-39-3 0-16,31 2 0 0,-31-2 0 0,0 0 0 16,30 4 0-16,-30-4 0 0,0 0 0 0,0 0 0 15,0 0 0-15,0 0 0 0,0 0 128 0,0 0-128 16,0 0 0-16,0 0 0 0,0 0 0 0,30 26 128 15,-30-26-128-15,0 0 0 0,0 0 0 0,0 0 0 16,0 0 0-16,0 0 0 0,33 15 0 0,-33-15 0 16,0 0 0-16,0 0 0 0,0 0 0 0,0 0 0 15,31 3 0-15,-31-3 0 0,0 0 0 0,0 0 0 0,0 0 0 0,0 0 0 16,0 0 0-16,0 0 0 0,0 0 0 0,-4-10 128 16,4 10-128-16,-10-3 0 0,10 3 0 0,-12-6 0 15,12 6 0-15,-12-7 0 0,12 7 0 0,-16-6 0 16,16 6 0-16,-15-6 0 0,15 6 0 0,-13-10 0 15,13 10 0-15,-8-9 0 0,8 9 0 0,-4-12 0 16,4 12 0-16,-1-12 0 0,1 12 0 0,0-14 0 16,0 14 0-16,0-16 0 0,0 16 0 0,0-19 0 0,0 19 0 0,0-16 0 0,-1 7 0 0,-1-1 0 31,1-3 0-31,0 1 0 0,0 0 0 0,-1-1 0 16,2 1 0-16,0-1 0 0,0 2 0 0,2 0 0 15,0 1 128-15,1 0-128 0,1 2 0 0,0 0 0 16,-4 8 0-16,10-12 0 0,-10 12 0 0,10-10 0 15,-10 10 0-15,0 0 0 0,0 0 0 0,0 0 0 16,0 0 0-16,0 0 0 0,0 0 0 0,0 0 0 0,0 0 0 16,-17 6 0-16,17-6-192 0,-20 6-32 0,20-6 0 0,-29 12 0 31,29-12-1600-31,-32 12-320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29:26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7375 7529 3679 0,'0'0'320'0,"0"0"-320"16,0 0 0-16,0 0 0 0,0 0 576 0,0 0 64 16,0 0 0-16,0 0 0 0,0 0-496 0,0 0-144 15,0 0 0-15,0 0 0 0,0 0 192 0,-19 38-192 16,19-38 192-16</inkml:trace>
  <inkml:trace contextRef="#ctx0" brushRef="#br0" timeOffset="865.87">5556 7485 12895 0,'0'0'1152'0,"0"0"-928"0,0 0-224 0,0 0 0 0,0 0 256 0,-4 0 16 0,4 0 0 0,0 0 0 0,-9 2-800 0,9-2-176 0,0 0-16 0,-17 8-16 0,17-8-1504 0,0 0-288 0,-21 12-64 0,21-12-16 0,0 0 2160 0,0 0 448 0,-20 19 0 0,20-19 0 0,0 0 0 0,0 0 0 0,0 0 0 0,0 0 0 0,0 0 0 0</inkml:trace>
  <inkml:trace contextRef="#ctx0" brushRef="#br0" timeOffset="1134.63">7699 7393 10127 0,'6'-2'896'0,"1"1"-704"0,0-2-192 0,-3 3 0 0,0-2 1216 0,2 1 224 16,7-3 32-16,5-1 16 0,6 1-320 0,2-4-64 15,0 1-16-15,-2 1 0 0,-1 1-896 0,-3 0-192 16,-1 2 0-16,-1-1 0 0,0 1-192 0,-1 0 32 16,1-1 16-16,-2 1 0 15,1 0-464-15,-1-2-96 0,2 4 0 0,-2-4-16 16,1 1-512-16,0 0-112 0</inkml:trace>
  <inkml:trace contextRef="#ctx0" brushRef="#br0" timeOffset="2303.69">14233 6407 7359 0,'0'0'656'0,"0"0"-528"0,0 0-128 0,0 0 0 0,0 0 1088 0,0 0 176 16,0 0 32-16,0 0 16 0,0 0 16 0,0 0 0 15,0 0 0-15,0 0 0 0,0 0-880 16,0 0-192-16,0 0-16 0,0 0-16 0,0 0-224 16,0 0 0-16,0 0-192 0,2 47 192 0,-2-47-272 0,0 0 48 0,0 0 16 0,20 5-4800 31,-10-3-960-31</inkml:trace>
  <inkml:trace contextRef="#ctx0" brushRef="#br0" timeOffset="2998.87">17200 5360 911 0,'20'-3'0'16,"-4"-2"0"-16,-3 4 0 0,-6 1 0 15,-1-3 496-15,5-1 16 0,12-2 0 0,13-2 0 16,9-2 176-16,3-4 32 0,-1 3 16 0,-6 1 0 15,-4 3 560-15,-6 0 112 0,-4 1 32 0,-3 0 0 16,-4 4 32-16,-3-2 0 0,-1 0 0 0,-1 2 0 16,0-2-400-16,1 2-80 0,0-2-16 0,14 4-6272 15,-7-3-1248-15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4T15:31:22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16766 8283 13823 0,'0'0'1216'0,"0"0"-960"0,0 0-256 0,0 0 0 15,0 0 2304-15,0 0 432 0,0 0 80 0,0 0 0 16,0 0 656-16,4-30 128 0,-4 30 32 0,0 0 0 16,0 0-1952-16,19-38-384 0,-19 38-80 0,0 0 0 15,27-40-608-15,-27 40-112 0,0 0-32 0,42-58 0 16,-42 58-80-16,41-51-32 0,-41 51 0 0,43-57 0 16,-43 57-32-16,45-57-16 0,-45 57 0 0,45-57 0 15,-45 57-48-15,42-53-16 0,-42 53 0 0,39-50 0 16,-39 50-96-16,32-41-16 0,-32 41 0 0,0 0 0 0,34-45-128 0,-34 45 0 15,0 0 0-15,0 0 0 0,0 0 0 16,16-34 0-16,-16 34 0 0,-6-10 0 0,3 4-240 0,-4 2-80 16,1 1 0-16,-2 0-16 15,-1 0-560-15,-2 0-96 0,2 0-32 0,-1-1-18192 16</inkml:trace>
  <inkml:trace contextRef="#ctx0" brushRef="#br0" timeOffset="369.7">16779 7567 9215 0,'-8'3'400'0,"5"0"96"0,-1-2-496 16,1 1 0-16,1 2 0 0,1-1 0 0,1 0 2752 0,-1 4 464 0,-2 2 96 15,2 8 16-15,2 4 576 0,2-2 128 0,1 6 32 0,4-3 0 16,2 1-1920-16,1-1-384 0,1 4-80 0,2 1-16 15,-1-4-736-15,1 2-160 0,-3 0-16 0,0 0-16 16,0 1-208-16,-1 2-32 0,1 1-16 0,-1-1 0 16,0 0-192-16,1 1-32 0,1-1-16 0,-3 1 0 15,3-5-96-15,-3-1-16 0,1-3 0 0,-1 1 0 16,0-5-128-16,1 0 0 0,-2-4 0 0,0 0 128 16,-1 0-128-16,-1-1 0 0,-6-11 0 0,11 16 0 15,-6-10 0-15,-1 1 0 0,1 2 0 0,-5-9 0 16,7 6-400-16,-7-6-64 0,0 0-16 0,0 0 0 15,0 0-416-15,0 0-64 0,0 0-32 0,37 16 0 16,-37-16 16-16,0 0 0 0,0 0 0 0,0 0 0 16,0 0 80-16,0 0 32 0,0 0 0 0,0 0 0 15,0 0-80-15,0 0-16 0,0 0 0 0,0 0-9024 16,42-26-1792-16</inkml:trace>
  <inkml:trace contextRef="#ctx0" brushRef="#br0" timeOffset="738.21">17359 8301 26719 0,'0'3'1184'0,"0"-2"240"0,0 0-1136 0,-2 0-288 0,2 2 0 0,0-3 0 16,0 3 2560-16,-1 1 464 0,1 5 96 0,-1 1 16 16,0 5-1392-16,-2 1-272 0,2 2-48 0,-1 0-16 15,0 0-528-15,1 1-112 0,0 3-32 0,0-4 0 16,-1 1-352-16,1 1-80 0,0-2-16 0,0 2 0 15,-1-1-288-15,0-3 0 0,2-4 128 0,-1-5-128 16,1 2 0-16,0-3 0 0,0-3 0 0,0-3 0 0,2 4-256 0,-2-4-64 16,0 0-16-16,0 0 0 15,0 0-688-15,0 0-128 0</inkml:trace>
  <inkml:trace contextRef="#ctx0" brushRef="#br0" timeOffset="1536.35">18315 8164 23951 0,'1'4'2128'16,"0"-3"-1696"-16,-1-1-432 0,0 0 0 15,1 5 2432-15,-1-2 416 0,2 4 80 0,-1 5 16 16,1 4-848-16,-1 3-176 0,1 0-16 0,-4 0-16 0,1 0-1040 0,0-3-208 16,-1 2-32-16,-2-4-16 0,1 1-224 0,1-6-48 15,-1 1-16-15,1-1 0 0,1-2-304 0,-1 0 0 16,1-1 0-16,0 0 0 0,0-4-160 0,-1-2-144 16,2 0-16-16,0 0-16 15,0 0-832-15,0 0-176 0</inkml:trace>
  <inkml:trace contextRef="#ctx0" brushRef="#br0" timeOffset="1716.56">18290 7987 18431 0,'-9'0'816'0,"5"0"160"0,2 0-784 0,0 0-192 0,0 0 0 16,2 0 0-16,0 0 3248 0,0 0 592 0,0 0 128 0,0 0 32 15,0 0-1616-15,0 0-320 0,0 0-64 0,0 0-16 16,0 0-1456-16,0 0-288 0,36 14-64 0,-36-14-16 31,0 0-576-31,0 0-112 0,31 14-32 0,-31-14-11120 0,27 17-2224 0</inkml:trace>
  <inkml:trace contextRef="#ctx0" brushRef="#br0" timeOffset="2099.65">18493 8306 25791 0,'-5'5'1152'0,"2"-3"224"15,2 1-1104-15,0-2-272 0,1 2 0 0,0-3 0 16,1 2 2400-16,0-2 416 0,2 4 96 0,0-2 16 16,-3-2-1264-16,0 0-240 0,0 0-48 0,30 14-16 0,-30-14-816 0,0 0-160 15,0 0-48-15,0 0 0 0,53-3-176 0,-53 3-32 16,0 0-128-16,0 0 192 0,0 0-192 16,48-13 0-16,-48 13 0 0,0 0 0 0,0 0 0 0,0 0 0 15,0 0 0-15,0 0-160 0,0 0-48 0,0 0-16 16,12-41 0-16,-16 35 0 0,-1 2 224 0,0-2-176 15,-1 0 176-15,-2 0-160 0,1-3 160 0,-2 2 0 16,-1-2 0-16,1 1 0 0,-1 0 0 0,2 0 0 16,1 2 128-16,-2-2-128 0,-1 1 128 0,0 0-128 0,-1 1 128 0,1 0-128 15,3-1 0-15,1 1 144 16,3 0-144-16,1 2 0 0,2-1 256 0,2 2-48 16,-2 3-16-16,0 0 0 0,0 0 80 0,0 0 16 0,0 0 0 15,50-20 0-15,-50 20-32 0,0 0 0 0,0 0 0 0,54-6 0 16,-54 6-256-16,0 0 0 0,0 0 128 0,47 0-128 15,-47 0-192-15,0 0-80 0,0 0-32 0,40 6 0 32,-40-6-528-32,0 0-128 0,0 0 0 0,0 0-17552 0</inkml:trace>
  <inkml:trace contextRef="#ctx0" brushRef="#br0" timeOffset="2868.98">19263 8060 16575 0,'0'0'1472'0,"-1"0"-1168"16,1 0-304-16,0 0 0 0,0 0 2368 0,0 0 432 0,0 0 80 0,0 0 0 15,0 0 256-15,0 0 32 16,0 0 16-16,0 0 0 0,46 10-1888 0,-46-10-368 0,0 0-80 15,0 0-16-15,54 2-480 0,-54-2-96 0,0 0-32 0,0 0 0 16,53 4-224-16,-53-4 0 0,0 0 0 0,0 0 0 31,0 0-416-31,0 0-80 0,46 10-16 0,-46-10-17728 0</inkml:trace>
  <inkml:trace contextRef="#ctx0" brushRef="#br0" timeOffset="3083.65">19383 7928 27647 0,'-1'2'1216'0,"-1"-2"256"0,2 0-1168 0,-1 0-304 0,1 1 0 0,0 2 0 15,-1-1 2256-15,0 0 400 0,0 4 80 0,-1 0 16 0,0 3-1216 16,1 2-224-16,1 1-48 0,-2 3-16 0,4-1-720 0,-1 4-144 16,0 1-16-16,2-1-16 0,-1 2-224 0,2 1-128 15,-1-4 160-15,2 6-160 0,0-1 0 0,0 0 0 16,0 2-208-16,0-5 64 15,0-3-464-15,1-1-96 0,-2-4 0 0,2 1-17760 16</inkml:trace>
  <inkml:trace contextRef="#ctx0" brushRef="#br0" timeOffset="3499.49">19602 7759 17503 0,'-6'8'768'0,"3"-4"176"0,2 1-752 0,0 1-192 16,-1-3 0-16,2 0 0 0,0 3 3024 0,2 5 576 0,-4 8 112 0,2 8 32 16,0 3-1040-16,0 1-208 0,0-2-32 0,0 2-16 15,2 0-1600-15,-2 1-320 0,0 3-64 0,0-4-16 16,-2-2-320-16,1 2-128 0,0 0 0 0,-2-2 0 16,1-7 0-16,-2-2 0 0,2-4 0 0,-1-1 0 15,2-5-176-15,-1-1-16 0,2-2-16 0,0-4 0 16,1 0-16-16,-1-3 0 0,0 0 0 0,0 0 0 15,0 0-112-15,26-51-32 0,-26 51 0 0,23-41 0 16,-23 41 368-16,23-38 0 0,-23 38 0 0,23-41 0 16,-23 41 256-16,0 0 64 0,30-44 0 0,-30 44 16 15,0 0 96-15,0 0 16 0,0 0 0 0,0 0 0 16,36-32-96-16,-36 32-16 0,0 0 0 0,0 0 0 0,12 16-16 16,-11-10 0-16,2 4 0 0,-1 2 0 0,1 2-80 0,-2 0-32 15,0-1 0-15,-1 3 0 0,1 1-208 0,-2 1 176 16,0 1-176-16,1-4 160 0,-3 1-160 0,1-3 0 15,-1 3 144-15,1-5-144 0,0 1 0 0,0-1 0 16,1-1 0-16,0-4 128 0,2 1-128 0,-1-7 0 16,0 0-128-16,0 0 128 15,0 0-672-15,0 0-48 0,0 0-16 0,0 0-12096 16,32-41-2416-16</inkml:trace>
  <inkml:trace contextRef="#ctx0" brushRef="#br0" timeOffset="3837.16">19878 8190 6447 0,'1'4'576'0,"-1"-2"-576"0,1 2 0 0,0-2 0 16,1-1 4240-16,-1 2 752 0,1-1 128 0,1 0 48 16,0 3-896-16,4 1-176 0,-1 1-48 0,1-3 0 15,-7-4-2688-15,0 0-528 0,0 0-128 0,0 0 0 16,43 2-480-16,-43-2-96 0,0 0 0 0,0 0-128 16,0 0 0-16,46-38 0 0,-46 38 0 0,0 0 0 15,0 0 0-15,21-47 0 0,-21 47 0 0,0 0 0 16,0 0 0-16,9-37 0 0,-9 29 0 0,0-1 0 15,-1 2 0-15,-1-1-192 0,0 2 16 0,-1 2 16 16,0-2 16-16,-2 2 0 0,-1 1 0 0,-1 0 0 16,0 3 144-16,-2 0 128 0,2 1-128 0,0 1 176 15,0 2 112-15,1 2 32 0,1 3 0 0,0-2 0 16,2 5 48-16,-1 0 16 0,1 4 0 0,2 0 0 16,0 0 32-16,1-2 16 0,1 3 0 0,3-3 0 15,0 1-176-15,2-2-16 0,0 2-16 0,1 1 0 16,2-4-224-16,0-2 0 0,1 0 0 0,-1-1 0 15,1-3-416-15,-10-6-128 0,0 0-32 0,0 0 0 16,46 7-448-16,-46-7-80 0,0 0-32 0,0 0-17520 16</inkml:trace>
  <inkml:trace contextRef="#ctx0" brushRef="#br0" timeOffset="4300.46">21024 7871 23039 0,'0'-4'2048'0,"0"2"-1648"15,0-1-400-15,0 6 0 0,0-3 2400 0,0 2 400 16,1-4 80-16,-1 2 0 0,1 0-608 0,2 2-128 16,-1 4-32-16,1 2 0 0,-1 4-1232 0,1 3-256 15,0 2-48-15,1 4-16 0,-1 1-240 0,-1 1-64 16,1-1 0-16,-2 3 0 0,0-3-256 0,0 1 0 16,3-2 0-16,-2-1 0 15,2-1-368-15,0-1-128 0,2-2-16 0,0-3-12224 16,-6-13-2432-16</inkml:trace>
  <inkml:trace contextRef="#ctx0" brushRef="#br0" timeOffset="4500.6">21178 7824 5519 0,'-1'0'496'0,"1"0"-496"0,0 2 0 0,0-1 0 16,0 2 4384-16,0 3 784 0,0 0 144 0,0 7 48 15,-1 5-720-15,1 4-144 0,-1 2-16 0,1 3-16 16,-2 2-2928-16,2-1-592 0,0-2-112 0,0 0-32 15,3 1-480-15,1-5-80 0,1-3-32 0,1 1 0 16,2-2-448-16,1-4-80 0,-9-14-32 0,21 19 0 16,-21-19-784-16,0 0-144 0,33 16-48 0,-33-16-16576 15</inkml:trace>
  <inkml:trace contextRef="#ctx0" brushRef="#br0" timeOffset="4751.97">20983 7950 15663 0,'-5'-6'688'0,"3"6"144"0,0 0-656 0,1-3-176 16,1 2 0-16,0 1 0 0,1 0 2640 0,1 1 496 16,-2-1 112-16,0 0 16 0,0 0-80 0,0 0-16 15,39 18 0-15,-39-18 0 0,0 0-1920 0,47 6-384 16,-47-6-80-16,0 0-16 0,56 3-448 0,-56-3-112 15,47 2-16-15,-47-2 0 0,51 2-192 0,-51-2 0 16,0 0 0-16,56 3 0 0,-56-3-272 0,0 0 0 16,0 0 0-16,42 7 0 15,-42-7-624-15,0 0-128 0,0 0-32 0,0 0-16192 0</inkml:trace>
  <inkml:trace contextRef="#ctx0" brushRef="#br0" timeOffset="4967.42">20974 8032 18431 0,'2'0'816'15,"-1"0"160"-15,0 0-784 0,0 0-192 0,1 0 0 0,-1-3 0 16,1 3 3152-16,-2 0 592 0,0 0 112 0,0 0 32 16,0 0-1168-16,0 0-224 0,61 0-64 0,-61 0 0 15,0 0-1536-15,44 6-304 0,-44-6-64 0,0 0-16 16,46 9-352-16,-46-9-160 0,0 0 128 0,46 7-128 0,-46-7 0 0,0 0 0 15,46 6 0-15,-46-6-176 16,0 0-400-16,49 3-64 0,-49-3-32 0,0 0-17760 16</inkml:trace>
  <inkml:trace contextRef="#ctx0" brushRef="#br0" timeOffset="5750.78">22142 8151 21183 0,'0'4'1888'0,"-2"-4"-1504"16,1 0-384-16,1 0 0 0,-1-2 2224 0,0 2 368 16,-2 2 80-16,0-2 16 0,-4 4-400 0,0 1-80 15,1 0-16-15,-3 0 0 0,2-2-1280 0,-2 1-256 16,2 5-48-16,0-3-16 0,0 0-336 0,1 4-80 16,-2-3-16-16,1 5 0 0,2-6-160 0,0 1 160 0,1 2-160 15,2-3 160-15,2 4-160 0,0-3 0 0,2 0 0 0,2-1 0 16,-4-6 0-16,0 0-224 0,27 18 80 0,-27-18 16 31,0 0-448-31,44 6-64 0,-44-6-32 0,0 0 0 16,58-19-992-16,-58 19-208 0,0 0-48 0,48-37 0 0,-48 37-800 15,0 0-160-15,0 0-48 0,35-42 0 0,-35 42 1920 0,0 0 384 16,0 0 80-16,8-41 16 0,-10 30 2512 0,-2 1 496 0,0 0 96 0,-3 0 32 16,-1 0 112-16,-1 1 32 0,-3 2 0 0,1 1 0 15,1 1-1600-15,-1 1-304 0,1 0-64 0,-2 2-16 16,-2 2-416-16,1 0-96 0,0 0 0 0,4 0-16 15,0 2-112-15,2 0 0 0,0 0-128 0,4 1 192 0,1-2-192 0,1 1 128 16,2 1-128-16,-1-3 0 0,0 0 0 0,0 0 0 0,0 0 0 0,26 16 0 31,-26-16-448-31,0 0-48 0,39 17 0 0,-39-17-18032 16</inkml:trace>
  <inkml:trace contextRef="#ctx0" brushRef="#br0" timeOffset="6100.74">22473 8281 14735 0,'-4'7'1312'0,"2"-6"-1056"16,1 1-256-16,-1-2 0 0,2 0 3232 0,0 0 592 16,-1 0 112-16,0 0 32 0,0-2-848 0,-1 1-176 15,1-2-16-15,0-1-16 0,1 4-1888 0,0 0-368 16,0 0-80-16,-2-34 0 0,2 34-288 0,-2-28-48 0,2 28-16 0,-2-29 0 16,2 29-48-16,-4-39-16 0,4 39 0 0,-6-44 0 15,1 23-160-15,0 1 128 0,-1-2-128 0,-2 1 128 0,2 1-128 16,-1-1 0-1,-1 4 0-15,0-4 128 0,0 2-128 0,0 2 0 0,0-2 0 0,0 1 0 16,1 2 0-16,1 0 0 0,1-3 0 0,0 1 0 16,5 18 0-16,-5-35 0 0,5 35 0 0,-2-30 0 0,2 30 0 0,0 0 0 15,2-33 0-15,-2 33 0 16,0 0 192-16,0 0-64 0,0 0 0 0,0 0 0 16,35-36 64-16,-35 36 0 0,0 0 0 0,0 0 0 15,53-3 0-15,-53 3 16 0,0 0 0 0,45 13 0 16,-45-13-208-16,32 12 0 0,-32-12 128 0,32 14-128 0,-32-14-240 15,27 15-80-15,-27-15-32 0,25 12 0 16,-25-12-496-16,0 0-112 0,30 16 0 0,-30-16-11520 16,0 0-2288-16</inkml:trace>
  <inkml:trace contextRef="#ctx0" brushRef="#br0" timeOffset="6334.27">22233 7985 19343 0,'0'6'848'0,"0"-4"192"0,0-2-832 0,0 0-208 16,0 0 0-16,0 0 0 0,0 0 3072 0,0 0 560 16,0 0 112-16,45 10 32 0,-45-10-1424 0,0 0-288 15,60-2-48-15,-60 2-16 0,0 0-1456 0,71-8-288 0,-71 8-64 0,0 0-16 31,69-8-512-31,-69 8-112 0,0 0 0 0,61-4-16 16,-61 4-1904-16,0 0-384 0</inkml:trace>
  <inkml:trace contextRef="#ctx0" brushRef="#br0" timeOffset="7187.51">23600 7997 21183 0,'0'-3'1888'0,"-2"2"-1504"15,2-1-384-15,-1 2 0 0,0 0 2464 0,0 0 416 16,-2-3 96-16,1 0 16 0,-3 0-624 0,-1-1-112 16,1 4-16-16,-2 0-16 0,2 0-1440 0,1 3-272 15,0 1-64-15,0 2-16 0,0 0-176 0,2 0-48 16,-1 4 0-16,1-1 0 0,1-2-80 0,0 2-128 15,-1 1 176-15,2-3-176 0,2 2 0 0,-1-3 0 16,0-2 0-16,1-2 0 16,1 1-256-16,-1-3-144 0,1 0-48 0,-3 0 0 0,0 0-512 0,0 0-128 0,0 0 0 0,12-34-16 31,-11 22 368-31,-1 2 80 0,-2 0 16 0,0-2 0 0,-2 2 368 0,-2-6 80 0,-1 3 0 0,-1 1 16 16,2 2 512-16,-3 0 112 15,-1 1 0-15,-1 0 16 0,-3-4 448 0,0 5 96 0,-1 0 16 16,1 2 0-16,-1 0-352 0,2 3-64 0,-1 2-16 0,2 1 0 15,2 0-240-15,0 4-48 0,0-1-16 0,1 4 0 16,3 1-48-16,0 5-16 0,0-2 0 0,2 4 0 16,2-2-48-16,-1 5-16 0,3 1 0 0,1 1 0 15,2 1-32-15,1 1-128 0,0 1 192 0,3-4-64 16,0 2-128-16,3-2 0 0,2-3 144 0,2-2-144 16,1 1 0-16,-15-15 0 0,34 19 0 0,-34-19 0 15,36 13-432 1,-36-13 0-16,0 0 0 0,58 8 0 0,-58-8-304 0,0 0-64 15,63-12-16-15,-63 12-17424 0</inkml:trace>
  <inkml:trace contextRef="#ctx0" brushRef="#br0" timeOffset="7516.4">23809 8111 26719 0,'-8'12'1184'0,"4"-6"240"0,1 0-1136 0,-1 2-288 15,2-6 0-15,-1 2 0 0,1 2 2064 0,-3 3 368 16,-2 4 64-16,0 6 0 0,1 1-816 0,0-2-160 15,2-2-48-15,3-1 0 0,2 1-848 0,1-3-176 16,3-7-48-16,-5-6 0 0,0 0-224 0,0 0-48 0,0 0-128 0,51-6 192 16,-51 6-192-16,0 0 0 15,0 0 0-15,0 0 0 0,47-34-272 0,-47 34 0 16,0 0 0-16,0 0 0 16,0 0-272-16,29-39-48 0,-29 39-16 0,0 0 0 0,12-35 352 0,-12 26 80 0,0 9 16 0,-5-14 0 15,1 6 464-15,-2 2 80 0,-1 2 32 0,-2-2 0 16,2 0-80-16,-1-4-16 0,-2 4 0 0,0-3 0 15,0 2-176-15,-1 1-144 0,1-1 192 0,4 1-192 16,1 4 128-16,0-2-128 0,0 4 0 0,2-4 0 16,1 4 0-16,1-2 0 0,1 2 0 0,0 0 0 15,0 0-128-15,0 0-144 0,0 0-32 0,0 0 0 32,0 0-1056-32,55 2-224 0</inkml:trace>
  <inkml:trace contextRef="#ctx0" brushRef="#br0" timeOffset="7927.4">24042 8111 15663 0,'-1'1'1392'0,"0"-1"-1120"0,1 0-272 0,0 0 0 0,0 0 2736 0,0 0 480 15,1 2 112-15,-1-2 0 0,1 3-224 0,1 1-48 16,0-1-16-16,-1 2 0 0,0 3-1760 0,1 0-368 16,-2 0-64-16,0 2-16 0,0 1-400 0,-2-1-96 15,1 6-16-15,1-6 0 0,1-1-144 0,-1 0-48 16,3-3 0-16,-2 1 0 0,3-1-128 0,0 0 0 15,-4-6 0-15,0 0 0 0,0 0 0 0,0 0-224 16,0 0 80-16,0 0 16 16,50-15-256-16,-50 15-64 0,0 0 0 0,0 0 0 15,0 0-64-15,41-32 0 0,-41 32-16 0,0 0 0 16,0 0 64-16,0 0 16 0,32-38 0 0,-32 38 0 0,0 0 256 16,0 0 48-16,0 0 16 0,0 0 0 0,0 0 576 0,20-44 112 0,-20 44 16 0,0 0 16 15,0 0 32-15,0 0 0 16,0 0 0-16,0 0 0 0,0 0-240 0,0 0-32 0,0 0-16 0,0 0 0 15,0 0-32-15,0 0-16 0,0 0 0 0,0 0 0 16,0 0 16 0,11 13 0-16,-11-5 0 0,0 5 0 0,1-2-144 0,-1 4-32 0,0 3 0 0,3-2 0 15,-1-3-128-15,1-1 0 0,1 4 0 0,-2-2 0 16,3-2 0-16,0-3 0 0,1 3 0 0,-1-2 0 16,0-4-368-16,0-2-48 15,-5-4-16-15,0 0 0 16,0 0-304-16,0 0-64 0,0 0-16 0,0 0-17808 0</inkml:trace>
  <inkml:trace contextRef="#ctx0" brushRef="#br0" timeOffset="8299.79">24380 8086 16575 0,'-3'12'736'0,"2"-8"160"0,0 1-720 0,1 0-176 15,0 0 0-15,0-4 0 0,0 4 3216 0,0 1 624 16,0 4 112-16,-1 4 16 0,1 2-1328 0,-2 1-272 15,1-3-48-15,0-2-16 0,0 4-1456 0,1-3-288 16,-3-1-64-16,3-5-16 0,1-1-480 0,-1-6 128 16,3 9-128-16,-2-6 0 0,0 2 0 0,-1-5 0 0,0 0 0 0,0 0 0 15,0 0 0-15,0 0 0 16,0 0 0-16,30-36 0 0,-30 36 0 0,0 0-256 16,14-44 48-16,-14 44 16 0,0 0-64 0,11-35-16 15,-11 35 0-15,0 0 0 0,10-39 272 0,-10 39 0 16,0 0 0-16,6-34 0 0,-6 34 288 0,0 0 112 15,0 0 32-15,0 0 0 0,0 0-112 0,0 0-32 0,0 0 0 0,0 0 0 16,0 0 0-16,0 0 0 0,0 0 0 16,0 0 0-16,0 0 16 0,0 0 0 0,0 0 0 0,31 9 0 15,-30-1-112-15,0 1 0 0,2 3-16 0,0 0 0 16,1 4-176-16,0 0 0 0,1 1 0 0,-1-3 0 16,1-3 0-16,-1 1-320 0,1-5 48 0,-1-1 16 31,1-3-576-31,0-2-128 0,-5-1 0 0,0 0-17552 0</inkml:trace>
  <inkml:trace contextRef="#ctx0" brushRef="#br0" timeOffset="8687.44">24614 8123 6447 0,'0'0'272'0,"-2"0"80"0,2 0-352 0,0 1 0 16,0-1 0-16,0 0 0 0,0 0 2352 0,0 0 400 16,0 3 64-16,0-3 32 0,2 0-480 0,-1 0-112 15,1 0-16-15,-1 0 0 0,-1 0-1472 0,0 0-320 16,0 0-48-16,0 0-16 0,0 0-384 0,0 0 0 16,0 0 0-16,0 0 0 0,0 0 0 0,0 0 288 15,0 0-48-15,34 10-16 0,-34-10 1520 0,0 0 304 16,0 0 64-16,0 0 16 0,21 10-672 0,-21-10-144 15,0 0-32-15,0 0 0 0,0 0-688 0,0 0-144 0,0 0-16 0,0 0-16 16,46-7-288-16,-46 7-128 0,0 0 128 0,0 0-128 16,0 0 0-16,0 0 0 0,0 0 0 0,50-6 0 15,-50 6 0-15,0 0 0 0,0 0 0 0,0 0 0 16,0 0 0-16,47-4 0 0,-47 4 0 0,0 0 0 31,0 0-544-31,0 0 16 0,0 0 0 0,0 0 0 0,0 0-816 16,47-9-176-16,-47 9-16 0,0 0-8992 0,0 0-1792 0</inkml:trace>
  <inkml:trace contextRef="#ctx0" brushRef="#br0" timeOffset="8900.1">24798 7988 7359 0,'-3'5'320'0,"2"-5"80"0,0 1-400 0,1 2 0 15,0-3 0-15,0 4 0 0,0-4 3664 0,1 3 656 16,0 6 128-16,2 0 32 0,1 1-288 0,-2 2-48 15,2 4-16-15,-2 0 0 0,1 0-2496 0,0-1-496 16,-1 2-112-16,0-1 0 0,-2 2-576 0,1-2-96 16,-1 0-32-16,2-3 0 0,-2 2-320 0,1-1 128 15,0-3-128-15,0 0 0 0,0 0-128 0,1-5-112 16,-1 4-16-16,0-3 0 16,2-1-640-16,-1-3-144 0</inkml:trace>
  <inkml:trace contextRef="#ctx0" brushRef="#br0" timeOffset="9317.57">24954 8202 28559 0,'-3'1'1264'0,"2"2"272"0,1-3-1232 0,0 2-304 15,0-2 0-15,0 0 0 16,0 0 2512-16,0 2 448 0,1 0 96 0,0-2 16 16,2 3-1808-16,-1 0-368 0,2 0-64 0,1 0 0 15,-5-3-432-15,0 0-80 0,0 0 0 0,0 0-16 16,31 8-304-16,-31-8 0 0,0 0 0 0,0 0 0 15,36 5 0-15,-36-5 0 0,0 0 0 0,0 0 0 16,38 4 0-16,-38-4-176 0,0 0 32 0,0 0 0 16,42 2-368-16,-42-2-64 0,0 0 0 0,0 0-16 15,0 0-528-15,0 0-96 0,0 0-32 0,0 0 0 16,0 0 400 0,0 0 80-16,0 0 0 0,0 0 16 0,0 0 752 0,0 0 0 0,0 0 0 0,0 0 0 0,0 0 608 0,20-41 16 15,-28 30 0-15,0 1 0 0,-2 0 64 0,1 0 16 16,1 2 0-16,-1-2 0 15,3-3-224-15,0 4-32 0,1-4-16 0,2 3 0 16,1 0-208-16,0 1-32 0,2 9-16 0,0 0 0 0,0 0 96 0,9-38 32 16,-9 38 0-16,0 0 0 0,0 0 144 0,0 0 16 15,0 0 16-15,32-43 0 0,-32 43-160 0,0 0-16 16,0 0-16-16,0 0 0 0,0 0-288 0,51-17 0 16,-51 17 128-16,0 0-128 0,0 0-208 0,46-9-112 15,-46 9 0-15,0 0-16 16,0 0-544-16,59-12-96 0,-59 12-32 0,0 0-17472 0</inkml:trace>
  <inkml:trace contextRef="#ctx0" brushRef="#br0" timeOffset="10251.5">25954 7694 9215 0,'-4'-7'816'0,"1"0"-656"0,0 5-160 0,2 2 0 15,0-3 2016-15,-1 2 368 0,-1-5 80 0,-4-4 16 16,0-2 592-16,1-1 128 0,0 1 32 0,2 3 0 16,3 3-848-16,1 2-160 0,1 3-48 0,-1 1 0 15,0 0-960-15,0 0-192 0,0 0-32 0,22 22-16 16,-14-10-400-16,-2 2-64 0,0 2-32 0,0 6 0 0,0 3-160 16,1 4-48-16,-4 1 0 0,1 1 0 0,-2-1-272 0,0-1 0 15,-4 3 128-15,0-4-128 0,-3 3 0 0,0-2 0 16,0-1 0-16,-1-2 0 0,1-1-256 0,0-3 32 15,0-3 16-15,0-2 0 0,1-2-48 0,0-1-16 16,0-3 0-16,1-1 0 0,1-4 16 0,-1-3 0 16,1 0 0-16,-1-3 0 0,2 0 0 0,0-6 0 15,1 6 0-15,0 0 0 0,5-31 256 0,-5 31 0 16,11-32 0-16,-11 32 0 0,21-44 208 0,-21 44 48 16,26-42 16-16,-26 42 0 0,30-40-16 0,-30 40-16 15,0 0 0-15,47-45 0 0,-47 45-16 0,0 0 0 16,0 0 0-16,55-28 0 0,-55 28-16 0,0 0 0 15,0 0 0-15,41 16 0 0,-33-10-208 0,-3 4 176 16,1 2-176-16,-3 0 160 0,1 1-160 0,-1 0 0 0,-1 4 0 0,-2-3-176 16,0 0 16-16,-2 1 0 0,-2 5 0 0,-2 1 0 15,-3 1 160-15,-1 0-128 0,-2-2 128 0,-2 1-128 16,1 1 128-16,-2-6 0 0,1-2 0 0,1-3 0 16,-1-1 0-16,2-4 0 0,0-2 0 0,3-2 128 15,0-1-128-15,3-2 176 0,0-1-176 0,2-2 192 16,0 2-192-16,2-5 128 0,2 7-128 0,0 0 128 15,0 0-128-15,3-32 0 0,-3 32 0 0,0 0 0 16,0 0-224-16,15-38 32 0,-15 38 0 0,0 0 0 16,0 0-320-1,0 0-48-15,0 0-16 0,22-37 0 0,-22 37-832 0,0 0-192 0,0 0-16 16,0 0-14880-16</inkml:trace>
  <inkml:trace contextRef="#ctx0" brushRef="#br0" timeOffset="10616.35">26246 8121 8287 0,'0'0'368'0,"0"0"80"0,0 0-448 0,0 0 0 16,0 0 0-16,0 0 0 0,0 0 3504 0,38 0 608 15,-38 0 128-15,0 0 32 0,57-10-880 0,-57 10-160 16,47-10-32-16,-47 10-16 0,0 0-1568 0,49-15-304 16,-49 15-64-16,0 0-16 0,0 0-624 0,0 0-128 15,0 0-32-15,0 0 0 0,35-36-112 0,-35 36-16 16,-4-12-16-16,-1 7 0 0,2-1-128 0,-3 2-32 15,-1 0 0-15,1 0 0 0,-2 2-144 0,-1 0 0 16,-1 0 0-16,0 2 128 0,-1 0-128 0,-1 0 0 16,-1 2 0-16,2 0 0 0,0 2 0 0,0 1 0 0,0 2 0 0,0 2 0 15,1-3 128-15,1 5-128 0,2 1 128 0,2 0-128 16,1 1 128-16,3-1-128 0,-1 1 128 0,5-1-128 16,-1 2 144-16,2-4-144 0,2 1 160 0,0-1-160 15,-6-10 176-15,18 16-176 0,-10-10 192 0,2 0-192 16,-10-6 160-16,24 10-160 0,-24-10 128 0,25 9-128 15,-25-9 0-15,24 10 0 0,-24-10 0 0,0 0 0 32,34 10-384-32,-34-10-48 0,0 0-16 0,0 0 0 0,0 0-832 15,0 0-160-15,54-26-32 0,-54 26-15968 0</inkml:trace>
  <inkml:trace contextRef="#ctx0" brushRef="#br0" timeOffset="10804.97">26569 8038 22111 0,'2'1'976'0,"-1"-1"208"0,-1 0-944 0,0 0-240 16,0 0 0-16,0 0 0 0,0 0 2752 0,0 0 512 15,0 0 112-15,0 0 16 0,0 0-1328 0,52 5-256 16,-52-5-48-16,0 0-16 0,0 0-1296 0,51 4-256 16,-51-4-48-16,0 0-16 15,0 0-640-15,52 2-144 0,-52-2-32 0,0 0-11072 16,0 0-2208-16</inkml:trace>
  <inkml:trace contextRef="#ctx0" brushRef="#br0" timeOffset="11002.1">26813 7921 7359 0,'-5'3'656'0,"2"-3"-528"0,0 0-128 0,2 0 0 16,0 0 3312-16,1 4 624 0,-1-4 128 0,-1 2 32 15,1 4 448-15,-1-1 80 0,-1 4 32 0,1 1 0 16,-2 2-2928-16,1 1-576 0,1 3-112 0,-2 0-16 15,1 2-512-15,0 1-80 0,-1-1-32 0,2 5 0 16,-2-1-256-16,2 0-144 0,-1-3 160 0,1 0-160 16,2 0 0-16,-1-3-208 0,2 0 16 0,0-3 0 15,3-1-384 1,-1-5-64-16,1 2 0 0,-4-9-11872 0,0 0-2368 0</inkml:trace>
  <inkml:trace contextRef="#ctx0" brushRef="#br0" timeOffset="11417.55">26917 8111 23951 0,'-2'7'1056'0,"1"-2"224"0,1-1-1024 0,0-2-256 16,0-2 0-16,0 0 0 0,0 0 2560 0,0 0 464 16,9 10 96-16,-9-10 16 0,0 0-1520 0,20 10-288 15,-20-10-64-15,0 0-16 16,0 0-928-16,0 0-176 0,0 0-144 0,0 0 192 0,48-6-192 0,-48 6 0 15,0 0 0-15,0 0 0 0,0 0 0 0,0 0-256 16,0 0 64-16,25-39 16 0,-25 39-160 0,0 0-48 16,0 0 0-16,0 0 0 0,3-30-432 0,-5 23-80 0,1 4-32 0,-1-4 0 0,-1 4 544 0,1-1 96 31,-3 2 32-31,1-1 0 0,-2 2 688 0,0 1 144 16,-2 0 16-16,1 4 16 0,-2-2 288 0,2 3 48 15,1 0 16-15,-2 2 0 0,2 5-336 0,-1-3-64 0,0 5-16 16,1-2 0-16,1 3-80 0,2-1-16 0,1 1 0 0,2 1 0 15,2 0-16-15,-1 0-16 0,3 0 0 0,-1-1 0 16,2-4-176-16,1 1-48 0,2 1 0 0,-1-3 0 16,-7-10-192-16,18 17 0 0,-18-17 0 0,18 11 0 15,-18-11-288 1,0 0-96-16,0 0-32 0,0 0 0 0,0 0-672 0,0 0-144 0,57-16-32 0,-57 16-16912 16</inkml:trace>
  <inkml:trace contextRef="#ctx0" brushRef="#br0" timeOffset="11759.21">27110 8149 20271 0,'-2'12'896'0,"0"-8"192"0,2 0-880 0,0 1-208 15,0-2 0-15,0-3 0 0,2 3 3200 0,-1-2 608 16,0 2 112-16,2 3 32 0,0-2-1664 0,2 2-336 16,-5-6-64-16,0 0-16 0,23 12-1296 0,-23-12-256 15,0 0-48-15,0 0-16 0,61-22-256 0,-61 22 128 16,0 0-128-16,56-32 0 0,-56 32 0 0,0 0 0 15,45-31 0-15,-45 31 0 0,0 0-320 0,0 0 48 16,44-39 0-16,-44 39 0 16,0 0-400-16,0 0-80 0,0 0-16 0,0 0 0 15,26-44 160-15,-26 44 32 0,0 0 0 0,-5-17 0 0,5 17 704 0,-6-14 160 16,0 14 32-16,-2-2 0 0,2 0 384 0,-3 2 64 16,1 2 32-16,-2 2 0 0,1 0-352 0,-1 2-64 0,0 1 0 0,2 2-16 15,0 0-64-15,2 1-16 0,0 4 0 0,0 2 0 16,2 1 16-16,0-3 0 0,3 0 0 0,1 0 0 15,0-2-48-15,3-2-16 0,0 0 0 16,2-1 0-16,1-2-240 0,-6-7 144 0,15 11-144 0,-15-11 128 16,18 11-128-16,-10-4 0 0,-8-7 0 0,18 12 0 31,-18-12-512-31,0 0 0 0,26 16 16 0,-26-16-12448 0,16 11-2496 0</inkml:trace>
  <inkml:trace contextRef="#ctx0" brushRef="#br0" timeOffset="12083.85">27500 8202 38463 0,'-4'26'848'0,"1"-16"176"0,1 0 48 0,0-1 0 0,0-7-864 0,2 2-208 16,-1-2 0-16,0 2 0 0,-2 2 816 0,1 4 112 16,-1-1 32-16,2-6 0 0,2 1-576 0,-1-4-96 15,0 0-32-15,0 0 0 0,0 0-64 0,0 0-32 16,0 0 0-16,30-48 0 0,-30 48-288 0,0 0-64 15,0 0-16-15,41-51 0 0,-41 51 208 0,0 0 0 16,0 0 0-16,41-44 0 0,-41 44 0 0,0 0 0 16,0 0-128-16,0 0 128 0,0 0 0 0,48-29 0 0,-48 29 0 0,0 0 0 0,16 6 0 0,-11 2 160 15,-1-2-32-15,-1 4 0 16,1 0 144-16,-3 1 32 0,2 3 0 0,-2 0 0 16,-1 2-48-16,0-2 0 0,-1 1 0 15,0-2 0-15,-2 0-16 0,1-1-16 0,0-2 0 0,0-1 0 16,-1-3-224-16,2 0 0 0,-1-2 0 0,2-2 0 31,0-2-496-31,0-2-192 0,1-1-32 0,-1 3-18944 0</inkml:trace>
  <inkml:trace contextRef="#ctx0" brushRef="#br0" timeOffset="12749.62">28456 7944 12895 0,'-3'-4'1152'0,"1"4"-928"15,0-4-224-15,1 4 0 0,1 0 1296 0,-1-2 224 16,-2-2 32-16,0 2 16 0,-1-2 2208 0,-1-1 432 16,3 4 80-16,0-2 32 0,1 3-1984 0,1 0-400 15,0 0-80-15,0 0 0 0,0 0-992 0,0 0-192 16,47 13-32-16,-47-13-16 0,0 0-128 0,46 8-32 15,-46-8 0-15,44 5 0 0,-44-5-304 0,50 11-160 16,-50-11 160-16,46 10-160 0,-46-10 0 0,0 0 0 16,59 13 0-16,-59-13-160 15,0 0-416-15,42 7-96 0,-42-7-16 0,0 0 0 16,0 0-1312-16,0 0-272 0</inkml:trace>
  <inkml:trace contextRef="#ctx0" brushRef="#br0" timeOffset="12999.66">28646 7757 14735 0,'-1'-6'320'0,"1"6"64"0,0 0 0 0,0 0 64 0,0 0-448 0,0 0 0 0,0 0 0 0,0 0 0 0,0 0 2656 16,0 0 448-16,0 0 96 0,0 0 0 0,27 20 192 0,-22-6 16 16,0 1 16-16,-3 5 0 15,2-1-1888-15,-3 4-384 0,-1 4-80 0,0 2-16 16,0-1-480-16,-1 1-80 0,0 0-32 0,0 2 0 15,-2 1-304-15,-1-1-160 0,2-5 160 0,-1 1-160 16,0 2 0-16,1-7 0 0,1 0 0 0,0-5 0 16,2-5-496-16,0-2-32 0,1-2-16 0,1-4 0 15,-3-4-384-15,0 0-80 0,0 0-16 0,0 0-10880 16,0 0-2192-16</inkml:trace>
  <inkml:trace contextRef="#ctx0" brushRef="#br0" timeOffset="13203.16">28935 8013 17503 0,'0'2'1552'0,"-1"2"-1232"15,0-1-320-15,1-2 0 0,0 1 3616 0,-1 5 672 16,-2-1 128-16,-1 7 16 0,-1 6-1520 0,1 1-304 16,-3 2-64-16,2-1-16 0,0-1-1504 0,3-2-288 15,-1-3-64-15,1-4-16 0,2 0-528 0,0-4-128 16,2-3 0-16,-2-4 0 15,0 0-544-15,0 0-144 0,0 0-16 0,0 0-16 16,0 0-752-16,0 0-128 0</inkml:trace>
  <inkml:trace contextRef="#ctx0" brushRef="#br0" timeOffset="13384.06">28945 7785 27647 0,'-6'-2'1216'0,"4"1"256"0,0 1-1168 0,1 0-304 0,1 0 0 0,0 0 0 15,0 0 2688-15,-1 0 496 0,1 0 80 0,0 1 32 16,0-1-2000-16,0 0-400 0,4 9-64 0,-2-3-32 16,-2-6-608-16,7 12-192 0,-2-6 128 0,-5-6-128 15,14 16-272-15,-7-8-112 0,3 3-32 16,-1-1 0-16,-3 0-1488 0,2-2-288 0</inkml:trace>
  <inkml:trace contextRef="#ctx0" brushRef="#br0" timeOffset="13867.05">29091 8101 21183 0,'-4'16'944'0,"2"-9"192"0,1-1-912 0,-2 1-224 16,2-4 0-16,0 2 0 0,0-1 2880 0,-3 2 512 16,0 0 128-16,-1 7 0 0,-1-1-1264 0,1-2-256 15,1 0-48-15,1-1-16 0,0-2-1232 0,2-3-256 16,2-2-64-16,0-4 0 0,-1 2-176 0,0 0-32 16,0 0-16-16,0 0 0 0,26-45-32 0,-26 45-128 15,0 0 192-15,30-48-64 0,-30 48-128 0,21-38 160 16,-21 38-160-16,0 0 160 0,27-47-160 0,-27 47 160 15,0 0-160-15,0 0 160 0,0 0-160 0,27-39 0 0,-27 39 144 0,0 0-144 16,0 0 0-16,0 0 128 0,5 10-128 0,-6-2 0 16,1 3 0-16,-2-1 0 0,0 2 0 0,-1 2 0 15,0-2-160-15,1 3-96 0,-2 1-32 16,-1 0 0-16,0 0 16 0,0-4 0 0,2 1 0 0,-2-3 0 16,1 2 272-16,1-5 0 0,1 2 0 0,-1-6 0 15,3 0-128-15,0-3 128 0,2-2 0 0,-2 2 0 16,0 0-256-16,0 0 64 0,0 0 16 0,26-39 0 15,-26 39 176-15,0 0-160 0,23-38 160 0,-23 38-160 16,0 0 160-16,26-47 0 0,-26 47 0 0,0 0 0 16,21-38 192-16,-21 38 64 0,0 0 0 0,0 0 16 15,0 0 112-15,0 0 32 0,0 0 0 0,0 0 0 0,0 0-32 16,0 0 0-16,0 0 0 0,0 0 0 0,0 0-64 0,0 0 0 16,0 0-16-16,35 20 0 0,-36-6-160 15,1 2-16-15,0 1-128 0,0-3 192 0,-2 2-192 0,2 1 128 16,0-4-128-16,-1 2 0 0,0 1 0 0,0-4 0 15,1-2 0-15,-2-1 0 0,2 1 0 0,0-4 0 16,0 0 0-16,0-5 0 16,2 2-336-16,-2-3-112 0,0 0-32 0,0 0 0 15,0 0-448-15,0 0-96 0,0 0 0 0,34-45-17840 0</inkml:trace>
  <inkml:trace contextRef="#ctx0" brushRef="#br0" timeOffset="14251.34">29351 8080 31327 0,'-1'8'1392'0,"1"-4"272"0,0 2-1328 0,0-3-336 0,1-2 0 0,0 1 0 16,0-2 2096-16,-1 0 336 0,6 7 80 0,-6-7 16 15,0 0-1440-15,0 0-272 0,44 6-64 0,-44-6-16 16,0 0-432-16,45-13-96 0,-45 13-16 0,0 0 0 16,0 0 688-16,57-24 128 0,-57 24 16 0,0 0 16 31,0 0-1664-31,52-30-336 0,-52 30-64 0,0 0 0 0,0 0 752 0,0 0 272 0,0 0-192 0,44-37 192 15,-43 33-384-15,-2-2 32 0,-1 1 0 0,-3 1 0 16,-1 1 144-16,0-1 16 0,1 2 16 0,-2-1 0 16,-2 2 48-16,-3 1 0 0,-1-3 0 0,-2 6 0 15,1-2 128-15,-2 4-192 0,2 2 192 0,-1 2-192 16,1 3 192-16,2 0 128 0,0 2-128 0,2 0 176 16,1 3 192-16,2-1 32 0,2 0 16 0,2 1 0 0,2-1 224 0,1-2 64 15,3 3 0-15,3-5 0 0,0 0-192 0,3-2-16 16,3 3-16-16,-12-13 0 0,30 13-240 0,-30-13-48 15,0 0-16-15,37 9 0 0,-37-9-176 0,0 0 0 16,49 1 144-16,-49-1-144 0,0 0 0 0,48-1 0 16,-48 1-192-16,0 0 64 15,0 0-608-15,0 0-112 0,49 4-32 0,-49-4-12608 16,0 0-2512-16</inkml:trace>
  <inkml:trace contextRef="#ctx0" brushRef="#br0" timeOffset="16433.24">29866 8247 11055 0,'0'0'976'0,"0"0"-784"16,0 0-192-16,0 0 0 0,0 0 2144 0,0 0 384 16,0 0 80-16,0 0 16 0,0 0 1104 0,0 0 240 15,0 0 32-15,0 0 16 0,0 0-1792 0,7-32-368 16,-7 32-64-16,-7-3 0 0,5 1-960 0,-1 0-192 16,3 2-48-16,-2 0 0 0,2 0-240 0,0 0-48 15,0 0-16-15,0 0 0 0,0 0-160 0,0 0-128 16,0 0 192-16,56 0-192 0,-56 0 0 0,0 0 0 15,55-2 0-15,-55 2 0 0,0 0 0 0,47-4 0 16,-47 4 0-16,0 0 0 0,51-5-208 0,-51 5-48 16,0 0-16-16,0 0 0 15,49-1-224-15,-49 1-32 0,0 0-16 0,0 0 0 0,0 0 304 0,0 0 64 0,0 0 16 0,0 0 0 16,-8-10 160-16,-2 10 176 0,-2-2-48 16,-3-1 0-16,-3 2 128 0,-3-2 0 0,3 1 16 15,-2 1 0-15,3-2-80 0,-1 0 0 0,4-2-16 0,-1 1 0 16,2 0-176-16,2-2 160 0,3 0-160 0,0-2 160 15,2 2-160-15,6 6 160 0,0 0-160 0,-4-21 160 16,4 21-160-16,0 0 0 0,0 0 0 0,0 0 128 16,26-36-128-16,-26 36 0 0,0 0 144 0,0 0-144 15,52-28 0-15,-52 28 144 0,0 0-144 0,0 0 0 16,48-22 0-16,-48 22 0 0,0 0 0 0,0 0 0 16,0 0 0-16,0 0 0 0,57-19-208 0,-57 19 80 15,0 0-384-15,0 0-64 0,0 0 0 0,52-16-16 16,-52 16-944-16,0 0-192 0</inkml:trace>
  <inkml:trace contextRef="#ctx0" brushRef="#br0" timeOffset="21568.1">31028 7742 9215 0,'0'0'816'0,"0"0"-656"16,0 0-160-16,0 0 0 0,0 0 2208 0,0 0 416 16,0 0 64-16,3-26 32 0,-3 26 832 0,0-18 160 15,-1 7 48-15,-1 2 0 0,-1-1-1328 0,-2 1-272 16,0 3-48-16,-1 2-16 0,0 1-1232 0,0 0-240 16,-2 3-48-16,0 3-16 0,-1-2-176 0,-1 4-48 0,0 1 0 0,-1 4 0 15,-1 2-112-15,-1 2-32 0,0 1 0 0,-1 5 0 16,0-1-48-16,1 6-16 0,0 2 0 0,1 0 0 15,2 3-128-15,0 0 0 0,3 1 144 0,2-3-144 16,2 1 0-16,3-6 0 0,3 1 0 0,3-5 0 16,3 0 0-16,-9-19 0 0,26 32 0 0,-26-32 0 15,33 26 0-15,-33-26-128 0,41 15 128 0,-41-15-128 0,48 6-192 0,-48-6-48 16,0 0 0-16,61-9 0 16,-61 9-112-1,46-19-32-15,-46 19 0 0,49-32 0 0,-49 32-624 0,46-41-128 0,-46 41-16 0,38-45-16 16,-38 45 208-1,30-46 32-15,-30 46 16 0,21-45 0 0,-16 22 1408 0,-3 2 272 0,-2 2 64 0,-2-2 16 0,-3 1 528 0,-4 1 96 16,0 1 32-16,-2 4 0 0,0-1-688 0,-2 2-144 16,-3 0-32-16,-3 1 0 0,-1-2-32 0,-1 6-16 15,0-2 0-15,4 4 0 0,1-1-80 0,0 4 0 16,-3 0-16-16,1 1 0 0,2 2-176 0,2 0-48 16,3 0 0-16,3 2 0 0,2 1-144 0,2-2 0 15,4-1 0-15,0 9 0 16,0-9-416-16,0 0-64 0,0 0-16 0,38 26-12704 15,-38-26-2544-15</inkml:trace>
  <inkml:trace contextRef="#ctx0" brushRef="#br0" timeOffset="22319.68">31813 7700 17503 0,'0'0'1552'0,"0"0"-1232"15,0 0-320-15,0 0 0 0,0 0 2256 0,0 0 400 16,0 0 80-16,0 0 16 0,0 0 192 0,0 0 32 0,0 0 16 0,0 0 0 0,0 0-1584 0,0 0-320 16,0 0-64-16,0 0-16 0,3 22-336 0,-4-13-64 15,0 3-16-15,0 4 0 16,0 1-176-16,-2-1-32 0,1 2-16 0,-1 1 0 16,2 1-240-16,0-1-128 0,1 2 160 0,0-2-160 15,-2 1 0-15,4-4 0 0,-2-1 0 0,1 1 0 16,0-4 0-16,0-1 0 0,-1-11 0 0,4 21 0 15,-4-21-336-15,0 0-16 0,7 19 0 0,-7-19 0 32,0 0-128-32,0 0-32 0,0 0 0 0,0 0 0 0,0 0 128 0,0 0 32 0,0 0 0 0,0 0 0 15,0 0 96-15,0 0 32 0,17-35 0 0,-17 35 0 16,-5-18 224-16,5 18 0 0,-8-20 0 0,2 7-144 0,1 5 144 0,-2-5 144 16,0 3-16-16,0 1-128 15,-2 0 160-15,2 1-160 0,0 0 128 0,-1 2-128 16,2 2 128-16,0-2-128 0,0 2 0 0,1 2 128 15,1-1-128-15,-1 2 128 0,0-2-128 0,0 2 128 0,1 1-128 0,1-1 192 16,-1 1-192-16,0 1 192 0,4-1 0 0,-5 1 0 16,5-1 0-16,-3 3 0 0,3-3 48 0,0 0 16 0,-3 6 0 0,3-6 0 15,0 0-64-15,0 0-16 16,0 0 0-16,0 0 0 0,0 0-176 0,0 0 0 16,40 20 0-16,-40-20 128 0,0 0-128 0,42 8 0 15,-42-8 0-15,0 0 0 0,47 7-176 0,-47-7-16 16,0 0 0-16,44 3 0 15,-44-3-560-15,0 0-112 0,0 0-32 0,52-2-17344 0</inkml:trace>
  <inkml:trace contextRef="#ctx0" brushRef="#br0" timeOffset="23116.14">32276 7694 13823 0,'0'0'1216'0,"0"0"-960"0,-3-4-256 0,3 4 0 16,0 0 1856-16,0 0 336 0,-3-3 64 0,3 3 16 15,0 0 864-15,-2-15 192 0,2 15 16 0,0 0 16 16,0 0-1376-16,0 0-288 0,0 0-48 0,38-32-16 16,-38 32-896-16,0 0-176 0,0 0-48 0,55-25 0 15,-55 25-192-15,0 0-64 0,48-22 0 0,-48 22 0 16,0 0-112-16,52-19-16 0,-52 19-128 0,0 0 192 15,0 0-192-15,53-14 0 0,-53 14 128 0,0 0-128 16,0 0 0-16,0 0 144 0,0 0-144 0,47 0 128 0,-47 0-128 0,0 0 192 0,0 0-192 0,0 0 192 16,36 23-64-16,-36-23 0 0,12 22 0 0,-12-22 0 15,11 18-128-15,-11-18 0 16,0 0 0-16,20 30 128 0,-20-30-128 0,0 0 0 16,27 29 0-16,-27-29 0 0,0 0 0 0,32 24 0 15,-32-24 0-15,0 0 0 0,0 0 0 0,46 19 0 16,-46-19 0-16,0 0 0 0,0 0-384 0,0 0 64 15,0 0 0-15,0 0 0 0,50-3 0 0,-50 3 16 16,0 0 0-16,0 0 0 0,0 0-16 0,7-26-16 16,-7 26 0-16,-6-12 0 15,2 6-1264-15,-3 0-256 0,-1-1-64 0</inkml:trace>
  <inkml:trace contextRef="#ctx0" brushRef="#br0" timeOffset="23352.4">32576 7751 12895 0,'-2'8'576'0,"2"-8"112"15,-2 7-560-15,2-7-128 0,0 0 0 0,0 0 0 0,0 10 3248 0,0-10 608 0,-2 7 128 0,2 2 32 16,-2 3-240-16,1 2-32 0,-1 2-16 0,-1 2 0 16,1 3-2320-16,-1-1-448 0,-1 2-112 0,0-1-16 15,0 2-240-15,0 3-48 0,2-2-16 0,-1 5 0 16,2-3-272-16,1-2-64 0,0 0-16 0,1-2 0 15,0-5-176-15,-1-4 0 0,0-13 0 0,2 16 0 16,-2-16 512-16,2 14 64 0,-2-14 0 0,0 0 16 16,0 0-2272-16,5 14-464 0</inkml:trace>
  <inkml:trace contextRef="#ctx0" brushRef="#br0" timeOffset="29552.79">20011 9299 17503 0,'0'0'1552'0,"0"0"-1232"0,0 0-320 0,0 0 0 16,1 0 1536-16,-1 0 256 0,2 0 64 0,0-2 0 0,1 2 192 0,0-4 64 16,-3 4 0-16,0 0 0 0,0 0-576 0,0 0-128 15,0 0 0-15,0 0-16 0,0 0-432 0,0 0-64 16,29-53-32-16,-29 53 0 0,0 0-320 0,0-39-64 16,-2 21-16-16,1-2 0 0,1 20-144 0,-1-47-16 15,-2 21-16-15,1-2 0 0,-2 0-96 0,1 2 0 16,-4 2-16-16,2-2 0 0,-2 3-48 0,1-1 0 15,-2 1 0-15,0 2 0 0,0 4-128 0,0-1 192 16,0 2-192-16,1-1 192 0,-1 3-192 0,2-2 192 16,1-1-192-16,0 5 192 0,2 0-192 0,-1-1 160 15,1 3-160-15,0-2 160 0,0 2-160 0,1 0 192 16,-1 0-192-16,1 2 192 0,2 8-64 0,-3-19-128 16,2 16 192-16,1-1-64 0,0 1 16 0,1 3 0 15,1 0 0-15,0 0 0 0,-2 0-16 0,0 0-128 16,0 0 192-16,26 9-64 0,-16-4-128 0,-10-5 160 0,22 11-160 0,-22-11 160 15,32 12-160-15,-32-12 0 0,44 17 0 0,-44-17 0 16,45 16 0-16,-45-16 0 0,47 9 0 0,-47-9 0 16,50 15 0-16,-50-15 0 0,46 10 0 0,-46-10 0 15,33 10 0-15,-33-10 0 0,22 12 0 0,-14-5 0 16,-2-1 0-16,-1 1 0 0,-1-1 0 0,-3 3 0 16,-1-3-160-16,0 0 160 0,-3 1-208 0,0 3 80 15,-2-4-48-15,-3 1 0 0,0 2 0 0,-2-3 0 16,-1 0 176-16,-3 0 0 0,-1 1 0 0,-1-3 0 15,-1 1 0-15,-4 2 0 0,-2-1 0 0,2-3 0 16,2 4 128-16,-4-1-128 0,2 0 160 0,2 0-160 16,0 4 128-16,4-2-128 0,2-2 0 0,1 2 144 15,3-1-144-15,2 0 0 0,1 2 0 0,4-6 0 0,-1 2 0 0,3-1 0 16,1 0 0-16,1-2 0 0,1 2 0 0,2-4 0 16,-5 0 0-16,0 0 0 15,0 0-720-15,0 0-32 0,52-4 0 0,-52 4-18896 16</inkml:trace>
  <inkml:trace contextRef="#ctx0" brushRef="#br0" timeOffset="30199.86">20401 9148 1839 0,'-2'0'160'0,"2"0"-160"16,0 0 0-16,-1 0 0 0,1 0 416 0,0 0 48 15,-1 0 16-15,0 0 0 0,-1 0 400 0,2 3 80 16,-1-3 0-16,2 0 16 0,-1 1 816 0,2-1 144 15,0 2 48-15,-1-2 0 0,1 0 512 0,-1 0 128 0,0 0 0 0,0 0 16 16,-1 0-448-16,0 0-80 0,0 0-32 0,0 0 0 16,0-2-864-16,-1 1-160 0,1 1-32 0,0 0-16 15,0 0-672-15,0-3-128 0,0 3-16 0,1 0-16 16,1-2-384-16,-1 2-80 0,1-2-16 0,0 2 0 31,0-2-1216-31,0 2-240 0,1 0-48 0,-1 0-16 16,1 0-432-16,-2 2-96 0,2-2-16 0,-2 0 0 15,0 2 464-15,-1 0 96 0,0-2 16 0,0 3-2864 0,0-3-560 0</inkml:trace>
  <inkml:trace contextRef="#ctx0" brushRef="#br0" timeOffset="31335.15">20702 8769 6447 0,'0'0'576'0,"0"0"-576"15,0 0 0-15,0 0 0 0,0 0 2208 0,0 0 336 16,0 0 64-16,0 0 16 0,0 0 1040 0,0 0 224 16,0 0 32-16,0 0 16 0,25-41-1456 0,-25 37-304 15,1 4-48-15,-2-2-16 0,1 0-1008 0,0 2-208 16,-1 2-32-16,0 1-16 0,-2 2-416 0,-2-1-96 15,0-2-16-15,0 2 0 0,0 2-160 0,-2-2-32 0,1 0-128 0,-3 1 192 16,0 1-192-16,1 0 0 16,-2 0 128-16,0-1-128 0,-2 4 0 0,-1 3 0 0,2 7 0 0,-2-6 0 15,-2-7 0-15,-1 1 0 0,2 1 0 0,0 0 0 16,2 4 0-16,0-2 128 0,1 5-128 0,2-3 0 16,1-1 128-16,4 0-128 0,1-1 176 0,1 0-176 15,2-1 160-15,1-3-160 0,-1 0 128 0,4 2-128 16,-1-5 0-16,2 2 128 0,1 2-128 0,1-4 0 15,-1 1 0-15,-1-2 0 0,0 2 128 0,1-1-128 16,-6-3 0-16,0 0 0 0,0 0 0 0,0 0 0 0,34 10 0 0,-34-10 128 0,0 0-128 0,0 0 0 31,25 7 0-31,-20-2 0 0,1-4 0 0,-1 2 0 16,-1-1 0-16,1 2 0 0,-1-2 0 0,-1-2 0 0,1 4 0 16,-3-4 0-16,2 2 0 0,-2 0 0 0,0 0 0 0,0-2 0 15,2 3 0-15,-1-2 0 0,1 1-176 0,-1 2 176 16,1-1-128-16,-1-2 128 0,2 4 0 0,-2-4 0 15,1 4 0-15,-2-1-128 0,0-2 128 0,1 2 0 16,-2 2 0-16,0-2 0 0,-2 2 0 0,0 0 0 16,-2 0 0-16,2-5 0 0,1 2 0 0,-1-1 0 15,-3 2 0-15,-1 2 0 0,-4 0 0 0,-1 4 0 16,-2-1 0-16,-2-2 0 0,1 2 0 0,0 1 0 16,1-4 0-16,1 2 0 0,2-2 0 0,0 0 0 15,2 0 0-15,1 0 0 0,3-2 0 0,0 1 0 16,2-1 0-16,1-1 128 0,0 2-128 0,1 2 176 15,0-4-176-15,1-2 192 0,0 4-192 0,0-1 192 16,0 0-192-16,1 1 192 0,0-2-192 0,-1 4 192 0,2-4-192 0,-2 1 192 16,2 1 0-16,-1-1 0 0,1-2 0 0,-1 4 0 15,0-2 0-15,1 2 0 0,1-2 0 0,-1 2 0 16,1-2-192-16,1 2 160 0,0 0-160 0,1 0 160 16,0-2-160-16,1 1 0 0,0 1 0 0,2 2 0 15,-2-2 0-15,2 0 0 0,-1 0 0 0,2-2 0 16,-1 2-176-16,-9-6 48 0,0 0 0 0,0 0 0 15,42 9-512 1,-42-9-80-16,0 0-32 0,0 0 0 0,0 0-864 0,54-16-176 16</inkml:trace>
  <inkml:trace contextRef="#ctx0" brushRef="#br0" timeOffset="32039.73">20978 9337 21183 0,'0'0'1888'0,"0"0"-1504"16,1 0-384-16,1 0 0 0,-1 0 1920 0,0-3 320 15,-1 3 64-15,0 0 16 0,0 0 304 0,0 0 48 16,54-41 16-16,-54 41 0 0,0 0-1472 0,60-51-304 15,-60 51-48-15,43-37-16 0,-43 37-272 0,50-48-48 16,-50 48-16-16,49-57 0 0,-49 57-256 0,51-63-64 0,-51 63-16 0,42-57 0 16,-42 57-176-16,32-43 0 0,-32 43 0 0,0 0 0 0,33-46 0 0,-33 46-176 15,0 0 176-15,0 0-128 16,25-41-128-16,-25 41-32 0,0 0 0 16,0 0 0-1,0 0-304-15,0 0-64 0,7-37-16 0,-9 33-11776 16,-2-2-2352-16</inkml:trace>
  <inkml:trace contextRef="#ctx0" brushRef="#br0" timeOffset="32304.11">21052 8829 5519 0,'2'3'496'0,"0"-1"-496"0,0-2 0 0,0 0 0 0,0 0 3360 0,1 1 576 16,3 3 112-16,2 2 32 0,6 5 272 0,0 0 64 15,-1 4 16-15,2 1 0 0,-2 3-2336 0,-2 1-480 16,1 2-80-16,-1 3-32 0,0-1-816 0,-1 2-176 16,-1-3-16-16,-2-5-16 0,1 1-192 0,-2 1-32 15,1 2-16-15,-1 0 0 0,2 3-240 0,-1-3 0 16,-1-1 128-16,1-1-128 0,-2-2 0 0,-2-4 0 16,2-2 0-16,0 1 0 0,-1-5 0 0,0-3-128 15,-1 4 128-15,2-7-160 16,-5-2-432-16,0 0-96 0,0 0-16 0,0 0-11888 15,0 0-2384-15</inkml:trace>
  <inkml:trace contextRef="#ctx0" brushRef="#br0" timeOffset="32568.12">21495 9319 15663 0,'-1'6'688'0,"-1"-4"144"0,1 2-656 0,1-1-176 0,0-3 0 0,0 1 0 16,0 1 2848-16,0 2 544 0,1 2 96 0,-1 3 32 0,2 1-544 0,0 0-96 16,-1 2-32-16,2-2 0 15,-1 2-1712-15,0-2-352 0,0 3-64 0,1-4-16 16,-2 0-416-16,0 1-96 0,-1 2 0 0,1-3-16 16,-2 1-176-16,1-3 0 0,-1 2 0 0,0-3 0 15,-1-2 0-15,1 0-144 0,-1 2 144 0,0-4-208 16,-1 1-928-16,0 0-176 0,2 1-32 0,-2-1-15680 15</inkml:trace>
  <inkml:trace contextRef="#ctx0" brushRef="#br0" timeOffset="33035.03">21654 9101 11967 0,'0'-1'1072'0,"0"1"-864"0,0-3-208 0,2 3 0 15,-1 0 2384-15,-1 0 432 0,2 0 96 0,-2 0 16 0,0 0 560 0,0 0 112 16,0 0 32-16,0 0 0 15,51-2-1712-15,-51 2-352 0,0 0-64 0,41 5-16 0,-41-5-864 16,0 0-176-16,43 4-48 0,-43-4 0 0,0 0-160 0,42 2-48 16,-42-2 0-16,0 0 0 0,37 4-192 0,-37-4 0 0,0 0 0 0,0 0 0 31,0 0 0-31,0 0 0 0,0 0-176 0,0 0 176 16,49-6-704-16,-49 3-32 0,1 3 0 0,-2 0-17520 15</inkml:trace>
  <inkml:trace contextRef="#ctx0" brushRef="#br0" timeOffset="33317.14">21682 9227 911 0,'0'0'0'0,"0"0"0"0,0 0 0 0,0 0 0 15,0 0 3248-15,0 0 560 0,0 0 112 0,0 0 32 16,0 0 608-16,0 0 128 0,44-3 32 0,-44 3 0 16,0 0-2112-16,0 0-432 0,19 9-64 0,-19-9-32 0,0 0-1280 0,0 0-256 0,0 0-48 15,0 0-16 1,0 0-224-16,0 0-32 0,41 7-16 0,-41-7 0 16,0 0-80-16,0 0-128 0,0 0 176 0,55-14-176 15,-55 14 0-15,0 0 0 0,0 0 0 0,45-2 0 16,-45 2-432-16,0 0-32 0,0 0-16 15,47-7-11760-15,-47 7-2352 0</inkml:trace>
  <inkml:trace contextRef="#ctx0" brushRef="#br0" timeOffset="33567.26">22157 9205 10127 0,'0'4'448'0,"0"-2"96"0,0 1-544 0,0-2 0 16,0 1 0-16,0-2 0 0,1 0 3248 0,-1 3 528 16,0-2 128-16,0 4 0 0,0 2 80 0,-1 2 16 15,-1 1 0-15,0 0 0 0,1 2-2512 0,-2-3-496 0,1 1-96 0,-2 0-32 0,1 3-432 0,1 0-96 32,0-3-16-32,-2 1 0 0,1-4-176 0,1 2-144 0,1-3 192 15,-1 0-192-15,1-2 0 0,1 0-320 0,-1-2 32 16,1 1 16-1,0-3-752-15,0 0-160 0,0 0-32 0,0-3-16352 0</inkml:trace>
  <inkml:trace contextRef="#ctx0" brushRef="#br0" timeOffset="33833.08">22112 9027 9215 0,'-1'0'816'0,"0"0"-656"16,-1 0-160-16,2 0 0 0,0 0 3952 0,-1-2 752 15,0 2 160-15,-2-3 16 0,0-1-896 0,-1 1-176 16,3 0-32-16,-1-3-16 0,2 2-2528 0,0 1-496 16,0 3-96-16,0 0-32 0,0 0-304 0,0 0-64 15,0 0-16-15,0 0 0 0,0 0-224 0,0 0 128 16,0 0-128-16,0 0 0 0,46-38 0 0,-46 38-208 15,0 0 16-15,0 0 0 16,0 0-832-16,0 0-144 0</inkml:trace>
  <inkml:trace contextRef="#ctx0" brushRef="#br0" timeOffset="34873.36">22516 8661 16575 0,'0'0'1472'15,"0"-3"-1168"-15,0 2-304 0,0 1 0 0,0 0 2528 0,0-2 448 16,0 2 96-16,0-3 0 0,0 2-80 0,2 1-32 16,0 1 0-16,2 4 0 0,-2-1-1664 0,2 2-336 15,1 0-64-15,0 4 0 0,1-1-416 0,0-2-80 16,0 6-16-16,2-5 0 0,0 3-160 0,2-2-32 16,0 0-16-16,-10-9 0 0,25 17-176 0,-25-17 0 15,27 15 0-15,-27-15 0 0,27 14 0 0,-27-14 0 16,24 14 0-16,-15-7 0 0,-3-1 0 0,-1-3 0 0,-2 4 0 0,0-5 0 15,-2 2-192-15,-2-1 192 0,-2 0-160 0,1 1 160 16,-3 2-192-16,-1-4 48 0,-3 0 16 0,-1 0 0 16,-1 2 128-16,-2-1-128 0,-1 2 128 0,-2-1-128 15,1-1 128-15,-1 0 0 0,0 1 0 0,0 1 0 16,0 2 0-16,-2 0 0 0,4 1 0 0,-3 0 0 16,4 0 0-16,3 0 0 0,1-2 0 0,2 0 0 15,2 0 0-15,0 0 0 0,3 1 0 0,-1-1 0 16,3 0 0-16,0 0 0 0,0-2 0 0,1-2 0 15,3 5 0-15,1-6 128 0,0 2-128 0,1 0 128 16,-6-3 0-16,0 0 16 0,0 0 0 0,0 0 0 16,0 0 0-16,29 9 0 0,-29-9 0 0,0 0 0 0,0 0-144 0,34 10 160 15,-26-7-160-15,-1 2 160 0,-1-1-160 0,-1 0 0 16,0-1 0-16,-1 2 0 0,-1-1 0 0,0-2 0 16,1 2 0-16,-2-3 0 0,2 4 0 0,-2-1 0 15,2-1 0-15,-1 0 0 0,-1 0 0 0,-1 0 0 16,0 0 0-16,1 1 0 0,-2 2 0 0,0-3 0 15,0 0 0-15,-2 1 0 0,2-2 0 0,-2 2 0 16,1-2 0-16,-2 2 0 0,2-3 0 0,-1 2 0 16,-1 0 0-16,-1 2 0 0,2-1 0 0,-2-1 0 15,2 0 0-15,-2 0 0 0,2 0 0 0,-2 4-144 16,1-4 144-16,0 4 0 0,0 1 0 0,1-3-128 16,-2 1 128-16,2 1 0 0,-1 1 0 0,1-2 0 15,0 4 0-15,1-4 0 0,0 3 0 0,0-2 0 0,2 0 0 0,0-1 0 16,2-2 0-16,0 2 0 0,1 0 0 0,2-2 0 15,-1 1 0-15,1-2 0 0,2 1 0 0,-2 1 0 16,0 0 0-16,-1 1-128 0,-1 0 128 0,-1 3 0 16,1-3 0-16,-1 4 0 0,-1-1-128 0,-1 2 128 15,-1 0 0-15,3-1-128 0,-3 2 128 0,-1-2 0 16,1-1-192-16,0 1 192 0,-2 0-192 0,1-4 192 16,0 4-144-16,0-4 144 0,-2 0 0 0,2 0-144 15,-2-2 144-15,1 2 0 0,-2-2 0 0,-1 1 0 16,2-4 0-16,-4 4 0 0,1-4 0 0,0 2 0 15,-1-1 0-15,0 2 0 0,3-4 0 0,-3 1 0 16,1-1 0-16,1 0 0 0,1 0-144 0,0-1 144 16,1 1-368-16,-1-3 0 0,2 2 0 0,-1 0 0 15,1 0-912-15,1 1-176 0,-1-3-32 0,2 3-15344 16</inkml:trace>
  <inkml:trace contextRef="#ctx0" brushRef="#br0" timeOffset="39299.68">23058 9187 20271 0,'0'0'1792'0,"0"-2"-1424"16,1 2-368-16,-1 0 0 0,1 0 1840 0,-1 0 288 15,3 0 64-15,-1 0 16 0,2-2 304 0,0 2 64 16,1 0 16-16,-5 0 0 0,0 0-1296 0,0 0-256 15,0 0-48-15,0 0-16 0,0 0-448 0,57 0-80 16,-57 0-32-16,0 0 0 0,0 0-96 0,0 0 0 16,0 0-16-16,60-6 0 0,-60 6-128 0,0 0-32 15,0 0 0-15,0 0 0 0,0 0-144 0,0 0 0 16,53-4 0-16,-53 4 0 0,0 0 0 0,0 0-144 0,0 0 144 0,0 0-208 31,0 0-368-31,0 0-64 0,0 0 0 0,0 0-16 16,0 0-976-16,0 0-192 0,0 0-32 0,0 0-14688 0</inkml:trace>
  <inkml:trace contextRef="#ctx0" brushRef="#br0" timeOffset="39640.01">23025 9264 12895 0,'-2'7'272'0,"2"-4"64"0,2-3 16 0,-2 0 32 0,0 0-384 15,1 3 0-15,-1-3 0 0,2 1 0 0,1 1 2208 0,0 2 368 16,4 2 80-16,0 1 16 0,-7-7 448 0,0 0 80 16,0 0 32-16,0 0 0 0,47 8-1408 0,-47-8-288 15,0 0-48-15,0 0-16 0,47 4-832 0,-47-4-160 16,0 0-32-16,0 0-16 0,0 0-240 0,52 0-32 15,-43 2-16-15,-1 2 0 0,-2-4-144 0,-6 0 0 16,0 0 144-16,0 0-144 0,25 12 0 0,-20-10 0 16,-1-2 0-16,-4 0 0 0,0 0 0 0,0 0 0 15,0 0-176-15,0 0 176 16,0 0-704-16,0 0-32 0,0 0-16 0,0 0 0 16,0 0-1680-16,0 0-352 0</inkml:trace>
  <inkml:trace contextRef="#ctx0" brushRef="#br0" timeOffset="41317.49">23853 9464 14735 0,'-1'3'1312'0,"1"-3"-1056"0,0 0-256 0,0 0 0 16,1 0 2080-16,-1 0 352 0,0 0 80 0,1 0 16 16,1-2 352-16,-1 1 64 0,1-2 0 0,1-1 16 15,-3 4-1024-15,0 0-208 0,0 0-32 0,0 0-16 16,0 0-992-16,23-53-208 0,-23 53-32 0,8-36-16 16,-8 36-80-16,8-43-16 0,-8 43 0 0,6-48 0 15,-6 48-80-15,4-47 0 0,-4 47-16 0,1-41 0 16,-1 16-32-16,-1-1 0 0,0-5 0 0,0 3 0 15,-2 2-16-15,1 0 0 0,-1 1 0 0,0 3 0 16,-1-3 0-16,-2 3 0 0,1 0 0 0,-3 2 0 16,1 1 48-16,-2 1 0 0,1-1 0 0,-2 3 0 0,1 6-48 15,-1 0-16-15,2-1 0 0,0 4 0 16,3-3-32-16,-1 4 0 0,1 1 0 0,1 1 0 0,2 2-16 0,-1 0-128 16,2 0 192-16,1 1-64 0,0 1-128 0,0 0 160 15,1 1-160-15,1 1 160 0,-2-2-160 0,0 0 0 16,0 0 0-16,22 13 0 0,-22-13 0 0,0 0 0 15,32 16 0-15,-17-6 0 0,1 0 0 0,2 2 0 16,1-2 0-16,-2 1 0 0,-1-1 0 0,0 0 0 16,4 0 0-16,0 2 0 0,0-2 0 0,1 2 0 15,-21-12 0-15,37 19 0 0,-37-19 0 0,30 18 0 16,-18-10 0-16,-2 1 0 0,-1-3 0 0,-3 0 0 16,-1 0 0-16,-2-1 0 0,0 1-256 0,-2 0 80 15,-2 1 16-15,0 1 0 0,-2-2-32 0,-2 2 0 16,0 1 0-16,-2-2 0 0,1 2 192 0,-4-3 0 0,0 2 0 0,-3 2 0 0,4-3 0 0,-3-1 0 15,-1 0 0 1,-2 0 0-16,-1 1 0 0,0 0 0 0,-3-1 0 0,2-2 0 16,1 2 0-16,1-3 0 0,-2 2 0 0,2-1 0 15,1-1-160-15,3-2 0 0,3-1 0 0,3-1 0 16,1 1-112-16,4-3-32 0,0 3 0 0,0 0 0 31,0 0-208-31,0 0-32 0,0 0-16 0,0 0 0 16,52-28-272-16,-52 28-64 0,0 0-16 0,0 0-17696 0</inkml:trace>
  <inkml:trace contextRef="#ctx0" brushRef="#br0" timeOffset="41934.67">24559 8880 9215 0,'-5'-4'400'0,"3"2"96"0,-1 0-496 0,2 0 0 16,0 2 0-16,0-4 0 0,-2 2 2720 0,1-2 448 16,-3 0 96-16,-2-1 0 0,0-1 432 0,-2 0 80 15,0 1 0-15,-1-1 16 0,0 3-1616 0,-1 0-320 16,-1 0-64-16,3 0 0 0,-1 3-928 0,0-3-176 15,1 3-48-15,-1-2 0 0,3 0-192 0,1 0-64 0,-2 4 0 16,1-2 0-16,2 2-176 0,-1 0-32 0,2 1-16 0,-1 0 0 16,3 0-160-16,-1 0 160 0,2 0-160 0,0 3 160 15,1-1-160-15,0 0 0 0,1 1 144 0,1 0-144 16,1 1 0-16,-1 0 0 0,1 2 0 0,0-3 0 16,1 4 0-16,-1 0 0 0,0-1 0 0,0 4 0 15,1-1 0-15,-2 2 0 0,0 1 0 0,1 1 128 16,-1 2-128-16,0-2 128 0,-1 0-128 0,0 5 128 15,2 2-128-15,-2 0 0 0,0 4 0 0,-1 2 0 16,0-1 0-16,-1 1 0 0,0-1 0 0,-1-2 0 16,-1 0 0-16,0-1 0 0,1 0 0 0,-1-3 0 15,1-2-192-15,-1 1-16 0,1-2 0 0,-2-3 0 16,2-1 0-16,-2-2 0 0,0-1 0 0,0-1 0 16,1 0 208-16,-2 0 0 0,1 1-160 0,-1-5 160 0,1 2 0 15,0-2-176-15,0 2 176 0,0-3-128 0,2 0 128 0,-1 0 0 16,1 4 0-16,0-6 0 0,1 0 0 0,1-2 0 15,0 1 0-15,-1-2 0 0,1 1 0 0,1-2 0 16,-1 3 0-16,3-3 0 0,-1 0 128 0,-2 0-128 16,0 0 160-16,0 0-160 0,0 0 224 0,0 0-48 15,52 3-16-15,-52-3 0 0,0 0-32 0,0 0 0 16,42 7 0-16,-32-4 0 0,0 6-128 0,0-3 0 0,-3-2 0 0,1-2 128 16,-1 2-128-16,0 0 0 15,0 2 0-15,-1-4-176 16,0 2-384-16,-1-4-80 0,0 3 0 0,-1-3-16 15,-1 0-656-15,1-3-128 0</inkml:trace>
  <inkml:trace contextRef="#ctx0" brushRef="#br0" timeOffset="43050.72">24883 9489 3679 0,'0'0'320'0,"0"0"-320"0,1 0 0 0,-1 0 0 16,0 0 1168-16,2 3 176 0,-1-3 16 0,0 1 16 15,0 2 816-15,2-1 176 0,-2 2 16 0,1-2 16 16,-2 2 272-16,2 0 48 0,-2-1 16 0,-2 0 0 16,2-1-80-16,-1 2-16 0,1-1 0 0,-1 0 0 15,1 0-1104-15,-1-3-208 0,1 1-48 0,0 1-16 16,0-2-656-16,0 0-128 0,0 0-32 0,0 0 0 15,0 0-128-15,0 0-48 0,0 0 0 0,0 0 0 16,0 0-32-16,0 0-16 0,0 0 0 0,22-44 0 16,-22 44-48-16,0 0-16 0,0 0 0 0,19-57 0 15,-19 57-32-15,0 0-128 0,13-51 192 0,-13 51-64 16,0 0 0-16,11-55-128 0,-11 55 192 0,0 0-64 16,11-49-128-16,-11 49 160 0,0 0-160 0,8-47 160 0,-8 47-160 0,0 0 192 15,4-40-192-15,-4 40 192 0,1-39-192 0,-1 39 0 16,1-40 0-16,-1 40 128 0,3-36-128 0,-3 36 0 15,1-35 0-15,-1 35 0 0,1-31 0 0,-1 31 0 16,0 0 0-16,2-42 0 0,-2 42 0 0,0 0 0 16,0 0 0-16,5-43 0 0,-5 43 0 0,0 0 0 15,0 0 0-15,0 0 0 0,5-41 0 0,-5 41 0 16,2-10 0-16,-2 6 0 0,1 2 0 0,0-2 0 16,0 2 0-16,1 4 0 0,0 2 0 0,0 2 128 15,1 3-128-15,1 1 128 0,-2 3-128 0,2 2 0 16,-2-3 144-16,2 5-144 0,0 1 0 0,-1 2 0 15,1-2 0-15,0 5 0 0,1 3 0 0,1 1 0 16,-1-1 0-16,0-1 0 0,0 3 0 0,0-2 0 16,0 2 0-16,0-2-128 0,0-1 128 0,0-3 0 0,0 1-144 0,-1-2 144 15,0-4-176-15,0 0 48 0,1-1 0 0,-1-2 0 16,-1-2-96-16,1-2-16 0,1 0 0 0,0-1 0 16,0-1 16-16,1 0 0 0,-1 1 0 0,0-6 0 15,1 1 0-15,-1 1 0 0,-1-4 0 0,-4-1 0 16,0 0 0-16,0 0 0 0,0 0 0 0,0 0 0 15,0 0 96-15,0 0 128 0,0 0-208 0,0 0 80 16,0 0 128-16,44-28 0 0,-44 28 0 0,0 0 0 16,0 0 0-16,0 0 0 0,18-47 0 0,-18 47 0 15,0 0 0-15,13-42 0 0,-13 42 128 0,0 0-128 16,15-55 240-16,-15 55-32 0,12-41 0 0,-12 41 0 16,13-38 16-16,-13 38 0 0,11-41 0 0,-11 41 0 15,7-39-16-15,-7 39 0 0,6-36 0 0,-6 36 0 0,4-37-16 0,-4 37-16 16,0 0 0-16,3-42 0 0,-3 42-176 0,0 0 192 15,0-35-192-15,0 35 192 0,0 0-192 0,0-32 0 16,0 32 0-16,0 0 0 0,0-31 0 0,0 31 0 16,0 0 0-16,0 0 0 0,0 0-144 0,-3-26-16 15,2 24 0-15,0 2 0 0,1 2-64 0,-2 2-16 16,2-7 0-16,0 2 0 16,0 1-160-16,2 0-48 0,-1 0 0 0,0 0 0 15,2 4-368-15,0-1-80 0,1 2 0 0,-1-1-17296 0</inkml:trace>
  <inkml:trace contextRef="#ctx0" brushRef="#br0" timeOffset="43635.99">25369 9549 5519 0,'-1'-3'496'0,"0"0"-496"16,1 3 0-16,0 0 0 0,0 0 1824 0,0 0 272 15,0 0 48-15,0 0 16 0,0 0 1264 0,0 0 256 16,0 0 48-16,0 0 16 0,0 0-848 0,0 0-160 16,0 0-48-16,0 0 0 0,0 0-1296 0,0 0-272 15,0 0-48-15,0 0-16 0,0 0-560 0,0 0-112 16,0 0-32-16,37-47 0 0,-37 47-80 0,0 0-16 15,0 0 0-15,37-44 0 0,-37 44-64 0,0 0 0 16,0 0-16-16,0 0 0 0,0 0 0 0,0 0 0 16,46-26 0-16,-41 29 0 0,-1-2-176 0,0 4 128 15,1 1-128-15,-1 0 128 0,0 4-128 0,-1-2 0 16,2 0 0-16,-1 2 128 0,1-1-128 0,0 1 0 0,0 0 0 16,0-2 0-16,0 2 0 0,-2-2 0 0,2 0 0 0,1-1 0 15,-1-1 0-15,2-3 0 0,-2 1 0 0,-1 1 0 16,1-4 0-16,0 2 0 0,-1-1 0 0,0-2 0 15,1 0-144-15,-3 0 144 0,2-2 0 0,-4 2 0 16,0 0-336-16,0 0 32 0,0 0 16 0,0 0 0 31,0 0-208-31,0 0-32 0,0 0-16 0,0 0 0 16,0 0-1312-16,25-45-272 0,-25 42-48 0,0-2-13760 0</inkml:trace>
  <inkml:trace contextRef="#ctx0" brushRef="#br0" timeOffset="43899.78">25572 9577 16575 0,'-1'2'736'0,"1"-2"160"0,0 2-720 0,0-2-176 16,0 0 0-16,0 0 0 0,0 0 2192 0,0 0 416 15,0 0 80-15,0 0 0 0,1 2 432 0,0-2 80 16,-1 4 0-16,0-1 16 0,3 0-1744 0,-3 1-368 15,0 2-64-15,-2 0-16 0,2 3-464 0,-1 1-112 16,0 0 0-16,0-1-16 0,-1-2-240 0,1 3-32 16,0 5-16-16,-2 1 0 0,2-3-144 0,0 2 0 15,1-2 0-15,-1-1 0 0,1-2-208 0,0 2-32 16,0-2 0-16,0-1 0 16,1-2-272-16,0-1-48 0,0-2-16 0,1 1-11728 15,-1-1-2352-15</inkml:trace>
  <inkml:trace contextRef="#ctx0" brushRef="#br0" timeOffset="44816.96">25911 9311 14735 0,'-3'4'1312'0,"2"-3"-1056"0,1 2-256 0,0-3 0 16,-1 0 1600-16,1 0 272 0,-1 4 48 0,-1 0 16 15,4 3 880-15,-1-1 160 0,2-1 32 0,-3-5 16 16,0 0-1040-16,0 0-192 0,0 0-64 0,45 11 0 15,-45-11-816-15,0 0-160 0,0 0-48 0,49 0 0 16,-49 0-304-16,0 0-64 0,0 0-16 0,64 0 0 16,-64 0-128-16,0 0-16 0,0 0-16 0,55 0 0 15,-55 0-160-15,0 0 0 0,0 0 0 0,0 0 0 16,56 0 0-16,-56 0 0 0,0 0 0 0,0 0 0 16,0 0-432-16,50-11 48 0,-50 11 0 0,0 0 0 15,0 0-192 1,0 0-48-16,0 0 0 0,49-29 0 0,-49 29-1696 0,0 0-352 15,0 0-64-15,0 0-11968 0</inkml:trace>
  <inkml:trace contextRef="#ctx0" brushRef="#br0" timeOffset="45616.8">26509 9612 15663 0,'-1'4'688'0,"0"-4"144"0,1 2-656 0,0-2-176 0,-2 0 0 0,2 0 0 16,0 0 2496-16,0 0 448 0,0 0 112 0,0 0 16 15,2-2-544-15,-1-1-96 0,0-1-32 0,2 1 0 16,-3 3-944-16,0 0-192 0,0 0-48 0,0 0 0 16,10-37-512-16,-10 37-96 0,0 0-32 0,0 0 0 15,8-39-96-15,-8 39-32 0,4-32 0 0,-4 32 0 16,4-34-48-16,-4 34-16 0,3-44 0 0,-3 44 0 16,7-44-128-16,-6 21-16 0,-1 23-16 0,5-42 0 15,-5 42-224-15,5-43 176 0,-5 43-176 0,6-42 160 16,-6 42-160-16,7-37 0 0,-7 37 0 0,6-32 0 15,-6 32 0-15,0 0 0 0,9-35 0 0,-9 35 0 16,0 0 0-16,0 0 0 0,0 0 0 0,0 0 0 0,0 0 0 16,0 0 0-16,0 0 128 0,0 0-128 0,0 0 160 15,0 0-160-15,0 0 192 0,0 0-192 0,12 19 128 0,-10-9-128 16,0-3 0-16,-1 2 0 0,2-2 0 0,-1 4 0 16,1 2 0-16,1 3 0 0,-1-4 0 0,0-1 0 15,0 0 0-15,0-1 0 0,-1 0 0 0,0 0 0 16,0 2 0-16,1-2 0 0,-1 3 0 0,0-1 0 15,2-2 0-15,-1 2 0 0,0 1 0 0,1 0 0 16,1 2 0-16,-1 1 0 0,1 0 0 0,0 0-192 16,1 0 192-16,-1-1-192 0,1 0-80 0,0 1-16 15,0-5 0-15,2 0 0 0,-2-1-96 0,1 0 0 16,0-4-16-16,-3 1 0 0,-4-7 144 0,0 0 16 16,0 0 16-16,0 0 0 0,0 0 48 0,0 0 16 0,0 0 0 15,45 2 0-15,-45-2-32 0,0 0 0 0,0 0 0 16,0 0 0-16,30-43 192 0,-30 43-128 0,0 0 128 0,15-39-128 15,-15 39 128-15,0 0 176 0,9-44-48 16,-9 44 0-16,3-35 160 0,-3 35 32 0,2-34 0 0,-2 34 0 0,3-41 0 0,-3 41 16 16,2-41 0-16,-2 21 0 0,0 20-128 0,3-37-16 15,-3 37-16-15,1-32 0 16,-1 32-176-16,1-28 0 0,-1 28 0 0,0 0 128 16,4-29 32-16,-4 29 0 0,0 0 0 0,0 0 0 15,0-22-32-15,0 22-128 0,0 0 192 0,0 0-64 16,0 0-128-16,0 0 0 0,0 0 0 0,0 0 0 15,0 0 0-15,0 0 0 0,0 0 0 0,0 0 0 16,0 0-320-16,0 0-128 0,0 0-48 0,0 0 0 16,0 0-336-16,0 0-64 0,0 0 0 0,0 0-17792 15</inkml:trace>
  <inkml:trace contextRef="#ctx0" brushRef="#br0" timeOffset="45999.9">26996 9616 8287 0,'-2'-3'368'0,"1"2"80"0,1 1-448 0,-2 0 0 16,2 0 0-16,-1-3 0 0,1 3 3072 0,-1 0 544 15,0-3 96-15,-2 3 32 0,0-3 288 0,-1 3 48 0,-1 0 16 16,0 0 0-16,0 3-2304 0,-2 0-448 0,2 4-80 15,0-4-32-15,0 6-752 0,0-2-160 0,1 2-16 0,2 1-16 16,-1-1-96-16,3 0-32 0,0 1 0 0,3-1 0 16,2-2-160-16,0 2 0 0,-5-9 0 0,0 0 128 15,23 12-128-15,-23-12 0 0,0 0 0 0,0 0 0 16,0 0 0-16,0 0 0 0,52-2 0 0,-52 2 0 16,0 0-224-16,0 0 80 0,0 0 16 0,43-31 0 15,-43 31-96-15,0 0-16 0,0 0 0 0,0 0 0 16,0 0 48-16,16-42 0 0,-16 36 0 0,-2 0 0 15,-1-3 192-15,1 2 0 0,-3-2 0 0,0 2 0 16,-1-3 0-16,0 3 192 0,-1-1-48 0,1 2 0 16,0 2-144-16,0 0 192 0,-2-1-192 0,1 4 192 0,0-1-192 0,0-1-176 0,0 2 48 0,2-2-18128 31</inkml:trace>
  <inkml:trace contextRef="#ctx0" brushRef="#br0" timeOffset="48366.76">27364 9264 2751 0,'-2'-2'256'0,"1"-1"-256"0,0 2 0 0,0 1 0 16,1 0 1744-16,0 0 304 0,0-2 64 0,0 1 16 16,-2-2 1360-16,2-1 272 0,0 4 48 0,0-2 16 15,3 2-624-15,-2-3-128 0,2 3-32 0,-3 0 0 16,0 0-1216-16,0 0-240 0,0 0-48 0,0 0-16 16,0 0-800-16,43 13-144 0,-43-13-48 0,0 0 0 15,0 0-80-15,0 0 0 0,53 12-16 0,-53-12 0 0,0 0-160 0,0 0-16 16,0 0-16-16,50 3 0 0,-50-3-240 0,0 0 0 15,0 0 128-15,0 0-128 0,55-13 0 0,-55 13 0 0,0 0 0 0,0 0 0 32,0 0-384-32,0 0-32 0,0 0 0 0,0 0 0 15,0 0-368-15,0 0-80 0,0 0-16 0,0 0-17552 16</inkml:trace>
  <inkml:trace contextRef="#ctx0" brushRef="#br0" timeOffset="48649.85">27354 9366 11967 0,'1'0'1072'0,"-1"0"-864"0,0 0-208 0,0 0 0 15,0 0 3360-15,0 0 624 0,0 0 128 0,0 0 32 16,0 0-368-16,45 10-64 0,-45-10 0 0,0 0-16 15,0 0-2384-15,54 10-480 0,-54-10-80 0,0 0-32 16,0 0-320-16,46 6-64 0,-46-6-16 0,0 0 0 16,0 0-320-16,0 0 128 0,54-6-128 0,-54 6 0 15,0 0 0-15,0 0-160 0,0 0 16 0,0 0 0 16,52-24-496-16,-52 24-112 0,0 0-16 0,0 0-17808 16</inkml:trace>
  <inkml:trace contextRef="#ctx0" brushRef="#br0" timeOffset="49150.18">27940 9366 17503 0,'0'0'1552'16,"0"0"-1232"-16,1 0-320 0,-1 0 0 16,1 0 2496-16,-1 0 448 0,2 0 96 0,0 0 16 15,-2 0 160-15,0 0 48 0,7 10 0 0,-5-2 0 16,-1-1-2032-16,0 2-400 0,-1 1-64 0,0 0-32 0,0 3-208 15,0-1-32-15,0 0-16 0,-1 2 0 0,1 1-256 0,-1-2-48 16,1 2-16-16,-2 1 0 0,1-3-160 0,0-1 0 16,0-1 0-16,-2 0 0 0,2-1-192 0,-1-2 0 15,-1-2-16-15,2 0 0 16,0-1-320-16,-1-5-64 0,2 1-16 0,2-2 0 16,-1-2-768-16,-1 3-160 0,0 0-16 0,0 0-15648 15</inkml:trace>
  <inkml:trace contextRef="#ctx0" brushRef="#br0" timeOffset="49750.2">27937 9104 21183 0,'0'0'944'0,"0"0"192"0,0 0-912 0,0 0-224 0,0 0 0 0,0 2 0 15,0-2 2960-15,2 1 560 0,-1 4 96 0,0-1 32 16,2 2-1280-16,0 0-256 0,1 1-64 0,1-1 0 16,0 1-1232-16,0-1-256 0,-5-6-48 0,0 0-16 15,17 16-320-15,-17-16-176 0,0 0 192 0,0 0-192 16,0 0 0-16,0 0 0 0,45 15 0 0,-45-15 0 16,0 0 0-16,0 0-256 0,0 0 64 0,0 0 0 15,0 0-368-15,0 0-64 16,0 0-16-16,0 0 0 0,0 0-752 0,0 0-144 0,0 0-48 0,0 0 0 15,0 0 80-15,0 0 16 16,0 0 0-16,-5-5 0 0,-4 4 1824 0,-1-1 368 0,0-2 80 0,-1 0 16 0,1-1 656 16,0 2 128-16,0-4 16 0,2 1 16 0,-2 2-752 0,3-2-160 15,-1 3-16-15,2-4-16 0,1 2-336 0,2-1-64 16,1 1-16-16,1 0 0 0,2 2-16 16,0 0-16-16,-1 3 0 0,0 0 0 0,0 0 0 0,0 0 0 15,0 0 0-15,0 0 0 0,0 0 32 0,0 0 0 16,0 0 0-16,56 6 0 0,-56-6-96 0,0 0-16 15,0 0 0-15,28 19 0 0,-28-19-144 0,0 0 0 16,0 0 0-16,36 20 0 0,-36-20 0 0,0 0 0 16,27 18 0-16,-27-18 0 0,0 0-128 0,0 0-16 15,0 0 0-15,33 19 0 0,-33-19-176 0,0 0-16 0,0 0-16 0,0 0 0 16,0 0-32-16,0 0 0 0,0 0 0 0,0 0 0 16,0 0 160-16,4 8 32 0,-7-10 0 15,-2 0 0-15,-1-2 192 0,-2 0 0 0,1 2 0 16,-1-2-144-16,0 0 144 0,-1 2 144 0,-1-2-16 0,-1-1-128 15,1 1 192-15,-1 1-64 0,1 3 0 0,3-3-128 16,-1 1 128-16,2 0-128 0,1 2 0 0,3 0 0 16,-1 0 0-16,3 2 0 0,0 0-176 0,0-2 176 31,0 0-1184-31,0 0-128 0,0 0-32 0,0 0-15664 0</inkml:trace>
  <inkml:trace contextRef="#ctx0" brushRef="#br0" timeOffset="50800.27">28316 8913 9215 0,'-1'1'816'16,"-1"2"-656"-16,2-3-160 0,0-3 0 15,0 3 2176-15,0 0 416 0,0 0 80 0,0 0 16 16,0 0 512-16,0 0 128 0,0 0 0 0,0 0 16 0,0 0-944 0,0 0-192 16,50 5-32-16,-50-5-16 0,0 0-1088 0,0 0-224 15,50-18-32-15,-50 18-16 0,0 0-240 0,0 0-48 0,52-16-16 0,-52 16 0 16,0 0 720-16,0 0 128 16,0 0 48-16,0 0 0 0,52 0-992 0,-52 0-192 15,0 0-32-15,0 0-16 16,0 0-928-16,0 0-192 0,58 6-48 0,-58-6 0 0,0 0 800 0,0 0 208 15,0 0 0-15,0 0 0 0,56-9 0 0,-56 9 0 16,0 0 0-16,0 0 0 0,0 0 0 0,0 0 0 16,0 0 0-16,0 0-128 0,20 23 128 0,-23-15 0 15,0 2 0-15,-2 2 0 0,1 0 0 0,-2 2 0 16,0 3 0-16,1 1 0 0,-1-2 0 0,-1 5 0 16,1 1 0-16,0 4 0 0,-1 3 0 0,0-1 0 0,1 3 0 0,1-1-128 15,0-2 128-15,0 3-128 0,0 4 128 0,0-3-128 16,3 3-64-16,0-4 0 0,-1 1 0 0,2-3 0 15,1 2-48-15,0-2-16 0,0-1 0 0,0-3 0 16,1 0 80-16,0-2 16 0,1 2 0 0,-1-5 0 16,1-3 16-16,-1 0 0 0,1-2 0 0,-1-1 0 15,0 1-80-15,0-2-16 0,1-2 0 0,-2 0 0 16,1 1 64-16,-1-3 16 0,1 1 0 0,-1-1 0 16,-1-2 160-16,1 2 0 0,0-3 0 0,-1 2 0 15,1 0 0-15,-2-1 0 0,1-1 0 0,1 0 128 16,0-1 0-16,0 0 0 0,0-2 0 0,0 0 0 15,1 1-128-15,-1-2 176 0,2 2-176 0,-2-4 192 0,3 2-192 0,-1 2 160 16,-1-3-160-16,0-1 160 0,-1 1-160 0,1 1 0 16,-1-2 144-16,0 0-144 0,0 0 128 0,2 2-128 15,-2-2 128-15,-2 0-128 0,1 1 160 16,0-1-32-16,1 3-128 0,-3-3 192 0,2 2-16 0,0-2-16 16,0 0 0-16,-1 0 0 0,0 2-32 0,1 0 0 15,-2-2 0-15,1 0 0 0,-1 3 0 0,1-3-128 16,-2 0 192-16,0 1-64 0,-1-1 0 0,2 0 0 15,-3-1 0-15,-2 1 0 0,-2 0 64 0,-1 0 0 16,0 0 0-16,-3-3 0 0,0 3-16 0,-3 0 0 16,1 0 0-16,-2 3 0 0,1-3-176 0,-2 3 192 15,2 0-192-15,-1 0 192 0,2 4-192 0,0-4 0 16,1-3 0-16,3 4 0 0,1 5 0 0,1-3 0 16,1 0 0-16,3-2 0 0,0 0-288 0,4 0-96 15,-2-2 0-15,1 0-16 16,2-2-496-16,0 3-80 0,1-3-32 0,0 0-17952 0</inkml:trace>
  <inkml:trace contextRef="#ctx0" brushRef="#br0" timeOffset="62316.34">28878 9441 16575 0,'0'0'1472'0,"0"0"-1168"16,0-2-304-16,0 2 0 0,0 0 2240 0,0 0 384 15,0 0 64-15,0 0 32 0,2-3 352 0,0 3 64 16,-1 0 0-16,2 0 16 0,-1 3-1600 0,1-1-320 15,-3-2-64-15,0 0-16 0,0 0-384 0,0 0-96 16,0 0-16-16,26 24 0 0,-26-24-192 0,0 0-32 16,0 0-16-16,0 0 0 0,44 18-176 0,-44-18-48 15,0 0 0-15,0 0 0 0,0 0-192 0,0 0 128 16,61 3-128-16,-61-3 0 0,0 0 0 0,0 0 0 16,52-10 0-16,-52 10 0 0,0 0 0 0,0 0 0 0,0 0-160 0,0 0 160 31,0 0-704-31,50-17-48 0,-50 17-16 0,0 0 0 15,0 0-304-15,0 0-64 0,2-2-16 0,-5 2-17024 0</inkml:trace>
  <inkml:trace contextRef="#ctx0" brushRef="#br0" timeOffset="62669">28834 9575 10127 0,'-3'2'448'0,"2"0"96"0,1 0-544 0,0-2 0 16,0 2 0-16,1-2 0 0,1 0 2880 0,-1 0 480 16,0 2 96-16,-1-2 0 0,0 0 576 0,0 0 96 15,0 0 32-15,0 0 0 0,0 0-2400 0,0 0-480 16,0 0-80-16,55 12-32 0,-55-12-480 0,0 0-112 15,0 0 0-15,0 0-16 0,0 0-160 0,59 6-16 16,-59-6-16-16,0 0 0 0,0 0-128 0,0 0-32 16,49 6 0-16,-49-6 0 0,0 0-208 0,0 0 0 15,0 0 128-15,0 0-128 0,0 0 0 0,56 3 0 0,-56-3 0 0,0 0 0 16,0 0-320-16,0 0-64 0,0 0-16 0,0 0 0 31,0 0-672-31,0 0-128 0,0 0-16 0,0 0-17344 0</inkml:trace>
  <inkml:trace contextRef="#ctx0" brushRef="#br0" timeOffset="87733.31">29993 9114 4607 0,'0'-4'400'0,"0"4"-400"16,0 0 0-16,0 0 0 0,0 0 1376 0,0 0 192 16,0 0 32-16,8-26 16 0,-8 26 1200 0,0 0 256 15,0 0 32-15,13-31 16 0,-13 31 336 0,0 0 64 16,0 0 0-16,0 0 16 0,0 0-1376 0,0 0-288 15,0 0-48-15,0 0-16 0,0 0-960 0,0 0-192 16,0 0-32-16,0 0-16 0,0 0 752 0,11 22 160 16,-10-16 16-16,-1 1 16 15,1-1-1680-15,0 0-352 0,1 0-64 0,-1 0-16 0,1-1 704 0,0 1 144 16,-2-6 32-16,5 12 0 0,-4-6-128 0,-1-6-32 16,5 11 0-16,-4-5 0 0,1-1-160 0,0 1 128 0,-1 2-128 0,0-2 128 15,0 0-128-15,-1 3 0 0,2-2 144 0,-2-1-144 16,1 3 0-16,-1-3 144 0,0 1-144 0,-1 0 0 15,1-1 160-15,-2-2-160 0,1 2 128 0,1 0-128 16,-1-4 128-16,0 5-128 0,-1-1 0 0,1-3 128 16,0 4-128-16,0-1 0 0,-1-2 0 0,1-1 0 15,0 2 0-15,0 1 0 0,0-2 0 0,-2 2 0 0,2 0 0 0,-2-2 0 16,1 2 0-16,-1-2 0 0,1 2 0 0,-1-2 0 16,2 2 0-16,-2 3 0 15,-1-3 0-15,-2 1 0 0,1 2 0 0,0-3 0 0,1 2 0 0,-1 0 0 16,-1 1 0-16,0 1 0 0,-2-3 0 15,2 2 0-15,-1 1 0 0,1-1 0 0,-2-2 0 0,1 2 0 16,-1-2 0-16,1 2 0 0,-1-1 0 0,1-2 0 16,0 2 0-16,-1 1 0 0,2-6 0 0,-1 3 0 15,0-2 0-15,1 0 0 0,2 1-320 0,0-4 48 16,0 2 16-16,-1-1 0 0,1-1 32 0,2 2 16 16,-2-3 0-16,2 0 0 0,2 0 208 0,-3-4-192 15,3 4 192-15,0 0-192 0,0 0 192 0,0 0 0 16,0 0-160-16,0 0 160 0,21-28 0 0,-21 28 0 15,0 0 0-15,0 0 0 0,0 0-144 0,45-35 144 16,-45 35 0-16,0 0 0 0,0 0 0 0,0 0 0 16,49-16 0-16,-49 16 0 0,0 0 0 0,0 0 0 15,0 0 0-15,0 0 0 0,0 0 0 0,37 20 0 0,-34-12 0 0,-2 0 0 16,-1 0 0-16,1 2 224 0,0 3-64 0,2-3-16 16,-2-1-16-16,0 1 0 0,2 1 0 0,-1-1 0 15,2 0-128-15,-2-4 0 0,1 1 144 0,1-1-144 16,-4-6 0-16,0 0 0 0,0 0 0 0,22 18 0 15,-22-18 0-15,0 0 0 0,0 0 0 0,0 0-128 32,0 0-368-32,0 0-64 0,0 0-16 0,46 7 0 15,-46-7-336-15,0 0-80 0,0 0-16 0,0 0-11952 0,0 0-2400 0</inkml:trace>
  <inkml:trace contextRef="#ctx0" brushRef="#br0" timeOffset="88633.66">30328 9274 1839 0,'-4'-3'160'0,"1"3"-160"15,1-3 0-15,1 3 0 0,0-2 1456 0,-1 0 256 16,2 2 48-16,-1-2 16 0,-1-2 1264 0,-1 1 256 15,-1-2 48-15,2 1 16 0,1 0-496 0,-2-2-112 16,2 3 0-16,0 0-16 0,1 3-720 0,-1-6-144 16,1 6-16-16,0 0-16 0,0 0-592 0,0 0-112 15,0 0-32-15,0 0 0 0,0 0-528 0,0 0-128 16,0 0 0-16,0 0-16 0,0 0-80 0,0 0-16 0,0 0 0 0,0 0 0 16,44-21-80-16,-44 21-32 0,0 0 0 0,0 0 0 15,0 0-224-15,0 0 144 0,52-20-144 0,-52 20 128 16,0 0-128-16,0 0 0 0,0 0 0 0,49-19 0 15,-49 19 0-15,0 0 0 0,0 0 0 0,0 0 0 16,0 0 0-16,0 0 0 0,50 0 0 0,-50 0 0 16,0 0 0-16,0 0 0 0,0 0 0 0,0 0 0 15,21 19-128-15,-19-15 128 0,-2-4 0 0,0 0 0 16,0 0 0-16,12 14 0 0,-12-14 0 0,0 0 0 16,0 0-128-16,19 19 128 0,-19-19 0 0,0 0 0 15,0 0 0-15,0 0 0 0,32 16-144 0,-32-16 144 16,0 0-176-16,0 0 32 0,0 0 0 0,0 0 0 15,0 0-64-15,0 0-16 0,0 0 0 0,0 0 0 0,46 4-48 16,-46-4-16-16,0 0 0 0,0 0 0 0,0 0-32 0,0 0 0 16,0 0 0-16,0 0 0 15,0 0-416-15,0 0-96 0,0 0 0 0,0 0-16 16,0 0-944-16,34-31-192 0,-34 31-48 0,0 0-12624 16</inkml:trace>
  <inkml:trace contextRef="#ctx0" brushRef="#br0" timeOffset="89032.91">30542 9248 12143 0,'0'0'256'0,"0"0"64"0,0 0 16 0,0 0 16 0,0 0-352 0,0 0 0 0,0 0 0 0,0 0 0 15,0 0 4032-15,0 0 752 0,0 0 144 0,0 0 16 0,0 0-1600 0,0 0-320 16,0 0-64-16,11 16-16 16,-11-8-1536-16,-2 0-304 0,1 2-64 0,-2 3-16 15,-1 0-80-15,0 2-32 0,0 1 0 0,1 3 0 16,-1-1-320-16,0 5-64 0,2-1-16 0,-2-2 0 15,2 2-256-15,-1-1-48 0,2-3-16 0,0 2 0 16,1-4-192-16,1 3 0 0,-1-3 128 0,0-4-128 0,0 1 0 0,0-3 0 0,-1-1 0 0,1-2 0 16,-2-1 0-16,1-2-128 15,0 1 128-15,0-4-160 16,-1 1-480-16,2-2-80 0,-1 0-32 16,1 0 0-16,0-6-368 0,0 4-80 0,0 2-16 0,0 0-12032 15,0 0-2400-15</inkml:trace>
  <inkml:trace contextRef="#ctx0" brushRef="#br0" timeOffset="89733.36">29986 8976 6159 0,'-3'-5'544'16,"-1"2"-544"0,1 0 0-16,2 3 0 0,0 0 0 0,0-1 0 15,-3-2 0-15,-2 0 0 0,-3 0 0 0,1-4 0 0,-1 4 128 0,0 3-128 0,3 0 192 16,0 0-32-16,1 3 1648 0,-1 1 336 0,2-1 64 0,-1 3 16 15,-1 1 768-15,0 1 144 0,-2 2 48 0,1 0 0 16,-1 2-432-16,0 1-96 0,-2 0-16 0,0 3 0 16,-1 3-1072-16,-1-3-224 0,-2 5-32 0,-1-1-16 15,0 2-736-15,0-1-160 0,2 1-16 0,-2 1-16 16,3-1-48-16,0 0-16 0,1 3 0 0,1-3 0 16,2 2-128-16,-1 0-32 0,3 2 0 0,1 2 0 15,1-2-144-15,3 0 0 0,2 2 0 0,1 0 0 16,1 1 0-16,2-1 0 0,1 0 0 0,2-3 0 15,2 0 0-15,1-3-144 0,1-2 144 0,-12-20 0 16,32 35-368-16,-32-35 48 0,36 27 0 0,-36-27 0 16,39 20-336-16,-39-20-64 0,0 0-16 0,55 12-11168 15,-55-12-2224-15</inkml:trace>
  <inkml:trace contextRef="#ctx0" brushRef="#br0" timeOffset="90400.02">30704 9084 11055 0,'0'0'976'0,"0"0"-784"16,0 0-192-16,0 0 0 0,0 0 2016 0,0 0 352 15,0 0 80-15,0 0 16 0,0 0 1280 0,42 26 256 16,-42-26 48-16,24 28 16 0,-13-12-1824 0,1 3-384 15,-3 3-64-15,0 0 0 0,0 3-1088 0,-3-1-224 16,1 3-32-16,-2-4-16 0,0 2-144 0,-1 0-32 16,-2-3 0-16,1-2 0 0,-2 1-16 0,0-1-16 15,-1-2 0-15,0 1 0 0,-1-3-96 0,-1 0-128 16,-1 0 176-16,1-1-176 0,-1 1 128 0,0-4-128 16,-1 2 0-16,0-2 0 0,-1 3 0 0,0-5 0 15,0 2 0-15,0-1 0 0,0 1 0 0,0-3 0 16,1 1-192-16,-1 0 192 0,1-1-288 0,-1-2 32 0,1 2 16 15,1-3 0-15,-1 0-16 0,-1 1 0 0,0-4 0 0,0 3 0 16,1-3-64-16,-1 1-32 0,0-2 0 0,0 2 0 31,2-2-160-31,-1 2-48 0,2-4 0 0,-1 0 0 16,2 1-432-16,1-1-96 0,0 0 0 0,0 0-16 16,0 0-304-16,0 0-48 0,0 0-16 0,0 0 0 0,0 0-464 15,0 0-112-15</inkml:trace>
  <inkml:trace contextRef="#ctx0" brushRef="#br0" timeOffset="91083.39">31030 8958 13823 0,'0'-3'1216'0,"0"3"-960"16,0 0-256-16,0 0 0 0,0 0 2176 0,0 0 400 16,0 0 80-16,0 0 16 0,0 0 784 0,0 0 144 15,0 0 48-15,0 0 0 0,0 0-1904 0,0 0-368 16,0 0-80-16,0 0-16 0,7 19-720 0,-8-13-160 16,0 1-16-16,0 2-16 0,-1-3-176 0,1 2-48 15,0 0 0-15,0-1 0 0,0 0-144 0,-1-1 0 16,2 3 0-16,-1-3 0 0,0 1-192 0,0 2 0 15,-2 0-16-15,1-3 0 16,-1 0-384-16,1-1-80 0,0 1-16 0,0-1-11408 0,0-1-2272 0</inkml:trace>
  <inkml:trace contextRef="#ctx0" brushRef="#br0" timeOffset="91783.43">31068 8782 13007 0,'0'0'272'0,"0"0"64"0,0 0 16 0,0 0 32 0,0 0-384 0,0 0 0 16,0 0 0-16,0 0 0 0,0 0 4256 0,0 0 768 15,0 0 160-15,4 11 16 0,-4-11-2304 0,1 6-464 16,-1-6-80-16,0 0-32 0,0 0-1552 0,0 0-304 16,0 0-64-16,0 0-16 0,0 0-160 0,0 0-32 15,0 0-16-15,0 0 0 0,0 0-48 0,34 20 0 16,-34-20 0-16,0 0 0 0,0 0-128 0,0 0 0 16,0 0 0-16,0 0 0 0,0 0 0 0,0 0 0 15,0 0 0-15,0 0 0 0,0 0-128 0,0 0-16 16,0 0 0-16,0 0 0 0,0 0-64 0,0 0-16 15,0 0 0-15,0 0 0 0,5 10 32 0,-9-10 16 16,-1 3 0-16,1-6 0 0,-1 3 176 0,2-1-208 0,-2 1 80 0,0-3 128 16,-1 0 0-16,1 0 0 0,-2-3 0 15,1 2 0-15,3-2 0 0,-2 0 160 0,1 0 16 0,0 0 0 0,0-4 16 0,3 4 0 16,0-1 0 0,0-1 0-16,1 0 48 0,0 8 16 0,0 0 0 0,6-24 0 15,-6 24-16-15,0 0 0 0,0 0 0 0,0 0 0 16,0 0-32-16,0 0 0 0,0 0 0 0,37-26 0 15,-37 26-16-15,0 0-16 0,0 0 0 0,0 0 0 16,0 0-176-16,45 16 0 0,-45-16 144 0,0 0-144 16,0 0 0-16,0 0 0 0,33 24 0 0,-33-24 0 15,0 0 0-15,0 0 0 0,18 23 0 0,-18-23 0 16,4 12 0-16,-4-12 0 0,1 10 0 0,-2-6 0 16,0-2-176-16,-3 2 176 0,1-2-208 0,-2 0 80 0,1-2 128 0,-2 0 0 15,-1-2-144-15,-1 0 144 16,0-2 0-16,0-2 0 0,-1 2 0 0,2-2 0 0,-2 0 192 0,-1 0 0 15,1-1 0-15,1 1 0 0,-1 3 0 0,2-2 0 16,1 1 0-16,-1 0 0 0,1 2-192 0,1-2 160 16,2 0-160-16,0 2 160 0,2 2-160 0,1 0 0 15,0 0 0-15,0 0 0 0,0 0-192 0,0 0-64 16,0 0 0-16,0 0-16 16,0 0-400-16,28 25-80 0,-28-25-16 0,16 22-18432 0</inkml:trace>
  <inkml:trace contextRef="#ctx0" brushRef="#br0" timeOffset="92235.1">31065 9053 4607 0,'-2'-3'400'15,"1"2"-400"-15,0 1 0 0,0 0 0 0,1 0 1648 0,-2 0 240 16,1-2 48-16,-1 2 16 0,-1-4 864 0,1 2 192 16,-2-1 16-16,2 2 16 0,-2-2-480 0,3 1-112 15,-1 2-16-15,1-1 0 0,0 1-624 0,1 0-128 16,0 1-16-16,0-1-16 0,0 0-608 0,0 0-112 16,5 11-32-16,-4-7 0 0,0 2-432 0,1 0-80 15,-1 0-32-15,0 4 0 0,-1-4-176 0,1 3-48 16,-1-2 0-16,0 2 0 0,0-3-128 0,0 2 0 15,-1-2 0-15,0 0 0 0,1-3-192 0,-1-2 0 16,1 1-16-16,-2-2 0 16,2 0-752-16,0 0-160 0,0-3-32 0,2-2-16096 0</inkml:trace>
  <inkml:trace contextRef="#ctx0" brushRef="#br0" timeOffset="92416.44">31063 8809 12895 0,'-5'4'576'0,"3"-4"112"0,0 3-560 0,0-3-128 0,1 0 0 0,1 0 0 16,0 1 1328-16,0-1 224 0,0 2 48 0,0 1 16 16,0-2-1360-16,0-1-256 0,0 0 0 0,0 0-192 15,0 0 192-15,0 0 0 0,0 0 0 0</inkml:trace>
  <inkml:trace contextRef="#ctx0" brushRef="#br0" timeOffset="93532.59">29704 9979 2751 0,'0'0'256'0,"0"0"-256"15,0 0 0-15,0 0 0 0,0 0 768 0,0 0 96 16,0 0 32-16,0 0 0 15,0 0 880-15,0 0 176 0,0 0 32 0,0 0 16 0,0 0 544 0,0 0 96 16,0 0 32-16,0 0 0 0,0 0-496 16,0 0-80-16,0 0-32 0,51-4 0 0,-51 4-640 0,0 0-128 15,0 0-16-15,0 0-16 0,50 7-416 0,-50-7-80 16,0 0 0-16,0 0-16 0,60 0-240 0,-60 0-64 16,0 0 0-16,62-3 0 0,-62 3-128 0,0 0-16 15,66 0-16-15,-66 0 0 0,0 0-128 0,63 0-32 16,-63 0 0-16,52 3 0 0,-52-3-128 0,56 3 0 15,-56-3 0-15,57 2 128 0,-57-2-128 0,58 2 0 16,-58-2 0-16,55 0 0 0,-55 0 128 0,54-2-128 16,-54 2 128-16,56-2-128 0,-56 2 192 0,48 0-64 15,-48 0 0-15,58-2 0 0,-58 2-128 0,66-1 192 16,-66 1-192-16,73-3 192 0,-73 3-192 0,78-4 128 0,-78 4-128 0,76-6 128 16,-76 6-128-16,73-8 160 0,-73 8-160 0,72-10 160 15,-72 10-160-15,62-10 0 0,-62 10 0 0,58-9 0 16,-58 9 0-16,54-6 128 0,-54 6-128 0,0 0 128 15,63-1-128-15,-63 1 0 0,0 0 0 0,0 0 128 16,45 7-128-16,-45-7 0 0,0 0 0 0,20 16 0 16,-20-16 0-16,11 13 128 0,-11-13-128 0,10 12 0 15,-10-12 0-15,0 0 0 0,18 16 0 0,-18-16 0 32,0 0-400-32,0 0-16 0,0 0 0 0,37 12 0 0,-37-12-944 0,0 0-192 15,0 0-48-15,0 0-9632 0,0 0-1936 0</inkml:trace>
  <inkml:trace contextRef="#ctx0" brushRef="#br0" timeOffset="94516.93">30428 10254 4607 0,'-3'-3'400'0,"2"3"-400"0,0 0 0 0,0 0 0 16,-1 0 1376-16,2 0 192 0,0 0 32 0,-1 0 16 16,1 3 1696-16,-1 0 336 0,1 0 64 0,-1 2 0 15,1 3-288-15,0-1-64 0,1 1-16 0,-1 2 0 16,1 0-1536-16,-1 2-304 0,1-2-64 0,1 0-16 15,-2 3-672-15,0-1-144 0,1 0-32 0,-1 1 0 16,0-1-80-16,0-1-32 0,0 2 0 0,-1-4 0 0,1 3-112 0,0-3-32 16,0 1 0-16,1-1 0 0,-1-2-128 0,0 0-16 15,0 1-16-15,0-4 0 0,1 2-160 0,-1-2 0 16,1 1 0-16,1-1 0 0,-2-3 0 0,1 1 0 16,-1-2 0-16,1 3 0 0,-1-3-256 0,0 0-16 15,0 0-16-15,0 0 0 16,0 0-144-16,0 0-16 0,0 0-16 0,0 0 0 0,0 0 128 0,0 0 16 15,0 0 16-15,0 0 0 0,0 0 48 0,0 0 16 16,0 0 0-16,0 0 0 0,0 0 96 0,0 0 16 16,0 0 0-16,0 0 0 0,0 0 0 0,0 0 0 15,0 0 0-15,0 0 0 16,0 0-384-16,0 0-64 0,0 0 0 0,0 0-11168 16,0 0-2224-16</inkml:trace>
  <inkml:trace contextRef="#ctx0" brushRef="#br0" timeOffset="95057.35">30376 10160 15599 0,'-3'0'688'0,"2"0"144"0,0 0-656 0,0 0-176 0,-1 0 0 0,2 2 0 15,0-2 1504-15,-1 0 272 0,1 1 48 0,0 2 16 0,0-1 816 0,0-2 160 16,3 7 48-16,-3-7 0 0,0 0-1072 16,0 0-224-16,0 0-32 0,0 0-16 0,0 0-752 0,0 0-128 15,0 0-48-15,0 0 0 0,0 0-256 0,0 0-48 16,0 0-16-16,0 0 0 0,0 0-144 0,45-18-128 15,-45 18 192-15,0 0-192 0,0 0 128 0,0 0-128 16,0 0 0-16,0 0 0 0,0 0 0 0,0 0 0 16,0 0 0-16,0 0 0 0,0 0 0 0,0 0 0 15,-3-7 0-15,0 9-144 0,2 2-48 0,-1-3-16 16,-1 2 0-16,1-1 0 0,0 2 0 0,0-4 0 16,-1 2 0-16,0-2 0 0,0 0-48 0,0 0-16 15,-1-2 0-15,0-1 0 0,0 2 16 0,-1-1 0 16,1-2 0-16,-1-1 0 0,0 0 448 0,1 0 80 0,-1 1 32 0,1-2 0 15,4 6 208-15,-5-10 32 0,5 10 16 0,0 0 0 16,0 0-192-16,0 0-48 0,0 0 0 0,0 0 0 0,0 0 0 0,0 0-16 16,0 0 0-16,0 0 0 0,0 0-80 0,0 0-16 15,0 0 0 1,0 0 0-16,0 0-80 0,0 0 0 0,0 0-128 0,0 0 192 16,41 8-192-16,-41-8 0 0,0 0 0 0,0 0 0 15,0 0-144-15,30 15-128 0,-30-15-32 0,0 0-12688 16,0 0-2528-16</inkml:trace>
  <inkml:trace contextRef="#ctx0" brushRef="#br0" timeOffset="95416.18">30871 10137 7359 0,'-4'-3'320'0,"4"3"80"0,0 0-400 0,-4-9 0 15,3 8 0-15,0 1 0 0,-1 0 3136 0,1-3 560 16,1 3 96-16,-4-3 32 0,2 0 176 0,-1 1 32 16,2 2 16-16,0-2 0 0,0 4-1952 0,1 0-400 15,0 1-80-15,0-2-16 0,1 4-832 0,-1-1-160 16,1-1-32-16,0 1-16 0,1 1-96 0,-2 1-16 0,0 2 0 15,0 0 0-15,0 2-96 0,-2 0-32 0,1 2 0 0,0 1 0 16,0 0-144-16,-2 2-48 0,2 1 0 0,-1-1 0 16,-1 1-128-16,1 0 0 0,-1-2 0 0,1 1 0 15,0-3 0-15,0 2 0 0,1-4 0 0,-2 1 0 32,2-4-320-32,1-1-80 0,-1 0-32 0,1 1 0 0,0-5-464 15,0 2-112-15,0-4-16 0,0 0-18016 0</inkml:trace>
  <inkml:trace contextRef="#ctx0" brushRef="#br0" timeOffset="95985.25">30809 10589 16575 0,'-9'6'736'0,"5"-5"160"0,1 2-720 0,-1-1-176 16,1-1 0-16,2 2 0 0,0-3 2032 0,-2 1 368 15,1 2 80-15,-2-1 16 0,-1 2 288 0,3-2 64 16,1-2 16-16,1 0 0 0,0 0-1312 0,0 0-256 0,0 0-48 0,0 0-16 16,0 0-640-16,0 0-128 15,0 0-16-15,0 0-16 0,39-34-80 0,-39 34-16 16,0 0 0-16,0 0 0 0,0 0-80 0,0 0 0 15,0 0-16-15,0 0 0 0,0 0-112 0,0 0-128 0,0 0 176 0,0 0-176 16,0 0 0-16,0 0 0 0,0 0 0 0,29 12 0 16,-29-6 0-16,0 2-144 0,-2-2-16 0,1 0 0 15,0 0 160-15,-2 0-192 0,0-2 192 0,0 2-192 16,-2-2 192-16,2 1 0 0,-2-1 0 0,-2-2 0 16,3 2 0-16,-3-1-160 0,1 0 160 0,1-3-160 15,0 0 160-15,0 0-192 0,2 0 192 0,-1 0-192 16,0-3 192-16,2 1 0 0,-1 1 0 0,1-3-128 15,2 4 128-15,0 0 0 0,0 0 0 0,0 0 0 16,0 0 0-16,0 0 0 0,0 0 0 0,0 0 0 16,0 0 0-16,0 0 0 0,26-41 0 0,-26 41 0 15,0 0 0-15,0 0 144 0,0 0-144 0,0 0 0 0,0 0 144 0,0 0-144 16,0 0 0-16,0 0 144 16,46-18-144-16,-46 18 0 0,0 0 0 0,0 0 0 0,9 7 0 0,-9-4 0 15,2 3 0-15,-2-4 0 16,-2 2 0-16,1 2 0 0,-1-2 0 0,-1 2 0 0,0 0 0 15,-1 0 0-15,-1 1 0 0,-1-1 0 0,1 0-176 0,-1 0-16 16,1 0 0-16,0-2 0 0,1 0-128 0,0-1-16 16,3 0-16-16,0-3 0 15,0-4-1056-15,1 4-224 0</inkml:trace>
  <inkml:trace contextRef="#ctx0" brushRef="#br0" timeOffset="97649.87">31324 9635 20271 0,'0'0'1792'0,"0"0"-1424"0,0 0-368 0,0 0 0 16,0 0 2048-16,0 0 352 0,0 0 64 0,0 0 16 15,0 0 112-15,0 0 32 0,0 0 0 0,0 0 0 16,0 0-1552-16,0 0-304 0,35 15-64 0,-35-15-16 15,0 0-336-15,0 0-64 0,51-10-16 0,-51 10 0 16,0 0-112-16,53-24-32 0,-53 24 0 0,0 0 0 16,52-33-128-16,-52 33 0 0,0 0 0 0,48-40 0 15,-48 40 0-15,32-34 0 0,-32 34 0 0,29-33 0 16,-29 33 0-16,0 0 0 0,33-50 0 0,-33 50 0 16,0 0 0-16,17-42 0 0,-17 42 0 0,0 0 0 0,6-34 0 15,-6 34 0-15,-3-23 0 0,-2 15 0 0,-1-2 0 16,-2 4 0-16,0-3 0 0,-1 5 0 0,-2-2 0 0,0 2 0 15,-3 2 0-15,2 1 0 0,2 1 192 0,-1 0-32 16,-2 0-16-16,-2 1 0 0,-1 4 112 0,3 2 32 16,-1 0 0-16,3 1 0 0,1 2-32 0,1 0-16 15,2 2 0-15,0 2 0 0,2 1-112 0,0 1-128 16,2 2 176-16,0 1-176 0,1-3 192 0,1 3-192 16,2 0 192-16,1 1-192 0,0 1 192 0,2-2-192 15,2 1 192-15,1-2-192 0,2 1 208 0,1-3-64 16,2 0-16-16,-12-16 0 0,24 25 0 0,-24-25-128 15,27 22 192-15,-27-22-64 0,33 22-128 0,-33-22 0 16,34 20 0-16,-34-20 0 0,33 15 0 0,-33-15 0 16,0 0 0-16,47 11 0 0,-47-11-192 0,0 0 0 0,0 0-16 0,55 0 0 31,-55 0-240-31,0 0-64 0,0 0 0 0,0 0 0 16,49-18-176-16,-49 18-32 0,0 0-16 0,0 0-11936 0,0 0-2400 0</inkml:trace>
  <inkml:trace contextRef="#ctx0" brushRef="#br0" timeOffset="99270.81">31792 9032 12895 0,'0'0'1152'0,"-3"-1"-928"16,3 1-224-16,0 0 0 0,0 0 752 0,0 0 96 15,0 0 32-15,0 0 0 0,0 0 1120 0,0 0 240 16,0 0 32-16,0 0 16 0,0 0 16 0,0 0 0 16,0 0 0-16,0 0 0 0,0 0-512 0,0 0-112 15,0 0-16-15,0 0 0 0,37 16-784 0,-37-16-176 16,0 0-16-16,0 0-16 0,0 0-400 0,0 0-80 15,0 0 0-15,39 16-16 0,-39-16-176 0,0 0 0 16,0 0 0-16,0 0 0 0,0 0 0 0,0 0 0 16,0 0 0-16,44 6-176 0,-44-6-144 0,0 0-16 15,0 0-16-15,0 0 0 16,0 0-240-16,0 0-48 0,0 0-16 0,0 0 0 16,0 0 144-16,-5-7 16 0,0 8 16 0,0-1 0 0,-1 0 352 0,0 0 128 0,-1 0 0 0,-1 0-144 15,1 0 320-15,-2 0 64 0,0 0 16 0,1 0 0 16,-1 0 192-16,2 0 64 0,-1-1 0 0,2 1 0 15,1-2-48-15,5 2 0 0,-5-1 0 0,5 1 0 16,0 0-208-16,0 0-64 0,0 0 0 0,0 0 0 16,0 0-192-16,0 0 0 0,0 0 0 0,0 0 0 15,0 0 0-15,0 0 0 0,0 0-176 0,0 0 176 16,0 0-1168 0,50 0-112-16,-50 0-32 0,0 0-15456 0</inkml:trace>
  <inkml:trace contextRef="#ctx0" brushRef="#br0" timeOffset="100300.15">32246 8841 4607 0,'0'0'400'0,"0"0"-400"16,0 0 0-16,0 0 0 0,0 0 1536 0,0 0 208 16,-3-3 48-16,1 0 16 0,-1 2 816 0,-2 1 176 15,-1-2 16-15,0 2 16 0,-2 0-368 0,2 0-80 16,0 0-16-16,-1 2 0 0,0-1-496 0,0 3-96 15,0 1-32-15,-1 1 0 0,1 0-608 0,-1 2-128 16,1 2-32-16,-1-2 0 0,2 2-464 0,0 3-112 16,-1-1-16-16,1 4 0 0,-1 0-192 0,2 3-32 15,2-1-16-15,-1-2 0 0,2 3-144 0,-1-3 0 16,3 2 0-16,0-1 0 0,1 0 0 0,1 0 0 16,0-6 0-16,0 2 0 0,1-1-192 0,1 0-64 0,1-2 0 15,-5-10-16 1,13 19-1232-16,-13-19-240 0,0 0-48 0,0 0-14432 0</inkml:trace>
  <inkml:trace contextRef="#ctx0" brushRef="#br0" timeOffset="100967.21">32332 8879 17503 0,'0'0'768'0,"0"0"176"0,0 0-752 0,0 0-192 0,0 0 0 0,0 0 0 0,0 0 2304 0,0 0 416 15,0 0 96-15,0 0 0 0,0 0 96 0,0 0 16 16,0 0 0-16,0 0 0 0,0 0-1648 0,0 0-336 16,0 0-64-16,0 0-16 0,0 0-400 0,0 0-80 15,0 0 0-15,9 19-16 0,-10-9-96 0,-1-1-16 16,1 3 0-16,0-2 0 0,0 0-80 0,-1 0-32 15,2 1 0-15,0-1 0 0,0 0-144 0,0-4 0 16,0 1 0-16,0 2 0 0,0-3 0 0,0-6 0 16,0 13 0-16,0-13 0 0,2 10 0 0,-2-10 0 15,0 0 0-15,0 0-176 0,3 14 176 0,-3-14-208 16,0 0 80-16,0 0 128 0,0 0-160 0,0 0 160 16,9 17 0-16,-9-17-144 0,0 0 144 0,0 0 0 0,0 0-144 15,0 0 144-15,0 0 0 0,2 9 0 0,-2-9-144 16,0 0 144-16,-2 7 0 0,2-7-128 15,-4 2 128-15,4-2 0 0,-3 5 0 0,0-3-128 0,3-2 128 0,-5 7 0 16,3-5 0-16,-2 2 0 0,0-2 0 0,-1 2 0 16,0 2 0-16,0-2 0 0,-1 2 0 0,0-2 0 15,0 1 0-15,-2 2 0 0,1-3 0 0,0 2 0 16,-1-1 0-16,1-1-192 0,-1 2 192 0,0-2-160 16,0-1 160-16,1 2 0 0,1 1-144 0,-1-2 144 15,3 2 0-15,1-2 0 0,-1-1 0 0,3-2 0 16,0 1-144-16,1-2 144 0,0 0 0 0,0 0 0 15,0 0-160-15,0 0 160 0,0 0-128 0,0 0 128 16,0 0 0-16,0 0-128 0,48-12 128 0,-48 12 0 16,0 0 0-16,0 0-128 0,0 0 128 0,47-16 0 0,-47 16 0 0,0 0-160 15,0 0 160-15,0 0 0 0,0 0 0 0,0 0 0 16,48-6 0-16,-48 6 0 0,0 0 0 0,0 0-128 16,0 0 128-16,0 0 0 0,19 21 0 0,-19-21 0 15,2 11 0-15,-2-11 0 0,3 12 0 0,-3-12 0 16,0 10 0-16,0-10 0 0,0 0 0 0,0 0 0 15,3 15-192-15,-3-15 192 16,0 0-1232-16,0 0-144 0,0 0-32 0,0 0-15504 16</inkml:trace>
  <inkml:trace contextRef="#ctx0" brushRef="#br0" timeOffset="103434.78">32532 9005 7167 0,'0'0'0'0,"0"0"0"0,0 0 1840 0,0 0 368 16,0 0 80-16,0 0 16 0,0 0 336 0,0 0 80 15,0 0 16-15,0 0 0 0,8-25-704 0,-8 25-144 16,0 0-32-16,0 0 0 0,25-33-464 0,-25 33-112 16,0 0 0-16,0 0-16 0,32-34-496 0,-32 34-80 15,0 0-32-15,0 0 0 16,0 0-176-16,41-28-32 0,-41 28-16 0,0 0 0 0,0 0-96 0,0 0-16 16,0 0 0-16,0 0 0 0,0 0-112 0,0 0-16 15,0 0-16-15,45 10 0 0,-43-7-176 0,-1 4 192 16,-1-1-192-16,0 2 192 0,0 0-192 0,-1 0 0 15,1-1 144-15,0 3-144 0,1-3 0 0,0 4 0 16,1-3 0-16,2 0 128 0,-4-8-128 0,10 16 0 16,-10-16 0-16,0 0 0 0,0 0 0 0,0 0 0 0,45 19 0 15,-45-19-128-15,0 0-32 0,0 0 0 0,0 0 0 0,50-3 0 32,-50 3-224-32,0 0-64 0,0 0 0 0,0 0 0 15,0 0-640-15,0 0-128 0,0 0-16 0,42-22-16 16,-42 22-544-16,0 0-128 0,0 0 0 0</inkml:trace>
  <inkml:trace contextRef="#ctx0" brushRef="#br0" timeOffset="103750.69">32710 9027 8287 0,'0'0'368'0,"0"0"80"16,0 0-448-16,0 0 0 0,0 0 0 0,0 0 0 0,0 0 2624 0,0 0 432 15,0 0 80-15,0 0 32 0,0 0 736 0,0 0 160 16,0 0 32-16,5 14 0 0,-5-8-2112 0,-2 2-400 16,1 2-96-16,-2 0-16 0,1-1-832 0,-1 2-192 15,0 4-16-15,-1-3-16 0,1 1-240 0,-2 0-48 16,1 0-128-16,-3-1 192 0,1 0-192 0,0 1 0 15,1-2 0-15,1 1 0 0,1-3 0 0,-1 1 0 16,1-2 0-16,2-1 0 0,0 0-192 0,1-3-48 16,0-4 0-16,2 6 0 15,-2-6-1312-15,0 0-272 0,0 0-48 0</inkml:trace>
  <inkml:trace contextRef="#ctx0" brushRef="#br0" timeOffset="104750.72">32905 8870 8287 0,'-3'-4'368'0,"3"4"80"16,0 0-448-16,0 0 0 0,0 0 0 0,-2-2 0 0,2 2 1120 0,0 0 144 15,0 0 16-15,0 0 16 0,0 0 496 0,0 0 112 0,0 0 16 0,0 0 0 16,0 0-208-16,0 0-48 0,0 0 0 0,0 0 0 16,0 0 336-16,0 0 64 0,0 0 16 15,19 18 0-15,-19-18-512 0,0 0-96 0,13 16-32 0,-11-9 0 16,-2-7-672-16,6 14-128 0,-4-4-16 0,0 0-16 15,-1 3-352-15,1-1-80 0,-1 4-16 0,-1-2 0 16,1 0-160-16,-1 3 0 0,0 1 0 0,0-1 128 16,0 4-128-16,0-2 0 0,0-2 0 0,-1 1 0 15,0-1 0-15,-2 0 0 0,-1-1 0 0,1-3 0 16,-2 0 0-16,0-3-144 0,-1 0 144 0,0 1-160 16,-1-5 160-16,0 2-160 0,1 0 160 0,-2-1-160 15,2-4-32-15,0 3 0 0,0 1 0 0,1-4 0 16,-1 0-128-16,1 1-16 0,-1-2-16 0,-1-2 0 15,1 1 96-15,-1 2 0 0,-2-3 16 0,2 0 0 0,-2 2-16 0,0-2-16 16,1 4 0-16,0-2 0 16,1 0-288-1,1-2-48-15,2 0-16 0,-1 2 0 0,3-2-464 0,0 1-112 0,2-1-16 0,0 0 0 16,0 0-944-16,0 0-192 0,0 0-32 0</inkml:trace>
  <inkml:trace contextRef="#ctx0" brushRef="#br0" timeOffset="139366.97">17769 10396 9215 0,'1'-3'816'15,"1"0"-656"-15,-2 3-160 0,0 0 0 16,0 0 1344-16,0 0 224 0,0 0 48 0,0 0 16 0,0 0 848 0,0 0 160 16,0 0 48-16,0 0 0 0,0 0 112 15,0 0 16-15,0 0 16 0,0 0 0 0,0 0-976 0,0 0-208 16,0 0-48-16,0 0 0 0,0 0-896 0,-6 0-176 16,3 12-32-16,1 2-16 0,-2 2-112 0,-1 2-32 15,1 5 0-15,1-1 0 0,-1 3-96 0,1 1-32 16,0-1 0-16,0 3 0 0,2 0-80 0,-2 2 0 15,1 3-128-15,1-3 192 0,-2-2-192 0,2 0 0 16,-1 0 0-16,0-2 0 0,1-1 0 0,0-7 0 16,1-2 0-16,0-3 0 0,1-3 0 0,-1-1 0 15,0-2 0-15,1-1 0 0,-1-2 0 0,-1-2 0 16,2-4 0-16,-1 0 0 0,0-4-192 0,0 6 192 16,0 0-192-16,0 0 192 0,6-51-160 0,-6 51 160 15,8-47-128-15,-8 47 128 0,7-50 0 0,-7 50-128 16,10-62 128-16,-10 62 0 0,8-61 0 0,-8 61-160 0,2-42 160 0,-2 42 0 15,0-50-144-15,-2 15 144 0,-2 0 0 0,-1 1-144 16,0 2 144-16,-2 1 0 0,-2 5 0 0,-2 2-128 16,1 4 128-16,-1 4 0 0,1 1 0 0,1 6 0 15,-1 1 0-15,3 2 0 0,3 3 0 0,1 3 0 16,0-2 128-16,2 4 16 0,1-2 0 0,2 0 0 16,2 3-16-16,-4-3-128 0,0 0 192 0,0 0-64 15,0 0-128-15,48-3 128 0,-48 3-128 0,0 0 128 16,39 4-128-16,-17 2 192 0,3 3-192 0,1-2 192 15,-1 2-192-15,0 0 0 0,0 1 144 0,-3-3-144 16,-3-1 0-16,-2 0 0 0,-17-6 0 0,30 10 0 16,-18-3 0-16,-1-1 0 0,-2 0 0 0,-2 3 0 15,-2-3-256-15,0 4 16 0,-4-3 16 0,1 2 0 16,-4-1 16-16,0 0 0 0,-2 0 0 0,-2 0 0 16,0 0 208-16,-4 2-144 0,-1-1 144 0,-4 3-128 0,-2 0 128 0,-4 0 192 15,1 0-32-15,-4 1-16 0,-2-1 208 0,-1 2 32 16,0 0 16-16,1-4 0 0,5 3-208 0,3-6-32 15,1 2-16-15,5-1 0 0,2 0-144 0,4-2 0 16,2 0 0-16,3 0 0 0,1-2-128 0,3 0-64 16,1-2-16-16,-4-2 0 15,0 0-624-15,0 0-128 0</inkml:trace>
  <inkml:trace contextRef="#ctx0" brushRef="#br0" timeOffset="140815.9">18464 10330 5519 0,'0'0'496'0,"0"-2"-496"0,0 2 0 0,0 0 0 16,0 0 2096-16,0 0 320 0,0 0 64 0,-1-1 16 15,0 1 1120-15,-1 0 224 0,1 0 64 0,-1 0 0 16,1 0-1184-16,-3 3-224 0,0 0-64 0,0-2 0 15,-1 4-1232-15,-1-1-256 0,1-2-48 0,-2 2-16 16,-1 0-512-16,0-1-112 0,-2 2 0 0,-1 1-16 16,-3 1-48-16,1 0 0 0,-2-1 0 0,0 3 0 15,0 1 0-15,-2 0-16 0,2-2 0 0,0 0 0 16,1 0-48-16,3-1-128 0,4-1 192 0,0-3-64 16,2 4-128-16,2-4 192 0,2 0-192 0,1 1 192 0,1-1-192 0,3 2 192 15,0-1-192-15,0 2 192 0,1-2-192 0,-2 0 0 16,-1-2 0-16,1 0 128 0,1 2-128 0,2-1 0 15,2 3 0-15,2-1 0 0,1 3 0 0,-1-1 0 16,1-1 0-16,-1 1 0 0,-2-1 0 0,-1 1 0 16,-1-1 0-16,-1 0 0 0,0 0 0 0,-1 0 0 15,0 3 0-15,-2-5 0 0,1-3 0 0,-2 4 0 16,-1 1 0-16,0 1 0 0,0 2-208 0,-1-3 80 16,-2 1 128-16,1 0-208 0,-2-1 16 0,-1 0 16 15,-1 0 0-15,0 1 0 0,-2-4 176 0,1 2 0 16,-2 0 0-16,2 0-128 0,1-1 128 0,-2 2 0 15,2-3 0-15,1 0 0 0,1 1 0 0,2-2 0 0,1 1 0 16,-1-2 0-16,2 2 0 0,0-3 0 0,3 0 0 0,-1-3 0 16,-2 3 0-16,0 0 0 0,0 0 128 0,0 0-128 15,0 0 144-15,0 0-144 0,39 6 192 0,-39-6-192 16,0 0 144-16,24 9-144 0,-24-9 0 0,0 0 144 16,21 14-144-16,-16-11 0 0,0 4 0 0,-2 1 0 15,-1-2 144-15,-2 4-144 0,1-1 160 0,-2 1-160 16,-1 0 160-16,-1 2-160 0,0-2 160 0,-2 2-160 15,0 1 128-15,-3-1-128 0,2-2 0 0,-1 2 0 16,-2 1 176-16,-2 0-176 0,0 2 192 0,-3 1-192 16,3-3 240-16,-1 3-64 0,0-4-16 0,3 2 0 15,0-2 16-15,0-2 0 0,2 2 0 0,1-3 0 16,1-2-176-16,2-1 192 0,2 1-192 0,1-5 192 16,3 2-192-16,-1-4 0 0,-2 0 0 0,0 0 0 0,0 0 0 15,0 0 0-15,0 0-160 0,49-16 160 16,-49 16-720-16,0 0-48 0,54-22-16 0,-54 22-18736 15</inkml:trace>
  <inkml:trace contextRef="#ctx0" brushRef="#br0" timeOffset="141684.47">18646 10962 2751 0,'1'0'256'15,"0"-2"-256"-15,1 1 0 0,-2 1 0 16,0 0 1104-16,1 1 176 0,0-1 48 0,0 2 0 16,2-1 1808-16,-1 2 352 0,0 3 80 0,0-2 16 15,-1 1 0-15,-1 1 16 0,0 0 0 0,0 2 0 16,0-6-1312-16,0 4-272 0,0-2-48 0,2-2-16 0,0 0-1120 15,0-2-208-15,-2 0-48 0,0 0-16 0,0 0-128 0,0 0-32 16,36-45 0-16,-36 45 0 0,31-44-96 0,-31 44-32 16,42-60 0-16,-42 60 0 0,44-57-272 0,-44 57 128 15,42-52-128-15,-42 52 0 0,0 0 0 0,47-55 0 16,-47 55 0-16,0 0 0 0,37-42-144 0,-37 42-48 16,0 0 0-16,0 0 0 15,37-47-352-15,-37 47-80 0,0 0-16 0,0 0 0 16,26-51-400-16,-26 51-96 0,0 0-16 0,7-41-10576 15,-7 41-2128-15</inkml:trace>
  <inkml:trace contextRef="#ctx0" brushRef="#br0" timeOffset="141951.6">18642 10564 2751 0,'3'3'256'0,"-3"0"-256"0,1-2 0 0,0 1 0 15,0-1 3488-15,2 1 656 0,2 5 128 0,2 3 16 16,4 2 624-16,4 4 112 0,3 3 32 0,-1 0 0 16,-1 2-2816-16,0 2-576 0,-1-1-96 0,-3 1-32 15,1 2-736-15,-4 0-160 0,-1 0-16 0,-1 0-16 16,1 0-224-16,-2-3-32 0,-1 1-16 0,1-3 0 16,-1-2-336-16,0-6 144 0,0 1-144 0,-1-3 0 15,-1 0 0-15,1-2 0 0,0-2 0 0,-2 1 0 16,1 0-416-16,-1-1 16 0,-1 0 0 0,-1 3 0 15,2-2-304-15,-2 2-64 0,1-3-16 0,0-1-17952 16</inkml:trace>
  <inkml:trace contextRef="#ctx0" brushRef="#br0" timeOffset="142383.22">19017 11066 16575 0,'-1'6'736'0,"1"-6"160"0,0 2-720 0,0 0-176 0,0-2 0 0,0 0 0 16,0 0 2880-16,1 0 560 0,0-2 96 0,2 0 32 15,0 0-688-15,2 2-128 16,0-4-16-16,-5 4-16 0,0 0-1584 0,0 0-320 0,0 0-64 0,0 0-16 16,0 0-240-16,47-5-48 0,-47 5-16 0,0 0 0 15,26 6-160-15,-18-1-16 0,2-1-16 0,-2 2 0 16,1 0-240-16,-2 1 0 0,-2-1 128 0,0 4-128 15,-2 0 0-15,-2-1 0 0,-1 1 0 0,-3 1 0 16,1 1 0-16,-3 2 0 0,0 0 0 0,0 1 0 16,-2 1 0-16,-3-4-208 0,0 4 64 0,-1-3 16 15,0-1-96-15,-2 0-16 0,0 1 0 0,-1-8 0 16,0-3 48-16,1 1 0 0,0 7 0 0,1-2 0 0,2-4 64 16,2-3 128-16,-1 2-208 0,3-6 80 15,1 0 128-15,2-1 0 0,2-2 0 0,1 6-128 16,0 0 128-16,0 0 128 0,0 0-128 0,0 0 176 0,20-49 32 0,-20 49 16 15,0 0 0-15,0 0 0 0,0 0-16 16,0 0 0-16,53-33 0 0,-53 33 0 0,0 0-208 0,0 0 128 16,51-6-128-16,-51 6 0 0,0 0 0 0,41-1-192 15,-41 1 16-15,0 0 0 16,0 0-720-16,48-7-128 0</inkml:trace>
  <inkml:trace contextRef="#ctx0" brushRef="#br0" timeOffset="142784.76">19425 10799 15663 0,'-1'5'1392'15,"1"-1"-1120"-15,0-4-272 0,1 0 0 16,0 0 2656-16,0 0 480 0,1 2 80 0,0-1 32 15,3 4 144-15,0-1 16 0,1-1 16 0,-6-3 0 16,0 0-2128-16,0 0-416 0,32 7-96 0,-32-7-16 0,0 0-320 0,0 0-64 16,39 2 0-16,-39-2-16 0,0 0-176 0,0 0-16 15,37 7-16-15,-37-7 0 0,0 0-160 0,0 0 0 16,0 0 0-16,0 0 0 16,0 0-304-16,0 0-80 0,0 0-32 0,0 0 0 15,29 7-1552-15,-30-8-304 0</inkml:trace>
  <inkml:trace contextRef="#ctx0" brushRef="#br0" timeOffset="143016.09">19324 10992 7359 0,'2'1'320'0,"-1"-1"80"0,-1 0-400 0,0 0 0 0,0 0 0 0,0 0 0 16,0 0 3648-16,0 0 656 0,45-12 128 0,-45 12 32 15,44-13-416-15,-44 13-80 0,49-12 0 0,-49 12-16 16,44-6-2384-16,-44 6-480 0,40-4-80 0,-40 4-32 16,28 4-592-16,-17 0-112 0,-11-4-16 0,18 8-16 0,-11-5-240 0,-1 0 144 15,2 1-144-15,-4-4 128 0,1 0-320 0,-5 0-80 0,0 0-16 0,0 0-18208 32</inkml:trace>
  <inkml:trace contextRef="#ctx0" brushRef="#br0" timeOffset="143583.03">19983 10985 24879 0,'1'3'1088'0,"0"0"256"0,0-3-1088 0,1 1-256 0,-1 1 0 0,0 1 0 16,0-3 2064-16,2 4 368 0,1 2 64 0,2 2 0 15,1 2-464-15,1 3-112 0,-1 0 0 0,0 0-16 16,1 1-1200-16,-2 0-256 0,0 1-32 0,-1 1-16 16,0 0-96-16,-1 0-32 0,-2 3 0 0,-1-3 0 15,-1 2-64-15,0-2-16 0,-1 3 0 0,-2-3 0 16,0 1-192-16,-1 1 0 0,-1 1 128 0,0-4-128 15,2 1 0-15,-2-2 0 0,1 1 0 0,-2-4 0 16,0 4 0-16,0-5 0 0,-1-5 0 0,0-2 0 0,1 1 0 0,-2-4 0 16,0-2 0-16,-2 0 0 0,2-3 0 0,-2 0 0 15,-1-6 0-15,-1 0 0 0,-2-1 0 0,1-3 0 16,0-1 0-16,1 2 0 0,1-1 0 0,1-1 0 16,1 2 0-16,2 0 0 0,1-1 0 0,6 15 0 15,-9-23 0-15,8 11 0 0,1 12 0 0,0 0 0 16,0 0-160-16,4-38 160 15,-4 38-544-15,0 0-32 0,0 0 0 0,0 0-18272 16</inkml:trace>
  <inkml:trace contextRef="#ctx0" brushRef="#br0" timeOffset="143772.4">19960 10830 20271 0,'-9'2'896'0,"4"-2"192"0,1 0-880 0,0 0-208 0,3 0 0 0,0 0 0 16,1 0 2320-16,0 0 432 0,-2-2 64 0,1-2 32 16,1 1-480-16,1-4-112 0,-1 7-16 0,0 0 0 15,0 0-1504-15,0 0-304 0,0 0-64 0,0 0-16 32,40-39-608-32,-40 39-128 0,0 0-32 0,0 0-16880 0</inkml:trace>
  <inkml:trace contextRef="#ctx0" brushRef="#br0" timeOffset="144749.85">20408 10513 911 0,'-2'-2'0'0,"2"1"0"0,0-2 0 0,0 3 0 16,0-2 3344-16,0 2 592 0,1-2 112 0,0 2 32 16,2-2-96-16,0 2-16 0,-3 0 0 0,0 0 0 15,0 0-1280-15,0 0-272 0,0 0-48 0,0 0-16 16,0 0-1296-16,0 0-256 0,27 9-48 0,-23-6-16 16,1 0-368-16,0-3-80 0,1 4-16 0,-6-4 0 15,0 0-144-15,0 0-128 0,30 6 144 0,-21-5-144 16,-9-1 0-16,0 0 0 0,0 0 0 0,0 0 0 15,37 11 0-15,-37-11-160 0,0 0 32 0,13 8 0 0,-9-5-112 0,-3 2-16 0,-1 1 0 0,-1 1 0 32,-2 2 96-32,0-1 16 0,-2 3 0 0,-3-1 0 15,3 0 144-15,-1-2 0 0,-1 0 0 0,-3 2 0 0,-1 2 0 0,-3 0 0 16,1-2 0-16,-2 0 0 0,1-1 208 16,-1 0-16-16,2 0-16 0,0-2 0 0,2-1-176 0,0 0 192 15,4-2-192-15,1-1 192 0,1 4-192 0,2-4 192 16,1 2-192-16,2-1 192 0,1-4 0 0,0 2 0 15,3 5 0-15,0-4 0 0,2 1-16 0,1-1 0 16,1 0 0-16,0 1 0 0,0 1-48 0,-1-4 0 16,-7-1 0-16,0 0 0 0,32 9-128 0,-32-9 128 15,19 10-128-15,-11-4 128 0,0 0-128 0,-2 0 0 16,-1 0 0-16,-1 4 0 0,-2-1 0 0,1 1 0 16,-2 0 0-16,-1-2 0 0,0 2 0 0,-1 0 0 15,-2 0 0-15,1-1 0 0,-1-2 0 0,2-1 0 0,-2-1 0 16,2 0 0-16,1 0 0 0,-1-1 0 0,1-2 0 0,0 0 0 0,0 0 0 0,0-2 0 15,1 0 0-15,-1 0 0 0,0 3 0 0,0-3 0 16,0 0 0-16,0 0 0 16,-2 0 0-16,1 0 0 0,-1 1 0 0,0 1 0 15,1-2-144-15,-2 1 144 0,-1 2 0 0,-1-1 0 16,-1 0 0-16,1 0 0 0,2 1 0 0,-1 0 0 16,1 0 0-16,1 1 0 0,-1-2 0 0,1 2 0 15,0-1 0-15,-1 4 0 0,1-4 0 0,-1 2 0 16,2 1 0-16,0-2 0 0,-1 2 0 0,4-2 0 15,-1 2 0-15,1-2 0 0,1 1 0 0,1 0 0 16,-1 1 0-16,1 0 0 0,1 0 0 0,1 3 0 16,0 1 0-16,2 0 0 0,-1 0 0 0,1 1 0 0,-2-1 0 15,0 0 0-15,-1 2 0 0,-1-3 0 0,-1 1 0 0,-3-1 0 16,0 1 0-16,-1 0 0 0,-3 1 0 0,1-4 0 16,-2 2 0-16,-2-2 0 0,0-1 0 0,1 0 0 15,0-2 0-15,0-1 0 0,-1 0 0 0,1-3 0 16,0 0 0-16,1-3 0 0,0 1 0 0,1-2-160 15,2 0 32-15,-1 1 0 0,2-2-64 0,1 5 0 16,0 0 0-16,0 0 0 0,0 0-112 0,0 0-16 16,0 0-16-16,0 0 0 15,0 0-560-15,0 0-96 0,0 0-32 0,0 0 0 0,0 0-1344 0,0 0-256 0</inkml:trace>
  <inkml:trace contextRef="#ctx0" brushRef="#br0" timeOffset="145061.29">20824 10874 16127 0,'-5'3'352'0,"-2"-1"80"0,2 2 16 0,2-4 0 0,0 1-448 0,2-2 0 0,0 1 0 0,1 0 0 15,-1-2 3104-15,1 0 544 0,0 2 96 0,0 0 32 16,0 0-880-16,0 0-160 0,0 0-48 0,0 0 0 0,0 0-1408 0,50-33-304 16,-50 33-48-16,0 0-16 15,0 0-272-15,46-4-64 0,-46 4-16 0,0 0 0 0,37 0-304 0,-37 0-48 0,12 3-16 0,-8-3 0 32,0 0-192-32,0 0 0 0,1 1 0 0,1 4 0 15,1-1 0-15,-1-1-128 0,-1 0 128 0,-1 3-208 16,0-2-480-16,-3-1-80 0,-1 0-32 0,-1-3-18400 15</inkml:trace>
  <inkml:trace contextRef="#ctx0" brushRef="#br0" timeOffset="145282.62">20743 10997 11055 0,'0'1'976'0,"0"2"-784"0,3-3-192 0,-2 0 0 15,0 2 3216-15,0-2 608 0,3 1 112 0,1 4 32 16,4-1-432-16,-9-4-80 0,22 6 0 0,-22-6-16 16,0 0-1984-16,39 3-400 0,-39-3-80 0,0 0-16 15,0 0-608-15,50-5-128 0,-50 5-32 0,0 0 0 16,44-4-192-16,-44 4 0 0,0 0 0 0,0 0 0 31,0 0-256-31,49-10-128 0,-49 10-48 0,0 0-17776 0</inkml:trace>
  <inkml:trace contextRef="#ctx0" brushRef="#br0" timeOffset="146235.03">21512 10802 15663 0,'-5'-3'1392'0,"3"6"-1120"0,-1-1-272 0,2-1 0 16,0-2 1984-16,0 1 320 0,-1-2 80 0,1 4 16 16,-3 2 1056-16,0 2 192 0,-4 0 64 0,3 4 0 15,-1-1-2144-15,2 3-416 0,1 4-96 0,-2 0-16 0,0 6-528 0,1-2-96 0,-1 2-32 0,1-1 0 32,1 2-128-32,-1 1-16 0,1 0-16 0,1 3 0 0,-1-1-224 15,3-1 176-15,0-3-176 0,0-2 160 0,0 1-160 0,0-4 0 16,0 4 0-16,0-5 0 0,0-3-256 15,0-3 32-15,-2-2 0 0,2 2 0 0,-1-4 32 0,1 0 0 16,0-2 0-16,1-1 0 0,-1 0 192 0,1-3-144 16,0 0 144-16,1 0-128 0,-1-3 128 0,-1 3 0 15,0 0-144-15,0 0 144 0,0 0 0 0,0 0 0 16,0 0 0-16,20-46 0 0,-20 46 0 0,0 0 160 16,0 0-160-16,11-52 160 0,-11 52-160 0,0 0 0 15,11-63 144-15,-11 63-144 0,7-63 128 0,-7 63-128 16,10-73 128-16,-6 32-128 0,-4 41 160 0,7-77-32 15,-7 77-128-15,5-59 192 0,-5 59 0 0,0-57 0 16,0 57 0-16,-1-41 0 0,1 41 0 0,-4-36-16 16,4 36 0-16,-7-27 0 0,2 17 16 0,1 1 16 0,1 0 0 0,-1 1 0 15,3 6 32-15,-2-2 0 0,1 2 0 0,1 2 0 16,2 0-48-16,-1 0-16 0,1 2 0 0,1-1 0 16,3 4 0-16,0-1 0 0,3-1 0 0,-1 4 0 15,3-1-176-15,-1 3 160 0,1 1-160 0,1 0 160 16,1-2-160-16,2 2 0 0,1 0 0 0,-1-1 0 15,2 1 0-15,1-4 0 0,-17-6 0 0,33 10 0 16,-33-10 0-16,26 12 0 0,-26-12-144 0,22 12 144 16,-12-5-192-16,-4 0 32 0,0-3 0 0,-2 2 0 15,0 3-128-15,-3-3-32 0,-1 4 0 0,-2 2 0 16,-1-2-16-16,-1 2-16 0,-1-2 0 0,-2 0 0 16,-2 1-32-16,0-1 0 0,-4 2 0 0,0-2 0 0,0 0 160 15,-2-1 32-15,-2-2 0 0,-2 3 0 0,1 1 192 0,7-7-192 16,3 2 192-16,1-3-192 0,-2 0 192 0,-3 4-176 15,-2-4 176-15,2 4-160 0,1-4 160 0,6 1 0 16,1-2-144-16,0 1 144 0,3-3-192 0,0 0 48 16,2-3 0-16,-1 3-12064 15,0 0-2400-15</inkml:trace>
  <inkml:trace contextRef="#ctx0" brushRef="#br0" timeOffset="147767.88">22090 10684 3679 0,'1'0'320'15,"-1"0"-320"-15,-1-2 0 0,1 0 0 0,0 2 1264 16,0 0 176-16,-1 0 32 0,-1 0 16 15,1-2 1824-15,-1-1 352 0,-2 0 80 0,0-1 16 0,-2 4-112 0,0 0-32 16,-2 0 0-16,0-3 0 0,-1 1-1648 0,0 1-336 16,0 1-64-16,-1 1-16 0,1-1-816 0,-1 0-160 15,0 0-48-15,0-1 0 0,0 2-96 0,0-1-32 16,-1 2 0-16,1-2 0 0,-1 0-96 0,1 0-32 16,2 3 0-16,-1-2 0 0,2-1-80 0,1 3 0 15,-1-3-16-15,4 3 0 0,-1 2-48 0,0-1-128 16,3 2 192-16,0 0-64 0,1 1-128 0,1-1 0 15,0 1 144-15,2-1-144 0,-1 1 0 0,2-1 0 16,-2 0 0-16,2 4 0 0,1 5 0 0,0 1 0 16,0 0 0-16,0 2 128 0,-1 5-128 0,-1-1 0 15,1 1 0-15,0 2 128 0,-3 0-128 0,1 0 0 0,0 3 0 0,-2 0 0 0,1 1 0 0,0-3 0 16,-1-4 0-16,0 3 0 16,0-3 0-16,-1 2 0 0,0-1 0 0,-1-1 0 15,1-6 0-15,0 0 0 0,0 3-128 0,-2-3 128 16,1 0-384-16,-1-2 0 0,1 1 0 0,-1-3 0 15,1-2 80-15,-2 2 32 0,0 1 0 0,-1-3 0 16,2-1 272-16,-1 1-160 0,-1-1 160 0,1-2-128 16,1 2 128-16,-1-3 0 0,2 0 0 0,-1 1 0 15,2 0 0-15,1-2 0 0,-1-5 0 0,2 0 0 16,-1 0 128-16,1 1-128 0,2-1 128 0,0 3-128 16,2-3 128-16,1 0-128 0,1 2 160 0,-7-2-160 15,0 0 288-15,0 0-32 0,0 0-16 0,47 0 0 16,-47 0-32-16,0 0 0 0,0 0 0 0,50 6 0 15,-50-6-208-15,0 0 176 0,45 4-176 0,-45-4 160 0,0 0-160 0,0 0 0 16,53 6 0-16,-53-6 0 0,0 0 0 0,35 8 0 16,-27-6 0-16,1-2 0 15,-9 0-416-15,0 0-64 0,0 0-16 0,28 9 0 16,-25-8-304-16,0 1-64 0,-1-2-16 0,-1 0 0 16,-1-2-1216-16,-1 1-240 0</inkml:trace>
  <inkml:trace contextRef="#ctx0" brushRef="#br0" timeOffset="149902.17">22389 11405 2751 0,'-1'0'256'0,"1"0"-256"0,0 0 0 0,0 0 0 16,-1 0 1200-16,1 0 192 0,0 0 32 0,0-3 16 15,0 3 1088-15,0-1 224 0,0 1 32 0,1 0 16 16,0 0-48-16,0 0-16 0,0 0 0 0,1-2 0 15,0 2-368-15,1 0-80 0,-2-3-16 0,1 2 0 16,2-1-816-16,-1-5-176 0,-3 7-16 0,0 0-16 16,0 0-704-16,0 0-144 0,0 0-16 0,21-58-16 0,-21 58-64 0,0 0-16 15,8-47 0-15,-8 47 0 0,0 0-32 0,9-50-16 16,-9 50 0-16,0 0 0 0,9-54-32 0,-9 54 0 16,2-34 0-16,-2 34 0 0,2-32-16 0,-2 16 0 15,0 16 0-15,4-35 0 0,-4 35-48 0,3-35-16 16,-3 35 0-16,0 0 0 0,7-49 0 0,-7 49-128 15,0 0 192-15,10-51-64 0,-10 51-128 0,0 0 128 16,11-46-128-16,-11 46 128 0,0 0-128 0,0 0 0 16,0 0 0-16,6-40 128 0,-4 35-128 0,-4 1 0 15,2 4 144-15,0 0-144 0,0 0 128 0,-1-6-128 16,1 9 160-16,0 0-160 0,0-1 192 0,-1 0-48 16,1-2-16-16,0 2 0 0,1 7-128 0,0 1 160 15,2 0-160-15,-1 2 160 0,2-2-160 0,1 2 0 16,0 1 0-16,0 0 0 0,1 0 0 0,0 1 0 0,2 2 0 0,-1 1 0 15,2 1 0-15,-2-2 0 0,2 3-128 0,-2-2 128 16,2 4-176-16,-2-1 48 0,1-2 0 0,-2 2 0 16,1-1 128-16,-1-1-208 0,1-2 80 0,-1 3 128 15,-1-6-240-15,1 2 80 0,-1-1 16 0,-1 3 0 16,1 5-48-16,-1-5-16 0,0-11 0 0,0 0 0 16,0 0-48-16,-2 0 0 0,1 2 0 0,-2 0 0 15,1-1 32-15,1-4 0 0,-2 1 0 0,1 0 0 16,0-2 224-16,0 1-144 0,-1 0 144 0,1-3-128 15,-1 3 128-15,0-3 0 0,0 0 0 0,2-3-128 16,-2 3 128-16,1 0 0 0,0-2-144 0,0 1 144 0,1-2 0 16,-3 3 0-16,0 0 0 0,0 0 0 0,0 0 0 15,0 0 0-15,0 0 0 0,0 0 0 0,0 0 0 0,0 0 0 16,22-47 0-16,-22 47 128 0,0 0 0 0,0 0-128 16,7-38 192-16,-7 38-64 0,0 0 64 0,5-39 16 15,-5 39 0-15,0 0 0 0,4-43-16 0,-4 43 0 16,0 0 0-16,2-46 0 0,-2 46 0 0,0 0 0 15,7-49 0-15,-7 49 0 0,0 0-64 0,7-52 0 16,-7 52-128-16,0 0 192 0,8-46-192 0,-8 46 128 16,0 0-128-16,3-42 0 0,-3 42 176 0,0 0-176 15,1-38 192-15,-1 38-192 0,0 0 208 0,-1-29-64 16,1 29-16-16,0 0 0 0,0 0-128 0,-3-24 192 16,1 20-192-16,1 2 192 0,0-2-192 0,1 1 128 0,0 1-128 0,0 1 128 15,0-3-128-15,0 1 0 16,0 3 0-16,0 0 128 0,0 0-128 0,0 0 0 0,0 0 0 0,0 0 0 15,0 0 0-15,0 0 0 0,0 0 0 0,6-37 0 16,-6 37 0-16,0 0 0 0,0 0 0 0,0 0 0 16,0 0 0-16,0 0-176 0,0 0 176 0,-6-7-192 31,5 11-192-31,-3-2-32 0,1 4-16 0,0 1 0 16,-1-3-336-16,0 1-64 0,1 2 0 0,0-4-18736 0</inkml:trace>
  <inkml:trace contextRef="#ctx0" brushRef="#br0" timeOffset="151151.54">22896 11389 16575 0,'-2'0'1472'0,"0"-3"-1168"0,2 3-304 0,0 0 0 16,0 0 2176-16,-1 0 384 0,0-1 80 0,0 0 16 16,-1-3 160-16,2 1 16 0,0 3 16 0,3 0 0 15,-1 2-1280-15,3-2-256 0,-1 4-48 0,2-3-16 16,-1 1-560-16,2 2-112 0,0 1-32 0,1-1 0 16,1-2-96-16,0 2 0 0,-2-2-16 0,2 2 0 15,1-3-176-15,-10-1-48 0,0 0 0 0,31 5 0 16,-31-5-80-16,0 0 0 0,0 0-128 0,39 0 192 15,-39 0-192-15,0 0 176 0,0 0-176 0,0 0 160 16,46 0-160-16,-46 0 0 0,0 0 0 0,0 0 128 16,0 0-128-16,0 0 0 0,42-5 0 0,-42 5 0 15,0 0 0-15,0 0-224 0,0 0 80 0,0 0 16 16,0 0-448-16,0 0-96 0,0 0-16 0,0 0 0 16,0 0-384-16,0 0-80 0,0 0 0 0,0 0-16784 15</inkml:trace>
  <inkml:trace contextRef="#ctx0" brushRef="#br0" timeOffset="151451.26">23084 11407 18303 0,'0'4'400'0,"0"-4"96"0,0 0 16 0,0 0 0 0,0 0-512 0,0 0 0 32,1 0 0-32,-1 0 0 0,1 0 4112 0,2 1 736 15,-1 1 144-15,1 1 16 0,-2 1-2816 0,2 0-560 16,-2 4-112-16,0 0-32 0,-1 3-672 0,1-1-144 15,-1 2-32-15,0 2 0 0,-1 1-192 0,1-2-64 16,-1 3 0-16,-2 2 0 0,2-2-192 0,1-3-32 0,-1 2-16 0,0-2 0 16,1-2-144-16,0 0 0 0,-2-1 0 0,2 0 0 15,0-4 0-15,0 2 0 0,0 0 0 0,0-2-176 16,-1 0-96-16,1-2-32 0,0 1 0 0,0-1 0 31,0-3-128-31,0 1-16 0,1 1-16 0,-1-3 0 0,2 0 96 0,-2 0 32 0,1-3 0 16,-1 1 0-1,1-3-128-15,0 0-32 0,1 1 0 0,-2 4 0 0,0 0-960 16,0 0-192-16,0 0-32 0,8-41-14384 0</inkml:trace>
  <inkml:trace contextRef="#ctx0" brushRef="#br0" timeOffset="152001.69">23394 11161 23951 0,'2'0'2128'16,"-1"-2"-1696"-16,0 1-432 0,0 1 0 15,2-3 1888-15,0 3 288 0,4 0 64 0,-7 0 16 16,0 0-32-16,0 0-16 0,55-10 0 0,-55 10 0 0,0 0-1312 16,53-8-256-16,-53 8-48 0,0 0-16 15,52-4-224-15,-52 4-48 0,0 0-16 0,49 4 0 0,-49-4-128 0,0 0-32 16,0 0 0-16,52-4 0 0,-52 4-128 0,17 10 0 15,-11-8 0-15,-6-2 0 0,0 0 0 0,0 0 0 16,0 0 0-16,0 0 0 16,0 0-512-16,0 0-48 0,0 0 0 0,0 0 0 0,0 0-1136 15,0 0-224-15,0 0-64 0,0 0-14464 16</inkml:trace>
  <inkml:trace contextRef="#ctx0" brushRef="#br0" timeOffset="152868.1">23993 11475 11967 0,'0'0'1072'0,"0"-1"-864"16,0 1-208-16,0 0 0 0,0 0 1536 0,1-2 272 15,0-1 48-15,1 0 16 0,-2 3 960 0,0 0 192 16,0 0 48-16,0 0 0 0,0 0-512 0,21-59-112 16,-21 59-16-16,0 0 0 0,0 0-1328 0,18-61-272 15,-18 61-48-15,0 0-16 0,16-57-288 0,-16 57-64 16,11-46-16-16,-11 46 0 0,0 0-96 0,16-59-32 15,-16 59 0-15,0 0 0 0,15-61-80 0,-15 61-32 16,0 0 0-16,15-63 0 0,-15 63-160 0,0 0 128 16,10-45-128-16,-10 45 128 0,0 0-128 0,0 0 0 0,0 0 0 0,0 0 0 15,0 0 128-15,0 0-128 0,0 0 0 0,0 0 128 16,0 0 0-16,0 0 0 0,0 0 0 0,0 0 0 16,0 0 0-16,0 0 0 0,0 0 0 0,12 10 0 15,-9 0-128-15,-2 0 0 0,1 5 0 0,1 1 128 16,1 0-128-16,-2-2 0 0,2-2 0 0,0 3 0 15,1 3 0-15,-1-1 0 0,4 1 0 0,-2-2 0 16,1 1 0-16,0-2-144 0,-1 1 144 0,1 0 0 16,-1-1 0-16,2 1-128 0,-2 0 128 0,0-1 0 15,2-1 0-15,-2-2 0 0,0 2-128 0,-1-2 128 16,1 3-160-16,-2-5 32 0,1 2 0 0,0-4 0 16,-2 0-64-16,2-1-16 0,-1-5 0 0,0 2 0 15,0-1-48-15,0-3 0 0,0 3 0 0,-4-3 0 16,0 0 80-16,0 0 16 0,0 0 0 0,0 0 0 0,0 0 160 15,39-50-160-15,-39 50 160 0,0 0-160 0,17-42 160 0,-17 42 0 16,0 0 0-16,15-60 0 0,-15 60 128 0,7-43 0 16,-7 43 0-16,8-45 0 0,-8 45 0 0,0 0 16 15,6-51 0-15,-6 51 0 0,0 0-16 0,5-50-128 16,-5 50 192-16,1-39-64 0,-1 39-128 0,0 0 0 16,0 0 0-16,0-50 0 0,0 50 128 0,0 0-128 15,0-44 0-15,0 44 128 0,0 0-128 0,0 0 0 16,-4-38 0-16,4 38 128 0,0 0-128 0,0 0 0 15,0 0 0-15,0 0 0 0,-6-19 0 0,4 19 0 16,0 0 0-16,1 0 128 0,-1 0-128 0,0 3-272 16,1-3 64-16,0 4 16 15,1-2-320-15,-1-1-48 0,1 4-16 0,0-1-18192 0</inkml:trace>
  <inkml:trace contextRef="#ctx0" brushRef="#br0" timeOffset="153718.35">24470 11589 11967 0,'0'-1'1072'16,"0"1"-864"-16,1-2-208 0,-1-1 0 0,2 2 1472 0,-2-3 256 16,0 4 64-16,0 0 0 0,0 0 1152 0,0 0 256 15,22-43 32-15,-22 43 16 0,0 0-656 0,0 0-128 16,39-45-32-16,-39 45 0 0,0 0-1360 0,0 0-288 16,0 0-48-16,56-38-16 0,-56 38-320 0,0 0-64 15,0 0-16-15,0 0 0 0,51-19-128 0,-44 17-48 16,-7 2 0-16,0 0 0 0,0 0-144 0,19 10 160 15,-17-5-160-15,1 1 160 0,-2 0-160 0,0 2 192 16,0 4-192-16,-1-2 192 0,0 5-192 0,0 1 0 16,2-3 144-16,-1 2-144 0,1-1 0 0,1-2 0 15,1 1 0-15,0-5 0 0,4 2 0 0,-1-3 0 16,2 0 0-16,1-2 0 0,-2-2 0 0,2-3 0 0,-10 0 0 0,0 0 0 16,0 0-176-16,0 0 176 0,50-15-208 0,-50 15 80 15,0 0-128-15,0 0 0 0,0 0-16 0,37-45 0 16,-37 45-80-16,0 0-16 0,0 0 0 0,17-45 0 31,-17 45-384-31,0 0-80 0,0 0 0 0,0 0-16 16,4-43-864-16,-7 39-160 0,0-1-48 0,-1 4-13056 0</inkml:trace>
  <inkml:trace contextRef="#ctx0" brushRef="#br0" timeOffset="154000.16">24701 11651 19343 0,'3'0'848'0,"-2"-2"192"0,-1 2-832 0,0 0-208 16,0 0 0-16,3 0 0 0,-3 2 2432 0,0-1 448 15,1 4 96-15,0-1 16 0,0 2-368 0,0-2-64 16,1 2 0-16,-2 0-16 0,1 3-1536 0,-1 1-304 16,1 0-64-16,0 0-16 0,1 2-304 0,-1 0-64 15,0 2-16-15,0 1 0 0,2-2-240 0,-2 2 128 16,2-2-128-16,-1 0 0 0,0-1 0 0,0-2 0 15,-1 2 0-15,0-3 0 0,0-1 0 0,-1 0 0 16,-1-1 0-16,1 0 0 0,-1 2-192 0,-2-3-48 0,2 0 0 0,-1 0 0 16,1 0-592-16,-2-2-112 0,1-1-16 0,-1 0-10784 31,1-3-2144-31</inkml:trace>
  <inkml:trace contextRef="#ctx0" brushRef="#br0" timeOffset="154823.03">25107 11224 15663 0,'0'-2'1392'0,"-1"-2"-1120"15,1 4-272-15,-2 0 0 0,2 0 2336 0,0 0 416 16,0 1 64-16,0-1 32 0,2 0 320 0,-1-1 64 15,1 1 16-15,2 0 0 0,-4 0-1824 0,0 0-352 16,20 6-80-16,-20-6-16 0,0 0-416 0,0 0-96 16,0 0-16-16,52-6 0 0,-52 6-112 0,0 0-16 15,37 6-16-15,-37-6 0 0,0 0-160 0,0 0-16 16,0 0-128-16,48-28 192 0,-48 28-192 0,0 0 0 16,0 0 0-16,17 19 0 0,-13-10 0 0,-1-5 0 15,-3-4-144-15,0 0 144 16,0 0-576-16,0 0-32 0,0 0 0 0,0 0 0 15,0 0-1120-15,0 0-208 0,0 0-48 0,0 0-14592 0</inkml:trace>
  <inkml:trace contextRef="#ctx0" brushRef="#br0" timeOffset="155184.32">25067 11390 9087 0,'-2'3'192'0,"1"-3"64"0,-1 0 0 0,1 0 0 15,1 2-256-15,0-2 0 0,0 0 0 0,0 0 0 0,1 0 3392 0,1 0 640 16,1 0 128-16,0 0 32 0,2 0-848 0,1 0-160 15,1 0-48-15,2 0 0 0,-9 0-1344 0,0 0-288 16,0 0-48-16,0 0-16 0,51-10-720 0,-51 10-144 16,0 0-16-16,0 0-16 0,0 0-144 0,48-6-16 15,-48 6-16-15,0 0 0 0,22 6-176 0,-16-2-48 16,-1-3 0-16,0 4 0 0,0-1-144 0,0-2 0 0,-1 2 0 16,0-2 0-16,-2 0-128 0,1 0-64 15,-1-1-16-15,1 2 0 16,-1-1-496-16,0 0-112 0,1 0-16 0,-2-2-17760 0</inkml:trace>
  <inkml:trace contextRef="#ctx0" brushRef="#br0" timeOffset="155749.41">25682 11462 21183 0,'-1'0'944'0,"1"0"192"0,0-3-912 0,0 6-224 16,0-3 0-16,0 0 0 0,0 2 1936 0,0-2 352 15,0 4 64-15,-2 2 16 0,4 0 0 0,-2 2 16 16,1 0 0-16,0 2 0 0,2-1-1216 0,-2 1-240 16,1 0-48-16,1 0-16 0,-1 2-336 0,1 3-64 15,-1-1-16-15,2 0 0 0,-2 4-128 0,2-1-48 16,0 0 0-16,0 2 0 0,1-1-144 0,-2-2-128 0,1 4 192 0,1-1-192 15,0-1 0-15,-3 1 0 0,2-1 0 0,-2 2 0 16,1-1 0-16,-2-1 0 0,0 0 0 0,-1-4 0 16,0 3-240-16,-1-5 0 0,-1 0 0 0,-1-2 0 15,1-2 96-15,-2 0 16 0,-1-4 0 0,0 1 0 16,-2-1 128-16,-2-2-128 0,-1-2 128 0,-1-2-128 16,0-1 128-16,-3-1-128 0,1-2 128 0,-2-2-128 15,0 0 128-15,1-4 0 0,2 2 0 0,0-2-128 16,-2-5 128-16,2 1-160 0,-1 0 160 0,3-1-160 15,2 0 160-15,0 1-160 0,2 1 160 0,1 5-160 16,0-2 160-16,2 3 0 0,0 1-144 0,1 2 144 16,0 0-256-16,1 0 0 0,1 2 16 0,0 4 0 15,0 0-704 1,0 0-144-16,0 0-16 0,0 0-10272 0,0 0-2048 0</inkml:trace>
  <inkml:trace contextRef="#ctx0" brushRef="#br0" timeOffset="156200.26">25673 11184 15135 0,'-1'2'320'0,"0"-2"80"0,1 0 16 0,0-2 32 0,0 2-448 0,0 0 0 15,0 0 0-15,0 0 0 0,1-4 4016 0,0 4 720 0,1-3 128 0,-2 3 48 16,0 0-2352-16,0 0-480 0,0 0-96 0,0 0 0 16,0 0-1216-16,0 0-224 0,0 0-48 0,0 0-16 15,0 0-176-15,0 0-48 0,0 0 0 0,0 0 0 16,0 0-112-16,0 0-16 0,0 0-128 0,42-3 192 16,-39 9-192-16,0-2 0 0,-1 2 128 15,-1 0-128-15,1 0 0 0,-1-2 0 0,-1 2 0 0,-1-2 0 16,-1 2-256-16,0-4 16 0,1-2 0 0,-2 2 0 15,1 0-16-15,-1-2-16 0,0 0 0 0,-1-4 0 16,-1 4 96-16,0-2 32 0,-1-2 0 0,-2 1 0 16,3 0 144-16,-2-1 0 0,2 2 0 0,0-2 0 0,0-1 0 0,3 2 0 15,-2 0 0-15,2-2 0 0,0-1 0 16,1 1 0-16,0 4 0 0,1-2 128 0,0 3-128 0,0 0 0 16,1 0 0-16,0 0 0 15,3 0 0-15,-2 0 0 0,2 3 0 0,0-2 0 0,1 1-176 16,0 1 0-16,1 1 0 0,1-2 0 15,0 3-1152-15,0 0-224 0</inkml:trace>
  <inkml:trace contextRef="#ctx0" brushRef="#br0" timeOffset="157166.4">25934 10897 1839 0,'-5'-2'160'0,"4"2"-160"15,0 0 0-15,1-2 0 0,1 2 3200 0,0 0 592 16,2 0 128-16,-3 0 32 0,0 0-528 0,0 0-96 16,0 0-32-16,43-4 0 0,-43 4-640 0,0 0-128 15,43 0-32-15,-43 0 0 0,0 0-1088 0,53 0-240 16,-53 0-32-16,35 4-16 0,-35-4-640 0,33 2-128 15,-33-2-32-15,30 7 0 0,-30-7-192 0,0 0-128 0,32 6 160 0,-32-6-160 16,14 5 0-16,-9 0 0 0,0-2 0 0,-2 1 0 16,2 1 0-16,-2-1 0 0,-1 0 0 0,1 2 0 15,-1 0-128-15,1 0 128 0,-2-2-192 0,0 2 192 0,1 3-176 0,-1 1 176 16,0-2-160-16,-1 2 160 16,1 2 0-16,-1-2-144 0,0 0 144 0,0 0 0 15,0 5 0-15,0 1 0 0,0 0 0 0,-1 3-128 16,1 0 128-16,-2 2 0 0,0 2 0 0,0-1 0 15,-1 0 0-15,1 0 0 0,-2 3 0 0,2 1 0 16,-2-1-160-16,0 3 160 0,2-2-192 0,-1 0 192 16,1-1-192-16,-1 0 192 0,1-3-192 0,1-10 192 15,-1-2-160-15,1-1 160 0,0 1-128 0,1-4 128 16,-1 4-176-16,1 0 176 0,-2-2-208 0,1 6 80 16,0 2 128-16,1 3-128 0,0 0 128 0,-1 0-128 0,2-3 128 0,-1 1 0 15,0-3 0-15,0-2 0 0,0-2 0 0,0-1-128 16,-1-2 128-16,1 2 0 0,0-3 0 0,-1 2 0 15,-1-2 0-15,1-1 0 0,1-2 0 0,-1 1 0 16,0 0 0-16,-1 1 0 0,1-1 0 0,0-1 128 0,0 0-128 0,-1-1 0 0,2-1 0 0,-1 2 0 31,0-3 0-31,0 0 128 0,-1 0-128 0,1 0 0 16,0 0 0-16,-1-3 128 0,0 2-128 0,-1 0 128 16,0 0-128-16,1 1 128 0,-2-3-128 0,0 2 0 15,2 1 128-15,-3 0-128 0,1 0 128 0,-1-2-128 16,-1 2 160-16,1-3-160 0,-1 2 192 0,1 1-48 15,-3-3-16-15,2 1 0 0,-1 1 16 0,-1-2 0 0,1 1 0 16,-2 0 0-16,3 0-16 0,-1 1-128 0,-1-1 192 0,2 2-64 16,1 2-128-16,0-2 192 0,0 3-192 15,0-3 192-15,2 4-192 0,0-1 0 0,1 0 0 0,-1 1 0 16,1 1 0-16,1-1 0 0,-1-2 0 0,1 3 0 16,1 0-384-16,0-1-16 0,0-1 0 0,1 0-11920 15,2-1-2384-15</inkml:trace>
  <inkml:trace contextRef="#ctx0" brushRef="#br0" timeOffset="166366.95">26664 11452 3679 0,'-1'0'320'0,"-1"-3"-320"16,1 3 0-16,0 0 0 0,0 0 2176 0,-2 0 384 16,1 3 64-16,-3-3 0 0,-4 0 1728 0,3 0 352 15,0 1 64-15,1-1 16 0,1 3-1696 0,3-3-336 16,1 2-64-16,1-2 0 0,3 1-1616 0,-4-1-320 16,0 0-64-16,0 0-16 0,0 0-16 0,0 0 0 15,57 3 0-15,-57-3 0 0,0 0-144 0,0 0-16 16,59-4-16-16,-59 4 0 0,0 0-256 0,0 0-48 0,52-5-16 15,-52 5 0-15,0 0-160 0,0 0 0 0,0 0 0 0,0 0 0 16,0 0 0-16,48 5-144 0,-45-4 144 0,-1 2-208 31,-1-3-592-31,-1 0-112 0,0 2-32 0,-1-4-12320 0,0 2-2480 0</inkml:trace>
  <inkml:trace contextRef="#ctx0" brushRef="#br0" timeOffset="166684.14">26606 11551 1839 0,'-3'6'160'0,"2"-3"-160"15,0 0 0-15,1 0 0 0,-3-2 3008 0,3 1 560 16,0 1 112-16,0 1 32 0,0-1 1056 0,0 6 224 15,1-2 32-15,1-2 16 0,-1-1-2432 0,1-1-496 16,2 0-80-16,-4-3-32 0,0 0-1216 0,0 0-240 16,36 16-48-16,-36-16-16 0,0 0-128 0,0 0-32 15,56-8 0-15,-56 8 0 0,0 0-112 0,0 0-16 16,54-11-16-16,-54 11 0 0,0 0-176 0,0 0 0 16,0 0 0-16,0 0 0 0,49-7 0 0,-49 7 0 15,0 0-224-15,0 0 80 16,0 0-544-16,0 0-96 0,0 0-32 0,0 0-11632 15,0 0-2336-15</inkml:trace>
  <inkml:trace contextRef="#ctx0" brushRef="#br0" timeOffset="168816.26">27545 11200 6447 0,'-1'0'576'0,"0"-3"-576"0,1 3 0 0,0 3 0 15,0-3 1968-15,-1 2 272 0,-2-2 64 0,1 0 16 16,-2 4 624-16,-2-2 112 0,0 5 16 0,-2 2 16 15,0-1-752-15,-1 3-160 0,-2 3-16 0,1-2-16 16,-1 4-736-16,0 0-128 0,1 0-48 0,-1 3 0 16,0-1-480-16,2 1-112 0,0 1 0 0,2 1-16 15,1-2-336-15,2 4-64 0,0-4-16 0,3 4 0 16,1-2-208-16,1 1 0 0,2 3 128 0,-1-5-128 0,3 2 0 0,-1-1 0 0,1-1 0 0,0-1 0 16,0 2 0-16,0-5-240 15,1-1 80-15,0-1 16 16,0-2-1072-16,0-2-192 0,-6-10-64 0,0 0-15104 15</inkml:trace>
  <inkml:trace contextRef="#ctx0" brushRef="#br0" timeOffset="169484.9">27763 11351 19343 0,'-2'3'848'0,"0"-3"192"0,1 0-832 0,0 1-208 0,1 1 0 0,0-1 0 0,0 1 3072 0,0-2 576 16,-1 2 128-16,1 3 0 0,-2-2-1184 0,2 1-240 31,0 1-48-31,0-1-16 0,2 2-1392 0,-1-2-288 0,0 2-48 0,2 0-16 16,-1-2-240-16,-2-4-48 0,0 0-16 15,9 15 0-15,-9-15-112 0,6 9-128 0,-6-9 176 0,0 0-176 16,9 14 0-16,-9-14 0 0,3 9 0 0,-2-3 0 15,-1-6 0-15,0 0 0 0,5 10 0 0,-5-7 0 16,0 2 0-16,0-5 0 0,2 10 0 0,-4-6 0 16,2 1 0-16,-1-1 0 0,1 2 0 0,-1-2 0 15,1-2 0-15,-1 2 0 0,-1 2 0 0,1 0 0 16,0 0 128-16,0 0-128 0,0-2 0 0,-1 2 0 16,1 1 128-16,0-1-128 0,0 0 0 0,-2 0 0 15,2 2 128-15,0-2-128 0,-1 0 0 0,0 0 0 16,-1 1 0-16,1 2 0 0,-2 0 0 0,1-3 0 0,-2 1 0 0,0 2 0 15,0-3 0-15,0 0 0 0,0 2 128 0,-1-2-128 16,-1 0 0-16,1 3 0 0,-1-4 0 0,-1 1 0 16,1 3 0-16,0-3 0 0,-1 0 0 0,2-2 0 15,-1 2 0-15,0-4 0 0,1 2 0 0,1-1 0 16,0 0 0-16,0-2 0 0,2 2 0 0,-1-1 0 16,0-2 0-16,2 2 0 0,1-2 128 0,-1 2-128 15,2-2 0-15,0 0 0 0,0-2 0 0,0 2 0 16,0 0 0-16,0 0 0 0,0 0 0 0,0 0 0 15,0 0 0-15,0 0 0 0,0 0 0 0,46-34 0 16,-46 34 0-16,0 0 0 0,0 0 0 0,45-27 0 16,-45 27 0-16,0 0 0 0,0 0 0 0,0 0 0 15,48-10 0-15,-48 10 0 0,0 0 0 0,0 0 0 0,0 0 0 0,0 0 0 16,31 14 0-16,-31-14 0 0,0 0 0 0,6 15 0 16,-5-9 0-16,-1 0 0 0,1 4 0 0,-1-1 160 15,2 0-32-15,-2 1-128 0,1-1 192 0,0-2-64 16,0 0-128-16,2-1 0 0,-1 2 144 0,1 0-144 15,-1-2 0-15,-2-6 0 0,8 12 0 0,-8-12 0 16,0 0 0-16,0 0 0 0,0 0 0 0,0 0-128 16,0 0-448-1,0 0-64-15,0 0-32 0,0 0-12384 0,0 0-2464 0</inkml:trace>
  <inkml:trace contextRef="#ctx0" brushRef="#br0" timeOffset="170366.68">28238 11417 8287 0,'0'2'736'0,"-1"-2"-592"0,-1-2-144 0,2 2 0 15,-1 0 1248-15,0-2 224 0,-2 1 32 0,0-2 16 16,-2 3 592-16,-1 0 112 0,-1-2 16 0,1 0 16 15,1 4-320-15,-1 0-64 0,0 1-16 0,1 0 0 16,-1 1-176-16,1 0-32 0,0 2-16 0,0 3 0 16,0-2-480-16,0 4-80 0,0-1-32 0,1 2 0 15,1 4-352-15,-1-2-80 0,0 3-16 0,2 3 0 16,-1-1-320-16,1 1-64 0,1 1-16 0,-1-4 0 16,1-5-192-16,0 7 176 0,1 7-176 0,0 1 160 15,0-5-160-15,1-2 0 0,0 1 0 0,3-5 128 16,0 0-128-16,2-3 0 0,0-1 0 0,2-2 0 0,-8-10 0 15,17 22 0-15,-17-22 0 0,0 0 0 0,0 0-224 0,42 12-32 16,-42-12 0-16,0 0 0 16,0 0-1024-16,48-18-224 0,-48 18-32 0,0 0-14896 15</inkml:trace>
  <inkml:trace contextRef="#ctx0" brushRef="#br0" timeOffset="170768.46">28407 11521 10127 0,'-2'-2'448'0,"1"-1"96"0,-1 2-544 0,1 1 0 0,0-2 0 0,0 2 0 15,-1 0 2688-15,1-3 448 0,0 2 64 0,-2-2 32 16,1 0 672-16,0 3 144 0,2-4 32 0,0 4 0 16,0 0-2144-16,0 0-416 0,0 0-96 0,0 0-16 15,0 0-576-15,0 0-128 0,43 11-32 0,-43-11 0 16,0 0-64-16,0 0-16 0,46 11 0 0,-46-11 0 15,0 0-240-15,0 0-48 0,0 0-16 0,51 6 0 16,-51-6-288-16,0 0 0 0,0 0 128 0,0 0-128 16,50 5 0-16,-50-5 0 0,0 0 0 0,0 0 0 15,0 0-640-15,0 0-48 0,0 0 0 0,0 0 0 16,0 0-528-16,0 0-96 0</inkml:trace>
  <inkml:trace contextRef="#ctx0" brushRef="#br0" timeOffset="171001.05">28530 11543 15663 0,'-2'7'688'0,"1"-4"144"0,1 4-656 0,0-4-176 16,0 0 0-16,0 0 0 0,0 0 3472 0,1 3 672 0,1 4 128 16,-1 4 16-16,0 2-1152 0,2 2-224 0,-2 4-48 15,0-1-16-15,-1 2-1712 0,0-7-352 0,0 0-64 16,-1-4-16-16,1 1-352 0,0 0-80 0,-1 0-16 0,-1-4 0 15,1 0-256-15,0-1 0 0,-2 0 128 0,1-2-128 16,1-2 0-16,-3 2 0 0,2 4-128 0,-1 1 128 31,-1-1-496-31,-1 3 0 0,1-2 0 0,-1 0 0 0,0-1-560 0,2-2-112 16,1 0-32-16,0-2-16672 0</inkml:trace>
  <inkml:trace contextRef="#ctx0" brushRef="#br0" timeOffset="171303.02">28647 11703 13823 0,'0'2'1216'0,"0"1"-960"15,0-3-256-15,0 0 0 0,0 0 3232 0,1 0 608 16,1 0 112-16,-1 0 16 0,-1 0-400 0,0 0-96 15,0 0-16-15,0 0 0 0,0 0-2176 0,0 0-432 16,46 10-80-16,-46-10-32 0,0 0-224 0,0 0-64 16,0 0 0-16,53 2 0 0,-53-2-192 0,0 0-64 15,0 0 0-15,0 0 0 0,48 8-192 0,-48-8 0 16,0 0 0-16,0 0 0 0,0 0 0 0,28 16-336 16,-28-16 48-16,0 0-13072 15,0 0-2608-15</inkml:trace>
  <inkml:trace contextRef="#ctx0" brushRef="#br0" timeOffset="171866.14">28935 11611 6447 0,'-7'3'576'0,"3"-3"-576"16,2 0 0-16,-1 0 0 0,2-3 1824 0,1 2 256 16,0 1 48-16,-1 0 16 0,1-3 1312 0,0 3 256 15,0 0 48-15,0 0 16 0,0 0-1024 0,0 0-192 0,0 0-32 0,0 0-16 16,42-40-1088-16,-42 40-208 0,0 0-64 0,0 0 0 15,0 0-512-15,52-22-128 0,-52 22 0 0,0 0-16 16,0 0-96-16,0 0-16 0,57-6 0 0,-57 6 0 0,0 0-128 0,0 0-48 16,0 0 0-16,34 14 0 15,-29-7-208-15,-5-7 128 0,0 0-128 0,15 12 0 16,-10-6 0-16,0-2 0 0,-5-4 0 0,0 0 0 16,15 16 0-16,-10-10 0 0,0 4 0 0,0-4 0 15,0 0 0-15,-5-6-240 0,11 13 80 0,-5-6 16 16,0 2 0-16,-6-9 0 0,0 0 0 0,0 0 0 15,27 16-48-15,-27-16 0 0,0 0 0 0,0 0 0 16,0 0-112-16,0 0-16 0,0 0-16 0,0 0 0 16,0 0-304-16,0 0-48 0,0 0-16 0,50-14 0 15,-50 14-1408-15,0 0-272 0</inkml:trace>
  <inkml:trace contextRef="#ctx0" brushRef="#br0" timeOffset="172120.94">29189 11607 16575 0,'-3'4'736'0,"2"1"160"0,0-1-720 0,0 0-176 16,-1 1 0-16,2-4 0 0,0 1 3200 0,-1 5 624 16,0 3 112-16,-2 4 32 0,0 2-944 0,-1 4-176 15,0-1-32-15,1-1-16 0,-1-2-1856 0,0 1-368 0,2-4-80 0,-2 2-16 16,2-3-288-16,-1 1-48 0,1-2-16 15,0 0 0-15,1-1-128 0,0-4 0 0,1 1 0 0,0 0 0 16,0-2 0-16,1-2-224 0,0 0 48 0,2-3 16 31,-3 0-688-31,0 0-144 0</inkml:trace>
  <inkml:trace contextRef="#ctx0" brushRef="#br0" timeOffset="172882.52">29405 11525 6447 0,'0'0'576'15,"0"-3"-576"-15,0 3 0 0,1 0 0 16,1 0 2160-16,-1 0 320 0,0 0 64 0,3 0 16 0,-4 0 1376 0,0 0 288 16,0 0 48-16,0 0 16 0,0 0-1424 0,38 19-288 15,-29-10-48-15,-2-2-16 0,1 2-1440 0,-1 1-304 16,-1 0-48-16,2-2-16 0,-1 5-96 0,1 0-32 15,-2 2 0-15,-1-1 0 0,0-2-48 0,-3 0-16 16,1 2 0-16,-1 2 0 0,-1 1-112 0,-1-1-16 16,-1 0-16-16,0 1 0 0,-2 1-240 0,1-2-128 15,-2 0 160-15,2 3-160 0,-2-3 0 0,-1 2 0 16,0-2 0-16,0 1 0 0,0-4 0 0,-1 0 0 16,1-1 0-16,-1-2 0 0,1-2 0 0,-1 1-192 15,1-4 48-15,-1 1 0 16,-1-1-272-16,1-1-48 0,0-2-16 0,0 2 0 15,0-4 48-15,-2 3 16 0,2-3 0 0,0 0 0 0,2 1 48 0,-2-1 16 0,1 0 0 0,1-1 0 16,2 1 16-16,1 0 0 0,-1 0 0 0,2-3 0 31,2 3-112-31,-2 0-32 0,0 0 0 0,0 0 0 16,0 0-1040-16,0 0-208 0,0 0-32 0,0 0-14336 0</inkml:trace>
  <inkml:trace contextRef="#ctx0" brushRef="#br0" timeOffset="174784.77">27626 11250 9215 0,'-1'0'816'0,"-1"0"-656"0,2 0-160 0,0 0 0 16,0 0 1920-16,-1 0 336 0,1 3 80 0,-1-2 16 16,-2 2 1008-16,2-1 208 0,0 2 32 0,-2-2 16 15,2 2-1184-15,0-2-224 0,0 0-48 0,-1-2-16 16,0 0-1040-16,1-2-208 0,-3 0-32 0,2 2-16 16,-1-4-336-16,1 2-64 0,-1 2 0 0,-1-3-16 15,2 2-128-15,-3-4-32 0,-2 1 0 0,-2-2 0 0,-1 0-96 0,-2 0-32 16,-3-2 0-16,-1 2 0 0,-2-2-144 0,2 4 0 15,3 0 144-15,0 2-144 0,2-2 0 0,1 4 0 16,3 0 0-16,2 1 0 0,1 2 128 0,2-1-128 16,2 2 160-16,0 2-160 0,1 0 192 0,2 0-48 15,-1 7-16-15,2-3 0 0,-1 2-128 0,0 0 192 16,1 2-192-16,-2-2 192 0,-1 4-64 0,1-1-128 16,-2-1 192-16,0 2-64 0,0-1-128 0,-2 1 128 15,0-3-128-15,-2 4 128 0,-1 0-128 0,0-1 0 16,-1 0 0-16,1 0 0 0,0 0 0 0,0 3 0 15,3-3 0-15,1 0 0 0,-1 2 0 0,4-4 0 16,-1 3 0-16,1-3 0 0,2 1 0 0,1-2 0 16,-1 2 0-16,1-1 0 0,0 4 0 0,-2-5 0 0,2-3 0 0,-2-2 0 15,-1 2 0-15,1 0 0 0,-2-3 0 0,0 5 0 16,-1 0 0-16,-1-2 0 0,1-4 0 0,-1 4 0 16,-2-3 0-16,1 2 0 0,-2 0 0 0,0-3 0 15,-1 0 0-15,2-1 0 0,-1 0 0 0,-1-1 0 16,2-2 0-16,0-1 0 0,0-1 0 0,2 3 0 15,0-3 0-15,1 0 128 0,0 0-128 0,0 0 128 16,1-3-128-16,-1 3 0 0,0 0 144 0,0 0-144 16,0 0 0-16,0 0 128 0,0 0-128 0,0 0 0 15,0 0 128-15,59-13-128 0,-59 13 128 0,0 0-128 16,0 0 144-16,0 0-144 0,0 0 192 0,55 0-192 0,-55 0 144 0,0 0-144 0,0 0 0 0,42 12 144 31,-42-12-144-31,0 0 0 0,0 0 0 0,0 0 0 16,41 11 0-16,-41-11 0 0,0 0 0 0,0 0 0 0,0 0 0 0,0 0 0 15,0 0 0-15,42 15 0 0,-42-15 0 0,0 0 0 16,0 0 0-16,0 0 0 0,0 0 0 0,0 0 0 16,0 0 0-16,0 0 0 0,0 0 0 0,0 0 0 15,0 0 0-15,0 0 0 0,0 0-160 0,0 0 160 16,0 0-208-16,0 0 80 0,0 0 0 0,0 0 0 16,0 0 0-16,0-4 0 0,-10 6 0 0,-1 0 0 15,-2 1 0-15,-2-2 0 0,1 1-16 0,0 1 0 16,0-2 0-16,1 1 0 0,-3-2 144 0,0 0-128 15,1 0 128-15,-2-2-128 0,3 1 128 0,2-2 0 0,2 0 0 0,0 0 0 16,1-3 0-16,2 2 0 0,-1-2 0 0,3 0 0 0,0 0 0 0,2-1 0 31,0 0 0-31,2 1-128 0,0 1 128 0,1 1 0 0,0 1 0 16,0-2 0-16,1 3 0 0,0-1 0 0,0 1 0 16,-1 1-128-16,3 1-208 0,-2 0-48 0,0 0 0 0,-1 0-19344 15</inkml:trace>
  <inkml:trace contextRef="#ctx0" brushRef="#br0" timeOffset="175822.03">29664 11393 5519 0,'-4'-3'496'0,"1"6"-496"0,2-3 0 0,-1 2 0 31,2-4 2800-31,0 2 464 0,0 0 80 0,0 0 32 16,1 2 128-16,0 2 16 0,2-2 16 0,-3-2 0 15,0 0-736-15,0 0-160 0,24 16-16 0,-24-16-16 16,0 0-1520-16,0 0-288 0,47 14-64 0,-47-14-16 15,0 0-208-15,44 9-32 0,-44-9-16 0,0 0 0 16,42 6-208-16,-42-6-64 0,0 0 0 0,41 7 0 0,-41-7-192 0,0 0 0 16,0 0 0-16,48 6 0 0,-48-6 0 0,0 0 0 15,0 0 0-15,0 0 0 0,42 10-160 0,-42-10 32 16,0 0 0-16,0 0 0 0,16 18 0 0,-16-12 0 16,1 1 0-16,-1 3 0 0,0 1 128 0,-1-1 0 15,0 2 0-15,-2 2-128 0,2 2 128 0,-2-1 0 16,1 4-144-16,0-3 144 0,0 1 0 0,0 0 0 15,-1 3 0-15,2 0 0 0,0-2-128 0,0 1 128 0,1 1 0 0,0-2 0 0,-2 1 0 0,1-1-176 32,1 1 176-32,-2 1-128 0,0-2 128 0,1 1 0 15,-1-2-144-15,-1-1 144 0,1 1 0 0,-1 1 0 0,0-1 0 0,0-1 0 0,1-2 0 0,-1-2 0 16,1 0 0-16,-1 1 0 16,2-1 0-16,0-2 0 0,0 2 0 15,-1-2 0-15,1-3 0 0,0 0 0 0,1 2 0 0,-1-3 0 16,-1 4 0-16,1-2 0 0,0-1 0 0,0-1 128 15,-1 1-128-15,1-1 128 0,1 1-128 0,-1-5 128 16,1 3-128-16,0 0 0 0,1-1 0 0,0-1 128 16,1 2-128-16,-1-1 0 0,-1-2 0 0,1 2 128 15,0 0-128-15,1 0 0 0,-2 4 0 0,1-5 0 16,-1 0 0-16,0-3 0 0,0 0 128 0,0 4-128 16,0 2 0-16,-1 0 0 0,-1-2 0 0,0 1 0 15,1-1 0-15,-1-2 0 0,1 2 0 0,-1-3 128 16,-1 1-128-16,-1-1 160 0,1-1-160 0,-1-3 160 15,0-2-160-15,-1-1 160 0,0 6-160 0,-1-2 160 16,0 2-32-16,0 0-128 0,-1-3 192 0,-1-1-64 0,1 1-128 0,-2-1 160 16,0-1-160-16,1 1 160 0,-2 1-160 0,1-3 0 15,-1 3 0-15,0-1 0 0,0 2 0 0,2-1 0 16,0 2 128-16,0 1-128 0,0 0 0 0,0 1 0 16,0 2 0-16,1-1 0 0,1 0-240 0,-1 0-16 15,3 4-16-15,0-3 0 16,1-2-304-16,2 1-64 0,2 1-16 0,1-3-12048 15,-2 0-2400-15</inkml:trace>
  <inkml:trace contextRef="#ctx0" brushRef="#br0" timeOffset="176516.73">30271 11104 11967 0,'0'0'1072'0,"0"0"-864"0,0 0-208 0,-1 0 0 16,1 2 2176-16,0-1 400 0,0 0 80 0,0 2 16 15,0 0 1136-15,0 4 224 0,0-1 64 0,1 1 0 16,0 4-2080-16,1-1-416 0,0 0-64 0,0 2-32 15,2-2-672-15,-2 3-144 0,2-3-32 0,-1 2 0 16,0-2-224-16,1 1-48 0,-2 3-16 0,1-2 0 16,-1-2-368-16,0 0 144 0,-1-2-144 0,-1 2 0 15,1-1 0-15,-2 1 0 0,1 0 0 0,-1-2 0 16,-2-1 0-16,-1 0 0 0,1-1 0 0,-1 0 0 16,-2 1-144-16,0-5 16 0,-1 2 0 0,0-2 0 15,-2 2 128-15,1-4-192 0,-2 1 192 0,0-2-192 16,1 1 192-16,-1-3-208 0,2 1 80 0,-2-2 128 15,1 1-192-15,1-1 192 0,0-2-192 0,2 3 192 16,0-1-176-16,1-1 176 0,1 2-128 0,2-1 128 16,-1 2 0-16,1 0-128 0,2 0 128 0,-2-1 0 0,2 2-240 0,0 1 48 15,0 0 0-15,0 0 0 16,0 0-320-16,0 0-48 0,0 0-16 0,0 0-11776 16,0 0-2352-16</inkml:trace>
  <inkml:trace contextRef="#ctx0" brushRef="#br0" timeOffset="176952.51">30221 10972 18431 0,'-3'0'816'0,"0"0"160"0,2 0-784 0,0 0-192 0,-1 0 0 0,1 0 0 16,1 0 2864-16,0 0 528 0,-1 3 96 0,0-3 32 16,-1 0-784-16,1 1-160 0,1 1-16 0,0-2-16 15,0 0-1712-15,0 0-352 0,0 0-64 0,0 0-16 16,0 0-208-16,0 0-64 0,0 0 0 0,0 0 0 16,0 0-128-16,0 0 192 0,39 10-192 0,-39-10 192 15,0 0-192-15,0 0 0 0,0 0 0 0,0 0 128 16,35 15-128-16,-35-15 0 0,0 0 0 0,0 0 0 15,0 0-352-15,0 0 48 0,0 0 16 0,0 0 0 0,0 0 32 0,0 0 0 16,0 0 0-16,0 0 0 16,0 0 128-16,0 0 128 0,0 0-192 0,0 0 192 15,0 0 0-15,14-33-128 0,-20 29 128 0,-2 0 0 0,1 2 0 0,0 1 0 16,0-2 0-16,1 3 0 0,-1 0 176 0,2 0-176 16,0 3 192-16,1-2-192 0,0 1 192 0,2 1-64 15,1 0 0-15,0 1-128 0,-1 0 0 0,4 1 0 16,-1-1 0-16,0-2 0 15,-1-2-752-15,0 0-256 0</inkml:trace>
  <inkml:trace contextRef="#ctx0" brushRef="#br0" timeOffset="178167.82">27357 12170 9215 0,'0'0'816'0,"0"0"-656"15,0 0-160-15,0 0 0 0,0 0 2640 0,0 0 496 16,0 0 112-16,0 0 16 0,54 9 1072 0,-54-9 208 15,34 14 64-15,-34-14 0 0,0 0-2736 0,50 18-528 16,-50-18-128-16,33 13 0 0,-33-13-640 0,38 13-112 16,-38-13-16-16,45 15-16 0,-45-15-240 0,54 14-32 15,-54-14-16-15,66 11 0 0,-66-11-144 0,70 5 0 16,-70-5 0-16,72 5 128 0,-72-5-128 0,78 0 0 16,-78 0 0-16,69-3 0 0,-69 3 128 0,74-4-128 15,-74 4 0-15,80-3 128 0,-80 3-128 0,85-6 160 0,-85 6-160 16,80-7 160-16,-80 7-160 0,72-6 160 0,-72 6-160 15,63-6 160-15,-63 6-160 0,80-6 160 0,-80 6-160 16,96-13 160-16,-48 10-160 0,-48 3 0 0,86-5 0 0,-86 5 0 16,76-1 0-16,-76 1 0 0,69 0 0 0,-69 0 0 15,57 0 848-15,-57 0 144 0,54 1 32 0,-54-1 0 32,65 0-1648-32,-65 0-320 0,68-1-64 0,-68 1-16 0,68-4 832 0,-68 4 192 0,63 0 0 0,-63 0 0 15,55 0 0-15,-55 0 0 0,55 1 0 0,-55-1 0 16,54 3 0-16,-54-3 0 0,50 1 0 0,-50-1 0 15,0 0 0-15,66 1 128 0,-66-1-128 0,54 0 0 16,-54 0 128-16,55 0-128 0,-55 0 0 0,56 4 0 0,-56-4 0 0,52 3 0 0,-52-3 0 0,48 7 0 16,-48-7 0-16,45 8 0 0,-45-8 0 0,49 10 0 15,-49-10 0 1,51 6 0-16,-51-6 0 0,0 0 0 0,60 8 0 0,-60-8 0 16,54 2 0-16,-54-2 0 0,60 3 0 0,-60-3 0 15,62 0 0-15,-62 0 0 0,61 1 0 0,-61-1 0 16,51 2 0-16,-51-2 0 0,51 3 0 0,-51-3 0 15,53 5 0-15,-53-5 0 0,0 0 864 0,65 9 112 16,-65-9 32-16,44 3 0 16,-44-3-1696-16,51 3-336 0,-51-3-64 0,48 2 0 0,-48-2 688 0,0 0 144 15,61 1 16-15,-61-1 16 0,0 0-32 0,0 0 0 16,50 3 0-16,-50-3 0 0,0 0-16 0,0 0-16 16,26 16 0-16,-22-12 0 15,0 1-96-15,-1 0-32 0,0 1 0 0,-1 0-18016 0</inkml:trace>
  <inkml:trace contextRef="#ctx0" brushRef="#br0" timeOffset="179284.04">29118 12859 7359 0,'-2'0'656'0,"1"0"-528"0,1 3-128 0,0-3 0 0,0 0 1536 0,0 0 256 16,0 0 64-16,0 0 16 0,1 3 1648 0,1 0 320 15,1 2 64-15,-1 1 0 16,1 3-768-16,-1-1-176 0,1 0-16 0,-1 0-16 16,2-1-1584-16,-2 2-320 0,1 5-64 0,-1-2-16 15,2 3-368-15,0-1-80 0,-1 1-16 0,1 1 0 16,1 0-176-16,0 2-48 0,0-2 0 0,1 1 0 15,0 1-96-15,1 2-32 0,-1 1 0 0,0-4 0 16,-1 1-128-16,0-1 0 0,0-1 0 0,-2 1 0 16,-3-1 0-16,-1-3 0 0,0 0 0 0,-4-3 0 15,1-1 0-15,-2-5-192 0,1 2 32 0,-2 0 16 0,1-2-64 16,-1 4-16-16,0-2 0 0,0 1 0 0,-1-4 96 16,-1 0 128-16,1-3-208 0,-3 0 80 0,0-3 128 0,-2 0 0 15,3 0 0-15,2-1 0 0,-5 1 0 0,2-3 0 16,-4-1 0-16,0 1 0 0,-1-4 0 0,-1-1-128 15,1 1 128-15,2 3 0 0,1-2 0 0,2-1 0 16,2 4 0-16,0-3-128 0,4 3 128 0,0 0 0 16,2 2 0-16,0 1 0 0,1 0 0 0,1 2 0 15,1-2 0-15,1 0-128 0,0 3-160 0,3-3-32 16,-4 3 0-16,0 0 0 16,0 0-528-16,0 0-112 0,0 0-32 0,41-40-16704 0</inkml:trace>
  <inkml:trace contextRef="#ctx0" brushRef="#br0" timeOffset="179584.36">29128 12654 23039 0,'-2'2'1024'0,"0"-4"192"0,1-1-960 0,0 2-256 0,0 1 0 0,0 0 0 16,-1 0 2784-16,0 0 512 0,-1-2 96 0,1 1 32 15,-1-2-1248-15,1-1-256 0,-1-1-64 0,3 5 0 16,0-10-1152-16,2 7-256 0,-1 3-32 0,1 1-16 16,1-1-272-16,-3 0-128 0,0 0 128 0,0 0-128 15,0 0 0-15,0 0 0 0,0 0 0 0,0 0 0 16,0 0 0-16,0 0-224 0,0 0 32 0,39 6 0 15,-39-6-560-15,0 0-96 0,0 0-32 0,0 0-17360 16</inkml:trace>
  <inkml:trace contextRef="#ctx0" brushRef="#br0" timeOffset="179999.95">29596 12617 2751 0,'-2'-1'256'0,"2"-2"-256"0,0 2 0 0,-1 1 0 16,1-3 1776-16,0 3 304 0,-1-3 64 0,0 0 16 15,-1 0 1840-15,0-4 368 0,1 5 80 0,-1-1 16 16,1 2-1136-16,0 1-240 0,0 0-32 0,1 0-16 16,-1 3-1536-16,1 2-304 0,-2 1-64 0,2 0-16 15,0 3-432-15,0 0-96 0,-1 4-16 0,1-1 0 16,-1 1-112-16,0-2-16 0,1 4-16 0,-2-1 0 0,1 2-176 0,0 1-48 15,1 1 0-15,0-4 0 0,0 1-208 0,0-2 0 16,0-4 0-16,0 1 0 0,0-4 0 0,1 0 0 16,-1 0 0-16,1-2 0 15,1 2-560-15,-1-5-48 0,0 2-16 0,-1-3 0 16,1-3-688-16,1 2-144 0</inkml:trace>
  <inkml:trace contextRef="#ctx0" brushRef="#br0" timeOffset="180435.76">29578 13001 911 0,'-2'3'0'0,"1"-2"0"0,-1 2 0 0,2-3 0 16,-1 0 3392-16,1 0 576 0,-1 0 128 0,1 0 32 15,-1 0 528-15,-2 1 96 0,1 1 32 0,-1 1 0 0,2-2-2336 0,-1 1-464 0,-1-2-80 0,2 3-32 32,1-3-1136-32,-1 0-224 0,1 1-64 0,0-1 0 15,1 0-96-15,0 0-32 0,0 0 0 0,1-1 0 16,0 1-64-16,0 0-32 0,1-3 0 0,-1 3 0 16,1 0-48-16,-1-2-16 0,1 2 0 0,-1 0 0 15,1 0-160-15,-2 2 0 0,1-2 0 0,1 3 128 16,-2-3-128-16,2 4 0 0,-2-2 0 0,0 4 0 15,0-2-144-15,-1 0-16 0,0 2 0 0,-1-2 0 0,0 1-48 16,-2 1-16-16,1-3 0 0,-1 4 0 0,1-4 224 0,0 1-192 16,-2 1 192-16,1-4-192 0,0 2 192 0,0-3 0 15,1 0 0-15,-1 0-144 0,2 0 144 0,-1-3 0 16,0 2 0-16,0-1 0 0,1-1 0 0,-1 2 0 16,1-2 0-16,0 3 0 0,1 0 0 0,-1-2 0 15,-1 1 0-15,2 1 0 0,-1-3-160 0,1 2-96 16,0-2-32-16,0 1-12048 15,1-2-2400-15</inkml:trace>
  <inkml:trace contextRef="#ctx0" brushRef="#br0" timeOffset="181484.85">31057 12549 24879 0,'1'0'2208'0,"-1"0"-1760"16,2 0-448-16,-2 0 0 0,0 0 1536 0,0 0 240 16,0-3 32-16,0 3 16 0,1 0 224 0,-1 0 64 15,1 0 0-15,2 0 0 0,-1-2-1168 0,1 1-240 16,-3 1-32-16,0 0-16 0,0 0-208 0,0 0-32 16,0 0-16-16,0 0 0 0,49-21-64 0,-49 21-16 15,0 0 0-15,0 0 0 0,54-30-96 0,-54 30-32 16,0 0 0-16,54-31 0 0,-54 31-192 0,0 0 0 15,55-37 0-15,-55 37 0 0,0 0 0 0,47-42 0 16,-47 42 0-16,0 0 0 0,32-43 0 0,-32 43 0 16,0 0-144-16,31-46 144 0,-31 46-384 0,0 0 0 15,21-45 16-15,-21 45 0 0,0 0 144 0,0 0 32 16,9-45 0-16,-9 45 0 0,-6-18 192 0,1 10 0 16,-3 1 0-16,1 4-144 0,-3-1 144 0,0-1 0 0,-1 4 0 0,-1-2 0 15,-1 3 0-15,0 3 0 0,-1-3 0 0,-1 4 0 16,2-1 0-16,0 3 144 0,1 3-144 0,1-2 0 15,1 3 176-15,1 2-176 0,2 0 160 0,1-1-160 16,1 1 192-16,1 3-64 0,0 1-128 0,2 3 192 16,1-2-64-16,-1 4-128 0,1-1 176 0,1 1-176 15,3-1 192-15,-1 1-192 0,2-1 192 0,2-1-192 16,1 2 320-16,3-5-64 0,3 1 0 0,0-1 0 16,2-2-48-16,1-1-16 0,0-3 0 0,0 0 0 15,2-2-192-15,-1-2 144 0,-17-6-144 0,36 12 128 16,-36-12-128-16,34 8 0 0,-34-8 0 0,33 3 0 15,-33-3 0-15,0 0-144 0,0 0 144 0,47-3 0 16,-47 3-448-16,0 0 0 16,0 0 16-16,0 0 0 0,0 0-528 0,0 0-128 0,0 0 0 0,0 0-17344 15</inkml:trace>
  <inkml:trace contextRef="#ctx0" brushRef="#br0" timeOffset="182728.83">31573 11832 11967 0,'-4'0'1072'0,"0"-3"-864"0,2 2-208 0,-1 1 0 15,3 0 1280-15,-1 0 224 0,0 0 32 0,-3 0 16 16,-2-3 1024-16,0 3 208 0,-1-2 32 0,2 2 16 15,1 0-272-15,3 0-48 0,-1 2-16 0,4 1 0 16,-1-3-1056-16,1 1-224 0,1 2-32 0,-3-3-16 16,0 0-528-16,0 0-128 0,26 12 0 0,-26-12-16 15,0 0-112-15,27 10 0 0,-27-10-16 0,0 0 0 16,31 12-240-16,-31-12-128 0,0 0 128 0,0 0-128 16,39 10 0-16,-39-10 0 0,0 0 0 0,0 0 0 15,0 0-144-15,0 0 0 0,0 0 0 0,0 0 0 16,0 0-128-16,0 0-32 0,0 0 0 0,0 0 0 15,0 0 96-15,0 0 16 0,0 0 0 0,0 0 0 16,0 0 192-16,0 0-144 0,17-41 144 0,-24 39-128 16,1 1 128-16,-1-3 0 0,1 4 0 0,-3-3 0 15,2 3 0-15,-1-2 0 0,-1 2 128 0,2 0-128 0,0 0 0 0,0 2 144 16,1 1-144-16,1-3 0 16,2 1 128-16,-1 2-128 0,0-1 0 0,2 2 0 0,0-1 128 15,1 0-128-15,1 1 0 0,-1-2 0 0,2 2 128 0,-1 2-128 16,3-3 0-16,-1 1 0 0,1 1 0 0,2-1 0 15,0 2-192-15,-1-2 48 16,1-2-752-16,2 2-128 0,-2-1-48 0,3 0-16496 0</inkml:trace>
  <inkml:trace contextRef="#ctx0" brushRef="#br0" timeOffset="184151.31">32018 11623 9215 0,'0'1'832'0,"0"-1"-672"0,1 0-160 0,-1 2 0 16,0-2 0-16,0 0 0 0,0 0 1680 0,-1 0 288 15,1-2 48-15,-1 1 32 0,0 1 1424 0,-1-3 288 16,1 3 48-16,-1-2 32 0,0 0-1024 0,2 2-192 15,-1-2-32-15,1 2 16 0,-1 0-1200 0,1 0-256 16,-1 0-32-16,1 2 0 0,0-2-608 0,-2 4-128 0,2 0-32 0,-1 1 32 16,1 1-144-16,-1 1-32 0,1 0 0 0,-1 1 32 15,1 0-240-15,-2 2 144 0,2 1-144 0,0-1 144 16,2-1-144-16,-1 0 0 0,0 1-192 0,0-3 192 16,1 2-192-16,0 0 48 0,1-2 16 0,-1 2 128 15,-1-3-224-15,2-1 80 0,-1 1 16 0,-1-1 128 16,2 1-192-16,-2 0 64 0,0-2 128 0,1 0-192 15,-1 2 64-15,-1-3 0 0,0 3 0 0,1-3 128 16,-1 0-144-16,0 1 144 0,-1-2 0 0,1 2 0 16,0-1 0-16,-1 0-160 0,1 1 160 0,0-2 0 15,-2 2-192-15,2-4 192 0,0 2-192 0,0 2 192 16,0-3 0-16,0 1-128 0,2 1 128 0,-2-2 0 0,0 2 0 0,-2 1 0 16,2-2 0-16,-1 1 0 0,1 0 0 0,-1 1 0 15,0 0 0-15,-2 1 0 0,2-2 0 0,-1 1 0 16,-1 1 0-16,1-1 0 0,-1 2 0 0,-1-4 0 15,2 3 0-15,-3 0 0 0,1 1 0 0,-1-2 0 16,-1 2 0-16,0 1 0 0,0-1 0 0,0 0 0 16,-1 1 0-16,1 0 0 0,0 1 0 0,0-2-192 15,0 1 192-15,-2 0-160 0,1-1-48 0,-1 0-16 16,3-2 0-16,-1 1 0 0,0-1 96 0,1-3 128 16,1 1-208-16,1 1 80 0,-1-2 128 0,2 2 0 15,0-3 0-15,0 0 0 0,2 0 0 0,0 0 0 16,0 0 0-16,1 0 0 0,0 0 0 0,1-3 128 15,0 3-128-15,-2 0 128 0,0 0-128 0,0 0 0 0,0 0 128 0,0 0-128 16,0 0 128-16,0 0-128 0,0 0 128 16,0 0-128-16,0 0 128 0,0 0-128 0,47-14 128 0,-47 14-128 0,0 0 0 0,0 0 0 15,0 0 0-15,0 0 128 16,0 0-128-16,0 0 0 0,0 0 0 0,0 0 0 16,0 0 0-16,0 0 0 0,0 0 0 0,0 0 0 15,47-14 0-15,-44 16 0 0,-2 2 0 0,1 1 0 16,-1-2 0-16,2 1 0 0,-2 0 0 0,2 2 0 15,-1 0 0-15,1 0 0 0,-1 3 0 0,2-3 0 16,-2 0 0-16,2 4 0 0,0-3 0 0,-1-1 0 16,1-3 0-16,0 4 0 0,1-4 0 0,-3 0 0 15,-1-1-160-15,2 0-48 0,-2 0-16 0,2-2 0 16,-2 0-528-16,1-2-96 16,0 0-32-16,0 0-16912 0</inkml:trace>
  <inkml:trace contextRef="#ctx0" brushRef="#br0" timeOffset="184683.06">32359 11663 1839 0,'0'0'160'0,"0"0"-160"0,0 0 0 0,-1 0 0 16,1 0 1408-16,-1-2 240 0,0 2 48 0,-2 0 16 15,1 0 880-15,-3 0 176 0,1-3 48 0,-1 3 0 16,0 0-256-16,0 0-64 0,1 3 0 0,0-3 0 16,0 2-704-16,0 0-160 0,-1 1-32 0,1 2 0 15,1 1-256-15,-2 4-64 0,-1 0-16 0,-1 0 0 0,2 3-368 0,-2 1-64 16,0 2 0-16,-1 1-16 0,1 1-432 0,-1-2-64 15,2 3-32-15,0 0 0 0,0 0-160 0,1 3-128 16,1-2 192-16,0 1-192 0,3-1 128 0,0 1-128 16,1-1 0-16,1-1 0 0,0-1 0 0,4-2 0 15,0 0 0-15,3 0 0 0,0-4 0 0,1-2 0 16,2 0 0-16,-1-1 0 0,1-3 0 0,0 0 0 16,-11-6 0-16,0 0 0 0,34 10-176 0,-34-10 176 15,0 0-192-15,0 0 192 16,0 0-528-16,48-6 0 0,-48 6 0 0,0 0-11392 15,0 0-2288-15</inkml:trace>
  <inkml:trace contextRef="#ctx0" brushRef="#br0" timeOffset="185001.85">32442 11720 13823 0,'0'0'1216'16,"1"0"-960"-16,1 2-256 0,-1-2 0 15,0 2 2752-15,0-2 496 0,1 4 96 0,0-2 32 0,2 2 496 0,1 2 96 16,0 0 32-16,-5-6 0 0,14 10-2560 0,-14-10-512 16,0 0-96-16,26 10-32 0,-26-10 432 0,0 0 96 15,0 0 16-15,0 0 0 0,41 6-1040 0,-41-6-304 16,0 0 128-16,0 0-128 0,50 0 0 0,-50 0 0 15,0 0 0-15,0 0 0 16,0 0-1184-16,47-1-208 0,-47 1-32 0,0 0-16 16,0 0 128-16</inkml:trace>
  <inkml:trace contextRef="#ctx0" brushRef="#br0" timeOffset="185215.73">32536 11816 5519 0,'1'0'496'16,"2"1"-496"-16,-2 1 0 0,0-2 0 0,-1 3 2560 0,0-2 400 0,0 1 96 0,2 2 16 15,-1 2 704-15,0 3 128 0,2 1 48 0,-2 2 0 16,-1 1-1648-16,1 3-320 0,-1 0-64 0,0 0 0 16,0-6-1232-16,0 2-240 0,-1 3-64 0,1 1 0 15,-3 0-384-15,1 0-192 0,-2 3 0 0,-1-1 16 31,0-2-1184-31,0 0-240 0,2 0-64 0,-2-3 0 16,2-3-1088-16,1-2-240 0,-1-1-32 0,3-1-16 0</inkml:trace>
  <inkml:trace contextRef="#ctx0" brushRef="#br0" timeOffset="185485.22">32696 11917 1839 0,'2'0'160'0,"1"-4"-160"16,0 2 0-16,0 2 0 0,0 0 2560 0,-1 0 496 16,-1 0 80-16,1 0 32 0,5 0 1056 0,0 0 192 15,-7 0 64-15,0 0 0 0,0 0-1744 0,38 3-352 16,-29 0-64-16,-2-1-16 0,2 2-1328 0,0-3-272 15,-2 2-48-15,2 1-16 0,-2-2-432 0,2 0-80 16,0 0-128-16,-1 0 176 0,0-2-176 0,-8 0-256 16,0 0 64-16</inkml:trace>
  <inkml:trace contextRef="#ctx0" brushRef="#br0" timeOffset="185886.06">32966 11762 12895 0,'3'-3'576'0,"-1"0"112"16,2-1-560-16,0 1-128 0,-3 1 0 0,0 1 0 0,1 1 2096 15,-1 0 384-15,1-2 80 0,2 1 0 0,1-2 96 0,0 3 16 0,-1 0 0 0,-1 0 0 16,1 3-752-16,0-3-128 16,-2 3-48-16,1-2 0 0,-1 4-1056 0,1-1-224 15,-1-1-32-15,1 3-16 0,-1-2-256 0,-1 2-160 16,-1 0 192-16,0-2-192 0,1-1 0 0,-1 0 0 16,0-1 0-16,2 2 0 0,-2-2 128 0,2 2-128 15,-1 0 0-15,3 2 0 0,0 0 160 0,1 0-32 16,0 1 0-16,1-1 0 0,0-3 0 0,-1 4 0 15,1-5 0-15,0 2 0 0,1-2-128 0,-1 2 128 16,0-3-128-16,0 1 128 0,0-1-128 0,1-1 0 16,-1-1 0-16,0-1 0 0,-6 2-272 0,0 0-48 15,0 0 0-15,0 0 0 16,0 0-704-16,0 0-160 0,0 0-32 0,52-36 0 16,-52 36-1136-16,0 0-224 0</inkml:trace>
  <inkml:trace contextRef="#ctx0" brushRef="#br0" timeOffset="186167.88">33114 11861 11967 0,'2'3'1072'0,"-1"-1"-864"0,1-2-208 0,-1 1 0 0,-1 2 2752 0,0-3 496 16,0 2 96-16,-1 2 32 15,1-1 256-15,0 3 48 0,-2 0 16 0,1 5 0 0,-1-2-2112 0,-1 3-432 16,1 0-64-16,-1 5-32 0,1-5-736 0,-1-2-128 16,1 2-48-16,-2 1 0 0,2 0-144 0,-2 2 0 15,1-5 0-15,1 2 0 0,-1-1 0 0,1 2 0 16,0-1-192-16,-2-2 192 16,1-1-736-16,2-3-32 0,-1 0 0 0,-1 0 0 15,2 0-1488-15,-2 2-304 0</inkml:trace>
  <inkml:trace contextRef="#ctx0" brushRef="#br0" timeOffset="186750.52">33353 11560 17503 0,'2'3'768'0,"-2"-3"176"0,1 3-752 0,-1-2-192 16,0 1 0-16,0 1 0 0,1-2 2624 0,-1 4 480 16,1 0 96-16,1 4 32 0,-1 3-128 0,1 2-32 15,2 0 0-15,0 3 0 0,1-3-1920 0,1 2-400 16,1 4-80-16,1-4-16 0,2 3-272 0,-2-1-48 15,3 1-16-15,-1-2 0 0,1 1-96 0,-1-1-32 16,0 1 0-16,-1-1 0 0,0 1-192 0,-3-3 176 16,0 2-176-16,-2-1 160 0,-1 2-160 0,1-2 0 15,-1 1 0-15,-2 0 0 0,0-1 0 0,-1 0 0 16,0 1 0-16,0-5 0 0,-2 2 0 0,-1-2 0 0,1 0-160 0,-3 1 160 16,0-1-304-16,-1-2 48 0,-2 0 0 0,-2 0 0 15,0 1-80-15,0-1-16 0,-1 2 0 0,-1-2 0 16,0 2 32-16,-1-2 16 0,1 0 0 0,-1 2 0 15,0-2 304-15,0 2-160 0,1-1 160 0,-1 0-128 16,0-1 128-16,1 0 0 0,-1-1-144 0,2 0 144 31,1-1-448-31,1-2-32 0,-1 2 0 0,0-1 0 0,1-1-1072 16,0-3-224-16,2 1-32 0</inkml:trace>
  <inkml:trace contextRef="#ctx0" brushRef="#br0" timeOffset="206966.28">18341 12126 16575 0,'-2'0'1472'0,"1"-3"-1168"15,1 3-304-15,0 0 0 0,-1 0 2016 0,1 0 352 16,-1 0 64-16,-2 0 0 0,-1 3 160 0,2-3 32 16,-2 4 0-16,2 2 0 0,-1 2-1088 0,2 2-192 15,0 0-64-15,0 5 0 0,-1-3-608 0,2 5-128 16,0-1-32-16,0 2 0 0,0 2-192 0,0 1-32 16,0-1-16-16,0 2 0 0,2 3-96 0,-1-3-32 15,-1-2 0-15,1 4 0 0,0 5-144 0,-1-1 0 16,2 3 0-16,-2-2 128 0,1-2-128 0,-1-2 0 15,0-1 0-15,-1-5 0 0,1-2 0 0,0 1 0 0,0-6 0 0,0-2 0 16,0 0 0-16,1-4 0 0,0-5 0 0,0 0 0 16,0-1 0-16,2-2 0 0,-1-2 128 0,1-7-128 15,-1-1 0-15,0-4 0 0,-2 16 0 0,5-42 0 16,-5 42 0-16,3-45 0 0,-2 23 0 0,1-9 0 16,-1-4 0-16,-1-3 0 0,-3 0 0 0,0 3 0 15,-2 0 128-15,-1 4-128 0,-2 3 0 0,1 2 128 16,-2 4 16-16,2 1 0 0,-2 1 0 0,0 1 0 15,1 3 0-15,-1 3 0 0,3 0 0 0,-2 2 0 16,2 4-144-16,1 1 192 0,2-1-192 0,1 1 192 16,2 3 0-16,-1-1 16 0,2 4 0 0,1-3 0 15,0 1-16-15,2 1 0 0,1 1 0 0,1 0 0 16,1 0-64-16,1 1 0 0,2 1-128 0,0 2 192 16,1 0-192-16,0 1 128 0,1 1-128 0,2 0 0 15,-1 2 0-15,2-2 0 0,-4 0 0 0,3-2 0 0,1 2 0 16,0 0 0-16,-15-6 0 0,33 6 0 0,-33-6 0 0,28 9 0 15,-28-9-144-15,26 6 144 0,-14-5-288 0,-4 3 32 16,1 1 16-16,-3 1 0 0,-1-2-32 0,-2 2-16 16,-2 0 0-16,-1 0 0 0,0-2 160 0,-3 2 128 15,1-2-192-15,-2 1 192 0,-1 1-128 0,-1 1 128 16,-1 0 0-16,-2-1 0 0,-1 0 0 0,-1-2 0 16,-2 2 0-16,1 0 0 0,-1-2 0 0,-2 1 0 15,-3 0 0-15,2 1 0 0,1 0 128 0,2-1-128 16,2 1 0-16,3-1 0 0,2 0 0 0,4-4 0 15,2 2 0-15,2-6 0 0,3 2-192 0,-5 1-96 16,0 0-16-16,0 0 0 16,0 0-656-16,59-38-144 0</inkml:trace>
  <inkml:trace contextRef="#ctx0" brushRef="#br0" timeOffset="208050.15">18996 12177 7055 0,'0'-3'624'0,"0"3"-496"0,0 0-128 0,0 0 0 16,-1 0 1920-16,1-1 352 0,0 1 80 0,-2 0 16 16,0 0 720-16,-1 0 160 0,1 0 16 0,-2 1 32 15,1 2-832-15,-2-3-160 0,0 2-48 0,0 2 0 16,-1-2-864-16,-2 2-176 0,1-2-48 0,-1 2 16 16,1 0-560-16,-3 2-112 0,0-3-32 0,0 3 0 15,-1-3-192-15,0 0-32 0,1 1-16 0,-1-1 16 0,0 0-112 0,-2 0-16 16,4 4 0-16,-1-5 16 15,1 2-144-15,2 2 0 0,2-3 144 0,0 0-144 0,1 1 0 0,2-2 144 16,-1 0-144-16,3 0 128 0,0 2-128 0,1 1 0 16,2-2 128-16,-1 4-128 0,1-1 0 0,0-2 0 15,2 2 0-15,0-3 0 0,0 2 0 0,1-1 0 16,1-3 0-16,0 2 0 0,0-1 0 0,1-2 0 16,1 0 0-16,-2 2 0 0,0-2 0 0,0 0 0 15,0 2 0-15,-1-2 0 0,0 2-128 0,-1 2 128 16,0 0 0-16,-1 0 0 0,0 1 0 0,-2-2 0 15,-1 3 0-15,1 1 0 0,-2-1 0 0,-2 0 0 16,2 0 0-16,-2 0 0 0,1 2 0 0,-3-2-144 16,0 3 144-16,-1-3 0 0,-1 0-256 0,0 1 64 0,-2 0 16 0,1-1 0 15,-3 0 176-15,0 0-192 0,2-2 192 16,-1 2-192-16,-1-2 192 0,0 1 0 0,2 1-144 0,0-2 144 16,2 2 0-16,0-3 0 0,2 0 0 0,0 1 0 15,2-2 0-15,1 2 0 0,1-2 0 0,0 2 0 16,0-3 0-16,1 4 0 0,1-1 128 0,1-2-128 15,-1 2 128-15,2 2-128 0,1-3 128 0,-1 2-128 16,2 0 176-16,-1 1-48 0,1-2-128 0,0 2 192 16,-1-3-192-16,1 4 128 0,-1-1-128 0,1 0 0 15,-2 0 0-15,1 0 128 0,-1 2-128 0,-2 0 0 0,1 0 0 0,-1 0 0 16,-1 1 0-16,1 1 0 16,-1 0 0-16,-2-1 128 0,1 0-128 0,-3-1 0 15,2 1 0-15,-3-1 0 0,2 2 0 0,-2 0 0 16,-1-4 0-16,0 0 0 0,0 1 0 0,0-1 0 15,-1 4 0-15,0-3 0 0,0 2 0 0,1-3 0 0,0 0 0 16,0 0 0-16,1-2 0 0,2-2 0 0,0 0 128 0,1-2-128 16,2 2 0-16,1-4 0 0,-1 0 0 0,1 0 128 0,1 2-128 0,1-4 0 15,2 1 0-15,1-2 0 16,-7 5 0-16,0 0 0 0,0 0-192 0,48-23-48 16,-48 23 0-16,0 0 0 15,49-12-656-15,-49 12-128 0,0 0-16 0,54-4-16720 0</inkml:trace>
  <inkml:trace contextRef="#ctx0" brushRef="#br0" timeOffset="208683.39">19252 12758 911 0,'0'0'0'0,"-1"-3"0"16,1 2 0-16,0 1 0 0,0 0 1584 0,0 0 224 15,-2-2 48-15,2 2 16 0,0-4 1072 0,-1 1 224 16,1 1 32-16,1-2 16 0,1 1-32 0,-2 3-16 16,0 0 0-16,0 0 0 0,0 0-992 0,0 0-192 0,0 0-32 0,45-51-16 15,-45 51-768-15,0 0-144 0,42-47-48 16,-42 47 0-16,0 0-448 0,54-61-80 0,-54 61-32 0,0 0 0 15,45-59-176-15,-45 59-48 0,31-48 0 0,-31 48 0 16,0 0-192-16,34-57 0 0,-34 57 128 0,0 0-128 16,0 0 0-16,23-47 0 0,-23 47 0 0,0 0 0 15,0 0 0-15,0 0 0 0,0 0 0 0,0 0 0 0,0 0 0 0,0 0-128 16,0 0 128-16,15-50 0 16,-16 49-512-1,0-4 0-15,-2 0 0 0,-1 0 0 0,1 4-1200 0,-1-4-224 16,-1 4-48-16,0-2-14384 0</inkml:trace>
  <inkml:trace contextRef="#ctx0" brushRef="#br0" timeOffset="208967.39">19226 12268 18431 0,'0'3'816'0,"0"-3"160"0,0 1-784 0,0-1-192 16,1 0 0-16,0 0 0 0,2 2 2576 0,1-2 480 15,2 3 80-15,1 0 32 0,3 1-224 0,1 5-64 16,-1-3 0-16,1 4 0 0,-1 2-1680 0,1 1-352 16,-1 3-64-16,0-3-16 0,0 3-288 0,-1 3-64 15,0-3-16-15,0 5 0 0,0-1-208 0,1 2-64 16,0 5 0-16,-1-7 0 0,-1-1-128 0,1-3 0 16,0 2 0-16,3-2 0 0,0 0 0 0,-2 0 0 0,0-3 0 15,-2-1 0-15,1-2 0 0,-3-1 0 0,0-3 0 0,1 1 0 16,-4 2-320-16,1-5 0 0,-2 2 0 0,0 0 0 31,-1-2-192-31,0-2-48 0,0 0 0 0,-2 2 0 0,1 6-480 0,-1-6-112 0,1-8 0 0,-1 2-10480 16,1 1-2080-16</inkml:trace>
  <inkml:trace contextRef="#ctx0" brushRef="#br0" timeOffset="209516.13">19776 12480 10127 0,'-2'0'896'0,"0"0"-704"0,2 0-192 0,0 0 0 15,0 0 2048-15,2 0 384 0,-1-3 80 0,0 2 16 16,4 1 1104-16,1-3 208 0,2 3 64 0,-8 0 0 15,0 0-1664-15,0 0-320 0,45 0-64 0,-32 0 0 16,-13 0-1104-16,0 0-224 0,33 3-32 0,-23-3-16 0,1 1-288 0,-3 2-64 16,0-3-128-16,0 0 192 15,-2 1-192-15,0-1 0 0,-1 0 0 0,-1 2 0 0,-2-2-624 0,1 0-16 0,-1 0 0 0,1 0-11376 32,-2 0-2272-32</inkml:trace>
  <inkml:trace contextRef="#ctx0" brushRef="#br0" timeOffset="209752.24">19777 12588 16575 0,'4'3'736'0,"-1"-3"160"0,-1 0-720 0,-1 2-176 15,2-2 0-15,-2 0 0 0,3 0 2624 0,1 0 512 0,3 0 80 0,3 2 32 16,2 0-288-16,-13-2-48 0,23 0-16 15,-12 3 0-15,-1-2-1760 0,0 1-368 0,0-2-64 0,0 3 0 16,0-2-464-16,-1 1-96 0,-2 1-16 0,0-3 0 16,1 0-128-16,-1 0 0 0,2 0 0 0,-3 0 0 31,3 0-800-31,-4 0-32 0,-2 0-16 0,1 0-16752 0</inkml:trace>
  <inkml:trace contextRef="#ctx0" brushRef="#br0" timeOffset="210616.57">20270 12555 15663 0,'0'0'1392'0,"0"-2"-1120"16,0 2-272-16,0 0 0 0,0 0 1824 0,0-3 304 16,0 2 64-16,1-2 16 0,0 1 624 0,0-2 128 15,0 0 32-15,2 4 0 0,-2-2-1296 0,2 1-256 16,-2 1-48-16,1 0-16 0,0 3-704 0,-1 1-144 15,0 2-16-15,0 3-16 0,1-2-208 0,-2 3-32 16,0 1-16-16,0-1 0 0,0 3-240 0,0-3 144 16,0 2-144-16,-2 0 128 0,0-1-128 0,1 1 0 15,-2-1 0-15,1 0 0 0,0-4-144 0,0 2-16 16,-1-5 0-16,0-1 0 0,0 0 160 0,1-3-208 16,-1 2 80-16,2-2 128 0,0-2 0 0,0-7 0 15,1 9 0-15,0 0 0 0,0 0 0 0,0 0 192 0,0 0-32 0,11-51 0 16,-11 51 16-16,0 0 0 15,0 0 0-15,0 0 0 0,36-54 16 0,-36 54 0 0,0 0 0 0,0 0 0 16,0 0-64-16,49-44 0 0,-49 44 0 0,0 0 0 16,0 0-128-16,0 0 0 0,0 0 0 0,50-13 128 15,-43 17-128-15,0 1 0 0,0 1 0 0,-4-2 0 16,1-1 0-16,0 4 0 0,1 1-128 0,0 0 128 16,-2 0 0-16,1-1 0 0,0 2 0 0,-2 0 0 15,1 2 0-15,-1 2 0 0,-1-1 0 0,-1 3 0 16,0-4 0-16,0 1 0 0,0 3 0 0,-1-3 0 15,-1 0-176-15,0-1 176 0,0 1-128 0,1-2 128 16,1-3-320-16,-1-2 32 0,1-1 0 0,1-1 0 16,-1-3-176-16,0-3-48 0,1-1 0 0,1-4-11664 15,-2 8-2352-15</inkml:trace>
  <inkml:trace contextRef="#ctx0" brushRef="#br0" timeOffset="211633.94">20738 12271 15663 0,'-1'0'688'0,"1"1"144"0,1 1-656 0,-1-2-176 0,0-2 0 0,1 1 0 16,1-2 1696-16,-1-1 304 0,1-1 64 0,-2 5 16 0,0 0 416 0,0 0 96 0,0 0 16 0,0 0 0 16,0 0-896-16,28-45-176 0,-25 45-48 0,1 0 0 15,0 1-592-15,1-1-128 0,0 2-32 0,-2-2 0 32,2 7-352-32,0-7-80 0,0 0-16 0,0-3 0 0,1 7-96 0,-1 1 0 15,1-2-16-15,1 0 0 0,-1 3-48 0,0 0-128 16,1-1 192-16,0 4-64 0,-2 0-128 0,-3-6 0 15,0-3 0-15,0 3 0 0,0 3 0 0,-1 1 0 16,-1-3 0-16,-1 5 0 0,0 7 0 0,-3-1 0 16,2-2 0-16,-3-3 0 0,1 3 0 0,-1-5 128 15,0 0-128-15,0 0 0 0,0 0 0 0,-1 0 0 16,1-2 128-16,0 1-128 0,0-1 0 0,2 0 0 0,-2-2 0 0,1-2 0 16,1 2 0-16,1-2 0 0,0 2 0 0,-1-3 0 15,2 2 0-15,0-1 0 16,-1 2 0-16,1-4 0 0,2 2 0 0,-1 0 0 15,2 0 0-15,0-2 0 0,2 3 0 0,-2-3 0 16,3 0 0-16,-2 1 0 0,0 1 0 0,1-2 0 0,1 3 0 0,0-3 0 16,0 4 0-16,0-1 0 0,0 0 0 0,1 3 0 15,0 0 0-15,0 0 0 0,-1-1 0 0,0 1 0 16,1 3 0-16,2-3 0 0,-2 4 0 0,0-4 0 16,0 3 0-16,-1-3 0 0,0 2 0 0,0-2 0 15,0 0 0-15,-1 0 0 0,-2-2 0 0,1 0 0 16,-1 1 0-16,-2-2 0 0,2 1 0 0,-2-2 0 15,-2 2 0-15,1-1 0 0,-1-1 0 0,-2 2 0 16,1-1 0-16,0 0 0 0,-1 1 0 0,0-2 0 16,-1 2 0-16,2 0 0 0,-2-1 0 0,0 2 0 15,0-1 0-15,1 0 0 0,0 1 0 0,2-2 0 0,-1 1 0 0,2 1 0 16,-1 0 128-16,0 0-128 0,2-1 0 0,-1-1 0 16,2 0 144-16,-1-1-144 0,2 2 128 0,-1-3-128 15,1 4 160-15,0-1-160 0,0 0 128 0,-1 0-128 16,2 0 0-16,-2-1 144 0,0 2-144 0,1 0 0 15,-1-2 0-15,-1 3 0 0,0-2 0 0,-1 2 0 16,1 3 0-16,-2-5 0 0,2-4 0 0,0 0 0 16,0 2 0-16,-1 2 0 0,1 0 0 0,0 1 0 15,0-2 0-15,0-2 0 0,1 4 0 0,-1-1 0 16,0-1 0-16,0-2 0 0,0 4 0 0,-1-4 0 16,1 4 0-16,-2-1 0 0,-1-1 0 0,1 1 0 15,0 2 0-15,0-1 0 0,-2 1 0 0,-1-2 0 16,0 2 0-16,-1-2 0 0,0 2 0 0,0 0-176 15,-2 1 176-15,1-1-128 0,-2 0 128 0,3 0 0 0,0-2 0 0,1 0-128 16,3-2 0-16,-1-2 0 0,2 4 0 16,0-4 0-16,2 0-96 0,0 0-16 0,2 0 0 0,-1-4 0 31,0 4-384-31,-2 0-80 0,0 0 0 0,0 0-16 16,0 0-1520-16,0 0-320 0</inkml:trace>
  <inkml:trace contextRef="#ctx0" brushRef="#br0" timeOffset="212166.55">21318 12560 7359 0,'-1'-1'656'0,"-2"1"-528"15,2 0-128 1,0 0 0-16,1 0 1552 0,-1 0 288 0,-3 1 48 0,0-1 16 16,1 1 992-16,-1-1 208 0,1 1 32 0,2 2 16 15,2-3-480-15,2 0-112 0,1 1 0 0,-1 2-16 16,5-1-800-16,-2 2-144 0,3-4-48 0,-1 2 0 15,2 2-784-15,1-2-144 0,0-2-48 0,2 4 0 0,-1-4-144 0,-1 1-48 16,-1-1 0-16,0 2 0 0,1-2-192 0,-2 1-32 16,-1 1-16-16,0-2 0 15,1 2-144-15,0 0 0 0,0 1 0 0,-2-3 0 16,1 3 0-16,-2-3 0 0,0 3-144 0,-2-3 144 16,0 0-640-16,-1 0 0 0,1-3-16 0,-1 3 0 15,-1-2-1184-15,-1 1-224 0,1-2-48 0,-2 1-14272 16</inkml:trace>
  <inkml:trace contextRef="#ctx0" brushRef="#br0" timeOffset="212566.06">21302 12707 11055 0,'0'1'240'0,"0"-1"48"0,0 0 16 0,0 3 16 0,0-3-320 0,1 0 0 0,-1 0 0 0,2 2 0 15,-1 2 2480-15,1-2 432 0,1 5 96 0,-1-2 0 16,-1 0 256-16,2 1 64 0,-1 0 0 0,1 0 0 16,-1-2-1424-16,1 0-288 0,-1-1-48 0,2 2-16 15,0-5-832-15,2 4-160 0,0-4-48 0,3 0 0 16,-9 0-224-16,0 0-48 0,0 0-16 0,0 0 0 15,45-10-32-15,-45 10 0 0,0 0 0 0,0 0 0 16,0 0-192-16,43-5 144 0,-36 8-144 0,-1-1 128 16,0-1-128-16,-1 2 0 0,0 0 0 0,0 0 0 15,-1-1 0-15,1 2 0 0,-2-1 0 0,1-2 0 16,-1 1 0-16,0-2-272 0,0 1 64 0,-1-1 16 16,1 3-240-16,-2-3-32 0,0 0-16 0,1 0 0 15,-1 0-752-15,-1 0-160 0,0 0-16 0,0 0-16 16,0 0-1056-16,0 0-208 0,1-3-32 0,-1 2-6176 15,1 1-1216-15</inkml:trace>
  <inkml:trace contextRef="#ctx0" brushRef="#br0" timeOffset="-205678.42">22144 12424 8287 0,'1'-5'736'0,"-1"2"-592"0,0 0-144 0,2 0 0 16,-1 3 1952-16,-1-3 352 0,1-4 80 0,0-2 16 16,-1-3 832-16,2 3 160 0,-2 1 48 0,0 2 0 15,0 3-800-15,-2 3-144 0,0 3-48 0,1-2 0 16,-1 2-1264-16,0-1-256 0,-1 3-48 0,1 4-16 0,1-1-464 0,1 6-80 15,-1-2-32-15,1 2 0 0,0 3 0 0,0 1 0 16,0 3 0-16,-2 1 0 0,2 0 0 0,-1 3 0 16,1 1 0-16,0 2 0 0,-1 1-112 0,0 2-32 15,-1 3 0-15,1-5 0 0,0-7-144 0,0 0 0 16,-1-2 0-16,2 1 0 0,-1 2 0 0,1 0 0 16,-1-2 0-16,1-5 0 0,0-4 0 0,0 1 0 15,-1-4 0-15,1-1 0 0,-2-2 0 0,2-1 0 16,0-4 0-16,-1-1 0 0,1 0 0 0,-1-1 0 15,1 1 0-15,-1-5 0 0,1 1 176 0,0-2-48 16,0 0-128-16,-2-4 192 0,2 0-48 0,-1-5-16 16,0 2 0-16,1-3 0 0,0-3 0 0,1-3-128 0,0-3 192 0,-1 25-64 15,5-57-128-15,-1 26 128 0,1-2-128 0,0-2 128 16,0-2-128-16,-1 0 0 0,-1 1 0 0,1 2 0 16,1-1 0-16,-5 35 0 0,6-54 0 0,-6 54 0 15,3-44 0-15,-3 25 0 0,0 6 0 0,0 1 0 16,0 2 0-16,-2 0 0 0,2 1 0 0,-1 6 0 15,1-2 128-15,0 3-128 0,0 4 0 0,-1 0 128 16,3-2 0-16,1 0-128 0,3 0 192 0,0 3-64 16,3 7-128-16,1-2 128 0,2 2-128 0,1-4 128 15,-13-6-128-15,26 6 0 0,-13 11 0 0,0-4 0 16,-1 0 0-16,-1-1 0 0,0-2 0 0,0 2 0 16,0-2 0-16,-1-1 0 0,0 1 0 0,-1-2 0 15,-2-2 0-15,-2 2 0 0,0 0 0 0,-1 0 0 16,-2 1 0-16,0 3 0 0,-2-5 0 0,-2 2 0 0,0 1-144 15,-2-1 144-15,-1-2-192 0,-2 2 192 0,-1-3-144 0,-2 0 144 16,-1 0 0-16,-1 2-144 0,0-5 144 0,-4 2 0 16,2-1 0-16,-3 0 0 0,-1-1 0 0,0 2 0 15,-1-1-144-15,1 0 144 0,2 1-272 0,2-2 16 16,2 0 0-16,2-2 0 0,2 2 64 0,3-3 32 16,3 1 0-16,2-2 0 0,1-2 160 0,4-1-160 15,-5 4 160-15,0 0-160 0,0 0-160 0,0 0-48 16,59-38 0-16,-59 38 0 15,0 0-272-15,61-31-48 0,-61 31-16 0,0 0-17856 0</inkml:trace>
  <inkml:trace contextRef="#ctx0" brushRef="#br0" timeOffset="-205046.74">22807 12290 7359 0,'0'0'656'15,"-1"-2"-528"-15,1 2-128 0,0-1 0 16,0-3 3312-16,-2 3 624 0,2 2 128 0,-1-1 32 15,-1 0 16-15,-1 1 16 0,1 2 0 0,-3-2 0 0,0 1-2192 0,-2 1-432 16,-1-3-96-16,-2 1 0 0,2 4-608 0,-4 1-112 16,0-2-32-16,0-4 0 0,-1-6-208 0,0 6-32 15,-2 8-16-15,1 4 0 0,2-4-144 0,1-2-48 16,0-2 0-16,2 0 0 0,0 2-208 0,4-4 144 16,2-5-144-16,-2-2 128 0,4 10-128 0,-1-2 0 15,1 1 144-15,1 1-144 0,3 0 0 0,-1 1 0 16,2 3 0-16,1-3 0 0,1 6 0 0,0-2 0 15,0 3 0-15,0-1 0 0,1 2 0 0,-1 4 0 16,0 1 0-16,0 1 0 0,0 2 0 0,0 0 0 16,1 5 0-16,-4-1 0 0,1-1 0 0,-1 1 0 15,-2 2 0-15,-2-3 0 0,-1 0 0 0,0 1 0 0,-2-1 0 0,0 0 0 0,1 0 0 0,-3-1 0 16,1 3 0-16,-2-5 0 16,4-3 0-16,-4 1 0 0,0 4 0 0,-2 2 0 15,1 3 0-15,-2-5 0 0,1-1 0 0,1-5 0 16,0 2 0-16,2-6 0 0,0-2-144 0,1-1 144 15,2-3-192-15,1-5 48 0,1 2 0 0,-1-4 0 16,2 2 144-16,2-3 0 0,0 2-144 0,2-2 144 16,0 0 0-16,0 0 0 0,3 4 0 0,-1-4 0 15,1-4 0-15,-7 4 0 0,0 0 0 0,0 0 0 16,0 0 0-16,50-6 128 0,-50 6-128 0,0 0 128 16,0 0-128-16,58-6 128 0,-58 6-128 0,0 0 128 15,0 0-128-15,55-6 0 0,-55 6 0 0,0 0 0 16,0 0 0-16,0 0 0 0,0 0 0 0,52-3 0 15,-45 0-592-15,-2-1-112 16,0-2 0-16,-1 1-12640 0,0 0-2528 0</inkml:trace>
  <inkml:trace contextRef="#ctx0" brushRef="#br0" timeOffset="-204144.73">23125 13027 1839 0,'-4'10'160'0,"2"-5"-160"0,0-1 0 0,1 0 0 16,0-2 1664-16,1 1 320 0,-1-3 48 0,-1 3 16 0,1 0 704 0,0 0 160 16,0 0 32-16,-1 1 0 0,1-4 128 0,1-3 16 15,0 1 16-15,-1-3 0 0,2 0-528 0,-1-3-96 16,0-1-32-16,1-3 0 0,1 0-1360 0,-1-2-256 16,-1 14-64-16,2-34-16 0,1 14-176 0,-3 20-16 15,9-47-16-15,-9 47 0 0,11-51-112 0,-11 51-32 16,13-53 0-16,-13 53 0 0,15-54-144 0,-15 54-48 15,15-51 0-15,-15 51 0 0,12-46-80 0,-12 46-128 16,0 0 176-16,14-52-176 0,-14 52 144 0,0 0-144 16,7-40 0-16,-7 40 144 0,2-17-144 0,-2 9 160 15,0 8-160-15,0 0 160 0,0 0-32 0,0 0-128 16,0 0 192-16,0 0-64 0,0 0-128 0,0 0 160 16,0 0-160-16,0 0 160 0,0 0-32 0,0 0-128 0,0 0 192 0,24 10-64 15,-21 1-128-15,-2-1 0 0,1 3 144 0,1 2-144 16,1 1 0-16,-1 3 128 0,1-1-128 0,0 5 0 15,1-4 0-15,0 4 0 0,0 1 0 0,1 1 0 16,0-1 0-16,0 0 0 0,0 2 0 0,1-1 0 16,0 1 0-16,-1-1 0 0,-1-4 0 0,2-1 0 15,0 2 0-15,0-4 0 0,1 1 0 0,-1-3 0 0,0 0 0 0,1-4 0 16,-2 1-144-16,1-6 144 0,0-1-192 0,-1 1 48 16,0-5 0-16,0-2 0 0,0-2-160 0,2-2-16 15,-2-5-16-15,-6 9 0 16,0 0 16-16,0 0 0 0,26-54 0 0,-26 54 0 15,0 0 1024-15,21-63 192 0,-21 63 64 0,17-61 0 16,-17 61-1536-16,15-59-320 0,-15 59-48 0,15-61-16 16,-15 61 960-16,12-55 128 0,-12 55 48 0,11-57 16 0,-11 57 64 15,9-52 0-15,-9 52 16 0,10-46 0 0,-10 46-64 0,2-36-16 16,-2 36 0-16,0-28 0 0,0 21-32 0,-1 1-16 16,1 3 0-16,-2 0 0 0,0 2-144 0,0 1 192 15,-1 4-192-15,0-3 192 0,0 1-192 0,-2 1 0 16,3 0 144-16,-1 0-144 0,1 1 0 0,1-2-192 15,-2 2 32-15,2-2 0 16,1 2-832-16,0 0-160 0,1 2-48 0,0 0-19152 0</inkml:trace>
  <inkml:trace contextRef="#ctx0" brushRef="#br0" timeOffset="-203697.18">23744 13178 911 0,'-3'0'0'0,"0"-2"0"0,1-2 0 0,0 2 0 0,1 2 1776 0,1 0 272 16,-1-2 48-16,-2 0 16 0,1-2 1440 0,-2-2 288 15,1-3 64-15,-1 2 16 0,3 1-336 0,-2 0-80 16,3 2-16-16,0-1 0 0,0 4-1520 0,0-2-304 16,3 3-64-16,-2-2-16 0,0 4-880 0,3-2-160 15,-1 3-32-15,2-2-16 0,0 3-48 0,3 1-16 16,-1-2 0-16,2 0 0 0,0-3-80 0,0 3-16 15,1-3 0-15,0 0 0 0,1 3-32 0,-11-3-16 16,0 0 0-16,0 0 0 0,46-5-80 0,-46 5-16 16,0 0 0-16,0 0 0 0,43-1-192 0,-34 1 144 15,0 0-144-15,-2 0 128 0,-1 0-128 0,-1 0 0 16,0 0 0-16,0-3 0 0,0 3 0 0,-2 0 0 0,-1-3 0 16,0 3-176-1,0-4-464-15,-2 1-112 0,0 1-16 0,-2 1 0 0,1-2-256 0,0 1-48 16,-1 0-16-16,-1 2-17552 0</inkml:trace>
  <inkml:trace contextRef="#ctx0" brushRef="#br0" timeOffset="-203413.51">23868 13168 10527 0,'-3'4'224'0,"2"-4"48"0,0 0 16 0,1 0 32 0,0 0-320 0,0 0 0 0,0 0 0 0,1 0 0 15,0-2 4288-15,2 2 816 0,-1 2 144 0,1 1 48 16,-1 0-2032-16,1 1-384 0,-1 2-96 0,1 3-16 0,-2 1-1616 0,0 0-336 0,0-1-64 16,-1 4-16-16,2 2-336 0,-2-2-64 0,0 2-16 0,0-1 0 15,0-2-176-15,0 0-144 16,0 1 192-16,-2-3-192 16,2 0 0-16,0-2 0 0,0 3 0 0,-1-2 0 0,0-3 0 15,0 0 0-15,0 1 0 0,-1-4 0 16,0 3-384-16,-1 1-48 0,2-4 0 0,-1 4 0 15,-1-1-592-15,1 0-112 0,-1-2-16 0,2 1-16 16,0-2-2144-16,-1 0-416 0</inkml:trace>
  <inkml:trace contextRef="#ctx0" brushRef="#br0" timeOffset="-202763.34">24327 12884 11055 0,'-2'0'976'0,"1"0"-784"0,0 0-192 0,0 0 0 16,1 0 2112-16,0 0 368 0,-2 0 80 0,0 0 0 15,2-3 944-15,0 1 176 0,2 1 32 0,2-2 16 16,-4 3-1472-16,0 0-288 0,0 0-64 0,0 0-16 16,52-18-1056-16,-52 18-224 0,0 0-32 0,53-18-16 15,-53 18-96-15,0 0-16 0,0 0 0 0,58-14 0 16,-58 14-192-16,0 0-32 0,0 0-16 0,62-20 0 15,-62 20-208-15,0 0 0 0,0 0 0 0,0 0 0 0,48 6 0 0,-43-6 0 16,-1 1-176-16,-1-2 176 31,-2-2-848-31,0 1-48 0,-2 4-16 0,0-2-18000 0</inkml:trace>
  <inkml:trace contextRef="#ctx0" brushRef="#br0" timeOffset="-202513.1">24367 12967 13823 0,'4'0'608'0,"-3"0"128"0,2 0-592 0,-2 0-144 16,0 0 0-16,2 0 0 0,-1 0 2944 0,3 0 544 16,-5 0 112-16,0 0 32 0,0 0-240 0,51-4-64 15,-51 4 0-15,0 0 0 0,0 0-1984 0,59-5-416 16,-59 5-80-16,0 0-16 0,46-1-416 0,-46 1-96 15,0 0 0-15,0 0-16 0,54 0-304 0,-54 0 0 0,0 0 128 0,0 0-128 16,0 0-144-16,49-4-96 0,-49 4-16 0,0 0-12352 16,0 0-2464-16</inkml:trace>
  <inkml:trace contextRef="#ctx0" brushRef="#br0" timeOffset="-201997.17">24892 12865 12895 0,'-1'0'576'0,"1"0"112"0,0 0-560 16,0 0-128-16,0-2 0 0,0 2 0 0,0 0 3248 0,0 2 608 15,0-2 128-15,0 3 32 0,-2-2-304 0,2 3-64 16,0 1-16-16,0 1 0 0,0 0-2352 0,0 4-480 15,2-3-96-15,-1 6 0 0,0-3-320 0,1 5-48 16,0-3-16-16,1 1 0 0,0 2-176 0,-2-1-144 0,-1 1 192 0,1-3-192 16,-2 1 0-16,1 0 0 0,-1 1 0 0,0-2 0 15,-2-1 0-15,2-1 0 16,0-6-176-16,-2 0 176 0,3-4-352 0,-1-2 32 16,1-3 16-16,-1-2 0 0,1-3 64 0,0-1 16 15,0 1 0-15,1-4 0 0,0 0 224 0,-1 14 0 16,8-33 0-16,-6 17 0 0,-2 16 0 0,0 0 0 15,16-47 128-15,-16 47-128 0,0 0 304 0,0 0-48 16,0 0-16-16,30-47 0 0,-24 44 16 0,-1-1 0 0,-1 1 0 0,1 3 0 16,-2-2-48-16,2 4 0 0,-1 1 0 0,2-2 0 15,0 4-32-15,2-1-16 0,-2 2 0 0,1 0 0 16,-2 0-160-16,0 2 160 0,2 0-160 0,-3 2 160 16,3-1-160-16,-2 5 160 0,-2-2-160 0,1 0 160 15,-2 1-32-15,0 0 0 0,-1 3 0 0,0 0 0 16,-1 2 0-16,1-5-128 0,-1 2 192 0,0-1-64 15,0-4-128-15,0 0 0 0,0-2 0 0,-1-2 128 16,2 1-128-16,1-4 0 0,-1 0-160 0,-1-2 160 16,1 2-768-16,0-3-48 0,-1 0-16 0,2-3 0 15,-1-1-464-15,0 1-112 0,0-1 0 0,-1-2-16640 16</inkml:trace>
  <inkml:trace contextRef="#ctx0" brushRef="#br0" timeOffset="-201153.87">25297 12499 13823 0,'-11'3'1216'0,"6"-3"-960"0,2 0-256 0,0-3 0 16,2 2 1872-16,1 1 336 0,1 0 64 0,0 0 16 0,3-2 1120 0,1-1 240 15,-5 3 32-15,0 0 16 0,0 0-1648 0,0 0-336 16,52 0-64-16,-52 0-16 15,0 0-848-15,0 0-160 0,65 9-48 0,-65-9 0 0,0 0-208 0,55 7-48 16,-55-7-16-16,0 0 0 0,0 0-304 0,58 9 160 16,-58-9-160-16,0 0 128 0,43 6-128 0,-37-3 0 0,-1-3 0 0,0 0 0 15,-1 0 0-15,1 3 0 16,-1-3 0-16,1 3 0 0,1 2 0 0,-1 0 0 16,1 2 0-16,-1 2 0 0,-1 3 0 0,-2 0 0 15,-1 2 0-15,-1 1 0 0,2-2 0 0,-4 2 0 16,2 5 0-16,-1-4 0 0,1-1 0 0,-1 1 0 15,0 4 0-15,-1 1 0 0,2 2 0 0,0 2 0 0,-1 0 0 16,1 1 0-16,0 2 0 0,0 1 0 0,1-1 0 16,-1 1 0-16,2-1 0 0,-2 3 0 0,1-3 0 0,-1-2 0 15,1-3 0-15,-1-1 0 0,-1 5 0 0,1-3 0 16,0-3 0-16,0-5 0 0,0 0 0 0,-1-4 0 16,1 0 0-16,0-2 0 0,0 0 0 0,-2-4 0 15,4 3 0-15,-2-3 0 0,1-1 0 0,0 0 0 16,0 1 0-16,1-2 0 0,-1-1 0 0,1 0 0 15,0 0 0-15,-1-2 0 0,0 1 0 0,0-2 0 16,0 4-128-16,-1-4 128 0,2 0 0 0,-2 3 0 16,-2 0 0-16,1-3 0 0,-1-3 0 0,-1 3 0 15,1 3 0-15,-2 4 0 0,-2-5 0 0,0 2 0 16,0-1 176-16,-4 0-48 0,-1 3-128 0,-2-5 192 16,1 4 64-16,-2-4 16 0,-2 4 0 0,-1-1 0 0,-3 2 16 15,-2-2 0-15,1 2 0 0,1-3 0 0,3 0-96 16,1 0 0-16,2-3-16 0,3 1 0 0,2 2-176 0,3-3 0 15,2-3 0-15,2 2 128 0,2-4-320 0,2-2-80 16,-2 7-16-16,0 0-13680 16,0 0-2736-16</inkml:trace>
  <inkml:trace contextRef="#ctx0" brushRef="#br0" timeOffset="-162061.61">11154 13688 12895 0,'-2'0'1152'0,"1"0"-928"0,0 0-224 0,0 2 0 15,1-2 1824-15,-1 0 320 0,-2 0 64 0,1 0 16 16,-1 1 864-16,-1 2 176 0,3-3 48 0,1 0 0 16,0-3-1392-16,1 2-288 0,2 1-48 0,-1-2-16 15,2 2-672-15,1-3-128 0,1 2-16 0,0 1-16 16,-6 0-224-16,0 0-32 0,0 0-16 0,30 0 0 15,-20 1-16-15,-1 2-16 0,-1-1 0 0,2 2 0 16,0 0-112-16,0 1-32 0,-1-2 0 0,-1 1 0 16,3 0-160-16,-1-2-128 0,0 1 192 0,-1 0-192 15,-1 0 0-15,0-2 0 0,-2 2 0 0,0-1 0 0,0 2 0 0,-1-2 0 16,0-1 0-16,0 2 0 0,0 1-256 0,-1-2-64 16,1 2-16-16,-3-2 0 15,1-1-464-15,-2 2-96 0,0-1 0 0,-1 2-16 16,0-1-1648-16,0-2-336 0</inkml:trace>
  <inkml:trace contextRef="#ctx0" brushRef="#br0" timeOffset="-161611.39">11138 13855 3967 0,'-2'-3'176'0,"1"2"32"0,1 1-208 0,-1 0 0 0,1 0 0 0,0 0 0 16,-1 0 2464-16,1 0 448 0,-2 0 96 0,1 0 0 15,1 0 624-15,0 1 112 0,0 2 32 0,3-3 0 16,-1 0-1104-16,2 1-224 0,1 4-32 0,0-4-16 16,2 4-1040-16,1-4-208 0,-1 2-32 0,2-1-16 15,-1 2-496-15,1-4-96 0,0 1-32 0,-1-1 0 16,1 0-128-16,-9 0-32 0,0 0 0 0,0 0 0 16,33-4-112-16,-33 4-16 0,0 0-16 0,0 0 0 15,0 0-32-15,0 0 0 0,40-6 0 0,-33 6 0 16,-7 0-144-16,0 0 160 0,0 0-160 0,0 0 160 15,0 0-160-15,0 0 0 0,0 0 0 0,0 0 0 16,41-17 0-16,-41 17 0 0,0 0-176 0,0 0 176 16,0 0-528-16,0 0-32 0,0 0 0 0,0 0 0 15,0 0-128-15,0 0-16 0,0 0-16 0,0 0 0 16,9-50-1568-16,-12 47-304 0</inkml:trace>
  <inkml:trace contextRef="#ctx0" brushRef="#br0" timeOffset="-160080.11">11223 13884 4607 0,'-1'0'400'0,"1"0"-400"16,0-1 0-16,0 1 0 0,0 0 1040 0,0 0 128 15,0 0 32-15,0 0 0 0,0 0 320 0,0 0 64 16,0-2 16-16,0 2 0 0,1-2-400 0,-1 2-80 16,1 0-16-16,0 2 0 0,1-2 272 0,0 0 48 0,1 2 16 0,0-2 0 15,1 4 224-15,1-2 64 16,0 0 0-16,0 0 0 0,-1 0-128 0,1-2-32 0,1 2 0 0,-1-2 0 15,0 0-560-15,-2 0-112 0,2-2-32 0,0 0 0 16,-2 0-384-16,0 0-80 0,2 0-16 0,-1-2 0 16,-4 4-128-16,0 0-16 0,0 0-16 0,0 0 0 15,0 0-80-15,0 0-16 0,0 0 0 0,40-9 0 16,-35 12 0-16,-1-2 0 0,1 0 0 0,2 3 0 16,-2 0-128-16,-2-4 192 0,0 2-192 0,0 0 192 15,0 0-192-15,1 0 128 0,1 0-128 0,-2 0 128 16,2-2-128-16,-1 0 0 0,0 0 0 0,-2 0 0 15,1 0 0-15,-1 0 0 0,-1 0 0 0,1-2 0 16,-1 2 0-16,0 0 0 0,0 0 0 0,-1-2 0 16,1 4 0-16,1-2 0 0,-2 0 128 0,1 0-128 15,-1 2 0-15,0-2 0 0,0 3 0 0,0-3 0 0,0 0 0 0,0 1-144 16,0 1 144-16,-1-2-160 16,-1 0-304-16,1-2-64 0,0 1-16 0,0-4 0 15,0 1-736-15,-1-2-160 0</inkml:trace>
  <inkml:trace contextRef="#ctx0" brushRef="#br0" timeOffset="-151662.45">11830 13656 13823 0,'-1'1'1216'16,"0"1"-960"-16,1-2-256 0,-2 0 0 0,2 0 1664 0,0 0 272 16,-1 0 64-16,0 0 16 15,0 3 480-15,-1-6 112 0,1 3 16 0,1-2 0 0,1 1-832 0,-1-6-176 16,3 1-16-16,-3 6-16 0,0 0-400 0,0 0-80 15,0 0-16-15,14-59 0 0,-14 59-544 0,0 0-112 16,7-64-32-16,-7 64 0 0,2-51-112 16,-2 51-32-16,2-53 0 0,-2 53 0 0,-4-49-64 0,4 49-32 15,-5-47 0-15,5 47 0 0,-9-49 0 0,9 49 0 16,-12-42 0-16,12 42 0 0,-14-38 0 0,7 19 0 16,0 1 0-16,-1 1 0 0,1 1 32 0,-1 4 16 15,1 0 0-15,-1 2 0 0,3 1-48 0,-1 2-16 16,1 0 0-16,-1 1 0 0,2 0-16 0,1 2 0 15,0 2 0-15,2-2 0 0,1-1 0 0,1 4 0 16,2-1 0-16,-1 0 0 0,3 2 0 0,1 0 0 16,3 0 0-16,0 2 0 0,2 0 0 0,-1 1 0 0,2 0 0 15,2 3 0-15,2-2-128 0,0 2 0 0,-1-2 0 0,1 2 128 16,0 0-128-16,-1-2 0 0,1 2 0 0,-3-1 0 16,0 0 0-16,-1 1 0 0,-2 1 0 0,0-1 0 15,-3-1-176-15,1 1 176 0,-2 1-128 0,-1-1 128 16,0 3-288-16,-2-1 32 0,1-2 0 0,-3 0 0 15,2 0-64-15,-2 1-16 0,-1-2 0 0,-1 2 0 16,0-1 80-16,-2 0 0 0,-1 1 16 0,-2 0 0 16,0 1 240-16,-4-2 0 0,-1 2 0 0,-3 0-144 15,0 0 144-15,-1 1 0 0,0-3 128 0,0 0-128 16,0 1 192-16,2 2-48 0,-1-3 0 0,4-2 0 16,2 2 784-16,1-3 160 0,2 0 16 0,3 0 16 15,1-3-864-15,1 0-256 0,1 0 128 0,1-3-128 16,-2 3-800-16,0 0-224 0,0 0-64 0,0 0 0 15,0 0 256-15,47-44 32 0,-47 44 16 0,0 0-18432 16</inkml:trace>
  <inkml:trace contextRef="#ctx0" brushRef="#br0" timeOffset="-150661.45">12374 12975 13823 0,'0'0'1216'0,"0"-2"-960"0,-1-1-256 0,1 3 0 15,0 0 1968-15,-1-1 336 0,-2-1 80 0,0-2 16 16,-2-1 480-16,-3 0 80 0,-1 3 32 0,1-4 0 16,-3 2-1072-16,0 1-224 0,-1 0-32 0,1 0-16 15,0 1-912-15,1 0-176 0,0 2-48 0,2 0 0 16,0 0-192-16,3 0-32 0,2 0-16 0,-1-2 0 16,3 1-64-16,-1 1-16 0,2 0 0 0,0-3 0 15,0 3-32-15,0 0-16 0,2 0 0 0,-2 3 0 16,0-3-16-16,0 1 0 0,0 3 0 0,1 1 0 15,0 1 0-15,2 0-128 0,-1 4 192 0,-1 0-64 0,2 0-128 16,1 2 128-16,-1 7-128 0,2-1 128 0,0 6-128 0,1 0 0 16,-1 2 0-16,1 2 0 0,1-2 0 0,-2-2 0 15,-2 1 128-15,1 5-128 0,0 2 0 0,-3 1 0 16,0 2 0-16,-1-3 0 0,-1-4 0 0,-1 1 0 16,-2 2 0-16,0-3 0 0,0-2 0 0,-1-4 0 15,2-2 0-15,-2-2 0 0,1-2 0 0,0-3 0 16,1 0 0-16,-1-5 0 0,1-2 0 0,1-1-176 15,0 0 176-15,0-1-192 0,1-2 192 0,0 0 0 16,1 0 0-16,0-2 0 0,0 3 0 0,1-3 0 16,-1 3 0-16,1 0 0 0,2 1 0 0,-1-1 0 15,2 3 0-15,0 1 0 0,2 1 0 0,0 0 0 0,3 0 0 16,1-1 128-16,-2 2-128 0,2-2 0 0,1 0 0 0,0 2 128 16,2-3-128-16,-1 0 0 0,0-2 0 0,0-2 0 15,-1-1 0-15,-1-1 0 0,0 0-176 0,-2-1 176 31,1-1-512-31,-9 2 0 0,0 0 0 0,0 0 0 16,0 0-384-16,0 0-64 0,0 0-32 0,48-37-16752 0</inkml:trace>
  <inkml:trace contextRef="#ctx0" brushRef="#br0" timeOffset="-150179.84">12718 13611 16575 0,'-3'4'736'0,"1"-4"160"0,1 2-720 0,0-2-176 0,-1 1 0 0,1 2 0 16,0-3 1552-16,0 0 288 0,-1 0 48 0,1 0 16 15,1-3 448-15,1 0 80 0,-1 3 32 0,0 0 0 16,0 0-800-16,25-51-176 0,-25 51-16 0,0 0-16 16,36-79-608-16,-36 79-112 0,31-67-32 0,-31 67 0 15,32-65-304-15,-32 65-64 0,32-67-16 0,-32 67 0 16,25-55-128-16,-25 55-48 0,0 0 0 0,0 0 0 16,32-56-144-16,-32 56 0 0,0 0 0 0,0 0 128 15,0 0-128-15,0 0 0 0,0 0-160 0,0 0 160 16,0 0-912-16,0 0-96 0,0 0-16 0,-10-28-16432 15</inkml:trace>
  <inkml:trace contextRef="#ctx0" brushRef="#br0" timeOffset="-149930.02">12672 13219 20271 0,'1'6'896'0,"-1"0"192"0,2-2-880 0,-1 0-208 16,0-4 0-16,0 2 0 0,2 2 2656 0,1 5 480 15,3 4 112-15,4 6 16 0,1 1-624 0,1 2-112 16,-2 0-32-16,0-1 0 0,-1 1-1472 0,0 1-288 16,-1 1-64-16,-2-1-16 0,0 1-128 0,1-1-16 0,-2-1-16 0,0-2 0 0,-1 2-192 0,1-4-48 15,-1-1 0-15,-1-3 0 16,1 0-256-16,-1-5 0 0,1-2 0 0,-2-1 0 16,1 0 0-16,0-3 0 0,1-2 0 0,0-2 0 31,1 1-640-31,-3-5-16 0,-3 5-16 0,0 0-12528 0,0 0-2512 0</inkml:trace>
  <inkml:trace contextRef="#ctx0" brushRef="#br0" timeOffset="-149729.67">13021 13375 29487 0,'-1'9'1296'16,"1"-3"288"-16,0-3-1264 0,1 0-320 0,0 1 0 0,-1-4 0 15,3 2 1632-15,-1 2 272 0,3 2 48 0,2 0 16 16,2-2-768-16,0 0-160 0,-1-2-16 0,1 1-16 16,0-3-736-16,-1 0-144 0,2 0-128 0,-1-3 192 0,-9 3-192 0,0 0 0 15,0 0 0-15,0 0 0 16,42-10-1344-16,-36 10-208 0</inkml:trace>
  <inkml:trace contextRef="#ctx0" brushRef="#br0" timeOffset="-149513.33">13002 13574 5519 0,'0'0'496'16,"0"0"-496"-16,2 0 0 0,-1 0 0 0,0 0 2928 0,2-3 480 0,0 2 112 0,3-1 0 15,-6 2 528-15,0 0 112 0,0 0 0 16,50-24 16-16,-50 24-1984 0,0 0-400 0,43-18-64 0,-43 18-32 15,0 0-1184-15,0 0-224 0,43-13-48 0,-34 13-16 16,-1 0-224-16,-2 0-128 0,-1 0 128 0,0 2-208 16,-2 0-1264-16,2 1-256 0</inkml:trace>
  <inkml:trace contextRef="#ctx0" brushRef="#br0" timeOffset="-148781.14">13438 13466 16575 0,'-3'0'1472'0,"2"0"-1168"0,0 0-304 0,-1 0 0 16,2 0 2304-16,-1 0 384 0,0 0 96 0,-2 3 16 0,1-2 64 0,0 4 16 16,-1 1 0-16,2-1 0 15,0 4-1456-15,1-1-272 0,1 2-64 0,0 0-16 16,2 3-624-16,-1-3-128 0,0 4-32 0,1-4 0 15,-1 3-96-15,0-1 0 0,-1 2-16 0,0 0 0 16,-1 0-176-16,0 1 0 0,-1-4 144 0,1 0-144 16,-1-1 0-16,-1-4 0 0,2-2 0 0,-1-2 0 15,1-4-144-15,0-1-48 0,1-4-16 0,-1 7 0 0,0 0 32 0,0 0 16 16,10-59 0-16,-10 59 0 0,0 0 160 16,16-58 0-16,-16 58 0 0,0 0 128 0,20-57 80 0,-20 57 32 15,0 0 0-15,0 0 0 0,31-60 0 0,-31 60 0 16,0 0 0-16,0 0 0 0,0 0-80 0,0 0-16 15,0 0 0-15,45-34 0 0,-40 36-144 0,-1 2 192 16,0-2-192-16,0 3 192 0,-2 1-48 0,2 3 0 16,0 1 0-16,-2 2 0 0,1 1-144 0,-1-1 0 15,-1 4 144-15,1-2-144 0,-1 3 0 0,-1-1 128 16,-1 1-128-16,1 1 0 0,0-2 0 0,1-3 128 16,-1 2-128-16,0-2 0 0,0-3 0 0,0-3 0 0,1 2 0 15,0-6 0-15,1 2 0 0,0-1 0 0,-1 0 0 0,1-4 0 16,0 0-192-16,1 0-64 0,-1-3-16 0,0 2 0 31,1-5-320-31,-2 0-64 0,2-3-16 0,-1 2 0 16,-2 7-1184-16,0 0-224 0</inkml:trace>
  <inkml:trace contextRef="#ctx0" brushRef="#br0" timeOffset="-146745.86">13977 13688 4607 0,'1'0'400'0,"-1"0"-400"16,1 0 0-16,-1 0 0 0,1 0 1728 0,1 0 272 15,-1 0 48-15,1 2 16 0,2-2 1136 0,0 4 240 16,0 0 32-16,0 1 16 0,1 1-800 0,0-3-176 0,2 4-16 0,0-1-16 16,0 0-1056-16,1 0-208 0,-1 2-32 0,1-2-16 15,-1 0-544-15,-2 0-112 0,1 0-32 0,-2 4 0 16,0-4-240-16,-2 2-48 0,-1 3-16 0,-1-1 0 16,0-4-176-16,0 1 0 0,-1 0 0 0,-1 1 0 15,0-2 0-15,-1 1 0 0,0-4 0 0,-1 4 0 16,1-4-224-16,-2 2-32 0,1-4 0 0,-1 2 0 31,1-3-176-31,2 0-32 0,-2 0-16 0,1 0 0 16,0-3-192-16,2 2-32 0,-2-1-16 0,2-1 0 0,1 2-336 0,0-1-64 15,-1-2-16-15,2 1 0 0,-1 1-608 0,0 1-128 16,1-3-32-16,1 1-6048 0,-1 0-1216 0</inkml:trace>
  <inkml:trace contextRef="#ctx0" brushRef="#br0" timeOffset="-146311.55">14360 13639 17503 0,'-4'7'768'0,"1"-6"176"0,0 1-752 0,2-2-192 0,1 0 0 0,0 0 0 15,0-2 2080-15,0 1 384 0,0-4 80 0,0-1 16 16,1-2-96-16,-1 8-16 0,0 0 0 0,0 0 0 15,17-53-1152-15,-17 53-224 0,0 0-48 0,26-59-16 16,-26 59-496-16,0 0-112 0,35-77-16 0,-35 77 0 16,26-54-176-16,-26 54-32 0,26-60-16 0,-26 60 0 15,24-54-160-15,-24 54 0 0,0 0 0 0,28-63 128 16,-28 63-128-16,0 0 0 0,0 0 0 0,26-61 0 16,-26 61-320-16,0 0 48 0,0 0 16 0,0 0 0 0,0 0-128 0,18-59 0 15,-18 53-16-15,-2 2 0 16,-2 1-368-16,-2 0-64 0,-1 0 0 15,-3 3-10128-15,-1 3-2032 0</inkml:trace>
  <inkml:trace contextRef="#ctx0" brushRef="#br0" timeOffset="-146014.08">14274 13200 11055 0,'2'3'976'0,"0"-2"-784"15,1 2-192-15,-2-2 0 0,3 1 3200 0,0 1 576 16,2 3 128-16,5 4 32 0,4 2 32 0,3 7 16 0,1 1 0 0,-2-1 0 16,-2 4-2544-16,0 0-512 0,-3-1-96 0,1 2-32 15,-4-2-352-15,-1-1-80 0,-1 1-16 0,1 1 0 16,-1 1-160-16,-1-4-16 0,0 0-16 0,-1-1 0 16,3-1-160-16,-2 1 0 0,1-1 0 0,-2-4 0 15,0-2 0-15,-1-3 0 0,1-2 0 0,-3-1 0 16,2-2-368-16,-3 1 48 0,1-1 16 0,-1-2 0 31,-1-2-272-31,0 2-64 0,0 0-16 0,0-4 0 16,-1 2-1024-16,1-2-208 0,1 0-32 0,-1-2-16 0,0-2-1168 0,1-3-224 0</inkml:trace>
  <inkml:trace contextRef="#ctx0" brushRef="#br0" timeOffset="-144830.54">14732 13716 5519 0,'0'0'496'0,"0"0"-496"15,0 0 0-15,0 0 0 0,0 3 1792 0,0-3 272 16,2 1 48-16,-2 1 16 0,1 2 752 0,0 1 128 0,0 1 48 0,-1-1 0 16,1 1-528-16,-1 0-96 0,3 3-32 0,-2-1 0 15,0 0-672-15,2 2-144 0,-2 2-32 0,0-3 0 16,1 2-720-16,-1 0-160 0,0-1-32 0,-1-1 0 15,0 1-368-15,0 0-80 0,0-4 0 0,0 0-16 16,0-2-176-16,0 0 0 0,-1-2 0 0,1 0 128 16,-1 2-128-16,1-1-144 0,-2-3 144 0,2 1-208 15,-1-1-192-15,1 0-48 0,-1-1 0 0,1 1 0 16,0-3-816-16,0 1-160 0,0 0-48 0,1 0 0 16,-1 0-784-16,0 0-176 0,1 0-16 0,1-2-10272 15</inkml:trace>
  <inkml:trace contextRef="#ctx0" brushRef="#br0" timeOffset="-144246.39">15020 13479 11967 0,'-1'2'1072'0,"1"-1"-864"15,0-1-208-15,0 0 0 0,1 0 2160 0,-2 0 384 16,2 0 80-16,1 3 0 0,1-3 352 0,2 0 64 16,1-3 16-16,1 2 0 0,0 1-1008 0,-1-2-192 15,3 2-32-15,-2-3-16 0,1 3-1008 0,-1-1-208 16,1 1-32-16,0 0-16 0,1-2-288 0,-2 2-64 15,2-3-16-15,-2 3 0 0,1-1-176 0,-3 1 0 16,0-3 0-16,-2 3 0 0,1 3-272 0,-1-3-48 16,-2 0 0-16,0 1 0 15,0 2-1408-15,-2-1-272 0,1-1-64 0,-1 2-13808 0</inkml:trace>
  <inkml:trace contextRef="#ctx0" brushRef="#br0" timeOffset="-144012.84">14988 13600 3679 0,'3'-1'320'0,"-1"-2"-320"0,2 2 0 0,-2-2 0 16,1 3 3104-16,1-2 544 0,2 1 128 0,-6 1 0 15,0 0 304-15,0 0 48 0,53-22 16 0,-53 22 0 16,0 0-1984-16,41-9-400 0,-30 6-80 0,-1 3-16 15,1 0-1088-15,-1 0-240 0,1 3-32 0,-2-3-16 16,-1 2-288-16,0-2 0 0,0 2 0 0,-2 0 0 16,2-2-864-16,-1 3-80 0,2-2-16 0,0 1-15456 15</inkml:trace>
  <inkml:trace contextRef="#ctx0" brushRef="#br0" timeOffset="-143747.75">15402 13589 5519 0,'-1'1'240'0,"0"1"64"0,0-2-304 0,1 0 0 16,0 3 0-16,0-3 0 0,0 1 2128 0,1 2 368 16,0-2 80-16,0 4 16 0,2 1 288 0,-1 0 64 15,0 0 16-15,0-1 0 0,2 4-976 0,-2 0-208 16,2-2-48-16,0 3 0 0,-1 1-768 0,1 0-176 0,-1 0-16 15,-1 2-16-15,-1-2-400 0,-1 1-80 0,0 1-16 0,-1-1 0 16,1-3-256-16,-1-2 128 0,0-1-128 16,-2 0 0-16,2-3-192 0,-2-2-128 0,2 2-48 0,-1-6 0 31,-1 2-1536-31,0-4-304 0</inkml:trace>
  <inkml:trace contextRef="#ctx0" brushRef="#br0" timeOffset="-143264.27">15391 13434 3679 0,'-1'-2'320'0,"1"1"-320"16,0-1 0-16,0 1 0 0,0 1 1888 0,0-2 304 15,-1 0 64-15,1 0 16 0,-1-2 800 0,1-2 144 16,0 0 48-16,-2 0 0 0,4 2-800 0,-2-2-160 15,1 1-16-15,-1 4-16 0,1-2-992 0,-1-1-208 16,1 4-48-16,2-2 0 0,-2 2-384 0,0 0-96 16,1 2-16-16,-1-2 0 0,0 2-320 0,0 0-64 0,0-2-16 0,2 3 0 0,-2 0-288 0,0 0-64 31,1-2-16-31,-1 1 0 16,0 1-672-16,-1-2-144 0,0 2-32 0,-1-3 0 15,0 1 240-15,-1 0 32 0,0 3 16 0,-2-4 0 0,2 0 464 0,-2 1 80 0,0 1 32 0,-1-2 0 31,2 0-256-31,-2 0-48 0,0 3-16 0,1-3 0 0,0 0 272 0,1-3 48 0,-1 0 16 0,3-2 0 16,-1 1 656-16,1-2 128 0,0 2 16 0,0-2 16 16,1 0 576-16,-1-2 112 0,1 2 32 0,0 0 0 15,0 1-320-15,0 1-64 0,0 3-16 0,0-1 0 16,0-1-176-16,1 2-48 0,-1 1 0 0,1 0 0 16,0 1-288-16,0 2-64 0,2-1-16 0,-1 2 0 15,2 0-144-15,0-1-48 0,0 3 0 0,-2 1 0 16,3-2-144-16,-1 0 0 0,-1 0 0 0,1 1 128 15,1-3-128-15,0 0-272 0,0 1 64 0,-1-2 16 16,-1 2-1008-16,1-4-192 16,0 1-32-16,1-1-16 0,-2 0-1408 15,0-1-288-15</inkml:trace>
  <inkml:trace contextRef="#ctx0" brushRef="#br0" timeOffset="-142012.75">15632 12983 2751 0,'-3'0'256'0,"0"0"-256"0,2 2 0 0,0-2 0 16,1 0 1424-16,-1 0 240 0,-2 2 64 0,-1 0 0 15,1 1 800-15,-1-2 160 0,2 4 48 0,2-4 0 16,-2 4 144-16,5-1 48 0,-1-2 0 0,4 2 0 0,1-3-752 0,1 1-128 16,2 1-48-16,0-3 0 0,0 0-848 0,1 0-160 15,0-3-32-15,2 1-16 16,-2 1-512-16,-11 1-112 0,0 0 0 0,37-10-16 15,-37 10-176-15,0 0-128 0,0 0 144 0,38-9-144 16,-32 9 0-16,0 0 0 0,-1 0 0 0,0 0 0 0,0 3 0 0,-1-3 0 0,0 3 0 0,-1 0 0 16,1 1 0-16,-1-2 0 0,0 3 0 0,0 0 0 15,1 1 0-15,-2 0-192 16,0 1 48-16,1 0 0 0,-1 2 16 16,1 0 0-16,-2-1 0 0,2 3 0 0,-2-1-64 0,1 2 0 15,0 2 0-15,0 2 0 0,0 3-80 0,0-1-32 16,0 2 0-16,-1 2 0 0,1 3 128 0,-1 0 32 15,0 1 0-15,0 1 0 0,2 1 144 0,-1-2 0 16,1 3 0-16,-2-3 0 0,0 1 0 0,1-1 0 16,0 2 0-16,-1-6 0 0,0 1 0 0,1-1 0 15,-2-1 0-15,0-1-128 0,0 0 128 0,0-2 0 16,0 1 0-16,0-3 0 0,-2-1 0 0,2-2 0 0,0 2 0 0,2-4 0 0,-1 1 0 0,0 0 0 16,0-5 160-16,1 2-160 15,-1 1 176-15,1-4-176 16,0 1 192-16,-1 2-192 0,-1-2 0 0,0 2 0 15,0 0 0-15,0-3 0 0,-1 1 128 0,-2 2-128 0,2-3 192 0,0 0-192 16,-2-1 240-16,2 0-64 0,-2-1-16 0,2 0 0 16,0 0-160-16,0 0 160 0,0-1-160 0,-1-3 160 15,2 3-160-15,0-3 192 0,0 3-192 0,0-2 192 16,-1 2-64-16,1-2-128 0,-1 4 192 0,1-5-64 16,-1 3-128-16,1 0 0 0,-2-3 144 0,2 4-144 15,-1-4 0-15,1 2 0 0,-1-2 0 0,1 1 128 16,-1 2-128-16,1-3 0 0,-2 0 0 0,1 0 0 15,0 0 0-15,0 0 0 0,-1 0 0 0,0-3 0 16,1 2 0-16,-2 1 128 0,0-2-128 0,-1-1 0 16,0 2 0-16,0 1 0 0,1 0 0 0,-1 0 128 15,0 0-128-15,1 0 0 0,-2 0 0 0,0 0 0 16,0 1 0-16,-1 2 128 0,-1-3-128 0,0 2 0 0,1-2 128 16,-2 1-128-16,2-1 160 0,0 3-160 0,0-3 128 0,0 1-128 15,-2 2 0-15,0-1 0 0,0 2 0 16,2-2 0-16,0 2 0 0,1-2 0 0,1 2 0 0,0-4 0 15,2 3 0-15,-1 0 0 0,1-2 0 0,1 2 0 16,1-3 0-16,-2 0-160 16,4 0-592-16,-1-4-112 0,1 1-32 0,-2 3-16512 15</inkml:trace>
  <inkml:trace contextRef="#ctx0" brushRef="#br0" timeOffset="-138430.02">11881 14027 2751 0,'-4'2'256'0,"0"0"-256"15,3-2 0-15,1 0 0 0,0 0 1744 0,0 0 304 16,-1 0 64-16,-2 0 16 0,1 0 160 0,-2 0 16 16,3-2 16-16,1 2 0 0,-1-4 144 0,2 2 32 15,-1 2 0-15,0-4 0 0,0 4-384 0,0-2-80 0,0 0-16 0,1 2 0 16,-1 2-576-16,0 0-112 0,0-1-32 0,0 4 0 16,1-5-688-16,1 4-144 0,0-2-16 0,2 2-16 15,0 0-256-15,1 1-48 0,2-1-128 0,2-1 192 16,1-3-192-16,-1 0 0 0,3 0 0 0,0-3 0 15,2 0 0-15,-14 3 0 0,0 0 0 0,43-14 0 16,-43 14 0-16,0 0 0 0,47-22 0 0,-47 22 0 16,0 0 0-16,44-15 0 0,-44 15 0 0,0 0 0 15,44-7 0-15,-31 4 0 0,2 3 0 0,-3 0 0 16,2 0 0-16,-3 0 0 0,0 0 0 0,2 0 0 16,-1-2 0-16,2 1 0 0,-14 1 0 0,0 0 0 15,39-6 0-15,-39 6 0 0,0 0 0 0,38-7 0 0,-26 5 0 16,0 2 0-16,0 0 0 0,-2 0 0 0,0 2 0 0,0-2 0 15,1 2 0-15,0 0 0 16,0 1 0-16,-2-3 0 0,1 3 0 0,-1 0 0 0,0 0 0 0,1 0 0 16,0 1 0-16,0-4 0 0,-1 3 0 0,1 0 0 15,-2-2 0-15,2 2 0 0,0-1 0 0,-1-1 0 16,1 2 0-16,0-1 0 0,-2-1 0 0,2 2 0 16,1-1 0-16,0-2 0 0,1 4 0 0,-3-3 0 15,1 2 0-15,0-1 0 0,-1 0 0 0,0 0 0 16,0 0 0-16,-1 0 0 0,0 0 0 0,0 1 0 15,1 0 0-15,-2 0 0 0,2-3 0 0,-2 4-128 0,2-4 128 0,-2 0 0 16,2 1 0-16,-1 1 0 16,1-2 0-16,1 3 0 0,0-3 0 0,-1 0 0 15,0 0 0-15,3 1 0 0,-3-1 0 0,3 2 0 16,0-2 0-16,-1 0 0 0,1 3 0 0,-2-2 0 16,1 2-128-16,-1-1 128 0,1-1-144 0,1 2 144 0,-1-1-208 15,0 2 80-15,0 0 128 0,0-2-160 0,1 2 160 16,0-2-160-16,0 0 160 0,0 0 0 0,-2 1 0 0,1-2 0 15,3 1 0-15,-2-2 0 0,1 0 0 0,-1 0 0 16,2 0 0-16,-1-2 0 0,1 1 0 0,-2 1 0 16,1-3 0-16,-1 3 0 0,2 0 0 0,-2-2-128 15,0 2 128-15,2 0 0 0,-2 2 0 0,1-2 0 16,-1 3 0-16,-1-3 0 0,3 3 0 0,-3 0 0 16,0-2 0-16,0 3 0 0,1-2 0 0,0 2 0 15,0 1 0-15,0-4 0 0,-1 2 0 0,1 0 0 16,0 0 0-16,0-1 0 0,1 2 0 0,-1 0 0 15,0-2 0-15,0-1 0 0,0 4 0 0,-1-5 0 16,1 4 0-16,0-2 0 0,0-2 0 0,-1 4 0 0,1-4 0 16,2 3 0-16,-2-3 0 0,1 0 0 0,0 1 0 15,0 1 0-15,-1-2 0 0,0 0 0 0,0 0 0 0,0 0 0 16,2 2 0-16,-1-2 0 0,1 2 0 0,-1 1 0 16,2-2 0-16,-1 1 128 0,-1 1-128 0,1-2 0 15,1 1 0-15,-2 1 0 0,2-2 0 0,0 2 0 16,0-2 0-16,0 0 0 0,0 3 0 0,-2-4 0 15,1 0 0-15,-2 0 0 0,2 1 0 0,-1 1 0 16,0-2 0-16,-1 0 0 0,1 0 0 0,-1 0 0 16,3-2 0-16,-2 1 0 0,2-2 0 0,0 1 0 15,1-2 0-15,-1 0 0 0,1 1 0 0,0 0 0 16,-1 1 0-16,0 1 0 0,1-2 0 0,0 3 0 16,1 0 0-16,1 0 0 0,-5 3 0 0,3-3 0 0,1 3 0 0,0 0 0 15,1 0 0-15,-1 1 0 0,1 1 0 0,0-1 0 16,0-1 0-16,0 0 0 0,1-3 0 0,-2 1 128 15,2 2-128-15,-1-3 0 0,1-3 0 0,-1 2 0 16,2-2 0-16,1 1 0 0,-21 2 0 0,42-10 0 16,-42 10 0-16,45-10 0 0,-45 10 0 0,47-8 128 15,-26 4-128-15,0 3 0 0,1-2 0 0,0 1 128 16,-1 0-128-16,0 0 0 0,-2 2 0 0,2-3 0 16,0 2 0-16,-1 1 128 0,-2-2-128 0,-1 2 0 15,4-4 0-15,-1 4 128 0,2-2-128 0,-1-2 0 16,0 0 0-16,1 2 0 0,-1 2 0 0,0-4 128 15,0 2-128-15,0-2 0 0,1 1 0 0,0 3 128 16,0-3-128-16,1 3 0 0,-1 0 128 0,-1 0-128 0,0 0 0 16,-1 0 128-16,0 1-128 0,-1 1 0 0,2-2 0 0,-1 3 0 15,-1-3 0-15,-2 0 0 0,0 1 0 0,2 2 0 16,-2-1 0-16,2-1 128 0,-2 2-128 0,3-1 0 16,-2-2 0-16,2 1 0 0,0 2 0 0,-2-3 0 15,1 1 0-15,-2-1 0 0,2 0 0 0,-4 0 0 16,-3 0 0-16,3 0 0 0,1 0 0 0,3 0 0 15,-2-1 0-15,0 1 128 0,0 0-128 0,0 0 0 16,-1 0 0-16,-2 0 0 0,3-3 0 0,-1 3 0 0,-2 0 0 0,3 0 0 0,-1-1 0 0,-2 1 0 31,1 0 0-31,-1-2 0 0,-1-1 0 0,1 2 0 16,1-1 0-16,0-1 0 0,0 2 0 0,-1-2 0 16,0 0 0-16,0 0 0 0,-1-1 0 0,0 1 0 15,-2 0-192-15,0 0 64 16,0-2-304-16,0 1-48 0,-11 4-16 0,0 0-11536 0,0 0-2304 0</inkml:trace>
  <inkml:trace contextRef="#ctx0" brushRef="#br0" timeOffset="-137434.6">13106 14532 6447 0,'-1'-1'576'0,"1"1"-576"0,0 0 0 0,0-2 0 16,0 2 1760-16,0 0 240 0,0-3 48 0,0 2 16 15,0-2 928-15,-1 2 176 0,1-1 32 0,0 2 16 16,1 0-464-16,0 0-112 0,-1 0-16 0,1 3 0 16,2 4-960-16,-2-1-208 0,0 2-48 0,1 2 0 15,0 0-768-15,1 5-176 0,0 1-16 0,1 1-16 16,1 1-176-16,0 2-16 0,1-1-16 0,-1 2 0 15,1-1-96-15,0 1 0 0,1 1-128 0,-2-2 192 16,1 1-192-16,-3-1 0 0,2-4 0 0,-2 0 0 16,-1 0 0-16,0-1 0 0,-1-3 0 0,0 1 0 0,0-3 0 15,-1 0 0-15,0-2 0 0,0 0 0 0,0-2 0 0,-1 0 0 16,2-2 0-16,-2 1 0 0,1-5 0 0,-1 1 0 16,0-2 0-16,1-2 0 0,-2 0-304 0,2-4 0 15,-1-1 0-15,1 8 0 16,0 0-400-16,0 0-64 0,0-49-32 0,0 49 0 15,0 0-1696-15,1-56-320 0</inkml:trace>
  <inkml:trace contextRef="#ctx0" brushRef="#br0" timeOffset="-137026.6">13136 14493 14735 0,'-9'3'640'0,"4"-3"160"0,0 2-640 0,2-2-160 16,0 2 0-16,2-2 0 0,-2 0 2560 0,0 3 496 0,-2-3 80 0,0 1 32 15,0 1-272-15,1-2-48 0,3 0-16 0,0-3 0 16,2 0-1392-16,1-1-288 0,1 1-48 0,-3 3-16 16,0 0-560-16,0 0-112 0,0 0-32 0,0 0 0 15,0 0-64-15,47-41-32 0,-40 38 0 0,2 3 0 16,3 0-80-16,3 0-16 0,0 3 0 0,0 1 0 16,0-2-192-16,-3 2 176 0,-2 0-176 0,1-1 160 15,3 2-160-15,-2 1 0 0,-3-2 0 0,-1 2 0 16,3 0 0-16,2 4 0 0,-1-1 0 0,-2 1 0 15,0 0-160-15,-4-2 160 0,-1 2-208 0,0 0 80 16,-1 0-80-16,-3 0-16 0,0 1 0 0,-2-1 0 16,-1 0 48-16,-3-1 16 0,1 0 0 0,-4 1 0 15,0 0 160-15,-3 1 0 0,-2 3 0 0,0-2-128 0,-1 1 128 0,-1 0 0 16,0 2 160-16,2-2-160 0,0-2 192 0,2 0-64 16,1-5-128-16,3-1 192 0,2 0-192 0,3-5 0 15,2 0 128-15,0-3-128 0,2 0 0 0,1-3 0 0,-3 6 0 0,0 0 0 16,0 0 0-16,0 0-128 15,37-55 128-15,-37 55-160 16,0 0-544-16,37-41-128 0,-37 41 0 0</inkml:trace>
  <inkml:trace contextRef="#ctx0" brushRef="#br0" timeOffset="-136364.42">13684 14456 8287 0,'0'0'176'0,"0"-3"32"0,-2 2 16 0,2 1 32 0,0 0-256 0,0-3 0 16,-1 3 0-16,-1 0 0 0,0-2 2048 0,-1 1 384 0,-1-2 64 0,0 3 0 15,-1 0 992-15,0 0 192 0,2 0 32 0,-2 0 16 16,1 0-1168-16,0 0-256 0,2 0-32 0,-1 0-16 16,0-2-1232-16,-2 1-256 0,0-2-64 0,1 2 0 0,-1 1-320 0,1 0-64 15,1 0 0-15,0 0-16 0,1 4-80 16,-1-1-16-16,2 0 0 0,0 3 0 0,1 0-64 0,-1 0-16 15,2 4 0-15,-1-2 0 0,1 3-128 0,0-1 128 16,2 0-128-16,-1 2 128 0,1-2-128 0,0 2 0 16,2 4 0-16,-1-3 0 0,1-1 0 0,-1 0 0 15,0 4 0-15,0-3 0 0,0 3 128 0,-1-3-128 16,0 4 0-16,-1-1 128 0,0 1-128 0,1 0 128 16,-2 1-128-16,0-2 128 0,0 0-128 0,-1 0 0 15,-1 0 0-15,0-4 128 0,0-2-128 0,-1 0 0 16,0-1 0-16,1-1 0 0,-1 0 0 0,0 0 0 15,1-1 0-15,-2-1 0 0,2 4 0 0,1-3 0 0,0 4 0 0,-1-3 0 0,1 1 0 0,0 3 0 16,0-2 0-16,1-1 0 0,-1 4 0 0,0-6 0 16,0 2-128-16,1-3 128 15,0 0 0-15,2-2-176 0,-2-2 176 0,0 2-128 16,1-4 128-16,-1 0 0 0,1 3 0 0,1-3 0 16,-1 0 0-16,2-3 0 0,2 3 0 0,2-2 0 15,0 0 0-15,1 0 0 0,1-1 160 0,0 2-160 16,1 1 192-16,-1-2-64 0,0 1-128 0,2 1 192 15,2 0-192-15,2 0 128 0,0 0-128 0,0 0 0 16,-1 0 0-16,-2 0 0 0,1 0 0 0,-2 0 0 16,1-2-128-16,-5 2-128 0,-2-1-32 0,1 1 0 15,-3-4-432-15,0 2-96 0,1 2-16 0,-2-4 0 16,-1 2-1536-16,1-1-320 0</inkml:trace>
  <inkml:trace contextRef="#ctx0" brushRef="#br0" timeOffset="-135961.12">14156 14952 4607 0,'-2'3'400'0,"-1"0"-400"0,2-3 0 0,0 1 0 16,-1-1 2848-16,1 0 480 0,0 2 112 0,-2 1 16 16,-2 1 320-16,2-4 80 0,2-4 16 0,1-1 0 15,0 5-1520-15,0 0-304 0,0 0-64 0,0 0-16 16,27-69-944-16,-27 69-176 0,0 0-32 0,29-61-16 15,-29 61-320-15,0 0-64 0,33-60-16 0,-33 60 0 16,0 0-144-16,0 0-48 0,35-60 0 0,-35 60 0 16,0 0-208-16,0 0 0 0,0 0 0 0,36-47 0 0,-36 47 0 0,0 0 0 0,0 0 0 0,0 0 0 31,0 0 0-31,0 0-160 0,0 0 32 0,0 0 0 16,0 0-512-16,27-52-112 15,-28 44-16-15,-1 0 0 0,-1 2-1856 0,-2-3-368 0</inkml:trace>
  <inkml:trace contextRef="#ctx0" brushRef="#br0" timeOffset="-135695.36">14045 14569 2751 0,'0'3'256'0,"0"-2"-256"16,1-1 0-16,0 0 0 0,0 3 2720 0,1-3 496 15,1 3 112-15,2 3 0 0,3 3 1088 0,2 1 224 16,1 0 32-16,1 2 16 0,1 2-1776 0,0 1-352 15,1 1-80-15,-2-1-16 0,3 4-1472 0,-1 0-288 16,-2 1-64-16,-1 1-16 0,-1 5-240 0,0-4-64 16,-2 0 0-16,1-3 0 0,0-1-160 0,-2 0-32 0,1-1-128 0,-1-1 192 15,-1-2-192-15,0-2 0 16,1 0 0-16,-2-3 0 0,-1-2 0 0,1 0 0 0,-1-1 0 0,1-2 0 31,-1-1-336-31,-2 0-64 0,2-1-16 0,-2-4 0 16,1 1-480-16,1-4-80 0,-1 1-32 0</inkml:trace>
  <inkml:trace contextRef="#ctx0" brushRef="#br0" timeOffset="-135495.17">14453 14917 25791 0,'-1'12'1152'0,"-1"-4"224"15,2-3-1104-15,0 0-272 0,0 0 0 0,0 1 0 0,0-3 1888 0,0 6 320 16,2 5 64-16,-1-2 16 0,1 7-608 0,1-6-112 15,-1 2-32-15,2-4 0 0,0 0-1040 0,-2-1-224 16,2-4-32-16,0 2-16 0,-1-3-224 0,0 1-192 16,0-5 48-16,1 2 0 15,0-3-992-15,-2 0-192 0,1-4-32 0,-2-2-14976 16</inkml:trace>
  <inkml:trace contextRef="#ctx0" brushRef="#br0" timeOffset="-135012.83">14654 14718 9215 0,'0'0'816'0,"0"-3"-656"16,0 2-160-16,0 1 0 0,2 0 1680 0,-1 0 304 15,-1 0 64-15,2-2 16 0,4 2 1984 0,2-3 400 16,2 2 80-16,0-2 16 0,1 3-1856 0,-1 0-352 16,1 0-80-16,-1 0-16 0,1 3-1376 0,-1-3-288 15,0 1-48-15,0 2-16 0,-2-1-256 0,1-2-48 16,-2 0-16-16,-1 0 0 0,1 0-192 0,-2-2 0 15,0-1 0-15,-2 2 0 0,0-2 0 0,-1 3-160 16,-1-2 32-16,1 2 0 16,-2-1-432-16,1 1-80 0,-1 0 0 0,-1 0-17888 0</inkml:trace>
  <inkml:trace contextRef="#ctx0" brushRef="#br0" timeOffset="-134761.8">14703 14866 2751 0,'-2'6'256'0,"1"-2"-256"0,1-1 0 0,0-3 0 15,1 0 1504-15,1 0 256 0,-1 0 48 0,3 0 16 16,2 0 1984-16,2-3 400 0,2 1 80 0,3-2 0 16,-13 4-736-16,0 0-160 0,39-12-16 0,-25 8-16 0,-1 1-1776 15,0 2-368-15,-1-1-64 0,-2 2 0 16,0 0-704-16,-1 2-144 0,-2-2-32 0,0 1 0 0,0 2-272 0,-1-6 128 15,1 3-128-15,-2 0 0 0,-1 0 0 0,-2-1 0 16,2 1-240-16,-1-2 80 16,0-1-1008-16,1-1-208 0,-2 1-32 0,1 0-15680 15</inkml:trace>
  <inkml:trace contextRef="#ctx0" brushRef="#br0" timeOffset="-134247.02">15213 14752 11967 0,'-1'0'1072'0,"0"0"-864"16,1 0-208-16,-1 0 0 0,1 0 2240 0,-2 2 384 16,0-2 96-16,-3 2 16 0,0 1 656 0,0 0 128 15,0 0 16-15,0 1 16 0,3 2-1600 0,-1 0-320 16,1 4-64-16,-2-2-16 0,4 2-880 0,0 0-176 16,2 3-48-16,1-4 0 0,-1 1-144 0,2 3-48 15,0-1 0-15,-2 0 0 0,2 2-96 0,0-2-32 0,-2 1 0 0,1-3 0 16,0 5-128-16,-1-2 0 15,-1-1 0-15,0 1 0 0,-1-3 0 0,-1-2-176 16,1 0 48-16,-1-2 0 16,-1 0-272-16,1-3-48 0,0-2-16 0,1-2 0 15,-1-4-768-15,-1-3-160 0,2 8-16 0,0 0-9920 0,-6-50-1968 16</inkml:trace>
  <inkml:trace contextRef="#ctx0" brushRef="#br0" timeOffset="-133843.16">15142 14623 11967 0,'1'-3'256'0,"0"1"64"0,-1 0 16 0,1 0 0 0,1-1-336 0,-2 2 0 0,0 1 0 0,1-3 0 15,0 0 2336-15,1-1 400 0,1 2 80 0,-2-2 0 0,2 2 160 0,-1 2 32 16,1-3 0-16,-1 3 0 15,1 0-1184-15,0 0-224 0,1 3-64 0,1-3 0 0,1 2-704 0,-1 2-160 16,0-2-32-16,1 2 0 16,-1-1-416-16,0 0-96 0,0 1 0 0,0 0-128 0,-3-2 128 0,1 2-128 15,-1 1 0-15,0-4 0 0,-1 1 0 0,-1 1 0 16,-1 1 0-16,-2-4 0 16,1 3-224-16,-2-3 0 0,1 3 0 0,0-3 0 15,0 0-320-15,-2 0-64 0,0-3-16 0,-1 3 0 16,0-2 0-16,-3 1 0 0,2-4 0 0,-2 3 0 0,1-1 624 0,-1 0 0 15,-1 0 0-15,1 0 0 0,1 3 512 0,0-4 64 16,2 4 0-16,1 0 16 0,0 0-112 0,3-2-32 16,-1 2 0-16,3 0 0 0,0 0-176 0,2-3-32 15,1 2-16-15,1-2 0 0,1 0-224 0,2-3 0 16,2 2 0-16,-9 4 0 16,0 0-560-16,0 0-96 0,41-16-32 0,-28 14-10912 15,4-1-2192-15</inkml:trace>
  <inkml:trace contextRef="#ctx0" brushRef="#br0" timeOffset="-133063.84">15415 14443 3679 0,'-3'3'320'0,"1"-2"-320"0,-1 1 0 0,2-2 0 0,0 3 2656 0,1-3 464 16,0 1 80-16,-1 2 32 0,-1-1 544 0,1 2 96 15,2-2 32-15,1 2 0 0,0-3-1408 0,2 2-256 16,2-3-64-16,0 0-16 0,0 0-1008 0,3 0-192 15,-3-3-32-15,2 2-16 0,2 1-464 0,-1-4-80 0,0 4-32 0,0-2 0 0,3 2-144 0,1 0-48 32,0 2 0-32,1 0 0 0,-2 0-144 0,-1 2 0 0,0 2 0 0,-1-2 0 0,-2 1 0 0,0-2 0 15,-1 3 0 1,-3-2 0-16,1-1 0 0,-1 0 0 0,0 0 0 0,-2 1 0 16,0-1-128-16,-1 2 128 0,0-1-160 0,0 2 160 15,-1 0 0-15,0 0 0 0,-1 4 0 0,0 0 0 16,1 0 0-16,-1-1 0 0,1-2 0 0,-2 2 0 15,2 3 0-15,0 7 0 0,-1-3 0 0,1 4 0 16,1 1 0-16,1 2 192 0,0 2-64 0,0 0-128 16,2 1 128-16,-1-2-128 0,0-4 0 0,1 1 0 15,1-1 0-15,-1-5 0 0,1 1 0 0,-3-3 0 16,2 0 0-16,-2-3 0 0,1 0 0 0,-1-2 0 16,0 1 0-16,-2 1 0 0,1-4 0 0,-1 0 0 15,0 0 0-15,0 1 0 0,0 0 0 0,-1-1 0 16,-1 0 0-16,2 0 0 0,-1 1 0 0,0-1 0 15,0 0 128-15,-1 0-128 0,1 0 0 0,1-1 0 0,-1 0 0 16,1 1 0-16,-1-2 0 0,1-1 0 0,0-2 0 0,-2 1 0 16,2 0 0-16,0-1 0 0,-1 0 128 0,1-1-128 15,-1 3 0-15,0-3 0 0,1 0 192 0,-2 0-64 16,1 0 0-16,1 0-128 0,-1 0 176 0,0-3-176 16,0 3 160-16,-1 0-160 0,0-1 0 0,-1 1 128 15,1 0-128-15,-2 0 0 0,2-1 0 0,-3-1 0 16,0 2 0-16,0-2 0 0,0 1 0 0,-1-2 128 15,-2 3-128-15,1-4 0 0,-1 2 0 0,0-2 0 16,-1 2 0-16,0-2 0 0,2-1 0 0,-2 1 128 0,1 1-128 16,-1-1 0-16,2 2 0 0,0-2 0 0,1 4 0 15,1 0 0-15,2-3 0 0,-1 3 0 16,3 0 0-16,-2 0 0 0,2 3 0 0,1-3 0 16,0 4 0-16,0-2-160 0,1 2-176 0,0 2-48 0,2 0 0 15,-1 2 0 1,2-2-288-16,1 0-64 0,0 0-16 0,-1 0-17168 0</inkml:trace>
  <inkml:trace contextRef="#ctx0" brushRef="#br0" timeOffset="-112380.73">16645 14074 13823 0,'-2'-2'1216'0,"1"0"-960"15,-1 2-256-15,2-3 0 0,0 2 1888 0,-1 1 336 16,0-2 64-16,0-2 16 0,-2 1 1216 0,2 0 240 16,1 0 48-16,0 0 16 0,2 3-1776 0,2 1-336 15,0 1-80-15,1 2-16 0,2 1-688 0,-1-1-144 16,3-1-16-16,1 0-16 0,1-1-112 0,-1 2-32 16,0-4 0-16,0 1 0 0,-10-1-240 0,0 0-48 15,33-1-16-15,-33 1 0 0,0 0-176 0,0 0-128 16,0 0 144-16,47-12-144 0,-47 12 0 0,0 0 0 15,0 0 0-15,0 0 0 0,0 0-160 0,0 0-32 16,0 0 0-16,0 0 0 16,0 0-608-16,46-19-128 0,-44 18-32 0,1 1 0 15,-1 0-192-15,-1 0-64 0,1 0 0 0,-2 0-16992 0</inkml:trace>
  <inkml:trace contextRef="#ctx0" brushRef="#br0" timeOffset="-112068.72">16706 14161 8287 0,'1'2'736'16,"0"-2"-592"-16,-1 0-144 0,0 0 0 15,2 0 2688-15,-1 0 496 0,0 2 96 0,3-2 32 16,-2 3 560-16,3-3 112 0,-1 3 32 0,0 0 0 15,0-3-1824-15,1 3-352 0,-1 0-80 0,1-2-16 0,1 3-944 16,-1 1-192-16,1-2-32 0,2 1-16 0,-1 1-176 0,2-1-16 16,1-2-16-16,1 0 0 0,-11-2-208 0,0 0-144 15,0 0 192-15,43-8-192 0,-43 8 0 0,0 0 0 16,0 0 0-16,0 0 0 0,48-31 0 0,-48 31 0 16,0 0-176-16,0 0 176 15,0 0-544-15,0 0 0 0,0 0 0 0,0 0 0 16,0 0-544-16,46-28-128 0,-43 28 0 0,-1 0-16320 15</inkml:trace>
  <inkml:trace contextRef="#ctx0" brushRef="#br0" timeOffset="-110896.6">17752 14076 13823 0,'-5'6'1216'0,"3"-2"-960"16,0 0-256-16,1-2 0 0,1-2 1248 0,0 0 208 15,1 0 32-15,-1 0 16 0,2 0 1504 0,-1 0 288 0,1-4 64 0,1-1 16 16,-3 5-1136-16,0 0-240 16,0 0-32-16,10-48-16 0,-10 48-960 0,0 0-192 15,3-57-32-15,-3 57-16 0,0-50-304 0,0 50-48 16,0-55-16-16,0 55 0 0,-2-63 64 0,2 63 0 16,-4-65 0-16,0 32 0 0,1 3-64 0,-2 1 0 0,-1 3 0 15,-1 1 0-15,1 3-96 0,0 0-32 0,-3 0 0 16,-1 1 0-16,2 3-48 0,-1 0-16 0,2-1 0 0,-1 3 0 15,1 3-64-15,1 1-128 0,2 2 176 0,-1 2-176 16,1 0 192-16,2 0-192 0,-1 2 192 0,2 2-192 16,1 3 256-16,0-1-48 0,0 1-16 0,1 2 0 15,1-1 0-15,1 2 0 0,2-1 0 0,1 1 0 16,2 0-48-16,3 0-16 0,0 1 0 0,3 0 0 16,-1 0-128-16,1-2 0 0,2 1 0 0,0 1 0 15,0 1 0-15,2-3 0 0,-18-1 0 0,34 2 0 16,-18 1 0-16,-1 0 0 0,0 4 0 0,0-1 0 15,-2 0 0-15,0 0 0 0,-3 0 0 0,-3 1 0 0,2-1-208 16,-2 4 16-16,0 0 16 0,-2-1 0 16,-1 4-272-16,-1-5-48 0,-2 2-16 0,-1-2 0 0,-1 0 128 0,-3-1 0 15,0 0 16-15,-1 2 0 0,-2-3 224 0,-2 0 144 16,-2 1-192-16,-1 2 192 0,-3 0 0 16,-2 1 0-16,-1-4 0 0,0 4 0 0,-1-4 0 0,2 0 0 15,0 2 0-15,2-4 0 0,0 3 0 0,4-1 0 16,1-2 0-16,4-1 0 0,1 1 0 0,2-2 0 15,3 1 0-15,0-3 0 0,1 0 0 0,3 0-128 16,0 0 128-16,1-3-160 16,0 1-416-16,-5 2-64 0,0 0-32 0,0 0-12320 15,0 0-2480-15</inkml:trace>
  <inkml:trace contextRef="#ctx0" brushRef="#br0" timeOffset="-109962.46">18332 13390 6447 0,'-1'0'576'0,"-1"-3"-576"0,2 3 0 0,-1-2 0 16,1 2 1920-16,-1 0 256 0,-2-1 64 0,1-2 16 16,-3 3 1104-16,0 0 224 0,0 0 32 0,-1 3 16 15,0-2-800-15,-2 4-144 0,2 1-48 0,-2-2 0 16,0 2-1200-16,-1 0-240 0,1 0-48 0,-2 0-16 16,-1-2-576-16,1 2-112 0,-1-2-32 0,1 2 0 15,-1-3-128-15,1 0-32 0,0 0 0 0,1-3 0 16,3 3-64-16,0-3-32 0,0 0 0 0,1 0 0 15,2 2-16-15,1-2 0 0,1 0 0 0,-1 0 0 16,2 1-16-16,2 0-128 0,-1 2 192 0,0-2-64 16,2 4-128-16,0-4 160 0,0 4-160 0,2 1 160 15,-2-2-32-15,2 2 0 0,2 2 0 0,-3-2 0 0,-1-1-128 0,2 1 192 16,0 4-192-16,1 2 192 0,0 4-192 0,0 0 160 16,-1 4-160-16,0 1 160 0,-1 1-32 15,0 1-128-15,-1 1 192 0,1 2-64 0,-3-1-128 0,2 3 0 16,-2 1 0-16,-1-1 0 0,0-4 0 0,-1 1 0 0,1-3 0 0,-1-4 0 15,1 1 0-15,0-3 0 16,-2-4 0-16,1 2-176 0,0-2-64 0,1-2-16 16,-1 3 0-16,-1-5 0 0,1-2 96 0,0 2 16 15,0 0 0-15,-1 0 0 0,1 1 144 0,1-3 0 16,0 0 0-16,0-2 0 0,0 2 0 0,0-4 0 0,1 2 0 0,-1 0 0 16,2-2 0-16,-2-2 0 0,2 4 0 0,1-2 128 15,0-2-128-15,0 4 128 0,2-1-128 0,-2-3 128 16,2 3-128-16,-1 0 128 0,1-3-128 15,0 3 128-15,0-3-128 0,0 4 176 0,1-4-176 0,0 3 192 16,0-2-64-16,1 1-128 0,0 1 192 0,-1-2-64 16,2 2-128-16,-2-3 0 0,3 2 144 0,-2-2-144 15,2 1 0-15,-2-1 0 0,2 3 0 0,-1-3 0 16,1 0 0-16,0 0 0 0,-1-3-128 0,0 2 128 31,-8 1-768-31,0 0-64 0,0 0 0 0,0 0-12448 0,0 0-2480 0</inkml:trace>
  <inkml:trace contextRef="#ctx0" brushRef="#br0" timeOffset="-109263.64">18582 14101 8287 0,'3'-3'736'0,"1"-3"-592"0,-1 4-144 0,-2-2 0 15,1 4 1776-15,1-4 320 16,-3 4 64-16,0 0 16 0,0 0 656 0,0 0 144 16,44-49 32-16,-44 49 0 0,0 0-848 0,0 0-176 15,0 0-16-15,0 0-16 0,0 0-576 0,37-46-112 16,-34 43-32-16,-2 0 0 0,0-2-464 0,2 1-80 15,-3 4-32-15,0 0 0 0,0 0-224 0,0 0-48 0,0 0-16 0,29-53 0 16,-29 53 0-16,0 0 0 16,28-48 0-16,-28 48 0 0,0 0-32 0,32-60 0 15,-32 60 0-15,0 0 0 0,42-66-144 0,-42 66-48 0,0 0 0 0,42-57 0 16,-42 57-144-16,0 0 0 0,0 0 0 0,38-51 128 16,-38 51-128-16,0 0 0 15,0 0 0-15,0 0 0 0,0 0-160 0,21-53-16 16,-21 53 0-16,0 0 0 15,0 0-544-15,0 0-112 0,0 0-32 0,0-46 0 16,-3 37-1088-16,-1 3-224 0,0 3-32 0,-1-4-14000 0</inkml:trace>
  <inkml:trace contextRef="#ctx0" brushRef="#br0" timeOffset="-108977.53">18524 13696 14735 0,'4'-2'640'0,"0"-2"160"0,1-1-640 0,-1 4-160 0,-2-3 0 0,1 4 0 16,1 0 3072-16,2-2 592 0,-6 2 112 0,0 0 32 15,39-6-352-15,-39 6-80 0,34 6-16 0,-18 1 0 16,-1 4-1968-16,2 2-400 0,-4 3-80 0,1-3-16 0,0 6-272 0,-2 1-64 16,-1 1-16-16,-2-3 0 0,-1 0-288 0,2 3-48 15,-1 1-16-15,-2-2 0 0,1-2-192 0,-1 1 0 16,-1-3 0-16,1 0 0 0,-2-1 0 0,0-2 0 15,1 0 0-15,-1-1 0 0,0-2 0 0,0-1 0 16,-2 1 0-16,1-3 0 0,0-1-368 0,-2-1-16 16,1 1 0-16,-2-4 0 15,0 0-192-15,0-4-32 0,1 0-16 0,-1-3 0 16,-1 5-384-16,0 0-80 0,0 0 0 0,0 0-16784 0</inkml:trace>
  <inkml:trace contextRef="#ctx0" brushRef="#br0" timeOffset="-108563.67">19033 14101 17503 0,'-4'3'768'0,"2"1"176"0,1-4-752 0,-1 3-192 0,2-3 0 0,0-3 0 15,2 3 2240-15,-1-2 432 0,0 0 80 0,0-4 0 16,3 0-48-16,-4 6-16 0,0 0 0 0,0 0 0 15,0 0-1312-15,0 0-272 0,0 0-48 0,36-51-16 16,-36 51-592-16,0 0-112 0,0 0-16 0,0 0-16 16,0 0-112-16,0 0 0 0,0 0-16 0,44-12 0 15,-40 18-176-15,0 0 128 0,-2 4-128 0,1-1 128 16,-1 1-128-16,-1 0 0 0,1 2 0 0,-4 0 0 16,2 1 0-16,-1-1-224 0,-1 2 48 0,-1 1 16 15,0-2-112-15,-2 1-32 0,-2 1 0 0,1 0 0 0,-2 1 48 16,-1-4 16-16,-1 2 0 0,-1-2 0 0,0-2 240 0,0-2-192 15,0 2 192-15,-1-3-192 0,3-1 192 0,0-3 0 16,1 0 192-16,2-3-192 0,1 0 256 0,0-3-64 16,3 0-16-16,1-3 0 0,1 6 0 0,0 0 0 15,0 0 0-15,0 0 0 0,0 0 32 0,19-50 16 16,-19 50 0-16,0 0 0 0,0 0-32 0,0 0-16 16,0 0 0-16,52-36 0 0,-52 36-176 0,0 0 0 15,0 0 144-15,51-16-144 0,-37 14 0 0,-14 2-192 16,0 0 32-16,39-7 0 15,-39 7-800-15,0 0-144 0,36-3-48 0</inkml:trace>
  <inkml:trace contextRef="#ctx0" brushRef="#br0" timeOffset="-108030.45">19351 13823 10127 0,'-8'4'896'0,"5"-1"-704"0,0-1-192 0,1-2 0 0,0 2 1728 0,1-2 304 16,1 2 64-16,-1-2 16 0,0 3 1344 0,0-2 288 16,2 1 48-16,1 1 16 0,3-2-1440 0,0 1-272 0,4 0-64 0,-9-2-16 15,0 0-976-15,0 0-192 0,48-8-32 0,-48 8-16 16,0 0-256-16,41-12-48 0,-41 12-16 0,0 0 0 16,0 0-160-16,51-20-48 0,-51 20 0 0,0 0 0 15,0 0-272-15,39-12 0 0,-33 12 0 0,-2 0 0 16,1 0 0-16,-3 1 0 0,1 1-240 0,-2-2 80 31,0 3-544-31,-1-2-128 0,0 2 0 0,-1 0-17808 0</inkml:trace>
  <inkml:trace contextRef="#ctx0" brushRef="#br0" timeOffset="-107763.22">19380 13950 4607 0,'3'0'400'0,"-1"-4"-400"16,1 2 0-16,-1 2 0 0,1 0 2976 0,-2 0 512 15,2 0 96-15,0 0 32 0,5 2 832 0,0-1 160 16,2 4 48-16,0-1 0 0,1 2-2272 0,0 0-448 16,1 1-80-16,-1-4-32 0,-3 0-1040 0,2 0-208 15,0 0-32-15,0-3-16 0,0 0-192 0,0 0-32 16,-3-3-16-16,2 0 0 0,-2 0-288 0,1 1 0 15,-3 1 0-15,0-2 0 0,1-1 0 0,-1 2-256 16,0-2 32-16,0-2 0 16,-2 2-672-16,2-1-128 0,-5 5-16 0,0 0-17072 0</inkml:trace>
  <inkml:trace contextRef="#ctx0" brushRef="#br0" timeOffset="-107118.96">19942 13972 1839 0,'2'0'160'0,"-2"0"-160"0,0 0 0 0,2 0 0 15,-1 0 1568-15,-1 0 288 0,1 0 48 0,0 0 16 16,1 3 1424-16,0-3 304 0,2 3 48 0,-1 3 16 16,1-2-480-16,-1 5-96 0,2-2 0 0,-1 4-16 15,0-1-960-15,1 3-192 0,-2 0-48 0,0 0 0 16,2 3-1056-16,0-1-224 0,0-2-32 0,-1 2-16 15,1 1-160-15,0 0-48 0,-2 0 0 0,1-1 0 16,-1 1-112-16,-2 0-16 0,0 0-16 0,-2-2 0 16,0 3-96-16,-3-3-16 0,1 1 0 0,-1-2 0 15,0 2-128-15,-2-5 160 0,-1 0-160 0,1-1 160 16,0-2-160-16,-1 2 0 0,-3-3 0 0,-3-2 0 16,0 2 0-16,-1-5 0 0,-1-1 0 0,2-1 0 15,-2 1-128-15,1-4 128 0,2 2-160 0,-2-5 160 16,3 1-160-16,0 0 160 0,1 0-160 0,2 0 160 0,0 2 0 15,2-2-144-15,2-2 144 0,1 2 0 0,0 0 0 16,2 0-128-16,0 0 128 0,1-1 0 0,0 7-352 0,0 0 16 16,0 0 0-16,0 0 0 15,0 0-272-15,21-53-48 0,-21 53-16 0,0 0-17888 16</inkml:trace>
  <inkml:trace contextRef="#ctx0" brushRef="#br0" timeOffset="-106728.83">19922 13845 12895 0,'-2'-5'576'0,"-1"1"112"0,2 2-560 0,0 0-128 0,1 0 0 0,-2 2 0 15,2-3 2976-15,-1 0 560 0,1-1 112 0,0 4 32 16,0 0-224-16,0 0-64 0,0 0 0 0,0 0 0 15,0 0-1984-15,4-47-384 0,-2 43-96 0,1 1-16 16,-1 0-400-16,1-1-96 0,-1 2-16 0,2-1 0 16,0 2-176-16,-2-1-32 0,1 2-16 0,-1 0 0 15,2 0-176-15,-2 0 0 0,2 2 0 0,0-1 0 16,-1 4 0-16,0-1 0 0,1-1 0 0,-2 2 0 16,-1 0-336-16,1 1 0 0,-2 0 0 0,0-1 0 15,-2 0 32-15,1 1 16 0,-1-2 0 0,-3-1 0 16,0 2 144-16,-1-1 144 0,-1 0-208 0,0-1 80 15,-2 0 128-15,1-1 0 0,-1 0 0 0,2 0 0 0,0-4 0 0,1 0 0 16,1 0 128-16,2-1-128 0,0 2 160 0,2-1-32 16,0-2-128-16,1 0 192 0,1-2-192 0,-1 6 0 15,0 0 128-15,0 0-128 0,0 0 0 0,0 0-288 16,0 0 64-16,31-57-12000 16,-31 57-2416-16</inkml:trace>
  <inkml:trace contextRef="#ctx0" brushRef="#br0" timeOffset="-105829.6">20220 13501 11967 0,'1'-2'1072'0,"1"0"-864"15,-2 2-208-15,0 0 0 0,1 0 1696 0,0-2 288 16,2-1 64-16,-3 3 16 0,0 0 1008 0,0 0 208 16,0 0 48-16,0 0 0 0,0 0-848 0,44-33-176 15,-38 30-16-15,0 3-16 0,1-2-1296 0,-2 2-256 16,1 0-48-16,-1 0-16 0,1 0-256 0,-1 0-48 15,1 0-16-15,-1 0 0 0,0 2-144 0,1-2-48 16,-1 0 0-16,1 0 0 0,0 0-144 0,-1 0 0 16,1 0 0-16,-1 0 0 0,2-2 0 0,-1 1 0 15,-1 1 0-15,-2 0 0 0,2 1 0 0,-1 1 0 16,-1 0-128-16,-1 0 128 0,-1 4-128 0,1-2 128 16,-1 2-160-16,-1 3 160 0,0-2-128 0,-1 4 128 0,1-1 0 0,-2 3-144 15,2-1 144-15,-1 4 0 0,2 0 0 16,-2 0 0-16,1 3 0 0,0-1 0 0,0 2 0 0,0 0 0 15,-1 2 0-15,0 2 0 0,1-1 0 0,-2 2 0 16,2 0 0-16,-1 1 0 0,0-2 0 0,0-1 0 16,-1 0 0-16,2-2 0 0,0 1 0 0,0-3 0 15,0-3 0-15,2-2 0 0,0 0 0 0,1 3 0 16,-1-5 0-16,2 0 0 0,-2 1 0 0,2-2 0 16,-2 0 0-16,1-1 0 0,-1 0 0 0,1 0 0 15,-1 1 0-15,0-1 0 0,0-3 0 0,-1 4 0 0,-1-1 0 0,1 0 0 16,-1 2 0-16,0-2 0 15,0-1 0-15,-1 1 0 0,1 2 0 0,-1-4 0 16,1 1 0-16,0 0 0 0,0 0 0 0,1-3 0 0,-1 1 0 16,1 0 0-16,-1-4 0 0,2 2 128 0,-1-4-128 15,-1 2 0-15,1-2 0 0,-1 0 0 0,0 1 0 0,0 0 0 16,0-1 0-16,-1 2 0 0,0-3 0 0,-1 0 0 16,0 0 128-16,0 2-128 0,0-2 128 0,0 0-128 15,-1 2 160-15,1-2-160 0,-1 0 128 0,2 0-128 16,-1 0 0-16,-2 0 144 0,2 0-144 0,-2 0 0 15,0 0 144-15,-1 0-144 0,0-2 128 0,0 2-128 16,-1 0 128-16,0-2-128 0,1 2 128 0,-2-3-128 16,-1 2 128-16,1 1-128 0,-1 0 0 0,1 0 128 15,1 0-128-15,-1 1 0 0,1 2 0 0,1-1 0 16,0 2 0-16,0 0 0 0,3 1 0 0,-2 0-128 0,1 0 0 0,0 1 0 31,1 0-384-31,0 0-64 0,2-2 0 0,-1 0-16 16,2 2-688-16,1-4-144 0,-1-1-32 0</inkml:trace>
  <inkml:trace contextRef="#ctx0" brushRef="#br0" timeOffset="-104147.41">17761 14344 2751 0,'-3'0'256'15,"1"0"-256"-15,0 2 0 0,0 0 0 0,1 1 608 0,-2-2 80 16,0 2 16-16,-4 4 0 0,0 1 80 0,-1 1 32 16,2-2 0-16,0 2 0 0,2-3 528 0,1 0 96 15,-1 2 32-15,2-2 0 0,-1-2 192 0,-1 1 32 16,3-4 16-16,0 1 0 0,1 1 192 0,-1-3 32 15,1 1 16-15,0-1 0 0,1 3-192 0,1-6-32 16,1 2-16-16,1-2 0 0,2 1-304 0,-6 2-48 16,0 0-16-16,0 0 0 0,0 0-368 0,48-19-80 15,-48 19 0-15,0 0-16 0,0 0-448 0,59-11-96 16,-59 11-16-16,0 0 0 0,56-5-112 0,-56 5-16 16,35 0-16-16,-18 3 0 0,-17-3-48 0,39 0-128 15,-16 0 192-15,-23 0-64 0,42 0-128 0,-42 0 0 16,43-4 0-16,-43 4 0 0,42-6 0 0,-42 6 0 0,43-6 0 0,-43 6 0 15,41-6 0-15,-41 6 0 0,0 0 0 0,51-13 0 16,-51 13 0-16,0 0 0 0,46-4 0 0,-46 4 0 16,0 0 0-16,37 2 0 0,-26 0 0 0,-1 1 0 15,-3-2 0-15,3 1 0 0,-1 1 0 0,2-2 0 16,-1 2 0-16,1-3 0 0,0 0 0 0,-2 0 0 16,-1 0 0-16,1-3 0 0,-9 3-176 0,0 0 176 15,0 0-192-15,48-10 32 0,-48 10 16 0,0 0 0 16,42-6 144-16,-42 6-208 0,0 0 80 0,39 4 128 15,-28 1-256-15,0-2 64 0,0 4 0 0,-1-1 16 16,0 0 176-16,-2-2-128 0,2 2 128 0,-1 0-128 0,1 0 128 16,-2-2 0-16,1 0 0 0,0-2 0 15,1 0 0-15,-2 0 0 0,-8-2 0 0,0 0-128 0,0 0 128 0,41-4 0 16,-41 4 0-16,0 0 0 0,0 0 0 0,0 0 0 16,48-9 0-16,-39 9 0 0,0 3 0 0,-2-1 0 0,2 2 0 0,-1-2 0 15,1 2 0-15,-2 0 0 16,2 1 0-16,0-1 0 0,-2 2 0 0,1-3 0 15,-1 0 0-15,2 1 0 0,-2-2 0 0,1-2 0 16,0 4 0-16,-2-4 0 0,1 0 0 0,-3 2 0 16,4-2 0-16,-2 2 0 0,2-2 0 0,-2 2 0 15,1-2 0-15,1 1 0 0,-2 2 0 0,0-1 128 16,0 2-128-16,-1-2 0 0,1 0 0 0,0 3 128 16,1-4-128-16,0 1 0 0,-1-2 0 0,2 3 0 0,-1-3 0 0,2 0 128 0,-2 0-128 0,1-3 0 15,0 1 0-15,-8 2 0 16,0 0 0-16,0 0 0 0,0 0 0 0,0 0 0 15,50-16 0-15,-50 16 0 0,0 0 0 16,0 0 0-16,0 0 0 0,39-6 0 0,-30 8 0 0,-3-2 0 16,1 4 0-16,0-2 0 0,-1 2 0 0,1 0 0 15,2 1 0-15,-2 1 0 0,1-3 0 0,0 4 0 16,0-1 0-16,-1 0 0 0,1-2 0 0,-1 2 0 16,2-2 0-16,-1-1 0 0,0 0 0 0,-1-1 0 15,3 2 0-15,-1-4 0 0,1 0 0 0,0 0 0 16,-1 0 0-16,1 0 0 0,0 0 0 0,0-3 0 15,0 2 0-15,1 1 0 0,0-2 0 0,-2 2 0 16,-2 2 0-16,1-2 0 0,2 1 0 0,-2 2 0 16,3-1 0-16,-1 2 0 0,1-1 0 0,2 2 0 0,-3 0 0 0,0-2 0 0,2 0 0 0,0 0 0 15,1 4 0-15,-1-6 0 0,0 4-144 0,-2-5 144 16,1 1 0-16,-1 1 0 16,0-2-144-16,0 0 144 0,0 0 0 0,0-2 0 15,0 2 0-15,1-1 0 0,-1 1 0 16,-2 0 0-16,4 0 0 0,-4 0 0 0,2-3 0 0,0 2 0 15,0 0 0-15,0 0 0 0,0 1 0 0,0-3 0 16,1 2 0-16,-11 1 0 0,0 0-128 0,38-5 128 16,-38 5 0-16,0 0 0 0,43-7 0 0,-43 7-128 15,0 0 128-15,42-10 0 0,-29 7 0 0,-13 3 0 16,0 0 0-16,0 0 0 0,54-18 0 0,-54 18 0 16,0 0 0-16,0 0 0 0,47-10 0 0,-38 10 0 15,1 0 0-15,0 0 0 0,-2 0 0 0,1 2 0 16,1-1 0-16,1 2 0 0,-1-2 0 0,1 2 128 0,0-1-128 15,0-2 0-15,2 1 0 0,-1 2 0 0,0-1 0 16,1-2 0-16,-1 1 0 0,-1 2 0 0,0-3 0 0,-1 2 0 16,1 0 0-16,0 0 0 0,-1-2 0 0,0 3 0 15,-1-2 0-15,1 1 0 0,0 0 0 0,0 0 0 16,-1-2 160-16,3 3-160 0,-1-3 160 0,2 0-160 16,0 0 0-16,-13 0 128 0,0 0-128 0,41-7 0 15,-29 7 0-15,-12 0 0 0,0 0 0 0,0 0 0 16,43-10 0-16,-33 8-160 0,-10 2 160 0,0 0-192 15,0 0-288-15,0 0-64 0,0 0-16 0,0 0 0 16,46-26-1280-16,-44 21-256 0,0 1-48 0,-1 1-13008 16</inkml:trace>
  <inkml:trace contextRef="#ctx0" brushRef="#br0" timeOffset="-103163.3">18300 14799 1839 0,'2'0'160'0,"-1"-2"-160"0,1 2 0 0,-2 0 0 16,1-3 1472-16,-1 3 256 16,1-1 48-16,0 1 16 0,1-5 1552 0,-1 4 320 15,0-1 64-15,0-2 16 0,-1 4-96 0,-1 0-32 16,0 0 0-16,0 4 0 0,-2-2-1520 0,2 4-304 15,0 2-64-15,-2 2-16 0,2 2-1024 0,1 3-208 16,-1 1-32-16,1 0-16 0,0 0-96 0,1 3-16 16,0-1 0-16,2 2 0 0,0 1-128 0,1 1-16 15,1-2-16-15,0-2 0 0,2 5-160 0,1-1 0 0,-1-2 0 0,-1 1 0 16,2-1 0-16,-2-2 0 0,0 1 0 16,-2-3 0-16,0-4 0 0,-2 0-144 15,1-4 144-15,-2-2-160 0,0 0 0 0,0-2 0 16,-1-2 0-16,0 1 0 0,0-3-32 0,0-3 0 15,0 3 0-15,-1-3 0 0,1 0 192 0,-1-3-192 0,0 2 192 0,-1-4-192 16,1 0 192-16,0-2 0 0,0 2 0 0,-1-7 0 0,0 4 0 0,1-4 0 16,-2 1 0-16,1-3 0 0,-2 0 0 0,0 1 128 15,1-3-128-15,-1 1 0 16,4 18 128-16,-9-35-128 0,4 15 160 0,-1-1-160 16,0-1 256-16,0 0-64 0,1-1 0 0,0 1 0 0,-1 0-64 0,1 1 0 0,0 3-128 0,0 0 192 31,5 18-192-31,-9-32 0 0,5 19 128 0,1 1-128 15,0 6 128-15,0-3-128 0,1 6 176 0,0-1-176 16,-1 1 288-16,2 2-48 0,-1 1-16 0,-1 0 0 16,2 0-32-16,1 0-16 0,-1 0 0 0,1 0 0 15,0 0-48-15,0 0 0 0,2 1 0 0,1 2 0 16,2-2-128-16,0 0 0 0,2 3 0 0,0 0 128 16,3-2-128-16,1 2 0 0,2 2 0 0,-1-2 0 0,-1 1 0 0,2 0 0 15,3 0 0-15,1 1 0 16,2 0 0-16,-2 1 0 0,-1 0-144 0,-2-4 144 0,-2 2-192 0,0 1 32 15,-1-2 0-15,1 2 0 0,-3 0-112 0,-1-2-32 16,-1 0 0-16,-1 1 0 0,-1-1 0 0,-2 2 0 16,-1-3 0-16,-2 4 0 0,0-4-16 0,-2 2 0 15,-1-1 0-15,-2 2 0 0,-1 0 48 0,-1-2 0 16,-3 2 0-16,0 0 0 0,-1 1 112 0,-1 0 32 16,-2 2 0-16,-1-3 0 0,0 1 128 0,0 2 0 15,3-3 0-15,0 0 0 0,2 1 0 0,2-4 0 16,5 0 0-16,-1-3 0 0,4 1 0 0,1-2-128 15,2-2 128-15,-3 3-192 16,0 0-704-16,0 0-160 0,0 0-32 0,0 0-10240 0,54-38-2064 16</inkml:trace>
  <inkml:trace contextRef="#ctx0" brushRef="#br0" timeOffset="-102580.31">18854 14759 5519 0,'-3'0'496'0,"1"0"-496"15,-1 0 0-15,2 0 0 0,0 0 2464 0,-3 0 400 16,-1-3 80-16,-5 3 0 0,-1-4 432 0,-1-1 80 15,1 2 0-15,1-1 16 0,1 0-864 0,0-1-176 16,3 2-48-16,0 0 0 0,1 2-1040 0,0-1-224 16,1 2-32-16,1 0-16 0,0 2-544 0,1-2-96 15,-1 4-32-15,1-2 0 0,1 2-80 0,1 2 0 16,-2 0-16-16,2 0 0 0,2 1-112 0,-2 0-32 16,1 2 0-16,0 1 0 0,2-1-160 0,-1 1 0 15,2 1 144-15,-1-1-144 0,2 0 0 0,-1 3 0 16,1-1 0-16,0 2 0 0,1 0 0 0,-1-1 0 15,0 3 0-15,0 0 0 0,0 3 0 0,0-1 0 0,-1 2 0 0,1 0 0 0,-2 2 0 0,0 0 128 16,-1 2-128-16,-1-2 0 0,2 0 0 16,-3-2 0-16,0 1 0 15,-3-4 128-15,2 2-128 0,-1-4 0 0,1-2 0 16,-1-3 0-16,0 1 0 0,1-1 0 0,-2-2 0 0,1 0 0 16,-1-2 0-16,1 2 0 0,-1-2 0 0,1-1-128 15,1 1 128-15,-1-2 0 0,2 0 0 0,-1-2-128 16,1 2 128-16,0-4 0 0,0 2 0 0,0-1 0 15,0 2 0-15,3-3 176 0,-1 0-176 0,0 0 192 16,2-3-192-16,1 2 160 0,1-1-160 0,-6 2 160 16,0 0-160-16,0 0 128 0,0 0-128 0,49-14 128 15,-49 14-128-15,0 0 128 0,38-5-128 0,-25 5 128 16,2 0-128-16,-2 0 0 0,-2 0 0 0,-1 0 0 16,0 0 0-16,-1-1 0 0,1 1 0 0,-1-2-176 15,1-1-592-15,-10 3-128 0,0 0-32 0,0 0-18240 16</inkml:trace>
  <inkml:trace contextRef="#ctx0" brushRef="#br0" timeOffset="-102014.31">19191 15224 12895 0,'-3'3'1152'0,"0"0"-928"0,2-3-224 0,0-3 0 0,1 3 1616 0,1 0 288 16,-1 0 48-16,1-3 16 0,2-1 1280 0,-3 4 256 16,0 0 48-16,0 0 16 0,0 0-1136 0,30-53-240 15,-30 53-32-15,0 0-16 0,0 0-1280 0,45-60-256 16,-45 60-48-16,0 0-16 0,38-48-160 0,-38 48-48 16,0 0 0-16,37-51 0 0,-37 51-208 0,0 0-128 15,0 0 128-15,39-56-128 0,-39 56 0 0,0 0 0 16,0 0 0-16,0 0 0 0,28-47 0 0,-28 47 0 15,0 0-192-15,0 0 64 16,0 0-416-16,0 0-80 0,0 0-16 0,18-57 0 16,-18 50-656-16,-2 4-144 0,0-3-32 0,-2 3-9856 15,-1-1-1984-15</inkml:trace>
  <inkml:trace contextRef="#ctx0" brushRef="#br0" timeOffset="-101711.87">19176 14892 10127 0,'-2'3'448'0,"1"-3"96"0,-1 0-544 0,1 0 0 0,1 0 0 0,0 0 0 15,1 0 2880-15,1 0 448 0,0 1 112 0,1 1 16 16,2 2 352-16,0 2 80 0,2 0 16 0,0 3 0 16,1 1-1984-16,-1 2-384 0,3 2-64 0,-1 1-32 15,1 1-672-15,-3 0-128 0,3 2-16 0,-1 1-16 16,-1 1-224-16,0 0-64 0,0 1 0 0,0-3 0 0,-1 1-192 0,-1 1-128 15,1-2 160-15,-2-1-160 0,-1 1 0 0,1-1 128 16,-1 0-128-16,0 1 0 0,0-2 0 0,-1 1 0 16,1-3 0-16,0 0 0 0,-1-4-144 0,1 0 144 15,0-4-208-15,0 1 80 16,0-7-384-16,0 0-64 0,1-3 0 0,-1-1-16 16,-4 4-496-16,0 0-112 0,0 0-16 0,0 0-16608 0</inkml:trace>
  <inkml:trace contextRef="#ctx0" brushRef="#br0" timeOffset="-101279.2">19593 15327 17503 0,'-2'2'768'0,"0"-2"176"15,1 0-752-15,0 0-192 0,1 0 0 0,0 0 0 16,-1 0 2464-16,-1 2 464 0,1-2 80 0,0 3 32 16,0-2-352-16,0 1-80 0,-1 2-16 0,2-1 0 15,0-2-1456-15,0 4-304 0,3-4-48 0,-2 4-16 16,1-1-352-16,0-1-80 0,0 3-16 0,1 1 0 15,-1 1-48-15,2-3-16 0,-2 4 0 0,1 0 0 0,-2-3-128 0,0 1-128 16,1 2 144-16,-1-3-144 0,0 1 0 0,-1 2 0 16,0-3 0-16,0 0 0 0,0 1 0 0,-1-4 0 15,1 4 0-15,-1-4 0 0,-1 1 0 0,1 1 0 16,0-4 0-16,0 4 0 0,-1-4 0 0,1 2-208 16,0-1 64-16,-2 0 16 0,2 0 128 0,0-2-160 15,0 1 160-15,-2-1-160 0,2 0 160 0,-2 0-192 16,2-1 192-16,-1 1-192 0,1-4-96 0,-1 2-32 15,1-1 0-15,0 0 0 16,0-1-800-16,-1-1-160 0,2 1-48 0,0-3-15376 0</inkml:trace>
  <inkml:trace contextRef="#ctx0" brushRef="#br0" timeOffset="-100677.99">19764 15111 12895 0,'0'-1'1152'0,"0"-3"-928"0,0 2-224 0,0-2 0 15,0 4 1344-15,0-3 208 0,1 3 48 0,-1-2 16 16,1-2 1536-16,2 1 304 0,-1-2 64 0,1 1 16 16,0 0-976-16,1 0-208 0,1 2-48 0,-1 2 0 15,2-2-1312-15,0 2-272 0,0 0-48 0,0 2-16 16,2 0-272-16,-1 0-48 0,1 0-16 0,-1 1 0 16,2 0-160-16,-3 1-32 0,0 0-128 0,-1 1 192 15,0 1-192-15,0-2 0 0,-1-1 0 0,-2 2 0 16,1-1-384-16,-1 0-64 15,1-2 0-15,-2-2-12192 0,0 1-2432 0</inkml:trace>
  <inkml:trace contextRef="#ctx0" brushRef="#br0" timeOffset="-100430.06">19753 15209 12895 0,'0'5'576'0,"0"-5"112"0,0 0-560 0,1 0-128 16,0 0 0-16,0 0 0 0,1 0 2096 0,-1 0 384 16,3 0 80-16,1 0 0 0,-1-3 704 0,4 3 144 0,-1 0 32 0,2 0 0 0,0 0-1584 0,-1 0-304 31,1 3-64-31,1-3-16 0,0 1-896 0,0-1-176 16,-2 2-32-16,2-2-16 0,-1 0-352 0,-2 0 144 0,-1 0-144 0,1 0 0 15,-2 0 0-15,-2 3-144 0,1-3-16 0,0 1 0 31,-2 2-1280-31,1-3-256 0,-1 0-48 0,-1 0-14592 0</inkml:trace>
  <inkml:trace contextRef="#ctx0" brushRef="#br0" timeOffset="-99475.96">20142 15168 15663 0,'-1'-1'1392'0,"1"-2"-1120"0,0 2-272 0,0 1 0 16,0 0 2048-16,0 0 336 0,-3-2 80 0,3 2 16 16,0-3 336-16,0 2 64 0,2 2 0 0,-2 2 16 15,2 3-1168-15,1 0-224 0,-1 0-48 0,1 0-16 16,-1 0-832-16,2 4-160 0,1 0-48 0,-2-1 0 16,0 1-176-16,2 0-32 0,-3 2-16 0,2-2 0 15,-1 0-176-15,-1 0 0 0,0 1 0 0,0-1 0 16,-1-3 0-16,-1-1 0 0,0 0 0 0,0-1 0 15,0-1 0-15,0 0-272 0,0 0 64 0,-1-2 16 16,-1 1-176-16,0 0-16 0,2 0-16 0,-2-3 0 16,0 3-800-16,1-3-144 0,0 3-48 0,-2-3 0 15,1 0-656-15,-1-3-128 0,1 0-16 16,-2-3-16-16,2-1-624 0,-1-3-128 0</inkml:trace>
  <inkml:trace contextRef="#ctx0" brushRef="#br0" timeOffset="-99097.14">20120 14970 16575 0,'-3'1'736'0,"1"-1"160"15,1 0-720-15,0-1-176 0,1 1 0 0,-2-2 0 0,2 2 2272 0,0-4 416 0,0 1 96 0,0 0 16 16,2-3-224-16,-2 1-32 0,1 1-16 0,0 0 0 15,1 2-1136-15,1 0-240 0,-1 2-32 0,1 0-16 16,-1 0-528-16,2 0-96 0,1 4-32 0,-1-1 0 16,2 2-224-16,-1 0-48 0,0 1-16 0,1 0 0 15,-1 0-160-15,0 4 0 0,-1-4 0 0,-1 4 0 16,1-4 0-16,-2 2 0 0,0-2 0 0,-1-1-176 16,-1-2-144-16,-1 0-48 0,-1 1 0 0,0-4 0 31,1 0-224-31,-2 0-48 0,2-3-16 0,-3 2 0 15,2 0-160-15,-3 1-16 0,-1-2-16 0,0 2 0 0,1 0 432 0,-3 0 96 0,1 0 0 0,-1 0 16 16,2-2 432-16,-1 1 96 0,2-2 16 0,0 1 0 16,1-2 160-16,0 0 48 0,2-1 0 0,-1-1 0 0,2 1-208 15,1-1-48-15,1 0 0 0,1 0 0 16,-2 6-192-16,0 0 0 0,0 0 0 0,0 0-160 16,0 0-720-16,0 0-144 0,33-47-16 0,-24 43-14256 15</inkml:trace>
  <inkml:trace contextRef="#ctx0" brushRef="#br0" timeOffset="-98346.81">20344 14807 7359 0,'-3'-4'320'0,"2"4"80"0,0 0-400 0,0-2 0 0,1 2 0 0,0 0 0 16,0 0 2464-16,0 0 416 0,-2 2 64 0,2-1 32 15,2 2 928-15,-1-1 192 0,0 2 48 0,2-2 0 16,-1-2-1712-16,0 2-352 0,2 0-64 0,0-2-16 16,1 3-1232-16,-1-3-240 0,0 0-48 0,3-3-16 15,-1 3-208-15,1-2-32 0,-1 2-16 0,3-2 0 16,-1 4-80-16,1-2-128 0,0 0 176 0,0 2-176 15,-1 1 128-15,0-2-128 0,-1 1 0 0,1 2 0 16,0 2 0-16,0-2 0 0,-1 2 0 0,-2-1 0 16,0 1 0-16,0-2 0 0,-1 2 0 0,-1-2 0 15,1 0 0-15,-1 1 0 0,-1-4 0 0,1 4-144 0,-2-5 144 0,0 3 0 16,-1-3 0-16,1 2-128 0,-1 0 128 0,-1-2 0 16,1 0-144-16,-1 0 144 0,0 3 0 0,-1-3 0 0,0 0 0 0,1 1 0 15,-1 1-128-15,2-2 128 16,-1 3 0-16,0 1 0 0,0-2 0 0,-1 4 0 15,2 2 0-15,-1 0 0 0,1 5 0 0,1 0 0 16,1 0 0-16,-1 5 0 0,1-1 0 0,2 6 0 16,1 0 0-16,0 3 0 0,-1-4 0 0,1 3 0 15,0-3 0-15,-2 1 0 0,1-1 0 0,0 0 0 16,-1-3 0-16,1-1 0 0,-1 2 0 0,0-4 0 16,0 3 0-16,-1-3 0 0,1-1-128 0,-1-2 128 15,1 0 0-15,-1-4 0 0,-1 1 0 0,1-3 0 0,-1-1-144 16,-1 0 144-16,1-4 0 0,-1 2 0 0,0-1 0 15,0-2 0-15,0 1 0 0,-1 1 0 0,0 0 0 16,-1-1 0-16,1 0 0 0,-1 2 0 0,0 1 0 0,0-1 0 16,1-2 176-16,-2 2-176 0,2-1 192 0,-1 2-192 15,-1-1 192-15,1 0-192 0,-2 2 192 0,0-4-192 16,2 2 192-16,-2-1-192 0,1-2 192 0,0 1-192 16,-1-2 192-16,0 2-192 0,2-2 192 0,-2 0-192 15,-1-2 192-15,2 2-192 0,-1 0 192 0,-1-2-192 16,1 2 208-16,0-1-64 0,-2 1-16 0,0 0 0 15,0 0 0-15,-2 0-128 0,1 0 192 0,-2 0-64 16,2 0-128-16,0 0 128 0,2 1-128 0,-2 1 128 16,2 0-128-16,2 3 0 0,-1-4 0 0,0 4 0 15,2-4 0-15,-1 4 0 0,2-4 0 0,1 2 0 16,-1-1-512-16,1-1-128 0,1 2-16 0,-1-3-12320 16,0 0-2448-16</inkml:trace>
  <inkml:trace contextRef="#ctx0" brushRef="#br0" timeOffset="-97346.54">19604 15436 5519 0,'-3'3'496'0,"-1"-3"-496"16,0 0 0-16,2 0 0 0,0 0 1696 0,1 0 240 15,1 0 48-15,-2 0 16 0,-1 0 800 0,0 0 144 16,-1-3 48-16,1 2 0 0,1-1-560 0,-1-2-96 16,2 1-32-16,1 1 0 0,-2-2-560 0,2 0-112 15,0 1-32-15,1 0 0 0,-1 0-624 0,1-2-128 16,0 3-16-16,-1 0-16 0,0-1-448 0,0 2-96 16,-1 1-16-16,0 0 0 0,0 1-16 0,-1 2-16 15,0 1 0-15,0 1 0 0,-1 1-32 0,1 0 0 16,0 1 0-16,1 3 0 0,0-1-192 0,1 1 0 15,0 0 128-15,1 0-128 0,0 1 0 0,1-1 0 16,0-2 0-16,1 2 0 0,-1-4 0 0,0 2 0 0,1-3 0 0,-1 2 0 16,1-4 0-16,-1 3 0 0,1-5 0 0,-2 4 0 15,0-5 0-15,1 1 0 0,-2 2 0 0,0-3 0 16,0 0 0-16,0 0 0 0,0 0 0 0,-2 0 0 16,2-4 0-16,-1 2 0 0,0-5 0 0,0 1 0 15,-1-4 0-15,1 2 0 0,0 0 0 0,1 8 144 16,0 0 32-16,0 0 0 0,-4-47 0 0,4 47 0 15,0 0-32-15,0 0 0 0,0-48 0 0,0 48 0 16,0 0-144-16,0 0 160 0,0 0-160 0,0-50 160 16,-1 43-32-16,1-2-128 0,-1 3 192 0,1 0-64 15,-2 2-128-15,0 1 160 0,1 0-160 0,0-1 160 16,-2 2-160-16,2 2 0 0,-2 0 144 0,1 0-144 16,1 2 0-16,-1 0 128 0,1 3-128 0,0-2 0 0,0 4 128 15,1 0-128-15,0 2 128 0,0 3-128 0,1-2 0 0,0 3 128 16,2 2-128-16,-1 1 0 0,1-1 0 0,-1-1 0 15,2 2 0-15,-2-1 0 0,1-3 0 0,-1 2 0 16,1-2 0-16,-2-3 0 0,1 1 0 0,1-4 0 16,-1 0 0-16,0-2 0 0,-1-3 0 0,0-1 0 0,0 0 0 0,-1-4 0 15,1 1 0-15,1-4-160 16,-2-1 160-16,0 8-160 0,0 0 160 0,0 0-160 16,0-46 160-16,0 46-160 0,0 0 160 0,-3-46 0 15,3 46 0-15,0 0 0 0,-3-46 0 0,3 46-128 16,0 0 128-16,0 0 0 0,-5-44 0 0,2 35 0 15,2 3 0-15,-2-1 0 0,3 2 0 0,-1 3 0 16,0 0 0-16,0 2 0 0,-1 2 0 0,1 0 0 0,0 4 0 16,0 3 0-16,1 0 0 0,-1 1 0 15,-2 5 0-15,3-2 0 0,0 0-160 0,0-1 0 0,1 2 0 0,1-3 0 32,0-1-464-32,-1-4-80 0,0 0-32 0,1-4-18320 0</inkml:trace>
  <inkml:trace contextRef="#ctx0" brushRef="#br0" timeOffset="-30076.86">11353 16855 15663 0,'-1'-3'1392'0,"-1"3"-1120"15,2 3-272-15,0-3 0 0,0 0 2144 0,0 0 368 16,0 0 80-16,-1 0 16 0,1 1 528 0,0 1 128 0,1 1 0 0,1-2 16 16,0 2-1632-16,2-1-336 0,1-1-64 0,0 4-16 15,0-1-560-15,1 0-112 0,2-2-32 0,1 2 0 16,1-2-128-16,0 0-16 0,1 0-16 0,-1-2 0 15,0 0-176-15,1 0-48 0,0-2 0 0,-1 0 0 16,1 0-144-16,0 2 0 0,-1-4 144 0,-1 4-144 16,-1-2 0-16,1 2 0 0,0 0 0 0,-2 0 0 15,-1 0 0-15,0-3 0 0,1 3 0 0,-1-1 0 16,0 1 0-16,-1-3 0 0,0 2-144 0,0 1 144 16,0 0-592-16,-3 0-48 0,0 4-16 15,0 0 0-15,-1-4-800 0,-1 2-144 0,0 2-48 0,-2 2-15632 16</inkml:trace>
  <inkml:trace contextRef="#ctx0" brushRef="#br0" timeOffset="-29596.79">11361 17004 7375 0,'-1'3'656'0,"0"-3"-528"15,0 0-128-15,-1 0 0 0,2 0 0 0,-1 0 0 16,0 0 0-16,-1 0 0 0,-1 2 960 0,-1-1 240 0,1-1 32 0,1 0 32 16,0 0 992-16,-1-1 208 0,2 1 32 0,1 0 32 15,-1-2 16-15,0 2 0 0,1 0 0 0,0 0 16 16,0 0-144-16,0 0-32 0,1 2 0 0,0 2 16 15,0-3-992-15,2 4-192 0,-1-1-32 0,1-2 0 0,-1 2-736 0,1 0-128 16,1-2-48-16,-2 1 16 16,3-2-80-16,-1 1-16 0,2-2 0 0,0-2 16 15,0 1-48-15,2-2-16 0,3 1 0 0,-11 2 16 16,0 0-160-16,0 0 192 0,52-19-192 0,-52 19 192 16,0 0-192-16,38-11 0 0,-38 11 0 0,0 0 0 15,41-6 0-15,-30 3 0 0,-1 3 0 0,-1 0 0 16,-2-3-144-16,0 3 144 0,1-4-160 0,-2 1 160 0,1 1 0 0,0-2 0 15,-1 1 0-15,-1 0-128 0,0-1 128 0,-2-1 0 16,0 4 0-16,-1-1 0 0,0 1 0 0,-1 1-128 16,0 0 128-16,-1 0 0 0,0 1-224 0,-1 1 32 15,0 2 16-15,-2 0 0 16,1 1-336-16,-2-2-64 0,0 3 0 0,-1-3-16 16,-1 2-432-16,1-3-64 0,1 1-32 0,-2 1-16448 15</inkml:trace>
  <inkml:trace contextRef="#ctx0" brushRef="#br0" timeOffset="-27808.54">12105 16315 6447 0,'-2'-7'576'0,"1"1"-576"16,1 3 0-16,-1 2 0 0,1-1 1184 0,-1 2 128 16,-1-3 32-16,1 2 0 0,0-4 1536 0,0 4 320 15,-2-3 64-15,1 4 16 0,-1 4-400 0,2-2-64 0,0 3-32 0,0 1 0 16,-1 3-1056-16,2 1-192 0,0 2-64 0,-1 2 0 15,1 3-640-15,-1-1-128 0,1 4-16 0,0 1-16 16,1-1-352-16,0 2-80 0,1 3-16 0,0 0 0 16,2 3-80-16,-1-2-16 0,1 0 0 0,0 1 0 15,1-3-128-15,-3 0 0 0,2-1 0 0,-2-4 0 16,1-1 0-16,-1-2 0 0,1-4 0 0,-1-2 0 16,0-2 0-16,-2-2 0 0,0 0 0 0,0-4 0 15,0-5 0-15,0-3 0 0,0 1 0 0,-2-3 128 16,1-1-128-16,1 9 160 0,0 0-160 0,-2-42 160 15,2 42-32-15,0 0 0 0,-4-55 0 0,4 55 0 16,-3-46-128-16,3 46 128 0,-2-51-128 0,2 51 128 0,-4-57-128 16,4 57 0-16,-7-56 0 0,7 56 128 0,-8-51-128 0,8 51 0 15,-9-43 144-15,2 23-144 0,2 2 0 0,-1 2 144 16,1 3-144-16,-1 0 0 0,1 1 176 0,-1 5-176 16,2-2 160-16,1 3-160 0,-1 2 176 0,1 0-176 15,2 2 192-15,0 2-192 0,1 0 224 0,0 0-64 16,1-3-16-16,0 3 0 0,2 0-16 0,1 0 0 15,-1 0 0-15,2 0 0 0,0 0-128 0,1 3 128 16,1-2-128-16,0 0 128 0,2 3-128 0,1-4 0 16,-10 0 144-16,0 0-144 0,0 0 0 0,44-10 0 15,-44 10 0-15,0 0 0 0,37-6 0 0,-37 6 0 16,0 0 0-16,34 0 0 0,-23 0 0 0,-1 4 0 16,-1-2 0-16,-1-1 128 0,-1 4-128 0,-1 0 0 15,1 4 0-15,-1-3 0 0,0 2 0 0,-1 0 0 0,0 5 0 0,-1-5 0 16,-1 2 0-16,-1 0 0 0,-1-4 0 15,-1 2 0-15,-1-2 0 0,-2 0 0 0,-2 3 0 0,-1-3 0 16,-1 1 0-16,-2 2 0 0,-1 1 0 0,-2 0 0 16,-1 1 0-16,0-1 0 0,0 2 0 0,0-1 0 15,0 0 0-15,1 2 0 0,2-3 0 0,1-3 0 16,1 2 0-16,3-3 0 0,0 1 0 0,1 0-128 16,0-3 128-16,3-2 0 0,1-2 0 0,1 0 0 15,3-2 0-15,-1 0 0 0,-3 2 0 0,0 0-128 16,0 0-288-16,0 0-48 0,40-53-16 15,-40 53-12704-15,0 0-2528 0</inkml:trace>
  <inkml:trace contextRef="#ctx0" brushRef="#br0" timeOffset="-27029.16">12641 16115 22111 0,'0'3'976'0,"0"-3"208"0,0 0-944 0,-1 0-240 0,1 0 0 0,0 0 0 15,-1 0 1536-15,0-3 256 0,-1 3 48 0,-1-2 16 16,-2 0 288-16,0 0 64 0,-1-2 16 0,-2 2 0 15,2-2-944-15,-1 2-176 0,-1 2-32 0,-1-3-16 16,2 3-480-16,-2 0-112 0,2 3-16 0,0-3 0 16,-1 0-64-16,2 2 0 0,0-1-16 0,0 2 0 15,3-1-128-15,1-1-32 0,-1 2 0 0,2 1 0 16,0-2-208-16,1 2 176 0,-2 0-176 0,1 2 160 0,1 0-160 0,0 3 0 16,0-3 0-16,0 4 128 0,1 0-128 0,-1 2 0 15,2 3 0-15,0-2 128 0,-1 3-128 0,1 3 0 16,-1 0 0-16,0 3 128 0,0 3-128 0,1-2 0 15,0 4 144-15,-1-1-144 0,1-1 128 0,0 1-128 16,0 5 160-16,2 1-160 0,-1-1 0 0,0-1 128 16,0-3-128-16,-1-4 0 0,1 2 0 0,-2 0 0 15,1-3 0-15,0-2 0 0,-1 1 0 0,0-4 0 16,0 0 0-16,-1 1 0 0,2 0 0 0,-2-3 0 16,0 1 0-16,0-3 0 0,-2-4 0 0,2 1 0 15,0-1 0-15,0-3 0 0,0 2 0 0,0-2 0 16,0-2 0-16,2 0 0 0,-2-2 0 0,0 0 0 15,1-2 0-15,0 3 0 0,0-2 0 0,1 1 0 0,-1-2 0 0,-1 2 0 16,1 0 0-16,0 1 0 0,1 0 0 0,0 0 0 16,0-2 0-16,1 4 0 0,-1-4 0 0,1 2 0 15,1-1 0-15,-1 2 0 0,4-1 0 0,-1 0 0 16,1-2 0-16,1 2 0 0,1-1 0 0,1-2 0 16,1 4 0-16,1-4-128 0,0 2 128 0,0-2 0 15,-1 0 0-15,2 0 0 0,-13 0 0 0,0 0 0 16,38-8 752-16,-38 8 208 0,0 0 32 0,0 0 16 15,40-10-2128-15,-40 10-416 0,0 0-96 0,0 0-18432 16</inkml:trace>
  <inkml:trace contextRef="#ctx0" brushRef="#br0" timeOffset="-26345.34">13047 16745 4607 0,'-5'2'400'16,"2"-2"-400"-16,1 1 0 0,1-1 0 0,1 0 1200 0,0 0 144 16,0 3 48-16,0-3 0 0,0 0 1616 0,1 0 336 0,0 2 64 0,2 2 16 15,-2-4-704-15,3 2-144 16,-2 0-16-16,1-2-16 0,0-2-912 0,1 0-176 16,0-1-48-16,2 0 0 0,-6 3-384 0,0 0-64 15,0 0-32-15,0 0 0 0,39-61-352 0,-39 61-64 16,0 0 0-16,35-67-16 0,-35 67-224 0,27-53-32 15,-27 53-16-15,27-59 0 0,-27 59-96 0,25-55-128 16,-25 55 176-16,0 0-176 0,35-66 128 0,-35 66-128 0,0 0 0 16,0 0 0-16,27-60 0 0,-27 60 0 0,0 0 0 15,0 0 0-15,0 0 0 0,20-50-144 0,-20 50 144 0,0 0-192 32,0 0-640-32,0 0-128 0,0 0-16 0,6-55-10912 0,-6 55-2176 0</inkml:trace>
  <inkml:trace contextRef="#ctx0" brushRef="#br0" timeOffset="-26047.46">12986 16359 9215 0,'1'2'816'0,"2"-1"-656"0,-1 2-160 0,0-3 0 0,0 0 2496 0,1 2 480 16,2 2 96-16,2 0 0 0,4 4 1200 0,1 5 224 15,2-3 48-15,0 3 16 0,-3 3-2496 0,0 2-496 16,0-2-96-16,-1 4-32 0,-1 1-672 0,-1 2-144 16,0 2-32-16,-1 3 0 0,2-3-176 0,-4 1-32 15,1 2-16-15,-1-3 0 0,0-1-208 0,0-1-32 16,0-1-128-16,0-2 192 0,0-1-192 0,-2-3 0 16,1-4 0-16,0-2 0 0,-1-1 0 0,0-2 0 15,1-1 0-15,-2-3 0 0,1-3 0 16,-2 0 0-16,1-3 0 0,-1 0 0 0,1-2-272 0,-2 5 0 15,0 0 0-15,0 0 0 16,0 0-624-16,1-49-112 0,-1 49-16 0</inkml:trace>
  <inkml:trace contextRef="#ctx0" brushRef="#br0" timeOffset="-25379.86">13440 16560 9215 0,'0'0'816'0,"0"0"-656"0,0 0-160 0,0 0 0 15,0 0 2160-15,1 0 400 0,1 0 64 0,0 0 32 16,3 0 1504-16,1 0 288 0,3 2 64 0,-1 0 16 16,2 1-2816-16,0-2-560 0,1 1-128 0,2-1 0 15,-1 2-288-15,0-1-48 0,0-2-16 0,0 2 0 16,-1 0-448-16,-1-2-96 0,0 3 0 0,-3-3-128 0,2 0 0 0,-3 1 0 15,0 1 0-15,1-2 0 0,-4 0 0 0,2 0 0 16,-2 0 0-16,-2 0 0 16,0 0-432-16,-1 0-144 0,0 0-16 0,-1 3-17232 15</inkml:trace>
  <inkml:trace contextRef="#ctx0" brushRef="#br0" timeOffset="-25162.57">13472 16698 8687 0,'-2'5'192'0,"1"-5"32"0,-1 1 16 0,1 1 16 0,1-2-256 0,0 0 0 15,1 0 0-15,1 0 0 0,0 0 3184 0,2 0 592 0,1 1 112 0,2-2 16 16,2 1-656-16,-1-3-144 0,2 3-32 0,0-3 0 16,-10 3-1200-16,0 0-240 0,35-6-48 0,-25 3-16 15,1 3-928-15,0-1-176 0,-1 1-32 0,0 0-16 16,0 0-416-16,0 0 128 0,-2 0-128 0,2 0 0 15,-1 0 0-15,-1 1 0 0,2-1 0 0,0 0-12128 16,1 0-2464-16</inkml:trace>
  <inkml:trace contextRef="#ctx0" brushRef="#br0" timeOffset="-24697.23">13882 16643 18431 0,'-4'6'816'0,"0"-2"160"0,2-1-784 0,0 0-192 16,1-3 0-16,1 3 0 0,0-2 2064 0,-1 1 368 16,0 2 80-16,-2 2 16 0,2 3-176 0,0-3-48 15,1 0 0-15,0 1 0 0,0-1-1152 0,0 1-256 16,1-1-32-16,-1 3-16 0,1 1-496 0,-1 0-96 16,1 2-32-16,-1 2 0 0,-1-2-224 0,0 3 0 15,0-3 0-15,0 2 0 0,-1-5 0 0,1-2-192 16,0-1 192-16,1-2-160 0,0-2 160 0,0 1 0 15,1-6-144-15,0 3 144 0,1-3 0 0,-1-2-176 16,-1 5 176-16,0 0-128 0,0 0 128 0,0 0-128 16,20-52 128-16,-20 52-128 0,0 0 128 0,0 0 0 15,23-53 0-15,-23 53 0 0,0 0 192 0,0 0-16 16,0 0-16-16,33-49 0 0,-33 49 96 0,0 0 32 0,0 0 0 0,0 0 0 16,0 0-160-16,38-31-128 0,-32 31 192 0,0 0-192 15,-1 0 144-15,0 3-144 0,0 1 0 0,0-2 144 16,-2 4-144-16,2 2 0 0,-1-2 144 0,0 3-144 15,-1 0 176-15,0 1-48 0,-1 3 0 0,1-1 0 16,-1 0 0-16,0 2 0 0,-1-2 0 0,0 2 0 16,0-2 0-16,-1 1 0 0,0-1 0 0,0-2 0 15,2 2-128-15,-2-3 0 0,0 1 0 0,0-3 128 16,-2 0-128-16,2-3 0 0,0 0 0 0,0-4 0 16,0 0 0-16,0-2 0 0,0 0 0 0,0 0 0 15,0-2-416 1,2-2-16-16,-1 0 0 0,-1 6-18000 0</inkml:trace>
  <inkml:trace contextRef="#ctx0" brushRef="#br0" timeOffset="-24395.31">14235 16871 9215 0,'-1'2'816'0,"1"-2"-656"16,0 0-160-16,0-2 0 0,1 2 2176 0,-1 0 384 16,0 0 96-16,1 2 16 0,1-2 448 0,-1 0 80 15,1 4 32-15,0 0 0 0,1 2-848 0,0 0-160 0,0 0-48 0,2 4 0 16,-1-1-1136-16,1 1-224 16,0 2-48-16,-1 0-16 0,-1 2-464 0,0-2-96 0,-2 1 0 0,0-1-16 15,-1 0-176-15,-1 2 128 0,0-2-128 16,-2 1 128-16,0-3-128 0,-2 2 0 0,0-2 0 15,-3-1 0-15,2 0-144 0,-1-2 144 0,-1-4-192 0,1 0 192 32,0-3-1472-32,-1-3-176 0,1-3-32 0,1-1-15024 0</inkml:trace>
  <inkml:trace contextRef="#ctx0" brushRef="#br0" timeOffset="-23463.74">14630 16867 11055 0,'-7'6'976'0,"4"-5"-784"0,0 2-192 0,2-3 0 16,0-3 800-16,2 2 112 0,0 1 32 0,1-2 0 16,1-4 1760-16,-3 6 368 0,0 0 64 0,0 0 0 15,41-55 144-15,-41 55 32 0,37-51 0 0,-37 51 0 16,43-61-1680-16,-43 61-336 0,46-61-64 0,-46 61-16 15,42-63-608-15,-42 63-128 0,30-47-32 0,-30 47 0 16,26-48 560-16,-26 48 96 0,27-51 32 0,-27 51 0 16,0 0-1712-16,28-51-352 15,-28 51-64-15,0 0-16 0,0 0 800 0,0 0 208 0,0 0 0 0,0 0 0 0,0 0-256 0,0 0 48 16,0 0 0-16,9-53 0 16,-14 51-912-16,-1 0-176 0,-1-3-48 0,-3 4-16576 15</inkml:trace>
  <inkml:trace contextRef="#ctx0" brushRef="#br0" timeOffset="-23212.21">14619 16416 10127 0,'1'2'448'0,"1"-1"96"0,1 2-544 0,-1-1 0 16,1-2 0-16,-1 2 0 0,4 0 2768 0,0 2 448 15,4 2 96-15,4 0 16 0,1 6 336 0,0 2 80 0,-1 5 16 0,0-1 0 16,0 4-1840-16,-2 1-384 0,2 3-64 0,-2 1 0 15,2 1-912-15,-2 2-176 0,2 1-48 0,-3 0 0 16,0 1-208-16,0-1-128 0,-2-1 128 0,-1-2-128 16,0-1 0-16,-1-5 0 0,1-2 0 0,-2-5 0 15,-3-1 0-15,2-4 0 0,0 2 0 16,0-3 0-16,0-3 0 0,0-3-192 0,-1 0 192 0,0-3-192 31,-1 0-640-31,0-3-144 0,-1 0-32 0,1-2-10784 0,-3 5-2160 0</inkml:trace>
  <inkml:trace contextRef="#ctx0" brushRef="#br0" timeOffset="-22980.13">15166 16934 17503 0,'-1'12'768'0,"0"-4"176"0,0 0-752 0,-1 0-192 16,2-2 0-16,0-1 0 0,0 1 2128 0,0 4 400 15,-1 6 80-15,1 6 16 0,0 0-208 0,-1 1-48 16,2-7 0-16,-1-1 0 0,0-5-1376 0,1-4-288 16,-1 0-48-16,2-2-16 0,-1-2-448 0,-1-1-192 15,1 2 128-15,0-3-128 0,1 0 0 0,-1-3 0 16,0 2 0-16,0-1 0 16,2 2-848-16,-1-4-48 0,1 1-16 0</inkml:trace>
  <inkml:trace contextRef="#ctx0" brushRef="#br0" timeOffset="-22757.85">15134 16801 27647 0,'-2'3'1216'0,"0"-3"256"0,1 0-1168 0,0 0-304 0,1 0 0 16,-1 0 0-16,1 0 1968 0,0 0 336 0,-2-3 64 0,2 0 0 15,0-2-992-15,0 0-208 0,0 5-32 0,0 0-16 16,0 0-768-16,0 0-160 0,0 0-16 0,0 0-16 16,0 0-160-16,24-57 0 0,-24 57 0 0,0 0 0 15,0 0-656-15,0 0-112 0</inkml:trace>
  <inkml:trace contextRef="#ctx0" brushRef="#br0" timeOffset="-22313.95">15414 16651 11055 0,'-2'2'976'0,"1"1"-784"0,0-2-192 0,1-1 0 16,0-1 2368-16,0 1 416 0,-1 1 96 0,1 1 0 15,0 1 432-15,2-2 80 0,1 1 0 0,0 1 16 16,2-2-1488-16,0-1-320 0,1 3-48 0,2-3-16 16,0 0-752-16,0 2-144 0,1-2-48 0,0 0 0 0,0 0-304 0,1 0-64 15,0 0-16-15,0 0 0 16,0 0-208-16,-3 0 0 0,1 0 0 0,-2-2 0 0,-1 2 0 0,-2 0 0 16,0 0 0-16,-1 2-160 15,1-2-560-15,-3 0-112 0,1 1-32 0,-2-1-16912 16</inkml:trace>
  <inkml:trace contextRef="#ctx0" brushRef="#br0" timeOffset="-22096.2">15406 16810 9215 0,'0'1'400'0,"0"-1"96"0,0 0-496 0,0 0 0 16,0 0 0-16,0 0 0 0,1 3 2240 0,1-3 336 0,-1 2 80 0,3-2 16 15,-1 2 464-15,1-2 112 0,1 0 16 0,1 0 0 16,0 0-1376-16,1-2-272 0,-1 2-48 0,0-2-16 16,0-2-640-16,1 4-128 0,1-2-16 0,-2-2-16 15,2 1-432-15,-1 1-96 0,-1-2-16 0,2 2 0 16,-1 4-208-16,-1-2 0 0,2 0-192 0,-1-2 192 31,2 1-1280-31,1-2-128 0</inkml:trace>
  <inkml:trace contextRef="#ctx0" brushRef="#br0" timeOffset="-21662.63">15798 16771 12895 0,'-1'0'576'0,"1"0"112"0,-1 0-560 0,1-2-128 15,0 2 0-15,-2 0 0 0,2 0 2304 0,0 0 416 0,-1 0 96 0,0 0 0 16,1 0 496-16,0 4 80 0,-1-1 32 0,1 3 0 16,1 0-1696-16,0 4-352 0,-1 0-64 0,1 2-16 15,1 0-704-15,-1 2-144 0,0 1-16 0,2 1-16 16,-2 0-176-16,1 0-48 0,0 3 0 0,-1-3 0 16,0-1-192-16,-1-4 0 0,1 0 0 0,-1-5 0 15,0 1 0-15,-1 0 0 0,1-4 0 0,-1 0 0 16,1-3-240-16,0-4 16 0,-1 2 0 0,-1-5 0 31,2 7-1312-31,0 0-272 0,0 0-48 0,-7-50-14656 0</inkml:trace>
  <inkml:trace contextRef="#ctx0" brushRef="#br0" timeOffset="-21275.73">15777 16617 3679 0,'-4'1'320'0,"1"2"-320"15,0-3 0-15,2-3 0 0,1 2 2752 0,0 1 496 16,0 0 80-16,-1-2 32 0,1-4 672 0,-1-1 128 16,1 1 16-16,0-1 16 0,0 7-1840 0,0 0-368 0,0 0-80 0,0 0-16 15,0 0-992-15,0 0-192 16,0 0-32-16,0 0-16 0,0 0-320 0,0 0-64 16,0 0-16-16,0 0 0 0,0 0-256 0,38-31 0 15,-34 33 128-15,-2 2-128 0,2-1 0 0,-2 0 0 16,-1 3 0-16,1 1 0 0,-1-4 0 0,-1 3-144 15,-1 1 16-15,-2-1 0 16,2 1-544-16,-3-1-96 0,2 1-32 0,-2-1 0 16,0-2-368-16,-1-2-80 0,1 0-16 0,-1-2 0 15,0 0 320-15,-2 0 64 0,1-2 16 0,0-4 0 0,0 2 864 0,1-2 288 0,0 0 0 0,1 0 0 16,1 2 400-16,0-2 80 0,1 1 0 0,-1 0 16 16,3 0-96-16,-1 1-32 0,2 2 0 0,-1-2 0 15,3 1-400-15,-2 2-64 0,1-2-32 0,1 3 0 0,1-3-432 0,-1-1-96 16,3 2-16-16,1-2-10304 15,-7 4-2048-15</inkml:trace>
  <inkml:trace contextRef="#ctx0" brushRef="#br0" timeOffset="-20512.21">15994 16257 4607 0,'-2'0'400'0,"1"0"-400"16,1 0 0-16,0-2 0 0,0 2 2240 0,-1-1 384 16,1-2 64-16,-1 1 0 0,-1-2 960 0,2 0 176 15,3-1 32-15,-2 2 16 0,4 0-1264 0,-1 2-256 16,2 1-48-16,1 0-16 0,1 0-880 0,0 1-192 15,1 2-16-15,1-1-16 0,1 2-704 0,1 2-144 16,1-2-16-16,-1 2-16 0,1-1-304 0,-1 2 160 16,-1-3-160-16,1 1 128 0,1 1-128 0,-1 0 0 0,-1 2 0 0,0-5 0 15,-2 2 0-15,0 2 0 0,-2-4 0 0,-1 0 0 16,-1 0 0-16,0-1 0 16,-1 0 0-16,0 1 0 0,-2 0 0 0,-1 0 0 0,1-2 0 15,-1 2 0-15,0-1 0 0,-1 2 0 0,1-2 0 0,-1 2 0 16,0-3 0-16,0 2 0 0,2-1 0 0,-2-1 0 15,0 4 0-15,0-4 0 0,0 4 0 0,0-1 0 16,1 0 0-16,0-2 0 0,-1 4 0 0,1 1 0 16,-1-1 0-16,0-1 0 0,1 1 0 0,1 3 0 15,-1-1 0-15,0 0 0 0,0 2 0 0,1 1 0 16,-1 0 0-16,0 1 0 0,0 3 0 0,2 1 0 0,-2 0 0 16,2 3 0-16,-2-1 0 0,1 2 0 0,1 2 0 15,-1 1 0-15,-1 1 0 0,1-1 0 0,-1-1-128 0,0 3 128 16,-1-3 0-16,0 1 0 0,0 1 0 0,0-2 0 15,-1 0 0-15,1-2 0 0,-1 1 0 0,1-1 0 16,0-1 0-16,0-1 0 0,-2 2 0 0,2-4 0 16,0 2 0-16,0-1 0 0,-1-4 0 0,1 2 0 15,0-3 0-15,0 1 0 0,-1 0 0 0,0 0 0 16,-1-1 0-16,1-2 0 0,0 0 0 0,0 1 0 16,0-5 0-16,-1 2 0 0,1 0 0 0,0-4 0 15,-2 2 0-15,1-2 0 0,-1-2 0 0,2 2 0 16,-1-4 0-16,0 3 128 0,0-3-128 0,1 0 0 15,-2 0 0-15,1 0 128 0,-1 0-128 0,2 0 128 16,-1 0-128-16,0 0 128 0,1 0-128 0,0 0 128 16,0-3-128-16,-1 1 128 0,1 0-128 0,-1 0 0 0,0 1 144 15,1-2-144-15,-1 3 0 0,1-4 0 0,-2 4 0 0,1-2 128 16,-1-1-128-16,1 2 0 0,-1 1 0 0,-2 0 128 16,0 0-128-16,0-2 128 0,0 2-128 0,-2 0 128 15,1 0-128-15,-2 2 0 0,2-1 0 0,-1 2 0 16,2-1 0-16,-3 3 0 0,1 2 0 0,1-1 0 15,1 2 0-15,0-1 0 0,0-1 0 0,3-3 0 16,-1 4-288-16,1-5 32 0,2-1 0 0,0 2 0 16,-2-3-272-1,2-3-48-15,0 2-16 0,0-4-11568 0,0 1-2304 0</inkml:trace>
  <inkml:trace contextRef="#ctx0" brushRef="#br0" timeOffset="-18614.38">12196 17168 4607 0,'-5'-3'400'0,"1"1"-400"0,2 2 0 0,2-2 0 16,-1 2 1152-16,0 0 128 0,-3 0 48 0,0-3 0 15,-1 0 1104-15,0 1 240 0,3 0 32 0,0 0 16 16,2-1-416-16,2 2-64 0,1-1-32 0,1 2 0 16,1 0-368-16,1 0-80 0,0 0-16 0,3 0 0 15,1 2-208-15,1 2-64 0,0-4 0 0,0 2 0 16,3 2-576-16,-2-4-128 0,3 0-32 0,0 1 0 16,-1-1-432-16,0 0-96 0,1 0-16 0,0-1 0 15,0 1-192-15,1-4 0 0,0 2 128 0,1 2-128 0,2-3 0 16,0 2 0-16,-1 1 0 0,2-2 0 0,1 2 0 15,0-3 0-15,0 2 0 0,0-1 0 0,1-1 0 0,-2 2 0 16,1 1 0-16,-2-3 0 0,-1 6 0 0,-2-3 0 16,3 1 0-16,-4 2 0 0,-2-1 0 0,1-2 0 15,-1 1 0-15,-1 2 0 0,-1-3 0 0,-1 2 0 16,1-2 0-16,0 0 0 0,0 4 0 0,-1-4 0 16,1 2 0-16,0 2 0 0,1-3 0 0,0 2 0 15,-1 1 0-15,0-2 0 0,-1 4 0 0,0-2 0 16,1 1 0-16,-1 2 0 0,2-1 0 0,-1-2 0 15,0 1 0-15,2-1 0 0,-3-2 0 0,1-2 0 16,0 4 0-16,0-3 0 0,0 2 0 0,0-3 0 16,0 0 0-16,2 0 0 0,-2 0 0 0,0-3 0 15,1 3 0-15,1-1 0 0,-2 1 0 0,1 0 0 16,-1-2 0-16,2 2 0 0,-2 2 0 0,1-2-128 0,-1 4 128 16,2-2 0-16,-1 2 0 0,2-2 0 0,-2 2 0 0,0 0 0 15,1 1 0-15,0-2 0 0,2 1 0 0,0-4 0 16,0 3 0-16,0-2 0 0,-1 1 0 0,1-2 0 15,0 0 0-15,1 0 0 0,2-2 0 0,0 1 0 16,1-2 0-16,-1 1 0 0,2-2 0 0,0 3 0 16,1-2 0-16,0 0 0 0,0 0 0 0,0 3 0 15,0 0 0-15,-1 0 0 0,-1 3 0 0,1-2 0 16,0 1 0-16,-1 2 0 0,-1 0 0 0,-1 1 0 16,1-2 0-16,-1 0 0 0,2 1 0 0,-2-4 0 15,0 2 0-15,-1-2 0 0,0 0 0 0,-1 0 0 16,3-2 0-16,-2 2 0 0,-2-4 0 0,3 1 0 15,-1 0 0-15,0 0 0 0,0-1 0 0,1 2 0 0,-2 1 0 0,1-2 0 16,0 3 0-16,0 0 0 0,-1 0 0 0,0 0 0 16,0 3 0-16,-2 0 0 0,1 1 0 0,-1-1 0 15,1 0 0-15,-2 0 0 0,1-2 0 0,-2-1 0 16,0 3 0-16,0-6 0 0,0 3-128 0,-1-1 128 16,1 1 0-16,0-3 0 0,1 1-144 0,-1 1 144 15,-1 1 0-15,1-3-144 0,-1 3 144 0,-1-2 0 16,3 2 0-16,-4 2 0 0,1-2 0 0,1 3 0 15,1-3 0-15,-1 1 0 0,1 1 0 0,-1 1 0 16,1-2 0-16,0 2 0 0,1 0 0 0,0 0 0 16,0 0 0-16,0 1-128 0,-1 1 128 0,3-1 0 15,-2 0 0-15,1 0-128 0,0 0 128 0,-1-1-192 0,0-3 192 16,-2 0-192-16,1 0 192 0,0 0-192 0,-1 1 192 0,1-1-192 16,-2-1 192-16,1 1 0 0,0 1 0 0,-1 1 0 15,3-2 0-15,-1 4 0 0,1-4 0 0,0 3 0 16,1 0 0-16,0-3 0 0,2 3 0 0,0 0 0 15,1 0 0-15,0 1 0 0,2-2 0 0,-1-1-128 16,1 2-48-16,-2-2 0 0,1-1 0 0,-1 0 0 31,0-1-208-31,0-2-32 0,0 2-16 0,0 1 0 0,-1-2 240 0,0 2 32 0,-1-3 16 0,1 2 0 16,-1 1 144-16,-1-3 0 0,0 3 0 0,0 0 0 16,1 0 0-16,-2 3 0 0,2-3 0 0,1 4 128 15,0-2-128-15,0 2 0 0,1-3 0 0,0 1 0 16,1 2 0-16,0 1 0 0,-1-1 0 0,2-2 0 15,-1 0 0-15,2 0-160 0,-2-2 160 0,-1 0-208 0,0 0-16 0,-1-4 0 16,0 4 0-16,-2-2 0 0,1-2 224 0,-1 2 0 16,0-1 0-16,-2 2 0 0,1-2 0 0,-1 1 0 15,3 4 0-15,-2-2 0 0,2 0 0 0,-2 0 0 16,3 3 0-16,-1-2 0 0,1 4 0 0,0-1 0 16,1 0 0-16,1 1 0 0,-1 2 0 0,3-1 0 15,-2 0 0-15,0 0 0 0,-1 1-160 0,0-4 16 16,0 0 0-16,-1 1 0 0,0-2-96 0,-3-2-16 15,1 1 0-15,-3-2 0 0,-3 1 256 0,2-2 0 16,-1-2 0-16,0-1 0 0,-8 5 0 0,0 0 0 16,0 0 0-16,0 0 0 0,39-22 0 0,-31 18 0 15,0 0 0-15,1 2 0 0,2 2 0 0,-1 0 0 16,0 0 0-16,1 2 0 0,0-2 0 0,0 1 0 16,2 2 0-16,-1-1 0 0,1-2 0 0,-1 2 0 15,3 0 0-15,-2-2 0 0,0 3 0 0,-2-3-144 0,2 0 144 0,-1 1-128 16,-1-1 128-16,0 0 0 0,-1 0 0 0,0 0 0 15,-2 0 0-15,0 0 0 0,0 0 0 0,0 0 0 16,0-1 0-16,0 1 144 0,-1 0-144 0,1 1 0 16,-2 1 0-16,0-2 0 0,1 3 0 0,0-2 0 15,-1 1-432 1,0 1-80-16,1 1-32 0,1-1 0 0,-2 1-1200 16,1 1-240-16,2-4-64 0</inkml:trace>
  <inkml:trace contextRef="#ctx0" brushRef="#br0" timeOffset="-17379.36">13680 17679 11967 0,'-1'0'1072'16,"-1"0"-864"-16,2 0-208 0,0-2 0 0,0 4 2112 0,-1-2 384 0,0 4 80 0,0-1 16 15,-3 0 608-15,3 4 112 0,-2 2 16 0,2 0 16 16,0 2-1232-16,1 0-256 0,1 3-64 0,-1-2 0 15,3 2-1040-15,-1 1-224 0,2-2-32 0,-1 2-16 16,2-1-256-16,0 1-48 0,0-3-16 0,0 2 0 16,0-2-160-16,0 0 0 0,1 1 144 0,-2-3-144 15,1-2 0-15,-1 2 0 0,1 0 0 0,-2 0 0 16,1 0 0-16,0 1 0 0,-2-1 0 0,0 2 0 16,0-2 0-16,-1-1 0 0,0 2 0 0,-1 0 0 15,2-1 0-15,-1-4 0 0,0 2 0 0,0-4 0 16,-1 0 0-16,2-4 0 0,-2 0 0 0,1 0 0 15,-1 0 0-15,0-6 0 0,0 2 0 0,-1-4-128 16,1 8 128-16,0 0 0 0,0 0 0 0,-7-55 0 16,7 55 0-16,0 0 0 0,-4-53 0 0,4 53 0 0,-7-42 0 0,7 42 0 15,-8-41 0-15,8 41 0 0,-10-39 128 0,10 39-128 16,-14-39 160-16,7 22-160 0,7 17 192 0,-11-35-64 16,4 23-128-16,2-3 192 0,1 3-64 0,0 2-128 0,-1 0 176 0,1 1-176 0,0 2 192 0,2-2-64 31,0 2 0-31,0-2-128 0,1 2 192 0,-1 1-192 15,0-1 192-15,1 5-192 0,1-2 160 0,0-1-160 16,0 4 128-16,0-1-128 0,0 0 160 0,0 2-160 16,1-2 192-16,2 2-192 0,-1 0 192 0,2 0-64 15,3 0 0-15,1 2-128 0,0-2 144 0,1 4-144 16,1-4 0-16,-1 4 144 0,1-2-144 0,-1-1 0 16,0 2 0-16,1 1 0 0,-1-2 0 0,-2 2 0 15,2 1 0-15,-2-2 0 0,1 1 0 0,-1 2 0 0,2 1 0 16,-2-4 0-16,2 6 0 0,-2-3 0 0,-1 0 0 0,1 0 0 15,-1 4 0-15,-1-3 0 0,-2-1 0 0,2 0 0 16,-1 4 832-16,-1-4 144 0,-1 4 32 0,-2-4 0 16,0 0-864-16,-1 0-144 0,0 1 0 0,-3-1 0 15,0 0-176-15,0-1 176 0,-1 0-128 0,-1-1 128 32,0 2-1040-32,-1-3-128 0,-1 1-32 0,0 1 0 0,-1-1 816 0,0 0 144 0,1 0 48 0,0-2 0 15,2 3 192-15,0-5 0 0,1 1 0 0,1-1-144 16,0 2 144-16,2-4 0 0,1 1 0 0,-2 1 0 15,2-5 0-15,0 1-128 0,0 0 128 0,1 2 0 16,0-4-448-16,0 2 0 0,0-2 0 0,2 0 0 16,-2 6-848-16,0 0-176 0,0 0-48 0,0 0-15344 15</inkml:trace>
  <inkml:trace contextRef="#ctx0" brushRef="#br0" timeOffset="-16412.76">14201 17585 5519 0,'0'0'496'0,"-2"0"-496"15,1-2 0-15,1 2 0 0,0 0 1248 0,-1 0 160 0,0-1 16 16,-1 1 16-16,0 0 736 0,-2-4 160 15,0 4 32-15,1-1 0 0,-1 0-64 0,0 1-16 16,-1 0 0-16,-1 1 0 0,1-1-64 0,-1 1-16 0,0 3 0 0,-3-3 0 16,2 1-880-16,-2 2-176 0,-1 1-48 0,2-1 0 15,-2 2-560-15,-1 0-112 0,-1 0-32 0,1 2 0 16,1-2-240-16,-1 3-160 0,3-3 192 0,-1-2-192 16,2 2 176-16,2 0-176 0,0-2 160 0,1-1-160 15,2 2 176-15,0-1-176 0,1 0 192 0,1 1-192 16,0-2 192-16,1 1-64 0,2 2 0 0,-1 0-128 15,2 1 192-15,0-1-192 0,2 4 192 0,0-2-192 16,0 2 144-16,3 3-144 0,-2-1 0 0,2 4 144 16,0-4-144-16,-1 2 0 0,1 1 0 0,-2 1 0 0,0-2 0 0,-1 0 0 15,-1 2 0-15,0-3 0 0,0 3 0 0,-2-3 0 16,0 2 0-16,-1 1 0 0,1-3 0 0,-1 3 0 16,-1 0 0-16,-1-1 0 0,0-2 0 0,-1 2 0 15,0-1 0-15,-2-2 0 0,2 1 0 0,-1-4 0 16,-2 4 0-16,2-3 0 0,-1 0 0 0,1-1 0 15,-2 0 0-15,1 0 0 0,2-3 0 0,1 1 0 16,0-3 0-16,0 1 0 0,0-1 0 0,1-2 0 0,2 2 0 0,-1-4 0 16,3 2 0-16,-1 0 0 0,1 0 0 0,0-2 0 15,1 1 0-15,1 2 0 0,1-1 0 0,2 0 0 0,0 0 0 0,0 0 0 32,-1 0 0-32,3 3 0 0,-2-2 0 0,-2 0 0 15,2 2 0-15,0 0 0 0,1 1 0 0,-1-2 0 16,1-1 0-16,-1 0 0 0,1-1-256 0,-1 0 64 0,1-2 0 15,-1-2 16 1,1 0-1552-16,-11 2-304 0</inkml:trace>
  <inkml:trace contextRef="#ctx0" brushRef="#br0" timeOffset="-16114.09">14567 18163 6447 0,'-7'10'272'0,"4"-3"80"0,-1-1-352 0,1-3 0 0,2-1 0 0,1-2 0 16,0 0 2480-16,0 2 416 0,-1-2 96 0,0 0 16 15,1-2 256-15,1-4 64 0,1-2 16 0,-2 8 0 16,0 0-1216-16,0 0-240 0,24-64-48 0,-24 64-16 16,0 0-544-16,30-70-96 0,-30 70-32 0,0 0 0 0,34-75-608 0,-34 75-128 15,0 0-32-15,29-70 0 0,-29 70-192 0,0 0-64 16,23-54 0-16,-23 54 0 0,0 0-128 0,0 0 0 15,0 0 0-15,0 0 0 0,22-59 0 0,-19 52 0 16,-2 1 0-16,0 0 0 0,1 0 0 0,-2 2 0 16,0-2 0-16,0 0-176 15,0 0-288-15,-2 2-64 0,1-2-16 0,0 2 0 16,-3-1-1200-16,-1 0-240 0,0 3-64 0,-1 2-13536 0</inkml:trace>
  <inkml:trace contextRef="#ctx0" brushRef="#br0" timeOffset="-15841.24">14437 17832 6447 0,'0'3'576'0,"0"-3"-576"0,1 0 0 0,-1 0 0 15,1 0 1600-15,0 0 224 0,2 0 32 0,-1 3 16 16,3-3 2032-16,2 0 384 0,2 3 96 0,3 4 16 16,0-1-1248-16,2 4-240 0,-1 0-48 0,-1 4-16 15,2 0-1696-15,-2 5-352 0,2-3-64 0,-2 5-16 16,1-4-336-16,-2 4-64 0,0-2 0 0,-1-2-16 15,0 0-304-15,-2-1 160 0,1 0-160 0,-1-3 128 16,-2-1-128-16,0-1 0 0,0 0 0 0,-1 0 0 16,-1-2 0-16,-1 0 0 0,1-3 0 0,-3-1 0 15,2 0-416-15,-1-1 32 0,0-2 16 0,-2-2 0 16,1 0-752-16,0 0-160 0,0 0-16 0,2-2-15920 16</inkml:trace>
  <inkml:trace contextRef="#ctx0" brushRef="#br0" timeOffset="-15572.69">14837 17933 4607 0,'-1'6'400'0,"1"-5"-400"15,0 1 0-15,0-1 0 0,0-1 2272 0,1 0 368 16,1 2 80-16,-1-2 16 0,3 0 720 0,1 0 128 0,2 0 48 0,2 0 0 16,0 0-1440-16,1-2-272 0,0 1-64 0,1-1-16 0,-1 1-848 0,1-1-160 15,1 2-48-15,-3-2 0 16,0 2-560-16,-1 2-224 0,-1 0 176 0,-1-2-176 16,-1 1 0-16,0 1 0 0,-1 1 0 0,-2-1-160 31,1 0-1280-31,-2 2-256 0</inkml:trace>
  <inkml:trace contextRef="#ctx0" brushRef="#br0" timeOffset="-15363.9">14826 18132 3679 0,'0'0'320'0,"0"0"-320"16,1 0 0-16,1 0 0 0,0 0 1504 0,1 0 224 15,0-2 64-15,4 0 0 0,1 0 1520 0,3-2 304 16,4 2 64-16,-15 2 16 0,0 0-1152 0,43-20-240 16,-43 20-32-16,0 0-16 0,43-15-1360 0,-31 9-256 15,0 2-64-15,-1 0-16 0,0 0-560 0,-1 0 0 16,-1 1 0-16,0 2-9920 16,-1-1-1968-16</inkml:trace>
  <inkml:trace contextRef="#ctx0" brushRef="#br0" timeOffset="-14926.22">15138 17980 16575 0,'0'4'736'0,"0"-2"160"0,0-2-720 0,0 1-176 0,0 2 0 0,0-3 0 16,0 2 1664-16,1 2 320 0,0 0 48 0,2 4 16 16,-1 0 336-16,1 0 80 0,0 2 16 0,0-1 0 15,-1 1-1200-15,1 0-256 0,1-2-32 0,-2 0-16 16,-1 1-480-16,1-3-112 0,-1 0 0 0,0 0-16 15,-1-2-240-15,0-4-128 0,-1 1 128 0,1-1-128 16,0 0 0-16,-1-1 0 0,1 1 0 0,0-4 128 16,-2 2-128-16,2-2 176 0,0-1-176 0,2 1 192 15,-2-2-192-15,1 0 0 0,0 2 0 0,0-4 0 16,2 0 0-16,-3 8 0 0,0 0 0 0,0 0 0 16,0 0 0-16,0 0 128 0,0 0-128 0,23-57 0 15,-18 51 144-15,0 0-144 0,0 2 160 0,-1 2-160 0,1-2 160 0,0 4-160 16,0 0 160-16,-2 0-160 0,2 4 192 0,-1-2-64 15,1 2-128-15,0 2 192 0,0 1-16 0,-1 2-16 16,0 1 0-16,0 0 0 0,0 2-160 0,0 1 192 16,-1-1-192-16,0 0 192 0,0 1-192 0,0-1 128 15,-1-2-128-15,1 0 128 0,1-1-128 0,-2-2 160 16,1-1-160-16,-2-3 160 0,0 0-160 0,-1-3 0 16,1-2 0-16,-1-2 0 0,0 0 0 0,-1-2 0 15,1-2 0-15,0 8 0 16,0 0-576-16,0 0 16 0,0 0 0 0,-1-61-11184 15,1 61-2240-15</inkml:trace>
  <inkml:trace contextRef="#ctx0" brushRef="#br0" timeOffset="-14163.51">15449 17634 11631 0,'-2'-5'512'0,"1"2"112"16,0 0-496-16,-1 3-128 0,2 0 0 0,0 0 0 15,-1 0 1856-15,1 0 336 0,-1 1 80 0,1 1 16 16,-1-2 1120-16,1 3 240 0,1 0 32 0,0 1 16 0,2-1-1520 0,0-2-320 15,3 1-48-15,1 1-16 0,0-3-1024 0,2 0-192 16,2 0-64-16,0 0 0 0,1 0-192 0,1 0-64 16,0-3 0-16,1 3 0 0,1 0-128 0,0 0-128 15,-1 3 192-15,0-3-192 0,-2 4 0 0,-1-2 0 16,1 2 0-16,-4 2 0 0,1-2 0 0,-3-2 0 16,0 2 0-16,-1-2 0 0,-1 2 0 0,1-4 0 15,-3 2 0-15,1 0 0 0,-1 0 0 0,1-2 0 16,-2 3 0-16,0-2 0 0,0 1 0 0,-1 2 0 15,0 0 0-15,0 1 0 0,0 2 0 0,-1 2 0 16,0 1 0-16,0-2 0 0,1 2 0 0,-1 3 0 16,-1-4 0-16,2 4 0 0,0-1 0 0,2-1 0 0,-2 2 0 15,1-1 0-15,-1 0 0 0,1 2 0 0,1 1 0 0,0-2 0 16,0 2 0-16,1 1 0 0,0 3 0 0,0-3 0 16,1-1 0-16,-1 1 0 0,1 6 0 0,0-3 0 15,-2 1 0-15,1-2 0 0,0-2 0 0,-1-2 0 16,0-2 0-16,-1-2 0 0,1-1 0 0,-1-3 0 15,0 0 0-15,-1-3 0 0,1-2 0 0,-1 1 0 16,1-1 0-16,-1 2 0 0,0-1 0 0,0 0 0 16,0 3 0-16,0-2 0 0,0 1 0 0,0 1 0 15,0 0 144-15,2 0-144 0,-2 1 0 0,1 0 144 16,-1-2-144-16,0 0 0 0,0 2 0 0,0-4 128 16,0 2-128-16,0-4 0 0,-1 2 0 0,-1 0 128 15,1 0-128-15,0 1 0 0,0-3 144 0,0 0-144 16,-1 1 128-16,0-1-128 0,-1 0 128 0,0-1-128 0,0 1 128 0,-1 0-128 15,0 0 128-15,-1 0-128 0,0 0 128 0,-2 0-128 16,1-3 128-16,-1 3-128 0,1 0 160 0,-2 0-32 16,0 0-128-16,0 3 192 0,0-3-32 0,0 0-16 15,-1 1 0-15,2 1 0 0,0-2-16 0,-2 3-128 16,-1-2 192-16,0 2-64 0,0-3-128 0,-1 3 0 16,1 0 144-16,0 0-144 0,2 1 0 0,-2 1 0 15,2-1 0-15,1 2 0 0,1-2 0 0,0 2 0 16,1 0 0-16,1 1 0 0,1 2 0 0,2-3-128 15,1 1 0-15,0-4 0 16,1 1-512-16,2 1-80 0,-1-5-32 0,2 0-18512 0</inkml:trace>
  <inkml:trace contextRef="#ctx0" brushRef="#br0" timeOffset="-13045.56">16718 17313 10127 0,'-4'3'896'0,"1"-3"-704"0,2 0-192 0,1 0 0 16,0-3 1600-16,-2 3 272 0,1 0 64 0,-1-2 16 16,-1 1 928-16,1-2 176 0,2 0 32 0,1 0 16 15,1 1-576-15,2 0-112 0,1 2-32 0,0-2 0 16,1 2-1008-16,0 2-208 0,3-2-32 0,-2 2-16 15,2 0-528-15,1 1-96 0,0 0-32 0,-2 0 0 0,2 0-160 16,0 0-48-16,0 1 0 0,0-4 0 0,0 2-128 0,0-2-128 16,0 0 192-16,-2 0-192 0,2 0 0 0,-10 0 0 15,0 0 0-15,0 0 0 0,0 0 0 0,39-9 0 16,-34 9 0-16,-1-2 0 0,0 2 0 0,0 0 0 16,0 2 0-16,-1-2 0 15,1 0-512-15,-1 3-16 0,-1-2 0 0,0 2 0 16,1-1-592-16,-2-1-112 0,2 3-32 0,-3 1 0 15,0-1-1552-15,0 2-320 0,-2 0-64 0,0 0-10128 16</inkml:trace>
  <inkml:trace contextRef="#ctx0" brushRef="#br0" timeOffset="-12706.59">16696 17474 5519 0,'-1'4'0'0,"1"-4"224"0,0 0-64 0,0 0 32 0,0 0-192 0,0 0 0 0,0 0 0 0,1-3 0 15,1 2 2976-15,2-4 560 0,-4 5 112 0,0 0 32 16,0 0 32-16,0 0 16 0,0 0 0 0,0 0 0 15,0 0-1248-15,47-26-256 0,-39 26-48 0,-1 3-16 16,2-2-1264-16,-1 1-240 0,0 2-48 0,0-1-16 0,1 0-256 0,1 1-48 16,-1 1-16-16,-1-4 0 0,1 2-272 0,-1-1 0 15,1 2 128-15,-1-4-128 0,0 2 0 0,0-2 0 16,0 0 0-16,1 2 0 0,-2-4 0 0,1 2 0 16,-2 0 0-16,-1-2 0 15,2 2-608-15,-2 0-32 0,-2-3 0 0,2 2-17840 16</inkml:trace>
  <inkml:trace contextRef="#ctx0" brushRef="#br0" timeOffset="-11629.33">17674 16959 10127 0,'0'1'896'0,"-1"-1"-704"0,1 0-192 0,0 0 0 16,0 0 2368-16,0 0 432 0,0 0 80 0,0-1 32 15,1 1 208-15,-1-5 32 0,1 3 16 0,0-4 0 16,-1 6-1024-16,0 0-208 0,0 0-32 0,0 0-16 15,8-63-992-15,-8 63-208 0,2-44-48 0,-2 44 0 16,2-60-288-16,-2 60-64 0,2-67-16 0,-2 67 0 16,1-66-64-16,-1 66-16 0,0-68 0 0,0 68 0 15,-2-58-32-15,2 58-16 0,-8-54 0 0,2 30 0 0,-1 4 0 0,-2-2 0 16,2 3 0-16,-2 3 0 0,0 1 16 0,0 2 0 16,-1 0 0-16,0 1 0 0,1 2-16 0,2 0 0 0,-2 0 0 0,0-2 0 0,2 3-144 0,1 2 160 31,0-2-160-31,-1 0 160 0,4 3-160 0,-1 1 0 15,2 3 0-15,-1-2 0 0,2 2 0 0,0-1 160 16,-1 2-160-16,2 1 160 0,0 0-160 0,0 0 192 16,2 0-192-16,-1 1 192 0,0 2-192 0,3-1 160 15,-1 2-160-15,2-1 160 0,0 2-160 0,3 0 0 16,0 0 0-16,4 1 0 0,0 1 0 0,2-1 0 16,2 1 0-16,1-1 0 0,1 1 0 0,1-1 0 15,0 0 0-15,-2 0 0 0,-1 0 0 0,0 1 0 16,1-1 0-16,-1 1 0 0,1 2 0 0,-4 1 0 0,2-3 0 15,-1 2 0-15,0 3-128 0,0-2 128 0,-2 2-160 0,-2-2 160 16,-1 0-400-16,-2 1 16 0,-2-1 0 0,-1-4 0 16,-2 4 64-16,0-4 0 0,-2 4 16 0,-3-3 0 15,-1 1 128-15,0 0 32 0,-3 0 0 0,-1 0 0 16,-3 2 144-16,-3 2-128 0,-1 0 128 0,-2 1-128 16,1-1 128-16,-3-5 0 0,1 5 0 0,0-6 0 15,1 0 0-15,2 1 0 0,0-3 0 0,3 1 0 16,0 1 0-16,2-2 0 0,2-3 0 0,3 2 0 15,3-1 0-15,1-1 0 0,1-1 0 0,3-1 0 16,1 1 0-16,1-2-128 0,2 0 128 0,-7 2 0 16,0 0-256-16,0 0 48 0,47-18 0 0,-47 18 0 15,0 0-1296-15,51-22-256 0</inkml:trace>
  <inkml:trace contextRef="#ctx0" brushRef="#br0" timeOffset="-10830.53">18347 16287 911 0,'-4'-1'0'0,"0"1"0"0,3 0 0 0,0 0 0 15,0 0 832-15,-1 0 64 0,0 1 32 0,-1 2 0 16,-3 0 1552-16,0 2 304 0,-1 1 64 0,-1 1 16 16,1-4-112-16,-1 0 0 0,3 0-16 0,-1 1 0 0,0-1-336 0,1-3-64 15,0 1-16-15,0-1 0 0,0-1-736 0,-1 1-160 16,1-3-16-16,-2-1-16 0,1-1-528 0,-3 2-96 16,1-1-32-16,-1 0 0 0,0 2-336 0,-1-2-64 15,0 2-16-15,0-2 0 0,0 2-64 0,2-1-32 16,-2 2 0-16,2-2 0 0,1 3-64 0,0-1-16 15,2 1 0-15,-2 0 0 0,4 0-16 0,-1 1 0 16,-1 2 0-16,3-3 0 0,0 2-128 0,0 2 160 16,2 0-160-16,-1-2 160 0,2 2-160 0,0 2 0 15,0 0 0-15,2 2 0 0,1 3 0 0,0 0 0 16,1 4 0-16,-1 1 0 0,2 0 0 0,-1 2 0 16,1 5 0-16,-1-1 0 0,3 3 0 0,-2 3 0 15,1 1 0-15,0 2 0 0,0 1 0 0,-1 0 0 0,-1-1 0 0,0 1 0 16,0 5 0-16,-1-1 0 0,-1 1 0 15,1-2 0-15,0-6 0 0,0 0 0 0,-2-5 0 16,2-4 0-16,-2-1 0 0,-1-4 0 0,2 1 0 0,-2-4 0 16,-1 0 0-16,-1-2 0 0,0 0 0 0,-2-2 0 15,1 0 0-15,-1-2 0 0,1-2 0 0,-1 2 0 16,0-1 0-16,0 3 0 0,-1-2 0 0,1 0 0 16,0-2 0-16,1-1 0 0,1 2 0 0,-1-1 0 15,2-1 0-15,0 0 0 0,2 0 0 0,-1 1 0 16,2-1 0-16,1 1 0 0,1 1 0 0,0-1 0 15,3-1 0-15,-1 0 0 0,2 0 0 0,-1 2 0 16,1-1 0-16,1-1 0 0,0 2 0 0,1 0 0 16,-1 1 0-16,0-3 0 0,1 4 0 0,-1-4 0 15,1 1 0-15,-1 1 0 0,1-4 0 0,0 2 0 0,0-1 0 0,0-2 0 0,-11 0 0 0,0 0 0 16,38-9-352-16,-38 9 48 16,0 0 16-16,0 0 0 15,0 0-1168-15,49-28-224 0</inkml:trace>
  <inkml:trace contextRef="#ctx0" brushRef="#br0" timeOffset="-10212.36">18604 17007 19343 0,'1'-3'1728'0,"0"2"-1392"16,1-1-336-16,-1 2 0 0,0-3 1856 0,2 2 320 16,-3 1 48-16,0 0 16 0,0 0 368 0,43-41 80 15,-43 41 0-15,0 0 16 0,51-47-1328 0,-51 47-272 16,0 0-48-16,50-63-16 0,-50 63-592 0,35-48-128 15,-35 48-32-15,31-53 0 0,-31 53-128 0,28-55-32 16,-28 55 0-16,21-57 0 0,-21 57-128 0,15-50 0 0,-15 50 0 0,0 0 0 16,16-66 0-16,-16 66 0 0,0 0 0 0,9-48 0 15,-9 48 0-15,0 0 0 0,0 0 0 0,0 0 0 16,5-47-144-16,-6 41-16 0,-1 2 0 16,0-1 0-1,-1 4-480-15,-2-2-80 0,2 3-32 0,-3 0-11168 0,-2 0-2240 0</inkml:trace>
  <inkml:trace contextRef="#ctx0" brushRef="#br0" timeOffset="-9930.14">18598 16475 7775 0,'0'1'160'0,"0"-1"32"0,1 0 16 0,0 0 32 0,0 0-240 0,1 3 0 15,0-3 0-15,3 2 0 0,3 2 3520 0,-1 2 640 16,2 0 144-16,0 4 32 0,3 0-720 0,-1 2-144 15,0 4-16-15,0-1-16 0,1 5-1600 0,2 0-320 16,-2 3-64-16,-1 3-16 0,2-3-896 0,-2 3-176 16,0 2-48-16,-1 0 0 0,0 3-192 0,-1-2-128 15,-2-1 160-15,0 1-160 0,-2-7 0 0,0 0 0 16,0-2 0-16,-1-3 0 0,1-3 0 0,-1-4 0 16,-1-2 0-16,1-1 0 0,-2-4 0 0,0 0 0 15,-1-3 0-15,-1-3 0 0,0 3-256 0,0-3 0 16,0-1 0-16,-1-2 0 15,-1 0-1040-15,2 6-208 0,0 0-32 0,0 0-15280 0</inkml:trace>
  <inkml:trace contextRef="#ctx0" brushRef="#br0" timeOffset="-9462.41">19012 16970 14399 0,'-5'11'320'0,"3"-5"64"0,-1-2 0 0,2-3 16 0,0 1-400 0,1-2 0 0,0 3 0 0,0-3 0 16,0 0 2624-16,0 1 448 0,2-2 96 0,2-2 16 15,0 1-800-15,0-3-144 0,-4 5-48 0,0 0 0 16,0 0-784-16,0 0-144 0,0 0-48 0,0 0 0 16,42-31-608-16,-35 27-128 0,0 4-32 0,-1-2 0 0,0 4-304 0,-1 0-144 15,0 0 128-15,0 2-128 16,0 2 0-16,0 0 0 0,-1 0 0 0,0 3 0 0,-1 1 0 15,0-3 0-15,-2 3 0 0,-1 1 0 0,-1 3 0 0,0-2-176 16,-2 1 176-16,-1-1-192 16,1 0-192-16,-4-1-32 0,1 2-16 0,-1-2 0 15,-1-1-176-15,-1-3-32 0,-1-1-16 0,-1 1 0 16,-2-2 144-16,0-2 48 0,1 1 0 0,1-1 0 0,1 0 464 0,2-3-144 16,0 0 144-16,0 0 0 0,2-2 320 0,-2 1 128 15,3-4 48-15,1 1 0 0,2-2 288 0,1 2 64 16,1-2 16-16,0 0 0 0,0 6-304 0,0 0-64 15,0 0-16-15,0 0 0 0,0 0-192 0,0 0-32 16,0 0-16-16,43-42 0 0,-33 39-80 0,2 1-16 16,2 4 0-16,-1-2 0 0,1 3-144 0,1 0 128 0,0 3-128 15,0 1 128-15,-2-1-128 0,0 0 0 0,-1-2 0 16,-1 2 0-16,-1-2-128 0,0-2-64 0,-2 2-16 0,1-4 0 31,-1-3-1072-31,-2 2-224 0,1-4-32 0</inkml:trace>
  <inkml:trace contextRef="#ctx0" brushRef="#br0" timeOffset="-8978.35">19392 16722 12895 0,'0'0'1152'16,"0"0"-928"-16,0 0-224 0,0 0 0 0,1 0 1456 0,0 0 240 0,2 3 48 0,0-3 16 15,2 4 1184-15,3-4 224 0,2 2 48 0,-1-1 16 16,1 2-1088-16,1-2-224 0,2 0-32 0,-1 0-16 15,2 2-848-15,-1-3-192 0,0 0-16 0,-1 0-16 16,2 0-528-16,-1 0-96 0,1 0-32 0,-3-3 0 16,-1 2-144-16,-1 0 0 0,-2 1 0 0,-1-1 0 15,-1-2 0-15,0 2 0 0,-1-1 0 0,-2-2 0 16,1-1-784-16,-2 4-96 0,-1-2-16 0,0-1-16384 16</inkml:trace>
  <inkml:trace contextRef="#ctx0" brushRef="#br0" timeOffset="-8728.16">19399 16883 9215 0,'0'6'400'0,"0"-4"96"0,1-2-496 0,0 2 0 15,2-2 0-15,-1 0 0 0,1 0 2256 0,2 0 368 16,1-2 64-16,4 0 0 0,4 0 912 0,-14 2 176 15,0 0 48-15,42-13 0 0,-42 13-1792 0,0 0-368 16,40-16-64-16,-40 16 0 0,0 0-960 0,35-12-176 16,-35 12-32-16,0 0-16 0,30-7-416 0,-22 7 0 15,1-3 0-15,0 3 0 0,1 0-192 0,-2 3-128 16,1-3-32-16,1 3-17040 0</inkml:trace>
  <inkml:trace contextRef="#ctx0" brushRef="#br0" timeOffset="-8213.81">19991 16811 17503 0,'-1'-1'768'0,"0"-1"176"0,0 2-752 0,-1 0-192 15,2 0 0-15,0 0 0 0,0 0 2176 0,-1 0 384 16,1 0 96-16,0 2 16 0,-1 2 224 0,1 2 48 15,1 0 16-15,0 0 0 0,2 4-1648 0,1 3-336 16,-1-3-64-16,1 3-16 0,2 0-416 0,-1 1-96 16,3 0 0-16,-2 2-16 0,1 1-176 0,1 1-48 15,0 0 0-15,-2 3 0 0,2-1-144 0,-3-1 0 16,0-1 0-16,-3 2 0 0,1-5 0 0,-3 2 0 0,1 2 0 0,-2-3 0 16,-2 2 0-16,1-2 0 0,-2-3 0 0,-1-1 0 15,1 0 0-15,-2-2-144 0,-1 0 144 0,-2-1 0 16,-1 1-208-16,-1-7 64 0,-1 1 16 0,-4-1 0 15,0-3 128-15,-4-3-160 0,-1-2 160 0,-2-1-160 16,1-3 160-16,-1-3 0 0,2-2 0 0,1-2 0 16,3 4-128-16,2-3 128 0,4 3-128 0,1 1 128 15,2 2 0-15,2 0-128 0,2 3 128 0,1 1 0 16,1 3-176-16,2-2 176 0,2-1-208 0,0 1 80 31,2 1-672-31,1 0-128 0,0-3-32 0,-5 6-10608 0,0 0-2128 0</inkml:trace>
  <inkml:trace contextRef="#ctx0" brushRef="#br0" timeOffset="-7798.58">19980 16627 2751 0,'-5'1'256'0,"2"2"-256"15,0-3 0-15,2 2 0 0,1-2 3312 0,-3 0 608 16,0 0 128-16,-4 4 32 0,0-4 112 0,0 2 32 16,0 0 0-16,2-4 0 0,3 2-2000 0,1-2-400 15,1-2-80-15,1-1-16 0,1 0-1024 0,1 0-224 16,1 2-32-16,-4 3-16 0,0 0-176 0,0 0-48 16,0 0 0-16,0 0 0 0,0 0-80 0,0 0-128 0,0 0 176 15,0 0-176-15,0 0 0 0,39-19 0 0,-34 25 0 16,-1-3 0-16,0 3 0 0,-1-2-304 0,1 2 64 0,-1 1 16 31,-1-2-320-31,0 1-64 0,0 1-16 0,-2-2 0 16,0 0 64-16,0-2 16 0,-3 0 0 0,2 0 0 0,-3 0 384 0,1 1 160 0,-1-1-128 0,-2 1 128 15,-1-3 0-15,1 1 0 0,-1 0 0 0,-1-1 0 16,0 2 352-16,0-3 48 0,2 0 16 0,0-3 0 16,1 2-80-16,1-1-16 0,2-2 0 0,1-2 0 15,1 2-320-15,0 4 0 0,0 0 0 0,0 0 0 16,0 0-832-16,0 0-256 0,19-57-32 0,-19 57-15072 15</inkml:trace>
  <inkml:trace contextRef="#ctx0" brushRef="#br0" timeOffset="-6963.6">20168 16371 8287 0,'-2'0'736'0,"0"-2"-592"15,1 2-144-15,1 0 0 0,1-2 2624 0,-1 2 480 16,0 0 96-16,0 0 32 0,2-2 208 0,1 2 32 0,1-3 16 0,2 3 0 16,2 0-1520-16,0 0-304 0,2 3-64 0,1-3-16 15,1 0-688-15,1 0-128 0,-1-3-16 0,2 3-16 16,0 0-496-16,-1 3-112 0,0-3 0 0,-1 0-128 15,-1 0 128-15,-1 0-128 0,1 2 0 0,0-2 0 16,-1 2 0-16,-1 0 0 0,-1-2 0 0,0 1 0 0,-1 2 0 0,1-1 0 0,-2-2 0 0,0 2 0 31,0 0 0-31,-1-2 0 0,0 2 0 0,-1 0 0 16,0 0 0-16,-3 2 0 0,0-2 0 0,-1 5 0 16,0-4 0-16,-1 3 0 0,0-2 0 0,1 2 0 15,-2 3 0-15,2 1 0 0,-1 2 0 0,0-2 0 16,0 0 0-16,1 2 0 0,1 3 0 0,-1-1 0 15,2 2 160-15,-2-1-160 0,2-3 128 0,-1 4-128 0,1 3 0 16,1 1 0-16,1-1 128 0,-2 4-128 0,2 0 0 0,-2-1 0 16,2 2 0-16,-2 1 0 0,1 1 0 0,-1-2 0 15,0 1 0-15,-1 0 0 0,-1 3 0 0,0-2 0 16,1-1 0-16,0-2 0 0,0-2 0 0,1 2 0 16,-1-5 0-16,0 0 0 0,2-4 0 0,-2-1 0 15,1-1 0-15,0-2 0 0,0 0 0 0,1-1 0 16,-1-3 0-16,-1 1 0 0,2-1 0 0,-3 1 0 15,1-1 0-15,0 0 0 0,-1 1 0 0,0 2 0 16,-1-3 0-16,0 4 0 0,-2-4 0 0,2 0 0 16,-1 2 0-16,-1 0 0 0,1-1 0 0,-1-1 128 15,1 0-128-15,-1-2 128 0,2 2-128 0,-2 0 0 16,2 0 0-16,-1 0 128 0,1 1-128 0,-1-4 0 0,0 4 0 16,-1-4 0-16,2 2 128 0,0-1-128 0,-2 0 128 0,2-2-128 15,0 4 128-15,-2-4-128 0,2 0 128 0,0-2-128 16,0 2 0-16,1-2 128 0,-1 2-128 0,1-2 0 15,-2 2 0-15,2-2 0 0,-1 0 128 0,0 0-128 16,1 0 0-16,0 0 128 0,0 0-128 0,-1-2 128 16,1 2-128-16,-2-2 0 0,2 4 144 0,0-2-144 15,-1 0 128-15,0 0-128 0,1 0 160 0,-1 0-160 16,-1 0 160-16,1 0-160 0,1 0 160 0,-1 0-160 16,0 0 128-16,-1 2-128 0,1-2 0 0,0 0 144 15,0-2-144-15,-1 2 0 0,1-2 0 0,0 0 0 16,-1 2 0-16,-1-4 0 0,-1 2 0 0,1 2 0 15,-1-4 0-15,-1 2 0 0,-1 2 0 0,-2-3 0 16,0 2 0-16,-1-2 0 0,-1 3 0 0,0 0 0 0,0 0 0 16,1 3 0-16,-1 1 0 0,1-2 0 0,0 2 0 0,1-2 0 0,0 2 0 0,1-2 0 15,1 2 0-15,-1-1 0 0,2 0 0 0,1-3 0 32,0 0-464-32,0 0 16 0,0-3 16 0,-1 0-12240 15,2-3-2464-15</inkml:trace>
  <inkml:trace contextRef="#ctx0" brushRef="#br0" timeOffset="-5393.9">17632 17487 5519 0,'-5'3'496'0,"1"-3"-496"0,2 0 0 0,1 0 0 15,1-2 640-15,0 2 48 0,1-1 0 0,0 1 0 16,0-3 1280-16,1 1 256 0,1 0 48 0,1 0 16 16,0-2 0-16,1 4 0 0,0-2 0 0,1 4 0 15,0-2-224-15,0 4-32 0,2-2-16 0,0 5 0 16,1-4-384-16,0 3-80 0,2-2-16 0,0 2 0 15,1-2-768-15,1 1-176 0,3-4-16 0,-2 2-16 16,3-2-368-16,-17-1-64 0,39-1 0 0,-39 1-128 0,43-4 0 16,-43 4 0-16,50-9 0 0,-50 9 0 0,49-13 0 0,-49 13 0 15,51-13 0-15,-51 13 0 0,46-11 0 0,-46 11 0 16,43-6 0-16,-43 6 0 0,45-4 0 16,-24 3 0-16,1 1 0 0,-1-2 0 0,-21 2 0 0,41-4 0 15,-41 4 0-15,43-9 0 0,-43 9 0 0,47-13 0 16,-47 13 0-16,51-18 0 0,-51 18 0 0,47-13 0 15,-47 13 0-15,48-16 0 0,-48 16 0 0,46-13 0 16,-46 13-128-16,43-3 128 0,-23 3 0 0,-1 0 0 16,0 1 0-16,0 4 0 0,-1-2 0 0,-2 0 0 15,0 1 0-15,0 2 0 0,0-2 0 0,-1-2 0 0,1-2 0 16,-1 1 0-16,0 2 128 0,0-1-128 16,0-2 0-16,-1 0 0 0,3 0 0 0,-5 0 128 15,-1 0-128-15,1 0 0 0,2 0 176 0,2 0-176 16,1 1 160-16,-1 2-160 0,-1-3 128 0,-1 1-128 15,-2 2 0-15,2-1 0 0,-1 2 0 0,0 0 0 0,-1 0 0 0,1 0 0 16,-2-1 0-16,1 0 0 0,-1 0 0 0,2-2 0 16,-1 2 128-16,-1-3-128 0,3 0 0 0,-2-3 0 15,0 2 176-15,-12 1-176 0,0 0 192 0,0 0-192 16,45-13 176-16,-34 11-176 0,-11 2 160 0,0 0-160 16,0 0 0-16,41-9 128 0,-31 8-128 0,-3 1 0 15,2 1 0-15,-1 2 0 0,2-3 0 0,0 2 0 16,1-2 0-16,0 2 0 0,1 0 0 0,-1-2 0 15,0 0 0-15,0 0 0 0,1 2 0 0,0-2 0 0,-3 0 0 0,1-2 0 16,1 2 0-16,-1 0 0 16,1 0 0-16,-2 0 0 0,1 0 0 0,-1 0 0 0,-1 0 0 15,0 0 0-15,0 2 0 0,0 0 0 0,0 0 0 16,0 1 0-16,-1 0 0 0,2 0 0 0,-2 1 0 0,1-1 0 16,0 0 0-16,1 0 0 0,1 0 0 0,-1-2 0 15,1 2 0-15,1-3 0 0,-1 2 0 0,1-2 0 16,-1 0 0-16,-1-2 0 0,1 2 0 0,0 0 0 15,0 0 0-15,1 0 0 0,-1 0 0 0,-2-3 0 16,-2 3 0-16,-1 0 0 0,2 3 0 0,1-1 0 16,0-1 0-16,1 2 0 0,1 1 0 0,-2-1 0 15,2 2 0-15,0-1 0 0,0-2 0 0,1 2 0 16,0-4 0-16,0 3 0 0,2-3 0 0,-2 1 0 16,3-1 0-16,-3-1 0 0,0 1-160 0,0 0 160 15,-1-3-128-15,0 3 128 0,0-2 0 0,0 0-128 16,-1 2 128-16,0 0 0 0,1 0 0 0,-3 0 0 15,1 0 0-15,-1 0 0 0,2 0 0 0,0 0 0 0,0 0 0 16,0 0 0-16,1 0 0 0,-1 0 0 0,1-2 0 0,-1 2 0 16,3-3 0-16,-3 2 0 0,3-1 0 0,-1-1-128 15,0 2 128-15,1-4-160 0,-1 4 160 0,0-3-160 16,1 2 160-16,-1-1-160 0,0 2 160 0,-1 1-160 16,1-3 160-16,-1 3 0 0,-2 0 0 0,1 0 0 15,1 0 0-15,0 0 0 0,-1 0 0 0,0 0 0 16,1 3 0-16,0-3 0 0,1 0 0 0,0 0 0 15,1-3 0-15,0 3 0 0,-1 0 0 0,1-2 0 16,2 2 0-16,-3-1 0 0,0 1 0 0,2 0 0 16,0 0 0-16,1 0 0 0,-1 1 0 0,1-1 0 0,-2 2 0 0,0-2 0 0,-3 3 128 0,3-3-128 15,-1 1 0-15,1 2 144 16,0-1-144-16,0-1 0 0,0 3 144 0,-1-1-144 16,0-1 0-16,0-1 144 0,0 2-144 0,1-3 0 15,0 0 0-15,-1 0 0 0,1 0 0 0,1 0 0 16,-1-3 0-16,1 2 0 0,-2 1-160 0,0-4 160 15,0 2-208-15,0-2 80 16,-1 2-432-16,0-5-80 0,0 4 0 0,-2-3-16 16,-8 6-704-16,0 0-144 0,0 0-32 0,0 0-8656 15,44-39-1744-15</inkml:trace>
  <inkml:trace contextRef="#ctx0" brushRef="#br0" timeOffset="-4248.26">18266 17860 10127 0,'-1'-5'896'0,"1"1"-704"0,0 1-192 0,-1 3 0 15,1-3 1856-15,0 2 320 0,0-2 80 0,0-5 16 16,0 0 480-16,0 2 80 0,-1 2 32 0,1 0 0 16,0 2-752-16,1 2-128 0,-1 2-48 0,1 0 0 15,0 4-592-15,1 0-128 0,-1 4-32 0,0 3 0 16,2-1-672-16,-1 4-144 0,2 0-32 0,-1 4 0 0,2 1-208 0,0 1-128 16,1 7 128-16,1-1-128 0,1 3 0 0,0-3 0 15,0 5 0-15,1-2 0 0,-2-2 0 0,0 2 0 16,-1-5 0-16,-1 1 0 0,0-1 0 0,-2-3 0 15,1-1 0-15,-1-2 0 0,-2-3 0 0,1-4 0 16,1 0 0-16,-2-6 0 0,0-2 0 0,1-1 0 16,-1-4 0-16,0 0-128 0,0-4 128 0,-1-1 0 15,0 5 0-15,0 0 0 0,0 0-160 0,0 0 160 16,-1-50-192-16,1 50 192 0,0 0-128 0,-7-52 128 16,7 52 0-16,-8-41 0 0,8 41 0 0,-10-41 0 15,3 19 0-15,-1-4 0 0,0 1 0 0,-2-1 0 16,0-2 128-16,-1-1-128 0,0 1 176 0,1 3-176 15,-1-1 192-15,1 3-192 0,0 0 144 0,0 4-144 0,3 0 0 16,0 3 144-16,2 4-144 0,1-1 160 0,1 3-160 0,1 2 160 0,0 0 16 0,2 2 0 16,0 2 0-1,0-1 0-15,0 4 16 0,0-1 0 0,2 0 0 0,-1 2 0 16,1 0-32-16,1 0 0 0,2 2 0 0,0-2 0 16,1 2-160-16,2 2 160 0,4-2-160 0,0 2 160 15,2 0-160-15,0 1 0 0,4 1 144 0,-1-1-144 16,2 1 0-16,-1 0 0 0,2-1 0 0,-2-1 0 15,-1 0 0-15,0-1 0 0,1 2 0 0,0-1 0 16,-2-2 0-16,-1 2 0 0,-2 2 0 0,0-3 0 16,-2 0 0-16,-3 4 0 0,0-1-176 0,-2-2 176 15,-1 3-368-15,-3-1 32 0,-2 3 0 0,-1-1 0 16,-3-1 128-16,0 3 16 0,-3-1 16 0,-3 0 0 0,-1 1 176 0,-1 0-128 16,-2 0 128-16,0 0-128 0,-5 1 128 0,-1 2 0 15,-1 0 0-15,0-3 0 0,1 2 0 0,3-3 0 16,1 1 0-16,1-3 0 0,4-1 0 15,2-1 0-15,4-1 0 0,2-3 0 0,3-2 0 0,1 1 0 16,3-3 0-16,1 0-128 0,-5 3 128 0,0 0-192 16,0 0 192-16,0 0-192 15,0 0-400-15,49-31-96 0,-49 31-16 0,0 0-16896 16</inkml:trace>
  <inkml:trace contextRef="#ctx0" brushRef="#br0" timeOffset="-3645.37">18965 17798 18431 0,'-12'5'816'0,"3"-5"160"0,3 0-784 0,1 0-192 0,1 0 0 0,2 0 0 15,-1-2 2128-15,-2 2 384 0,-3-2 80 0,-2 1 16 16,-3 0-96-16,2 1-16 0,1 0 0 0,2 0 0 16,0 1-1168-16,1 0-240 0,-1 3-64 0,1 0 0 15,1-2-496-15,0 2-96 0,1 0-32 0,0 1 0 16,0 0-64-16,1 0-16 0,2-2 0 0,-1 1 0 16,2 1-128-16,0-4-48 0,1 2 0 0,-2-1 0 15,2-2-144-15,0 0 0 0,0 1 144 0,2-1-144 16,-2 0 0-16,0 0 0 0,0 0 0 0,0 0 128 0,0 3-128 15,0-3 0-15,0 0 0 0,1 4 0 0,0-1 0 0,2 2 128 16,-1 1-128-16,2 1 0 0,-2-1 0 0,3 1 0 16,0 3 0-16,0 1 128 0,1 0-128 0,2 4 0 15,0-1 0-15,1 4 0 0,1 3 0 0,-1 2 0 16,0-1 0-16,0 1 0 0,1 2 0 0,-1 3 0 16,-1 1 0-16,-2-1 0 0,1-2 0 0,-4-1-128 15,1 0 128-15,-3-3-128 0,1-3 128 0,-2 0-208 16,-2 0 80-16,1-5 128 0,0 0-192 0,-2-1 192 15,0-1-192-15,-1 2 192 0,-1-4-208 0,0 1 80 16,1-1 128-16,1-4-208 0,-1-2 208 0,0-1 0 16,2 2 0-16,-1-5 0 0,1 1 0 0,-1-2 0 0,2 1 0 0,0 0 0 15,0-2 0-15,1-1 0 0,0 2 144 0,0-1-144 16,2-2 192-16,1 1-64 0,2 0-128 0,-1 0 192 16,-4 3-64-16,0 0 0 0,0 0-128 0,35-10 192 15,-23 10-192-15,2 3 176 0,1-3-176 0,0 3 160 16,2 1-160-16,0-1 0 0,1 0 0 0,0 0 0 15,0-2 0-15,-2-1 0 0,1 0 0 0,-1-4-176 32,0 1-432-32,-16 3-96 0,0 0 0 0,45-29-18048 0</inkml:trace>
  <inkml:trace contextRef="#ctx0" brushRef="#br0" timeOffset="-3012.16">19352 18313 6447 0,'-6'0'576'0,"2"0"-576"0,0 0 0 0,2-3 0 0,1 2 1760 0,-1-2 240 15,2 3 48-15,-1-3 16 0,-1-3 512 0,2 6 112 16,0 0 0-16,0 0 16 0,-10-51-96 0,10 51-32 16,0 0 0-16,0 0 0 0,16-57-592 0,-16 57-112 15,0 0-16-15,0 0-16 0,44-51-944 0,-44 51-176 16,0 0-32-16,45-41-16 0,-45 41-256 0,0 0-48 16,52-50-16-16,-52 50 0 0,37-45-160 0,-37 45-48 15,35-50 0-15,-35 50 0 0,0 0-144 0,40-67 0 16,-40 67 0-16,0 0 0 0,26-53 0 0,-26 53 0 15,0 0 0-15,0 0 0 0,0 0-336 0,0 0-48 16,12-56-16-16,-15 55 0 16,-1 1-672-16,1 0-128 0,-4 1-16 0,1 1-16320 0</inkml:trace>
  <inkml:trace contextRef="#ctx0" brushRef="#br0" timeOffset="-2729.87">19324 17870 4607 0,'-4'6'400'0,"1"-3"-400"0,1-2 0 0,1 1 0 16,1-2 1536-16,1 0 208 0,-1 1 48 0,1 2 16 15,0-1 1840-15,3 5 352 0,1-1 80 0,1 1 16 16,2 3-912-16,2-1-176 0,-1 3-48 0,4-2 0 16,-2 2-1392-16,3 2-288 0,-1 1-48 0,1 1-16 15,-3-4-656-15,1 2-144 0,2 3-32 0,-1-1 0 16,0 2-144-16,-2-1-48 0,0 0 0 0,0 1 0 15,0-2-192-15,-2-3 144 0,1 2-144 0,-3-1 128 16,1 0-128-16,-2-4 0 0,0 3 0 0,-1-6 0 0,0 2 0 0,-1-2 0 16,-1-1 0-16,0 1 0 0,-1-2-208 0,0-2-32 15,0-2 0-15,1-1 0 16,-2 2-976-16,0-4-208 0,1 1-48 0,0 1-15840 16</inkml:trace>
  <inkml:trace contextRef="#ctx0" brushRef="#br0" timeOffset="-2428.51">19795 18024 17503 0,'-4'4'768'0,"2"-1"176"0,-1-3-752 0,2 0-192 0,1 0 0 0,0 0 0 16,0 0 2160-16,-1 0 400 0,1 0 64 0,0-3 32 0,1 3-208 0,0-4-32 15,3 2-16-15,-1-2 0 16,1 2-1264-16,2 1-256 0,1-2-48 0,0 3-16 16,2 0-384-16,1 0-80 0,1 0-16 0,-1 3 0 15,-1 0-336-15,1 0 144 0,0 0-144 0,-1-1 0 16,-3 0-224-16,0 1-160 0,0 0-16 0,-1 0-11216 15,-1-2-2240-15</inkml:trace>
  <inkml:trace contextRef="#ctx0" brushRef="#br0" timeOffset="-2195.99">19771 18138 3679 0,'1'1'320'0,"-1"2"-320"16,0-3 0-16,2 0 0 0,-1-3 1888 0,0 3 304 16,2 0 64-16,0 0 16 0,2 0 992 0,3-1 208 15,0-1 48-15,2 1 0 0,-1-2-1232 0,0 1-240 16,0 0-64-16,0 2 0 0,0 0-880 0,-1 0-176 0,1 0-32 0,-1 2-16 16,-1 0-688-16,0 1-192 0,0-3 0 15,-1 0 128 1,0 0-736-16,0 0-144 0,1-3-16 0,-7 3-14000 0</inkml:trace>
  <inkml:trace contextRef="#ctx0" brushRef="#br0" timeOffset="-1697.06">20141 18008 7359 0,'0'4'320'0,"-1"-1"80"16,-1-3-400-16,2 1 0 0,0-1 0 0,0 0 0 15,0 2 1568-15,-1-2 224 0,1 3 64 0,0 0 0 0,-1 4 992 0,1-1 208 16,0 0 32-16,0 0 16 0,1 4-1280 0,0-4-256 16,1 4-48-16,-1 0-16 15,1-1-704-15,0 1-144 0,0-1-16 0,-1 0-16 16,2 1-288-16,-2 0-48 0,0-1-16 0,1 0 0 0,-2 1-144 0,0-1-128 16,-2 1 192-16,2-4-192 0,0 2 144 0,-1-2-144 15,2 0 0-15,-1-2 144 0,0 1-144 0,0-4 128 16,0 1-128-16,0-2 128 0,0-2-128 0,2-2 0 15,-2 0-160-15,0-2 160 0,0 6-416 0,0 0 16 16,0 0 0-16,0 0 0 0,7-54 256 0,-7 54 144 16,0 0-160-16,0 0 160 0,16-63 0 0,-16 63 208 15,0 0-16-15,0 0 0 0,20-53 288 0,-20 53 48 16,0 0 16-16,0 0 0 0,0 0-32 0,0 0-16 16,0 0 0-16,39-35 0 0,-32 35-112 0,-2 2 0 0,-1 2-16 0,3 2 0 15,-2 0 0-15,0 1 0 0,-1-1 0 0,1 1 0 16,0 3-176-16,0 1-48 0,0-1 0 0,-1 0 0 15,1 2-16-15,-1 1 0 0,-1-3 0 0,1 0 0 16,-1 2-128-16,0-2 192 0,0 1-192 0,-1-4 192 16,1 3-192-16,-1-1 0 0,-1-3 0 0,2 2 128 15,-1-2-128-15,0-1 0 0,0-2 0 0,1 4 0 16,-1-4 0-16,0 0 0 0,1 0 0 0,1 0 0 31,-1 1-688-31,1-4-64 0,1 2-16 0,-1-4-10912 0,-2-1-2192 0</inkml:trace>
  <inkml:trace contextRef="#ctx0" brushRef="#br0" timeOffset="-930.98">20380 17740 15663 0,'-4'3'688'0,"3"-3"144"0,-1 0-656 0,1 1-176 0,1-1 0 0,0 2 0 0,0-2 2304 0,1 0 416 16,1 1 96-16,-1 2 0 0,3-1 48 0,1 2 0 15,-1-1 0-15,4 0 0 0,-1 3-1488 0,2-3-288 32,1 2-64-32,0 0-16 0,0 1-528 0,2-2-96 15,0-2-32-15,-2 2 0 0,-1-4-176 0,1 1-48 0,2 2 0 16,3-3 0-16,0 2-128 0,0-4 0 0,-2 2 0 0,0-2 128 15,-1 2-128-15,-2-1 0 0,1 1 0 0,-2 0 0 16,-1 0 0-16,-1 1 0 0,-1-1 0 16,-1 2 0-16,0 0-144 0,-2 2 144 0,0-2-192 0,-1 2 192 15,0-2-240-15,-1 2 64 0,0 0 16 0,-2 0 0 16,1 1 160-16,0 1-128 0,0-3 128 0,-1 4-128 16,1-1 128-16,-2-2 0 0,2 2 0 0,-1 0 0 15,1 0 0-15,1 1 176 0,-1 2-176 0,0 0 192 16,0-2-64-16,0 3-128 0,0 1 192 0,0 2-64 15,2 0-128-15,-1 2 0 0,0 1 144 0,0 0-144 16,0 0 0-16,1 0 0 0,0-1 0 0,-1 3 0 16,2 0 0-16,-1-2 0 0,1 3 0 0,-1-1 0 0,1 1 0 15,-1-3 0-15,1 0 0 0,-1-4 0 0,1 2 0 0,-2-2 0 16,0 3 0-16,-1-4 0 0,1 2 0 0,1-2 0 16,-2 0 0-16,1 0-128 0,-2-1 128 0,-1 0 0 15,1 0 0-15,0-2 0 0,0 2 0 0,-1-1 0 16,1 1 0-16,0-3 0 0,0 2 0 0,0 1 0 15,-1-4 0-15,1 0 0 0,0-2 0 0,1 1 0 16,-1-4 0-16,1 1-128 0,0-2 128 0,0 2 0 16,0-4-144-16,0 2 144 0,0-2-160 0,1 1 160 15,-1 1-208-15,1 0 80 0,-1-3 128 0,0 3-128 16,-1 0 128-16,1 0-128 0,0 3 128 0,0-3 0 16,0 0 0-16,-1 0 0 0,1 0 0 0,-2 0 128 15,2 0-128-15,-1 0 0 0,0-3 0 0,0 3 144 16,-1-2-144-16,0 1 0 0,-1-2 144 0,1 1-144 0,-2 0 0 0,2 0 144 15,-2-2-144-15,0-1 0 0,-1 4 144 0,2-3-144 16,-3 2 128-16,-1-2-128 0,1 2 160 0,-1-1-160 16,-1 2 176-16,0-2-176 0,0 3 192 0,0-2-192 15,0 1 144-15,0 1-144 0,0 0 0 0,1 0 144 16,0 1-144-16,1 1 0 0,1 1 0 0,2 1 0 16,-1 2 0-16,1-2 0 0,1 2 0 0,2 2 0 15,-1-1-256-15,1 2-48 0,0-1 0 0,0 1 0 16,1-1-992-1,-1 0-208-15,1 0-32 0,0-4-14976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57.xml"/><Relationship Id="rId7" Type="http://schemas.openxmlformats.org/officeDocument/2006/relationships/image" Target="../media/image63.png"/><Relationship Id="rId12" Type="http://schemas.openxmlformats.org/officeDocument/2006/relationships/image" Target="../media/image6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46.emf"/><Relationship Id="rId11" Type="http://schemas.openxmlformats.org/officeDocument/2006/relationships/customXml" Target="../ink/ink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6.png"/><Relationship Id="rId4" Type="http://schemas.openxmlformats.org/officeDocument/2006/relationships/tags" Target="../tags/tag58.xml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61.xml"/><Relationship Id="rId7" Type="http://schemas.openxmlformats.org/officeDocument/2006/relationships/image" Target="../media/image69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10" Type="http://schemas.openxmlformats.org/officeDocument/2006/relationships/customXml" Target="../ink/ink9.xml"/><Relationship Id="rId4" Type="http://schemas.openxmlformats.org/officeDocument/2006/relationships/tags" Target="../tags/tag62.xml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customXml" Target="../ink/ink10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77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15.xml"/><Relationship Id="rId21" Type="http://schemas.openxmlformats.org/officeDocument/2006/relationships/image" Target="../media/image22.png"/><Relationship Id="rId7" Type="http://schemas.openxmlformats.org/officeDocument/2006/relationships/tags" Target="../tags/tag19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1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10" Type="http://schemas.openxmlformats.org/officeDocument/2006/relationships/tags" Target="../tags/tag22.xml"/><Relationship Id="rId19" Type="http://schemas.openxmlformats.org/officeDocument/2006/relationships/image" Target="../media/image20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5.png"/><Relationship Id="rId22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tags" Target="../tags/tag25.xml"/><Relationship Id="rId21" Type="http://schemas.openxmlformats.org/officeDocument/2006/relationships/image" Target="../media/image30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tags" Target="../tags/tag24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7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33.png"/><Relationship Id="rId5" Type="http://schemas.openxmlformats.org/officeDocument/2006/relationships/tags" Target="../tags/tag27.xml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customXml" Target="../ink/ink4.xml"/><Relationship Id="rId10" Type="http://schemas.openxmlformats.org/officeDocument/2006/relationships/tags" Target="../tags/tag32.xml"/><Relationship Id="rId19" Type="http://schemas.openxmlformats.org/officeDocument/2006/relationships/image" Target="../media/image28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2" Type="http://schemas.openxmlformats.org/officeDocument/2006/relationships/tags" Target="../tags/tag37.xml"/><Relationship Id="rId16" Type="http://schemas.openxmlformats.org/officeDocument/2006/relationships/image" Target="../media/image45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41.png"/><Relationship Id="rId5" Type="http://schemas.openxmlformats.org/officeDocument/2006/relationships/tags" Target="../tags/tag40.xml"/><Relationship Id="rId15" Type="http://schemas.openxmlformats.org/officeDocument/2006/relationships/customXml" Target="../ink/ink5.xml"/><Relationship Id="rId10" Type="http://schemas.openxmlformats.org/officeDocument/2006/relationships/image" Target="../media/image40.png"/><Relationship Id="rId4" Type="http://schemas.openxmlformats.org/officeDocument/2006/relationships/tags" Target="../tags/tag39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tags" Target="../tags/tag44.xml"/><Relationship Id="rId7" Type="http://schemas.openxmlformats.org/officeDocument/2006/relationships/image" Target="../media/image38.png"/><Relationship Id="rId12" Type="http://schemas.openxmlformats.org/officeDocument/2006/relationships/customXml" Target="../ink/ink6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6.emf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0.png"/><Relationship Id="rId4" Type="http://schemas.openxmlformats.org/officeDocument/2006/relationships/tags" Target="../tags/tag45.xml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tags" Target="../tags/tag48.xml"/><Relationship Id="rId21" Type="http://schemas.openxmlformats.org/officeDocument/2006/relationships/image" Target="../media/image62.png"/><Relationship Id="rId7" Type="http://schemas.openxmlformats.org/officeDocument/2006/relationships/tags" Target="../tags/tag52.xml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tags" Target="../tags/tag47.xml"/><Relationship Id="rId16" Type="http://schemas.openxmlformats.org/officeDocument/2006/relationships/image" Target="../media/image58.png"/><Relationship Id="rId20" Type="http://schemas.openxmlformats.org/officeDocument/2006/relationships/customXml" Target="../ink/ink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53.png"/><Relationship Id="rId5" Type="http://schemas.openxmlformats.org/officeDocument/2006/relationships/tags" Target="../tags/tag50.xml"/><Relationship Id="rId15" Type="http://schemas.openxmlformats.org/officeDocument/2006/relationships/image" Target="../media/image5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18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49" y="-20950"/>
            <a:ext cx="10515600" cy="1325563"/>
          </a:xfrm>
        </p:spPr>
        <p:txBody>
          <a:bodyPr/>
          <a:lstStyle/>
          <a:p>
            <a:r>
              <a:rPr lang="en-US"/>
              <a:t>A Poisson Process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315708-6F1E-406A-8591-38148BB90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7477" y="1594489"/>
            <a:ext cx="5662105" cy="27920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1C05AE-BE39-4662-80A4-68E401D1C5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5" y="4914633"/>
            <a:ext cx="7843046" cy="2514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7F654C-1A07-4A47-95DA-62A0C54FA4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5" y="5694133"/>
            <a:ext cx="7299046" cy="544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410196C-808E-4736-8137-26ABF268E5C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66" y="4759204"/>
            <a:ext cx="3219809" cy="56228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AF13871-8E0C-4D82-952D-5931FBBB54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00" y="5797720"/>
            <a:ext cx="3437714" cy="7588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71CB56-07CC-6F85-EECB-715E3CF97785}"/>
                  </a:ext>
                </a:extLst>
              </p14:cNvPr>
              <p14:cNvContentPartPr/>
              <p14:nvPr/>
            </p14:nvContentPartPr>
            <p14:xfrm>
              <a:off x="1974600" y="1884240"/>
              <a:ext cx="4433760" cy="84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71CB56-07CC-6F85-EECB-715E3CF977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5240" y="1874880"/>
                <a:ext cx="4452480" cy="85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320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49" y="-20950"/>
            <a:ext cx="10515600" cy="1325563"/>
          </a:xfrm>
        </p:spPr>
        <p:txBody>
          <a:bodyPr/>
          <a:lstStyle/>
          <a:p>
            <a:r>
              <a:rPr lang="en-US"/>
              <a:t>A Poisson Process</a:t>
            </a:r>
          </a:p>
        </p:txBody>
      </p:sp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b)] Find $P(X=n|X_1=i)$&#10;\end{enumerate}&#10;&#10;&#10;\end{document}" title="IguanaTex Bitmap Display">
            <a:extLst>
              <a:ext uri="{FF2B5EF4-FFF2-40B4-BE49-F238E27FC236}">
                <a16:creationId xmlns:a16="http://schemas.microsoft.com/office/drawing/2014/main" id="{ED09D8D3-D390-257A-3237-38314BD3B0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68" y="4551765"/>
            <a:ext cx="2650971" cy="229029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a)] Compute the following: $\begin{cases} P\{X_1=i\}\\P\{X_2=j\}\\ P\{X=n\}&#10;\end{cases}$&#10;\end{enumerate}&#10;\end{document}" title="IguanaTex Bitmap Display">
            <a:extLst>
              <a:ext uri="{FF2B5EF4-FFF2-40B4-BE49-F238E27FC236}">
                <a16:creationId xmlns:a16="http://schemas.microsoft.com/office/drawing/2014/main" id="{8B8F358D-715A-EE9C-5A13-EDC1BD9532E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67" y="2790742"/>
            <a:ext cx="4103314" cy="957257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onsider a Poisson process on the interval $[0, T]$ with rate $\lambda&gt;0$, and let $0&lt;\tau&lt; T$. Define $X_1$ to be the number of counts during $[0,\tau]$, $X_2$ to be the number of counts during $[\tau,T]$, and $X$ to be the total number of counts during $[0,T]$. Let $i,j,n$ be nonnegative integers such&#10;that $n=i+j$.&#10;&#10;\end{document}" title="IguanaTex Bitmap Display">
            <a:extLst>
              <a:ext uri="{FF2B5EF4-FFF2-40B4-BE49-F238E27FC236}">
                <a16:creationId xmlns:a16="http://schemas.microsoft.com/office/drawing/2014/main" id="{1119E9A0-4037-911B-372A-5B15E26F8B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50" y="1357675"/>
            <a:ext cx="9055542" cy="1036800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c)] Find $P(X_1=i|X=n)$&#10;\end{enumerate}&#10;&#10;&#10;\end{document}" title="IguanaTex Bitmap Display">
            <a:extLst>
              <a:ext uri="{FF2B5EF4-FFF2-40B4-BE49-F238E27FC236}">
                <a16:creationId xmlns:a16="http://schemas.microsoft.com/office/drawing/2014/main" id="{36BE6DF7-B652-82B8-D754-294EC18D64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12" y="5787793"/>
            <a:ext cx="2626286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7C556-E69F-FDE8-3B4F-49251333E19C}"/>
                  </a:ext>
                </a:extLst>
              </p14:cNvPr>
              <p14:cNvContentPartPr/>
              <p14:nvPr/>
            </p14:nvContentPartPr>
            <p14:xfrm>
              <a:off x="4006800" y="2721600"/>
              <a:ext cx="8058240" cy="392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7C556-E69F-FDE8-3B4F-49251333E1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97440" y="2712240"/>
                <a:ext cx="8076960" cy="39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77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49" y="-20950"/>
            <a:ext cx="10515600" cy="1325563"/>
          </a:xfrm>
        </p:spPr>
        <p:txBody>
          <a:bodyPr/>
          <a:lstStyle/>
          <a:p>
            <a:r>
              <a:rPr lang="en-US"/>
              <a:t>A Poisson Process</a:t>
            </a:r>
          </a:p>
        </p:txBody>
      </p:sp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a)] Find the probability of the following events:&#10;\[\begin{cases}&#10;E_1= \text{``No calls arrive in the first 3.5 minutes.''}\\&#10;E_2=\text{``The first call arrives after time $t = 3.5$''}\\&#10;E_3=\text{``Two or fewer calls arrive in the first $3.5$ minutes.''}\\&#10;E_4=\text{``The third call arrives after time $t = 3.5$''}\\&#10;E_5=\text{``The third call arrives after time $t$ (for general $t &gt; 0$)''}\\&#10;E_6=\text{``The third call arrives before time $t$ (for general $t &gt; 0$)''}&#10;\end{cases}\]&#10;\end{enumerate}&#10;\end{document}" title="IguanaTex Bitmap Display">
            <a:extLst>
              <a:ext uri="{FF2B5EF4-FFF2-40B4-BE49-F238E27FC236}">
                <a16:creationId xmlns:a16="http://schemas.microsoft.com/office/drawing/2014/main" id="{D530C391-606D-9913-6035-4D7AA561DA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95" y="2085762"/>
            <a:ext cx="7232914" cy="2417827"/>
          </a:xfrm>
          <a:prstGeom prst="rect">
            <a:avLst/>
          </a:prstGeom>
        </p:spPr>
      </p:pic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alls arrive to a tower in a certain wireless communication system according to a&#10;Poisson process with arrival rate $\lambda = 2$ calls per minute.&#10;&#10;\end{document}" title="IguanaTex Bitmap Display">
            <a:extLst>
              <a:ext uri="{FF2B5EF4-FFF2-40B4-BE49-F238E27FC236}">
                <a16:creationId xmlns:a16="http://schemas.microsoft.com/office/drawing/2014/main" id="{AA3135F8-5DDF-4EF4-EEBB-BBF149E7EB1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0" y="1179704"/>
            <a:ext cx="8213485" cy="48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905495-BF83-C52E-BAA5-E331C2C5F5EB}"/>
                  </a:ext>
                </a:extLst>
              </p14:cNvPr>
              <p14:cNvContentPartPr/>
              <p14:nvPr/>
            </p14:nvContentPartPr>
            <p14:xfrm>
              <a:off x="378720" y="2415960"/>
              <a:ext cx="11817360" cy="419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905495-BF83-C52E-BAA5-E331C2C5F5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360" y="2406600"/>
                <a:ext cx="11836080" cy="42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31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49" y="-20950"/>
            <a:ext cx="10515600" cy="1325563"/>
          </a:xfrm>
        </p:spPr>
        <p:txBody>
          <a:bodyPr/>
          <a:lstStyle/>
          <a:p>
            <a:r>
              <a:rPr lang="en-US"/>
              <a:t>A Poisson Process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alls arrive to a tower in a certain wireless communication system according to a&#10;Poisson process with arrival rate $\lambda = 2$ calls per minute.&#10;&#10;\end{document}" title="IguanaTex Bitmap Display">
            <a:extLst>
              <a:ext uri="{FF2B5EF4-FFF2-40B4-BE49-F238E27FC236}">
                <a16:creationId xmlns:a16="http://schemas.microsoft.com/office/drawing/2014/main" id="{AA3135F8-5DDF-4EF4-EEBB-BBF149E7EB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0" y="1179704"/>
            <a:ext cx="8213485" cy="480000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b)] What is the pdf of the arrival time of the third call?&#10;\end{enumerate}&#10;&#10;&#10;\end{document}" title="IguanaTex Bitmap Display">
            <a:extLst>
              <a:ext uri="{FF2B5EF4-FFF2-40B4-BE49-F238E27FC236}">
                <a16:creationId xmlns:a16="http://schemas.microsoft.com/office/drawing/2014/main" id="{BBA91335-D2F6-0177-109A-8BD9EC9385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87" y="2180341"/>
            <a:ext cx="5602285" cy="229029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c)] What is the expected arrival time of the third call?&#10;\end{enumerate}&#10;&#10;&#10;\end{document}" title="IguanaTex Bitmap Display">
            <a:extLst>
              <a:ext uri="{FF2B5EF4-FFF2-40B4-BE49-F238E27FC236}">
                <a16:creationId xmlns:a16="http://schemas.microsoft.com/office/drawing/2014/main" id="{2B352FB1-46BB-C4AB-530F-4AD1A8C1AF4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87" y="4219602"/>
            <a:ext cx="5470628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5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D1A9-0CEF-4E2F-BE65-42127FA0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Erlang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ADFC91-EB4D-4D56-8E02-E66CAC81F4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7" y="1990206"/>
            <a:ext cx="7765942" cy="632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7DD3E6-A28A-4D94-9FE6-8E6C26C2511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7" y="3203171"/>
            <a:ext cx="7327086" cy="4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Exponential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1AA11-443F-B7E9-DC80-88561DBC2C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1" y="1355191"/>
            <a:ext cx="7626514" cy="2070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8DCEA5-288F-3391-BAB2-478A7FD947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1" y="3645275"/>
            <a:ext cx="1653943" cy="2290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0A1655-A703-D5E2-FBC2-35ECDE8893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1" y="5399029"/>
            <a:ext cx="1878857" cy="229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F79553-AEAE-978D-3FBE-4D813A086A5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04" y="1848940"/>
            <a:ext cx="2535771" cy="682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7AE089-28B1-07E9-3FA4-0E92CA0D47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95" y="1848940"/>
            <a:ext cx="2831999" cy="6829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83CEFE-F93D-E47D-0FE9-9BADE72A626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73" y="2119568"/>
            <a:ext cx="225524" cy="1417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531DBF-B460-C209-F1E7-C1E77DA898E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99" y="2984441"/>
            <a:ext cx="322693" cy="163200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8B8604C4-CCF1-B850-CB85-DC0FC53A9AB2}"/>
              </a:ext>
            </a:extLst>
          </p:cNvPr>
          <p:cNvSpPr/>
          <p:nvPr/>
        </p:nvSpPr>
        <p:spPr>
          <a:xfrm rot="5400000">
            <a:off x="3189962" y="1469055"/>
            <a:ext cx="294968" cy="25281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A95B76-212B-3AEC-1E55-19FCB17F532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158" y="2984442"/>
            <a:ext cx="357736" cy="204343"/>
          </a:xfrm>
          <a:prstGeom prst="rect">
            <a:avLst/>
          </a:prstGeom>
        </p:spPr>
      </p:pic>
      <p:sp>
        <p:nvSpPr>
          <p:cNvPr id="25" name="Right Brace 24">
            <a:extLst>
              <a:ext uri="{FF2B5EF4-FFF2-40B4-BE49-F238E27FC236}">
                <a16:creationId xmlns:a16="http://schemas.microsoft.com/office/drawing/2014/main" id="{02C25F36-52F9-E56F-0891-25E29DF2EBB4}"/>
              </a:ext>
            </a:extLst>
          </p:cNvPr>
          <p:cNvSpPr/>
          <p:nvPr/>
        </p:nvSpPr>
        <p:spPr>
          <a:xfrm rot="5400000">
            <a:off x="7443021" y="1469055"/>
            <a:ext cx="294968" cy="252810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Uniform and Exponential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C432A-3661-E3A1-4DC5-222E146675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6" y="1336391"/>
            <a:ext cx="6543085" cy="209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785562-772C-DFE7-61E6-D7C4D7B6D5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27" y="1989535"/>
            <a:ext cx="8856685" cy="7748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B03D51-E121-F20A-5323-D864286D76B8}"/>
                  </a:ext>
                </a:extLst>
              </p14:cNvPr>
              <p14:cNvContentPartPr/>
              <p14:nvPr/>
            </p14:nvContentPartPr>
            <p14:xfrm>
              <a:off x="499320" y="1161360"/>
              <a:ext cx="9659160" cy="476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B03D51-E121-F20A-5323-D864286D76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960" y="1152000"/>
                <a:ext cx="9677880" cy="47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611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</p:spPr>
        <p:txBody>
          <a:bodyPr/>
          <a:lstStyle/>
          <a:p>
            <a:r>
              <a:rPr lang="en-US" dirty="0"/>
              <a:t>The Uniform and Exponential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C432A-3661-E3A1-4DC5-222E146675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6" y="1336391"/>
            <a:ext cx="6543085" cy="209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4DDD8-3BD4-3061-F271-F2239D6071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94" y="1863684"/>
            <a:ext cx="8869028" cy="72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CED8C9-B220-907B-A933-04393310B36A}"/>
                  </a:ext>
                </a:extLst>
              </p14:cNvPr>
              <p14:cNvContentPartPr/>
              <p14:nvPr/>
            </p14:nvContentPartPr>
            <p14:xfrm>
              <a:off x="753120" y="1339200"/>
              <a:ext cx="11050200" cy="5155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CED8C9-B220-907B-A933-04393310B3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760" y="1329840"/>
                <a:ext cx="11068920" cy="51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19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86F-5689-4CB9-BA42-6E7BA5D0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5"/>
            <a:ext cx="10515600" cy="1325563"/>
          </a:xfrm>
        </p:spPr>
        <p:txBody>
          <a:bodyPr/>
          <a:lstStyle/>
          <a:p>
            <a:r>
              <a:rPr lang="en-US" dirty="0"/>
              <a:t>Poisson Distribution</a:t>
            </a:r>
          </a:p>
        </p:txBody>
      </p:sp>
      <p:pic>
        <p:nvPicPr>
          <p:cNvPr id="4" name="Picture 3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Binomial distribution is $p(k)=\binom{n}{k}p^k(1-p)^{n-k}$.&#10;\end{document}" title="IguanaTex Bitmap Display">
            <a:extLst>
              <a:ext uri="{FF2B5EF4-FFF2-40B4-BE49-F238E27FC236}">
                <a16:creationId xmlns:a16="http://schemas.microsoft.com/office/drawing/2014/main" id="{60665174-A314-19CF-AFB4-18D4F67D5E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4" y="1237040"/>
            <a:ext cx="7172571" cy="274286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f we consider $n&gt;&gt;1$ and $p&lt;&lt;1$?&#10;\end{document}" title="IguanaTex Bitmap Display">
            <a:extLst>
              <a:ext uri="{FF2B5EF4-FFF2-40B4-BE49-F238E27FC236}">
                <a16:creationId xmlns:a16="http://schemas.microsoft.com/office/drawing/2014/main" id="{B89A68F5-2A7C-F132-D517-1E708427DCF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4" y="1880352"/>
            <a:ext cx="4300800" cy="204343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(k)=\frac{n(n-1)(n-2)\cdots (n-k+1)}{k!}\left(\frac{\lambda}{n}\right)^k\left(1-\frac{\lambda}{n}\right)^{n-k}\]&#10;&#10;\end{document}" title="IguanaTex Bitmap Display">
            <a:extLst>
              <a:ext uri="{FF2B5EF4-FFF2-40B4-BE49-F238E27FC236}">
                <a16:creationId xmlns:a16="http://schemas.microsoft.com/office/drawing/2014/main" id="{317602A7-156B-8B4C-E52A-4BF9AE8D5B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836" y="2654483"/>
            <a:ext cx="5761371" cy="602057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\lambda=np$:&#10;\end{document}" title="IguanaTex Bitmap Display">
            <a:extLst>
              <a:ext uri="{FF2B5EF4-FFF2-40B4-BE49-F238E27FC236}">
                <a16:creationId xmlns:a16="http://schemas.microsoft.com/office/drawing/2014/main" id="{F1BBEEF7-B955-34BE-7130-FAEA5142E1B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84" y="2360729"/>
            <a:ext cx="1134171" cy="201600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n^k+O(n^{k-1})}{n^k}\left(1-\frac{\lambda}{n}\right)^{-k}\frac{\lambda^k}{k!}\left(1-\frac{\lambda}{n}\right)^{n}\]&#10;\end{document}" title="IguanaTex Bitmap Display">
            <a:extLst>
              <a:ext uri="{FF2B5EF4-FFF2-40B4-BE49-F238E27FC236}">
                <a16:creationId xmlns:a16="http://schemas.microsoft.com/office/drawing/2014/main" id="{90F23BAC-5673-2C78-A316-D9BD9E36938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75" y="3703610"/>
            <a:ext cx="4258285" cy="602057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longrightarrow \frac{\lambda^k}{k!}e^{-\lambda}\]&#10;\end{document}" title="IguanaTex Bitmap Display">
            <a:extLst>
              <a:ext uri="{FF2B5EF4-FFF2-40B4-BE49-F238E27FC236}">
                <a16:creationId xmlns:a16="http://schemas.microsoft.com/office/drawing/2014/main" id="{331DE0FE-0D80-5312-6072-8E1FD047D1C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56" y="3731607"/>
            <a:ext cx="1058743" cy="507428"/>
          </a:xfrm>
          <a:prstGeom prst="rect">
            <a:avLst/>
          </a:prstGeom>
        </p:spPr>
      </p:pic>
      <p:pic>
        <p:nvPicPr>
          <p:cNvPr id="20" name="Picture 1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as $n\to\infty$ and $\lambda$ remains constant.&#10;\end{document}" title="IguanaTex Bitmap Display">
            <a:extLst>
              <a:ext uri="{FF2B5EF4-FFF2-40B4-BE49-F238E27FC236}">
                <a16:creationId xmlns:a16="http://schemas.microsoft.com/office/drawing/2014/main" id="{70F6DC74-101D-7F74-D12A-E128C45BA9E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10" y="4533808"/>
            <a:ext cx="3453257" cy="160457"/>
          </a:xfrm>
          <a:prstGeom prst="rect">
            <a:avLst/>
          </a:prstGeom>
        </p:spPr>
      </p:pic>
      <p:pic>
        <p:nvPicPr>
          <p:cNvPr id="23" name="Picture 22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Poisson Distribution} with parameter $\lambda&gt;0$ is defined by the pmf:&#10;\end{document}" title="IguanaTex Bitmap Display">
            <a:extLst>
              <a:ext uri="{FF2B5EF4-FFF2-40B4-BE49-F238E27FC236}">
                <a16:creationId xmlns:a16="http://schemas.microsoft.com/office/drawing/2014/main" id="{85CB3673-29B9-5449-D672-30E63CA46F1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4" y="5187161"/>
            <a:ext cx="7452342" cy="207086"/>
          </a:xfrm>
          <a:prstGeom prst="rect">
            <a:avLst/>
          </a:prstGeom>
        </p:spPr>
      </p:pic>
      <p:pic>
        <p:nvPicPr>
          <p:cNvPr id="25" name="Picture 2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k)=\frac{\lambda^k e^{-\lambda}}{k!}.\]&#10;\end{document}" title="IguanaTex Bitmap Display">
            <a:extLst>
              <a:ext uri="{FF2B5EF4-FFF2-40B4-BE49-F238E27FC236}">
                <a16:creationId xmlns:a16="http://schemas.microsoft.com/office/drawing/2014/main" id="{B0C2607F-48CE-B451-A41C-2AD0BDDADB4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173" y="5643963"/>
            <a:ext cx="1440000" cy="507428"/>
          </a:xfrm>
          <a:prstGeom prst="rect">
            <a:avLst/>
          </a:prstGeom>
        </p:spPr>
      </p:pic>
      <p:pic>
        <p:nvPicPr>
          <p:cNvPr id="28" name="Picture 27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center}\textbf{&#10;The Poisson Distribution provides a good approximation \\for the Binomial Distribution when\\ $p$ is small and $n$ is large.}&#10;\end{center}&#10;&#10;\end{document}" title="IguanaTex Bitmap Display">
            <a:extLst>
              <a:ext uri="{FF2B5EF4-FFF2-40B4-BE49-F238E27FC236}">
                <a16:creationId xmlns:a16="http://schemas.microsoft.com/office/drawing/2014/main" id="{DBD1B103-6A98-2EFB-4BDA-7A606127186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35" y="5795256"/>
            <a:ext cx="6510171" cy="74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111E2C-529A-4B96-90BD-CF2E9A3203A6}"/>
              </a:ext>
            </a:extLst>
          </p:cNvPr>
          <p:cNvSpPr/>
          <p:nvPr/>
        </p:nvSpPr>
        <p:spPr>
          <a:xfrm>
            <a:off x="4666593" y="5582933"/>
            <a:ext cx="6978869" cy="1151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230247-A564-2987-7193-606CFFB2AA76}"/>
                  </a:ext>
                </a:extLst>
              </p14:cNvPr>
              <p14:cNvContentPartPr/>
              <p14:nvPr/>
            </p14:nvContentPartPr>
            <p14:xfrm>
              <a:off x="1345320" y="6324840"/>
              <a:ext cx="946440" cy="33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230247-A564-2987-7193-606CFFB2AA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35960" y="6315480"/>
                <a:ext cx="965160" cy="3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2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086F-5689-4CB9-BA42-6E7BA5D0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85"/>
            <a:ext cx="10515600" cy="1325563"/>
          </a:xfrm>
        </p:spPr>
        <p:txBody>
          <a:bodyPr/>
          <a:lstStyle/>
          <a:p>
            <a:r>
              <a:rPr lang="en-US" dirty="0"/>
              <a:t>Exponential Distribution</a:t>
            </a:r>
          </a:p>
        </p:txBody>
      </p:sp>
      <p:pic>
        <p:nvPicPr>
          <p:cNvPr id="5" name="Picture 4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geometric distribution is $P[N=k]=(1-p)^{k-1}p $&#10;\end{document}" title="IguanaTex Bitmap Display">
            <a:extLst>
              <a:ext uri="{FF2B5EF4-FFF2-40B4-BE49-F238E27FC236}">
                <a16:creationId xmlns:a16="http://schemas.microsoft.com/office/drawing/2014/main" id="{43677DB4-8BFE-9969-FD3F-D9289A742E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7" y="1327951"/>
            <a:ext cx="7263086" cy="250971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N$ is the number of trials until a ``click''.&#10;\end{document}" title="IguanaTex Bitmap Display">
            <a:extLst>
              <a:ext uri="{FF2B5EF4-FFF2-40B4-BE49-F238E27FC236}">
                <a16:creationId xmlns:a16="http://schemas.microsoft.com/office/drawing/2014/main" id="{FE840BFB-36CA-BD82-EB41-A2A1BAF6E2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8" y="2003993"/>
            <a:ext cx="4196570" cy="163200"/>
          </a:xfrm>
          <a:prstGeom prst="rect">
            <a:avLst/>
          </a:prstGeom>
        </p:spPr>
      </p:pic>
      <p:pic>
        <p:nvPicPr>
          <p:cNvPr id="26" name="Picture 25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Exponential Distribution} with parameter $\lambda&gt;0$ is defined by the cdf:&#10;\end{document}" title="IguanaTex Bitmap Display">
            <a:extLst>
              <a:ext uri="{FF2B5EF4-FFF2-40B4-BE49-F238E27FC236}">
                <a16:creationId xmlns:a16="http://schemas.microsoft.com/office/drawing/2014/main" id="{B16747F2-A294-C7F1-0EE4-6859BF16FE9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4" y="5367619"/>
            <a:ext cx="7877485" cy="207086"/>
          </a:xfrm>
          <a:prstGeom prst="rect">
            <a:avLst/>
          </a:prstGeom>
        </p:spPr>
      </p:pic>
      <p:pic>
        <p:nvPicPr>
          <p:cNvPr id="27" name="Picture 2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[N\leq t]=\begin{cases}1-e^{-\lambda t}\qquad t\geq 0\\0\qquad t&lt;0&#10;\end{cases}.\]&#10;\end{document}" title="IguanaTex Bitmap Display">
            <a:extLst>
              <a:ext uri="{FF2B5EF4-FFF2-40B4-BE49-F238E27FC236}">
                <a16:creationId xmlns:a16="http://schemas.microsoft.com/office/drawing/2014/main" id="{9EA40FB4-1ECB-B577-7782-43D5BD9953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" y="5818247"/>
            <a:ext cx="3495771" cy="682971"/>
          </a:xfrm>
          <a:prstGeom prst="rect">
            <a:avLst/>
          </a:prstGeom>
        </p:spPr>
      </p:pic>
      <p:pic>
        <p:nvPicPr>
          <p:cNvPr id="29" name="Picture 28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center}\textbf{&#10;The Exponential Distribution provides a good approximation \\for the scaled Geometric Distribution $(\tfrac{1}{r}N)$ when\\ $p$ is small and $r$ is large.}&#10;\end{center}&#10;&#10;\end{document}" title="IguanaTex Bitmap Display">
            <a:extLst>
              <a:ext uri="{FF2B5EF4-FFF2-40B4-BE49-F238E27FC236}">
                <a16:creationId xmlns:a16="http://schemas.microsoft.com/office/drawing/2014/main" id="{D5DF561A-6FD2-3178-E4EB-7E6AF06831F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40" y="5910498"/>
            <a:ext cx="7023085" cy="748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111E2C-529A-4B96-90BD-CF2E9A3203A6}"/>
              </a:ext>
            </a:extLst>
          </p:cNvPr>
          <p:cNvSpPr/>
          <p:nvPr/>
        </p:nvSpPr>
        <p:spPr>
          <a:xfrm>
            <a:off x="4691763" y="5712329"/>
            <a:ext cx="7321561" cy="108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\;P[N&gt;k]=(1-p)^k$.&#10;\end{document}" title="IguanaTex Bitmap Display">
            <a:extLst>
              <a:ext uri="{FF2B5EF4-FFF2-40B4-BE49-F238E27FC236}">
                <a16:creationId xmlns:a16="http://schemas.microsoft.com/office/drawing/2014/main" id="{CEF6337D-F1B0-9D6A-ABE6-3CCD4EEBD7C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63" y="1348179"/>
            <a:ext cx="2426057" cy="250971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r=\frac{\text{trials}}{\text{second}}$ (time rate of experiment) and $p=\frac{\text{clicks}}{\text{trial}}$ (rate of clicks).&#10;\end{document}" title="IguanaTex Bitmap Display">
            <a:extLst>
              <a:ext uri="{FF2B5EF4-FFF2-40B4-BE49-F238E27FC236}">
                <a16:creationId xmlns:a16="http://schemas.microsoft.com/office/drawing/2014/main" id="{41281979-85E6-074A-F392-9083D6F9A49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7" y="2660933"/>
            <a:ext cx="7161600" cy="281143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\quad\frac{N}{r}$ is time until a click.&#10;\end{document}" title="IguanaTex Bitmap Display">
            <a:extLst>
              <a:ext uri="{FF2B5EF4-FFF2-40B4-BE49-F238E27FC236}">
                <a16:creationId xmlns:a16="http://schemas.microsoft.com/office/drawing/2014/main" id="{DF231206-1AB3-8F6A-A5A3-DE9C70E553D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7" y="3274333"/>
            <a:ext cx="2760686" cy="278400"/>
          </a:xfrm>
          <a:prstGeom prst="rect">
            <a:avLst/>
          </a:prstGeom>
        </p:spPr>
      </p:pic>
      <p:pic>
        <p:nvPicPr>
          <p:cNvPr id="24" name="Picture 2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left[\frac{N}{r}&gt;t\right]=P[N&gt;rt]=(1-p)^{\lfloor rt\rfloor}\]&#10;\end{document}" title="IguanaTex Bitmap Display">
            <a:extLst>
              <a:ext uri="{FF2B5EF4-FFF2-40B4-BE49-F238E27FC236}">
                <a16:creationId xmlns:a16="http://schemas.microsoft.com/office/drawing/2014/main" id="{97EB6505-6557-492D-17CF-CE93F64386C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8" y="3958167"/>
            <a:ext cx="3685027" cy="547200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ix $\lambda=rp$ is the number of clicks per second.&#10;\end{document}" title="IguanaTex Bitmap Display">
            <a:extLst>
              <a:ext uri="{FF2B5EF4-FFF2-40B4-BE49-F238E27FC236}">
                <a16:creationId xmlns:a16="http://schemas.microsoft.com/office/drawing/2014/main" id="{EAD160E9-6FE3-4F2F-D295-6D65C7037C2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68" y="3322822"/>
            <a:ext cx="4555885" cy="204343"/>
          </a:xfrm>
          <a:prstGeom prst="rect">
            <a:avLst/>
          </a:prstGeom>
        </p:spPr>
      </p:pic>
      <p:pic>
        <p:nvPicPr>
          <p:cNvPr id="21" name="Picture 2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left(1-\frac{\lambda}{r}\right)^{\lfloor r t\rfloor}\]&#10;\end{document}" title="IguanaTex Bitmap Display">
            <a:extLst>
              <a:ext uri="{FF2B5EF4-FFF2-40B4-BE49-F238E27FC236}">
                <a16:creationId xmlns:a16="http://schemas.microsoft.com/office/drawing/2014/main" id="{2A078A52-466D-7B5D-D875-622EE0CC2E1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73" y="3890865"/>
            <a:ext cx="1434514" cy="610286"/>
          </a:xfrm>
          <a:prstGeom prst="rect">
            <a:avLst/>
          </a:prstGeom>
        </p:spPr>
      </p:pic>
      <p:pic>
        <p:nvPicPr>
          <p:cNvPr id="23" name="Picture 2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o e^{-\lambda t}$ as $r\to\infty$.&#10;\end{document}" title="IguanaTex Bitmap Display">
            <a:extLst>
              <a:ext uri="{FF2B5EF4-FFF2-40B4-BE49-F238E27FC236}">
                <a16:creationId xmlns:a16="http://schemas.microsoft.com/office/drawing/2014/main" id="{83A019D4-A6AD-9D2A-5FE7-60AA66D023F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13" y="4120875"/>
            <a:ext cx="1804800" cy="19611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2D97924-8890-4DA9-B655-E711556A7D1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668" y="4684171"/>
            <a:ext cx="3738820" cy="42422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6665AE-B014-4DFD-BEDE-221302C91F50}"/>
              </a:ext>
            </a:extLst>
          </p:cNvPr>
          <p:cNvCxnSpPr>
            <a:cxnSpLocks/>
          </p:cNvCxnSpPr>
          <p:nvPr/>
        </p:nvCxnSpPr>
        <p:spPr>
          <a:xfrm flipH="1" flipV="1">
            <a:off x="6987516" y="4469237"/>
            <a:ext cx="103191" cy="262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B5374A-E856-7387-1E73-6D4480F6F5A3}"/>
                  </a:ext>
                </a:extLst>
              </p14:cNvPr>
              <p14:cNvContentPartPr/>
              <p14:nvPr/>
            </p14:nvContentPartPr>
            <p14:xfrm>
              <a:off x="563400" y="852120"/>
              <a:ext cx="10095480" cy="520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B5374A-E856-7387-1E73-6D4480F6F5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4040" y="842760"/>
                <a:ext cx="10114200" cy="52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7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167" y="35753"/>
            <a:ext cx="5739938" cy="1045664"/>
          </a:xfrm>
        </p:spPr>
        <p:txBody>
          <a:bodyPr/>
          <a:lstStyle/>
          <a:p>
            <a:r>
              <a:rPr lang="en-US" dirty="0"/>
              <a:t>Bernoulli Processes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ED46963-E39B-4D77-85BA-7ADC6F4B66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8458" y="746915"/>
            <a:ext cx="7204075" cy="3924300"/>
            <a:chOff x="585" y="956"/>
            <a:chExt cx="4538" cy="247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24BDC68-85F1-4263-97FA-79B1D84EEF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5" y="956"/>
              <a:ext cx="4538" cy="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 1">
              <a:extLst>
                <a:ext uri="{FF2B5EF4-FFF2-40B4-BE49-F238E27FC236}">
                  <a16:creationId xmlns:a16="http://schemas.microsoft.com/office/drawing/2014/main" id="{D54A89E3-77FD-41B3-9E9A-0D893E697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" y="956"/>
              <a:ext cx="4544" cy="2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85491A2-5A2D-4F59-B92B-04E8BBB5AB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97" y="5609974"/>
            <a:ext cx="6465829" cy="2023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7708AA-C2AD-4813-8461-527D34B03DE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97" y="6393363"/>
            <a:ext cx="5569829" cy="2584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1D891-28AD-4FF8-A3E6-7E05A1E9D36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97" y="4638157"/>
            <a:ext cx="6558476" cy="202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2E2E3-93E8-4A0F-BEFD-DB72475A9A6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197" y="5055942"/>
            <a:ext cx="6079391" cy="2584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2D1D3D-7EB7-4964-A18C-04BA876ED83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838" y="6040821"/>
            <a:ext cx="7508115" cy="203581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\textcolor{red}{Take $r\to\infty$ and $p\to 0$}\\ to obtain a continuous process.&#10;\end{center}&#10;\end{document}" title="IguanaTex Bitmap Display">
            <a:extLst>
              <a:ext uri="{FF2B5EF4-FFF2-40B4-BE49-F238E27FC236}">
                <a16:creationId xmlns:a16="http://schemas.microsoft.com/office/drawing/2014/main" id="{FAA2E859-C732-B785-EE14-EB0B8B64D52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39" y="3033880"/>
            <a:ext cx="3072000" cy="4745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61FC5B-B47A-2F2D-4BA1-677E10937538}"/>
                  </a:ext>
                </a:extLst>
              </p14:cNvPr>
              <p14:cNvContentPartPr/>
              <p14:nvPr/>
            </p14:nvContentPartPr>
            <p14:xfrm>
              <a:off x="1456560" y="2174760"/>
              <a:ext cx="6001920" cy="276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61FC5B-B47A-2F2D-4BA1-677E109375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47200" y="2165400"/>
                <a:ext cx="6020640" cy="27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1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1325563"/>
          </a:xfrm>
        </p:spPr>
        <p:txBody>
          <a:bodyPr/>
          <a:lstStyle/>
          <a:p>
            <a:r>
              <a:rPr lang="en-US" dirty="0"/>
              <a:t>Bernoulli Process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Poisson Process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315708-6F1E-406A-8591-38148BB90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895" y="2103436"/>
            <a:ext cx="5662105" cy="2792073"/>
          </a:xfrm>
          <a:prstGeom prst="rect">
            <a:avLst/>
          </a:prstGeom>
        </p:spPr>
      </p:pic>
      <p:grpSp>
        <p:nvGrpSpPr>
          <p:cNvPr id="8" name="Group 4">
            <a:extLst>
              <a:ext uri="{FF2B5EF4-FFF2-40B4-BE49-F238E27FC236}">
                <a16:creationId xmlns:a16="http://schemas.microsoft.com/office/drawing/2014/main" id="{28B316C3-4106-47B3-A123-E5EBC9C680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496" y="1905214"/>
            <a:ext cx="5594610" cy="3047571"/>
            <a:chOff x="585" y="956"/>
            <a:chExt cx="4538" cy="2472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7805A52B-95E5-49F7-A5BD-5E577AC252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5" y="956"/>
              <a:ext cx="4538" cy="2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" name="Picture 5 1">
              <a:extLst>
                <a:ext uri="{FF2B5EF4-FFF2-40B4-BE49-F238E27FC236}">
                  <a16:creationId xmlns:a16="http://schemas.microsoft.com/office/drawing/2014/main" id="{FC5CB1B8-1369-4811-B4B8-70B22FA848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" y="956"/>
              <a:ext cx="4544" cy="2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6ED1D7-85C2-4918-9A89-F8B3974336AD}"/>
              </a:ext>
            </a:extLst>
          </p:cNvPr>
          <p:cNvSpPr/>
          <p:nvPr/>
        </p:nvSpPr>
        <p:spPr>
          <a:xfrm>
            <a:off x="5669503" y="3356425"/>
            <a:ext cx="668005" cy="2860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8F8E5-95A5-4319-AB95-950A4B14BC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489" y="3032790"/>
            <a:ext cx="801524" cy="254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A3842F-C1D3-4518-AA7F-85030CF7A7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80" y="5093730"/>
            <a:ext cx="940190" cy="252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BFA817-DA73-4E74-BC46-EE179FE30C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81" y="5618460"/>
            <a:ext cx="897523" cy="246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E86620-B01A-452D-8871-59D3968D4D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85" y="6137095"/>
            <a:ext cx="868571" cy="2179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A86DE6-95BE-F762-5941-17CE2A683529}"/>
                  </a:ext>
                </a:extLst>
              </p14:cNvPr>
              <p14:cNvContentPartPr/>
              <p14:nvPr/>
            </p14:nvContentPartPr>
            <p14:xfrm>
              <a:off x="1866960" y="946440"/>
              <a:ext cx="9072360" cy="13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A86DE6-95BE-F762-5941-17CE2A6835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57600" y="937080"/>
                <a:ext cx="9091080" cy="13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8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5E01-71AF-4B2A-A79E-BDDE7E3B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49" y="-20950"/>
            <a:ext cx="10515600" cy="1325563"/>
          </a:xfrm>
        </p:spPr>
        <p:txBody>
          <a:bodyPr/>
          <a:lstStyle/>
          <a:p>
            <a:r>
              <a:rPr lang="en-US"/>
              <a:t>A Poisson Process</a:t>
            </a:r>
          </a:p>
        </p:txBody>
      </p:sp>
      <p:pic>
        <p:nvPicPr>
          <p:cNvPr id="8" name="Picture 7" descr="\documentclass{article}&#10;\usepackage{amsmath,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:} Let $\lambda\geq 0$. A \textbf{Poisson process} with rate $\lambda$ is a random counting process $N =(N_t : t \geq 0)$ such that&#10;&#10;&#10;\end{document}" title="IguanaTex Bitmap Display">
            <a:extLst>
              <a:ext uri="{FF2B5EF4-FFF2-40B4-BE49-F238E27FC236}">
                <a16:creationId xmlns:a16="http://schemas.microsoft.com/office/drawing/2014/main" id="{6B502081-7942-413A-8F8F-383A0E6C1A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9" y="2451770"/>
            <a:ext cx="7392000" cy="493714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b)] The increment $N_s-N_t$ has the $Poi(\lambda(s - t))$ distribution for $s \geq t$.&#10;\end{enumerate}&#10;&#10;&#10;\end{document}" title="IguanaTex Bitmap Display">
            <a:extLst>
              <a:ext uri="{FF2B5EF4-FFF2-40B4-BE49-F238E27FC236}">
                <a16:creationId xmlns:a16="http://schemas.microsoft.com/office/drawing/2014/main" id="{B92877BC-E63C-8003-9088-6523F63A99F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3" y="4633749"/>
            <a:ext cx="7138285" cy="229029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a)] $N$ has independent increments: if $0 \leq t_0 \leq t_1 \leq \cdots\leq t_n$: the increments&#10;$N_{t_1} - N_{t_0} , N_{t_2} - N_{t_1}, \cdots, N_{t_n}  - N_{t_{n-1}}$ are independent.&#10;\end{enumerate}&#10;\end{document}" title="IguanaTex Bitmap Display">
            <a:extLst>
              <a:ext uri="{FF2B5EF4-FFF2-40B4-BE49-F238E27FC236}">
                <a16:creationId xmlns:a16="http://schemas.microsoft.com/office/drawing/2014/main" id="{9DF143CF-B365-BF5B-4971-6F92D3B357F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03" y="3488469"/>
            <a:ext cx="8032457" cy="503314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:} A \textbf{counting process} for an experiment is a collection of random variables $N=(N_t:t\geq 0)$ such that $N_t$ is the number of ``counts'' at time $t$.&#10;&#10;\end{document}" title="IguanaTex Bitmap Display">
            <a:extLst>
              <a:ext uri="{FF2B5EF4-FFF2-40B4-BE49-F238E27FC236}">
                <a16:creationId xmlns:a16="http://schemas.microsoft.com/office/drawing/2014/main" id="{083795F3-FF57-299D-2828-D8273F6621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9" y="1439707"/>
            <a:ext cx="8217600" cy="493714"/>
          </a:xfrm>
          <a:prstGeom prst="rect">
            <a:avLst/>
          </a:prstGeom>
        </p:spPr>
      </p:pic>
      <p:pic>
        <p:nvPicPr>
          <p:cNvPr id="21" name="Picture 2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N_s-N_t$?&#10;\end{document}" title="IguanaTex Bitmap Display">
            <a:extLst>
              <a:ext uri="{FF2B5EF4-FFF2-40B4-BE49-F238E27FC236}">
                <a16:creationId xmlns:a16="http://schemas.microsoft.com/office/drawing/2014/main" id="{A7B512FE-C9DC-B60D-EB46-8E70258BC4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5324322"/>
            <a:ext cx="1961143" cy="196114"/>
          </a:xfrm>
          <a:prstGeom prst="rect">
            <a:avLst/>
          </a:prstGeom>
        </p:spPr>
      </p:pic>
      <p:pic>
        <p:nvPicPr>
          <p:cNvPr id="24" name="Picture 2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t is the number of counts between times $s$ and $t$.&#10;\end{document}" title="IguanaTex Bitmap Display">
            <a:extLst>
              <a:ext uri="{FF2B5EF4-FFF2-40B4-BE49-F238E27FC236}">
                <a16:creationId xmlns:a16="http://schemas.microsoft.com/office/drawing/2014/main" id="{A7384BC8-C8E5-7BEE-351B-B92D8FEE018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26" y="5324322"/>
            <a:ext cx="4905600" cy="163200"/>
          </a:xfrm>
          <a:prstGeom prst="rect">
            <a:avLst/>
          </a:prstGeom>
        </p:spPr>
      </p:pic>
      <p:pic>
        <p:nvPicPr>
          <p:cNvPr id="26" name="Picture 2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{N_s-N_t=k\}=\frac{[\lambda(s-t)]^k}{k!}e^{-\lambda(s-t)}\]&#10;\end{document}" title="IguanaTex Bitmap Display">
            <a:extLst>
              <a:ext uri="{FF2B5EF4-FFF2-40B4-BE49-F238E27FC236}">
                <a16:creationId xmlns:a16="http://schemas.microsoft.com/office/drawing/2014/main" id="{922CDE31-8FF7-ECB4-A30D-D8B31A259FE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00" y="5986373"/>
            <a:ext cx="3800228" cy="507428"/>
          </a:xfrm>
          <a:prstGeom prst="rect">
            <a:avLst/>
          </a:prstGeom>
        </p:spPr>
      </p:pic>
      <p:pic>
        <p:nvPicPr>
          <p:cNvPr id="28" name="Picture 2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E[N_s-N_t]=\lambda(s-t)\]&#10;\end{document}" title="IguanaTex Bitmap Display">
            <a:extLst>
              <a:ext uri="{FF2B5EF4-FFF2-40B4-BE49-F238E27FC236}">
                <a16:creationId xmlns:a16="http://schemas.microsoft.com/office/drawing/2014/main" id="{FC4415AC-986B-F22C-EB4D-23FBBC3B485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222" y="6121275"/>
            <a:ext cx="2179200" cy="2290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AA61EC-6E72-4AFA-8558-F87F799B819F}"/>
              </a:ext>
            </a:extLst>
          </p:cNvPr>
          <p:cNvSpPr/>
          <p:nvPr/>
        </p:nvSpPr>
        <p:spPr>
          <a:xfrm>
            <a:off x="1623753" y="5850409"/>
            <a:ext cx="4383578" cy="77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128C0C-CB3A-4720-BDA6-36E4189A3C27}"/>
              </a:ext>
            </a:extLst>
          </p:cNvPr>
          <p:cNvSpPr/>
          <p:nvPr/>
        </p:nvSpPr>
        <p:spPr>
          <a:xfrm>
            <a:off x="7232073" y="5896302"/>
            <a:ext cx="3070168" cy="597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Note: $N_t$ is a discrete r.v.}&#10;\end{document}" title="IguanaTex Bitmap Display">
            <a:extLst>
              <a:ext uri="{FF2B5EF4-FFF2-40B4-BE49-F238E27FC236}">
                <a16:creationId xmlns:a16="http://schemas.microsoft.com/office/drawing/2014/main" id="{9861A808-5211-4157-5E0D-3B6A41A5AB6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483" y="2989817"/>
            <a:ext cx="2542628" cy="1933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5147D9-5F9C-CDE9-0530-8B61B5EF6993}"/>
                  </a:ext>
                </a:extLst>
              </p14:cNvPr>
              <p14:cNvContentPartPr/>
              <p14:nvPr/>
            </p14:nvContentPartPr>
            <p14:xfrm>
              <a:off x="1585800" y="894240"/>
              <a:ext cx="10344960" cy="492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5147D9-5F9C-CDE9-0530-8B61B5EF69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76440" y="884880"/>
                <a:ext cx="10363680" cy="49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2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170.229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random variable has an \textbf{exponential distribution} with parameter $\lambda$ if &#10;&#10;&#10;\end{document}"/>
  <p:tag name="IGUANATEXSIZE" val="18"/>
  <p:tag name="IGUANATEXCURSOR" val="80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4842.895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If fires will occur at points uniformly chosen on $(0, L)$, where should the station be&#10;located so as to minimize the expected distance from the fire? That is, choose $a$ so as to minimize $E[|X - a|]$, when $X$ is uniformly distributed over $(0,L)$&#10;\end{enumerate}&#10;&#10;&#10;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577.803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A fire station is to be build along a street of length $L$:&#10;&#10;\end{document}"/>
  <p:tag name="IGUANATEXSIZE" val="18"/>
  <p:tag name="IGUANATEXCURSOR" val="78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3.7008"/>
  <p:tag name="ORIGINALWIDTH" val="4849.644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Now suppose the street is of infinite length - stretching from point $0$ outward to $\infty$. If the distance of a fire from point $0$ is exponentially distributed with rate $\lambda$, where should the fire station now be located?&#10;\end{enumerate}&#10;&#10;&#10;\end{document}"/>
  <p:tag name="IGUANATEXSIZE" val="18"/>
  <p:tag name="IGUANATEXCURSOR" val="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3922.0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Binomial distribution is $p(k)=\binom{n}{k}p^k(1-p)^{n-k}$.&#10;\end{document}"/>
  <p:tag name="IGUANATEXSIZE" val="18"/>
  <p:tag name="IGUANATEXCURSOR" val="7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51.70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f we consider $n&gt;&gt;1$ and $p&lt;&lt;1$?&#10;\end{document}"/>
  <p:tag name="IGUANATEXSIZE" val="18"/>
  <p:tag name="IGUANATEXCURSOR" val="6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2088"/>
  <p:tag name="ORIGINALWIDTH" val="3150.35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(k)=\frac{n(n-1)(n-2)\cdots (n-k+1)}{k!}\left(\frac{\lambda}{n}\right)^k\left(1-\frac{\lambda}{n}\right)^{n-k}\]&#10;&#10;\end{document}"/>
  <p:tag name="IGUANATEXSIZE" val="18"/>
  <p:tag name="IGUANATEXCURSOR" val="7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20.172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\lambda=np$: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2088"/>
  <p:tag name="ORIGINALWIDTH" val="2328.45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frac{n^k+O(n^{k-1})}{n^k}\left(1-\frac{\lambda}{n}\right)^{-k}\frac{\lambda^k}{k!}\left(1-\frac{\lambda}{n}\right)^{n}\]&#10;\end{document}"/>
  <p:tag name="IGUANATEXSIZE" val="18"/>
  <p:tag name="IGUANATEXCURSOR" val="7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578.92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longrightarrow \frac{\lambda^k}{k!}e^{-\lambda}\]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888.26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as $n\to\infty$ and $\lambda$ remains constant.&#10;\end{document}"/>
  <p:tag name="IGUANATEXSIZE" val="18"/>
  <p:tag name="IGUANATEXCURSOR" val="6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04.386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E[X]$?&#10;\end{document}"/>
  <p:tag name="IGUANATEXSIZE" val="18"/>
  <p:tag name="IGUANATEXCURSOR" val="67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74.9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Poisson Distribution} with parameter $\lambda&gt;0$ is defined by the pmf:&#10;\end{document}"/>
  <p:tag name="IGUANATEXSIZE" val="18"/>
  <p:tag name="IGUANATEXCURSOR" val="7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787.401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k)=\frac{\lambda^k e^{-\lambda}}{k!}.\]&#10;\end{document}"/>
  <p:tag name="IGUANATEXSIZE" val="18"/>
  <p:tag name="IGUANATEXCURSOR" val="6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9.4488"/>
  <p:tag name="ORIGINALWIDTH" val="3559.805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center}\textbf{&#10;The Poisson Distribution provides a good approximation \\for the Binomial Distribution when\\ $p$ is small and $n$ is large.}&#10;\end{center}&#10;&#10;\end{document}"/>
  <p:tag name="IGUANATEXSIZE" val="18"/>
  <p:tag name="IGUANATEXCURSOR" val="76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971.504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ecall the pmf of the geometric distribution is $P[N=k]=(1-p)^{k-1}p $&#10;\end{document}"/>
  <p:tag name="IGUANATEXSIZE" val="18"/>
  <p:tag name="IGUANATEXCURSOR" val="7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294.71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N$ is the number of trials until a ``click''.&#10;\end{document}"/>
  <p:tag name="IGUANATEXSIZE" val="18"/>
  <p:tag name="IGUANATEXCURSOR" val="6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307.46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Exponential Distribution} with parameter $\lambda&gt;0$ is defined by the cdf:&#10;\end{document}"/>
  <p:tag name="IGUANATEXSIZE" val="18"/>
  <p:tag name="IGUANATEXCURSOR" val="7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911.51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[N\leq t]=\begin{cases}1-e^{-\lambda t}\qquad t\geq 0\\0\qquad t&lt;0&#10;\end{cases}.\]&#10;\end{document}"/>
  <p:tag name="IGUANATEXSIZE" val="18"/>
  <p:tag name="IGUANATEXCURSOR" val="6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9.4488"/>
  <p:tag name="ORIGINALWIDTH" val="3840.27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center}\textbf{&#10;The Exponential Distribution provides a good approximation \\for the scaled Geometric Distribution $(\tfrac{1}{r}N)$ when\\ $p$ is small and $r$ is large.}&#10;\end{center}&#10;&#10;\end{document}"/>
  <p:tag name="IGUANATEXSIZE" val="18"/>
  <p:tag name="IGUANATEXCURSOR" val="7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26.58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\;P[N&gt;k]=(1-p)^k$.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3916.0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r=\frac{\text{trials}}{\text{second}}$ (time rate of experiment) and $p=\frac{\text{clicks}}{\text{trial}}$ (rate of clicks)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7.37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\text{Var}(X)$?&#10;\end{document}"/>
  <p:tag name="IGUANATEXSIZE" val="18"/>
  <p:tag name="IGUANATEXCURSOR" val="67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1509.56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\quad\frac{N}{r}$ is time until a click.&#10;\end{document}"/>
  <p:tag name="IGUANATEXSIZE" val="18"/>
  <p:tag name="IGUANATEXCURSOR" val="6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014.99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left[\frac{N}{r}&gt;t\right]=P[N&gt;rt]=(1-p)^{\lfloor rt\rfloor}\]&#10;\end{document}"/>
  <p:tag name="IGUANATEXSIZE" val="18"/>
  <p:tag name="IGUANATEXCURSOR" val="6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491.18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ix $\lambda=rp$ is the number of clicks per second.&#10;\end{document}"/>
  <p:tag name="IGUANATEXSIZE" val="18"/>
  <p:tag name="IGUANATEXCURSOR" val="6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3.7083"/>
  <p:tag name="ORIGINALWIDTH" val="784.40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left(1-\frac{\lambda}{r}\right)^{\lfloor r t\rfloor}\]&#10;\end{document}"/>
  <p:tag name="IGUANATEXSIZE" val="18"/>
  <p:tag name="IGUANATEXCURSOR" val="6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986.876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o e^{-\lambda t}$ as $r\to\infty$.&#10;\end{document}"/>
  <p:tag name="IGUANATEXSIZE" val="18"/>
  <p:tag name="IGUANATEXCURSOR" val="6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2299.96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ail probability of exponential distribution \\with parameter $\lambda$&#10;\end{document}"/>
  <p:tag name="IGUANATEXSIZE" val="16"/>
  <p:tag name="IGUANATEXCURSOR" val="7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977.503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L_j$ is the r.v. for the number of trials between count $j-1$ and count $j$.&#10;\end{document}"/>
  <p:tag name="IGUANATEXSIZE" val="16"/>
  <p:tag name="IGUANATEXCURSOR" val="7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26.322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S_j:=\sum_{i=1}^j L_i$ is the total number of trails for $j$ total counts.&#10;\end{document}"/>
  <p:tag name="IGUANATEXSIZE" val="16"/>
  <p:tag name="IGUANATEXCURSOR" val="7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034.496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$C_j$ is the cumulative variable for the number of counts in $j$ experiments.&#10;\end{document}"/>
  <p:tag name="IGUANATEXSIZE" val="16"/>
  <p:tag name="IGUANATEXCURSOR" val="7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739.783"/>
  <p:tag name="LATEXADDIN" val="\documentclass{article}&#10;\usepackage{amsmath,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C_j:=\sum_{k=1}^j X_k$ has a binomial distribution with parameters $k$ and $p$ &#10;\end{document}"/>
  <p:tag name="IGUANATEXSIZE" val="16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86.577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begin{equation}&#10;f_X(t)=\begin{cases} \lambda e^{-\lambda t}\qquad t\geq 0\\&#10;0\qquad t&lt;0&#10;\end{cases}&#10;\notag&#10;\end{equation}&#10;\end{document}"/>
  <p:tag name="IGUANATEXSIZE" val="18"/>
  <p:tag name="IGUANATEXCURSOR" val="84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18.673"/>
  <p:tag name="LATEXADDIN" val="\documentclass{article}&#10;\usepackage{amsmath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 $\{L_1,L_2,\cdots\}$ are independent and have a geometric distribution w/ parameter $p$&#10;&#10;\end{document}"/>
  <p:tag name="IGUANATEXSIZE" val="16"/>
  <p:tag name="IGUANATEXCURSOR" val="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1679.7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\textcolor{red}{Take $r\to\infty$ and $p\to 0$}\\ to obtain a continuous process.&#10;\end{center}&#10;\end{document}"/>
  <p:tag name="IGUANATEXSIZE" val="18"/>
  <p:tag name="IGUANATEXCURSOR" val="7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94.450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t\approx k/r$&#10;\end{document}"/>
  <p:tag name="IGUANATEXSIZE" val="20"/>
  <p:tag name="IGUANATEXCURSOR" val="6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62.692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C_j \to N_t$&#10;\end{document}"/>
  <p:tag name="IGUANATEXSIZE" val="20"/>
  <p:tag name="IGUANATEXCURSOR" val="6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41.694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L_j \to U_i$&#10;\end{document}"/>
  <p:tag name="IGUANATEXSIZE" val="20"/>
  <p:tag name="IGUANATEXCURSOR" val="6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427.446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S_i \to T_k$&#10;\end{document}"/>
  <p:tag name="IGUANATEXSIZE" val="20"/>
  <p:tag name="IGUANATEXCURSOR" val="6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41.995"/>
  <p:tag name="LATEXADDIN" val="\documentclass{article}&#10;\usepackage{amsmath,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:} Let $\lambda\geq 0$. A \textbf{Poisson process} with rate $\lambda$ is a random counting process $N =(N_t : t \geq 0)$ such that&#10;&#10;&#10;\end{document}"/>
  <p:tag name="IGUANATEXSIZE" val="18"/>
  <p:tag name="IGUANATEXCURSOR" val="77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903.26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b)] The increment $N_s-N_t$ has the $Poi(\lambda(s - t))$ distribution for $s \geq t$.&#10;\end{enumerate}&#10;&#10;&#10;\end{document}"/>
  <p:tag name="IGUANATEXSIZE" val="18"/>
  <p:tag name="IGUANATEXCURSOR" val="7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4392.20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a)] $N$ has independent increments: if $0 \leq t_0 \leq t_1 \leq \cdots\leq t_n$: the increments&#10;$N_{t_1} - N_{t_0} , N_{t_2} - N_{t_1}, \cdots, N_{t_n}  - N_{t_{n-1}}$ are independent.&#10;\end{enumerate}&#10;\end{document}"/>
  <p:tag name="IGUANATEXSIZE" val="18"/>
  <p:tag name="IGUANATEXCURSOR" val="9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493.43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:} A \textbf{counting process} for an experiment is a collection of random variables $N=(N_t:t\geq 0)$ such that $N_t$ is the number of ``counts'' at time $t$.&#10;&#10;\end{document}"/>
  <p:tag name="IGUANATEXSIZE" val="18"/>
  <p:tag name="IGUANATEXCURSOR" val="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48.556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begin{equation}&#10;F_X(t)=\begin{cases} 1-e^{-\lambda t}\qquad t\geq 0\\&#10;0\qquad t&lt;0&#10;\end{cases}&#10;\notag&#10;\end{equation}&#10;\end{document}"/>
  <p:tag name="IGUANATEXSIZE" val="18"/>
  <p:tag name="IGUANATEXCURSOR" val="77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072.36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$N_s-N_t$?&#10;\end{document}"/>
  <p:tag name="IGUANATEXSIZE" val="18"/>
  <p:tag name="IGUANATEXCURSOR" val="6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682.41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t is the number of counts between times $s$ and $t$.&#10;\end{document}"/>
  <p:tag name="IGUANATEXSIZE" val="18"/>
  <p:tag name="IGUANATEXCURSOR" val="6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077.9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\{N_s-N_t=k\}=\frac{[\lambda(s-t)]^k}{k!}e^{-\lambda(s-t)}\]&#10;\end{document}"/>
  <p:tag name="IGUANATEXSIZE" val="18"/>
  <p:tag name="IGUANATEXCURSOR" val="6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1.60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E[N_s-N_t]=\lambda(s-t)\]&#10;\end{document}"/>
  <p:tag name="IGUANATEXSIZE" val="18"/>
  <p:tag name="IGUANATEXCURSOR" val="6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390.32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Note: $N_t$ is a discrete r.v.}&#10;\end{document}"/>
  <p:tag name="IGUANATEXSIZE" val="18"/>
  <p:tag name="IGUANATEXCURSOR" val="6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859.768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$(N_t)_t$ are counting variables (discrete) with Poisson distribution;&#10;\end{document}"/>
  <p:tag name="IGUANATEXSIZE" val="20"/>
  <p:tag name="IGUANATEXCURSOR" val="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3592.05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$(U_i)_i$ are ``delay variables'' (continuous type) giving the time between counts, and they have exponential distribution.&#10;\end{document}"/>
  <p:tag name="IGUANATEXSIZE" val="20"/>
  <p:tag name="IGUANATEXCURSOR" val="7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584.5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text{pmf}: P\{N_t=k\}=\frac{[\lambda t]^k}{k!}e^{-\lambda t}\]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691.78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text{pdf}: f_{U_i}(t)=\begin{cases}\lambda e^{-\lambda t}\qquad t\geq 0\\&#10;0\qquad t&lt;0.&#10;\end{cases}&#10;\]&#10;\end{document}"/>
  <p:tag name="IGUANATEXSIZE" val="20"/>
  <p:tag name="IGUANATEXCURSOR" val="7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49.56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b)] Find $P(X=n|X_1=i)$&#10;\end{enumerate}&#10;&#10;&#10;\end{document}"/>
  <p:tag name="IGUANATEXSIZE" val="18"/>
  <p:tag name="IGUANATEXCURSOR" val="7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textcolor{red}{$\Rightarrow$}&#10;&#10;\end{document}"/>
  <p:tag name="IGUANATEXSIZE" val="20"/>
  <p:tag name="IGUANATEXCURSOR" val="75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2243.71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a)] Compute the following: $\begin{cases} P\{X_1=i\}\\P\{X_2=j\}\\ P\{X=n\}&#10;\end{cases}$&#10;\end{enumerate}&#10;\end{document}"/>
  <p:tag name="IGUANATEXSIZE" val="18"/>
  <p:tag name="IGUANATEXCURSOR" val="75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6.9291"/>
  <p:tag name="ORIGINALWIDTH" val="4951.631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onsider a Poisson process on the interval $[0, T]$ with rate $\lambda&gt;0$, and let $0&lt;\tau&lt; T$. Define $X_1$ to be the number of counts during $[0,\tau]$, $X_2$ to be the number of counts during $[\tau,T]$, and $X$ to be the total number of counts during $[0,T]$. Let $i,j,n$ be nonnegative integers such&#10;that $n=i+j$.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36.07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c)] Find $P(X_1=i|X=n)$&#10;\end{enumerate}&#10;&#10;&#10;\end{document}"/>
  <p:tag name="IGUANATEXSIZE" val="18"/>
  <p:tag name="IGUANATEXCURSOR" val="7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2.085"/>
  <p:tag name="ORIGINALWIDTH" val="3955.00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a)] Find the probability of the following events:&#10;\[\begin{cases}&#10;E_1= \text{``No calls arrive in the first 3.5 minutes.''}\\&#10;E_2=\text{``The first call arrives after time $t = 3.5$''}\\&#10;E_3=\text{``Two or fewer calls arrive in the first $3.5$ minutes.''}\\&#10;E_4=\text{``The third call arrives after time $t = 3.5$''}\\&#10;E_5=\text{``The third call arrives after time $t$ (for general $t &gt; 0$)''}\\&#10;E_6=\text{``The third call arrives before time $t$ (for general $t &gt; 0$)''}&#10;\end{cases}\]&#10;\end{enumerate}&#10;\end{document}"/>
  <p:tag name="IGUANATEXSIZE" val="18"/>
  <p:tag name="IGUANATEXCURSOR" val="96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1.1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alls arrive to a tower in a certain wireless communication system according to a&#10;Poisson process with arrival rate $\lambda = 2$ calls per minute.&#10;&#10;\end{document}"/>
  <p:tag name="IGUANATEXSIZE" val="18"/>
  <p:tag name="IGUANATEXCURSOR" val="8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1.1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Calls arrive to a tower in a certain wireless communication system according to a&#10;Poisson process with arrival rate $\lambda = 2$ calls per minute.&#10;&#10;\end{document}"/>
  <p:tag name="IGUANATEXSIZE" val="18"/>
  <p:tag name="IGUANATEXCURSOR" val="85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63.36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b)] What is the pdf of the arrival time of the third call?&#10;\end{enumerate}&#10;&#10;&#10;\end{document}"/>
  <p:tag name="IGUANATEXSIZE" val="18"/>
  <p:tag name="IGUANATEXCURSOR" val="7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91.37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enumerate}&#10;\item[(c)] What is the expected arrival time of the third call?&#10;\end{enumerate}&#10;&#10;&#10;\end{document}"/>
  <p:tag name="IGUANATEXSIZE" val="18"/>
  <p:tag name="IGUANATEXCURSOR" val="7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3184.85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T_r=U_1+\cdots+ U_r$. \\ The distribution of $T_r$ is called the \textbf{Erlang Distribution}.&#10;&#10;&#10;\end{document}"/>
  <p:tag name="IGUANATEXSIZE" val="24"/>
  <p:tag name="IGUANATEXCURSOR" val="7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2269"/>
  <p:tag name="ORIGINALWIDTH" val="3004.87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te: $P\{T_r&gt;t\}=P\{N_t\leq r-1\}=\sum_{k=0}^{r-1}\frac{(\lambda t)^k}{k!}e^{-\lambda t}$.&#10;&#10;&#10;\end{document}"/>
  <p:tag name="IGUANATEXSIZE" val="24"/>
  <p:tag name="IGUANATEXCURSOR" val="7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65.7293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df&#10;&#10;\end{document}"/>
  <p:tag name="IGUANATEXSIZE" val="18"/>
  <p:tag name="IGUANATEXCURSOR" val="737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3.727"/>
  <p:tag name="LATEXADDIN" val="\documentclass{article}&#10;\usepackage{amsmath,amssymb,amsthm}&#10;\textwidth=4in &#10;\linespread{1}&#10;\pagestyle{empty}&#10;\usepackage{color}&#10;\newcommand{\tr}{\text{Tr}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pdf&#10;&#10;\end{document}"/>
  <p:tag name="IGUANATEXSIZE" val="18"/>
  <p:tag name="IGUANATEXCURSOR" val="73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577.803"/>
  <p:tag name="LATEXADDIN" val="\documentclass{article}&#10;\usepackage{amsmath,,amssymb,amsthm}&#10;\textwidth=5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A fire station is to be build along a street of length $L$:&#10;&#10;\end{document}"/>
  <p:tag name="IGUANATEXSIZE" val="18"/>
  <p:tag name="IGUANATEXCURSOR" val="78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  <Distribution_Groups xmlns="7e9d83e0-d7f5-4085-9107-14db155beb6b" xsi:nil="true"/>
    <LMS_Mappings xmlns="7e9d83e0-d7f5-4085-9107-14db155beb6b" xsi:nil="true"/>
    <Math_Settings xmlns="7e9d83e0-d7f5-4085-9107-14db155beb6b" xsi:nil="true"/>
    <Teams_Channel_Section_Location xmlns="7e9d83e0-d7f5-4085-9107-14db155beb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34" ma:contentTypeDescription="Create a new document." ma:contentTypeScope="" ma:versionID="2c28a762b406baf9e39223cc4ae1d084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54a91b12a9b12024a5a21c6dc9400526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ath_Settings" minOccurs="0"/>
                <xsd:element ref="ns3:Distribution_Groups" minOccurs="0"/>
                <xsd:element ref="ns3:LMS_Mappings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0C789B-8AEF-46DA-BC12-8D2AE90CB08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92c1096-5931-4d13-a6ca-57d3893be814"/>
    <ds:schemaRef ds:uri="7e9d83e0-d7f5-4085-9107-14db155beb6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B2F0EC-0F88-4370-AB3C-DA18D5113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59</Words>
  <Application>Microsoft Office PowerPoint</Application>
  <PresentationFormat>Widescreen</PresentationFormat>
  <Paragraphs>18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ECE 313:  PROBABILITY WITH ENGINEERING APPLICATIONS </vt:lpstr>
      <vt:lpstr>The Exponential Distribution</vt:lpstr>
      <vt:lpstr>The Uniform and Exponential Distribution</vt:lpstr>
      <vt:lpstr>The Uniform and Exponential Distribution</vt:lpstr>
      <vt:lpstr>Poisson Distribution</vt:lpstr>
      <vt:lpstr>Exponential Distribution</vt:lpstr>
      <vt:lpstr>Bernoulli Processes</vt:lpstr>
      <vt:lpstr>Bernoulli Process  Poisson Process</vt:lpstr>
      <vt:lpstr>A Poisson Process</vt:lpstr>
      <vt:lpstr>A Poisson Process</vt:lpstr>
      <vt:lpstr>A Poisson Process</vt:lpstr>
      <vt:lpstr>A Poisson Process</vt:lpstr>
      <vt:lpstr>A Poisson Process</vt:lpstr>
      <vt:lpstr>The Erlang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2</cp:revision>
  <dcterms:created xsi:type="dcterms:W3CDTF">2020-01-21T20:22:37Z</dcterms:created>
  <dcterms:modified xsi:type="dcterms:W3CDTF">2023-10-04T15:55:47Z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