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4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5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6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7.xml" ContentType="application/inkml+xml"/>
  <Override PartName="/ppt/tags/tag50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32" r:id="rId6"/>
    <p:sldId id="335" r:id="rId7"/>
    <p:sldId id="329" r:id="rId8"/>
    <p:sldId id="340" r:id="rId9"/>
    <p:sldId id="334" r:id="rId10"/>
    <p:sldId id="331" r:id="rId11"/>
    <p:sldId id="341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B3784-9F58-4830-8FB1-4F9197F1FEA1}" v="328" dt="2023-10-06T13:33:56.414"/>
    <p1510:client id="{3630BB32-625D-4582-87B6-D03C7333DDB9}" v="621" dt="2023-10-06T03:14:58.289"/>
    <p1510:client id="{489449AC-BC1A-4D38-9531-9CDAB557695F}" v="16" dt="2023-10-06T16:14:51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05EB3784-9F58-4830-8FB1-4F9197F1FEA1}"/>
    <pc:docChg chg="custSel addSld modSld">
      <pc:chgData name="Chitambar, Eric" userId="05f873b4-a386-453d-a2e0-769001d3b38e" providerId="ADAL" clId="{05EB3784-9F58-4830-8FB1-4F9197F1FEA1}" dt="2023-10-06T13:34:02.662" v="489" actId="1076"/>
      <pc:docMkLst>
        <pc:docMk/>
      </pc:docMkLst>
      <pc:sldChg chg="modAnim">
        <pc:chgData name="Chitambar, Eric" userId="05f873b4-a386-453d-a2e0-769001d3b38e" providerId="ADAL" clId="{05EB3784-9F58-4830-8FB1-4F9197F1FEA1}" dt="2023-10-06T13:11:26.102" v="18"/>
        <pc:sldMkLst>
          <pc:docMk/>
          <pc:sldMk cId="1372290748" sldId="331"/>
        </pc:sldMkLst>
      </pc:sldChg>
      <pc:sldChg chg="modAnim">
        <pc:chgData name="Chitambar, Eric" userId="05f873b4-a386-453d-a2e0-769001d3b38e" providerId="ADAL" clId="{05EB3784-9F58-4830-8FB1-4F9197F1FEA1}" dt="2023-10-06T13:06:31.255" v="3"/>
        <pc:sldMkLst>
          <pc:docMk/>
          <pc:sldMk cId="728195089" sldId="332"/>
        </pc:sldMkLst>
      </pc:sldChg>
      <pc:sldChg chg="modAnim">
        <pc:chgData name="Chitambar, Eric" userId="05f873b4-a386-453d-a2e0-769001d3b38e" providerId="ADAL" clId="{05EB3784-9F58-4830-8FB1-4F9197F1FEA1}" dt="2023-10-06T13:11:15.292" v="16"/>
        <pc:sldMkLst>
          <pc:docMk/>
          <pc:sldMk cId="3623201329" sldId="334"/>
        </pc:sldMkLst>
      </pc:sldChg>
      <pc:sldChg chg="modAnim">
        <pc:chgData name="Chitambar, Eric" userId="05f873b4-a386-453d-a2e0-769001d3b38e" providerId="ADAL" clId="{05EB3784-9F58-4830-8FB1-4F9197F1FEA1}" dt="2023-10-06T13:08:15.887" v="11"/>
        <pc:sldMkLst>
          <pc:docMk/>
          <pc:sldMk cId="3477247491" sldId="335"/>
        </pc:sldMkLst>
      </pc:sldChg>
      <pc:sldChg chg="modSp mod">
        <pc:chgData name="Chitambar, Eric" userId="05f873b4-a386-453d-a2e0-769001d3b38e" providerId="ADAL" clId="{05EB3784-9F58-4830-8FB1-4F9197F1FEA1}" dt="2023-10-06T13:10:58.434" v="13" actId="1076"/>
        <pc:sldMkLst>
          <pc:docMk/>
          <pc:sldMk cId="2336852232" sldId="340"/>
        </pc:sldMkLst>
        <pc:picChg chg="mod">
          <ac:chgData name="Chitambar, Eric" userId="05f873b4-a386-453d-a2e0-769001d3b38e" providerId="ADAL" clId="{05EB3784-9F58-4830-8FB1-4F9197F1FEA1}" dt="2023-10-06T13:10:58.434" v="13" actId="1076"/>
          <ac:picMkLst>
            <pc:docMk/>
            <pc:sldMk cId="2336852232" sldId="340"/>
            <ac:picMk id="10" creationId="{2B352FB1-46BB-C4AB-530F-4AD1A8C1AF4D}"/>
          </ac:picMkLst>
        </pc:picChg>
      </pc:sldChg>
      <pc:sldChg chg="delSp modSp mod">
        <pc:chgData name="Chitambar, Eric" userId="05f873b4-a386-453d-a2e0-769001d3b38e" providerId="ADAL" clId="{05EB3784-9F58-4830-8FB1-4F9197F1FEA1}" dt="2023-10-06T13:23:28.190" v="409" actId="1076"/>
        <pc:sldMkLst>
          <pc:docMk/>
          <pc:sldMk cId="1725162708" sldId="341"/>
        </pc:sldMkLst>
        <pc:spChg chg="mod">
          <ac:chgData name="Chitambar, Eric" userId="05f873b4-a386-453d-a2e0-769001d3b38e" providerId="ADAL" clId="{05EB3784-9F58-4830-8FB1-4F9197F1FEA1}" dt="2023-10-06T13:21:54.970" v="106" actId="14100"/>
          <ac:spMkLst>
            <pc:docMk/>
            <pc:sldMk cId="1725162708" sldId="341"/>
            <ac:spMk id="14" creationId="{44D80891-6C30-48EB-B21D-0534D43D6892}"/>
          </ac:spMkLst>
        </pc:spChg>
        <pc:spChg chg="mod">
          <ac:chgData name="Chitambar, Eric" userId="05f873b4-a386-453d-a2e0-769001d3b38e" providerId="ADAL" clId="{05EB3784-9F58-4830-8FB1-4F9197F1FEA1}" dt="2023-10-06T13:23:16.585" v="408" actId="14100"/>
          <ac:spMkLst>
            <pc:docMk/>
            <pc:sldMk cId="1725162708" sldId="341"/>
            <ac:spMk id="41" creationId="{AE82607E-25B1-4E6F-9459-D580C7483305}"/>
          </ac:spMkLst>
        </pc:spChg>
        <pc:spChg chg="mod">
          <ac:chgData name="Chitambar, Eric" userId="05f873b4-a386-453d-a2e0-769001d3b38e" providerId="ADAL" clId="{05EB3784-9F58-4830-8FB1-4F9197F1FEA1}" dt="2023-10-06T13:23:28.190" v="409" actId="1076"/>
          <ac:spMkLst>
            <pc:docMk/>
            <pc:sldMk cId="1725162708" sldId="341"/>
            <ac:spMk id="52" creationId="{33C889A8-F903-491D-ABAB-7DD4841E3719}"/>
          </ac:spMkLst>
        </pc:spChg>
        <pc:picChg chg="mod">
          <ac:chgData name="Chitambar, Eric" userId="05f873b4-a386-453d-a2e0-769001d3b38e" providerId="ADAL" clId="{05EB3784-9F58-4830-8FB1-4F9197F1FEA1}" dt="2023-10-06T13:23:28.190" v="409" actId="1076"/>
          <ac:picMkLst>
            <pc:docMk/>
            <pc:sldMk cId="1725162708" sldId="341"/>
            <ac:picMk id="4" creationId="{A834E14C-FED2-456F-A071-2FE5817E8158}"/>
          </ac:picMkLst>
        </pc:picChg>
        <pc:picChg chg="del">
          <ac:chgData name="Chitambar, Eric" userId="05f873b4-a386-453d-a2e0-769001d3b38e" providerId="ADAL" clId="{05EB3784-9F58-4830-8FB1-4F9197F1FEA1}" dt="2023-10-06T13:21:40.904" v="59" actId="478"/>
          <ac:picMkLst>
            <pc:docMk/>
            <pc:sldMk cId="1725162708" sldId="341"/>
            <ac:picMk id="5" creationId="{70DF2BC9-B806-49BD-B053-8C0FDA614B7F}"/>
          </ac:picMkLst>
        </pc:picChg>
        <pc:picChg chg="mod ord replST">
          <ac:chgData name="Chitambar, Eric" userId="05f873b4-a386-453d-a2e0-769001d3b38e" providerId="ADAL" clId="{05EB3784-9F58-4830-8FB1-4F9197F1FEA1}" dt="2023-10-06T13:21:40.904" v="61" actId="962"/>
          <ac:picMkLst>
            <pc:docMk/>
            <pc:sldMk cId="1725162708" sldId="341"/>
            <ac:picMk id="6" creationId="{03CE35BA-1277-BE5C-FF41-90AE4F7E57C5}"/>
          </ac:picMkLst>
        </pc:picChg>
        <pc:picChg chg="mod ord replST">
          <ac:chgData name="Chitambar, Eric" userId="05f873b4-a386-453d-a2e0-769001d3b38e" providerId="ADAL" clId="{05EB3784-9F58-4830-8FB1-4F9197F1FEA1}" dt="2023-10-06T13:21:48.770" v="103" actId="962"/>
          <ac:picMkLst>
            <pc:docMk/>
            <pc:sldMk cId="1725162708" sldId="341"/>
            <ac:picMk id="8" creationId="{831F8DF3-C9B6-CDEF-9C95-AD65C209DB19}"/>
          </ac:picMkLst>
        </pc:picChg>
        <pc:picChg chg="mod ord replST">
          <ac:chgData name="Chitambar, Eric" userId="05f873b4-a386-453d-a2e0-769001d3b38e" providerId="ADAL" clId="{05EB3784-9F58-4830-8FB1-4F9197F1FEA1}" dt="2023-10-06T13:22:02.941" v="146" actId="962"/>
          <ac:picMkLst>
            <pc:docMk/>
            <pc:sldMk cId="1725162708" sldId="341"/>
            <ac:picMk id="10" creationId="{FC1F471A-F771-4F01-5B5B-34116ADCACD5}"/>
          </ac:picMkLst>
        </pc:picChg>
        <pc:picChg chg="mod ord replST">
          <ac:chgData name="Chitambar, Eric" userId="05f873b4-a386-453d-a2e0-769001d3b38e" providerId="ADAL" clId="{05EB3784-9F58-4830-8FB1-4F9197F1FEA1}" dt="2023-10-06T13:22:13.910" v="185" actId="962"/>
          <ac:picMkLst>
            <pc:docMk/>
            <pc:sldMk cId="1725162708" sldId="341"/>
            <ac:picMk id="12" creationId="{6526680A-81F4-BA8B-59B2-A96A96EFE0A7}"/>
          </ac:picMkLst>
        </pc:picChg>
        <pc:picChg chg="del">
          <ac:chgData name="Chitambar, Eric" userId="05f873b4-a386-453d-a2e0-769001d3b38e" providerId="ADAL" clId="{05EB3784-9F58-4830-8FB1-4F9197F1FEA1}" dt="2023-10-06T13:21:48.770" v="101" actId="478"/>
          <ac:picMkLst>
            <pc:docMk/>
            <pc:sldMk cId="1725162708" sldId="341"/>
            <ac:picMk id="13" creationId="{476DA26B-B0A3-4BAA-B6E1-9273B1AF8641}"/>
          </ac:picMkLst>
        </pc:picChg>
        <pc:picChg chg="mod ord replST">
          <ac:chgData name="Chitambar, Eric" userId="05f873b4-a386-453d-a2e0-769001d3b38e" providerId="ADAL" clId="{05EB3784-9F58-4830-8FB1-4F9197F1FEA1}" dt="2023-10-06T13:22:44.120" v="301" actId="1076"/>
          <ac:picMkLst>
            <pc:docMk/>
            <pc:sldMk cId="1725162708" sldId="341"/>
            <ac:picMk id="16" creationId="{A9DD7045-5A2E-0323-A71D-7D69CACFE2C3}"/>
          </ac:picMkLst>
        </pc:picChg>
        <pc:picChg chg="del">
          <ac:chgData name="Chitambar, Eric" userId="05f873b4-a386-453d-a2e0-769001d3b38e" providerId="ADAL" clId="{05EB3784-9F58-4830-8FB1-4F9197F1FEA1}" dt="2023-10-06T13:22:02.941" v="144" actId="478"/>
          <ac:picMkLst>
            <pc:docMk/>
            <pc:sldMk cId="1725162708" sldId="341"/>
            <ac:picMk id="17" creationId="{C675184C-D0C9-4175-B8DC-F02BEFDBF880}"/>
          </ac:picMkLst>
        </pc:picChg>
        <pc:picChg chg="mod ord replST">
          <ac:chgData name="Chitambar, Eric" userId="05f873b4-a386-453d-a2e0-769001d3b38e" providerId="ADAL" clId="{05EB3784-9F58-4830-8FB1-4F9197F1FEA1}" dt="2023-10-06T13:22:46.500" v="302" actId="1076"/>
          <ac:picMkLst>
            <pc:docMk/>
            <pc:sldMk cId="1725162708" sldId="341"/>
            <ac:picMk id="19" creationId="{84E8C9D0-9D8D-C064-E69F-46A40429D21D}"/>
          </ac:picMkLst>
        </pc:picChg>
        <pc:picChg chg="del">
          <ac:chgData name="Chitambar, Eric" userId="05f873b4-a386-453d-a2e0-769001d3b38e" providerId="ADAL" clId="{05EB3784-9F58-4830-8FB1-4F9197F1FEA1}" dt="2023-10-06T13:22:13.910" v="183" actId="478"/>
          <ac:picMkLst>
            <pc:docMk/>
            <pc:sldMk cId="1725162708" sldId="341"/>
            <ac:picMk id="21" creationId="{3B38D59B-13DD-4C0B-B0F6-C04263982937}"/>
          </ac:picMkLst>
        </pc:picChg>
        <pc:picChg chg="mod ord replST">
          <ac:chgData name="Chitambar, Eric" userId="05f873b4-a386-453d-a2e0-769001d3b38e" providerId="ADAL" clId="{05EB3784-9F58-4830-8FB1-4F9197F1FEA1}" dt="2023-10-06T13:22:47.620" v="303" actId="1076"/>
          <ac:picMkLst>
            <pc:docMk/>
            <pc:sldMk cId="1725162708" sldId="341"/>
            <ac:picMk id="22" creationId="{010529F7-0529-D762-C994-A318D623896A}"/>
          </ac:picMkLst>
        </pc:picChg>
        <pc:picChg chg="mod ord replST">
          <ac:chgData name="Chitambar, Eric" userId="05f873b4-a386-453d-a2e0-769001d3b38e" providerId="ADAL" clId="{05EB3784-9F58-4830-8FB1-4F9197F1FEA1}" dt="2023-10-06T13:22:54.906" v="338" actId="962"/>
          <ac:picMkLst>
            <pc:docMk/>
            <pc:sldMk cId="1725162708" sldId="341"/>
            <ac:picMk id="24" creationId="{D7950105-2E0D-FFA2-637C-F82095523019}"/>
          </ac:picMkLst>
        </pc:picChg>
        <pc:picChg chg="del">
          <ac:chgData name="Chitambar, Eric" userId="05f873b4-a386-453d-a2e0-769001d3b38e" providerId="ADAL" clId="{05EB3784-9F58-4830-8FB1-4F9197F1FEA1}" dt="2023-10-06T13:22:20.065" v="221" actId="478"/>
          <ac:picMkLst>
            <pc:docMk/>
            <pc:sldMk cId="1725162708" sldId="341"/>
            <ac:picMk id="25" creationId="{51A1B884-226E-46C3-ADD4-48EDCE335207}"/>
          </ac:picMkLst>
        </pc:picChg>
        <pc:picChg chg="mod ord replST">
          <ac:chgData name="Chitambar, Eric" userId="05f873b4-a386-453d-a2e0-769001d3b38e" providerId="ADAL" clId="{05EB3784-9F58-4830-8FB1-4F9197F1FEA1}" dt="2023-10-06T13:23:04.240" v="373" actId="1076"/>
          <ac:picMkLst>
            <pc:docMk/>
            <pc:sldMk cId="1725162708" sldId="341"/>
            <ac:picMk id="27" creationId="{93BE604C-2A07-18DC-93D2-C2FC426603DE}"/>
          </ac:picMkLst>
        </pc:picChg>
        <pc:picChg chg="mod ord replST">
          <ac:chgData name="Chitambar, Eric" userId="05f873b4-a386-453d-a2e0-769001d3b38e" providerId="ADAL" clId="{05EB3784-9F58-4830-8FB1-4F9197F1FEA1}" dt="2023-10-06T13:23:12.022" v="406" actId="962"/>
          <ac:picMkLst>
            <pc:docMk/>
            <pc:sldMk cId="1725162708" sldId="341"/>
            <ac:picMk id="29" creationId="{7F86D882-1BD4-0106-BD82-A4C0D17FBFA5}"/>
          </ac:picMkLst>
        </pc:picChg>
        <pc:picChg chg="del">
          <ac:chgData name="Chitambar, Eric" userId="05f873b4-a386-453d-a2e0-769001d3b38e" providerId="ADAL" clId="{05EB3784-9F58-4830-8FB1-4F9197F1FEA1}" dt="2023-10-06T13:22:26.170" v="258" actId="478"/>
          <ac:picMkLst>
            <pc:docMk/>
            <pc:sldMk cId="1725162708" sldId="341"/>
            <ac:picMk id="30" creationId="{AA3C453F-0B5D-45C3-AB26-35C2D6595941}"/>
          </ac:picMkLst>
        </pc:picChg>
        <pc:picChg chg="del mod">
          <ac:chgData name="Chitambar, Eric" userId="05f873b4-a386-453d-a2e0-769001d3b38e" providerId="ADAL" clId="{05EB3784-9F58-4830-8FB1-4F9197F1FEA1}" dt="2023-10-06T13:22:41.470" v="298" actId="478"/>
          <ac:picMkLst>
            <pc:docMk/>
            <pc:sldMk cId="1725162708" sldId="341"/>
            <ac:picMk id="32" creationId="{D55D3911-3441-4917-954A-3584723F8B9D}"/>
          </ac:picMkLst>
        </pc:picChg>
        <pc:picChg chg="del">
          <ac:chgData name="Chitambar, Eric" userId="05f873b4-a386-453d-a2e0-769001d3b38e" providerId="ADAL" clId="{05EB3784-9F58-4830-8FB1-4F9197F1FEA1}" dt="2023-10-06T13:22:54.906" v="336" actId="478"/>
          <ac:picMkLst>
            <pc:docMk/>
            <pc:sldMk cId="1725162708" sldId="341"/>
            <ac:picMk id="34" creationId="{B3833F36-C7F7-4345-8A6E-E21C18AAA71E}"/>
          </ac:picMkLst>
        </pc:picChg>
        <pc:picChg chg="del">
          <ac:chgData name="Chitambar, Eric" userId="05f873b4-a386-453d-a2e0-769001d3b38e" providerId="ADAL" clId="{05EB3784-9F58-4830-8FB1-4F9197F1FEA1}" dt="2023-10-06T13:23:01.100" v="370" actId="478"/>
          <ac:picMkLst>
            <pc:docMk/>
            <pc:sldMk cId="1725162708" sldId="341"/>
            <ac:picMk id="38" creationId="{535206B7-DACF-401C-A3B2-6700C98CD269}"/>
          </ac:picMkLst>
        </pc:picChg>
        <pc:picChg chg="del">
          <ac:chgData name="Chitambar, Eric" userId="05f873b4-a386-453d-a2e0-769001d3b38e" providerId="ADAL" clId="{05EB3784-9F58-4830-8FB1-4F9197F1FEA1}" dt="2023-10-06T13:23:12.022" v="404" actId="478"/>
          <ac:picMkLst>
            <pc:docMk/>
            <pc:sldMk cId="1725162708" sldId="341"/>
            <ac:picMk id="40" creationId="{D2D47D99-F27D-4BB5-B6A6-F9A8876A3E9F}"/>
          </ac:picMkLst>
        </pc:picChg>
        <pc:picChg chg="mod">
          <ac:chgData name="Chitambar, Eric" userId="05f873b4-a386-453d-a2e0-769001d3b38e" providerId="ADAL" clId="{05EB3784-9F58-4830-8FB1-4F9197F1FEA1}" dt="2023-10-06T13:23:28.190" v="409" actId="1076"/>
          <ac:picMkLst>
            <pc:docMk/>
            <pc:sldMk cId="1725162708" sldId="341"/>
            <ac:picMk id="45" creationId="{2C823761-7774-4828-9BF6-C17FDCFA5F2D}"/>
          </ac:picMkLst>
        </pc:picChg>
        <pc:picChg chg="mod">
          <ac:chgData name="Chitambar, Eric" userId="05f873b4-a386-453d-a2e0-769001d3b38e" providerId="ADAL" clId="{05EB3784-9F58-4830-8FB1-4F9197F1FEA1}" dt="2023-10-06T13:23:28.190" v="409" actId="1076"/>
          <ac:picMkLst>
            <pc:docMk/>
            <pc:sldMk cId="1725162708" sldId="341"/>
            <ac:picMk id="48" creationId="{442FFE1E-45F9-4325-AF59-AC420F0E8A97}"/>
          </ac:picMkLst>
        </pc:picChg>
      </pc:sldChg>
      <pc:sldChg chg="delSp modSp add mod delAnim modAnim">
        <pc:chgData name="Chitambar, Eric" userId="05f873b4-a386-453d-a2e0-769001d3b38e" providerId="ADAL" clId="{05EB3784-9F58-4830-8FB1-4F9197F1FEA1}" dt="2023-10-06T13:34:02.662" v="489" actId="1076"/>
        <pc:sldMkLst>
          <pc:docMk/>
          <pc:sldMk cId="3532559558" sldId="342"/>
        </pc:sldMkLst>
        <pc:spChg chg="del">
          <ac:chgData name="Chitambar, Eric" userId="05f873b4-a386-453d-a2e0-769001d3b38e" providerId="ADAL" clId="{05EB3784-9F58-4830-8FB1-4F9197F1FEA1}" dt="2023-10-06T13:33:33.671" v="456" actId="478"/>
          <ac:spMkLst>
            <pc:docMk/>
            <pc:sldMk cId="3532559558" sldId="342"/>
            <ac:spMk id="14" creationId="{44D80891-6C30-48EB-B21D-0534D43D6892}"/>
          </ac:spMkLst>
        </pc:spChg>
        <pc:spChg chg="del">
          <ac:chgData name="Chitambar, Eric" userId="05f873b4-a386-453d-a2e0-769001d3b38e" providerId="ADAL" clId="{05EB3784-9F58-4830-8FB1-4F9197F1FEA1}" dt="2023-10-06T13:33:33.671" v="456" actId="478"/>
          <ac:spMkLst>
            <pc:docMk/>
            <pc:sldMk cId="3532559558" sldId="342"/>
            <ac:spMk id="41" creationId="{AE82607E-25B1-4E6F-9459-D580C7483305}"/>
          </ac:spMkLst>
        </pc:spChg>
        <pc:spChg chg="del">
          <ac:chgData name="Chitambar, Eric" userId="05f873b4-a386-453d-a2e0-769001d3b38e" providerId="ADAL" clId="{05EB3784-9F58-4830-8FB1-4F9197F1FEA1}" dt="2023-10-06T13:33:33.671" v="456" actId="478"/>
          <ac:spMkLst>
            <pc:docMk/>
            <pc:sldMk cId="3532559558" sldId="342"/>
            <ac:spMk id="52" creationId="{33C889A8-F903-491D-ABAB-7DD4841E3719}"/>
          </ac:spMkLst>
        </pc:sp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4" creationId="{A834E14C-FED2-456F-A071-2FE5817E8158}"/>
          </ac:picMkLst>
        </pc:picChg>
        <pc:picChg chg="del mod ord replST">
          <ac:chgData name="Chitambar, Eric" userId="05f873b4-a386-453d-a2e0-769001d3b38e" providerId="ADAL" clId="{05EB3784-9F58-4830-8FB1-4F9197F1FEA1}" dt="2023-10-06T13:33:48.086" v="484" actId="478"/>
          <ac:picMkLst>
            <pc:docMk/>
            <pc:sldMk cId="3532559558" sldId="342"/>
            <ac:picMk id="5" creationId="{FF069C1B-0EBA-6AFD-AFD4-218AD0DF31FB}"/>
          </ac:picMkLst>
        </pc:picChg>
        <pc:picChg chg="del mod">
          <ac:chgData name="Chitambar, Eric" userId="05f873b4-a386-453d-a2e0-769001d3b38e" providerId="ADAL" clId="{05EB3784-9F58-4830-8FB1-4F9197F1FEA1}" dt="2023-10-06T13:33:29.609" v="453" actId="478"/>
          <ac:picMkLst>
            <pc:docMk/>
            <pc:sldMk cId="3532559558" sldId="342"/>
            <ac:picMk id="6" creationId="{03CE35BA-1277-BE5C-FF41-90AE4F7E57C5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8" creationId="{831F8DF3-C9B6-CDEF-9C95-AD65C209DB19}"/>
          </ac:picMkLst>
        </pc:picChg>
        <pc:picChg chg="mod ord replST">
          <ac:chgData name="Chitambar, Eric" userId="05f873b4-a386-453d-a2e0-769001d3b38e" providerId="ADAL" clId="{05EB3784-9F58-4830-8FB1-4F9197F1FEA1}" dt="2023-10-06T13:34:02.662" v="489" actId="1076"/>
          <ac:picMkLst>
            <pc:docMk/>
            <pc:sldMk cId="3532559558" sldId="342"/>
            <ac:picMk id="9" creationId="{561B7E59-8768-B8EC-753F-B94FB98BB042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10" creationId="{FC1F471A-F771-4F01-5B5B-34116ADCACD5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12" creationId="{6526680A-81F4-BA8B-59B2-A96A96EFE0A7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16" creationId="{A9DD7045-5A2E-0323-A71D-7D69CACFE2C3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19" creationId="{84E8C9D0-9D8D-C064-E69F-46A40429D21D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22" creationId="{010529F7-0529-D762-C994-A318D623896A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24" creationId="{D7950105-2E0D-FFA2-637C-F82095523019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27" creationId="{93BE604C-2A07-18DC-93D2-C2FC426603DE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29" creationId="{7F86D882-1BD4-0106-BD82-A4C0D17FBFA5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45" creationId="{2C823761-7774-4828-9BF6-C17FDCFA5F2D}"/>
          </ac:picMkLst>
        </pc:picChg>
        <pc:picChg chg="del">
          <ac:chgData name="Chitambar, Eric" userId="05f873b4-a386-453d-a2e0-769001d3b38e" providerId="ADAL" clId="{05EB3784-9F58-4830-8FB1-4F9197F1FEA1}" dt="2023-10-06T13:33:33.671" v="456" actId="478"/>
          <ac:picMkLst>
            <pc:docMk/>
            <pc:sldMk cId="3532559558" sldId="342"/>
            <ac:picMk id="48" creationId="{442FFE1E-45F9-4325-AF59-AC420F0E8A97}"/>
          </ac:picMkLst>
        </pc:picChg>
      </pc:sldChg>
    </pc:docChg>
  </pc:docChgLst>
  <pc:docChgLst>
    <pc:chgData name="Chitambar, Eric" userId="05f873b4-a386-453d-a2e0-769001d3b38e" providerId="ADAL" clId="{3630BB32-625D-4582-87B6-D03C7333DDB9}"/>
    <pc:docChg chg="custSel addSld delSld modSld">
      <pc:chgData name="Chitambar, Eric" userId="05f873b4-a386-453d-a2e0-769001d3b38e" providerId="ADAL" clId="{3630BB32-625D-4582-87B6-D03C7333DDB9}" dt="2023-10-06T03:15:37.428" v="1130" actId="1076"/>
      <pc:docMkLst>
        <pc:docMk/>
      </pc:docMkLst>
      <pc:sldChg chg="modSp mod">
        <pc:chgData name="Chitambar, Eric" userId="05f873b4-a386-453d-a2e0-769001d3b38e" providerId="ADAL" clId="{3630BB32-625D-4582-87B6-D03C7333DDB9}" dt="2023-10-05T23:37:10.371" v="5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630BB32-625D-4582-87B6-D03C7333DDB9}" dt="2023-10-05T23:37:10.371" v="5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14848273" sldId="308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4200713783" sldId="314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3433335074" sldId="315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1988990728" sldId="316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612238157" sldId="317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3606757187" sldId="318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1396237624" sldId="319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3078362113" sldId="320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712036289" sldId="321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413367607" sldId="322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3583048439" sldId="323"/>
        </pc:sldMkLst>
      </pc:sldChg>
      <pc:sldChg chg="del">
        <pc:chgData name="Chitambar, Eric" userId="05f873b4-a386-453d-a2e0-769001d3b38e" providerId="ADAL" clId="{3630BB32-625D-4582-87B6-D03C7333DDB9}" dt="2023-10-05T23:37:32.166" v="6" actId="47"/>
        <pc:sldMkLst>
          <pc:docMk/>
          <pc:sldMk cId="410952651" sldId="324"/>
        </pc:sldMkLst>
      </pc:sldChg>
      <pc:sldChg chg="add">
        <pc:chgData name="Chitambar, Eric" userId="05f873b4-a386-453d-a2e0-769001d3b38e" providerId="ADAL" clId="{3630BB32-625D-4582-87B6-D03C7333DDB9}" dt="2023-10-06T02:59:23.708" v="761"/>
        <pc:sldMkLst>
          <pc:docMk/>
          <pc:sldMk cId="4094310875" sldId="329"/>
        </pc:sldMkLst>
      </pc:sldChg>
      <pc:sldChg chg="addSp delSp modSp add mod modAnim modShow">
        <pc:chgData name="Chitambar, Eric" userId="05f873b4-a386-453d-a2e0-769001d3b38e" providerId="ADAL" clId="{3630BB32-625D-4582-87B6-D03C7333DDB9}" dt="2023-10-06T03:15:37.428" v="1130" actId="1076"/>
        <pc:sldMkLst>
          <pc:docMk/>
          <pc:sldMk cId="1372290748" sldId="331"/>
        </pc:sldMkLst>
        <pc:spChg chg="mod">
          <ac:chgData name="Chitambar, Eric" userId="05f873b4-a386-453d-a2e0-769001d3b38e" providerId="ADAL" clId="{3630BB32-625D-4582-87B6-D03C7333DDB9}" dt="2023-10-06T02:59:35.607" v="764" actId="14100"/>
          <ac:spMkLst>
            <pc:docMk/>
            <pc:sldMk cId="1372290748" sldId="331"/>
            <ac:spMk id="2" creationId="{1505D1A9-0CEF-4E2F-BE65-42127FA0783B}"/>
          </ac:spMkLst>
        </pc:spChg>
        <pc:picChg chg="del mod ord replST">
          <ac:chgData name="Chitambar, Eric" userId="05f873b4-a386-453d-a2e0-769001d3b38e" providerId="ADAL" clId="{3630BB32-625D-4582-87B6-D03C7333DDB9}" dt="2023-10-06T03:12:07.979" v="999" actId="478"/>
          <ac:picMkLst>
            <pc:docMk/>
            <pc:sldMk cId="1372290748" sldId="331"/>
            <ac:picMk id="4" creationId="{177A11BC-48EF-ACE7-BE30-F22CFDECCDC2}"/>
          </ac:picMkLst>
        </pc:picChg>
        <pc:picChg chg="mod ord replST">
          <ac:chgData name="Chitambar, Eric" userId="05f873b4-a386-453d-a2e0-769001d3b38e" providerId="ADAL" clId="{3630BB32-625D-4582-87B6-D03C7333DDB9}" dt="2023-10-06T03:12:07.979" v="998" actId="108"/>
          <ac:picMkLst>
            <pc:docMk/>
            <pc:sldMk cId="1372290748" sldId="331"/>
            <ac:picMk id="6" creationId="{24A511B2-D365-DFF7-58A5-D2597E386796}"/>
          </ac:picMkLst>
        </pc:picChg>
        <pc:picChg chg="del mod ord replST">
          <ac:chgData name="Chitambar, Eric" userId="05f873b4-a386-453d-a2e0-769001d3b38e" providerId="ADAL" clId="{3630BB32-625D-4582-87B6-D03C7333DDB9}" dt="2023-10-06T03:12:48.509" v="1051" actId="478"/>
          <ac:picMkLst>
            <pc:docMk/>
            <pc:sldMk cId="1372290748" sldId="331"/>
            <ac:picMk id="8" creationId="{D7D6A805-9922-09DD-E74F-F6ECBF487017}"/>
          </ac:picMkLst>
        </pc:picChg>
        <pc:picChg chg="del mod">
          <ac:chgData name="Chitambar, Eric" userId="05f873b4-a386-453d-a2e0-769001d3b38e" providerId="ADAL" clId="{3630BB32-625D-4582-87B6-D03C7333DDB9}" dt="2023-10-06T03:11:58.029" v="972" actId="478"/>
          <ac:picMkLst>
            <pc:docMk/>
            <pc:sldMk cId="1372290748" sldId="331"/>
            <ac:picMk id="10" creationId="{07ADFC91-EB4D-4D56-8E02-E66CAC81F4A0}"/>
          </ac:picMkLst>
        </pc:picChg>
        <pc:picChg chg="del mod ord replST">
          <ac:chgData name="Chitambar, Eric" userId="05f873b4-a386-453d-a2e0-769001d3b38e" providerId="ADAL" clId="{3630BB32-625D-4582-87B6-D03C7333DDB9}" dt="2023-10-06T03:13:11.771" v="1098" actId="478"/>
          <ac:picMkLst>
            <pc:docMk/>
            <pc:sldMk cId="1372290748" sldId="331"/>
            <ac:picMk id="11" creationId="{3A3DAACB-A8BB-EE97-2A80-F62550D8D966}"/>
          </ac:picMkLst>
        </pc:picChg>
        <pc:picChg chg="mod replST">
          <ac:chgData name="Chitambar, Eric" userId="05f873b4-a386-453d-a2e0-769001d3b38e" providerId="ADAL" clId="{3630BB32-625D-4582-87B6-D03C7333DDB9}" dt="2023-10-06T03:13:16.113" v="1100" actId="1076"/>
          <ac:picMkLst>
            <pc:docMk/>
            <pc:sldMk cId="1372290748" sldId="331"/>
            <ac:picMk id="13" creationId="{DE3FF1D3-47D3-E3FD-35A8-0F5248273B9F}"/>
          </ac:picMkLst>
        </pc:picChg>
        <pc:picChg chg="mod ord replST">
          <ac:chgData name="Chitambar, Eric" userId="05f873b4-a386-453d-a2e0-769001d3b38e" providerId="ADAL" clId="{3630BB32-625D-4582-87B6-D03C7333DDB9}" dt="2023-10-06T03:13:13.400" v="1099" actId="1076"/>
          <ac:picMkLst>
            <pc:docMk/>
            <pc:sldMk cId="1372290748" sldId="331"/>
            <ac:picMk id="15" creationId="{78333E98-A0C0-89CF-5BF0-EBEE9FC66FBC}"/>
          </ac:picMkLst>
        </pc:picChg>
        <pc:picChg chg="del mod">
          <ac:chgData name="Chitambar, Eric" userId="05f873b4-a386-453d-a2e0-769001d3b38e" providerId="ADAL" clId="{3630BB32-625D-4582-87B6-D03C7333DDB9}" dt="2023-10-06T03:12:18.969" v="1024" actId="478"/>
          <ac:picMkLst>
            <pc:docMk/>
            <pc:sldMk cId="1372290748" sldId="331"/>
            <ac:picMk id="16" creationId="{4F7DD3E6-A28A-4D94-9FE6-8E6C26C25113}"/>
          </ac:picMkLst>
        </pc:picChg>
        <pc:picChg chg="add del mod">
          <ac:chgData name="Chitambar, Eric" userId="05f873b4-a386-453d-a2e0-769001d3b38e" providerId="ADAL" clId="{3630BB32-625D-4582-87B6-D03C7333DDB9}" dt="2023-10-06T03:14:58.289" v="1128" actId="478"/>
          <ac:picMkLst>
            <pc:docMk/>
            <pc:sldMk cId="1372290748" sldId="331"/>
            <ac:picMk id="17" creationId="{4044299B-8E65-AD80-B5B8-5D3AFD0425B0}"/>
          </ac:picMkLst>
        </pc:picChg>
        <pc:picChg chg="mod ord replST">
          <ac:chgData name="Chitambar, Eric" userId="05f873b4-a386-453d-a2e0-769001d3b38e" providerId="ADAL" clId="{3630BB32-625D-4582-87B6-D03C7333DDB9}" dt="2023-10-06T03:15:37.428" v="1130" actId="1076"/>
          <ac:picMkLst>
            <pc:docMk/>
            <pc:sldMk cId="1372290748" sldId="331"/>
            <ac:picMk id="19" creationId="{CDD0BBDE-C9F9-A09A-5636-5031FFC246C1}"/>
          </ac:picMkLst>
        </pc:picChg>
      </pc:sldChg>
      <pc:sldChg chg="addSp delSp modSp add mod">
        <pc:chgData name="Chitambar, Eric" userId="05f873b4-a386-453d-a2e0-769001d3b38e" providerId="ADAL" clId="{3630BB32-625D-4582-87B6-D03C7333DDB9}" dt="2023-10-06T02:32:09.247" v="176" actId="1076"/>
        <pc:sldMkLst>
          <pc:docMk/>
          <pc:sldMk cId="728195089" sldId="332"/>
        </pc:sldMkLst>
        <pc:picChg chg="del mod replST">
          <ac:chgData name="Chitambar, Eric" userId="05f873b4-a386-453d-a2e0-769001d3b38e" providerId="ADAL" clId="{3630BB32-625D-4582-87B6-D03C7333DDB9}" dt="2023-10-05T23:42:21.468" v="55" actId="478"/>
          <ac:picMkLst>
            <pc:docMk/>
            <pc:sldMk cId="728195089" sldId="332"/>
            <ac:picMk id="7" creationId="{B24051C7-87F0-CBBC-7BA7-D94BFF1E7E9A}"/>
          </ac:picMkLst>
        </pc:picChg>
        <pc:picChg chg="mod ord replST">
          <ac:chgData name="Chitambar, Eric" userId="05f873b4-a386-453d-a2e0-769001d3b38e" providerId="ADAL" clId="{3630BB32-625D-4582-87B6-D03C7333DDB9}" dt="2023-10-05T23:44:56.252" v="85" actId="1076"/>
          <ac:picMkLst>
            <pc:docMk/>
            <pc:sldMk cId="728195089" sldId="332"/>
            <ac:picMk id="9" creationId="{73F8B53A-0CED-30D5-530E-164326632B5F}"/>
          </ac:picMkLst>
        </pc:picChg>
        <pc:picChg chg="add del mod">
          <ac:chgData name="Chitambar, Eric" userId="05f873b4-a386-453d-a2e0-769001d3b38e" providerId="ADAL" clId="{3630BB32-625D-4582-87B6-D03C7333DDB9}" dt="2023-10-05T23:44:43.112" v="83" actId="478"/>
          <ac:picMkLst>
            <pc:docMk/>
            <pc:sldMk cId="728195089" sldId="332"/>
            <ac:picMk id="10" creationId="{964CB509-7261-09AB-3EA3-39448CD2752E}"/>
          </ac:picMkLst>
        </pc:picChg>
        <pc:picChg chg="mod ord replST">
          <ac:chgData name="Chitambar, Eric" userId="05f873b4-a386-453d-a2e0-769001d3b38e" providerId="ADAL" clId="{3630BB32-625D-4582-87B6-D03C7333DDB9}" dt="2023-10-05T23:44:59.310" v="86" actId="1076"/>
          <ac:picMkLst>
            <pc:docMk/>
            <pc:sldMk cId="728195089" sldId="332"/>
            <ac:picMk id="12" creationId="{BE2C32CB-94AB-3B01-DD3E-1E0897409A02}"/>
          </ac:picMkLst>
        </pc:picChg>
        <pc:picChg chg="del mod replST">
          <ac:chgData name="Chitambar, Eric" userId="05f873b4-a386-453d-a2e0-769001d3b38e" providerId="ADAL" clId="{3630BB32-625D-4582-87B6-D03C7333DDB9}" dt="2023-10-06T02:28:56.577" v="133" actId="478"/>
          <ac:picMkLst>
            <pc:docMk/>
            <pc:sldMk cId="728195089" sldId="332"/>
            <ac:picMk id="14" creationId="{265E9358-2B79-87E6-7B65-2AD78DBEACEA}"/>
          </ac:picMkLst>
        </pc:picChg>
        <pc:picChg chg="mod ord replST">
          <ac:chgData name="Chitambar, Eric" userId="05f873b4-a386-453d-a2e0-769001d3b38e" providerId="ADAL" clId="{3630BB32-625D-4582-87B6-D03C7333DDB9}" dt="2023-10-06T02:29:00.353" v="134" actId="1076"/>
          <ac:picMkLst>
            <pc:docMk/>
            <pc:sldMk cId="728195089" sldId="332"/>
            <ac:picMk id="16" creationId="{1131385C-FFF6-8876-222A-6A84B4B8CC50}"/>
          </ac:picMkLst>
        </pc:picChg>
        <pc:picChg chg="mod replST">
          <ac:chgData name="Chitambar, Eric" userId="05f873b4-a386-453d-a2e0-769001d3b38e" providerId="ADAL" clId="{3630BB32-625D-4582-87B6-D03C7333DDB9}" dt="2023-10-06T02:29:52.086" v="155" actId="1076"/>
          <ac:picMkLst>
            <pc:docMk/>
            <pc:sldMk cId="728195089" sldId="332"/>
            <ac:picMk id="18" creationId="{58D7A89A-7F84-1797-2EB1-474FB3D868C3}"/>
          </ac:picMkLst>
        </pc:picChg>
        <pc:picChg chg="mod replST">
          <ac:chgData name="Chitambar, Eric" userId="05f873b4-a386-453d-a2e0-769001d3b38e" providerId="ADAL" clId="{3630BB32-625D-4582-87B6-D03C7333DDB9}" dt="2023-10-06T02:32:09.247" v="176" actId="1076"/>
          <ac:picMkLst>
            <pc:docMk/>
            <pc:sldMk cId="728195089" sldId="332"/>
            <ac:picMk id="20" creationId="{AD48A422-244A-282F-E9D3-03A1F84A1B2F}"/>
          </ac:picMkLst>
        </pc:picChg>
        <pc:inkChg chg="del">
          <ac:chgData name="Chitambar, Eric" userId="05f873b4-a386-453d-a2e0-769001d3b38e" providerId="ADAL" clId="{3630BB32-625D-4582-87B6-D03C7333DDB9}" dt="2023-10-05T23:39:46.974" v="8" actId="478"/>
          <ac:inkMkLst>
            <pc:docMk/>
            <pc:sldMk cId="728195089" sldId="332"/>
            <ac:inkMk id="3" creationId="{B1CED8C9-B220-907B-A933-04393310B36A}"/>
          </ac:inkMkLst>
        </pc:inkChg>
      </pc:sldChg>
      <pc:sldChg chg="addSp delSp modSp add mod modAnim">
        <pc:chgData name="Chitambar, Eric" userId="05f873b4-a386-453d-a2e0-769001d3b38e" providerId="ADAL" clId="{3630BB32-625D-4582-87B6-D03C7333DDB9}" dt="2023-10-06T03:09:26.698" v="945" actId="478"/>
        <pc:sldMkLst>
          <pc:docMk/>
          <pc:sldMk cId="3623201329" sldId="334"/>
        </pc:sldMkLst>
        <pc:picChg chg="del mod ord replST">
          <ac:chgData name="Chitambar, Eric" userId="05f873b4-a386-453d-a2e0-769001d3b38e" providerId="ADAL" clId="{3630BB32-625D-4582-87B6-D03C7333DDB9}" dt="2023-10-06T03:07:08.813" v="826" actId="478"/>
          <ac:picMkLst>
            <pc:docMk/>
            <pc:sldMk cId="3623201329" sldId="334"/>
            <ac:picMk id="5" creationId="{5328126A-B17E-A745-5AD8-CDFB0C678DA0}"/>
          </ac:picMkLst>
        </pc:picChg>
        <pc:picChg chg="mod ord replST">
          <ac:chgData name="Chitambar, Eric" userId="05f873b4-a386-453d-a2e0-769001d3b38e" providerId="ADAL" clId="{3630BB32-625D-4582-87B6-D03C7333DDB9}" dt="2023-10-06T03:08:54.608" v="916" actId="1076"/>
          <ac:picMkLst>
            <pc:docMk/>
            <pc:sldMk cId="3623201329" sldId="334"/>
            <ac:picMk id="7" creationId="{7004F925-7635-D2E1-F4C6-67C891A04D1C}"/>
          </ac:picMkLst>
        </pc:picChg>
        <pc:picChg chg="del mod ord replST">
          <ac:chgData name="Chitambar, Eric" userId="05f873b4-a386-453d-a2e0-769001d3b38e" providerId="ADAL" clId="{3630BB32-625D-4582-87B6-D03C7333DDB9}" dt="2023-10-06T03:07:30.415" v="884" actId="478"/>
          <ac:picMkLst>
            <pc:docMk/>
            <pc:sldMk cId="3623201329" sldId="334"/>
            <ac:picMk id="9" creationId="{B95FD292-81D5-6F2C-41CF-2C8E7D2374CA}"/>
          </ac:picMkLst>
        </pc:picChg>
        <pc:picChg chg="mod ord replST">
          <ac:chgData name="Chitambar, Eric" userId="05f873b4-a386-453d-a2e0-769001d3b38e" providerId="ADAL" clId="{3630BB32-625D-4582-87B6-D03C7333DDB9}" dt="2023-10-06T03:08:54.608" v="916" actId="1076"/>
          <ac:picMkLst>
            <pc:docMk/>
            <pc:sldMk cId="3623201329" sldId="334"/>
            <ac:picMk id="11" creationId="{B31CF432-F1E2-9EA6-AA3B-35B8F0C3EDDC}"/>
          </ac:picMkLst>
        </pc:picChg>
        <pc:picChg chg="add del mod">
          <ac:chgData name="Chitambar, Eric" userId="05f873b4-a386-453d-a2e0-769001d3b38e" providerId="ADAL" clId="{3630BB32-625D-4582-87B6-D03C7333DDB9}" dt="2023-10-06T03:08:41.699" v="914" actId="478"/>
          <ac:picMkLst>
            <pc:docMk/>
            <pc:sldMk cId="3623201329" sldId="334"/>
            <ac:picMk id="12" creationId="{47092A51-1D57-BF2A-6C82-926EF65308ED}"/>
          </ac:picMkLst>
        </pc:picChg>
        <pc:picChg chg="mod">
          <ac:chgData name="Chitambar, Eric" userId="05f873b4-a386-453d-a2e0-769001d3b38e" providerId="ADAL" clId="{3630BB32-625D-4582-87B6-D03C7333DDB9}" dt="2023-10-06T03:06:47.277" v="766" actId="1076"/>
          <ac:picMkLst>
            <pc:docMk/>
            <pc:sldMk cId="3623201329" sldId="334"/>
            <ac:picMk id="14" creationId="{87315708-6F1E-406A-8591-38148BB904A5}"/>
          </ac:picMkLst>
        </pc:picChg>
        <pc:picChg chg="mod ord replST">
          <ac:chgData name="Chitambar, Eric" userId="05f873b4-a386-453d-a2e0-769001d3b38e" providerId="ADAL" clId="{3630BB32-625D-4582-87B6-D03C7333DDB9}" dt="2023-10-06T03:08:56.291" v="917" actId="1076"/>
          <ac:picMkLst>
            <pc:docMk/>
            <pc:sldMk cId="3623201329" sldId="334"/>
            <ac:picMk id="15" creationId="{9B7F01FF-FF1D-741D-64E2-DCACB84196F0}"/>
          </ac:picMkLst>
        </pc:picChg>
        <pc:picChg chg="add del mod">
          <ac:chgData name="Chitambar, Eric" userId="05f873b4-a386-453d-a2e0-769001d3b38e" providerId="ADAL" clId="{3630BB32-625D-4582-87B6-D03C7333DDB9}" dt="2023-10-06T03:09:26.698" v="945" actId="478"/>
          <ac:picMkLst>
            <pc:docMk/>
            <pc:sldMk cId="3623201329" sldId="334"/>
            <ac:picMk id="16" creationId="{B3992181-CEE7-0FB0-F5EC-2B2914F0B8FB}"/>
          </ac:picMkLst>
        </pc:picChg>
        <pc:picChg chg="mod ord replST">
          <ac:chgData name="Chitambar, Eric" userId="05f873b4-a386-453d-a2e0-769001d3b38e" providerId="ADAL" clId="{3630BB32-625D-4582-87B6-D03C7333DDB9}" dt="2023-10-06T03:09:26.697" v="944" actId="108"/>
          <ac:picMkLst>
            <pc:docMk/>
            <pc:sldMk cId="3623201329" sldId="334"/>
            <ac:picMk id="18" creationId="{8362FB07-46D8-5E2B-E239-C55C4AC9F6D5}"/>
          </ac:picMkLst>
        </pc:picChg>
        <pc:picChg chg="del mod">
          <ac:chgData name="Chitambar, Eric" userId="05f873b4-a386-453d-a2e0-769001d3b38e" providerId="ADAL" clId="{3630BB32-625D-4582-87B6-D03C7333DDB9}" dt="2023-10-06T03:07:21.891" v="856" actId="478"/>
          <ac:picMkLst>
            <pc:docMk/>
            <pc:sldMk cId="3623201329" sldId="334"/>
            <ac:picMk id="23" creationId="{817F654C-1A07-4A47-95DA-62A0C54FA409}"/>
          </ac:picMkLst>
        </pc:picChg>
        <pc:picChg chg="del mod">
          <ac:chgData name="Chitambar, Eric" userId="05f873b4-a386-453d-a2e0-769001d3b38e" providerId="ADAL" clId="{3630BB32-625D-4582-87B6-D03C7333DDB9}" dt="2023-10-06T03:07:02.422" v="797" actId="478"/>
          <ac:picMkLst>
            <pc:docMk/>
            <pc:sldMk cId="3623201329" sldId="334"/>
            <ac:picMk id="33" creationId="{791C05AE-BE39-4662-80A4-68E401D1C593}"/>
          </ac:picMkLst>
        </pc:picChg>
        <pc:picChg chg="mod">
          <ac:chgData name="Chitambar, Eric" userId="05f873b4-a386-453d-a2e0-769001d3b38e" providerId="ADAL" clId="{3630BB32-625D-4582-87B6-D03C7333DDB9}" dt="2023-10-06T03:08:54.608" v="916" actId="1076"/>
          <ac:picMkLst>
            <pc:docMk/>
            <pc:sldMk cId="3623201329" sldId="334"/>
            <ac:picMk id="38" creationId="{6AF13871-8E0C-4D82-952D-5931FBBB54B0}"/>
          </ac:picMkLst>
        </pc:picChg>
        <pc:picChg chg="mod">
          <ac:chgData name="Chitambar, Eric" userId="05f873b4-a386-453d-a2e0-769001d3b38e" providerId="ADAL" clId="{3630BB32-625D-4582-87B6-D03C7333DDB9}" dt="2023-10-06T03:08:54.608" v="916" actId="1076"/>
          <ac:picMkLst>
            <pc:docMk/>
            <pc:sldMk cId="3623201329" sldId="334"/>
            <ac:picMk id="40" creationId="{5410196C-808E-4736-8137-26ABF268E5CE}"/>
          </ac:picMkLst>
        </pc:picChg>
        <pc:inkChg chg="del">
          <ac:chgData name="Chitambar, Eric" userId="05f873b4-a386-453d-a2e0-769001d3b38e" providerId="ADAL" clId="{3630BB32-625D-4582-87B6-D03C7333DDB9}" dt="2023-10-06T03:06:53.441" v="767" actId="478"/>
          <ac:inkMkLst>
            <pc:docMk/>
            <pc:sldMk cId="3623201329" sldId="334"/>
            <ac:inkMk id="3" creationId="{C871CB56-07CC-6F85-EECB-715E3CF97785}"/>
          </ac:inkMkLst>
        </pc:inkChg>
      </pc:sldChg>
      <pc:sldChg chg="addSp delSp modSp add mod delAnim modAnim">
        <pc:chgData name="Chitambar, Eric" userId="05f873b4-a386-453d-a2e0-769001d3b38e" providerId="ADAL" clId="{3630BB32-625D-4582-87B6-D03C7333DDB9}" dt="2023-10-06T02:57:59.860" v="759" actId="1076"/>
        <pc:sldMkLst>
          <pc:docMk/>
          <pc:sldMk cId="3477247491" sldId="335"/>
        </pc:sldMkLst>
        <pc:spChg chg="mod">
          <ac:chgData name="Chitambar, Eric" userId="05f873b4-a386-453d-a2e0-769001d3b38e" providerId="ADAL" clId="{3630BB32-625D-4582-87B6-D03C7333DDB9}" dt="2023-10-06T02:34:25.608" v="220" actId="1076"/>
          <ac:spMkLst>
            <pc:docMk/>
            <pc:sldMk cId="3477247491" sldId="335"/>
            <ac:spMk id="2" creationId="{E743086F-5689-4CB9-BA42-6E7BA5D03C8B}"/>
          </ac:spMkLst>
        </pc:spChg>
        <pc:spChg chg="del">
          <ac:chgData name="Chitambar, Eric" userId="05f873b4-a386-453d-a2e0-769001d3b38e" providerId="ADAL" clId="{3630BB32-625D-4582-87B6-D03C7333DDB9}" dt="2023-10-06T02:39:13.241" v="332" actId="478"/>
          <ac:spMkLst>
            <pc:docMk/>
            <pc:sldMk cId="3477247491" sldId="335"/>
            <ac:spMk id="7" creationId="{4A111E2C-529A-4B96-90BD-CF2E9A3203A6}"/>
          </ac:spMkLst>
        </pc:spChg>
        <pc:spChg chg="add mod">
          <ac:chgData name="Chitambar, Eric" userId="05f873b4-a386-453d-a2e0-769001d3b38e" providerId="ADAL" clId="{3630BB32-625D-4582-87B6-D03C7333DDB9}" dt="2023-10-06T02:57:51.234" v="757" actId="1076"/>
          <ac:spMkLst>
            <pc:docMk/>
            <pc:sldMk cId="3477247491" sldId="335"/>
            <ac:spMk id="10" creationId="{CDEE6210-8192-7526-50FA-2648184989AC}"/>
          </ac:spMkLst>
        </pc:spChg>
        <pc:spChg chg="add mod">
          <ac:chgData name="Chitambar, Eric" userId="05f873b4-a386-453d-a2e0-769001d3b38e" providerId="ADAL" clId="{3630BB32-625D-4582-87B6-D03C7333DDB9}" dt="2023-10-06T02:57:46.957" v="756" actId="1076"/>
          <ac:spMkLst>
            <pc:docMk/>
            <pc:sldMk cId="3477247491" sldId="335"/>
            <ac:spMk id="41" creationId="{1D11EC75-FFCF-FDA6-25F2-3A2E4E32D7E8}"/>
          </ac:spMkLst>
        </pc:spChg>
        <pc:picChg chg="del mod">
          <ac:chgData name="Chitambar, Eric" userId="05f873b4-a386-453d-a2e0-769001d3b38e" providerId="ADAL" clId="{3630BB32-625D-4582-87B6-D03C7333DDB9}" dt="2023-10-06T02:39:04.184" v="329" actId="478"/>
          <ac:picMkLst>
            <pc:docMk/>
            <pc:sldMk cId="3477247491" sldId="335"/>
            <ac:picMk id="4" creationId="{60665174-A314-19CF-AFB4-18D4F67D5ED2}"/>
          </ac:picMkLst>
        </pc:picChg>
        <pc:picChg chg="add mod">
          <ac:chgData name="Chitambar, Eric" userId="05f873b4-a386-453d-a2e0-769001d3b38e" providerId="ADAL" clId="{3630BB32-625D-4582-87B6-D03C7333DDB9}" dt="2023-10-06T02:35:48.897" v="227" actId="1076"/>
          <ac:picMkLst>
            <pc:docMk/>
            <pc:sldMk cId="3477247491" sldId="335"/>
            <ac:picMk id="5" creationId="{20DB4B5A-B31A-8089-83DE-CEBB65A8B185}"/>
          </ac:picMkLst>
        </pc:picChg>
        <pc:picChg chg="del">
          <ac:chgData name="Chitambar, Eric" userId="05f873b4-a386-453d-a2e0-769001d3b38e" providerId="ADAL" clId="{3630BB32-625D-4582-87B6-D03C7333DDB9}" dt="2023-10-06T02:34:59.320" v="221" actId="478"/>
          <ac:picMkLst>
            <pc:docMk/>
            <pc:sldMk cId="3477247491" sldId="335"/>
            <ac:picMk id="8" creationId="{B89A68F5-2A7C-F132-D517-1E708427DCF1}"/>
          </ac:picMkLst>
        </pc:picChg>
        <pc:picChg chg="mod replST">
          <ac:chgData name="Chitambar, Eric" userId="05f873b4-a386-453d-a2e0-769001d3b38e" providerId="ADAL" clId="{3630BB32-625D-4582-87B6-D03C7333DDB9}" dt="2023-10-06T02:57:51.234" v="757" actId="1076"/>
          <ac:picMkLst>
            <pc:docMk/>
            <pc:sldMk cId="3477247491" sldId="335"/>
            <ac:picMk id="9" creationId="{BA7693F8-62D3-1269-B059-815340ECBE1D}"/>
          </ac:picMkLst>
        </pc:picChg>
        <pc:picChg chg="mod">
          <ac:chgData name="Chitambar, Eric" userId="05f873b4-a386-453d-a2e0-769001d3b38e" providerId="ADAL" clId="{3630BB32-625D-4582-87B6-D03C7333DDB9}" dt="2023-10-06T02:57:51.234" v="757" actId="1076"/>
          <ac:picMkLst>
            <pc:docMk/>
            <pc:sldMk cId="3477247491" sldId="335"/>
            <ac:picMk id="11" creationId="{F1BBEEF7-B955-34BE-7130-FAEA5142E1BD}"/>
          </ac:picMkLst>
        </pc:picChg>
        <pc:picChg chg="del">
          <ac:chgData name="Chitambar, Eric" userId="05f873b4-a386-453d-a2e0-769001d3b38e" providerId="ADAL" clId="{3630BB32-625D-4582-87B6-D03C7333DDB9}" dt="2023-10-06T02:35:09.140" v="224" actId="478"/>
          <ac:picMkLst>
            <pc:docMk/>
            <pc:sldMk cId="3477247491" sldId="335"/>
            <ac:picMk id="13" creationId="{317602A7-156B-8B4C-E52A-4BF9AE8D5B7F}"/>
          </ac:picMkLst>
        </pc:picChg>
        <pc:picChg chg="mod ord replST">
          <ac:chgData name="Chitambar, Eric" userId="05f873b4-a386-453d-a2e0-769001d3b38e" providerId="ADAL" clId="{3630BB32-625D-4582-87B6-D03C7333DDB9}" dt="2023-10-06T02:57:51.234" v="757" actId="1076"/>
          <ac:picMkLst>
            <pc:docMk/>
            <pc:sldMk cId="3477247491" sldId="335"/>
            <ac:picMk id="14" creationId="{578D8A85-EBAE-917B-462A-1BBA862B8CAE}"/>
          </ac:picMkLst>
        </pc:picChg>
        <pc:picChg chg="del">
          <ac:chgData name="Chitambar, Eric" userId="05f873b4-a386-453d-a2e0-769001d3b38e" providerId="ADAL" clId="{3630BB32-625D-4582-87B6-D03C7333DDB9}" dt="2023-10-06T02:35:09.140" v="224" actId="478"/>
          <ac:picMkLst>
            <pc:docMk/>
            <pc:sldMk cId="3477247491" sldId="335"/>
            <ac:picMk id="15" creationId="{90F23BAC-5673-2C78-A316-D9BD9E369386}"/>
          </ac:picMkLst>
        </pc:picChg>
        <pc:picChg chg="mod ord replST">
          <ac:chgData name="Chitambar, Eric" userId="05f873b4-a386-453d-a2e0-769001d3b38e" providerId="ADAL" clId="{3630BB32-625D-4582-87B6-D03C7333DDB9}" dt="2023-10-06T02:57:51.234" v="757" actId="1076"/>
          <ac:picMkLst>
            <pc:docMk/>
            <pc:sldMk cId="3477247491" sldId="335"/>
            <ac:picMk id="17" creationId="{63BCC85F-F58A-86A5-BCE1-2E342CADACE6}"/>
          </ac:picMkLst>
        </pc:picChg>
        <pc:picChg chg="del mod">
          <ac:chgData name="Chitambar, Eric" userId="05f873b4-a386-453d-a2e0-769001d3b38e" providerId="ADAL" clId="{3630BB32-625D-4582-87B6-D03C7333DDB9}" dt="2023-10-06T02:39:13.241" v="332" actId="478"/>
          <ac:picMkLst>
            <pc:docMk/>
            <pc:sldMk cId="3477247491" sldId="335"/>
            <ac:picMk id="18" creationId="{331DE0FE-0D80-5312-6072-8E1FD047D1C9}"/>
          </ac:picMkLst>
        </pc:picChg>
        <pc:picChg chg="add del mod">
          <ac:chgData name="Chitambar, Eric" userId="05f873b4-a386-453d-a2e0-769001d3b38e" providerId="ADAL" clId="{3630BB32-625D-4582-87B6-D03C7333DDB9}" dt="2023-10-06T02:41:27.171" v="360" actId="478"/>
          <ac:picMkLst>
            <pc:docMk/>
            <pc:sldMk cId="3477247491" sldId="335"/>
            <ac:picMk id="19" creationId="{946AD040-EC50-3582-11B6-47356ABC057E}"/>
          </ac:picMkLst>
        </pc:picChg>
        <pc:picChg chg="del">
          <ac:chgData name="Chitambar, Eric" userId="05f873b4-a386-453d-a2e0-769001d3b38e" providerId="ADAL" clId="{3630BB32-625D-4582-87B6-D03C7333DDB9}" dt="2023-10-06T02:39:10.322" v="331" actId="478"/>
          <ac:picMkLst>
            <pc:docMk/>
            <pc:sldMk cId="3477247491" sldId="335"/>
            <ac:picMk id="20" creationId="{70F6DC74-101D-7F74-D12A-E128C45BA9EC}"/>
          </ac:picMkLst>
        </pc:picChg>
        <pc:picChg chg="del mod ord replST">
          <ac:chgData name="Chitambar, Eric" userId="05f873b4-a386-453d-a2e0-769001d3b38e" providerId="ADAL" clId="{3630BB32-625D-4582-87B6-D03C7333DDB9}" dt="2023-10-06T02:43:42.662" v="389" actId="478"/>
          <ac:picMkLst>
            <pc:docMk/>
            <pc:sldMk cId="3477247491" sldId="335"/>
            <ac:picMk id="22" creationId="{2A3304FA-E9C4-0021-4EC2-394B560BAE2D}"/>
          </ac:picMkLst>
        </pc:picChg>
        <pc:picChg chg="del mod">
          <ac:chgData name="Chitambar, Eric" userId="05f873b4-a386-453d-a2e0-769001d3b38e" providerId="ADAL" clId="{3630BB32-625D-4582-87B6-D03C7333DDB9}" dt="2023-10-06T02:38:30.350" v="289" actId="478"/>
          <ac:picMkLst>
            <pc:docMk/>
            <pc:sldMk cId="3477247491" sldId="335"/>
            <ac:picMk id="23" creationId="{85CB3673-29B9-5449-D672-30E63CA46F15}"/>
          </ac:picMkLst>
        </pc:picChg>
        <pc:picChg chg="add del mod">
          <ac:chgData name="Chitambar, Eric" userId="05f873b4-a386-453d-a2e0-769001d3b38e" providerId="ADAL" clId="{3630BB32-625D-4582-87B6-D03C7333DDB9}" dt="2023-10-06T02:44:36.616" v="471" actId="478"/>
          <ac:picMkLst>
            <pc:docMk/>
            <pc:sldMk cId="3477247491" sldId="335"/>
            <ac:picMk id="24" creationId="{62E88336-56CE-7E14-5043-71BA3DE573EE}"/>
          </ac:picMkLst>
        </pc:picChg>
        <pc:picChg chg="mod">
          <ac:chgData name="Chitambar, Eric" userId="05f873b4-a386-453d-a2e0-769001d3b38e" providerId="ADAL" clId="{3630BB32-625D-4582-87B6-D03C7333DDB9}" dt="2023-10-06T02:57:51.234" v="757" actId="1076"/>
          <ac:picMkLst>
            <pc:docMk/>
            <pc:sldMk cId="3477247491" sldId="335"/>
            <ac:picMk id="25" creationId="{B0C2607F-48CE-B451-A41C-2AD0BDDADB4E}"/>
          </ac:picMkLst>
        </pc:picChg>
        <pc:picChg chg="del mod ord replST">
          <ac:chgData name="Chitambar, Eric" userId="05f873b4-a386-453d-a2e0-769001d3b38e" providerId="ADAL" clId="{3630BB32-625D-4582-87B6-D03C7333DDB9}" dt="2023-10-06T02:44:12.115" v="416" actId="478"/>
          <ac:picMkLst>
            <pc:docMk/>
            <pc:sldMk cId="3477247491" sldId="335"/>
            <ac:picMk id="27" creationId="{2E17C439-9407-4494-2C65-CCB8E1062C21}"/>
          </ac:picMkLst>
        </pc:picChg>
        <pc:picChg chg="del">
          <ac:chgData name="Chitambar, Eric" userId="05f873b4-a386-453d-a2e0-769001d3b38e" providerId="ADAL" clId="{3630BB32-625D-4582-87B6-D03C7333DDB9}" dt="2023-10-06T02:39:13.241" v="332" actId="478"/>
          <ac:picMkLst>
            <pc:docMk/>
            <pc:sldMk cId="3477247491" sldId="335"/>
            <ac:picMk id="28" creationId="{DBD1B103-6A98-2EFB-4BDA-7A6061271860}"/>
          </ac:picMkLst>
        </pc:picChg>
        <pc:picChg chg="del mod ord replST">
          <ac:chgData name="Chitambar, Eric" userId="05f873b4-a386-453d-a2e0-769001d3b38e" providerId="ADAL" clId="{3630BB32-625D-4582-87B6-D03C7333DDB9}" dt="2023-10-06T02:44:26.630" v="443" actId="478"/>
          <ac:picMkLst>
            <pc:docMk/>
            <pc:sldMk cId="3477247491" sldId="335"/>
            <ac:picMk id="30" creationId="{D36FA416-89C2-1404-CE8E-D8D2AAC895D5}"/>
          </ac:picMkLst>
        </pc:picChg>
        <pc:picChg chg="del mod ord replST">
          <ac:chgData name="Chitambar, Eric" userId="05f873b4-a386-453d-a2e0-769001d3b38e" providerId="ADAL" clId="{3630BB32-625D-4582-87B6-D03C7333DDB9}" dt="2023-10-06T02:44:33.028" v="470" actId="478"/>
          <ac:picMkLst>
            <pc:docMk/>
            <pc:sldMk cId="3477247491" sldId="335"/>
            <ac:picMk id="32" creationId="{ADEC07B9-B208-B7B5-B176-C22E82BED1BF}"/>
          </ac:picMkLst>
        </pc:picChg>
        <pc:picChg chg="mod ord replST">
          <ac:chgData name="Chitambar, Eric" userId="05f873b4-a386-453d-a2e0-769001d3b38e" providerId="ADAL" clId="{3630BB32-625D-4582-87B6-D03C7333DDB9}" dt="2023-10-06T02:57:46.957" v="756" actId="1076"/>
          <ac:picMkLst>
            <pc:docMk/>
            <pc:sldMk cId="3477247491" sldId="335"/>
            <ac:picMk id="34" creationId="{89AEEF44-F4AA-23B0-E463-7F795BFB77CB}"/>
          </ac:picMkLst>
        </pc:picChg>
        <pc:picChg chg="del mod replST">
          <ac:chgData name="Chitambar, Eric" userId="05f873b4-a386-453d-a2e0-769001d3b38e" providerId="ADAL" clId="{3630BB32-625D-4582-87B6-D03C7333DDB9}" dt="2023-10-06T02:54:02.409" v="632" actId="478"/>
          <ac:picMkLst>
            <pc:docMk/>
            <pc:sldMk cId="3477247491" sldId="335"/>
            <ac:picMk id="36" creationId="{04A8AAE0-8D1A-A50C-04D1-7357D4E17EA7}"/>
          </ac:picMkLst>
        </pc:picChg>
        <pc:picChg chg="del mod replST">
          <ac:chgData name="Chitambar, Eric" userId="05f873b4-a386-453d-a2e0-769001d3b38e" providerId="ADAL" clId="{3630BB32-625D-4582-87B6-D03C7333DDB9}" dt="2023-10-06T02:53:52.414" v="601" actId="478"/>
          <ac:picMkLst>
            <pc:docMk/>
            <pc:sldMk cId="3477247491" sldId="335"/>
            <ac:picMk id="38" creationId="{A1A991BE-E659-2442-9369-D55057EA85FB}"/>
          </ac:picMkLst>
        </pc:picChg>
        <pc:picChg chg="add del mod">
          <ac:chgData name="Chitambar, Eric" userId="05f873b4-a386-453d-a2e0-769001d3b38e" providerId="ADAL" clId="{3630BB32-625D-4582-87B6-D03C7333DDB9}" dt="2023-10-06T02:50:40.417" v="546" actId="478"/>
          <ac:picMkLst>
            <pc:docMk/>
            <pc:sldMk cId="3477247491" sldId="335"/>
            <ac:picMk id="39" creationId="{48C2142E-EA73-8FE7-62A1-22B4D6E2C84F}"/>
          </ac:picMkLst>
        </pc:picChg>
        <pc:picChg chg="add del mod">
          <ac:chgData name="Chitambar, Eric" userId="05f873b4-a386-453d-a2e0-769001d3b38e" providerId="ADAL" clId="{3630BB32-625D-4582-87B6-D03C7333DDB9}" dt="2023-10-06T02:55:40.608" v="688" actId="478"/>
          <ac:picMkLst>
            <pc:docMk/>
            <pc:sldMk cId="3477247491" sldId="335"/>
            <ac:picMk id="40" creationId="{5D4CF946-20B0-5843-07EC-BCD16982C78C}"/>
          </ac:picMkLst>
        </pc:picChg>
        <pc:picChg chg="mod ord replST">
          <ac:chgData name="Chitambar, Eric" userId="05f873b4-a386-453d-a2e0-769001d3b38e" providerId="ADAL" clId="{3630BB32-625D-4582-87B6-D03C7333DDB9}" dt="2023-10-06T02:57:46.957" v="756" actId="1076"/>
          <ac:picMkLst>
            <pc:docMk/>
            <pc:sldMk cId="3477247491" sldId="335"/>
            <ac:picMk id="43" creationId="{5E282250-9C57-9106-C064-781E01EE264A}"/>
          </ac:picMkLst>
        </pc:picChg>
        <pc:picChg chg="del mod replST">
          <ac:chgData name="Chitambar, Eric" userId="05f873b4-a386-453d-a2e0-769001d3b38e" providerId="ADAL" clId="{3630BB32-625D-4582-87B6-D03C7333DDB9}" dt="2023-10-06T02:54:51.433" v="660" actId="478"/>
          <ac:picMkLst>
            <pc:docMk/>
            <pc:sldMk cId="3477247491" sldId="335"/>
            <ac:picMk id="45" creationId="{F2FE1DF6-DEB3-B673-A8EA-E08DC5308DF4}"/>
          </ac:picMkLst>
        </pc:picChg>
        <pc:picChg chg="mod ord replST">
          <ac:chgData name="Chitambar, Eric" userId="05f873b4-a386-453d-a2e0-769001d3b38e" providerId="ADAL" clId="{3630BB32-625D-4582-87B6-D03C7333DDB9}" dt="2023-10-06T02:57:59.860" v="759" actId="1076"/>
          <ac:picMkLst>
            <pc:docMk/>
            <pc:sldMk cId="3477247491" sldId="335"/>
            <ac:picMk id="47" creationId="{EF1DCE9B-6559-5009-8510-7D560379E293}"/>
          </ac:picMkLst>
        </pc:picChg>
        <pc:picChg chg="mod ord replST">
          <ac:chgData name="Chitambar, Eric" userId="05f873b4-a386-453d-a2e0-769001d3b38e" providerId="ADAL" clId="{3630BB32-625D-4582-87B6-D03C7333DDB9}" dt="2023-10-06T02:57:46.957" v="756" actId="1076"/>
          <ac:picMkLst>
            <pc:docMk/>
            <pc:sldMk cId="3477247491" sldId="335"/>
            <ac:picMk id="49" creationId="{7DA6BE1F-35AA-B24A-7A11-2CB01D9161CE}"/>
          </ac:picMkLst>
        </pc:picChg>
        <pc:picChg chg="mod ord replST">
          <ac:chgData name="Chitambar, Eric" userId="05f873b4-a386-453d-a2e0-769001d3b38e" providerId="ADAL" clId="{3630BB32-625D-4582-87B6-D03C7333DDB9}" dt="2023-10-06T02:57:46.957" v="756" actId="1076"/>
          <ac:picMkLst>
            <pc:docMk/>
            <pc:sldMk cId="3477247491" sldId="335"/>
            <ac:picMk id="51" creationId="{2C90B18E-F9EB-FC8A-F392-EFB3791F0FD4}"/>
          </ac:picMkLst>
        </pc:picChg>
        <pc:picChg chg="del mod ord replST">
          <ac:chgData name="Chitambar, Eric" userId="05f873b4-a386-453d-a2e0-769001d3b38e" providerId="ADAL" clId="{3630BB32-625D-4582-87B6-D03C7333DDB9}" dt="2023-10-06T02:56:11.206" v="716" actId="478"/>
          <ac:picMkLst>
            <pc:docMk/>
            <pc:sldMk cId="3477247491" sldId="335"/>
            <ac:picMk id="53" creationId="{2586C051-3801-BE90-7FF1-BFF98E8AEAC8}"/>
          </ac:picMkLst>
        </pc:picChg>
        <pc:picChg chg="mod ord replST">
          <ac:chgData name="Chitambar, Eric" userId="05f873b4-a386-453d-a2e0-769001d3b38e" providerId="ADAL" clId="{3630BB32-625D-4582-87B6-D03C7333DDB9}" dt="2023-10-06T02:57:46.957" v="756" actId="1076"/>
          <ac:picMkLst>
            <pc:docMk/>
            <pc:sldMk cId="3477247491" sldId="335"/>
            <ac:picMk id="55" creationId="{ED1087F5-7C87-6A20-6BF0-8E274B745619}"/>
          </ac:picMkLst>
        </pc:picChg>
        <pc:picChg chg="add del mod">
          <ac:chgData name="Chitambar, Eric" userId="05f873b4-a386-453d-a2e0-769001d3b38e" providerId="ADAL" clId="{3630BB32-625D-4582-87B6-D03C7333DDB9}" dt="2023-10-06T02:57:31.845" v="751" actId="478"/>
          <ac:picMkLst>
            <pc:docMk/>
            <pc:sldMk cId="3477247491" sldId="335"/>
            <ac:picMk id="56" creationId="{E1A4F457-3C40-FB45-472B-0EF7021CB3F8}"/>
          </ac:picMkLst>
        </pc:picChg>
        <pc:picChg chg="add mod">
          <ac:chgData name="Chitambar, Eric" userId="05f873b4-a386-453d-a2e0-769001d3b38e" providerId="ADAL" clId="{3630BB32-625D-4582-87B6-D03C7333DDB9}" dt="2023-10-06T02:57:40.948" v="755" actId="1076"/>
          <ac:picMkLst>
            <pc:docMk/>
            <pc:sldMk cId="3477247491" sldId="335"/>
            <ac:picMk id="57" creationId="{7FF55094-E94A-1A58-6A71-77E23533A88C}"/>
          </ac:picMkLst>
        </pc:picChg>
        <pc:picChg chg="mod ord replST">
          <ac:chgData name="Chitambar, Eric" userId="05f873b4-a386-453d-a2e0-769001d3b38e" providerId="ADAL" clId="{3630BB32-625D-4582-87B6-D03C7333DDB9}" dt="2023-10-06T02:57:53.834" v="758" actId="1076"/>
          <ac:picMkLst>
            <pc:docMk/>
            <pc:sldMk cId="3477247491" sldId="335"/>
            <ac:picMk id="59" creationId="{BB1D213C-D8E2-4CDD-96C6-E10D23A2747D}"/>
          </ac:picMkLst>
        </pc:picChg>
        <pc:inkChg chg="del">
          <ac:chgData name="Chitambar, Eric" userId="05f873b4-a386-453d-a2e0-769001d3b38e" providerId="ADAL" clId="{3630BB32-625D-4582-87B6-D03C7333DDB9}" dt="2023-10-06T02:39:13.241" v="332" actId="478"/>
          <ac:inkMkLst>
            <pc:docMk/>
            <pc:sldMk cId="3477247491" sldId="335"/>
            <ac:inkMk id="3" creationId="{D4230247-A564-2987-7193-606CFFB2AA76}"/>
          </ac:inkMkLst>
        </pc:inkChg>
      </pc:sldChg>
      <pc:sldChg chg="add del">
        <pc:chgData name="Chitambar, Eric" userId="05f873b4-a386-453d-a2e0-769001d3b38e" providerId="ADAL" clId="{3630BB32-625D-4582-87B6-D03C7333DDB9}" dt="2023-10-06T02:58:19.080" v="760" actId="47"/>
        <pc:sldMkLst>
          <pc:docMk/>
          <pc:sldMk cId="4108772252" sldId="336"/>
        </pc:sldMkLst>
      </pc:sldChg>
      <pc:sldChg chg="add">
        <pc:chgData name="Chitambar, Eric" userId="05f873b4-a386-453d-a2e0-769001d3b38e" providerId="ADAL" clId="{3630BB32-625D-4582-87B6-D03C7333DDB9}" dt="2023-10-06T02:59:23.708" v="761"/>
        <pc:sldMkLst>
          <pc:docMk/>
          <pc:sldMk cId="2336852232" sldId="340"/>
        </pc:sldMkLst>
      </pc:sldChg>
      <pc:sldChg chg="add">
        <pc:chgData name="Chitambar, Eric" userId="05f873b4-a386-453d-a2e0-769001d3b38e" providerId="ADAL" clId="{3630BB32-625D-4582-87B6-D03C7333DDB9}" dt="2023-10-06T03:11:41.735" v="946"/>
        <pc:sldMkLst>
          <pc:docMk/>
          <pc:sldMk cId="1725162708" sldId="341"/>
        </pc:sldMkLst>
      </pc:sldChg>
    </pc:docChg>
  </pc:docChgLst>
  <pc:docChgLst>
    <pc:chgData name="Chitambar, Eric" userId="05f873b4-a386-453d-a2e0-769001d3b38e" providerId="ADAL" clId="{647153DB-B238-419C-8F4D-F9B2D6E1E48C}"/>
    <pc:docChg chg="custSel addSld delSld modSld">
      <pc:chgData name="Chitambar, Eric" userId="05f873b4-a386-453d-a2e0-769001d3b38e" providerId="ADAL" clId="{647153DB-B238-419C-8F4D-F9B2D6E1E48C}" dt="2021-03-12T05:08:44.851" v="23"/>
      <pc:docMkLst>
        <pc:docMk/>
      </pc:docMkLst>
      <pc:sldChg chg="modSp mod modNotesTx">
        <pc:chgData name="Chitambar, Eric" userId="05f873b4-a386-453d-a2e0-769001d3b38e" providerId="ADAL" clId="{647153DB-B238-419C-8F4D-F9B2D6E1E48C}" dt="2021-03-12T03:00:56.785" v="5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647153DB-B238-419C-8F4D-F9B2D6E1E48C}" dt="2021-03-12T03:00:56.785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647153DB-B238-419C-8F4D-F9B2D6E1E48C}" dt="2021-03-12T03:00:45.8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647153DB-B238-419C-8F4D-F9B2D6E1E48C}" dt="2021-03-12T03:01:00.813" v="6" actId="47"/>
        <pc:sldMkLst>
          <pc:docMk/>
          <pc:sldMk cId="2194429596" sldId="269"/>
        </pc:sldMkLst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14848273" sldId="308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14848273" sldId="308"/>
            <ac:inkMk id="3" creationId="{82E61319-485B-4C01-97FA-CECD7CE01817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4200713783" sldId="314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4200713783" sldId="314"/>
            <ac:inkMk id="3" creationId="{2C56801A-F60A-4E53-A75D-C9991509F7DF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3433335074" sldId="315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3433335074" sldId="315"/>
            <ac:inkMk id="3" creationId="{97B5F5A3-42F5-4A86-87EC-9E260DA295E6}"/>
          </ac:inkMkLst>
        </pc:inkChg>
      </pc:sldChg>
      <pc:sldChg chg="addSp delSp modSp mod">
        <pc:chgData name="Chitambar, Eric" userId="05f873b4-a386-453d-a2e0-769001d3b38e" providerId="ADAL" clId="{647153DB-B238-419C-8F4D-F9B2D6E1E48C}" dt="2021-03-12T05:08:44.851" v="23"/>
        <pc:sldMkLst>
          <pc:docMk/>
          <pc:sldMk cId="1988990728" sldId="316"/>
        </pc:sldMkLst>
        <pc:picChg chg="mod">
          <ac:chgData name="Chitambar, Eric" userId="05f873b4-a386-453d-a2e0-769001d3b38e" providerId="ADAL" clId="{647153DB-B238-419C-8F4D-F9B2D6E1E48C}" dt="2021-03-12T03:01:56.227" v="21" actId="1076"/>
          <ac:picMkLst>
            <pc:docMk/>
            <pc:sldMk cId="1988990728" sldId="316"/>
            <ac:picMk id="5" creationId="{E8AA0974-9771-4B97-AC5D-49320D97FFD1}"/>
          </ac:picMkLst>
        </pc:picChg>
        <pc:picChg chg="mod ord">
          <ac:chgData name="Chitambar, Eric" userId="05f873b4-a386-453d-a2e0-769001d3b38e" providerId="ADAL" clId="{647153DB-B238-419C-8F4D-F9B2D6E1E48C}" dt="2021-03-12T03:01:52.302" v="19" actId="108"/>
          <ac:picMkLst>
            <pc:docMk/>
            <pc:sldMk cId="1988990728" sldId="316"/>
            <ac:picMk id="6" creationId="{D48CE1B5-4E5B-4FDB-81B9-49C1F3B3B51B}"/>
          </ac:picMkLst>
        </pc:picChg>
        <pc:picChg chg="del mod">
          <ac:chgData name="Chitambar, Eric" userId="05f873b4-a386-453d-a2e0-769001d3b38e" providerId="ADAL" clId="{647153DB-B238-419C-8F4D-F9B2D6E1E48C}" dt="2021-03-12T03:01:52.302" v="20" actId="478"/>
          <ac:picMkLst>
            <pc:docMk/>
            <pc:sldMk cId="1988990728" sldId="316"/>
            <ac:picMk id="7" creationId="{CAE1D61A-1FEF-462C-96D5-B855E03431C3}"/>
          </ac:picMkLst>
        </pc:picChg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1988990728" sldId="316"/>
            <ac:inkMk id="3" creationId="{9116A533-D7E6-40E2-9C9D-D9B47896ED0D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612238157" sldId="317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612238157" sldId="317"/>
            <ac:inkMk id="3" creationId="{8ECE8CE8-9FCF-4D42-9586-8C94E89698D5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3606757187" sldId="318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3606757187" sldId="318"/>
            <ac:inkMk id="3" creationId="{53544B04-2AC3-4E66-902E-3FFDB59162CC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1396237624" sldId="319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1396237624" sldId="319"/>
            <ac:inkMk id="3" creationId="{078919D2-CCD5-484A-8CD9-5ABD5F5C617E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3078362113" sldId="320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3078362113" sldId="320"/>
            <ac:inkMk id="3" creationId="{5F2A26CB-B0C8-4693-93E2-B08ABF9EBBC9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712036289" sldId="321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712036289" sldId="321"/>
            <ac:inkMk id="3" creationId="{92CC0318-2150-4A3A-A50D-2D365A8DE634}"/>
          </ac:inkMkLst>
        </pc:inkChg>
      </pc:sldChg>
      <pc:sldChg chg="addSp add">
        <pc:chgData name="Chitambar, Eric" userId="05f873b4-a386-453d-a2e0-769001d3b38e" providerId="ADAL" clId="{647153DB-B238-419C-8F4D-F9B2D6E1E48C}" dt="2021-03-12T05:08:44.851" v="23"/>
        <pc:sldMkLst>
          <pc:docMk/>
          <pc:sldMk cId="413367607" sldId="322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413367607" sldId="322"/>
            <ac:inkMk id="3" creationId="{37A24C35-00C8-4CDB-90BA-EF0605B6E591}"/>
          </ac:inkMkLst>
        </pc:inkChg>
      </pc:sldChg>
      <pc:sldChg chg="addSp add">
        <pc:chgData name="Chitambar, Eric" userId="05f873b4-a386-453d-a2e0-769001d3b38e" providerId="ADAL" clId="{647153DB-B238-419C-8F4D-F9B2D6E1E48C}" dt="2021-03-12T05:08:44.851" v="23"/>
        <pc:sldMkLst>
          <pc:docMk/>
          <pc:sldMk cId="3583048439" sldId="323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3583048439" sldId="323"/>
            <ac:inkMk id="3" creationId="{1B206D69-2B2D-425B-92A6-221E7709D33B}"/>
          </ac:inkMkLst>
        </pc:inkChg>
      </pc:sldChg>
      <pc:sldChg chg="addSp">
        <pc:chgData name="Chitambar, Eric" userId="05f873b4-a386-453d-a2e0-769001d3b38e" providerId="ADAL" clId="{647153DB-B238-419C-8F4D-F9B2D6E1E48C}" dt="2021-03-12T05:08:44.851" v="23"/>
        <pc:sldMkLst>
          <pc:docMk/>
          <pc:sldMk cId="410952651" sldId="324"/>
        </pc:sldMkLst>
        <pc:inkChg chg="add">
          <ac:chgData name="Chitambar, Eric" userId="05f873b4-a386-453d-a2e0-769001d3b38e" providerId="ADAL" clId="{647153DB-B238-419C-8F4D-F9B2D6E1E48C}" dt="2021-03-12T05:08:44.851" v="23"/>
          <ac:inkMkLst>
            <pc:docMk/>
            <pc:sldMk cId="410952651" sldId="324"/>
            <ac:inkMk id="3" creationId="{F042DC78-E437-4B83-8DB5-B385C8027D8A}"/>
          </ac:inkMkLst>
        </pc:inkChg>
      </pc:sldChg>
    </pc:docChg>
  </pc:docChgLst>
  <pc:docChgLst>
    <pc:chgData name="Chitambar, Eric" userId="05f873b4-a386-453d-a2e0-769001d3b38e" providerId="ADAL" clId="{489449AC-BC1A-4D38-9531-9CDAB557695F}"/>
    <pc:docChg chg="custSel modSld">
      <pc:chgData name="Chitambar, Eric" userId="05f873b4-a386-453d-a2e0-769001d3b38e" providerId="ADAL" clId="{489449AC-BC1A-4D38-9531-9CDAB557695F}" dt="2023-10-06T16:14:55.391" v="104" actId="9405"/>
      <pc:docMkLst>
        <pc:docMk/>
      </pc:docMkLst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4094310875" sldId="329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4094310875" sldId="329"/>
            <ac:inkMk id="5" creationId="{AF6D8CEC-8712-77AB-8EE4-736FEFF7DD81}"/>
          </ac:inkMkLst>
        </pc:inkChg>
      </pc:sldChg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1372290748" sldId="331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1372290748" sldId="331"/>
            <ac:inkMk id="3" creationId="{58BE377E-E7C2-E255-086A-FDD10F188F7F}"/>
          </ac:inkMkLst>
        </pc:inkChg>
      </pc:sldChg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3623201329" sldId="334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3623201329" sldId="334"/>
            <ac:inkMk id="3" creationId="{4410A134-BFE7-EB27-723D-B0E8EAD85DBB}"/>
          </ac:inkMkLst>
        </pc:inkChg>
      </pc:sldChg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3477247491" sldId="335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3477247491" sldId="335"/>
            <ac:inkMk id="3" creationId="{5B33488A-124D-D76B-ACC6-72BD1E79DD29}"/>
          </ac:inkMkLst>
        </pc:inkChg>
      </pc:sldChg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2336852232" sldId="340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2336852232" sldId="340"/>
            <ac:inkMk id="3" creationId="{B427D3A1-638A-034A-DBF5-83708EF20096}"/>
          </ac:inkMkLst>
        </pc:inkChg>
      </pc:sldChg>
      <pc:sldChg chg="addSp">
        <pc:chgData name="Chitambar, Eric" userId="05f873b4-a386-453d-a2e0-769001d3b38e" providerId="ADAL" clId="{489449AC-BC1A-4D38-9531-9CDAB557695F}" dt="2023-10-06T15:51:53.724" v="0"/>
        <pc:sldMkLst>
          <pc:docMk/>
          <pc:sldMk cId="1725162708" sldId="341"/>
        </pc:sldMkLst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1725162708" sldId="341"/>
            <ac:inkMk id="3" creationId="{9E0879A5-1E72-78A8-FAA2-41B3182AC4D3}"/>
          </ac:inkMkLst>
        </pc:inkChg>
      </pc:sldChg>
      <pc:sldChg chg="addSp delSp modSp mod">
        <pc:chgData name="Chitambar, Eric" userId="05f873b4-a386-453d-a2e0-769001d3b38e" providerId="ADAL" clId="{489449AC-BC1A-4D38-9531-9CDAB557695F}" dt="2023-10-06T16:14:55.391" v="104" actId="9405"/>
        <pc:sldMkLst>
          <pc:docMk/>
          <pc:sldMk cId="3532559558" sldId="342"/>
        </pc:sldMkLst>
        <pc:grpChg chg="del mod">
          <ac:chgData name="Chitambar, Eric" userId="05f873b4-a386-453d-a2e0-769001d3b38e" providerId="ADAL" clId="{489449AC-BC1A-4D38-9531-9CDAB557695F}" dt="2023-10-06T15:58:11.436" v="14"/>
          <ac:grpSpMkLst>
            <pc:docMk/>
            <pc:sldMk cId="3532559558" sldId="342"/>
            <ac:grpSpMk id="18" creationId="{DE8293E1-6AF6-3CA9-1D67-9F1E93244E35}"/>
          </ac:grpSpMkLst>
        </pc:grpChg>
        <pc:grpChg chg="del mod">
          <ac:chgData name="Chitambar, Eric" userId="05f873b4-a386-453d-a2e0-769001d3b38e" providerId="ADAL" clId="{489449AC-BC1A-4D38-9531-9CDAB557695F}" dt="2023-10-06T16:09:12.345" v="15" actId="478"/>
          <ac:grpSpMkLst>
            <pc:docMk/>
            <pc:sldMk cId="3532559558" sldId="342"/>
            <ac:grpSpMk id="19" creationId="{642B1A22-BA6D-FA45-419A-29FB53AE2A0E}"/>
          </ac:grpSpMkLst>
        </pc:grpChg>
        <pc:grpChg chg="del mod">
          <ac:chgData name="Chitambar, Eric" userId="05f873b4-a386-453d-a2e0-769001d3b38e" providerId="ADAL" clId="{489449AC-BC1A-4D38-9531-9CDAB557695F}" dt="2023-10-06T16:09:30.285" v="35"/>
          <ac:grpSpMkLst>
            <pc:docMk/>
            <pc:sldMk cId="3532559558" sldId="342"/>
            <ac:grpSpMk id="39" creationId="{8774AFE5-2029-1329-F40E-D64DF49CF5A6}"/>
          </ac:grpSpMkLst>
        </pc:grpChg>
        <pc:grpChg chg="del mod">
          <ac:chgData name="Chitambar, Eric" userId="05f873b4-a386-453d-a2e0-769001d3b38e" providerId="ADAL" clId="{489449AC-BC1A-4D38-9531-9CDAB557695F}" dt="2023-10-06T16:09:30.285" v="35"/>
          <ac:grpSpMkLst>
            <pc:docMk/>
            <pc:sldMk cId="3532559558" sldId="342"/>
            <ac:grpSpMk id="40" creationId="{9982C076-DA91-DDB0-DE80-6B685719FB93}"/>
          </ac:grpSpMkLst>
        </pc:grpChg>
        <pc:grpChg chg="del mod">
          <ac:chgData name="Chitambar, Eric" userId="05f873b4-a386-453d-a2e0-769001d3b38e" providerId="ADAL" clId="{489449AC-BC1A-4D38-9531-9CDAB557695F}" dt="2023-10-06T16:09:36.380" v="42"/>
          <ac:grpSpMkLst>
            <pc:docMk/>
            <pc:sldMk cId="3532559558" sldId="342"/>
            <ac:grpSpMk id="41" creationId="{AF319CB7-9C62-A003-D121-4E35CE2FCDE0}"/>
          </ac:grpSpMkLst>
        </pc:grpChg>
        <pc:grpChg chg="del mod">
          <ac:chgData name="Chitambar, Eric" userId="05f873b4-a386-453d-a2e0-769001d3b38e" providerId="ADAL" clId="{489449AC-BC1A-4D38-9531-9CDAB557695F}" dt="2023-10-06T16:09:37.862" v="44"/>
          <ac:grpSpMkLst>
            <pc:docMk/>
            <pc:sldMk cId="3532559558" sldId="342"/>
            <ac:grpSpMk id="48" creationId="{F9141555-C9BE-7676-16F8-6EE898895898}"/>
          </ac:grpSpMkLst>
        </pc:grpChg>
        <pc:grpChg chg="mod">
          <ac:chgData name="Chitambar, Eric" userId="05f873b4-a386-453d-a2e0-769001d3b38e" providerId="ADAL" clId="{489449AC-BC1A-4D38-9531-9CDAB557695F}" dt="2023-10-06T16:09:36.380" v="42"/>
          <ac:grpSpMkLst>
            <pc:docMk/>
            <pc:sldMk cId="3532559558" sldId="342"/>
            <ac:grpSpMk id="49" creationId="{D4EC4E79-9663-D851-6A28-CAFAF19F45DF}"/>
          </ac:grpSpMkLst>
        </pc:grpChg>
        <pc:grpChg chg="del mod">
          <ac:chgData name="Chitambar, Eric" userId="05f873b4-a386-453d-a2e0-769001d3b38e" providerId="ADAL" clId="{489449AC-BC1A-4D38-9531-9CDAB557695F}" dt="2023-10-06T16:09:42.886" v="56"/>
          <ac:grpSpMkLst>
            <pc:docMk/>
            <pc:sldMk cId="3532559558" sldId="342"/>
            <ac:grpSpMk id="51" creationId="{03AA6705-6E5B-D6A6-7AAD-88DB23158201}"/>
          </ac:grpSpMkLst>
        </pc:grpChg>
        <pc:grpChg chg="mod">
          <ac:chgData name="Chitambar, Eric" userId="05f873b4-a386-453d-a2e0-769001d3b38e" providerId="ADAL" clId="{489449AC-BC1A-4D38-9531-9CDAB557695F}" dt="2023-10-06T16:09:42.886" v="56"/>
          <ac:grpSpMkLst>
            <pc:docMk/>
            <pc:sldMk cId="3532559558" sldId="342"/>
            <ac:grpSpMk id="63" creationId="{C8B0F9CC-BCA3-BFA9-98CE-5B2E148491A2}"/>
          </ac:grpSpMkLst>
        </pc:grpChg>
        <pc:grpChg chg="mod">
          <ac:chgData name="Chitambar, Eric" userId="05f873b4-a386-453d-a2e0-769001d3b38e" providerId="ADAL" clId="{489449AC-BC1A-4D38-9531-9CDAB557695F}" dt="2023-10-06T16:09:44.584" v="61"/>
          <ac:grpSpMkLst>
            <pc:docMk/>
            <pc:sldMk cId="3532559558" sldId="342"/>
            <ac:grpSpMk id="68" creationId="{747E1725-90A6-AA58-634C-57F5FFBDC42F}"/>
          </ac:grpSpMkLst>
        </pc:grpChg>
        <pc:grpChg chg="mod">
          <ac:chgData name="Chitambar, Eric" userId="05f873b4-a386-453d-a2e0-769001d3b38e" providerId="ADAL" clId="{489449AC-BC1A-4D38-9531-9CDAB557695F}" dt="2023-10-06T16:09:53.987" v="67"/>
          <ac:grpSpMkLst>
            <pc:docMk/>
            <pc:sldMk cId="3532559558" sldId="342"/>
            <ac:grpSpMk id="74" creationId="{C2F9371B-71F8-95C3-9EA9-71C692748E35}"/>
          </ac:grpSpMkLst>
        </pc:grpChg>
        <pc:grpChg chg="del mod">
          <ac:chgData name="Chitambar, Eric" userId="05f873b4-a386-453d-a2e0-769001d3b38e" providerId="ADAL" clId="{489449AC-BC1A-4D38-9531-9CDAB557695F}" dt="2023-10-06T16:10:00.400" v="71"/>
          <ac:grpSpMkLst>
            <pc:docMk/>
            <pc:sldMk cId="3532559558" sldId="342"/>
            <ac:grpSpMk id="77" creationId="{9F783952-9206-9F7F-1787-32D8D6DD499C}"/>
          </ac:grpSpMkLst>
        </pc:grpChg>
        <pc:grpChg chg="mod">
          <ac:chgData name="Chitambar, Eric" userId="05f873b4-a386-453d-a2e0-769001d3b38e" providerId="ADAL" clId="{489449AC-BC1A-4D38-9531-9CDAB557695F}" dt="2023-10-06T16:10:04.710" v="78"/>
          <ac:grpSpMkLst>
            <pc:docMk/>
            <pc:sldMk cId="3532559558" sldId="342"/>
            <ac:grpSpMk id="83" creationId="{1AAB3BFC-DBC2-AFA2-55B5-4261347BD103}"/>
          </ac:grpSpMkLst>
        </pc:grpChg>
        <pc:grpChg chg="mod">
          <ac:chgData name="Chitambar, Eric" userId="05f873b4-a386-453d-a2e0-769001d3b38e" providerId="ADAL" clId="{489449AC-BC1A-4D38-9531-9CDAB557695F}" dt="2023-10-06T16:10:04.710" v="78"/>
          <ac:grpSpMkLst>
            <pc:docMk/>
            <pc:sldMk cId="3532559558" sldId="342"/>
            <ac:grpSpMk id="84" creationId="{814F5141-F856-B7CC-9AE0-CE622CF3E18D}"/>
          </ac:grpSpMkLst>
        </pc:grpChg>
        <pc:grpChg chg="del mod">
          <ac:chgData name="Chitambar, Eric" userId="05f873b4-a386-453d-a2e0-769001d3b38e" providerId="ADAL" clId="{489449AC-BC1A-4D38-9531-9CDAB557695F}" dt="2023-10-06T16:14:39.257" v="99"/>
          <ac:grpSpMkLst>
            <pc:docMk/>
            <pc:sldMk cId="3532559558" sldId="342"/>
            <ac:grpSpMk id="102" creationId="{CCF85021-15B6-82BF-9062-DE8A43A0B05D}"/>
          </ac:grpSpMkLst>
        </pc:grpChg>
        <pc:grpChg chg="mod">
          <ac:chgData name="Chitambar, Eric" userId="05f873b4-a386-453d-a2e0-769001d3b38e" providerId="ADAL" clId="{489449AC-BC1A-4D38-9531-9CDAB557695F}" dt="2023-10-06T16:10:15.992" v="96"/>
          <ac:grpSpMkLst>
            <pc:docMk/>
            <pc:sldMk cId="3532559558" sldId="342"/>
            <ac:grpSpMk id="103" creationId="{FA3AC3F0-BB7A-7C8A-BD50-CE6820D8BFFF}"/>
          </ac:grpSpMkLst>
        </pc:grpChg>
        <pc:grpChg chg="mod">
          <ac:chgData name="Chitambar, Eric" userId="05f873b4-a386-453d-a2e0-769001d3b38e" providerId="ADAL" clId="{489449AC-BC1A-4D38-9531-9CDAB557695F}" dt="2023-10-06T16:14:39.257" v="99"/>
          <ac:grpSpMkLst>
            <pc:docMk/>
            <pc:sldMk cId="3532559558" sldId="342"/>
            <ac:grpSpMk id="105" creationId="{B13209E9-B77B-AA44-C143-895C08DA956F}"/>
          </ac:grpSpMkLst>
        </pc:grpChg>
        <pc:grpChg chg="mod">
          <ac:chgData name="Chitambar, Eric" userId="05f873b4-a386-453d-a2e0-769001d3b38e" providerId="ADAL" clId="{489449AC-BC1A-4D38-9531-9CDAB557695F}" dt="2023-10-06T16:14:51.328" v="103"/>
          <ac:grpSpMkLst>
            <pc:docMk/>
            <pc:sldMk cId="3532559558" sldId="342"/>
            <ac:grpSpMk id="109" creationId="{395E7A7B-9761-EAAA-FFDD-09ADC8B90747}"/>
          </ac:grpSpMkLst>
        </pc:grpChg>
        <pc:inkChg chg="add">
          <ac:chgData name="Chitambar, Eric" userId="05f873b4-a386-453d-a2e0-769001d3b38e" providerId="ADAL" clId="{489449AC-BC1A-4D38-9531-9CDAB557695F}" dt="2023-10-06T15:51:53.724" v="0"/>
          <ac:inkMkLst>
            <pc:docMk/>
            <pc:sldMk cId="3532559558" sldId="342"/>
            <ac:inkMk id="3" creationId="{E6C505F1-3CDD-7AD4-BAA0-3EB6EA345892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4" creationId="{EB0B0DEF-2441-1B71-8F81-EA14A23BB211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5" creationId="{B0FAF9EA-1BC5-F404-2D25-C11F0866601A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6" creationId="{1CB55EA5-DA02-EFA0-BAC1-EFAFF0313E27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7" creationId="{F235B6B8-FAC4-4CFE-D9C1-B74FBEB43AD6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8" creationId="{3777E55D-90E7-B172-1EB8-3B890D2D0784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0" creationId="{4310C538-4CA0-A754-856C-26D8F850C004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1" creationId="{B46E88F5-51C8-DF66-88BE-2772113C2D26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2" creationId="{4F6BD298-9892-79D4-463A-E78CF0D2981C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3" creationId="{26415F70-58C4-D021-5EF6-4AE86B2A998F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4" creationId="{01A9947F-8047-2EC1-3770-BDE9F4CA6D10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5" creationId="{AB9CE472-2556-DBE4-EBFF-FC6BA99B4781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6" creationId="{97B78CE8-EC80-25F2-1D8A-2294335DA4D4}"/>
          </ac:inkMkLst>
        </pc:inkChg>
        <pc:inkChg chg="add mod">
          <ac:chgData name="Chitambar, Eric" userId="05f873b4-a386-453d-a2e0-769001d3b38e" providerId="ADAL" clId="{489449AC-BC1A-4D38-9531-9CDAB557695F}" dt="2023-10-06T15:58:11.436" v="14"/>
          <ac:inkMkLst>
            <pc:docMk/>
            <pc:sldMk cId="3532559558" sldId="342"/>
            <ac:inkMk id="17" creationId="{2DCEE14A-B98A-0EEF-E7B2-756928AE600B}"/>
          </ac:inkMkLst>
        </pc:inkChg>
        <pc:inkChg chg="add">
          <ac:chgData name="Chitambar, Eric" userId="05f873b4-a386-453d-a2e0-769001d3b38e" providerId="ADAL" clId="{489449AC-BC1A-4D38-9531-9CDAB557695F}" dt="2023-10-06T16:09:19.800" v="16" actId="9405"/>
          <ac:inkMkLst>
            <pc:docMk/>
            <pc:sldMk cId="3532559558" sldId="342"/>
            <ac:inkMk id="20" creationId="{3B0D59F2-F2E5-9716-495C-2E03F06098A9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1" creationId="{08305E21-825F-B5ED-CADB-96BE90830DE8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2" creationId="{BB6C0466-941F-270C-3DD8-F1F88B2D6A56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3" creationId="{59C6F6B0-42F0-7B1B-FECE-2AC5F6BABAD8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4" creationId="{BE70C49E-02AF-E7CC-11E2-3A95B9603900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5" creationId="{315399A1-6306-D134-F20B-1C2C6BC7368C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6" creationId="{F362E5A4-EC83-FD4D-0A51-055628DDCF26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7" creationId="{671E9BB4-B2E5-5F9E-D6D9-CF170672CB46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8" creationId="{89F07F04-3DE2-77E9-4F68-85C28E2E3979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29" creationId="{33F993AB-ADA6-9C51-4A03-161DFA13C013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0" creationId="{E87C85E4-88B2-4F12-FBB6-E74D49282BA9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1" creationId="{56C3D315-8B5A-779A-FCE1-BCA4A5CC2729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2" creationId="{C8E50F6A-7EDD-3546-9CDF-C4F2606676FA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3" creationId="{08461B41-571F-63A1-8C77-268C435D2696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4" creationId="{30772D4D-44BB-00BA-3DEF-214B173ABDC6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5" creationId="{0C27DEE3-D3D8-5CE4-6F7D-FF4EFBE2A39F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6" creationId="{8818E095-AF27-AB9E-1307-A272320120A1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7" creationId="{528F1648-890F-2677-2BE5-E9A291FB2B67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38" creationId="{41D0C49D-8585-5A6D-AEA7-D184CC8BF6A1}"/>
          </ac:inkMkLst>
        </pc:inkChg>
        <pc:inkChg chg="add mod">
          <ac:chgData name="Chitambar, Eric" userId="05f873b4-a386-453d-a2e0-769001d3b38e" providerId="ADAL" clId="{489449AC-BC1A-4D38-9531-9CDAB557695F}" dt="2023-10-06T16:09:36.380" v="42"/>
          <ac:inkMkLst>
            <pc:docMk/>
            <pc:sldMk cId="3532559558" sldId="342"/>
            <ac:inkMk id="42" creationId="{DF19DD7C-6D5E-A711-BB40-5A5BC699A5F8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43" creationId="{873ED36C-2841-2929-2E5A-4F295DBBBD93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44" creationId="{F4122C8F-349C-BD2C-7255-83F1777A5122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45" creationId="{0D20B8F9-440B-13AF-EA26-CFA48BF2D84D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46" creationId="{A47BED59-6029-D5F2-9B47-B270CA4F6EF4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47" creationId="{B2809C41-9FC2-98CA-E398-5A93816E2F98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0" creationId="{A77CBC7F-9B47-4ACD-253E-8FC69A1A4B54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2" creationId="{15EC1D45-819D-76E2-EF18-9D8DD592E0B4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3" creationId="{80DC4BC9-23FC-4C53-3365-F0072790728D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4" creationId="{2C9421CD-4E43-7A6D-AC34-652A7A27CC0A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5" creationId="{17CA43DD-FE0C-3898-B3E2-7877F87D9F5C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6" creationId="{A3D227F7-C40A-D3C7-CCD8-8F942B1F127F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7" creationId="{6A5CFB6E-29AB-D737-B2EE-A6400CF101E3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8" creationId="{753A0079-BF5E-70CD-19BF-DCC65C54F0EB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59" creationId="{4919CE72-4ACA-C3CD-2CEB-DE8A4E80D620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60" creationId="{8B5B13D4-D9F6-65D7-C4DB-C15B9E50C722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61" creationId="{3EDCC236-BE02-F27D-93AA-6EC2FB42F3E8}"/>
          </ac:inkMkLst>
        </pc:inkChg>
        <pc:inkChg chg="add mod">
          <ac:chgData name="Chitambar, Eric" userId="05f873b4-a386-453d-a2e0-769001d3b38e" providerId="ADAL" clId="{489449AC-BC1A-4D38-9531-9CDAB557695F}" dt="2023-10-06T16:09:42.886" v="56"/>
          <ac:inkMkLst>
            <pc:docMk/>
            <pc:sldMk cId="3532559558" sldId="342"/>
            <ac:inkMk id="62" creationId="{6156D4F4-ABB6-BA1A-33CF-7F04C621606A}"/>
          </ac:inkMkLst>
        </pc:inkChg>
        <pc:inkChg chg="add mod">
          <ac:chgData name="Chitambar, Eric" userId="05f873b4-a386-453d-a2e0-769001d3b38e" providerId="ADAL" clId="{489449AC-BC1A-4D38-9531-9CDAB557695F}" dt="2023-10-06T16:09:44.584" v="61"/>
          <ac:inkMkLst>
            <pc:docMk/>
            <pc:sldMk cId="3532559558" sldId="342"/>
            <ac:inkMk id="64" creationId="{3E75076A-374D-2D4D-0655-4EE09BEF76DD}"/>
          </ac:inkMkLst>
        </pc:inkChg>
        <pc:inkChg chg="add mod">
          <ac:chgData name="Chitambar, Eric" userId="05f873b4-a386-453d-a2e0-769001d3b38e" providerId="ADAL" clId="{489449AC-BC1A-4D38-9531-9CDAB557695F}" dt="2023-10-06T16:09:44.584" v="61"/>
          <ac:inkMkLst>
            <pc:docMk/>
            <pc:sldMk cId="3532559558" sldId="342"/>
            <ac:inkMk id="65" creationId="{EF051A2E-8BBD-93EB-9B1D-F2C5CFEF3DEF}"/>
          </ac:inkMkLst>
        </pc:inkChg>
        <pc:inkChg chg="add mod">
          <ac:chgData name="Chitambar, Eric" userId="05f873b4-a386-453d-a2e0-769001d3b38e" providerId="ADAL" clId="{489449AC-BC1A-4D38-9531-9CDAB557695F}" dt="2023-10-06T16:09:44.584" v="61"/>
          <ac:inkMkLst>
            <pc:docMk/>
            <pc:sldMk cId="3532559558" sldId="342"/>
            <ac:inkMk id="66" creationId="{B82C85E5-DAA1-2AE5-2F5C-3FEAB71CEE14}"/>
          </ac:inkMkLst>
        </pc:inkChg>
        <pc:inkChg chg="add mod">
          <ac:chgData name="Chitambar, Eric" userId="05f873b4-a386-453d-a2e0-769001d3b38e" providerId="ADAL" clId="{489449AC-BC1A-4D38-9531-9CDAB557695F}" dt="2023-10-06T16:09:44.584" v="61"/>
          <ac:inkMkLst>
            <pc:docMk/>
            <pc:sldMk cId="3532559558" sldId="342"/>
            <ac:inkMk id="67" creationId="{3282EC37-0150-E9B2-EAD4-01EE88476930}"/>
          </ac:inkMkLst>
        </pc:inkChg>
        <pc:inkChg chg="add mod">
          <ac:chgData name="Chitambar, Eric" userId="05f873b4-a386-453d-a2e0-769001d3b38e" providerId="ADAL" clId="{489449AC-BC1A-4D38-9531-9CDAB557695F}" dt="2023-10-06T16:09:53.987" v="67"/>
          <ac:inkMkLst>
            <pc:docMk/>
            <pc:sldMk cId="3532559558" sldId="342"/>
            <ac:inkMk id="69" creationId="{97A002AC-6EE0-CE09-DCE6-5141AFEE2E5F}"/>
          </ac:inkMkLst>
        </pc:inkChg>
        <pc:inkChg chg="add mod">
          <ac:chgData name="Chitambar, Eric" userId="05f873b4-a386-453d-a2e0-769001d3b38e" providerId="ADAL" clId="{489449AC-BC1A-4D38-9531-9CDAB557695F}" dt="2023-10-06T16:09:53.987" v="67"/>
          <ac:inkMkLst>
            <pc:docMk/>
            <pc:sldMk cId="3532559558" sldId="342"/>
            <ac:inkMk id="70" creationId="{71FD6E29-BB24-B4F5-9A9F-C528D813EA72}"/>
          </ac:inkMkLst>
        </pc:inkChg>
        <pc:inkChg chg="add mod">
          <ac:chgData name="Chitambar, Eric" userId="05f873b4-a386-453d-a2e0-769001d3b38e" providerId="ADAL" clId="{489449AC-BC1A-4D38-9531-9CDAB557695F}" dt="2023-10-06T16:09:53.987" v="67"/>
          <ac:inkMkLst>
            <pc:docMk/>
            <pc:sldMk cId="3532559558" sldId="342"/>
            <ac:inkMk id="71" creationId="{5400C5C6-997B-9F40-BF3B-2BFB63F36F90}"/>
          </ac:inkMkLst>
        </pc:inkChg>
        <pc:inkChg chg="add mod">
          <ac:chgData name="Chitambar, Eric" userId="05f873b4-a386-453d-a2e0-769001d3b38e" providerId="ADAL" clId="{489449AC-BC1A-4D38-9531-9CDAB557695F}" dt="2023-10-06T16:09:53.987" v="67"/>
          <ac:inkMkLst>
            <pc:docMk/>
            <pc:sldMk cId="3532559558" sldId="342"/>
            <ac:inkMk id="72" creationId="{334A0D74-7684-291C-8609-21F57D5ED14F}"/>
          </ac:inkMkLst>
        </pc:inkChg>
        <pc:inkChg chg="add mod">
          <ac:chgData name="Chitambar, Eric" userId="05f873b4-a386-453d-a2e0-769001d3b38e" providerId="ADAL" clId="{489449AC-BC1A-4D38-9531-9CDAB557695F}" dt="2023-10-06T16:09:53.987" v="67"/>
          <ac:inkMkLst>
            <pc:docMk/>
            <pc:sldMk cId="3532559558" sldId="342"/>
            <ac:inkMk id="73" creationId="{F6EBCE14-644F-3BE5-AE5F-F211B831FF48}"/>
          </ac:inkMkLst>
        </pc:inkChg>
        <pc:inkChg chg="add del mod">
          <ac:chgData name="Chitambar, Eric" userId="05f873b4-a386-453d-a2e0-769001d3b38e" providerId="ADAL" clId="{489449AC-BC1A-4D38-9531-9CDAB557695F}" dt="2023-10-06T16:10:00.400" v="72"/>
          <ac:inkMkLst>
            <pc:docMk/>
            <pc:sldMk cId="3532559558" sldId="342"/>
            <ac:inkMk id="75" creationId="{37D82388-AF49-B589-92D7-03E2B2831FF0}"/>
          </ac:inkMkLst>
        </pc:inkChg>
        <pc:inkChg chg="add del mod">
          <ac:chgData name="Chitambar, Eric" userId="05f873b4-a386-453d-a2e0-769001d3b38e" providerId="ADAL" clId="{489449AC-BC1A-4D38-9531-9CDAB557695F}" dt="2023-10-06T16:10:00.400" v="71"/>
          <ac:inkMkLst>
            <pc:docMk/>
            <pc:sldMk cId="3532559558" sldId="342"/>
            <ac:inkMk id="76" creationId="{7C5CFCEA-2965-5636-FE98-12126B93616A}"/>
          </ac:inkMkLst>
        </pc:inkChg>
        <pc:inkChg chg="add mod">
          <ac:chgData name="Chitambar, Eric" userId="05f873b4-a386-453d-a2e0-769001d3b38e" providerId="ADAL" clId="{489449AC-BC1A-4D38-9531-9CDAB557695F}" dt="2023-10-06T16:10:04.710" v="78"/>
          <ac:inkMkLst>
            <pc:docMk/>
            <pc:sldMk cId="3532559558" sldId="342"/>
            <ac:inkMk id="78" creationId="{6F38A2D4-5BD5-FB44-733A-99949E5CB6FF}"/>
          </ac:inkMkLst>
        </pc:inkChg>
        <pc:inkChg chg="add mod">
          <ac:chgData name="Chitambar, Eric" userId="05f873b4-a386-453d-a2e0-769001d3b38e" providerId="ADAL" clId="{489449AC-BC1A-4D38-9531-9CDAB557695F}" dt="2023-10-06T16:10:04.710" v="78"/>
          <ac:inkMkLst>
            <pc:docMk/>
            <pc:sldMk cId="3532559558" sldId="342"/>
            <ac:inkMk id="79" creationId="{37D32BFB-61B1-AFBC-B301-BFF57F3B2810}"/>
          </ac:inkMkLst>
        </pc:inkChg>
        <pc:inkChg chg="add mod">
          <ac:chgData name="Chitambar, Eric" userId="05f873b4-a386-453d-a2e0-769001d3b38e" providerId="ADAL" clId="{489449AC-BC1A-4D38-9531-9CDAB557695F}" dt="2023-10-06T16:10:04.710" v="78"/>
          <ac:inkMkLst>
            <pc:docMk/>
            <pc:sldMk cId="3532559558" sldId="342"/>
            <ac:inkMk id="80" creationId="{F7CF986B-E2D0-4C6C-1694-CE4581CC18B7}"/>
          </ac:inkMkLst>
        </pc:inkChg>
        <pc:inkChg chg="add mod">
          <ac:chgData name="Chitambar, Eric" userId="05f873b4-a386-453d-a2e0-769001d3b38e" providerId="ADAL" clId="{489449AC-BC1A-4D38-9531-9CDAB557695F}" dt="2023-10-06T16:10:04.710" v="78"/>
          <ac:inkMkLst>
            <pc:docMk/>
            <pc:sldMk cId="3532559558" sldId="342"/>
            <ac:inkMk id="81" creationId="{CC1B9AB0-C906-3ED7-3446-14C4B50A2B74}"/>
          </ac:inkMkLst>
        </pc:inkChg>
        <pc:inkChg chg="add mod">
          <ac:chgData name="Chitambar, Eric" userId="05f873b4-a386-453d-a2e0-769001d3b38e" providerId="ADAL" clId="{489449AC-BC1A-4D38-9531-9CDAB557695F}" dt="2023-10-06T16:10:04.710" v="78"/>
          <ac:inkMkLst>
            <pc:docMk/>
            <pc:sldMk cId="3532559558" sldId="342"/>
            <ac:inkMk id="82" creationId="{3A4BEC16-A868-E63F-9499-4A994C113341}"/>
          </ac:inkMkLst>
        </pc:inkChg>
        <pc:inkChg chg="add mod">
          <ac:chgData name="Chitambar, Eric" userId="05f873b4-a386-453d-a2e0-769001d3b38e" providerId="ADAL" clId="{489449AC-BC1A-4D38-9531-9CDAB557695F}" dt="2023-10-06T16:10:15.992" v="96"/>
          <ac:inkMkLst>
            <pc:docMk/>
            <pc:sldMk cId="3532559558" sldId="342"/>
            <ac:inkMk id="85" creationId="{DFE8C7D4-610F-6B1E-54A6-52E663C57DE9}"/>
          </ac:inkMkLst>
        </pc:inkChg>
        <pc:inkChg chg="add mod">
          <ac:chgData name="Chitambar, Eric" userId="05f873b4-a386-453d-a2e0-769001d3b38e" providerId="ADAL" clId="{489449AC-BC1A-4D38-9531-9CDAB557695F}" dt="2023-10-06T16:10:15.992" v="96"/>
          <ac:inkMkLst>
            <pc:docMk/>
            <pc:sldMk cId="3532559558" sldId="342"/>
            <ac:inkMk id="86" creationId="{E1187032-5921-4D07-0A5C-DD4CF05F40AA}"/>
          </ac:inkMkLst>
        </pc:inkChg>
        <pc:inkChg chg="add mod">
          <ac:chgData name="Chitambar, Eric" userId="05f873b4-a386-453d-a2e0-769001d3b38e" providerId="ADAL" clId="{489449AC-BC1A-4D38-9531-9CDAB557695F}" dt="2023-10-06T16:10:15.992" v="96"/>
          <ac:inkMkLst>
            <pc:docMk/>
            <pc:sldMk cId="3532559558" sldId="342"/>
            <ac:inkMk id="87" creationId="{3DD41B0C-E7F0-45F6-B291-C436D73CBEB4}"/>
          </ac:inkMkLst>
        </pc:inkChg>
        <pc:inkChg chg="add mod">
          <ac:chgData name="Chitambar, Eric" userId="05f873b4-a386-453d-a2e0-769001d3b38e" providerId="ADAL" clId="{489449AC-BC1A-4D38-9531-9CDAB557695F}" dt="2023-10-06T16:10:15.992" v="96"/>
          <ac:inkMkLst>
            <pc:docMk/>
            <pc:sldMk cId="3532559558" sldId="342"/>
            <ac:inkMk id="88" creationId="{6E8673DB-A0A8-74C0-E6C0-CC2F5D9CD96B}"/>
          </ac:inkMkLst>
        </pc:inkChg>
        <pc:inkChg chg="add mod">
          <ac:chgData name="Chitambar, Eric" userId="05f873b4-a386-453d-a2e0-769001d3b38e" providerId="ADAL" clId="{489449AC-BC1A-4D38-9531-9CDAB557695F}" dt="2023-10-06T16:10:15.992" v="96"/>
          <ac:inkMkLst>
            <pc:docMk/>
            <pc:sldMk cId="3532559558" sldId="342"/>
            <ac:inkMk id="89" creationId="{EEDB7540-23F9-F10B-4638-D52E0767C044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0" creationId="{D85C75D0-E8CF-9048-90CB-67FE3642F2BC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1" creationId="{EC73B24F-BE82-D022-388C-A73C40876BEC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2" creationId="{22D3A590-933E-7DE8-800E-9EF79E437844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3" creationId="{4C83E96B-9656-0107-80B3-EFFF2DF146D1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4" creationId="{9F4F6B49-7530-9CEF-83C9-CF6F6D2B1AB2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5" creationId="{27D88FF7-0D2A-B9D1-E5AB-7891D458AB86}"/>
          </ac:inkMkLst>
        </pc:inkChg>
        <pc:inkChg chg="add del mod">
          <ac:chgData name="Chitambar, Eric" userId="05f873b4-a386-453d-a2e0-769001d3b38e" providerId="ADAL" clId="{489449AC-BC1A-4D38-9531-9CDAB557695F}" dt="2023-10-06T16:14:34.609" v="97"/>
          <ac:inkMkLst>
            <pc:docMk/>
            <pc:sldMk cId="3532559558" sldId="342"/>
            <ac:inkMk id="96" creationId="{29518FBA-23D5-6B85-6442-4BAAAA80A118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7" creationId="{6AAB5233-DAAE-D4E3-B66B-F57B5B30201C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8" creationId="{4FC8099A-C774-E79D-A092-28D3924B44F9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99" creationId="{CB50E92E-5461-50F6-CB56-7886DAC701AF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100" creationId="{271A943C-05B3-704F-3A63-78F3D54EA6AE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101" creationId="{FD484A08-6215-E801-5B17-29B2D90E40C0}"/>
          </ac:inkMkLst>
        </pc:inkChg>
        <pc:inkChg chg="add mod">
          <ac:chgData name="Chitambar, Eric" userId="05f873b4-a386-453d-a2e0-769001d3b38e" providerId="ADAL" clId="{489449AC-BC1A-4D38-9531-9CDAB557695F}" dt="2023-10-06T16:14:39.257" v="99"/>
          <ac:inkMkLst>
            <pc:docMk/>
            <pc:sldMk cId="3532559558" sldId="342"/>
            <ac:inkMk id="104" creationId="{F971594F-8A93-DCCC-A718-63399D935F7C}"/>
          </ac:inkMkLst>
        </pc:inkChg>
        <pc:inkChg chg="add mod">
          <ac:chgData name="Chitambar, Eric" userId="05f873b4-a386-453d-a2e0-769001d3b38e" providerId="ADAL" clId="{489449AC-BC1A-4D38-9531-9CDAB557695F}" dt="2023-10-06T16:14:51.328" v="103"/>
          <ac:inkMkLst>
            <pc:docMk/>
            <pc:sldMk cId="3532559558" sldId="342"/>
            <ac:inkMk id="106" creationId="{ECE9449F-D4B9-46EE-3A9C-AD49E108E2BD}"/>
          </ac:inkMkLst>
        </pc:inkChg>
        <pc:inkChg chg="add mod">
          <ac:chgData name="Chitambar, Eric" userId="05f873b4-a386-453d-a2e0-769001d3b38e" providerId="ADAL" clId="{489449AC-BC1A-4D38-9531-9CDAB557695F}" dt="2023-10-06T16:14:51.328" v="103"/>
          <ac:inkMkLst>
            <pc:docMk/>
            <pc:sldMk cId="3532559558" sldId="342"/>
            <ac:inkMk id="107" creationId="{02804E59-B809-E140-C659-3CD3C7FF3D58}"/>
          </ac:inkMkLst>
        </pc:inkChg>
        <pc:inkChg chg="add mod">
          <ac:chgData name="Chitambar, Eric" userId="05f873b4-a386-453d-a2e0-769001d3b38e" providerId="ADAL" clId="{489449AC-BC1A-4D38-9531-9CDAB557695F}" dt="2023-10-06T16:14:51.328" v="103"/>
          <ac:inkMkLst>
            <pc:docMk/>
            <pc:sldMk cId="3532559558" sldId="342"/>
            <ac:inkMk id="108" creationId="{22B6A9FF-24C2-F810-20C6-B6BE02B7DF94}"/>
          </ac:inkMkLst>
        </pc:inkChg>
        <pc:inkChg chg="add">
          <ac:chgData name="Chitambar, Eric" userId="05f873b4-a386-453d-a2e0-769001d3b38e" providerId="ADAL" clId="{489449AC-BC1A-4D38-9531-9CDAB557695F}" dt="2023-10-06T16:14:55.391" v="104" actId="9405"/>
          <ac:inkMkLst>
            <pc:docMk/>
            <pc:sldMk cId="3532559558" sldId="342"/>
            <ac:inkMk id="110" creationId="{08942253-5A6E-3E1C-E09A-282BFD8CDF9D}"/>
          </ac:inkMkLst>
        </pc:inkChg>
      </pc:sldChg>
    </pc:docChg>
  </pc:docChgLst>
  <pc:docChgLst>
    <pc:chgData name="Chitambar, Eric" userId="05f873b4-a386-453d-a2e0-769001d3b38e" providerId="ADAL" clId="{01602EC9-E6AE-40FF-BC14-669402183CC8}"/>
    <pc:docChg chg="custSel addSld modSld">
      <pc:chgData name="Chitambar, Eric" userId="05f873b4-a386-453d-a2e0-769001d3b38e" providerId="ADAL" clId="{01602EC9-E6AE-40FF-BC14-669402183CC8}" dt="2021-03-12T04:06:30.351" v="127" actId="478"/>
      <pc:docMkLst>
        <pc:docMk/>
      </pc:docMkLst>
      <pc:sldChg chg="addSp delSp modSp add mod delAnim modAnim">
        <pc:chgData name="Chitambar, Eric" userId="05f873b4-a386-453d-a2e0-769001d3b38e" providerId="ADAL" clId="{01602EC9-E6AE-40FF-BC14-669402183CC8}" dt="2021-03-12T03:29:51.856" v="3"/>
        <pc:sldMkLst>
          <pc:docMk/>
          <pc:sldMk cId="14848273" sldId="308"/>
        </pc:sldMkLst>
        <pc:picChg chg="add mod">
          <ac:chgData name="Chitambar, Eric" userId="05f873b4-a386-453d-a2e0-769001d3b38e" providerId="ADAL" clId="{01602EC9-E6AE-40FF-BC14-669402183CC8}" dt="2021-03-12T03:29:51.856" v="3"/>
          <ac:picMkLst>
            <pc:docMk/>
            <pc:sldMk cId="14848273" sldId="308"/>
            <ac:picMk id="8" creationId="{D8202C7E-0827-4B52-80F3-8085DDD733FD}"/>
          </ac:picMkLst>
        </pc:picChg>
        <pc:picChg chg="add mod">
          <ac:chgData name="Chitambar, Eric" userId="05f873b4-a386-453d-a2e0-769001d3b38e" providerId="ADAL" clId="{01602EC9-E6AE-40FF-BC14-669402183CC8}" dt="2021-03-12T03:29:51.856" v="3"/>
          <ac:picMkLst>
            <pc:docMk/>
            <pc:sldMk cId="14848273" sldId="308"/>
            <ac:picMk id="9" creationId="{27429480-EE66-4EF2-B2D1-D28F69FD6CF6}"/>
          </ac:picMkLst>
        </pc:picChg>
        <pc:picChg chg="add mod">
          <ac:chgData name="Chitambar, Eric" userId="05f873b4-a386-453d-a2e0-769001d3b38e" providerId="ADAL" clId="{01602EC9-E6AE-40FF-BC14-669402183CC8}" dt="2021-03-12T03:29:51.856" v="3"/>
          <ac:picMkLst>
            <pc:docMk/>
            <pc:sldMk cId="14848273" sldId="308"/>
            <ac:picMk id="10" creationId="{0EA29DB3-CA1F-4D61-A1BE-3E01F09934E6}"/>
          </ac:picMkLst>
        </pc:picChg>
        <pc:picChg chg="del">
          <ac:chgData name="Chitambar, Eric" userId="05f873b4-a386-453d-a2e0-769001d3b38e" providerId="ADAL" clId="{01602EC9-E6AE-40FF-BC14-669402183CC8}" dt="2021-03-12T03:29:51.349" v="2" actId="478"/>
          <ac:picMkLst>
            <pc:docMk/>
            <pc:sldMk cId="14848273" sldId="308"/>
            <ac:picMk id="24" creationId="{BBE82AF6-BD05-4172-8352-D682973B9220}"/>
          </ac:picMkLst>
        </pc:picChg>
        <pc:picChg chg="del">
          <ac:chgData name="Chitambar, Eric" userId="05f873b4-a386-453d-a2e0-769001d3b38e" providerId="ADAL" clId="{01602EC9-E6AE-40FF-BC14-669402183CC8}" dt="2021-03-12T03:29:51.349" v="2" actId="478"/>
          <ac:picMkLst>
            <pc:docMk/>
            <pc:sldMk cId="14848273" sldId="308"/>
            <ac:picMk id="27" creationId="{5FCBCD0A-65D7-4CF6-9FFA-0C4FE7A0C0DA}"/>
          </ac:picMkLst>
        </pc:picChg>
      </pc:sldChg>
      <pc:sldChg chg="delSp modSp add mod delAnim modAnim">
        <pc:chgData name="Chitambar, Eric" userId="05f873b4-a386-453d-a2e0-769001d3b38e" providerId="ADAL" clId="{01602EC9-E6AE-40FF-BC14-669402183CC8}" dt="2021-03-12T03:32:12.925" v="14"/>
        <pc:sldMkLst>
          <pc:docMk/>
          <pc:sldMk cId="4200713783" sldId="314"/>
        </pc:sldMkLst>
        <pc:picChg chg="mod">
          <ac:chgData name="Chitambar, Eric" userId="05f873b4-a386-453d-a2e0-769001d3b38e" providerId="ADAL" clId="{01602EC9-E6AE-40FF-BC14-669402183CC8}" dt="2021-03-12T03:30:44.236" v="4" actId="1076"/>
          <ac:picMkLst>
            <pc:docMk/>
            <pc:sldMk cId="4200713783" sldId="314"/>
            <ac:picMk id="9" creationId="{DDDB069C-FC91-4D93-8E77-560A81ED5759}"/>
          </ac:picMkLst>
        </pc:picChg>
        <pc:picChg chg="mod">
          <ac:chgData name="Chitambar, Eric" userId="05f873b4-a386-453d-a2e0-769001d3b38e" providerId="ADAL" clId="{01602EC9-E6AE-40FF-BC14-669402183CC8}" dt="2021-03-12T03:30:47.714" v="5" actId="1076"/>
          <ac:picMkLst>
            <pc:docMk/>
            <pc:sldMk cId="4200713783" sldId="314"/>
            <ac:picMk id="11" creationId="{2A76CAA3-A3A2-4ACF-B61B-F665F8D5E8A8}"/>
          </ac:picMkLst>
        </pc:picChg>
        <pc:picChg chg="mod">
          <ac:chgData name="Chitambar, Eric" userId="05f873b4-a386-453d-a2e0-769001d3b38e" providerId="ADAL" clId="{01602EC9-E6AE-40FF-BC14-669402183CC8}" dt="2021-03-12T03:30:54.423" v="6" actId="1076"/>
          <ac:picMkLst>
            <pc:docMk/>
            <pc:sldMk cId="4200713783" sldId="314"/>
            <ac:picMk id="14" creationId="{A3EFA7AD-F695-4D06-A3AA-5F25850FC567}"/>
          </ac:picMkLst>
        </pc:picChg>
        <pc:picChg chg="mod">
          <ac:chgData name="Chitambar, Eric" userId="05f873b4-a386-453d-a2e0-769001d3b38e" providerId="ADAL" clId="{01602EC9-E6AE-40FF-BC14-669402183CC8}" dt="2021-03-12T03:31:47.944" v="13" actId="1076"/>
          <ac:picMkLst>
            <pc:docMk/>
            <pc:sldMk cId="4200713783" sldId="314"/>
            <ac:picMk id="17" creationId="{181D6C57-106A-4F50-99F2-1D77BEE27701}"/>
          </ac:picMkLst>
        </pc:picChg>
        <pc:picChg chg="mod">
          <ac:chgData name="Chitambar, Eric" userId="05f873b4-a386-453d-a2e0-769001d3b38e" providerId="ADAL" clId="{01602EC9-E6AE-40FF-BC14-669402183CC8}" dt="2021-03-12T03:31:46.548" v="12" actId="1076"/>
          <ac:picMkLst>
            <pc:docMk/>
            <pc:sldMk cId="4200713783" sldId="314"/>
            <ac:picMk id="24" creationId="{28747DAD-7C45-4E28-8707-1EB09896CBBA}"/>
          </ac:picMkLst>
        </pc:picChg>
        <pc:picChg chg="mod">
          <ac:chgData name="Chitambar, Eric" userId="05f873b4-a386-453d-a2e0-769001d3b38e" providerId="ADAL" clId="{01602EC9-E6AE-40FF-BC14-669402183CC8}" dt="2021-03-12T03:31:44.951" v="11" actId="1076"/>
          <ac:picMkLst>
            <pc:docMk/>
            <pc:sldMk cId="4200713783" sldId="314"/>
            <ac:picMk id="28" creationId="{51A4C123-7A51-42C1-B900-6D2B5E94CACC}"/>
          </ac:picMkLst>
        </pc:picChg>
        <pc:picChg chg="del mod">
          <ac:chgData name="Chitambar, Eric" userId="05f873b4-a386-453d-a2e0-769001d3b38e" providerId="ADAL" clId="{01602EC9-E6AE-40FF-BC14-669402183CC8}" dt="2021-03-12T03:31:41.579" v="10" actId="478"/>
          <ac:picMkLst>
            <pc:docMk/>
            <pc:sldMk cId="4200713783" sldId="314"/>
            <ac:picMk id="31" creationId="{96C0F7F2-9F0B-4B8F-B85D-E523C964FBB7}"/>
          </ac:picMkLst>
        </pc:picChg>
      </pc:sldChg>
      <pc:sldChg chg="delSp modSp mod modAnim">
        <pc:chgData name="Chitambar, Eric" userId="05f873b4-a386-453d-a2e0-769001d3b38e" providerId="ADAL" clId="{01602EC9-E6AE-40FF-BC14-669402183CC8}" dt="2021-03-12T03:35:29.658" v="65" actId="1037"/>
        <pc:sldMkLst>
          <pc:docMk/>
          <pc:sldMk cId="3433335074" sldId="315"/>
        </pc:sldMkLst>
        <pc:picChg chg="mod">
          <ac:chgData name="Chitambar, Eric" userId="05f873b4-a386-453d-a2e0-769001d3b38e" providerId="ADAL" clId="{01602EC9-E6AE-40FF-BC14-669402183CC8}" dt="2021-03-12T03:35:29.658" v="65" actId="1037"/>
          <ac:picMkLst>
            <pc:docMk/>
            <pc:sldMk cId="3433335074" sldId="315"/>
            <ac:picMk id="4" creationId="{834B7704-3ECF-4AE5-B28E-9D7F0E3199BA}"/>
          </ac:picMkLst>
        </pc:picChg>
        <pc:picChg chg="mod">
          <ac:chgData name="Chitambar, Eric" userId="05f873b4-a386-453d-a2e0-769001d3b38e" providerId="ADAL" clId="{01602EC9-E6AE-40FF-BC14-669402183CC8}" dt="2021-03-12T03:35:29.658" v="65" actId="1037"/>
          <ac:picMkLst>
            <pc:docMk/>
            <pc:sldMk cId="3433335074" sldId="315"/>
            <ac:picMk id="5" creationId="{7CC31DDC-57AA-4505-9EDA-CD8266876B5C}"/>
          </ac:picMkLst>
        </pc:picChg>
        <pc:picChg chg="mod ord">
          <ac:chgData name="Chitambar, Eric" userId="05f873b4-a386-453d-a2e0-769001d3b38e" providerId="ADAL" clId="{01602EC9-E6AE-40FF-BC14-669402183CC8}" dt="2021-03-12T03:35:29.658" v="65" actId="1037"/>
          <ac:picMkLst>
            <pc:docMk/>
            <pc:sldMk cId="3433335074" sldId="315"/>
            <ac:picMk id="7" creationId="{D14370A7-67C4-473A-AE4B-F8650082FC00}"/>
          </ac:picMkLst>
        </pc:picChg>
        <pc:picChg chg="del mod">
          <ac:chgData name="Chitambar, Eric" userId="05f873b4-a386-453d-a2e0-769001d3b38e" providerId="ADAL" clId="{01602EC9-E6AE-40FF-BC14-669402183CC8}" dt="2021-03-12T03:34:47.374" v="39" actId="478"/>
          <ac:picMkLst>
            <pc:docMk/>
            <pc:sldMk cId="3433335074" sldId="315"/>
            <ac:picMk id="12" creationId="{602EFA0F-21CE-49A1-B876-A134629AF827}"/>
          </ac:picMkLst>
        </pc:picChg>
      </pc:sldChg>
      <pc:sldChg chg="delSp modSp mod">
        <pc:chgData name="Chitambar, Eric" userId="05f873b4-a386-453d-a2e0-769001d3b38e" providerId="ADAL" clId="{01602EC9-E6AE-40FF-BC14-669402183CC8}" dt="2021-03-12T03:39:30.801" v="120" actId="1076"/>
        <pc:sldMkLst>
          <pc:docMk/>
          <pc:sldMk cId="3078362113" sldId="320"/>
        </pc:sldMkLst>
        <pc:picChg chg="del mod">
          <ac:chgData name="Chitambar, Eric" userId="05f873b4-a386-453d-a2e0-769001d3b38e" providerId="ADAL" clId="{01602EC9-E6AE-40FF-BC14-669402183CC8}" dt="2021-03-12T03:38:55.529" v="80" actId="478"/>
          <ac:picMkLst>
            <pc:docMk/>
            <pc:sldMk cId="3078362113" sldId="320"/>
            <ac:picMk id="4" creationId="{A6F3EABB-0C95-43EA-B11F-44F2DC4ADB15}"/>
          </ac:picMkLst>
        </pc:picChg>
        <pc:picChg chg="mod ord">
          <ac:chgData name="Chitambar, Eric" userId="05f873b4-a386-453d-a2e0-769001d3b38e" providerId="ADAL" clId="{01602EC9-E6AE-40FF-BC14-669402183CC8}" dt="2021-03-12T03:38:55.528" v="79" actId="108"/>
          <ac:picMkLst>
            <pc:docMk/>
            <pc:sldMk cId="3078362113" sldId="320"/>
            <ac:picMk id="5" creationId="{E7C3E615-8144-48C6-AE74-63FB55D8899F}"/>
          </ac:picMkLst>
        </pc:picChg>
        <pc:picChg chg="del mod">
          <ac:chgData name="Chitambar, Eric" userId="05f873b4-a386-453d-a2e0-769001d3b38e" providerId="ADAL" clId="{01602EC9-E6AE-40FF-BC14-669402183CC8}" dt="2021-03-12T03:39:22.914" v="117" actId="478"/>
          <ac:picMkLst>
            <pc:docMk/>
            <pc:sldMk cId="3078362113" sldId="320"/>
            <ac:picMk id="7" creationId="{0CA4C8D6-4F58-4A26-8E98-E4209F8F24CE}"/>
          </ac:picMkLst>
        </pc:picChg>
        <pc:picChg chg="del mod">
          <ac:chgData name="Chitambar, Eric" userId="05f873b4-a386-453d-a2e0-769001d3b38e" providerId="ADAL" clId="{01602EC9-E6AE-40FF-BC14-669402183CC8}" dt="2021-03-12T03:39:16.802" v="103" actId="478"/>
          <ac:picMkLst>
            <pc:docMk/>
            <pc:sldMk cId="3078362113" sldId="320"/>
            <ac:picMk id="8" creationId="{ED605BE9-FD4E-4492-9491-9D8BFFDBFB21}"/>
          </ac:picMkLst>
        </pc:picChg>
        <pc:picChg chg="mod">
          <ac:chgData name="Chitambar, Eric" userId="05f873b4-a386-453d-a2e0-769001d3b38e" providerId="ADAL" clId="{01602EC9-E6AE-40FF-BC14-669402183CC8}" dt="2021-03-12T03:39:28.289" v="119" actId="1076"/>
          <ac:picMkLst>
            <pc:docMk/>
            <pc:sldMk cId="3078362113" sldId="320"/>
            <ac:picMk id="10" creationId="{866B8F61-D731-4434-A133-CEF3E1E5B383}"/>
          </ac:picMkLst>
        </pc:picChg>
        <pc:picChg chg="mod ord">
          <ac:chgData name="Chitambar, Eric" userId="05f873b4-a386-453d-a2e0-769001d3b38e" providerId="ADAL" clId="{01602EC9-E6AE-40FF-BC14-669402183CC8}" dt="2021-03-12T03:39:30.801" v="120" actId="1076"/>
          <ac:picMkLst>
            <pc:docMk/>
            <pc:sldMk cId="3078362113" sldId="320"/>
            <ac:picMk id="11" creationId="{A3CEB3A9-A7B8-4E12-AC0F-CB5B7CB0E91B}"/>
          </ac:picMkLst>
        </pc:picChg>
        <pc:picChg chg="mod ord">
          <ac:chgData name="Chitambar, Eric" userId="05f873b4-a386-453d-a2e0-769001d3b38e" providerId="ADAL" clId="{01602EC9-E6AE-40FF-BC14-669402183CC8}" dt="2021-03-12T03:39:28.289" v="119" actId="1076"/>
          <ac:picMkLst>
            <pc:docMk/>
            <pc:sldMk cId="3078362113" sldId="320"/>
            <ac:picMk id="13" creationId="{F3C2F145-EC8D-4D9D-8B9E-1D152ED04D80}"/>
          </ac:picMkLst>
        </pc:picChg>
      </pc:sldChg>
      <pc:sldChg chg="modSp mod">
        <pc:chgData name="Chitambar, Eric" userId="05f873b4-a386-453d-a2e0-769001d3b38e" providerId="ADAL" clId="{01602EC9-E6AE-40FF-BC14-669402183CC8}" dt="2021-03-12T03:50:02.896" v="124" actId="1076"/>
        <pc:sldMkLst>
          <pc:docMk/>
          <pc:sldMk cId="712036289" sldId="321"/>
        </pc:sldMkLst>
        <pc:picChg chg="mod">
          <ac:chgData name="Chitambar, Eric" userId="05f873b4-a386-453d-a2e0-769001d3b38e" providerId="ADAL" clId="{01602EC9-E6AE-40FF-BC14-669402183CC8}" dt="2021-03-12T03:49:59.674" v="123" actId="1076"/>
          <ac:picMkLst>
            <pc:docMk/>
            <pc:sldMk cId="712036289" sldId="321"/>
            <ac:picMk id="8" creationId="{BC174715-506A-48C0-BCCF-5E4C8EF8C818}"/>
          </ac:picMkLst>
        </pc:picChg>
        <pc:picChg chg="mod">
          <ac:chgData name="Chitambar, Eric" userId="05f873b4-a386-453d-a2e0-769001d3b38e" providerId="ADAL" clId="{01602EC9-E6AE-40FF-BC14-669402183CC8}" dt="2021-03-12T03:50:02.896" v="124" actId="1076"/>
          <ac:picMkLst>
            <pc:docMk/>
            <pc:sldMk cId="712036289" sldId="321"/>
            <ac:picMk id="11" creationId="{52CD6EF4-1DC8-41FE-BA02-CB42C5CB5584}"/>
          </ac:picMkLst>
        </pc:picChg>
      </pc:sldChg>
      <pc:sldChg chg="delSp modSp mod delAnim">
        <pc:chgData name="Chitambar, Eric" userId="05f873b4-a386-453d-a2e0-769001d3b38e" providerId="ADAL" clId="{01602EC9-E6AE-40FF-BC14-669402183CC8}" dt="2021-03-12T04:06:30.351" v="127" actId="478"/>
        <pc:sldMkLst>
          <pc:docMk/>
          <pc:sldMk cId="3583048439" sldId="323"/>
        </pc:sldMkLst>
        <pc:picChg chg="del">
          <ac:chgData name="Chitambar, Eric" userId="05f873b4-a386-453d-a2e0-769001d3b38e" providerId="ADAL" clId="{01602EC9-E6AE-40FF-BC14-669402183CC8}" dt="2021-03-12T04:06:21.315" v="125" actId="478"/>
          <ac:picMkLst>
            <pc:docMk/>
            <pc:sldMk cId="3583048439" sldId="323"/>
            <ac:picMk id="15" creationId="{B4575B4F-5D0F-4083-892B-676C770B9B94}"/>
          </ac:picMkLst>
        </pc:picChg>
        <pc:picChg chg="mod">
          <ac:chgData name="Chitambar, Eric" userId="05f873b4-a386-453d-a2e0-769001d3b38e" providerId="ADAL" clId="{01602EC9-E6AE-40FF-BC14-669402183CC8}" dt="2021-03-12T04:06:27.526" v="126" actId="1076"/>
          <ac:picMkLst>
            <pc:docMk/>
            <pc:sldMk cId="3583048439" sldId="323"/>
            <ac:picMk id="18" creationId="{3BC59046-E025-409C-9FA0-2D1AE07F8998}"/>
          </ac:picMkLst>
        </pc:picChg>
        <pc:picChg chg="mod">
          <ac:chgData name="Chitambar, Eric" userId="05f873b4-a386-453d-a2e0-769001d3b38e" providerId="ADAL" clId="{01602EC9-E6AE-40FF-BC14-669402183CC8}" dt="2021-03-12T04:06:27.526" v="126" actId="1076"/>
          <ac:picMkLst>
            <pc:docMk/>
            <pc:sldMk cId="3583048439" sldId="323"/>
            <ac:picMk id="20" creationId="{05F5E6A5-3825-4CF0-B739-E1608EFDB40F}"/>
          </ac:picMkLst>
        </pc:picChg>
        <pc:picChg chg="del">
          <ac:chgData name="Chitambar, Eric" userId="05f873b4-a386-453d-a2e0-769001d3b38e" providerId="ADAL" clId="{01602EC9-E6AE-40FF-BC14-669402183CC8}" dt="2021-03-12T04:06:30.351" v="127" actId="478"/>
          <ac:picMkLst>
            <pc:docMk/>
            <pc:sldMk cId="3583048439" sldId="323"/>
            <ac:picMk id="26" creationId="{2EDBEA57-BEF6-4C1B-9CC5-9AB9538D2312}"/>
          </ac:picMkLst>
        </pc:picChg>
        <pc:picChg chg="del">
          <ac:chgData name="Chitambar, Eric" userId="05f873b4-a386-453d-a2e0-769001d3b38e" providerId="ADAL" clId="{01602EC9-E6AE-40FF-BC14-669402183CC8}" dt="2021-03-12T04:06:30.351" v="127" actId="478"/>
          <ac:picMkLst>
            <pc:docMk/>
            <pc:sldMk cId="3583048439" sldId="323"/>
            <ac:picMk id="28" creationId="{A65C7DCD-FCF0-4BE8-8D69-044A3B6CBD06}"/>
          </ac:picMkLst>
        </pc:picChg>
      </pc:sldChg>
      <pc:sldChg chg="add modAnim">
        <pc:chgData name="Chitambar, Eric" userId="05f873b4-a386-453d-a2e0-769001d3b38e" providerId="ADAL" clId="{01602EC9-E6AE-40FF-BC14-669402183CC8}" dt="2021-03-12T03:41:59.655" v="122"/>
        <pc:sldMkLst>
          <pc:docMk/>
          <pc:sldMk cId="410952651" sldId="32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07:06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18395 2961 4607 0,'0'0'400'0,"0"0"-400"15,0 0 0-15,0 0 0 0,0 0 1184 0,0 0 160 16,0 0 16-16,16-37 16 0,-16 37 272 0,0 0 48 16,14-32 16-16,-14 32 0 0,0 0-192 0,0 0-48 15,0 0 0-15,3-20 0 0,-4 22 192 0,-1-2 16 16,-1 2 16-16,1 1 0 0,-2-2-352 0,-1 1-64 0,0 2 0 0,0 1-16 16,1-1-304-16,-2-2-48 15,1 2-16-15,0 2 0 0,-1-2-224 0,0-1-48 0,0 4-16 0,0-1 0 16,-1 0-208-16,1 0-32 0,-2 3-16 0,0-4 0 15,1 3-96-15,-1 1 0 0,0-1-16 0,0 0 0 16,0 2-48-16,-2-1-16 0,2 1 0 0,0 0 0 16,-1-1-176-16,0 1 192 0,1 1-192 0,-1-1 192 15,0 0-192-15,1-1 0 0,0 1 0 0,1 0 0 16,-1-2 0-16,0 2 0 0,0 0 0 0,1-1 0 16,0-2 0-16,-1 2 0 0,1-2 0 0,-1 2 0 15,2-2 0-15,0 2 0 0,1-3 0 0,-1 0 0 16,2 1 0-16,0-1 0 0,1 0 0 0,-1 0 0 15,1-2-128-15,1 2 128 0,0-2 0 0,-1-2 0 16,1 2 0-16,-1-2 0 0,1 2 0 0,-1-1 0 0,-1 0 0 16,1 0 0-16,-1 0 0 0,-1 1 0 15,0 2 0-15,0-2 0 0,-1 1 0 0,0 1 128 0,-2 2-128 16,1-2 0-16,0 0 0 0,-2 1 0 0,1 2 0 16,0-3 0-16,0 3 0 0,1-3 0 0,1 1 0 15,0 0 0-15,1-1 0 0,2-4 0 0,1 2 0 0,-1-1 0 16,2-2 0-16,1 1 0 0,-1-2 128 0,0 0-128 15,1 0 128-15,0 0-128 0,0 0 192 0,0 0-32 16,0 0-16-16,0 0 0 0,0 0-144 0,0-10 160 16,-2 5-160-16,0 2 160 0,-1-1-160 0,1 1 160 15,-1 0-160-15,0-3 160 0,0 2-160 0,0 1 0 16,0 0 0-16,1-3 0 0,-1 1 0 0,1 0 0 0,0-2 0 0,2 1 0 16,0 6 0-16,0 0 0 15,4-21 0-15,-4 21 0 0,1-16 0 0,1 9 0 0,-2 7 0 16,0 0 0-16,9-31 0 0,-9 31 0 0,0 0 0 0,9-31 0 15,-9 31 0-15,0 0 0 0,4-20 0 0,-5 14 0 16,1 0 0-16,0 2 0 0,-2-1 0 0,1 1 0 16,0 1 0-16,0-1 0 0,-1 1 0 0,0 1 0 15,-1 1 0-15,2 1 0 0,0 0 0 0,0 0 0 16,0 0 0-16,-1 1 0 0,1 1 0 0,0 1 0 16,-2-2 0-16,1 3 0 0,-2 1 0 0,3-1 0 15,0-1 0-15,1 2 0 0,-2 1 128 0,1 2-128 16,-1-2 0-16,0 3-176 0,0-3 48 0,0 4 0 15,-1 0 128-15,-1-2 0 0,2 2 0 0,-2-2 0 16,2 0 0-16,-2 2 0 0,0-1 0 0,1-2 0 0,-1 2 0 0,0-3 0 16,2 0 0-16,0 0 0 0,0-1 0 0,2 0 0 15,0 2 0-15,0-4 0 0,1 0 0 0,2 0 0 16,-2 0 0-16,-1-3 0 0,7 7 0 0,-3-3 0 16,1 1 0-16,-5-5 0 0,0 0 0 0,0 0 0 15,0 0 160-15,36 16-160 0,-36-16 0 0,0 0 0 16,0 0 0-16,48 3 0 0,-48-3 0 0,0 0 0 15,0 0 0-15,57-12 0 0,-57 12 0 0,0 0-128 16,0 0 128-16,61-23 0 0,-61 23 0 0,0 0 0 16,49-24 0-16,-49 24 0 0,0 0-144 0,0 0 144 15,56-23 0-15,-56 23-144 0,0 0-80 0,0 0-16 16,0 0 0-16,50-22 0 16,-50 22-720-16,0 0-128 0,0 0-48 0,0 0-15568 0</inkml:trace>
  <inkml:trace contextRef="#ctx0" brushRef="#br0" timeOffset="23031.38">3350 9309 5519 0,'-1'0'496'0,"1"2"-496"16,0-2 0-16,0 0 0 0,0 0 1392 0,0 0 176 15,0 2 32-15,-2 0 16 0,2 2 656 0,0-2 128 16,0 0 32-16,0 0 0 0,2 2-512 0,-1 1-80 15,-1-2-32-15,1 1 0 0,0 0-320 0,2 1-64 16,-2 1-16-16,1-2 0 0,2-1-176 0,-1 2-32 16,-1 3-16-16,2-2 0 0,-2-4-336 0,2 2-64 15,0 0-16-15,-1-1 0 0,1 2-288 0,1-1-64 16,0-1-16-16,1 0 0 0,0 0-176 0,2-3-32 16,-1 4-16-16,2-2 0 0,-9-2-176 0,0 0 192 0,0 0-192 0,0 0 192 15,54 1-192-15,-54-1 128 16,0 0-128-16,0 0 128 0,61-6-128 0,-61 6 128 0,0 0-128 15,0 0 128-15,62-7-128 0,-62 7 0 0,0 0 0 0,0 0 128 16,0 0-128-16,68-13 0 0,-68 13 144 0,0 0-144 16,0 0 128-16,58-8-128 0,-58 8 160 0,0 0-160 15,0 0 160-15,57-4-160 0,-57 4 160 0,0 0-160 16,0 0 128-16,59 6-128 0,-59-6 0 0,0 0 144 16,0 0-144-16,53 12 0 0,-53-12 0 0,0 0 128 15,0 0-128-15,52 7 0 0,-52-7 144 0,0 0-144 16,0 0 0-16,61-5 144 0,-61 5-144 0,0 0 0 15,0 0 128-15,68-10-128 0,-68 10 0 0,0 0 0 16,0 0 128-16,63-4-128 0,-63 4 0 0,0 0 0 0,0 0 144 0,58 0-144 16,-58 0 0-16,0 0 144 0,0 0-144 0,57 3 0 15,-57-3 0-15,0 0 0 0,0 0 0 0,0 0 0 16,60 6 128-16,-60-6-128 0,0 0 0 0,0 0 0 16,56-3 0-16,-56 3 0 0,0 0 0 0,0 0 0 15,59-3 0-15,-59 3 0 0,0 0 0 0,0 0 0 16,65-13 0-16,-65 13 0 0,0 0 0 0,0 0 0 15,64-15 0-15,-64 15 128 0,0 0-128 0,0 0 0 16,57-10 144-16,-57 10-144 0,0 0 0 0,0 0 0 16,0 0 0-16,62-13 128 0,-62 13-128 0,0 0 0 15,0 0 0-15,0 0 0 0,63-17 0 0,-63 17 0 16,0 0 0-16,0 0 0 0,0 0 0 0,59-12 0 16,-59 12 0-16,0 0 0 0,0 0 0 0,0 0 0 0,58 2 0 15,-58-2 0-15,0 0 0 0,0 0 0 0,55 0 0 16,-55 0 0-16,0 0 0 0,0 0 0 0,68-4 0 0,-68 4 0 15,0 0 0-15,58 6 0 0,-58-6 0 0,0 0 0 16,55 6 0-16,-55-6 0 0,0 0 0 0,0 0 0 16,65 6 0-16,-65-6 0 0,0 0 0 0,0 0 0 15,0 0 0-15,57 2 0 0,-57-2 0 0,0 0 0 16,0 0 0-16,0 0 0 0,0 0 0 0,59 5 0 16,-59-5 0-16,0 0 0 0,32 19 0 0,-32-19 0 15,0 0 0-15,37 17 0 0,-37-17 0 0,0 0 0 16,41 18 0-16,-41-18 0 0,0 0 0 0,38 16 0 15,-38-16 0-15,0 0 0 0,0 0 0 0,49 13 0 16,-49-13 0-16,0 0 0 0,0 0 0 0,50 6 0 16,-50-6 0-16,0 0 0 0,0 0 0 0,56 6 0 15,-56-6 0-15,0 0 0 0,0 0 0 0,0 0 0 0,62-4 0 16,-62 4 0-16,0 0 0 0,0 0 0 0,0 0 0 16,0 0 0-16,60-8 0 0,-51 4-128 0,-9 4 128 0,0 0 0 15,0 0 0-15,0 0 0 0,0 0 0 0,0 0 0 16,0 0 0-16,57-13 0 0,-55 13 0 0,1-2 0 15,-1 1 0-15,-2-2 0 0,0 3 0 0,0-3-128 16,-1-4 128-16,-1 5-128 0,-1-1 128 0,2 2 0 16,0-1-144-16,-2-2 144 0,1-2 0 0,-2 0-176 15,0-4 176-15,-2 0-128 0,0 1 128 0,-1-3-192 16,-2-2 192-16,-1 2-192 0,-1-3 64 0,-3 1 0 16,2 0 0-16,0 0 0 0,-1 2 128 0,0-1-128 15,-1 1 128-15,2-2-128 0,0 3 128 0,0 4-128 0,1 1 128 16,1-1-128-16,4-3 128 0,0 1 0 0,0 0 0 15,1 3-128-15,1-2 128 0,0 6 0 0,2-2 0 0,-1 2 0 16,2 2 0-16,1 0 0 0,-1 0 0 0,1 2 0 16,0-1 0-16,1 2 128 0,0-1-128 0,0 3 176 15,3 4-176-15,0 0 192 0,1-2-192 0,1 3 192 16,0 1-192-16,0-1 192 0,3-4-192 0,0 4 192 16,-1 2-192-16,2 2 0 0,1-3 144 0,0-1-144 15,2 0 0-15,-2-4 0 0,0 1 0 0,0-2 128 16,0 2-128-16,-2-4 0 0,1 1 0 0,-1-2 0 15,-1 2 0-15,0 0 0 0,-1 1 0 0,0-1 0 16,0-2 0-16,-1 2 0 0,0-2 0 0,0 2 0 16,-1 0 0-16,0-1 0 0,0 0 0 0,-1-1 0 0,-1 2 0 0,1-2 0 15,-1 2 0-15,0-1 128 0,-1-2-128 0,0 1 0 16,-1 2 128-16,1 0-128 0,-1 1 176 0,-2-2-48 16,1 4 0-16,-2-5 0 0,0 4 48 0,-1 2 0 15,0-5 0-15,-1 2 0 0,0 2-48 16,-1-1 0-16,-2 1 0 0,-1-1 0 0,1 1-128 0,-2 0 160 15,-2 2-160-15,0-3 160 0,1 0-160 0,-1 1 0 16,-1 2 0-16,-3 0 0 0,-1 2 0 0,-1 1 0 16,2-1 128-16,-1 0-128 0,-2 4 0 0,1-2 0 15,2-1 0-15,3-2 0 0,1 0 0 0,1 0 0 16,2-2 0-16,2-1 0 0,0-1 0 0,2-3-144 16,-1 1 144-16,3-1-160 15,-2-1-336-15,2-2-64 0,0 0-16 0,0-2 0 16,1-2-416-16,1-2-96 0,0-3 0 0,1-1-16864 0</inkml:trace>
  <inkml:trace contextRef="#ctx0" brushRef="#br0" timeOffset="24298.32">4224 8405 5519 0,'-1'-4'496'0,"0"4"-496"0,1 0 0 0,0 0 0 15,0 2 1760-15,-2-2 256 0,1 0 48 0,-1 2 16 16,-1-2 432-16,1 2 96 0,-1-2 16 0,2 2 0 16,-1 0-464-16,0 1-96 0,2-2-16 0,-1 3 0 15,1 1-688-15,0-2-144 0,0 3-16 0,0-2-16 16,0 2-384-16,0 3-80 0,-1-2-16 0,1 5 0 0,0-5-304 0,-1 2-64 16,-1 3-16-16,1-2 0 0,0 0-192 0,-2 2-128 15,2-2 128-15,0-1-128 0,0-3 0 0,-1 1 0 16,0 2 0-16,-1-3 0 0,2-1 0 0,-1 0 0 15,1-1 0-15,1-4-128 0,0 0 128 0,1-4-208 16,1-2 80-16,1-3 128 0,-3 9-320 0,0 0 64 16,16-36 16-16,-16 36 0 0,0 0 240 0,23-44 0 15,-23 44 144-15,0 0-144 0,30-41 256 0,-30 41-32 16,0 0-16-16,0 0 0 0,40-45 80 0,-40 45 16 16,0 0 0-16,0 0 0 0,0 0 48 0,47-30 16 15,-47 30 0-15,0 0 0 0,0 0-112 0,0 0-32 16,0 0 0-16,45 3 0 0,-40 2-80 0,1 3-16 15,-1-2 0-15,0 2 0 0,0 2 32 0,-1 0 0 0,-2 3 0 16,2-4 0-16,-1 6 0 0,-2-4 0 0,0 4 0 0,-1-1 0 16,0 3-32-16,0-6-128 0,0 0 192 15,-1 1-64-15,0-1-128 0,1-1 0 0,-2 0 144 0,2-2-144 16,0 2 0-16,0-4 0 0,0 0 0 0,2-2 0 16,-1 2 0-16,-1-3 0 0,1-2 0 0,0 2 0 15,1-3-192-15,-1 0-16 0,1-4 0 0,1 1 0 31,-3 3-512-31,0 0-112 0,0 0 0 0,0 0-17040 0</inkml:trace>
  <inkml:trace contextRef="#ctx0" brushRef="#br0" timeOffset="25014.08">4666 8515 13823 0,'1'0'608'0,"-1"0"128"0,1 0-592 0,-1 0-144 16,1 0 0-16,-1-2 0 0,1 2 2688 0,1 0 512 15,1 0 112-15,1-3 16 0,-4 3-448 0,0 0-96 16,0 0-16-16,0 0 0 0,0 0-1344 0,0 0-272 16,55-11-48-16,-55 11-16 0,0 0-544 0,0 0-112 15,0 0-32-15,0 0 0 0,55 4-160 0,-55-4-48 16,0 0 0-16,32 13 0 0,-32-13-192 0,25 15 144 15,-25-15-144-15,0 0 128 0,32 12-128 0,-32-12 0 0,0 0 0 0,0 0 0 16,45 12 0-16,-45-12 0 0,0 0 0 0,0 0 0 16,0 0 0-16,0 0 0 0,53-10 0 15,-53 10 0-15,0 0 0 0,0 0-176 0,0 0 176 0,0 0-128 16,28-39 128-16,-26 29 0 0,-2 1-144 0,-2 0 144 16,0 2 0-16,-3-5 0 0,0 2 0 0,-1 1 0 15,0-1 0-15,-2 1 0 0,1 2 0 0,-1 0 0 16,0-1 0-16,-1 2 0 0,0-1 0 0,-1 1 0 15,2 3 0-15,-1-1 0 0,2 1 0 0,-1 3 0 16,3-2 0-16,0 1 0 0,2 1 128 0,1 0-128 16,0 0 0-16,2 0 192 0,0 0-192 0,0 0 192 15,0 1-64-15,1 1-128 0,0-2 192 0,2 3-64 16,-2 1 0-16,2-2-128 0,-1 2 192 0,2-2-64 16,0 2 0-16,1 0-128 0,1 2 192 0,0 0-64 15,1 4-128-15,2-1 128 0,-9-9-128 0,0 0 128 0,28 16-128 0,-28-16 0 16,24 12 0-16,-24-12 0 0,22 14 0 0,-22-14 0 15,0 0 0-15,30 18 0 0,-30-18 0 0,0 0 0 16,23 15 0-16,-17-11 0 0,1-1 0 0,-2 1 0 16,-2 1 0-16,0-1 0 0,2 2 0 0,-4-2 0 15,0-1 0-15,-1 2 0 0,1-1 0 0,-2 0 0 16,0 2 0-16,0 0 0 0,-2 3 0 0,1-3 0 16,1 0 0-16,-2 0 0 0,2 2 0 0,-2-2 0 15,2 0 0-15,-1 0 0 0,0-2 0 0,-1 2 0 16,0-2 0-16,-2 1 0 0,-1-1 0 0,-1-1 0 15,-1 1 0-15,0 1 0 0,-2-4 0 0,0 2 0 16,1-1 0-16,-1-1 0 0,3 2 0 0,-1-1 0 0,1-2 128 16,2 1-128-16,0 2 0 0,0-3 0 0,3 2 0 0,-2 2 0 15,3-3 0-15,-2 2 0 0,3-1 0 0,0 2 0 16,2-1-272-16,-1-2 16 0,2 1 0 0,1-2 0 31,1 3-192-31,-5-3-48 0,0 0 0 0,0 0 0 16,0 0-816-16,0 0-160 0</inkml:trace>
  <inkml:trace contextRef="#ctx0" brushRef="#br0" timeOffset="25701.83">5539 8456 15663 0,'-2'0'688'0,"1"0"144"15,1 0-656-15,-1-3-176 0,1 2 0 0,0 1 0 0,-1 0 1952 16,-1 0 352-16,0-3 80 0,-1 3 16 0,0 0-16 0,0 0 0 16,-1 0 0-16,2 3 0 0,0-3-928 0,-2 4-192 15,3-1-48-15,-2 2 0 0,1-1-448 0,-1 0-112 16,2 2-16-16,-2 0 0 0,2-2-256 0,-1 2-64 16,1 0-16-16,-3 0 0 0,1 1-160 0,0-1-16 15,-1 0-128-15,-1 0 192 0,0 0-192 0,-2 0 0 16,-3 4 0-16,0-2 0 0,-3 3 0 0,1-4 0 15,1 2 0-15,-1-3 0 0,-2 2 0 0,0-2 0 16,1-1 0-16,0-2 0 0,2-3 0 0,0 0 0 16,1 0 0-16,3-3 0 0,-1 0-192 0,3 0 192 0,-1-4-192 0,3 1 192 15,0 0-192-15,1 0 64 0,2-3 128 0,0 2-208 16,1 1 208-16,-1 6 0 0,0 0 0 0,0 0 0 16,0 0 0-16,0 0 0 0,27-41 128 0,-27 41-128 15,0 0 208-15,0 0-64 0,0 0-16 0,0 0 0 16,51-29 0-16,-51 29-128 0,0 0 192 0,0 0-64 15,0 0-128-15,0 0 192 0,0 0-192 0,54-10 192 16,-48 12-192-16,2 0 0 0,-8-2 0 0,0 0 128 16,29 16-128-16,-17-7 128 0,-2 1-128 0,-1 2 128 15,1-2-128-15,-1 0 128 0,-2 2-128 0,2 1 128 16,0-3-128-16,-1-1 0 0,3 0 0 0,-11-9 0 16,23 14 0-16,-23-14 0 0,0 0 0 0,0 0 0 15,49 11 0-15,-49-11 0 0,0 0 0 0,0 0 0 16,53-6 0-16,-53 6-144 0,0 0 144 0,0 0-160 15,0 0 160-15,0 0-208 0,56-23 80 0,-56 23 128 0,0 0-224 0,0 0 80 16,0 0 16-16,0 0 0 0,32-43-16 0,-29 33 0 16,-2 2 0-16,-1-2 0 0,-1 2 144 0,-2 0 0 15,-2-2-144-15,-1 0 144 0,-1 1 0 0,-2 0 160 16,-1 5-16-16,-2-3 0 0,-1 2 176 0,-3 4 16 16,0-1 16-16,-4 2 0 0,3 0 16 0,-3 0 0 15,-2 3 0-15,-1 0 0 0,0 1-192 0,2 1-48 16,1-2 0-16,3 1 0 0,2 0-128 0,4-2 0 15,1 2 0-15,3-2 0 0,1 1 0 0,0 0 0 16,-1 0 0-16,2 1 0 0,2-1-448 0,-2 0 48 16,2-2 0-16,0 2-12320 15,-1 0-2448-15</inkml:trace>
  <inkml:trace contextRef="#ctx0" brushRef="#br0" timeOffset="26698.38">4265 8913 8287 0,'0'0'736'0,"0"-2"-592"0,0 2-144 0,0 0 0 16,0 0 1680-16,0-3 304 0,0 2 64 0,0 1 16 15,0-2 560-15,0-1 128 0,0 6 0 0,-1-1 16 16,1 2-912-16,-2 2-176 0,0 0-32 0,1 2-16 16,-1 3-736-16,0-1-128 0,-1 2-48 0,1 4 0 15,0 0-256-15,-1 0-48 0,1 0-16 0,-1 3 0 16,1-1-224-16,0-4-48 0,1-4-128 0,1 1 192 15,-1-1-192-15,1-3 0 0,0 2 0 0,0-5 0 0,0 1 0 0,0-2 0 16,0-3 0-16,0 3 0 0,0-3 0 0,0-3-128 16,1 3 128-16,-1-2 0 0,1 1 0 0,-1-2 0 15,0 1 0-15,2-2 0 0,-2 1 224 0,1 0-48 16,-1-1-16-16,1 0 0 0,0-2 64 0,-1 0 16 16,2 1 0-16,-2-1 0 0,0 1 48 0,0-4 16 15,1-3 0-15,0-1 0 0,0 0-32 0,1 1 0 16,-1-5 0-16,-1 1 0 0,1 4-64 0,-1-3-16 15,1 2 0-15,-1 0 0 0,0 1-16 0,0 2-16 16,0 0 0-16,-1 1 0 0,2 3-32 0,-1 2-128 16,0 2 192-16,0 1-64 0,1-2 16 0,-1 3 0 15,2 0 0-15,-1 0 0 0,1 0-16 0,1 0-128 0,1 0 192 0,-1 3-64 16,2-2-128-16,-5-1 0 0,0 0 0 0,0 0 128 16,0 0-128-16,0 0 0 0,0 0 0 0,49 6 0 15,-42-3 0-15,3 3 0 0,-10-6 0 0,0 0 0 16,39 20 0-16,-39-20 0 0,25 16 0 0,-25-16 0 15,17 15-256-15,-10-8 64 0,-1 2 0 0,-5-3 16 16,0 0 176-16,-1 0-208 0,-1 0 80 0,0 1 128 16,0-3-176-16,-2 1 176 0,2-1-128 0,-2-1 128 15,1 0-176-15,1 0 176 0,-2-2-208 0,1 2 80 16,-2-3 128-16,-1 0-128 0,-1 2 128 0,-2-2-128 16,0-2 128-16,-2 2 0 0,1-3 0 0,1 2 0 15,-2-2 0-15,1 0 0 0,-1 3 0 0,2-3-128 16,-1 3 128-16,1-2-160 0,2 4 160 0,3-2-160 15,-1 0-240-15,1 3-48 0,3-3-16 0,0 1 0 16,2 1-624-16,0 1-112 0,3-3-16 0,-5 0-14464 16</inkml:trace>
  <inkml:trace contextRef="#ctx0" brushRef="#br0" timeOffset="27483.68">4670 9021 10127 0,'-1'1'448'0,"0"-1"96"0,1-1-544 0,0 1 0 0,0 0 0 0,0-3 0 16,0 3 2624-16,0-2 432 0,0 1 80 0,1-2 0 15,0-1 16-15,1 2 0 0,0 1 0 0,1-1 0 16,0 2-1280-16,0 2-256 0,2-1-48 0,-2 1-16 16,4 2-720-16,-1 0-128 0,1 1-48 0,1 1 0 15,-8-6-368-15,0 0-80 0,29 16-16 0,-29-16 0 16,0 0-192-16,0 0 128 0,40 10-128 0,-40-10 0 16,0 0 0-16,0 0 0 0,0 0 0 0,57 0 0 15,-57 0 0-15,0 0 0 0,0 0 0 0,0 0 0 16,0 0 0-16,0 0 0 0,51-26 0 0,-51 26 0 15,0 0-144-15,0 0-80 0,0 0-16 0,0 0 0 16,0 0-704-16,0 0-144 0,0 0-16 0,24-41-16 0,-26 36 608 0,-1 2 128 16,0-1 32-16,-1 0 0 0,0 2 352 0,-1-2 0 15,0 1 160-15,-1 0-160 0,1 0 576 0,1 1 0 16,2 1 0-16,1 1 0 0,-2-3-48 0,-2 1 0 16,0-2 0-16,-2 0 0 0,0 0-272 0,-2-2-48 15,1 0-16-15,1 2 0 0,3 2-64 0,2-2 0 16,-1 2-128-16,2 2 192 0,1 0 0 0,-1 0-16 15,1 0 0-15,0 0 0 0,0 2 32 0,1 2 16 16,-1-4 0-16,0 2 0 0,0-2-80 0,1 2-16 16,1 0 0-16,-1 2 0 0,3 2-128 0,-1 0 160 15,5 3-160-15,-1 1 160 0,3 2-160 0,0-1 0 16,1 0 0-16,0-1 0 0,2 0 0 0,-4-1 0 16,-1-3 0-16,-1-1 0 0,-7-5 0 0,20 15 0 15,-20-15 0-15,17 10 0 0,-9-5 0 0,-2-2 0 0,0 1 0 0,-1 0 0 16,-1-2 0-16,-2 1 0 0,1 0 0 0,-2-3 0 15,0 3 0-15,-1-3 0 0,0 1 0 0,0 2 0 16,-1-3 0-16,0 0 0 0,-2 1 0 0,1 0 0 16,-2 0 128-16,-1 2-128 0,0-3 0 0,0 1 128 15,0 1-128-15,-2-2 160 0,-1 0-160 0,0 0 160 16,-2 3-160-16,0-2 128 0,0 2-128 0,0-3 128 16,2 2-128-16,-1-2 0 0,-1 1 0 0,0 2 128 15,1-3-128-15,0 2 0 0,0 2 0 0,1-4 0 16,4 4 0-16,0-4 0 0,0 2 0 0,2 2 0 15,0-2 0-15,0 0 0 0,1 0 0 0,-1 1 0 16,2 0 0-16,-1 0 0 0,1 0 0 0,0 1 0 16,1-1-288-16,1 0-32 0,-1 0-16 0,3-2 0 15,-1 2-240-15,2-3-64 0,1 2 0 0,-6-2-11600 16,0 0-2336-16</inkml:trace>
  <inkml:trace contextRef="#ctx0" brushRef="#br0" timeOffset="28264.53">5348 8955 2751 0,'-2'3'256'0,"-1"-3"-256"16,1 0 0-16,0 0 0 0,2 0 1728 0,-2 0 320 15,-2 1 48-15,-2 1 16 0,-1 5 1184 0,-3-4 240 16,1 2 48-16,-1 0 16 0,3 1-560 0,-3-1-112 16,2 2-32-16,2-1 0 0,-1-1-1200 0,1 1-240 15,0 0-48-15,1 0-16 0,0 3-720 0,0-3-144 0,1 4-16 16,0-4-16-16,1 4-272 0,0-4-48 0,2 3-16 0,1 1 0 15,0-3-160-15,0 2 128 0,2-3-128 0,1 1 128 16,2 2-128-16,0-3 0 0,2 0 0 0,1-2 0 16,-8-4 0-16,0 0 0 0,0 0 0 0,50 13 0 15,-50-13 0-15,0 0 0 0,0 0 0 0,67-13 0 16,-67 13 0-16,0 0-144 0,63-22 144 0,-63 22-160 31,0 0-352-31,53-31-64 0,-53 31 0 0,0 0-16 16,0 0-432-16,46-36-64 0,-46 36-32 0,0 0 0 0,0 0 480 0,19-34 112 0,-18 21 16 0,-2 3 0 15,-2 0 368-15,-1-2 144 0,-2-3 0 0,0 5-144 16,0 0 320-16,0 2 64 0,-3 0 16 0,0-2 0 0,-2 4 64 16,0-2 32-16,0 1 0 0,-1 0 0 15,-1 4 112-15,1 0 32 0,-1 0 0 0,1 0 0 0,0 3-112 16,1 1 0-16,-1 1-16 0,1 1 0 0,3 0-192 0,-1 1-48 16,3 0 0-16,0 1 0 0,1 1-320 0,0 1-64 15,0 2 0-15,1-1-11008 16,2-2-2208-16</inkml:trace>
  <inkml:trace contextRef="#ctx0" brushRef="#br0" timeOffset="36114.08">30132 8380 4607 0,'-3'0'400'0,"-1"0"-400"16,3-1 0-16,-1 1 0 0,2 0 608 0,0 0 32 16,-1 0 16-16,-1-2 0 0,-2 2 288 0,0-3 48 15,1 2 16-15,0 1 0 0,-1 0 112 0,2-3 32 16,-1 3 0-16,1 3 0 0,1-3 128 0,-3 1 48 15,2 2 0-15,-3-1 0 0,0 2-416 0,-2 2-80 16,1-2 0-16,-1 2-16 0,-1 2-112 0,-1-1 0 16,-1 3-16-16,-1-1 0 0,1 0-64 0,0 1-16 15,0-3 0-15,2 2 0 0,1 1-288 0,2-4-48 16,-1 3-16-16,1-2 0 0,1 2-256 0,1-2 0 16,-1 2 0-16,0 1 0 0,2 0 0 0,-1 0 0 15,1 1-160-15,0 1 160 0,1-2 0 0,0 2 240 16,1-1-48-16,1 2 0 0,0-2 48 0,1 0 0 15,-1 0 0-15,0 0 0 0,0 1-240 0,-1-3 0 16,2 4 0-16,-4-3 0 0,2-2 0 0,-1 0 0 16,-1 2 0-16,-1 1 0 0,1-4 192 0,-2 3-48 0,0 1-16 0,1-1 0 15,-1-2 80-15,1 0 16 0,1 0 0 0,1 0 0 16,1-2 96-16,1-2 32 0,3 2 0 16,-1-2 0-16,-3-4-224 0,0 0-128 0,0 0 160 0,0 0-160 15,0 0 128-15,42 24-128 0,-42-24 0 0,0 0 0 16,0 0 208-16,0 0-48 0,46 22-16 0,-46-22 0 15,0 0-144-15,0 0 0 0,0 0 144 0,36 23-144 16,-36-23 0-16,0 0 0 0,0 0 0 0,0 0 128 16,36 25-128-16,-36-25 0 0,0 0 0 0,0 0 0 15,0 0 0-15,0 0 0 0,53 12 0 0,-53-12 0 16,0 0 0-16,0 0 0 0,0 0 0 0,0 0 0 0,63-10 0 0,-63 10 0 16,0 0 0-16,0 0 0 0,0 0 144 0,50-18-144 15,-50 18 192-15,0 0-192 0,0 0 256 0,0 0-64 16,43-29-16-16,-43 29 0 0,0 0-176 0,0 0 0 15,0 0 0-15,37-28 128 0,-37 28-128 0,0 0 0 16,0 0 144-16,27-32-144 0,-21 20 224 0,-6 12-32 16,14-25 0-16,-8 9 0 0,0 1 0 0,0-1 0 15,-1 0 0-15,0-3 0 0,-1 2 16 0,0-2 0 16,-2 3 0-16,0 0 0 0,-1 4-16 0,-2-3 0 16,-1 1 0-16,-3 3 0 0,2 0 144 0,-4 0 32 15,0 1 0-15,-2 0 0 0,-1 0 32 0,-1 4 16 16,-2-4 0-16,-2 4 0 0,0-3-192 0,-2 3-32 15,-2 0-16-15,-1 2 0 0,3 1-176 0,-1 0 0 16,0 1 144-16,1 0-144 0,2 2 0 0,1 2 0 16,2 0 0-16,1 1 128 0,2-2-128 0,1 1 0 0,1 1 0 15,1 0 0-15,3 0 0 0,-1 1 0 0,3-3 0 0,1 1-18240 16</inkml:trace>
  <inkml:trace contextRef="#ctx0" brushRef="#br0" timeOffset="37582.72">20509 7131 14735 0,'3'-2'1312'15,"-1"1"-1056"-15,1 1-256 0,-2 0 0 16,-1 0 1280-16,0 0 192 0,1 0 32 0,2 0 16 15,-1-3-224-15,1 3-32 0,-3 0-16 0,-3 3 0 16,0 0-592-16,-4 0-112 0,-1 3-32 0,-3 0 0 0,-1 2-512 0,-2 0 0 16,-2 6 0-16,-5 1-192 0,-3 1 64 0,-2 0 128 15,-4 4-208-15,-1 3 80 0,-1-1 128 0,-4 4 0 16,-3 0 128-16,-2 1-128 0,8-7 448 0,-7 5 0 16,-3 5 16-16,-2 3 0 0,5-3 176 0,-3 4 48 15,-2 5 0-15,0 0 0 0,2 0-112 0,3-5-32 16,3 1 0-16,5-7 0 0,5-2-368 0,7-6-176 15,5-3 160-15,7-4-160 0,5-3 0 0,6-7 0 16,-3-3-176-16,0 0 176 16,0 0-1776-16,57-18-224 0,-57 18-48 0,51-32-10128 0</inkml:trace>
  <inkml:trace contextRef="#ctx0" brushRef="#br0" timeOffset="39598.49">19801 7757 28559 0,'0'0'1264'0,"0"0"272"0,0 0-1232 0,0 0-304 0,0 0 0 0,56-2 0 0,-56 2 1328 0,0 0 208 16,60-20 32-16,-60 20 16 0,92-35-912 0,-40 13-176 16,0-3-48-16,-4 2 0 0,0 2-448 0,-2-2 0 15,-4 4-208-15,-42 19 64 0,79-38 16 16,-79 38 0-16,72-26 0 0,-72 26 0 0,65-18 128 0,-65 18 0 16,60-6 0-16,-60 6-128 0,0 0 128 0,71 2 0 15,-71-2 0-15,0 0 0 0,60 16 0 0,-60-16 0 16,0 0 0-16,61 19 0 0,-61-19 0 0,0 0 0 15,72 23 0-15,-72-23 0 0,57 15 0 0,-57-15 0 16,63 16 0-16,-63-16 0 0,64 13 0 0,-64-13-128 16,66 10 128-16,-66-10-128 0,67 6 128 0,-67-6 0 15,65 3 0-15,-65-3 0 0,62 7 0 0,-62-7 0 16,62 6 0-16,-62-6 0 0,64 6 176 0,-64-6-48 0,67 4 0 16,-67-4 0-16,69 5 64 0,-69-5 0 15,76 3 0-15,-76-3 0 0,73 7-192 0,-73-7 0 0,74 12 0 0,-74-12 0 16,78 13 0-16,-78-13 0 0,85 17 0 0,-85-17 0 15,92 12-128-15,-92-12 128 0,96 9 0 0,-96-9 0 16,100 1 0-16,-100-1 0 0,99 2 0 0,-99-2 0 16,88-2 0-16,-88 2 0 0,100-4 0 0,-44 0 0 15,-2-2 0-15,4 0 0 0,3 2 0 0,-1-2 0 16,2 0 0-16,0 1 0 0,0 0 0 0,2-1 0 16,4 0 0-16,0 0 0 0,0 1 0 0,-5 1 0 15,-6 4 0-15,1 0 0 0,4 0 0 0,1 0 0 16,0 2 0-16,0-2 0 0,0-2-128 0,-2 1 128 15,-2-2 0-15,-2-3 0 0,0 0 0 0,5 0 0 16,6-4 0-16,1 0 0 0,0-3 0 0,-1 4 0 0,-1-4 128 16,-1 3-128-16,-2-2 192 0,0 3-64 15,-1 2 0-15,0 1-128 0,0-1 192 0,-2 3-64 0,-2-1-128 16,0-2 128-16,-6 1-128 0,2 0 128 0,3 0 96 0,1 0 16 16,-3 3 0-16,-2 2 0 0,-54 1 16 0,97-6 0 15,-97 6 0-15,100-6 0 0,-100 6-256 0,94-10 0 16,-94 10 0-16,99-3 0 0,-99 3 0 0,98 1 176 15,-98-1-176-15,90 5 160 0,-90-5-160 0,88-2 0 16,-88 2 0-16,89-3 0 0,-89 3 0 0,93 0 0 16,-93 0 0-16,93 3 0 0,-93-3 0 0,91 2 0 15,-91-2 0-15,90 8 128 0,-90-8-128 0,86 5 160 16,-86-5-160-16,84 1 160 0,-84-1-160 0,95-1 128 0,-95 1-128 16,92-5 128-16,-92 5 96 0,86-6 16 0,-86 6 0 0,80-5 0 15,-80 5-112-15,70-3-128 16,-70 3 176-16,76 0-176 0,-76 0 0 0,76 4 0 0,-76-4 0 0,67 10 0 15,-67-10 0-15,63 15 0 0,-63-15 0 0,55 18 0 16,-55-18 0-16,56 22 0 0,-56-22 0 0,63 24 0 16,-63-24 0-16,59 15 0 0,-59-15 0 0,66 6 0 15,-66-6 0-15,70 4 0 0,-70-4 0 0,75-3 0 16,-75 3 0-16,68-1 0 0,-68 1 0 0,60-4 0 16,-60 4 0-16,58 0 0 0,-58 0 0 0,55-2 0 15,-55 2 0-15,0 0 0 0,71 0 0 0,-71 0 0 16,55 2 0-16,-55-2 0 0,58 2 0 0,-58-2 0 15,63 2 128-15,-63-2-128 0,62 1 0 0,-62-1 0 16,59 6 0-16,-59-6 0 0,60 9 0 0,-60-9 0 0,59 3 0 16,-59-3 0-16,0 0 0 0,74 6 0 0,-74-6 0 15,0 0 0-15,77 5 0 0,-77-5 0 0,55 2 0 0,-55-2 0 16,59 3 0-16,-59-3 0 0,58 0 0 0,-58 0 0 16,0 0 0-16,75-3 0 0,-75 3 0 0,0 0 0 15,69 0 0-15,-69 0 0 0,0 0 0 0,65 3 0 16,-65-3 0-16,0 0 0 0,53 6 0 0,-53-6 0 15,0 0 0-15,57 12 0 0,-57-12 0 0,0 0 0 16,58 10 0-16,-58-10 0 0,0 0 128 0,59 10-128 16,-59-10 0-16,0 0 0 0,64 6 0 0,-64-6 0 15,0 0 0-15,55 8 0 0,-55-8 128 0,0 0-128 16,0 0 0-16,62 17 0 0,-62-17 0 0,0 0 0 16,38 26 0-16,-38-26 0 0,20 20 0 0,-12-8 0 15,0 3 0-15,-1-3 0 0,-1 2 0 0,1-4 0 0,-1 2 0 0,-1 0 0 16,1 1 0-16,0-1 0 0,-6-12 0 15,13 20 0-15,-13-20 0 0,13 19 0 0,-13-19 0 0,16 18 0 16,-16-18 0-16,15 19 0 0,-15-19 0 0,0 0 0 16,24 26 0-16,-24-26 0 0,0 0 0 0,21 24 0 15,-21-24 128-15,0 0-128 0,19 26 0 0,-12-16 0 16,-3 0 0-16,4 1 0 0,-3 3 0 0,0 1 0 16,-2-2 0-16,1 3 0 0,0-1 0 0,0 1 0 15,-1 0 0-15,0-3 0 0,1 0 0 0,-2 0 0 16,0-1 0-16,2-2 0 0,-1 0 0 0,-1-2 0 15,2 1 0-15,-3-1 0 0,2 0 0 0,-2-2 0 16,1 1 0-16,1-3 0 0,-1 1 128 0,1 2-128 16,-2-1 0-16,0-2 0 0,2-1 128 0,-1 2-128 15,1-1 0-15,-2 0 0 0,1-2 128 0,1-1-128 0,-2 2 0 0,1-1 0 16,0-1 0-16,-1 2 0 0,0-1 0 0,0-2 0 16,2 4 0-16,-2-4 0 0,2 3 0 0,-1-2 0 15,1 1 0-15,-1-2 0 0,-1 2 0 0,3 0 0 16,-2-2 0-16,0 3 0 0,0-2 0 0,1 1 0 15,-2-2 0-15,0 3 0 0,0-2 0 0,-1 1 0 16,2 1 0-16,-2-2 0 0,0 2 0 0,1-1 0 16,-1 3 0-16,0 0 0 0,1-1 0 0,0-1 0 15,2 2 0-15,-1-1 0 0,1 0 0 0,0-2 0 16,1-1 0-16,0 2 0 0,-2-1 0 0,2 0 0 16,-2 0 0-16,1-2 0 0,-1 3 0 0,0-6 0 15,-2 3-128-15,0-2 128 0,-2 0 0 0,0 0-144 0,-2-2 144 16,-2 2-128-16,0-2 128 0,-2 0 0 0,0-1 0 15,-1 4-128-15,0-4 128 0,1 1 0 0,-1 2 0 0,1 1 0 16,0-4 0-16,2 1 0 0,0 0 0 0,0 1 0 16,1-3 0-16,1-1 0 0,0 1 0 0,-1 0 0 15,0 0 0-15,0 0 0 0,2-1 0 0,-2 1 0 16,0 3 0-16,0-4 0 0,0 1 0 0,0 2 0 16,0 2 0-16,-1-2 144 0,1 4-144 0,0-3 0 15,0 3 160-15,1 0-160 0,1 0 128 0,0 0-128 16,1 0 0-16,0 0 0 0,1 1 128 0,1-1-128 15,-1 2 0-15,1-2 0 0,1 3 0 0,-1-2 0 16,1 3 0-16,2-2 0 0,-1 2 0 0,1-2 0 16,0 2 0-16,2 1 0 0,-5-5 0 0,0 0 0 0,0 0 0 0,33 16 0 15,-33-16 0-15,0 0 0 0,37 12 0 0,-37-12 0 16,0 0 0-16,0 0 0 0,54 14 0 0,-54-14 0 16,0 0 0-16,0 0 0 0,0 0 0 0,47 9 0 15,-41-9 0-15,-1 3 0 0,0 0 0 0,-1-2 0 16,0 2 0-16,-1-1 0 0,1 2 0 0,0-3 0 15,-1 1 0-15,2 1 0 0,0-2 0 0,0-1 0 16,0 3 0-16,0-3 0 0,-1 0 0 0,1-3 0 16,0 2 0-16,-2 1 0 0,2-3 0 0,-1 1 0 15,-1 1 0-15,-1-4 0 0,-1 4 0 0,-1-3 0 16,0-1 0-16,-2 1 0 0,-1 1 0 0,0-4 0 16,-2 2 0-16,-2 0 0 0,1-1 0 0,-1 0 0 15,1-3 0-15,-2 3 0 0,1-1 0 0,-1-2 128 16,2 2-128-16,0-2 0 0,0 0 0 0,1 0 128 0,0-1-128 0,0 0 0 15,0-1 0-15,0 1 0 16,1 2 0-16,1-2 0 0,-1 4 0 0,3-2 0 0,0 1 0 0,-1 0 0 16,1-2 0-16,0 3 0 0,1 0 0 0,-1-1 0 31,1 0-528-31,-3 1-48 0,2 0 0 0,-2 0-17280 0</inkml:trace>
  <inkml:trace contextRef="#ctx0" brushRef="#br0" timeOffset="40848.81">19756 7889 4607 0,'2'0'400'0,"-1"-3"-400"16,0 1 0-16,-1 1 0 0,0 1 384 0,0-2-16 16,1 0 0-16,1-4 0 0,-1 1-224 0,0-1-144 15,-1 0 192-15,-1 1-192 0,0 3 0 0,-2-2 0 16,-1 1 0-16,1 3 0 0,-1 0 624 0,1 0 64 15,2 0 16-15,0 0 0 0,1 0 960 0,0-2 208 0,1 2 48 0,2 0 0 16,-1-1-768-16,2 1-160 0,2-3-32 0,0-1 0 16,2-2-736-16,-8 6-224 0,0 0 0 0,0 0 128 15,0 0-128-15,0 0 0 0,45-18-176 0,-40 20 176 16,-5-2-160-16,0 0 160 0,0 0-160 0,0 0 160 16,0 0 0-16,0 0 0 0,31 32 0 0,-25-28 0 15,-6-4 592-15,0 0 112 0,0 0 32 0,0 0 0 16,49 22 96-16,-49-22 32 0,0 0 0 0,0 0 0 15,65 18-368-15,-65-18-80 0,0 0-16 0,53 16 0 16,-53-16-192-16,0 0-32 0,0 0-16 0,62 17 0 16,-62-17-16-16,0 0 0 0,0 0 0 0,55 17 0 15,-55-17 272-15,0 0 48 0,0 0 16 0,0 0 0 16,57 16 160-16,-57-16 48 0,0 0 0 0,0 0 0 0,0 0-176 16,0 0-48-16,60 16 0 0,-60-16 0 0,0 0-304 0,0 0-160 15,0 0 160-15,0 0-160 0,0 0 0 0,0 0 0 16,57 13 0-16,-52-9 0 0,0-4 0 0,-1 2 0 15,-1-2 0-15,1 1 0 0,0-1 0 0,-2 0 144 16,2 3-144-16,0-6 192 0,-2 3 32 0,-1-1 16 16,2 1 0-16,-2-2 0 0,0 2 0 0,-1-4 0 15,-1 1 0-15,0 0 0 0,-2 0 160 0,0 1 48 16,-1 0 0-16,-2-1 0 0,0 0-96 0,-3 1-16 16,-1 1 0-16,-1-2 0 0,0 3-80 0,-2-2-32 15,1 0 0-15,-2 0 0 0,1 2 0 0,0-4 0 16,0 4 0-16,0-5 0 0,4 2-96 0,-3-1 0 15,3 0-128-15,-1-2 192 0,0 0-192 0,1 0 0 16,0-1 0-16,0 1 0 0,1 0 0 0,-2-3 0 0,0 2 0 16,-1 1 0-16,0-3 0 0,0 2 0 0,0 1 0 15,-2-1 0-15,2 4 0 0,-1-2 0 0,1 3 0 0,-1-1 0 16,2 1 0-16,-2 1 128 0,4 1-128 0,-3 0 144 16,0 0 32-16,-1 0 0 0,1-2 0 0,1 2 0 15,3-1-176-15,0 1 0 0,2-3 0 0,-2-1 0 16,4 2 0-16,-1-1 0 0,0 0 0 0,2 0 0 15,-2 2 0-15,0-3 0 0,-1 2 0 0,2 2 0 16,-2-3 0-16,0 2 0 0,0 1-128 0,0-2 128 16,0 2-480-16,0-3-32 0,0 2 0 0,0 1 0 15,1-3-1088-15,2 0-240 0,0 0-32 0,0 1-13488 16</inkml:trace>
  <inkml:trace contextRef="#ctx0" brushRef="#br0" timeOffset="100931.63">4596 2781 2751 0,'0'0'256'0,"14"-10"-256"0,-14 10 0 0,0 0 0 16,0 0 1824-16,0 0 320 0,12-9 64 0,-11 7 16 16,-1 2-272-16,4-4-48 0,-4 4-16 0,-4 0 0 15,0 3-1104-15,-4 0-208 0,-2 1-64 0,-3 5 0 31,-3-1-1088-31,-2 2-240 0,0 0-32 0,-1 3-16 16,2-4 160-16,-1 4 16 0,5-3 16 0,1-2 0 0,3-1 480 0,1-1 192 0,2 1-128 0,3-3 128 16,3-4 0-16,0 0 0 0,0 0 0 0,0 0 0 15,0 0 0-15,0 0 0 0,0 0 0 0,0 0 0 16,0 0 192-16,0 0 80 0,0 0 16 0,0 0 0 0,42 31 96 0,-42-31 0 16,0 0 16-16,0 0 0 15,0 0 48-15,0 0 16 0,0 0 0 0,0 0 0 0,0 0 64 0,5 38 16 16,-5-38 0-16,-7 15 0 0,4-5-96 0,-1-3-32 15,4-7 0-15,-9 25 0 0,4-10-416 0,0 1 0 16,0 0 128-16,5-16-128 0,-7 31 0 0,7-31 128 16,-5 35-128-16,5-35 128 0,-2 35 448 0,2-35 96 15,1 39 16-15,-1-39 0 0,2 39-384 0,-2-39-80 16,3 36-16-16,-3-36 0 0,-1 37-208 0,1-37 0 16,-7 36-144-16,7-36 144 0,-10 32-176 0,4-17 176 15,-1 1-192-15,-2-1 192 0,1 1-144 0,-2-4 144 16,0 5 0-16,0-5-144 0,0-2 144 0,1 2 0 15,-1-4 0-15,2 0-128 0,0-2 128 0,1-2 0 16,0-1 0-16,0-3 0 0,1-3 416 0,1-1 64 0,0-2 16 16,0 0 0-16,0-4 464 0,2 2 80 0,-2-2 32 15,1-3 0-15,-1 1-400 0,0 0-80 0,1-1-16 0,-2 2 0 16,1-1-368-16,0-1-80 0,0 1 0 0,2 2-128 16,-1 0 160-16,2-1-160 0,-1 4 128 15,1 0-128-15,-1 1 0 0,2 0 0 0,-2 2 0 0,2 2 0 16,0 1 0-16,0-1 0 0,1 2-128 0,0 2 128 15,0-2 0-15,0 0 0 0,0 0 0 0,0 0 0 16,0 0 0-16,0 0 192 0,0 0-192 0,0 0 192 16,0 0-192-16,23 48 128 0,-23-48-128 0,0 0 128 15,0 0-128-15,0 0 0 0,24 47 0 0,-24-47 0 16,0 0-176-16,7 38 176 0,-7-38-128 0,-1 31 128 16,1-31-160-16,-5 32 160 0,-3-13-192 0,2-3 192 15,0 0 0-15,0 0 0 0,-1-1 0 0,-2-2 144 0,3 0 48 0,-2-3 16 16,3-2 0-16,0-4 0 0,3 2 0 0,1-6 0 15,1 3 0-15,1-6 0 0,3 0 272 0,1-6 48 16,2-1 16-16,3-2 0 0,1-1 32 0,4-5 16 16,5-2 0-16,1-1 0 0,2 1-592 0,2-2 0 15,1 2 0-15,-1-1 0 0,1 5 0 0,-3-3 0 16,1 6 0-16,-2 0 0 0,-1 1 0 0,0 2 0 16,-21 10-144-16,37-18 144 0,-37 18-336 0,33-10 0 15,-33 10 0-15,0 0 0 16,49-6-688-16,-49 6-128 0,38 0-16 0,-38 0-16 15,47 3 272-15,-47-3 48 0,59 3 16 0,-59-3 0 16,71 6-336-16,-71-6-64 0,75 6-16 0,-75-6-10352 0</inkml:trace>
  <inkml:trace contextRef="#ctx0" brushRef="#br0" timeOffset="113498.28">6339 16706 17503 0,'0'0'1552'0,"-5"1"-1232"16,5-1-320-16,-5 2 0 0,5-2 1296 0,-7 1 208 16,1 1 32-16,-5 2 16 0,-2-1-848 0,-6 3-160 15,2-2-32-15,-3-1-16 16,1 1-2336-16,0-3-464 0,-1 3-80 0,1-3-32 0</inkml:trace>
  <inkml:trace contextRef="#ctx0" brushRef="#br0" timeOffset="114363.99">5995 16773 3679 0,'-24'6'160'0,"17"-3"32"0,7-3-192 0,-4 0 0 15,4 0 0-15,0 0 0 0,-8 3 688 0,-2 1 80 16,-3 2 32-16,1-3 0 0,1 0-80 0,3 0-16 16,3 1 0-16,5-4 0 0,0 0-144 0,0 0-48 15,0 0 0-15,5-10 0 0,-5 10 192 0,0 0 16 16,16-19 16-16,-16 19 0 0,0 0 256 0,21-20 48 16,-21 20 16-16,15-14 0 0,-15 14-96 0,0 0-32 15,24-19 0-15,-24 19 0 0,0 0-352 0,31-20-80 0,-31 20-16 16,24-16 0-16,-24 16-304 0,29-16-176 0,-29 16 192 0,28-17-192 15,-28 17 0-15,34-11 0 0,-34 11 0 0,34-13 0 16,-34 13 528-16,36-16 0 0,-36 16 0 0,39-18 0 16,-39 18-32-16,39-16-16 0,-39 16 0 0,38-19 0 15,-38 19-160-15,35-15-16 0,-35 15-16 0,41-17 0 16,-41 17-144-16,38-12-16 0,-38 12-128 0,0 0 192 16,50-13-192-16,-50 13 0 0,0 0 0 0,45-4 0 15,-45 4 0-15,0 0 0 0,49 7-192 0,-49-7 192 16,0 0 0-16,53 10 0 0,-53-10 0 0,0 0 0 15,59 13-144-15,-59-13 144 0,46 9 0 0,-46-9-144 0,49 6 144 0,-49-6 0 16,56 4 0-16,-56-4 128 0,57 2-128 0,-57-2 128 16,60 4-128-16,-60-4 128 0,61 2 16 0,-61-2 16 15,56 7 0-15,-56-7 0 0,52 9 160 0,-52-9 16 16,49 13 16-16,-49-13 0 0,48 13 96 0,-48-13 0 16,47 15 16-16,-47-15 0 0,50 14-80 0,-50-14 0 15,50 18-16-15,-50-18 0 0,51 14-96 0,-51-14-16 16,52 12 0-16,-52-12 0 0,55 13 64 0,-55-13 0 15,55 12 0-15,-55-12 0 0,56 7 0 0,-56-7 0 16,55 7 0-16,-55-7 0 0,56 8 64 0,-56-8 0 16,52 3 16-16,-52-3 0 0,54 6 720 0,-54-6 144 15,51-2 16-15,-51 2 16 16,48 6-1808-16,-48-6-384 0,47 6-64 0,-47-6 0 0,44 6 768 0,-44-6 192 16,47 4 0-16,-47-4 0 0,44 6 0 0,-44-6 0 15,45 2 0-15,-45-2 0 0,44 4 0 0,-44-4 0 0,46 4 0 16,-46-4 0-16,48 2 0 0,-48-2 0 0,50 0 0 0,-50 0 0 15,49 4 0-15,-49-4 0 0,53 0 0 0,-53 0 0 16,57 0 0-16,-57 0 0 0,56-2 0 0,-56 2 0 16,54-4 0-16,-54 4 0 0,52-1 0 0,-52 1 0 15,48-3 192-15,-48 3-192 0,46-6 192 0,-46 6-192 16,47-4 256-16,-47 4-64 0,48-2-16 0,-48 2 0 16,51-4-176-16,-51 4 0 0,52 0 0 0,-52 0 0 15,53-6 0-15,-53 6 0 0,56-5 0 0,-56 5 0 16,54-4 0-16,-54 4 0 0,55-3 0 0,-55 3 0 15,52-3 0-15,-52 3 0 0,51-4 0 0,-51 4 0 16,51-3 0-16,-51 3 0 0,47 0 0 0,-47 0 0 0,45 0 0 0,-45 0 0 16,45 0 0-16,-45 0 0 0,49-7 0 0,-49 7 0 15,48-6 0-15,-48 6 0 0,51-10 0 0,-51 10 0 16,50-8 0-16,-50 8 0 0,51-10 0 0,-51 10 0 16,49-6 0-16,-49 6 0 0,46-7 0 0,-46 7 0 15,46-6 0-15,-46 6 0 0,43 0 0 0,-43 0 0 16,42 6 0-16,-42-6 0 0,0 0 0 0,60 7 0 15,-60-7 0-15,0 0 0 0,56 16 0 0,-56-16 0 16,0 0 0-16,51 21 0 0,-51-21 0 0,0 0-144 16,45 26 144-16,-45-26 0 0,0 0-320 0,48 18 32 15,-48-18 16-15,0 0 0 16,53 10-224-16,-53-10-32 0,0 0-16 0,52 0-10480 16,-52 0-2096-16</inkml:trace>
  <inkml:trace contextRef="#ctx0" brushRef="#br0" timeOffset="121917.42">14701 15802 4719 0,'-23'20'416'0,"10"-11"-416"16,4-3 0-16,9-6 0 0</inkml:trace>
  <inkml:trace contextRef="#ctx0" brushRef="#br0" timeOffset="156430.46">19681 14151 3455 0,'-1'7'0'0,"-1"-6"144"0,1 1-144 0,0 0 192 0,1 0-192 0,-1-2 0 15,0 3 0-15,-1-3 0 0,0 1 976 0,-1 1 176 16,1-4 16-16,1 1 16 0,-2-2-576 0,2 1-112 15,0 0-32-15,-1-1 0 0,1 0-112 0,-1-1-32 16,-1-2 0-16,1 1 0 0,-2 2 16 0,0-1 0 16,-1 4 0-16,0-4 0 0,1 4-32 0,-3-2-16 15,4 2 0-15,-2 0 0 0,2-3 464 0,1 2 80 16,1 1 32-16,1-2 0 0,0-1 128 0,1 2 32 0,-1 1 0 0,0 0 0 16,0 0-368-16,0 0-64 0,0 0-16 0,0 0 0 15,39-37 160-15,-39 37 32 0,0 0 0 0,0 0 0 16,0 0 32-16,0 0 16 0,0 0 0 0,0 0 0 15,0 0 80-15,0 0 32 0,0 0 0 0,0 0 0 16,0 0 32-16,0 0 16 0,0 0 0 0,0 0 0 16,50-19-208-16,-48 22-64 0,2 0 0 0,0 0 0 15,1-1-304-15,0 2-64 0,-5-4-16 0,0 0 0 16,0 0-144-16,34 10-48 0,-34-10 0 0,0 0 0 16,0 0-128-16,47 4 0 0,-47-4 0 0,0 0 0 15,0 0 0-15,50-4 0 0,-50 4 0 0,0 0 0 16,0 0 0-16,0 0-144 0,0 0 144 0,49-16 0 15,-49 16-1072-15,0 0-96 0,0 0-32 0,0 0-14528 16</inkml:trace>
  <inkml:trace contextRef="#ctx0" brushRef="#br0" timeOffset="158047.56">6032 7818 4607 0,'-3'2'400'0,"1"1"-400"0,-1-3 0 0,2 0 0 16,1 0 928-16,-2 1 96 0,-2 1 32 0,-2-2 0 15,0 3 528-15,0-3 96 0,1 0 32 0,1-2 0 16,1 1-560-16,1-1-96 0,-1 1-32 0,2 1 0 15,0-3-128-15,-2-1-48 0,1 4 0 0,1 0 0 16,0-2 336-16,-1 2 64 0,1 0 16 0,1 0 0 0,0 2 48 0,0-2 16 16,0 4 0-16,3-4 0 0,-1 4-560 0,0-2-128 15,3 2 0-15,2 0-16 0,-7-4-208 16,0 0-32-16,0 0-16 0,0 0 0 0,55 12-368 0,-55-12 128 16,0 0-128-16,56 3 0 0,-56-3 0 0,0 0 0 15,62 0-192-15,-62 0 64 0,0 0-32 0,54-4 0 16,-54 4 0-16,0 0 0 15,0 0-1488-15,0 0-288 0</inkml:trace>
  <inkml:trace contextRef="#ctx0" brushRef="#br0" timeOffset="180529.99">15624 14977 1839 0,'-4'7'160'0,"2"-5"-160"16,-1-2 0-16,2 1 0 0,0-1 752 0,-2 0 112 15,2 0 32-15,0 0 0 0,-2-1 1088 0,0-1 208 16,-1 2 48-16,0-3 16 0,2 2-96 0,-2 1-32 16,1-3 0-16,1 3 0 0,0 0 32 0,-1 0 0 15,3 0 0-15,-2 0 0 0,0 3-48 0,1-3-16 16,-1 1 0-16,-1 2 0 0,1 0-768 0,-1 2-160 16,2-3-16-16,0 0-16 0,1 2-624 0,0-2-112 0,1 4-16 0,0-2-16 15,2 0-160-15,-1 2-16 0,2 3-16 0,1-3 0 16,1 4 16-16,0-2 0 0,2 2 0 15,0 3 0-15,2-3 0 0,1 3 0 0,0 0 0 16,1-1 0-16,-1-2-16 0,1 2 0 0,2 1 0 0,0 3 0 16,3 2-176-16,0 1 128 0,0-3-128 0,-1-3 128 15,3 2-128-15,-4-2 0 0,-3-4 0 0,3 1 128 16,0 5-128-16,2-1 0 0,0 1 144 0,-3 1-144 16,-2-4 992-16,-1-2 128 0,2 0 32 0,-1 2 0 15,2 1-1632 1,1 3-320-16,1 0-64 0,0-3-16 0,1 2 880 0,-1-2 0 0,1-4 0 0,1 0 128 15,0 1-128-15,1-4 0 0,1 0 0 0,-2 1 0 16,-1-4 0-16,1 3 0 0,2-2 0 0,-1-1 0 0,0 3 0 16,-2-2 0-16,1 4 0 0,-2 2 0 0,-2-3 0 0,0 2 0 15,0-1 0-15,-2 0 0 0,-1-2 0 0,0 4 0 16,0-4 0-16,1 4 0 0,-3 5 0 0,1-9 0 16,-2 1 0-16,0-4 0 0,4 1 0 0,-1 2 0 15,0 0 0-15,0 1 0 0,0-1 0 0,0 0 0 16,-1-2 0-16,1 2 0 0,0 0 0 0,-1 3 0 15,1-2 0-15,-1-1 0 0,-1 3 0 0,0-2 0 16,-1 2 0-16,0-3 0 0,0 0 0 0,-2 1 0 16,1-3 0-16,-2 1 0 0,0-1 0 0,-2-1 0 15,1-2 0-15,0 1 0 0,-1 1 0 0,1 0 0 16,-1 0 0-16,-2-2 0 0,1-1 0 0,0 3 0 16,-1-3 0-16,-1 3 0 0,0-3 0 0,-1 0 0 0,1 0 0 0,-2 0 0 15,0 3 0-15,-2 3 0 0,0 6 128 16,1-8-128-16,-1-14 0 0,-1-2 0 0,0 3 0 0,-1 2 128 15,0 2-128-15,-2-1 0 0,2 2 0 0,-3-3 0 16,1 2 0-16,-3-2 0 0,2 4 0 0,-2-1 0 16,1-1 0-16,-1 1 0 0,1 1 128 0,0-1-128 15,0 1 0-15,-1-3 0 0,0 3 0 0,-1 0 0 16,-1-1 0-16,0-2 0 0,0 2 0 0,0-2 0 16,-2 0 0-16,0 0 0 0,0-3 0 0,1 3 0 15,1 0 0-15,2 2 0 0,1-2 0 0,0 2 0 16,3 4 0-16,-1 0 0 0,3-2 0 0,0 4 0 15,2-2 0-15,0 3 0 0,1 0 0 0,2-3 0 16,0 4 0-16,1-1 0 0,1 0 128 0,2 0-128 16,0 1 0-16,2-2 0 0,0 2 0 0,2-2 0 0,0 3 0 15,0 1 0-15,1-1 128 0,3 1-128 0,0 4 0 0,-1-3 0 16,3 2 0-16,-2-2 0 0,2 2 0 0,-3 0 0 16,-1 1 0-16,-2-3 0 0,1 2 0 0,-2 0 0 15,1-2 0-15,-2 2 0 0,0 3 0 0,0-4 0 16,-1 0 0-16,0-2 0 0,-1 1 0 0,0-4 0 15,1-1 0-15,-2-1 0 0,1 0 0 0,0-2 0 16,1-2 0-16,-2 0 0 0,2-2 0 0,-1-1 0 16,-4 6 0-16,0 0 0 0,0 0 0 0,0 0 0 15,0 0 0-15,0 0 0 0,0 0 0 0,37-55 0 16,-37 55 0-16,0 0 0 0,0 0 0 0,0 0 0 16,0 0 0-16,0 0 0 0,45-44 0 0,-45 44 0 0,0 0 0 15,0 0 0-15,0 0 0 0,0 0 0 0,45-38 0 16,-45 38 0-16,0 0 0 0,0 0 0 15,0 0 0-15,0 0 0 0,42-51 0 0,-42 51 0 0,0 0 0 0,0 0 0 16,18-51 0-16,-18 51 0 0,0 0 0 0,2-41 0 16,-2 41 0-16,0 0 0 0,-2-41 0 0,-1 25 128 15,2 1-128-15,0 2 128 0,0 0-128 0,-1 3 128 16,4 2-128-16,-2-2 0 0,1 1 0 0,0 3 0 16,0 2 0-16,1-2 0 0,-1 0 0 0,0 2 0 31,0 1-416-31,-1 0-16 0,2-1 0 0,-2 2 0 0,0-2-528 0,0-1-128 0</inkml:trace>
  <inkml:trace contextRef="#ctx0" brushRef="#br0" timeOffset="182597.49">15884 14740 4415 0,'-4'-2'0'15,"1"0"0"1,2 2 0-16,1 0 0 0,0 0 0 0,-1-2 0 16,-2-1 0-16,-2 0 0 0,-1-1 0 0,0-1 0 15,0 1 0-15,1 3 0 0,0-1 0 0,1-5 0 0,1 4 784 0,-1-2 128 16,1 7 32-16,0 1 16 16,0-3 1168-16,1 0 240 0,-1 1 32 0,0-1 32 0,1 0 400 0,0 0 80 15,-1 0 16-15,2 0 16 16,0 0-720-16,0 2-160 0,1-2-16 0,-2 3 0 0,2 1-736 0,0-1-160 15,0 4-16-15,0-1 16 0,2 2-448 0,-2 0-96 16,0 4-16-16,0 1 48 0,-2 0-304 0,2 4-48 16,-1-3-16-16,0 2 32 0,0 5-176 0,-2-4-128 15,1 1 144-15,1-2-16 0,-2 0-128 0,1 0 0 16,-1-2 0-16,2-2 0 0,0-1 0 0,1-4 0 16,0-3 0-16,0 1 0 0,0-5-128 0,1 0 0 15,1-2 0-15,-2 2 128 0,0 0-320 0,0 0 64 16,0 0 0-16,5-42 16 0,-5 42 240 0,-1-31 0 15,1 31 0-15,-4-32-144 0,4 32 144 0,-3-34 144 16,3 34-16-16,-5-32-128 0,5 32 144 0,-3-32-144 16,3 32 0-16,-2-29 144 0,2 29-144 0,0 0 0 0,-1-30 0 0,1 30 0 15,0 0 128-15,0 0-128 0,0 0 128 0,8-39-128 16,-8 39 208-16,0 0-32 0,0 0-16 0,0 0 0 16,0 0 16-16,0 0 0 0,0 0 0 0,37-38 0 15,-37 38-176-15,0 0 192 0,0 0-192 0,0 0 192 16,0 0-192-16,0 0 160 0,48-3-160 0,-43 6 160 15,2 1-160-15,-2-1 0 0,1 2 0 0,0 3 0 16,0 0 0-16,-1 0 0 0,0 2 0 0,-1 1-176 16,-1-1-32-16,2 0-16 0,-1 2 0 0,1-3 0 15,-1 2-32-15,1 0 0 0,-2-1 0 0,1 0 0 16,-1-2-160-16,-1-2-32 0,1 2-16 0,-2-4 0 16,0 0-240-16,-1 3-64 0,0-6 0 0,-1 1 0 15,0 1 288-15,-2 1 48 0,1-3 16 0,-3 1 0 0,-2 1 32 16,0-2 16-16,-2 1 0 0,1 1 0 0,-3-3 144 0,1 4 32 15,2-4 0-15,1 2 0 0,2-2 192 0,0 0 0 16,1 0 0-16,2 0 0 0,1 0 0 0,1 0 0 16,0-2 0-16,2 2 0 0,0-3 0 0,3 2-192 15,-5 1 0-15,0 0 0 16,0 0-1440-16,0 0-288 0</inkml:trace>
  <inkml:trace contextRef="#ctx0" brushRef="#br0" timeOffset="183297.22">16106 14762 10127 0,'0'3'448'0,"0"-3"96"0,0 0-544 0,1-3 0 0,-1 3 0 0,2 0 0 15,-1 0 2896-15,0 0 480 0,3 0 80 0,1 0 32 16,-5 0-64-16,0 0-16 0,0 0 0 0,0 0 0 16,0 0-1744-16,0 0-336 0,45-8-80 0,-45 8-16 15,0 0-688-15,0 0-144 0,0 0-16 0,45-2-16 16,-36 6-240-16,-2 0-128 0,2 1 160 0,-2-1-160 16,1-1 0-16,-2 1 128 0,0 1-128 0,0-4 0 15,-1 2 0-15,0-3 0 0,0 0 0 0,-5 0 0 0,0 0 0 0,0 0-208 16,0 0 64-16,0 0 16 15,0 0-432-15,0 0-80 0,0 0 0 0,26-49-16 0,-26 49 224 0,0 0 48 16,0 0 16-16,-4-28 0 0,0 22 368 0,0 0 0 16,-1-4 0-16,-2 3 0 0,1 1 304 0,0 0-32 15,0 0 0-15,1 2 0 0,0-1-16 0,0 4 0 16,1-1 0-16,1 2 0 0,-1 0 128 0,1 0 0 16,0 2 16-16,1-1 0 0,1-1-80 0,0 3-32 15,1 3 0-15,0 0 0 0,0 0-80 0,1 0-16 16,0-2 0-16,1 2 0 0,0 1 0 0,1-1-16 15,0-3 0-15,1 1 0 0,0 1-176 0,1-1 160 16,1-2-160-16,-1 2 160 0,-1-3-160 0,0 2 0 16,4 0 0-16,-1 2 0 0,-7-5 0 0,18 7 0 0,-7 0 0 15,-1 2 0-15,-2-3 0 0,1 0 0 0,-2 1 0 0,0 3 0 16,-1 9 0-16,-1-9 0 0,-2-10 0 0,0-2 0 16,-1 2 0-16,-2 2 0 0,2 0 0 0,-4 1 0 15,1 0 0-15,0 0 0 0,0 1 0 0,-2-1 0 16,1 0 0-16,-2 0 0 0,-1 0 0 0,0 1 0 15,0 2 0-15,-1-4 0 0,0 3 0 0,0 0 0 16,-1-1 160-16,0 0 0 0,0 1 0 0,0-2 0 16,1 0-32-16,0 0 0 0,1 1 0 0,0-1 0 15,0 0-128-15,0 0 160 0,3-2-160 0,-2 2 160 16,3-3-160-16,0 2 0 0,1-4 0 0,0 2 0 16,1 0 0-16,0-4 0 0,2 1 0 0,-3 3 0 15,0 0 0-15,0 0-176 0,0 0 48 0,0 0 0 16,0 0-448-16,0 0-64 0,39-38-32 0,-39 38 0 15,0 0-1120-15,0 0-208 0</inkml:trace>
  <inkml:trace contextRef="#ctx0" brushRef="#br0" timeOffset="183696.14">16546 14740 9215 0,'0'0'816'0,"0"0"-656"16,0 3-160-16,-1-3 0 0,1 0 3200 0,-1 0 624 15,0 3 112-15,-2 0 32 0,1 2-480 0,-2 1-96 16,0 0 0-16,1 3-16 0,0-3-1696 0,1 1-336 16,-2 2-64-16,1-3 0 0,2 0-768 0,-1 4-128 0,2-4-48 0,-2 4 0 15,2-4-128-15,0 3-16 0,3-3-16 0,-2 2 0 16,3-5-176-16,0 2 160 0,1-1-160 0,1-1 160 16,1-2-160-16,-7-1 0 0,0 0 0 0,0 0 128 15,0 0-128-15,48-14 0 0,-48 14 0 0,0 0 0 16,0 0 0-16,49-25 0 0,-49 25-176 0,0 0 176 15,0 0-368-15,44-32 16 0,-44 32 0 0,0 0 0 32,0 0-272-32,0 0-48 0,0 0-16 0,0 0 0 0,24-43 352 0,-27 39 64 0,-1 1 16 0,-1-4 0 15,-1 1 640-15,0 0 144 0,-4 2 32 0,0-1 0 16,-1 2-48-16,-1-1 0 0,1-2 0 0,-2 2 0 16,2 2-256-16,1-2-64 0,0 1-16 0,-1 0 0 15,0 3-176-15,1-3 0 0,2 3 144 0,-1 0-144 16,4 0 0-16,0-2 0 0,1 1 0 0,2 1 0 15,-1 0 0-15,2-3 0 0,0 3 0 0,1-1-128 0,-1 1-176 0,1 0-16 16,0 0-16-16,0 0 0 16,0-1-1440-16,1 1-272 0</inkml:trace>
  <inkml:trace contextRef="#ctx0" brushRef="#br0" timeOffset="184470.19">16449 15174 5519 0,'0'3'496'0,"0"-3"-496"16,0 2 0-16,0-2 0 0,1 0 2048 0,-1 1 304 16,1 2 64-16,0-1 16 0,2 2 736 0,-1 2 160 15,2-2 16-15,-2 0 16 0,2-2-1184 0,0 0-256 16,0 5-32-16,-1-4-16 0,1 1-896 0,0 0-176 16,-1 1-32-16,0 1-16 0,-1-2-512 0,0 2-112 0,-1 1 0 0,-1 4-128 15,1-3 0-15,-1 2 0 0,0-2 0 0,0-1 0 16,0-1 0-16,-1 1 0 0,2 2 0 0,-1-6 0 15,0 2 0-15,1-1 0 0,-1-4 0 0,2 0-144 16,-1 0 144-16,0-4 0 0,0-2 0 0,-1 0-128 16,1-3 128-16,-1 0 0 0,0 9 128 0,0 0-128 15,0 0 400-15,3-39 16 0,-3 39 0 0,1-37 0 16,-1 37 48-16,1-36 16 0,-1 36 0 0,0 0 0 16,2-43-48-16,-2 43-16 0,0 0 0 0,0-32 0 15,1 22-176-15,0 4-48 0,0 1 0 0,2 0 0 16,-1 2 16-16,1 1 0 0,1 2 0 0,-1-1 0 15,1 1-48-15,1 0-16 0,0 1 0 0,2 1 0 16,1 0-144-16,0 3 160 0,1-2-160 0,1 3 160 0,2 1-160 0,-2-1 0 16,2 1 0-16,2 2 0 0,-3 0-176 0,2-2-112 15,-1 2-32-15,-2-3-12240 16,1-2-2464-16</inkml:trace>
  <inkml:trace contextRef="#ctx0" brushRef="#br0" timeOffset="185198.33">16843 15217 1839 0,'-4'4'160'0,"2"-1"-160"0,-1 0 0 0,2-3 0 16,0 3 2928-16,1-3 544 0,-1 0 112 0,1 0 32 15,-2 1 352-15,2 1 80 0,2-2 16 0,0 0 0 16,2 0-1824-16,0-3-352 0,2 3-80 0,0-3-16 16,1 3-560-16,-7 0-112 0,0 0-32 0,0 0 0 15,37 3-512-15,-27-2-96 0,1 1-32 0,1 2 0 16,-1 1-192-16,1 1-64 0,-1 2 0 0,-1-5 0 16,3 2-192-16,-2-1 0 0,-1 0 0 0,1-2 0 15,-1 1 0-15,-1-3 0 0,-9 0 0 0,0 0 0 16,0 0 0-16,0 0 0 0,0 0-192 0,0 0 192 15,46-37-464-15,-46 37 16 0,0 0 0 0,0 0 0 16,0 0-368-16,3-39-64 0,-7 29-16 0,0-2 0 0,1 0 448 0,-2-1 96 16,-2 3 16-16,1 1 0 0,1 0 336 0,-1-1 0 15,-1 1 0-15,-1 2 0 0,1 1 272 0,-1 1-16 16,1 0-16-16,0 2 0 0,0 3 464 0,1-2 112 16,1 4 16-16,-1-2 0 0,4 2-272 0,-2-1-48 15,3 3-16-15,-1-3 0 0,2 1-208 0,2 2-32 16,-1-2-16-16,3 1 0 0,-1 1-80 0,1-2-16 15,1 2 0-15,0 2 0 0,1-2-16 0,0-1 0 16,0 2 0-16,2 2 0 0,-2-4-128 0,1 3 192 16,1 1-192-16,1-1 192 0,-1 0-192 0,1-1 0 15,0 4 0-15,-1-3 0 0,0-3 0 0,0 2 0 16,1-1 0-16,-2 0 0 0,0 0 0 0,-1 0 0 16,0 0 0-16,-1-1 0 0,-1 0 0 0,-1 0 0 0,0-2 0 15,-2 3 0-15,-1-2 0 0,0 2 0 0,0-2 0 16,-1 1 0-16,-2 3-128 0,1 0 128 0,-1-1-160 0,0 0 160 15,0-1 0-15,-1 2-144 0,1-3 144 0,-1 0 0 16,-1 0 0-16,-1 0 0 0,1 1 0 0,-1-1 0 16,0-2 0-16,-2 1 0 0,2 1 0 0,0-2 0 15,-2 2 0-15,3-1 0 0,-1-2 0 0,3 1 128 16,-2 2-128-16,1-1 0 0,0-1 0 0,0 2 0 16,2-3 0-16,-1 6 0 0,2 1 0 0,-1-2 0 15,1-5 0-15,1-2 0 0,-2 2 0 0,2 0 0 16,0 2 0-16,2 0 0 0,-1 0-192 0,0-2 64 15,0 3-272-15,2-3-48 0,-1 1-16 0,1-1 0 16,2-1-384-16,-2-2-80 0,-3 3-16 0,0 0-16544 16</inkml:trace>
  <inkml:trace contextRef="#ctx0" brushRef="#br0" timeOffset="186047.2">17470 15154 7423 0,'2'0'160'0,"-2"0"32"0,2 0 16 0,-1-2 0 0,0 2-208 0,-1 0 0 0,1 2 0 0,-1-2 0 15,2 0 2608-15,-1 3 464 0,-1-3 112 0,1 4 16 16,-1-2-400-16,-1 3-80 0,-2 1-16 0,2 0 0 16,-1 0-784-16,-2 1-144 0,0 1-48 0,1-2 0 15,-1 1-656-15,-1-4-144 0,0 4-32 0,-2-1 0 16,0-3-432-16,0 6-80 0,0 5-32 0,-1-6 0 16,1-6-192-16,-1 0-32 0,0 1-128 0,-2-2 192 15,1 5-192-15,0 0 0 0,2-3 0 0,0 0 0 16,0 0 128-16,1-2-128 0,1-1 0 0,0-1 0 15,2-2 176-15,0 0-176 0,1-2 192 0,-1 0-192 16,2-1 256-16,-2-1-64 0,3 7-16 0,0 0 0 16,0 0-16-16,0 0 0 0,0 0 0 0,0 0 0 0,3-40-16 0,-3 40 0 15,0 0 0-15,0 0 0 0,0 0-144 0,0 0 192 16,0 0-192-16,0 0 192 0,0 0-48 0,51-23 0 16,-51 23 0-16,0 0 0 0,0 0-16 0,39 6 0 15,-26-2 0-15,-2 0 0 0,0 1-128 0,-1-1 160 16,0-1-160-16,0 1 160 0,-3 1-160 0,0-1 0 15,1-1 144-15,-2 0-144 0,0 1 0 0,0-1 128 16,-1 2-128-16,1-1 0 0,-1-2 0 0,0 2 0 16,0-1 0-16,-2-3 0 0,2 3 0 0,-2 0 0 15,2-2 0-15,0 1 0 0,0 0 0 0,0 0 0 16,0-2 0-16,1 0 0 0,1 3 0 0,-1-6 0 16,-6 3 0-16,0 0 0 0,0 0 0 0,0 0 0 15,0 0-144-15,38 0 144 0,-38 0-192 0,0 0 16 0,0 0 16 0,0 0 0 16,0 0-16-16,47-22 0 0,-47 22 0 0,0 0 0 15,0 0 176-15,0 0-192 0,0 0 192 0,37-41-192 16,-37 41 192-16,0 0 0 0,0 0 0 0,0 0 0 16,0 0 0-16,0 0 0 0,0 0 0 0,0 0 0 15,27-51 0-15,-27 51 0 0,0 0 0 0,0 0 0 16,0 0 0-16,0 0 0 0,0 0 0 0,3-44 0 16,-4 38 0-16,-3 0 0 0,1-1 0 0,-2 1 0 15,2 2 160-15,-2-2-32 0,0 3-128 0,0-1 192 16,-1 1-64-16,-2 1-128 0,1 1 176 0,-3 1-176 15,1 0 192-15,-1 1-64 0,2 1 0 0,3-2-128 16,1 0 176-16,0 2-176 0,-1-1 160 0,-2 3-160 16,-2 2 176-16,-2 1-176 0,-1 2 192 0,0-2-192 15,0 2 192-15,1-3-64 0,1 0 0 0,2-2-128 0,2 2 192 16,-1-2-64-16,1-2 0 0,1 1-128 0,0 1 176 0,0-1-176 16,0 1 160-16,2 1-160 0,-1 1 0 0,0-2 128 15,1-2-128-15,0 2 0 0,1-2 0 0,0 0-160 16,1 0 32-16,1 2 0 15,0-2-480-15,0 2-96 0,1-2 0 0,1 0-18448 16</inkml:trace>
  <inkml:trace contextRef="#ctx0" brushRef="#br0" timeOffset="187147.61">16337 15935 3679 0,'-2'0'320'0,"1"-3"-320"0,-1 3 0 0,1 0 0 16,1 0 768-16,-1 0 64 0,-3 0 32 0,-1-2 0 15,0 0 512-15,-1 0 96 0,0 1 32 0,2-2 0 16,-1 3-288-16,3-3-64 0,-1 0-16 0,1 1 0 15,-1-2 400-15,2 0 96 0,-1-1 16 0,-1 2 0 16,1 0 144-16,-1-1 48 0,2 3 0 0,-1-1 0 16,-1-2-240-16,1 4-64 0,0-3 0 0,1 3 0 15,0 0-384-15,1 0-64 0,0 0-32 0,0 0 0 0,0 3-320 0,1-3-64 16,0 1-16-16,2 2 0 16,1 3-336-16,-2-4-64 0,2 2 0 0,1 0-16 0,-3-2-16 0,3-1 0 15,0 2 0-15,1-1 0 0,0 0-16 0,-1 0 0 16,3 1 0-16,-2-2 0 0,0 1-64 0,0-2-16 15,2 0 0-15,-1 0 0 0,1 0-128 0,-1 0 192 16,0 0-192-16,-7 0 192 0,0 0-192 0,0 0 128 16,0 0-128-16,46-6 128 0,-46 6-128 0,0 0 0 15,0 0 0-15,0 0 128 0,50-10-128 0,-50 10 0 16,0 0 0-16,0 0 0 0,0 0 0 0,0 0 0 16,47-10 0-16,-41 9 0 0,-1 0 0 0,0 1 0 15,0 0 0-15,-2-3 0 0,2 2 0 0,-1-1 0 16,0-2 0-16,-1 1 0 0,1 0 0 0,-4 3 0 15,0 0 0-15,0 0 0 0,0 0 128 0,0 0-128 16,0 0 0-16,0 0 128 0,24-47-128 0,-24 43 0 0,1-1 144 0,-1 1-144 16,0 1 0-16,0-1 0 0,-1 1 0 0,1 1 128 15,0 1-128-15,0-2 0 0,0 3 0 0,1-3 0 16,-1 3 0-16,2-3 0 0,1 3 0 0,-1-2 0 16,1 0 0-16,0 2 0 0,1-2 0 0,-1-2 0 15,0 2 0-15,0-2 0 0,-1 0 0 0,1-1 0 16,-1 2 0-16,-1-1 0 0,1-1 0 0,-1 0 0 15,0-1 0-15,-1-3 0 0,0 1 0 0,0-2 0 16,0 2 0-16,0-4 0 0,0 12 0 0,0 0-128 16,0 0 128-16,6-41 0 0,-6 41 0 0,0 0 0 15,0 0 0-15,0 0 0 0,14-48 0 0,-14 48-128 16,0 0 128-16,0 0-128 0,0 0 128 0,0 0-128 16,0 0 0-16,0 0 0 0,0 0 0 0,0 0 0 15,0 0-320-15,0 0-64 0,0 0-16 0,0 0-18336 16</inkml:trace>
  <inkml:trace contextRef="#ctx0" brushRef="#br0" timeOffset="213747.26">19644 13416 1839 0,'0'0'160'0,"0"0"-160"16,0 0 0-16,-1 0 0 0,1 0 528 0,-2 0 80 15,1 0 16-15,0 0 0 0,0 0 144 0,-2 0 48 16,1 0 0-16,-2 0 0 0,3 0-352 0,-2-3-64 16,1 2-16-16,1-2 0 0,-1 1-384 0,0-2 128 15,2 2-128-15,-1 1 0 0,-1-3 0 0,2 1 0 16,-1 3 0-16,0-3-176 0,1 0 176 0,-1 3 0 16,-1 0 0-16,1 0 0 0,1-2 0 0,-1 1 144 15,0 1-16-15,1 0-128 0,-1-3 592 0,1 3 16 16,-2 0 0-16,1 0 0 0,0-2 224 0,1 2 64 0,-1 0 0 0,1-2 0 15,0 2-48-15,-2-2 0 0,2-1 0 16,-1 2 0-16,1-3 368 0,-1 2 64 0,1-2 0 0,0 2 16 16,0 2 176-16,0-3 16 0,0 3 16 0,0 0 0 15,0 0 128-15,0 0 32 0,0 0 0 0,0 0 0 16,1 0-224-16,-1 0-32 0,0 0-16 0,1-1 0 16,1 1-688-16,0 0-144 0,2-2-32 0,-1-2 0 15,1-2-256-15,-4 6-48 0,0 0-16 0,0 0 0 16,0 0-48-16,0 0-16 0,34-51 0 0,-34 51 0 15,0 0 0-15,0 0 0 0,0 0 0 0,27-47 0 16,-27 47-16-16,0 0-128 0,0 0 192 0,0 0-64 16,0 0-128-16,0 0 0 0,0 0 144 0,0 0-144 15,0 0 0-15,33-45 128 0,-30 45-128 0,-1-2 0 0,1 4 0 0,-1-2 128 16,1 3-128-16,0 1 0 0,0-1 176 0,-1 4-48 16,2-1 0-16,0 0 0 0,-1-2-128 0,1 2 160 15,0 0-160-15,1 0 160 0,0 0-160 0,-2 1 0 16,2-1 0-16,-2-3 0 0,0 4 0 0,0-4 0 15,-1 2 0-15,1-1 0 0,-1 0 0 0,0-1 0 16,-1 2 0-16,0-1 0 0,-1 2 0 0,0 0 0 16,0 2 0-16,0 1 0 0,1-3-208 0,-1 4-32 15,-1-2 0-15,2 2 0 16,-1-2-192-16,2 0-32 0,0 2-16 0,0-4 0 16,1 0-896-16,1-3-176 0,2-3-48 0,-6 0-14912 0</inkml:trace>
  <inkml:trace contextRef="#ctx0" brushRef="#br0" timeOffset="-214499.9">23031 13175 4479 0,'0'3'400'0,"-1"1"-400"0,1-4 0 0,0 0 0 16,0 0 1184-16,-2 0 160 0,2 0 16 0,0 2 16 15,-1 2 16-15,1-4 0 0,0 3 0 0,0-3 0 16,0 0 32-16,0 0 16 0,0 0 0 0,0 0 0 16,1-3-160-16,-1 3-48 0,0-2 0 0,2 0 0 15,-2 0 32-15,1-1 0 0,0 2 0 0,-1-1 0 16,1 1-80-16,-1-2-16 0,1-1 0 0,-1 2 0 16,3-2-368-16,-2-2-80 0,-1 6-16 0,0 0 0 0,0 0-304 15,0 0-64-15,0 0-16 0,0 0 0 0,34-43-48 0,-34 43-16 16,0 0 0-16,0 0 0 0,0 0 64 0,0 0 0 15,32-49 0-15,-32 49 0 0,0 0 48 0,0 0 16 16,0 0 0-16,0 0 0 0,0 0-112 0,31-40-16 16,-31 40 0-16,0 0 0 0,0 0-128 0,0 0-128 15,0 0 144-15,0 0-144 0,0 0 128 0,0 0-128 16,0 0 0-16,0 0 0 0,0 0 128 0,0 0-128 16,0 0 0-16,0 0 0 0,0 0 208 0,0 0-48 15,0 0-16-15,0 0 0 0,33 8-144 0,-32 2 160 16,0 3-160-16,2-4 160 0,-1 1-160 0,1-1 0 15,1-2 0-15,-1 2 0 0,2-3 0 0,-1 0 0 16,1 1 0-16,-1-4 0 0,1 0 0 0,-3-2 0 16,2 2 0-16,-2 0 0 0,-1-3-176 0,1 3 48 0,-2-2 0 0,-2 1 0 15,1 2-160-15,0-1-32 0,-1 3 0 0,-1-2 0 32,1 2-848-32,-2-3-176 0,1 4-48 0,1-2-15216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64 4607 0 0,'0'0'354'0'0,"-1"-3"-114"0"0,-1 0 382 0 0,0-1 0 0 0,0 1 0 0 0,-1-1 0 0 0,1 1-1 0 0,-1 0 1 0 0,0 0 0 0 0,0 0 0 0 0,0 1 0 0 0,0-1 0 0 0,0 1 0 0 0,0-1 0 0 0,-1 1 0 0 0,1 0 0 0 0,-1 0 0 0 0,1 1 0 0 0,-1-1 0 0 0,0 1 0 0 0,0 0 0 0 0,0 0 0 0 0,0 0 0 0 0,-7-1 0 0 0,8 2-478 0 0,-1-1 1 0 0,1 1-1 0 0,0 0 1 0 0,0 0 0 0 0,-1 0-1 0 0,1 0 1 0 0,0 0 0 0 0,0 1-1 0 0,-1 0 1 0 0,1-1 0 0 0,0 1-1 0 0,0 0 1 0 0,0 1-1 0 0,0-1 1 0 0,0 0 0 0 0,0 1-1 0 0,0 0 1 0 0,0 0 0 0 0,1 0-1 0 0,-1 0 1 0 0,1 0-1 0 0,-1 0 1 0 0,1 0 0 0 0,0 1-1 0 0,0 0 1 0 0,0-1 0 0 0,0 1-1 0 0,-1 4 1 0 0,-1 3-91 0 0,0 1 1 0 0,2-1 0 0 0,-1 1-1 0 0,1 0 1 0 0,1 0 0 0 0,0 0-1 0 0,1 15 1 0 0,0-8-7 0 0,2 1 1 0 0,0-1-1 0 0,8 29 0 0 0,-9-40-46 0 0,1 0-1 0 0,0 0 0 0 0,1-1 0 0 0,0 1 0 0 0,0-1 1 0 0,0 0-1 0 0,1 0 0 0 0,5 8 0 0 0,5-3-1 0 0,-12-10-1 0 0,1 0-1 0 0,0 0 1 0 0,0 0 0 0 0,0 0-1 0 0,-1-1 1 0 0,1 1 0 0 0,0-1-1 0 0,4 1 1 0 0,33-4-60 0 0,-38 3 53 0 0,0 0 0 0 0,0 0-1 0 0,-1-1 1 0 0,1 1 0 0 0,0-1 0 0 0,-1 1 0 0 0,1-1 0 0 0,-1 0 0 0 0,3 0-1 0 0,35-18-84 0 0,-29 15-3 0 0,-2-4 0 0 0,25-20-7 0 0,-25 21-29 0 0,-2-2-17 0 0,17-27-3 0 0,-17 27-8 0 0,-3-1-248 0 0,11-30 192 0 0,-14 38 198 0 0,1 1 0 0 0,-1-1 0 0 0,1 1 0 0 0,-1-1 0 0 0,1 0 0 0 0,-1 1 0 0 0,0-1 0 0 0,0 0 0 0 0,0-1 0 0 0,-2-35-18 0 0,2 34 84 0 0,-1-1 1 0 0,0 1-1 0 0,0 0 0 0 0,-1-1 1 0 0,1 1-1 0 0,-1 0 0 0 0,0 0 0 0 0,0 0 1 0 0,0 0-1 0 0,-1 0 0 0 0,1 1 1 0 0,-1-1-1 0 0,0 1 0 0 0,-4-4 0 0 0,2 3 51 0 0,1 0 0 0 0,-2 0-1 0 0,1 1 1 0 0,0 0-1 0 0,-1 0 1 0 0,1 0-1 0 0,-1 1 1 0 0,0 0-1 0 0,-7-2 1 0 0,-3 1 90 0 0,0 1-1 0 0,0 0 1 0 0,-1 1 0 0 0,1 1-1 0 0,0 0 1 0 0,-28 5 0 0 0,-4 4-17 0 0,45-7-73 0 0,15-1-737 0 0,18 0 382 0 0,-23-1-27 0 0,3 1-111 0 0,37 3-49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3679 0 0,'0'4'14278'0'0,"0"6"-12321"0"0,5 26-1033 0 0,-1 0 0 0 0,-2 1 1 0 0,-2-1-1 0 0,-6 58 0 0 0,6-93-932 0 0,-2 6-304 0 0,2-6 127 0 0,3-8 90 0 0,11-35 68 0 0,6-9-21 0 0,-15 38 54 0 0,0 2 51 0 0,-1 2 31 0 0,13-29 21 0 0,-12 29 697 0 0,3 1-701 0 0,27-21-1 0 0,-35 28-93 0 0,1 1-1 0 0,0-1 1 0 0,0 1-1 0 0,-1-1 1 0 0,1 1-1 0 0,0 0 1 0 0,0-1-1 0 0,0 1 1 0 0,0 0-1 0 0,0-1 1 0 0,0 1-1 0 0,0 0 1 0 0,-1 0-1 0 0,1 0 1 0 0,0 0-1 0 0,0 0 1 0 0,0 0-1 0 0,0 0 1 0 0,0 0-1 0 0,0 1 1 0 0,0-1-1 0 0,0 0 1 0 0,0 0 0 0 0,-1 1-1 0 0,1-1 1 0 0,0 1-1 0 0,0-1 1 0 0,0 0-1 0 0,-1 1 1 0 0,1 0-1 0 0,0-1 1 0 0,0 1-1 0 0,-1-1 1 0 0,1 1-1 0 0,-1 0 1 0 0,1-1-1 0 0,0 1 1 0 0,-1 0-1 0 0,1 0 1 0 0,0 1-1 0 0,-1-1 15 0 0,4 5 13 0 0,0-1-1 0 0,-1 1 1 0 0,1 0-1 0 0,-1 0 0 0 0,-1 1 1 0 0,1-1-1 0 0,-1 0 1 0 0,-1 1-1 0 0,3 10 1 0 0,-2 2 14 0 0,-1 0 1 0 0,-2 20 0 0 0,2 24 14 0 0,-1-62-450 0 0,3 16 1412 0 0,0-9-2738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5063 0 0,'-7'4'8872'0'0,"6"-3"-8405"0"0,-5 10 4146 0 0,0 15-1728 0 0,6-23-2397 0 0,-2 12-84 0 0,0 1 0 0 0,2-1 0 0 0,0 1 0 0 0,0-1 0 0 0,1 1 0 0 0,4 15-1 0 0,26 91 226 0 0,-19-81-736 0 0,9 54 0 0 0,-13-5-705 0 0,-4-45-6759 0 0,-2-28 155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0 767 8287 0 0,'2'-1'10676'0'0,"5"-11"-8634"0"0,6-14-2120 0 0,-8 16 1418 0 0,-1-2-589 0 0,1-2-568 0 0,17-42 967 0 0,-1 6-809 0 0,-15 37-27 0 0,0 0-9 0 0,1-3-206 0 0,22-44 286 0 0,0 3-69 0 0,5-3-93 0 0,-10 23-153 0 0,-10 15 5 0 0,26-40-59 0 0,1-5-16 0 0,-10 17-24 0 0,-25 40-96 0 0,-2 0-24 0 0,15-30 0 0 0,-15 30-44 0 0,-4 3-1104 0 0,-3-25 785 0 0,3 31 467 0 0,0 0-1 0 0,0 0 0 0 0,-1 0 0 0 0,1 0 0 0 0,0 0 0 0 0,0 1 1 0 0,-1-1-1 0 0,1 0 0 0 0,0 0 0 0 0,-1 0 0 0 0,1 1 0 0 0,-1-1 1 0 0,1 0-1 0 0,-1 1 0 0 0,0-2 0 0 0,-6-3-679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5063 0 0,'1'2'781'0'0,"1"0"0"0"0,0 0-1 0 0,0 0 1 0 0,-1-1-1 0 0,1 1 1 0 0,4 2-1 0 0,3 3 2448 0 0,-5-2-1695 0 0,1 1 0 0 0,-1 0-1 0 0,0 0 1 0 0,4 10 0 0 0,10 27 965 0 0,-15-32-2448 0 0,1 0 0 0 0,1 0 1 0 0,0-1-1 0 0,1 0 0 0 0,9 14 0 0 0,-3-15-778 0 0,-10-9 454 0 0,1 2-343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4607 0 0,'-5'0'10349'0'0,"24"2"-3242"0"0,-9-2-6969 0 0,36 0 1007 0 0,1-2-957 0 0,-35 2-11 0 0,-2 0-18 0 0,30 0-66 0 0,-20 0-17 0 0,22 1-88 0 0,-31-1-135 0 0,42-3-1422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4607 0 0,'-4'11'6237'0'0,"3"13"-1424"0"0,0-19-3872 0 0,0 18 2047 0 0,2 23 0 0 0,1-32-2723 0 0,0 0-1 0 0,0 0 1 0 0,1 0 0 0 0,1 0-1 0 0,6 15 1 0 0,19 57-68 0 0,-2-6-866 0 0,-24-73-304 0 0,0 1 0 0 0,9 12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7831 0 0,'4'2'137'0'0,"-3"-2"467"0"0,1 1-1 0 0,0 0 1 0 0,-1 0-1 0 0,1 0 1 0 0,-1 0-1 0 0,1 0 1 0 0,-1 0-1 0 0,1 0 1 0 0,-1 1-1 0 0,0-1 1 0 0,1 0-1 0 0,1 3 1 0 0,2 7 493 0 0,0-1 0 0 0,6 17 0 0 0,-8-18-414 0 0,1 0-1 0 0,0 0 1 0 0,1-1 0 0 0,7 12 0 0 0,6 7-860 0 0,-12-17 4 0 0,0-1 0 0 0,15 16 0 0 0,-30-90-2747 0 0,1-8 3378 0 0,6 54-176 0 0,1 5-146 0 0,0-7 286 0 0,0-19 250 0 0,1 17-330 0 0,0 17 346 0 0,1-2-364 0 0,4-26-85 0 0,-3 25 947 0 0,7 5-1119 0 0,32-14-3 0 0,-40 17-61 0 0,1 1-1 0 0,-1-1 1 0 0,1 1-1 0 0,-1 0 1 0 0,1-1 0 0 0,0 1-1 0 0,-1 0 1 0 0,1 0-1 0 0,-1 0 1 0 0,1 0-1 0 0,-1 0 1 0 0,1 1 0 0 0,0-1-1 0 0,-1 0 1 0 0,1 1-1 0 0,-1-1 1 0 0,1 1-1 0 0,-1 0 1 0 0,1-1 0 0 0,-1 1-1 0 0,0 0 1 0 0,1 0-1 0 0,1 2 1 0 0,2 0-1 0 0,31 19-2255 0 0,-26-15-5510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46 5983 0 0,'-3'3'1669'0'0,"0"0"-1"0"0,0 0 0 0 0,1 0 1 0 0,0 1-1 0 0,0-1 0 0 0,-3 7 0 0 0,3-6-842 0 0,1 0 0 0 0,-1 0 0 0 0,1 0-1 0 0,0 0 1 0 0,0 9 0 0 0,1-9-778 0 0,0 1 0 0 0,0 0 1 0 0,0-1-1 0 0,1 1 0 0 0,0 0 1 0 0,0-1-1 0 0,0 1 1 0 0,0 0-1 0 0,1-1 0 0 0,0 0 1 0 0,0 1-1 0 0,0-1 0 0 0,0 0 1 0 0,1 0-1 0 0,0 0 1 0 0,-1 0-1 0 0,2-1 0 0 0,-1 1 1 0 0,7 5-1 0 0,3-2-48 0 0,15 0-16 0 0,-22-6-60 0 0,5-7-87 0 0,30-20 17 0 0,-31 20-22 0 0,-5-4-466 0 0,18-30 340 0 0,-17 30-9 0 0,-3 0-439 0 0,13-28 532 0 0,-12 28 26 0 0,-4 2 142 0 0,3-25 218 0 0,-4 20 281 0 0,-3 9 488 0 0,4 4-899 0 0,0 1 1 0 0,-1-1-1 0 0,1 0 1 0 0,0 1 0 0 0,-1-1-1 0 0,1 0 1 0 0,0 1-1 0 0,-1-1 1 0 0,1 0 0 0 0,0 1-1 0 0,0-1 1 0 0,-1 1-1 0 0,1-1 1 0 0,0 1 0 0 0,0-1-1 0 0,0 0 1 0 0,0 1-1 0 0,0-1 1 0 0,0 1-1 0 0,-1-1 1 0 0,1 1 0 0 0,0-1-1 0 0,0 1 1 0 0,0-1-1 0 0,0 1 1 0 0,1-1 0 0 0,-1 1-1 0 0,7 50 224 0 0,24 131 1196 0 0,-27-172-1523 0 0,-4-9-231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5527 0 0,'0'1'341'0'0,"1"0"-1"0"0,-1 0 0 0 0,1 0 0 0 0,-1 0 1 0 0,1 0-1 0 0,-1 0 0 0 0,1-1 0 0 0,-1 1 0 0 0,1 0 1 0 0,0-1-1 0 0,-1 1 0 0 0,1 0 0 0 0,0-1 1 0 0,1 2-1 0 0,0-1 848 0 0,1 0 0 0 0,-1 0 0 0 0,0 0 0 0 0,1-1 0 0 0,-1 1 0 0 0,0-1 0 0 0,1 1 0 0 0,4-1 0 0 0,26 2-638 0 0,-25-1 364 0 0,47-16-431 0 0,-44 12-290 0 0,-2-2-17 0 0,30-15-67 0 0,-29 15-27 0 0,0-1-9 0 0,39-29-13 0 0,-40 29-57 0 0,-1-1-1 0 0,-1 1 0 0 0,1-2 1 0 0,10-12-1 0 0,-15 15-2 0 0,0 0 0 0 0,0 0 0 0 0,-1 0 0 0 0,0 0 0 0 0,0 0 0 0 0,3-10 0 0 0,-5 13 0 0 0,0 0 0 0 0,0 1 0 0 0,0-1 0 0 0,0 0 0 0 0,0 1 0 0 0,0-1 0 0 0,-1 0 0 0 0,1 1 0 0 0,-1-1 0 0 0,1 0 0 0 0,-1 1 0 0 0,1-1 0 0 0,-1 1 0 0 0,0-1 0 0 0,0 1 0 0 0,0-1 0 0 0,0 1 0 0 0,0 0 0 0 0,0-1 0 0 0,0 1 0 0 0,0 0 0 0 0,-1 0 0 0 0,1 0 0 0 0,0 0 0 0 0,-1 0 0 0 0,1 0 0 0 0,-1 0 0 0 0,-1-1 0 0 0,1 1 0 0 0,-1-1 3 0 0,0 0 0 0 0,0 1 0 0 0,0-1 0 0 0,0 1 0 0 0,0 0 0 0 0,0-1 0 0 0,0 1-1 0 0,-1 1 1 0 0,1-1 0 0 0,0 0 0 0 0,-1 1 0 0 0,1 0 0 0 0,0-1 0 0 0,-1 1 0 0 0,1 1 0 0 0,0-1 0 0 0,-1 0 0 0 0,1 1-1 0 0,0 0 1 0 0,-1 0 0 0 0,1 0 0 0 0,0 0 0 0 0,0 0 0 0 0,0 1 0 0 0,0-1 0 0 0,-4 4 0 0 0,2-2 4 0 0,1 1 1 0 0,0 0-1 0 0,0 0 0 0 0,0 0 1 0 0,1 0-1 0 0,-1 1 1 0 0,1-1-1 0 0,0 1 1 0 0,0 0-1 0 0,1 0 0 0 0,0 0 1 0 0,-1 1-1 0 0,2-1 1 0 0,-1 0-1 0 0,-1 7 0 0 0,1-2 73 0 0,1 0 0 0 0,0 0-1 0 0,1 0 1 0 0,0-1-1 0 0,0 1 1 0 0,1 0 0 0 0,4 19-1 0 0,-4-24-44 0 0,1 1 0 0 0,-1-1 0 0 0,1 0 0 0 0,1 0 0 0 0,-1 0 0 0 0,1 0 0 0 0,-1 0 1 0 0,2 0-1 0 0,-1-1 0 0 0,0 1 0 0 0,1-1 0 0 0,0 0 0 0 0,0 0 0 0 0,0 0 0 0 0,8 5 0 0 0,30 10 71 0 0,-27-17-52 0 0,32-2-41 0 0,-37-1-27 0 0,-1 1-38 0 0,-1-1 0 0 0,1 0 0 0 0,10-3-1 0 0,21-10-273 0 0,-27 10 211 0 0,-3 0-272 0 0,0 1-6700 0 0,40-11-407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41:30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 13725 11967 0,'0'-3'1072'0,"-2"0"-864"16,2 0-208-16,0 3 0 0,-1-2 1920 0,0 0 320 15,0-1 80-15,-2-2 16 0,1-1 496 0,-3-1 112 16,1 4 0-16,-1-1 16 0,1 4-1040 0,1 0-192 15,-1 0-64-15,1 1 0 0,1 2-832 0,-2-1-160 16,1 4-32-16,-2 1-16 0,0 4-240 0,-3 4-32 16,1-2-16-16,-1 4 0 0,2 1-144 0,1-1-16 15,0 3-16-15,2-2 0 0,-1-2-160 0,0 4 0 16,2 3 144-16,-1 1-144 0,1 1 0 0,1 1 0 0,-2 2 0 16,2 3 0-16,0 4 0 0,-1-3 0 0,1-1 0 0,0 1 0 15,0-2 0-15,-1-3 0 0,1-1 0 0,-1-5 0 16,0-5 0-16,1 3 0 0,-1-3 0 0,1 0 0 15,1-3 0-15,-2 0 0 0,0 2 0 0,1-5 0 16,1-4 0-16,-2-6 0 0,1-6 0 0,-1-3 0 16,0-1 0-16,1-4 0 0,-1-3 0 0,0-3 128 15,0-4 32-15,1-2 16 0,0-5 0 0,-1 1 0 16,1-1-176-16,0-1 0 0,-2 0 144 0,2 1-144 16,0 5 128-16,-2-3-128 0,3 5 128 0,-1-5-128 15,0-3 0-15,1 1 144 0,-1 5-144 0,-1-2 0 16,1 3 128-16,1-1-128 0,0 5 0 0,0-1 0 15,-1 3 128-15,1-1-128 0,0-1 0 0,-1 4 0 16,-1-1 0-16,0 1 0 0,1 6 128 0,-2 0-128 0,1 3 0 0,1 1 128 16,-1 4-128-16,1-4 0 0,1 4 192 0,-1 0-64 15,0 1 0-15,-1 1-128 0,1-2 192 0,1 3-64 16,1-2 0-16,1 4-128 0,0-2 128 0,2 3-128 16,3 0 0-16,-1 0 0 0,-6-3 928 0,0 0 80 15,29 13 16-15,-29-13 0 16,28 15-1664-16,-28-15-320 0,34 14-64 0,-34-14 0 0,34 18 800 0,-16-5 224 15,-1-3 0-15,1 2 0 0,-18-12 0 0,35 22 0 16,-19-9 0-16,-2-3-128 0,-2 2 128 0,-1-2 0 16,-1 2 0-16,-2 1 0 0,-3-1 0 0,-1-2 0 15,-2 2 0-15,-2-2 0 0,0 0 0 0,0-4 0 16,-3 3 0-16,2-2 0 0,-1 2 0 0,-2-3 0 0,0 1 0 16,-1 2 0-16,0-3 0 0,-2 2 0 0,1 0 0 15,-2-1 0-15,0-1 0 0,-1 0 0 0,-1 0 0 0,-1-1 0 16,-1 1 0-16,-1-1 0 0,2-1 0 0,0 2 0 15,1-3 0-15,-1-2 0 0,1 2 0 0,1 0 0 16,1-1 0-16,1-2 0 0,1 2 0 0,1 0 0 16,0-2 0-16,0 0-128 0,2-2 128 0,0 0 0 15,2 2-288-15,1-2 32 0,1-2 0 0,3 1 0 32,0 0-944-32,-4 3-176 0,0 0-32 0,0 0-16128 0</inkml:trace>
  <inkml:trace contextRef="#ctx0" brushRef="#br0" timeOffset="801.44">2436 13678 3679 0,'0'0'320'0,"-1"0"-320"16,1-3 0-16,-1 2 0 0,1-1 1072 0,0 2 144 15,-2 0 16-15,1-4 16 0,-1 1 480 0,0 1 112 16,0-2 16-16,-2 2 0 0,2-2-160 0,-2 3-32 15,0-2 0-15,1 1 0 0,-1 1 0 0,-1 1-16 16,0-3 0-16,-1 3 0 0,0 0-176 0,-2 0-48 16,3-2 0-16,-1 2 0 0,-1 5-272 0,-2 1-64 15,-1 1-16-15,-1-1 0 0,1 4-336 0,0 0-64 0,0 3-16 0,0-1 0 16,2 0-272-16,-1 3-64 16,0-1-16-16,2 1 0 0,1 1-80 0,1 0-16 0,0 2 0 0,0-2 0 15,3-2-48-15,-3 5-16 0,2 3 0 0,1-2 0 16,0-3-144-16,1 5 160 0,1 4-160 0,-1 6 160 15,2 2-160-15,-1 0 0 0,3 0 0 0,-2-3 128 16,0 0-128-16,2-3 0 0,-2 0 0 0,1 1 0 16,0-1 0-16,0 1 0 0,0-6 0 0,1-2 0 15,-2-5 0-15,2 0 0 0,-1-1 0 0,1 1 0 16,0 0 0-16,2 0 0 0,0-1 0 0,-1-5 0 16,0 0 0-16,1-1 0 0,2 1 0 0,0 0 0 15,3-2-176-15,-1 0 176 0,2-2-128 0,-1-3 128 16,0 2-1488-1,-10-5-224-15,0 0-32 0,0 0-14496 0</inkml:trace>
  <inkml:trace contextRef="#ctx0" brushRef="#br0" timeOffset="1716.91">2685 13946 8287 0,'-2'0'736'0,"1"0"-592"15,1 0-144-15,0 0 0 0,0 0 1808 0,0 0 336 16,-1 0 64-16,0 0 16 0,-1 0 976 0,2 0 192 16,0 4 32-16,0-2 16 0,0 2-1200 0,-1 0-224 15,1 2-48-15,0 3-16 0,-1-3-736 0,1 4-128 16,0 3-48-16,-1 2 0 0,1 1-528 0,0-3-96 0,0 3-32 0,1-4 0 15,0 2-224-15,-1 0-160 0,0-1 192 0,0-1-192 16,0-1 144-16,0 2-144 0,-1-1 0 0,1-2 144 16,-1 0-144-16,1-2 0 0,0 1 0 0,1-1 128 15,-1 0-128-15,0-2 0 0,1 2 0 0,-1-2 128 16,1 0-128-16,1 0 0 0,-2-2 0 0,0 1 0 16,-2 1 0-16,2-1 0 0,0 4 128 0,0-3-128 15,-1-2 0-15,1 1 0 0,0-2 0 0,0 1 0 16,1-1 0-16,-1 0 128 0,3-3-128 0,-1 0 0 0,1 0 0 0,-2 3 0 0,1-3 128 0,1 1-128 31,1-1 0-31,-1-1 192 0,2 1-192 0,2-3 192 16,-7 3-192-16,0 0 128 0,0 0-128 0,0 0 128 0,0 0-128 15,59-16 0-15,-59 16 144 0,0 0-144 0,0 0 0 0,56-4 0 16,-56 4 0-16,0 0 0 0,45 0 0 0,-45 0 0 16,0 0 0-16,45 2 0 0,-45-2 0 0,0 0 0 15,37 8 0-15,-37-8 0 0,0 0 0 0,0 0 0 16,39 7 0-16,-39-7 0 0,0 0 0 0,0 0 0 15,0 0 0-15,0 0-128 16,0 0-288-16,0 0-48 0,0 0-16 0,0 0 0 16,0 0-992-16,0 0-192 0,38-38-32 0,-42 29-14688 0</inkml:trace>
  <inkml:trace contextRef="#ctx0" brushRef="#br0" timeOffset="2073.92">2697 13924 3679 0,'-3'-6'320'0,"2"1"-320"0,1 1 0 0,0 2 0 15,0 0 2912-15,0 0 512 0,0 1 96 0,0-2 32 16,1-1 288-16,1-2 48 0,-1 0 16 0,1 1 0 16,2 0-1504-16,0 3-288 0,1-2-64 0,1 2-16 15,0-2-1008-15,2 4-208 0,-8 0-48 0,0 0 0 0,0 0-512 0,0 0-96 0,0 0-32 0,54 0 0 16,-54 0-128-16,0 0 0 16,0 0 0-16,47 0 0 0,-47 0 0 15,0 0 0-15,0 0 0 0,0 0 0 0,57-6 0 16,-57 6 0-16,0 0 0 0,0 0 0 15,0 0-640-15,0 0-96 0,0 0-32 0,0 0 0 16,49-9-1392-16,-47 9-272 0,-1 0-64 0,-1 2-12000 16</inkml:trace>
  <inkml:trace contextRef="#ctx0" brushRef="#br0" timeOffset="2384.48">2699 14114 9327 0,'-5'7'192'0,"3"-5"64"0,1-1 0 0,-1 2 0 0,1-1-256 0,1-2 0 0,0 1 0 0,0 2 0 15,0 1 3616-15,0-1 672 0,3 2 128 0,0-1 16 16,2-2-1648-16,2 2-336 0,-1-4-64 0,-6 0-16 15,0 0-1152-15,0 0-224 0,0 0-48 0,53-12-16 0,-53 12-592 0,0 0-112 16,0 0-32-16,54-22 0 16,-54 22-192-16,0 0 0 0,0 0 0 0,55-26-160 15,-55 26-288-15,0 0-48 0,0 0-16 0,48-29-10336 16,-48 29-2080-16</inkml:trace>
  <inkml:trace contextRef="#ctx0" brushRef="#br0" timeOffset="2796.26">3267 14285 5519 0,'-3'4'496'0,"2"-2"-496"0,0-2 0 0,0 3 0 16,1-3 2112-16,0 0 320 0,-1 0 64 0,-1 1 0 15,1 1 912-15,-1-2 176 0,-2 3 48 0,1 1 0 16,1-1-1040-16,-1 1-208 0,2 1-32 0,0 1-16 15,1-2-1072-15,-1 2-224 0,1 0-32 0,0 0-16 16,0 4-480-16,1-2-112 0,-1 0-16 0,0 1 0 16,1-2-176-16,-1 2-32 0,0 1-16 0,1-4 0 15,-1 4-160-15,0-4 0 0,0 0 0 0,0-3 128 16,0 4-128-16,0-4 0 0,0 0 0 0,-1 0 0 0,1 1 0 0,-1-2 0 16,0 2-128-16,0-2 128 15,1-2-400-15,-2 2-16 0,1-2 0 0,1 0 0 16,-1 0-1376-16,1-2-256 0,-1 0-64 0,1-2-13536 15</inkml:trace>
  <inkml:trace contextRef="#ctx0" brushRef="#br0" timeOffset="3816.06">3459 13694 911 0,'0'2'0'0,"0"-2"0"0,0 0 0 0,0 0 0 16,0-2 1360-16,0 2 192 0,0 0 48 0,0-3 0 15,0 2 1120-15,1 1 224 0,0-2 64 0,0-1 0 16,-1 2-272-16,2 1-48 0,-1 0-16 0,0-2 0 16,2 0-448-16,-1 2-96 0,0 8-16 0,2-2 0 15,0 3-688-15,0-2-144 0,2 5-16 0,1 1-16 16,3 3-672-16,1-1-144 0,2 4-32 0,-1-3 0 0,2 3-240 0,-1-3-160 15,1-1 192-15,-1 1-192 0,1-2 128 0,0 0-128 16,-2 0 0-16,-1 1 0 0,0-1 0 0,-1 0 0 16,0 0 0-16,-1 4 0 0,2 2 0 0,-1 1 0 15,-3 2 0-15,0-4 0 0,0 2 0 0,-4-1 0 16,1-1 0-16,-3 3 0 0,1-2 160 0,-4 1-160 16,1-3 128-16,-3 2-128 0,1-1 128 0,-2-1-128 15,-3 2 128-15,1-1-128 0,-2-1 144 0,-1-2-144 16,2 1 160-16,-2-2-160 0,1 1 128 0,2-6-128 15,2 1 0-15,-1-3 144 0,-2 0-144 0,1 2 0 16,-1 0 0-16,0 3 0 0,-2-5 128 0,1 2-128 16,3-4 0-16,-1 2 128 0,-2 0 0 0,-1 0 0 0,-1 1 0 0,1-3 0 15,0 4 0-15,0-1-128 0,2 0 192 0,-1-1-64 16,3-2-128-16,1-1 192 0,0-2-192 0,0 1 192 16,1-1-192-16,2-1 0 0,-1 2 0 0,1-4 0 15,0 1 0-15,1-2 0 0,0 1 0 0,1-4 0 16,0 3-208-16,0 0 16 0,1-3 16 0,2-1 0 31,-1-2-656-31,2 0-128 0,0 1-16 0,1 0-17024 0</inkml:trace>
  <inkml:trace contextRef="#ctx0" brushRef="#br0" timeOffset="7701.6">4229 14039 4607 0,'-2'0'400'0,"-1"0"-400"0,2 0 0 0,0-1 0 15,-1 2 1632-15,1-1 240 0,-3 2 48 0,-1-2 16 16,-2 3 816-16,0-2 176 16,0 2 16-16,1-3 16 0,1 1-416 0,2-1-96 15,0 0-16-15,1-1 0 0,0 1-384 0,2-4-96 16,0 4-16-16,0-3 0 0,0 3-912 0,2-2-192 15,-1 2-48-15,0-1 0 0,2 2-368 0,-1-1-80 0,3 2-16 16,-1 1 0-16,2 2-48 0,1 0-16 0,2-2 0 0,1 4 0 16,0-1-128-16,1-2-128 0,0 2 192 0,0-3-192 15,2 2 0-15,0-3 0 0,2 0 0 0,-1 1 0 16,0-3 0-16,-14 0 0 0,0 0 0 0,49-7 0 16,-49 7 0-16,0 0 0 0,49-12 0 0,-49 12 0 15,0 0 0-15,0 0 0 0,0 0 0 0,0 0-144 16,52-22-64-16,-46 19-16 0,0 0 0 0,1 0 0 15,-2 2-352-15,-2-2-64 16,-2 3 0-16,2 0-16 0,-3 0-1264 0,1-2-240 0,-1 2-48 0,0 0-13232 16</inkml:trace>
  <inkml:trace contextRef="#ctx0" brushRef="#br0" timeOffset="8334.24">4176 14244 2751 0,'-1'0'256'0,"-1"0"-256"15,2 0 0-15,0 0 0 16,0 0 1456-16,-1-1 240 0,0 1 48 0,0-1 16 15,-2 1 688-15,2 0 144 0,-2 5 32 0,2-4 0 16,1 1-64-16,-1-2-16 0,1 3 0 0,0 1 0 16,0-2-544-16,0 4-96 0,0-2-32 0,0 0 0 15,1-1-528-15,-1 2-96 0,0-3-32 0,1 0 0 16,1 0-512-16,-1 2-128 0,1-4 0 0,0 3-16 0,1 0-224 0,0-1-32 16,1-2-16-16,-1-2 0 0,3 2-16 0,-1 0 0 15,3 0 0-15,-2 0 0 0,1 0-48 0,2 0-16 16,-2 0 0-16,3 0 0 0,-1 0-80 0,-2 0-128 15,2 0 176-15,0 0-176 0,1 0 0 0,0 0 0 16,-1-2 0-16,1 1 0 0,-10 1 0 0,0 0 0 16,0 0 0-16,0 0 0 0,46-11 0 0,-39 9 0 0,1 0 0 0,-2 2 0 15,0 0 0-15,0-3 0 0,-1 3 0 0,0 0 0 0,-1 0 0 16,0 0 0 0,-1 0 0-16,0-1 0 0,-1 1 0 0,0 0 0 15,-1-2 0-15,0 2 0 0,0 0 0 0,1-2 0 16,0 1 0-16,1 0 0 0,-1-3 0 0,2-1-144 15,-1 4 144-15,1-4 0 0,0 4-256 0,0-4 16 0,-1 4 16 0,2-2 0 32,-5 3-416-32,0 0-64 0,0 0-32 0,0 0-11504 0,0 0-2304 15</inkml:trace>
  <inkml:trace contextRef="#ctx0" brushRef="#br0" timeOffset="59825.63">23000 7599 7359 0,'0'0'656'0,"0"2"-528"0,1-2-128 0,-1 0 0 16,0 1 1664-16,0 2 288 0,0-3 64 0,0 4 16 0,1-2 848 0,-1 4 192 31,-1-2 16-31,1-2 16 0,0 2-704 0,-1-1-144 16,1-2-16-16,0 1-16 0,0-2-848 0,1 0-160 15,0-3-48-15,1 0 0 0,-2-3-400 0,1 2-96 16,1-2-16-16,0 0 0 0,-2 6-256 0,0 0-48 15,0 0-16-15,13-45 0 0,-13 45-80 0,0 0 0 16,15-55-16-16,-15 55 0 0,14-46-48 0,-14 46-16 16,17-59 0-16,-17 59 0 0,20-67-48 0,-12 32 0 15,-8 35 0-15,16-67 0 0,-16 67 16 0,19-75 0 0,-12 40 0 16,0 1 0-16,-4-1 16 0,1 3 0 0,0-1 0 0,-1-1 0 16,2 1 16-16,-2 1 0 0,-1 0 0 0,1 1 0 15,-3 31-176-15,6-45 160 0,-6 45-160 0,6-37 160 16,-6 37-160-16,0 0 160 0,8-32-160 0,-8 32 160 15,0 0-16-15,0 0 0 0,0 0 0 0,0 0 0 16,0 0 112-16,0 0 0 0,0 0 16 0,9 15 0 16,-7-4-48-16,-1 4-16 0,1 1 0 0,1 2 0 15,1 1-208-15,-1 3 144 0,1 0-144 0,0 1 128 16,-2-5-128-16,3 2 0 0,0 2 0 0,2 9 0 16,2 4 0-16,2 3 0 0,0-1 0 0,0 1 0 15,1-3 0-15,-1-3 0 0,0-1 0 0,1-2 0 0,-1-1 0 16,2-6 0-16,-2 4 0 0,-1-7 0 0,0-1 0 15,-2-2 0-15,0 1 0 0,-1-1 0 0,-1-4-144 0,-1 2 144 16,0-3 0-16,0 0 0 0,-2 1-160 0,0 1 160 16,1 1-128-16,-1-2 128 0,0 0-240 0,0-2 48 15,-1 1 0-15,1-4 0 0,-1 6-64 0,2-1 0 16,1-2 0-16,0 2 0 0,1-3 96 0,0-3 16 16,2 2 0-16,-1-2 0 0,0-4 144 0,1 2 0 15,-8-4 0-15,0 0-128 0,0 0 128 0,0 0 0 16,0 0 0-16,54-26 0 0,-54 26 0 0,0 0 0 15,30-43 0-15,-30 43 128 0,22-51 64 0,-22 51 32 16,21-66 0-16,-21 66 0 0,20-70-32 0,-10 32 0 16,0 1 0-16,0-2 0 0,-2 2-192 0,1 1 176 15,-9 36-176-15,16-69 160 0,-16 69-160 0,12-61 0 16,-12 61 144-16,13-53-144 0,-13 53 128 0,8-42-128 0,-8 42 160 0,0 0-160 16,4-43 192-16,-4 43-64 0,-2-14-128 0,-1 12 192 15,1-1-64-15,-2 3 0 0,0 0-128 0,1 3 192 16,0-1-192-16,-1 2 128 0,2-1-128 0,1 0 0 15,-1 3-192-15,1-2-128 0,2 0-16 0,2 1-16 32,1 2-928-32,1-1-176 0</inkml:trace>
  <inkml:trace contextRef="#ctx0" brushRef="#br0" timeOffset="60449.82">23841 7879 9215 0,'-3'4'816'0,"2"-4"-656"0,1 1-160 0,0-1 0 16,0-1 2624-16,0 1 480 0,1-2 96 0,-1 2 32 15,0 0 528-15,0 0 96 0,0 0 32 0,0 0 0 16,41-49-1840-16,-41 49-384 0,0 0-64 0,28-47 0 15,-28 47-928-15,0 0-176 0,26-44-48 0,-26 44 0 16,0 0-48-16,20-47-16 0,-20 47 0 0,0 0 0 16,19-48-96-16,-19 48-32 0,0 0 0 0,13-45 0 0,-13 45-64 0,0 0-32 0,0 0 0 0,10-47 0 31,-10 37-160-31,2-1 192 0,-2 11-192 0,-2-17 192 16,2 8-192-16,-1 5 160 0,-1 0-160 0,-1 0 160 15,2 3 0-15,-3-1 0 0,2 2 0 0,-2 3 0 0,0-1 64 0,1 4 16 0,-2 1 0 0,2-4 0 16,2 0-80-16,0 1-16 15,-2-1 0-15,-1 6 0 16,1 3-144-16,-3 8 128 0,1 5-128 0,0 3 128 0,1 1-128 0,2-1 0 16,2 1 0-16,1-3 128 0,1-2-128 0,2 0 0 15,2-2 0-15,2-1 0 0,-2-7 0 0,2 1 0 16,1-3 0-16,2-2 0 0,2 2 0 0,-2-2 0 16,1-1 0-16,-1-3 0 0,-11-6-288 0,0 0 16 15,0 0 0-15,38 4 0 16,-38-4-432-16,0 0-96 0,0 0-16 0,0 0 0 15,0 0-176-15,34-50-32 0,-34 50-16 0,1-30-17456 0</inkml:trace>
  <inkml:trace contextRef="#ctx0" brushRef="#br0" timeOffset="60684.31">23848 7674 16575 0,'-1'4'736'0,"1"-2"160"0,1-2-720 0,0 2-176 0,1 0 0 0,0-2 0 16,2 0 3584-16,-4 0 704 0,0 0 128 0,0 0 16 15,53 0-1504-15,-53 0-304 0,0 0-64 0,65-4-16 16,-65 4-1504-16,0 0-288 0,66-6-64 0,-66 6-16 16,0 0-288-16,62-5-64 0,-62 5-16 0,0 0 0 15,53-7-144-15,-53 7-32 0,0 0 0 0,0 0 0 16,0 0-128-16,47-13 0 0,-47 13 0 0,0 0 0 15,0 0-880-15,0 0-48 0</inkml:trace>
  <inkml:trace contextRef="#ctx0" brushRef="#br0" timeOffset="65429.25">26384 7788 4607 0,'-5'4'400'0,"3"-2"-400"0,-1-1 0 0,2 2 0 16,1-3 2352-16,-1 0 384 0,1 0 80 0,0 0 0 16,0 0 400-16,0 0 80 0,0-4 16 0,1 2 0 15,-1 2-1040-15,0 0-208 0,0 0-32 0,0 0-16 16,0 0-544-16,19-41-128 0,-19 41 0 0,0 0-16 15,0 0-496-15,15-42-112 0,-15 42-16 0,0 0 0 0,11-41-208 0,-11 41-48 16,6-33-16-16,-6 33 0 0,6-39-48 0,-6 39 0 16,7-42 0-16,-7 42 0 0,9-44-80 0,-9 44-32 15,10-47 0-15,-10 47 0 0,12-51-64 0,-12 51-16 16,9-47 0-16,-9 47 0 0,6-37 0 0,-6 37 0 16,6-45 0-16,-6 45 0 0,8-45-16 0,-8 45-16 15,7-44 0-15,-7 44 0 0,6-44-32 0,-6 44-128 16,5-41 192-16,-5 41-64 0,3-36 64 0,-3 36 16 15,0-31 0-15,-1 19 0 0,-1 0 48 0,2 2 0 16,-1 0 0-16,0 4 0 0,1 6-96 0,0 0-16 16,0 0 0-16,0 0 0 0,0 0-144 0,0 0 192 0,0 0-192 0,0 0 192 15,0 0-192-15,0 0 192 16,0 0-192-16,23 22 192 0,-16-9-192 0,-2 3 128 0,1 2-128 16,0 4 128-16,1-2-128 0,-1 5 0 0,2 1 0 0,-2 1 0 15,-1 2 0-15,1 0 0 0,2 2 0 0,-2 1 0 16,0-1 0-16,1 1 0 0,0 0 0 0,0 2 0 15,2 0 0-15,-1-2-176 0,0-2 176 0,-1-3-192 16,1-1 16-16,-1-1 0 0,0-3 0 0,0-3 0 16,-1-3 176-16,0-4 0 0,0 1-144 0,-1-4 144 0,0-2 0 0,-5-7 0 0,0 0-144 15,0 0 144 1,0 0 0-16,27 16-192 0,-27-16 192 0,0 0-160 16,0 0 16-16,0 0 0 0,0 0 0 0,0 0 0 15,50-39 144-15,-50 39-192 0,0 0 192 0,18-45-192 16,-18 45 192-16,10-40 0 0,-10 40 0 0,11-51 0 0,-6 20 256 15,-1 0 0-15,0-1-16 0,1-2 0 0,-2-3 64 16,2 1 16-16,0 1 0 0,0-3 0 0,1 6-64 0,-1-3 0 16,0 4 0-16,-1 0 0 0,-4 31-96 0,6-48-32 15,-6 48 0-15,5-35 0 0,-5 35 0 0,0 0 0 16,0 0 0-16,4-31 0 0,-4 31 0 0,0 0-128 16,0 0 192-16,0 0-64 0,0 0-128 0,0 0 0 0,0 0 0 0,0 0 0 31,0 0-512-31,0 0-96 0,0 0-16 0,0 0 0 15,0 0-848-15,0 0-160 16,0 0-32-16,48-7-19008 0</inkml:trace>
  <inkml:trace contextRef="#ctx0" brushRef="#br0" timeOffset="66286.5">26988 7792 23951 0,'-2'0'2128'0,"2"-3"-1696"15,0 2-432-15,0 1 0 0,0 0 2144 0,0-3 352 16,0 3 64-16,0-3 0 0,2 0-304 0,-1 0-64 16,0 0-16-16,2 1 0 0,-3 2-1152 0,0 0-224 15,0 0-48-15,0 0-16 0,0 0-144 0,0 0-16 16,0 0-16-16,0 0 0 0,0 0-208 0,48 6-32 16,-48-6-16-16,0 0 0 0,0 0-176 0,27 15-128 0,-27-15 192 0,0 0-192 15,0 0 128-15,29 16-128 0,-29-16 0 0,0 0 0 16,0 0 0-16,0 0 0 0,27 18 0 0,-25-15 0 15,1 2-176-15,-1 0 16 0,-1-2 0 0,-1 1 0 0,0 1-96 0,0-4-32 16,-1 3 0-16,0-2 0 16,-2 2 128-16,0 1 32 0,0-1 0 0,-2 2 0 15,-1 0-16-15,0-2 0 0,-1-2 0 16,0 0 0-16,0 0 144 0,1-2-192 0,1 0 192 0,0 0-192 16,2 2 192-16,1-2 0 0,-1-2 0 0,3 2 0 15,-1 0 0-15,2 2 0 0,-1-2 192 0,2 0-64 16,0 2 80-16,1 0 32 0,-3-2 0 0,0 0 0 15,0 0 0-15,0 0 0 0,0 0 0 0,28 16 0 16,-28-16-64-16,0 0-16 0,21 15 0 0,-21-15 0 0,15 14-160 16,-15-14 0-16,15 16 0 0,-8-8 128 0,-7-8-128 0,14 17 0 15,-8-9 0-15,-1 2 0 0,-1-2 0 0,-2 0 0 16,1 0 0-16,-2 0 0 0,-1-2 0 0,0-2 0 16,-1 1 0-16,-1-1 0 0,1-1 0 0,-1 0 0 15,-2-3 128-15,0 1-128 0,-1-1 0 0,-2 0 0 16,-1-1 0-16,0 1 0 0,-1 0 0 0,-2 0 0 15,1-3 0-15,-1 3 0 0,-1 0 0 0,-1 0 0 16,1-2 128-16,6 1-128 0,1 1 0 0,0 0 0 0,0 0 0 0,-1 0 0 0,-2 0 0 0,0 0 0 31,1 0 0-31,0 0 0 0,2 1 0 0,0 1 0 16,3 1 0-16,0-2 0 0,2 2-144 0,0 0 144 0,3 2 0 16,-1-1 0-16,2 2-384 0,0-2 48 0,1 2 0 15,0-2 0 1,0 1-464-16,-5-5-96 0,0 0 0 0,0 0-12096 0,22 16-2400 15</inkml:trace>
  <inkml:trace contextRef="#ctx0" brushRef="#br0" timeOffset="66515.73">27323 8064 16575 0,'-1'0'1472'0,"1"0"-1168"0,0 0-304 0,0 0 0 15,0-4 3600-15,0 4 672 0,0 0 128 0,0 0 16 0,0 0-1408 0,0 0-304 16,0 0-48-16,0 0-16 0,0 0-1552 0,0 0-320 0,0 0-64 0,22-35-16 16,-22 35-256-16,0 0-48 0,0 0-16 0,0 0 0 15,0 0-224-15,0 0-144 16,0 0 192-16,0 0-192 0,0 0 0 0,0 0-272 16,0 0 16-16,0 0-13280 15,0 0-2656-15</inkml:trace>
  <inkml:trace contextRef="#ctx0" brushRef="#br0" timeOffset="67104.98">27505 7818 17503 0,'0'0'768'0,"0"0"176"0,0 0-752 0,0 0-192 0,0 0 0 0,0 0 0 15,0 0 3504-15,0 0 656 0,0 0 144 0,0 0 32 16,0 0-1520-16,24-39-320 0,-24 39-48 0,0 0-16 16,0 0-1312-16,0 0-272 0,0 0-48 0,0 0-16 15,0 0-208-15,0 0-32 0,14 13-16 0,-13-10 0 0,-1 1-208 0,1 1-32 16,1-1-16-16,-1 2 0 16,0 0-144-16,0-3-128 0,1 0 144 0,-1 0-144 15,0 4 0-15,-1-1 0 0,0 1 0 0,0-1 0 16,-1 0 0-16,0-2 0 0,-1 2 0 0,1-3 0 15,0 2-128-15,0-1-32 0,-1-3 0 0,1 4 0 16,0-1 160-16,1-2-208 0,0 2 80 0,-1-1 128 16,2 0-160-16,-1 0 160 0,1-3 0 0,0 4-144 0,2-4 144 0,-1 0 0 15,-2 0-144-15,0 0 144 0,0 0 0 16,0 0 0-16,0 0 0 0,0 0 0 0,0 0 0 0,46 0 0 16,-46 0 0-16,0 0 0 0,0 0 144 0,0 0-144 15,38 12 160-15,-38-12-160 0,0 0 128 0,0 0-128 16,29 16 0-16,-29-16 144 0,10 7-144 0,-7-4 0 15,-3-3 0-15,8 9 0 0,-8-9 0 0,7 9 0 16,-5-5-128-16,0 0 128 0,-1 1-240 0,-1-1 32 16,0 2 0-16,-1-3 0 0,1 4 208 0,-1-4-144 15,-2 2 144-15,1 1-128 0,-2 1 128 0,0-4 0 16,1 4 0-16,-2-4 0 0,0 1 0 0,-1 1 0 16,-1-4 0-16,1 2 0 0,-1-1 0 0,1-2 0 15,-3 0 0-15,2 1 0 0,-3-1 0 0,1 0 0 16,-1-1 0-16,2-1 0 0,-1-1 0 0,1 2 0 0,2-2 0 0,0 0 0 15,0 0 0-15,1 0 0 0,0 0 0 16,0-1 0-16,1 1-208 0,1 0 32 0,0 3 16 0,1-2 0 31,0 0-352-31,-1 2-80 0,2-2-16 0,1 2 0 16,-2-2-592-16,2 0-112 0</inkml:trace>
  <inkml:trace contextRef="#ctx0" brushRef="#br0" timeOffset="67366.92">27574 7715 4607 0,'0'0'400'0,"0"0"-400"0,0 0 0 0,5-28 0 15,-5 28 4096-15,0 0 752 16,0 0 144-16,0 0 16 0,0 0-208 0,0 0-64 16,26-35 0-16,-26 35 0 0,0 0-2944 15,0 0-608-15,0 0-112 0,0 0-32 0,46-21-288 0,-46 21-64 16,0 0-16-16,0 0 0 0,0 0-256 0,47 4-48 15,-47-4-16-15,0 0 0 0,0 0-224 0,49-8-128 16,-49 8 128-16,0 0-128 0,0 0 0 0,0 0 0 16,46-26 0-16,-46 26-128 15,0 0-512-15,0 0-112 0,0 0-16 0,0 0-19424 0</inkml:trace>
  <inkml:trace contextRef="#ctx0" brushRef="#br0" timeOffset="78301.6">5168 13855 19343 0,'-2'0'1728'0,"1"-3"-1392"16,1 2-336-16,0 1 0 0,0 0 2128 0,-1 0 368 16,0-1 64-16,-1-1 0 0,1-1-144 0,-1 3-48 0,0 0 0 0,2 0 0 15,-1 1-1104-15,1 3-240 16,0 4-32-16,0 1-16 0,0 1-464 0,0 0-112 0,1 0-16 0,-1 2 0 15,2 7-32-15,-1 3-16 0,-1 3 0 16,1 1 0-16,-1 0-80 0,0 2 0 0,1 0-16 0,-1 1 0 16,0 2-112-16,0 1-128 0,-1 1 176 0,1 2-176 15,0-2 0-15,0 1 0 0,0-2 0 0,1-4 0 16,-1-3 0-16,0-3 0 0,3-2 0 0,-2-4 0 16,0-1 0-16,1-3 0 0,-1-2 0 0,0-4 0 15,-1 1 0-15,1-4 0 0,-1 0 0 0,0-3 0 16,-1 1 0-16,0-2 0 0,-2-2 0 0,1 0 0 15,-2-4 0-15,0-1 0 0,-1-5 0 0,2 0 0 16,-1-3 0-16,2-5 0 0,-2 1 0 0,1-6 160 16,2-2-160-16,1-6 128 0,-1 0-128 0,1-2 128 0,1-3-128 15,-1 2 192-15,1-1-192 0,1 1 192 0,-2 5-64 16,0 32-128-16,0-49 192 0,0 49-64 0,0-45 32 0,0 45 0 16,-2-55 0-16,2 55 0 0,-1-53-32 0,-1 30 0 15,2 23 0-15,-4-44 0 0,2 31-128 0,0 0 192 16,0 5-192-16,1 1 192 0,1 4-64 0,0 0-128 15,0 3 192-15,0 3-64 0,1-1 0 0,1-1 0 16,3 4 0-16,0-1 0 0,3 2 0 0,-1-2 0 16,4 2 0-16,0 0 0 0,3-3-128 0,1 2 0 15,3-3 0-15,2 2 0 0,2 1 0 0,-1-4 0 16,0 4 0-16,-1-1 0 0,0-2 0 0,-2 0 0 16,2 0 0-16,-2 2 0 0,-2 2 0 0,-3-2 0 15,-4 1 0-15,0 1 0 0,-2 4-192 0,0 2 48 16,0 4 0-16,-4 0 0 0,0-3-64 0,-2-1-16 0,-2 4 0 15,-2 3 0-15,0-2 48 0,-5-1 16 0,1 1 0 0,-4-3 0 16,-2 1 160-16,-2-5 0 0,1-1-144 0,-1 0 144 16,0 1 0-16,-5-4 0 0,-2 4 0 0,-2-4 0 15,0 2 0-15,1-2 0 0,4 0 0 0,0-1 0 16,3 1 0-16,2-2 0 0,3 2 128 0,5-5-128 16,2 2 0-16,2-1 0 0,2-1 0 0,1-1 0 15,4 0 0-15,0-1-192 0,2-1 64 0,3-1 128 31,-10 3-720-31,0 0-32 0,0 0 0 0,49-23-12368 0,-49 23-2464 0</inkml:trace>
  <inkml:trace contextRef="#ctx0" brushRef="#br0" timeOffset="79499.25">5890 13722 911 0,'1'0'0'0,"-1"0"0"0,0 0 0 0,0 0 0 15,0 0 1776-15,0 0 272 0,-1 0 48 0,1 0 16 16,-2 3 1152-16,0-3 224 0,1 0 48 0,-2-3 16 16,1 3-672-16,-1 0-128 0,1-2-16 0,-2 1-16 15,2-2-976-15,-2-1-192 0,0 2-32 0,-1 1-16 16,0-2-496-16,0 1-112 0,-1 1 0 0,0-2-16 15,0 3-368-15,-3 0-64 0,2-2 0 0,-3 0-16 16,1 2-96-16,-1-2-16 0,2 4 0 0,-2-2 0 16,0 0-64-16,0 0 0 0,1 0-16 0,-1 0 0 15,2 0-48-15,0 2-16 0,2 0 0 0,1 1 0 16,3-2 0-16,-1 4 0 0,2-4 0 0,1 5 0 16,0-2 16-16,1 5 0 0,2-3 0 0,-2 4 0 0,2-2 0 0,0 5 0 15,2-2 0-15,0 4 0 0,3-3-192 0,-2 4 192 16,0-2-192-16,1 2 192 0,1 5-192 0,-2-5 0 15,0-1 0-15,0 1 0 0,2 6 0 0,-2 0 0 16,1 3 0-16,-1 1 0 0,-1-1 0 0,-1-3 0 16,-1 0 0-16,-2 2 0 0,0 0 0 0,-1-1 0 0,0-5 0 0,-1 2 0 15,-2 2 0-15,0 2 0 16,-1-4 0-16,-1-1 0 0,0 4 0 0,0-6 0 16,0-1 0-16,0-2 0 0,2 0 0 0,-2-4-176 15,1 3 176-15,0-3-192 0,0-4 0 0,1 2 0 16,0 0 0-16,0-2 0 0,-1 3 192 0,1-3-128 15,1 1 128-15,-2 2-128 0,2 1 128 0,-1-3 0 0,1 4 0 16,-1 2 0-16,2-6 0 0,0 2 0 0,1 1 0 16,-1-3 128-16,2 2 0 0,-1-3 16 0,2 0 0 0,0-2 0 15,1 2 0-15,0-3 0 0,2 3 0 0,0-5 0 16,1 1-144-16,0 1 128 0,-1 1-128 0,1-4 128 16,3 2-128-16,1 2 0 0,2-3 144 0,0 1-144 15,2 2 176-15,1-1-48 0,-2-1 0 0,2 2 0 16,-1-2 32-16,-1 2 0 0,1-3 0 0,0 1 0 15,-2-1-160-15,2 1 160 0,-3-2-160 0,1 0 160 16,-1 0-160-16,0-2 0 0,-1 1 0 0,0-1 0 16,-10 2 0-16,0 0-144 0,0 0 0 0,0 0 0 15,0 0-560-15,0 0-128 16,0 0 0-16,52-22-16 0,-49 21-96 0,0-4-16 0,1 4 0 0,-2-3-17792 16</inkml:trace>
  <inkml:trace contextRef="#ctx0" brushRef="#br0" timeOffset="81066.14">6289 14464 11055 0,'0'4'976'0,"0"-4"-784"0,0 1-192 0,0-1 0 15,1 0 2064-15,-1 0 368 0,2 0 80 0,-1 3 16 16,0-3 832-16,0 0 160 0,1-3 48 0,-1 2 0 16,-1-3-1312-16,0-2-256 0,0 0-48 0,0 0-16 15,0-4-1024-15,0-3-208 0,0 1-32 0,0 12-16 16,0-34-224-16,0 34-48 0,3-47-16 0,-3 47 0 0,7-54-80 0,-7 54-16 15,8-58 0-15,-8 58 0 0,9-50-64 0,-9 50-16 16,10-60 0-16,-10 60 0 0,11-60-48 0,-11 60-16 16,7-47 0-16,-7 47 0 0,8-47-128 0,-8 47 192 15,6-46-192-15,-6 46 192 0,0 0-64 0,0-43 0 0,-1 36 0 0,0 0 0 16,1 4 32-16,-2 3 0 16,2 0 0-16,0 0 0 0,0 2-16 0,0 0 0 15,0 4 0-15,2 1 0 0,0 5 16 0,-1 4 0 16,2 3 0-16,0 3 0 0,1 4-160 0,0 2 192 15,2 4-192-15,0 2 192 0,2-2-192 0,-1 0 0 16,3-1 0-16,-1 0 0 0,0 1 0 0,0-2 0 16,1 3 0-16,-1-4 0 0,-1-1 0 0,1-2 0 15,0 0-128-15,-1-3 128 0,0 0-176 0,-1-7 48 0,-1 0 0 0,1-4 0 16,-3-4-64-16,1-2-16 0,2-1 0 0,-1-2 0 16,1-3 16-16,-1-2 0 0,-1 1 0 0,-5 1 0 15,0 0 32-15,0 0 16 0,0 0 0 0,0 0 0 16,36-63 144-16,-36 63 0 0,13-47-144 0,-13 47 144 15,11-63 0-15,-11 63 0 0,11-67 0 0,-11 67 0 16,10-63 0-16,-10 63 192 0,6-57-192 0,-6 57 192 16,6-57-64-16,-6 57 0 0,4-47 0 0,-4 47 0 15,3-41 64-15,-3 41 0 0,0 0 0 0,4-50 0 16,-4 50-16-16,0 0 0 0,0 0 0 0,1-39 0 16,-1 35-176-16,0 0 160 0,0 0-160 0,0 4 160 15,0 0-160-15,0 0 0 0,0 2 0 0,0 2 0 16,0-2-192-16,2 2-80 0,-2 2-16 0,0 1 0 15,0-6-656-15,1 4-128 0,-1-2-16 0,2 4-18832 16</inkml:trace>
  <inkml:trace contextRef="#ctx0" brushRef="#br0" timeOffset="81774.42">6786 14449 11055 0,'-4'7'976'0,"2"-5"-784"0,1-1-192 0,0 2 0 16,-1-3 1984-16,2 2 336 0,0-2 80 0,0 4 16 15,2 0 1360-15,-1-1 256 0,1 4 64 0,3-2 16 16,0-2-1872-16,1 0-368 0,1-2-80 0,0-1 0 16,2 0-944-16,-1-1-176 0,-8 1-32 0,0 0-16 15,0 0-192-15,45-13-48 0,-45 13 0 0,0 0 0 16,0 0-176-16,0 0-32 0,46-8-16 0,-39 5 0 15,0 2-160-15,-2 1 0 0,0 0 0 0,0 0 128 0,-1 1-128 0,-3 2 0 16,2-3 0-16,-2 0 0 0,0 2 0 0,0-2 0 16,-1 0 0-16,0 1 0 0,-1 2 0 0,0-1 0 15,-3 5-128-15,-2 0 128 0,-1 3-192 0,-2 2 48 16,0 3 0-16,-1-3 0 0,2 2-32 0,-1-4 0 16,0 0 0-16,1 1 0 0,2-4 176 0,1 2-128 15,2-3 128-15,2-2-128 0,1-2 128 0,1-2 0 16,2 4 0-16,-1-4 0 0,2 0 0 0,-1 3 0 15,1-3 128-15,0 0-128 0,1 3 320 0,-1-3-16 0,0 3 0 0,0 0 0 16,2 0-96-16,-1 1-16 0,2-1 0 0,-1 0 0 16,1 1-192-16,1-2 0 15,-1-1 128-15,0 2-128 0,1 0 0 0,-3 2 0 0,0-1 0 16,-2 2 0-16,0 0 0 0,-2 2 0 0,-1-2 0 0,-2 3 0 16,-1-3 0-16,-2-2 0 0,0 2 0 0,-2 0 0 15,-1 0 0-15,0-2 0 0,-2-4 0 0,0 2 0 16,0 2 176-16,0-1-176 0,-2 0 192 0,1 3-192 15,0-2 192-15,-1-1-64 0,1-3 0 0,0 1-128 16,1 1 192-16,3-2-192 0,2 0 192 0,0-3-192 16,3 3 144-16,0-3-144 0,1 1 0 0,2 0 144 15,2-1-144-15,0 0 0 0,1 3 0 0,1-2 0 16,0 1 0-16,1-2 0 0,-6 3-128 0,0 0 128 16,0 0-512-1,0 0-16-15,0 0-16 0,53-15 0 0,-53 15-432 16,0 0-96-16</inkml:trace>
  <inkml:trace contextRef="#ctx0" brushRef="#br0" timeOffset="81966.81">7144 14699 25791 0,'-5'6'1152'0,"1"-2"224"0,0 1-1104 0,2-1-272 16,0-3 0-16,1 0 0 0,0 3 2496 0,-3 0 448 15,-1 2 96-15,0 3 16 0,2-5-1440 0,0 1-272 16,2-5-64-16,1-2-16 0,1-1-816 0,-1 3-176 15,0 0-16-15,0 0-16 0,0 0-240 0,0 0 0 16,0 0 0-16,22-58 0 16,-22 58-384-16,0 0-80 0,0 0-16 0,0 0-17776 0</inkml:trace>
  <inkml:trace contextRef="#ctx0" brushRef="#br0" timeOffset="82567.78">7317 14504 4607 0,'-2'-1'400'0,"1"1"-400"0,0-3 0 0,1 3 0 0,1 0 3168 16,-2-2 544-16,-2 0 128 0,1-1 0 0,-2-3 480 0,2 3 96 16,1-1 0-16,-2 2 16 15,3-1-2144-15,1 2-432 0,1 1-96 0,0 0-16 16,1 1-1072-16,-1 2-224 0,2-1-32 0,-1-2-16 15,1 0-80-15,1 2 0 0,0 3-16 0,-1-2 0 0,-1 1-96 16,0-2-16-16,-1 2 0 0,1 0 0 0,-2-2-192 0,0 2 176 16,-1 1-176-16,0 1 160 0,0-1-160 0,0 1 0 0,-1 0 0 0,0 1 128 15,1-2-128-15,-1 0 0 16,-1 0 0-16,1-2 0 0,2 0 0 0,1-2 0 16,-2 1 0-16,1-2 0 0,1 3 0 0,0-3 0 15,-1 0 0-15,1 0 0 0,0 1 0 0,-1 2 0 16,1-2 0-16,-1 1 0 0,2 1 0 0,-1 0 0 15,1 0 0-15,-1-2 0 0,2 2 0 0,0-1 160 16,0 2-160-16,-1-4 160 0,1 2-160 0,0-2 0 16,-1 0 0-16,1 2 128 0,0-2-128 0,-1 0 0 15,1 2 144-15,0-2-144 0,0 0 0 0,-1 0 144 16,2 0-144-16,-1 1 0 0,1 5 128 0,-1-1-128 0,1 2 0 16,0-4 0-16,-1 0 0 0,-1 0 0 0,1-1 0 0,-1 0 0 15,1 2 0-15,-1 1 0 0,-1-1 0 0,0 2 0 16,1-4 0-16,-1 3 0 0,1 0 0 0,-2-1 0 15,2 0 0-15,-2 0 0 0,0 3 0 0,0-4 0 16,-1 4 0-16,0-4 0 0,0 3 0 0,0-2 0 16,-1 1-256-16,0-1-16 0,-2 0 0 0,0-1 0 15,-1 2-48-15,-1-1-16 0,0 0 0 0,0 1 0 16,-1-2 144-16,0 1 16 0,-2 0 16 0,1 1 0 16,1-2 0-16,-2 4 0 0,1-5 0 0,-1 2 0 15,2-4-48-15,0 0-16 0,0 0 0 0,0-3 0 16,-2 2-288-1,1-1-48-15,2-2-16 0,-1 1 0 0,2 0-784 0,-1-4-176 0,1 2-16 0,2 1-14128 16</inkml:trace>
  <inkml:trace contextRef="#ctx0" brushRef="#br0" timeOffset="82803.22">7307 14500 15663 0,'-6'-2'688'0,"2"0"144"0,1 0-656 0,1 1-176 0,1 1 0 0,1-3 0 16,0 1 3264-16,-2-2 608 15,1-5 128-15,1 9 32 0,0 0-1200 0,0 0-224 16,0 0-48-16,0 0-16 0,15-54-1648 0,-15 54-320 16,0 0-64-16,0 0 0 0,0 0-336 0,0 0-176 0,0 0 192 0,53-32-192 15,-44 33 0-15,0 2 0 0,0 0 0 16,-4 0 0-1,-1-3-464-15,-1 0-160 0,0 2-16 0,1-1-17120 0</inkml:trace>
  <inkml:trace contextRef="#ctx0" brushRef="#br0" timeOffset="83405.72">7840 14196 12895 0,'0'0'1152'0,"0"0"-928"0,1 0-224 0,0 0 0 16,0 0 1568-16,1 0 272 0,-1 0 48 0,4-3 16 15,2 6 1968-15,3-3 400 0,4 1 80 0,1 2 0 16,1-1-2176-16,-1 2-448 0,-1-2-96 0,1 2-16 16,0-3-784-16,-1 4-176 0,0-1-16 0,0-2-16 0,-2-2-304 0,-2 4-48 15,-1-1-16-15,-3-2 0 16,0 1-256-16,-2-2 0 0,-1 3 0 0,-2-2 0 0,1 1 0 0,-2-2 0 16,0-2-128-16,0 1 128 15,0 1-720-15,-1-3-48 0,1 0-16 0,-2-2-11840 16,0-2-2368-16</inkml:trace>
  <inkml:trace contextRef="#ctx0" brushRef="#br0" timeOffset="83732.57">7825 14370 1839 0,'1'-3'160'0,"-1"3"-160"0,1 1 0 0,1 1 0 16,-1-4 3264-16,0 1 640 0,2 1 112 0,0 0 16 15,5 0 560-15,0 0 96 0,3 0 32 0,1-3 0 16,-12 3-2176-16,0 0-432 0,0 0-96 0,0 0-16 16,50-13-1168-16,-50 13-224 0,0 0-48 0,0 0-16 15,0 0-176-15,0 0-48 0,46-3 0 0,-40 6 0 16,0-2-176-16,1 2-144 0,0 0 192 0,-1 1-192 15,0 1 0-15,-1-2 0 0,-1 0 0 0,2 1 0 16,-1-1-352-16,1 3-80 0,1-3-16 0,-3-3 0 16,4 1-832-16,-2-2-192 0,0-2-16 0,-6 3-15824 15</inkml:trace>
  <inkml:trace contextRef="#ctx0" brushRef="#br0" timeOffset="84366.92">8516 14177 13823 0,'-5'-12'1216'0,"1"8"-960"0,2 4-256 0,0 0 0 0,0-3 1696 0,1 3 288 16,0 0 64-16,-2 1 16 15,0 3 1728-15,-4 1 352 0,1 1 64 0,0 0 16 16,0 1-2336-16,0 3-464 0,1 1-80 0,-1-1-32 16,1 3-688-16,-2 3-144 0,3 0-32 0,-1 0 0 15,0-1-112-15,0 4-16 0,0 1-16 0,2 1 0 0,1 2-128 16,1-5-32-16,2 2 0 0,4-5 0 0,1 1-144 0,3-4 0 16,0-2 0-16,4 0 0 0,-1-4 0 0,6-2 0 15,3 1 0-15,-21-5 0 0,39 0 0 0,-39 0 0 16,47-9 0-16,-47 9 0 0,56-20 0 0,-56 20 0 15,49-24-144-15,-49 24 144 0,0 0 0 0,62-44 0 16,-62 44-128-16,0 0 128 0,42-38-144 0,-42 38 144 0,0 0-208 0,0 0 80 16,0 0-128-16,20-58-32 0,-21 47 0 0,-3 1 0 15,1 0 64-15,-2 1 16 16,-2-1 0-16,-3 0 0 0,2-2 208 0,-6 2 0 16,0-2 0-16,-2 3-144 0,1 2 144 0,-3-3 0 15,1 4 128-15,-3-3-128 0,0 2 160 0,-1 0-32 16,0 1-128-16,-1 4 192 0,3-2-192 0,1-1 176 0,1 4-176 0,3-3 160 15,1-2-160-15,2 4 160 16,4-1-160-16,1 2 160 0,1 1-160 0,2 0 160 0,2 1-160 0,2-1 160 16,0 3-160-16,1-1 0 0,3-1 0 0,0 2 0 31,3-1-352-31,3-2-160 0,-11 0-16 0,0 0-18176 0</inkml:trace>
  <inkml:trace contextRef="#ctx0" brushRef="#br0" timeOffset="85350.33">9055 13861 14735 0,'-1'1'1312'0,"0"2"-1056"0,1-6-256 0,0 2 0 16,-1 1 2224-16,1 0 384 0,-2 0 80 0,1 1 0 31,0 2 640-31,1-6 128 0,0 6 32 0,2-3 0 16,2 0-1824-16,0 2-384 0,2-2-64 0,1 0 0 15,-7 0-688-15,0 0-128 0,0 0-16 0,42-2-16 0,-42 2-160 0,0 0-16 16,45-3-16-16,-45 3 0 16,0 0-176-16,49-4 0 0,-49 4 0 0,0 0 0 15,49-3 0-15,-49 3 0 0,0 0 0 0,42-3 0 0,-42 3 0 0,0 0 0 16,32 3 0-16,-25 0 0 0,1 0 1600 15,-3 1 352-15,0 2 64 0,-3 0 16 16,-1 0-3264-16,-1 2-656 0,0 0-128 0,0 2-32 0,-1 0 1664 0,-1 2 384 16,-2 4 0-16,-1 5 0 0,-3 5 896 15,0 0 160-15,2 2 32 0,-2-2 16 16,1 2-1664-16,1 0-336 0,-1 3-64 0,2-2 0 0,3 3 768 0,-2-1 192 16,3 1 0-16,0 3 0 0,0-3 0 0,1 2 0 15,-2-1 0-15,4 0 0 0,-2-7-144 0,1 2 16 16,0-2 0-16,0-1 0 0,2 0 128 0,-1-7-208 15,1 2 80-15,-2-5 128 0,1 1-144 0,1-2 144 16,-1 0 0-16,0-1 0 0,0 0 0 0,-1-3 0 0,1-1 0 16,-1-3 0-16,0 0 0 0,-1 1 0 0,1-1 0 0,-1-1 0 15,-1 0 0-15,1-2 144 0,-1 1-144 0,0 1 192 16,-2-1 32-16,1 2 16 0,-1-2 0 0,1-1 0 16,-1 2-48-16,1 1 0 0,0-4 0 0,0 1 0 15,1 2-64-15,-1-3 0 0,1 2-128 0,0-2 192 16,0 3-192-16,0-4 128 0,-1 1-128 0,1 1 0 15,0-2 0-15,0-1 128 0,-1 3-128 0,1-3 0 16,-1 0 0-16,-1 0 0 0,1 0 0 0,-2-3 0 16,0 2 144-16,-1-2-144 0,2 3 128 0,-2-3-128 15,-1 0 160-15,-3-1-160 0,3-2 192 0,-4 4-192 16,-1-2 208-16,-2-2-64 0,-2 2-16 0,-1-2 0 16,0 0 0-16,-2-4 0 0,0 4 0 0,0 1 0 0,2-1 0 15,0 1-128-15,2 2 192 0,1-3-64 0,1 4-128 16,1 0 128-16,4 2-128 0,-3 2 128 0,4 0-128 15,1 2 0-15,0 2 0 0,1 0 0 0,0-2 0 0,2 5 0 16,1 0-160-16,0 0 160 16,3-3-640-16,0 0-16 0,3 2-16 0,0-2-12960 15,2 0-2576-15</inkml:trace>
  <inkml:trace contextRef="#ctx0" brushRef="#br0" timeOffset="133300.51">9883 14307 11055 0,'0'0'976'0,"-2"0"-784"0,1 0-192 0,1 0 0 15,-1-2 2048-15,0 1 352 0,-1 1 80 0,0 0 16 16,-1 1 896-16,1-2 176 0,1-2 32 0,-1 2 16 16,2 2-1248-16,0 2-240 0,2 0-48 0,-1-3-16 15,1 3-1200-15,2-3-240 0,2 3-48 0,0-3-16 16,2 3-48-16,-1-3-16 0,-1 0 0 0,2 0 0 15,1 0-112-15,-1 0 0 0,3-3-16 0,0 3 0 16,-11 0-112-16,0 0-32 0,44-2 0 0,-44 2 0 16,0 0-224-16,36 2 176 0,-28-2-176 0,1 3 160 0,1 1-160 0,-2-1 0 0,1 2 0 0,0 0 0 31,-2 0 0-31,1-1 0 0,-2-2 0 0,-1 2 0 16,0-1-416-16,-2 0-112 0,1 1-32 0,-3-2 0 15,2 0-272-15,-2 0-48 0,0 1-16 0,-1-3 0 16,0 3-704-16,-1-3-160 0,-1-2-32 0,0 2-14848 15</inkml:trace>
  <inkml:trace contextRef="#ctx0" brushRef="#br0" timeOffset="133718.7">9812 14458 4095 0,'0'1'0'0,"0"-1"0"16,0 0 2960-16,0-1 608 0,0 1 112 0,0 0 32 15,1 0 704-15,1 1 128 0,0 2 48 0,0-3 0 16,2 0-2000-16,1 0-400 0,0 2-80 0,1-4 0 16,0 2-1152-16,2 0-240 0,-1 0-32 0,2 0-16 15,1-3-64-15,-2 3-16 0,4 0 0 0,-1 3 0 16,-1-3-144-16,0 2-16 0,-1 2-16 0,1 0 0 0,1-2-144 0,-1 2-16 16,1 2-16-16,-1-3 0 0,-1 0-240 0,-2 0 176 15,0-2-176-15,0 1 160 0,0 2-160 0,1-1 0 16,-2 0 0-16,0 0 0 0,2-2 0 0,-3 2 0 15,0-1 0-15,-1-1 0 16,0-1-432-16,0 0-64 0,-2-1-16 0,0-1 0 16,0-2-416-16,-2-2-96 0,1-1 0 0,-1 1-16 15,0 6-688-15,0 0-128 0</inkml:trace>
  <inkml:trace contextRef="#ctx0" brushRef="#br0" timeOffset="138299.87">10990 13810 2751 0,'-2'0'256'0,"1"0"-256"16,0 0 0-16,-1-2 0 0,2 2 1584 0,0 0 272 16,-1 0 48-16,0-3 16 0,0 2 1168 0,-2-4 240 15,2 4 64-15,-2-4 0 0,2 4-640 0,1 1-112 16,-1-3-16-16,0 3-16 0,-1 3-560 0,2-3-96 16,0 2-32-16,0 2 0 0,0-1-880 0,0 4-176 15,2-1-32-15,-1 0-16 0,0 1-368 0,0 2-64 0,2-3 0 0,-2 2-16 16,0 0-32-16,2 1 0 0,-1 1 0 0,1 2 0 15,0-2-128-15,1 3-16 0,0-1-16 0,1 0 0 16,-1 2-176-16,0-2 0 0,0 1 144 0,0-4-144 16,0 4 0-16,-1-6 0 0,1 2 0 0,-1 1 0 15,0-4 0-15,0 0 0 0,-1-2 0 0,1 1 0 16,-1 0 0-16,1-3 0 0,-1 1 0 0,-1-2 0 16,1 1 0-16,-1-2 0 0,0 3 0 0,0-2 0 15,0 2 0-15,-1-3 0 0,2 0 0 0,-2 2 128 16,0-2 0-16,1 0 0 0,-1 1 0 0,0 2 0 15,0-3 0-15,0 2 0 0,1-2 0 0,-1 2 0 16,0-2-128-16,-1 2 144 0,1-2-144 0,-1 4 160 16,-2-2-160-16,2-1 0 0,-1 4 0 0,-1-1 0 15,1 2 0-15,-1-2 0 0,-1 5 0 0,1-3 0 0,0 0 0 16,0 0 0-16,0-1 0 0,-1 1 0 0,2 3 0 16,-2-3 0-16,0-2 128 0,-1 5-128 0,2-2 0 0,-2 2 0 15,0 0 0-15,-3 0 0 0,2 2 0 0,0-2 0 16,-3 1 0-16,0 0 0 0,-1 1 0 0,-1 1 0 15,1 4 0-15,1-3 0 0,0-3 0 0,2-3 0 16,-2 4 128-16,2-1-128 0,2-4 0 0,1 0 0 16,0-2 0-16,2-1 0 0,0-2 0 0,0 1 0 15,1-2 0-15,1 1 0 0,1-2 0 0,-1-1 0 16,0 1 0-16,2-4 0 0,0 3 0 0,0 0 0 16,1-4 0-16,1-2 0 0,-2 6 0 0,2-4 0 15,-4 6 0-15,0 0 0 0,0 0 0 0,0 0 0 0,0 0 0 0,37-47 0 16,-37 47 0-16,0 0 0 0,0 0 0 0,0 0 0 15,35-45 0-15,-35 45 128 0,0 0-128 0,0 0 0 16,0 0 0-16,0 0 0 0,43-38 0 0,-43 38 0 16,0 0 0-16,0 0 0 0,0 0 0 0,0 0 0 15,0 0 0-15,0 0 0 0,0 0 128 0,0 0-128 16,0 0 0-16,49-25 0 0,-46 28 0 0,-2 0 0 16,1 0 0-16,0 3 128 0,-1 4-128 0,0 0 128 15,0-2 32-15,1 2 0 0,-1 3 0 0,-1 0 0 16,2 3 64-16,0 3 16 0,0-1 0 0,1 1 0 15,-1-3-48-15,2-4-16 0,1-1 0 0,-2-2 0 16,2 1-176-16,0-1 128 0,0-3-128 0,0 0 128 16,1-2-128-16,2 2 0 0,-1-2 0 0,1-2 0 0,0 2 0 15,0-4 0-15,-1 0 0 0,-1-4 0 0,-1 2-384 0,0 0 32 0,-1-3 16 0,0 2 0 32,-2-3-240-32,1 2-64 0,-2 4 0 0,1-3 0 15,1 0-128-15,-2 0-48 0,0 0 0 0,0 3 0 16,-1-3-768-16,0 2-144 0,0 2-48 0,0-1-15168 15</inkml:trace>
  <inkml:trace contextRef="#ctx0" brushRef="#br0" timeOffset="140551.04">11568 13912 5743 0,'2'0'512'0,"0"0"-512"0,-1 0 0 0,-1 0 0 15,0 0 1088-15,0 0 128 0,1 0 32 0,2-3 32 16,-2 3 960-16,-1 3 176 0,0-3 32 0,-1 3 48 16,-1-3-128-16,-1 3-48 0,-1 0 0 0,-1 1 48 15,-1 2-688-15,0 1-128 0,-2 1-16 0,1-2 16 16,-2 4-560-16,2 0-112 0,-1-1-32 0,2 2 48 15,-1 1-528-15,-1 3-112 0,2-3 0 0,0 5-16 16,0 1-112-16,2-2 0 0,2 0-128 0,-1 0 240 16,3-1-80-16,0-1-16 0,1 1 0 0,2-2 48 15,0 1-192-15,2 1 192 0,2-3-192 0,-1 0 224 16,2-2-224-16,1 3 0 0,0-1 128 0,-1 0-128 16,2 2 0-16,0-4 0 0,-1-1 128 0,0-2-128 15,-1-1 0-15,2-1-128 0,1-1 0 0,0-3 128 16,-1 2-1024-16,-1-1-128 0,1-2 0 0,-10 0-9504 15,0 0-1888-15</inkml:trace>
  <inkml:trace contextRef="#ctx0" brushRef="#br0" timeOffset="141135.23">11692 14009 21183 0,'-2'4'944'0,"2"-2"192"0,0-2-912 0,0 0-224 16,2 0 0-16,-2 0 0 0,1 0 2288 0,0 0 400 16,3-2 96-16,1 2 16 0,-5 0-592 0,0 0-112 15,0 0-32-15,0 0 0 0,0 0-1168 0,0 0-224 0,48-16-48 0,-39 13-16 16,-1 3-320-16,0 0-64 0,-2 3-16 0,0-3 0 16,0 4-208-16,0-1 176 0,-1 2-176 15,-1-1 160-15,-1 2-160 0,-2 0 0 0,-1 0 0 0,-1 1 0 16,-1-1 0-16,0 1 0 0,-2-1 0 0,0 1 0 15,1-1 0-15,-2 0 0 0,0 0 0 0,-1-2 0 16,-2-2 0-16,1 2 0 0,-1 0 0 0,0 1 0 16,2-2 0-16,-1-1 0 0,4 3 0 0,0-4 0 15,1 1 0-15,2 1 128 0,1-2-128 0,0 2 128 16,0-3 80-16,3 2 16 0,1-2 0 0,0 0 0 16,1 0 32-16,2 1 0 0,-2-1 0 0,1 3 0 15,1-3-32-15,0 0 0 0,0 0 0 0,-1 0 0 16,-7 0-80-16,0 0-16 0,0 0 0 0,34-4 0 0,-27 5 736 15,0 2 144-15,2-3 16 0,-4 2 16 0,0 2-832 0,0 0-208 16,0-1 0-16,-3 2 0 16,1 1-768-16,-1 1-208 0,-1 0-48 0,-1-1 0 0,0 4 784 0,0-1 240 15,-1-3 0-15,0 0-160 0,-2 0 32 0,2-2 0 16,-1 2 0-16,-2-2 0 0,-2-4 848 0,0 2 176 16,-2 2 48-16,1-1 0 15,-2-3-1568-15,1 1-304 0,-2 5-64 0,0-1-16 0,1 0 1008 0,-1 0 0 16,0-4 0-16,0 2 160 0,2-1 32 0,-1 4 0 15,0 4 0-15,2-4 0 0,1-6-64 0,1 4-128 16,0-2 192-16,3 2-64 0,-1 2-128 0,2-2 128 16,1 2-128-16,1-2 128 0,0 1-128 0,1-5 0 0,1-3 0 15,1 1 0-15,1 4 0 0,0 1-192 0,1-3 32 16,1 0 16 0,3 0-528-16,-10 0-96 0,0 0-32 0,0 0-18656 0</inkml:trace>
  <inkml:trace contextRef="#ctx0" brushRef="#br0" timeOffset="141334.14">11981 14304 33167 0,'-5'7'1472'0,"3"-5"304"0,-2 1-1424 0,1 1-352 0,2-2 0 16,0-2 0 0,1 1 1632-16,-3 2 256 0,1-2 48 0,-2 2 16 15,2-3-1024-15,1-2-208 0,-1 0-32 0,2-1-16 16,2-3-336-16,0 2-64 0,-2 4-16 0,0 0 0 0,0 0-128 0,0 0-128 15,0 0 192-15,0 0-192 16,22-50 0-16,-22 50 0 0,0 0 0 0,0 0 0 16,0 0-784-16,0 0-112 0</inkml:trace>
  <inkml:trace contextRef="#ctx0" brushRef="#br0" timeOffset="141875.31">12149 14104 3679 0,'-1'-2'320'0,"1"1"-320"15,0 1 0-15,0-3 0 0,0 3 3328 0,0 0 576 16,0 0 128-16,0-3 32 0,1 0 800 0,-1-1 176 0,1-1 16 16,1 2 16-16,-1-1-2976 0,-1 2-608 0,1 0-112 0,2 0-32 15,-2-1-800-15,0 3-160 0,0-1-48 0,0 1 0 16,2 0-112-16,-2 1-32 0,2 2 0 0,-2-3 0 15,0 2 48-15,0 0 0 0,1 4 0 0,-1 0 0 16,-1 0-80-16,-1 0-16 0,-1 4 0 0,1-1 0 16,0-2-144-16,-2 3 128 0,1 1-128 0,-2 2 128 15,2-3-128-15,-1-1 0 0,1-1 0 0,2 0 0 16,0-1 0-16,1-4 0 0,0 2 0 0,2-5 0 16,0 2 0-16,0 0 0 0,1-2 128 0,-1 0-128 15,2 0 0-15,-1 0 192 0,0 0-192 0,1 0 192 16,-2 0-192-16,2 0 192 0,2 0-192 0,-1 0 192 15,1-2-192-15,-1 0 0 0,-6 2 0 0,0 0 128 16,0 0-128-16,0 0 0 0,44-8 0 0,-37 10 0 0,0-2 0 16,0 4 0-16,-1-2 128 0,0 2-128 0,-1 0 0 0,0-1 0 15,0 2 0-15,-1-1 0 0,-2 2 0 0,0 0 0 16,1 2 0-16,-2-2 0 0,0-1 0 0,-1 2 0 16,2 3 0-16,-4 1 0 0,1-3 0 0,-1 4 0 15,-1 1 0-15,-2-1 0 0,0 0 0 0,-2 2 0 16,0 1 0-16,-2-2 0 0,0 0 0 0,-1 0 0 15,2 0 0-15,-2-2 0 0,1 0 0 0,-2 0 0 16,2-3 0-16,1-2 0 0,0 0 0 0,2-4 0 16,1 0-128-16,0-4 128 0,3 0-288 0,-2-4 16 15,2-4 0-15,2 10 0 16,0 0-176-16,0-45-48 0,0 45 0 0,0 0 0 16,9-53-432-16,-9 53-96 0</inkml:trace>
  <inkml:trace contextRef="#ctx0" brushRef="#br0" timeOffset="142136.51">12137 14020 5519 0,'-4'0'496'0,"3"-1"-496"0,0-1 0 0,-1 0 0 16,2 2 2400-16,0-2 384 0,0 2 80 0,2-4 16 15,-1-1 1568-15,1 2 320 0,-2 3 64 0,0 0 16 16,0 0-2128-16,0 0-416 0,0 0-96 0,0 0-16 15,0 0-1216-15,52-26-240 0,-41 26-48 0,2 3-16 16,-2 0-208-16,0-2-32 0,0 4-16 0,1-1 0 0,3-1-256 0,0 1-160 16,-2 2 192-16,0 0-192 0,1 3 0 0,-2-3 0 15,-2 0 0-15,-1 1 0 0,-1 0 0 0,-2-1-176 16,1-2 0-16,-4 1 0 16,1-1-400-16,-1-4-64 0,-1 2-32 0,0-4-12224 15,1-1-2448-15</inkml:trace>
  <inkml:trace contextRef="#ctx0" brushRef="#br0" timeOffset="143151.23">10969 13639 3679 0,'-2'-6'320'0,"-1"6"-320"0,1 2 0 0,1-2 0 16,0-2 1760-16,-1 0 288 0,-1 4 48 0,-1-2 16 15,-4 4 1648-15,-3-2 336 0,-3 2 64 0,-1-1 0 16,0 3-1200-16,1-2-240 0,-1-1-48 0,2 0-16 16,0-3-1328-16,1 1-272 0,1-1-48 0,1-1-16 15,1 1-512-15,1-3-96 0,0 1-32 0,2 1 0 16,0-3-96-16,1 1-32 0,1 3 0 0,1 0 0 16,0-2 32-16,-1 2 0 0,1-1 0 0,-1 1 0 15,2 0-32-15,-1 1 0 0,1 1 0 0,-1-2 0 16,2 3-32-16,0 1 0 0,-1-1 0 0,2 0 0 15,-1 0-64-15,0 0-128 0,1 3 176 0,-1-2-176 16,1 2 144-16,0 0-144 0,-2 4 0 0,2-1 144 16,0-2-144-16,0 6 0 0,0 0 0 0,0 4 0 15,0 1 0-15,0-1 0 0,-1-1 0 0,1 1 0 0,0 4 0 0,0 2 0 16,0-5 0-16,0 0 0 0,0 3 0 0,-1 5 0 16,2 4 128-16,0 1-128 0,1 2 0 0,-2-5 0 15,1-2 0-15,0-1 0 0,-1-3 0 0,0 0 0 16,-1 0 0-16,-2 1 0 0,-2 3 0 0,-2 1 0 15,0 4-144-15,-1-3 144 0,0-2 0 0,-2-1 0 16,2-3 0-16,1 0 0 0,-2-4 0 0,3-1 0 16,1-3 0-16,0-4 0 0,3 1 0 0,-1-1 0 15,2-4 0-15,1 0 0 0,0-2 0 0,1-1 0 16,2 4 0-16,0-5 0 0,1-1 0 0,2 2 0 16,0-1 0-16,2-1 0 0,-1 2 0 0,1-3 0 15,-1 2 0-15,2-2 0 0,-1 4 192 0,2-1-16 0,-1-2 0 16,0 3 0-16,1-2-16 0,1 2 0 0,2 1 0 0,1 1 0 15,-2-1-32-15,2 1 0 0,1 0 0 0,-1-1 0 16,3-1-128-16,-3 0 0 0,4 1 144 0,-2-2-144 16,0-2 0-16,-1 2 0 0,1-3 0 0,0 0 128 15,-1 0-128-15,-2 0 0 0,-13 0 0 0,0 0 0 16,0 0-336-16,47-12 16 0,-38 10 0 0,-3 0 0 16,0 2-560-1,-1-4-96-15,-2 2-32 0,-1-2-18032 0</inkml:trace>
  <inkml:trace contextRef="#ctx0" brushRef="#br0" timeOffset="144152.26">12568 13767 10127 0,'-1'-1'896'0,"1"-2"-704"16,0 3-192-16,0 0 0 0,-2-2 1600 0,2 0 304 15,0 2 48-15,0-2 16 0,1-2 848 0,0-1 192 16,2 4 16-16,-1-1 16 0,2-2-736 0,1 0-160 15,-5 4-32-15,0 0 0 0,0 0-736 0,0 0-160 16,0 0-16-16,0 0-16 0,54-25-672 0,-54 25-128 16,0 0-16-16,0 0-16 0,0 0-144 0,46-2-16 0,-38 6-16 0,1 1 0 15,0 1-48-15,-1 4 0 16,-1 2 0-16,-1 2 0 0,-1 2-128 0,0 0 192 16,-2 1-192-16,0 0 192 0,-2 8-192 0,0-4 192 15,1-7-192-15,-2 1 192 0,0 1-64 0,-2 1 0 16,1 4 0-16,0 4 0 0,-2 1-128 0,1 0 160 15,-1 1-160-15,1 1 160 0,0-2-160 0,-1-3 0 0,1 1 0 0,-1-1 0 16,1 1 0-16,0 2 0 0,2-1 128 0,0 1-128 16,2-4 0-16,0 1 128 0,1-2-128 0,0-4 128 15,1-1-128-15,0 1 0 0,1-3 144 0,-2-2-144 16,2 2 0-16,-1-3 0 0,0 1 0 0,-2-4 0 16,3 0 0-16,-2-1 0 0,-1 2 0 0,1-2 0 15,-2-1 0-15,0 1 0 0,0-1 0 0,-2 3 0 16,1-3 0-16,-1 2 0 0,1-2 0 0,-1 0 128 15,-2 0 0-15,2 0 16 0,0 1 0 0,-2-1 0 16,1-3 16-16,0 1 0 0,0-1 0 0,0-1 0 16,-1 2-32-16,2-4-128 0,-2 2 192 0,1-2-64 15,-2 0-128-15,0 2 128 0,1 1-128 0,-2 0 128 0,0-6 0 0,0 0-128 16,-3 1 192-16,2 0-64 0,-1 2 16 16,-2 0 0-16,2 2 0 0,-2-2 0 0,0 2-16 15,1-2-128-15,-1 0 192 0,-1 0-64 0,3-2-128 0,-2 2 192 16,1 0-192-16,-2-2 192 0,1 2-192 0,0 0 160 15,2-4-160-15,-1 2 160 0,2-1-160 0,3 2 0 16,0 5 0-16,1-4 128 0,0-4-128 0,1 1 0 16,-1 0 0-16,2 3 0 0,1-3 0 0,-1 3 0 15,0-1 0-15,0 1 0 0,-1 1-224 0,1-1-32 16,0 3 0-16,1-3 0 16,1 3-512-16,0 0-96 0,0-2-32 0,1 4 0 15,0-1-384-15,2-2-64 0</inkml:trace>
  <inkml:trace contextRef="#ctx0" brushRef="#br0" timeOffset="144919.26">12443 13944 4431 0,'0'-4'0'0,"-1"2"176"0,1-1-48 0,0 2 16 0,0-2-144 0,0 2 0 0,0 1 0 0,0-2 0 15,-1-5 2208-15,2 4 416 0,2-2 64 0,-1 0 32 16,1 2-208-16,-1 1-32 0,1 1-16 0,0 1 0 16,0 0-400-16,-1 1-80 0,2 1 0 0,-3 2-16 15,2 0-272-15,-2 2-48 0,3 0-16 0,-2 3 0 16,2 3-512-16,1 1-96 0,-3-4-32 0,2 4 0 15,1 3-432-15,0 4-96 0,1 2-16 0,-1 0 0 16,0 3-160-16,-1-7-32 0,-1 5-16 0,0-5 0 16,-1 2-48-16,-1-4 0 0,1-1 0 0,-2-1 0 15,1 0-192-15,-1-1 144 0,0 0-144 0,0 2 128 16,-1-1-128-16,-1-2 0 0,1 1 0 0,0-1 0 0,-1-2 0 16,0 0 0-16,0 2 0 0,-1-2 0 0,1-1 0 0,-1-2 128 15,0 2-128-15,-2 1 0 0,1-2 0 0,-1-2 128 16,0 2-128-16,0 0 0 0,1-1 160 0,-2-1-160 15,0-1 192-15,-1 1-192 0,2-1 192 0,-1 1-192 0,-1 0 192 0,1-1-192 0,0 0 192 0,0 1-192 32,0-2 192-32,1 2-192 0,0-3 144 0,0 0-144 15,1 1 0-15,0-1 144 0,2 0-144 0,-1 0 0 16,1 1 0-16,1-2 0 0,-1-2 0 0,2 1 0 16,-1-1 0-16,1 3 0 0,0-3-384 0,0-3 0 15,0 3 0-15,0-1 0 16,3-1-368-16,-2 2-80 0,0-4 0 0,0 4-16 15,2-3-2080-15,-1 0-400 0</inkml:trace>
  <inkml:trace contextRef="#ctx0" brushRef="#br0" timeOffset="145600.96">12884 13643 7167 0,'2'0'640'0,"-2"0"-512"16,0 0-128-16,0-2 0 0</inkml:trace>
  <inkml:trace contextRef="#ctx0" brushRef="#br0" timeOffset="146016.74">12969 13513 10127 0,'0'0'896'0,"0"-2"-704"16,0 2-192-16,0 0 0 0,0 0 1600 0,0-1 304 0,-1 1 48 0,1-3 16 16,-2 1 928-16,0 0 192 0,0 0 48 0,-1 2 0 15,-1-2-576-15,2 2-96 0,-2 0-32 0,0 2 0 16,2-2-1120-16,-3 2-224 0,1 2-64 0,-1 0 0 0,0 2-512 16,-1 0-128-16,3 0 0 0,-2 3-16 15,1 1-48-15,1 2-16 0,1 2 0 0,2 1 0 16,1 2-32-16,2 0 0 0,2-1 0 0,2 1 0 15,2-4-128-15,-1 0-16 0,3-1-128 0,1-2 192 16,1-2-192-16,0-1 0 0,-1-6 0 0,-12-1 0 16,0 0 0-16,52-6 0 0,-52 6 0 0,0 0-160 15,57-29 0-15,-57 29 0 0,0 0 0 0,43-36 0 16,-43 36-112-16,0 0-32 0,0 0 0 0,27-47 0 16,-27 47-16-16,0 0 0 0,0 0 0 0,-6-35 0 0,1 26 320 15,-2 3-128-15,-2-3 128 0,3 4 0 0,0-1 0 16,-1 1 224-16,-4-1-16 0,-1 0 0 0,-2 1 128 0,1-2 32 15,0 1 0-15,1 1 0 0,-3 0-144 0,0 3-32 16,1-2 0-16,0 2 0 0,-1 2-64 0,3 0-128 16,3 0 176-16,0 2-176 0,3-1 128 0,3 2-128 15,-1-1 0-15,3 2 0 0,1 0 0 0,0 0 0 16,2 0-160-16,2 0 160 16,-1-1-736-16,2 0-32 0,2 1 0 0,0 0-18176 15</inkml:trace>
  <inkml:trace contextRef="#ctx0" brushRef="#br0" timeOffset="151434.4">10558 14905 7359 0,'0'-3'656'0,"0"2"-528"0,1-2-128 0,-1 3 0 15,1 0 1024-15,-1-2 160 0,1 1 32 0,2-4 16 16,2-3 1264-16,0 2 256 0,-5 6 64 0,0 0 0 16,0 0-320-16,0 0-64 0,0 0-16 0,0 0 0 15,0 0-848-15,0 0-160 0,0 0-48 0,47-41 0 16,-42 38-592-16,1 4-112 0,0 1-16 0,0 1-16 0,2 0-176 0,-2-3-16 15,0-2-16-15,0 2 0 0,2 2-208 0,-1 1-32 16,-1-3-16-16,2 1 0 0,-1 5-160 0,2 3 0 16,-3-5 144-16,1-4-144 0,2-4 0 0,-2 2 0 15,3 4 0-15,-2-2 128 0,-2 0-128 0,0 0 0 16,0 1 0-16,2 2 0 0,0 0 144 0,0 0-144 16,0-1 192-16,0 2-192 0,-2-1 240 0,1 0-64 15,2 0-16-15,-1 0 0 0,-1 1-160 0,-1-1 160 16,0 0-160-16,3 0 160 0,0-2-160 0,-1 2 0 15,1-1 144-15,0-2-144 0,0 0 0 0,1 0 0 16,-1 0 0-16,1-2 128 0,0-1-128 0,1 3 0 16,0-1 0-16,1 1 128 0,1-3-128 0,-2 1 0 0,-2 1 0 0,-1 1 128 15,1 0-128-15,1 1 0 0,-2 1 0 0,1 1 0 16,0-3 0-16,-2 4 0 0,1-4 0 0,-1 2 0 16,2-2 0-16,-1 1 0 0,2 2 0 0,0-3 0 15,-1 0 0-15,-1 0 0 0,4 0 0 0,-1 0 0 16,-3 0 0-16,1 0 0 0,1-3 0 0,1 2 0 15,0 1 0-15,-2 0-128 0,-3 0 128 0,1 1 0 16,2-2 0-16,2 1-160 0,2 1 160 0,-2 2 0 16,1-1-144-16,-1-1 144 0,-1 2 0 0,-1 1-144 15,1-2 144-15,-2 2 0 0,1-2 0 0,0 2 0 16,-1-2 0-16,-2 0 0 0,-1 0 0 0,2 1 0 16,0-3 0-16,0 0 0 0,4 0 0 0,1 0 0 15,-1-3 0-15,2 1-160 0,-13 2 160 0,0 0 0 0,41-7-128 0,-28 6 128 16,-13 1 0-16,0 0 0 0,0 0-144 0,49-8 144 15,-38 5 0-15,0 3-144 0,-1-1 144 0,-1 1 0 16,-1 1 0-16,1-1 0 0,-1 0 0 0,1 0 0 16,1 3 0-16,1-1 0 0,1-2 0 0,-1 0 0 15,1 0 0-15,0 0 0 0,-12 0 0 0,0 0 0 16,0 0 0-16,51-10 0 0,-51 10 0 0,0 0-128 16,48-15 128-16,-48 15 0 0,0 0 0 0,47-13 0 15,-47 13 0-15,0 0-128 0,47-11 128 0,-47 11 0 16,0 0 0-16,46-4 0 0,-35 4 0 0,0 0 0 15,0 0 0-15,1 2 0 0,-1-2 0 0,0 2 0 0,1 0 0 16,2-2 0-16,1 0 0 0,1 0 0 16,-16 0 0-16,0 0 0 0,43-6 0 0,-43 6 0 0,0 0 0 0,46-4-128 15,-46 4 128-15,0 0 0 0,39-2 0 0,-26 2 0 16,0 2 0-16,1-2 0 0,-2 4 0 0,1-4 0 16,0 2 0-16,1 2 0 0,-1-4 0 0,0 3 0 15,0 0 0-15,1-3 0 0,1 3 0 0,-2-2 0 16,2 1 0-16,0-2 0 0,1 2 0 0,0-2 0 15,-1 0 0-15,0-2 0 0,-15 2 0 0,0 0 0 16,48-3 0-16,-48 3 0 0,35-3 0 0,-35 3 0 0,0 0 0 0,44-3 128 16,-29 4-128-16,2 1 0 15,0 1 128-15,-1-3-128 0,-2 3 160 0,1-3-160 16,-1 4 160-16,0-1-160 0,-1 3 160 0,-1-5-160 16,0 2 144-16,0-3-144 0,3 2 128 0,-2-2-128 15,1 0 0-15,0 0 0 0,-1-2 0 0,-13 2 0 0,0 0 0 0,45-7 0 16,-45 7 0-16,0 0 0 0,48-10 0 0,-48 10 0 15,0 0 0-15,44-6 0 0,-29 4 0 16,0 1 0-16,-1 1 128 0,-2 0-128 0,0 0 0 0,1 1 0 16,-1-1 0-16,2 2 0 0,1-2 0 0,-1 3 0 15,3-2 128-15,-4 1-128 0,0-2 0 0,-2 0 0 16,1 0 0-16,0 0 0 0,-12 0 0 0,0 0 0 16,44-3 0-16,-44 3 0 0,0 0 0 0,40-9 0 15,-40 9 0-15,0 0 0 0,0 0-320 0,50-12 0 16,-50 12 0-16,0 0 0 15,0 0-848-15,0 0-176 0,46-26-16 0,-46 26-15184 0</inkml:trace>
  <inkml:trace contextRef="#ctx0" brushRef="#br0" timeOffset="152534.69">12100 15305 18431 0,'-2'-2'1632'0,"1"2"-1312"16,0 2-320-16,1-2 0 0,-1-2 1664 0,-2 2 272 0,0 0 48 0,-2 2 16 0,-4-2 352 16,2 4 64-1,-2-3 16-15,-1 4 0 0,1-1-960 0,1 2-176 16,-2 3-32-16,0-2-16 0,1 2-560 0,1 3-112 16,0-2-32-16,1 2 0 0,2-2-288 0,-1 4-48 0,1 4-16 0,1-2 0 15,1 5-64-15,3-3-128 0,2 3 176 0,0-3-176 16,3 2 128-16,1-1-128 0,2-3 0 0,2-3 0 15,-2-2 0-15,5-3 0 0,0 1 0 0,3-6 0 16,2 1 0-16,0-2 0 0,2-4 0 0,-20 2 0 16,43-10 0-16,-43 10 0 0,0 0-160 0,63-22 160 15,-63 22-160-15,50-31 160 0,-50 31-208 0,48-36 80 16,-48 36-96-16,0 0-16 0,54-59 0 0,-54 59 0 16,0 0-224-16,31-55-48 0,-31 55-16 0,0 0 0 15,14-50-48-15,-14 50 0 0,0 0 0 0,-4-44 0 0,-1 31 336 16,-1 3 64-16,0-3 16 0,-4 4 0 0,-1-3 560 15,-3 3 112-15,1 1 32 0,-2 2 0 0,-1 1 160 16,0 1 48-16,-2 1 0 0,2 0 0 0,0 3-336 16,0 3-64-16,0 3-16 0,1-3 0 0,2 4-128 0,0-5-16 0,3 4-16 0,3-2 0 15,1 2-176-15,1-5 192 0,2 2-192 0,3-3 192 16,2 4-192-16,1-2 0 16,2-2 0-16,3 0 0 0,0 0 0 0,-8 0-320 15,0 0 48-15,0 0 16 16,52-20-928-16,-52 20-176 0</inkml:trace>
  <inkml:trace contextRef="#ctx0" brushRef="#br0" timeOffset="152902.1">12567 15142 1839 0,'0'-1'160'0,"1"-1"-160"0,1 1 0 0,-2 1 0 16,1-2 2464-16,0 1 464 0,1-2 80 0,1-1 32 15,2-2 848-15,0 0 160 0,-1 1 48 0,-1 0 0 0,0 3-1248 0,-1-2-240 0,1 1-48 0,-2 3-16 32,0 0-1088-32,-1 0-224 0,0 3-32 0,0 1-16 15,1-2-592-15,-1 2-112 0,-1 3-32 0,1 4 0 16,-1-1-128-16,1 0-48 0,0-1 0 0,0 2 0 15,0 4-112-15,0-2-32 0,1 2 0 0,2 1 0 16,0-1-128-16,1 5 0 0,0-2 144 0,-1 1-144 0,1-5 0 0,0 0 0 16,1-4 0-16,-3 0 0 0,2-1 0 15,-2-3 0-15,1-1 0 0,-2 0 0 0,0 1-288 0,1-2 32 16,-1 2 0-16,-1 0 0 0,1 0-64 0,-1 1-16 16,1-4 0-16,-1 1 0 15,0 0-368-15,2-3-80 0,-2 0-16 0,1-1-11120 16,0-2-2224-16</inkml:trace>
  <inkml:trace contextRef="#ctx0" brushRef="#br0" timeOffset="153349.91">12652 15622 15599 0,'-1'3'688'0,"0"-3"144"0,1 0-656 0,0 0-176 0,0 3 0 0,0-3 0 16,0-3 1616-16,0 3 304 0,1-3 48 0,0-2 16 15,2 0 1088-15,-2-1 240 0,2-1 32 0,-1 3 16 16,1-3-1408-16,-1 2-288 0,2 0-48 0,-2 2-16 16,-2 3-896-16,0 0-176 0,0 0-32 0,0 0-16 15,0 0-112-15,0 0-32 0,0 0 0 0,0 0 0 16,0 0-160-16,0 0-48 0,0 0 0 0,0 0 0 15,0 0-128-15,0 0 0 0,0 0 0 0,0 0 0 16,0 0 0-16,0 0 0 0,0 0 0 0,0 0 0 0,0 0 0 0,0 0 0 16,0 0 0-16,0 0 0 0,0 0-192 0,41-16 48 0,-42 19 0 0,0 1 0 15,-2 1 144-15,2-4-160 0,-2 5 160 0,2-1-160 16,-1-3 160-16,-1 1 0 16,1 2-144-16,-2 1 144 0,1 1 0 0,-1-4 0 15,0 4 0-15,0-1 0 0,0-3 0 0,1 0 0 16,-1 1 0-16,0-2 0 0,2-1 0 0,-2 2 0 15,2-1 0-15,0-2 0 0,0 0 0 0,1-2 0 16,1-2 0-16,0-1 0 16,1-1-368-16,1-1-96 0,-2 7-32 0,0 0-18128 0</inkml:trace>
  <inkml:trace contextRef="#ctx0" brushRef="#br0" timeOffset="154516.81">13344 14390 19343 0,'0'5'1728'0,"0"-1"-1392"0,0-4-336 0,-2 0 0 15,4 2 2336-15,-2-1 400 16,1 4 80-16,1 3 0 0,2 2-192 0,1 1-64 0,0-4 0 0,1-1 0 15,2 1-1488-15,-1-5-304 0,0-1-64 0,3-1-16 16,-10 0-432-16,0 0-96 0,0 0-16 0,55-23 0 16,-55 23-144-16,0 0 0 0,52-43 0 0,-52 43 128 0,0 0-128 0,55-61 0 15,-55 61 0-15,0 0 0 0,45-69 0 0,-45 69 0 16,0 0 0-16,29-63 0 16,-29 63-192-16,0 0 16 0,0 0 16 0,0 0 0 15,14-55 160-15,-16 49 0 0,-2 0-144 0,-2 2 144 16,-2 2 0-16,-2-2 0 0,-1 4 128 0,-1 0-128 15,0 4 352-15,-2-2-16 0,0 3 0 0,-2 4 0 16,-1-3-32-16,0 4-16 0,-2 0 0 0,2 1 0 16,1 2 16-16,1-3 0 0,1 2 0 0,1-3 0 0,2 1-48 15,2-4-16-15,0 1 0 0,3 0 0 0,2 5-80 0,2 1-16 16,1-5 0-16,2 4 0 0,1 0-144 0,2-1 128 16,0-1-128-16,2 0 128 0,3-1-128 0,0-2 0 15,5 2 0-15,0 1 0 0,2-3 192 0,0 2-64 16,0-3 0-16,1 2 0 0,5-3 96 0,1 2 16 15,-6-3 0-15,2 3 0 0,4-1-240 0,1 1 176 16,-5-3-176-16,-3 1 160 0,2-1-160 0,-3-2 0 16,-1-2 0-16,-14 0 0 0,0 0 0 0,39-2-176 15,-39 2 176-15,0 0-192 16,0 0-384-16,0 0-64 0,0 0-32 0,45-33 0 16,-45 33-304-16,0 0-64 0,0 0-16 0,0 0-17936 0</inkml:trace>
  <inkml:trace contextRef="#ctx0" brushRef="#br0" timeOffset="155099.49">13669 13785 23039 0,'0'3'2048'0,"0"-3"-1648"0,1 0-400 0,0 0 0 16,1 0 2112-16,0 0 352 0,2 1 64 0,3 2 16 16,3-2-128-16,-10-1-32 0,0 0 0 0,38 0 0 15,-38 0-1472-15,0 0-288 0,0 0-64 0,55-11-16 16,-55 11-256-16,0 0-48 0,0 0-16 0,49-9 0 15,-49 9-224-15,0 0 0 0,0 0 128 0,36 0-128 16,-27 3 0-16,-3-3-192 0,0 3 48 0,-2-3 0 16,1 3-576-16,-2-3-112 0,2 1-32 0,-1-1-17440 15</inkml:trace>
  <inkml:trace contextRef="#ctx0" brushRef="#br0" timeOffset="160384.04">14168 13529 15663 0,'-1'3'1392'0,"0"-3"-1120"15,0 0-272-15,-1 0 0 0,2 1 2112 0,-1 2 384 16,-1-3 64-16,-1 2 0 0,1 2 192 0,-1-2 48 0,3 2 0 0,0-4 0 15,3 4-1216-15,1-4-240 0,-1 2-64 0,2-2 0 16,1 0-688-16,-1-2-144 0,3 2-16 0,-1-3-16 16,1 3-224-16,-2-1-32 0,1 1-16 0,-1 0 0 15,1 0-144-15,-1 0 128 0,1 0-128 0,2 1 128 16,1 2-128-16,0-1 0 0,-2-1 0 0,1 4 0 16,0-3 0-16,-3 0 0 0,-1 2 0 0,-2-2 0 15,1 2 0-15,-1-2 0 0,-2 0 0 0,0 3 0 16,-1-2 0-16,-2 1 0 0,-1 2 0 0,-1 0 0 15,1 3 0-15,-4-3 0 0,1 4 0 0,-1-4 0 16,1 2-176-16,-2-2 176 0,2 3-128 0,-1-3 128 16,2-3 0-16,0 4 0 0,0-4 0 0,2 2 0 15,2-5 0-15,0 0 0 0,1 0 0 0,0 0 0 0,2 0 0 0,1 0 0 16,1 0 0-16,0 0 0 0,1 0 0 0,0 2 0 16,0 0 192-16,0-2-64 0,0 6 48 0,0-2 16 15,0 2 0-15,0-2 0 0,0 2-64 0,0 3-128 16,0-3 192-16,0 0-64 0,1 0-128 0,-1 2 0 15,0-2 0-15,0 0 128 0,-1 0-128 0,-1 0 0 0,1 1 0 0,-2-1 0 16,0-3 0-16,-1 4 0 0,-1-1 0 0,-1 1-176 16,-1 2-16-16,1-3-16 0,-1 0 0 15,-1 0 0-15,0 1 16 0,-2-1 16 16,0-3 0-16,-2 0 0 0,1 2 176 0,0-3-160 16,-3 1 160-16,1 1-160 0,-1-2 160 0,-1-2 0 15,0 1 0-15,2 2 128 0,-2-3 0 0,1 2 0 0,-1-2 0 0,2 0 0 16,0 0 0-16,2 0 16 15,1-2 0-15,1 2 0 0,1 0-16 0,1-3-128 0,2 2 192 0,0 1-64 16,2-2-128-16,-1-1 192 0,1 2-192 0,1-2 192 16,1-3-192-16,1 2 0 0,1 2 0 0,0 1 128 15,1-2-128-15,-7 3-224 0,0 0 48 0,0 0 16 32,0 0-672-32,52-26-128 0,-52 26-16 0,0 0-16976 0</inkml:trace>
  <inkml:trace contextRef="#ctx0" brushRef="#br0" timeOffset="160583.31">14539 13877 15663 0,'-7'10'1392'0,"3"-8"-1120"0,1-2-272 0,0 2 0 16,2 0 2400-16,0-2 416 0,1 0 96 0,-2 0 16 15,1-4-112-15,-1 2-32 0,0-4 0 0,2-1 0 0,2 4-1568 0,-1-3-304 16,0-1-64-16,2 1-16 0,-1 2-544 0,1-2-112 15,-1 3-32-15,0-2 0 0,2 3-352 0,-1 0-80 16,0-2-16-16,1-1-17056 16</inkml:trace>
  <inkml:trace contextRef="#ctx0" brushRef="#br0" timeOffset="166917.78">14717 13538 7359 0,'0'-2'656'0,"0"2"-528"0,0 0-128 0,-1 0 0 15,1 0 1392-15,1 0 240 0,-1 0 48 0,2 0 16 16,-1 0 592-16,1-3 112 0,1 3 32 0,-1-1 0 16,1 1-592-16,-2-3-112 0,0 1-32 0,1 1 0 15,-1 1-336-15,-1-3-64 0,1 3-16 0,-1 3 0 16,1-3-192-16,-1 0-32 0,0 3-16 0,-2 0 0 15,1 1-176-15,-2-1-32 0,2 1-16 0,-2 1 0 16,2 1-416-16,0 2-80 0,1 0 0 0,0-2-16 16,0 2-304-16,0 0 0 0,0-1 128 0,1 0-128 15,2 2 0-15,-1-3 0 0,2-4 0 0,1 2 0 16,0-3-128-16,1 2 128 0,1-3-208 0,1 0 80 16,-1 0 128-16,-2-3 0 0,1 3 0 0,0-1 0 0,2 1 0 0,0-2 144 15,-8 2-16-15,0 0-128 0,25 0 176 0,-17 2-176 16,-2-1 160-16,-1 4-160 0,0-1 128 0,-2 2-128 15,1 0 0-15,-1 1 0 0,0-1 0 0,0 0 0 16,0 0 0-16,0 0 0 0,1-2 0 0,-2 2 0 16,1 0 0-16,-2-2 0 0,1 0 0 0,0 1 0 15,-1-2 0-15,-1 4 0 0,0-4 0 0,-1 1 128 16,-2-4-128-16,2 5 0 0,-2 1 0 0,1 2 0 16,-2-2 0-16,2-3 0 0,-2 2 0 0,0-1 128 15,-1 0-128-15,0 0 0 0,0-2 192 0,-1 1-64 16,-1 0-128-16,-1-3 192 0,1 4-48 0,-3-2-16 15,1-2 0-15,-2 0 0 0,3 3-128 0,-1-3 0 0,2 1 144 0,-1-1-144 16,2 3 0-16,1-3 0 0,0 0 0 0,1 0 128 16,3 1-128-16,-1 0 128 0,2-1-128 0,-3 1 128 15,3-1 32-15,-1 3 16 0,0-3 0 0,0 1 0 16,1 1-176-16,-2-2 0 0,1 0 144 0,0 0-144 16,1 0 0-16,0 0 0 0,0 3 0 0,0-3-128 31,0 1-272-31,-1-1-48 0,1-1-16 0,0-2 0 15,-2 1-736-15,1-2-144 0,1 1-16 0</inkml:trace>
  <inkml:trace contextRef="#ctx0" brushRef="#br0" timeOffset="167200.07">14701 13513 21183 0,'-1'4'944'0,"1"-1"192"16,0-3-912-16,1 1-224 0,1-1 0 0,-1 0 0 0,0 0 2432 0,3-1 432 15,1 1 80-15,2-4 32 0,-7 4-576 0,0 0-112 16,0 0-32-16,46-19 0 0,-46 19-1392 0,0 0-288 16,0 0-48-16,49-24-16 0,-49 24-224 0,0 0-48 15,0 0-16-15,54-20 0 0,-54 20-224 0,0 0 0 16,0 0 128-16,49-18-128 0,-49 18 0 0,0 0-256 15,0 0 48-15,0 0 16 16,0 0-608-16,47-17-112 0,-40 15-32 0,-7 2-16832 0</inkml:trace>
  <inkml:trace contextRef="#ctx0" brushRef="#br0" timeOffset="169016.11">15280 13450 4607 0,'-1'-2'400'0,"0"1"-400"16,1 1 0-16,0 0 0 0,0 0 1408 0,-2 0 192 15,1 0 32-15,-1 0 16 0,-1-3 656 16,-1 3 144-16,2-4 32 0,0 4 0 0,0-2-368 0,1 2-64 16,0 0 0-16,1-3-16 0,0 3-112 0,0 0-32 15,0 0 0-15,0 0 0 0,0 0-416 0,0 3-64 16,0-1-32-16,0 0 0 0,0 3-592 0,0-4-112 16,0 1-32-16,0-2 0 0,0 3-384 0,0-2-96 15,0 1-16-15,1-2 0 0,-1 3-144 0,0-3 0 16,1 1 0-16,-1 2 128 0,0-3-128 0,0 1 0 15,2 1 0-15,-1-2 0 0,-1 3 0 0,1-3 0 16,0 1 0-16,0 2 0 0,1-1 0 0,-2-2 0 16,1 1 0-16,0-1 0 0,0 3 0 0,-1-3 0 15,2 2 0-15,0-1 0 0,-1 2 0 0,1-3 0 0,-1 0 0 0,0 0 0 16,-1 0-128-16,1 0 128 0,1 0-160 0,-2 0 160 16,1 0-320-16,-1 0 48 0,1-3 0 0,-1 3 0 31,0 0-128-31,0 0-32 0,-1 0 0 0,1-1 0 15,-1 2-64-15,-1-2-16 0,1 1 0 0,0 0 0 16,0 0 64-16,-1 0 0 0,1 0 0 0,-1 0 0 16,0-2-32-16,1 2 0 0,-1 0 0 0,0 0 0 0,1 0 144 0,0 0 16 0,-1 0 16 0,0 0 0 15,1 0 304-15,0 0-128 0,0 2 128 0,-1-2 0 16,2 0 0-16,-1 0 0 0,0 0 0 0,0 0 0 16,1-2 208-16,0 2 0 0,-2-3 0 0,2 2 0 15,-1-1 256-15,1-2 48 0,-1 1 16 0,0 1 0 0,1-2 208 0,-2 0 32 16,2 1 16-16,-1 0 0 0,0 1-112 0,0-2-32 15,-1 2 0-15,1 0 0 0,0-3-256 0,-1 4-48 16,0-4-16-16,0 2 0 0,1 1-112 0,-2 0-16 16,2-2-16-16,-2 2 0 0,1-2 16 0,1 4 16 15,-2-3 0-15,2 1 0 0,-1 2-48 0,-1 0-16 0,1 0 0 0,0-1 0 16,0 1 0-16,-1 0 0 16,1 0 0-16,-1 1 0 0,1 1-16 0,0 1-128 15,0-2 192-15,1 2-64 0,1 0 0 0,0 2 0 16,1-1 0-16,2 2 0 0,-1 2-128 0,1 0 128 15,0 0-128-15,0 3 128 0,1-1-128 0,-2-3 0 16,1 4 0-16,-1-1 0 0,0 0 0 0,1 0 0 16,-1 1 0-16,0-1 0 0,-1 0 0 0,-1 2 0 0,1-2 0 15,0 0 0-15,1-1 0 0,-2 1 0 0,1-2 0 0,-1-2 0 16,1 2 0-16,0-4 0 0,1 0 0 0,-1-2 0 16,0 0 0-16,0-2 0 0,2 3 0 0,-2-2 0 15,0 1-128-15,0 2 128 0,1-1 0 0,0-2 0 16,-1 4 0-16,2-4 0 0,-2 4 0 0,0-4 0 15,-1 4 0-15,2-4 0 0,-1 2 0 0,-1-1 0 16,0 0 0-16,0 0 0 0,0 2 0 0,0-4 0 16,0 2 0-16,0-2 0 0,0 0 0 0,0 0 0 15,-1 4 0-15,1-4 0 0,-2 0 0 0,2 0 0 16,-1 4 0-16,1 1 0 0,-1-2 0 0,1 0 0 16,-1-2 0-16,-1 1 0 0,1 2 0 0,0-1 0 15,0-2 0-15,-1 1 0 0,0 1 0 0,-1 1 0 16,0-2 0-16,-1 2 0 0,0-1 0 0,-1 4 0 0,0-4 0 0,2 3 0 15,-2 1 0-15,0-1 0 0,0 0 0 0,0 0 0 16,-1 3 0-16,0 1 0 0,-1-3 0 0,0 2 0 16,1-3 0-16,1 1 0 0,0 0-272 0,-1-2 64 15,1 1 16-15,0-3 0 0,1 0-16 0,-1 1 0 16,3-1 0-16,0-3 0 0,1 0 32 0,0 0 16 16,0 0 0-16,1-2 0 0,0 1 160 0,-1 1 0 15,1-3 0-15,0 1-128 0,-2 2 128 0,1-2 0 16,1 2 0-16,0 0 0 0,0-2 0 0,-1 2 0 15,1 2 0-15,0-2 0 0,0 0 0 0,1 0 0 16,-1 0 0-16,1-2 0 0,2 2 0 0,-1-1 0 16,1-2 0-16,0 1 0 0,0 1 0 0,1-4 0 15,-1 1 0-15,-3 4 0 0,0 0 0 0,0 0 0 16,0 0 0-16,0 0 0 0,37-53 0 0,-37 53 0 0,0 0 0 0,0 0 0 16,0 0 0-16,40-52 0 0,-40 52 0 0,0 0 0 15,0 0 0-15,0 0 0 0,0 0 0 0,0 0 0 16,46-37 0-16,-43 37 0 0,1 0 0 0,2 2 0 15,-2-2 0-15,1 4 0 0,-1 0 0 0,-2 1 128 16,2 1 0-16,-2 1 0 0,1-1 0 0,-1 3 0 16,0 1-128-16,0 0 192 0,-1 2-64 0,1 1 0 15,-2 0 0-15,0-1 0 0,0 1 0 0,0-3 0 16,1 2 0-16,0-3 16 0,0 1 0 0,2-4 0 16,-2 4-144-16,1-4 160 0,2 0-160 0,-1-2 160 15,0-2-160-15,1 2 0 0,0-2 0 0,1 2 128 16,0-4-128-16,0 3 0 0,1-3 0 0,0 0 0 0,0 1 0 0,2-1 0 15,-2 0 0-15,1 0 0 0,-7 0-144 16,0 0 144-16,0 0-192 0,0 0 192 0,34-4-368 0,-30 2 48 16,0 0 0-16,0 2 0 0,-2 0-64 0,0 0 0 15,-2-2 0-15,0 2 0 16,-2-2-176-16,1 2-32 0,0-2-16 0,-2 2 0 16,2 0-1056-16,-3-2-192 0,2 2-64 0,-3 0-13712 15</inkml:trace>
  <inkml:trace contextRef="#ctx0" brushRef="#br0" timeOffset="176666.24">15539 14699 14735 0,'-3'0'1312'0,"2"0"-1056"0,1 0-256 0,-1-2 0 16,1 1 1712-16,0 1 272 0,-2-3 64 0,1 1 16 15,-1 0 736-15,0-1 144 0,2 0 16 0,0 3 16 16,3-4-736-16,-1 4-128 0,2 0-48 0,1 2 0 15,0 0-1088-15,2 1-208 0,0 2-64 0,1 0 0 16,0-2-32-16,0 3-16 0,1-3 0 0,1 1 0 16,-2-2-208-16,0 2-32 0,-1-2-16 0,1 0 0 15,-8-2-208-15,0 0-64 0,26 2 0 0,-26-2 0 16,0 0-128-16,0 0 0 0,0 0 0 0,40-9 0 0,-40 9 0 0,0 0-192 16,0 0 64-16,0 0 128 15,0 0-688-15,0 0-16 0,0 0 0 0,40-10 0 16,-37 10-224-16,-2 0-48 0,0 0-16 0,-2 0-17632 15</inkml:trace>
  <inkml:trace contextRef="#ctx0" brushRef="#br0" timeOffset="176982.73">15521 14785 19583 0,'0'0'864'0,"0"2"176"0,0-2-832 0,0 1-208 0,1 2 0 0,-1-3 0 15,2 2 2112-15,-1-1 368 0,3 4 80 0,-2 3 0 16,3 0 208-16,-1-1 48 0,-1 0 0 0,1 2 0 16,0-2-1568-16,0 2-304 0,-1-2-64 0,2 2-16 15,0-3-288-15,0 0-48 0,1 0-16 0,0-2 0 16,2-1-208-16,-1 0-48 0,3-3-16 0,-1 0 0 15,-9 0-240-15,0 0 0 0,35-3 0 0,-35 3 0 0,0 0 0 0,0 0 0 16,45-16 0-16,-45 16 0 0,0 0-192 0,0 0-16 16,0 0-16-16,44-23 0 15,-44 23-512-15,0 0-96 0,0 0-32 0,0 0-17808 16</inkml:trace>
  <inkml:trace contextRef="#ctx0" brushRef="#br0" timeOffset="177832.75">16275 14999 11967 0,'-4'1'1072'0,"1"-1"-864"0,2 0-208 0,1-1 0 0,0 1 1280 0,0-2 192 15,1 1 64-15,-1 1 0 0,0 0 1792 0,0 0 352 16,0 0 80-16,0 0 16 0,46-51-1264 0,-46 51-240 15,0 0-48-15,42-37-16 0,-42 37-1168 0,0 0-224 16,52-41-48-16,-52 41-16 0,0 0-288 0,54-44-48 0,-54 44-16 0,0 0 0 16,50-47-208-16,-50 47-64 0,0 0 0 0,37-40 0 15,-37 40-128-15,0 0 0 0,0 0 0 0,0 0 0 16,28-57 0-16,-28 57 0 0,0 0 0 0,0 0 0 16,0 0 0-16,-2-47 0 0,-3 44 0 0,-1-3 0 15,-2 6-272-15,0-3 64 0,-5 6 16 0,1-2 0 16,-1 4 192-16,0 0 0 0,-2 3 0 0,-1 5 0 15,0-3 160-15,0 2 32 0,1 3 0 0,1 1 0 16,2-2 80-16,1 0 32 0,2-1 0 0,3 0 0 16,4-3 16-16,0 0 0 0,4 1 0 0,1-1 0 15,5-2-64-15,0 0-16 0,5-2 0 0,-1 1 0 0,0-4-240 0,4 1 144 0,2 1-144 0,2-4 128 16,-2 2-128-16,3-1 0 0,4-1 144 0,0 2-144 16,-2-3 128-16,-1 2-128 15,-1-2 128-15,-2 2-128 0,-2 0 0 0,-17-2 0 16,30 0 0-16,-30 0 0 15,0 0-384-15,33-6-112 0,-33 6-16 0,0 0 0 16,0 0-560-16,0 0-112 0,0 0-32 0,0 0-17728 16</inkml:trace>
  <inkml:trace contextRef="#ctx0" brushRef="#br0" timeOffset="178118.36">16598 14354 26719 0,'0'-3'1184'0,"0"-2"240"0,1 3-1136 0,1 0-288 16,-1-1 0-16,-1 3 0 0,1 0 2416 0,0-1 416 0,3-1 96 15,-4 2 16 1,0 0-1200-16,0 0-224 0,0 0-48 0,0 0-16 15,0 0-624-15,47-10-112 0,-38 10-16 0,-1 1-16 16,1 0-320-16,-9-1-64 0,0 0-16 0,32-2 0 16,-32 2-288-16,0 0 0 0,0 0 0 0,36-6 0 15,-36 6-368-15,0 0-128 0,0 0-16 0,0 0-12832 16,40 0-2560-16</inkml:trace>
  <inkml:trace contextRef="#ctx0" brushRef="#br0" timeOffset="178935.39">16909 14080 4607 0,'-7'2'400'0,"2"-2"-400"0,2 0 0 0,0 0 0 15,2 0 2224-15,1 0 352 0,-1 0 80 0,0 0 16 16,-1 0 1296-16,1 0 256 0,0 0 48 0,2-2 16 16,2 2-1536-16,-3 0-288 0,0 0-64 0,0 0-16 15,0 0-1232-15,0 0-256 0,0 0-64 0,42-32 0 0,-42 32-336 0,0 0-80 16,0 0-16-16,0 0 0 0,44-25-160 0,-44 25-48 15,0 0 0-15,0 0 0 0,0 0-192 0,48-25 128 16,-48 25-128-16,0 0 0 0,0 0 0 0,24 3 0 16,-20 0 0-16,-2 2 0 0,1-1 0 0,-2 2 0 15,0-2 0-15,-1 0 0 0,0 0-240 0,-1 3 64 16,0-1 16-16,-3-2 0 0,0 2 160 0,-1 0 0 16,-1 0-144-16,0 0 144 0,-2 2 0 0,2 0 0 15,-1 0 0-15,2 0 0 0,-1 0 256 0,2 1-16 16,0-1-16-16,2-3 0 0,2 4 32 0,0-6 16 15,3 4 0-15,1-2 0 0,1-2-80 0,3 1 0 16,-2-1-16-16,1-3 0 0,2 1-48 0,-1-1 0 0,-8 0 0 16,0 0 0-16,0 0-128 0,41-8 192 0,-41 8-192 15,0 0 192-15,0 0-192 0,36-3 0 0,-27 3 0 16,-2 1 0-16,2 1 0 0,-2 0 0 0,1 3 0 0,-3-2 0 16,0 1 0-16,-2 1 0 0,1 1 0 0,-2-1 0 15,0 1-320-15,-1 0 48 0,-1 3 16 0,-1-3 0 16,-1 0 64-16,0 1 0 0,0-1 16 0,-2 0 0 15,-1-1 176-15,0 1 0 0,-1-1 0 0,-2 1 0 16,0-2 0-16,-1 2 0 0,-1-2 144 0,-1 0-144 16,0 0 288-16,-2 3-48 0,1-4-16 0,-1 4 0 15,1-4-16-15,1 1 0 0,1 1 0 0,0-1 0 0,2 2-32 0,0-4-16 16,2 3 0-16,3 0 0 16,-1-4-160-16,3 2 160 0,-1 1-160 0,2-2 160 15,2 1-160-15,-1-2 0 0,3 1 0 0,-1-2 0 0,2 0 0 16,-5 0 0-16,0 0-144 0,0 0 144 15,0 0-656-15,48-22-32 0,-48 22 0 0,0 0-12720 16,47-21-2544-16</inkml:trace>
  <inkml:trace contextRef="#ctx0" brushRef="#br0" timeOffset="179135.56">17340 14327 35935 0,'-7'5'1600'0,"2"-1"320"0,0-1-1536 0,1 0-384 15,3-3 0-15,0 0 0 0,-1 0 1120 0,0 2 160 16,-2-2 16-16,-1-2 16 0,2-1-672 0,-1 0-144 16,3-1-32-16,1 4 0 0,0 0-304 0,0 0-160 15,0 0 160-15,0 0-160 0,10-56 0 0,-10 56 0 0,0 0 0 0,0 0-160 32,0 0-896-32,16-50-176 0</inkml:trace>
  <inkml:trace contextRef="#ctx0" brushRef="#br0" timeOffset="179665.84">17396 14031 11055 0,'-1'-2'480'0,"1"-2"112"0,-2 2-464 0,2-1-128 0,0 2 0 0,-1 1 0 15,1-2 2816-15,-1-2 560 0,0 0 96 0,-2-2 32 0,3 6 224 0,-6-9 48 16,3 7 16-16,1 1 0 15,1 2-2096-15,-2-1-416 0,2 0-96 0,1 2-16 0,1-2-608 16,-2 3-128-16,2 1-32 0,-1-2 0 0,2 2-176 0,-1-2-32 16,0 2-16-16,0 0 0 0,2 2-176 0,-2-4 0 15,1 4 144-15,0-2-144 0,0 0 0 0,1 1 0 16,-1-1 0-16,1-3 0 0,-1 4 0 0,1-4 0 16,0 4 0-16,1-4 0 0,0 2 0 0,-1-1 0 15,1-2 0-15,-1 1 0 0,0 2 0 0,0-3 0 16,2 0 0-16,-2 0 128 0,4 0-128 0,-1 0 144 15,0 2-144-15,0-2 160 0,0 0-16 0,-1 0 0 16,1 0 0-16,1 0 0 0,-1 0-144 0,0 0 160 16,0 0-160-16,-1 2 160 0,1-2-160 0,-1 2 0 15,1-2 0-15,1 0 0 0,-2 0 0 0,-1 1 0 16,1 2 0-16,-1-1 0 0,1 2 0 0,-1 0 0 0,-2 1 0 16,2-2 0-16,-2 3 0 0,1 1 0 15,-2-1 0-15,0 0 0 0,1 0-176 0,-1 2 48 0,0-2 0 16,-2 0 0-16,1 3 128 0,-3-2-160 0,2 2 160 0,-3-3-160 15,2 1 160-15,-3 2 0 0,0 1 0 0,-2-3 0 16,0 2 0-16,-1 0 0 0,-1-2 0 0,-1 2 0 16,2-3 0-16,-1 0 176 0,2-2-48 0,-2-1 0 15,0 0 0-15,2-2-128 0,-1-1 192 0,1-1-64 16,1-2-128-16,1 2 0 0,0-4 0 0,1 2 0 16,2-1-192-16,2 4-80 0,0 0-16 0,0 0 0 15,0 0-368-15,0 0-80 16,0 0-16-16,-2-51-18000 0</inkml:trace>
  <inkml:trace contextRef="#ctx0" brushRef="#br0" timeOffset="179883.41">17380 14020 12895 0,'-5'5'1152'0,"1"-3"-928"15,2 0-224-15,0-2 0 0,2-2 3072 0,0 2 576 16,2 0 128-16,-2-2 0 0,1 0-192 0,-1 2-32 15,0 0-16-15,0 0 0 0,0 0-2192 0,0 0-432 16,38-45-80-16,-38 45-32 0,0 0-512 0,0 0-96 16,0 0-32-16,40-31 0 0,-40 31-160 0,0 0 0 15,0 0 0-15,0 0 0 16,41-11-448-16,-41 11-128 0,0 0-32 0,0 0-17776 0</inkml:trace>
  <inkml:trace contextRef="#ctx0" brushRef="#br0" timeOffset="181018.45">17834 13895 911 0,'0'-4'0'0,"0"0"0"0,0 4 0 0,0-3 0 15,0 3 608-15,0-1 32 16,1-1 16-16,-1-2 0 0,0 4 448 0,0 0 96 0,0 0 16 0,0 0 0 15,0 0 1088-15,0 0 240 0,0 0 32 0,0 0 16 16,0 0 480-16,0 0 112 0,0 0 16 0,0 0 0 16,0 0-704-16,0 0-144 0,0 0-32 0,-11-26 0 15,8 26-1040-15,-1 0-192 0,1 4-64 0,-1-4 0 16,0 3-480-16,2 0-96 0,-2-2-32 0,2 2 0 16,-1 0-64-16,1 2-16 0,1-1 0 0,-1 0 0 15,2 2-80-15,0-2-32 0,0 0 0 0,2 0 0 16,-1 2-96-16,0 1-128 0,3-4 176 0,-2 1-176 15,2 2 128-15,0-1-128 0,2 1 0 0,-1-2 0 16,1 2 0-16,0-2 0 0,0 2 0 0,-1-3 0 0,0 0 0 16,0 1 0-16,-1-2 0 0,-2 0 0 0,2 3 0 0,-2-4 0 0,1 4 0 0,-1-4 0 15,1 4 0-15,-1-1 128 0,1-1-128 0,-1 0 160 16,0-2-16-16,0 2 0 16,0 0 0-16,1 0 0 0,-1-1-144 0,1 2 192 15,1 0-192-15,-3-1 192 0,1 2-192 0,1-1 0 16,-2-2 144-16,0 5-144 0,0-4 0 0,-1 1 0 15,0 2 0-15,-1 0 0 0,1 3 0 0,-1-3 0 16,0 2 0-16,-2 0 128 0,2 0-128 0,-1 0 0 16,-1-1 0-16,1 0 0 0,-1 2 0 0,1-3 0 15,-2 1 0-15,2 2 0 0,-2-3 0 0,1 0 0 16,0 2 0-16,-2 0 128 0,1-1-128 0,-2 0 0 16,1 2 0-16,-1-1 0 0,-2-1 0 0,2 0 0 15,-1 2 0-15,-2-3 0 0,2 1 0 0,-2 2 0 0,3-3 0 16,-2 0 0-16,2 0 0 0,-1 2-128 0,2-2 128 0,0 0-128 15,0 0 128-15,1-2 0 0,0 0-144 0,2-2 144 16,0 1 0-16,0 0 0 0,2-3-144 0,-1 0 144 16,1 0 0-16,0 0 0 0,1 0-128 0,1 0 128 15,0-2 0-15,0 1 0 0,2 1 0 0,-4 0 0 16,0 0 0-16,0 0-128 0,0 0 128 0,0 0 0 16,0 0 0-16,40-40 0 0,-40 40 0 0,0 0 0 15,0 0 0-15,0 0 0 0,45-38 0 0,-45 38 0 16,0 0 0-16,0 0-128 0,0 0 128 0,43-26 0 15,-43 26 0-15,0 0 0 0,0 0 0 0,0 0 0 16,0 0 0-16,37-13 0 0,-37 13 0 0,0 0 0 16,0 0 0-16,0 0-128 0,0 0 128 0,0 0 0 0,29-3-192 0,-25 3 64 15,-2 0 128-15,0 3-208 0,-1-3 208 0,0 3-144 16,0 1 144-16,-1-1-128 0,2 2 128 0,-1-1 0 16,-1 0 0-16,0 2 0 0,1-2 0 0,0 2 0 15,1 0 0-15,-1 0 0 0,0 0 128 0,0 1-128 16,2-1 128-16,-2 0-128 0,3 0 192 0,-2 0-48 15,2-2 0-15,0 2 0 0,-1 0-16 0,0-2-128 16,1 2 192-16,-2-3-64 0,2 0-128 0,1 0 0 16,-2 1 0-16,1-2 128 0,0-2-128 0,-1 1 0 15,1 2-160-15,0-3 160 16,0 0-576-16,-1 0-32 0,1 1 0 0,0-1 0 16,-1 0-48-16,0 1-16 0,1 1 0 0,-2-2 0 15,-1 0-1440-15,2 0-304 0,-2-2-48 0,0 1-13136 0</inkml:trace>
  <inkml:trace contextRef="#ctx0" brushRef="#br0" timeOffset="192333.15">20110 13641 9215 0,'-1'0'816'0,"0"-2"-656"16,1 2-160-16,0 0 0 0,0 0 2144 0,0 0 400 16,-2-2 80-16,2 2 0 0,-1-4 496 0,-1 4 80 0,-1 2 32 0,3 0 0 15,-1 0-928-15,1 2-192 16,-1 0-48-16,1 1 0 0,1 2-928 0,-1-1-192 0,0 1-48 0,0 1 0 15,0 3-464-15,-1 7-112 0,-1 4 0 0,1 0-16 16,1-9-80-16,0 3-16 0,-1-3 0 0,1 6 0 16,0 3-48-16,-1 3-16 0,2 1 0 0,-1 2 0 15,0-3-144-15,0 3 0 0,0 5 144 0,0-5-144 16,-1 3 128-16,-2-5-128 0,2-1 160 0,-1-6-160 16,0 0 160-16,1-3-160 0,0-1 160 0,1-4-160 15,-1-2 0-15,1-1 0 0,0-4 0 0,0-3 0 16,0-1 0-16,0 0 0 0,1-1 0 0,0-3 0 15,2-2 0-15,-3-3 0 0,2 0 0 0,-2 9 0 0,0 0-144 16,7-45 144-16,-7 45 0 0,0 0-144 0,12-63 144 16,-12 63 0-16,7-47 0 0,-7 47 0 0,6-57 0 0,-6 57 0 15,5-75 0-15,-5 39 0 0,0-1 0 0,-1 5 0 16,1 32 0-16,-4-61 0 0,4 61 0 0,-6-47 0 16,6 47 0-16,-6-41 0 0,2 23 0 0,-1 2 0 15,-1 2 0-15,0 2 0 0,-2-1 0 0,2 1 0 16,-1 3 0-16,-1 2 0 0,1-2 0 0,3 5 0 15,0 2 0-15,1 1 128 0,-1-2 0 0,2 3 16 16,-1-2 0-16,2 1 0 0,1 1 64 0,0 1 16 16,1 1 0-16,2 1 0 0,2-2-32 0,-1 4 0 15,4-1 0-15,1-2 0 0,0 3-192 0,1 0 176 16,3 1-176-16,-1 0 160 0,3-2-160 0,-1-1 0 16,3 0 0-16,-1 3 0 0,1 1 0 0,1-1 0 15,-1 0 0-15,0-2 0 0,-1 2 0 0,-1-2 0 0,0 2 0 0,-1-3 0 16,-1 4 0-16,1-1 0 0,-2 0 0 0,-1 0 0 15,-1 4 0-15,-1-1 0 0,-1 1 0 0,-3-4 0 16,-1 4-352-16,-1-2 48 0,-2 2 16 0,-1-2 0 16,-1 0 48-16,-3-1 16 0,0 1 0 0,-2 0 0 0,0 0 224 0,-3 0 0 15,-1 2 0-15,-3-2-144 16,-1-2 144-16,0 1 0 0,-2 5 0 0,-1-2 0 16,-2-4 0-16,1 0 192 0,-2 2-64 0,2 0 0 15,-1-4-128-15,3 2 128 0,4 3-128 0,2-3 128 16,2-2-128-16,2-1 0 0,4 0 0 0,2-6 0 15,2 2 0-15,-2 1 0 0,0 0 0 0,0 0 0 16,0 0-384-16,45-39-64 0,-45 39 0 0,0 0 0 16,52-41-640-16,-52 41-128 0</inkml:trace>
  <inkml:trace contextRef="#ctx0" brushRef="#br0" timeOffset="192933.83">20689 13612 8287 0,'-1'3'736'0,"-1"-3"-592"0,1 0-144 0,1-3 0 15,-1 3 2080-15,0 0 384 0,-3 0 80 0,-1-1 16 16,-1 1 656-16,-3 0 144 0,2-2 32 0,-2 4 0 16,3-1-1024-16,-2 2-208 0,2-6-48 0,-1 2 0 15,1 1-896-15,-2 0-192 0,2 1-48 0,-1 2 0 0,0-1-528 0,1-1-96 0,0 4-32 0,0-1 0 32,1 2-48-32,1 0-16 0,-1 1 0 0,0 3 0 0,0-3-48 15,0 4-16-15,2 0 0 0,-1 4 0 0,2-3-48 0,-2 5-16 16,1-4 0-16,1 4 0 15,1 3-128-15,-1 2 160 0,0 1-160 0,1 3 160 0,-1 2-160 0,1-13 192 16,0-3-192-16,1-2 192 0,-1 5-64 0,1 5 0 16,1 8 0-16,-1 7 0 0,2 0 0 0,0-1-128 15,3-2 192-15,0-3-64 0,2-1-128 0,0-6 0 16,2-3 0-16,0-3 128 0,1-2-128 0,0-2 0 16,1-1 0-16,-1-1 0 0,1-4-240 0,-1 0 32 15,1-2 0-15,-1-1 0 16,-1 0-432-16,1-3-96 0,0 0-16 0,-1-2 0 15,-9 2-528-15,0 0-96 0,0 0-32 0,0 0-15888 0</inkml:trace>
  <inkml:trace contextRef="#ctx0" brushRef="#br0" timeOffset="193466.22">20971 13703 11967 0,'-4'16'528'0,"3"-15"112"0,-1 1-512 0,1-2-128 15,1 3 0-15,0-3 0 0,0 0 2272 0,0 0 416 16,0-3 96-16,0 1 16 0,0 1 432 0,1-2 96 16,-1 3 0-16,0 0 16 0,2 0-1360 0,-2 3-288 0,1-3-48 0,0 3-16 15,0 4-928-15,1-1-176 0,-1 0-32 16,0 1-16-16,0 4-160 0,2 1-16 16,-3 5-16-16,1-1 0 0,-1 0-96 0,0-4-32 15,-1 1 0-15,0 0 0 0,-1 6-160 0,0 3 128 16,-1 7-128-16,-2-1 128 0,1 3-128 0,-1-5 0 15,0-1 0-15,0-6 0 0,0 0 0 0,0-7 0 0,0 1 0 16,0-3 0-16,1 0 0 0,2-4 0 0,-1 0 0 0,3 0 0 16,0 0 0-16,0 0 0 0,2 1 0 0,0-4 0 15,0 1 0-15,2-1 0 0,0 0 0 0,1 0 0 16,-1 0 0-16,0-3 0 0,1 0 0 0,2 0 0 16,1-3 0-16,1 0 0 0,-9 3 0 0,0 0 0 15,0 0 0-15,0 0 128 0,57-26-128 0,-57 26 0 16,0 0 0-16,0 0 0 0,53-22 0 0,-53 22 0 15,0 0 0-15,0 0 0 0,48-6 0 0,-38 3 0 16,0 3-240-16,-1-2-80 0,1 2 0 0,-4-1-16 16,0 1-736-16,-1 0-144 0,0 0-16 0,-2 0-16384 15</inkml:trace>
  <inkml:trace contextRef="#ctx0" brushRef="#br0" timeOffset="193766.36">20961 13704 13823 0,'-3'2'608'0,"2"-2"128"0,1 3-592 0,0-3-144 15,1-3 0-15,-1 3 0 0,2 3 3136 0,0-3 576 16,2 0 128-16,2 3 32 0,1-1-256 0,2 0-48 15,3 1-16-15,1-3 0 0,-13 0-2304 0,0 0-464 0,0 0-80 16,50-5-32-16,-37 5-352 0,-13 0-64 0,0 0 0 0,0 0-16 16,48-5-240-16,-48 5 0 0,0 0 0 0,0 0 0 15,0 0-368-15,0 0-64 0,0 0-16 0,0 0 0 16,43-9-1088-16,-41 12-208 0</inkml:trace>
  <inkml:trace contextRef="#ctx0" brushRef="#br0" timeOffset="193966.9">20895 13928 9215 0,'1'0'816'0,"2"0"-656"16,-1 0-160-16,1 0 0 0,-1-3 3072 0,2 2 592 15,5 1 112-15,-9 0 32 0,0 0 288 0,49-12 48 16,-49 12 16-16,46-9 0 0,-46 9-2560 0,43-8-512 15,-43 8-112-15,0 0-16 0,48-12-656 0,-48 12-144 16,0 0-32-16,0 0 0 0,44-10-256 0,-36 10-64 16,-8 0-16-16,0 0-18176 15</inkml:trace>
  <inkml:trace contextRef="#ctx0" brushRef="#br0" timeOffset="194549.76">21406 14143 8927 0,'-3'0'384'0,"1"-3"96"0,1 3-480 0,0-1 0 0,-1 1 0 0,2 0 0 16,-1 0 2576-16,0 0 432 0,0-2 64 0,-2 2 64 16,1 0 96-16,0 0 16 0,1 0 0 0,1 0 16 0,0 2-1040 0,3-2-224 0,-1-2-32 0,2-2 16 31,1 0-1040-31,0 2-208 0,-5 2-32 0,0 0 16 16,0 0-336-16,0 0-80 0,0 0-16 0,45-19 32 0,-36 19-192 0,0 0-128 15,1 0 192-15,-2 0-48 16,2 3-144-16,-1-2 0 0,-2 1 0 0,-1 2 0 0,1 1 0 0,-2-1 0 15,-2 3-144-15,0 2 144 0,-3 1-304 0,0 0 0 16,-1-2 0-16,-1 1 48 16,0-2-320-16,-2 3-48 0,-1 3-16 0,-1-1 32 15,1 0-448-15,-2-2-96 0,-1 3 0 0,-2-5 16 16,0 2 352-16,-1 0 64 0,-1-1 16 0,0-2 16 0,-2-1 432 0,0 0 64 16,1-3 32-16,0 1 160 0,2-2 304 0,0-1 176 15,2-1 32-15,2-1 16 0,1-1 288 0,1-2 48 16,1 1 16-16,3-3 0 0,1 3-64 0,1-4-16 15,3 1 0-15,-4 6 0 0,0 0-336 0,0 0-64 16,0 0-16-16,0 0 0 0,44-38-80 0,-44 38-32 16,0 0 0-16,0 0 0 0,52-10-112 0,-40 10-32 0,-3 0 0 0,3 0 0 15,-1 1-128-15,0 2 0 0,1 3 0 0,-2-2 0 16,0 2 0-16,-1 0 0 0,-2 0 0 0,0 0-176 16,-2-2-64-16,0 2-16 0,0 0 0 0,0-3 0 31,-1 1-128-31,0-1-48 0,-2 1 0 0,1 1 0 15,-2-1-784-15,0-2-144 0,0-2-48 0,1 0-15040 0</inkml:trace>
  <inkml:trace contextRef="#ctx0" brushRef="#br0" timeOffset="195233.09">21789 13657 2751 0,'-7'-1'256'0,"3"-2"-256"0,0 3 0 0,2 0 0 15,1-1 1856-15,-1 1 320 0,0 0 64 0,0 0 0 16,-2 0 1472-16,0 1 304 0,0 2 48 0,2-2 16 16,1 4-880-16,2-2-160 0,1 4-32 0,3 1-16 15,0 0-1328-15,3-2-272 0,2 3-48 0,1-2-16 16,2 2-592-16,1 1-112 0,1-2-32 0,1 2 0 16,1 4-80-16,0 1 0 0,1 1-16 0,-2-4 0 15,-3 2-176-15,0 0-16 0,-3 0-16 0,0 5 0 16,-2-1-96-16,0 2 0 0,-3 1-16 0,0-4 0 0,-3 1-176 0,2-1 192 15,-4 4-192-15,1 2 192 0,0 1-192 0,-1-1 0 16,0 0 0-16,-1-2 0 0,-1 1 0 0,-1-4 0 16,1-1 0-16,-2-1 0 0,-1-4 0 0,-2 4 0 0,0 3 0 0,-3-3 0 15,1-3 0-15,-3 2 0 16,0-1-192-16,-2-2 192 0,1 3-272 0,-1-4 64 16,-2 1 16-16,1 0 0 0,2-3-64 0,-2 1 0 15,1-1 0-15,2-2 0 0,1 2 48 0,1-2 0 16,0 0 0-16,1 1 0 0,2-2 48 0,1 1 16 15,2-1 0-15,0-2 0 0,2-1 144 0,2 0-192 16,-1-2 192-16,2 1-192 0,0-2-80 0,2 0-32 16,0 0 0-16,1-3 0 0,0 0-400 0,1 0-64 0,0-1-32 0,-5 4-17248 15</inkml:trace>
  <inkml:trace contextRef="#ctx0" brushRef="#br0" timeOffset="-213163.8">22383 14086 2751 0,'-8'2'256'0,"3"-2"-256"0,1 0 0 0,0 2 0 0,1-4 1696 0,1 2 288 15,-1 0 64-15,-2 0 16 0,-2-2 1136 0,-2-2 240 16,-1 2 32-16,3-6 16 0,0 6-576 0,0-4-112 15,5 2-32-15,1 1 0 0,1 1-704 0,2 1-144 16,1-2-16-16,0 3-16 0,2 0-928 0,2 0-176 16,-1 0-32-16,0 3-16 0,1 0-96 0,1-3-32 15,0 7 0-15,1-4 0 0,0 2-192 0,-9-5-32 16,0 0-16-16,0 0 0 0,43 14-240 0,-43-14-128 16,0 0 160-16,0 0-160 0,0 0 0 0,52 6 0 15,-52-6 0-15,0 0 0 0,0 0 0 0,0 0 0 16,51 6 0-16,-51-6 0 0,0 0 0 0,0 0 0 15,0 0 0-15,0 0 0 16,28 13-592-16,-28-10-16 0,0 0 0 0,-1-2 0 16,-2 2-976-16,1-3-192 0,-2 0-32 0,0 0-15728 0</inkml:trace>
  <inkml:trace contextRef="#ctx0" brushRef="#br0" timeOffset="-212762.07">22296 14202 3679 0,'0'0'320'16,"0"0"-320"-16,0 0 0 0,0 0 0 0,0 0 1728 15,0-2 288-15,0 2 48 0,1 0 16 0,1-3 1024 0,-1 3 208 16,1-1 32-16,2 1 16 0,0-3-160 0,0 3-16 16,-1 0-16-16,2 0 0 0,-1 0-1200 0,1 3-240 15,0-2-64-15,-1 2 0 0,0-1-928 0,0-1-192 16,1 4-32-16,0-1-16 0,0-3-176 0,0 2-16 16,2-1-16-16,0 2 0 0,0-2-160 0,0-2-128 15,-7 0 192-15,0 0-192 0,0 0 128 0,0 0-128 16,0 0 0-16,51-5 0 0,-51 5 0 0,0 0 0 15,0 0 0-15,0 0 0 0,0 0 0 0,52-11 0 16,-52 11 0-16,0 0 0 0,0 0-144 0,0 0 16 16,0 0 0-16,0 0 0 15,0 0-512-15,0 0-112 0,54-6-16 0,-54 6 0 16,0 0-1536-16,0 0-320 0</inkml:trace>
  <inkml:trace contextRef="#ctx0" brushRef="#br0" timeOffset="-212096.75">22907 14399 6447 0,'-2'2'272'0,"0"-2"80"0,1 0-352 0,1 0 0 15,0 0 0-15,0 0 0 0,0 0 2704 0,0 0 480 16,1-2 80-16,-2 2 32 0,1-4 1136 0,0 2 240 16,0-1 32-16,1-1 16 0,1 1-2432 0,-1-6-496 15,1 2-80-15,-2 7-32 0,0 0-928 0,13-45-192 16,-13 45-48-16,0 0 0 0,18-63-192 0,-18 63-32 15,0 0-16-15,14-47 0 0,-14 47-80 0,11-54-32 16,-7 19 0-16,-1 0 0 0,0 1-32 0,-2-1-128 16,0-3 192-16,-2 1-64 0,1 5-128 0,-1 3 0 0,-3 4 144 15,0 3-144-15,1 6 0 0,-3-3 0 0,-1 3 0 0,4-2 128 16,-2 4-128-16,0-2 0 0,0 4 0 0,1-1 0 16,2 4 0-16,-1-4 0 0,1 1 0 0,0 2 0 15,4 1 0-15,-4 3 0 0,2 5 0 0,0-2 0 16,2 3 0-16,-1 3 128 0,3 2-128 0,1 3 0 15,1 1 144-15,1 1-144 0,1-4 192 0,-1 2-192 16,2 3 128-16,1-1-128 0,1 6 0 0,0-4 0 16,1 4 0-16,1-2 0 0,0 3 0 0,2-3 0 15,-1-2 0-15,-1-6 0 0,1-5 0 0,-2 8 0 16,-1 6 0-16,0 1 0 0,-1-6 0 0,-1 0 0 16,-2 0 0-16,0 0 0 0,-4 1 0 0,0-1 0 15,-2-2 0-15,-2 0 0 0,-2 0 0 0,1-1 0 16,-2 0-256-16,-1-1 64 0,-2 0 0 0,-1-2 0 0,-2 1-112 0,2-1-16 15,-6-3 0-15,-1 4 0 0,1-4 320 0,-1 4-128 16,-4-1 128-16,3-1 0 0,2 2-128 0,0-1 128 16,-2 0 0-16,-1 0 0 0,5-2-128 0,0 0 128 15,2 0 0-15,2 0 0 0,3-2-160 0,2 3 160 16,2-3-128-16,-1 1 128 0,2-1-368 0,0 2 16 16,-1-2 0-16,1 0 0 15,1 0-288-15,3 0-48 0,-4 0-16 0,0 0-17280 16</inkml:trace>
  <inkml:trace contextRef="#ctx0" brushRef="#br0" timeOffset="-211712.41">23593 13808 4607 0,'-5'-9'400'0,"3"8"-400"0,1 1 0 0,0-3 0 15,-1 1 3360-15,1 1 592 0,0 2 112 0,0 0 32 16,-3-1 352-16,0 4 80 0,-1-3 16 0,-1 1 0 16,0-5-2448-16,-2 0-496 0,1 3-80 0,-2-1-32 15,2 2-848-15,-2-1-192 0,1 3-16 0,-4 3-16 16,3 1-128-16,-3 3-32 0,1-1 0 0,-2-3 0 16,0-2-96-16,0 4-32 0,-1 6 0 0,2 1 0 15,-2-3 16-15,3 2 0 0,0 1 0 0,-1 2 0 16,4 2-144-16,-1 2 128 0,3-2-128 0,3 2 128 0,-1-3-128 15,1 3 0-15,3 1 0 0,0 0 0 0,2 3 0 16,0-3 0-16,1 4 0 0,0-4 0 0,2 3 0 0,1 0 0 16,-1-2 0-16,2 2 0 0,0-3 0 0,0-2 0 15,1-1 0-15,0-3 0 0,1-1-144 0,0-5 144 16,-1-2 0-16,1-2 0 0,2-1-224 0,-1-2 64 16,-1 1 16-16,-1-2 0 15,-8-2-560-15,0 0-128 0,0 0 0 0,50-20-17840 16</inkml:trace>
  <inkml:trace contextRef="#ctx0" brushRef="#br0" timeOffset="-211340.07">23775 13899 5519 0,'-4'0'496'0,"2"0"-496"0,1 0 0 0,0 0 0 16,-1 0 3776-16,1 0 672 0,0 3 128 0,0-3 32 15,-2 3-224-15,-1 4-32 0,1-1-16 0,-1-3 0 16,0 1-2544-16,1 6-512 0,-1 5-112 0,3 1-16 15,-2-1-560-15,-1 1-112 0,2 4-32 0,-2 1 0 16,2-2-256-16,-2 1-48 0,0 1-16 0,1-1 0 16,-1 1-128-16,-1-2 0 0,0-2 0 0,-1-1 0 15,1-1 0-15,0 1 0 0,0 4 0 0,0 1 0 16,0-3 0-16,-1-2 0 0,1-3 0 0,0-1 0 16,3-6-128-16,-2-1 128 0,0-5 0 0,2 3 0 15,0 0 0-15,2 0 0 0,0-1 0 0,2-2 0 16,1-2 0-16,-3 2 0 0,9-4 0 0,-3 2 0 15,-6 2 0-15,0 0 0 0,0 0 0 0,0 0 0 0,61-42 0 0,-61 42 0 16,0 0 0-16,0 0 0 0,63-25 0 0,-63 25 0 16,0 0 0-16,49 7 0 0,-49-7 0 0,0 0 0 15,51 7 0-15,-51-7 0 0,0 0 0 0,41 2 0 16,-41-2 0-16,0 0 0 0,0 0 0 0,27 9 0 16,-23-4 0-16,-2-3 0 15,1 1-560-15,-3-3-80 0,1 1-32 0,-1-2-11888 16,-1-4-2384-16</inkml:trace>
  <inkml:trace contextRef="#ctx0" brushRef="#br0" timeOffset="-211069.51">23755 13887 9551 0,'-2'0'192'0,"1"-4"64"0,1 4 0 0,0-2 32 0,0 2-288 0,0 0 0 0,1 0 0 0,-1-2 0 15,2 0 4672-15,3-1 896 0,-5 3 160 0,0 0 32 16,0 0-2288-16,0 0-464 0,0 0-80 0,0 0-32 16,56-13-1936-16,-56 13-384 0,0 0-64 0,0 0-32 15,53-16-240-15,-53 16-48 0,0 0-16 0,0 0 0 16,58-21-176-16,-58 21 0 0,0 0 0 0,0 0 0 16,0 0 0-16,0 0 0 0,52-32 0 0,-52 32 0 15,0 0-480-15,0 0-32 0,16 6 0 0,-14 0-11920 16,-2-2-2400-16</inkml:trace>
  <inkml:trace contextRef="#ctx0" brushRef="#br0" timeOffset="-210879.1">23716 14038 15663 0,'4'3'688'0,"-2"-3"144"0,2 3-656 0,-4-3-176 15,0 0 0-15,0 0 0 0,0 0 2400 0,0 0 448 16,0 0 96-16,54-13 0 0,-54 13-816 0,0 0-160 16,68-12-48-16,-68 12 0 0,0 0-1472 0,61-10-288 15,-61 10-160-15,0 0 160 0,0 0-432 0,54-11-96 16,-54 11-16-16,0 0-14128 0</inkml:trace>
  <inkml:trace contextRef="#ctx0" brushRef="#br0" timeOffset="-210613.87">24113 14320 9215 0,'-1'2'816'0,"-1"-2"-656"0,2-2-160 0,0 2 0 16,2 2 2288-16,-2-1 416 0,0 2 96 0,-2 1 16 16,2 2 32-16,0-3 16 0,2 4 0 0,0-2 0 15,-1-2-848-15,0 3-160 0,1-2-48 0,-2 2 0 16,1-2-768-16,-2 1-144 0,1 2-48 0,-2 2 0 15,1-3-448-15,0 2-80 0,-1 4-32 0,-1-2 0 0,1 2-128 0,-3 3-32 16,3-1 0-16,-3 2 0 0,2 0-128 16,-2 1 0-16,0 0 0 0,1 2 0 0,0-4 0 0,2-4 0 15,1 0 0-15,-1-5 0 16,4-1-416-16,-1-5-16 0,3-1 0 0,-4 1 0 16,0 0-1920-16,0 0-384 0</inkml:trace>
  <inkml:trace contextRef="#ctx0" brushRef="#br0" timeOffset="-210162.45">24353 13804 10127 0,'0'-5'896'0,"0"4"-704"0,0-3-192 0,0 3 0 16,-2 2 2352-16,2 0 432 0,2 3 96 0,0-4 0 16,-1 0 864-16,3 5 160 0,0 5 48 0,1 0 0 15,1 2-1744-15,0 0-352 0,3 1-64 0,-1 3 0 16,2-2-992-16,0 3-192 0,1 0-32 0,0 2-16 15,1-4-208-15,-3-2-32 0,5 6-16 0,0-1 0 16,-2 2-112-16,2-1 0 0,-2 3-16 0,0 0 0 0,-1 0-176 0,-1-3 160 16,-1 3-160-16,-2 0 160 0,0-2-160 0,-4 1 0 15,0-1 0-15,-2 1 128 0,-2-5-128 0,-2 3 0 16,-2-2 0-16,-2 2 0 0,0 2 0 0,-1-4 0 16,1-2 0-16,-3 1 0 0,-4 4 0 0,-4 2 0 15,-2 5 0-15,-4-2 0 0,0 1 0 0,0-7 0 16,7-2-144-16,-2-3 144 0,-3 2-224 0,-1-1 16 15,0-1 0-15,2-4 0 16,4-2-496-16,2-1-80 0,3-6-32 0,2-1-18080 0</inkml:trace>
  <inkml:trace contextRef="#ctx0" brushRef="#br0" timeOffset="-184677.6">1091 16369 9215 0,'-2'-2'816'0,"2"0"-656"16,0 2-160-16,0 0 0 0,0 0 1536 0,0 0 256 16,-1-3 64-16,0 2 16 0,1-1 816 0,-1 2 176 15,1-3 16-15,-2 2 16 0,4 1-576 0,-2 1-112 16,0 2-32-16,1-3 0 0,0 3-704 0,0 2-160 16,2-1-32-16,-1 2 0 0,2 0-528 0,0 2-112 15,-2 1-32-15,-1 0 0 0,2 4-208 0,-2-3-32 16,2 5-16-16,-1-2 0 0,-1 6-48 0,1-3-16 15,-1 2 0-15,0 2 0 0,2 1-96 0,-2 5 0 16,1-1-16-16,-1 3 0 0,1-2-176 0,-1-1 0 16,0-2 0-16,-1 2 0 0,0 2 0 0,0-1 0 0,1-3 0 0,-1-1 0 15,2-4 0-15,-2-1 0 0,0-1 0 16,1-6 0-16,-1 1 0 0,1-4 0 0,-1 2 0 0,1-6 0 16,-1 0 0-16,0-2 0 0,0 2 0 0,0-6 0 15,0 2 0-15,0-4 0 0,0-1 0 0,-1-2 0 16,1 8 0-16,0 0 0 0,-2-40 0 0,2 40 0 15,-4-39 0-15,4 39 0 0,-4-47 0 0,4 47 0 16,-2-48 0-16,2 48 0 0,-1-53 0 0,1 53 0 16,-4-53 0-16,4 53 0 0,-4-51 0 0,4 51 0 15,-5-48 0-15,5 48 0 0,-6-47 0 0,6 47 128 0,-9-51 48 0,9 51 0 0,-8-45 0 0,8 45 0 16,-8-37-48-16,8 37 0 0,-7-32 0 0,7 32 0 31,0 0 0-31,-9-41-128 0,7 29 192 0,-1 5-64 0,2 0 0 0,-1 3 0 16,0 2 0-16,2 0 0 0,2 2 48 0,-1 0 0 15,1 2 0-15,1-2 0 0,2 2-32 0,1 0 0 16,0 2 0-16,3 1 0 0,2-2-144 0,0 4 192 16,1-1-192-16,1-3 192 0,0 4-192 0,2-1 0 15,0 0 0-15,2-2 0 0,-1-1 0 0,2 2 0 16,-2 2 0-16,0-4 0 0,0 1 0 0,-4 2 0 16,-1-3 0-16,-2 0 0 0,0 1 0 0,-2 1 0 15,-1 2 0-15,-1 2 0 0,-1 1 0 0,-2 0 0 16,0 2 0-16,-4-2 0 0,1 2 0 0,-1 1 0 15,-3-1 0-15,0-2 0 0,-1 2 0 0,-2 1 0 16,0-3 0-16,-2 2 0 0,-3 0 0 0,0 2 0 16,-2-2 0-16,0 1 0 0,0-3 0 0,0-2 0 0,2-1 0 15,-1-3 0-15,3 1 0 0,2-1 0 0,1-1 0 0,3-3 0 16,1 1 0-16,2 1 0 0,2-2 0 0,-2 0 0 16,4 0-128-16,-2-3 128 0,2 3 0 0,-1-5 0 15,3 3 0-15,0-3 0 0,1 2-144 0,0-1 144 31,-5 4-624-31,0 0-64 0,0 0-16 0,0 0 0 16,52-31-496-16,-52 31-96 0</inkml:trace>
  <inkml:trace contextRef="#ctx0" brushRef="#br0" timeOffset="-182780.86">1635 16220 13823 0,'-2'-3'1216'0,"1"0"-960"16,1 2-256-16,0 1 0 0,0 0 1920 0,0 0 320 15,-1-3 80-15,0 1 16 0,-2 1 864 0,0 1 160 16,-1 3 32-16,-1 1 16 0,-1 5-1360 0,0-1-288 15,-1 6-48-15,0 0-16 0,0 3-1056 0,-1 0-224 16,1 1-32-16,-2 1-16 0,3 1-64 0,-2 1-16 16,4-2 0-16,0 0 0 0,0 0-80 0,2 0-16 15,0-6 0-15,2 6 0 0,3 3-64 0,-1 0-128 16,2 4 176-16,-1 1-176 0,1 3 144 0,1-1-144 16,0 1 0-16,-1-1 144 0,1 3-144 0,-1-1 0 0,-1 0 0 0,1-3 0 15,0-2 0-15,1-3 0 0,0-4 0 0,1-1 0 16,0-2 0-16,0-4 0 0,2 2 0 0,-2-6 0 15,3 2 0-15,0-4 0 0,1-2 0 0,0 0 0 16,1-2-192-16,0 1 192 0,-11-3-160 0,0 0 160 31,0 0-912-31,47-19-96 0,-47 19-16 0</inkml:trace>
  <inkml:trace contextRef="#ctx0" brushRef="#br0" timeOffset="-182346.75">1880 16463 11967 0,'-2'0'1072'16,"2"1"-864"-16,0 1-208 0,0-2 0 0,-1 0 2432 0,1 3 448 15,-1 1 96-15,-2-1 16 0,1 3-272 0,-1 3-48 16,1-1-16-16,1 0 0 0,-1 2-1248 0,1-1-240 15,0 1-48-15,1-1-16 0,0 4-448 0,0-3-80 16,0 5-32-16,0-2 0 0,0 2-64 0,0-1-16 16,1 2 0-16,-1-1 0 0,0-3-192 0,0 2-32 15,-1 0-16-15,1-3 0 0,-1 4-224 0,-2-2 0 16,1-1 128-16,-1 0-128 0,2 0 0 0,0-4 0 16,1 1 0-16,0-2 0 0,0-4 0 0,1 0 144 15,2 0-144-15,-1-3 128 0,2 0 48 0,2 0 0 0,0-3 0 0,0 0 0 16,3 0-176-16,-9 3 192 0,0 0-192 0,0 0 192 15,41-13-32-15,-30 13 0 0,1-3 0 0,1 3 0 16,1 0-160-16,0 0 160 0,-2 0-160 0,1 0 160 16,-2 3-160-16,0 0 0 0,-1 0 0 0,-3-3 0 15,1 1 0-15,-3 2 0 0,-2-3 0 0,0 1 0 16,-1-1 0-16,0 0-192 0,-1-1 32 0,-2-2 16 31,1-1-1120-31,-2 1-208 0,1-6-64 0,-1 0-15760 0</inkml:trace>
  <inkml:trace contextRef="#ctx0" brushRef="#br0" timeOffset="-182079.78">1824 16419 7359 0,'-3'3'656'0,"2"-3"-528"16,1 0-128-16,0 0 0 0,1 0 3008 0,-1 0 576 15,2-3 128-15,-1 3 0 0,3-1-144 0,1-1-48 16,1-1 0-16,1 2 0 0,-7 1-1392 0,0 0-272 16,0 0-64-16,0 0-16 0,47-16-1088 0,-47 16-224 15,0 0-32-15,0 0-16 0,45-11-256 0,-45 11-160 16,0 0 192-16,0 0-192 0,0 0 0 0,40-8 0 16,-33 8 0-16,-2 2 0 0,0 0 0 0,-3 0 0 15,1 2 0-15,-1-1 0 16,-2 0-864-16,1 0-176 0,-2 1-48 0,1-1-16304 0</inkml:trace>
  <inkml:trace contextRef="#ctx0" brushRef="#br0" timeOffset="-181847.75">1831 16564 15663 0,'3'6'688'0,"-2"-5"144"0,0 2-656 0,1-1-176 0,0 0 0 0,-1-2 0 16,2 0 2752-16,-1 2 528 0,3 1 112 0,3-2 0 16,1 1-496-16,1-2-96 0,0 3-32 0,0-3 0 0,1 0-1632 0,-1 0-336 15,1 0-64-15,0 0-16 0,1-3-512 0,-1 3-208 16,0 0 176-16,-1-2-176 0,-10 2 0 0,0 0 0 16,0 0 0-16,38-8 0 15,-31 6-848-15,2-2-176 0</inkml:trace>
  <inkml:trace contextRef="#ctx0" brushRef="#br0" timeOffset="-181201.83">2212 16712 21183 0,'-6'2'944'0,"1"-2"192"0,0 0-912 0,3 0-224 0,-1 2 0 0,2-2 0 15,0 0 2656-15,-2 0 480 0,0-2 112 0,-1 2 16 16,0 2-928-16,2-2-176 0,0 0-48 0,2 0 0 16,2 0-1408-16,1 0-304 0,2-2-48 0,0 0-16 15,3 2-208-15,-1-2-128 0,2 1 160 0,-1 1-160 16,2 0 144-16,-2 0-144 0,0 1 128 0,1 1-128 15,0 0 0-15,-2 3 0 0,0-4 128 0,0 4-128 16,-2-1 0-16,-2 2 0 0,1 0 0 0,-1 0 0 16,-2-2 0-16,0 2 0 0,-2 3 0 0,1-2 0 15,-1-3 0-15,-1 1 0 0,1-2 0 0,0 0 0 0,0 1 0 0,-2-3 0 16,2 1-144-16,-2 1 144 0,2-3 0 0,0 1 0 16,0 1-128-16,1-2 128 0,0 3 0 0,1-3 0 15,0 0 0-15,2 0 0 0,-1 0 0 0,1 0 0 16,0-3 0-16,0 3 0 0,0 0 0 0,1 0 0 15,-1 0 0-15,-1 0 0 0,1 0 0 0,0 0 0 16,1 0 0-16,0 0 0 0,-1 0 0 0,1 3 0 16,0-3 0-16,1 4 0 0,0-2 0 0,0-1 0 15,1 2 0-15,-2-1 0 0,1 2 0 0,-2 0 0 16,1-1 0-16,1 2 0 0,0 2 0 0,-1 0 0 16,-2 2 0-16,0-2 0 0,0-1 0 0,-1 0 0 15,0 3 0-15,-1-5 0 0,0 2 0 0,-1-4 0 16,0 2 0-16,-1-1 0 0,0 0 0 0,-2 1 0 15,2 0 0-15,-3-2 0 0,0 4 0 0,-4-2 0 16,-1 1 0-16,-1 0 0 0,0 0 256 0,-1 1-64 0,-1-2 0 16,0 2 0-16,-2-2 16 0,0-1 0 0,3 2 0 0,1-1 0 15,0 0-208-15,2-2 0 0,1 2 128 0,2-2-128 16,1 1 0-16,2-3 0 0,1 4 0 0,0-3 0 16,1 1 0-16,1 1 0 0,0 1 0 0,1-4 0 15,0 2-320-15,3-2-64 0,2 0-16 0,-1 1 0 31,2-1-1200-31,-2-1-224 0</inkml:trace>
  <inkml:trace contextRef="#ctx0" brushRef="#br0" timeOffset="-180497.76">2448 16157 6447 0,'-3'3'576'0,"0"-6"-576"0,1 3 0 0,0 0 0 15,2 0 1664-15,0 0 240 0,2-1 32 0,-2 1 16 16,1 0 1808-16,0 0 352 0,2 0 80 0,-1 0 16 16,2 0-1168-16,1 4-224 0,1-4-64 0,0 2 0 15,0 2-1424-15,3-2-304 0,1 2-48 0,0 2-16 16,2 0-432-16,-1 1-80 0,2 0-32 0,0 2 0 16,1 3-160-16,-1 0-48 0,1 2 0 0,-2 0 0 0,1 4-80 15,-2 3-128-15,0-2 176 0,-2 1-176 16,-1 2 128-16,0-4-128 0,-1 2 0 0,-1 1 0 0,1 5 128 0,-1-4-128 15,-1 1 0-15,0-1 0 0,-2-1 0 0,1-5 0 16,-1 3 0-16,-1 0 0 0,0-3 0 0,0 0 0 16,-1 1 0-16,-2-3 0 0,1-1 0 0,-3 0 0 15,2 0 0-15,-1-3 0 0,-2 1 0 0,0-4 0 16,0 2 0-16,1-2 0 0,-4 3 0 0,1 1 0 16,-1-1 0-16,-2 3 0 0,1-4 0 0,-2 4 0 15,0-3 0-15,-1 0 0 0,0-1 176 0,-2 0-32 16,3 0 0-16,-2-2 0 0,1-1-144 0,0 1 192 15,1-1-192-15,-1-3 192 0,1 4-192 0,-1-5 0 16,3 4 0-16,0-2 0 0,0 2 0 0,1-2 0 0,2 0 0 16,1 1 0-16,-1-2 0 0,1 1 0 0,2 1 0 0,1-4 0 31,-1 2-416-31,2-3-64 0,0 2-16 0,2-2 0 16,-1-2-720-16,1 2-160 0</inkml:trace>
  <inkml:trace contextRef="#ctx0" brushRef="#br0" timeOffset="-159846.28">3081 16564 11055 0,'-3'4'976'0,"0"-1"-784"0,2 0-192 0,1-3 0 16,0 0 2240-16,-1 0 416 15,0 0 80-15,-2 2 16 0,1-2 80 0,-1 0 32 16,3 0 0-16,1-2 0 0,3-2-1040 0,1 1-208 15,0-2-32-15,2 3-16 0,1 0-448 0,1-1-96 16,2 3 0-16,0 0-16 0,1 3-496 0,0-1-112 16,2 5-16-16,-2-3 0 0,2 3-128 0,-2-1-48 15,1-1 0-15,-1 1 0 0,-1-1-208 0,-1 0 0 16,-1-1 0-16,-2-2 0 0,-1 2 0 0,1-2 0 16,-2-1 0-16,-2 2 0 15,1-3-656-15,0 0-80 0,-2 0-16 0,-1-3-11408 16,1 2-2272-16</inkml:trace>
  <inkml:trace contextRef="#ctx0" brushRef="#br0" timeOffset="-159528.95">3086 16704 7359 0,'2'0'320'0,"-2"2"80"0,1-2-400 0,-1 0 0 0,0 0 0 0,0 0 0 15,1 1 2976-15,2 1 512 0,-1-1 96 0,2 1 32 0,2 2 144 0,-1-4 16 16,1 3 16-16,2-3 0 0,0 0-1728 0,1 1-336 16,-1 1-80-16,2 1-16 0,-1 1-880 0,0-2-176 15,1 2-48-15,-2-3 0 0,1 4-240 0,0-4-48 16,-2 2-16-16,0-1 0 0,0-1-224 0,-2-1 0 15,1-1 0-15,-1 1 0 0,-2-2 0 0,-3 2 0 16,0 0 0-16,0 0 0 16,0 0-512-16,0 0-80 0,0 0-32 0,0 0-11600 15,0 0-2336-15</inkml:trace>
  <inkml:trace contextRef="#ctx0" brushRef="#br0" timeOffset="-158245.45">3727 16930 14735 0,'0'0'1312'0,"1"1"-1056"16,-1-1-256-16,1 3 0 0,1-3 2304 0,-1 0 416 0,1 3 80 0,2 1 16 16,2 1 80-16,0-1 32 0,2 2 0 0,-1-3 0 15,1-3-1200-15,-1 0-224 0,-1-3-48 0,-6 3-16 16,0 0-864-16,0 0-160 0,0 0-32 0,26-57-16 16,-26 57-80-16,0 0-16 0,3-69 0 0,-3 69 0 15,0-63-32-15,0 63-16 0,-5-71 0 0,5 71 0 16,-11-73-32-16,2 39-16 0,0-1 0 0,1 1 0 15,-3 0-48-15,1 6-128 0,-1 4 192 0,1 2-64 16,-1 3 32-16,-2 5 0 0,3 0 0 0,0 4 0 16,2 0-160-16,-1 2 192 0,2 1-192 0,-1 4 192 15,3 0-192-15,2 1 0 0,-1 2 0 0,1 2 128 16,2-2-128-16,1 3 192 0,0 0-192 0,1 0 192 16,3 1-64-16,1-2 0 0,2 3 0 0,2 0 0 15,2 1-128-15,0-2 0 0,3-2 144 0,1 2-144 0,1-2 0 0,0 0 0 16,1-2 0-16,-1 2 128 0,0 2-128 15,3-4 0-15,2 2 0 0,-1-2 0 0,-4 0 0 0,0 0 0 16,0 0 0-16,-2 2 0 0,0 0 0 0,-2-2 0 16,-1 4 0-16,-3-2 0 0,1 4 0 0,-3-2 0 15,-1 5 0-15,-1-3-128 0,0-2 128 0,-3 2 0 16,0 0 0-16,-2 1 0 0,0 0-304 0,-2-1-16 16,-1-1-16-16,-1 0 0 0,-1 0 16 0,-2 1 0 15,-2 0 0-15,-4 0 0 0,2 2 320 0,-2-2-144 16,-1 0 144-16,-2 0 0 0,-3 4 0 0,2-1 0 15,-1-2 0-15,3 2 0 0,2-3 0 0,2 1 0 16,-2 2 0-16,5 1 0 0,0-1 0 0,3-3 0 16,3-1 0-16,2 0 0 0,2-2 0 0,2 0 0 0,3-3 0 15,0 0 0-15,2 0-128 0,-8 0 128 0,0 0 0 0,0 0 0 16,44-21-352-16,-44 21 32 0,0 0 16 0,47-24-18960 16</inkml:trace>
  <inkml:trace contextRef="#ctx0" brushRef="#br0" timeOffset="-157546.28">4359 16204 16575 0,'-3'3'736'0,"2"-3"160"0,0 0-720 0,0 1-176 16,-1-1 0-16,1 2 0 0,-1-2 2880 0,-2 3 528 15,-2 1 112-15,-3-2 32 0,-1 4-528 0,-1-2-96 16,0 0-32-16,-1-1 0 0,2 2-1808 0,0-3-352 15,1 0-80-15,1 0-16 0,0 0-192 0,-1 0-64 16,2-2 0-16,0 0 0 0,2 0 0 0,0 0-16 16,0 0 0-16,1 3 0 0,2-3-96 0,0 0-16 0,1 0 0 15,1 1 0-15,-1-1-64 0,1 2 0 0,1 0-16 0,0 0 0 16,1 4-176-16,-1-2 192 0,3 2-192 0,-2 3 192 16,2-3-192-16,-1 4 0 0,2 0 0 0,0 2 0 15,0 1 0-15,0-1 0 0,1 0 0 0,-1 2 0 16,-1 1 0-16,0-2 0 0,1 3 0 0,-3 0 0 15,2-1 0-15,-2 4 0 0,2 3 0 0,-1 4 0 0,-2 2 0 0,1 1 0 16,0 2 0-16,-2-3 0 0,0 1 0 0,0-1 0 16,-2 1 0-16,1-3 0 15,-1 2 0-15,-2-6 0 0,1 3 0 0,-2-5 0 16,2 1 0-16,-2-5 0 0,0 2 0 0,0-1 0 16,0-4 0-16,-1 2 0 0,0-3 0 0,1-2 0 0,-2 3-128 0,3-6 128 15,-1 3 0-15,0-1 0 0,2-3 0 16,-1 0 0-16,2 0 0 0,1 0 0 0,-1-2 0 15,1 0 0-15,1 1 0 0,0-2 0 0,1 1 0 0,1 0 0 16,0-2 0-16,2 1 0 0,1-2 0 0,1 1 0 16,1-2 0-16,3 0 128 0,1 3-128 0,3-3 0 15,1 0 0-15,1 1 0 0,1 2 128 0,-1-3-128 16,3 0 0-16,-2 2 128 0,1-2-128 0,0 0 0 16,2 0 0-16,0 0 0 0,-1 0 0 0,0 0 0 15,-2-2 0-15,-2-1 0 0,-2 2 0 0,-2 1 0 16,-1-3 0-16,-2 1 0 15,0 1-576-15,-3-2 0 0,0 3 0 0,-2-3 0 16,0 3-448-16,-2-4-96 0,0 1-16 0,-1 0-17600 0</inkml:trace>
  <inkml:trace contextRef="#ctx0" brushRef="#br0" timeOffset="-156480.89">4716 16887 2751 0,'-1'2'256'0,"0"0"-256"0,-1 0 0 0,1 0 0 0,1-2 880 0,-1 2 128 16,0 3 16-16,0-2 16 15,-2 4 848-15,1-1 160 0,0-3 48 0,2 0 0 16,0 1 448-16,0-7 80 0,0 3 32 0,2-4 0 0,0 1-352 16,-1-2-80-16,-1 5-16 0,0 0 0 0,0 0-288 0,0 0-48 15,0 0-16-15,5-61 0 0,-5 61-864 0,0 0-176 16,-2-51-48-16,2 51 0 0,0 0-336 0,0-60-80 16,0 60-16-16,1-50 0 0,-1 50-48 15,2-50-16-15,-2 50 0 0,5-55 0 0,-5 55-64 0,5-54-16 16,-5 54 0-16,7-56 0 0,-7 56-192 0,0 0 176 15,9-73-176-15,-9 73 160 0,0 0-160 0,8-53 0 16,-8 53 0-16,0 0 128 0,0 0-128 0,0 0 0 16,0 0 0-16,0 0 0 0,0 0 0 0,0 0 128 15,0 0-128-15,0 0 0 0,0 0 256 0,-1 9-16 16,1 11-16-16,0 1 0 0,0-3-80 0,1 8-16 0,0 5 0 0,2 7 0 16,2 1-128-16,1-2 0 0,0-3 144 0,1 2-144 15,2-4 0-15,2 3 0 0,3 2 0 0,1-2 0 16,-1-3 0-16,0-4 0 0,1 1 0 0,0-4 0 15,-3-2 0-15,-1-2-128 0,-1-5 128 0,-1-6-128 16,-3 0-64-16,0-4-16 0,-1-1 0 0,0-4 0 16,1-2 16-16,-1-1 0 0,-5 2 0 0,0 0 0 15,0 0 192-15,0 0-192 0,22-64 192 0,-22 64-192 16,0 0 192-16,7-66 0 0,-7 66 0 0,3-55 0 16,-3 55 0-16,3-53 0 0,-3 53 0 0,0-54 0 15,0 54 0-15,1-47 0 0,-1 47 0 0,0 0 0 16,-1-60 240-16,1 60-64 0,0 0-16 0,0-57 0 0,0 57 32 15,0 0 0-15,-2-53 0 0,2 53 0 0,0 0-32 16,-4-45 0-16,4 45 0 0,0 0 0 0,0 0-160 0,0 0 160 16,0 0-160-16,-8-40 160 0,7 40-160 0,0 2 192 15,-1-2-192-15,2 3 192 0,0 1-192 0,2 2 0 16,0 0 0-16,-1 0 128 16,1 0-448-16,0-2-112 0,2 2-16 0,1 0 0 15,2-2-976-15,1 2-208 0</inkml:trace>
  <inkml:trace contextRef="#ctx0" brushRef="#br0" timeOffset="-155830.09">5103 17007 2751 0,'-5'2'256'0,"2"-2"-256"0,0 0 0 0,1 0 0 16,3 0 3008-16,-1 0 544 0,0 0 112 0,-1-2 32 16,-1-2 1168-16,1-1 224 0,0-2 48 0,1 0 16 15,0 7-2688-15,0 0-544 0,0 0-96 0,0 0-32 16,0 0-1088-16,0 0-208 0,25-54-48 0,-25 54-16 16,0 0-112-16,0 0 0 0,0 0-16 0,0 0 0 15,0 0-96-15,0 0-16 0,0 0 0 0,0 0 0 16,42-18-192-16,-39 19 128 0,1 4-128 0,0-2 0 15,-2 0 0-15,2 3 0 0,-2 1 0 0,1 0 0 0,-1-1 0 0,0 0 0 16,-1 0 0-16,-1 0 0 0,1 1 0 16,-1-1 0-16,0 0 0 0,-1-1 0 0,0 4 0 0,-1-1 0 15,0 0 0-15,1 0 0 0,-1 2 0 0,1-4 0 16,1 4-160-16,0-4 160 0,0-2-128 0,-1 1 128 16,1-1-128-16,0-2 128 0,0 2 0 0,1-3 0 15,-1 2 0-15,0-3 0 0,1 0 0 0,1 0 0 16,-2 2 0-16,1-2 0 0,1 1 0 0,0 2 0 15,1-3 0-15,0 2 0 0,1 2 0 0,-1 0 0 16,2 1 0-16,0 0 0 0,1 0 0 0,-1 1 0 16,1 0 0-16,2-1 0 0,-2 1 0 0,0 0 0 15,0 0 0-15,-1 1 0 0,-1-1 0 0,0 0 0 16,0 0 0-16,-2 0 0 0,0 1 0 0,0-1 0 16,-2 0 0-16,0 0 0 0,-2-2 0 0,1 0 0 0,-1-1 0 0,-1 2 0 15,0-4 0-15,-2 2 0 0,-2-1 0 0,0-2 0 16,0 2 0-16,-3-4 0 0,0 2 0 0,-3 0 0 15,1-2 0-15,1-1 0 0,-1 2 0 0,2 1 0 16,0 0 128-16,2 0 0 0,2 1 0 0,0-1 0 16,2-1-128-16,2 1 192 0,1 0-64 0,-1 0 0 15,2 0-128-15,0 0 0 0,2 0 128 0,-1 0-128 16,1 1 0-16,2 2 0 0,1-3 0 0,0 0 0 0,2 0-128 0,2-3-64 16,0 2 0-16,2-1 0 15,1-1-512-15,2 2-96 0,1-3-32 16,1 2-18064-16</inkml:trace>
  <inkml:trace contextRef="#ctx0" brushRef="#br0" timeOffset="-155645.9">5390 17174 19343 0,'-5'6'848'0,"3"-2"192"0,-1-3-832 0,2 1-208 15,0 1 0-15,0-3 0 0,-1 1 3136 0,0 1 576 16,-2 2 112-16,-1 1 16 0,1-4-1584 0,2-1-320 15,0-1-64-15,0-1-16 0,2-2-1376 0,2-1-288 16,-1 1-48-16,-1 4-16 0,0 0-288 0,0 0-64 16,0 0-16-16,0 0-17472 0</inkml:trace>
  <inkml:trace contextRef="#ctx0" brushRef="#br0" timeOffset="-155225.36">5510 16991 16575 0,'-1'1'1472'0,"1"-1"-1168"0,0 0-304 0,0 0 0 16,0 0 3152-16,-1-1 576 0,-1 1 112 0,0 0 32 15,1 0-944-15,-2 0-192 0,1 0-48 0,0-3 0 16,1 6-1824-16,-1-3-368 0,2 1-80 0,-1 1-16 16,1 1-144-16,0 1-48 0,1-1 0 0,0 2 0 15,1-1-208-15,1 0 176 0,-1-1-176 0,1 2 160 16,1-1-160-16,-2 2 128 0,1-3-128 0,-1 0 128 15,2 0-128-15,-2 1 0 0,2-1 0 0,0 0 0 16,1-2 0-16,0-1 0 0,-1 2 128 0,1-4-128 16,0 1 0-16,2 1 0 0,-1-3 0 0,0 0 0 0,0 3 0 0,0-4 0 15,0 3 0-15,-1 1 0 0,2-2 0 0,-1 2 0 16,-1 2 128-16,0-1-128 0,1 3 0 0,-1-3 0 16,0 4 0-16,-2-2 0 0,1 4 0 0,0-4 0 15,-2 4 0-15,1-1 0 0,-1 0 0 0,0 0 0 16,0-2 0-16,-1 2 0 0,0 3 0 0,-2 1 0 15,1-3 0-15,-2 2 0 0,-1 0 0 0,0 1 0 16,-2 2 0-16,-2-3 0 0,1 5 0 0,-1-2 0 16,-3 3 0-16,0-2 0 0,0 0 0 0,-1 0 128 15,2-5-128-15,1 0 0 0,0-6 0 0,2-1 0 16,0-1 0-16,2-3 0 0,1-5 0 0,0 0-144 16,2-1 144-16,1 9-208 15,0 0-240-15,0 0-32 0,4-57-16 0,-4 57-11904 0,0 0-2384 0</inkml:trace>
  <inkml:trace contextRef="#ctx0" brushRef="#br0" timeOffset="-154996.68">5484 16981 23039 0,'-2'6'1024'0,"0"-6"192"0,1 1-960 0,0-1-256 0,1 0 0 0,0 0 0 0,1 0 2624 0,0-1 464 16,2-2 112-16,1 1 0 15,1-2-1216-15,-5 4-240 0,0 0-48 0,0 0-16 16,0 0-1120-16,0 0-240 0,39-44-32 0,-39 44-16 16,0 0-272-16,0 0 128 0,0 0-128 0,48-25 0 15,-38 23 0-15,0 0 0 0,1 2-192 0,-1 0-18288 16</inkml:trace>
  <inkml:trace contextRef="#ctx0" brushRef="#br0" timeOffset="-154279.72">5901 16725 4607 0,'-4'0'400'0,"2"0"-400"0,0 0 0 0,2 0 0 16,0 0 1648-16,0 0 240 0,-1 0 48 0,-3-3 16 16,2 3 1296-16,2-2 256 0,1 2 48 0,3-1 16 15,1 1-368-15,4 0-80 0,-1 0-16 0,2 3 0 16,2 0-1232-16,1 1-240 0,-1-2-48 0,1 2-16 16,-1-3-912-16,-1 1-176 0,1 1-32 0,0-2-16 15,0 2-272-15,-1-3-160 0,0 0 192 0,-1-3-192 16,-10 3 0-16,0 0 0 0,0 0 0 0,0 0 0 15,46-20 0-15,-46 20 0 0,0 0-208 0,0 0 80 16,0 0-768-16,0 0-128 0,0 0-48 0,0 0-16848 0</inkml:trace>
  <inkml:trace contextRef="#ctx0" brushRef="#br0" timeOffset="-153992.58">5918 16848 1839 0,'1'-3'160'0,"1"3"-160"16,-1-3 0-16,-1 3 0 0,1 0 3008 0,-1 0 560 15,1 0 112-15,2 0 32 0,0 3 784 0,1 0 176 16,2 4 16-16,1-1 16 0,-1 0-2048 0,0 1-416 15,0 2-64-15,-1-3-32 0,0 2-1408 0,1-2-288 16,-1 3-48-16,0-3-16 0,0-3-384 0,-1 0 128 0,1 1-128 0,1-7 0 16,0 2 0-16,-6 1 0 0,0 0 0 0,0 0 0 15,0 0 0-15,0 0 0 0,47-43 0 0,-47 43 0 32,0 0-496-32,0 0-16 0,42-33-16 0,-42 33-11360 0,0 0-2256 0</inkml:trace>
  <inkml:trace contextRef="#ctx0" brushRef="#br0" timeOffset="-153347.3">6499 16615 11055 0,'-2'-4'480'0,"-1"2"112"0,1 2-464 0,-1-3-128 16,1 3 0-16,1 0 0 0,-2-1 2048 0,0 1 400 0,-4-3 80 0,-1 3 16 16,-1 0 800-16,-1 0 176 0,0 0 16 0,3 3 16 15,-2 1-1296-15,2 2-256 0,-1 2-48 0,1 4-16 16,2-1-1104-16,-1 5-240 0,1 1-32 0,1 4-16 16,0 1-160-16,1 3-16 0,1 1-16 0,1 2 0 15,1-2-96-15,3 5 0 0,0-2-16 0,2-1 0 16,3 3-240-16,0-2 176 0,2-6-176 0,1 2 160 15,4 0-160-15,1-7 0 0,3 2 0 0,-1-8 0 16,3-2 0-16,3-6 0 0,-1-2 0 0,2-5 0 16,-25 3-128-16,50-23 128 0,-50 23 0 0,43-31 0 15,-43 31 0-15,0 0 0 0,54-60 0 0,-54 60 0 16,31-50-192-16,-31 50 192 0,25-56-160 0,-25 56 160 0,19-59-256 0,-19 59 64 16,12-56 0-16,-12 56 0 0,5-60-64 0,-5 60 0 15,-1-54 0-15,1 54 0 0,-9-50 48 0,9 50 0 16,-16-44 0-16,5 24 0 0,-2 1 208 0,0 3 0 15,-2 0 0-15,-1 4 0 0,1 3 0 0,-1 3 128 16,0 2 16-16,-1 2 0 0,-2 2 176 0,2 2 16 16,-1 5 16-16,2 1 0 0,0 2 16 0,0 4 0 0,1 1 0 0,2 1 0 15,-1 2-64-15,3-2-16 0,0-3 0 0,1-4 0 16,1 4-288-16,2-6 0 16,2 2 0-16,1-5 0 15,1-1-592-15,0-3-176 0,2 0-48 0,0-1-18592 0</inkml:trace>
  <inkml:trace contextRef="#ctx0" brushRef="#br0" timeOffset="-152642.41">6007 16883 7359 0,'-1'0'320'0,"0"0"80"0,-1 1-400 0,1-1 0 16,1 3 0-16,-1-3 0 0,1 0 1664 0,-1 2 240 15,0 0 48-15,-2 2 16 0,1 0 624 0,-1 0 128 16,1-2 32-16,0 2 0 0,1-1-448 0,0 0-64 16,0-3-32-16,-1 3 0 0,4-3-736 0,-2 0-160 15,1 0-32-15,-1 0 0 0,2 0-528 0,1 0-112 16,2-3-32-16,0 1 0 0,-2 1-112 0,1-2-32 15,1-1 0-15,-1 2 0 0,1 1-144 0,-2-2-16 16,1 1-16-16,0 0 0 0,1 2-96 0,0 0-32 16,0 0 0-16,-2 0 0 0,2-2-160 0,0 2 160 15,0 2-160-15,1-2 160 0,-1 0-160 0,-1 0 0 0,1 0 0 0,0 2 128 16,-1 0-128-16,1 1 0 0,-2-2 0 0,1 1 0 16,-1-2 0-16,-1 2 0 0,-1 0 0 0,1-2 0 15,0 3 0-15,-2-2 0 0,0 1 0 0,-1 1 0 16,0-3 0-16,-2 3 0 0,-1 0 0 0,-1-3 0 15,0 4 0-15,-2-2 0 0,1-2 0 0,-2 4 0 16,0-4 0-16,-2 1 0 0,1 1 0 0,-1-2 0 16,0 0 0-16,2-2 0 0,2 2 0 0,-2 0 0 15,1-1 0-15,-2 1 0 0,2-4 0 0,-1 2 0 16,3-1 0-16,0-1 0 0,2 1 0 0,-1 0 0 16,1 1 0-16,2 1 128 0,0 1-128 0,0 0 128 0,0-3 0 15,1 3 0-15,0-2 0 0,0 2 0 0,0-2-128 0,0 2 160 16,0 0-160-16,1 0 160 0,0 2-160 0,0-2 0 15,3 2 0-15,0 1 0 0,-1 0 0 0,2 0 0 16,-1 0 0-16,1 0 0 0,0 1 0 0,0-2 0 16,0-1 0-16,0 2 0 15,0-2-528-15,1-1-48 0,1 0 0 0,1-1-12016 16,0-2-2400-16</inkml:trace>
  <inkml:trace contextRef="#ctx0" brushRef="#br0" timeOffset="-151426.59">6859 16239 3679 0,'-6'2'320'0,"1"-4"-320"0,3 2 0 0,0 0 0 16,1 0 576-16,0 0 32 0,0 0 16 0,-3 0 0 16,-2-3 1120-16,-2 2 240 0,2-3 32 0,0 2 16 15,0-1-192-15,2 2-48 0,0-4 0 0,3 4 0 16,0-4 112-16,2 1 16 0,0 2 0 0,2-2 0 15,2 0-80-15,0 2-16 0,1 1 0 0,-1 1 0 16,2-3-288-16,-1 3-64 0,1 3-16 0,0-3 0 16,-1 3-560-16,2 1-128 0,-3 0 0 0,1 1-16 15,1-1-336-15,-1-2-64 0,-1 2-16 0,1-4 0 16,-1 2-176-16,2-2-32 0,0 1-128 0,-1-1 192 16,3 0-192-16,0 0 0 0,-1 3 0 0,2-3 0 15,0 1 0-15,0 2 0 0,-1 3 0 0,0-4 0 0,-1 4 0 16,-1 2 0-16,-1 1 0 0,-1 0 0 15,0 1 0-15,-2 0 0 0,-2 1 0 0,0-1 0 0,1 3 0 0,-2-1 0 16,0 2 0-16,-2-2 0 0,1-2 0 0,-1 0 0 16,-1 1 0-16,1-1 0 0,-1 2 0 0,1-2 0 15,0-4 0-15,2 4 0 0,0 2 0 0,2 1 0 16,-1 0 0-16,0 4 0 0,3 1 0 0,-2 1 0 16,2 0 0-16,1 2 0 0,0 2 0 0,0-1 0 15,1 3 0-15,0-2 0 0,2 4 0 0,-2-1 0 16,-1 3 0-16,0-3 0 0,-2 1 0 0,1-5 0 15,-1 0 0-15,-2 1 0 0,0-5 0 0,2-2 0 16,-2 0 0-16,0-2 0 0,2 1 0 0,-3-3 0 16,1-2 0-16,-1 2 0 0,0-2 0 0,0 0 0 15,0 1 0-15,-1 1 0 0,1-1 0 0,-2 0 0 0,2 0 0 0,0-1 0 16,-1 2 0-16,1 1 176 0,-1-4-176 0,1 1 160 16,-1 0 16-16,1 0 0 0,-2-1 0 0,2-1 0 15,-1-1-48-15,0-2-128 0,0 0 192 0,1-2-64 16,0 0-128-16,-2 0 0 0,1 0 144 0,0-3-144 15,0 1 0-15,-1 2 144 0,1-3-144 0,-1 1 0 16,0 1 192-16,0-2-192 0,1 0 192 0,0 3-192 16,-1-3 144-16,0 0-144 0,1 3 0 0,-1-3 144 15,1 3-144-15,0-3 160 0,0 4-160 0,-2-2 160 16,2-1-32-16,0 4 0 0,-2-3 0 0,2 1 0 16,0 0-128-16,-2-1 192 0,2 2-192 0,-1-2 192 15,2-2-192-15,-2 0 0 0,1 2 0 0,0-2 0 0,0-2 0 16,-1 2 0-16,1-2 0 0,-1-2 0 0,-1 2 0 15,1-1 0-15,-2 2 0 0,-1-3 0 0,0 2 0 0,-1-1 0 16,-1 2 128-16,-1 1-128 0,-2-2 0 0,0-1 0 16,0 2 0-16,-1-2 0 0,-1 3 176 0,-2 0-48 15,0 3-128-15,-3 1 192 0,4-2-32 0,0 2-16 16,2-2 0-16,1-2 0 0,-1 2-144 0,3 0 192 16,3-2-192-16,0 1 192 0,1 2-192 0,2-3 0 15,0 0 0-15,1 0 0 0,1 0 0 0,0 0 0 16,1 0-128-16,1 0 128 15,1 0-432-15,1 0-16 0,0 2 0 0,2-2 0 16,1 1-560-16,3-1-112 0,1 0-32 0,3-1-17968 0</inkml:trace>
  <inkml:trace contextRef="#ctx0" brushRef="#br0" timeOffset="-150644.05">7360 16773 12895 0,'-1'0'1152'0,"1"0"-928"16,0 0-224-16,0 0 0 0,0 0 1520 0,0 0 256 16,0 0 48-16,0 0 16 0,1 0 336 0,1 0 80 15,2 0 16-15,0 0 0 0,0 3-224 0,-1 0-32 16,3 0-16-16,-1-2 0 0,0 1-464 0,2-2-112 16,0 3-16-16,-1-3 0 0,3 1-752 0,1-1-144 15,1 3-48-15,-1-6 0 0,2 3-208 0,-1 0-64 16,2 0 0-16,-2 0 0 0,0 3-192 0,-1-3 0 15,0 1 128-15,-2 1-128 0,0 1 0 0,-1 0 0 16,1 0 0-16,-2-2 0 0,0 2-144 0,-2-3-32 16,1 0 0-16,-2-3-12272 15,1 2-2464-15</inkml:trace>
  <inkml:trace contextRef="#ctx0" brushRef="#br0" timeOffset="-150363.4">7524 16679 4607 0,'-1'0'192'0,"1"-1"64"0,-1 1-256 0,1 0 0 0,0 0 0 0,0 0 0 16,0 0 1984-16,0 0 368 0,0 0 64 0,0 0 16 16,1 0 768-16,-1 2 176 0,0 2 16 0,0-3 16 15,0 4-960-15,0-1-192 0,0 2-32 0,0 0-16 16,-1 2-736-16,1 0-128 0,0 2-48 0,0 3 0 15,-1-1-544-15,1 2-112 0,-2 0-32 0,2 0 0 0,-1 3-352 16,1-1-80-16,-1 0-16 0,1-2 0 16,0 1-160-16,1-1 0 0,-1-2 0 0,1 0 0 15,-1-3 0-15,2 1 0 0,-2-4 0 0,0 0 0 0,1 0-240 16,-2-4-16-16,1 0-16 0,0 1 0 16,0-6-1840-16,0 3-384 0,-2-2-64 0,2-2-12624 15</inkml:trace>
  <inkml:trace contextRef="#ctx0" brushRef="#br0" timeOffset="-149313.05">7905 17139 6447 0,'-1'1'576'0,"1"2"-576"0,0-3 0 0,0 0 0 16,0 0 2048-16,1 0 288 0,-1 2 64 0,2-2 16 15,-1 1 432-15,1-2 96 0,2-1 0 0,-2-2 16 16,2-2-656-16,-4 6-128 0,0 0-16 0,0 0-16 15,15-59-656-15,-15 59-128 0,0 0-16 0,17-77-16 16,-17 77-496-16,11-66-112 0,-11 66-16 0,12-73 0 16,-12 73-368-16,9-73-80 0,-9 73 0 0,5-69-16 0,-5 69-48 0,3-65-16 15,-3 65 0-15,-4-59 0 0,4 59-32 0,-7-47 0 16,7 47 0-16,-10-42 0 0,4 25 0 0,-1 4 0 16,1 0 0-16,-1 3 0 0,1 0-16 0,-2 4-128 15,3 1 192-15,-1 0-64 0,1 5 0 0,1-2-128 16,1-1 192-16,0 3-64 0,2 0 80 0,-1 3 16 15,2-1 0-15,0 0 0 0,1 0-32 0,1 2-16 16,2-2 0-16,1 2 0 0,4-2-176 0,0 2 128 16,4 2-128-16,0-3 128 0,0 0-128 0,0 1 0 15,6-1 0-15,-2 0 0 0,2 1 0 0,-1 1 0 16,2 1 0-16,0-2 0 0,-3 2 0 0,-1 0 0 16,-1 0 0-16,0 1 0 0,-3 0 0 0,-1-1 0 15,1 3 0-15,-4-2 0 0,-2 3 0 0,1-1 0 0,-4 0 0 0,0 0 0 16,-1-1 0-16,-2 2 0 0,-1 1 0 0,-3-1 0 15,1 2 608-15,-2 0 240 0,-3 0 48 0,0 2 16 32,-1-1-1856-32,-3-1-368 0,-1 1-80 0,-2-2-16 0,1 0 1008 0,-4 0 192 0,0-2 32 0,-2 0 16 15,1 1 160-15,2 2 0 0,0-3 0 0,1 1-128 16,2-1 128-16,2-3 0 0,3 0 0 0,2-2 0 16,4 0 0-16,1-2 0 0,2-2 0 0,2 0-128 15,1 0 128-15,2-2 0 0,0-1 0 0,-5 3 0 16,0 0-304-16,0 0-16 0,0 0-16 0,51-33 0 15,-51 33-1264-15,0 0-240 16</inkml:trace>
  <inkml:trace contextRef="#ctx0" brushRef="#br0" timeOffset="-148462.15">8533 16444 911 0,'4'-2'0'0,"-1"0"0"0,-2 2 0 0,1-2 0 16,0-1 928-16,-1 2 96 0,1 1 32 0,1 0 0 15,0-2 1248-15,2-2 256 0,0 2 64 0,-2 2 0 16,-1 0 256-16,-2 0 48 0,0 2 16 0,-2-2 0 0,-2 4-64 0,-1-2-16 16,-1 2 0-16,-1-2 0 0,0 0-1072 0,0 0-224 15,-2 2-32-15,-2 1-16 0,0-2-896 0,-3 1-176 16,2 2-48-16,-2-2 0 0,1 1-144 0,1-1-16 15,-1-1-16-15,2 4 0 0,1-5-80 0,-1 2-16 16,0-2 0-16,0 2 0 0,1 0-128 0,2 1 0 16,3-2 0-16,2-1 0 0,-1 3 0 0,2-2 0 15,-1 0 128-15,2 0-128 0,1 1 0 0,1 2 0 16,3 3 0-16,0 1 0 0,-1-1 0 0,2 2 0 16,1 0 0-16,2 2 0 0,-1 2 0 0,1-1 0 15,0 1 0-15,1 2 0 0,-2 4 0 0,2-1 0 16,-2 2 0-16,0 3 0 0,0 0 0 0,-2-2 128 0,1 4-128 0,-1-1 0 15,0 0 0-15,-2-5 128 16,-1-5-128-16,-1 3 0 0,-1 6 0 0,0-3 0 0,0 1 128 0,-1-2-128 16,0-3 0-16,-2-1 0 0,1-3 0 0,-1 0 0 15,0-1 0-15,0 0 0 0,1-4 0 0,-2-2 0 16,3 6 0-16,-2-5 0 0,1 0 0 0,-1-2 0 16,2 0 0-16,0-3 0 0,1 0 0 0,-1 0 0 15,2 1 0-15,0-3 0 0,0 1 0 0,1 1 0 16,1 0 0-16,1 0 0 0,1 1 0 0,0-2 0 15,1-2 0-15,3 1 0 0,1 2 0 0,-2-3 0 16,2 2 0-16,1-2 0 0,-1 0 0 0,1 0 0 16,2 0 0-16,-1 0 0 0,0 0 0 0,0 0 0 15,1-2 0-15,-13 2 0 0,0 0 0 0,36-9 0 16,-24 8 0-16,-12 1 0 0,0 0 0 0,0 0 0 0,42-16 0 0,-42 16 0 16,0 0-144-16,0 0 144 15,0 0-704-15,39-12-16 0,-34 9-16 0,-2 3-11680 16,1-2-2352-16</inkml:trace>
  <inkml:trace contextRef="#ctx0" brushRef="#br0" timeOffset="-147747.09">8906 17001 911 0,'-4'3'0'0,"0"0"0"0,1 0 0 0,0 0 0 16,2-1 1328-16,-2 2 176 0,1-3 32 0,-2 4 16 15,-1 1 1008-15,-2 4 208 0,-3 0 48 0,1 0 0 16,3-1-128-16,0-3-32 0,2-2 0 0,2-2 0 0,0-1-256 0,1-2-48 16,2-1-16-16,-1-4 0 15,0 6-928-15,0 0-176 0,0 0-32 0,0 0-16 16,20-71-496-16,-20 71-112 0,0 0 0 0,14-79-16 16,-14 79-240-16,8-57-64 0,-8 57 0 0,7-57 0 15,-7 57-48-15,1-49-16 0,-1 49 0 0,0 0 0 0,-3-57-32 0,3 57-16 16,0 0 0-16,-11-47 0 0,11 47-16 0,0 0-128 15,0 0 192-15,-13-40-64 0,10 35-128 0,1 2 192 16,1-1-192-16,-1 1 192 0,1 3-192 0,2 0 0 16,1 3 0-16,0-2 0 0,0 4 0 0,2-1 128 15,1 2-128-15,1 1 0 0,3 2 128 0,0 3-128 16,2 1 128-16,0-1-128 0,0 2 896 0,0 2 112 16,0 2 16-16,2 1 0 0,-2-1-832 0,0 5-192 15,0 3 0-15,-2-4 0 16,-2-4-832-16,2 5-176 0,-1 5-16 0,1 4-16 0,-2 3 784 0,0-4 256 15,-2-3 0-15,-2 1-160 0,0-3 32 0,-1-4 0 16,1 0 0-16,-2-3 0 0,0-6 0 0,0-1 0 0,1-3 0 0,-1-6 0 16,0-3 0-16,2-3 0 0,-1-3 0 0,-2 6 0 15,0 0-128-15,0 0 0 0,14-57-16 0,-14 57 0 16,0 0 144-16,13-63 128 0,-13 63-192 0,0 0 192 16,0 0 0-16,13-85 0 0,-13 85 0 0,8-82 0 15,-8 82 192-15,7-76-16 0,-7 76 0 0,2-63 0 16,-2 63 80-16,-2-51 0 0,2 51 16 0,0 0 0 15,-7-48-16-15,7 48 0 0,0 0 0 0,0 0 0 16,-10-41-112-16,8 32-16 0,-1 2-128 0,1-2 192 16,1 5-192-16,0-2 0 0,-1 3 0 0,1 0 0 15,1-1 0-15,-1 2 0 0,1 2 0 0,-1-4-160 16,1 2-288-16,-2-1-48 0,2 2-16 0,0 1-12224 16,0-3-2464-16</inkml:trace>
  <inkml:trace contextRef="#ctx0" brushRef="#br0" timeOffset="-146930.55">9248 17202 3679 0,'0'0'320'15,"0"0"-320"-15,0 0 0 0,0 0 0 16,0 0 1088-16,-1 0 160 0,1 0 32 0,-1 0 0 16,-1 0 880-16,0 0 176 0,0 0 32 0,-1 1 16 15,2 2 272-15,-2-1 48 0,1 2 16 0,1-3 0 0,-2 2-368 0,3 0-80 16,0 0-16-16,3-1 0 0,-1-2-800 0,1 0-176 15,2 0-16-15,1-2-16 0,0 2-640 0,3-3-128 16,-1 2-32-16,1-1 0 0,1-2-208 0,-2 0-48 16,2 2-16-16,-1-2 0 0,1 2-176 0,-2 2 0 15,1-3 144-15,-1 2-144 0,-1-2 0 0,-2 0 0 0,-1 3 0 0,-2 0 0 16,-1 0 0-16,-1 0 0 16,0 3 0-16,-1 0 0 0,-1 1 0 0,-1-2 0 15,1 4 0-15,-2-2 0 0,-1 2 0 0,-1 0 0 16,-2 1 0-16,1-1 0 0,0 1 0 0,0-1-128 15,1 3 128-15,1-2 0 0,2 2 0 0,0-1 0 16,1 0 0-16,0-2-128 0,4 1 128 0,-1-4 0 16,0 1 0-16,3 1 0 0,0-4 0 0,0 2 0 0,1-1 0 0,2 2 0 15,-2-3 0-15,2 4 0 0,-1-1 0 0,2-2 0 16,-1 2 0-16,-1 0 0 0,-1 1 0 0,0-2 128 16,-1 1-128-16,1 2 0 0,1-3 0 0,-1 0 128 15,-1 1-128-15,-1 1 0 0,0 0 0 0,-3 0 0 16,0-1 0-16,-2 2 0 0,0-4 0 0,0 3 0 15,-2 0 0-15,-1-1 0 0,0-2 0 0,-1 2 0 16,1-2 0-16,-3-2 0 0,2 4 0 0,-2-1 128 16,0-2-128-16,-1 1 144 0,1 1-144 0,-1-2 160 15,1 2-160-15,0-2 0 0,3-1 0 0,-1 2 128 16,0-2-128-16,1 0 0 0,1 0 0 0,2 0 0 16,-1-3 0-16,2 3 0 0,0-4 128 0,2 1-128 0,0 0 0 15,2 0 0-15,0-1 0 0,1 2 0 0,1-2 0 0,1 2 0 16,-1 2-128-16,3-3 128 0,-1 2-368 0,4 1 0 15,0-2 0-15,3 0 0 16,-1 2-1552-16,1 0-320 0</inkml:trace>
  <inkml:trace contextRef="#ctx0" brushRef="#br0" timeOffset="-146729.89">9623 17368 22511 0,'-10'8'496'0,"4"-4"96"0,1 0 32 0,0-2 16 0,1 1-512 0,2-2-128 16,-1 2 0-16,-2-3 0 0,-1 3 2944 0,-3 2 576 16,2-1 128-16,0 0 0 0,4-2-2240 0,-1-2-464 0,3 0-96 0,0 0-16 15,2-2-624-15,0-2-208 0,3 0 128 0,-1-2-128 32,-3 6-288-32,0 0-112 0,0 0-32 0,0 0-16416 0</inkml:trace>
  <inkml:trace contextRef="#ctx0" brushRef="#br0" timeOffset="-146280">9685 17174 23951 0,'-2'3'1056'0,"1"-3"224"0,0 3-1024 0,1-3-256 0,0 0 0 0,0 0 0 0,0 0 2032 15,0 0 336-15,0 4 80 0,0-3 16 0,0 1-768 0,-1 1-160 16,1-2-16-16,0 1-16 0,-2-2-928 0,2 3-192 15,0-2-48-15,0 4 0 0,-1-1-80 0,1-2 0 16,0 0-16-16,0 0 0 0,1 4-32 0,1-2 0 16,0 2 0-16,2-2 0 0,-2-2-64 0,2 1-16 15,0-2 0-15,1 1 0 0,-2 2-128 0,1-1 0 16,0-3 144-16,1 3-144 0,1 0 0 0,1-2 0 0,1 2 0 0,-2-1 0 0,3-1 0 16,-2 2 0-1,1-3 0-15,-1 0 0 0,0 0 0 0,0 0 0 16,-3 2 0-16,3-2 0 0,-2 4 0 0,0-4 0 15,-2 4 0-15,1-2 0 0,-2-1 0 0,2 4 0 16,-1-3 0-16,-2 0 0 0,1 0 0 0,0 2 0 16,0 2 0-16,-1-2 0 0,1-1 0 0,-1-2 0 15,0 4 0-15,-1-2 0 0,0 0 0 0,0 3-128 0,0-2 128 0,-1-1-128 16,-2 4 128-16,0-1-192 0,-1 0 192 0,0 1-192 16,-1 0 192-16,0-1 0 0,-1 0-144 0,0 0 144 15,-2 0 0-15,1 1 0 0,0-1 0 0,-1 0 0 16,0-2 0-16,-2 2 0 0,1-2 0 0,-1 0 0 15,0 0-176-15,3-4 176 0,1 3-128 0,-1-3 128 32,3-3-496-32,-1 1-16 0,1-2 0 0,1-2 0 0,2 0-1072 15,0-2-208-15,1 3-64 0</inkml:trace>
  <inkml:trace contextRef="#ctx0" brushRef="#br0" timeOffset="-146046.68">9676 17187 8287 0,'-4'0'736'0,"2"0"-592"0,1-2-144 0,-1 1 0 0,1 1 2896 0,1-3 560 15,0 2 96-15,-1-4 32 0,1-1 560 0,0 6 112 16,0 0 32-16,0 0 0 0,0 0-2480 0,0 0-480 16,0 0-112-16,0 0 0 0,0 0-832 0,12-57-176 15,-8 53-16-15,2 0-16 0,-1-1-176 0,3 2 0 16,-2 2 144-16,1-2-144 0,1 1 0 0,-2 0 0 15,1 2 0-15,1 0-128 16,-2 2-768-16,0 0-128 0</inkml:trace>
  <inkml:trace contextRef="#ctx0" brushRef="#br0" timeOffset="-145526.02">9993 16820 10127 0,'-2'0'896'0,"1"4"-704"16,1-2-192-16,0-2 0 0,0 0 1936 0,-1 0 368 15,1 4 64-15,1 0 0 0,2 1 608 0,0 1 112 16,2 1 32-16,3-3 0 0,0-2-848 0,3 1-160 0,-1-3-48 16,3 0 0-16,-1 0-848 0,0-3-160 15,1 1-32-15,-2 1-16 0,1-2-576 0,1-1-112 0,-1 4-32 0,-12 0 0 16,0 0-288-16,33-8 160 0,-24 7-160 0,-2 1 128 15,1 0-128-15,-2 0 0 0,0 1 0 0,-2-1 0 32,0 2-464-32,-1-2-32 0,0 0 0 0,-2 0-17744 0</inkml:trace>
  <inkml:trace contextRef="#ctx0" brushRef="#br0" timeOffset="-145261.89">10028 17007 4607 0,'3'-3'400'0,"-1"2"-400"16,0 1 0-16,-1-2 0 0,0 2 2672 0,2-4 448 16,3 1 80-16,-6 3 32 0,0 0 1072 0,0 0 224 15,0 0 32-15,45-22 16 0,-36 22-2192 0,-1 0-432 16,-1 0-96-16,-1 3 0 0,2 0-1168 0,0 1-240 15,2 1-32-15,-2-1-16 0,-1-1-400 0,-1 1 0 16,2 1 0-16,-1-1 0 0,-1-4 0 0,0 2 0 16,1-1-128-16,-3-2 128 15,1 1-736-15,0-2-80 0,-1-2-16 0,-4 4-10656 16,0 0-2144-16</inkml:trace>
  <inkml:trace contextRef="#ctx0" brushRef="#br0" timeOffset="-144911.75">10455 16779 8287 0,'0'3'736'15,"0"-3"-592"-15,0 1-144 0,0 1 0 16,0-2 3376-16,0 0 640 0,0 4 128 0,0 5 16 0,0 1-64 0,1 3-32 16,1 2 0-16,-2-3 0 0,1 1-2368 0,0-1-480 15,0-4-80-15,0 0-32 0,1 8-576 0,0 3-112 16,-1 1-32-16,1-2 0 0,-1 2-96 0,0 1-32 16,0 1 0-16,-1-3 0 0,0 1-256 0,0-2 160 15,0-1-160-15,-1 1 128 0,0-2-128 0,0 0 0 16,-1-2 0-16,1 0 0 0,0-1 0 0,1-3 0 15,0-2 0-15,0 0 0 0,1-2-256 0,-1-2 0 16,0 1 16-16,0-5 0 16,0 1-384-16,0-2-80 0,0-2 0 0,0-1-11760 15,-1-2-2336-15</inkml:trace>
  <inkml:trace contextRef="#ctx0" brushRef="#br0" timeOffset="-143943.96">10551 16481 11967 0,'0'0'1072'0,"0"0"-864"0,2 0-208 15,-2 0 0-15,1 0 2176 0,0 0 384 0,2 0 64 0,2 0 32 16,2 0 672-16,2 0 128 0,3 0 16 0,0 0 16 16,1 0-1440-16,-2-2-272 0,-11 2-64 0,0 0-16 15,35-4-1024-15,-35 4-208 0,0 0-32 0,0 0-16 16,42-5-240-16,-31 5-48 0,-1 0-128 0,0 0 192 16,1 0-192-16,-1 3 0 0,-1-1 0 0,0-1 0 15,0 4 0-15,-2-1 0 0,-1 0 0 0,-1 2 0 16,-1-4 0-16,1 4 0 0,-1 1 0 0,-2 3 0 15,-1 2 0-15,1 1 0 0,-2 4 0 0,0-1 0 0,-2 0 0 0,1 1 0 16,-1 0 0-16,-1 2 0 0,2-1 0 0,0 1 0 16,1 1 0-16,0 5 0 0,1 0 0 0,1 4 0 0,1-2 0 0,-1 2 0 15,2-1 0 1,0-6 0-16,-2-2 0 0,2 5 0 0,0 1 0 0,1 2 0 16,0 1 0-16,0-3 0 0,1 1 0 15,-1-5-128-15,0-2 128 0,-3-3 0 0,2 0 0 0,-2 0 0 16,-2 0 0-16,1-4 0 0,1 2 0 0,-2-1 0 15,1 1 0-15,-1-4 0 0,0 0 0 0,0-1 0 16,1 0 0-16,-1-2 0 0,0 2 0 0,0-3 0 16,-1 0 0-16,1-1 0 0,0-1 0 0,0 0 0 15,-1 0 0-15,-1-1 0 0,1-2 0 0,0-1 0 16,0 2 0-16,0-1 0 0,1-2 0 0,0-2 0 16,-2-1 0-16,0 3 0 0,1 3 0 0,-2-1 128 0,1-2-128 0,-1 0 144 15,-1 0-144-15,2 0 192 0,0 0-192 0,-2 2 192 16,0-2-64-16,0 0-128 0,1 0 192 0,-2 0-64 15,1 2-128-15,-2-2 160 0,1 0-160 16,-1 0 160-16,0 0-32 0,-2-2-128 0,2 0 192 0,0 2-64 16,-2-2-128-16,1-1 160 0,1 2-160 0,-2-1 160 15,2-1-160-15,0 2 0 0,0-2 0 0,1 3 128 0,0 0-128 0,0 0 0 16,0 0 0-16,0 0 0 0,1 3 0 0,-1-2 0 16,3 2 0-16,-2-1 0 15,2 2-288-15,-1-2 64 0,3 2 16 0,-1 0 0 16,2 2-80-16,0-4-16 0,1 0 0 0,0 0 0 15,3 1-224-15,1-3-48 0,3-3-16 16</inkml:trace>
  <inkml:trace contextRef="#ctx0" brushRef="#br0" timeOffset="-143263.6">11288 17019 4607 0,'0'0'400'15,"0"1"-400"-15,0 2 0 0,-1-3 0 0,1 0 2032 0,0 0 320 16,0 0 64-16,-1 2 16 0,2 0 672 0,-1 0 144 16,1-2 16-16,2 0 16 0,1 0-1184 0,-1-2-240 15,2 0-64-15,0 2 0 0,1-2-256 0,1-2-48 16,-2 4-16-16,2 0 0 0,0 0-400 0,2 0-96 16,1 0-16-16,0 1 0 0,-1 2-512 0,0-1-128 15,1 0 0-15,0 0-16 0,0 0-176 0,0 0-128 16,0 0 144-16,-1-2-144 0,0 0 0 0,1 3 0 15,-1-6 0-15,1 3 0 0,-1 0 0 0,0-4 0 0,0 2 0 0,0 0 0 16,-2 0-256-16,-2 0-64 0,0-2 0 0,-1 2 0 16,-3-1-1616-16,0 2-336 0,-1-2-64 0,-1 2-13312 15</inkml:trace>
  <inkml:trace contextRef="#ctx0" brushRef="#br0" timeOffset="-142964.25">11443 16907 2751 0,'0'2'256'0,"0"-2"-256"0,-1 3 0 0,1-3 0 16,0 1 2576-16,0 1 480 0,-1 1 80 0,-1-2 32 0,1 4 672 0,0 1 128 16,-2 1 16-16,2 0 16 0,-1-5-1376 0,2 2-256 15,-2-4-64-15,2 2-16 0,0-2-1168 0,0 0-224 16,0 0-64-16,0 0 0 0,2 0-496 0,-1 0-96 15,0 2-32-15,0 0 0 0,1-2-208 0,-1 4 144 16,0 2-144-16,2 0 128 0,-2 0-128 0,0 3 0 16,0 1 0-16,1 0 0 0,-2 2 0 0,1 0 0 15,-1 5 0-15,0-4 0 0,0 2 0 0,0-5 0 16,1 2 0-16,-1-4 0 0,0 0-176 0,0-4 48 16,1 1 0-16,2-4 0 15,-2 2-656-15,0-3-128 0,2 1-32 0,0-1 0 16,0 0-1312-16,2 0-272 0</inkml:trace>
  <inkml:trace contextRef="#ctx0" brushRef="#br0" timeOffset="-142029.16">12018 17352 10127 0,'-4'0'896'0,"2"-1"-704"0,1 1-192 0,-1-3 0 15,2-1 1248-15,0 4 224 0,-1-2 32 0,1-4 16 16,0-4 1616-16,0 10 336 0,0 0 64 0,0 0 16 16,6-60-832-16,-6 60-160 0,0 0-48 0,3-53 0 15,-3 53-1264-15,0 0-256 0,-1-58-48 0,1 58-16 16,-4-44-480-16,4 44-112 0,-6-47-16 0,6 47 0 16,-7-50 32-16,7 50 0 0,-7-48 0 0,7 48 0 0,-9-51-64 0,9 51-16 15,-8-48 0-15,8 48 0 0,-9-47-128 16,9 47-16-16,-7-31-128 0,7 31 192 0,0 0-192 0,-9-42 0 15,7 32 0-15,-1 4 0 0,1 0 128 0,-2 1-128 16,1 1 0-16,1 2 0 0,-1 0 144 0,0 2-144 16,0 2 128-16,1-2-128 0,-1 0 144 0,1-2-144 15,-1 2 160-15,2 0-160 0,1 0 160 0,0 0-160 16,0 0 160-16,1 0-160 0,1 0 144 0,-1 0-144 16,3 0 128-16,1 0-128 0,-1 2 0 0,4 0 128 15,2 1-128-15,0-2 0 0,2 4 0 0,0-1 0 16,2 2 128-16,-2 0-128 0,2 0 0 0,0 4 0 15,0-3 0-15,0 2 0 0,-2 3 0 0,0-4 0 16,-1-2 0-16,1 3-176 0,2-1-144 0,-2 0-16 16,0 0-16-16,-1 2 0 15,-2 0-96-15,-3 0 0 0,-3 2-16 0,-2 1 0 0,-1-1 80 0,-4 1 0 0,-1 0 16 0,-2 2 0 16,0-1 224-16,-3 0 144 0,0 2-192 0,-3-2 192 16,0 1 0-16,-2-3 0 0,3-2 0 0,-2 3 0 15,0-4 0-15,1 1-128 0,-2-1 128 0,3 1 0 16,2-4 0-16,2-3 0 0,2 0 0 0,4-3 0 15,0 0 0-15,4-2 0 0,-1 2-128 0,1-1 128 16,3-2-240-16,1 1 16 0,2-2 0 0,-1 1 0 16,1 0-800-1,-8 3-144-15,0 0-48 0,0 0-9936 0,45-29-2000 0</inkml:trace>
  <inkml:trace contextRef="#ctx0" brushRef="#br0" timeOffset="-141331.05">12467 16646 6447 0,'-1'0'272'0,"-1"-3"80"0,1 3-352 0,0 0 0 0,0 0 0 0,-1 3 0 16,1-3 2816-16,-1 0 512 0,-2 3 80 0,-2 0 32 15,-3 1 400-15,1-1 96 0,-2 3 16 0,-1-2 0 16,1-1-1536-16,0 0-304 0,0 1-64 0,0-1-16 15,-1-1-1200-15,1 2-256 0,-1-2-32 0,0-1-16 16,0 2-176-16,1-1-32 0,0-2-16 0,0 4 0 16,2-1-144-16,1 0-32 0,1-2 0 0,1 2 0 15,2-1-128-15,2 2 128 0,1-1-128 0,0-2 128 16,1 1-128-16,1 1 0 0,1 1 0 0,1-2 0 16,1 2 0-16,1-2 0 0,3 2 0 0,0 2 0 0,0 0 0 0,3 0 0 15,-1 4 0-15,2 0 0 0,-2 0 0 0,1 2 0 16,0 3 0-16,-1 1 0 0,-1 4 800 15,-3 1 176-15,2 1 48 0,-3 4 0 0,2 3-816 0,-3-1-208 16,0 3 0-16,-3-1 0 16,2 1-736-16,-3-2-224 0,0 0-64 0,-1-2 0 0,0-2 1632 0,-1-3 320 15,1-2 64-15,-1-2 16 16,-2-1-1664-16,1-1-336 0,1-2-64 0,-2-2-16 0,-1 2 2384 0,1-1 480 16,-1-1 80-16,-1-2 32 15,0 0-3280-15,1-1-656 0,1-2-128 0,-1-1-16 0,1 0 1712 0,1 1 464 16,-1-1-144-16,2-3 144 0,0 2 0 0,0-1 0 15,1 0 0-15,0 0 0 0,2 0 0 0,-1 0 0 16,3-1 0-16,0-2 0 0,1 3 0 0,0-3 0 16,0 3 0-16,1-4 0 0,1 3 128 0,1 0-128 0,-2 0 0 0,3 0 0 15,0-3 0-15,4 4 0 0,0-2 0 0,1-2 0 16,0 1 0-16,-2-1 0 0,-1 3 0 0,-1-6 0 16,0 2 0-16,-1 1 0 0,-2-2 0 0,0-2 0 31,-7 4-368-31,0 0-112 0,0 0-32 0,0 0-18048 0</inkml:trace>
  <inkml:trace contextRef="#ctx0" brushRef="#br0" timeOffset="-140513.22">12729 17364 5519 0,'-1'0'496'0,"1"0"-496"0,0 0 0 0,0-2 0 15,1 2 1568-15,-1-2 224 0,3 2 32 0,-2-2 16 16,2-4 1696-16,-3 6 352 0,0 0 64 0,0 0 16 15,0 0-880-15,0 0-160 0,28-58-48 0,-28 58 0 16,0 0-1456-16,8-54-288 0,-8 54-64 0,0 0-16 16,7-63-608-16,-7 63-112 0,0 0-16 0,0-63-16 15,0 63-32-15,-3-57 0 0,3 57 0 0,0 0 0 16,0-75-80-16,0 75-32 0,3-58 0 0,-3 58 0 16,0 0-160-16,6-63 128 0,-6 63-128 0,0 0 128 0,0 0 0 15,0 0-128-15,0 0 192 0,0 0-64 0,3-51 80 0,-3 51 16 16,0 0 0-16,0 1 0 0,0 2 16 0,0-1 0 15,0 0 0-15,2 4 0 0,0 2 0 0,-1 2 0 16,3 3 0-16,0-3 0 0,1 2-240 0,0 0 0 16,0 1 128-16,0 0-128 0,0 2 0 0,-3-5 0 15,0-4 0-15,1 0 0 0,-1 4 0 0,2 6 0 16,2 9 0-16,2 3 0 0,-1 1 0 0,1-3-128 16,0 2 128-16,1 1 0 0,-3-1-192 0,-1 1 192 15,0-1-192-15,0 1 192 0,0 1-208 0,-1-1 64 16,-1 1 16-16,1-3 0 0,0-5 128 0,-2-2-192 15,2-4 192-15,-2-1-192 0,2-3 192 0,-3-4 0 16,2-2 0-16,-1-4 0 0,2-2 0 0,-2-2-160 16,-2 2 160-16,0 0 0 0,0 0-304 0,0 0 48 15,25-55 16-15,-25 55 0 0,0 0 240 0,19-59-192 16,-19 59 192-16,0 0-192 0,23-79 192 0,-23 79 0 0,16-61 0 0,-16 61 0 16,16-67 0-16,-16 67 0 0,15-79 144 0,-15 79-144 15,10-75 176-15,-10 75-176 0,6-63 192 0,-6 63-192 16,4-53 208-16,-4 53-64 0,0 0-16 0,4-54 0 15,-4 54-128-15,0 0 128 0,0 0-128 0,0 0 128 16,0 0-128-16,0 0 0 0,0 0 0 0,0 0 0 16,0 0 0-16,0 0 0 0,0 0 0 0,-5-3-176 31,5 13-416-31,0 1-96 0,2 0-16 0,1 0-18480 0</inkml:trace>
  <inkml:trace contextRef="#ctx0" brushRef="#br0" timeOffset="-139611.78">13158 17440 5519 0,'-1'1'496'0,"1"1"-496"0,0-2 0 0,0 0 0 16,0 0 1360-16,0 0 176 0,0 0 48 0,1 3 0 15,0-2 912-15,1 1 192 0,0 1 48 0,-1 1 0 0,2-2 272 0,-1-2 48 16,2 1 16-16,0 2 0 0,-1-3-848 0,2-4-176 16,-1 2-16-16,1-2-16 0,0 1-1152 0,-1 0-224 15,-2 0-64-15,2 0 0 0,0-1-240 0,-1 1-48 16,2 0-16-16,-1 0 0 0,1-1-96 0,-1 2-32 16,1 0 0-16,-3 2 0 0,0 0-144 0,1 2 0 15,-2 0 0-15,-1 0 0 0,1 3 0 0,-2-2 0 16,0 4 0-16,-2-4 0 0,2 1 0 0,-1 1 0 15,-1 1 0-15,1-2 0 0,-2 2-224 0,0 1-32 16,2 2 0-16,-2-3 0 0,0 4 0 0,2-4-16 16,1 3 0-16,1-2 0 0,-1 2 272 0,2-3-192 15,0-2 192-15,0-2-160 0,2 2 160 0,-1 0 0 16,1-2 0-16,0 0 0 0,2 0 0 0,-1 1 0 0,0-3 0 16,1 1 0-16,-2-1 192 0,1 2-48 0,0-2 0 0,0 3 0 15,-1-3 48-15,0 1 16 0,-1 1 0 0,1 1 0 16,-2-2-80-16,0 2 0 0,2-2-128 0,-2 1 192 15,0 1-192-15,0-3 176 0,1 1-176 0,0 1 160 16,-1-2-160-16,2 3 0 0,-2-3 0 0,1 1 0 16,1 2 0-16,-2-1 0 0,2 2 0 0,-1-2 0 15,-1 0 0-15,1 0 0 0,-2 2 0 0,1-2 0 16,-1 2 0-16,0 0 0 0,-1 1 0 0,-2-2 0 16,1 0-144-16,-3 0 144 0,0 1 0 0,-1-1 0 15,-1 0 0-15,0 0 0 0,0 1 0 0,-2-2 0 16,0 2 0-16,1-2 0 0,-1-2 0 0,0 1 0 15,2 2 0-15,1-3 0 0,2 4 0 0,0-4 144 0,3 2-16 0,0-2 0 16,1 0 0-16,0 0 0 0,1 1 0 0,0-1-128 16,3 3 192-16,-2-3-64 0,2 0-128 0,1 2 0 15,0-2 0-15,0-2 0 0,1-1 0 0,2 2-192 16,0-1 32-16,-8 2 16 16,0 0-336-16,0 0-64 0,41-14-16 0,-27 12-18064 15</inkml:trace>
  <inkml:trace contextRef="#ctx0" brushRef="#br0" timeOffset="-139429.78">13525 17618 25791 0,'-3'5'1152'0,"-1"-2"224"0,2 0-1104 0,-1 0-272 16,1-1 0-16,0 0 0 0,1 1 1808 0,-1 0 304 15,-1 1 64-15,-3 2 16 0,1 3-704 0,1-5-144 16,2-1-16-16,1 0-16 0,-1-3-928 0,2 0-192 0,2-4-48 15,-1-2 0-15,3 2-400 0,-4 4-64 0,0 0-32 0,0 0-10976 16,0 0-2176-16</inkml:trace>
  <inkml:trace contextRef="#ctx0" brushRef="#br0" timeOffset="-139012">13597 17351 2751 0,'-4'9'256'0,"2"-5"-256"0,-1 2 0 0,2-3 0 16,0 0 3520-16,1 0 672 0,-1-2 128 0,-2 5 32 0,0 1-176 0,-2 2-16 16,0 1-16-16,0-1 0 0,1 0-2144 0,0-4-416 0,1 1-96 0,0-1-16 15,1-2-896-15,0 0-176 16,1-2-32-16,1 2-16 0,1-3-176 0,1 0-48 16,1 0 0-16,1-3 0 0,2 2 0 0,0-2-128 15,1 0 192-15,1 0-64 0,1 1 16 0,0 1 0 16,0-3 0-16,3 1 0 0,-2 3-144 0,-1 0 192 15,1 0-192-15,0 0 192 0,0 0-192 0,-1 3 0 16,-1 1 0-16,1-3 0 0,-2 1 0 0,2 2 0 16,-3 1 0-16,0-1 0 0,-1 2 0 0,0 0 0 15,-2-2 0-15,-2 2 0 0,0 0 0 0,1 0 0 16,-2 0 0-16,-2 1 0 0,2-1 0 0,-2 1 0 16,-2 2 0-16,0-3 0 0,1 4 0 0,-1-4 0 0,-1 4 0 15,0-1 0-15,-2 1 0 0,-1-1 0 0,0 1 0 16,-1 0 0-16,0-1 0 0,-1 0 0 0,1-2 0 0,-3-1 0 15,3 0-192-15,-3-3 192 0,2 1-192 0,2-4 192 16,-1 0-384-16,2-3 64 0,-1 2 0 0,1-2 0 31,2-3-288-31,0-1-48 0,0 1-16 0,0-1 0 16,1-1-864-16,1-2-160 0,0-3-32 0,3 13-13232 0</inkml:trace>
  <inkml:trace contextRef="#ctx0" brushRef="#br0" timeOffset="-138812.95">13535 17370 7359 0,'-1'3'656'0,"1"-3"-528"0,0-3-128 0,0 3 0 0,0 0 2400 0,0 0 448 15,1 0 96-15,2-2 0 0,-1 1 1136 0,3-2 208 16,1 1 64-16,2-2 0 0,-1 0-2112 0,-7 4-400 16,0 0-96-16,0 0-16 0,0 0-1120 0,46-28-224 15,-46 28-64-15,0 0 0 0,0 0-320 0,43-19 0 16,-32 16 0-16,-11 3 0 15,0 0-1024-15,0 0-240 0</inkml:trace>
  <inkml:trace contextRef="#ctx0" brushRef="#br0" timeOffset="-138362.29">13968 17023 5519 0,'-9'2'240'0,"3"2"64"0,0-2-304 16,2 2 0-16,2-4 0 0,1 3 0 0,-1-2 1920 16,0 3 336-16,-3 1 64 0,0 1 16 0,1 1 1152 0,3-2 224 15,1-1 64-15,1 0 0 0,3-2-1120 0,2-2-224 16,0-2-32-16,2-1-16 0,2 2-1008 0,-10 1-208 15,0 0-32-15,0 0-16 0,45-21-608 0,-45 21-128 16,0 0-32-16,39-14 0 0,-28 10-192 0,-1 2-32 16,0 2-128-16,-3-2 192 0,1 2-192 0,-2 0 0 15,-1 2 0-15,-2 0 0 0,0 0 0 0,-2 0-160 16,0 1 32-16,-1-3 0 16,0 3-1168-16,-1-3-240 0,1 0-32 0,-2 2-15232 0</inkml:trace>
  <inkml:trace contextRef="#ctx0" brushRef="#br0" timeOffset="-138111.37">13942 17203 2751 0,'1'0'256'0,"-1"0"-256"0,2 0 0 0,-2 0 0 15,0 0 2496-15,1 3 448 0,1-3 80 0,1 0 32 16,2 2 720-16,0-2 128 0,0 0 48 0,0 0 0 15,1 2-1296-15,0-2-256 0,1 0-48 0,1-2-16 16,0 2-1120-16,1 0-240 0,1-2-32 0,0 2-16 16,1-4-576-16,0 2-112 0,0 2-32 0,-1-4 0 15,0 1-208-15,-1 1 0 0,-1 1 0 0,1-2 0 0,0 0 0 0,-9 3-240 16,0 0 48-16,0 0-11696 16,0 0-2336-16</inkml:trace>
  <inkml:trace contextRef="#ctx0" brushRef="#br0" timeOffset="-137529.75">14379 16975 11967 0,'-2'-3'528'0,"2"3"112"0,0-4-512 0,-1 2-128 15,1 2 0-15,0-3 0 0,-1 2 2976 0,1-2 560 0,-1 0 112 16,-1-3 32-16,1 0-240 0,0 2-48 0,1-1-16 0,-1 4 0 0,1-2-1968 0,0 2-384 16,0 1-64-16,1 0-32 15,1 0-528-15,2-2-96 0,1 2-32 0,1 0 0 16,2 0-48-16,-1-3-16 0,2 6 0 0,-1-3 0 16,2 2-208-16,0-1 144 0,0 2-144 0,0 0 128 15,0 1-128-15,-1 1 0 0,-1 3 0 0,0 0 0 16,-1 0-256-16,-1 0 0 0,0-2 16 0,-1 4 0 15,0 0-160-15,0 3-48 0,-1 1 0 0,-2-1 0 16,1 3-128-16,-3 0-16 0,-1 0-16 0,-2 3 0 16,1 0-32-16,-3 2-16 0,0-1 0 0,-3 2 0 15,-1 1-256-15,-3-2-48 0,1 1-16 0,-1-2 0 16,-2 2 208-16,-3-3 64 0,1-1 0 16,-1-2 0-16,-2-3 336 0,0-4 80 0,2-2 16 0,1-4 0 0,1 0 272 0,2-6 0 15,0 0-128-15,2-4 128 0,4-1 544 0,-1-2 160 16,8 10 48-16,0 0 0 0,0 0 240 0,-8-42 48 15,8 42 16-15,0 0 0 0,0 0 96 0,0 0 0 16,0 0 16-16,29-63 0 0,-29 63-480 0,0 0-112 16,0 0 0-16,51-37-16 0,-51 37-176 0,32-14-48 15,-32 14 0-15,35-9 0 0,-19 6-96 0,0 0-32 16,1 0 0-16,-1 3 0 0,0-3-80 0,-2 2 0 16,0 2-128-16,-3 2 192 0,-3 0-192 0,1 0 0 15,0 0 0-15,-3 1 0 0,0 1 0 0,-1 1 0 16,0-2 0-16,-1 2 0 0,1-2 0 0,-2 0 0 0,0 1 0 15,-1-2 0-15,1 0-368 0,-2 0-16 0,1-1 0 0,0 0 0 32,-1-2-496-32,0-2-96 0,0 2-32 0,-1-2-10832 0,0-1-2160 0</inkml:trace>
  <inkml:trace contextRef="#ctx0" brushRef="#br0" timeOffset="-136646.65">14647 16719 10127 0,'0'3'896'0,"1"0"-704"15,-1-2-192-15,1-1 0 0,1 0 1568 0,-1 0 288 16,0 0 48-16,3-1 16 0,2 1 1552 0,3-3 320 16,1 1 64-16,-1 1 16 0,3-2-1440 0,-3 3-304 15,1 0-48-15,0 0-16 0,1 3-1120 0,2-3-240 16,-2 3-32-16,1 1-16 0,-1 1-400 0,2-1-96 15,-2-1-16-15,0 4 0 0,0-5-144 0,-2 2 0 16,-1-1 0-16,0 2 0 0,-1-3 0 0,-1 0 0 0,1 1 0 0,-2-2 0 16,1 1 0-16,-1 2 0 0,-2 0 0 0,1 1 0 15,-1-2 0-15,-1 1 0 0,-1 5 0 0,2-2 0 16,-1 4 128-16,0 0-128 0,-1 1 128 0,0 1-128 16,0 2 192-16,-1-1-64 0,0 2 0 0,0 2 0 15,0 1-128-15,0-1 160 0,0 2-160 0,0 2 160 16,1-2-160-16,1 1 0 0,-1-1 0 0,0 1 128 15,2-2-128-15,-2 0 0 0,1 0 0 0,1-1 128 16,1 0-128-16,-1 3 0 0,1-1 0 0,-2 1 128 16,1 1-128-16,-2 0 0 0,2 4 0 0,-2 0 0 15,0 1 0-15,0-2 0 0,1-5 0 0,-1 2 0 0,-1-2 0 16,0 1 0-16,0-5 0 0,0-3 0 0,0 0 0 0,-1-1 0 16,1 1 0-16,-2-4 0 0,1 1 0 0,-1 2 0 15,0-3 0-15,0-1 0 0,1 0 0 0,-1 1 0 16,1 1 0-16,-1-4 0 0,0 7 128 0,1-6 0 15,-1 2 0-15,1 1 0 0,-2-2 48 0,1 2 0 16,0 0 0-16,1-4 0 0,0 2-176 0,1-2 128 16,0-1-128-16,1-2 128 0,0 1-128 0,1-1 0 15,0-3 0-15,-1 2 0 0,1-2 0 0,-1 0 0 16,1 1 0-16,1-1 0 0,-1 3 0 0,1-3 0 16,-1 0 0-16,-1 0 0 0,2 0 0 0,-3 1 0 15,1-1 0-15,0 0 0 0,-1 0 0 0,2 0 0 16,-4 0 128-16,2 0-128 0,2-1 144 0,-2 1-144 15,0 0 160-15,0-4-160 0,0 4 128 0,0-5-128 16,0 4 0-16,0-4 0 0,0 1 0 0,0 1 0 0,-2 0 0 0,1 1 0 16,1 0 128-16,-2 0-128 0,0 1 0 0,0 1 0 15,-2-3 128-15,-1 3-128 0,-1 0 0 0,0 0 144 16,-3 0-144-16,-1 3 128 0,0-2-128 0,-1 1 128 16,0-2-128-16,-1 4 160 0,-4-1-160 0,-3-2 160 15,-1 1-160-15,-1 2 0 0,3 1 0 0,-1 1 128 16,2-1-128-16,1 0 0 0,2 1 0 0,1-2 0 15,0-2 0-15,1 2 0 0,2-1-128 0,1-2 128 16,1 1-432 0,2-2-16-16,-1 0 0 0,2 0 0 0,2 0-320 15,0-2-80-15,2 2-16 0,1-1-17680 0</inkml:trace>
  <inkml:trace contextRef="#ctx0" brushRef="#br0" timeOffset="-127680.6">15311 16997 17503 0,'-1'0'1552'0,"0"0"-1232"0,1 0-320 0,0 0 0 15,0 0 1664-15,-2 0 256 0,1 0 64 0,0 0 16 16,1 0 176-16,1-3 16 0,3 3 16 0,-1-2 0 15,4 1-496-15,-1 1-112 0,1 0 0 0,1 0-16 16,2 0-672-16,1 1-128 0,2 1-16 0,1 1-16 16,-2 1-400-16,2-2-80 0,-1-1-16 0,2 2 0 15,-1-3-96-15,-2 0-32 0,2 0 0 0,-2 0 0 0,-1 0-128 0,0-4 0 16,-1 2 0-16,-10 2 128 0,0 0-128 0,0 0 0 16,0 0 0-16,41-17 0 0,-41 17 0 0,0 0 0 15,0 0 0-15,0 0 0 0,0 0-304 0,0 0 16 16,0 0 0-16,0 0 0 15,0 0-1248-15,0 0-240 0,0 0-48 0,0 0-14752 16</inkml:trace>
  <inkml:trace contextRef="#ctx0" brushRef="#br0" timeOffset="-127144.74">15294 17169 6447 0,'0'-1'272'0,"0"1"80"16,0-3-352-16,0 3 0 0,1-2 0 0,-1 0 0 16,1 2 1760-16,0 0 288 0,2-2 48 0,1 1 16 15,1-1 1040-15,-1 1 224 0,1 2 32 0,0 1 16 0,0-1-736 0,0 1-160 16,0 2-32-16,0-1 0 0,0 0-960 0,0 1-192 16,0-2-32-16,-1 1-16 0,1-3-720 0,0 0-160 15,0 0-32-15,-2 1 0 0,2-1-160 0,1 0-32 16,-1 0-16-16,1-1 0 0,-1 1 32 0,2 0 16 15,-1 0 0-15,1 0 0 0,1 0-64 0,-2 0-16 16,0 1 0-16,1 2 0 0,0-3-144 0,-2 0 0 16,1 0 0-16,0 0 128 0,-1 3-128 0,0-3 0 15,0 0 0-15,0 3 0 0,0-3 0 0,0 0 0 16,0-3 0-16,-1 3 0 0,0-2 0 0,1 1 0 16,-1-3 0-16,1 1 0 0,-1 3 0 0,-1-3 0 15,1 3 0-15,-2 0 0 0,1 0 0 0,-1 0 0 16,0 1 0-16,-1 1 0 0,1 1 0 0,0-3 0 0,-2 4 0 0,1-4 0 15,0 1 0-15,-1 1 0 16,0-2 0-16,0 3 0 0,0-3-304 0,0 0 16 0,-1 1 0 0,0-1 0 31,-1-1-1280-31,0 1-256 0</inkml:trace>
  <inkml:trace contextRef="#ctx0" brushRef="#br0" timeOffset="-125812.39">16044 17297 4607 0,'-5'8'400'0,"2"-3"-400"0,0 1 0 0,2-5 0 0,-2 2 2400 0,2-3 400 15,1 0 80-15,0 0 0 0,-1 2 336 0,0 2 64 16,-1-1 16-16,1-3 0 0,0 3-768 0,2-3-160 15,2-3-16-15,0 0-16 0,1-1-1040 0,-4 4-208 16,0 0-32-16,0 0-16 0,0 0-336 0,0 0-80 16,51-43-16-16,-51 43 0 0,0 0-240 0,0 0-48 15,51-35-16-15,-51 35 0 0,0 0-112 0,47-28 0 16,-47 28-16-16,0 0 0 0,53-36-176 0,-53 36 0 16,0 0 144-16,53-46-144 0,-53 46 0 0,0 0 0 15,46-52 0-15,-46 52 0 0,0 0 0 0,37-53 0 16,-37 53 0-16,0 0 0 0,23-53 0 0,-23 53 0 0,0 0 0 15,0 0 0-15,0 0 0 0,0 0-160 16,1-48 160-16,-8 48-160 0,-3 0-16 0,-1 2 0 0,-1 2 0 0,-3 2 0 16,0 0 176-16,-1 2 0 0,0 0 0 0,0 2 0 15,-3-1 0-15,1 1 0 0,-2 2 0 0,1-1 0 16,1 2 0-16,-1-2 0 0,2 2 0 0,1-3 0 16,3 0 0-16,0 1 0 0,2 2 0 0,1 0 0 15,4-4 208-15,1 2-16 0,2-2-16 0,2 0 0 16,2 1-16-16,2-1 0 0,2 0 0 0,0 1 0 15,2-3-160-15,2 2 192 0,1-1-192 0,-1 0 192 16,4-5-192-16,-1 4 0 0,1-2 144 0,0 1-144 16,1-1 144-16,1 0-144 0,-1 1 192 0,2 0-192 15,2 0 240-15,-1-2-64 0,2 2-16 0,2-2 0 0,0 0 0 16,1 0 0-16,0-2 0 0,-1 3 0 16,-1-4-160-16,-1-1 0 0,-2 2 0 0,-1-4 128 0,-16 2-128 0,30-1 0 15,-30 1 0-15,0 0 0 0,32-7 0 0,-32 7 0 16,0 0 0-16,0 0 0 15,0 0-768-15,41-28-48 0,-41 28 0 0,0 0-12144 16,0 0-2432-16</inkml:trace>
  <inkml:trace contextRef="#ctx0" brushRef="#br0" timeOffset="-125268.71">16439 16473 12895 0,'-4'8'1152'0,"3"-7"-928"16,0 2-224-16,-1-2 0 0,1 2 1344 0,1-3 240 16,1 0 32-16,2 2 16 0,2-2 1216 0,2 0 240 15,1 1 48-15,1-2 16 0,-9 1-720 0,0 0-128 16,36-6-48-16,-36 6 0 0,0 0-1216 0,40-6-240 15,-27 3-48-15,0 3-16 0,0 0-496 0,0 0-112 16,-1 0 0-16,-1 0-128 0,-1 3 0 0,0-3 0 16,-2 0 0-16,-1 0 0 0,0 0 0 0,0 0 0 0,-3-3-208 15,1 2-11968-15,-1-4-2400 0</inkml:trace>
  <inkml:trace contextRef="#ctx0" brushRef="#br0" timeOffset="-124630.08">16666 16170 11967 0,'-5'9'1072'0,"3"-4"-864"0,1-1-208 0,-1-4 0 15,2 0 2128-15,0 3 384 0,2-3 80 0,-1 0 16 0,3 1 912 0,-1 1 176 16,3-2 32-16,2 0 16 0,-1-2-1968 0,-7 2-400 15,0 0-80-15,0 0-16 0,41-10-720 0,-41 10-160 16,0 0-16-16,0 0-16 0,48-16-240 0,-48 16-128 16,0 0 128-16,0 0-128 0,41-15 0 0,-41 15 0 15,0 0 0-15,0 0 0 0,24-1 0 0,-22 2 0 16,1 1 0-16,-1 1 0 0,0 1 0 0,0-1 0 16,-1 2 0-16,0 2 0 0,-1-3 0 0,0 3 0 15,0-2 0-15,-2 1 0 0,0-1 0 0,-1 1 0 16,-1 3 0-16,0-3 0 0,-1 0 0 0,0 4 0 15,2-4 0-15,-2 3 0 0,2-4 0 0,0 0 0 16,1 1 0-16,0-3 0 0,2 0 0 0,-1-2 128 16,2 2-128-16,0-3 128 0,3 0 0 0,-2 0 16 0,3 0 0 15,1 0 0-15,1 0-144 0,0 0 160 0,2 2-160 16,-2-2 160-16,2 1-160 0,-1 2 192 0,1-2-192 0,0 0 192 16,1 3-192-16,-3-3 0 0,0 2 0 0,0-1 128 15,-1-1-128-15,1 2 0 0,-1-1 0 0,1 0 0 16,-1 0 0-16,-1 1 0 0,1 0 0 0,-2 1 0 15,1 2 0-15,-3 0 0 0,1 1 0 0,-3-1 0 16,1 0 0-16,-1 4 0 0,-1-2 0 0,-1 0 0 16,0 2 0-16,-1 1 0 0,-2-1 0 0,0 0 0 15,1-2 0-15,-4 0 0 0,1 0 0 0,-1 2 0 16,1 0 0-16,-3-1 0 0,0 1 0 0,-2 0 0 16,2-2 224-16,-1 0-32 0,1 0-16 0,0-1 0 15,0 0-16-15,1-1 0 0,1 3 0 0,0-6 0 0,2 0-160 0,1 1 192 16,3-2-192-16,-2-2 192 0,3 0-192 0,1 0 0 15,-2-2 0-15,4-1 0 0,-1-1 0 0,1 1 0 16,-2 3 0-16,0 0 0 0,0 0 0 0,0 0-176 16,0 0 48-16,39-39 0 15,-39 39-576-15,0 0-96 0,39-27-32 0,-39 27-17712 16</inkml:trace>
  <inkml:trace contextRef="#ctx0" brushRef="#br0" timeOffset="-124476.7">17095 16501 17503 0,'-3'6'1552'0,"-1"-2"-1232"16,3-2-320-16,-1-2 0 0,2 0 2432 0,2 0 416 15,-5 4 96-15,1-1 0 0,-2 0-560 0,2 0-112 0,2-3-32 0,0-3 0 16,2 0-1632-16,-2 3-336 0,0 0-64 0,0 0-16 16,0 0-192-16,0 0-128 0,27-57 128 0,-27 57-10976 15,0 0-2080-15</inkml:trace>
  <inkml:trace contextRef="#ctx0" brushRef="#br0" timeOffset="-123997.39">17116 16188 12895 0,'-1'3'1152'0,"0"-3"-928"15,1 0-224-15,0 0 0 0,1 0 2560 0,-1 0 448 16,0 1 112-16,-1 1 16 0,1-2-192 0,0 3-16 15,1-3-16-15,-1 1 0 0,1 1-1504 0,-1-2-320 16,2 0-48-16,-2 0-16 0,1 0-448 0,0 0-80 16,0 0-32-16,1 2 0 0,0-1-240 0,-1 0-48 0,2 2-16 0,-2 0 0 15,1 0-32-15,2 1-128 16,-1-2 192-16,-1-1-64 0,3 4-128 0,-1-1 0 16,-1-3 0-16,1 0 0 0,1 3 0 0,0-4 0 15,0 0 0-15,0 0 0 0,2-2 0 0,0 2 0 16,-1-2 0-16,-1 2 0 0,1-1 0 0,-1 1 0 15,1-1 0-15,-1 1 0 0,0-3 0 0,0 2 0 16,0 1 0-16,-2 0 0 0,2 0 0 0,-1-2 0 16,1 2 0-16,-1 0 0 0,1 2 0 0,0-2 0 0,-2 5 0 0,1 0 0 15,0 1 0-15,-2 2 0 0,1 0 0 16,-2 2 0-16,1 0 0 0,-2 0 0 0,2 1 0 0,-2-3 0 16,-2 1 0-16,1 0 0 0,0 1 0 0,-3 0 0 15,2 1 0-15,-2-1 0 0,0 0 0 0,-1 2 0 16,0 1 0-16,1-4 128 0,-1 4-128 0,0-1 128 15,0-2 16-15,0 0 0 0,-1 0 0 0,1-4 0 16,1 0 0-16,-1-3 0 0,3-1 0 0,-1-4 0 16,1-1-144-16,-1 0 0 0,1-6 0 0,2 9 128 15,0 0-128-15,0 0 0 0,0 0 0 0,-7-58-176 16,7 58-528 0,0 0-96-16,0 0-32 0,-2-57-17072 0</inkml:trace>
  <inkml:trace contextRef="#ctx0" brushRef="#br0" timeOffset="-123796.6">17082 16219 11055 0,'-2'1'976'0,"2"2"-784"16,0-3-192-16,2-3 0 0,-1 2 2880 0,1 1 512 16,1 0 128-16,1-2 0 0,3-2 128 0,-7 4 32 15,0 0 0-15,0 0 0 0,45-35-2080 0,-45 35-432 16,0 0-80-16,0 0 0 0,43-32-784 0,-43 32-160 15,0 0-16-15,0 0-128 0,0 0 0 0,0 0 0 16,43-28 0-16,-38 25-12160 16,0 1-2496-16</inkml:trace>
  <inkml:trace contextRef="#ctx0" brushRef="#br0" timeOffset="-122914.04">17434 16056 6447 0,'1'-1'576'0,"1"-4"-576"15,-1 3 0-15,-1 0 0 0,1-1 1568 0,-1 2 208 16,0 1 32-16,1 0 16 0,2-5 1824 0,-2 0 352 15,-1 5 80-15,0 0 16 0,0 0-1056 0,0 0-208 16,0 0-32-16,0 0-16 0,0 0-1440 0,0 0-272 16,0 0-64-16,0 0-16 0,0 0-416 0,0 0-64 15,0 0-32-15,0 0 0 0,-1-5-160 0,3 15-16 0,2 1-16 0,0 2 0 16,1 0-288-16,0 0 160 0,0-1-160 0,-1 4 128 16,3-3-128-16,-2-1 0 15,0 1 0-15,-1 0 0 0,1-1 0 0,2-2 0 0,-2 0 0 16,0-1 0-16,-2-3 0 0,1-2 0 0,0 2 0 0,-1-4 0 15,1 2 0-15,0-3 0 0,-2 2 0 0,2-1 0 16,-2-1-128-16,1 2 128 0,-1-3 0 0,0 2 0 16,-1 0 0-16,0-2 0 0,0 2 0 0,1-2 0 15,-1 0 0-15,-1 0 0 0,0 0 0 0,0 0 0 0,0 0 0 0,0 0 0 16,0 0 0-16,-1 0 0 16,1 0 0-16,-2 0 0 0,1 0 0 0,0 0 0 15,0 2 0-15,-1 0 0 0,1 0 0 0,-1 2 0 16,0 0 0-16,1 1 0 0,-1 1 0 0,0 0 0 15,1 0 0-15,-1-2 0 0,-1 3 0 0,1-2 0 0,-1 1 0 0,0 1 0 16,-1-3 0-16,0 5 0 0,1 0-160 0,-1-2 160 16,-1 3 0-16,0 1-144 0,0 0-16 0,0 2 0 15,-1-1 0-15,0 0 0 0,1 1-32 0,-1-3 0 16,1 0 0-16,0-2 0 0,1 0 192 0,1-2-160 16,1-1 160-16,1-5-160 0,0 1 160 0,1-1 0 15,0-1 0-15,0 1 0 0,1-3 0 0,0 0 0 16,-1 3 0-16,0 0-128 0,0 0 128 0,0 0 0 15,0 0 0-15,0 0 0 0,27-47 0 0,-27 47 0 16,0 0 0-16,0 0 0 0,0 0 0 0,0 0 0 16,36-47 0-16,-36 47 0 0,0 0 0 0,0 0 0 15,0 0 0-15,0 0 0 0,42-30 0 0,-37 28 0 16,1-1 0-16,-1 6 128 0,-1-3-128 0,1 3 0 16,-1 2 0-16,0 3 0 0,1-2 0 0,-1 2 0 0,1 2 0 0,-1 0 0 15,-1 3 0-15,1-1 0 16,-1-2 0-16,0 3 0 0,1 2 0 0,0-2 0 0,0-1 0 0,-1 2 128 15,2-6-128-15,-1 2 0 0,1-4 0 0,0 1 0 16,0-4-352-16,0-3-32 0,0 0-16 0,-2-2-11952 16,-3 2-2368-16</inkml:trace>
  <inkml:trace contextRef="#ctx0" brushRef="#br0" timeOffset="-121878.4">18045 16042 4607 0,'-1'0'400'0,"0"0"-400"0,1 0 0 0,-2 0 0 0,1 1 1504 16,1 2 224-16,-1-3 32 0,-2 2 16 0,1 2 848 0,-1-1 160 15,1 0 32-15,-2 3 16 0,2-2-704 0,-1 2-144 16,2-2-16-16,-1 2-16 0,-1-1-464 0,-1 0-80 16,2 1-32-16,-1-1 0 0,2-1-320 0,-1 2-64 15,-2 0-16-15,-1 1 0 0,-1 2-256 0,0 1-48 16,0 0-16-16,-1 1 0 0,0 3-240 0,-1-2-48 15,2 1-16-15,-1 3 0 0,1-4-160 0,0 4-16 16,-2 3-16-16,1-2 0 0,-1 0-160 0,2-1 128 16,0 1-128-16,1-1 128 0,1-4-128 0,2 2 0 15,1 0 144-15,-1 2-144 0,1-1 0 0,0-1 128 0,2 2-128 0,-1 0 0 0,1 3 0 16,-1 2 0 0,2-4 0-16,-4 4 0 0,2-2 0 0,-1 0 0 15,0 0 0-15,-2-3 0 0,1 2 0 0,-1 0 0 16,1 0 0-16,-2 1 0 0,2-6 0 0,-2 5 144 0,-1-1-144 0,0 2 0 15,0-1 208-15,0 1-64 0,0-3-16 0,0 0 0 16,0 0-128-16,0 0 160 0,2 0-160 0,-1-1 160 16,0 1-160-16,2-1 0 0,-1 1 0 0,2-2 0 15,0 0 0-15,1 2 0 0,0-2 0 0,1 1 0 16,0 1 0-16,1 0 0 0,0-1 0 0,1 1 0 16,0-2 0-16,1 4 0 0,1 1 0 0,1 0 0 15,-1 3 128-15,1 0-128 0,0 0 0 0,1 0 128 16,0 3-128-16,-1-3 128 0,-1 2-128 0,1-2 128 15,1 2-128-15,-3-5 0 0,1 0 0 0,0-1 128 16,2 5-128-16,-3-1 0 0,3 0 0 0,-1 0 128 16,-1 1-128-16,0-1 128 0,0 0-128 0,0 0 128 15,1-2-128-15,0 1 192 0,0-2-192 0,0 1 192 0,-1-2-192 0,2-2 0 0,-3-1 144 0,1 1-144 16,-1-3 0-16,1 0 0 16,-1-1 0-16,1 1 0 0,-2-3 0 0,1-2 0 15,0 2 0-15,0-2 0 0,0 0 0 0,1-4 0 16,2 2 0-16,-1-2 0 0,0 1 0 0,0-1 0 15,2-2 0-15,-2 2 0 0,1-2 0 0,1 2 0 16,-1 0 0-16,2-1 0 0,-2 2 0 0,1-1 0 16,-1-1 0-16,-1 0 0 0,-1-2 0 0,0 2 0 15,0-1 0-15,0 2 0 16,0 0-528-16,-1-2-32 0,-1 2 0 0,-1-1-12016 16,-1 0-2400-16</inkml:trace>
  <inkml:trace contextRef="#ctx0" brushRef="#br0" timeOffset="-120612.33">18300 16649 10127 0,'1'0'896'0,"0"2"-704"16,-1-1-192-16,0-1 0 0,1 0 1936 0,-1 1 368 15,2 2 64-15,-1 0 0 0,1 1 592 0,0 1 112 16,0 1 32-16,-1-2 0 0,1 2-864 0,-1 0-192 15,0 0-16-15,-1-2-16 0,1 2-800 0,2 0-176 16,-2 4-16-16,0 3-16 0,2-6-512 0,-1 4-112 16,1 3 0-16,0 2-16 0,0 2-112 0,1 1 0 15,-2 3-16-15,-1-2 0 0,0 2-112 0,1 3 0 16,-2-3-128-16,1 3 192 0,-2 0-192 0,1-3 128 16,0 0-128-16,0 1 0 0,-2-1 0 0,1-4 0 15,0 2 0-15,0-4 0 0,0 0 0 0,1-1 0 16,-2-2 0-16,1-4 0 0,1 1 0 0,-1-1 0 15,1-2 0-15,0 2 0 0,0-5 0 0,0-1 0 0,0 2 0 16,0-3 0-16,1 0 0 0,-1-2 0 0,1 0-128 0,-1 0 128 16,2 0 0-16,-2 3-160 0,0-3 160 0,1 0-128 15,-1-3-112-15,1 3-16 0,0 0 0 0,-1-2 0 32,1 0-128-32,1 0-16 0,-1-1-16 0,0 0 0 15,0-1-1312-15,1-2-256 0</inkml:trace>
  <inkml:trace contextRef="#ctx0" brushRef="#br0" timeOffset="-119630.41">18735 16950 12895 0,'0'0'1152'0,"-1"0"-928"0,1 2-224 0,0-2 0 16,1 0 1616-16,-1 0 288 0,1 0 48 0,0 0 16 15,2 0 752-15,-1 0 160 0,3 0 16 0,0 0 16 0,1-2-720 0,2 2-144 0,-1 0-16 0,1 0-16 32,0-3-912-32,2 2-176 0,0 1-32 0,0-2-16 15,0 2-496-15,1 0-80 0,0-3-32 0,0 3 0 16,2-1-112-16,-13 1-32 0,0 0 0 0,41-9 0 0,-41 9-128 0,0 0 0 15,0 0 0-15,48-22 0 0,-48 22 0 0,0 0 0 16,0 0 0-16,39-20 0 0,-39 20 0 0,0 0 0 16,0 0 0-16,0 0 0 0,0 0 0 0,0 0-224 15,0 0 80-15,0 0 16 16,31-6-976-16,-32 10-192 0,0 2-48 0,0-2-15888 16</inkml:trace>
  <inkml:trace contextRef="#ctx0" brushRef="#br0" timeOffset="-119247.29">18918 16821 6447 0,'-1'-1'128'0,"0"1"48"0,-1-4 0 0,2 2 16 0,0 2-192 0,0 0 0 0,0 0 0 0,-1 0 0 16,1-4 1696-16,-1 4 304 0,0-2 64 0,-1-1 16 16,1 3 1040-16,0 3 208 0,1-1 32 0,-1 2 16 15,-1 2-448-15,2 0-96 0,-1 2-16 0,1 3 0 16,-1-1-1280-16,1 0-272 0,1-2-48 0,-1 2-16 16,3 0-704-16,-2 0-144 0,1 0-32 0,1 1 0 15,1-1-144-15,-2 0-48 0,0-2 0 0,2 2 0 16,-1-2-128-16,-1 0 0 0,1-2 0 0,-1 2 0 0,-1 1 0 0,1-3 0 15,-1 0 0-15,-1 0 0 16,0-2 0-16,0 0 0 0,-1 0 0 0,1 0 0 0,-2-1 0 0,1 0 0 0,-1-3 0 0,-1 2 0 16,2-2-336-16,-2 0 48 15,2-2 16-15,-1-1 0 16,-1-4-1024-16,1 1-208 0,2 6-32 0,0 0-15152 16</inkml:trace>
  <inkml:trace contextRef="#ctx0" brushRef="#br0" timeOffset="-113228.49">19733 16558 1839 0,'-5'0'160'0,"1"0"-160"0,1 0 0 0,0 0 0 16,2 0 1072-16,-2 0 176 0,2 0 32 0,-4 2 16 15,0 2 928-15,-1-1 176 0,0 0 32 0,0-2 16 16,1 2 240-16,1-6 32 0,0 2 16 0,2-2 0 15,2 0-128-15,-1-1-32 0,2 2 0 0,0-2 0 16,0-1-1040-16,2 4-224 0,0-2-32 0,2 3-16 16,0 0-560-16,2 0-96 0,-4 3-32 0,2-3 0 15,3 4-256-15,-1-2-48 0,3 2-16 0,0 0 0 16,0 1-64-16,-2-2-32 0,2 3 0 0,0-2 0 16,0-1-160-16,-1 0 0 0,-2 1 0 0,1 0 0 15,-2 1 0-15,0-4 0 0,-1 4 0 0,-1-4 0 0,-1 2 0 0,0-1-192 16,0-1 64-16,-1 2 128 15,-1-1-464-15,-1 2 16 0,-1 2 16 0,-1-2 0 0,0 0 128 0,-2 0 32 16,-1 3 0-16,0-4 0 0,0 4 272 0,-1-4-128 16,0 3 128-16,1-3 0 0,0 1 0 0,-1-1 0 15,2 0 0-15,1-1 0 0,0 2 0 0,2-4 0 16,1 0 0-16,0 0 0 0,0 0 352 0,1 1-32 16,2 2 0-16,-1-3 0 0,2 0-96 0,-1 2-32 15,1-2 0-15,1 0 0 0,0 1 16 0,1 2 0 16,2-1 0-16,-2-2 0 0,1 4-208 0,1-1 176 15,0-2-176-15,1 2 160 0,-2 2-160 0,2-1 0 16,-1 2 0-16,-1 1 0 0,2 0 0 0,-2 2 0 16,0-1 0-16,0 2 0 0,-2 0 0 0,-2 0 0 0,1-1 0 0,-3 0 0 15,0 0-128-15,-1 1 128 0,-2 0-160 0,-1-1 160 16,0-3-160-16,-3 1 160 0,-1-1-160 0,0 1 160 16,-2-1 0-16,2 0-144 0,0-5 144 0,-3 2 0 15,0 3 0-15,-1-2 0 0,-1 0 0 0,1 0 0 16,1 0 0-16,-1-2 0 0,3 0 0 0,-2-2 0 15,1 2 144-15,2-4-144 0,-1 2 192 0,3-2-192 16,2 2 192-16,-1-3-192 0,1 3 192 0,2-5-192 16,1 3 144-16,0-2-144 0,0 0 0 0,1 0 144 15,2-1-144-15,1 1 0 0,-3 1 0 0,3-1 0 16,-4 4-160-16,0 0-16 0,0 0 0 0,0 0 0 16,43-22-864-16,-43 22-176 0</inkml:trace>
  <inkml:trace contextRef="#ctx0" brushRef="#br0" timeOffset="-113028.52">20069 16909 21183 0,'-3'0'1888'0,"-1"0"-1504"16,3 0-384-16,1-2 0 0,0 2 2176 0,0-2 352 15,-2 2 80-15,0-3 16 0,-2 0-464 0,2-1-96 16,0-2-16-16,1 0 0 0,2 1-1216 0,1 0-240 15,0-1-48-15,1 4-16 0,-1-5-368 0,2 4-160 16,-4 3 128-16,0 0-128 16,0 0-384-16,0 0-144 0,0 0-48 0,0 0-16688 0</inkml:trace>
  <inkml:trace contextRef="#ctx0" brushRef="#br0" timeOffset="-112556.36">20236 16560 23039 0,'-2'7'1024'0,"-1"-4"192"0,1-2-960 0,1 2-256 0,1-1 0 0,0-2 0 16,0 0 2256-16,-2 2 416 0,1 3 80 0,0-2 0 16,0 0-624-16,-2 2-128 0,2 0-16 0,0-2-16 15,1 1-1200-15,-2-1-256 0,2 0-32 0,-1 0-16 16,1 0-272-16,0 1-48 0,0-1-16 0,0-1 0 15,1 2-128-15,-1-2 0 0,0 2 0 0,2-2 0 0,-1 2 0 0,1-4 0 16,1 3 0-16,1-2 0 0,-1 1 0 16,2-2 0-16,1 0 0 0,-1 0 0 0,1 0 0 0,1 0 0 15,-1 0 0-15,1 0 0 0,-1 2 0 0,1-1 0 16,-1 3 0-16,0-3 0 0,0 1 0 0,0 2 0 16,-1-2 0-16,0 2 0 0,1 1 0 0,-1-1 0 15,0 0 0-15,0-1 0 0,0 2 0 0,0 1 0 16,0-2 0-16,-1 2 0 0,0 0 0 0,-3 1 0 15,1-1 0-15,-2 0 0 0,1 4 0 0,-2-4 0 16,0 0 0-16,-1 2 0 0,-1 0 0 0,-1 0 0 16,-1 0 0-16,-1 2 0 0,0-4 0 0,0 3 0 15,-3 1 0-15,-1-3 0 0,2 2 0 0,-2-3 0 16,-1 0 0-16,1-2 192 0,1-1-32 0,0 0 0 16,1 0 0-16,0-3 0 0,2 1-160 0,1-2 0 0,0-2 0 0,2 0 128 15,-1 3-128-15,0 0 0 0,0-3 0 0,2 1 0 16,-2 0-272-16,2-1 16 0,-1-3 0 0,2-1 0 31,1 7-864-31,0 0-160 0,0 0-48 0,0 0-16032 0</inkml:trace>
  <inkml:trace contextRef="#ctx0" brushRef="#br0" timeOffset="-112342.7">20206 16564 19343 0,'-6'6'848'0,"3"-5"192"15,0 2-832-15,2-1-208 0,0-2 0 0,1 0 0 0,1 0 3072 0,-1 2 560 16,1-2 112-16,2 0 32 16,0-2-1344-16,2 0-256 0,3-1-48 0,-8 3-16 0,0 0-1408 0,0 0-304 15,0 0-48-15,0 0-16 0,47-28-208 0,-47 28-128 16,0 0 128-16,0 0-128 0,0 0 0 0,43-23-160 16,-43 23 16-16,0 0-18384 15</inkml:trace>
  <inkml:trace contextRef="#ctx0" brushRef="#br0" timeOffset="-111414.1">20566 16497 3679 0,'2'0'320'0,"-1"-2"-320"0,0-1 0 0,-1 2 0 0,0 1 1920 0,1 0 304 16,1-2 64-16,-1-2 16 0,1 0 1536 0,1 2 304 15,-1-2 64-15,-1 2 16 0,1-1-1024 0,-1 2-208 16,-1 2-48-16,0 2 0 0,1-1-1536 0,-1-2-304 16,0 4-64-16,0-2-16 0,1 2-608 0,-1 0-128 15,2-2-32-15,-1-1 0 0,0 2-128 0,0-1-128 16,1 2 192-16,-2-2-192 0,1 2 176 0,0-1-176 15,-1 2 160-15,1 0-160 0,-2 1 192 0,1-3-48 16,0 4-16-16,0-1 0 0,0 0 0 0,0 0-128 16,0 2 192-16,0 0-64 0,0 2 0 0,1-1-128 15,-1 1 192-15,1 0-64 0,1-4 32 0,-2 0 0 16,1-2 0-16,0-1 0 0,0 2-160 0,1-1 192 16,-1-2-192-16,0 0 192 0,-1 0-192 0,1 1 0 0,1-2 0 15,-2 1 128-15,1-2-128 0,0 2 0 0,0 0 0 0,1 1 0 16,-1-3 0-16,0 0 0 0,1 1 0 0,0-1 0 15,-1 2 0-15,1 1 0 0,0-3 0 0,-2 0 0 16,1 1 0-16,0 1 0 0,-1 1 0 0,0-3 0 16,1 4 0-16,-1-4 0 0,-1 2 0 0,1-1 0 15,1 2 0-15,-2-1 0 0,1 2 0 0,0-3 0 16,0 2 0-16,-1-1 0 0,0 2 0 0,-1 0 0 16,0 1 0-16,-1-1 0 0,1 1 0 0,-2 3 0 15,2-2 128-15,-2 0-128 0,0 0 0 0,1 3 128 16,-1-3-128-16,0 4 0 0,-1 0 0 0,0-1 0 15,-1-2 0-15,0 2 0 0,0 1 0 0,1-2 0 16,-1 0 0-16,0-2 0 0,1 3 0 0,-2-6 0 0,4 0-128 0,-2 2 128 16,1 3 0-16,0-4 0 0,1 1 0 15,0 1 0-15,-1-2 0 0,2 0 0 0,-1-2-144 0,2-1 144 16,0 2 0-16,1-3 0 0,0 0-144 0,1 0 144 16,2-4 0-16,-1-1-144 0,-2 5 144 0,0 0-128 15,0 0 128-15,0 0-128 0,0 0 128 0,37-38 0 16,-37 38 0-16,0 0 0 0,0 0 0 0,0 0 0 15,42-20 0-15,-42 20 0 0,0 0 0 0,0 0 0 16,32-6 0-16,-27 6 0 0,2 2 0 0,-2 0 0 16,-2 0 0-16,1 2 0 0,0 2 0 0,-2-2 0 15,1 2 0-15,-2-1 0 0,0 0 0 0,0 0 0 16,1 1 0-16,-1-2 128 0,0 2-128 0,-1 0 0 16,1 0 0-16,-1 0 0 0,2 0 0 0,-2 1 0 15,1 0 0-15,0 2 0 0,0-3 0 0,0 1 0 0,1 2 0 0,-1-3 0 16,0 0-208-16,0 1 32 0,2-4 16 0,-1 1 0 31,1-2-320-31,1 0-64 0,-2-2-16 0,1-2 0 16,-1-3-768-16,0 1-144 0</inkml:trace>
  <inkml:trace contextRef="#ctx0" brushRef="#br0" timeOffset="-110680.39">19653 17123 6447 0,'2'-6'576'0,"0"3"-576"0,1 0 0 0,-2 0 0 15,2 3 1712-15,-1-2 224 0,2-2 48 0,-4 4 16 16,0 0 1024-16,0 0 208 0,0 0 32 0,48-25 16 16,-37 25-400-16,-1 3-64 0,0-1-32 0,1-1 0 15,1 4-1120-15,1-1-240 0,-1 2-32 0,3-3-16 16,0 0-800-16,1 1-176 0,1 0-16 0,1-2-16 16,-1 1-112-16,-1-3-32 0,-2 0 0 0,-14 0 0 15,29 0-32-15,-29 0-16 0,36-6 0 0,-36 6 0 16,42-5-48-16,-42 5-128 0,42-5 192 0,-42 5-64 15,43-6-128-15,-43 6 0 0,46-5 144 0,-46 5-144 16,42-2 0-16,-42 2 0 0,39-2 0 0,-22 2 0 16,-17 0 0-16,33 0 0 0,-17 0 0 0,0 2 0 15,1 0 0-15,-1-2 0 0,0 2 0 0,0-2 0 0,-1 0 0 0,-15 0 0 16,26 0 0-16,-26 0 0 0,27-2 0 0,-27 2 0 16,27-2 0-16,-16 2 0 0,1 2 0 0,0-2 0 15,0 2 0-15,-1-2 0 0,1 3 0 0,0-2 144 16,0 1-144-16,0-1 0 0,1 4 160 0,0-3-160 15,0 3 128-15,0-2-128 0,0 0 0 0,0-2 128 16,1 2-128-16,-2-1 0 0,-1-2 0 0,0 0 0 16,1 0 128-16,-12 0-128 0,0 0 0 0,0 0 0 15,43-15 0-15,-43 15 0 0,0 0 0 0,0 0 0 16,0 0 0-16,46-25 0 0,-46 25 0 0,0 0 128 16,0 0-128-16,0 0 0 0,0 0 0 0,38-7 0 15,-33 8 0-15,0 2 0 0,0-1 0 0,0 2 0 0,-2-2 0 0,1 2-176 31,0 0-208-31,-3-2-32 0,2 1-16 0,-3 0 0 16,0-1-144-16,0 0-16 0,-2 1-16 0,0-3-11680 0,-1 0-2320 0</inkml:trace>
  <inkml:trace contextRef="#ctx0" brushRef="#br0" timeOffset="-110112.54">20193 17374 5519 0,'0'2'496'0,"-1"-2"-496"16,1 3 0-16,0-3 0 0,0 0 2000 0,0 0 304 15,-2 1 64-15,2 2 16 0,0 0 1136 0,0 1 208 16,-1 1 48-16,1 1 16 0,1 2-992 0,-1-2-208 15,2 2-32-15,-1-1-16 0,1-1-1136 0,1 1-240 16,-1 2-32-16,1 1-16 0,-1-3-640 0,-1 4-128 0,2 0-32 0,-2 4 0 16,0-1-96-16,1 1-32 0,-1 1 0 0,-1 0 0 15,0 0-64-15,-1 1-128 0,-1-1 176 0,0 0-176 16,-1 1 160-16,1-5-160 0,1 0 128 0,-2 1-128 16,2-3 0-16,0-3 128 0,1 2-128 0,0-3 0 15,0 0 0-15,0 0 0 0,1-2 128 0,-1 2-128 16,1-2 0-16,-1-1 0 0,0 2 0 0,2-1 0 15,-2 0 0-15,0 1 0 0,0-2 0 0,0 0 0 16,0 1 0-16,0-3 0 0,0 1 0 0,0-2 0 16,0 0 0-16,0 0 0 0,0 0 0 0,1-3 0 15,-1 0-416-15,2-1 32 0,-1-2 16 0,1 0 0 16,-2 6-752-16,0 0-160 0,0 0-16 0,0 0-16080 16</inkml:trace>
  <inkml:trace contextRef="#ctx0" brushRef="#br0" timeOffset="-109743.2">20529 17301 5519 0,'-1'0'496'0,"0"3"-496"0,1-3 0 0,0 0 0 16,1 0 3344-16,-1 0 576 0,0 1 112 0,-1 1 32 15,1 4 112-15,-1 1 32 0,-1-1 0 0,2 0 0 16,-1 1-2064-16,1 2-416 0,-1-3-64 0,1 2-32 16,0-2-944-16,-1 2-192 0,1-1-48 0,0-1 0 15,1 0-144-15,-1-2-48 0,1 2 0 0,0 0 0 16,1-2-112-16,-1 0-16 0,0 0-128 0,0 0 192 15,0 0-192-15,1 1 0 0,-2 0 0 0,0 1 0 16,0 0 0-16,-2 0 0 0,1 1 0 0,0 1 0 16,-1-2 0-16,-1 1 0 0,1 0 0 0,-1-1 0 15,2 0 0-15,-2 1 0 0,1-4 0 0,-1 1-160 16,2 1-240-16,-1-5-48 0,0 4-16 0,1-4 0 16,0 0-1024-16,0 2-208 0</inkml:trace>
  <inkml:trace contextRef="#ctx0" brushRef="#br0" timeOffset="-109380.24">20503 17797 11855 0,'-1'4'256'0,"0"-2"48"0,1-2 16 0,-1 0 32 0,1 0-352 0,0-2 0 16,0 0 0-16,1 0 0 0,-1-2 3680 0,0-1 672 15,0 5 128-15,0 0 16 0,0 0-1296 0,0 0-256 16,0 0-48-16,0 0-16 0,0 0-1552 0,0 0-320 0,0 0-64 0,8-54-16 16,-5 50-448-16,-2 2-96 0,0-1 0 0,2-1-16 15,-1 2-208-15,1 1-32 0,-1-2-128 0,1 2 192 16,0-1-192-16,0 2 0 0,1-4 0 0,1 4 0 16,-2 0 0-16,1-3 0 0,1 3 0 0,0 0 0 15,-1 0-208-15,-1 0-48 0,1 3 0 0,-1 1 0 16,-1-2 32-16,-1 2 0 0,-1-1 0 0,-1 4 0 15,-1-1 224-15,-1-2-176 0,-1 2 176 0,1 0-160 16,-4 0 160-16,1 3-128 0,0-3 128 0,-1 1-128 16,0 0-48-16,0-1 0 0,1 0 0 0,0 0 0 15,1-2-400-15,0-4-64 16,1 0-32-16,2-3-10960 0,-1-2-2192 0</inkml:trace>
  <inkml:trace contextRef="#ctx0" brushRef="#br0" timeOffset="-108292.72">21241 17128 2751 0,'-3'5'256'0,"0"-5"-256"16,2 1 0-16,0-1 0 0,1 3 1424 0,0-3 240 15,1 0 64-15,-2 0 0 0,2 2 768 0,0-2 144 16,2 4 48-16,-1-2 0 0,2-1 112 0,1 2 16 16,-1-1 16-16,-1 0 0 0,2 0-480 0,0-2-112 15,1 0 0-15,1 0-16 0,-1 0-944 0,0-4-176 0,-6 4-32 0,0 0-16 16,0 0-608-16,37-12-112 0,-37 12-16 0,0 0-16 16,0 0-96-16,46-18-16 0,-46 18 0 0,0 0 0 15,0 0-192-15,42-10 0 0,-42 10 128 0,0 0-128 16,30-7 0-16,-24 7 0 0,0 0 0 0,-1-2 0 15,0 2-192-15,0-1-48 0,0-1 0 0,-2 1 0 32,1 1-1232-32,-3-2-256 0,1 1-64 0,-2-2-14912 0</inkml:trace>
  <inkml:trace contextRef="#ctx0" brushRef="#br0" timeOffset="-107997.59">21390 16997 9215 0,'0'0'400'0,"0"0"96"0,0 0-496 0,0 0 0 15,0 0 0-15,0 1 0 0,0 2 2352 0,0-3 368 16,1 3 80-16,0 2 16 0,-1 3 832 0,2 0 160 16,-1 5 32-16,-1-3 16 0,1 2-1568 0,-1 2-320 15,1 0-64-15,-1 0-16 0,2 2-1120 0,-1 0-240 16,-1 1-32-16,1-3-16 0,-1 1-256 0,1-2-48 15,0 0-16-15,-1-3 0 0,2-2-160 0,-1 0 0 16,-1 0 0-16,1-4 0 0,0 2 0 0,-1-2 0 16,2 1 0-16,-1-1 0 0,-1-1-192 0,0 4-32 15,1-4 0-15,-1 2 0 16,1-1-1088-16,1 0-224 0,-2-2-32 0,1 1-15280 0</inkml:trace>
  <inkml:trace contextRef="#ctx0" brushRef="#br0" timeOffset="-106745.48">22007 16403 11055 0,'-4'0'976'0,"0"3"-784"16,1-2-192-16,2 1 0 0,-1-2 1280 0,0 3 224 16,-2 1 32-16,-2 2 16 0,-4 6 304 0,0 1 64 15,-1 0 16-15,1 2 0 0,3-1 192 0,-1 0 48 16,3 0 0-16,2-2 0 0,-1 1-704 0,1-1-128 16,2 1-16-16,0 3-16 0,1 0-576 0,0 0-112 0,0 2-32 15,0 1 0-15,1 3-144 0,0-2-48 0,1 5 0 0,-1-2 0 16,1 1-80-16,1-1 0 0,-1 2-16 0,2-3 0 15,1 3-160-15,-1-8-16 0,-1 0-128 0,2 1 192 16,2-1-192-16,-3-1 0 0,1-3 128 0,2-4-128 16,-2-2 0-16,1-4 0 0,0 1 0 0,1-2 0 15,0-2 0-15,-7 0 0 0,0 0 0 0,0 0-160 16,0 0-288 0,43-47-48-16,-43 47-16 0,0 0-17248 0</inkml:trace>
  <inkml:trace contextRef="#ctx0" brushRef="#br0" timeOffset="-106162.73">22150 16574 16575 0,'-2'0'1472'0,"-1"0"-1168"16,2 0-304-16,1 0 0 0,1-3 2576 0,-1 2 464 15,0 1 96-15,0-2 0 0,0 1-432 0,2-4-80 16,0 1-32-16,-2 4 0 0,0 0-1344 0,0 0-272 15,0 0-48-15,0 0-16 0,43-29-480 0,-43 29-112 16,0 0 0-16,0 0-16 0,0 0-176 0,47-12-128 16,-47 12 144-16,0 0-144 0,0 0 0 0,30 0 0 15,-23 3 0-15,0-3 0 0,-2 3 0 0,-3 0 0 16,2-2 0-16,-3 4 0 0,0-1 0 0,-1-1 0 16,0 3 0-16,0-2 0 0,-1 1 0 0,-1 1 0 0,-1 1 0 0,-1 0-160 15,1-1 160-15,-1 3-128 0,0-2 128 0,-1 2-128 16,0-2 128-16,-1 2 0 0,1-3 0 15,0 2 0-15,2 0 0 0,-1-2 0 0,0 2 0 16,2-3 128-16,-1 1 16 0,3-2 16 0,0-2 0 0,1 2 0 16,2-3 96-16,1 2 0 0,-1-1 16 0,1-1 0 15,1 2-80-15,0-3 0 0,2 2-16 0,1-2 0 16,-1 1-48-16,1 2-128 0,0-1 192 0,0 2-64 16,0-1-128-16,1 0 0 0,-2 1 0 0,1 0 0 15,-1 1 0-15,-1 1 0 0,2 0 0 0,-2-1 0 16,-1 0 0-16,0 1 0 0,-1-2 0 0,-2 2 0 15,-1-2 0-15,-1 1 0 0,-1 0-160 0,-1 0 160 0,-2-2-176 16,0 1 176-16,-2 1-192 0,-1 0 192 16,-1 0 0-16,0-2 0 0,-2 4 0 0,-3-1 0 0,0 0 0 15,-1 0 0-15,0 0 0 0,0 1 0 0,0-1 0 0,0-1 0 16,2 1 0-16,0-1 0 0,2 1 128 0,1 0-128 16,0-2 176-16,3 2-176 0,1-5 192 0,3 2-192 15,1-1 192-15,-1-2-192 0,4 0 144 0,0 0-144 16,2 0 0-16,1 0 144 0,-5 0-144 0,0 0 0 15,0 0 0-15,0 0 0 0,50-28-160 0,-50 28 160 16,0 0-208-16,44-29-12912 16,-44 29-2592-16</inkml:trace>
  <inkml:trace contextRef="#ctx0" brushRef="#br0" timeOffset="-105963.05">22493 16845 23039 0,'-5'5'2048'0,"1"0"-1648"0,2-4-400 0,2-1 0 16,-1 0 2848-16,-1 2 480 0,0 1 112 0,-3 1 16 16,0-1-1440-16,0 2-288 0,2-1-48 0,1-4-16 15,2-3-1136-15,1 2-224 0,-1 1-48 0,0 0-16 16,0 0-240-16,0 0 0 0,0 0 0 0,0 0 0 16,36-49-272-16,-36 49 0 0,0 0 0 0,0 0-18224 15</inkml:trace>
  <inkml:trace contextRef="#ctx0" brushRef="#br0" timeOffset="-105411.58">22644 16592 2751 0,'-3'0'256'0,"2"0"-256"0,0 0 0 0,0 0 0 0,1 0 4112 0,0 0 784 16,0-2 160-16,0 1 16 0,0 1-784 0,-2-3-144 15,2 0-48-15,0-2 0 0,0 1-2176 0,0 1-432 16,0 2-80-16,0-2-32 0,0 3-848 0,0 0-160 16,0-3-48-16,0 3 0 0,2 3-96 0,-1-3-32 15,0 3 0-15,1 1 0 0,1 0-64 0,1 1-128 16,-1 2 176-16,2 2-176 0,0-3 0 0,1 0 0 16,-1 1 0-16,2 0 0 0,-2-1 0 0,-1 0 0 15,1 0 0-15,0-2 0 0,0 1 0 0,0-1 0 16,0-1 0-16,-1 0 0 0,0 0 0 0,-2 0 0 0,2-2 0 15,0 2 0-15,-1-1 0 0,1-1 0 0,0 2 0 0,-2-1 0 16,2 2 0-16,0 0 0 0,-2-2 0 0,2 2 0 16,-2-2 0-16,-1 2 0 0,2 0 0 0,-1-2 0 15,1 1 0-15,-1-2 0 0,1 1 0 0,-2 2 0 16,2-1 0-16,-1 0 0 0,-1-3 0 0,0 3 0 16,1 1 0-16,-1-2 0 0,-1 2 0 0,1-3 0 15,-1 4 0-15,0-1 0 0,-1-2 0 0,1 2 0 16,-1-2 0-16,-2 2 0 0,2 2 0 0,-1-2 0 15,-1 2 0-15,-1-2-144 0,2 4 144 0,-3-1 0 16,1-1 0-16,-2 0-128 0,-1 0 128 0,-1 0 0 16,0-1 0-16,-2 0 0 0,1 1 0 0,-1-2 0 0,0 2 0 15,-1-3 0-15,1 2 0 0,-1 0 0 0,1-2 0 0,0 4 0 16,0-5 0-16,2 2 0 0,-1 2 0 0,0-2 0 16,3 2 0-16,-1-2 0 0,1 0 0 0,2 0 0 15,0-1 0-15,2 0 0 0,0-3 0 0,2 0 0 16,2 0 0-16,-1 0 0 0,3-2 0 0,-4 2-160 15,0 0 160-15,0 0 0 0,0 0-176 0,43-30 176 16,-43 30-160-16,0 0 160 16,0 0-800-16,51-43-64 0,-51 43-16 0,0 0-16928 0</inkml:trace>
  <inkml:trace contextRef="#ctx0" brushRef="#br0" timeOffset="-105109.14">22650 16574 6447 0,'-3'0'576'0,"3"0"-576"0,0-3 0 0,0 3 0 16,2 0 3136-16,-2 0 512 0,1-1 96 0,-1 1 32 15,2-3 512-15,2 0 96 0,-4 3 32 0,0 0 0 16,0 0-2368-16,0 0-480 0,0 0-96 0,0 0 0 15,48-22-816-15,-48 22-144 0,0 0-48 0,0 0 0 16,36-9-240-16,-36 9-48 0,0 0-16 0,0 0 0 16,30-4-160-16,-23 4 0 0,-2 0 0 0,0 0 0 15,0 0 0-15,-2 0 0 0,-1 0 0 0,1 0 0 16,-1-2-256-16,0 1 0 0,1-2 16 0,-2 0 0 16,-1 3-784-16,0 0-176 0,0 0-16 0,0 0-16432 15</inkml:trace>
  <inkml:trace contextRef="#ctx0" brushRef="#br0" timeOffset="-104129.09">23119 16532 911 0,'1'1'0'0,"-1"-1"0"16,0 0 0-16,0 0 0 0,0 0 1488 0,0 0 224 16,0 0 32-16,0 0 16 0,0 0 1648 0,0 0 336 15,0 0 64-15,-1 0 16 0,-2 3-112 0,1-3-32 16,-1 0 0-16,2 0 0 0,-2 2-1440 0,0-2-304 15,0 1-48-15,2 2-16 0,0 0-1136 0,0 0-224 16,1-2-64-16,0 4 0 0,0-4-176 0,0 4-32 0,1-1-16 0,0 2 0 16,1-2-224-16,1 2 176 15,-1 0-176-15,2 2 160 0,0 0-160 0,0-1 0 0,1 1 0 0,-2 2 0 16,2-4 0-16,1 2 0 0,-1-2 0 0,-1-1 0 16,0 0 0-16,-1 0 0 0,0-4-144 0,-1 1 144 15,1 1 0-15,-1-2 0 0,0 2 0 0,-1-1 0 16,0-1 0-16,-1 3 0 0,0 1 0 0,-1 1 0 15,1-2 0-15,-1 2 0 0,-1 0 0 0,0 0 0 16,-1 2 0-16,0 1 0 0,0 0 0 0,-1 4 0 16,0-1 0-16,-1 1 0 0,0-1 0 0,-3 1 0 15,2 2-128-15,-1-4 128 0,0 1 0 0,0-1 0 16,-2 1-224-16,-1-1 64 0,1 0 16 0,0-2 0 0,0 0 0 16,2-4 0-16,-1 1 0 0,2-1 0 0,1-2 144 0,2 0-160 15,0-3 160-15,1 1-160 0,-1-1 160 0,3 0 0 16,-1-1 0-16,1 1 0 0,1-3 0 0,0 1 0 15,-1 2 0-15,0 0 0 0,0 0 0 0,0 0 0 16,0 0 0-16,0 0 0 0,0 0 0 0,40-36 0 0,-40 36 0 0,0 0 0 16,0 0 0-16,0 0 0 0,40-25 0 0,-40 25 0 15,0 0 0-15,0 0 0 16,0 0 0-16,39-16 0 0,-30 14 0 0,-2 1 0 16,1 1 0-16,-2 0 0 0,0 3 0 0,-1 0 0 15,1 0 0-15,0 4 0 0,-1-4 0 0,1 4 128 16,-1-1-128-16,0 1 128 0,0 2 0 0,0-1 0 15,-1 0 0-15,0 1 0 0,-1-3-128 0,2-3 128 16,-1 4-128-16,0-4 128 0,-1 3-128 0,1-3 0 16,0-2 0-16,0 2 0 0,-2-3-208 0,2 0-16 0,-2 0 0 0,1-4 0 31,-1 1-928-31,-2 3-176 0,0 0-32 0,0 0-15984 0</inkml:trace>
  <inkml:trace contextRef="#ctx0" brushRef="#br0" timeOffset="-103746.73">23309 16469 19343 0,'0'4'848'0,"0"-4"192"15,1 0-832-15,0 0-208 0,1 0 0 0,-1 0 0 0,1 0 2656 0,2 0 480 16,2 2 112-16,4-1 16 0,0 2-640 0,1 3-112 15,0 0-16-15,0 0-16 0,1 4-1472 0,-3 0-304 16,3 2-48-16,-2 1-16 0,1 0-288 0,-1 2-64 16,-1-1-16-16,0 1 0 0,-1-3-272 0,-1 4 128 15,-1 0-128-15,0 4 0 0,-1-5 0 0,-2 3 0 16,-1 2 0-16,-2 2 0 0,0-1 0 0,-2 2 0 16,-1 3 0-16,-2-2 0 0,-1 2 0 0,0-1 0 15,-1-3 0-15,-2-3 0 0,0-3 0 0,-1-2-144 0,2-2 144 0,-1-3 0 16,2-3-240-16,-1-3 48 0,1 0 0 0,1-3 0 15,-1-3 0-15,4 0 0 0,0-3 0 0,3 6 0 0,0 0 192 16,0 0-192-16,0 0 192 0,8-51-192 16,-8 51 64-16,0 0 128 0,0 0-208 15,21-53 80 1,-21 53-752-16,0 0-144 0,0 0-16 0,28-67-16128 0</inkml:trace>
  <inkml:trace contextRef="#ctx0" brushRef="#br0" timeOffset="-103237.35">23477 16296 12895 0,'-1'0'576'0,"1"0"112"0,0 0-560 0,0-3-128 15,0 3 0-15,0-1 0 0,1 1 2112 0,0-4 400 16,-1 4 80-16,0 0 16 0,0 0 144 0,0 0 48 16,0 0 0-16,35-43 0 0,-35 43-848 0,0 0-160 15,0 0-48-15,0 0 0 0,38-25-880 0,-29 24-176 16,-2 1-48-16,0 0 0 0,0 1-400 0,-1 4-96 16,2-1-16-16,-3-2 0 0,1 3-128 0,0 0 192 15,-1 1-192-15,0 1 192 0,0-1-192 0,-2 1 0 16,1-1 0-16,0 1 0 0,-2 0-128 0,0-1 128 15,-1 3-160-15,-1-3 160 0,0 1-192 0,-1 2 48 16,-1-3 16-16,0 1 0 0,-1-1 128 0,1-3-208 16,-2 4 80-16,1-4 128 0,-1 2-336 0,-2-1 48 0,1 0 16 0,-3 2 0 31,2-4-112-31,-1 2-32 0,-2 0 0 0,2 1 0 16,2-5-32-16,-2 1 0 0,1-1 0 0,0-1 0 0,1-2 160 0,3-1 32 0,-1 0 0 0,2 0 0 15,1 4 256-15,0 0 272 0,0 0-48 0,0 0-16 16,0 0 464-16,0 0 96 0,0 0 0 0,40-41 16 15,-33 41-64-15,0 0-16 0,2 5 0 0,-2-1 0 16,1-1-256-16,-1 4-64 0,2 1-16 0,-2 2 0 0,1-2-176 0,-2 3-16 16,0-1-16-16,0-1 0 0,1 0-160 0,-3 1 0 15,1-3 0-15,-1 2 0 16,1-3 0-16,-2-2-224 0,0 0 32 0,0-2 0 16,-2 1-1008-1,0-3-192-15</inkml:trace>
  <inkml:trace contextRef="#ctx0" brushRef="#br0" timeOffset="-102322.58">21956 17149 14735 0,'3'0'1312'0,"-2"-3"-1056"15,0 3-256-15,0-1 0 0,1 1 1776 0,-1 0 288 16,1 0 64-16,5 0 16 0,0 0 704 0,3 0 144 16,2 0 16-16,2 1 16 0,-1 2-992 0,2-1-208 15,3 2-32-15,-1-1-16 0,3 0-1008 0,-1 1-192 16,1-1-32-16,0 0-16 0,2 1-192 0,-1-2-32 15,0 1-16-15,-1 1 0 0,-20-4-16 0,40 0 0 16,-19 1 0-16,-21-1 0 0,37 0-112 0,-37 0-32 16,43-1 0-16,-43 1 0 0,51-4-128 0,-51 4 0 15,46-3 0-15,-46 3 128 0,42-6-128 0,-42 6 0 0,48-6 0 16,-48 6 0-16,50-9 0 0,-50 9 0 0,46-10 0 0,-46 10 0 16,41-9 0-16,-41 9 0 0,36-7 0 0,-36 7 0 15,31-3 0-15,-31 3 0 0,29 0 0 0,-15 0 0 16,1 1 0-16,-1 0 0 0,-1 0 0 0,1 2 0 15,-1 1 0-15,1-2 0 0,0 2 0 0,-1-4 0 16,2 2 0-16,0 2 0 0,-3-2 0 0,1-2 0 16,-1 2 0-16,0 0 0 0,2-2 0 0,-1 0 0 15,0 0 0-15,-13 0 0 0,27-2 0 0,-27 2 0 16,31-2 0-16,-16 2 0 0,0 2 0 0,-1 0 0 16,1-2-128-16,0 3 128 0,0 0 0 0,-1 1 0 15,-1-1 0-15,0 0 0 0,-1 0 0 0,-1 0 0 0,0 5 0 16,0-2 0-16,-1-1 0 0,0 1 0 0,0-2 0 0,1 2 0 0,-1-2 0 0,0-2 0 15,-1-1-128-15,0 2 128 16,3-3 0-16,-12 0 0 0,0 0 0 0,35-4-176 16,-22 4 176-16,-13 0-128 0,29-5 0 0,-14 4 0 15,-15 1 0-15,29-2 0 0,-16 0-48 0,2 2 0 16,1 0 0-16,-1 0 0 0,1 2-160 0,0-2-48 16,0 0 0-16,-2 2 0 15,0-2-480-15,-3 0-96 0,0 0-32 0,-4 0 0 16,1 0-288-16,-5 1-64 0,1-1-16 0,-1 3 0 15,-3-1-416-15,-2-1-80 0</inkml:trace>
  <inkml:trace contextRef="#ctx0" brushRef="#br0" timeOffset="-101560.61">22641 17532 20271 0,'-3'5'1792'0,"0"-5"-1424"15,3 0-368-15,1 0 0 0,-1 0 1856 0,2 0 288 16,-2-2 64-16,1 2 16 0,1-3-176 0,1 0-16 16,-3 3-16-16,0 0 0 0,0 0-704 0,0 0-144 15,0 0-16-15,49-35-16 0,-49 35-608 0,0 0-112 0,0 0-32 0,41-10 0 16,-31 10-224-16,1 3-160 16,-1 0 192-16,1 1-192 0,0 5 0 0,0 1 0 0,-1-1 0 0,0 4 0 15,0-1 0-15,-3 4 0 0,1-1 0 0,-3 1 0 16,0 0-160-16,-3 0-32 0,-1 3-16 0,-1-3 0 31,0 2-432-31,-2-1-64 0,-2-1-32 0,1 0 0 16,-4 2-432-16,0-2-96 0,0 3-16 0,-5-3 0 15,0 0 64-15,0-4 0 0,-3 1 0 0,-1-3 0 16,0-2-64-16,-2-3 0 0,1 0 0 0,1-4 0 0,1-1 576 0,2-1 96 16,0-4 32-16,3 0 0 0,2 0 1072 0,1-2 208 0,2-2 64 0,5 9 0 15,0 0 688-15,0 0 144 0,0 0 16 0,0 0 16 16,3-48 64-16,-3 48 16 0,0 0 0 0,0 0 0 15,0 0-560-15,41-31-96 0,-41 31-32 0,0 0 0 0,39-10-576 0,-39 10-128 16,30-3-32-16,-14 3 0 0,0 0-96 0,0 0-32 16,0 3 0-16,-1 1 0 0,-2-2-160 0,-1 2 0 15,0 0 144-15,1 1-144 0,-2-2 0 0,-3 0 0 16,1 2 0-16,-2 0 128 0,1-1-128 0,-2-1 0 16,1 2 0-16,-2-1 0 0,-1-2 0 0,0 2 0 15,1 0 0-15,-3-2-128 0,2 2-192 0,-2-4-48 16,1 2 0-16,-1-2 0 15,1-2-1536-15,-1 0-304 0</inkml:trace>
  <inkml:trace contextRef="#ctx0" brushRef="#br0" timeOffset="-101244.52">23143 17399 9215 0,'0'-4'400'0,"0"-1"96"0,0 1-496 0,0 2 0 0,0 1 0 0,0 1 0 16,0 0 2832-16,2 0 480 0,-1 0 80 0,-1 0 32 16,2 0 416-16,-1 3 64 0,1 0 32 0,-1 3 0 15,0 1-1920-15,0 2-384 0,1-1-80 0,0 3-16 16,1 2-832-16,-1 2-192 0,2 1-16 0,-2 0-16 15,2 0-208-15,0-1-32 0,-1 2-16 0,1-2 0 16,0-1-224-16,0 1 176 0,-2-5-176 0,0 0 160 16,1-1-160-16,-1-2 0 0,0-1 0 0,-1-1 0 0,0-4 0 0,0 1 0 15,1-2-192-15,-2 0 192 16,1 0-704-16,-1-3-32 0,0 0 0 0,0-3-17952 16</inkml:trace>
  <inkml:trace contextRef="#ctx0" brushRef="#br0" timeOffset="-100861.29">23173 17854 5519 0,'0'1'496'0,"0"0"-496"0,0-1 0 0,0 0 0 15,0 0 2080-15,0 0 320 0,0 0 64 0,1 0 16 16,-1 0 800-16,0 0 176 0,0-1 16 0,0 0 16 15,0-3-544-15,1 2-128 0,-1-2 0 0,0-1-16 16,2 1-1328-16,-2 1-256 0,1-1-48 0,0 1-16 16,2 0-640-16,-2 0-144 0,1 3-32 0,0-2 0 15,0 0-160-15,1 2-48 0,-1 0 0 0,0-2 0 16,2 2-128-16,-1 0 0 0,0-2 0 0,1 2 0 16,0-2 0-16,-1 2 0 0,1 0 0 0,0 0-176 15,0 0-16-15,-2 0-16 0,2 2 0 0,-2-2 0 16,1 2 16-16,-1 0 0 0,1 0 0 0,-1 3 0 15,-1-4 64-15,-1 3 128 0,2 1-208 0,-4-2 80 16,2 3-48-16,-1 1 0 0,0-4 0 0,-2 2 0 16,1 0-336-16,0 0-64 0,-2 1 0 0,0-2-16 15,0 0-144-15,-1 1-32 0,2 0 0 0,-2 0 0 16,1-2-96-16,-1 4-32 0,1-4 0 0,-1 2 0 16,3 0-1296-16,-2-2-272 0</inkml:trace>
  <inkml:trace contextRef="#ctx0" brushRef="#br0" timeOffset="-100031.05">23941 16377 10127 0,'-1'2'896'0,"-1"0"-704"16,2-2-192-16,0 0 0 0,2 2 1728 0,-1-2 304 16,0 4 64-16,2 0 16 0,0 2 1008 0,2 3 208 15,1 1 32-15,2 2 16 0,-2 0-672 0,0 2-128 0,3 2-16 0,-2 5-16 16,3-1-1376-16,0 5-272 0,1-1-48 0,-1 5-16 15,1-1-288-15,0 1-64 0,0-1-16 0,1-2 0 16,-1 3-48-16,0-1-16 0,0 3 0 0,-1-3 0 16,1 4-192-16,-2 1-32 0,-2-1-16 0,1 2 0 15,-4 3-160-15,1-1 0 0,-1 1 144 0,-1 2-144 16,-1-1 0-16,1 2 0 0,-2-2 0 0,-1 0 0 16,0 1 0-16,0-1 0 0,-1-1 0 0,-2-2 0 15,1-3 0-15,-2-1 0 0,0 0-144 0,-1-2 144 16,0-3 0-16,-1 2-176 0,0-4 176 0,-2-1-128 15,2-4 128-15,-2 4 0 0,-1-5 0 0,0 4-128 16,1-6 128-16,-1 3-128 0,-1 0 128 0,0-2-128 16,0 1 128-16,0 1 0 0,1 0 0 0,-3-3-128 0,3 0 128 0,-1-4-160 15,1 0 160-15,-1 1-160 0,-1-1 16 0,0 2 0 16,1-2 0-16,-1 1 0 0,0-4 144 0,1 4-208 16,0-3 80-16,1 2 128 0,1-2-192 0,-2-1 192 15,2-3-160-15,1 1 160 0,1-1-160 0,-2-3 160 16,3 3-160-16,-1-5 160 0,2 2-224 0,-1-3 48 15,2 0 16-15,-2-3 0 0,1 2-128 0,0-1-32 16,1-2 0-16,-1 1 0 16,2 0-368-16,-1 0-80 0,1-1 0 0,0 1-11040 15,1-3-2208-15</inkml:trace>
  <inkml:trace contextRef="#ctx0" brushRef="#br0" timeOffset="-8075.75">25724 16842 12895 0,'0'-6'1152'0,"0"2"-928"15,1 2-224-15,-1-1 0 0,0 2 1840 0,1 1 320 16,-1-2 64-16,0 2 16 0,0 0 640 0,0 0 144 0,0 0 32 0,0 0 0 16,0 0-880-16,0 0-192 15,0 0-16-15,0 0-16 0,0 0-1056 0,20 12-192 0,-17 0-64 0,0 1 0 16,0 3-256-16,1 0-64 0,-1 0-16 0,0 3 0 15,-1 3-80-15,1-2-16 0,-1 4 0 0,2 1 0 16,-2 0-208-16,1 1 144 0,-1 2-144 0,2-3 128 16,-1 1-128-16,-2-1 0 0,1-2 0 0,1-2 0 15,-1-1 0-15,-1-1 0 0,2-3 0 0,-2-4 0 16,2-2 0-16,-1-1 0 0,1-3 0 0,-1-3 0 16,0 0 0-16,0-3 0 0,0 0 0 0,-1-3 0 15,-1 3 0-15,0 0 0 0,0 0 0 0,0 0 0 16,0 0 0-16,8-48 0 0,-8 48 144 0,0 0-16 15,-1-47-128-15,1 47 176 0,-4-38-176 0,4 38 192 0,-4-40-192 0,4 40 192 16,-6-42-192-16,6 42 192 0,-6-47-64 16,6 47 0-16,-9-50 0 0,9 50 0 0,-8-55 0 0,8 55-128 15,-10-53 192-15,10 53-64 0,-10-54-128 0,10 54 0 0,-11-51 0 0,4 27 128 16,7 24-128-16,-8-39 0 16,8 39 0-16,-9-27 128 0,4 17 16 0,3 4 0 15,-1 2 0-15,2 1 0 0,0 2 128 0,0 1 32 16,1-2 0-16,0 2 0 0,1 0-128 0,-1 0-32 15,2 2 0-15,1-2 0 0,0 4-144 0,2-3 0 16,0 4 0-16,1-1 0 0,2-2 0 0,-1 2 0 0,2 2 0 0,0 0 0 16,3 0 0-16,0 2 0 0,2 1 0 0,0-2 0 15,0 2 0-15,1-3 0 0,3 2 0 0,-1-3 0 0,1 2 0 0,0-2 0 32,-2 1 0-32,-16-6 0 0,27 3 0 0,-27-3 0 0,22 4 0 15,-12-1 0-15,-1-2 0 0,-1 1 0 0,0-2 0 16,-2 3 0-16,-1-2-384 0,-1-1 32 0,-1 2 16 0,0-2 0 15,-2 3-16-15,0 1 0 0,-1-2 0 0,-1-1 0 16,-1 4 224-16,-2-1 128 0,0 0-160 0,-3 2 160 16,1-2-128-16,-4 4 128 0,-3-2 0 0,-1 4-144 15,-4-1 144-15,1 1-192 0,-2 0 192 0,0 0-192 16,1 0 0-16,1 1 0 0,1-1 0 0,4-3 0 16,0 2 64-16,4-3 0 0,2 0 0 0,2-3 0 15,1 0 128-15,2-3-160 0,2 0 160 0,1 0-160 16,1 0-256-16,1 0-48 15,-4 0-16-15,0 0-11872 0,0 0-2368 0</inkml:trace>
  <inkml:trace contextRef="#ctx0" brushRef="#br0" timeOffset="-7712.7">26327 16679 14735 0,'-5'5'1312'0,"2"-1"-1056"16,0-4-256-16,2 0 0 0,0 2 2400 0,0-2 416 15,-1 1 96-15,0 2 16 0,-1-1 704 0,-3 2 144 0,0 2 16 0,-1 2 16 16,-2 3-2304-16,0-1-464 0,1 0-80 0,-1 2-32 16,2 0-384-16,-2 2-80 15,1 1-16-15,2 1 0 0,-1 0-208 0,1 2-48 16,1 2-16-16,0 1 0 0,0 2-48 0,1 0-128 0,2 2 192 0,-1-1-64 15,2 2-128-15,1 2 0 0,-1-2 0 0,1 0 0 16,1 1 0-16,0-4 0 0,2 2 0 0,-1-3 0 16,2 3 0-16,1-3 0 0,0 1 0 0,1-5 0 15,0 1 0-15,3-6 0 0,-1-3 0 0,1-1 0 16,2-6-128-16,0 0 128 0,-1-2 0 0,-10-1 0 16,0 0-192-16,0 0 16 0,47-11 16 0,-47 11 0 15,0 0-544 1,0 0-96-16,44-37-32 0,-44 37-17968 0</inkml:trace>
  <inkml:trace contextRef="#ctx0" brushRef="#br0" timeOffset="-7311.4">26413 16846 13823 0,'0'-1'1216'0,"0"-2"-960"15,1 3-256-15,-1 0 0 0,1 0 2832 0,-1 0 528 16,1 0 96-16,2 0 32 0,-1 3 288 0,1-3 48 15,1 5 16-15,-1 3 0 0,2-1-2384 0,-1 2-480 0,1 4-80 0,-1-1-32 16,-1 1-352-16,0 3-64 16,0 0 0-16,1 2-16 0,-1-2-176 0,-2 3-16 15,1 1-16-15,-2 1 0 0,2-2-224 0,-1 0 128 16,-1-3-128-16,0 0 0 0,0 3 0 0,-3-6 0 16,2 2 0-16,-1-1 0 0,-1-2 0 0,1 0 0 15,-1-3 0-15,1-1 0 0,-1 0 0 0,2-2 0 0,-1-2-128 0,0 0 128 16,2-2 0-16,0 1 0 0,2 0 0 0,0-1 0 15,2-2 0-15,-4 0-128 0,0 0 128 0,0 0 0 16,0 0 0-16,0 0 0 0,43-18 0 0,-43 18 0 16,0 0 0-16,0 0 0 0,48-16 0 0,-48 16 0 15,0 0 0-15,47-15 0 0,-47 15 0 0,0 0 0 16,52-13 0-16,-52 13 0 0,0 0 0 0,47-15 0 16,-47 15 0-16,0 0 0 0,0 0 0 0,0 0 0 15,46-26 0-15,-46 26-192 0,0 0 48 0,0 0 0 16,0 0-688-16,0 0-144 0,4-49-32 15,-9 39-18000-15</inkml:trace>
  <inkml:trace contextRef="#ctx0" brushRef="#br0" timeOffset="-7096.09">26431 16766 5519 0,'4'3'496'0,"-2"-5"-496"15,1 2 0-15,-1 0 0 0,2 0 2832 0,-1-1 480 16,0 1 80-16,-3 0 32 0,0 0 1216 0,37-7 240 16,-37 7 48-16,39-8 16 0,-39 8-2672 0,39-6-544 15,-39 6-96-15,0 0-32 0,53-14-1136 0,-53 14-224 16,0 0-48-16,44-15-16 0,-44 15-176 0,0 0 0 16,0 0 0-16,0 0 0 0,42-25-176 0,-42 25-16 15,0 0 0-15,0 0-12128 16,0 0-2432-16</inkml:trace>
  <inkml:trace contextRef="#ctx0" brushRef="#br0" timeOffset="-6897.29">26423 16912 21183 0,'3'7'944'0,"0"-2"192"0,1-1-912 0,-1-2-224 0,1-1 0 0,0-1 0 16,-1 0 1888-16,5 3 336 0,2-2 64 0,2 1 16 15,5 1-208-15,3-3-48 0,0 0 0 0,-20 0 0 16,42-3-1456-16,-42 3-288 0,38-7-64 0,-38 7-16 16,0 0-1216-16,52-15-240 0</inkml:trace>
  <inkml:trace contextRef="#ctx0" brushRef="#br0" timeOffset="-6547.6">26923 17061 12895 0,'-3'3'576'0,"1"-6"112"0,1 3-560 0,0-1-128 15,1 1 0-15,0 0 0 0,1 0 1152 0,-1 0 208 16,1 0 48-16,1 0 0 0,-1 0 1328 0,0 0 272 16,3 0 48-16,-2 4 16 0,1-2-1088 0,-1 2-192 15,2 2-64-15,-1-2 0 0,-1 2-704 0,0 0-128 16,0 0-48-16,-1 2 0 0,1 0-144 0,-2 1-48 15,0-3 0-15,-1 2 0 0,0 0-352 0,0-2-80 16,-3 1-16-16,0 0 0 0,1 2-208 0,-1-3 0 0,-1 1 128 0,0-1-128 16,1 1 0-16,1-1 0 0,0-4 0 0,1 2 0 15,0-3 0-15,4 2 0 0,-1-6 0 0,1 2 0 16,2 1 0-16,2-4 0 0,-6 4 0 0,0 0 0 16,0 0 0-16,0 0 0 0,45-12 0 0,-35 9 0 15,-2 3 0-15,2-2 144 0,1 2-144 0,0-1 192 16,1 1-192-16,-3 0 0 0,1 0 0 0,-2 0 0 15,-1 0 0-15,-1 0 0 0,-2 0 0 0,0 0 0 16,-3-3-784-16,0 0-144 0</inkml:trace>
  <inkml:trace contextRef="#ctx0" brushRef="#br0" timeOffset="-6347.49">27040 17054 11967 0,'0'3'1072'0,"0"0"-864"16,0-3-208-16,0 4 0 0,1-2 2816 0,-1-1 528 15,0 3 112-15,0 5 0 0,1 1 288 0,-1 2 48 16,1 4 16-16,2 0 0 0,-2 1-2288 0,2-3-464 16,-1 2-96-16,-1 0 0 0,2-1-592 0,-2-1-112 15,1 0-32-15,0 0 0 0,0-2-224 0,-1 1 0 16,1-5 0-16,0-1 0 0,-1 0 0 0,2-1-208 16,-2-3 32-16,2 0 16 15,-2 0-1296-15,0-3-256 0</inkml:trace>
  <inkml:trace contextRef="#ctx0" brushRef="#br0" timeOffset="-5981.38">27215 16617 11055 0,'-6'8'976'0,"2"-5"-784"0,2 2-192 0,1-1 0 15,1-2 2624-15,0 2 464 0,0 2 112 0,1 1 0 16,-1 2 752-16,2 6 144 0,2 5 16 0,2 5 16 16,3-3-2224-16,1 0-448 0,1 1-96 0,1-1-16 15,2-2-752-15,0 1-144 0,0 1-48 0,1-2 0 16,-1 1-208-16,-1-2-64 0,1 3 0 0,1-3 0 0,-2 0-128 0,1-1 0 16,-2 2 0-16,0-1 128 0,-3-2-128 0,-1 0 0 15,-3 1 0-15,-2-1 0 0,-1-1 0 0,-4-2 0 16,0 1 0-16,-3 1 0 0,0-7 0 0,-1 4 0 15,0-3 0-15,-2 0 0 0,1-2 0 0,0-2-176 16,-2 1 176-16,-1-4-128 16,1 1-272-16,-1-1-48 15,1-1-16-15,-3-2 0 0,4 1-112 0,-1 2 0 0,0-1-16 0,1-2 0 16,-1 4-560-16,0-3-128 0,1 4 0 0,0-1-16 16,0 2-896-16,0-4-176 0,2 5-48 0,0-6-10960 0</inkml:trace>
  <inkml:trace contextRef="#ctx0" brushRef="#br0" timeOffset="-5427.17">27688 16962 2751 0,'0'0'256'0,"0"-2"-256"16,0 2 0-16,-2-1 0 0,2 1 912 0,0 0 144 15,2 0 32-15,-1-3 0 0,0 3 1424 0,0-4 304 16,2 2 48-16,-1 2 16 0,0-3 256 0,0 2 48 16,2 1 16-16,-2 0 0 0,2 1-576 0,1 2-128 0,0-3 0 0,1 2-16 15,3 0-1264-15,-1 0-240 0,3-2-48 0,-1 3-16 16,-10-3-528-16,0 0-96 0,31-3-32 0,-31 3 0 16,0 0-112-16,0 0-16 0,35-2-128 0,-29 0 192 15,-1 2-192-15,0 0 0 0,-1 0 0 0,-2 0 0 16,1 0 0-16,-1 0 0 0,-1 0 0 0,-1 0 0 31,2 0-896-31,-2 0-64 0,0 0 0 0,-2-2-16704 0</inkml:trace>
  <inkml:trace contextRef="#ctx0" brushRef="#br0" timeOffset="-5111.63">27658 17044 9215 0,'4'0'400'0,"-1"0"96"0,1 0-496 0,-3 0 0 16,2 0 0-16,-2 0 0 0,0 1 2800 0,2 2 464 15,0-3 80-15,2 3 32 0,2 0 208 0,-1 0 32 16,1 0 16-16,-2 3 0 0,1-2-1728 0,-1 0-352 15,0-1-64-15,0 2-16 0,1-4-768 0,1 2-176 16,-1-1-16-16,1 0-16 0,1-2-192 0,-1 0-48 16,0 0 0-16,1-2 0 0,-2 2-128 0,-6 0-128 0,0 0 192 0,0 0-192 15,0 0 0-15,0 0 0 0,0 0 0 0,43-17 0 16,-37 16 0-16,-2-2-176 0,0 2 0 0,0-1 0 31,-2-2-912-31,1 1-192 0,-2 0-48 0</inkml:trace>
  <inkml:trace contextRef="#ctx0" brushRef="#br0" timeOffset="-4184.22">28244 16804 8287 0,'-6'-9'368'0,"3"6"80"16,2-1-448-16,0 1 0 0,0 1 0 0,1 1 0 0,-2 1 2400 0,2-3 400 16,-1 0 80-16,0 0 0 0,0-1 1136 0,1 4 208 15,0-3 64-15,-1 4 0 0,1 5-1984 0,1 3-400 16,-1-3-80-16,1 5-16 0,0 1-1120 0,0 4-240 15,1 2-32-15,-1-1-16 0,0 4-80 0,0 1-32 16,1 1 0-16,-1 1 0 0,-1-1-128 0,0 0-32 16,-1 2 0-16,1 0 0 0,-2-3-128 0,0-2 0 15,1 1 0-15,-1-5 0 0,0 0 0 0,0-4 0 0,0-2 0 16,1 0 0-16,0-1-144 0,-2-3 144 0,2 0 0 0,-1-2 0 16,-1-1-144-16,1 2 144 0,-2-1 0 0,1 0-144 15,0 2 144-15,-1-4 0 0,0 2-144 0,2 2 144 16,-1-3 0-16,1 0 0 0,-1 1 0 0,1-1 0 15,0 0 0-15,0 1 0 0,1 1 0 0,-1-1 0 16,0-1 0-16,1 1 0 0,1 1 0 0,-2-1 0 16,-1 0 0-16,2 0 0 0,1-2 0 0,-1 3 0 15,-1-4 0-15,1 3 0 0,0-2 0 0,0 1 0 16,0-2 0-16,-1 1 0 0,2-2 0 0,-1 0 0 16,1 3 0-16,0-6 0 0,1 3 0 0,-1 0 0 15,0-3 0-15,2 0 0 0,-1 1 0 0,-1-2 0 0,2-2 0 16,1 0 0-16,-3 6 0 0,0 0 0 0,0 0 0 0,0 0 0 0,17-65 0 15,-17 65 128-15,0 0-128 0,16-53 0 16,-16 53 0-16,0 0 128 0,16-69-128 0,-16 69 0 16,0 0 0-16,8-52 128 0,-8 52-128 0,3-53 0 15,-3 53 0-15,0-67 128 0,0 67-128 0,-5-63 0 16,5 63 0-16,-8-57 0 0,8 57 0 0,-11-45 0 16,4 27 0-16,1 6 0 0,0-1 0 0,1 3 0 15,0 2 0-15,1 0 0 0,2 3 128 0,-1 0-128 16,2 3 0-16,0-2 128 0,1 2 80 0,-1 2 16 15,1-3 0-15,0 3 0 0,0 0-16 0,0 3 0 16,1-3 0-16,-1 0 0 0,2 0-32 0,0 0-16 16,1 2 0-16,0-2 0 0,2 4-160 0,0-3 0 15,1 0 0-15,0 3 128 0,2 2-128 0,-1-2 0 0,0 2 0 16,2-2 128-16,1 2-128 0,0 0 0 0,0 0 0 0,1-2 0 16,1 2 0-16,-1-1 0 0,0-1 128 0,1 0-128 15,-1 2 0-15,0 2 0 0,0-3 0 0,0 4 0 16,0-3 0-16,-1 0 0 0,0 1 0 0,0-1 0 15,-1 0 0-15,-3 0 0 0,1-2 0 0,-2 2 0 16,0-2-192-16,-2 2 0 0,-2-2-16 0,-1 1 0 16,-1 1-240-16,-2-3-32 0,-2 4-16 0,0-4 0 15,1 4 64-15,-3-5 16 0,-2 2 0 0,0-1 0 16,-3 4 96-16,0-5 32 0,-3 4 0 0,-1-2 0 16,-2 2 0-16,-1 0 0 0,-1-2 0 0,0 2 0 15,3 0-192-15,2 1-32 16,0 0-16-16,4-2 0 0,3 1 112 0,1-2 32 0,4-2 0 0,2-2 0 0,2 2 128 0,0-4 16 15,4 2 16-15,1-2 0 16,-6 2-1024-16,0 0-208 0</inkml:trace>
  <inkml:trace contextRef="#ctx0" brushRef="#br0" timeOffset="-3814">28844 16753 8287 0,'-11'-2'368'0,"1"-4"80"16,5 3-448-16,0 2 0 0,1 1 0 0,-1-3 1952 0,-3 1 304 15,-5-2 64-15,-4 1 16 16,-2 0 656-16,0 2 128 0,1 1 16 0,1 1 16 16,3 2-640-16,1-1-128 0,-1 2-16 0,3 2-16 15,-1 0-1072-15,2 0-192 0,0 4-64 0,0-2 0 16,1 3-448-16,1 2-80 0,0 0-32 0,1 0 0 15,1 2-32-15,-2-1-16 0,2 4 0 0,0 1 0 16,1-3-112-16,0 5-32 0,0 1 0 0,1 0 0 16,2 4-144-16,-1-1-128 0,3 0 144 0,0 1-144 15,2-4 0-15,0 0 0 0,2 1 0 0,1-2 0 16,1 1 0-16,0-2 0 0,1-2 0 0,1-2 0 16,-1 0-192-16,1-1 0 0,0-1 16 0,1-2 0 15,-2 1-256-15,2-4-48 0,-3 0-16 0,2-2 0 16,-2-3-144-16,0 1-48 0,0-1 0 0,-1-4 0 15,1 0-1760-15,1-4-368 0</inkml:trace>
  <inkml:trace contextRef="#ctx0" brushRef="#br0" timeOffset="-3097.47">28883 16931 9215 0,'0'-1'816'0,"-1"-1"-656"16,1 2-160-16,0 0 0 0,0 0 1872 0,0 0 352 15,0-3 64-15,0 2 16 0,-1 1 976 0,1-3 208 16,0 3 32-16,0 0 16 0,-1 0-960 0,1 3-192 16,0 1-32-16,-2-2-16 0,2 5-1312 0,-1 2-256 15,0-1-48-15,0 1-16 0,-1 4-320 0,0-1-64 16,1 3 0-16,-2 1-16 0,1 0-128 0,-2 3-32 15,3-3 0-15,-2 0 0 0,0 0-144 0,0 0 0 16,2-1 0-16,-1-3 0 0,-1 1 0 0,2-3 0 16,-2 2 0-16,2-5 0 0,0 2 0 0,-2-3 0 15,3 2 0-15,-1-2 0 0,0 0-160 0,1 0 160 16,-1-2 0-16,1 1-144 0,0-2 16 0,0 1 0 0,1-1 0 16,-1 0 0-16,1-3 128 0,-1 3-160 0,1-3 160 0,2 1-160 15,-1-1 160-15,1 0 0 0,1 0 0 0,-1 0 0 16,2-1 0-16,1 1 0 0,2-3 0 0,0 1 0 0,1 1 0 0,1-2 176 0,1 1-48 0,1 0 0 31,2 2 48-31,1-2 0 0,0 2 0 0,-2 0 0 16,-2 0-176-16,-1 0 160 0,3 0-160 0,-2 2 160 15,-1-2-160-15,1 2 0 0,0-2 0 0,-2 0 0 16,-2 2 0-16,-2-2 0 0,0-2 0 0,-1 2 0 16,-2-2-176-16,-1 2-64 0,1-3-16 0,-2 0 0 15,0 0-1216-15,0-4-240 0</inkml:trace>
  <inkml:trace contextRef="#ctx0" brushRef="#br0" timeOffset="-2846.34">28876 16909 22111 0,'5'-4'976'0,"-1"1"208"0,2 0-944 0,-1 1-240 15,-2 0 0-15,1 2 0 0,0 0 2816 0,2 0 512 16,-6 0 96-16,0 0 32 0,45-8-1232 0,-45 8-240 16,37-6-64-16,-37 6 0 0,31-4-1248 0,-31 4-256 15,0 0-48-15,38-6-16 0,-28 6-352 0,1 0 128 16,-2 2-128-16,-2-2 0 0,-1-2 0 0,-2 2-192 16,0 0 32-16,-2 0 0 15,-2 2-656-15,-1-2-128 0,0 0-16 0,-3 4-16864 0</inkml:trace>
  <inkml:trace contextRef="#ctx0" brushRef="#br0" timeOffset="-2628.28">28834 17029 3679 0,'2'2'320'0,"1"0"-320"0,1 0 0 0,-1-2 0 16,0 0 2512-16,-1 0 432 0,2 0 96 0,1-2 16 15,2 0 832-15,-7 2 160 0,0 0 48 0,42-6 0 16,-42 6-1760-16,34-2-352 0,-18-1-64 0,-3 2 0 16,-1 5-1344-16,-1-4-272 0,-1 0-48 0,1 0-16 0,0 2-240 0,-1 0-288 15,-2 0 64-15,1-2-10656 16,-2 2-2144-16</inkml:trace>
  <inkml:trace contextRef="#ctx0" brushRef="#br0" timeOffset="-1996.02">29274 17139 14447 0,'-9'6'320'0,"5"-2"64"0,-3-2 0 0,1 2 32 0,4-4-416 0,0 1 0 15,0 1 0-15,-1 1 0 0,-1-1 3776 0,-3 3 688 0,2-2 128 0,0 3 16 16,1-3-2016-16,1 1-416 0,2-3-64 0,1 1-32 15,1-2-1200-15,2 3-240 0,0-3-64 0,2 0 0 16,1 0-256-16,2 0-48 0,-1 0-16 0,2 0 0 16,0 0 64-16,-2 0 0 0,3 0 0 0,-3 0 0 15,2 1-96-15,-2 1-16 0,2 1 0 0,-2-2 0 16,1 2-208-16,-2-1 128 0,0 2-128 0,-1-2 0 16,-1 0 0-16,0 0 0 0,-2-1 0 0,0 2 0 15,0-3 0-15,-2 2 0 0,-2-2 0 0,2 0 0 0,-1 1-336 0,0-1 32 16,0 3 16-16,-2-3 0 15,1 2-32-15,1-2-16 0,-2 2 0 0,1 0 0 16,-1 1 128-16,1-3 16 0,-2 3 16 0,2 0 0 16,0 0 176-16,0-1-128 0,1 0 128 0,-1 2-128 15,4-2 128-15,-2 1 0 0,2 1 0 0,-1-1 0 0,3 0 0 0,-2-1 0 16,3 2 0-16,-1 0 0 0,1-1 128 0,1 2-128 16,-1-1 160-16,1 2-160 0,1-2 192 0,-2 2-64 15,-1-2-128-15,1 1 192 0,-1 1-192 16,-1-2 0-16,0 2 128 0,-1 0-128 0,0-2 0 0,-1 2 0 15,-1 0 0-15,1-3 0 0,-1 1 0 0,-1 1 0 16,0-1 0-16,0 2 0 0,-2-2 0 0,1 1 0 16,-1-1 0-16,0-1 0 0,-1 4 0 0,-1-5 0 15,0 4 0-15,0-2 0 0,-1 0 0 0,-2-1 0 16,2 2 0-16,0-1-160 0,-1-2 160 0,-1-2 0 16,0 2 0-16,0-2-128 0,0 2 128 0,-2-2 0 15,0 0 0-15,-1-2 0 0,0 0 0 0,-1 0 176 16,1 2-176-16,1-4 192 0,0 4-192 0,-1-2 160 0,1-1-160 0,1 2 160 15,0 1-160-15,1 0 0 0,2 0 0 0,0 0 0 16,2 0 0-16,1 1 0 0,1-1 0 0,1 0 0 16,1 0 0-16,0 3 0 0,1-3 0 0,1 0 0 15,1-3 0-15,1 3-176 0,1-1 48 0,1-1 0 32,2 0-784-32,-1 0-160 0,3-2-16 0,0 2-16096 0</inkml:trace>
  <inkml:trace contextRef="#ctx0" brushRef="#br0" timeOffset="-1297.38">29571 16703 13823 0,'1'0'1216'15,"0"0"-960"-15,2 0-256 0,-2 1 0 0,0 1 1920 0,1-2 320 16,0 1 80-16,2 4 16 0,1-1 1008 0,3 5 208 16,2 1 32-16,0 3 16 15,1 2-1584-15,3 4-320 0,-2 0-64 0,2 1-16 0,-1 1-848 0,2-1-192 16,0 2-16-16,0 3-16 16,1-3-176-16,-1 3-48 0,0 0 0 0,-2-3 0 0,0-2-80 0,-2 0-32 15,0 1 0-15,-2-3 0 0,-1 1-208 0,-2 1 176 16,-1-2-176-16,-1-2 160 0,-1 3-160 0,-5-3 0 15,1 2 0-15,-1 0 0 0,-2 0 0 0,-1-2 0 16,0 3 0-16,-1-3 0 0,-2 2 0 0,1-2 0 16,-2-1 0-16,1-1 0 0,-2-2-240 0,1 1-16 15,0-3-16-15,0-2 0 16,0 2-160-16,0-2-16 0,-1-2-16 0,2 2 0 0,0-4 96 0,0 2 32 16,0 0 0-16,0 1 0 0,-1-1 160 0,0 0 48 15,2 0 0-15,-1-2 0 0,2 2 0 0,-1-2 0 16,1 1 0-16,-1 0 0 0,1 0-128 0,1-2 0 0,-1 1-16 0,1 1 0 31,1-4-560-31,1 2-128 0,0-3 0 0,1 0-10112 0,-1 0-2032 0</inkml:trace>
  <inkml:trace contextRef="#ctx0" brushRef="#br0" timeOffset="2069.03">24517 13267 4607 0,'-2'0'400'0,"2"-2"-400"16,0 2 0-16,0 0 0 0,1 0 1280 0,0 0 160 0,0 0 32 0,1-1 16 15,1-2 352-15,1 2 64 0,3-2 16 0,3 0 0 16,-10 3-512-16,0 0-112 0,0 0-16 0,53-21 0 16,-53 21-528-16,0 0-112 0,56-16-32 0,-56 16 0 15,0 0-272-15,0 0-48 0,66-7-16 0,-66 7 0 16,0 0 112-16,0 0 0 0,0 0 16 0,50 29 0 15,-50-29 336-15,0 0 64 0,24 31 16 0,-17-18 0 16,-7-13-384-16,20 31-80 0,-20-31-16 0,24 36 0 16,-24-36-336-16,28 40 144 0,-28-40-144 0,35 48 0 0,-35-48 0 0,35 47 0 15,-35-47 0-15,31 42-144 16,-31-42 144-16,35 49-128 0,-18-20 128 0,-2-3-128 16,0 0 128-16,-1-1 0 0,-3 2 0 0,1-4 0 15,-2 2 0-15,0-3 0 0,0 0 0 0,0 3 0 16,0-1 0-16,-2 0 128 0,1 4-128 0,0-2 128 0,-1 5-128 0,1-2 0 15,-1 3 0-15,2 2 0 0,-1 0 0 16,0-1 0-16,1-3 0 0,-2 3 0 0,1-4 0 0,-3 1 0 16,0 0 0-16,-2 1-128 0,1-3 128 0,-3 0 0 15,2 1 0-15,-3 1 0 0,1-2 0 0,-1 3 0 16,-1 0 0-16,0 1 0 0,1 0 0 0,-1 3 0 16,-1-1 128-16,0-1-128 0,1-3 224 0,-3 1-32 15,2 4 0-15,0-3 0 0,-2 0 16 0,-1 0 0 0,0 2 0 0,-1 0 0 16,-3 1 48-16,1 3 16 15,-3 3 0-15,-1 1 0 0,-2-1-48 0,0 4-16 16,0-5 0-16,1-1 0 0,0-2-32 0,2-3-16 16,0-4 0-16,1-1 0 0,2-1 96 0,2-1 32 15,1-3 0-15,2 0 0 0,0-1-160 0,2-1-128 0,3-1 192 16,1-4-192-16,-1-1 128 0,3-1-128 0,3-1 0 0,-9-14 0 16,0 0 176-16,36 33-176 0,-36-33 160 0,0 0-160 15,53 32 128-15,-53-32-128 0,0 0 0 0,68 31 0 16,-68-31 0-16,51 23 0 0,-51-23 0 0,60 23 0 15,-60-23 0-15,55 21 0 0,-55-21 0 0,57 20 0 16,-57-20 0-16,65 18-192 0,-65-18 192 0,77 9-160 16,-77-9-16-16,83 1 0 0,-83-1 0 0,80-6 0 15,-80 6 176-15,82-17-192 0,-82 17 192 0,84-21-192 16,-84 21 192-16,96-23 0 0,-40 10 0 0,1 1 0 16,-1 2 0-16,-56 10 0 0,108-13 0 0,-108 13 0 15,93-8 0-15,-93 8 0 0,88 2 0 0,-88-2 0 16,90 7 0-16,-90-7 0 0,88 19 0 0,-88-19 0 0,78 21 0 0,-78-21 0 15,69 20 0-15,-69-20-128 0,71 16 128 0,-71-16 0 16,65 12 0-16,-65-12-128 0,76 9 128 0,-76-9 0 16,89 5 0-16,-89-5 0 0,91-1 0 0,-91 1 0 15,82-5 0-15,-82 5 0 0,73-8 0 0,-73 8 0 16,64-6 0-16,-64 6-128 0,64-4 128 0,-64 4 0 16,71-2 0-16,-71 2-128 0,76-4 128 0,-76 4 0 15,77-3 0-15,-77 3-128 0,68-7 128 0,-68 7 0 16,69-5 0-16,-69 5-128 0,62-1 128 0,-62 1 0 15,62 0 0-15,-62 0 0 0,68 6 0 0,-68-6 0 16,69 8-144-16,-69-8 144 0,71 12-144 0,-71-12 144 16,63 10-192-16,-63-10 192 0,57 15-128 0,-57-15 128 15,57 12 0-15,-57-12 0 0,0 0-128 0,74 11 128 0,-74-11 0 0,55 9 0 16,-55-9 0-16,65 6 0 0,-65-6 0 0,68 9 0 16,-68-9 0-16,69 7 0 0,-69-7 0 0,68 9 0 15,-68-9 192-15,68 4-64 0,-68-4-128 0,72 0 192 16,-72 0-48-16,63 2-16 0,-63-2 0 0,70 4 0 15,-70-4-128-15,71 7 0 0,-71-7 0 0,66 15 0 0,-66-15-144 0,59 16-16 16,-59-16 0-16,53 13 0 16,-53-13 160-16,50 12 0 0,-50-12 0 0,57 12 0 15,-57-12 0-15,0 0 0 0,77 11 0 0,-77-11 176 16,64 9 144-16,-64-9 16 0,68 6 16 0,-68-6 0 16,65 9-96-16,-65-9 0 0,53 11-16 0,-53-11 0 15,0 0-240-15,55 25 0 0,-55-25 0 0,24 21 0 0,-15-8 0 0,-2 6 128 16,0-3-128-16,-2 0 0 0,-1 3 176 15,0-1-16-15,-1-2 0 0,4 3 0 0,-1-3 96 0,3 0 32 16,3 0 0-16,1-1 0 0,-13-15-288 0,31 26 0 16,-31-26 0-16,0 0 0 0,46 28 0 0,-46-28 0 15,0 0-240-15,0 0 80 16,64 10-272-16,-64-10-48 0,0 0-16 0,0 0 0 0,64-9 496 0,-64 9 160 16,0 0 0-16,0 0 0 0,0 0 128 0,63-11 32 15,-63 11 0-15,0 0 0 0,0 0 64 0,0 0 32 16,0 0 0-16,53 11 0 0,-45-6-96 0,1 2-32 15,-9-7 0-15,0 0 0 0,35 18-288 0,-35-18 128 16,0 0-128-16,0 0 0 0,40 20 0 0,-31-14 0 0,-1 0 0 0,-3-2 0 16,-2 2 0-16,1-2 0 0,-2 2 0 0,-2 3 0 0,2-3 0 0,-2 4 0 31,-2 0 0-31,1 2 0 0,0 0 0 0,-2 5 0 16,2 1 0-16,-1 1 0 0,-1 4 128 0,1 4-128 0,-1 2 0 0,0-1 0 15,-1 4 0-15,-1 1 0 0,1 4 0 0,-1-3 0 16,2 6 0-16,0-3 0 0,3-6 0 15,0-1 0-15,1-3 0 0,1-5 0 0,-1 0 0 0,0-3 0 16,0 1-224-16,1-2 0 0,0 4 0 0,-1 1 0 16,0 5-96-16,-1 1-32 0,-1-1 0 0,-1 0 0 15,-2 3-32-15,-1 1-16 0,-2 3 0 0,-1 0 0 16,0 1 400-16,-2 2 0 0,0 1 0 0,0 2-128 16,-1 1 464-16,1-1 112 0,-1 0 0 0,1-3 16 15,0-2-96-15,0-2-32 0,1-5 0 0,1-2 0 16,0-7-208-16,0 1-128 0,-1 1 128 0,0-2-128 0,1-4 0 0,-1 3 0 0,0-1 0 0,1 2 0 15,-1 5 0 1,-1 1 0-16,3 2 0 0,-1 0 0 0,2-2 0 0,0-2 0 0,-1 5 0 0,0 0 0 16,3 0 0-16,-1-2 0 15,2-3 160-15,1-2-160 0,0-4 160 0,2 1-160 16,2-4 160-16,-2-2-160 0,1 0 0 0,0-3 0 16,0-2-208-16,1 2 64 15,-2-2-560-15,1-2-96 0,1 0-32 0,0-1 0 16,0-1 320-16,0-4 64 0,2 0 16 0,0-4 0 15,1-1-1872-15,1-1-384 0,-6 6-80 0,0 0-5840 16,0 0-1168-16</inkml:trace>
  <inkml:trace contextRef="#ctx0" brushRef="#br0" timeOffset="4535.74">25948 12492 5519 0,'-4'-6'496'0,"2"0"-496"16,-1 2 0-16,2 1 0 0,0 0 1200 0,-1-2 144 16,1-1 16-16,0-2 16 0,-2-2 1120 0,0-5 240 15,-1-1 32-15,0-3 16 0,2 0-224 0,1 3-64 16,-1-1 0-16,2 5 0 0,0 0-448 0,0 2-112 15,0 4-16-15,0 6 0 0,0 0-752 0,0 0-144 0,0 0-48 0,0 0 0 16,0 0-480-16,0 0-112 0,0 0 0 0,0 0-16 16,0 0-112-16,10 10-32 0,-10 2 0 0,0 4 0 15,0 4-96-15,-1 2-128 0,0 3 176 0,0 4-176 16,-1-5 0-16,0 2 0 0,1-1 0 0,-1 5 0 16,1 9 0-16,0 3 0 0,0-1 0 0,-1-6 0 15,1-7 0-15,1-3 0 0,0-3 0 0,0-9 0 16,0-13 0-16,0 3 0 0,0 7 0 0,0-4-144 15,1-3 144-15,-1-6-128 0,0 3 128 0,0 0-128 16,5-31 128-16,-5 31-160 0,4-35 160 0,-4 35-160 16,6-50 160-16,-3 22 128 0,0-5-128 0,1-2 176 15,0-2-32-15,0-4 0 0,-1 2 0 0,1 1 0 0,-1 3-16 0,-2 2-128 16,1 1 192-16,-3 2-64 0,1 3-128 0,-2 1 160 16,-1 4-160-16,-1 1 160 0,2 5-32 0,-3 2 0 15,1 2 0-15,0-1 0 0,1 5 96 0,0 3 16 16,2-1 0-16,0 3 0 0,0 1 32 0,1 2 16 15,0 0 0-15,0 0 0 0,0 0-96 0,1 0 0 16,-1 0-16-16,0 0 0 0,0 0-176 0,0 0 0 16,25 14 144-16,-25-14-144 0,19 17 0 0,-10-10 0 15,-9-7 0-15,19 15 0 0,-19-15 0 0,19 18 0 16,-8-5 0-16,-1-3 0 0,-10-10 0 0,20 16 0 16,-20-16 0-16,19 18 0 0,-11-8 0 0,0-1 0 15,-2 1 0-15,0 0 0 0,0-2 0 0,-2 3-208 16,-2 0 80-16,1-1 128 0,-1 3-432 0,0-1 48 15,0-2 0-15,-1 0 0 0,-1 2-160 0,0-2-32 0,-1 0 0 0,-1-1 0 32,-2 1 64-32,-1-4 0 0,-1 0 0 0,-3 1 0 15,2 0-64-15,-3-3-16 0,-1 3 0 0,-2-4 0 0,1 4 272 0,-2-6 64 0,-2 1 16 0,-1 1 0 16,1-2 64-16,2 1 16 0,3-2 0 0,1-3 0 31,4 0-208-31,4 0-32 0,0-1-16 0,2 4 0 16,0 0-656-16,0 0-128 0,0 0-16 0,40-37-13312 0</inkml:trace>
  <inkml:trace contextRef="#ctx0" brushRef="#br0" timeOffset="4851.66">26498 12329 6447 0,'-1'-2'576'0,"-2"0"-576"16,2 0 0-16,0 0 0 0,0 2 2608 0,-2-2 400 15,-2-4 96-15,-2-2 16 0,-3 3 848 0,-1-1 160 16,0 2 32-16,1 1 16 0,0 3-1792 0,1 3-352 16,1 1-80-16,-1 2-16 0,0 3-1152 0,2 1-224 15,-2 2-48-15,2 4-16 0,-2 3-208 0,0 1-32 0,1 2-16 0,-1 3 0 16,-1 3-96-16,2 0-16 16,0 5 0-16,2-2 0 0,1-3-128 0,0 0 0 15,3 5 144-15,-1 0-144 0,3 0 0 0,1 1 0 16,2-5 0-16,2-1 128 0,2-2-128 0,1-4 0 15,2-7 0-15,1-2 0 0,1-3 0 0,-12-10 0 0,30 11 0 16,-30-11-128-16,0 0-192 0,47 0-16 0,-47 0-16 0,0 0 0 31,0 0-992-31,55-23-208 0,-55 23-48 0,0 0-15280 0</inkml:trace>
  <inkml:trace contextRef="#ctx0" brushRef="#br0" timeOffset="5338.1">26686 12408 911 0,'0'0'0'0,"0"0"0"0,0 0 0 0,0 0 0 0,0 0 2816 0,0 0 464 16,0 0 112-16,0 0 0 0,0 0 1088 0,0 0 224 15,0 0 32-15,0 0 16 0,0 0-1856 0,0 0-368 16,0 0-80-16,14 12-16 0,-14-3-1440 0,-2 1-288 16,1 2-64-16,-1 0-16 0,-1 2-400 0,-1 1-80 15,0 2-16-15,0 1 0 0,-1-2-128 0,-1 1 0 16,1 4 0-16,0-2 0 0,-1 0 0 0,-1-4 0 15,2-2 0-15,1-2 0 0,0 0 0 0,-1-1 0 16,1 0 0-16,0-4 0 0,2-3 0 0,1 0 0 0,0-3 0 16,1 1 0-16,0 2 128 0,2-3-128 0,-2 0 192 0,0 0-64 15,0 0-128-15,0 0 0 0,0 0 144 0,46-23-144 0,-46 23 192 0,0 0-48 16,0 0 0-16,58-16 0 0,-58 16-144 0,0 0 160 16,46-2-160-16,-46 2 160 15,0 0-160-15,43 5 0 0,-43-5 0 0,0 0 0 16,38 7 0-16,-38-7 0 0,0 0 0 0,0 0 0 15,42 6-176-15,-42-6-16 0,0 0 0 0,0 0 0 32,29 10-640-32,-26-7-144 0,-3-3-32 0,0 0-10944 0,0 0-2192 0</inkml:trace>
  <inkml:trace contextRef="#ctx0" brushRef="#br0" timeOffset="5586.71">26713 12404 6447 0,'1'-2'576'0,"-1"2"-576"15,0 0 0-15,0 0 0 0,0 0 2496 0,0 0 400 16,0 0 80-16,0 0 16 0,0 0 912 0,54-40 192 16,-54 40 48-16,0 0 0 0,0 0-1648 0,58-35-336 0,-58 35-64 0,0 0-16 0,0 0-1424 0,49-24-272 31,-49 24-64-31,0 0-16 0,0 0-304 0,0 0 0 15,0 0 0-15,0 0 0 0,50-10 0 0,-48 11-352 0,-1 2 48 0,-1-3-11600 32,-1 0-2336-32</inkml:trace>
  <inkml:trace contextRef="#ctx0" brushRef="#br0" timeOffset="5770.03">26633 12506 5519 0,'0'3'496'0,"0"0"-496"0,1-3 0 0,0 0 0 0,-1 0 1664 0,0 0 224 0,0 0 48 0,0 0 16 16,0 0 1248-16,0 0 240 0,60-14 48 0,-60 14 16 31,0 0-1872-31,63-12-368 0,-63 12-80 0,0 0-16 16,63-13-976-16,-63 13-192 0,0 0 0 0,59-12-13040 15</inkml:trace>
  <inkml:trace contextRef="#ctx0" brushRef="#br0" timeOffset="6237.61">27140 12628 9215 0,'-1'4'816'0,"-1"-2"-656"16,2-1-160-16,0 2 0 0,0-3 2384 0,0 0 448 15,0 0 96-15,0 0 16 0,0 0 544 0,2 0 112 16,-1 0 32-16,0 0 0 0,0 2-1488 0,2 2-288 15,-3-4-64-15,6 6-16 0,-5-2-1040 0,2 0-208 16,-2 1-32-16,1 1-16 0,0-3-288 0,-1 4-64 16,0 0-128-16,-1-1 192 0,0 0-192 0,0 1 0 15,-1-1 0-15,0 0 0 0,-1-4 0 0,0 5 0 0,1-2 0 0,-2 0 0 16,2 1 0-16,-2-5 0 0,2 1 0 0,0 1 0 16,1-3 0-16,0 1 0 0,0-1 0 0,1 0 0 15,0 0 0-15,-1 0 0 0,4 3 0 16,-4-3 0-16,0 0 0 0,0 0 0 0,0 0 0 0,0 0 0 15,0 0 176-15,0 0-16 0,41 10 0 0,-35-8 0 16,-6-2 80-16,0 0 16 0,24 10 0 0,-17-4 0 16,-7-6-32-16,0 0 0 0,22 12 0 0,-15-8 0 15,-1 5-80-15,-1 1-16 0,-2-3 0 0,1 2 0 16,-1-3-128-16,-2 0 128 0,0 2-128 0,-1-2 128 16,0 0-128-16,-1 0 0 0,0 0 0 0,-2 0 0 0,-1-2 0 0,1 1 0 15,-2 1 0-15,-1-2 0 0,-1 0 0 16,1-2 0-16,-2 2 0 0,0-2 0 0,-1-2-144 0,1 0 144 15,-2 0-192-15,0-2 192 0,0 2-368 0,-1-4 48 16,1 4 0-16,0-5 0 16,2 4-80-1,-2-3-16-15,1-1 0 0,2 2 0 0,-1-4-320 0,2 4-64 0,2 0-16 0,-1 1 0 16,2-2-1376-16,0 0-288 0</inkml:trace>
  <inkml:trace contextRef="#ctx0" brushRef="#br0" timeOffset="6452.59">27183 12640 11055 0,'-1'-5'976'0,"1"4"-784"0,0 1-192 0,1-2 0 15,-1 2 2624-15,0 0 464 0,0 0 112 0,0 0 0 16,0 0 704-16,0 0 144 0,0 0 32 0,0 0 0 16,53-4-2352-16,-53 4-448 0,0 0-112 0,0 0-16 15,50-10-752-15,-50 10-144 0,0 0-48 0,0 0 0 16,53-25-208-16,-53 25 0 0,0 0 0 0,0 0 0 31,53-37-576-31,-53 37-48 0,0 0-16 0,0 0-17424 0</inkml:trace>
  <inkml:trace contextRef="#ctx0" brushRef="#br0" timeOffset="6901.73">27553 12196 5519 0,'0'0'496'0,"0"0"-496"16,1 0 0-16,-1 0 0 0,0 0 2496 0,1 0 384 15,1 2 96-15,-1-1 16 0,1 1 688 0,2 0 144 16,2 3 16-16,0-2 16 0,1 3-1184 0,1 1-240 15,1 2-64-15,1 0 0 0,2 4-1152 0,-1 0-224 16,3 3-48-16,1 3-16 0,-1-1-368 0,3 5-80 16,0-1-16-16,-1-2 0 0,1 1-144 0,-2-2-48 0,-1 0 0 0,-2 1 0 0,-1 1-128 15,-2 1-16 1,-2-2-128-16,-1 2 192 0,-1 3-192 0,-1 0 0 16,0-2 128-16,-3 2-128 0,0 1 0 0,-2-2 0 0,0 4 0 0,-2-2 0 15,1 2 0-15,-2-3 0 0,0 1 0 0,0-4 0 16,-3-2 0-16,1 1 0 0,-1-1 0 0,-2-2 0 15,0-3 0-15,-2-1 0 0,-1 0 0 0,0-2 0 0,-2-1 0 0,0-4 0 0,1 2 0 0,-1-3 0 32,1-2-128-32,-1-2 128 0,2-1 0 0,-1 2 0 15,3-3-160-15,0 0 160 0,2-3-128 0,0 2 128 16,3 1-224-16,0-2 32 0,1-1 16 0,1 2 0 16,1-2-240-16,0 0-48 0,1 3-16 0,2-5 0 15,1 4-992-15,-2 1-192 0</inkml:trace>
  <inkml:trace contextRef="#ctx0" brushRef="#br0" timeOffset="42985.28">28112 12609 11967 0,'0'0'1072'0,"0"-2"-864"0,0 1-208 0,1 1 0 16,-1 0 1744-16,-1-3 304 0,1 3 64 0,0 0 16 16,0 0 1072-16,0 0 224 0,0 0 32 0,0 0 16 15,0 0-1024-15,0 0-208 0,0 0-32 0,0 0-16 16,0 0-1216-16,47-13-240 0,-47 13-48 0,0 0-16 16,0 0-160-16,0 0-16 0,44-2-16 0,-44 2 0 15,0 0-144-15,0 0-16 0,57-13-16 0,-57 13 0 16,0 0-176-16,0 0-128 0,52-16 144 0,-52 16-144 15,0 0 0-15,0 0 0 0,0 0 0 0,0 0 0 16,43-10 0-16,-43 10 0 0,0 0 0 0,0 0 0 16,0 0-704-16,0 0-96 0,0 0-16 15,0 0 0-15,0 0-1056 0,0 0-224 0</inkml:trace>
  <inkml:trace contextRef="#ctx0" brushRef="#br0" timeOffset="43235.25">28177 12682 13823 0,'0'0'1216'15,"0"0"-960"-15,0 0-256 0,0 0 0 0,0 0 3072 0,0 0 576 16,0 0 128-16,0 0 0 0,35 10-32 0,-35-10-16 16,0 0 0-16,35 10 0 0,-35-10-2400 0,0 0-496 15,28 11-80-15,-28-11-32 0,0 0-336 0,0 0-80 16,36 6-16-16,-36-6 0 0,0 0-288 0,0 0 160 15,0 0-160-15,0 0 128 0,39 7-128 0,-39-7 0 16,0 0 0-16,0 0 0 0,0 0 0 0,0 0 0 16,0 0 0-16,0 0 0 15,0 0-688-15,0 0-64 0,45-29-16 0,-45 29-18304 0</inkml:trace>
  <inkml:trace contextRef="#ctx0" brushRef="#br0" timeOffset="44187.67">28709 12780 13823 0,'-1'0'1216'0,"1"0"-960"16,0 3-256-16,0-3 0 0,0 1 1792 0,0 1 320 16,0-1 64-16,1 4 16 0,1-1 944 0,2-1 192 15,-4-3 48-15,0 0 0 0,0 0-1280 0,0 0-256 16,0 0-48-16,47-7-16 0,-47 7-1008 0,0 0-208 16,37-34-48-16,-37 34 0 0,0 0-176 0,44-32-32 15,-44 32-16-15,0 0 0 0,44-50-96 0,-44 50 0 16,27-41-16-16,-27 41 0 0,26-48-176 0,-26 48 0 15,23-49 0-15,-23 49 0 0,16-45 0 0,-16 45 0 16,11-38 0-16,-11 38 0 0,5-36 0 0,-5 36 0 0,-2-28-160 0,2 28 160 16,-6-21-192-16,0 13 192 0,-1 2-208 0,-3 0 80 15,0 3 128-15,-1 3 0 0,-3 3 0 0,-1 3 0 16,2-2 0-16,-2 3 128 0,0 2-128 0,1 3 128 16,1-2 0-16,-1 2 0 0,3 1 0 0,2 0 0 0,1 2 32 0,2 1 16 15,2 3 0-15,1-1 0 16,3 2 0-16,2 0 0 0,0 1 0 0,3-1 0 15,2 2-32-15,3 0 0 0,1 0 0 0,2-1 0 16,0-1 0-16,2-1 0 0,1-4 0 0,0-2 0 16,1 0 16-16,0-1 0 0,3-2 0 0,-20-10 0 15,34 12-160-15,-34-12 160 0,0 0-160 0,41 6 160 16,-41-6-160-16,0 0 0 0,0 0 0 0,58-8 128 16,-58 8-128-16,0 0 0 0,0 0 0 0,48-25 0 15,-48 25 0-15,0 0-272 0,0 0 64 0,33-40 16 16,-33 40-784-16,0 0-160 0,0 0-16 0,17-49-16 15,-17 49-1360-15,0 0-272 0</inkml:trace>
  <inkml:trace contextRef="#ctx0" brushRef="#br0" timeOffset="44469.54">28985 12084 25791 0,'-3'4'1152'0,"2"-3"224"0,1 1-1104 0,0 1-272 0,0-3 0 0,0 1 0 16,0-1 2528-16,1 2 448 0,-1-2 96 0,0 0 0 15,0 0-1376-15,0 0-288 0,26 15-48 0,-26-15-16 16,0 0-816-16,0 0-160 0,0 0-48 0,48 4 0 15,-48-4-320-15,0 0 0 0,0 0 0 0,47 6 128 16,-47-6-128-16,0 0 0 0,0 0 0 0,0 0-12800 16,49-6-2448-16</inkml:trace>
  <inkml:trace contextRef="#ctx0" brushRef="#br0" timeOffset="45801.71">29332 11791 911 0,'0'0'0'0,"0"0"0"0,0 0 0 0,0 0 0 16,0 0 768-16,0 0 80 0,0 0 16 0,0 0 0 15,0 0 416-15,0 0 64 0,0 0 32 0,0 0 0 16,0 0-416-16,0 0-64 0,8-39-32 0,-8 39 0 15,0 0-80-15,0 0-16 0,0 0 0 0,0 0 0 16,0 0 960-16,0 0 176 0,0 0 32 0,0 0 16 16,0 0 432-16,0 0 96 0,0 0 16 0,0 0 0 15,0 0-464-15,0 0-96 0,0 0-16 0,0 0 0 16,0 0-848-16,0 0-176 0,0 0-48 0,0 0 0 16,0 0-432-16,0 0-96 0,0 0 0 0,0 0-16 15,40 7-112-15,-36-1-32 0,0-2 0 0,-2 2 0 16,1-3-160-16,-1 4 0 0,0-4 0 0,-1 2 0 15,0 1 0-15,0-2 0 0,0 2 0 0,1-2 0 0,-1 2 0 0,-1-3 0 16,0 3 0-16,0-2 0 0,0 2 0 16,-1-3 0-16,1 4 0 0,0-5 0 0,-2 4 0 0,1-2 128 15,1-1-128-15,0 0 0 0,-1 1 0 0,1-4 128 16,0 2-128-16,0 0 0 0,0-2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0,0 0 0 0,0 0 0 16,0 0 0-16,-2-4 0 0,2 4 0 0,-2 0 0 15,2 0 0-15,0 0 0 0,0 0 0 0,0 0 0 16,0 0-288-16,0 0 64 0,0 0 16 0,0 0 0 15,0 0-48-15,0 0-16 0,0 0 0 0,0 0 0 16,0 0 272-16,0 0-192 0,0 0 192 0,0 0-160 16,0 0 160-16,0 0 0 0,-2-4 0 0,1 5 0 15,-1 2 0-15,1-3 0 0,1 0 0 0,-1 2 0 16,1-2 0-16,0 0 0 0,0 0 0 0,0 0 0 16,0 2-208-16,0-2-16 0,0 0 0 0,0 0 0 15,0 0-416-15,0 0-96 0,0 0-16 0,0 0 0 16,0 0-16-16,0 0-16 0,0 0 0 0,0 0 0 0,0 0 304 0,0 0 64 15,0 0 16-15,0 0 0 0,0 0 400 0,0 0 0 16,0 0 0-16,0 0 0 0,0 0 0 0,0 0 0 0,0 0 0 0,0 0 0 16,-3-7 0-16,3 6 0 0,-1 1 0 0,1 0 128 15,0 0-320-15,0 0-64 16,0 0-16-16,0 0 0 0,0 0 0 0,0 0 0 16,0 0 0-16,0 0 0 0,0 0 80 0,0 0 0 15,0 0 16-15,0 0 0 16,0 0-416-16,0 0-96 0,0 0-16 0,0 0 0 15,0 0-1408-15,0 0-272 0</inkml:trace>
  <inkml:trace contextRef="#ctx0" brushRef="#br0" timeOffset="46522.65">29316 12205 14735 0,'0'3'1312'0,"0"-6"-1056"15,0 3-256-15,0-2 0 0,0 2 2048 0,0 0 368 16,0 0 64-16,0 0 16 0,0 0 384 0,0 0 96 16,0 0 16-16,0 0 0 0,0 0-1248 0,13-39-240 15,-13 39-48-15,0 0-16 0,0 0-736 0,0 0-128 0,22-48-48 0,-22 48 0 16,0 0-240-16,22-43-48 0,-22 43-16 15,0 0 0-15,24-51-96 0,-24 51-128 0,0 0 176 0,19-51-176 16,-19 51 0-16,0 0 0 0,14-44 0 0,-14 44 0 16,0 0 0-16,0 0 0 0,9-42 0 0,-9 42 0 15,0 0 0-15,-3-22 0 0,3 22 0 0,-4-9 0 16,3 5 144-16,-1 2-144 0,-1 2 0 0,0-3 144 16,0 6 0-16,1-3 0 0,-1 3 0 0,-1 2 0 15,2-1 32-15,-2 2 0 0,0 0 0 0,0 4 0 16,0-1-16-16,0 2 0 0,-1 1 0 0,1 1 0 15,1 2-160-15,-1 1 0 0,3 0 0 0,0-3 0 16,1 2 0-16,1 1 0 0,1-2 128 0,1 1-128 16,2-2 0-16,1 2 128 0,1 1-128 0,1-1 128 0,0 1-128 0,1-3 0 0,0-2 0 0,-1 0 0 15,1-1 0-15,0 0 0 0,-1-4 0 0,-8-6 0 16,0 0-320-16,0 0 16 16,0 0 0-16,0 0 0 15,0 0-1040-15,47-16-192 0</inkml:trace>
  <inkml:trace contextRef="#ctx0" brushRef="#br0" timeOffset="46768.99">29269 11927 11967 0,'0'0'528'0,"0"0"112"0,0 0-512 0,0 0-128 0,0 0 0 0,0 0 0 16,0 0 3312-16,0 0 624 0,27 12 128 0,-27-12 32 15,0 0-400-15,39 10-80 0,-39-10-16 0,0 0 0 16,45 6-2432-16,-45-6-480 0,0 0-112 0,49 3 0 16,-49-3-368-16,0 0-64 0,48 6-16 0,-48-6 0 0,0 0-128 0,0 0 0 15,44 6 0-15,-44-6 128 0,0 0-128 0,0 0 0 16,0 0 0-16,45 1 0 16,-45-1-720-16,0 0-80 15</inkml:trace>
  <inkml:trace contextRef="#ctx0" brushRef="#br0" timeOffset="47588.06">29858 11679 11055 0,'-4'-2'480'0,"3"0"112"0,1 2-464 0,-4-2-128 0,4 2 0 0,0 0 0 16,-4-5 3312-16,2 4 640 0,-1-1 128 0,-1-2 16 0,0 0-384 0,0 2-96 31,0-2-16-31,4 4 0 0,-3-2-2256 0,1-1-464 0,2 3-96 15,-1 3-16-15,1-1-352 0,0-1-80 0,0 4-16 16,0-1 0-16,0 3-80 0,0 2-32 0,0-3 0 0,0 4 0 16,0 2-64-16,0-2-16 0,0 5 0 0,0-2 0 15,-1 0-128-15,1 0 0 0,-1 3 0 0,-1-4 0 16,1 0 0-16,0-2 0 0,1 3 128 0,-1-4-128 16,1 0 0-16,0-1 0 0,0 0 144 0,0-2-144 15,0 4 0-15,1-4 0 0,0 2 0 0,0-2 0 16,1 0 0-16,-1 0 0 0,1 1 0 0,0-1 0 15,0-2 176-15,-1 2-48 0,2-1 0 0,-2 0 0 16,-1 0-128-16,1 1-176 0,1-3 48 0,-2 4 0 16,-2-4 128-16,2 4 176 0,-1-1-48 0,-1-3 0 0,0 2-128 15,1-1-176-15,-1 0 48 0,2-1 0 0,-2 2 128 0,1-3 0 16,1 3 0-16,-1-4 0 0,1 1 0 0,0 1 0 16,0-2 0-16,0 1 0 0,0-2 0 0,1 4 0 15,-2-1 0-15,1 0 0 0,-1 0 0 0,-1 1 0 16,0 2 0-16,0 0 0 0,-1 0 0 0,-1 0 0 15,2 2 0-15,-3 0 0 0,-1 2 0 0,0-1 0 16,-1-2 0-16,-1 2 0 0,0 1 0 0,-2-1 0 16,2-2 0-16,-2 3 0 0,1 1 0 0,1-4 0 15,-1 2 0-15,0-3 0 0,3 0 0 0,-1-6 0 16,2-2 0-16,2 2-128 0,1 2 128 0,-1 2 0 16,3-1 0-16,0-2 0 0,2-1 0 0,-2 0 0 15,0 0 0-15,0 0 0 0,0 0 0 0,0 0 0 0,0 0 0 0,42-26 0 16,-42 26 0-16,0 0 0 0,0 0 0 15,42-32 0-15,-42 32 0 0,0 0 0 0,0 0 0 0,40-29 0 16,-40 29 0-16,0 0 0 0,0 0 0 16,0 0 0-16,0 0 0 0,0 0 0 0,44-27 0 0,-44 27 0 15,0 0 0-15,0 0 0 0,8 9 0 0,-8-3 0 16,2 1 0-16,-4 3 0 0,1 5 0 0,0 1 0 16,-2-1 0-16,1 1 128 0,-2 0-128 0,1-2 0 15,-1 4 144-15,0 1-144 0,2-3 192 0,-1-1-192 16,2 1 192-16,0-4-192 0,2-1 192 0,0-2-192 15,3-3 0-15,-4-6 0 0,0 0 0 0,0 0 0 16,0 0-224-16,0 0-96 0,0 0-32 0,0 0 0 16,52-31-976-16,-52 31-192 15</inkml:trace>
  <inkml:trace contextRef="#ctx0" brushRef="#br0" timeOffset="48819.46">30385 12300 18431 0,'-4'0'816'0,"3"0"160"0,-1 0-784 0,2 0-192 0,0 0 0 0,0 3 0 15,0-3 2928-15,0 2 528 0,0 2 128 0,0 2 0 16,2 4-560-16,-2 2-112 0,2 2-32 0,-1 2 0 15,1 1-1584-15,-1 3-320 0,0 2-64 0,0-1-16 16,0 5-320-16,-1-1-64 0,2 1 0 0,-2 3-16 16,1-5-240-16,-1 2-64 0,0-1 0 0,-1-2 0 15,1 1-192-15,-2-4 0 0,0 0 0 0,1-3 0 16,0-1 0-16,-2-2 0 0,1-2 0 0,0 0 0 0,0-4 0 16,-1 0 0-16,2-2 0 0,0-2 0 0,0 0 0 15,-1-2 0-15,1 1 0 0,0-3 0 16,-1 0-640-16,0-3 0 0,0 1-16 0,-1 1 0 15,1-6-368-15,-1 4-80 0,3 3-16 0,0 0-17728 16</inkml:trace>
  <inkml:trace contextRef="#ctx0" brushRef="#br0" timeOffset="49302.78">30639 12536 15663 0,'2'0'1392'16,"0"0"-1120"-16,-1 0-272 0,0 0 0 0,-1 0 2432 0,2 0 448 15,0 0 64-15,2 2 32 0,-4-2 512 0,0 0 96 16,0 0 32-16,0 0 0 0,39 8-2144 0,-39-8-448 16,0 0-64-16,31 7-32 0,-31-7-288 0,0 0-48 15,30 8-16-15,-30-8 0 0,0 0-208 0,31 10-48 16,-31-10-16-16,18 7 0 0,-18-7-304 0,0 0 128 16,0 0-128-16,0 0 0 0,35 9 0 0,-35-9 0 15,0 0 0-15,0 0 0 0,0 0-256 0,0 0-128 16,0 0 0-16,0 0-16 15,0 0-816-15,0 0-176 0</inkml:trace>
  <inkml:trace contextRef="#ctx0" brushRef="#br0" timeOffset="49553.74">30814 12414 10879 0,'-5'6'240'0,"2"-2"48"0,1-2 16 0,0 1 0 0,2 1-304 0,-1-4 0 0,1 2 0 0,-1 2 0 15,0 2 4592-15,0 1 848 0,-2 4 192 0,2 2 16 16,0 0-2352-16,-1 2-480 0,2-1-80 0,0-2-32 16,0 1-1664-16,0 0-336 0,0 2-64 0,0-3 0 15,-1 2-240-15,1-2-32 0,-1 1-16 0,-2-3 0 0,2-2-224 0,-1-1-128 0,-1 2 128 0,1-2-128 16,1-1 0-16,-2-5 0 0,1 1 0 0,0 0 0 31,1-1-416-15,-1 0-48-16,0-1-16 0,0 3 0 0,1-3-736 0,-2 0-128 0,2-3-48 0,0 1-16288 15</inkml:trace>
  <inkml:trace contextRef="#ctx0" brushRef="#br0" timeOffset="54952.03">31143 12786 9215 0,'-3'0'816'0,"2"0"-656"16,1 0-160-16,0-2 0 0,1 2 2032 0,-1-1 368 15,0 1 80-15,0 0 16 0,1 0 704 0,-1 0 128 16,3 0 48-16,-2 0 0 0,1 1-1024 0,1-1-208 15,-1 0-32-15,-2 0-16 0,0 0-1136 0,0 0-208 16,0 0-48-16,0 0-16 0,0 0-368 0,0 0-80 0,49-30-16 0,-49 30 0 16,0 0-80-16,28-41-16 0,-28 41 0 0,24-39 0 15,-24 39-128-15,23-46 0 0,-23 46 0 0,22-45 0 16,-22 45 0-16,19-40 0 0,-19 40 0 0,0 0 0 16,22-54 0-16,-22 54-176 0,0 0 176 0,13-38-128 15,-13 38 128-15,0 0 0 0,0 0-144 0,0 0 144 16,0-27 0-16,-3 26 0 0,-1-2 0 0,1 3 0 15,-1 0 128-15,-1 3 64 0,0-3 0 0,1 3 0 16,-1 1-32-16,2 2 0 0,0 3 0 0,-1-2 0 16,2 6-32-16,1-1 0 0,0 3 0 0,-1 1 0 15,2 0 0-15,-1 3-128 0,2 0 192 0,-1 2-64 16,3-3-128-16,-2 0 0 0,3 1 144 0,-1-3-144 16,1-1 0-16,-1-4 0 0,2 0 0 0,-1-1 128 0,1 2-128 15,0-4 0-15,0 0 0 0,2 0 0 0,-3-2 0 0,3-1-128 16,-1 1 128-16,-6-6-128 15,0 0-288-15,0 0-48 0,0 0-16 0,0 0 0 16,0 0-1472-16,0 0-288 0</inkml:trace>
  <inkml:trace contextRef="#ctx0" brushRef="#br0" timeOffset="55206.18">31203 12536 8287 0,'3'0'368'0,"-1"0"80"0,-2 0-448 0,0 0 0 15,0 0 0-15,0 0 0 0,0 0 2896 0,0 0 496 0,0 0 112 0,0 0 16 16,0 0 240-16,0 0 48 0,51 0 16 0,-51 0 0 16,0 0-1904-16,0 0-368 0,0 0-80 0,50 2 0 15,-50-2-928-15,0 0-176 0,0 0-48 0,0 0 0 16,46 2-320-16,-46-2 128 0,0 0-128 0,0 0 0 15,0 0 0-15,0 0-208 0,51-7 16 0,-51 7 16 32,0 0-1808-32,0 0-384 0</inkml:trace>
  <inkml:trace contextRef="#ctx0" brushRef="#br0" timeOffset="56002.28">31719 12313 2751 0,'-1'-2'256'0,"-1"1"-256"16,1 0 0-16,0 1 0 0,1-3 3552 0,0 3 672 16,-1 0 128-16,-1 0 16 0,1-1 512 0,0 1 112 15,0 0 0-15,-2-2 16 0,2 2-2816 0,0 0-560 16,-1 0-112-16,1 0-32 0,0 2-816 0,0-2-160 15,0 1-48-15,-1 2 0 0,0-1-144 0,1 2-16 0,-1 0-16 0,1-2 0 16,1 4-112-16,-1-2-32 16,0 2 0-16,-1-2 0 0,2 5-144 0,0-3 0 15,2 0 0-15,-2 2 0 0,0-2 0 0,1 2 0 16,-1 2 0-16,1-2 0 0,0 0 0 0,-1 1 0 0,2-2 0 0,-1 3 0 16,0-1 0-16,-1 1 0 0,1-2 0 0,-1-1 0 15,-1 0 0-15,1-1 0 0,-1 0 0 0,1 1 0 16,-1-4 0-16,-1 2 0 0,2-1 0 0,-1 0 0 15,0-1 0-15,1 0 0 0,0 1 0 0,-1 1 0 16,2-2 0-16,-1 1 0 0,0 2 0 0,1 0 0 16,0 1 0-16,1-1 0 0,-1 0 0 0,-1 0 0 15,1 0 0-15,-1 0 0 0,1 1 0 0,-1-2 0 16,-1 1 0-16,1-1 0 0,-1 1 0 0,-2-2 0 16,2 2 0-16,-1-3 0 0,-1 1 0 0,1 1 0 15,-2-1 0-15,1 0 0 0,1-1 128 0,-2 2-128 0,2 1 0 16,-2-2 0-16,0 2 0 0,1-2 0 0,-1 1 0 0,-1 2 0 15,1 0 128-15,1-1-128 0,-1-3 0 0,0 2 0 16,1 0 0-16,-1 2 0 0,0-3 0 0,-1 3 0 0,1-4 0 0,-1 4 0 16,2-4 0-16,-2 1 0 0,0 1 0 0,1-1 0 15,-1 2-160-15,0-2 160 0,2-2 0 0,-2 2-144 16,2-2 144-16,-1-1-128 16,2 2 128-16,1-1-128 0,-1 0 128 0,1-2 0 15,1 2 0-15,0-2 0 0,1 0 0 0,1-2 0 16,0 0 0-16,1 2-128 0,-3 0 128 0,0 0 0 15,0 0 0-15,0 0 0 0,0 0 0 0,0 0 0 0,0 0 0 0,0 0 0 0,0 0 0 0,0 0 0 32,50-28 0-32,-50 28 0 0,0 0 0 0,0 0 0 15,0 0 0-15,0 0 0 0,0 0 0 0,0 0 0 0,0 0 0 16,46-27 0-16,-46 27 0 0,0 0 0 0,0 0 0 0,0 0 0 16,0 0 0-16,0 0 0 0,0 0 0 0,0 0 0 15,27 10 0-15,-25-4 0 0,-1 2 0 0,-1-1 128 16,0-1-128-16,-1 4 144 0,1-4-144 0,0 3 160 15,0-2-160-15,1 2 128 0,-1-2-128 0,2-1 128 16,1 0-128-16,-1 1 0 0,2-4 0 0,1 2 0 16,0-1 0-16,-1-2 0 0,-4-2 0 0,0 0 0 15,0 0-352-15,0 0 0 0,0 0 0 0,0 0 0 16,0 0-448-16,0 0-96 16,48-12 0-16,-48 12-17760 0</inkml:trace>
  <inkml:trace contextRef="#ctx0" brushRef="#br0" timeOffset="56901.86">32051 12581 15663 0,'0'0'1392'16,"0"0"-1120"-16,0 0-272 0,0 0 0 15,0 0 2368-15,0 0 400 0,0 0 96 0,0 0 16 16,0 0 480-16,0 0 96 0,0 0 32 0,0 0 0 15,0 0-2176-15,0 0-432 0,0 0-96 0,0 0-16 16,0 0-288-16,0 0-64 0,0 0-16 0,44 6 0 16,-44-6-128-16,0 0-16 0,0 0-16 0,43 1 0 0,-43-1-240 0,0 0 128 15,0 0-128-15,0 0 0 0,52-5 0 0,-52 5 0 16,0 0 0-16,0 0 0 16,0 0-672-16,0 0-32 0,0 0 0 0,0 0-17968 15</inkml:trace>
  <inkml:trace contextRef="#ctx0" brushRef="#br0" timeOffset="57169.68">32170 12470 16575 0,'0'0'736'0,"0"0"160"0,0 0-720 0,0 0-176 0,0 0 0 0,0 0 0 16,0 0 2896-16,0 0 560 0,0 0 96 0,0 0 32 15,0 0-560-15,0 0-96 0,0 0-32 0,0 0 0 16,-2 7-1888-16,-1-3-384 0,-1 1-80 0,2 1-16 16,-2 0-272-16,2 0-64 0,-1 4-16 0,2 0 0 15,-1 0-176-15,2 2 0 0,0 3 0 0,0 1 0 16,1-2 0-16,0 2 0 0,2 0 0 0,0 1 0 16,0-3 0-16,-1 1 0 0,1-2-176 0,-1-3 176 15,-1-1-704 1,1-2-48-16,-2-7-16 0,2 9-11264 0,-2-9-2240 0</inkml:trace>
  <inkml:trace contextRef="#ctx0" brushRef="#br0" timeOffset="57789.14">32654 12201 12479 0,'0'0'1104'0,"0"0"-880"0,0 0-224 0,0 0 0 0,0 0 1792 0,0 0 304 16,0 0 64-16,0 0 16 0,0 0 1120 0,0 0 224 16,0 0 64-16,-3-18 0 0,3 18-1296 0,-6-3-256 15,1 2-48-15,1 1-16 0,-2 1-1120 0,1 2-208 16,-1-1-64-16,1-1 0 0,-1 2-272 0,1 3-64 15,-1-2-16-15,0 5 0 0,-1-2-96 0,1 3 0 16,0 2-128-16,0 3 192 0,1 1-192 0,0-1 0 16,2 2 0-16,0 2 0 0,0-1 0 0,2 5 0 0,0-5 0 0,1 2 0 15,0-4 0-15,1 0 0 0,2 1 0 0,-2-1 0 0,0 2 0 0,1-3-176 32,0 1 176-32,1-4-128 15,-3-12-368-15,8 22-64 0,-8-22-16 0,0 0-11888 16,17 19-2384-16</inkml:trace>
  <inkml:trace contextRef="#ctx0" brushRef="#br0" timeOffset="58136.15">32802 12226 15663 0,'0'0'688'0,"-5"-1"144"0,5 1-656 0,0 0-176 16,-5-1 0-16,5 1 0 0,0 0 3264 0,0 0 608 16,-4 1 128-16,4-1 32 0,-5 1-992 0,2 0-192 15,-1 2-32-15,0 0-16 0,2 0-1968 0,1-2-384 16,-2 2-64-16,2-1-32 0,0 2-352 0,-1-2 0 15,2-2 0-15,-1 5 0 0,1-5 0 0,0 0 0 16,1 6-160-16,-1-6 160 16,0 0-304-16,0 0 48 0,0 0 16 0,0 0 0 0,0 0 240 0,0 0 0 15,0 0 0-15,0 0-144 0,0 0 144 0,0 0 0 16,0 0 0-16,0 0 0 16,0 0-752-16,0 0-64 0,0 0-16 0</inkml:trace>
  <inkml:trace contextRef="#ctx0" brushRef="#br0" timeOffset="58670.67">32732 12597 911 0,'0'0'0'0,"0"0"0"0,0 0 0 0,0 0 0 0,0 0 2016 0,0 0 320 16,0 0 64-16,0 0 16 0,0 0 1120 0,0 0 240 15,-3-20 32-15,3 20 16 0,0 0-912 0,0 0-176 16,0 0-48-16,0 0 0 0,7-37-1088 0,-7 37-240 16,0 0-32-16,0 0-16 15,25-42-608-15,-25 42-112 0,0 0-16 0,25-39-16 0,-25 39-352 0,0 0-64 16,21-36-16-16,-21 36 0 0,0 0 0 0,0 0-128 16,16-37 192-16,-16 37-64 0,0 0 64 0,0 0 0 15,0 0 0-15,6-30 0 0,-6 30-48 0,0 0 0 16,0 0 0-16,0 0 0 0,0 0 16 0,0 0 0 15,0 0 0-15,0 0 0 0,0 0-32 0,0 0 0 0,0 0 0 16,0 0 0-16,0 0 48 0,0 0 0 0,-2 6 0 16,2 2 0-16,-2 1-176 0,2 3 128 0,-1-1-128 0,2 1 128 15,1 0-128-15,-1 1 0 0,1-1 0 0,1 0 0 16,-1-2 0-16,1 3 0 0,-1-3 0 0,1-2 0 16,-2 0 0-16,-1-8-224 0,4 12 80 0,-4-12 16 31,2 12-384-31,-2-12-80 0,0 0-16 0</inkml:trace>
  <inkml:trace contextRef="#ctx0" brushRef="#br0" timeOffset="58905.18">32691 12366 5519 0,'0'0'496'0,"0"0"-496"0,0 0 0 0,0 0 0 0,0 0 2816 0,0 0 480 15,0 0 96-15,0 0 0 16,0 0 1152-16,0 0 208 16,31 12 48-16,-31-12 16 0,0 0-2560 0,0 0-512 15,39 10-96-15,-39-10-32 0,0 0-1136 0,0 0-224 16,50 4-64-16,-50-4 0 0,0 0-192 0,0 0 0 16,0 0 0-16,48 0 0 15,-48 0-784-15,0 0-112 0,0 0 0 0</inkml:trace>
  <inkml:trace contextRef="#ctx0" brushRef="#br0" timeOffset="59551.71">33107 12183 11967 0,'0'0'528'0,"0"0"112"0,0 0-512 16,0 0-128-16,0 0 0 0,0 0 0 0,0 0 2112 0,0 0 384 0,0 0 64 0,0 0 32 16,0 0 1408-16,0 0 288 0,0 0 48 0,0 0 16 0,0 0-2352 0,0 0-464 15,0 0-80-15,0 0-32 0,0 0-592 0,18 22-112 16,-22-13-16-16,0-2-16 0,2 2-320 0,-2 1-64 16,0 2-16-16,2-2 0 0,-1 0-288 0,2 0 128 15,0 1-128-15,1-1 0 0,0-2 0 0,1 2 0 16,0 0 0-16,-1-10 0 0,7 16 0 0,-7-16 0 15,7 15 0-15,-7-15-144 0,0 0-48 0,11 16-16 16,-11-16 0-16,0 0 0 0,0 0-80 0,13 17-16 16,-13-17 0-16,0 0 0 0,0 0 304 0,0 0-128 15,6 13 128-15,-6-13 0 0,0 0 0 0,0 0 0 16,1 8 0-16,-1-8 0 0,0 0 0 0,0 7 0 16,0-7 0-16,-1 6 0 0,1-6 0 0,-1 6 0 15,1-6 0-15,-3 6 0 0,3-6 0 0,-1 6 0 16,1-6 0-16,-4 8 0 0,4-8 0 0,-4 8 0 0,3-4 0 0,-1 2 0 15,-2 1 0-15,2-1 0 0,-2 0 0 16,-1 0 0-16,-1 2 0 0,-1 0 0 0,1 2 0 0,-1-1 0 16,-2 1 0-16,-1 2-128 0,-1-1 128 0,0 4 0 15,-1-3 0-15,-1 1 0 0,2-3 0 0,1-4 0 16,3 1-128-16,-1-2 128 0,2-1 0 0,3-4 0 16,-1 0 0-16,4 0 0 0,0 0 0 0,0 0 0 15,0 0-128-15,0 0 128 0,0 0 0 0,0 0 0 16,0 0 0-16,23-35 0 0,-23 35 0 0,0 0 0 15,0 0 0-15,0 0 0 0,0 0 0 0,40-31 144 16,-40 31-144-16,0 0 0 0,0 0 0 0,0 0 0 16,0 0 0-16,0 0 0 0,48-7 0 0,-48 7 0 15,0 0 128-15,0 0-128 0,27 16 192 0,-27-16-64 0,0 0-128 16,0 0 128-16,23 20-128 0,-23-20 128 0,0 0-128 0,12 17 0 16,-12-17 0-16,5 11 0 0,-5-11 0 15,0 11 0-15,0-11 0 0,-1 8 0 0,-2-5-320 0,3-3-64 16,-2 5 0-16,2-5 0 15,0 0-1104-15,-4 2-240 0</inkml:trace>
  <inkml:trace contextRef="#ctx0" brushRef="#br0" timeOffset="59906.8">33237 12163 6447 0,'-7'1'576'0,"7"-1"-576"16,-4 3 0-16,4-3 0 0,0 0 2624 0,0 0 400 0,0 0 96 0,0 0 16 16,0 0 1280-16,9 12 272 0,-9-12 48 0,10 16 16 0,-10-16-2240 0,15 22-448 15,-7-6-80-15,1-1-32 0,1 1-1200 0,0 0-240 16,0 1-64-16,-1-1 0 16,0 0-256-16,-2 0-64 0,2 2-128 0,-3-3 192 15,0 1-192-15,1 0 0 0,-2 0 0 0,0 0 0 16,-2-1 0-16,1 1 0 0,0-2 0 0,-2 1 0 15,1-3 0-15,-2 2 0 0,0 1 0 0,-2-3 0 16,-2 2 0-16,1 0 0 0,-2 0 0 0,-2-2 0 16,0 1 0-16,-2-1 0 0,1-1 0 0,-2 0 0 15,-1-1-176-15,-2-2 32 0,0-2 0 0,1 0 0 16,-1-1-272-16,1-1-48 0,0-2-16 0,1-2 0 16,3-2-192-16,1-2-32 0,1-1-16 0,5 5 0 15,-5-14-1168-15,5 14-224 0,0 0-64 0</inkml:trace>
  <inkml:trace contextRef="#ctx0" brushRef="#br0" timeOffset="60420.3">33490 12047 11967 0,'-7'-3'528'0,"7"3"112"16,-7-3-512-16,7 3-128 0,-5-3 0 0,5 3 0 0,-4 0 3216 0,4 0 624 0,-6-1 112 0,0-2 16 15,-2 3-640-15,1-2-144 0,0 1-32 0,0 1 0 16,3-3-1680-16,-1 2-320 0,5 1-80 0,0 0-16 16,0 0-608-16,0 0-112 0,0 0-16 0,0 0-16 15,0 0-304-15,0 0 160 0,0 0-160 0,0 0 128 16,0 0 0-16,0 0-128 0,44-21 192 0,-44 21-64 15,0 0-128-15,0 0 128 0,0 0-128 0,53-3 128 0,-53 3-128 0,0 0 0 16,0 0 0-16,0 0 0 0,42 7 0 0,-42-7-144 16,0 0 144-16,0 0-160 15,0 0-96-15,16 17 0 0,-16-17-16 0,0 0 0 16,4 16-16-16,-5-12 0 0,0 2 0 0,-3 1 0 16,0 2 160-16,-1-3 128 0,0 0-192 0,0 1 192 0,-1-1-192 15,-1 0 192-15,-2 1-192 0,-2 2 192 0,1-3-176 0,-2 0 176 16,1 1-160-16,-1-1 160 0,3-3-160 0,-1 1 160 15,2-1-160-15,3-2 160 0,0 1 0 0,5-2 0 16,0 0 0-16,0 0 0 0,0 0 176 0,0 0 16 16,0 0 16-16,0 0 0 0,0 0 0 0,0 0 0 15,0 0 0-15,46-2 0 0,-46 2 48 0,0 0 0 16,0 0 0-16,43 18 0 0,-43-18-128 0,25 16-128 16,-25-16 176-16,27 19-176 0,-27-19 0 0,30 19 0 15,-30-19 0-15,26 16 0 0,-26-16 0 0,0 0 0 16,27 18 0-16</inkml:trace>
  <inkml:trace contextRef="#ctx0" brushRef="#br0" timeOffset="62337.9">32641 12818 3679 0,'-7'0'320'0,"2"0"-320"16,1 0 0-16,3 0 0 0,0 0 512 0,-1 0 16 16,1 0 16-16,0 0 0 0,0 0 624 0,-2-2 128 0,0 2 32 0,-2 0 0 15,1-1 592-15,0 1 112 0,0 0 16 16,1 0 16-16,0 0 304 0,1 0 64 0,-1 0 16 0,1-3 0 15,1 3-352-15,-2 0-80 0,3 0-16 0,-1 0 0 16,0 3-384-16,1-3-80 16,1 1 0-16,0 1-16 0,2 1-800 0,-1 1-144 0,2-2-48 0,2 2 0 15,1 2-80-15,-7-6 0 0,0 0-16 0,36 14 0 0,-36-14-112 0,34 11-32 16,-34-11 0-16,0 0 0 16,57 7-112-16,-57-7-32 0,0 0 0 0,65 3 0 15,-65-3-144-15,0 0 160 0,61 0-160 0,-61 0 160 0,0 0-160 16,58-4 160-16,-58 4-160 0,0 0 160 0,58-5 736 0,-58 5 128 15,0 0 48-15,47-1 0 16,-47 1-1648 0,0 0-320-16,49 0-64 0,-49 0 0 0,0 0 768 0,54-3 192 0,-54 3 0 0,0 0 0 0,48 0 0 0,-48 0 0 15,0 0 0-15,43 4 0 0,-43-4 0 0,0 0 0 16,0 0 0-16,45 5 0 0,-45-5 0 0,0 0 0 16,0 0 0-16,0 0 0 0,35 7 0 0,-30-4 0 15,-5-3 0-15,0 0 0 0,0 0 0 0,0 0-144 16,0 0 144-16,0 0 0 0,0 0-336 0,0 0 16 15,0 0 0-15,0 0 0 16,0 0-288-16,0 0-48 0,3 0-16 0</inkml:trace>
  <inkml:trace contextRef="#ctx0" brushRef="#br0" timeOffset="62903.59">32894 13083 19343 0,'-3'0'1728'0,"1"0"-1392"0,2-2-336 0,1 2 0 15,-1 0 1168-15,0 0 176 0,0-3 16 0,0 2 16 16,-1-2 1264-16,1 0 256 0,1 0 48 0,-1 3 16 15,0 0-1104-15,0 0-240 0,0 0-32 0,0 0-16 16,0 0-944-16,47-36-192 0,-47 36-48 0,0 0 0 16,0 0-128-16,53-12-48 0,-53 12 0 0,0 0 0 0,0 0-208 0,0 0 128 15,48 0-128-15,-48 0 0 0,0 0 0 0,25 12 0 16,-16-5 0-16,-2 0 0 0,0 2 0 0,-2-3 0 16,0 4-176-16,-1 0 176 0,-2-2-256 0,0 2 80 15,-2-2 16-15,0 3 0 16,-2-4 0-16,0 3 0 0,-2 1 0 0,-1-3 0 0,0 0-176 0,-1 0-48 15,-2 0 0-15,-2 0 0 16,-1 0-144-16,-4 1-48 0,0-2 0 0,-1 0 0 16,1-4 112-16,-1 2 16 0,-1-4 0 0,-1 2 0 0,2-3 192 0,1 0 64 15,1-3 0-15,0 2 0 0,3-1 320 0,2-2 64 16,2-2 0-16,1 1 16 0,3 0 240 0,2-1 32 0,1 6 16 0,0 0 0 16,0 0 48-16,0 0 16 0,0 0 0 0,36-43 0 15,-36 43-128-15,0 0-32 0,0 0 0 0,57-26 0 16,-57 26 16-16,0 0 0 0,54-13 0 0,-54 13 0 15,0 0-128-15,0 0-32 0,51 3 0 0,-51-3 0 16,27 11-80-16,-27-11-32 0,26 17 0 0,-13-9 0 16,-1 0-144-16,-1 2 0 0,0-3 0 0,-3 2 128 15,1-3-128-15,-3 0 0 0,0 1 0 0,-1-4 0 16,-1 1-320-16,0-1 0 0,-2-1 0 0,1-2 0 16,1 0-416-1,-2-2-80-15,-2 2-16 0</inkml:trace>
  <inkml:trace contextRef="#ctx0" brushRef="#br0" timeOffset="64320.63">33654 11832 1839 0,'-5'0'160'16,"0"0"-160"-16,1 0 0 0,3 1 0 0,0-1 992 16,-3 1 160-16,-1 0 48 0,-3 2 0 0,-2-2 800 0,-1 1 176 15,2 1 16-15,1-3 16 0,4 1-144 0,1-1-16 16,3 0-16-16,0-1 0 0,3 1-416 0,-3 0-80 16,0 0 0-16,0 0-16 0,0 0-48 0,0 0-16 15,0 0 0-15,0 0 0 0,0 0-48 0,0 0 0 16,0 0 0-16,0 0 0 0,0 0-368 0,50-10-80 15,-44 14 0-15,-6-4-16 0,0 0-560 0,0 0-128 16,40 10 0-16,-40-10-16 0,0 0-112 0,43 6 0 16,-43-6-128-16,0 0 192 0,40 9-192 0,-40-9 0 15,0 0 0-15,38 9 0 0,-38-9 0 0,0 0 0 16,0 0 0-16,43 10 0 0,-43-10 0 0,0 0 0 16,0 0 0-16,0 0 0 0,0 0 0 0,38 6 0 0,-38-6 0 0,0 0 0 15,0 0 144-15,0 0-144 0,0 0 128 0,0 0-128 16,0 0 0-16,0 0 0 0,0 0 0 0,0 0-176 15,0 0 176-15,0 0 192 0,-2 92-32 0,-3-76-16 16,-1 0-144-16,1 3 0 0,3-3 0 0,-1 2 0 16,2 1 0-16,0-3 0 0,1 1 0 0,0 1-176 15,0-1 176-15,2-1 0 0,2 1 0 0,0-3 0 16,1 2 0-16,-2 0 0 0,0 1 0 0,-2 1 0 16,2-1 0-16,-3-17 0 0,0 0 0 0,0 0-128 15,0 0 128-15,0 89 0 0,0-69 0 0,-2 2 0 16,-1 3 0-16,-1-1 0 0,0 2 0 0,2 0 0 15,0 2 0-15,1-5 0 0,0 1 0 0,0-2 0 16,0-2 0-16,2-2 0 0,1-2 0 0,-1 0 0 0,1 0 0 0,-1 1 0 0,4-1 0 0,-3 1 0 16,0 3 0-16,-2-2 0 0,0 1 0 0,0 3 0 15,-3-2 0 1,1 1 0-16,-2-1 0 0,-1 2 0 0,-1 3 0 0,0 1 0 16,-2-2 0-16,0 5 0 0,-4-3 0 0,0 0 0 15,0-2 0-15,1-1 0 0,3-2 0 0,1-1 0 16,1-4 0-16,-2-2 0 0,2-1 0 0,0-3 128 15,1 3-128-15,-1 2 176 0,-2-1-48 0,1 1 0 16,-1 1 0-16,1-4 0 0,-2 2 0 0,3 0 0 16,0-1 0-16,0-1 0 0,0 2 32 0,1-4 0 15,2 0 0-15,-1-2 0 0,2 1 0 0,0 1 0 16,0-4 0-16,2 1 0 0,-1 2-160 0,0-3 128 16,2-2-128-16,-1 2 128 0,0 0-128 0,-1-3 0 15,1 0 0-15,1 1 0 0,-1 0 0 0,0-2 0 16,1 1 0-16,1 1 0 0,-1-4 0 0,-1 2 0 0,1-2 0 0,-1 1 0 15,1-1 128-15,-1 3-128 0,1-3 0 0,-1 0 128 16,2 2-128-16,-2-2 0 0,1 0 0 0,0 1 128 16,-1-1-128-16,1 0 0 0,-1 0 0 0,2 0 0 15,-2 0 0-15,0-1 0 0,0 1 0 0,0 0 0 16,0-2 0-16,0 2 0 0,-2-4 0 0,1 2 0 16,0-1 0-16,-2 2 0 0,1-2 128 0,-2 0-128 15,1 3 0-15,-1-3 0 0,0 2 0 0,0 1 0 16,-1 0 0-16,-1 0 0 0,0 1 128 0,0-1-128 15,0 3 0-15,-2-3 0 0,1 0 0 0,-2 0 0 16,2 0 0-16,-2 0 0 0,-1 1 0 0,0 1 0 16,-1-2 0-16,0 0 128 0,-2 0-128 0,-4 0 0 15,1 3 160-15,-2-3-160 0,1 0 192 0,-1 0-192 0,1 0 208 0,-2 0-64 16,3 1-16-16,0 2 0 0,3-1-128 0,0-1 128 16,1 2-128-16,3-1 128 0,3 2-128 0,1-4 0 15,1 4 0-15,2-2 128 0,1 2-128 0,1-2 0 16,1 2 0-16,1-2 128 0,2 0-128 0,0 0 0 15,1 1 0-15,0 0 128 0,-5-3-128 0,0 0 0 16,0 0 0-16,0 0 0 0,37 8 0 0,-37-8 0 16,0 0 0-16,0 0 0 0,0 0 0 0,54 0 0 15,-54 0 0-15,0 0 0 0,0 0 0 0,53-6 0 16,-53 6 0-16,0 0 0 0,0 0 0 0,60-16 0 16,-60 16-176-16,0 0 176 0,0 0-208 0,62-26 32 15,-62 26 16-15,0 0 0 16,0 0-208-16,51-29-32 0,-51 29-16 0,0 0 0 15,0 0-112-15,0 0-32 0,43-35 0 0,-43 35 0 0,0 0-336 0,0 0-80 0,0 0-16 0</inkml:trace>
  <inkml:trace contextRef="#ctx0" brushRef="#br0" timeOffset="67786.73">30286 11854 13823 0,'-8'0'1216'0,"2"0"-960"16,1 0-256-16,3 0 0 0,-1 0 1248 0,-1 0 208 0,-2 0 32 0,-5 0 16 16,-4 0 640-16,-2 0 128 15,-2 2 32-15,2 2 0 0,1 0-768 0,2 2-160 16,2-2-32-16,2 1 0 0,1-2-400 0,2 3-96 16,1-2-16-16,0 2 0 0,2 1-192 0,-1-1-32 15,3 0-16-15,-1 0 0 0,2-2-192 0,0 2-32 0,1 0-16 0,0 0 0 16,1 1-16-16,0-1 0 0,0 0 0 0,2 4 0 15,1-3-48-15,-1 2-16 0,1 3 0 0,2-2 0 16,-1 5-80-16,1-1-32 0,2 0 0 0,-2 2 0 16,1 2-32-16,1 3-128 0,-1 1 192 0,-1 0-64 15,0 3-128-15,-1 4 192 0,-1-1-192 0,-1 0 192 16,-2 5-192-16,-2-1 128 0,-1 6-128 0,-1 2 128 16,-4 0-128-16,1 2 0 0,-1 2 144 0,-2-2-144 15,-1-5 0-15,-1 1 0 0,1 1 0 0,0-5 128 16,1 1-128-16,0-7 0 0,1-3 0 0,2 1 0 0,-1-1 0 15,-2 3 0-15,2 4 0 0,-1-1 128 16,3-2-128-16,0-3 0 0,2-2 0 0,-1-1 0 0,3-1 0 0,-2-4 0 16,2 2 0-16,1-6 128 0,0 1-128 0,0-5 128 15,0-2-128-15,0-2 128 0,0 2-128 0,1 0 176 16,-1 2-176-16,2-4 192 0,-2 2-192 0,0 1 192 16,0-3-192-16,0 2 192 0,0 0-192 0,0-2 128 15,0 0-128-15,0 0 128 0,1 1-128 0,-1-4 0 16,1 1 0-16,-1 1 0 0,1-1 0 0,1-2 128 15,0 2-128-15,0-2 0 0,1 2 144 0,-1-4-144 16,1 4 160-16,-1-2-160 0,2-1 304 0,0 2-48 0,-1 1 0 0,-3-4 0 16,0 0 0-16,0 0 0 0,0 0 0 0,36 18 0 0,-36-18-112 0,0 0-16 31,0 0-128-31,49 13 192 0,-49-13-192 0,0 0 0 16,54 8 0-16,-54-8 0 15,0 0-704-15,69-5-96 0,-69 5-16 0,0 0-19136 0</inkml:trace>
  <inkml:trace contextRef="#ctx0" brushRef="#br0" timeOffset="70787.06">25976 14330 10127 0,'-2'-7'896'15,"-1"4"-704"-15,2 3-192 0,1 0 0 16,-1 0 1776-16,1 0 320 0,-3-7 64 0,-2-2 16 0,2-4 1120 0,-2 5 224 16,1 10 64-16,2-2 0 0,-2 2-1232 15,3 0-240-15,1 0-64 0,0 1 0 0,0 0-1072 0,1 1-208 16,0-4-64-16,0 9 0 0,1 3-304 0,0 5-64 15,-1 2-16-15,1-3 0 0,0 3-80 0,-2-1-32 16,1 4 0-16,0 3 0 0,2 10-208 0,-2 1 128 16,2 2-128-16,-1 0 0 0,2 2 0 0,0-4 0 15,-2 1 0-15,0-8 0 0,1-1 0 0,-2-6 0 16,0-4 0-16,-1-5 0 0,2 0 0 0,-4-3 0 16,4 5 0-16,-1-5 0 0,0 0 0 0,0-1 0 15,2-3 0-15,-2-2 0 0,0-2 0 0,1-2 0 16,0 0 0-16,0-2 0 0,0-1 0 0,0-1 0 15,-1-2 0-15,2-4 0 0,-2 0 0 0,-1-2 0 0,0-3 0 16,-1-1 0-16,-2-2 0 0,2-2 128 0,-1 0-128 0,-1-4 0 16,1-1 144-16,-2-1-144 0,0-8 128 0,1-2-128 15,-1-2 0-15,-1 0 0 0,1 1 0 0,-1 2 0 16,2 0 0-16,-2 7 0 0,1 3 0 0,-1 3 0 16,-1 0 0-16,0 4 0 0,1 6 0 0,0 3 0 15,0 1 0-15,-1 0 0 0,2 2 128 0,0 2-128 16,1 2 192-16,1-1 16 0,1 2 0 0,0-5 0 15,1-6 48-15,1 8 16 0,0 11 0 0,3 3 0 16,1-1-128-16,2-3-16 0,2 3-128 0,-9-9 192 16,0 0-192-16,0 0 0 0,52 16 0 0,-38-4 0 15,0-2 0-15,1 0 0 0,3 2 0 0,0-2 0 16,-18-10 0-16,40 15 0 0,-22-1 0 0,0-2 0 16,-18-12 0-16,32 18 0 0,-32-18 0 0,27 18 0 0,-27-18 0 15,18 15 0-15,-10-7 0 0,-3-3 0 0,-2 1-320 0,0 1 64 16,-2-2 0-16,-2 1 0 0,-2-3-64 0,0 4 0 15,-3-4 0-15,-2 4 0 0,0-4 320 0,-5 2-160 16,0 3 160-16,-2-2-128 0,-1 0 128 0,-2 0 0 16,1 0-144-16,1 1 144 0,1-4 0 0,0 3 0 0,-1 1-144 0,4-5 144 15,3-1-176-15,1 2 32 16,-1 0 0-16,-1 1 0 0,3 1-112 0,0-1-32 16,4-4 0-16,3 0 0 15,2-4-544-15,2 2-128 0,-4 2 0 0,0 0-16320 0</inkml:trace>
  <inkml:trace contextRef="#ctx0" brushRef="#br0" timeOffset="71103.5">26545 14327 21183 0,'-7'-4'944'0,"3"4"192"0,0 3-912 0,2-6-224 16,-1 2 0-16,2 1 0 15,-1-2 2432-15,-2 2 432 0,-2 0 80 0,-4 0 32 16,-3 2-544-16,1 2-96 0,-2-2-32 0,0 6 0 16,0-2-1408-16,-1 3-272 0,2 0-64 0,-2 4-16 15,-1 0-176-15,1 2-48 0,-1 1 0 0,1 4 0 16,3 1-112-16,-1 1-16 0,4 2-16 0,2 1 0 16,1 1-176-16,2 1 0 0,3-2 144 0,2 0-144 15,2 1 0-15,0 2 0 0,2-5 0 0,1 4 0 0,2-4 0 0,-1-1 0 16,3 0 0-16,1 0 0 0,0-2 0 0,1-1 0 15,0-1 0-15,0 1-128 0,1-6-32 0,-1 2 0 16,2-2 0-16,-1-6 0 16,0 2-672-16,-13-9-144 0,0 0-32 0,0 0-17232 15</inkml:trace>
  <inkml:trace contextRef="#ctx0" brushRef="#br0" timeOffset="71453.14">26676 14437 17503 0,'-4'4'768'0,"3"-2"176"0,0-2-752 0,0 3-192 0,-1-3 0 0,2 1 0 16,-1 1 3088-16,0 1 592 0,1 3 112 0,-2 4 32 15,0 0-896-15,1 0-176 0,-1 5-48 0,0-2 0 16,0 3-1696-16,1 2-352 0,-2-1-64 0,1 4-16 16,-1-2-256-16,1 0-64 0,-1 1-16 0,0 1 0 15,-1-2-240-15,-1-2 0 0,1 0 0 0,0 1 0 16,0-4 0-16,0 3 0 0,-1-1 0 0,0-4 0 15,0 0 0-15,0-2 0 0,0 3 0 0,1-4 0 16,1 0 0-16,0-1 0 0,2 0 0 0,0-2 0 16,-1 1 0-16,4-1 0 0,-1-3 0 0,3 1 0 15,1-1 0-15,0-2 0 0,1 1 0 0,-6-2 0 16,0 0 0-16,0 0 0 0,0 0 0 0,52 0 0 16,-52 0 0-16,0 0 0 0,0 0 0 0,58 0 0 15,-58 0 0-15,0 0 0 0,44 3 0 0,-44-3 0 0,0 0 0 16,0 0 0-16,0 0 0 0,55-3 0 0,-55 3 0 0,0 0 0 15,0 0 0-15,0 0 0 16,0 0-496-16,0 0-80 0,0 0-32 16,0 0-18288-16</inkml:trace>
  <inkml:trace contextRef="#ctx0" brushRef="#br0" timeOffset="71686.2">26630 14453 13823 0,'2'-1'608'0,"-1"1"128"0,1-3-592 0,1 3-144 0,-1-2 0 0,1 2 0 15,-1 0 2672-15,-2 0 496 0,0 0 96 0,0 0 32 16,0 0 32-16,57 2 0 0,-57-2 0 0,0 0 0 16,46 7-2144-16,-46-7-416 0,0 0-96 0,0 0-16 15,53-3-656-15,-53 3 0 0,0 0 0 0,0 0 0 31,0 0-336-31,51-10-112 0,-51 10 0 0,0 0-16832 0</inkml:trace>
  <inkml:trace contextRef="#ctx0" brushRef="#br0" timeOffset="71874.39">26617 14646 14735 0,'-3'6'640'0,"3"-3"160"0,0-1-640 0,2-1-160 0,-1 2 0 0,-1-3 0 0,2 0 1872 0,2 0 352 16,1 0 64-16,-5 0 16 0,0 0 320 0,0 0 80 16,0 0 16-16,57 0 0 0,-57 0-1552 0,0 0-304 15,0 0-64-15,59-6-16 0,-59 6-784 0,0 0 0 16,0 0 0-16,64-9-15808 16</inkml:trace>
  <inkml:trace contextRef="#ctx0" brushRef="#br0" timeOffset="72302.39">27186 14832 11055 0,'-8'3'480'0,"4"0"112"0,1 0-464 0,-1-3-128 0,3 3 0 16,0-3 0-16,-2 0 2496 0,-1 0 464 0,-2 0 112 0,-1-3 0 15,-2 3 256-15,0 0 32 0,1 0 16 0,-1 0 0 16,0 0-1504-16,1-2-288 0,-1 4-64 0,1-2-16 15,-1 3-896-15,0-2-176 0,1 4-48 0,0 1 0 16,1-2-192-16,1 3-32 0,-1 2-16 0,1 3 0 16,0-2-144-16,1 5 0 0,1-4 144 0,2 4-144 15,-1-2 0-15,3 0 0 0,2 2 0 0,0-5 0 16,3 2 0-16,2-2 0 0,1-1 0 0,2-4 0 16,1 0 0-16,-11-5 0 0,0 0 0 0,41 3 0 15,-41-3 0-15,0 0 0 0,0 0 0 0,53-16-128 0,-53 16 128 16,0 0-128-16,0 0 128 0,0 0-128 15,0 0-240-15,0 0-32 16,0 0-16-16,42-38 0 0,-42 35 80 0,-3 0 16 0,1-1 0 0,-2 2 0 0,-1-1 320 0,-1 2 0 16,-1-2 0-16,-1 3 0 0,1 0 0 0,-2 0 208 15,1 0-48-15,-1 3-16 0,-1-3 112 0,1 0 32 16,1 1 0-16,2-1 0 0,-1 0-160 0,2 0-128 0,2 0 144 0,0 0-144 16,2-1 0-16,0-2 0 15,0 1 0-15,2 1 0 0,0-4-272 0,0 4-48 0,-1 1-16 0,0 0-11456 16,0 0-2288-16</inkml:trace>
  <inkml:trace contextRef="#ctx0" brushRef="#br0" timeOffset="72768.72">27354 14348 3679 0,'-5'0'320'0,"2"-2"-320"0,1 0 0 0,1 2 0 0,1 2 1856 0,-2-2 288 15,2 2 64-15,2-2 16 0,-1 3 1488 0,3 0 288 16,1 3 64-16,2 1 16 0,3 0-880 0,0 3-160 16,2 2-32-16,0 1-16 0,2 3-1456 0,0 2-272 15,-1 1-64-15,0-3-16 0,-3-1-624 0,-1 1-128 16,3 0-32-16,-3 2 0 0,3 2-160 0,-3 2-48 16,1 0 0-16,-1 0 0 0,-3 0-192 0,-1 2 176 15,-1 0-176-15,-4 1 160 0,0-3-160 0,-3 1 128 16,1-1-128-16,-4 0 128 0,0 0-128 0,-3 1 0 15,0-2 0-15,-1-2 128 0,-1 1-128 0,-1 1 0 16,-2 1 0-16,1-6 0 0,-1-1 0 0,2-1 0 16,-2-4 0-16,3-2 0 0,0-1-400 0,1-1 32 0,2-5 16 0,4 2 0 15,0-3-96-15,1-4 0 0,2 1-16 0,1 0 0 32,3-2-320-32,-2 1-64 0,0 3-16 0,3-2 0 15,1-3-1120-15,-5 6-240 0</inkml:trace>
  <inkml:trace contextRef="#ctx0" brushRef="#br0" timeOffset="73285.5">27838 14639 11967 0,'0'0'1072'0,"0"-3"-864"0,0 2-208 0,2 1 0 16,-2 0 2304-16,0 0 400 0,1-1 96 0,1-1 16 15,2 2 320-15,1 0 80 0,3 0 16 0,-2 3 0 16,2 1-1184-16,2-1-224 0,1 0-48 0,0 1-16 16,-11-4-1040-16,0 0-208 0,39 9-32 0,-39-9-16 15,0 0-272-15,34 7-48 0,-34-7-16 0,0 0 0 16,0 0-128-16,0 0 0 0,0 0 0 0,0 0 0 16,46 0 0-16,-42 0 0 0,0 0 0 0,-1-2 0 15,-1 2-768-15,0 0-64 16,-2 0-32-16,0-1-16992 0</inkml:trace>
  <inkml:trace contextRef="#ctx0" brushRef="#br0" timeOffset="73536.82">27866 14740 3679 0,'-2'0'160'0,"2"0"32"0,0 0-192 0,2 0 0 16,-2-2 0-16,1 2 0 0,0 0 3040 0,2 0 560 15,2 2 112-15,1-2 32 0,2 3 768 0,1-2 160 16,1 2 16-16,-1 2 16 0,-1 2-2384 0,1-4-464 16,0 4-112-16,-1-1-16 0,0 0-1104 0,-1 0-240 15,2-2-32-15,-2-1-16 0,-1 0-160 0,1-1-48 16,0 0 0-16,0-2 0 0,1-2-128 0,-8 2 0 0,0 0 0 0,0 0 0 16,0 0 0-16,0 0 0 0,0 0 0 0,54-21 0 31,-54 21-960-31,0 0-128 0</inkml:trace>
  <inkml:trace contextRef="#ctx0" brushRef="#br0" timeOffset="89368.11">28610 14412 15663 0,'0'-1'1392'0,"1"-1"-1120"16,1 0-272-16,-2 2 0 0,0 0 1872 0,0 0 320 15,1 0 64-15,-1 0 16 0,1 0 672 0,-1 0 128 16,1 0 16-16,1 4 16 0,-2 2-1152 0,0 2-224 16,0 3-64-16,-2 0 0 0,2 6-816 0,-2-1-160 15,1 7-48-15,-2-4 0 0,1 6-80 0,-2 0-32 16,1 1 0-16,0-1 0 0,0 1-112 0,0-2-32 0,0 2 0 0,-1-1 0 16,1-3-192-16,-1-2-32 15,0 2-16-15,1 1 0 0,-2-1-144 0,0-1 128 0,-2-1-128 0,4-2 128 16,-2-3-128-16,1 1 0 0,0 3 0 0,2-6 0 15,-1 2 0-15,1-4 0 0,2 0 0 0,0-4 0 16,1 0 0-16,2-1 0 0,-1-3-128 0,2-2 128 31,0-1-480-31,-1-1-32 0,-3 1 0 0,0 0 0 16,0 0-320-16,0 0-64 0,0 0 0 0,29-45-16 0,-29 45-1072 16,0 0-192-16</inkml:trace>
  <inkml:trace contextRef="#ctx0" brushRef="#br0" timeOffset="89735.93">28843 14752 21183 0,'-3'-2'944'0,"2"-1"192"0,0 0-912 0,1 2-224 16,0 1 0-16,0 0 0 0,1 0 2880 0,0-3 544 15,3 1 96-15,0 0 32 0,-4 2-1120 0,0 0-208 16,0 0-48-16,0 0-16 0,0 0-1168 0,0 0-224 0,56-16-64 0,-56 16 0 16,0 0-192-16,0 0-32 0,55 10-16 0,-55-10 0 15,0 0-160-15,38 8-48 0,-38-8 0 0,0 0 0 16,48 14-128-16,-48-14-128 0,0 0 144 0,47 10-144 15,-47-10 0-15,0 0 0 0,46 7 0 0,-46-7 0 16,0 0 0-16,0 0 0 0,47 0-176 0,-47 0 176 31,0 0-848-31,0 0-48 0,0 0-16 0,0 0 0 0,0 0-208 0,50-35-32 0,-50 35-16 0,0 0-17008 0</inkml:trace>
  <inkml:trace contextRef="#ctx0" brushRef="#br0" timeOffset="91020.43">29714 14610 18431 0,'0'0'1632'0,"0"0"-1312"0,0 0-320 0,0 0 0 16,0 0 1984-16,0 0 320 0,0 0 64 0,0 0 0 16,0 0 384-16,0 0 64 0,0 0 0 0,0 0 16 15,0 0-1408-15,0 0-272 0,0 0-64 0,0 0-16 16,30 19-496-16,-30-8-80 0,-1 4-32 0,0-2 0 16,-1 5-48-16,-1 1-16 0,-1 4 0 0,0-2 0 15,-1 2-208-15,-1 4-32 0,0 2-16 0,0-1 0 16,-1 2-144-16,1-2 0 0,1 0 0 0,0-2 0 15,0-2 0-15,2-1 0 0,0-4 0 0,2-3 0 0,0-1 0 16,-2-2 0-16,3-3 0 0,0-1 0 0,0-5 0 16,2 1 0-16,-1-4 0 0,-1-1 0 0,0 0-128 0,0 0 128 15,0 0 0-15,0 0 0 0,0 0 0 0,0 0 0 16,18-38 0-16,-18 38 0 0,0 0 0 0,9-43 0 16,-9 43 0-16,5-34 0 0,-5 34 0 0,6-34 0 15,-6 34 0-15,5-41 0 0,-5 41 0 0,6-43 0 16,-6 43 0-16,6-49 0 0,-6 49 0 0,7-50 0 15,-4 21 128-15,0 1-128 0,1-1 0 0,-2 2 0 16,2 0 0-16,-2 2 0 0,-1 0 0 0,-1 25 0 0,3-44 0 0,-3 44 0 16,1-35 0-16,-1 35 0 0,0-26 0 0,0 26 0 15,0 0 0-15,0-27 0 0,0 27 0 0,0 0 0 16,0 0 224-16,0 0-32 16,0 0-16-16,0 0 0 0,0 0 16 0,0 0 0 15,0 0 0-15,0 0 0 0,0 0 0 0,0 0 16 0,0 0 0 0,36 15 0 16,-30-5-80-16,2 2 0 0,-1 4-128 15,0-1 192-15,2 1-192 0,-1 0 128 0,0 0-128 0,2 0 0 16,-1-1 128-16,-1-1-128 0,2-2 0 0,0-2 0 16,0 0 0-16,0 1 0 0,0-1 0 0,-10-10 0 15,20 14 0-15,-13-8 0 0,-1-1 0 0,-1 0 0 16,0 0 0-16,-1-2 0 0,0 0-144 0,-2-2 144 31,-1 2-448-31,2-3 0 0,-2 0 0 0,-1 0 0 0,0 0-64 16,0 0-16-16,-1 2 0 0,-3-1 0 0,0 2 240 0,-1-1 48 0,-2 2 16 0,-3 0 0 15,0-1 224-15,-1 2 0 0,-1 2-160 0,-3-3 160 16,0 3 0-16,0 1 0 0,-1 1 0 0,-1 1 0 16,1 0-128-16,0-2 128 0,1 2 0 0,2-2 0 15,2 0 0-15,1-1-176 0,4-1 176 0,0-3-128 0,4 4 128 0,0-5-208 0,4 2 80 0,0-2 128 32,-2-2-512-32,0 0 0 0,0 0 16 0,0 0-11632 15,48-6-2336-15</inkml:trace>
  <inkml:trace contextRef="#ctx0" brushRef="#br0" timeOffset="91468.5">30367 14569 4607 0,'-1'-2'400'0,"0"1"-400"0,0 1 0 0,-1-3 0 16,2 3 2992-16,-1 0 512 0,-1-2 96 0,-3-2 32 16,-2 2 864-16,1-2 176 0,-2 3 48 0,0-2 0 15,0 3-2416-15,0 0-464 0,-1 3-112 0,1-2 0 16,0 3-1024-16,0 1-208 0,-1 1-48 0,0 0 0 15,0 1-48-15,-1 2-16 0,0 1 0 0,0 0 0 16,0 2-64-16,-2 2 0 0,-1 3-16 0,2-1 0 16,2 0-96-16,1 3-16 0,-1 1 0 0,0 1 0 0,3-2-192 15,1 1 144-15,0 1-144 0,2 1 128 0,0 1-128 16,2 1 0-16,0-1 0 0,1 0 0 0,1 1 0 0,0-2 0 16,2 0 0-16,-2 0 0 0,1-2-192 0,2-1 48 15,1-1 0-15,0-2 0 0,1 0-64 0,0-3-16 16,2-1 0-16,-1 1 0 0,2-4 32 0,-2-1 16 15,2 1 0-15,0-3 0 0,-9-6-128 0,0 0-16 16,0 0-16-16,0 0 0 16,37 10-224-16,-37-10-32 0,0 0-16 0,0 0-17696 15</inkml:trace>
  <inkml:trace contextRef="#ctx0" brushRef="#br0" timeOffset="91985.35">30523 14803 11055 0,'0'-2'480'0,"-1"0"112"0,1-3-464 0,0 2-128 0,0 3 0 0,0-3 0 15,1 2 3312-15,-1-1 640 0,0-2 128 0,1 1 16 16,-1-3-192-16,2 3-64 0,-2-1 0 0,1-1 0 0,-1 4-2368 0,1-2-496 16,0 3-80-16,0 0-32 0,-1 3-304 0,2 0-64 15,-2 0-16-15,0 3 0 0,0 1-160 0,-2 2-16 16,1 1-16-16,0 2 0 0,-1 2-160 0,-2 4-128 16,0 5 192-16,-2-2-192 0,0 1 0 0,0 0 0 15,-1 1 0-15,0-4 0 0,0 2 0 0,-1-5 0 16,2 3 0-16,-2-3 0 0,4-2 0 0,-3-2 0 15,0 0 0-15,0 1-144 0,0-6-48 0,0 2-16 16,2-2 0-16,0-1 0 0,3 1-64 0,-1-2-16 16,2-2 0-16,1-2 0 0,1 2 288 0,2-1 0 15,0-2-128-15,-3 0 128 0,0 0 0 0,0 0 0 16,0 0 0-16,37 4 0 0,-37-4 176 0,0 0-16 16,0 0 0-16,46 0 0 0,-46 0-32 0,0 0 0 15,0 0 0-15,45 3 0 0,-45-3-128 0,0 0 0 16,50 6 0-16,-50-6 128 0,0 0-128 0,49 6 0 15,-49-6 0-15,0 0 0 16,38 4-496-16,-38-4 32 0,0 0 0 0,0 0 0 16,0 0-160-16,0 0-16 0,0 0-16 0,48-13 0 15,-48 13-1280-15,0 0-256 0,0 0-48 0,0 0-13632 0</inkml:trace>
  <inkml:trace contextRef="#ctx0" brushRef="#br0" timeOffset="92270.1">30485 14673 11967 0,'2'0'528'0,"1"-2"112"0,0 2-512 0,1 0-128 0,-1 0 0 0,-1 0 0 0,2 0 3232 0,-4 0 608 16,0 0 128-16,0 0 32 0,0 0-608 0,60-4-112 15,-60 4-16-15,0 0-16 0,56-5-1952 0,-56 5-384 16,0 0-80-16,49-4 0 0,-49 4-576 0,0 0-128 16,0 0 0-16,56-7-128 0,-56 7 0 0,0 0 0 15,0 0 0-15,0 0 0 0,0 0 0 0,0 0-272 16,0 0 48-16,0 0 16 16,0 0-1184-16,0 0-224 0,0 0-48 0,0 0-14720 0</inkml:trace>
  <inkml:trace contextRef="#ctx0" brushRef="#br0" timeOffset="92471.76">30445 14838 22111 0,'3'3'976'0,"-1"0"208"0,2-3-944 0,-1 0-240 0,0 1 0 0,-1-1 0 15,2 0 2400-15,2 0 432 0,-6 0 96 0,0 0 16 16,39 3-704-16,-39-3-144 0,0 0-32 0,57 0 0 15,-57 0-1488-15,0 0-288 0,55 2-64 0,-55-2-16 16,0 0-592 0,43 4-128-16,-43-4-32 0,0 0-17088 0</inkml:trace>
  <inkml:trace contextRef="#ctx0" brushRef="#br0" timeOffset="92986.98">30993 15179 2751 0,'1'0'256'0,"-1"-2"-256"15,0 2 0-15,-1 0 0 0,0 0 2560 0,-1 2 480 16,1-2 96-16,-2 0 0 0,-1 0 1504 0,-1 1 288 15,-1 2 64-15,-1 0 16 0,1 2-2128 0,0-3-416 16,1 4-96-16,-1-4 0 0,1 4-1456 0,1-2-272 16,-1 0-64-16,2 1-16 0,0-1-176 0,-1-1-48 0,2 1 0 0,0 1 0 15,0-1-336-15,1-2 144 0,1 2-144 0,0-2 0 16,0 0 0-16,1 0 0 0,1-2 0 0,0 1-192 16,0 2-128-16,2-3 0 0,0 2-16 0,0-1 0 15,1 2 176-15,1-3 160 0,0 2-208 0,0-2 80 16,2 2 128-16,0 0 0 0,1 1 0 0,0-3 0 15,-1 3 0-15,1-3 0 0,-3 3 0 0,0-3 0 16,2 1 0-16,0 1 0 0,1-2 0 0,0 2 0 16,0 3 0-16,-1-4 0 0,-1 1 0 0,-1 2 0 15,-2 1-256-15,0-1 16 0,-3-1 16 0,-1 4 0 0,0-1 96 16,-2 0 128-16,-1 0-208 0,1 0 80 16,-3 1 128-16,0 0 0 0,-1 2 0 0,-1-3-128 0,-1 4-64 0,-2-2 0 15,-1 2 0-15,-2-2 0 0,2 0-64 0,0-2 0 16,-1 1-16-16,1-4 0 0,-2 0 144 0,2-3 128 15,1 1-192-15,-1-1 192 0,1 0-256 0,2-1 64 16,-1 1 16-16,0-3 0 16,3 3-304-16,-1-2-64 0,2 1-16 0,0 1 0 15,1-4-784-15,2 3-176 0,-1-1-16 0,3-1-12928 16</inkml:trace>
  <inkml:trace contextRef="#ctx0" brushRef="#br0" timeOffset="93218.77">30939 15110 16575 0,'1'0'736'0,"0"-3"160"0,0 3-720 0,2 0-176 0,-2 0 0 0,0 0 0 16,0 0 3264-16,3 0 608 0,0 0 128 0,2 3 32 16,3-3-1088-16,-1 1-192 0,1 0-64 0,0 1 0 15,-2-2-1792-15,-1 2-384 0,2-2-64 0,-1 0 0 16,0 0-448-16,1 0 128 0,1 0-128 0,-1 0 0 15,0-2 0-15,-8 2 0 0,0 0 0 0,0 0 0 16,0 0-640 0,0 0-16-16,0 0 0 0,0 0-17456 0</inkml:trace>
  <inkml:trace contextRef="#ctx0" brushRef="#br0" timeOffset="93602.66">31389 14487 11967 0,'-4'9'1072'0,"3"-2"-864"16,1 0-208-16,1-1 0 0,0 0 2624 0,-1 1 464 16,1-1 112-16,3 4 0 0,0 11 1088 0,2 5 224 15,0 6 32-15,2 5 16 0,0 1-2928 0,0-1-592 0,0-1-112 0,1 1-32 16,1-1-368-16,0 1-80 0,1-5 0 0,-1-1-16 16,1-2-272-16,-2-4-160 0,-2-3 192 0,-2-2-192 15,-1-1 0-15,-3 2 0 0,-2 4 0 0,-3 1 0 16,-2-1 0-16,-4 3 0 0,-3-2 0 0,0 0 0 15,-2 1 0-15,-2-1 0 0,-1 3-208 0,1-4 80 32,-1 0-240-32,-1-3-32 0,-1 0-16 0,-1-5 0 0,-2 0-224 0,-1-3-32 15,1-2-16-15,0-2-17808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9215 0 0,'-5'5'6521'0'0,"-3"3"-3851"0"0,3-1-2325 0 0,0 0-1 0 0,1 1 1 0 0,1 0-1 0 0,-1 0 1 0 0,1 0 0 0 0,0 0-1 0 0,1 0 1 0 0,-3 17 0 0 0,4-13 0 0 0,0-1 1 0 0,0 0-1 0 0,1 1 1 0 0,1-1 0 0 0,0 0-1 0 0,3 15 1 0 0,7-5-2860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 1375 0 0,'-11'-3'-1181'0'0,"-5"0"5905"0"0,15 3-3459 0 0,-1 0 0 0 0,1-1-1 0 0,-1 1 1 0 0,1 0 0 0 0,-1 0-1 0 0,0 0 1 0 0,1 0 0 0 0,-1 1-1 0 0,1-1 1 0 0,-4 1 1280 0 0,15 0-481 0 0,21 1-2119 0 0,-29-2-12 0 0,0 0 0 0 0,1 0 0 0 0,-1 0 0 0 0,0 0 0 0 0,0 0 0 0 0,1 1 0 0 0,-1 0 0 0 0,0-1 0 0 0,0 1 0 0 0,0 0 0 0 0,4 2 0 0 0,1 0-117 0 0,10 6-1697 0 0,-4 1-5114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104 557 9671 0 0,'2'-12'707'0'0,"0"5"997"0"0,3-7 4644 0 0,6-27-5139 0 0,-8 31-106 0 0,-2 1-443 0 0,5-24-196 0 0,-4 24-43 0 0,-2 0-44 0 0,0-1-291 0 0,0 4-42 0 0,1 0 0 0 0,-2 0 0 0 0,1 1 1 0 0,-1-1-1 0 0,-1-6 0 0 0,-4-18 22 0 0,-2-1 1 0 0,-1 2-1 0 0,-1-1 0 0 0,-2 1 1 0 0,-1 1-1 0 0,-28-45 0 0 0,37 66-40 0 0,-1-1 0 0 0,1 0 0 0 0,0 0 0 0 0,1 0 0 0 0,-1-1 0 0 0,2 1 0 0 0,-4-17 0 0 0,5 25 37 0 0,0-3-145 0 0,12-3 762 0 0,30-12-656 0 0,-40 18-18 0 0,0-1-1 0 0,0 1 0 0 0,0-1 0 0 0,1 1 0 0 0,-1-1 0 0 0,0 1 0 0 0,0 0 0 0 0,1 0 1 0 0,-1-1-1 0 0,0 1 0 0 0,0 0 0 0 0,3 0 0 0 0,37 2 62 0 0,15-1-54 0 0,4-1-28 0 0,-13-1-54 0 0,-38 1 1 0 0,-1 0-73 0 0,33 0-1354 0 0,-39 0 1400 0 0,0 0 0 0 0,-1 0 0 0 0,1 0-1 0 0,0 1 1 0 0,-1-1 0 0 0,1 1 0 0 0,0-1-1 0 0,-1 1 1 0 0,1 0 0 0 0,2 1 0 0 0,-1 0-111 0 0,-3-2 130 0 0,0 0 0 0 0,0 0 0 0 0,0 0 0 0 0,0 0 0 0 0,0 0 0 0 0,0 0 0 0 0,-1 0 0 0 0,1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0 0 0 0,1 0 0 0 0,-1 1 0 0 0,0-1 0 0 0,0 0 0 0 0,0 0 0 0 0,0 0 0 0 0,0 0 0 0 0,0 0 0 0 0,0 0 0 0 0,0 0 0 0 0,1 0 0 0 0,-1 0 0 0 0,0 0 0 0 0,0 0 0 0 0,0 0 0 0 0,0 0 0 0 0,0 0 0 0 0,0 0 0 0 0,1 0 0 0 0,-1 0 0 0 0,0 0 0 0 0,0 0 0 0 0,0 0 0 0 0,0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0,'7'4'10267'0'0,"18"5"-4346"0"0,-17-5-3782 0 0,0-3-1811 0 0,1 2-240 0 0,-4-2 8 0 0,1 1 0 0 0,-1-1 0 0 0,0-1 0 0 0,1 1 0 0 0,5-1 0 0 0,21 2 30 0 0,-24-1-28 0 0,1-1-9 0 0,37 2-16 0 0,7-5-58 0 0,-7-1-52 0 0,-37 3-150 0 0,-1 0-6809 0 0,34-3-360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68 2759 0 0,'0'0'9522'0'0,"0"-7"-8285"0"0,-2-23-86 0 0,2 28-984 0 0,0 1 0 0 0,0 0 0 0 0,0 0 1 0 0,0 0-1 0 0,-1 0 0 0 0,1 0 0 0 0,0 0 0 0 0,-1 0 1 0 0,1 0-1 0 0,-1 0 0 0 0,1 0 0 0 0,-1 0 1 0 0,0 0-1 0 0,1 0 0 0 0,-1 0 0 0 0,0 0 0 0 0,0 0 1 0 0,0 1-1 0 0,1-1 0 0 0,-1 0 0 0 0,0 0 1 0 0,0 1-1 0 0,0-1 0 0 0,0 1 0 0 0,0-1 0 0 0,0 1 1 0 0,0-1-1 0 0,0 1 0 0 0,0 0 0 0 0,-2-1 1 0 0,-1 1 90 0 0,0 0 0 0 0,0-1 1 0 0,0 2-1 0 0,1-1 0 0 0,-1 0 1 0 0,-4 1-1 0 0,6 0-168 0 0,-2 0-58 0 0,0 0 0 0 0,0 0 0 0 0,-1 1 0 0 0,1 0 0 0 0,0 0-1 0 0,0 0 1 0 0,1 0 0 0 0,-1 1 0 0 0,0-1 0 0 0,1 1 0 0 0,0 0 0 0 0,-1 0 0 0 0,1 0 0 0 0,0 1-1 0 0,1-1 1 0 0,-6 8 0 0 0,6-8-13 0 0,0 0-1 0 0,1 1 0 0 0,-1-1 1 0 0,0 1-1 0 0,1-1 0 0 0,0 1 1 0 0,0-1-1 0 0,0 1 1 0 0,0 0-1 0 0,1-1 0 0 0,0 1 1 0 0,-1 0-1 0 0,1 0 0 0 0,0-1 1 0 0,1 1-1 0 0,-1 0 1 0 0,1 0-1 0 0,0-1 0 0 0,-1 1 1 0 0,3 4-1 0 0,-1-4-25 0 0,-2-3 2 0 0,0 1 1 0 0,1-1 0 0 0,0 0 0 0 0,-1 0 0 0 0,1 0 0 0 0,0 0 0 0 0,-1 0 0 0 0,1 0 0 0 0,0 0 0 0 0,0 0 0 0 0,0 0-1 0 0,0 0 1 0 0,0 0 0 0 0,0-1 0 0 0,0 1 0 0 0,0 0 0 0 0,0-1 0 0 0,2 2 0 0 0,9 5-66 0 0,-1-5-44 0 0,22 0-86 0 0,-25-2-11 0 0,2-2-218 0 0,29-7 150 0 0,-30 7-29 0 0,1-5-796 0 0,26-18 872 0 0,-26 18 22 0 0,-5-2-68 0 0,18-28 233 0 0,-18 28 250 0 0,-2 0-59 0 0,8-28 22 0 0,-8 28 1862 0 0,-3 9-2004 0 0,0-1 0 0 0,0 1 0 0 0,-1 0 0 0 0,1 0 1 0 0,0 0-1 0 0,0-1 0 0 0,0 1 0 0 0,-1 0 0 0 0,1 0 0 0 0,0 0 0 0 0,0-1 0 0 0,0 1 0 0 0,0 0 0 0 0,0 0 0 0 0,0-1 0 0 0,0 1 0 0 0,0 0 0 0 0,-1-1 1 0 0,1 1-1 0 0,0 0 0 0 0,0 0 0 0 0,0-1 0 0 0,0 1 0 0 0,0-1 36 0 0,-1 8 137 0 0,-1 3-115 0 0,0 0 0 0 0,1 0-1 0 0,0 0 1 0 0,1 1 0 0 0,0-1 0 0 0,1 0 0 0 0,2 11 0 0 0,-1-3-34 0 0,-2-13-304 0 0,1 0-1 0 0,0-1 1 0 0,0 1-1 0 0,0 0 1 0 0,1 0 0 0 0,-1-1-1 0 0,1 1 1 0 0,0-1-1 0 0,0 0 1 0 0,6 9 0 0 0,-5-10-1172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35 1375 0 0,'-6'3'5522'0'0,"-7"4"-1652"0"0,-24-9 3130 0 0,-3 0-5424 0 0,37 1-1575 0 0,0 1 0 0 0,1 0 0 0 0,-1-1 0 0 0,0 0 1 0 0,1 0-1 0 0,-1 1 0 0 0,1-2 0 0 0,-1 1 0 0 0,1 0 0 0 0,-1 0 0 0 0,1-1 0 0 0,0 1 0 0 0,0-1 0 0 0,-1 0 0 0 0,-1-3 0 0 0,1 3-1 0 0,1 0 0 0 0,-1 0 0 0 0,0 0 0 0 0,0 0 0 0 0,0 0 0 0 0,0 0-1 0 0,0 1 1 0 0,-6-3 0 0 0,9 4-3 0 0,0 0 1 0 0,-1 0-1 0 0,1 0 0 0 0,0 0 0 0 0,0 0 0 0 0,0 0 1 0 0,-1-1-1 0 0,1 1 0 0 0,0 0 0 0 0,0 0 0 0 0,-1 0 1 0 0,1 0-1 0 0,0 0 0 0 0,0 0 0 0 0,-1 1 0 0 0,1-1 0 0 0,0 0 1 0 0,0 0-1 0 0,0 0 0 0 0,-1 0 0 0 0,1 0 0 0 0,0 0 1 0 0,0 0-1 0 0,-1 0 0 0 0,1 0 0 0 0,0 1 0 0 0,0-1 1 0 0,0 0-1 0 0,0 0 0 0 0,-1 0 0 0 0,1 0 0 0 0,0 1 1 0 0,0-1-1 0 0,0 0 0 0 0,0 0 0 0 0,0 0 0 0 0,0 1 0 0 0,-1-1 1 0 0,1 0-1 0 0,0 1 0 0 0,2 12-376 0 0,9 13-1013 0 0,-11-26 1381 0 0,12 20-3229 0 0,-9-14-2007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 2759 0 0,'-2'-2'895'0'0,"0"-1"0"0"0,0 1 0 0 0,-1 0-1 0 0,1 0 1 0 0,-1 1 0 0 0,-3-3 0 0 0,-9-8 12481 0 0,22 14-12948 0 0,20 3-119 0 0,-20-4-55 0 0,-3 1-13 0 0,15 11 646 0 0,0 1-1 0 0,-2 0 1 0 0,27 29 0 0 0,-33-33-1118 0 0,1 0 1 0 0,-1 0-1 0 0,22 12 1 0 0,52 24-730 0 0,-83-46 959 0 0,-2 1 1 0 0,1-1-1 0 0,0 0 1 0 0,-1 0 0 0 0,1 1-1 0 0,0-1 1 0 0,-1 0 0 0 0,1 1-1 0 0,0-1 1 0 0,-1 1 0 0 0,1-1-1 0 0,-1 1 1 0 0,1-1-1 0 0,-1 1 1 0 0,1-1 0 0 0,-1 1-1 0 0,1-1 1 0 0,-1 1 0 0 0,0 0-1 0 0,1-1 1 0 0,-1 1 0 0 0,0 0-1 0 0,0-1 1 0 0,1 1-1 0 0,-1 1 1 0 0,0-1-1 0 0,0-1 0 0 0,-1 1 0 0 0,1 0 0 0 0,0-1 0 0 0,-1 1 0 0 0,1 0 0 0 0,-1-1 0 0 0,1 1-1 0 0,-1 0 1 0 0,1-1 0 0 0,-1 1 0 0 0,1-1 0 0 0,-1 1 0 0 0,1-1 0 0 0,-1 1 0 0 0,0-1 0 0 0,1 1 0 0 0,-2 0 0 0 0,-6 3-8 0 0,0-1 1 0 0,0 0-1 0 0,-10 3 1 0 0,14-5 7 0 0,-66 26 357 0 0,-8 1 304 0 0,66-26-10 0 0,10-1-2116 0 0,6 4-328 0 0,-2-3 1572 0 0,5 0-872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2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222 112 1983 0 0,'-16'-18'380'0'0,"10"13"1285"0"0,0-1-1 0 0,-12-7 1 0 0,14 10-749 0 0,-1 1-1 0 0,1-1 1 0 0,-1 1 0 0 0,1 0 0 0 0,-1 1-1 0 0,1-1 1 0 0,-1 1 0 0 0,0 0-1 0 0,0 0 1 0 0,-7-1 0 0 0,9 3-699 0 0,0-1-1 0 0,0 1 1 0 0,1 0 0 0 0,-1-1 0 0 0,1 1-1 0 0,-1 0 1 0 0,1 1 0 0 0,-1-1 0 0 0,1 0-1 0 0,0 1 1 0 0,-1-1 0 0 0,1 1 0 0 0,0 0-1 0 0,0 0 1 0 0,0 0 0 0 0,0 0 0 0 0,1 0-1 0 0,-1 0 1 0 0,0 0 0 0 0,1 1 0 0 0,-2 2-1 0 0,-4 7 59 0 0,1 0 0 0 0,-8 24 0 0 0,4-7 1 0 0,1 0 1 0 0,-8 50-1 0 0,15-65-232 0 0,1-1 1 0 0,0 1-1 0 0,1-1 1 0 0,0 1-1 0 0,1-1 1 0 0,1 1-1 0 0,0-1 1 0 0,6 19-1 0 0,-7-27-39 0 0,1 0-1 0 0,0-1 1 0 0,0 1-1 0 0,1-1 0 0 0,-1 1 1 0 0,1-1-1 0 0,0 0 1 0 0,0 0-1 0 0,0 0 0 0 0,1-1 1 0 0,-1 1-1 0 0,1-1 1 0 0,0 0-1 0 0,0 0 0 0 0,0 0 1 0 0,7 3-1 0 0,10 2-4 0 0,-14-7 0 0 0,-1 0 0 0 0,1 0 0 0 0,-1 0 0 0 0,8-1 0 0 0,31-5-15 0 0,-42 4 7 0 0,0 1 0 0 0,0-1-1 0 0,0 0 1 0 0,0 0 0 0 0,-1 0-1 0 0,4-2 1 0 0,48-19-24 0 0,-32 10-52 0 0,15-11-6 0 0,-28 17 9 0 0,2-4-6 0 0,35-31-27 0 0,-35 31-13 0 0,-3-2-1 0 0,27-33 11 0 0,-32 43 103 0 0,-1-1 1 0 0,0 0-1 0 0,0 0 1 0 0,-1 0-1 0 0,3-5 0 0 0,18-39-76 0 0,-21 45 82 0 0,0 0 1 0 0,0 0-1 0 0,0 0 1 0 0,-1 0-1 0 0,1 0 1 0 0,0-1-1 0 0,0-3 1 0 0,4-42-15 0 0,-5 42 28 0 0,0 0 0 0 0,0 0 0 0 0,-1-1 0 0 0,0 1 0 0 0,0 0 0 0 0,-1 0 0 0 0,1 0 0 0 0,-1 0-1 0 0,-1 0 1 0 0,1 0 0 0 0,-1 0 0 0 0,0 1 0 0 0,-4-7 0 0 0,2 6 33 0 0,0 0-1 0 0,0 1 1 0 0,0-1-1 0 0,-1 1 1 0 0,0 0 0 0 0,0 1-1 0 0,0-1 1 0 0,-1 1 0 0 0,-11-6-1 0 0,5 5 5 0 0,1 1 0 0 0,0 0 0 0 0,-1 0 0 0 0,0 1 0 0 0,0 1 0 0 0,0 0 0 0 0,0 1 0 0 0,0 0 0 0 0,0 1 0 0 0,-1 1 0 0 0,-25 4-1 0 0,37-5-51 0 0,-14 4 38 0 0,-32 10 0 0 0,44-13-67 0 0,1 0 0 0 0,-1 1 0 0 0,1-1 0 0 0,0 1 1 0 0,-1 0-1 0 0,1 0 0 0 0,0 0 0 0 0,0 1 1 0 0,1-1-1 0 0,-1 0 0 0 0,0 1 0 0 0,1 0 1 0 0,0 0-1 0 0,-1 0 0 0 0,-2 5 0 0 0,5-8-58 0 0,0 1 0 0 0,0-1 0 0 0,-1 0 0 0 0,1 1 0 0 0,0-1-1 0 0,0 1 1 0 0,0-1 0 0 0,0 0 0 0 0,0 1 0 0 0,0-1-1 0 0,0 1 1 0 0,0-1 0 0 0,0 0 0 0 0,0 1 0 0 0,0-1 0 0 0,0 1-1 0 0,0-1 1 0 0,0 0 0 0 0,1 1 0 0 0,-1-1 0 0 0,0 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74 2663 0 0,'-1'0'7'0'0,"1"0"0"0"0,-1 0 0 0 0,1 0 0 0 0,-1 0 0 0 0,0 0-1 0 0,1 0 1 0 0,-1 0 0 0 0,1-1 0 0 0,-1 1 0 0 0,1 0 0 0 0,-1 0-1 0 0,1 0 1 0 0,-1-1 0 0 0,1 1 0 0 0,0 0 0 0 0,-1-1 0 0 0,1 1-1 0 0,-1 0 1 0 0,1-1 0 0 0,0 1 0 0 0,-1-1 0 0 0,1 1 0 0 0,0 0-1 0 0,-1-1 1 0 0,1 1 0 0 0,0-1 0 0 0,0 1 0 0 0,-1-1 0 0 0,1 0-1 0 0,-4-7 21 0 0,-8-5 419 0 0,-7-5 1308 0 0,18 17-1676 0 0,0 0 1 0 0,-1 0-1 0 0,1 1 1 0 0,0-1 0 0 0,-1 1-1 0 0,1-1 1 0 0,-1 1-1 0 0,1-1 1 0 0,-1 1-1 0 0,1 0 1 0 0,-1 0-1 0 0,1 0 1 0 0,-1 0-1 0 0,1 0 1 0 0,-1 0 0 0 0,-1 1-1 0 0,-1-1 547 0 0,-22 6 2677 0 0,25-5-3057 0 0,1-1-1 0 0,-1 0 1 0 0,0 1-1 0 0,0-1 0 0 0,0 0 1 0 0,1 1-1 0 0,-1-1 0 0 0,0 1 1 0 0,1-1-1 0 0,-1 1 0 0 0,0-1 1 0 0,1 1-1 0 0,-1 0 1 0 0,1-1-1 0 0,-1 1 0 0 0,1 0 1 0 0,-1-1-1 0 0,1 1 0 0 0,-1 0 1 0 0,1 0-1 0 0,0-1 0 0 0,-1 1 1 0 0,1 0-1 0 0,0 0 1 0 0,0 0-1 0 0,-1 1 610 0 0,3 0-525 0 0,11-8 3606 0 0,24-15-3829 0 0,-27 15 410 0 0,0 5-459 0 0,1-1-47 0 0,-5 0 9 0 0,0 1 0 0 0,0 0 0 0 0,0 1 0 0 0,7 0 85 0 0,-4-1-11 0 0,28 0-2 0 0,-28 1-22 0 0,1-1-16 0 0,28-3-42 0 0,-28 4-250 0 0,-9 2-343 0 0,-9 1-807 0 0,7-3 1037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47 3679 0 0,'-1'-3'1145'0'0,"0"0"-1"0"0,0-1 0 0 0,-1 1 1 0 0,1 0-1 0 0,-1 0 0 0 0,0 0 1 0 0,0 1-1 0 0,-3-6 0 0 0,-6-7 3972 0 0,17 32-4541 0 0,0 0 0 0 0,-2 0 0 0 0,0 1-1 0 0,1 20 1 0 0,9 36 640 0 0,-8-49-1215 0 0,-1-3 0 0 0,0 0 0 0 0,2 0 0 0 0,11 23 0 0 0,-18-44-6 0 0,1-1 0 0 0,-1 0 0 0 0,0 1 0 0 0,1-1 1 0 0,-1 1-1 0 0,0-1 0 0 0,0 0 0 0 0,0 1 0 0 0,1-1 0 0 0,-1 1 0 0 0,0-1 0 0 0,0 1 0 0 0,0-1 0 0 0,0 0 0 0 0,0 1 0 0 0,0-1 1 0 0,0 1-1 0 0,0-1 0 0 0,0 1 0 0 0,0-1 0 0 0,0 2 0 0 0,-9-4-201 0 0,0-1 160 0 0,-101-31-10 0 0,91 27 84 0 0,1-1 1 0 0,1-1 0 0 0,-31-20-1 0 0,45 26-13 0 0,0 0 0 0 0,0 0-1 0 0,0-1 1 0 0,1 1-1 0 0,-1-1 1 0 0,1 1-1 0 0,-1-1 1 0 0,1 0-1 0 0,1 0 1 0 0,-1 0-1 0 0,0 0 1 0 0,1 0 0 0 0,-1-5-1 0 0,-2-2 116 0 0,3 8-88 0 0,-1-1 318 0 0,8 6 49 0 0,-5-2-316 0 0,7 2 4 0 0,23 5 0 0 0,-25-6-80 0 0,0 1 1 0 0,-1-1-1 0 0,1 0 0 0 0,0-1 0 0 0,10 0 1 0 0,-5 0-7 0 0,9 1 38 0 0,24 0-25 0 0,-23 0 19 0 0,25 1-31 0 0,-3 0 54 0 0,-34-2 754 0 0,1 0-311 0 0,29-2-69 0 0,-29 1-411 0 0,0-1-1240 0 0,30-5 508 0 0,-30 5 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14:03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31680 9600 19343 0,'0'0'1728'0,"0"0"-1392"0,0 0-336 0,0 0 0 15,0 0 832-15,0 0 80 0,0 0 32 0,0 0 0 16,0 0 48-16,0 0 16 0,0 0 0 0,0 0 0 16,0 0-560-16,26 25-96 0,-27-16-32 0,-1 1 0 15,-3 0 352-15,-1 2 64 0,-2 2 16 0,-1 3 0 16,1 1 640-16,-3 0 128 0,0 3 16 0,-1 1 16 15,3-2-336-15,-3 1-80 0,1 3-16 0,-1 0 0 16,1-1-608-16,-2 3-128 0,0 2-32 0,-3 3 0 16,0 4-192-16,0-1-32 0,0 2-128 0,-1 1 192 15,0-1-192-15,0 1 144 0,-2 1-144 0,1 2 128 16,-1-2-128-16,1 1 160 0,-1-1-160 0,1-1 160 0,0 1-160 0,2-3 192 16,0 0-192-16,1-1 192 0,2-1-192 0,-2-1 160 15,0 2-160-15,-1 1 160 0,0 0-160 16,0-3 0-16,0 1 144 0,0-1-144 0,0 3 128 0,-2-1-128 15,1 1 128-15,1 1-128 0,0-1 128 0,1-3-128 16,1 1 160-16,3-4-160 0,3-3 144 0,1-7-144 16,5-1 128-16,1-5-128 0,1-4 0 0,0-9 0 15,0 0 0-15,0 0 0 0,0 0 0 0,0 0 0 16,0 0 0-16,0 0 0 0,22-35 128 0,-18 20-128 16,-1-4 0-16,0-6 128 0,-1-4-128 0,-1-1 0 15,-2 0 0-15,0-2 128 0,-3 1-128 0,1 2 0 16,-4-2 0-16,2 8 0 0,-1-1 0 0,0 5 0 15,0 0 0-15,0 6 0 0,0-2 0 0,1 2 0 16,0 6 0-16,1-2 0 0,-1 6 0 0,1-4 0 0,-1 5 0 0,2 1 0 16,0 1 144-16,-2 0 0 0,2 1 0 0,-1 1 0 15,0 2 32-15,0 2 0 0,-1 3 0 0,0 1 0 16,2 2-176-16,-2 1 0 0,0 3 0 0,0 0 128 16,0 0-128-16,1 2 0 0,-1 1 0 0,0-3 0 15,0 2 0-15,2 2 0 0,-3-1 0 0,1-1 0 16,1-2 0-16,0 1 0 0,0-1 0 0,2-2 0 15,1 0 0-15,0-2 0 0,2-2 0 0,-1 0 0 16,0-10 0-16,0 0 0 0,11 21 0 0,-11-21 0 16,0 0 0-16,0 0 0 0,0 0 0 0,0 0 0 15,48 14 0-15,-48-14 0 0,0 0 0 0,0 0 0 16,63-18 0-16,-63 18 0 0,43-21 0 0,-43 21 0 0,51-28 0 16,-51 28 0-16,61-37 0 0,-61 37 0 0,63-36 0 15,-63 36 0-15,59-35 0 0,-59 35 0 0,48-28-160 0,-48 28 160 16,41-25-208-16,-41 25 80 15,0 0-336-15,58-28-64 0,-58 28-16 0,47-17 0 16,-47 17-672-16,58-18-128 0</inkml:trace>
  <inkml:trace contextRef="#ctx0" brushRef="#br0" timeOffset="50417.2">28631 11362 11055 0,'0'-2'976'0,"0"-3"-784"0,1 2-192 0,2 2 0 15,-2-2 880-15,2-1 128 0,-1-2 16 0,-2 6 16 16,0 0-16-16,19-34-16 0,-12 17 0 0,2-1 0 16,-1 2 64-16,0 0 16 0,-1-2 0 0,-7 18 0 15,16-29 96-15,-16 29 32 0,14-29 0 0,-8 17 0 16,0 0-256-16,0 2-64 0,-1 0 0 0,-5 10 0 16,0 0-128-16,20-27-16 0,-20 27-16 0,0 0 0 15,0 0-160-15,0 0-16 0,38-30-16 0,-38 30 0 0,0 0-224 0,0 0-64 16,0 0 0-16,0 0 0 0,63-3 0 0,-63 3-16 15,0 0 0-15,0 0 0 0,64 23-32 16,-64-23 0-16,0 0 0 0,64 24 0 0,-64-24-80 0,53 19-128 16,-53-19 176-16,68 20-176 0,-68-20 0 0,82 18 0 15,-82-18 0-15,90 13 0 0,-90-13 0 0,90 7 0 16,-90-7 0-16,95 6 0 0,-95-6 0 0,86 3 0 16,-86-3 0-16,95 0 0 0,-95 0 144 0,96-3-144 15,-96 3 0-15,84-1 144 0,-84 1-16 0,76 1 0 16,-76-1 0-16,75 3 0 0,-75-3-128 0,84 6 160 15,-84-6-160-15,94 6 160 0,-94-6-160 0,99 6 128 16,-99-6-128-16,91 7 128 0,-91-7-128 0,91 13 128 16,-91-13-128-16,78 12 128 0,-78-12 32 0,88 14 0 0,-38-5 0 0,0-3 0 15,1 4 32-15,-51-10 16 0,97 10 0 0,-97-10 0 16,84 5-48-16,-84-5-16 0,91 0 0 0,-39 0 0 16,4-3-144-16,4 1 192 0,-1 0-192 0,-2 0 192 15,0-2-192-15,-4 2 0 0,-53 2 0 0,102-8 128 16,-48 6-128-16,2-1 0 0,0 2 0 0,-1-1 0 15,-55 2 0-15,100-6 0 0,-100 6 0 0,94 0 0 16,-94 0 0-16,90 2 0 0,-90-2 0 0,88 4 0 16,-88-4 0-16,93 6 0 0,-93-6 0 0,96 10 0 15,-96-10 0-15,95 15 0 16,-95-15 0-16,91 10 0 0,-91-10 0 0,91 7 0 0,-91-7 0 0,99 9 0 16,-99-9 0-16,97 2 0 0,-97-2 0 0,86 1 0 15,-86-1 0-15,77-1 0 0,-77 1 0 0,68-5 0 0,-68 5 0 0,75-6 0 16,-75 6 0-16,86-7 128 0,-86 7-128 0,87-13 128 15,-87 13-128-15,76-12 128 0,-76 12-128 0,59-8 0 16,-59 8 0-16,0 0 0 0,67-5 0 0,-67 5 0 16,0 0 0-16,0 0 0 0,56 9 0 0,-56-9 0 15,0 0 0-15,0 0 0 0,0 0 0 0,45 19 0 16,-45-19 128-16,0 0-128 0,0 0 0 0,0 0 0 16,55 13 0-16,-55-13 0 0,0 0 0 0,0 0 0 15,0 0 0-15,0 0 0 0,0 0 0 0,0 0 0 16,46 16 0-16,-46-11 0 0,-3-1 0 0,1 2 0 15,-1 0 0-15,-2 1 0 0,0 0 192 0,0 2-32 16,-1 1-16-16,-1 2 0 0,-2 0-144 0,2 2 0 16,-1 1 0-16,1 1 128 0,1 0-128 0,1 2 0 0,1 0-192 0,1 0 192 31,2 1-848-31,2-4-48 0,2 1-16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 1375 0 0,'-1'-13'800'0'0,"-2"0"4195"0"0,2-9 10787 0 0,8 32-14795 0 0,8 13-778 0 0,-3 2-174 0 0,-1 0 0 0 0,-2 1 0 0 0,0 1 0 0 0,-2-1 0 0 0,-1 1 0 0 0,-1 0 0 0 0,-2 0 0 0 0,1 38 0 0 0,-10 50-451 0 0,4-105 311 0 0,-3-17-72 0 0,0-3 123 0 0,4 8 48 0 0,1 1 1 0 0,-1-1-1 0 0,0 1 0 0 0,1-1 0 0 0,-1 1 0 0 0,1-1 0 0 0,0 1 1 0 0,-1-1-1 0 0,1 1 0 0 0,0-3 0 0 0,5-9 17 0 0,14-22 43 0 0,-14 26 233 0 0,5 1-227 0 0,26-26-32 0 0,-26 25 143 0 0,-1 3-97 0 0,1-1-42 0 0,-4 4 24 0 0,-1-1 0 0 0,0 0 0 0 0,0 1 0 0 0,8-10 0 0 0,-3 11 0 0 0,29-7-34 0 0,-39 9-20 0 0,1-1 1 0 0,0 1 0 0 0,-1 0-1 0 0,1 0 1 0 0,-1 0 0 0 0,1-1-1 0 0,-1 1 1 0 0,1 0 0 0 0,0 0-1 0 0,-1 0 1 0 0,1 0 0 0 0,-1 0-1 0 0,1 0 1 0 0,0 0 0 0 0,-1 0-1 0 0,1 0 1 0 0,-1 1 0 0 0,1-1-1 0 0,0 0 1 0 0,-1 0 0 0 0,1 1-1 0 0,5 1 27 0 0,-1 0 0 0 0,0 1 0 0 0,0 0 0 0 0,0 0 0 0 0,5 4 0 0 0,-3 0-3 0 0,72 68 108 0 0,-59-55-121 0 0,-18-19 31 0 0,-1 0 0 0 0,0 0 0 0 0,0 1 0 0 0,1-1 0 0 0,-1 0 0 0 0,0 1 0 0 0,0-1 0 0 0,-1 1 0 0 0,1-1 0 0 0,0 1 0 0 0,0-1 0 0 0,-1 1 0 0 0,1 0 0 0 0,-1-1-1 0 0,1 1 1 0 0,-1 0 0 0 0,0-1 0 0 0,0 1 0 0 0,1 0 0 0 0,-1-1 0 0 0,0 1 0 0 0,-1 0 0 0 0,1 2 0 0 0,-1-1 23 0 0,0-1 1 0 0,-1 1-1 0 0,1-1 0 0 0,-1 1 0 0 0,1-1 0 0 0,-1 1 1 0 0,0-1-1 0 0,0 0 0 0 0,0 0 0 0 0,0 0 0 0 0,0 0 1 0 0,-1 0-1 0 0,-2 1 0 0 0,-1 1-267 0 0,0-1 0 0 0,-1-1-1 0 0,1 1 1 0 0,-1-1 0 0 0,1 0 0 0 0,-1-1-1 0 0,0 1 1 0 0,0-1 0 0 0,-11 0 0 0 0,-19 4-394 0 0,16 0 581 0 0,15-3 7 0 0,0 0 0 0 0,1 0-1 0 0,-1-1 1 0 0,0 0-1 0 0,-1-1 1 0 0,1 1 0 0 0,-6-1-1 0 0,9-1 7 0 0,0 0 0 0 0,-1 0 0 0 0,1-1 0 0 0,0 1 0 0 0,0-1 0 0 0,0 1 0 0 0,0-1 0 0 0,1 0 0 0 0,-1 0 0 0 0,0 0 0 0 0,1-1 0 0 0,-1 1 0 0 0,1-1 0 0 0,-2-2 0 0 0,1 2 0 0 0,1 0 0 0 0,-1 0 0 0 0,0 0 0 0 0,0 1 0 0 0,0-1 0 0 0,0 1 0 0 0,-1 0 0 0 0,1-1 0 0 0,-6-1 0 0 0,9 4-6 0 0,-1 0 0 0 0,1 0-1 0 0,0 0 1 0 0,-1 0 0 0 0,1-1-1 0 0,0 1 1 0 0,0 0 0 0 0,-1 0-1 0 0,1 0 1 0 0,0 0 0 0 0,-1 0 0 0 0,1 0-1 0 0,0 0 1 0 0,0 1 0 0 0,-1-1-1 0 0,1 0 1 0 0,0 0 0 0 0,0 0-1 0 0,-1 0 1 0 0,1 0 0 0 0,0 0 0 0 0,0 0-1 0 0,-1 1 1 0 0,1-1 0 0 0,0 0-1 0 0,0 0 1 0 0,-1 0 0 0 0,1 0-1 0 0,0 1 1 0 0,0-1 0 0 0,0 0 0 0 0,0 0-1 0 0,-1 1 1 0 0,1-1 0 0 0,0 1-1 0 0,-2 13-723 0 0,2-12 497 0 0,0-1-1 0 0,1 1 0 0 0,-1 0 1 0 0,0 0-1 0 0,1 0 0 0 0,-1-1 1 0 0,1 1-1 0 0,0 0 0 0 0,-1 0 1 0 0,1-1-1 0 0,0 1 0 0 0,0 0 1 0 0,2 1-1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1839 0 0,'-1'-2'797'0'0,"0"0"0"0"0,-1 0 0 0 0,1 0 0 0 0,-1 0 0 0 0,1 1 0 0 0,-1-1-1 0 0,0 0 1 0 0,0 1 0 0 0,0-1 0 0 0,-11-8 10033 0 0,35 14-8613 0 0,-11-2-2172 0 0,29 0 245 0 0,-9-2-209 0 0,-23 0-1 0 0,1 0-13 0 0,25-1-42 0 0,-16 0 23 0 0,34-5-36 0 0,-5-3-23 0 0,-38 8-42 0 0,1-2-11 0 0,27-10 0 0 0,-27 10-27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46 455 0 0,'3'-4'310'0'0,"17"-7"15314"0"0,18-2-14022 0 0,-28 9 1521 0 0,-1 2-2463 0 0,29-5-76 0 0,-29 6-96 0 0,0 0-328 0 0,23-1-22 0 0,-24 1-54 0 0,0 2-9 0 0,27 2-59 0 0,-20-2-7 0 0,22 0 35 0 0,-3-2-49 0 0,-26 1-71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76 9503 0 0,'-6'-1'378'0'0,"5"1"-349"0"0,1 0 0 0 0,-1-1 0 0 0,1 1 0 0 0,0 0 0 0 0,-1 0-1 0 0,1 0 1 0 0,-1 0 0 0 0,1 0 0 0 0,-1 0 0 0 0,1 0 0 0 0,0 0 0 0 0,-1 0-1 0 0,1 0 1 0 0,-1 1 0 0 0,1-1 0 0 0,-1 0 0 0 0,1 0 0 0 0,0 0 0 0 0,-1 0-1 0 0,0 1 1 0 0,-5 2 28 0 0,-7 3 1274 0 0,0 1 1 0 0,-14 10-1 0 0,23-14-947 0 0,0 1-1 0 0,0 0 1 0 0,0 0 0 0 0,0 0 0 0 0,0 0-1 0 0,1 1 1 0 0,0-1 0 0 0,0 1-1 0 0,-3 5 1 0 0,1 3-52 0 0,0 0 1 0 0,1 0-1 0 0,0 1 0 0 0,1 0 0 0 0,0 0 0 0 0,1 0 1 0 0,1 0-1 0 0,0 0 0 0 0,1 0 0 0 0,0 0 0 0 0,1 0 1 0 0,4 17-1 0 0,3 8-201 0 0,1 0 0 0 0,3-2 0 0 0,17 41 0 0 0,-27-73-121 0 0,0 0 1 0 0,1 0 0 0 0,0 0-1 0 0,0 0 1 0 0,0-1 0 0 0,0 1-1 0 0,1-1 1 0 0,0 0 0 0 0,0 0-1 0 0,0 0 1 0 0,8 5 0 0 0,-6-7 31 0 0,-3-1-40 0 0,0-1 0 0 0,0 0-1 0 0,0 0 1 0 0,0 0-1 0 0,0 0 1 0 0,6-1-1 0 0,0-1-1 0 0,0 0 0 0 0,0-1 0 0 0,0 0 0 0 0,13-7 0 0 0,-7 2-8 0 0,21-17 0 0 0,-36 25 8 0 0,10-7-76 0 0,1-5 0 0 0,31-37 4 0 0,-32 37-9 0 0,-3 2-41 0 0,22-33-19 0 0,-22 32-3 0 0,-1-1 0 0 0,17-36 0 0 0,-17 36 0 0 0,-1-1 0 0 0,15-50 24 0 0,-16 49 112 0 0,-1 0 0 0 0,2-23 0 0 0,-4 29 11 0 0,-1 1-1 0 0,0-1 0 0 0,-1 0 1 0 0,-2-10-1 0 0,2 11 19 0 0,0 4 1 0 0,1 0 1 0 0,-1 1-1 0 0,0-1 1 0 0,0 0 0 0 0,0 1-1 0 0,0-1 1 0 0,-1 1 0 0 0,-2-5-1 0 0,-2-1 54 0 0,1 0 0 0 0,-2 0 1 0 0,1 1-1 0 0,-1 0 0 0 0,0 0 0 0 0,-1 1 0 0 0,0 0 0 0 0,0 0 0 0 0,0 1 0 0 0,0 0 1 0 0,-1 0-1 0 0,0 1 0 0 0,-15-6 0 0 0,10 6-26 0 0,-1 0-1 0 0,1 0 1 0 0,-1 1-1 0 0,1 1 1 0 0,-1 1-1 0 0,0 0 1 0 0,1 1 0 0 0,-29 3-1 0 0,32-1-31 0 0,0 1 0 0 0,-1 0-1 0 0,1 0 1 0 0,1 2 0 0 0,-1-1-1 0 0,-10 7 1 0 0,19-10-41 0 0,0 0-1 0 0,1 0 0 0 0,-1 1 1 0 0,0-1-1 0 0,1 1 0 0 0,-1-1 1 0 0,1 1-1 0 0,0 0 1 0 0,-1-1-1 0 0,1 1 0 0 0,-1 2 1 0 0,1-3-82 0 0,1 0 0 0 0,-1 0 0 0 0,1 0 0 0 0,-1 0 0 0 0,1 0 0 0 0,0 0 0 0 0,0 0 0 0 0,-1 0 0 0 0,1 0 0 0 0,0 1 1 0 0,0-1-1 0 0,0 0 0 0 0,0 0 0 0 0,0 0 0 0 0,1 0 0 0 0,-1 0 0 0 0,0 0 0 0 0,0 0 0 0 0,1 0 0 0 0,-1 0 0 0 0,0 0 0 0 0,1 0 0 0 0,-1 0 0 0 0,2 1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8519 0 0,'20'9'2106'0'0,"-17"-6"-1688"0"0,1 0 1 0 0,-1 0-1 0 0,0 0 0 0 0,0 1 1 0 0,-1-1-1 0 0,1 1 1 0 0,0 0-1 0 0,-1 0 1 0 0,0 0-1 0 0,0 0 0 0 0,0 0 1 0 0,-1 0-1 0 0,1 0 1 0 0,-1 1-1 0 0,1 6 1 0 0,-1-4-201 0 0,-1-1 0 0 0,0 1 0 0 0,-1-1 0 0 0,1 1 0 0 0,-1-1 0 0 0,-1 0 0 0 0,1 1 0 0 0,-1-1 0 0 0,-4 11 0 0 0,-1-3-199 0 0,0-1 0 0 0,0 0 1 0 0,-1-1-1 0 0,-1 0 0 0 0,0 0 0 0 0,0-1 0 0 0,-1 0 0 0 0,-21 17 1 0 0,22-20-211 0 0,-1-1 1 0 0,-16 8-1 0 0,21-12-727 0 0,-2 0 1 0 0,1 0-1 0 0,-9 1 0 0 0,6-2-4801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57 1839 0 0,'-1'-2'305'0'0,"1"0"-1"0"0,-1 0 0 0 0,1 0 0 0 0,-1 0 0 0 0,0 0 0 0 0,0 0 0 0 0,0 0 0 0 0,0 1 0 0 0,-1-1 0 0 0,1 0 0 0 0,0 1 0 0 0,-1-1 0 0 0,1 1 0 0 0,-1-1 0 0 0,1 1 0 0 0,-1-1 0 0 0,-2 0 0 0 0,1-1 331 0 0,-1 1-1 0 0,1 0 0 0 0,-1 0 1 0 0,1 0-1 0 0,-1 0 1 0 0,0 1-1 0 0,0 0 1 0 0,-7-2-1 0 0,8 2-318 0 0,1 1 0 0 0,-1 0 0 0 0,0 0 0 0 0,0 0-1 0 0,0 0 1 0 0,0 1 0 0 0,0-1 0 0 0,1 1 0 0 0,-1 0 0 0 0,0-1 0 0 0,0 1 0 0 0,1 1 0 0 0,-1-1-1 0 0,1 0 1 0 0,-1 0 0 0 0,1 1 0 0 0,-1 0 0 0 0,-1 1 0 0 0,1 0-132 0 0,0 0-1 0 0,1 0 1 0 0,-1 1 0 0 0,1-1 0 0 0,0 0-1 0 0,0 1 1 0 0,0-1 0 0 0,1 1-1 0 0,-1 0 1 0 0,1-1 0 0 0,-2 9 0 0 0,2-6-142 0 0,-1-1 1 0 0,2 1 0 0 0,-1 0 0 0 0,1 0 0 0 0,0 0-1 0 0,0 0 1 0 0,1 0 0 0 0,0 0 0 0 0,0 0 0 0 0,0 0-1 0 0,1 0 1 0 0,-1-1 0 0 0,1 1 0 0 0,1-1 0 0 0,-1 1 0 0 0,1-1-1 0 0,5 7 1 0 0,9 7-43 0 0,-3-11 0 0 0,-9-5 2 0 0,-3-2 3 0 0,-1 0-1 0 0,1 0 1 0 0,-1-1-1 0 0,1 1 1 0 0,0 0-1 0 0,-1-1 1 0 0,1 1-1 0 0,0-1 0 0 0,0 0 1 0 0,0 0-1 0 0,-1 1 1 0 0,4-2-1 0 0,3 2-1 0 0,0 0 0 0 0,0-1 0 0 0,10-2 0 0 0,33-9-32 0 0,-40 8-132 0 0,-1-4-698 0 0,28-22 396 0 0,-29 22-66 0 0,-2-3-814 0 0,18-29 1122 0 0,-18 30 18 0 0,-8 1 437 0 0,-1-25 30 0 0,2 31-170 0 0,-1 0 0 0 0,1 0 0 0 0,-1 0 0 0 0,0 1-1 0 0,0-1 1 0 0,0 0 0 0 0,0 0 0 0 0,0 1 0 0 0,0-1 0 0 0,0 1 0 0 0,-1-1 0 0 0,1 1 0 0 0,0 0 0 0 0,-1-1 0 0 0,1 1 0 0 0,-1 0 0 0 0,0 0 0 0 0,1 0 0 0 0,-1 0 0 0 0,0 0 0 0 0,1 1 0 0 0,-1-1 0 0 0,0 0 0 0 0,0 1 0 0 0,-2-1 0 0 0,-2-1 208 0 0,-8-3-130 0 0,0 1 0 0 0,0 1 0 0 0,0 0 0 0 0,-1 1 0 0 0,1 1 0 0 0,-1 0 0 0 0,0 1 0 0 0,1 0 0 0 0,-18 4 0 0 0,77-9-791 0 0,-35 3-599 0 0,-1 2-4010 0 0,36-3-1718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19 455 0 0,'0'6'15314'0'0,"36"-15"-14030"0"0,-27 7 1152 0 0,0 0-1666 0 0,29-5-176 0 0,-29 5 470 0 0,0 1-844 0 0,25-1 217 0 0,-29 2-293 0 0,2 1-74 0 0,20 3-75 0 0,-20-3-131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0,'0'3'7167'0'0,"1"15"-2052"0"0,6 24 916 0 0,2 1-3462 0 0,5 20-1395 0 0,-11-42-1028 0 0,23 121 108 0 0,-25-137-773 0 0,1 1 1 0 0,-1-1-1 0 0,1 1 1 0 0,1-1-1 0 0,3 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0,'0'0'12032'0'0,"2"2"-9836"0"0,1 1-1737 0 0,0 0 0 0 0,0 0 0 0 0,-1 0 1 0 0,1 1-1 0 0,-1-1 0 0 0,0 1 0 0 0,0 0 0 0 0,0-1 0 0 0,-1 1 0 0 0,1 0 0 0 0,-1 0 0 0 0,1 7 0 0 0,9 36-140 0 0,-3 0 0 0 0,-1 0 0 0 0,0 65 0 0 0,-8-110-365 0 0,1 10-391 0 0,1-9 211 0 0,3-8 111 0 0,21-34 67 0 0,-19 30 95 0 0,1 1 26 0 0,19-24 26 0 0,-19 24 449 0 0,-1 9-475 0 0,19 1-1 0 0,-24-2-64 0 0,0 0 1 0 0,-1 1-1 0 0,1-1 0 0 0,0 0 0 0 0,0 1 1 0 0,-1-1-1 0 0,1 0 0 0 0,0 1 0 0 0,0-1 0 0 0,-1 1 1 0 0,1-1-1 0 0,-1 1 0 0 0,1-1 0 0 0,0 1 1 0 0,-1 0-1 0 0,1-1 0 0 0,-1 1 0 0 0,1 0 0 0 0,-1-1 1 0 0,0 1-1 0 0,1 0 0 0 0,0 1 0 0 0,3 17 107 0 0,-4-14-62 0 0,2 8-5 0 0,-1 0 0 0 0,-1-1 0 0 0,0 1 0 0 0,0 0 0 0 0,-2 0 0 0 0,-3 19 0 0 0,4-25-53 0 0,2 4-1792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3223 0 0,'50'-1'16070'0'0,"-38"0"-13721"0"0,-3 0-3930 0 0,-1 0 3357 0 0,1-6-1625 0 0,25-20-29 0 0,-26 21 96 0 0,-5-4-140 0 0,8-30-13 0 0,-10 39-61 0 0,-1 0-1 0 0,0 0 1 0 0,1 0-1 0 0,-1 0 1 0 0,0 0-1 0 0,0 0 1 0 0,0 0 0 0 0,0-1-1 0 0,0 1 1 0 0,0 0-1 0 0,0 0 1 0 0,0 0-1 0 0,0 0 1 0 0,-1-2-1 0 0,-5-27 8 0 0,5 28-11 0 0,1 1 0 0 0,0 0 0 0 0,0-1 0 0 0,-1 1 0 0 0,1 0 0 0 0,-1-1 0 0 0,1 1 0 0 0,-1 0 0 0 0,0-1 0 0 0,1 1 0 0 0,-1 0 0 0 0,0 0 0 0 0,0 0 0 0 0,0 0 0 0 0,0 0 0 0 0,0 0 0 0 0,0 0 0 0 0,0 0 0 0 0,0 0 0 0 0,0 0 0 0 0,0 1 0 0 0,-1-1 0 0 0,1 0 0 0 0,0 1 0 0 0,-1-1 0 0 0,1 1 0 0 0,0-1 0 0 0,-1 1 0 0 0,1 0 0 0 0,0 0 0 0 0,-3-1 0 0 0,2 2 0 0 0,0-1 0 0 0,0 0 0 0 0,0 1 0 0 0,0-1 0 0 0,0 1 0 0 0,0 0 0 0 0,0 0 0 0 0,0 0 0 0 0,0 0 0 0 0,1 0 0 0 0,-1 0 0 0 0,0 0 0 0 0,1 1 0 0 0,-1-1 0 0 0,0 1 0 0 0,-1 2 0 0 0,-2 2 16 0 0,1 1-1 0 0,1-1 1 0 0,-1 1-1 0 0,1 0 1 0 0,1 0-1 0 0,-1 0 1 0 0,-2 10-1 0 0,3-4 26 0 0,-1 0 0 0 0,2 0 0 0 0,-1 18 0 0 0,2-23 6 0 0,0 0 0 0 0,1 0 0 0 0,-1 0 0 0 0,2 1 0 0 0,-1-1 0 0 0,1 0 0 0 0,1 0 0 0 0,4 11 0 0 0,-5-15-35 0 0,1 1 0 0 0,0-1 0 0 0,0 0 0 0 0,0 1 0 0 0,1-2 0 0 0,-1 1 0 0 0,1 0 0 0 0,0-1 0 0 0,0 1 0 0 0,0-1 1 0 0,1 0-1 0 0,-1-1 0 0 0,1 1 0 0 0,-1-1 0 0 0,1 0 0 0 0,0 0 0 0 0,9 2 0 0 0,5 1-55 0 0,-8-4-171 0 0,20-5-50 0 0,-23 4-7 0 0,2-7-4438 0 0,40-25-1942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12:2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3643 7513 11967 0,'-1'0'1072'0,"-1"0"-864"0,1 3-208 0,1-3 0 15,0 1 1712-15,-1-1 288 0,0 4 64 0,-1 1 16 16,0 1 736-16,0 1 128 0,-1 2 48 0,2-2 0 16,1 0-1040-16,0-2-208 0,1 1-32 0,0 1-16 15,3 2-736-15,0-3-128 0,2 1-48 0,1 0 0 16,3-1-320-16,0 0-64 0,-10-6-16 0,25 9 0 15,-25-9-208-15,0 0-48 0,43 7-128 0,-43-7 192 0,0 0-192 0,0 0 0 16,52-6 0-16,-52 6 0 0,0 0 0 0,53-19 0 16,-53 19 0-16,0 0 0 15,0 0-816-15,47-28-48 0,-47 28-16 0,0 0 0 16,0 0-608-16,0 0-128 0,0 0-32 0,0 0 0 0,0 0 1648 0,9-42 208 16,-15 38 112-16,-2-2 0 0,2 1 1040 0,-3 1 208 15,0-2 32-15,-1 0 16 0,-2 2-784 0,0-2-176 16,1-3-16-16,-1 4-16 0,-1-1-368 0,3 0-64 15,0 4 0-15,1-5-16 0,-3 1-176 0,1 0 160 16,0 2-160-16,1-2 160 0,2 0-160 0,1 0 0 16,3 0 0-16,1-1 0 0,1 1 0 0,2 6 128 15,0 0-128-15,0 0 0 0,0 0 208 0,0 0-32 0,0 0-16 0,16-39 0 16,-16 39-16-16,0 0 0 0,0 0 0 0,0 0 0 16,0 0-144-16,48-28 0 0,-48 28 144 0,0 0-144 15,0 0 0-15,0 0 0 0,53-3 0 0,-53 3 0 31,0 0-320-31,0 0-96 0,47 3-16 0,-47-3-18368 0</inkml:trace>
  <inkml:trace contextRef="#ctx0" brushRef="#br0" timeOffset="251.87">3994 7387 20271 0,'4'0'896'0,"-3"0"192"0,1 0-880 0,0 0-208 16,-1 0 0-16,0 0 0 0,2 0 2528 0,-3 0 464 15,0 0 80-15,0 0 32 0,0 0-624 0,0 0-128 16,47-10-32-16,-47 10 0 0,0 0-1488 0,0 0-288 16,50-3-64-16,-50 3-16 0,0 0-272 0,0 0-64 15,50 0-128-15,-50 0 192 0,0 0-192 0,0 0 0 16,0 0 0-16,43-3 0 15,-43 3-672-15,0 0-128 0</inkml:trace>
  <inkml:trace contextRef="#ctx0" brushRef="#br0" timeOffset="466.61">4136 7203 10127 0,'0'1'896'0,"0"2"-704"0,0-3-192 0,0 0 0 16,0 0 3344-16,0 2 640 0,-1-2 128 0,1 4 32 15,0 2-160-15,0 2-16 0,-1 3-16 0,1-1 0 16,0-1-2544-16,0 4-512 0,0 0-112 0,1 3-16 16,0 2-336-16,1-2-80 0,-1 1-16 0,0 0 0 15,0 1-336-15,-1-1 144 0,1-1-144 0,-1 1 0 16,0 1 0-16,0-2 0 0,0 0 0 0,0-2 0 16,2 0-208-16,-1 0-160 0,0-3-16 0,2-1-16 15,-1 0-1136-15,2-1-208 16</inkml:trace>
  <inkml:trace contextRef="#ctx0" brushRef="#br0" timeOffset="917.61">4334 7412 911 0,'-1'4'0'0,"1"-2"0"15,0-2 0-15,0 1 0 0,0 2 3360 0,0-3 592 16,0 0 112-16,-1 2 32 0,1 2 256 0,-2-1 64 15,2 1 16-15,-2 1 0 0,1 2-1840 0,-2-1-368 16,1 0-80-16,-2 0-16 0,3 2-1296 0,-2-2-256 16,0 2-48-16,0 2-16 0,-1 0-256 0,2 0-64 15,-1 2-16-15,1-3 0 0,2-1-176 0,-1 0 0 0,2-2 0 16,0-2 128-16,0-1-128 0,2 0 0 0,1-3 0 0,-4 0 0 16,0 0 0-16,0 0 0 0,0 0 0 0,0 0 0 15,0 0-272-15,47-32 64 0,-47 32 16 16,0 0 0-16,0 0 0 0,26-47 0 0,-26 47 0 0,0 0 0 15,0 0 192-15,11-44-192 0,-11 44 192 0,0 0-192 16,0 0 192-16,-1-31 0 0,-1 25 0 0,1 2 0 16,0 0 144-16,-2 2 32 0,2-2 0 0,0 1 0 15,0 1 16-15,-1 1 0 0,2 1 0 0,-1 0 0 16,1 1 16-16,-1 1 16 0,1 1 0 0,1 3 0 16,0 0 16-16,1 2 0 0,0 0 0 0,-1 2 0 15,2 3-48-15,-2-3 0 0,2 2 0 0,-1-2 0 16,0 0-32-16,1 2-16 0,-1-2 0 0,1 0 0 15,-1-2-144-15,2 1 0 0,-1-3 0 0,0-1 128 16,1 0-128-16,-2-1 0 0,1-4 0 0,1 0-176 16,-2 0-480-16,-1-4-112 0,-1 4 0 0,0 0-18064 15</inkml:trace>
  <inkml:trace contextRef="#ctx0" brushRef="#br0" timeOffset="1217.08">4511 7501 5519 0,'1'10'496'0,"0"-5"-496"16,1 0 0-16,-2 0 0 0,1-2 2352 0,-1 0 368 16,1-2 80-16,0 4 16 0,1 3 976 0,0 0 208 15,1 2 32-15,-1-1 16 0,-1-4-1680 0,0 1-352 0,1-1-64 0,-1-4-16 16,-1 2-1216-16,0-6-240 16,-1 2-48-16,-1-4-16 0,2 5-128 0,0 0-32 0,0 0 0 0,-4-30 0 15,4 30-48-15,0 0-16 0,-4-43 0 0,4 43 0 16,0 0-64-16,1-48 0 0,-1 48-128 15,0 0 192-15,7-45-48 0,-7 45-16 0,0 0 0 0,0 0 0 16,0 0 0-16,28-44-128 0,-28 44 192 0,0 0-64 16,0 0-128-16,0 0 160 0,0 0-160 0,0 0 160 15,48-19-160-15,-48 19 0 0,0 0 144 0,18 10-144 16,-18-10 0-16,14 9 0 0,-8-4-160 0,0 0 160 16,3 1-896-16,-1 0-64 15,-1 0 0-15,-1-1-16608 0</inkml:trace>
  <inkml:trace contextRef="#ctx0" brushRef="#br0" timeOffset="1434.95">4690 7434 21183 0,'4'3'944'0,"-2"-2"192"0,-2-1-912 0,0 0-224 15,0 0 0-15,0 0 0 0,0 0 2752 0,0 0 512 16,0 0 112-16,0 0 16 0,36 4-1056 0,-36-4-208 15,0 0-32-15,0 0-16 0,0 0-1440 0,51-7-304 16,-51 7-48-16,0 0-16 0,0 0-272 0,48-11 0 16,-48 11 0-16,0 0 0 0,0 0 0 0,0 0-176 15,55-27 0-15,-55 27-12144 16,0 0-2432-16</inkml:trace>
  <inkml:trace contextRef="#ctx0" brushRef="#br0" timeOffset="1667.41">4874 7283 14735 0,'-4'3'640'0,"1"-3"160"0,3-3-640 0,-1 3-160 0,0 3 0 0,-2-3 0 16,4 0 3584-16,-2 2 672 0,0-2 144 0,-2 4 16 15,2-1-1216-15,0 0-256 0,0 3-64 0,1 1 0 16,-2-1-1664-16,2 0-352 0,0 4-64 0,0 0-16 16,0-2-176-16,0 6-32 0,2-2-16 0,-1 2 0 15,0 1-208-15,0 1-32 0,1 0-16 0,0-1 0 16,1 1-304-16,-2-4 160 0,1-1-160 0,1 0 128 15,-1 2-128-15,1-3 0 0,-2 0 0 0,1-2 0 16,1 0-384-16,-2 0-16 0,0-1 0 0,1-1 0 16,-1-1-512-16,-1 0-112 0,0-4 0 0,0 1-18240 15</inkml:trace>
  <inkml:trace contextRef="#ctx0" brushRef="#br0" timeOffset="2833.49">5999 7574 9215 0,'0'0'816'0,"0"0"-656"16,0 2-160-16,0-2 0 0,0 0 2432 0,0 0 464 15,0 0 96-15,0-2 16 0,0 1 128 0,-2-2 48 0,1 1 0 0,0-4 0 16,-2-1-1376-16,1 0-272 0,-1 1-48 15,1-7-16-15,-2 4-576 0,0-6-112 0,0 1-16 0,-1-2-16 16,0-5-240-16,0 1-32 0,0-2-16 0,0 0 0 16,-1 3-160-16,2-1-48 0,-1-1 0 0,1 2 0 15,-1 0-64-15,0 0 0 0,0 3-16 0,0 0 0 16,1 0-176-16,0-2 128 0,0 2-128 0,0 1 128 16,3 1-128-16,-1 6 0 0,2 8 144 0,0 0-144 15,-2-19 160-15,1 13-32 0,1 6-128 0,0 0 192 16,0 0-16-16,0 0-16 0,11-39 0 0,-11 39 0 15,0 0-16-15,0 0 0 0,0 0 0 0,0 0 0 16,51-29-144-16,-51 29 192 0,0 0-192 0,0 0 192 16,53-3-192-16,-53 3 0 0,0 0 0 0,43 9 0 15,-43-9 0-15,0 0 0 0,39 14 0 0,-39-14 0 16,23 12-384-16,-23-12-96 0,19 10-32 0,-19-10 0 16,0 0-1088-16,0 0-208 0</inkml:trace>
  <inkml:trace contextRef="#ctx0" brushRef="#br0" timeOffset="3084.78">5778 7280 10879 0,'3'8'240'0,"-2"-4"48"0,2-1 16 0,-1-3 0 0,2 1-304 0,-2-1 0 0,3 0 0 0,-5 0 0 15,0 0 4624-15,0 0 880 0,56-8 160 0,-56 8 32 16,0 0-2624-16,53-5-544 0,-53 5-96 0,0 0-32 16,0 0-1584-16,54 3-320 0,-54-3-64 0,0 0-16 15,0 0-272-15,42 6-144 0,-42-6 160 0,0 0-160 16,31 12 0-16,-31-12 0 0,24 16 0 0,-13-8-12352 16,-11-8-2496-16</inkml:trace>
  <inkml:trace contextRef="#ctx0" brushRef="#br0" timeOffset="3420.36">6183 7410 16575 0,'0'6'736'0,"0"-4"160"16,0 2-720-16,0-2-176 0,0 0 0 0,-1 0 0 0,1 1 2176 0,0 0 384 16,-2 3 96-16,2 2 16 0,-1 1-32 0,-1 0 0 15,0 1 0-15,1-1 0 0,0-3-1280 0,1 0-256 16,-1-2-48-16,-1-2-16 0,2 2-512 0,0-4-96 15,0-2-32-15,0 0 0 0,0 2-208 0,0 0-64 16,0 0 0-16,0 0 0 0,12-46 16 0,-12 46 0 16,0 0 0-16,0 0 0 0,16-50 16 0,-16 50 0 15,0 0 0-15,0 0 0 0,0 0 32 0,24-42 0 16,-24 42 0-16,0 0 0 0,0 0-64 0,0 0-128 16,0 0 192-16,0 0-64 0,0 0-128 0,47-28 0 15,-47 28 144-15,0 0-144 0,0 0 0 0,0 0 0 16,0 0 0-16,0 0 0 0,0 0 0 0,0 0 0 15,42 2-128-15,-39 2 128 0,-2-2-208 0,0 2 32 16,1 0 16-16,-4 2 0 0,2-4-96 0,-1 4-32 0,0 1 0 16,0-2 0-1,-1 0-400-15,1 1-80 0,0 0 0 0,1-2-17040 0</inkml:trace>
  <inkml:trace contextRef="#ctx0" brushRef="#br0" timeOffset="3800.69">6381 7424 9215 0,'-3'4'816'0,"2"-4"-656"0,0 3-160 0,-1-3 0 16,2 1 2944-16,-1 1 544 0,0-2 112 0,0 3 32 15,-1 0 112-15,0 4 32 0,0-1 0 0,-1 4 0 16,2-4-1984-16,0 0-384 0,1 0-64 0,0 0-32 16,1-1-800-16,1 0-176 0,1 1-16 0,-1-2-16 15,2 0-112-15,0-2 0 0,-1 2-16 0,2-1 0 16,-5-3-48-16,0 0-128 0,0 0 192 0,0 0-64 0,0 0 0 0,51-7-128 15,-51 7 192-15,0 0-64 0,0 0-128 0,0 0 0 16,46-19 0-16,-46 19 128 0,0 0-128 0,0 0 0 16,0 0 0-16,0 0 0 0,0 0 0 0,0 0-192 15,0 0 64-15,0 0 128 0,43-34-320 0,-43 34 48 16,-4-7 16-16,1 2 0 0,-1 1 256 0,-2 0 0 16,0-1-128-16,-1 1 128 0,0-1 0 0,-2 1 0 15,-1 0 0-15,1-1 0 0,-3 4 0 0,1-4 128 16,1 4-128-16,0-2 0 0,1 3 0 0,0-1 128 15,1 1-128-15,2-2 0 0,3 2 0 0,0 0 0 0,2 0 0 0,0 0 0 16,2-3-144-16,0 2-32 0,2 1 0 0,0-3 0 31,-3 3-592-31,0 0-128 0,0 0-32 0,0 0-16544 0</inkml:trace>
  <inkml:trace contextRef="#ctx0" brushRef="#br0" timeOffset="4317.55">6655 7428 10127 0,'0'3'896'0,"0"-3"-704"0,0 1-192 0,-1 1 0 16,1-2 2432-16,0 3 448 0,-1 0 80 0,-1 4 32 16,0 0 400-16,1 3 96 0,-2-1 16 0,2 0 0 15,0 0-1680-15,0 1-336 0,-1-1-64 0,2-3-16 16,0 1-752-16,0-1-144 0,0 1-48 0,0-4 0 16,0 2-256-16,0-3-48 0,0 0-16 0,0-2 0 15,0 0-144-15,0 0 192 0,0 0-192 0,0 0 192 0,0 0-64 0,0 0-128 16,0 0 192-16,24-47-64 15,-24 47-128-15,0 0 160 0,0 0-160 0,0 0 160 0,0 0-160 0,28-48 128 16,-28 48-128-16,0 0 128 0,0 0-128 0,0 0 128 16,0 0-128-16,0 0 128 0,0 0-128 0,46-13 0 15,-46 13 144-15,11 7-144 0,-7-4 128 0,0 4-128 16,0-1 128-16,-1 0-128 0,1 1 0 0,-2 2 144 16,-1-3-144-16,-2 2 0 0,2 0 128 0,-1 1-128 15,-1-2 0-15,1-1 0 0,-1 1 0 0,0-1 0 16,-1-4 0-16,2 0 0 0,0-2 128 0,0 0-128 15,2-2 0-15,-2 2 0 0,0 0 176 0,0 0-176 0,0 0 160 0,0 0-160 16,16-43 144-16,-16 43-144 0,0 0 128 0,0 0-128 16,0 0 0-16,26-48 0 0,-26 48 0 0,0 0 0 15,0 0 0-15,0 0 0 0,0 0 0 0,39-40 0 16,-39 40 128-16,0 0-128 0,0 0 0 0,0 0 128 16,0 0-128-16,0 0 128 0,46-11-128 0,-46 11 128 15,11 4-128-15,-5 2 128 0,-1-2-128 0,0 2 128 16,0 3 0-16,0-2-128 0,0 3 192 0,-1 1-64 15,-2-1 0-15,1 2-128 0,-2 2 192 0,-1 2-64 16,0 0 0-16,-1 1 0 0,-2-1 0 0,1 0 0 16,1-2-128-16,-2 1 0 0,2-5 144 0,0-2-144 15,1 0 0-15,-2-2 0 0,2-3 0 0,2-3 0 16,-1 0-768-16,-1 0-80 0,0 0-16 0,0 0-18496 16</inkml:trace>
  <inkml:trace contextRef="#ctx0" brushRef="#br0" timeOffset="6300.07">8229 7406 15663 0,'0'-3'1392'0,"0"2"-1120"15,0 1-272-15,0 0 0 0,0 0 2112 0,0 0 384 16,1-2 64-16,-1-1 0 0,2 2 384 0,-2 1 64 16,0 4 0-16,0-4 16 0,0-3-1344 0,0 2-272 15,-2 1-48-15,2 1-16 0,-1 2-752 0,0-1-144 16,1 2-48-16,-1-3 0 0,1 4-144 0,-1 1-16 16,-1-2-16-16,1-2 0 0,0 2-80 0,0 0-16 15,-1-1 0-15,1 2 0 0,1-5-128 0,-1 4 0 16,0-4 0-16,1 3 0 0,-2-3 0 0,2 1 0 15,-1 1 0-15,1-2 0 0,-1 0 0 0,1 0 0 16,0 0 0-16,-1 0 0 0,1-2-160 0,0 1-16 16,-2-2 0-16,1-1 0 0,0 1-16 0,0 0-16 15,-2-3 0-15,1 2 0 0,-1-4 80 0,0-1 128 16,-1 2-208-16,0-3 80 0,-1 4 128 0,0-4 0 0,-2 3-144 0,-1-1 144 16,1-2 0-16,-2 1 0 0,0 2 0 0,-1 2 0 15,-2 0 0-15,3 2 0 0,-3 0 0 0,1 3 0 16,0-3 0-16,1 3 0 0,0 3 0 0,1-2 0 15,1 1 0-15,-1 1 0 0,2 2 192 0,-2 0-64 16,3 1 64-16,0-2 16 0,0 3 0 0,1-1 0 16,0 3 0-16,2 0 0 0,0-2 0 0,2 3 0 15,-1 1-64-15,1-1-16 0,1 2 0 0,3 4 0 16,-2-6-128-16,1 3 160 0,2-1-160 0,1 0 160 16,1 2-160-16,1-2 128 0,2 2-128 0,1-3 128 15,1-1-128-15,0 0 160 0,2-4-160 0,-13-6 160 16,24 9-160-16,-24-9 128 0,0 0-128 0,41 7 128 15,-41-7-128-15,0 0 0 0,42-2 0 0,-42 2 0 0,0 0 0 0,0 0 0 16,0 0 0-16,51-8 0 0,-51 8-160 0,0 0-16 16,0 0 0-16,0 0 0 15,51-18-592-15,-51 18-112 0,0 0-16 0,0 0-17792 16</inkml:trace>
  <inkml:trace contextRef="#ctx0" brushRef="#br0" timeOffset="7100.11">8575 7481 6447 0,'0'0'272'0,"0"-2"80"0,0 2-352 0,0 0 0 0,0 0 0 0,0 0 0 15,0-3 1136-15,0 2 144 0,2 1 48 0,-2-2 0 16,1-1 144-16,-1-1 48 0,0 3 0 0,0-1 0 0,0-1-288 0,-3 2-48 16,2-4-16-16,-1 4 0 0,-1 1 432 0,-2-3 64 15,0 3 32-15,0 0 0 0,-1 0 288 0,-1-2 64 16,-2 4 16-16,1-2 0 0,0 0-656 0,-1 3-128 16,0-3-16-16,-3 4-16 0,4-2-720 0,0 2-144 15,1-2-16-15,1 2-16 0,-2 2-128 0,2 0-32 16,1 0 0-16,-1 2 0 0,2 2-32 0,1-2-16 15,0 2 0-15,1 3 0 0,0-5 0 0,1 2 0 16,2 3 0-16,-1-6 0 0,3 2-144 0,1-6 0 16,2 4 144-16,-1-4-144 0,1 0 0 0,-1-1 0 15,-5-2 0-15,0 0 0 0,0 0 0 0,0 0 0 16,0 0 0-16,57-18 0 0,-57 18-320 0,0 0 32 0,0 0 0 0,39-37 0 31,-39 37-528-31,0 0-96 0,29-47-32 0,-29 47 0 16,13-42-192-16,-13 42-32 0,9-45-16 0,-9 45 0 0,3-49 752 0,-3 49 160 0,0-43 16 0,0 43 16 15,-4-38 368-15,0 20 80 0,0-1 16 0,1 1 0 16,-2 0 304-16,1 1 64 0,-1 3 16 0,1 2 0 16,1 2-32-16,-1 0-16 0,1 4 0 0,1 0 0 15,0 1 192-15,0 4 32 0,0 1 16 0,1 0 0 16,-1 0-208-16,1 3-32 0,0 0-16 0,0 3 0 16,-1 0-80-16,1-2-16 0,1 3 0 0,0 2 0 15,0 1-96-15,0 2-32 0,1 1 0 0,1 3 0 16,-1 0-64-16,1 2-32 0,2 2 0 0,0 5 0 15,1 3-64-15,-2-3-16 0,1-7 0 0,-1 2 0 16,0 1-144-16,1 2 0 0,-3-4 144 0,2 0-144 0,-2-3 0 16,-1-4 0-16,1 1 0 0,-1 0 0 0,0 0 0 15,0-5 0-15,-1 2 0 0,1-4 0 0,-1-2 0 0,1 0 0 16,0 1 0-16,-2-4 0 16,4 1-528-16,-2-2-80 0,1 0-16 0,-1-2 0 15,2 1-320-15,-2 1-64 0,0 0-16 0,0 0-17552 16</inkml:trace>
  <inkml:trace contextRef="#ctx0" brushRef="#br0" timeOffset="7586.86">8809 7552 12719 0,'1'0'272'0,"1"0"64"0,-1 0 16 0,-1 0 16 0,0 0-368 0,1 2 0 0,0-2 0 0,1 0 0 15,-1 0 3968-15,0 0 704 0,0 0 160 0,-1-2 32 16,0 2-1792-16,-1-4-368 0,1 0-64 0,-1 2-16 16,0-2-1568-16,-1-2-320 0,1 0-64 0,0-3-16 15,1 9-256-15,0 0-48 0,0 0-16 0,1-42 0 16,-1 42-96-16,0 0-32 0,5-44 0 0,-5 44 0 15,0 0-32-15,9-60-16 0,-9 60 0 0,7-47 0 16,-7 47-160-16,0 0 0 0,4-51 0 0,-4 51 128 0,0 0-128 16,0-48 128-16,0 48-128 0,-4-33 128 15,4 33-128-15,-2-32 160 0,2 32-160 0,-4-31 160 0,4 31-160 0,0 0 128 16,-4-32-128-16,4 32 128 0,0 0-128 0,0 0 0 16,0 0 0-16,3-35 0 0,-2 34 128 0,-1 1-128 15,4-3 0-15,-1 3 128 0,0 0 16 0,1 3 0 16,1-2 0-16,1 4 0 0,0-1-16 0,3-1-128 15,0 4 192-15,-9-7-64 0,26 8-128 0,-26-8 0 16,31 10 0-16,-31-10 0 0,36 4 0 0,-36-4 0 16,0 0 0-16,56 2 0 0,-56-2 0 0,0 0 0 15,49 0-128-15,-49 0 128 16,0 0-416-16,0 0-16 0,36 6 0 0,-36-6 0 16,9 7-160-16,-8-4-48 0,-1 0 0 0,0 1 0 15,0-1-976-15,-1 0-208 0,-2-2-32 0,1 1-15168 0</inkml:trace>
  <inkml:trace contextRef="#ctx0" brushRef="#br0" timeOffset="7867.65">8695 7323 3679 0,'0'0'320'0,"2"-1"-320"0,-2 6 0 0,1-4 0 16,0 1 3840-16,0-2 704 0,1 3 144 0,1 1 32 16,4 4 176-16,2 2 32 0,3 0 16 0,1 0 0 15,-13-10-3104-15,30 12-624 0,-30-12-128 0,0 0-32 0,51 3-672 0,-51-3-128 16,0 0-16-16,56-6-16 0,-56 6-224 0,0 0 144 16,49-10-144-16,-49 10 128 0,0 0-128 0,0 0 0 15,0 0 0-15,50-9 0 0,-50 9 0 16,0 0 0-16,0 0 0 0,0 0-12896 15,0 0-2464-15</inkml:trace>
  <inkml:trace contextRef="#ctx0" brushRef="#br0" timeOffset="12868.32">8797 8092 8287 0,'0'0'736'0,"0"0"-592"0,0 0-144 0,0 0 0 15,0 0 1984-15,0 0 352 0,0 3 80 0,-1 0 16 16,-2 1 1312-16,2 2 272 0,-2 0 48 0,2 3 16 16,0-3-1552-16,0 4-304 0,-1-2-64 0,1 3-16 15,0-1-1264-15,1-1-256 0,1 1-48 0,0 3-16 16,2 2-160-16,-1 1-16 0,0 2-16 0,-2 4 0 15,-2 1 0-15,1-1 0 0,1 0 0 0,-2 7 0 16,0-1-64-16,1-6-16 0,0-6 0 0,0 4 0 16,0 5-160-16,-2 3-128 0,1 3 192 0,0-2-192 0,0-1 0 0,1-4 0 15,-1-1 0-15,1-3 0 0,0-1 0 0,1-6 0 16,0-1 0-16,0-3 0 0,0-3 0 0,0-2 0 16,1-3 0-16,0-1 0 0,1-3-256 0,0-5-16 15,-2 8 0-15,0 0 0 16,10-39-560-16,-10 39-128 0,7-36 0 0,-7 36-11600 15,8-41-2320-15</inkml:trace>
  <inkml:trace contextRef="#ctx0" brushRef="#br0" timeOffset="13317.69">8814 8054 12895 0,'-5'0'1152'0,"3"1"-928"0,0-1-224 0,1 0 0 16,0 2 3232-16,-3-2 608 0,-2 3 112 0,-4-2 16 15,-2 4-400-15,-1 1-96 0,2-2-16 0,3 0 0 16,2-2-2160-16,2-1-432 0,1 2-96 0,3-3 0 16,2 0-384-16,1-3-64 0,2 2 0 0,-5 1-16 15,0 0-128-15,0 0-32 0,0 0 0 0,0 0 0 16,53-18 96-16,-53 18 16 0,0 0 0 0,0 0 0 16,0 0 0-16,52 2 0 0,-52-2 0 0,0 0 0 15,39 16-80-15,-26-10-16 0,0 2 0 0,-2-2 0 16,0 0-160-16,1 3 160 0,2-3-160 0,1 1 160 15,-3 2-160-15,2-3 0 0,-1 2 0 0,0 0 0 16,-2-1 0-16,-3-1 0 0,1 0 0 0,-1 1 0 16,-2 2 0-16,-3-3 0 0,1 2 0 0,-3 0 0 15,1-2 0-15,-2 1 0 0,-2 0 0 0,-1 2 0 0,-1 1 0 0,-3-2 0 16,-1 0 0-16,-1 0 0 0,-2 5 0 0,-2-2 0 16,-1 1 0-16,-2-1 0 0,1-1 224 0,0-4-32 15,2 1-16-15,-3-1 0 0,0 1 0 0,-2-1 0 16,3-2 0-16,2 1 0 0,3-1-176 0,1-2 0 15,2-1 0-15,1 2 0 0,2-3 0 0,3 1 0 16,0-2 0-16,-1 1 0 0,4 4 0 0,0-2 0 16,2 2 0-16,-2-2 0 0,3 0-160 0,0-2 160 15,0 2-208-15,2-2 80 16,-7 0-704-16,0 0-128 0,0 0-16 0,0 0-19152 0</inkml:trace>
  <inkml:trace contextRef="#ctx0" brushRef="#br0" timeOffset="14500.14">9430 8082 1839 0,'1'-2'160'0,"-1"1"-160"16,1 1 0-16,1-3 0 0,-1 3 1776 0,-1 0 320 15,0-2 64-15,2 0 16 0,0 0 736 0,1-1 160 16,0 0 16-16,-2 0 16 0,1 2-576 0,-2 1-112 15,0-3-32-15,-1 3 0 0,-1 0-304 0,-1 0-64 16,0 0-16-16,-2 0 0 0,2 0-768 0,-2 0-144 16,0 0-48-16,-3 3 0 0,-4-3-560 0,1 1-112 15,0-1-32-15,0 0 0 0,-1 0-48 0,-1-1-16 16,1 1 0-16,1-3 0 0,1 3 48 0,1-2 16 16,2 1 0-16,1 1 0 0,0 0-160 0,-1-3-48 15,2 3 0-15,2 3 0 0,-1-3 16 0,2 0 0 0,-1 3 0 16,1 0 0-16,0 1 48 0,1 2 0 15,1-4 0-15,0 5 0 0,1-3-64 0,1 5-128 0,1 0 192 16,1 1-64-16,1 2-128 0,0-1 0 0,1 4 0 0,-1-1 128 16,1 0-128-16,0 5 0 0,1 0 0 0,-1-2 0 15,-1 4 0-15,0-3 0 0,0 5 0 0,-2-4 0 16,0-2 0-16,-2 1 0 0,0 7 0 0,-2-3 0 16,0 4 0-16,-2-1 0 0,1-7 0 0,-1 5 0 15,0-1 0-15,-1 4 0 0,0-5 0 0,2 1 0 16,-1-2 0-16,1-2 0 0,-1 1 0 0,0-3 0 15,0-4 0-15,1 2 0 0,-1 1 0 0,1-5 0 16,-1 0 0-16,1-2 0 0,-1 3 0 0,1-2 0 16,-1 1 0-16,1-1 0 0,-2 1 0 0,0-1 0 15,2 1 0-15,0-1 0 0,-1 1 0 0,1 0 0 0,-1 1 0 0,1-1 0 16,-1-3 0-16,1-1 0 0,0 1 144 0,2-2-144 16,-1-2 160-16,1 1-160 0,1 2 144 0,-1-3-144 15,2 0 128-15,-1 0-128 0,0-2 128 0,2 1-128 16,-1-2 0-16,3 3 128 0,-1-3-128 0,2 0 0 15,1-3 0-15,1 3 128 0,-1 0-128 0,1-2 192 16,-1 1-192-16,-7 1 192 0,0 0-64 0,0 0-128 16,0 0 192-16,0 0-64 0,53-15-128 0,-53 15 0 15,0 0 144-15,0 0-144 0,0 0 0 0,0 0 0 16,51-10 0-16,-51 10 0 0,0 0 0 0,0 0 0 16,0 0 0-16,0 0 0 0,0 0 0 0,0 0-208 15,0 0 80-15,0 0 128 16,0 0-848-16,0 0-48 0,44 0-16 0,-44 3 0 15,0-2-96-15,0-1-16 0,0 0 0 0,0 0-17472 0</inkml:trace>
  <inkml:trace contextRef="#ctx0" brushRef="#br0" timeOffset="15683.8">9744 8734 911 0,'-1'2'0'0,"0"0"0"0,1 0 0 0,-2-2 0 16,2 0 1296-16,-1 0 176 0,0 3 48 0,0-3 0 15,-2 0 976-15,1 1 192 0,-1-1 32 0,1 0 16 16,0-1 208-16,1-2 32 0,1 3 16 0,0-4 0 16,0-2-432-16,1 0-64 0,1 0-32 0,-2 6 0 0,0 0-864 0,0 0-192 15,7-38-16-15,-7 38-16 0,0 0-752 16,8-44-160-16,-8 44-16 0,0 0-16 0,8-47-112 0,-8 47 0 15,5-36-16-15,-5 36 0 0,5-34-80 0,-5 34-16 16,4-32 0-16,-4 32 0 0,4-38 16 0,-4 38 0 16,3-35 0-16,-3 35 0 0,5-37-48 0,-5 37-16 15,4-35 0-15,-4 35 0 0,2-35-160 0,-2 35 160 16,0 0-160-16,3-36 160 0,-3 25-160 0,0 4 0 16,0 1 144-16,0 0-144 0,0 2 128 0,-1 1-128 15,1 1 128-15,0 2-128 0,0 0 160 0,0 2-32 16,0-2-128-16,0 3 192 0,1 1-16 0,-1-2-16 15,1 2 0-15,0 2 0 0,2 0-160 0,-1 0 192 16,2 4-192-16,0 0 192 0,1 0-192 0,-2 2 0 0,2 1 0 16,0-1 0-16,0 2 0 0,0 0 0 0,-1-1 0 0,1 3 0 15,1 0 0-15,-1 0 0 0,-1-1 128 0,1 1-128 16,-3 0 0-16,2 0 0 0,-1 0 0 0,0-1 0 16,1-4 0-16,-1 0 0 0,1 2 0 0,1 0 0 15,1 2 0-15,0-1 0 0,1-2 0 0,-3 2 0 16,3-2 0-16,-2-1 0 0,0-1 0 0,-2 0 0 15,2 0 0-15,-1-1 0 0,0 0 0 0,-2-2 0 16,1-4 0-16,-1 1 0 0,1 1 0 0,0-4 0 16,0 2 0-16,-1-1 0 0,2-1 0 0,-2-1 0 15,1 3 0-15,1-3 0 0,-1 0 0 0,1-3 0 16,1 2 0-16,-1-1 0 0,-1-1 0 0,1-1 0 16,-1 1 0-16,-1-1 0 0,0 2 0 0,1-5 0 15,-3 7 0-15,0 0 0 0,0 0 0 0,0 0 0 0,10-44 0 0,-10 34 0 16,0 10 0-16,0 0 0 0,4-41 0 0,-4 41 0 15,2-34 0-15,-2 34 128 0,5-41-128 0,-5 41 192 16,4-41-192-16,-4 41 192 0,2-32-192 0,-2 32 0 16,4-39 144-16,-4 39-144 0,4-37 0 0,-4 37 128 15,0 0-128-15,2-42 0 0,-2 42 0 0,0 0 0 16,0-34 0-16,0 25 128 0,0 9-128 0,0 0 0 16,-1-22 0-16,1 16 0 0,0-2 0 0,0 3 0 15,-1 2 0-15,1-4 128 0,0 1-128 0,1 2 0 16,-1-2 0-16,0 0 0 0,0 2 0 0,0 2 0 15,0-2 0-15,1 2 0 0,-1-2 0 0,0 4 0 16,-1 0 0-16,1-2 0 0,-1 4 0 0,1-2 0 16,-2 4 0-16,2-2 0 0,-1 4 0 0,1 1 0 0,-1-1 0 0,0 1-128 31,-1-1-352-31,1 3-64 0,0-3-16 0,0 4-13472 0,-1-3-2704 0</inkml:trace>
  <inkml:trace contextRef="#ctx0" brushRef="#br0" timeOffset="16850.25">10214 8990 3679 0,'0'0'320'0,"0"2"-320"16,0-2 0-16,0 0 0 0,-1 0 1216 0,1 0 192 15,0 2 16-15,-2 0 16 0,1-2 1200 0,1 3 240 0,0-3 64 0,-1 0 0 16,2-3-64-16,-1 1 0 0,1 0 0 0,1 0 0 16,0-2-704-16,-2 4-160 0,0 0-32 0,0 0 0 15,0 0-736-15,0 0-160 0,0 0-16 0,27-47-16 16,-27 47-544-16,0 0-96 0,0 0-32 0,0 0 0 15,0 0-64-15,28-53-32 0,-28 53 0 0,0 0 0 16,0 0-96-16,19-45 0 0,-19 45-16 0,0 0 0 16,0 0-48-16,0 0 0 0,18-56 0 0,-18 56 0 15,0 0-128-15,0 0 0 0,0 0 0 0,0 0 128 16,10-45-128-16,-10 41 0 0,0-2 0 0,0 4 0 16,0-2 128-16,-2 2-128 0,1-2 0 0,0 4 128 15,0-3-128-15,-2 2 160 0,2 1-160 0,-2 0 160 16,2-2-32-16,-1 2-128 0,0 0 192 0,1-3-64 0,0 3-128 15,0-1 160-15,0 2-160 0,1-1 160 0,-2 3-160 16,2-3 0-16,-1 2 0 0,1-2 128 0,-1 4-128 0,1-2 0 16,-1 0 0-16,1 1 128 0,-2 2-128 0,2 1 0 15,0 1 0-15,0-1 128 0,0 1-128 0,0-1 0 16,2 3 0-16,-2 1 128 0,1 2-128 0,0-2 0 16,2 0 0-16,-1 2 0 0,0 2 0 0,1-2 0 15,2 3 128-15,-1-2-128 0,-2-4 0 0,2 4 0 16,1-1 0-16,0-2 0 0,0 0 0 0,0 0 0 15,1 0 0-15,-1-2 0 0,-2-1 0 0,1-4 0 16,0 1 0-16,1-1 0 0,1 0 0 0,3 0 0 16,1-1 0-16,-2-1 0 0,0 2 0 0,-1-3 0 15,-1 0 0-15,-1 2 0 0,-1-2-144 0,0 0 144 0,-2 0-192 0,0 0 192 32,0-2-640-32,-2 2-32 0,1 0 0 0,-1 0 0 15,0-3-288-15,-1 2-48 0,-1-1-16 0,1-1 0 16,0 0-1648-16,-1-1-336 0</inkml:trace>
  <inkml:trace contextRef="#ctx0" brushRef="#br0" timeOffset="17203.75">10157 8838 7359 0,'-1'0'656'0,"0"0"-528"15,-1 0-128-15,2 0 0 0,0 0 2672 0,-1 0 496 16,0 0 96-16,0-3 32 0,-1 3 352 0,4-1 80 16,0 1 16-16,2 0 0 0,-4 0-1504 0,0 0-288 15,0 0-64-15,0 0-16 0,0 0-880 0,47-2-176 16,-47 2-48-16,0 0 0 0,0 0-176 0,39 0-32 15,-39 0-16-15,0 0 0 0,0 0-144 0,39 3-16 16,-39-3-16-16,0 0 0 0,0 0-208 0,40 3-32 16,-40-3-128-16,0 0 192 0,0 0-192 0,0 0 0 15,44-6 0-15,-39 6 0 0,0-3 0 0,-2 2 0 0,1 1 0 0,-1-3 0 32,-1 3-464-32,1-2-48 0,-1 1 0 0,0-2-12736 15,0 1-2560-15</inkml:trace>
  <inkml:trace contextRef="#ctx0" brushRef="#br0" timeOffset="18634.46">10709 8362 2751 0,'-3'-4'256'0,"2"3"-256"0,0 1 0 0,-1-3 0 15,1 3 1936-15,0 0 352 0,-2-2 64 0,0 1 16 16,-1-2 1280-16,-2 1 272 0,1-2 48 0,1 0 16 15,0 2-960-15,3 2-192 0,0 0-32 0,0 0-16 16,1 0-1200-16,0 0-240 0,2 0-64 0,-1 2 0 16,2-1-640-16,-1 2-144 0,1 1-32 0,1-2 0 15,-1 4-48-15,1-3-16 0,2 2 0 0,-1 0 0 0,0-2-16 0,1 1 0 16,0 1 0-16,2-1 0 0,1 2-128 0,-2-2-48 16,-1-1 0-16,2 2 0 0,1 1-80 0,0-2 0 15,-2-1-128-15,1 2 192 0,1 0-192 0,0 1 176 16,3 0-176-16,-3 1 160 0,3-1-160 0,-2 1 0 15,-1 1 144-15,0-1-144 0,0-4 0 0,-2 3 0 16,1-2 0-16,-1 2 128 0,-1-3-128 0,-1 0 0 16,0 0 0-16,-1 1 0 0,1-1 0 0,0 0 0 15,-2-2 0-15,1 2 0 0,-1-1 0 0,-1-2 0 16,0 0 0-16,1 1 0 0,-1-1 0 0,0 3 0 16,0-3 0-16,-1 0 0 0,1 0 0 0,-1 0 0 15,-1 2 0-15,1-2 0 0,-1 0 0 0,0 0 0 0,0 1 0 0,0 2 0 16,0-3 0-16,-1 1 144 0,0 0-144 0,-2 1 160 15,2 0 0-15,-2-1 0 0,0 2 0 0,-1-1 0 16,0 2-16-16,-1-2 0 0,2 0 0 0,-4 3 0 16,3-4-16-16,-4 3 0 0,-1 1 0 0,1-2 0 15,-1 3-128-15,0-3 192 0,1 3-192 0,-2-2 192 16,0 2-192-16,-1 0 0 0,1-2 144 0,1 0-144 16,1 1 0-16,-2-2 128 0,0 1-128 0,0 0 0 15,-1 1 0-15,1-4 0 0,1 4 0 0,1-4 128 16,0 2-128-16,0-1 0 0,0 2 0 0,2-3 0 15,1 1 0-15,0 1 128 0,1 3-128 0,-1-5 0 16,2 4 0-16,-1-4 128 0,2 2-128 0,-1-1 0 16,1 0 0-16,-1 0 144 0,2 1-144 0,0-2 0 0,1 1 0 15,-2 0 0-15,1 0 0 0,0 1 0 0,0-3 0 0,-1 3 0 16,1 0 0-16,0-2 0 0,0 1 0 0,0 1 0 16,-1 1 0-16,1-3 0 0,0 0 0 0,0 0 0 15,-1 2 0-15,2-3 0 0,-1 0-256 0,1 0-16 16,-1-3 0-16,1 1 0 15,0 1-672-15,0-6-128 0,0 7-16 0,0 0-19264 16</inkml:trace>
  <inkml:trace contextRef="#ctx0" brushRef="#br0" timeOffset="19666.09">11358 8289 3679 0,'-4'0'320'0,"0"0"-320"0,2 0 0 0,1 0 0 16,-2 0 1776-16,-2 0 272 0,-3 2 64 0,-5-2 16 16,-2 3 896-16,-1-3 176 0,3 0 48 0,3 0 0 15,1 0-480-15,4 0-80 0,3 0-32 0,-1-3 0 16,3 3-656-16,3-2-128 0,-1 1-16 0,2-2-16 15,1 3-992-15,-5 0-192 0,0 0-32 0,0 0-16 16,0 0-128-16,0 0-32 0,54-10 0 0,-54 10 0 16,0 0-16-16,0 0-16 0,48-4 0 0,-48 4 0 15,0 0-96-15,35 7-32 0,-23-2 0 0,0 0 0 0,-12-5-288 0,0 0 160 16,28 9-160-16,-19-6 128 0,-2 3-128 0,-2 1 0 16,0 0 0-16,-1-1 0 0,-2 0 0 0,-1 0 0 15,-1 0 0-15,0 1 0 0,0-1 0 0,-2 1 0 16,1-1 0-16,-3 3 0 0,-1-3 0 0,0 2 0 15,1-5 0-15,-2 4 0 0,-2-1 0 0,-1 0 0 16,1 0 0-16,-1 0 0 0,0-2 688 0,-1 1 256 16,3 1 48-16,-1-2 16 15,2-3-1648-15,0 4-320 0,2-4-64 0,2 2 0 0,-1-1 832 0,2-1 192 16,2 2 0-16,-1-1 0 0,1 0 0 0,2 0 0 16,1 2 0-16,-2-2 0 0,2 2 0 0,1-2 0 15,1 5 0-15,0-4 0 0,1 1 0 0,1 1 0 16,1 0 0-16,-1 1 0 0,3 0 0 0,-2 0 0 15,0 1 0-15,-2-1 0 0,2-2 0 0,-1 0 0 0,4 4 0 0,-4-2 0 16,2 0 0-16,-3 0 0 0,1 1 0 0,-2-1 0 16,0 1 0-16,-2-1 0 0,0-1 0 0,-2 3 0 15,1 0-272-15,-2 0 48 0,-1 1 16 0,-1-2 0 16,-1 2 32-16,0-1 16 0,-2 0 0 0,-1 0 0 16,-1 2 160-16,-3-4 0 0,0 4 0 0,-3-1-128 15,-1-3 128-15,-2 0 0 0,0 2 0 0,-1-2 0 16,2-2 0-16,-4 1 0 0,-3-2 0 0,-1 0 0 15,-3-2 128-15,1 1-128 0,1 2 160 0,2-4-160 16,1 0 0-16,4 3 0 0,2-3 0 0,6 1 0 16,-1 1 0-16,4 1-128 0,0-2-16 0,3 2 0 15,2-3-400-15,0 0-80 0,2 2-16 0</inkml:trace>
  <inkml:trace contextRef="#ctx0" brushRef="#br0" timeOffset="21684.62">11553 8095 911 0,'-2'-3'0'0,"0"3"0"16,1 0 0-16,0 0 0 0,0-2 1232 0,-1 2 176 16,1 0 16-16,0 0 16 0,-2 0 1024 0,0 2 208 15,-1-2 32-15,0 0 16 0,2 3 288 0,1-3 64 16,1 0 16-16,0 1 0 0,1-1-672 0,0 2-144 15,2-4-32-15,0 4 0 0,2 1-912 0,-5-3-192 16,0 0-48-16,0 0 0 0,0 0-448 0,0 0-80 16,0 0-32-16,60 3 0 0,-60-3-256 0,0 0-48 0,0 0-16 0,63-3 0 15,-63 3-64-15,0 0-16 0,0 0 0 0,54 0 0 16,-54 0-128-16,0 0 0 0,0 0 0 0,56 6 128 16,-56-6-128-16,0 0 0 0,0 0 0 0,42 11 0 15,-35-8 0-15,1-1 0 0,-1 4 0 0,0-2 0 16,0-4 0-16,-2 2 0 0,1 2 0 0,-1 0 0 15,0-2 0-15,-2 2 0 0,1-2 0 0,-1 0 0 16,-1 0 0-16,0 1 0 0,1-3 0 0,-2 1 0 16,0 1 0-16,1-2 0 0,-1 3 0 0,0-2 0 15,-1 2 0-15,-1 0 0 0,0 0 0 0,-2 0 0 16,1 0 0-16,-2-2 0 0,0 4 0 0,1 0 0 16,-1 1 160-16,-1 3-160 0,1-3 192 0,-1 3-192 15,-1 1 160-15,2 2-160 0,1-2 128 0,-1 3-128 16,-1 4 0-16,1 4 128 0,1 3-128 0,-1 0 0 0,0 3 0 0,0 3 0 15,2 3 128-15,0-4-128 0,0-6 0 0,1 4 0 16,0 2 0-16,1 0 0 0,0 5 0 0,0-2 0 16,0-2 0-16,0-3 0 0,1-4 0 0,2 1 0 15,-2-2 0-15,0-2 0 0,-1 0 0 0,1-3 0 16,0 0 0-16,-1 1 0 0,2-1 0 0,-2-2 0 16,0-3 0-16,1 0 0 0,-1 2 0 0,0-4 0 15,0 2 0-15,1-3 0 0,-1 1 0 0,0-3 0 16,0 2 0-16,0 0 0 0,-1-6 0 0,1 3 0 15,0-4 0-15,0 3 0 0,0-4 0 0,0 1 0 16,0-2 0-16,0 3 0 0,-1-3 0 0,1 0 160 16,-2 0-160-16,2 0 160 0,-1 1-16 0,1-2 0 0,-1 1 0 0,0 0 0 15,0 0 0-15,-1 0 0 0,1 0 0 0,0 0 0 16,0-3-16-16,-1 3-128 0,1 0 192 0,0 0-64 16,1 0-128-16,-1 0 160 0,-1 0-160 0,2 0 160 15,-1 0-160-15,1-2 0 0,0 2 0 0,0-1 128 16,0 1-128-16,0 0 0 0,0-3 0 0,0 3 0 15,-1 0 848-15,1-2 144 0,0 2 32 0,0-2 0 16,-1 2-832-16,1-2-192 0,0 2 0 0,-2-1 0 16,2-1-768-16,-1 1-192 15,0 1-32-15,-1-3-16 0,0 3 816 0,0-3 192 0,-2 3 0 0,0-2 0 16,1 0 0-16,-4 0 160 0,3 2-160 0,-1-4 192 16,0 4-32-16,-3-2 0 0,1-2 0 0,-1 0 0 15,1 3-160-15,0 0 192 0,-2-3-192 0,0 2 192 0,2 2-192 0,-1 0 0 16,2 0 144-16,1 0-144 0,-1 0 0 15,0 2 128-15,0-1-128 0,0 3 0 0,1 1 0 16,0-1 128-16,0-2-128 0,1 2 0 0,0 0 0 0,2 1 0 16,-1-2 0-16,2-2 0 0,0 2-288 0,0-1-80 15,1-2-16-15,0 0-13264 16,2 0-2672-16</inkml:trace>
  <inkml:trace contextRef="#ctx0" brushRef="#br0" timeOffset="46420.18">12393 8478 11967 0,'-3'0'1072'0,"1"0"-864"15,1 0-208-15,1 0 0 0,0 0 1744 0,-2 2 304 16,0-2 64-16,-2 2 16 0,2 0 1104 0,-2-2 224 16,1 3 32-16,1-3 16 0,2 0-1392 0,0 1-256 15,1-1-64-15,0 0-16 0,3 0-1056 0,0-1-208 16,-4 1-32-16,0 0-16 0,0 0-48 0,0 0-16 16,0 0 0-16,0 0 0 0,53 1-16 0,-53-1 0 15,0 0 0-15,0 0 0 0,0 0-112 0,38 11-16 16,-38-11-16-16,0 0 0 0,0 0-240 0,0 0 128 0,0 0-128 0,44 10 0 15,-44-10 0-15,0 0 0 0,0 0 0 0,0 0 0 16,0 0 0-16,0 0 0 0,0 0 0 0,0 0 0 31,0 0-736-31,0 0-32 0,0 0-16 0,0 0-17968 0</inkml:trace>
  <inkml:trace contextRef="#ctx0" brushRef="#br0" timeOffset="46701.55">12326 8582 19343 0,'0'7'848'0,"0"-2"192"0,0-1-832 0,0-2-208 16,0 0 0-16,0 0 0 0,1-2 2128 0,2 3 384 15,-1-2 80-15,3 2 16 0,1 0-192 0,-6-3-48 16,0 0 0-16,0 0 0 0,0 0-1216 0,0 0-240 15,53 0-48-15,-53 0-16 0,0 0-400 0,0 0-96 16,0 0-16-16,0 0 0 0,55-6-160 0,-55 6-48 16,0 0 0-16,0 0 0 0,0 0-128 0,0 0 0 15,0 0 0-15,38 12 0 0,-34-9 0 0,0-3 0 16,-1 0 0-16,1 0 0 16,-4 0-800-16,0 0-96 0</inkml:trace>
  <inkml:trace contextRef="#ctx0" brushRef="#br0" timeOffset="47485.36">12919 8832 6447 0,'-2'2'576'0,"1"-2"-576"16,0 1 0-16,-1-1 0 0,2 0 1856 0,0-1 272 15,-1 1 48-15,1 0 16 0,0-2 1392 0,0-2 288 16,0-5 48-16,0 9 16 0,0 0-832 0,6-34-160 15,-6 34-48-15,5-33 0 0,-5 33-1600 0,6-44-320 16,-4 19-64-16,-1-3-16 0,0-1-288 0,0 1-64 0,1 3-16 0,-1-1 0 16,1-6-48-16,0-3-16 0,-2 2 0 0,1 3 0 15,-1-2-112-15,-1 4-32 0,-1-1 0 0,0 2 0 16,-1 1-144-16,-2 4-48 0,2 1 0 0,-2 4 0 16,2 2-128-16,0 5 0 0,-1 0 144 0,0 1-144 15,2 3 0-15,-1 2 144 0,2 1-144 0,0 0 0 16,-1 3 256-16,1 0-64 0,0 3-16 0,1-3 0 15,0 1 16-15,1 1 0 0,2 2 0 0,0 0 0 16,2 1-192-16,0-2 0 0,3 6 144 0,-1-3-144 16,3 4 0-16,1 0 0 0,-1-1 0 0,0 1 0 15,1 0 0-15,1-1 0 0,1 4 0 0,0-3 0 0,1 2 0 0,0 0 0 16,-1 1 0-16,1-1 0 0,-3-2 0 0,0 0 0 16,0-1 0-16,-1-2-128 0,-1 2 128 0,-3-3 0 15,-1 1 0-15,-1-2-128 0,-1 3-176 16,0-5-16-16,-3 2-16 0,0-1 0 0,0-2 96 0,-3 2 32 15,0 0 0-15,-1-2 0 0,0 2 208 0,-2-1 0 16,-3-2-160-16,-1 1 160 0,-1 1 0 0,-2 0 0 16,0-3-144-16,-1 4 144 0,-1 1 0 0,-1-1 0 15,0 2 0-15,2-2 0 0,0 2 0 0,2 0 0 16,1 0-128-16,0-2 128 0,2 0 0 0,3 1 0 16,1-4 0-16,1 1 0 0,2 1-128 0,0-3 128 15,4 0 0-15,-1-3 0 16,-1 3-672-16,0 0-32 0,0 0 0 0,0 0 0 15,0 0-384-15,54-38-96 0</inkml:trace>
  <inkml:trace contextRef="#ctx0" brushRef="#br0" timeOffset="47920.87">13491 8247 6879 0,'-1'-3'144'0,"-1"2"48"0,1-1 0 0,0-2 0 16,1 4-192-16,0-3 0 0,0 3 0 0,-1-3 0 0,-2 0 4304 0,1-1 832 16,-2-2 176-16,1 3 48 0,0-2-1744 15,-1 3-352-15,0 0-64 0,1 2 0 0,-1 0-1664 0,-2 0-336 16,1 2-64-16,-3 2-16 0,1 0-544 0,0 1-96 15,-1 2-32-15,1-1 0 0,-2 1 704 0,0 1 144 16,1 2 32-16,-2 0 0 16,0 2-1712-16,1-2-352 0,1 0-64 0,-1 2-16 0,0 1 816 0,1 3 0 15,-1 2 0-15,2 1 192 0,0 1-192 0,2 0 0 16,1 1 128-16,-1 1-128 0,1 3 0 0,0 1 0 16,2 4 0-16,0 3 0 0,2-5 0 0,2 1 0 15,0-5 0-15,3 0 0 0,0-3 0 0,2-3 0 16,1 0 0-16,-1-4 0 0,3-1 0 0,0-1 0 0,1-4 0 0,0 0 0 15,2-2 0-15,-13-6 0 16,26 12 0-16,-26-12 0 0,0 0 752 0,44 8 208 0,-44-8 32 16,0 0 16-1,0 0-2016-15,56 3-400 0,-56-3-64 0,0 0-18864 0</inkml:trace>
  <inkml:trace contextRef="#ctx0" brushRef="#br0" timeOffset="48617.34">13602 8351 17503 0,'0'0'1552'0,"0"0"-1232"0,0 0-320 16,1 0 0-16,-1 1 2192 0,2-1 384 0,-1 2 80 0,0-2 16 15,3 3 496-15,-4-3 96 0,0 0 32 0,0 0 0 16,22 11-2080-16,-17-6-432 0,0-1-80 0,-1-2 0 15,1 4-192-15,-2-2-16 0,1 2-16 0,0 0 0 16,-2 0-96-16,-1 1 0 0,1 3-16 0,-1-3 0 16,0 4-144-16,-1 0-32 0,-1 4 0 0,0-3 0 15,-2 1-192-15,1 3 0 0,-2 0 0 0,0 0 0 16,1-2 0-16,-2 0 0 0,1 1 0 0,1 1 0 16,0-3 0-16,0 0 0 0,2 0 0 0,0-1 0 15,1 0 0-15,0-2 0 0,0 0 0 0,0-1 0 16,1-3 0-16,1-1-128 0,1 0 128 0,1-1 0 0,1-1 0 0,0 2 0 15,-5-5 0-15,0 0 0 0,0 0 0 0,0 0 0 16,37 10 0-16,-37-10 0 0,0 0 0 0,0 0 144 16,0 0-144-16,54-2 192 0,-54 2 0 0,0 0 0 15,0 0 0-15,52-8 0 0,-52 8-192 0,0 0 128 16,0 0-128-16,49-8 128 0,-49 8-128 0,0 0 0 16,0 0 0-16,0 0 0 0,0 0 0 0,51-14 0 15,-51 14 0-15,0 0 0 16,0 0-944-16,0 0-64 0,0 0-16 0,0 0-18448 0</inkml:trace>
  <inkml:trace contextRef="#ctx0" brushRef="#br0" timeOffset="48870.83">13679 8351 22111 0,'-2'0'976'0,"1"-3"208"0,1 1-944 0,1 2-240 0,1 0 0 0,-1-2 0 16,1 2 2880-16,-2 0 512 0,0 0 128 0,0 0 0 16,0 0-1232-16,0 0-256 0,56-21-48 0,-56 21-16 15,0 0-1232-15,0 0-240 0,0 0-48 0,56-16-16 16,-56 16-224-16,0 0-32 0,0 0-16 0,0 0 0 16,0 0-160-16,49 3 0 0,-44-3 0 0,-1 1 0 15,0 1 0-15,-3-2 0 0,1 0-160 0,-2 0-12864 16,0 0-2576-16</inkml:trace>
  <inkml:trace contextRef="#ctx0" brushRef="#br0" timeOffset="49050.77">13628 8493 11967 0,'3'0'1072'0,"-3"0"-864"16,0 0-208-16,0 0 0 0,0 0 2448 0,0 0 448 15,0 0 96-15,0 0 16 0,50-13-176 0,-50 13-16 16,0 0-16-16,53-16 0 0,-53 16-1680 0,0 0-336 16,50-15-64-16,-50 15-16 0,0 0-704 0,0 0 0 0,55-12 0 15,-55 12-15680-15</inkml:trace>
  <inkml:trace contextRef="#ctx0" brushRef="#br0" timeOffset="49716.99">14074 8720 15663 0,'2'-2'1392'0,"-1"-2"-1120"15,0 2-272-15,-1 2 0 0,1 0 2432 0,-1 0 448 16,2-3 64-16,-1-1 32 0,-1 4 432 0,0 0 96 16,0 0 16-16,0 0 0 0,0 0-2240 0,0 0-432 15,0 0-80-15,0 0-32 0,0 0-336 0,18 13-64 0,-16-7-16 0,-1-2 0 16,-1 2-80-16,0-2-32 0,0-2 0 0,-1 2 0 16,-2 2-80-16,1 0-128 0,-2 3 176 0,0-3-176 15,1 0 0-15,-1 2 0 0,1-2 0 0,2-2 0 16,0 0 0-16,0 0 0 0,2-1 0 0,-1-3 0 15,2 1 0-15,0 1 0 0,1-2 0 0,1 0 0 16,-4 0 0-16,0 0 0 0,0 0 0 0,0 0 0 16,0 0 0-16,0 0 0 0,0 0 0 0,48-2 0 15,-48 2 0-15,0 0 0 0,0 0 0 0,0 0 0 16,0 0 0-16,35 9 0 0,-35-9 128 0,0 0-128 16,0 0 0-16,18 12 0 0,-14-6 128 0,-3-2-128 15,1-1 0-15,-2 1 0 0,0 1 0 0,-3-1 0 16,2 2 0-16,-2 0 0 0,1 0 0 0,-2 1 0 15,2-1 0-15,-2 0 0 0,0 1 0 0,1 0 0 0,-1 1 0 0,-2-2 0 16,0 2 0-16,-1-2 0 0,1-2 0 0,-1 1 0 16,-2 0 0-16,-1-3 0 0,2 1 0 0,-1-2 0 15,0-2 0-15,2-2 0 0,-1 1 0 0,2-2 0 16,1 0-128-16,0-2 128 0,3 0-128 0,-1-2 128 16,3 0-208-16,0 8 80 15,0 0-368-15,4-32-64 0,-4 32-16 0,0 0-18176 16</inkml:trace>
  <inkml:trace contextRef="#ctx0" brushRef="#br0" timeOffset="49918.35">14151 8652 10127 0,'-6'6'896'0,"2"-1"-704"0,0-3-192 16,2 0 0-16,1 1 3520 0,1 0 688 0,-1-1 128 0,-1 0 16 15,0 4-272-15,-1 0-64 0,1 1-16 0,1-4 0 16,1 0-2688-16,1 0-544 0,0-3-96 0,2 0-32 15,-3 0-432-15,0 0-80 0,0 0-128 0,0 0 176 16,0 0-176-16,43-30 0 0,-43 30 0 0,0 0 0 16,0 0-160-16,0 0-16 0,48-34 0 0,-48 34-18704 15</inkml:trace>
  <inkml:trace contextRef="#ctx0" brushRef="#br0" timeOffset="50417">14431 8086 12895 0,'0'2'576'0,"0"-2"112"0,1 2-560 0,-1 0-128 16,1 1 0-16,-1-3 0 0,4 3 3312 0,-2 0 624 15,3 3 128-15,3 4 32 0,0 0-640 0,2 2-112 16,0 0-16-16,1 0-16 0,3 2-2064 0,-1 0-416 16,2 1-64-16,0-2-32 0,0 2-288 0,-2 0-48 0,1 1-16 0,-3 0 0 15,2 0-128-15,-5 3-48 0,1-3 0 0,-2 3 0 16,-1 0-16-16,-1 0 0 0,-2-3 0 0,-2 0 0 15,0 5-48-15,-1-1-16 0,0-2 0 0,-1 2 0 16,-1 1-128-16,-1-1 160 0,-1 2-160 0,0-3 160 16,-3 3-32-16,0-3-128 0,0-3 192 0,-1 0-64 15,-1 2 32-15,1-2 0 0,-1 0 0 0,-2-1 0 16,0 3-160-16,0-2 160 0,-2-1-160 0,1-3 160 16,1 0-160-16,0 1 0 0,-2 0 0 0,1 0 0 15,0-4 0-15,1 1 0 0,1 2 0 0,1-5 0 16,2 2 0-16,-1-3 0 0,1 4 0 0,-1-4 0 15,5 0 0-15,-2 0 0 0,2 0 0 0,-1-1 0 16,3 0-400-16,0-1-16 0,1-2 0 0,1 2 0 16,0-1-576-16,2 0-112 0,1 0-32 0,2 1-17936 15</inkml:trace>
  <inkml:trace contextRef="#ctx0" brushRef="#br0" timeOffset="59517.85">3973 9703 21183 0,'0'-5'1888'15,"0"2"-1504"-15,1 0-384 0,-1 2 0 16,0 1 1936-16,0-2 320 0,0-5 64 0,2 1 16 16,-2 6 0-16,0 0 0 0,0 0 0 0,3-32 0 15,-2 28-1232-15,1 2-240 0,-1-1-48 0,0 3-16 16,2 3-416-16,-1-3-96 0,2 4-16 0,-2 1 0 16,1-2-16-16,-1 3-16 0,1 1 0 0,-2-1 0 15,1 4-48-15,0-3-16 0,0 4 0 0,-1-1 0 0,2 2-176 0,-1-2 0 16,1 0 144-16,-2-1-144 0,0-2 0 0,2 2 0 15,-2-3 0-15,1 0 0 0,0-2 0 0,-1-1 0 16,0-2 0-16,0-1-128 0,-1-1-144 0,2-2-32 16,-2-1 0-16,0-2 0 15,-3 0-160-15,1 0-48 0,-2 0 0 0,-1-1 0 0,-1 1 240 0,-2-1 32 16,0 1 16-16,-1 1 0 0,0 3 224 0,1 2 0 16,-2-2 0-16,1 2 0 0,1-2 160 0,-2 0-32 15,-3 2 0-15,2 0 0 0,0 0 96 0,0-2 16 16,1 2 0-16,1 0 0 0,1 2-112 0,-1-2-128 15,0 4 176-15,0-2-176 0,0 6 192 0,0 1-192 16,2 0 192-16,-2 4-192 0,2-3 208 0,-1 2-64 16,3 2-16-16,0 1 0 0,3 1 0 0,1 0-128 0,-1-1 192 15,4 1-64-15,0 0-128 0,2-2 0 0,0 3 144 0,1-4-144 16,2 0 0-16,2-1 0 0,-1-2 0 0,3 0 128 16,1 0-128-16,-1-2 0 0,-1-4 0 0,1 1 0 15,2 1 0-15,-13-6 0 0,0 0 0 0,57 4 0 16,-57-4 0-16,0 0 0 0,61-6 0 0,-61 6 0 15,0 0-352-15,58-13 16 0,-58 13 0 0,0 0-18304 16</inkml:trace>
  <inkml:trace contextRef="#ctx0" brushRef="#br0" timeOffset="60017.65">4355 9833 14735 0,'-4'6'1312'0,"2"-6"-1056"16,-1 2-256-16,1 0 0 0,1-2 2752 0,0 1 480 15,-2 1 96-15,-1-1 32 0,-2 3-32 0,0 1 0 16,-3-2 0-16,2 3 0 0,-1-3-2128 0,1 2-432 16,1 1-96-16,0 3-16 0,0-3-448 0,1 0-80 15,1 1-128-15,0 2 176 0,2 0-176 0,-1-2 0 16,2 2 0-16,0 1 0 0,1 2 0 0,1 0 0 15,1-4 128-15,1 1-128 0,1-3 0 0,1 0 0 16,1-2 0-16,1-2 0 0,3-2 0 0,-10 0 0 0,0 0 0 0,0 0 0 16,0 0-400-16,56-35 32 0,-56 35 16 0,0 0 0 31,33-49-928-31,-33 49-192 0,16-45-48 0,-16 45 0 16,9-48 208-16,-9 48 32 0,2-49 16 0,-3 25 0 0,-1 1 944 0,-1 3 320 0,1 4-192 0,-2-3 192 15,4 19 320-15,-5-42 176 0,3 25 16 0,-2 0 16 16,0 1 1008-16,-1 3 208 0,1 1 48 0,1 2 0 15,-1-1-976-15,2 3-192 0,-2 2-48 0,1 3 0 16,2 0-240-16,-1 1-48 0,0 4-16 0,2 1 0 16,0 0 80-16,-1 0 16 0,2 4 0 0,-1-1 0 15,0 7-48-15,2 0-16 0,-1 6 0 0,0 2 0 16,0 1-16-16,1 4 0 0,0 3 0 0,1 1 0 16,0 0-96-16,1 1-32 0,-2 0 0 0,2-1 0 15,1 1-160-15,-1-7 0 0,0-1 0 0,-1-4 0 16,1-3 0-16,0-1 0 0,1-1 0 0,0-4 0 0,-2-2-208 0,2-1 16 15,0-5 16-15,-1-2 0 16,0 0-672-16,-4 0-144 0,0 0-32 0,0 0-17760 16</inkml:trace>
  <inkml:trace contextRef="#ctx0" brushRef="#br0" timeOffset="60367.14">4678 9998 21183 0,'1'0'1888'0,"0"-3"-1504"16,1 3-384-16,-2-2 0 0,0 1 2688 0,0-2 480 0,0-1 96 0,0 4 0 15,0 0-704-15,0 0-128 0,3-57-48 0,-3 57 0 16,-1-44-1456-16,1 44-288 0,-4-43-64 0,4 43-16 16,-7-41-112-16,2 21-32 0,0 2 0 0,5 18 0 15,-6-31-64-15,6 31-16 0,-6-28 0 0,6 28 0 16,0 0-112-16,-4-34-32 0,4 34 0 0,0 0 0 15,0 0-192-15,2-40 144 0,-2 40-144 0,0 0 128 16,0 0-128-16,0 0 0 0,15-46 0 0,-15 46 128 16,0 0-128-16,0 0 0 0,0 0 0 0,0 0 0 15,0 0 0-15,0 0 0 0,0 0 0 0,50-8 128 16,-42 12-128-16,1 0 0 0,1 0 0 0,1 2 0 16,-1-2 0-16,1 0 0 0,0 1 0 0,-1-2 0 15,-1 0 0-15,1 1-224 0,-2-4 48 0,2 2 16 16,-2 2-832-16,-1-4-160 0,-2 3-48 0,-1-3-11968 15,-2 3-2384-15</inkml:trace>
  <inkml:trace contextRef="#ctx0" brushRef="#br0" timeOffset="60634.11">4469 9815 10127 0,'1'-4'896'0,"-1"4"-704"16,1 4-192-16,1-4 0 0,-1 0 2816 0,1 1 544 16,3-1 96-16,1 1 32 0,-6-1 864 0,0 0 192 0,46-2 16 0,-46 2 16 15,0 0-2752-15,52-9-544 0,-52 9-128 0,0 0 0 16,53-6-448-16,-53 6-96 0,0 0-16 0,47-4 0 16,-47 4-288-16,0 0-64 0,47-10-16 0,-47 10 0 15,0 0-224-15,0 0 0 0,49-12 0 16,-49 12 0-16,0 0 0 0,0 0 0 0,0 0 0 15,0 0-13744-15,0 0-2640 0</inkml:trace>
  <inkml:trace contextRef="#ctx0" brushRef="#br0" timeOffset="61451.09">5134 9672 22111 0,'0'3'1968'0,"0"-3"-1584"0,0 1-384 0,0 2 0 16,0-3 2304-16,0 1 384 0,0 1 80 15,0 5 16-15,1-1-272 0,1 0-48 0,0 1-16 0,-1 0 0 16,2-1-1600-16,-1-1-320 0,1-2-64 0,-2 1-16 16,1-1-224-16,0 0-48 0,-1 0-16 0,1-2 0 15,0 1-160-15,-1 2 0 0,0 1 0 0,0-1 0 16,1 2 0-16,-1 0 0 0,0 2 0 0,0 0-19200 16</inkml:trace>
  <inkml:trace contextRef="#ctx0" brushRef="#br0" timeOffset="61639.3">5135 9953 16575 0,'-3'4'1472'0,"1"-3"-1168"16,1 2-304-16,0-3 0 0,0 0 2640 0,1 0 480 16,0 2 80-16,-1-2 32 0,1 0 352 0,0 0 80 15,-2 0 16-15,2 0 0 0,-1 0-2592 0,1 0-512 16,1-2-96-16,1-2-32 0,0 0-448 0,2-2 0 15,-1-3 0-15,-3 9 0 0,0 0 0 0,0 0 0 16,29-40 0-16,-29 40-12752 16,0 0-2528-16</inkml:trace>
  <inkml:trace contextRef="#ctx0" brushRef="#br0" timeOffset="66767.03">6557 10014 5519 0,'-11'3'496'0,"6"0"-496"0,2-2 0 0,-1 2 0 31,1 0-720-31,1 0-240 0,0-1-64 0,-3 5 0 0,-2 0 896 0,0 3 128 0,-2 1 0 0,2 0 160 15,1-2-160-15,-2-3 0 0,2 0 0 0,-1-2 0 16</inkml:trace>
  <inkml:trace contextRef="#ctx0" brushRef="#br0" timeOffset="67104.57">6182 9999 8287 0,'-3'-1'368'0,"2"1"80"0,0-3-448 0,1 3 0 15,0-2 0-15,0 1 0 0,0 1 2144 0,0-3 352 16,1 1 64-16,0-2 0 0,0 3 960 0,2-2 192 16,-1 3 48-16,1 0 0 0,-1 3-1344 0,1 0-272 15,-1 1-48-15,-1 5-16 0,2 1-992 0,-2 2-208 16,-1 2-48-16,0 2 0 0,-1 1-272 0,1 0-64 15,-1 4-16-15,-1 5 0 0,0 0-112 0,1 3-32 16,-2 2 0-16,2 1 0 0,0 1-176 0,1-1-32 16,-2-1-128-16,2-2 192 0,-1-1-192 0,1 1 0 15,-1 0 0-15,1 2 0 0,-1-2 0 0,0-3 0 16,1-2 0-16,-2-4 0 0,2-4-128 0,0-4 128 0,2-2 0 16,-1-3 0-16,0-5-224 0,0-2 64 15,0-4 16-15,2-2 0 16,-1-4-624-16,1-2-112 0,-1 0-16 0,2-3-11632 0,-1 1-2320 0</inkml:trace>
  <inkml:trace contextRef="#ctx0" brushRef="#br0" timeOffset="67466.95">6428 10236 15663 0,'1'0'688'0,"-1"0"144"15,1 0-656-15,-1 0-176 0,0 0 0 0,1 0 0 0,-1 0 2768 0,2 0 528 16,0 2 96-16,2-1 32 0,1 1-208 0,-2-2-32 16,2 4-16-16,2-1 0 0,-1-2-1856 0,1 4-368 15,1-2-80-15,-8-3-16 0,0 0-176 0,28 10-32 16,-17-4-16-16,-11-6 0 0,0 0-192 0,0 0-48 15,48 7 0-15,-48-7 0 0,0 0-176 0,0 0-32 16,49 0-16-16,-49 0 0 0,0 0-160 0,0 0 192 16,0 0-192-16,49 2 192 0,-49-2-192 0,0 0 0 15,0 0 0-15,0 0 0 0,0 0 0 0,0 0 0 16,45 6 0-16,-42-2 0 0,1-3 0 0,0 0 0 16,-2 1-192-16,1 0 192 15,-1-2-960-15,-1 4-80 0,1-2-16 0,-1 2-12128 0,-1-6-2432 16</inkml:trace>
  <inkml:trace contextRef="#ctx0" brushRef="#br0" timeOffset="68816.62">7137 10010 11055 0,'0'0'976'0,"-1"-2"-784"0,1 2-192 0,0 0 0 15,0 0 2272-15,-1 0 416 0,0 0 64 0,-2-3 32 16,1 3 608-16,0 0 128 0,0 3 32 0,0-1 0 16,0 3-1472-16,1 1-288 0,0 3-64 0,1 0-16 15,-1 4-960-15,1-1-192 0,0 5-48 0,0-3 0 16,1 6-128-16,0-1-48 0,-1 3 0 0,0 0 0 16,0 3-112-16,1-2-32 0,2 5 0 0,-2 0 0 15,1-2-192-15,0 3 0 0,0 1 0 0,-1-4 0 16,1-7 0-16,-1 0 0 0,0 0 0 0,-1 0 0 15,0-1 0-15,-1 2 0 0,1 2 0 0,-1-3 0 16,-2 1 0-16,2-4 0 0,1-5 0 0,0-1 0 16,0-4 0-16,0-2-128 0,1-2 128 0,-1-4 0 15,0 2 0-15,0-4 0 0,0-2 0 0,1-4 0 0,-1 1 0 16,0-4 0-16,-1-2 0 0,1 0 0 0,0 1 0 16,-1 1 144-16,1-4-144 0,0-3 192 0,0-3 0 15,0 1 16-15,1-6 0 0,-1-1 0 0,1 1-32 0,-1-1-16 16,2-1 0-16,-1 0 0 0,-1 1-160 0,0 2 160 15,0 1-160-15,0-2 160 0,-1 2-160 0,1 1 0 16,-3 0 0-16,1 6 0 0,0 0 0 0,-1 0 0 16,-1 1 0-16,-1 1 0 0,0 2 0 0,-1 2 0 15,0 6 0-15,1-2 0 0,0 3 144 0,2 2-144 16,2 4 160-16,0-2-160 0,0 1 256 0,1-2-64 16,0 6 0-16,2-3 0 0,-1 0-64 0,3 1-128 15,2 1 176-15,1-2-176 0,1 4 128 0,-8-4-128 16,0 0 0-16,34 9 0 0,-34-9 128 0,0 0-128 0,37 10 0 0,-25-7 0 15,2 4 0-15,0 1 0 0,1 0 0 16,-1 0 0-16,1 2 128 0,0 0-128 0,-1 2 0 0,1 1 0 16,-1-3 0-16,-3 0 0 0,0 1 0 0,0-1 0 15,-2 0 0-15,0-2 0 0,-3 2 0 0,-1-2 0 16,0 0 0-16,-3 1 0 0,-1-4 0 0,1 0 0 16,-2 1 0-16,-2 0 0 0,1-2 0 0,-1 2 0 15,-2-2 0-15,-2 2 0 0,-3-2 0 0,-1 1 0 16,-1-2 0-16,-1 3 0 0,-2 1-128 0,-1 0 128 15,-1 2 0-15,-1-3 0 0,0 1 0 0,-3 4 0 16,0 1 0-16,1-1 0 0,5-1 0 0,0-1 0 16,3 0-176-16,3-1 176 0,2-2-192 0,3 0 192 15,0 0-448-15,2-3 0 0,1 0 16 0,1 0 0 16,2-3-336-16,0 0-80 0,-3 0-16 0,0 0-18288 16</inkml:trace>
  <inkml:trace contextRef="#ctx0" brushRef="#br0" timeOffset="70021.96">7738 9982 3679 0,'0'0'320'16,"0"1"-320"-16,0 1 0 0,0-2 0 0,-1 0 1552 0,1 0 240 16,-1 4 64-16,0-1 0 0,-2 0 1232 0,1 1 256 15,-1 1 48-15,-1-4 16 0,2 2-512 0,-2-1-96 16,1-2-32-16,0 0 0 0,-1 0-912 15,1-2-176-15,-1-1-32 0,-2 2-16 0,0-2-816 0,-1 0-176 16,0-2-16-16,-2 1-16 0,2 0-240 0,-3 1-48 16,0 0-16-16,-2-1 0 0,1 2-48 0,-2 2-16 15,0-2 0-15,-1 2 0 0,2 0-64 0,1 0-16 16,-1 2 0-16,3-2 0 0,1 0-160 0,3 2 128 16,0-2-128-16,3 0 128 0,-1 0-128 0,3 2 0 15,-1 0 0-15,1-2 128 0,0 4-128 0,1 0 0 16,2 2 144-16,-2 2-144 0,3 2 128 0,-1 5-128 15,2-1 160-15,0 4-160 0,2 5 160 0,0-1-160 16,-1 3 160-16,2-2-160 0,-2 4 128 0,-1-2-128 0,1 3 0 0,-1-4 0 16,-1 3 128-16,-2-5-128 0,0 2 0 0,0-2 0 15,-1-1 128-15,-1 1-128 0,-1-2 0 0,-2 2 0 16,2-1 128-16,-1 2-128 0,-2-1 0 0,0 0 0 16,2 3 0-16,-3-3 128 0,1 1-128 0,0-7 0 15,1 0 0-15,0-1 0 0,2-6 0 0,1 1 0 16,-1-1 0-16,1-3 0 0,0 0 0 0,0-2 0 15,1 2 0-15,0-2 0 0,0-2 0 0,1 2 0 16,0-1 0-16,1 0 0 0,0 1 0 0,0 1 0 16,3-1 0-16,-2-1 0 0,-2 0 0 0,2 1 0 15,1-1 0-15,0 0 0 0,-2-1 0 0,1-2 0 16,2 1 0-16,-1 2 0 0,1-3 128 0,-1 1-128 16,-5-1 0-16,0 0 128 0,0 0-128 0,34 11 0 0,-34-11 128 15,0 0-128-15,0 0 0 0,0 0 0 0,53-2 896 0,-53 2 96 16,0 0 16-16,28 8 0 0,-28-8-816 0,0 0-192 15,0 0 0-15,0 0 0 0,0 0-272 0,0 0-48 16,50 0-16-16,-45-2 0 16,0 2-1776-16,-3-6-368 0</inkml:trace>
  <inkml:trace contextRef="#ctx0" brushRef="#br0" timeOffset="70822.78">7953 10555 22591 0,'-1'3'-17344'0,"-5"-1"13952"0,2 0 2720 0,1 0 544 0,0 1 128 16,2-2 2768-16,0 1 592 0,-2-1 112 0,1 2 32 15,-2 3 496-15,-1-2 96 0,0 5 32 0,1-6 0 16,2 2-1376-16,0 0-256 0,0-2-64 0,1-1-16 16,1-1-1072-16,1-1-224 0,1 0-32 0,-1-1-16 15,0 1-608-15,1-5-112 0,1 1-32 0,-1 1 0 0,1-3 16 0,-1-3 0 16,-2 9 0-16,0 0 0 0,0 0 16 15,7-36 0-15,-7 36 0 0,0 0 0 0,4-47-64 0,-4 25-16 16,0 22 0-16,3-45 0 0,-3 45-80 0,1-47 0 16,-1 25-16-16,0-3 0 0,0 25-176 0,3-44 128 15,-3 44-128-15,2-39 128 0,-2 39-128 0,0 0 0 16,4-37 144-16,-4 26-144 0,0 3 0 0,0-2 0 16,1 0 0-16,-1 1 128 0,0 9-128 0,0 0 0 15,0 0 0-15,0 0 0 0,3-32 0 0,-2 27 0 16,0 4 0-16,0-4 0 0,0 4 0 0,2 1 0 15,-1 0 0-15,1 1 0 0,-3-1 0 0,5 6 128 16,-1 3-128-16,-1-3 0 0,0 4 128 0,0-2-128 16,1 2 160-16,1 3-160 0,1 3 0 0,0 0 128 0,2 2-128 0,1-2 0 15,-1 3 0-15,2-1 0 0,0 5 0 16,0-3 0-16,1 4 0 0,-1 0 0 0,0 1 0 0,-2-1 0 16,1-2 0-16,-1 3 0 0,-1-5 0 0,0 2 0 15,1-1 0-15,-3 2 0 0,0-4 0 0,-2-4 0 16,0 1 0-16,1-5 0 0,-2 1 0 0,1-3 0 15,-1-2 0-15,-1-5-128 0,2 2 128 0,-2-3 0 16,1 1 0-16,0-4 0 0,0 1 0 0,1-2 0 16,-3 3 0-16,0 0 0 0,0 0-128 0,0 0 128 15,0 0 0-15,19-44 0 0,-19 44-128 0,0 0 128 16,15-41 0-16,-15 41 0 0,0 0 0 0,13-42 0 16,-13 42 0-16,9-40 0 0,-9 40 0 0,10-48 0 15,-10 48 0-15,10-51 0 0,-10 51 0 0,10-50 0 16,-10 50 0-16,9-50 128 0,-9 50-128 0,7-39 0 15,-7 39 0-15,0 0 0 0,10-45 0 0,-10 45 0 0,0 0 0 16,0 0 0-16,11-41 0 0,-11 41 0 0,0 0 0 0,0 0 0 16,0 0 0-16,0 0 0 0,0 0 0 0,0 0 0 15,0 0 0-15,0 0-160 16,0 0-288-16,0 0-48 0,-1-2-16 0,-1 14 0 16,-1 1-384-16,1 0-96 0</inkml:trace>
  <inkml:trace contextRef="#ctx0" brushRef="#br0" timeOffset="71316.75">8392 10902 8287 0,'-4'-3'368'0,"1"3"80"0,2-2-448 0,-2 2 0 0,2 0 0 0,1-2 0 15,0 0 2960-15,-1-2 512 0,0-2 112 0,-1 0 0 16,2 0 496-16,0-3 80 0,0 9 32 0,0 0 0 16,0 0-2320-16,14-51-464 0,-14 51-80 0,0 0-32 15,0 0-672-15,21-44-144 0,-21 44-32 0,0 0 0 0,0 0-112 0,0 0-16 16,24-47-16-16,-24 47 0 15,0 0-64-15,0 0-16 0,0 0 0 0,0 0 0 0,0 0-96 0,12-42 0 16,-12 36-128-16,0 2 192 0,1-1-192 0,-1 1 0 16,0 3 128-16,0 0-128 0,0 0 0 0,0 1 0 15,0 1 0-15,0 1 0 0,-1 1 0 0,1 3 0 16,-1-2 0-16,-1 2 0 0,1 4 176 0,0 2-176 16,0 3 192-16,-1 1-192 0,1-2 128 0,1 0-128 15,1 0 0-15,1 5 0 0,-1-1 0 0,0-4 0 16,2-2 0-16,-1-2 0 0,2 2 0 0,0-3 0 15,-1 3 0-15,1-4 0 0,2 0 0 0,-2 0 0 16,0-3 0-16,-1 0 0 0,1 0 0 0,0-5 0 16,1 0 0-16,-2 0 0 0,2 0-256 0,-2 0 32 15,0-3 16-15,0 0 0 16,-2-1-496-16,-1-2-80 0,0-1-32 0,0-1-11904 0,-2-2-2384 0</inkml:trace>
  <inkml:trace contextRef="#ctx0" brushRef="#br0" timeOffset="71519.13">8350 10719 911 0,'-3'3'0'0,"0"-3"0"0,2 0 0 0,1 0 0 15,0 3 3440-15,0-3 592 0,0 0 128 0,1 0 32 16,2 1 336-16,2 2 64 0,0-1 16 0,1-1 0 16,1 2-1952-16,1-1-384 0,-2-1-80 0,1 2-16 15,1-2-1376-15,-1 2-288 0,2-3-48 0,-2 2-16 16,-7-2-256-16,0 0-64 0,0 0-128 0,0 0 192 0,45-2-192 0,-45 2 0 15,0 0 0-15,0 0 0 16,0 0-480-16,0 0-32 0,0 0-16 0,0 0-17776 16</inkml:trace>
  <inkml:trace contextRef="#ctx0" brushRef="#br0" timeOffset="72551.61">8742 10363 1839 0,'2'-4'160'0,"-1"0"-160"0,0 2 0 0,-1-2 0 16,0 1 1600-16,1 2 304 0,-1 1 48 0,2-5 16 15,-1 2 1360-15,0-4 256 0,0 4 64 0,1-1 16 16,-2 3-112-16,0-1-32 0,1 4 0 0,0-1 0 16,0 3-1568-16,2-1-320 0,-1 1-64 0,2 1-16 15,0-1-800-15,1 2-176 0,0-2-16 0,-1 2-16 16,1-2-112-16,2 0-32 0,-1 0 0 0,0 2 0 15,1-2-80-15,1 0-32 0,0 1 0 0,1 1 0 0,0-2-112 0,-1 2-32 16,2 0 0-16,0 0 0 0,0 0-144 0,0-2 0 16,-1 2 0-16,-1-2 0 0,2 2 0 0,-2-2 0 15,0 1 128-15,0-2-128 16,0 0 0-16,0 1 0 0,-2-1 0 0,0 0 0 0,0-2 0 0,-1 2 0 16,1-1 0-16,-2 2 0 0,1-2 0 0,-1 2 0 15,-2-2 0-15,0-2 0 0,-1 4 0 0,-1-3 0 16,0 2 0-16,0 1 0 0,-3 0 0 0,1 0 0 15,-1-1 0-15,-2 3 0 0,0-2 0 0,-1-1 0 16,-1 3 144-16,-2 1-144 0,-1-1 240 0,0 1-32 16,1-1 0-16,-1 1 0 0,-2 1-208 0,3 0 144 15,-3 0-144-15,1-1 128 0,0-1-128 0,1 0 0 16,0-2 0-16,2-1 0 0,-1 2 0 0,0-1 0 0,0 0 128 0,-3 1-128 16,3-2 0-16,-1 4 0 0,0-4 0 0,1 0 0 15,0 3 0-15,1-2 128 0,-1 2-128 16,2 0 0-16,-1 0 0 0,2 0 0 0,1-1 128 0,1 0-128 15,2 1 0-15,1-4 0 0,1 0 0 0,1-2 0 16,1 0 0-16,3-4 0 0,2 2 0 0,-7 2 0 16,0 0 0-16,0 0-144 0,0 0 144 0,61-45 0 15,-61 45-848-15,0 0-64 0,49-28-16 0,-49 28-18880 16</inkml:trace>
  <inkml:trace contextRef="#ctx0" brushRef="#br0" timeOffset="73303.96">9280 10286 21183 0,'-1'-4'944'0,"0"4"192"0,0-2-912 0,-1-1-224 16,1 2 0-16,0 1 0 0,0 0 2944 0,-2-3 560 15,1 3 96-15,-1-3 32 0,2 3-1264 0,-1-3-240 16,2 3-48-16,0 0-16 0,2 0-1296 0,2 0-272 16,-1 3-48-16,2-3-16 0,2 0-224 0,-1 0-32 15,-6 0-16-15,0 0 0 0,0 0-32 0,0 0 0 0,0 0 0 0,50-10 0 16,-50 10-128-16,0 0 0 0,0 0 144 0,0 0-144 15,45 4 0-15,-45-4 0 0,0 0 0 0,0 0 0 16,27 12 0-16,-24-8 0 0,-2 2 0 0,0 0 0 16,-1 1 0-16,0-2 0 0,-1 3 0 0,-2-3 0 15,1-2 0-15,-1 4 0 0,-2-1 0 0,1 1 0 16,-1-1 0-16,-2 3 0 0,-1-3 0 0,2 2 0 16,-1 0 0-16,0 2 0 0,0-1 0 0,-1-2 0 15,1 2 720-15,2 1 240 0,0-4 32 0,1 0 16 16,2 0-816-16,0 1-192 0,1-4 0 0,1 0 0 15,3 0 0-15,-2 0 0 0,1 1 0 0,2-3 0 16,0 1 128-16,-1 1-128 0,2-3 176 0,-1 1-176 16,1 2-592-16,1-1-240 0,2-1-32 0,-1 4-16 0,1-5 880 15,-1 4 0-15,0-2 0 0,2 2 0 0,0 0 0 0,1-2 0 16,-2 2 0-16,0 0 0 0,-1-2 0 0,-1 2 0 16,-2-2 0-16,1 1 0 0,-1 1 0 0,-1-3 0 15,1 4 0-15,-1-2 0 0,-2 0 0 0,0 1 0 16,0-2 0-16,-2 2 0 0,1-3 0 0,-1 4 0 15,0-1 0-15,-2 2 0 0,1-2 0 0,-1 1 0 16,1 1 0-16,-3 1 0 0,1-1 0 0,-2 3 0 16,0-3 0-16,-3 2 0 0,0 0 0 0,-1 2 0 15,2-4 0-15,-2 2 0 0,-3 0 0 0,-1 0 0 16,-1 0 0-16,-1-1 0 0,2-1 0 0,1-2 0 16,0-1 0-16,1 0 0 0,-1-1 0 0,4-1 0 15,0-1 0-15,0 0 0 0,4 0 688 0,0 0 256 0,2 3 48 0,0-3 16 16,1 0-816-16,-1 2-192 0,3 0 0 15,-1 0 0-15,0-2 0 0,1 3 0 0,1-2 0 0,-1 1 0 16,1 1 0-16,0-3 0 0,2 1 0 0,-1-1 0 31,2 0-1504-31,0-1-192 0,2-2-32 0,-6 3-11632 0,0 0-2320 0</inkml:trace>
  <inkml:trace contextRef="#ctx0" brushRef="#br0" timeOffset="73969.94">9515 10017 9215 0,'-1'0'816'0,"1"-2"-656"15,1 1-160-15,-1 1 0 0,1 0 2320 0,-1 0 432 16,2-3 96-16,0 2 16 0,1-1 1232 0,-3 2 240 16,0 0 48-16,0 0 16 0,0 0-2352 0,0 0-448 15,0 0-112-15,58-10-16 0,-58 10-832 0,0 0-192 16,41 7-16-16,-41-7-16 0,0 0-128 0,42 10-32 16,-42-10 0-16,23 11 0 0,-23-11-80 0,0 0-32 15,31 13 0-15,-31-13 0 0,0 0-144 0,30 9 0 16,-24-5 0-16,1-1 128 0,-7-3-128 0,0 0 0 0,0 0 0 0,0 0 0 15,36 9 0-15,-32-6 0 0,-2-2 0 0,1 2 0 16,-2 0 0-16,-1 4 0 0,1-1 0 0,-2 0 0 16,0 1 0-16,-2 4 0 0,1 2 0 0,-2 0 0 15,-1 2 0-15,2 3 0 0,0 4 0 0,-1-1 0 16,2 1 0-16,1 3 0 0,-2 3 128 0,1-2-128 16,0 3 0-16,1-3 0 0,0 2 0 0,-1 1 0 15,0-5 0-15,1-1 0 0,0-1 0 0,0 3 0 16,-1-2 0-16,1 1 0 0,1-2 0 0,0-5 128 15,0 0-128-15,0 1 0 0,1-2 144 0,1-1-144 16,0-3 0-16,-2 0 144 0,1-2-144 0,1-2 0 16,-1 0 128-16,0-1-128 0,0-1 0 0,0 0 0 15,1 0 208-15,-1-2-64 0,0 2-16 0,2-2 0 0,-2 1 0 0,0-2-128 16,-1 1 192-16,1 0-64 0,-1 1-128 0,0-2 0 16,0 0 0-16,-1 1 128 0,1-2-128 0,0-2 0 15,-1 1 0-15,0-1 0 0,-1 3 0 0,0-3 128 16,-1 4-128-16,0-4 0 0,-1 0 176 0,-1-3-48 15,-1 2-128-15,0 1 192 0,-3 0-16 0,2 0-16 16,-3-4 0-16,0 2 0 0,-1 2-160 0,-2 0 0 16,1 2 0-16,1 2 0 0,2-4 0 0,1 1 0 15,-1 2 0-15,0 0 0 0,2 2 0 0,1-1 0 16,1 2 0-16,0-3 0 0,2-2-176 0,2 1 48 16,1-1 0-16,0-1 0 15,0-3-656-15,0 3-128 0,0 0-32 0,0 0-18544 0</inkml:trace>
  <inkml:trace contextRef="#ctx0" brushRef="#br0" timeOffset="74668.81">10263 10355 7535 0,'-2'6'672'0,"-1"-2"-544"0,2-4-128 0,0 0 0 16,1 2 720-16,-1-2 112 0,-2 2 32 0,0 3 16 15,-2 2 816-15,-2-1 160 0,4-2 48 0,0 1 0 16,1-1 368-16,1-2 80 0,1-2 16 0,0-2 0 16,1 2 32-16,0 0 0 0,3 0 0 0,-2 0 16 15,2 2-352-15,0-2-64 0,1-2-16 0,-1 2 16 16,3 0-976-16,0 0-192 0,1 0-32 0,-8 0 0 16,0 0-288-16,0 0-48 0,0 0-16 0,0 0 16 15,59-9-272-15,-59 9-48 0,0 0-16 0,0 0 16 0,0 0-144 0,53-14 0 16,-53 14 0-16,0 0-160 0,0 0 160 0,0 0-208 15,0 0 80-15,0 0 128 0,51-6-224 0,-48 6 64 16,1 0 16-16,0 0 0 16,-3 0-240-16,0 3-64 0,1-3 0 0,-1 3 16 15,-1-3-736-15,-1 4-160 0,-1 0-16 0,-1 1-16896 16</inkml:trace>
  <inkml:trace contextRef="#ctx0" brushRef="#br0" timeOffset="74968.81">10208 10521 8287 0,'-2'2'368'0,"2"-2"80"0,0 0-448 0,0 0 0 0,2 0 0 0,-2 3 0 15,0-3 2720-15,1 0 464 0,1 3 80 0,2 0 32 16,1 1 416-16,0-1 96 0,1 2 16 0,-1-1 0 15,3 2-1840-15,-1-5-384 0,2 2-64 0,-9-3 0 16,0 0-848-16,0 0-176 0,0 0-16 0,54 2-16 16,-54-2-208-16,0 0-32 0,0 0-16 0,0 0 0 15,53-5-224-15,-53 5 144 0,0 0-144 0,0 0 128 16,0 0-128-16,45 5 0 0,-45-5 0 0,0 0 0 16,0 0-256-16,0 0 32 0,0 0 0 0,0 0-12096 15,43 4-2416-15</inkml:trace>
  <inkml:trace contextRef="#ctx0" brushRef="#br0" timeOffset="76267.23">11122 10194 4607 0,'-2'-3'400'0,"1"0"-400"0,0 1 0 0,1 0 0 16,0 2 2112-16,0-2 320 0,0 1 80 0,-1-1 16 16,1 1 1056-16,0-1 224 0,-2 1 32 0,1 1 16 15,1 0-1072-15,0 0-224 0,-1 3-32 0,1 0-16 0,0 2-1040 16,0 1-192-16,-1 3-64 0,1-1 0 15,0 2-656-15,0 0-144 0,-2 2-32 0,1 2 0 0,0 1-48 0,0 3-16 16,-1 0 0-16,0 3 0 0,1 1-128 0,-2 0-48 16,1 0 0-16,1-2 0 0,-1 1-144 0,0-1 0 15,1 5 0-15,-2-3 0 0,-1 4 0 0,2-1 0 16,0-4 0-16,0-1 0 0,1-4 0 0,0-2 0 16,0 0 0-16,-1-2 0 0,2 2 0 0,0-3 0 15,0-3 0-15,2-4 0 0,-1 0 0 0,-1-4 0 16,1 0 0-16,0 0 0 0,1 0 0 0,-1-4 0 15,1 2 0-15,-1-2 0 0,-1 4 0 0,0 0 0 16,0 0 0-16,0 0 0 0,10-47 0 0,-10 47 0 16,0 0 0-16,5-47 0 0,-5 47 128 0,4-43-128 0,-4 43 128 15,1-40-128-15,-1 19 160 0,1-5-160 0,1 1 192 0,-2-6-192 16,1 5 128-16,0-3-128 0,-1 2 0 0,0 27 0 16,1-48 128-16,-1 48-128 0,2-45 0 0,-4 24 0 15,2 21 0-15,-1-28 0 0,0 14 0 0,-2 2 0 16,2-1 0-16,-1 4 0 0,1-1 0 0,-1 1 0 15,1 3 0-15,0 0 0 0,0 2 0 0,1 1 0 16,0 2 0-16,0 1 0 0,0 0 128 0,1 0-128 16,1 0 160-16,2 1-32 0,0 2 0 0,-4-3 0 15,0 0-128-15,0 0 160 0,0 0-160 0,39 12 160 16,-39-12-160-16,23 10 0 0,-23-10 144 0,23 13-144 16,-11-7 0-16,-12-6 0 0,24 13 0 0,-12-4 128 15,-1-3-128-15,1 2 0 0,-3 0 0 0,1 0 0 16,-1 0 0-16,-2-1 0 0,0 0 0 0,-4-1 0 15,1 3 0-15,-2-3 0 0,-2 0 0 0,0-2 0 0,0 0 0 16,-1 1 0-16,-1 2 0 0,-1 2 0 0,0-3 0 0,-1 0 0 16,0 0 0-16,-2 0 0 0,1-1 0 0,-2 1 0 15,-2 1 0-15,0-1 0 0,-1 0 0 0,0 0 0 16,-2 3 0-16,0-3 0 0,-1 0 0 0,0 2 0 16,0-2 0-16,0 0-128 0,2 0 128 0,0 0 0 15,1 1 0-15,1-4 0 0,3 0 0 0,2-2-128 16,2 1 128-16,0 1 0 0,2-3 0 0,0 0 0 15,3 0 0-15,-1 0-128 16,-2 0-368-16,0 0-64 0,0 0-16 0,0 0 0 16,49-22-688-16,-49 22-144 0</inkml:trace>
  <inkml:trace contextRef="#ctx0" brushRef="#br0" timeOffset="77332.94">11651 10050 6447 0,'1'0'576'0,"0"0"-576"16,0 0 0-16,1 0 0 0,-2 0 2320 0,1 0 368 15,1 2 64-15,1-2 0 0,1 0 1472 0,-2 3 304 16,-1-3 48-16,1 0 16 0,-2 3-1904 0,-2-5-384 16,-1 4-80-16,-1-2-16 0,-1 3-1376 0,-1-3-288 15,-2 0-48-15,0 0-16 0,-2 0-112 0,-1 0-32 16,0 0 0-16,-1 0 0 0,0 0-96 0,0 0-32 15,-1 1 0-15,2 1 0 0,1 2-208 0,0 2 176 16,1-2-176-16,0 5 160 0,3-3-160 0,2 0 0 16,0 2 0-16,2 0 0 0,1 1 0 0,1 1 0 15,2 0 0-15,-1-2 0 0,3 2 0 0,0 0 0 16,2 0 0-16,1 2 0 0,-1 1 0 0,2 3 0 0,1-1 0 0,-1 2 0 16,1 1 0-16,0 3 0 0,-3 3 0 0,0 1 0 15,-1-1 0-15,-1 0 0 0,-1 3 0 0,-2-13 0 16,2-2 0-16,-2-2 0 0,-1 5 0 0,0 1 0 15,-1 6 0-15,-3 4 0 0,2 1 0 0,-3-1 0 16,1-3 0-16,-1-2 0 0,0-2 0 0,2 0 0 16,-2-5 0-16,1 0 0 0,0-1 0 0,0-3 0 15,1 0 0-15,-2-2 0 0,2 2 0 0,1-4 0 16,-1-2 0-16,1 2 0 0,-1-2 0 0,2 0 0 16,0 1 0-16,0-2 0 0,1 0 0 0,0 0 0 15,0 0-128-15,0-2 128 0,1 2 0 0,0-1 0 16,0-2 0-16,2 4 0 0,-1 0 0 0,2-4 0 0,-4 0 0 0,0 0 0 15,0 0 0-15,0 0 0 0,0 0 0 16,0 0 0-16,51-4 0 0,-51 4 0 0,0 0 192 0,0 0-32 16,44 0-16-16,-44 0 0 0,0 0-144 0,0 0 0 15,47 0 144-15,-47 0-144 0,0 0 0 0,0 0 0 16,45 1 0-16,-45-1 0 0,0 0-272 0,0 0-80 16,0 0-16-16,0 0-12880 15,55-20-2560-15</inkml:trace>
  <inkml:trace contextRef="#ctx0" brushRef="#br0" timeOffset="77966.57">11919 10680 6447 0,'0'0'576'0,"-1"0"-576"0,1 0 0 0,0 0 0 15,-1 0 2912-15,-1-2 480 0,0 2 80 0,-1 0 32 16,0-4 592-16,-1 2 112 0,-1-5 16 0,1 4 16 16,2-3-2032-16,-1-3-416 0,1 2-64 0,1-5-32 15,-1 1-928-15,2-1-176 0,0 0-32 0,0-1-16 16,0-3-48-16,0 0-16 0,0-5 0 0,0 21 0 16,3-42-160-16,-3 42-16 0,4-41-16 0,-4 41 0 15,1-48-128-15,-1 48-32 0,2-41 0 0,-2 41 0 16,3-35-128-16,-3 35 128 0,0 0-128 0,4-38 128 15,-4 38-128-15,0 0 0 0,0 0 0 0,0 0 0 0,0 0 0 16,7-37 0-16,-5 37 0 0,0 3 0 0,0-2 0 0,-1 4 0 16,2-2-128-16,-1 4 128 0,2 0 0 15,0 2 0-15,-1 1 0 0,1-1 0 0,1 3 0 0,0-1 0 16,3 1 0-16,-4-1 0 0,1-1 0 0,2 0 0 16,0 2 0-16,0 4 0 0,3 1 0 0,-1 1 0 15,1 1 0-15,0 3 0 0,-2-2 0 0,0 4 0 16,0 1 0-16,-1-3 0 0,-2-2-128 0,0 0 128 15,0 1 0-15,-3 1 0 0,2-3 0 0,-2-1 0 16,1-4 0-16,-1-2 0 0,1-3-144 0,-1-2 144 16,1 0 0-16,-1-5 0 0,3-2-176 0,-5 0 176 15,0 0-160-15,0 0 160 0,0 0-352 0,0 0 32 0,32-41 0 0,-32 41 0 16,0 0 144-16,24-50 48 0,-24 50 0 0,0 0 0 16,22-60 128-16,-22 60 0 0,13-44 0 15,-13 44 0-15,12-47 0 0,-12 47 0 0,9-47 0 0,-9 47 0 16,8-42 0-16,-8 42 0 0,5-37 0 0,-5 37 0 15,0 0 0-15,1-40 0 0,-1 40 0 0,0 0 128 16,0 0-128-16,0-29 0 0,-1 27 0 0,0-2 0 16,-1 4 0-16,1-2 0 0,0 2 0 0,0 0 128 15,-1 0-128-15,1-3 0 0,1 3 0 0,0 0 0 16,0 3 0-16,0 1 0 0,1-1-128 0,1 0 128 16,-1 0-592-1,0 2-48-15,2-1 0 0,-1 0-18048 0</inkml:trace>
  <inkml:trace contextRef="#ctx0" brushRef="#br0" timeOffset="78500.09">12305 10883 9903 0,'-3'1'432'0,"2"-1"96"0,1 3-528 0,0-3 0 15,0 0 0-15,0 0 0 0,0 0 1680 0,1-3 240 0,1 2 32 0,1-1 16 16,-3 2 1136-16,0 0 224 0,0 0 64 0,0 0 0 15,0 0-448-15,0 0-64 0,40-42-32 0,-40 42 16 16,0 0-1392-16,0 0-288 0,0 0-48 0,33-50-16 16,-33 50-608-16,0 0-112 0,0 0-16 0,0 0 0 15,23-44-192-15,-23 44-16 0,0 0-16 0,0 0 0 16,0 0-160-16,8-42 0 0,-8 42 0 0,0 0 128 16,0 0-128-16,-1-29 0 0,1 27 0 0,-1-1-160 15,1 2 160-15,-1-2-160 0,-1 3 160 0,1-2-160 16,-1 2 160-16,-1-1-160 0,2 2 160 0,-3 1-144 15,3 1 144-15,-2-2 0 0,2 2-144 0,0 0 144 16,-1 4 0-16,0 1 0 0,0 2 128 0,1 2-128 16,1 1 0-16,1-1 0 0,0 2 0 0,2 1 0 0,0-2 0 15,1 2 0-15,0-1 0 0,1-2 0 0,1 0 0 16,-1-2 0-16,1 3 0 0,0-6 0 0,0 2 0 0,0-1 0 16,1-3 0-16,-2 2 0 0,1-3 0 0,-1 3 0 15,1-4 0-15,-1 0 0 0,0 1-320 0,0-4 48 16,-2 0 16-16,-1 0 0 15,0-3-400-15,-2-1-80 0,0 1-16 0,-1-2-11744 16,1-1-2352-16</inkml:trace>
  <inkml:trace contextRef="#ctx0" brushRef="#br0" timeOffset="78716.62">12296 10755 7359 0,'0'0'656'0,"0"0"-528"0,0 0-128 15,0 0 0-15,0 0 2736 0,0 0 512 0,2 2 96 0,-1-2 32 16,2 0 624-16,1 0 128 0,1 0 32 0,0 0 0 16,0 0-1984-16,0 0-400 0,-5 0-80 0,0 0-16 15,0 0-1040-15,0 0-192 0,0 0-64 0,47 0 0 16,-47 0-192-16,0 0-64 0,0 0 0 0,0 0 0 16,53-9-128-16,-53 9 0 0,0 0 0 0,0 0 0 15,0 0-496-15,51-11-80 0</inkml:trace>
  <inkml:trace contextRef="#ctx0" brushRef="#br0" timeOffset="79599.92">12985 10434 6447 0,'2'-2'576'0,"-2"1"-576"16,2 1 0-16,-2 0 0 0,1 0 1936 0,0 0 288 16,0 0 48-16,3 0 16 0,0 0 1392 0,0 0 288 15,-2 0 48-15,1 0 16 0,-2 0-1088 0,0 1-224 16,-1 1-32-16,0-2-16 0,0 4-1424 0,-1-4-288 16,-2 2-48-16,1 0-16 0,-2 0-304 0,0-2-64 15,-1 3-16-15,-1-3 0 0,0 3-112 0,0-3-16 16,-2 3-16-16,-1-2 0 0,-1-1-112 0,-3 2 0 15,1 1-16-15,0-3 0 0,0 0-240 0,1 1 176 16,-1 2-176-16,-3-2 160 0,3 1-160 0,-1-2 0 0,2 0 0 16,1 3 0-16,3-3 0 0,1 0 0 0,1 1 0 0,1 2 0 15,2-3 0-15,-1 0 0 0,1 0 0 0,0 2 0 16,1-1 0-16,1 2 0 0,0-1 0 0,0 2 128 16,1 2-128-16,1 0 192 0,0 0-192 0,2 1 192 15,0-1-192-15,2 1 0 0,0 2 0 0,1-5 128 16,1 2-128-16,2 0 0 0,1-2 0 0,0-1 0 15,-11-3 0-15,30 9 0 0,-30-9 0 0,34 6 0 16,-34-6 0-16,34 6 0 0,-34-6 0 0,0 0 0 16,47 10 0-16,-47-10 0 0,24 9 0 0,-14-5 0 15,-1-1 0-15,-2 4 0 0,0-4 0 0,-3 2 0 0,0-1 0 0,1-2 0 16,-2 0 0-16,-1 0 0 16,-1-2-704-16,1 0 0 0,-1 0-16 0,-1-4 0 15,1 4-272-15,-2-5-48 0,0 2-16 0,-1-1-11408 16,0 2-2272-16</inkml:trace>
  <inkml:trace contextRef="#ctx0" brushRef="#br0" timeOffset="80002.32">12744 10698 19583 0,'2'-2'864'0,"0"0"176"0,-1-2-832 0,0 4-208 0,0-2 0 0,1 2 0 16,-1-2 2480-16,3 1 448 0,-4 1 80 0,0 0 32 15,0 0-272-15,0 0-48 0,0 0-16 0,0 0 0 16,49 1-1584-16,-43 4-320 0,2 0-64 0,-1 2-16 15,-1-1-144-15,2-1-48 0,-2 1 0 0,1-1 0 16,1 1-160-16,-1-2-48 0,0-2 0 0,1 2 0 16,-8-4-144-16,0 0-48 0,0 0 0 0,0 0 0 15,44 4-128-15,-44-4 128 0,0 0-128 0,0 0 128 16,0 0-128-16,44 2 0 0,-44-2 0 0,0 0 0 0,0 0 0 0,0 0 0 16,42 4 0-16,-42-4 0 15,0 0 0-15,0 0 0 0,0 0-160 0,34 4 160 16,-27-2-720-16,-3-2-48 0,0 0-16 0,-1 0 0 15,-1 0-80-15,-1 2-16 0,-1-2 0 0,0 0-11472 16,0 0-2304-16</inkml:trace>
  <inkml:trace contextRef="#ctx0" brushRef="#br0" timeOffset="80851.25">13334 10387 2751 0,'-4'0'256'0,"2"-3"-256"0,0 0 0 0,1 1 0 0,0 0 1904 16,0 2 336-16,-1-2 64 0,1 1 0 15,0-6 1952-15,0 1 384 0,1 0 80 0,1 0 16 0,0 0-1536 0,-1 6-288 16,0 0-64-16,0 0-16 0,0 0-1472 0,0 0-288 15,0 0-64-15,0 0-16 0,0 0-352 0,51-20-80 16,-44 24-16-16,1 2 0 0,-2-2-112 0,1-1-32 16,1 2 0-16,-1 0 0 0,3 0-160 0,-1-1-48 15,-1-2 0-15,2 2 0 0,0 2-192 0,-10-6 0 16,0 0 128-16,0 0-128 0,37 10 0 0,-31-4 0 16,1 0 0-16,-4 1 0 0,0-4 0 0,-2 4 0 15,-1 1 0-15,-1-2 0 0,0 2 0 0,-3-2 0 16,0 3 0-16,-2-3 0 0,1 0-160 0,-1 1 160 15,-2 0-128-15,1-4 128 0,-2 3-304 0,2-1 32 16,-1 0 0-16,2 0 0 0,0-1 80 0,2-4 32 0,1 2 0 0,1-2 0 16,1 0 160-16,0 0 0 0,2 0 0 0,0 0 0 15,2 0 0-15,-1 0 0 0,1 0 0 0,1 2 0 16,-1 0 0-16,1-2 128 0,1 3-128 0,1-2 128 16,0 1 32-16,2 1 16 0,-8-3 0 0,0 0 0 15,21 7 0-15,-14-4 0 0,2 0 0 0,-2 0 0 16,-1 1-176-16,2-2 128 0,0 3-128 0,2 0 128 15,-1 2-128-15,1 2 0 0,-1-2 0 0,-2 2 0 16,-1 0 0-16,0-2 0 0,1 2 0 0,-1-2 0 16,-3 2 0-16,1-3 0 0,0 0 0 0,-2 1 0 15,1 0 0-15,-3 2 0 0,0-3 0 0,0 0 0 16,-1 0 0-16,-1-2 0 0,0 2 0 0,-1-2 0 16,0 2 0-16,-1-2 0 0,0 1 0 0,-1-2 0 15,-1 3 0-15,0-2 0 0,-1 0 0 0,-2 1 0 0,0-1 0 16,1-2 0-16,-2 2 0 0,-1-4 0 0,1 3 0 0,-1 0 0 15,-1-3 0-15,1 4 0 0,3-2 0 0,-2-1 0 16,1 4 0-16,0-3 0 0,2 2 0 0,0 0 0 16,-1 0 0-16,2 2 0 0,-1 0-128 0,-1 0 128 15,3-2 0-15,0 1 0 0,-1 3 0 0,1-2 0 16,0 0-144-16,1 0 144 0,4-3-176 0,0 0 32 16,-1-2 0-16,2-2 0 15,2 1-512-15,1-2-112 0,-4 2 0 0,0 0-12128 16,0 0-2416-16</inkml:trace>
  <inkml:trace contextRef="#ctx0" brushRef="#br0" timeOffset="82233.64">13837 10014 5519 0,'-6'1'496'0,"2"-1"-496"16,0 0 0-16,2-1 0 0,1 2 1408 0,-1-1 176 15,1 0 32-15,0 0 16 0,-3-1 1488 0,2 1 288 16,-1 0 64-16,1 0 16 0,-1 0-592 0,5 0-112 15,-1 1-32-15,0-2 0 0,2 1-992 0,0 0-208 16,2 0-32-16,-1 1-16 0,1 1-704 0,0-2-144 16,1 0-16-16,0 3-16 0,-6-3-240 0,0 0-32 0,0 0-16 0,0 0 0 15,0 0-128-15,56-3-16 0,-56 3-16 0,0 0 0 16,0 0-176-16,55 7 0 0,-55-7 144 0,0 0-144 16,47 10 0-16,-47-10 0 0,0 0 0 0,44 12 0 15,-44-12 0-15,0 0 0 0,0 0 0 0,42 12 0 16,-42-12 0-16,16 10 0 0,-10-4 0 0,-2 1 0 15,1-4 0-15,-3 3 0 0,-1 1 0 0,-1-1 0 16,0 0 0-16,-1 0 0 0,0-2 0 0,-2 1 0 16,2 2 0-16,-2 2 0 0,-2 5 0 0,0 4 0 15,-2 2 0-15,0 1 0 0,1 4 0 0,0 1 0 16,-1 2 0-16,3-2 0 0,0 1 0 0,1-1 0 16,1 5 0-16,1-2 0 0,1-1 0 0,0-2 0 15,1 2 0-15,1-2 0 0,1 2 0 0,-2-2 0 0,3-2 0 16,-3 0 0-16,1 0 0 0,0-1 0 0,-1 1 0 0,0-1 0 15,-1 1 0-15,0-1-128 0,-1-1 128 0,1-3 0 16,-1-3 0-16,1 0 0 0,-2-3 0 0,2 2 0 16,-1 1 0-16,1-3 0 0,0-1 0 0,0 2 0 15,-1-2 0-15,1 0 0 0,0-6 0 0,0 1 0 16,1 0 0-16,-1 2 0 0,1-3 0 0,-1 0 0 16,2-2 0-16,-1-2 0 0,0 2 0 0,0-2 0 15,1 2 0-15,-1-4 0 0,0 3 0 0,0 0 0 16,1-3 0-16,-2 2 0 0,0 0 0 0,1 1 0 15,-1-2 0-15,0 1 0 0,0-2 0 0,1 3 0 16,0 0 0-16,-1 0 0 0,2-2 0 0,-2 2 0 16,0-1 0-16,0-1 128 0,0 2-128 0,1-3 0 15,-1 0 0-15,1 0 0 0,-1 0 0 0,0 0 0 0,1 0 0 0,-1 0 0 16,0 0 0-16,0 0 0 0,0 0 0 0,0 0 0 16,0 0 0-16,0 0 0 0,-1 0 128 0,0 0-128 15,0-3 192-15,-2 3-48 0,1-1 0 0,-2-1 0 16,1 2-16-16,-2-3 0 0,1 2 0 0,-3-2 0 15,1 3 0-15,-2-2-128 0,-2 1 192 0,0 1-64 16,2-3 0-16,0 3 0 0,-1-2 0 0,-2 1 0 16,1 1-128-16,-1 0 192 0,0-3-192 0,-2 3 192 15,2 0-192-15,0 3 160 0,0-3-160 0,2-3 160 16,2 3-160-16,1 0 0 0,0-2 0 0,-1 0 0 16,1 2 0-16,1-2 0 0,2-1 0 0,-1 0 0 15,1 1-224-15,1-3-80 0,2 2-16 0,0-1-13152 16,1-2-2640-16</inkml:trace>
  <inkml:trace contextRef="#ctx0" brushRef="#br0" timeOffset="101467.53">14758 10374 4607 0,'-6'0'400'0,"1"0"-400"0,1 0 0 0,2 0 0 16,1 0 1984-16,-3 1 320 0,0 1 64 0,1 0 16 16,-4 3 1312-16,-1-2 256 0,0 1 48 0,2-2 16 15,2 1-816-15,2-2-144 0,-1 2-48 0,3-3 0 16,0 0-1664-16,3 0-352 0,1 0-64 0,-4 0-16 16,0 0-352-16,0 0-80 0,0 0-16 0,0 0 0 15,39 3 32-15,-39-3 0 0,0 0 0 0,0 0 0 16,30 7-128-16,-30-7-32 0,0 0 0 0,0 0 0 15,39 6-160-15,-39-6-48 0,0 0 0 0,35 2 0 16,-35-2-128-16,0 0 0 0,0 0 0 0,43 1 0 16,-43-1 0-16,0 0 0 0,0 0 0 0,0 0 0 15,0 0-160-15,45-6-16 0,-45 6 0 0,0 0 0 16,0 0-656-16,0 0-144 0,0 0-32 0,0 0 0 16,0 0-720-16,0 0-160 0,0 0-32 0,0 0-15072 15</inkml:trace>
  <inkml:trace contextRef="#ctx0" brushRef="#br0" timeOffset="101785.23">14715 10567 10127 0,'1'1'896'0,"0"1"-704"0,1-2-192 0,-2 0 0 16,1 0 2800-16,0 1 528 0,2 1 96 0,0-1 32 15,2 1 448-15,-5-2 80 0,0 0 32 0,0 0 0 16,0 0-2304-16,36 7-464 0,-36-7-96 0,0 0 0 16,0 0-544-16,0 0-96 0,45 0-32 0,-45 0 0 15,0 0-160-15,0 0-16 0,38 6-16 0,-38-6 0 16,0 0-288-16,0 0 128 0,33 6-128 0,-33-6 0 15,0 0 0-15,0 0 0 0,35 5 0 0,-35-5 0 16,0 0-336-16,0 0-80 0,0 0-16 0,0 0-18672 16</inkml:trace>
  <inkml:trace contextRef="#ctx0" brushRef="#br0" timeOffset="103401.47">15164 10229 6447 0,'-8'10'576'0,"3"-8"-576"0,1-2 0 0,0 2 0 0,3 0 960 0,-1 1 96 15,0-3 16-15,-2 0 0 0,-1 0 1552 0,-1-3 320 16,-1 1 64-16,3 0 16 0,0-4 0 0,2 2 0 16,-1-2 0-16,0 1 0 0,1 2-960 0,0 0-192 15,-1 2-32-15,1-4-16 0,1 0-832 0,-1-1-160 16,1 3-48-16,0 0 0 0,1 0-176 0,0 1-32 16,1 4-16-16,2 1 0 0,-1 0-112 0,3 4-32 15,1-1 0-15,2 4 0 0,-1-2-48 0,4 3-16 16,3 1 0-16,-1 0 0 0,3 1-160 0,1 2-48 15,-1-1 0-15,1 1 0 0,1-2-144 0,1 2 0 16,1-1 144-16,-2-2-144 0,2 1 0 0,-3-1 128 16,2 2-128-16,-3-2 0 0,-1-2 0 0,-1 2 0 0,-1-3 0 15,-4 1 0-15,1-3 0 0,-2 2 0 0,2-1 0 0,-1 2 128 16,-2 0-128-16,1-1 0 0,-2 1 0 0,-2-4 0 16,1 1 0-16,-3 0 144 0,1 1-144 0,-2-2 0 15,0 1 304-15,-1-4-48 0,-1 3-16 0,-2-2 0 16,1 2-16-16,-1-3 0 0,1 3 0 0,-3-2 0 15,0-1-80-15,-4 4-16 0,-1 1 0 0,-2 0 0 16,-2 0-128-16,0-1 160 0,0 0-160 0,-2 2 160 16,0-2-160-16,-1 2 192 0,0-1-192 0,1 0 192 15,2-2-192-15,-1 0 0 0,4-3 144 0,1 0-144 16,2 0 0-16,1 0 0 0,2-3 0 0,0 2 128 16,2-2-128-16,0 0 0 0,0 1 0 0,2-1 0 0,0 0 0 0,0 0 0 15,-1 1 0-15,2 2 0 0,0-2 0 16,0 1 0-16,-1-2 0 0,1 3-128 0,0-2 128 0,1-1 0 15,1 3-144-15,0-3 144 16,1-3-432-16,-3 3-16 0,0 0 0 0,0 0 0 16,0 0-1008-16,0 0-208 0</inkml:trace>
  <inkml:trace contextRef="#ctx0" brushRef="#br0" timeOffset="104750.66">16691 10345 12895 0,'-5'10'1152'0,"3"-6"-928"0,-1 0-224 0,2 0 0 15,0-4 1872-15,1 2 2608 0,-2 0-2192 16,2 1 976-16,-1 0 192 0,1 1 32 0,-1-1 16 15,2-3-1568-15,-1 0-304 0,0 0-64 0,1-3-16 16,1 1-848-16,-2-3-160 0,1-2-32 0,-4-4-16 16,3 11-32-16,-1-26 0 0,0 10 0 0,-2-4 0 15,1 2-80-15,-3-3 0 0,1 1-16 0,-1-1 0 16,2 8-96-16,-1-7-16 0,-2-4 0 0,-2 2 0 16,3 2-128-16,-2 0-128 0,1-3 144 0,-2-1-144 15,2 2 0-15,-1 0 0 0,2 1 0 0,0 2 0 16,1 2 0-16,2 2 128 0,-1 3-128 0,3 12 0 15,-1-14 0-15,1 8 0 0,0 0 128 0,0 0-128 0,1 3 128 0,0-1-128 16,2 2 176-16,-1 1-176 0,-2 1 192 0,0 0-192 16,0 0 192-16,0 0-192 0,0 0 128 0,0 0-128 15,56-3 0-15,-56 3 0 0,0 0 0 0,38 10 0 16,-38-10 0-16,26 11 0 0,-26-11 0 0,25 14 0 16,-15-10 0-16,0 2 0 0,-1 0 0 0,-2 3 0 15,-1-3 0-15,-1 1 0 0,0 2 0 0,-3-2 0 16,0 2 0-16,-1 0 0 0,-1 1 0 0,-1-4 0 15,-1 4 0-15,0-4 0 0,-2 1 0 0,1 2 0 16,-1-3 0-16,-1-3 0 0,-2 0 0 0,0 1 0 16,1-2 0-16,0 2 0 0,0-1 0 0,-3-3 0 15,-1 3 0-15,-1 1 0 0,-1-2 0 0,1 2 0 16,-2 0 0-16,3 1 0 0,3-4 0 0,1 2 0 0,2-1 0 16,2-2 0-16,2 0 0 0,0 0-144 0,3-2 144 0,-3 2 0 15,0 0-256-15,0 0 48 0,0 0 0 0,0 0 0 31,0 0-656-31,60-20-128 0,-60 20-32 0,0 0-18048 0</inkml:trace>
  <inkml:trace contextRef="#ctx0" brushRef="#br0" timeOffset="105268.99">17082 10188 11055 0,'-3'0'976'16,"1"0"-784"-16,1-2-192 0,-1 2 0 0,0 0 3552 0,-1 0 672 15,-3 0 128-15,-2-2 16 0,-5 2-576 0,-2 0-112 16,-1 0-32-16,1 0 0 0,2 4-2384 0,-1-1-496 16,2 0-80-16,2 0-32 0,1 1-304 0,1 2-64 15,0 4-16-15,2-4 0 0,1 2-112 0,1-4-32 16,1 4 0-16,1-2 0 0,2 2-128 0,2-1 0 15,0 2 144-15,1 1-144 0,0 0 0 0,1-1 0 16,3 0 0-16,1-2 0 0,2-1 0 0,0-3-128 16,-10-3 128-16,0 0 0 15,0 0-432-15,57-10 0 0,-57 10 0 0,0 0 0 16,48-44-208-16,-48 44-32 0,0 0-16 0,36-53 0 16,-36 53-176-16,0 0-32 0,17-54-16 0,-17 54 0 0,4-42 704 0,-6 21 208 0,1 1 0 15,0-2 0-15,-3 1 128 0,1-2 160 0,-1 4 32 0,-1-2 0 16,1 2 192-16,-1 2 32 0,1 1 16 15,0 3 0-15,1 2-240 0,1 4-64 0,-1-2 0 0,1 5 0 16,-1 1 0-16,3 0 0 0,-1 3 0 0,1 3 0 16,1-3 96-16,-1 3 16 0,1 4 0 0,-1-1 0 15,3 2-80-15,-2 4-16 0,2 2 0 0,-1 0 0 16,1 5-96-16,-1-1-32 0,2 4 0 0,-1 1 0 16,1-1-144-16,-1 3 192 0,-1-3-192 0,1 3 192 15,-1 1-192-15,-1 0 0 0,1 1 0 0,-2-5 128 16,0 0-128-16,0-6 0 0,1-3 0 0,0-6 0 15,1-1 0-15,1-3 0 0,1-1 0 0,-4-2 0 16,0 0-432-16,0 0 48 0,0 0 0 0,0 0-18944 16</inkml:trace>
  <inkml:trace contextRef="#ctx0" brushRef="#br0" timeOffset="105617.11">17345 10292 30399 0,'0'0'1344'0,"0"0"288"0,0 1-1312 0,0-1-320 16,-1-1 0-16,1 1 0 0,0 0 1920 0,0-4 304 16,0 2 64-16,1-2 16 0,-1 4-1024 0,0 0-192 15,0 0-32-15,5-44-16 0,-5 44-480 0,5-40-112 16,-5 40 0-16,4-47-16 0,-4 47-64 0,3-51-16 16,-3 23 0-16,0 28 0 0,3-48-128 0,-3 48-32 15,2-45 0-15,-2 45 0 0,0-43-64 0,0 43-128 0,0-35 176 0,0 35-176 16,0 0 160-16,0-39-160 0,0 39 128 0,0 0-128 15,0 0 0-15,0 0 128 0,0 0-128 0,23-46 0 16,-23 46 0-16,0 0 0 0,0 0 128 0,0 0-128 16,0 0 0-16,0 0 0 0,48-11 0 0,-48 11 0 15,0 0 0-15,0 0 0 0,37 6 0 0,-37-6 0 16,0 0 0-16,30 10 0 0,-30-10 0 0,19 10 0 16,-10-7 0-16,0 2 0 0,-2 0 0 0,-1 0 0 15,1 2-320-15,-4-1 48 0,0 0 16 0,-2 0 0 16,0 1-560-1,-1 0-96-15,-1-1-32 0,-2 0-12000 0,2 0-2416 0</inkml:trace>
  <inkml:trace contextRef="#ctx0" brushRef="#br0" timeOffset="105867.8">17210 10062 22111 0,'-1'6'976'0,"1"-3"208"0,0 0-944 0,1 0-240 16,2-2 0-16,-3-1 0 0,2 3 2080 0,2-3 368 15,-4 0 80-15,0 0 16 0,0 0-240 0,0 0-32 16,52 2-16-16,-52-2 0 0,0 0-1456 0,48-5-288 16,-48 5-64-16,0 0-16 0,48-4-304 0,-48 4-128 15,0 0 0-15,49-6 128 0,-49 6-128 0,0 0 0 0,0 0 0 0,53-7-12176 16,-53 7-2432-1</inkml:trace>
  <inkml:trace contextRef="#ctx0" brushRef="#br0" timeOffset="106052.91">17715 10058 26719 0,'-6'3'1184'0,"3"0"240"0,1 0-1136 0,-1-3-288 0,2 0 0 0,0 0 0 15,0 1 2112-15,-1 2 384 0,1-3 64 0,-1 3 0 16,0-3-1008-16,1 3-208 0,1-3-32 0,0 0-16 0,1 0-1008 0,1 0-288 16,-1 0 0-16,0 1 128 0,2 2-128 0,0-3-192 15,0 2 32-15,0-2-17824 16</inkml:trace>
  <inkml:trace contextRef="#ctx0" brushRef="#br0" timeOffset="106217.35">17641 10282 21183 0,'-2'0'1888'0,"1"1"-1504"15,1-1-384-15,0 0 0 0,0-1 2176 0,-1 1 384 16,0 0 64-16,1 1 0 0,-2-1-1344 0,2-1-256 16,0 1-64-16,0 0-16 0,0 0-944 0,0 0 0 15,0 0 0-15,0 0-10096 16,0 0-1936-16</inkml:trace>
  <inkml:trace contextRef="#ctx0" brushRef="#br0" timeOffset="109433.37">18964 10099 1839 0,'0'0'160'0,"0"0"-160"15,0 0 0-15,0 0 0 0,0 0 1968 0,0 0 352 16,0 0 80-16,0 0 16 0,0 0 976 0,0 0 192 16,0 0 32-16,0 0 16 0,0 0-560 0,0 0-128 0,0 0 0 0,0 0-16 15,0 0-1088-15,0 0-224 0,15-38-32 0,-23 38-16 16,0-3-896-16,-2 3-176 0,-2 0-48 0,0 0 0 16,0 3-208-16,-1-3-48 0,4 3-16 0,-4 0 0 15,0 1-176-15,-6-1 0 0,0 4 0 0,0-1 0 16,0 2 0-16,2 2 0 0,2-2 0 0,3 4 0 15,-1 3 0-15,3 1 0 0,3-2 0 0,1-2 0 16,2-2 0-16,3 1 0 0,2 5 0 0,1-4 0 16,5-4-144-16,0 1 144 0,2 3 0 0,2-2 0 15,-11-10 0-15,27 10 0 0,-27-10 0 0,0 0 0 16,52-3 0-16,-52 3-128 0,0 0 128 0,54-20 0 16,-54 20 0-16,0 0 0 0,56-37 0 0,-56 37 0 15,0 0 0-15,42-48 0 0,-42 48 0 0,22-43 0 0,-22 43 0 16,18-48 0-16,-18 48 0 0,11-49 0 0,-11 49 0 0,6-40 0 15,-6 40 0-15,1-41 0 0,-1 41 192 16,-1-41-48-16,0 22-16 0,-2 1 0 0,1 1 16 0,-1 0 0 16,1 3 0-16,-2-2 0 0,2-1-144 0,-1 1 0 15,2-1 0-15,-1 3 0 0,0 5 0 0,0-1 0 16,1 1 0-16,-3 0 0 0,1 4 0 0,0-1 0 16,0 1 0-16,-1 2 0 0,1 0 240 0,0 2-48 15,0-2 0-15,0 3 0 0,1 0 112 0,-1 0 16 16,1 3 0-16,0-2 0 0,0 4-16 0,0-1 0 15,0 4 0-15,1 0 0 0,0 0-112 0,1 0 0 16,0 1-16-16,0 3 0 0,1 4-176 0,0 3 0 16,1-2 0-16,0 4 128 0,2 1-128 0,-2 3 0 0,2 1 0 0,-2 2 0 15,2-2 0-15,-1 1 0 0,-1 2 0 0,0 1 0 16,1 3 0-16,-1-1 0 0,1 0 0 0,-1-3 0 16,1-3 0-16,-1-3 0 0,1-3 0 0,-1-4 0 15,0-4 0-15,0-2 0 0,0 3 0 0,0-3 0 16,0-6 0-16,-1 0 0 0,2 0 0 0,-1-2 0 15,1 0 0-15,-2 0 0 0,2 1 0 0,-1 0 0 16,-1-5-144-16,2 1 144 0,-3 1 0 0,0 0 0 31,0 0-496-31,0 0 16 0,0 0 0 0,0 0 0 0,11-38-496 16,-11 26-112-16,0 12 0 0,0-26-17632 0</inkml:trace>
  <inkml:trace contextRef="#ctx0" brushRef="#br0" timeOffset="114133.2">19776 9394 7359 0,'-1'0'656'0,"-2"-2"-528"15,2 2-128-15,0 0 0 0,0-1 1664 0,-2 1 320 16,0 0 48-16,-5-3 16 0,-3 3 320 0,-1 0 80 15,-2 0 16-15,0 3 0 0,1-3-224 0,-1 0-32 16,2 0-16-16,0 0 0 0,-1 0-656 0,0 0-144 16,-1 1-32-16,0-2 0 0,1 1-336 0,-1 0-64 15,2-3 0-15,2 3-16 0,1 0-320 0,1 0-64 16,0 3-16-16,2-3 0 0,0 3-320 0,2-2-64 16,0 4-16-16,1-1 0 0,-1 0-144 0,1 5 160 15,1-2-160-15,1 4 160 0,0-1-160 0,1 0 0 16,0 5 144-16,2-3-144 0,2 4 0 0,-1-4 0 15,0 2 0-15,1-2 0 0,2 7 0 0,0 5 0 0,1 3 0 16,0 5 0-16,0-1 0 0,-1 3 0 0,-1 2 0 16,0 1 0-16,-1-2 0 0,-2 0 0 0,1 3 0 0,-2 0 0 15,0 1 0-15,-1-5 0 0,0 1 0 0,0-4 0 16,0-2 0-16,0-1 0 0,1-2 0 0,-1-4 0 16,2-2 0-16,0 2 0 0,-1-1 0 0,1-1 0 15,-2-4 0-15,1-1 0 0,0-2 0 0,-1-2 0 16,0 2 0-16,0-3 0 0,0-4 0 0,0 0-128 15,0-2 128-15,0-2 0 0,1-2 0 0,-1 0 0 16,2 0 0-16,-1 0 0 0,0-2 0 0,1 2 0 16,0-3 0-16,0 2 0 0,-2 1 0 0,0 0 0 15,0 0 0-15,0 0 128 0,0 0-128 0,0 0 128 16,0 0-128-16,0 0 0 0,0 0 0 0,43 7 128 0,-43-7-128 16,0 0 0-16,0 0 0 0,36 10 0 0,-36-10 0 0,0 0 0 15,0 0 0-15,50 5 0 0,-50-5 0 0,0 0 0 16,0 0 0-16,0 0 0 15,58-6-208-15,-58 6-16 0,0 0 0 0,0 0 0 16,0 0-1232-16,0 0-240 0</inkml:trace>
  <inkml:trace contextRef="#ctx0" brushRef="#br0" timeOffset="114485.62">19936 9711 5519 0,'0'-3'496'0,"1"2"-496"0,0-3 0 0,-1 4 0 16,0 0 3168-16,1-2 544 0,-1 2 96 0,0 0 32 16,2 0 672-16,0 0 144 0,-1 0 16 0,2 2 16 15,-1 3-2464-15,0 4-496 0,0-3-112 0,-1 2-16 16,0 3-768-16,1 1-144 0,-1 4-48 0,-1 0 0 15,1 3-224-15,0 1-48 0,-1 1-16 0,2 2 0 16,-1 2-208-16,-1 1-144 0,1 1 192 0,-1 1-192 16,1 1 0-16,-1-3 0 0,0 2 0 0,0-3 0 15,-1-3 0-15,0 1 0 0,0-5 0 0,-2 2 0 16,2-2 0-16,-2-5 0 0,2-2 0 0,-1-2 0 16,-1-3-160-16,2-3 160 0,1 0-160 0,0-3 160 15,0 0-752-15,0 0-48 16,0 0-16-16,0 0-18544 0</inkml:trace>
  <inkml:trace contextRef="#ctx0" brushRef="#br0" timeOffset="114751.24">20216 9881 28559 0,'0'0'1264'0,"0"0"272"0,2 0-1232 0,-2 0-304 16,1 0 0-16,-1 3 0 0,1-3 2128 0,-1 0 368 15,0 0 80-15,0 0 16 0,0 0-1104 0,0 0-208 16,40 6-64-16,-40-6 0 0,0 0-592 0,0 0-128 16,42 6-32-16,-42-6 0 0,0 0-128 0,0 0-16 15,45 8-16-15,-45-8 0 0,0 0-112 0,40 2-32 16,-40-2 0-16,0 0 0 0,0 0-160 0,46 4 0 0,-46-4 0 0,0 0 128 16,0 0-128-16,0 0 0 0,0 0 0 0,42 2 0 15,-42-2-224-15,0 0 32 0,0 0 0 0,0 0 0 31,0 0-784-31,0 0-160 0</inkml:trace>
  <inkml:trace contextRef="#ctx0" brushRef="#br0" timeOffset="116033.25">20790 9774 11967 0,'0'0'1072'0,"0"0"-864"0,0 2-208 0,0-2 0 16,0 2 2304-16,0 0 400 0,0 2 96 0,-1 4 16 15,0 2 688-15,-2 3 144 0,1-1 16 0,-1 4 16 16,0 0-1728-16,0 3-352 0,-1-1-64 0,1 2 0 16,0-1-944-16,-1 0-176 0,3 2-32 0,-1-1-16 15,-1 0-176-15,1-1-16 0,-1-1-16 0,2 1 0 16,0-3-160-16,0 2 0 0,-1 2 0 0,2-1 128 15,0-9-128-15,0 2 0 0,2 0 0 0,-2-2 0 16,1 0 0-16,0-1 0 0,2-3 0 0,-2-2 0 16,1-2 0-16,0 2 0 0,0-2 0 0,-2-2 0 0,0 0 0 0,0 0 0 15,0 0 0-15,0 0 0 0,0 0 0 0,21-47 0 16,-21 47 0-16,6-38 0 0,-6 38 0 0,4-40 0 16,-4 40 0-16,2-52 128 0,-2 52-128 0,3-59 128 15,-3 59-128-15,1-59 128 0,-1 29-128 0,0 30 0 16,-1-57 0-16,-2 30 0 0,3 27 0 0,-3-52 0 15,-1 27 128-15,4 25-128 0,-9-38 0 0,9 38 0 16,-7-26 0-16,7 26 128 0,0 0-128 0,-8-25 0 16,8 25 144-16,0 0-144 0,-3-3 208 0,3 3-16 15,0 0-16-15,0 0 0 0,0 0 64 0,0 0 16 16,7 9 0-16,-3-2 0 0,1 0-128 0,0 2 0 0,3-2-128 0,1 4 192 16,0-3-192-16,1 4 0 0,0-3 0 0,1 4 0 15,0 0 0-15,1-3 0 0,-12-10 0 0,24 14 0 16,-13-4 0-16,0-2 0 0,0 3 0 0,-2-4 0 15,-1 2 0-15,0 1 0 0,-2-2 0 0,-1 0 0 16,0 1 0-16,-1 0 0 0,-2-1 0 0,-1 3 0 16,-1-5 0-16,-1 2 0 0,0 0 0 0,0-2 0 15,-2-2 0-15,1 2 0 0,-2 0 0 0,-1-2 0 16,-2 2-176-16,-2-2 32 0,-1 1 0 0,0-1 0 16,0-2-16-16,-2 2 0 0,1-3 0 0,-3 2 0 15,0 0 160-15,1 2 0 0,-1-1 0 0,1 0 0 16,0 2 0-16,2 0 0 0,3-2 0 0,1 1-128 15,2-2 128-15,3-3 0 0,2 3-144 0,0-3 144 16,0 0-320-16,0 0 0 0,0 0 0 0,0 0 0 16,0 0-432-16,48-25-80 0,-48 25 0 0,0 0-17408 15</inkml:trace>
  <inkml:trace contextRef="#ctx0" brushRef="#br0" timeOffset="116466.31">21264 9691 1839 0,'0'0'160'0,"0"0"-160"0,0 0 0 0,0 0 0 16,0 0 1920-16,0 0 336 0,0 0 80 0,0 0 16 16,0 0 560-16,0 0 112 0,0 0 32 0,-8-16 0 15,6 16-352-15,-2-3-64 0,0 3-16 0,-1 3 0 16,-1-2-320-16,0 2-64 0,-1 3 0 0,-2-2-16 16,-1 4-1184-16,1-2-224 0,-2 4-48 0,1 3-16 15,-2-3-368-15,2 2-64 0,0 2 0 0,0 0-16 16,2 0-48-16,-1 5 0 0,2-1 0 0,-1-1 0 15,1 2-48-15,1 2-16 0,-1 1 0 0,1 2 0 16,1-1-192-16,2-1 144 0,0 2-144 0,2 3 128 0,0-5-128 0,1 2 0 16,2-1 0-16,-1 0 0 0,3-1 0 0,0-2 0 15,1-2 0-15,0-2 0 0,2-1 0 0,1-1 0 16,0-2 0-16,2-4 0 0,1 0 0 0,-11-8 0 16,24 9 0-16,-24-9 0 0,0 0-320 0,37 5 0 15,-37-5 0-15,0 0-19056 16</inkml:trace>
  <inkml:trace contextRef="#ctx0" brushRef="#br0" timeOffset="116837.58">21338 9851 16575 0,'-1'0'1472'0,"1"0"-1168"0,0 0-304 0,0 0 0 15,0 0 3072-15,0 0 576 0,0 0 96 0,-2 2 32 16,2 1-768-16,-1 0-128 0,1 3-48 15,0 1 0-15,0 0-1760 0,0 2-368 0,0 1-64 0,0 2 0 16,-1 0-224-16,0 1-32 0,0 3-16 0,-1-4 0 16,1 4-224-16,-1-2-144 0,0 1 192 0,1-3-192 15,0-5 0-15,0 2 0 0,-1 3 0 0,1 1 0 16,0 0 0-16,1-3 0 0,1 1 0 0,0-3 0 16,2-2 0-16,-1 0 0 0,1 0 0 0,-1-3 0 15,2 1 0-15,-4-4-144 0,0 0 144 0,14 9 0 16,-14-9 0-16,0 0 0 0,0 0 0 0,19 9-128 15,-19-9 128-15,0 0 0 0,0 0 0 0,0 0 0 16,30 10 0-16,-30-10 0 0,0 0 0 0,0 0 0 0,0 0 0 0,36 4 0 16,-36-4 0-16,0 0 0 0,0 0 0 0,0 0 0 15,43-9 0-15,-43 9 0 0,0 0 0 0,0 0 0 16,0 0 0-16,0 0 0 0,0 0-256 0,46-11 0 16,-46 11-16-16,0 0 0 15,0 0-720-15,0 0-144 0</inkml:trace>
  <inkml:trace contextRef="#ctx0" brushRef="#br0" timeOffset="117083.77">21356 9853 2751 0,'0'0'256'0,"0"0"-256"16,0 0 0-16,0 0 0 0,0 0 3424 0,0 0 640 0,0 0 128 0,0 0 32 15,0 0 656-15,0 0 144 0,45-19 32 0,-45 19 0 16,0 0-2928-16,0 0-576 0,43-1-112 0,-43 1-32 16,0 0-912-16,0 0-192 0,40 0-48 0,-40 0 0 15,0 0-256-15,0 0 0 0,0 0 0 0,39 0 0 16,-39 0 0-16,0 0 0 0,0 0 0 0,0 0-192 31,9 6-1088-31,-11-2-192 0</inkml:trace>
  <inkml:trace contextRef="#ctx0" brushRef="#br0" timeOffset="117249.73">21303 9979 5519 0,'0'0'496'0,"0"0"-496"0,0 0 0 0,0 0 0 0,0 0 2768 0,0 0 464 15,0 0 96-15,0 0 0 0,41-4-112 0,-41 4-16 16,0 0-16-16,52-2 0 0,-52 2-2208 0,0 0-432 15,52-2-96-15,-52 2-9296 16,0 0-1872-16</inkml:trace>
  <inkml:trace contextRef="#ctx0" brushRef="#br0" timeOffset="117652.21">21698 10124 4607 0,'-3'5'400'0,"2"0"-400"15,0-2 0-15,0 0 0 0,-1-3 2864 0,1 0 480 0,1 0 112 16,-2 4 0-16,-1-1 0 0,1 2 0 0,-2 3 0 0,0-2 0 16,2-2-1376-16,-2 2-288 0,2 0-48 0,-2 0-16 15,3-2-784-15,-2 1-176 0,3-1-16 0,-1-2-16 16,1 2-144-16,1-3-16 0,-1-1-16 0,0 0 0 16,0 0-304-16,0 0-48 0,0 0-16 0,0 0 0 15,0 0 80-15,0 0 16 0,0 0 0 0,48-14 0 16,-48 14-32-16,0 0 0 0,0 0 0 0,0 0 0 15,0 0-256-15,39 0 128 0,-34 7-128 0,1-1 0 16,-1 0 0-16,1-2 0 0,-2-1 0 0,1 2 0 16,-3 3 0-16,1 0 0 0,-1-1 0 0,-1-1 0 15,-1 1 0-15,-1 2 0 0,0 1 0 0,-2-2-144 0,1 2 144 0,-2-2 0 16,0 0 0-16,1-2 0 0,-2 1 0 0,0-1 0 16,-1 0 0-16,-2 0 0 0,1 2 0 0,-2-5 0 15,1 2 0-15,-2-3 0 0,-1 0-128 0,1 0 128 16,0 0-128-16,1-2 128 15,0-2-448-15,3 0 0 0,1-4 0 0,2 0 0 16,-1-2-912-16,4 8-192 0,0 0-48 0,-5-28-15040 16</inkml:trace>
  <inkml:trace contextRef="#ctx0" brushRef="#br0" timeOffset="117833.34">21679 10162 11055 0,'0'1'976'0,"0"-1"-784"15,0 0-192-15,0 0 0 0,0 0 3088 0,0 0 576 0,0 0 112 0,0 0 32 16,0 0-240-16,0 0-48 0,0 0-16 0,0 0 0 16,0 0-2096-16,48-13-400 0,-48 13-96 0,0 0-16 15,0 0-592-15,0 0-128 0,0 0-32 0,49-10 0 16,-49 10-144-16,0 0 0 0,0 0 0 0,43-27-12176 16,-43 27-2432-16</inkml:trace>
  <inkml:trace contextRef="#ctx0" brushRef="#br0" timeOffset="118185.79">21904 9825 23039 0,'2'6'1024'0,"-1"-4"192"0,1 2-960 0,-1-2-256 15,1-2 0-15,-1 2 0 0,0 0 2752 0,3 2 496 16,2 2 96-16,1 3 32 0,2 1-1264 0,1-1-256 15,1 4-64-15,2-1 0 0,-1 1-1152 0,0-2-256 16,1 4-32-16,0-3-16 0,1 2-192 0,-2 0-144 16,1-1 192-16,-2 0-192 0,0 2 144 0,-3-1-144 15,-1 1 0-15,-2 1 144 0,-2-4-144 0,-1 4 0 16,-1-4 0-16,-1 2 0 0,-1 1 0 0,-2-3 0 16,1 2 0-16,-3-1 0 0,1 2 0 0,-2-2 0 15,-2 0 0-15,0 2 0 0,-2-1-352 0,-1-2 48 0,-2 0 16 16,2 1 0-1,-1-5-368-15,2 0-80 0,1-2-16 0,1 0 0 16,0-3-336-16,2 0-80 0,1-3-16 0,0 0 0 16,3-2 320-16,0 1 64 0,2 1 16 0,0 0 0 15,0 0-160-15,0 0-16 0,0 0-16 0,0 0 0 16,26-47 80-16,-26 47 0 0,0 0 16 0,0 0-11072 0</inkml:trace>
  <inkml:trace contextRef="#ctx0" brushRef="#br0" timeOffset="118800.24">22066 9461 10127 0,'1'0'896'0,"1"0"-704"16,-1-2-192-16,0 2 0 0,-1 0 2832 15,0 0 544-15,0 0 96 0,0 0 32 0,0 0 656 0,0 0 144 16,51 6 32-16,-51-6 0 0,0 0-2640 0,44 15-528 16,-44-15-96-16,34 12-32 0,-34-12-528 0,34 12-128 15,-34-12 0-15,33 14-16 0,-33-14-144 0,32 12-32 16,-32-12 0-16,28 13 0 0,-28-13-192 0,29 12 176 16,-29-12-176-16,23 11 160 0,-23-11-160 0,20 15 0 15,-20-15 0-15,12 14 0 0,-7-6 0 0,0 1 0 16,-1 1 0-16,-2 2 0 0,1-2 0 0,-2 2 0 15,-1 4 0-15,0 4 0 0,-1 1 0 0,-2 3 0 0,0 3 0 16,-1 1 0-16,0 5 0 0,-2-1 0 0,1 2 0 0,-1 3 0 16,0 2 0-16,0 2 0 0,-1 3 0 0,0 3 0 15,2-2 0-15,-1-1 0 0,1-3 0 0,0 0 0 16,2 0-192-16,1-7 192 0,1 2-192 0,-1-5 192 16,4-3-192-16,-1-2 192 0,0-1-192 0,2-3 192 15,-1-2-192-15,-1-1 192 0,2-3-160 0,-2-1 160 16,2-2-144-16,-3 0 144 0,1-1-128 0,0-2 128 15,0-1 0-15,1-3-128 0,-2 1 128 0,0 2 0 16,0-3 0-16,0 0 0 0,-2-2 0 0,2-4 0 16,-1 2 0-16,0 2 0 0,0-2 0 0,-1 0 0 15,1-5 0-15,0 2 0 0,-2 1 128 0,0-2-128 16,-1 0 192-16,1 0-48 0,-1-2 0 0,-3-2 0 16,1 1 0-16,-1 0 0 0,-1-1 0 0,0 1 0 15,-1 1-144-15,0-2 160 0,-1 0-160 0,1 2 160 0,-3-2-160 0,3 3 0 16,-3 2 144-16,3-1-144 0,0 2 0 0,0 2 144 15,1-2-144-15,0 1 0 0,1 4 0 0,1-3 0 16,-1 0 0-16,1-2 0 0,1 1 0 0,2-1-224 16,0-1 16-16,-1 1 0 15,2-2-608-15,-1-2-112 0,1 0-32 0,-2-1-17680 16</inkml:trace>
  <inkml:trace contextRef="#ctx0" brushRef="#br0" timeOffset="119767.55">18831 10710 14735 0,'0'4'1312'0,"0"-2"-1056"15,2-2-256-15,-1-2 0 0,0 2 1616 0,2 0 272 16,-3 0 48-16,0 0 16 0,0 0 512 0,35 8 96 15,-35-8 32-15,0 0 0 0,54 9-880 0,-54-9-176 16,0 0-48-16,73-9 0 0,-73 9-656 0,61-7-144 16,-61 7-32-16,73-19 0 0,-73 19-208 0,77-18-32 0,-77 18-16 0,72-10 0 15,-72 10-144-15,68-5-48 0,-68 5 0 0,64 2 0 16,-64-2-208-16,58 3 176 16,-58-3-176-16,66 12 160 0,-66-12-160 0,71 5 128 0,-71-5-128 0,72 11 128 15,-72-11-128-15,71 7 128 0,-71-7-128 0,74 9 128 16,-74-9-128-16,79 8 0 0,-79-8 0 0,80 9 0 15,-36-7 0-15,-44-2 0 0,84 4 0 0,-84-4 0 16,78 2 0-16,-78-2 0 0,68 8 0 0,-68-8 0 16,59 8 0-16,-59-8 0 0,57 8 0 0,-57-8 0 15,49 5 0-15,-49-5 0 0,51 1 0 0,-51-1 0 16,54 6 0-16,-54-6 0 0,56 0 0 0,-56 0 0 16,61-4 0-16,-61 4 0 0,60 0 128 0,-60 0-128 15,57 4 0-15,-57-4 0 0,56 3 0 0,-56-3 128 0,53 3-128 16,-53-3 0-16,49 3 0 0,-49-3 0 0,52 3 0 0,-52-3 0 15,52 3 0-15,-52-3 0 0,51 4 0 0,-51-4 0 16,51 2 0-16,-51-2 0 0,52 0 0 0,-52 0 0 16,49 4 128-16,-49-4-128 0,47 4 0 0,-47-4 0 15,46 8 0-15,-46-8 128 0,44 8-128 0,-44-8 0 16,46 12 0-16,-46-12 0 0,43 12 0 0,-43-12 0 16,44 10 0-16,-44-10 0 0,48 15 0 0,-48-15 0 15,48 7 0-15,-48-7 0 0,50 5 0 0,-50-5 0 16,54 8 0-16,-54-8 0 0,53 2 0 0,-53-2 0 15,53 0 0-15,-53 0 0 0,54 4 0 0,-54-4 0 16,51 2 0-16,-51-2 0 0,45 4 0 0,-45-4 0 16,41 3 0-16,-41-3 0 0,38 3 0 0,-38-3 0 0,0 0 128 0,51 7-128 15,-51-7 0-15,0 0 0 0,47 1 0 0,-47-1 0 16,0 0 0-16,46-4 0 0,-46 4 0 0,0 0 0 16,0 0 0-16,56-12 0 0,-56 12 128 0,0 0-128 15,0 0 0-15,47-13 0 0,-47 13 0 0,0 0 0 16,0 0 0-16,0 0 0 0,46-7 0 0,-46 7 0 15,0 0 0-15,0 0 0 0,0 0 0 0,0 0-176 16,0 0-736 0,0 0-160-16</inkml:trace>
  <inkml:trace contextRef="#ctx0" brushRef="#br0" timeOffset="120549.73">20638 11362 9215 0,'-2'0'816'0,"0"0"-656"0,1-2-160 0,0 2 0 16,0 0 2624-16,-2 0 512 0,-1-3 80 0,-3 1 32 15,-2 1-176-15,-2-2-16 0,0 0-16 0,0 3 0 16,1-2-1280-16,0 0-256 0,2 2-48 0,-2-2-16 16,1 2-608-16,0 2-128 0,1 2-32 0,-1-1 0 15,2 0-224-15,-2 3-64 0,0 1 0 0,1-1 0 16,0 1-192-16,2 2-64 0,0-2 0 0,1 2 0 16,1 1-128-16,2 0 192 0,0 1-192 0,2-4 192 15,0 2-192-15,3-3 128 0,-1 0-128 0,2-1 128 16,2 0-128-16,3-1 0 0,-9-4 0 0,0 0 0 0,0 0 0 0,46-4 0 15,-46 4 0-15,0 0 0 0,0 0 0 0,60-34 0 16,-60 34 0-16,0 0 0 0,47-45 0 0,-47 45 0 16,0 0-144-16,39-62 144 0,-39 62-256 0,14-48 16 15,-14 48 0-15,9-47 0 0,-9 47-96 0,4-44-32 16,-4 44 0-16,1-41 0 0,-1 41 144 0,-4-36 32 16,4 36 0-16,-8-31 0 0,8 31 192 0,-9-29 0 15,4 13 0-15,0 0 0 0,0 4 0 0,0-3 0 16,2 5 0-16,-1 0 0 0,1 4 0 0,1-1 0 15,1 4 144-15,-1 0-144 0,2 0 496 0,-1-1 0 16,1 2 0-16,-1 2 0 0,1-3-176 0,0 2-48 16,-1 1 0-16,1 0 0 0,0 1-16 0,0 2 0 15,0-1 0-15,1 2 0 0,0 2 0 0,0 2 0 0,2 3 0 16,-1 1 0-16,1 2-256 0,1-2 160 0,-1 7-160 0,2-2 128 16,-1 4-128-16,1 1 0 0,0 3 0 0,0 1 128 15,0-4-128-15,-2 3 0 0,2 1 0 0,-1-1 0 16,1-1 0-16,-1 0 0 0,1 1 128 0,-2-6-128 15,1 2 0-15,1-7 0 0,0 1 0 0,-1-3 0 16,1-2 0-16,-2-2 0 0,2-2 0 0,-1-1 0 16,1-2-320-16,-1-3 16 0,1 0 0 0,-5 0 0 15,0 0-1104-15,0 0-208 16</inkml:trace>
  <inkml:trace contextRef="#ctx0" brushRef="#br0" timeOffset="121001.32">20911 11503 22111 0,'0'1'976'0,"0"-1"208"0,2 0-944 0,-1-1-240 16,0 1 0-16,2-3 0 0,-1 1 2112 0,-2 2 384 16,0 0 80-16,0 0 16 0,0 0-384 0,36-49-80 15,-36 49-16-15,0 0 0 0,31-42-1200 0,-31 42-240 16,0 0-48-16,31-45-16 0,-31 45-240 0,0 0-48 15,28-49-16-15,-28 49 0 0,0 0-160 0,0 0-16 16,26-60-128-16,-26 60 192 0,0 0-192 0,0 0 144 16,12-53-144-16,-12 53 128 0,0 0-128 0,0 0 0 15,0 0 0-15,4-45 128 0,-4 45-128 0,0 0 0 16,0 0 0-16,0 0 128 0,0 0 16 0,0 0 0 0,0 0 0 0,0 0 0 16,-7-22 32-16,4 22 0 0,1 1 0 0,-2 4 0 15,0-1-48-15,1 2-128 0,-1 0 192 0,-1 2-64 16,3 6-128-16,-1 0 128 0,-1 1-128 0,2 1 128 15,1-4-128-15,-2 4 0 0,1 3 0 0,0-3 128 16,1 4-128-16,1 1 0 0,0 1 0 0,0-2 0 16,0 1 128-16,1-3-128 0,3 0 128 0,0-2-128 15,1-1 0-15,1-7 0 0,1 2 128 0,2-2-128 16,1-2 0-16,1-1 0 0,0-4 0 0,-11-1 0 16,22 2 0-16,-22-2 0 0,0 0 0 0,0 0 0 15,0 0-288-15,45-12 64 0,-45 12 16 0,0 0 0 16,0 0-432-16,0 0-96 0,0 0-16 0,0 0 0 15,0 0-736-15,20-48-160 0,-21 42-16 0,-3-3-15248 16</inkml:trace>
  <inkml:trace contextRef="#ctx0" brushRef="#br0" timeOffset="121283.48">20874 11294 10127 0,'-1'0'448'0,"1"0"96"0,0 0-544 0,0 0 0 16,0-3 0-16,0 3 0 0,0 0 2832 0,1 0 464 16,-1 0 96-16,0 0 0 0,0 0 400 0,0 0 80 15,0 0 16-15,0 0 0 0,48-16-1984 0,-48 16-400 16,0 0-80-16,0 0-16 0,47-12-704 0,-47 12-128 0,0 0-48 0,46-6 0 16,-46 6-208-16,0 0-32 0,52-4-16 0,-52 4 0 15,32 4-272-15,-32-4 160 0,0 0-160 0,45-4 128 16,-45 4-128-16,0 0 0 0,38 4 0 0,-38-4 0 15,0 0 0-15,0 0 0 0,0 0 0 0,43-20 0 32,-43 20-704-32,0 0 0 0,0 0-16 0,0 0-18304 0</inkml:trace>
  <inkml:trace contextRef="#ctx0" brushRef="#br0" timeOffset="140051.18">22767 10753 14735 0,'-2'-2'1312'0,"-1"-2"-1056"16,2-1-256-16,1 5 0 0,0 3 2816 0,-1-1 512 16,-2-2 112-16,0 0 16 0,0 0-96 0,2 0-16 15,1 0 0-15,0 0 0 0,0 0-2064 0,0 0-400 16,0 0-96-16,0 0-16 0,0 0-96 0,54-9-32 16,-54 9 0-16,0 0 0 0,0 0-208 0,67-9-48 15,-67 9-16-15,0 0 0 0,51-3-176 0,-51 3-16 0,0 0-16 0,0 0 0 16,49-1-160-16,-49 1 0 15,0 0 0-15,0 0 0 0,0 0 0 0,45 6 0 16,-45-6 0-16,0 0 0 0,0 0-160 0,0 0-16 0,0 0 0 0,0 0 0 31,0 0-912-31,0 0-176 0,0 0-32 0,0 0-17616 0</inkml:trace>
  <inkml:trace contextRef="#ctx0" brushRef="#br0" timeOffset="140316.85">22717 10913 17503 0,'1'5'768'0,"0"-5"176"0,0 1-752 0,-1-1-192 16,0 0 0-16,0 0 0 0,0 0 2304 0,0 0 416 15,0 0 96-15,0 0 0 0,0 0 80 0,56-4 16 16,-56 4 0-16,0 0 0 0,0 0-1632 0,56-10-320 15,-56 10-64-15,0 0 0 0,0 0-528 0,53-6-112 16,-53 6 0-16,0 0-16 0,0 0-240 0,47 3 0 16,-47-3 0-16,0 0 0 0,0 0 0 0,0 0 0 15,0 0 0-15,54-3 0 16,-54 3-624-16,0 0-112 0</inkml:trace>
  <inkml:trace contextRef="#ctx0" brushRef="#br0" timeOffset="141083.38">24061 10283 10127 0,'0'0'896'0,"0"0"-704"16,0 0-192-16,0 0 0 0,0 0 2096 0,0 0 384 16,0 0 80-16,0 0 0 0,0 0 1392 0,0 0 272 15,0 0 48-15,26-35 16 0,-26 35-2064 0,-3-7-416 16,1 5-80-16,-2 1 0 0,0-1-1056 0,-2 2-208 15,-1 2-32-15,-2-1-16 0,-1 3-192 0,0 1-32 16,-2-2-16-16,-2 3 0 0,0 2-176 0,-3 3 0 0,0 1 144 0,1-2-144 16,3 3 0-16,0-1 0 0,2 2 0 0,2-2 0 15,3 2 0-15,2-3 0 0,3 0 0 16,4 0 0-16,2-4 0 0,1 0 0 0,-6-7-144 0,0 0 144 16,0 0 0-16,0 0-144 0,58 0 144 0,-58 0 0 15,0 0-400-15,65-39 16 0,-65 39 16 0,47-38 0 31,-47 38-64-31,40-47-16 0,-40 47 0 0,32-53 0 0,-32 53 144 0,25-55 32 0,-25 55 0 0,20-63 0 16,-10 29 272-16,-2-1 0 0,2 3 0 0,-2-3 0 16,-2 7 128-16,-3-4-128 0,1 3 0 0,-3 2 144 15,-1 3-16-15,0 1 0 0,-1 3 0 0,1 20 0 16,-4-26 0-16,1 16-128 0,-1 8 192 0,0-2-64 0,1 5 208 16,-1 2 48-16,0 3 0 0,-1 0 0 15,2 2 176-15,-2 0 32 0,1 5 16 0,-2-1 0 0,1 4-128 0,0 0-32 16,0 0 0-16,0 3 0 0,2 3-128 0,0 0-16 15,0 7-16-15,1 2 0 0,2-2-144 0,-1 3-16 16,2 2-128-16,-1 0 192 0,1 1-192 0,2-3 0 16,-2 3 0-16,1-3 0 0,1-1 0 0,-1-5 0 15,1 0 0-15,-2-5 0 0,-1-1 0 0,0-4 0 16,1-1 0-16,-1-3-160 0,1 0-96 0,1-5-32 16,-1-3 0-16,0 1 0 15,0-5-864-15,-1 0-160 0</inkml:trace>
  <inkml:trace contextRef="#ctx0" brushRef="#br0" timeOffset="141409.85">23736 10590 911 0,'-8'3'0'0,"6"-3"0"0,0 0 0 0,1 0 0 16,0 2 2896-16,1-2 496 0,1 0 112 0,-1 0 16 16,0 0 992-16,0 0 208 0,0 0 32 0,0 0 16 15,0 0-1552-15,60-12-304 0,-60 12-64 0,0 0-16 16,53-7-1664-16,-53 7-336 0,0 0-64 0,67-2 0 16,-67 2-144-16,51 4-32 0,-51-4 0 0,47 6 0 15,-47-6-272-15,50 11-48 0,-50-11-16 0,49 5 0 0,-49-5-256 0,44 9 0 16,-44-9 128-16,39 9-128 15,-39-9 0-15,0 0 0 0,48 5 0 0,-48-5 0 0,0 0-192 0,0 0-64 16,0 0 0-16,0 0 0 16,49-18-880-16,-49 18-176 0,0 0-32 0,0 0-17680 15</inkml:trace>
  <inkml:trace contextRef="#ctx0" brushRef="#br0" timeOffset="141949.96">23901 11161 9215 0,'-7'4'400'0,"3"-4"96"0,2 0-496 0,-1-2 0 0,1 0 0 0,1 2 0 16,-2-2 2992-16,-2 1 496 0,-2-2 96 0,-3 1 32 15,-3 0 352-15,0 0 64 0,-1 2 0 0,-1 0 16 16,1 2-2304-16,-3 2-464 0,1 2-80 0,2 1-32 16,-1 2-768-16,0-2-144 0,1-5-48 0,1 6 0 15,2 10-208-15,-1 1 176 0,4-3-176 0,-1 2 160 16,4-2-160-16,0-2 0 0,3 1 0 0,0-3 0 16,4-2 0-16,0-4 0 0,3 2 0 0,1-2 0 15,-6-6 0-15,0 0 0 0,0 0 0 0,51 0 0 0,-51 0 0 0,0 0 0 16,61-35-144-16,-61 35 144 15,42-42-208-15,-42 42 16 0,40-57 0 0,-40 57 0 16,38-69-240-16,-38 69-32 0,27-67-16 0,-15 33 0 0,2-7 224 0,-2-1 32 16,0 5 16-16,-12 37 0 0,18-61 208 0,-18 61 0 15,11-44 0-15,-11 44 0 0,6-35 0 0,-6 35 0 16,0 0 160-16,3-31-160 0,-6 21 320 0,1 8 0 16,0 2-16-16,1 2 0 0,-1 2 160 0,0 2 48 15,1 0 0-15,0 0 0 0,0 4-128 0,-1 0 0 16,0 3-16-16,1 1 0 0,1 6 16 0,-3 2 16 15,1-1 0-15,-1 3 0 0,0 3-80 0,-2-1-32 16,2-4 0-16,1 1 0 0,-3 5-144 0,1 3-16 0,0 1-128 16,1 3 192-16,-1-4-192 0,2-3 0 0,-1-4 0 15,2-6 0-15,1-3 0 0,0-5 0 0,2-4 0 16,1-2 0-16,0-4-256 0,-3 0-32 0,0 0-16 0,0 0-13136 16,0 0-2640-16</inkml:trace>
  <inkml:trace contextRef="#ctx0" brushRef="#br0" timeOffset="142282.98">24103 11253 29487 0,'7'6'1296'0,"-7"-6"288"0,0 0-1264 0,0 0-320 0,0 0 0 0,0 0 0 16,0 0 2176-16,0 0 384 0,41 0 80 0,-41 0 16 15,0 0-1248-15,50-22-240 0,-50 22-48 0,0 0-16 0,42-37-560 0,-42 37-112 16,0 0-32-16,27-49 0 15,-27 49-256-15,12-39-144 0,-12 39 160 0,8-42-160 0,-8 42 0 0,6-38 128 16,-6 38-128-16,6-35 0 0,-6 35 0 0,0 0 0 16,4-38 0-16,-4 38 0 0,0 0 0 0,0 0 0 15,-4-23 0-15,1 23 0 0,1 0 128 0,0 0-128 16,-1 5 0-16,1 0 144 0,-2 3 0 0,0 0 0 16,-1 5 0-16,0 3 0 0,0 0-16 0,0 2-128 15,0 2 192-15,0 2-64 0,2 3-128 0,-1 0 0 16,2-3 144-16,-2 0-144 0,3 1 0 0,2-1 0 15,0-6 0-15,2-1 0 0,0-2 0 0,1-4 0 16,1-2 0-16,-1 0-128 0,-4-7-208 0,0 0-48 16,13 8 0-16,-13-8 0 15,0 0-592-15,0 0-128 0</inkml:trace>
  <inkml:trace contextRef="#ctx0" brushRef="#br0" timeOffset="142450.94">24167 11055 15663 0,'-10'2'688'0,"7"-2"144"0,-2 0-656 0,1 0-176 0,3 3 0 0,-1-3 0 16,1 0 2448-16,0 0 464 0,0 1 96 0,-1 2 0 16,4-3-256-16,-2 0-64 0,0 0-16 0,0 0 0 15,0 0-1392-15,0 0-288 0,48-9-48 0,-48 9-16 16,0 0-656-16,48-17-128 0,-48 17-16 0,0 0-128 16,68-31-192-16,-68 31-128 0</inkml:trace>
  <inkml:trace contextRef="#ctx0" brushRef="#br0" timeOffset="142884.09">24956 9752 1839 0,'-2'-3'160'0,"-2"3"-160"16,0 0 0-16,2 3 0 0,0-1 2976 0,-2-1 560 15,-5 3 112-15,-6 5 32 0,-4 1 672 0,-3 6 144 0,0 1 32 0,0 5 0 16,-1-2-1584-16,2 5-320 0,0-1-64 0,2 4-16 16,-2 3-1456-16,1-3-304 15,1 7-48-15,1-1-16 0,-1 3-208 0,3-1-32 0,0 5-16 0,1 0 0 16,2-3-160-16,-1 4-48 0,2 4 0 0,-1 0 0 15,3-3-32-15,3 2-16 0,1 5 0 0,1 1 0 16,4 0-208-16,-1-2 176 0,4 2-176 0,0-5 160 16,2-3-160-16,2-2 0 0,0-3 0 0,3-1 0 15,1 1 0-15,0-3 0 0,2 1 0 0,0-1 0 16,-1-1 0-16,2-2 0 0,-1-1 0 0,-1-2 0 16,0-5 0-16,-1 2 0 0,-1-1 0 0,0-5 0 15,-2 1 0-15,0-5 0 0,1-2 0 0,-1-2 0 16,-1 0-256-16,-1-3 32 0,0-4 0 0,-5-5 0 15,0 0-800-15,0 0-176 0,0 0-16 0,0 0-17936 16</inkml:trace>
  <inkml:trace contextRef="#ctx0" brushRef="#br0" timeOffset="143533.03">24975 10402 20271 0,'0'0'1792'0,"0"0"-1424"15,0 0-368-15,1 1 0 0,-1-1 1968 0,1 3 320 16,0-3 64-16,2 4 16 0,-1 2 480 0,2 0 96 16,1 4 32-16,-1 2 0 0,-1 3-1632 0,1 2-336 15,0 2-64-15,-2 2-16 0,2 1-144 0,-4 2-16 16,2 3-16-16,-2-1 0 0,0-1-272 0,0-2-48 16,-1 2-16-16,-1-1 0 0,0-1-256 0,0-1-160 0,0-2 192 0,-1 2-192 15,1 2 0-15,-1-5 0 0,-1 0 0 0,2-3 0 16,-1-4 0-16,1 1 0 0,0 0 0 0,0-4 0 15,1-2-176-15,1 2 16 0,0-5 0 0,0-2 0 32,0-2-864-32,1 0-160 0,2-2-32 0,-2-6-18304 0</inkml:trace>
  <inkml:trace contextRef="#ctx0" brushRef="#br0" timeOffset="144183.92">25426 10763 4607 0,'-3'0'400'0,"1"0"-400"0,0-2 0 0,0 2 0 16,1-2 1264-16,-1 2 160 0,-2 0 48 0,-2-2 0 0,-3-2 896 0,3-1 192 15,1 4 48-15,1-1 0 0,1 2 304 0,3 0 64 16,0 2 16-16,2-2 0 0,-2 0-368 0,0 0-80 16,0 0-16-16,0 0 0 0,0 0-1248 0,43 10-256 15,-43-10-64-15,0 0 0 0,0 0-256 0,48 12-48 16,-48-12-16-16,0 0 0 0,40 8-240 0,-40-8-48 15,0 0-16-15,47 6 0 0,-47-6-176 0,0 0-32 16,51 11-128-16,-51-11 192 0,0 0-192 0,44 4 0 16,-44-4 0-16,0 0 0 0,0 0 0 0,0 0 0 15,48 0 0-15,-48 0 0 16,0 0-480-16,0 0-96 0,0 0 0 0,0 0-19504 0</inkml:trace>
  <inkml:trace contextRef="#ctx0" brushRef="#br0" timeOffset="152839.54">26090 10895 3679 0,'-7'0'320'0,"3"-2"-320"0,0 2 0 0,2-2 0 16,0 0 2048-16,1 2 320 0,1 0 80 0,-1-2 16 0,-3-1 160 0,3 2 16 15,-1-3 16-15,-1 2 0 16,3 2 32-16,0 0 0 0,0 0 0 0,0 0 0 0,0 0-816 0,0 0-144 15,0 0-48-15,0 0 0 0,0 0-736 0,0 0-160 16,0 0-16-16,0 0-16 0,0 0-416 0,0 0-80 16,51-22 0-16,-51 22-16 0,0 0-96 0,33-35-16 15,-33 35 0-15,0 0 0 0,43-22-128 0,-43 22 0 16,0 0 0-16,46-35 0 0,-46 35 0 0,0 0 0 16,39-44 0-16,-39 44 0 0,0 0 0 0,24-41 0 15,-24 41 0-15,0 0 0 0,0 0 0 0,15-38 0 16,-15 38 0-16,-1-23 0 0,1 23 0 0,-8-18 0 15,3 12 0-15,5 6 0 0,-3-7 0 0,3 7 0 16,-5-6 0-16,1 6 0 0,-2-2 256 0,-3 2-16 0,-4 2-16 0,-5 2 0 16,-1 2 32-16,-2 3 16 0,1-2 0 15,1 4 0-15,4-1-80 0,2 3 0 0,0-1-16 0,5 1 0 16,0 0-176-16,2 0 128 0,4 2-128 0,0-1 128 16,4 1-128-16,1-3 0 0,2 2 144 0,3-2-144 15,-8-12 0-15,17 19 144 0,-17-19-144 0,22 18 0 16,-22-18 240-16,26 16-64 0,-26-16-16 0,28 16 0 15,-28-16-32-15,0 0 0 0,39 16 0 0,-39-16 0 16,0 0-128-16,38 9 0 0,-38-9 0 0,0 0 0 16,0 0 0-16,47 1 0 0,-47-1 0 0,0 0 0 15,0 0 0-15,0 0 0 0,0 0 0 0,47-16 0 16,-47 16-528 0,0 0-96-16,0 0-16 0,0 0 0 0,26-38-864 15,-26 38-176-15</inkml:trace>
  <inkml:trace contextRef="#ctx0" brushRef="#br0" timeOffset="153100.91">26353 10188 24879 0,'-1'3'1088'0,"0"-2"256"0,1-1-1088 0,0 0-256 15,0 5 0-15,0-5 0 0,0 0 2432 0,0 0 416 16,4 7 96-16,-4-7 0 0,0 0-960 0,0 0-208 16,22 21-48-16,-22-21 0 0,0 0-1088 0,26 18-240 0,-26-18-32 0,0 0-16 15,0 0-224-15,0 0-128 0,53 14 160 0,-53-14-160 16,0 0 0-16,0 0 0 0,0 0 0 0,43 8 0 31,-43-8-416-31,0 0-128 0,0 0-32 0,0 0-18064 0</inkml:trace>
  <inkml:trace contextRef="#ctx0" brushRef="#br0" timeOffset="153600.79">26660 10304 911 0,'-1'0'0'0,"1"0"0"16,0 0 0-16,0 0 0 0,-1 0 2848 0,-1 2 480 15,2-2 112-15,-1 5 16 0,1-5 992 0,-1 1 208 16,1-1 32-16,0 0 16 0,0 0-1888 0,0 0-368 16,0 0-80-16,0 0 0 0,0 0-1296 0,0 0-256 15,0 0-48-15,0 0-16 0,54-22-336 0,-54 22-64 16,0 0-16-16,0 0 0 0,40-39-160 0,-40 39-48 15,0 0 0-15,25-38 0 0,-25 38-128 0,0 0 128 16,21-47-128-16,-21 47 128 0,0 0-128 0,13-38 0 16,-13 38 0-16,0 0 0 0,8-35 0 0,-8 35 0 15,0 0 0-15,0 0 0 0,0 0 0 0,3-29 0 0,-3 29 0 0,0 0 0 16,0 0 0-16,-3-12 0 0,3 12 0 0,-4-9 0 16,4 9 128-16,0 0-128 0,-4-4 128 0,4 4-128 15,0 0 224-15,-4 1-32 0,2 1-16 0,1 2 0 16,-2 2 0-16,2 0 0 0,-1 3 0 0,-2 1 0 15,1 2-176-15,1 2 0 0,-1 1 144 0,2-2-144 16,0 6 0-16,0-3 0 0,0 2 0 0,1-1 128 16,1-8-128-16,0 4 0 0,1 5 0 0,0 1 0 15,1-6 0-15,1 2 0 0,0-1 0 0,0-4 0 16,-4-10 0-16,7 16-128 0,-7-16 128 0,0 0 0 16,0 0-448-16,0 0 0 0,0 0 0 15,0 0-12592-15,0 0-2512 0</inkml:trace>
  <inkml:trace contextRef="#ctx0" brushRef="#br0" timeOffset="153785.09">26674 10058 6143 0,'0'0'0'16,"0"0"0"-16,0 0 2688 0,0 0 560 15,0 0 96-15,0 0 32 0,0 0 336 0,0 0 64 16,0 0 0-16,0 0 16 0,0 0-1600 0,47 9-320 15,-47-9-64-15,0 0-16 0,0 0-1232 0,50 10-256 16,-50-10-48-16,0 0-16 0,0 0-240 0,56 7-160 16,-56-7 32-16,0 0-16928 0</inkml:trace>
  <inkml:trace contextRef="#ctx0" brushRef="#br0" timeOffset="154484.49">27030 9868 4607 0,'-1'1'400'0,"-1"-1"-400"0,2 0 0 0,0 0 0 16,0 0 3024-16,0 0 528 0,0 0 96 0,0 0 32 15,0 0 560-15,0 0 112 0,0 0 32 0,0 0 0 16,0 0-2000-16,0 0-400 0,0 0-64 0,0 0-32 16,0 0-1056-16,0 0-224 0,0 0-32 0,0 0-16 15,20 25-192-15,-20-18-48 0,-1 4 0 0,1-1 0 16,0-2-176-16,0 3-144 0,0-1 192 0,0 0-192 15,0 2 128-15,0-2-128 0,0 2 0 0,-1-2 0 16,1 0 0-16,0-1 0 0,0 1 0 0,-2-2 0 0,2 2 0 16,-1-1 0-16,1-2 0 0,-1 2 0 0,1 1 0 0,-1-2 0 15,2 2 0-15,-1-2 0 0,1 0 0 0,-1-1 0 16,1 0 0-16,-1-1 0 0,2 0 0 0,-1 1 0 16,0-1 0-16,-1-3 0 0,1 2 0 0,-1 2 0 15,0-4 0-15,0 0 0 0,0 0 0 0,-1 1 0 16,-1-1 0-16,2 0 0 0,-2 1 0 0,1 1 0 15,0-1 0-15,0-1 0 0,-1 1 144 0,1 1-144 16,0-1 0-16,-2 2 144 0,2-2-144 0,0-1 0 16,-1 2 0-16,2-1 0 0,-3 2 0 0,2-3 0 15,-2 3 0-15,1-2 0 0,-2-3 0 0,2 4 0 16,-1-2 128-16,0 1-128 0,-1 1 0 0,-1-1 0 0,0 2 0 0,-1 0 0 16,0 2 0-16,-2-3 0 0,2-4 0 0,-1 4 0 15,0 1 0-15,1 1 0 0,1 2 0 0,-1-5 0 16,1 2-128-16,1-5 128 0,1 4 0 0,1-5 0 15,0 1 0-15,-1 2 0 0,3-3 0 0,-1 0 0 16,1-3 0-16,0 2 0 0,0 1 0 0,0 0 0 16,0 0 0-16,0 0 0 0,0 0 0 0,0 0 0 15,0 0 0-15,44-37 0 0,-44 37 0 0,0 0 0 16,0 0 0-16,0 0 0 0,48-35 0 0,-48 35 0 16,0 0 0-16,0 0 0 0,0 0 0 0,44-29 0 15,-44 29 0-15,0 0 0 0,0 0 0 0,0 0 0 16,0 0 0-16,0 0 0 0,0 0 0 0,0 0 0 15,0 0 0-15,0 0 0 0,0 0 128 0,0 0-128 0,0 0 0 16,42 12 0-16,-43-5 144 0,0 2-144 16,-2 2 240-16,2 0-32 0,-1-1 0 0,-1 0 0 0,2 3-80 15,0-4 0-15,-1 4-128 0,1-5 192 0,1 0-192 0,1 1 144 16,-1-3-144-16,2 0 128 0,-1 0-128 0,1-2 0 16,0 0 0-16,-2-4 0 0,0 0 0 0,0 0 0 15,0 0 0-15,0 0 0 16,0 0-640-16,0 0 0 0,0 0 0 0,0 0-19040 15</inkml:trace>
  <inkml:trace contextRef="#ctx0" brushRef="#br0" timeOffset="155119.16">27512 10260 16575 0,'-2'-3'1472'0,"-1"1"-1168"15,2 1-304-15,0 1 0 0,-1 0 2064 0,0-3 368 16,-2 3 64-16,-1-3 0 0,-2 0 288 0,-2-3 48 16,1 0 16-16,0 2 0 0,1 4-1248 0,-2 0-256 15,2 2-64-15,-2 0 0 0,2 1-672 0,-3 2-144 16,1 2-16-16,0-1-16 0,1 1-112 0,-2 3 0 16,-1 5-16-16,1-2 0 0,-1 5-48 0,-2-1 0 15,1 5 0-15,0-1 0 0,0 2-48 0,0 1-16 0,2 2 0 16,0 5 0-16,2 1-192 0,-1 3 176 0,2 0-176 0,2-3 160 15,1 2-160-15,1-1 0 0,3-1 0 0,3-1 128 16,1 1-128-16,-1-5 0 0,2-5 0 0,1 3 0 16,1 1 0-16,-1-1 0 0,1-3 0 0,1-2 0 15,0-2 0-15,0 1 0 0,-1-3 0 0,1 0 0 16,-2-4 0-16,0 1 0 0,-1-3 0 0,-5-10 0 16,10 16-160-16,-10-16 160 0,10 12 0 0,-10-12-144 15,0 0-400 1,0 0-80-16,0 0-16 0,0 0 0 0,0 0-576 15,0 0-112-15,44 2-16 0,-44-2-16192 0</inkml:trace>
  <inkml:trace contextRef="#ctx0" brushRef="#br0" timeOffset="155500.9">27695 10479 2751 0,'0'0'256'0,"0"0"-256"15,0 0 0-15,0 0 0 0,0 0 2480 0,0 0 448 0,0 0 80 0,0 0 32 16,0 0 1616-16,0 0 320 0,0 0 64 0,0 0 16 15,12 22-1904-15,-12-13-368 0,2 2-80 0,-4 4-16 16,2 1-1408-16,-1-4-304 0,1 0-48 0,-1 1-16 16,0 7-208-16,-3 6-64 0,0 4 0 0,-1 1 0 15,2 2-256-15,-2-5-64 0,1 3-16 0,-1-3 0 16,1 1-304-16,1-3 0 0,0-2 128 0,1-1-128 16,-1-3 0-16,2-2 0 0,0-2 0 0,-1-3 0 15,1-1 0-15,0-6 0 0,1 0 0 0,0-2-144 16,-1-2-544-16,1-2-96 0,-1 0-32 0,1 0-19776 15</inkml:trace>
  <inkml:trace contextRef="#ctx0" brushRef="#br0" timeOffset="158783.97">27962 10773 6447 0,'0'0'576'0,"0"0"-576"0,0 0 0 0,0 0 0 0,0 0 1776 0,0 0 240 16,0 0 48-16,3-20 16 0,-3 18 2144 0,-2-2 416 16,1 4 96-16,0 0 0 0,0 4-1760 0,-1-4-352 15,1 2-80-15,1 0-16 0,0-2-1520 0,0 0-304 16,0 0-64-16,0 0-16 0,0 0-304 0,0 0-48 16,0 0-16-16,0 0 0 0,0 0-32 0,46 8-16 15,-46-8 0-15,0 0 0 0,0 0-208 0,0 0 144 16,49-6-144-16,-49 6 128 0,0 0-128 0,0 0 0 15,0 0 0-15,0 0 0 0,50 6-128 0,-50-6 128 16,0 0-160-16,0 0 160 16,0 0-832-16,0 0-80 0,0 0-16 0,17 19-17648 0</inkml:trace>
  <inkml:trace contextRef="#ctx0" brushRef="#br0" timeOffset="159067.22">28052 10685 11055 0,'-3'5'480'0,"1"-5"112"0,1 0-464 0,0 0-128 0,1 1 0 0,0-1 0 15,0 0 2464-15,0-1 480 0,0 1 80 0,0-2 32 16,0 2-496-16,0 0-80 0,0 0-32 0,0 0 0 16,0 0-1040-16,0 0-192 0,0 0-64 0,0 0 0 15,0 0-128-15,0 0-16 0,0 0-16 0,0 0 0 16,0 0-288-16,0 0-64 0,0 0-16 0,11 22 0 0,-11-10-368 0,-1 1-64 15,0-1 0-15,1 0-16 16,-2 0-176-16,1-1 0 0,1 2 144 0,-1 2-144 0,0-5 0 0,1-3 0 16,0-2 0-16,0-1 0 0,1 2 0 0,0 0-128 15,0 1 128-15,-1-7-192 16,0 0-1008-16,0 0-208 0,0 0-32 0,0 0-15440 16</inkml:trace>
  <inkml:trace contextRef="#ctx0" brushRef="#br0" timeOffset="159582.85">28378 10965 18431 0,'0'0'816'0,"0"0"160"0,0 0-784 0,0 0-192 0,0 0 0 0,0 0 0 16,0 0 2928-16,0 0 528 0,0 0 128 0,0 0 0 16,8 16-928-16,-8-16-192 0,0 0-32 0,0 0-16 15,0 0-1600-15,0 0-320 0,0 0-64 0,44-29-16 16,-44 29-112-16,0 0-32 0,35-39 0 0,-35 39 0 0,0 0 16 15,31-42 0-15,-31 42 0 0,0 0 0 16,31-48-112-16,-31 48-32 0,19-35 0 0,-19 35 0 0,15-31-144 0,-15 31 0 16,10-35 0-16,-10 35 0 0,0 0 0 0,0 0 0 15,11-32 0-15,-11 32 0 0,1-18 0 0,-1 18 0 16,-1-7 0-16,-1 7 0 0,1 0 0 0,0 0 0 16,0 0 0-16,-3 3 0 0,2-2 0 0,-2 2 0 15,1 3 0-15,-2-2 0 0,2 0 160 0,-2 4-160 16,0 1 192-16,-1 2-192 0,-1 1 224 0,0 3-64 15,0 1-16-15,-2 3 0 0,2-1-144 0,-1 2 128 16,2 2-128-16,1-3 128 0,1-1-128 0,2 0 0 16,1-1 0-16,1-4 0 0,1 2 0 0,0-1 0 15,3-4 0-15,-1 0 0 0,2 1 0 0,-1-5 0 0,-4-6 0 0,8 14 0 16,-8-14-160-16,0 0-16 0,0 0 0 16,22 16 0-1,-22-16-944-15,0 0-192 0</inkml:trace>
  <inkml:trace contextRef="#ctx0" brushRef="#br0" timeOffset="159801.32">28431 10735 14735 0,'-5'0'640'0,"2"0"160"16,3 0-640-16,-2-4-160 0,1 2 0 0,1 2 0 15,0 2 2896-15,0-1 560 0,0-1 96 0,0 0 32 16,0 0-624-16,0 0-112 0,0 0-32 0,0 0 0 15,39 13-1664-15,-39-13-320 0,0 0-80 0,0 0-16 16,46 6-560-16,-46-6-176 0,0 0 0 0,48 2 0 0,-48-2 0 0,0 0-304 16,58 0 48-16,-58 0-17520 15</inkml:trace>
  <inkml:trace contextRef="#ctx0" brushRef="#br0" timeOffset="160484.01">28861 10593 29951 0,'0'0'656'0,"0"0"144"0,0 0 32 16,0 0 0-16,0 0-672 0,0 0-160 0,0 0 0 0,0 0 0 0,0 0 2224 0,0 0 400 0,1-25 96 0,-1 25 16 16,0 0-1712-16,0 0-352 0,0 0-64 0,0 0-16 15,0 0-272-15,0 0-48 0,0 0-16 0,0 0 0 16,0 0 16-16,9 18 0 0,-9-11 0 0,0 1 0 15,0 2-112-15,1 0-32 0,-1-3 0 0,1 5 0 16,1-3-128-16,-1 5 0 0,0 1 0 0,0-3 128 16,2 1-128-16,-1-4 0 0,1 1 0 0,-1 0 0 15,1 0 0-15,-3-10 0 0,6 17 0 0,-6-17 0 16,6 14 0-16,-6-14 0 0,0 0 0 0,9 12 0 16,-9-12 0-16,4 10 0 0,-4-10 0 0,0 0 0 15,0 0 0-15,0 0 0 0,0 0 0 0,6 13 0 16,-6-13 0-16,0 0 0 0,1 6 0 0,-1-6 0 15,0 0 0-15,0 0 0 0,2 6 0 0,-2-6 0 16,0 4 0-16,0-2 0 0,0 2 0 0,-1 0 0 0,0 1 0 16,0-2 0-16,-1 6 0 0,0-2 0 0,-2 0 0 0,2-1 0 15,-2 2 0-15,0 0 0 0,-1-4 0 0,0 4 0 16,1 1 0-16,-1 1 0 0,0-3 0 0,-2 2 0 16,1-2 0-16,-1 2 0 0,1 0 0 0,-2-3 0 15,1 1 0-15,-1-1 0 0,0 1 0 0,0-1 0 16,0 0 0-16,-1-2 0 0,3 2 0 0,-2-3 0 15,2 2 0-15,1-1 0 0,2-3-128 0,0 1 128 16,3-2 0-16,0 0 0 0,0 0 0 0,0 0 0 16,0 0 0-16,0 0 0 0,0 0 0 0,0 0-176 15,0 0 176-15,35-35-128 0,-35 35 128 0,0 0 0 16,0 0 0-16,34-28 0 0,-34 28 0 0,0 0 0 0,0 0 160 0,0 0-160 16,45-31 0-16,-45 31 128 0,0 0-128 0,0 0 0 15,0 0 0-15,0 0 0 0,0 0 0 0,0 0 0 16,0 0 0-16,0 0 0 0,48-16 0 0,-48 16 0 15,4 9 0-15,-3-2 0 0,0-1 0 0,-1 0 0 16,0 4 192-16,-1-1-64 0,0 0-128 0,0 4 192 16,-1-3-48-16,1 2-16 0,-1-2 0 0,0-1 0 15,2 1-128-15,-1-1 192 0,0-5-192 0,1 5 192 16,0-2-192-16,0 2 0 0,0-9 0 0,5 10 0 16,-5-10 0-16,0 0 0 0,0 0 0 0,0 0 0 15,0 0-880 1,0 0-48-16,0 0-16 0,0 0-18288 0</inkml:trace>
  <inkml:trace contextRef="#ctx0" brushRef="#br0" timeOffset="161016.94">29350 10845 11967 0,'-3'-3'1072'0,"2"6"-864"0,1-3-208 0,0 1 0 16,0-1 2240-16,0 0 416 0,-1 0 80 0,-1 2 16 16,1-2 576-16,0 0 128 0,1 0 32 0,0 0 0 15,0 0-1360-15,0 0-272 0,0 0-48 0,0 0-16 0,0 0-960 0,53 13-192 16,-53-13-32-16,0 0-16 0,0 0-208 0,57 6-64 16,-57-6 0-16,0 0 0 0,0 0 640 0,58 4 128 15,-58-4 32-15,0 0 0 16,0 0-1712-16,48 0-352 0,-48 0-64 0,0 0-16 0,0 0 800 0,0 0 224 15,0 0 0-15,0 0 0 16,51-13-496-16,-51 13 32 0,0 0 0 0,0 0-12416 16,0 0-2480-16</inkml:trace>
  <inkml:trace contextRef="#ctx0" brushRef="#br0" timeOffset="161271.07">29534 10715 1839 0,'-1'0'160'0,"1"0"-160"0,0 0 0 0,0 0 0 16,-2 0 2832-16,2 1 544 0,-1 2 96 0,0-3 32 16,0 3 1312-16,-1 1 272 0,0 5 48 0,-1-2 16 15,1 4-2480-15,-1 2-496 0,2 0-112 0,-1 2-16 16,-1-1-1248-16,1 1-256 0,1 1-48 0,-1-3-16 16,1 2-256-16,0-3-48 0,0 2-16 0,-1-2 0 15,2-2-160-15,0-1 0 0,2 1 0 0,-2-4 0 16,0 1 0-16,0 0 0 0,0 1 0 0,0-2 0 15,-2 1-320-15,2-1 0 0,0-2 0 0,0 2 0 16,0-4-1024-16,0 3-208 0,2 0-48 0,-2-1-15200 16</inkml:trace>
  <inkml:trace contextRef="#ctx0" brushRef="#br0" timeOffset="162083.49">30244 10327 3679 0,'-2'-4'320'0,"1"1"-320"0,1 3 0 0,0 0 0 15,0 0 1264-15,-1-3 176 0,0-2 32 0,-1 1 16 16,0-2 976-16,-1-4 192 0,1 4 32 0,-1 2 16 16,0 2 224-16,-1-2 32 0,0 4 16 0,-1 0 0 15,0 4-560-15,-1-2-112 0,0 4-32 0,-1 0 0 16,-1 4-1120-16,1 0-240 0,-1 0-32 0,1 3-16 15,0 3-464-15,-2-2-80 0,2 4-32 0,-1 0 0 16,2 1-112-16,0 3-32 0,0-2 0 0,1 1 0 16,1 1-144-16,-1 0 128 0,2 3-128 0,2-3 128 15,0 2-128-15,1-1 0 0,1-3 0 0,2 0 0 0,0 1 0 0,2-5 0 16,2 0 0-16,0-1 0 16,-7-15-672-16,17 20-16 0,-17-20 0 0,0 0-17472 15</inkml:trace>
  <inkml:trace contextRef="#ctx0" brushRef="#br0" timeOffset="162466.9">30366 10668 23951 0,'-5'6'1056'0,"3"-5"224"0,-1 2-1024 0,2-3-256 16,1 0 0-16,0 2 0 0,0-2 2272 0,-1 0 400 15,1 0 80-15,0 0 0 0,0 0-816 0,0 0-160 16,0 0-48-16,0 0 0 0,0 0-1024 0,0 0-224 15,37-28-32-15,-37 28-16 0,0 0-192 0,0 0-48 0,31-41 0 0,-31 41 0 16,0 0-192-16,22-37 128 0,-22 37-128 0,0 0 0 16,0 0 0-16,25-45 0 0,-25 45 0 0,0 0 0 15,0 0 0-15,0 0 0 0,24-37 0 0,-24 37 0 16,0 0 0-16,0 0 0 0,0 0 0 0,0 0 0 16,0 0 0-16,0 0 0 0,-2-1 0 0,-2 7 0 15,0 0 0-15,0 1 0 0,-1 3 128 0,-2-1-128 16,2 4 144-16,-1-1-16 0,0 2 0 0,0 1 0 15,0 1-128-15,1 0 0 0,1-3 0 0,0 2 128 16,3-2-128-16,0-1 0 0,1 0 0 0,1-1 128 16,0 1-128-16,2-5 0 0,-3-7 0 0,7 15 0 15,-7-15 0-15,0 0 0 0,14 16 0 0,-14-16 0 0,0 0 0 0,0 0-224 16,0 0 48-16,0 0 16 16,0 0-816-16,0 0-176 0,0 0-16 15,0 0-16-15</inkml:trace>
  <inkml:trace contextRef="#ctx0" brushRef="#br0" timeOffset="162666.74">30325 10516 11967 0,'-2'0'528'0,"2"0"112"0,0 0-512 0,0 0-128 16,0 0 0-16,0 0 0 0,0 0 2544 0,0 0 464 15,0 0 112-15,0 0 16 0,0 0 416 0,0 0 96 16,58-3 0-16,-58 3 16 0,0 0-1968 0,0 0-400 15,48 13-80-15,-48-13 0 0,0 0-912 0,0 0-176 0,47 13-128 16,-47-13 144-16,0 0-144 0,0 0 0 0,0 0 0 16,58 3-18256-16</inkml:trace>
  <inkml:trace contextRef="#ctx0" brushRef="#br0" timeOffset="166266.16">30845 10527 15663 0,'0'0'1392'0,"0"0"-1120"16,0 0-272-16,-5-11 0 0,5 11 224 0,0 0-16 15,0 0 0-15,0 0 0 0,-5-21 224 0,5 21 32 16,-5-19 16-16,5 19 0 0,-3-20-480 0,3 20 0 16,0 0 0-16,5-32 0 15,-5 32-288-15,0 0-160 0,0 0-16 0,14-37-16 0,-14 37 96 0,0 0 32 16,0 0 0-16,0 0 0 0,16-34 1104 0,-16 34 208 16,0 0 64-16,0 0 0 0,0 0 1584 0,0 0 320 15,0-25 64-15,0 25 16 0,-5-4-960 0,5 4-176 0,0 0-32 0,-5-2-16 16,5 2-640-16,0 0-128 0,0 0-32 0,-4 2 0 15,4-2-496-15,0 0-96 0,0 0-32 0,0 0 0 16,0 0-96-16,5 15-32 0,-5-15 0 0,0 0 0 16,4 16 32-16,-4-16 0 0,0 16 0 0,0-8 0 15,0-8-112-15,-1 17-32 0,1-7 0 0,-2 2 0 16,1-2-160-16,1 0 192 0,-1 2-192 0,0-2 192 16,-1 3-192-16,1-4 0 0,0 4 0 0,0-1 128 15,0-3-128-15,1 2 0 0,-2 0 0 0,2-3 128 16,0 0-128-16,0 0 0 0,0-8 0 0,2 9 0 15,-2-9 0-15,0 0 0 0,0 0 0 0,0 0 0 0,0 0 0 16,0 0 0-16,0 0 0 0,0 0 0 0,0 0 0 16,0 0 0-16,0 0 0 0,0 0 0 0,0 0 0 0,0 0 0 15,0 0 192-15,0 0-64 0,11 19-128 0,-11-19 0 16,-3 6 0-16,3-6 0 0,-4 9 0 0,2-3-176 16,0-2 48-16,-2 2 0 0,0 1 128 0,-1 2 0 15,-1-3 0-15,0 3 0 0,0-4 0 0,-1 1 0 16,0-1 0-16,1 1 0 0,-3-2 0 0,2 0 0 15,-2-1 0-15,0 2-128 0,1-1 128 0,0-2 0 16,1 2 0-16,-2-1-128 0,2 0 128 0,-1 0-208 16,2 0 80-16,0-1 128 0,2 0-176 0,-1 1 176 15,2 0-128-15,0 0 128 0,1 1 0 0,2-4 0 16,-1 2 0-16,1-2 0 0,0 0 0 0,0 0 0 16,0 0 0-16,0 0 0 0,0 0 0 0,0 0 0 0,0 0 0 15,0 0 0-15,0 0 0 0,0 0 0 0,48-16 0 16,-48 16 0-16,0 0 0 0,0 0 0 0,46-27 0 15,-46 27 0-15,0 0 0 0,0 0 0 0,42-23 0 0,-42 23 0 16,0 0 0-16,0 0 0 0,0 0 0 0,0 0 0 16,0 0 0-16,0 0 0 0,49-9 0 0,-49 9 0 15,0 0 0-15,5 16 0 0,-5-8 0 0,-1 2 128 16,0 3-128-16,-2-2 0 0,-1 4 0 0,1-2 0 16,-1 2 128-16,1-1-128 0,1 0 128 0,-2-1-128 15,3-1 0-15,0-4 144 0,0 0-144 0,1-8 0 16,0 0 0-16,0 0 0 0,0 0 0 0,0 0 0 15,0 0-208-15,0 0-112 0,0 0 0 0,53-22-12576 16,-53 22-2512-16</inkml:trace>
  <inkml:trace contextRef="#ctx0" brushRef="#br0" timeOffset="166616.54">31118 10375 1839 0,'0'0'160'0,"-3"-8"-160"16,3 8 0-16,0 0 0 0,0 0 3584 0,0 0 704 16,0 0 128-16,0 0 16 0,0 0 272 0,0 0 48 15,0 0 16-15,0 0 0 0,0 0-2368 0,0 0-480 16,0 0-80-16,29 23-32 0,-29-23-912 0,5 17-192 16,-3-6-48-16,1 2 0 0,0 0-144 0,0 2-16 15,-1 1-16-15,1 0 0 0,-1 0-240 0,1 0-48 0,0 0-16 0,0 3 0 16,-1-4-176-16,1 1 0 0,-1 1 0 0,1-2 0 15,-2-1 0-15,-1 0 0 0,1 0 0 0,-2 1 0 16,-1-3 0-16,-2 1 0 0,0-2 0 0,-1 1 0 16,0-1-256-16,0-1 32 0,0 0 0 0,0-1 0 31,2-2-384-31,-1-1-80 0,0 0-16 0,1-2 0 0,-2 1 256 0,1-4 64 0,1 2 0 0,0-2 0 16,0 2 96-16,1-3 32 0,-1 0 0 0,1 2 0 31,-1-2-144-31,3 0-32 0,0 0 0 0,0 0 0 0,0 0-640 0,0 0-128 0,0 0-16 15,0 0-9584-15,24-43-1904 0</inkml:trace>
  <inkml:trace contextRef="#ctx0" brushRef="#br0" timeOffset="167101.25">31457 10160 6447 0,'-8'2'576'0,"8"-2"-576"15,-7 0 0-15,2 0 0 0,5 0 2624 0,-4-2 400 16,4 2 96-16,-5 0 16 0,0-3 912 0,-1 2 192 16,0 1 48-16,-2-4 0 0,4 3-1904 0,-1 0-368 15,1 1-80-15,4 0-16 0,-5-3-960 0,5 3-208 16,0 0-48-16,0 0 0 0,0 0-336 0,0 0-80 16,0 0-16-16,0 0 0 0,0 0-64 0,0 0-16 15,0 0 0-15,0 0 0 0,0 0-64 0,51-13-128 16,-51 13 176-16,0 0-176 0,0 0 128 0,0 0-128 15,49 0 0-15,-49 0 0 0,0 0 0 0,0 0 0 0,0 0 0 0,41 12 0 16,-41-12 0-16,0 0-192 0,0 0 48 0,11 16 16 16,-11-16-192-16,1 14-16 0,-2-6-16 0,0 0 0 15,-3 3 160-15,0-1 16 0,-1-3 16 0,0 4 0 16,-1-3 160-16,0 1 0 0,0-3 0 0,-2 0 0 16,1-2 0-16,0-1 0 0,-2 1 0 0,-1-2-128 15,1-2 128-15,0 3 0 0,1-3 0 0,1 0 0 16,1 0 0-16,1-3 0 0,1 3 0 0,4 0 0 15,0 0 240-15,0 0 80 0,0 0 0 0,0 0 16 16,0 0-336-16,0 0 0 0,0 0 0 0,0 0 0 0,0 0 0 16,0 0 0-16,52-13 0 0,-52 13 0 0,0 0 0 0,0 0-128 15,37 13 128-15,-37-13-128 0,0 0 128 16,0 0 0-16,28 20 0 0,-28-20 0 16,0 0-368-16,13 19-32 0,-13-19-16 0,6 18 0 15,-6-8-1312-15,0 3-256 0</inkml:trace>
  <inkml:trace contextRef="#ctx0" brushRef="#br0" timeOffset="167633.19">30106 10905 12895 0,'-6'3'576'0,"4"-3"112"0,0 0-560 0,1 0-128 0,0 0 0 0,0 0 0 16,1 0 2544-16,0 0 464 0,0 0 112 0,0 0 16 15,0 0 176-15,0 0 32 0,0 0 16 0,0 0 0 16,0 0-1648-16,0 0-336 0,0 0-64 0,0 0-16 0,0 0-592 16,0 0-112-16,52 0-16 0,-52 0-16 15,0 0-80-15,0 0-16 0,60 4 0 0,-60-4 0 16,0 0-112-16,62 6-32 0,-62-6 0 0,46 1 0 0,-46-1-160 0,49 2-32 16,-49-2-128-16,60 0 192 15,-60 0-192-15,71-6 0 0,-71 6 128 0,67-3-128 0,-67 3 0 0,72-4 0 16,-72 4 0-16,79-5 0 0,-79 5 0 0,77-1 0 15,-77 1 0-15,61 0 0 0,-61 0 0 0,55 3 0 16,-55-3 0-16,47 4 0 0,-47-4-160 0,0 0 160 16,53 12-128-16,-53-12 128 0,0 0 0 0,47 10-160 15,-47-10 160-15,0 0 0 0,56 9-224 0,-56-9 64 16,0 0 16-16,54 0 0 0,-54 0-176 0,0 0-48 16,48-6 0-16,-48 6 0 15,0 0-112-15,0 0-32 0,58-16 0 0,-58 16 0 16,0 0-464-16,0 0-112 0,46-21 0 0,-46 21-16 15,0 0-1952-15,0 0-384 0,0 0-80 0,0 0 0 0</inkml:trace>
  <inkml:trace contextRef="#ctx0" brushRef="#br0" timeOffset="168168.93">30807 11070 24239 0,'0'0'528'0,"0"0"112"0,0 0 32 0,0 0 16 0,0 0-560 0,0 0-128 16,0 0 0-16,0 0 0 0,0 0 2672 0,0 0 496 15,0 0 96-15,0 0 32 0,0 0-1568 0,0 0-320 16,0 0-64-16,44-20-16 0,-44 20-736 0,0 0-144 15,0 0-16-15,0 0-16 0,54-11-176 0,-54 11-48 16,0 0 0-16,0 0 0 0,43 9-192 0,-43-9 144 16,0 0-144-16,31 16 128 0,-31-16-128 0,0 0 0 15,24 22 0-15,-24-22 0 0,8 16 0 0,-5-6 0 16,-2-1 144-16,-2 0-144 0,-2 1 0 0,-1 1 0 16,-1-1 0-16,-3 0 128 0,1-1-128 0,-2 1 0 15,-1 0-128-15,-1-2 128 0,0-1 0 0,0 0 0 16,0-1 0-16,-2-3 0 0,2 0 0 0,-1 0 0 15,-1-3 0-15,1 1 0 0,0-1-128 0,1 0 128 0,-1-1-128 16,4-2 128-16,0 1 0 0,2-2 0 0,1 0 0 16,5 4 0-16,0 0 0 0,0 0 0 0,0 0 0 0,6-30 0 15,-6 30 0-15,0 0 0 0,0 0 0 0,0 0 0 16,39-33 0-16,-39 33 0 0,0 0 0 0,0 0 128 16,0 0-128-16,54-12 0 0,-54 12 0 0,0 0 0 15,0 0 128-15,50 10 16 0,-50-10 0 0,0 0 0 16,36 18-16-16,-36-18 0 0,21 17 0 0,-21-17 0 15,0 0-128-15,21 14 0 0,-21-14 0 0,0 0 0 16,0 0 0-16,0 0 0 0,21 16 0 0,-21-16 0 16,0 0-704-16,0 0-32 0,0 0 0 0,0 0-18144 15</inkml:trace>
  <inkml:trace contextRef="#ctx0" brushRef="#br0" timeOffset="168566.57">31756 10596 13343 0,'0'0'1184'0</inkml:trace>
  <inkml:trace contextRef="#ctx0" brushRef="#br0" timeOffset="168951.09">31763 10419 1839 0,'0'0'160'0,"-3"-13"-160"16,3 13 0-16,0 0 0 0,0 0 928 0,0 0 160 16,-2-19 16-16,2 19 16 0,-1-20 544 0,1 20 96 15,-2-21 32-15,2 21 0 0,0 0 608 0,-3-13 128 16,3 13 32-16,-1 1 0 0,0 4 96 0,-1 1 32 16,0 2 0-16,1 4 0 0,0 0-576 0,-2 4-96 15,2 3-32-15,0 1 0 0,1 1-928 0,0 1-192 16,0 2-32-16,1 0-16 0,1 1-368 0,1 0-64 15,0 1 0-15,2-2-16 0,0 2-112 0,0-1-32 16,0 1 0-16,0-1 0 0,0-2-32 0,-1 2 0 16,1 0 0-16,-3-3 0 0,1 0-48 0,-2 1-16 0,0 1 0 0,-2-1 0 15,0 1-128-15,-3-1 0 0,0 0 0 0,-1-1 0 16,-1 3 0-16,-1-3 0 0,-2 1 128 0,2-2-128 16,-1-2 0-16,1-3 0 0,-1 3 0 0,0-3 0 15,0 0 0-15,0-1 0 0,-1-3 0 0,0-2 0 16,1 0-176-16,-1-4 48 0,-1 3 0 0,0-2 0 15,0 0-192-15,2-1-16 0,-1-3-16 0,0 2 0 16,2-3 64-16,1 0 16 0,2-1 0 0,-1 2 0 16,3-3 80-16,-1 0 32 0,2 0 0 0,0 0 0 15,1-4-16-15,0 4 0 0,0 0 0 0,0 0 0 16,0 0-528-16,0 0-96 0,0 0-32 0,0 0-10704 16,0 0-2160-16</inkml:trace>
  <inkml:trace contextRef="#ctx0" brushRef="#br0" timeOffset="169398.82">32128 9941 911 0</inkml:trace>
  <inkml:trace contextRef="#ctx0" brushRef="#br0" timeOffset="169433.85">32137 9925 14639 0,'-2'1'0'16,"2"-1"0"-16</inkml:trace>
  <inkml:trace contextRef="#ctx0" brushRef="#br0" timeOffset="170249.74">32092 9884 1839 0,'0'0'160'16,"0"0"-160"-16,0-12 0 0,0 12 0 0,0-3 1280 0,0 3 208 15,-1-1 48-15,1 1 16 0,0 0 1648 0,-1-3 336 16,1 1 64-16,-1 2 16 0,1 2-208 0,-2 1-32 15,2-3-16-15,2 10 0 0,-1-4-1312 0,0 4-256 16,0 2-48-16,2 2-16 0,-1 1-768 0,2 1-176 16,1 6-16-16,1 0-16 0,1 3-304 0,1 1-64 15,2-1-16-15,0 1 0 0,1 1-112 0,2 0 0 0,1 1-16 0,1 2 0 16,0 2-112-16,-1-2-128 0,3 1 176 0,-3 1-176 16,-1 1 0-16,-2-3 0 0,-4 1 0 0,1 0 0 15,-3-1 0-15,-2 2 0 0,0 1 0 0,-2-3 0 16,0 1 176-16,-2 0-176 0,-1-3 160 0,-1 1-160 15,-1-1 256-15,1 0-32 0,-1-2-16 0,2-1 0 16,-1 1-64-16,1-1-16 0,-1 1 0 0,1-1 0 16,-1-1-128-16,-1 0 0 0,1 3 0 0,-1 1 0 15,0 1 0-15,-1 3 0 0,-1-1 0 0,-1 1 0 16,1 0 0-16,-3 3 0 0,-1-1 0 0,0 1 0 16,0-3 0-16,0-1 0 0,0-1 0 0,1-3 0 0,-3-1 0 15,4-1 0-15,-1-1 0 0,2-1 0 16,-1-1 0-16,1-6 0 0,1 3 0 0,1-6 0 0,-1 2 0 0,1-5 0 15,0 2 0-15,0-2 0 0,0-4 0 0,0 2-144 16,-1-2 144-16,1-1-160 0,1-1-32 0,-1-1-16 16,1 0 0-16,-1 1 0 0,-1-2 0 0,-1-1 0 15,-1 2 0-15,0 0 0 0,0 2-96 0,1-1-16 16,-2 2 0-16,2-2 0 0,-1 2-16 0,1-3-16 16,0 0 0-16,2 1 0 15,0 0-160-15,0-2-16 0,2 1-16 0,2-2 0 16,-1 1-192-16,2-2-32 0,0 0-16 0,0 0 0 15,0 0-736-15,0 0-144 0,0 0-16 0,0 0-12832 0</inkml:trace>
  <inkml:trace contextRef="#ctx0" brushRef="#br0" timeOffset="181366.73">22661 12366 5519 0,'-9'6'496'0,"3"-5"-496"0,1 2 0 0,3-1 0 16,1-2 2752-16,1 0 464 0,-2 0 96 0,2 0 16 16,-1 0 816-16,0 0 160 0,1 1 48 0,1 2 0 15,-1-3-1952-15,4 0-384 0,-4 0-80 0,0 0-16 16,0 0-976-16,0 0-208 0,37 9-32 0,-37-9-16 15,0 0-128-15,0 0-32 0,42 4 0 0,-42-4 0 0,0 0-208 0,0 0-32 16,44 7-16-16,-44-7 0 0,0 0-144 0,0 0-128 16,0 0 144-16,47 5-144 0,-47-5 0 0,0 0 0 15,0 0 0-15,0 0 0 0,0 0 0 0,51-3 0 16,-51 3 0-16,0 0 0 0,0 0 0 0,0 0 0 16,0 0 0-16,0 0 0 15,0 0-656-15,0 0-32 0,0 0 0 0,0 0 0 16,0 0-592-16,0 0-112 0,0 0-16 0,0 0-16304 15</inkml:trace>
  <inkml:trace contextRef="#ctx0" brushRef="#br0" timeOffset="181633.75">22628 12530 5519 0,'0'3'496'0,"0"-3"-496"0,0 0 0 0,1 1 0 16,0-1 2816-16,0 0 480 0,1 0 96 0,-1 2 0 16,1-2 1344-16,-2 0 272 0,0 0 48 0,0 0 16 15,24 14-2688-15,-24-14-528 0,0 0-128 0,23 16 0 16,-23-16-912-16,0 0-176 0,27 17-48 0,-27-17 0 16,0 0-320-16,29 14-64 0,-29-14-16 0,0 0 0 15,0 0-192-15,42 4 0 0,-42-4 0 0,0 0 0 16,0 0 0-16,0 0 0 0,48-8 0 0,-48 8 0 15,0 0 0-15,0 0 0 0,0 0-192 0,0 0-13120 16,0 0-2624-16</inkml:trace>
  <inkml:trace contextRef="#ctx0" brushRef="#br0" timeOffset="184649.52">23365 12356 6447 0,'0'0'576'0,"0"0"-576"16,0 0 0-16,0 0 0 0,0 0 1824 0,0 0 256 15,0 0 48-15,0 0 16 0,-3-29 896 0,1 18 176 16,-1 0 48-16,0 3 0 0,-1-2-704 0,0 3-128 16,0-2-16-16,1 0-16 0,0 2-1008 0,1-2-208 15,-1 3-32-15,1-3-16 0,-1 3-496 0,2 1-112 16,0-1-16-16,1 3 0 0,-1 0-208 0,1 0-48 16,0 3-16-16,0-2 0 0,0 2-16 0,0 0 0 15,0 0 0-15,0 0 0 0,0 2 48 0,0 1 16 16,0 0 0-16,0 1 0 0,0 1-32 0,0 2 0 15,0 2 0-15,1-3 0 0,0 5-80 0,0 0-32 0,2 2 0 0,-1 0 0 16,2 0-144-16,-2-1 0 16,2 0 144-16,-1 2-144 0,0-2 0 0,0 1 144 0,1-3-144 0,-2-2 0 15,0 2 144-15,1-2-144 0,-1 0 0 0,1-2 144 16,1 1-144-16,-2 0 0 0,1 2 0 0,-1-1 0 16,0 0 0-16,1-2 0 0,-1 0 128 0,0 0-128 15,0 1 0-15,-1-1 0 0,2-3 0 0,-2 4 0 16,2-5 0-16,-2 4 0 0,0-2 0 0,-1 0 0 15,1-1 0-15,0 2 0 0,-1-1 0 0,0-1 0 16,0 0 0-16,-1 1 0 0,1 0 0 0,-1 1 0 16,1-2 0-16,-1 1 0 0,0 1 0 0,-1-4 0 15,1 2 0-15,1-2 0 0,-1 4 128 0,-2-1-128 16,2-1 0-16,-1 3 0 0,-1 1 0 0,2-1 0 0,-2 0 0 0,1 0 0 16,0 0 128-16,-2 1-128 0,1-1 0 0,0 0 0 15,-1 0 0-15,0 2 0 0,-1-2 0 0,0 2 0 16,-1-1 0-16,0 2 0 0,0-1 0 0,-2 3 0 15,1-1 0-15,-2 0 0 0,1 2 0 0,-2-2 0 16,0 5 0-16,0-1 0 0,-1-2 0 0,0 4 0 16,0-4 0-16,1 1 0 0,1-1 0 0,2-5 0 15,-1 2 0-15,2-3 0 0,2-2 0 0,1 0 0 16,0-2 0-16,2 1 0 0,0-3 0 0,2-3 0 16,-1 3 0-16,0 0 0 0,0 0-128 0,0 0 128 15,0 0 0-15,38-37 0 0,-38 37 0 0,0 0 0 16,0 0 0-16,45-42 0 0,-45 42 0 0,0 0 0 15,0 0 0-15,47-44 0 0,-47 44 0 0,0 0 0 0,0 0 0 0,42-31 0 16,-42 31 0-16,0 0 0 0,0 0 0 16,0 0 0-16,0 0 0 0,0 0 0 0,0 0 0 0,48-10 0 15,-46 13 0-15,1 2 0 0,-1 3 0 0,0-2 0 16,-2 4 0-16,0 2 0 0,0-2 0 0,-2 5 0 16,0 1 0-16,1-2 0 0,-3 3 128 0,1-1-128 15,1 0 128-15,1-2-128 0,0 1 192 0,-1-2-64 16,4-2-128-16,-1-1 0 0,1-4 0 0,3 1 128 15,-1-4-128-15,-4-3 0 0,0 0 0 0,0 0 0 16,0 0-576 0,0 0-32-16,0 0-16 0,48-16-19152 0</inkml:trace>
  <inkml:trace contextRef="#ctx0" brushRef="#br0" timeOffset="187417.07">23694 12945 4607 0,'-3'0'400'0,"2"0"-400"15,1 0 0-15,0 0 0 0,-1 0 1472 0,1 0 224 16,-2 2 32-16,0-2 16 0,-1 0 976 0,0 0 192 16,-1 1 32-16,2 2 16 0,0-1 96 0,1-2 16 15,1 4 0-15,0-4 0 0,1 4-1168 0,1-2-240 16,0 2-32-16,2-2-16 0,1-1-768 0,-5-1-144 15,0 0-48-15,0 0 0 0,0 0-336 0,0 0-80 16,54-9-16-16,-54 9 0 0,0 0-224 0,0 0 176 16,58-33-176-16,-58 33 160 0,0 0-160 0,45-38 0 15,-45 38 0-15,0 0 0 0,37-43 0 0,-37 43 0 16,0 0 0-16,28-48 0 0,-28 48 0 0,0 0-176 0,19-45 176 16,-19 45-192-1,0 0-176-15,6-39-32 0,-6 39-16 0,-2-18 0 0,-1 12 96 0,-1 0 32 0,-2 0 0 0,-1 2 0 16,1 1 288-16,-3 3 0 0,-1 0 0 0,-1 0 0 15,-2 3 192-15,1 1-16 0,-1-1 0 0,-2 4 0 16,0 1 176-16,1 0 32 0,1 0 16 0,0 2 0 16,1 0-96-16,1 0-32 0,2 2 0 0,2 1 0 15,1-1-16-15,2 2-16 0,1 0 0 0,3 0 0 16,3 1-64-16,1-1-16 0,2 0 0 0,1-1 0 16,1-1 16-16,1 2 0 0,4-2 0 0,-1 0 0 15,1-2-48-15,0-1 0 0,2 1 0 0,0 0 0 16,-15-10-128-16,33 13 128 0,-33-13-128 0,32 12 128 15,-32-12-128-15,0 0 0 0,42 7 0 0,-42-7 0 16,0 0 0-16,0 0 0 0,0 0 0 0,47-7 0 0,-47 7-368 0,0 0 0 16,0 0 0-16,0 0-12672 15,0 0-2528-15</inkml:trace>
  <inkml:trace contextRef="#ctx0" brushRef="#br0" timeOffset="187666.75">23941 12384 24879 0,'1'0'1088'0,"0"0"256"0,1 2-1088 0,-1-2-256 15,0 2 0-15,0-2 0 0,2 0 2704 0,-1 3 496 0,1-3 80 0,2 3 32 16,-5-3-1568-16,0 0-304 0,0 0-64 0,0 0-16 15,48 1-896-15,-48-1-176 0,0 0-32 0,0 0-16 16,57-11-240-16,-57 11 0 0,0 0 0 0,47-14 0 16,-47 14 0-16,0 0 0 0,0 0 0 0,49-14-12672 15,-49 14-2416-15</inkml:trace>
  <inkml:trace contextRef="#ctx0" brushRef="#br0" timeOffset="188104.56">24292 12447 10127 0,'-1'4'448'0,"0"-3"96"0,1 2-544 0,0-3 0 16,1 0 0-16,0 0 0 0,0 0 2640 0,1 0 432 15,0 2 64-15,-2-2 32 0,0 0 224 0,0 0 64 16,0 0 0-16,0 0 0 0,0 0-1504 0,0 0-288 16,46-37-64-16,-46 37-16 0,0 0-1184 0,0 0-224 15,26-48-48-15,-26 48-128 0,0 0 176 0,0 0-176 16,20-51 160-16,-20 51-160 0,0 0 0 0,0 0 0 16,14-41 0-16,-14 41 0 0,0 0 0 0,0 0 0 0,0 0 0 0,13-40 0 15,-13 40 0-15,0 0 0 16,0 0 0-16,0 0 0 0,0 0 0 0,0 0 0 0,5-35 0 0,-7 31 0 15,1 4 0-15,0-2 0 0,-2 1 0 0,1 2 0 16,0-1 0-16,-2 2 0 0,0 2 0 0,0 0 0 16,-1 2 224-16,1 3 0 0,-1 0 0 0,0 1 0 15,0 3 0-15,0 2 0 0,1 2 0 0,0 1 0 16,2 1-80-16,-1-3-16 0,3 3 0 0,-1-3 0 16,2-1-128-16,1-2 0 0,0-1 0 0,1 1 0 15,0-6 0-15,2 2 0 0,0-5 0 0,-5-4 0 16,0 0-544-1,0 0-32-15</inkml:trace>
  <inkml:trace contextRef="#ctx0" brushRef="#br0" timeOffset="188317.26">24267 12211 15663 0,'0'0'688'0,"0"0"144"0,2 0-656 0,-1 0-176 15,0 0 0-15,0 0 0 0,-1 0 2304 0,0 0 448 16,0 0 64-16,0 0 32 0,0 0-480 0,47 6-112 16,-47-6-16-16,0 0 0 0,40 7-1344 0,-40-7-288 15,0 0-48-15,42 6-16 0,-42-6-544 0,0 0 0 16,48 1 0-16,-48-1-15984 0</inkml:trace>
  <inkml:trace contextRef="#ctx0" brushRef="#br0" timeOffset="189116.17">24764 12028 1839 0,'0'0'160'0,"-1"0"-160"15,1 0 0-15,0 0 0 0,-1 0 3456 0,1-1 640 16,-1 1 144-16,-1 0 32 0,1 0 512 0,-1 0 96 16,1 0 32-16,-2 0 0 0,3 0-2560 0,-1-3-512 15,0 3-112-15,-1 0 0 0,1 0-1216 0,1-2-224 16,-1 2-48-16,0-1-16 0,-1 1 32 0,0 0 16 15,1 0 0-15,-2 0 0 0,2 1-32 0,-2 1-16 16,2 1 0-16,0-2 0 0,0 3-64 0,1 2-16 16,-1 0 0-16,1 3 0 0,0-2-144 0,1 4 128 15,0-1-128-15,0 0 128 0,0 0-128 0,2 1 0 16,-1-1 0-16,1 0 0 0,-1-1 0 0,1 1 0 16,-1-3 0-16,1 2 0 0,-1-2 0 0,0-1 0 15,0 3 0-15,0-3 0 0,0 0 0 0,-1 1 0 16,1-4 0-16,1 3 0 0,-2-2 0 0,0 0 0 0,1-2 0 0,-2 1 0 15,1 0 0-15,-1 0 0 0,0-2 128 0,0 2-128 16,0-1 0-16,0-2 0 0,0 4 0 0,0-2 0 16,-1 2 0-16,1 0 0 0,-2 2 0 0,0-4 0 15,1 5 0-15,-1-4 0 0,0 1 0 0,1 0 0 16,-2 1 0-16,1-2 0 0,-2 0 0 0,2 1 0 16,-2-2 0-16,0 2 0 0,-1-2 0 0,0 2 0 15,0 2 0-15,-2-2 0 0,-1 0 0 0,0 0 0 16,-1 3 0-16,-1-2 0 0,-1 3 0 0,-1 1 0 15,1-2 0-15,-3 3 0 0,2 1 0 0,1-3 0 16,-1 2 0-16,3-2 0 0,0-2 0 0,3 1 0 16,2-4 0-16,2 1 0 0,0-1 0 0,2-1 0 15,3-2-128-15,-3 0 128 0,0 0 0 0,0 0 0 16,0 0 0-16,0 0 0 0,0 0 0 0,54-31 0 0,-54 31 0 0,0 0 0 16,0 0 0-16,60-34 0 0,-60 34 0 0,0 0 0 15,0 0 0-15,54-20 0 0,-54 20 0 0,0 0 0 16,0 0 0-16,0 0 0 0,0 0 0 0,0 0 0 15,0 0 0-15,0 0 0 0,44 0 0 0,-42 3 0 16,-2 4 0-16,0-1 0 0,-2 0 0 0,1 1 0 16,-1 2 0-16,-1 1 0 0,0-1 0 0,0 0 0 15,-1 1 128-15,2-1-128 0,-1 1 0 0,1 0 0 16,-1-2 0-16,2-1 0 0,1 0 0 0,1-1 0 16,1 0 0-16,0 1 0 0,1-4-144 0,-1 0 144 15,2 1-192-15,-4-4 192 16,0 0-800-16,0 0-48 0,0 0-16 0,0 0-17856 0</inkml:trace>
  <inkml:trace contextRef="#ctx0" brushRef="#br0" timeOffset="189720.15">25195 12480 6447 0,'0'0'576'0,"0"0"-576"15,0 0 0-15,0 0 0 0,0 0 1632 0,0 0 224 16,0 0 32-16,0 0 16 0,23-51 656 0,-23 51 144 0,0 0 32 0,0 0 0 16,8-37 64-16,-10 33 16 0,0 4 0 0,-1 0 0 15,-1 3-928-15,-1 0-176 0,0 3-48 0,-2 1 0 16,1-1-832-16,-1 0-160 0,-2 4-32 0,1 0-16 16,0-2-240-16,-2 4-64 0,-1 2 0 0,-1 2 0 15,1 1-112-15,-3 4-16 0,0 1-16 0,1 1 0 16,0 2-176-16,1 1 160 0,1 1-160 0,0-5 160 15,1 3-160-15,0-3 0 0,1 4 0 0,2-1 128 16,0 1-128-16,-1 0 0 0,2-1 0 0,-2-3 0 16,2 3 0-16,1-3 0 0,3 3 128 0,-1-3-128 0,2 0 0 15,1-2 0-15,3 1 0 0,0-1 0 0,2-2 0 16,0-1 0-16,0-5 0 0,0 0 0 0,1-2 0 0,3 3 0 16,0-4 0-16,1 0 0 0,1-1-160 15,-1-2 160-15,-10-6-208 0,0 0-12704 16,39 8-2528-16</inkml:trace>
  <inkml:trace contextRef="#ctx0" brushRef="#br0" timeOffset="190618.47">25514 12669 911 0,'0'-3'0'0,"-1"1"0"0,1 1 0 0,0-2 0 16,0 3 1600-16,0 0 256 0,0 0 32 0,0 0 16 0,0 0 1568 0,0 0 320 16,0 3 64-16,0-3 16 0,-2 3-288 0,1 1-64 15,1 0-16-15,0 1 0 0,0 1-1424 0,-1 0-288 16,1 1-48-16,-1 3-16 0,-1 1-960 0,2-1-192 15,-1 0-32-15,-1 0-16 0,0 3-112 0,1-1-32 16,0 1 0-16,0 2 0 0,-1 1-144 0,1-1-48 16,0-1 0-16,-1 1 0 0,0-4-192 0,1 4 0 15,-1-2 0-15,0 2 0 0,1 1 0 0,0-1 0 16,1 1 0-16,-3-4 0 0,3 0 0 0,0-1 0 16,0-1-128-16,0-1 128 15,0-2-496-15,0-1-32 0,0 0-16 0,0-2 0 16,2-1-448-16,-2 0-96 0,1-1 0 0,1-2-16 15,1-2-1968-15,-3 2-400 0</inkml:trace>
  <inkml:trace contextRef="#ctx0" brushRef="#br0" timeOffset="190938.24">25718 12857 6447 0,'-1'2'128'0,"-1"-2"48"0,2 0 0 0,-1-2 16 0,1 2-192 0,0 0 0 0,1 0 0 0,1 0 0 16,-2 0 3040-16,0 0 576 0,0 0 112 0,0 0 32 0,0 0-528 0,0 0-96 15,0 0-32-15,0 0 0 0,54-10-1136 0,-54 10-240 16,0 0-32-16,0 0-16 0,0 0-784 0,40 6-144 15,-40-6-48-15,0 0 0 0,0 0-448 0,28 10-112 16,-28-10-16-16,0 0 0 0,0 0-128 0,0 0 0 16,0 0 0-16,40 5 0 0,-40-5 0 0,0 0 0 15,0 0 0-15,0 0 0 16,0 0-496-16,0 0-16 0,0 0-16 0,0 0-16768 16</inkml:trace>
  <inkml:trace contextRef="#ctx0" brushRef="#br0" timeOffset="191199.94">25849 12742 7359 0,'-4'6'320'0,"3"-5"80"0,0 2-400 0,-1-1 0 0,1-2 0 0,1 1 0 15,-1 2 3216-15,0 1 560 0,0 2 128 0,-2 2 0 16,1 3 32-16,0 1 0 0,0 0 0 0,1-2 0 15,1 0-1984-15,1-2-400 0,-1 2-80 0,1 0 0 16,0-1-1040-16,1 1-208 0,-2 0-32 0,1-2-16 16,-1 0-176-16,1 0 0 0,-1-1 0 0,1 0 0 15,1 2 0-15,-2-3 0 0,0 0 0 0,1 1 0 16,-1 2 0-16,0-3-144 0,0 0 144 0,0 1-160 16,0-2-1184-16,1 0-256 0</inkml:trace>
  <inkml:trace contextRef="#ctx0" brushRef="#br0" timeOffset="191983.72">26193 13067 8287 0,'-3'1'736'0,"1"2"-592"16,2-3-144-16,0 0 0 0,0 0 1920 0,0 0 336 15,0 0 80-15,-2 0 16 0,1 1 848 0,1 1 160 16,0-2 32-16,3 0 16 0,-3 0-944 0,0 0-192 15,0 0-32-15,0 0-16 0,0 0-944 0,45-32-192 16,-45 32-48-16,0 0 0 0,39-41-624 0,-39 41-128 16,0 0-32-16,39-54 0 0,-39 54-128 0,24-40-128 15,-24 40 192-15,22-38-192 0,-22 38 0 0,0 0 0 0,25-51 0 0,-25 51 0 16,0 0 0-16,13-42 0 0,-13 42 0 0,0 0 0 16,4-28 0-16,-4 28 0 0,-1-12 0 0,-2 5 0 15,2 4 0-15,-3 0 0 0,1 1 0 0,-1 2 0 16,-1 2 0-16,0 1 0 0,-1 0 0 0,1 4 0 15,0 0 176-15,-1 4-176 0,1 3 160 0,-1 1-160 16,1 1 240-16,0 3-48 0,0 0-16 0,0-1 0 16,0 2-176-16,1-1 192 0,1 3-192 0,0 0 192 15,2 1-192-15,1-4 128 0,0 5-128 0,2-4 128 16,1-2-128-16,-1-2 0 0,3 0 0 0,-1-6 0 16,1 0 0-16,0-4 0 0,0 1 0 0,0-3 0 15,-5-4-320-15,0 0-80 0,0 0-32 0,0 0-12208 16,0 0-2448-16</inkml:trace>
  <inkml:trace contextRef="#ctx0" brushRef="#br0" timeOffset="192203.28">26188 12834 9903 0,'-2'-3'208'0,"2"0"48"0,0 2 16 0,2-1 16 0,-1-1-288 0,-1 3 0 15,1 3 0-15,-1-3 0 0,0 0 3776 0,0 0 704 16,0 0 144-16,0 0 32 0,0 0-1360 0,48 6-272 16,-48-6-48-16,0 0-16 0,36 10-1680 0,-36-10-352 15,0 0-64-15,42 8-16 0,-42-8-656 0,0 0-192 16,51 6 0-16,-51-6 0 0,0 0 0 0,62-2-208 0,-62 2 16 0,47-4-17600 16</inkml:trace>
  <inkml:trace contextRef="#ctx0" brushRef="#br0" timeOffset="192917.95">26796 12559 16575 0,'-1'-6'736'0,"0"2"160"16,1 4-720-16,-2-6-176 0,2 6 0 0,0 0 0 15,0 1 2816-15,0-1 544 0,0 0 96 0,-1 0 32 16,0 2-352-16,1 1-80 0,-1-2-16 0,-1 4 0 0,1 0-1952 0,0 4-400 15,0-3-80-15,-1 2-16 0,0 2-208 16,0 0-64-16,0 3 0 0,1-4 0 0,0 1-160 0,1 2-32 16,0-1-128-16,1 0 192 0,0 2-192 0,2-3 0 15,-1 1 0-15,2 1 0 0,0-1 0 0,1-1 0 16,0-1 0-16,-2 1 0 0,2 3 0 0,-1-5 0 16,0 3 0-16,1-2 0 0,-2 0 0 0,0-2 0 15,0-1 0-15,0 1 0 0,-1-1 0 0,0-3 0 16,-1 2 0-16,0-1 0 0,-1 0 0 0,1 0 0 15,-1 0 0-15,0-2 0 0,0 0 0 0,-1 1 0 16,2-2 0-16,-1 1 0 0,0-2 0 0,0 3 0 16,2-2 0-16,-2 2 0 0,-2-2 0 0,2 1 0 15,0-2 0-15,0 3 0 0,-1 0 0 0,1 0 0 0,-1 1 0 16,0-2 0-16,-2-1 0 0,2 4 0 0,0-1 0 0,-2-3 0 16,1 4 0-16,-2 1 0 0,0-2 0 0,-1 2 0 15,0 0 0-15,0 2 0 0,-2 1 0 0,1-3 0 16,-2 0 0-16,1 1 0 0,-2 2 0 0,1-2 0 15,-1 2 0-15,0-3-128 0,0 3 128 0,2-4 0 16,1 0 0-16,0 1 0 0,0 0 0 0,-2 2 0 16,2 0 0-16,0-2-128 0,0 1 128 0,1-1 0 15,1-3 0-15,2 4 0 0,-1-4 0 0,3 1 0 16,-1 1 0-16,1-4 0 0,0 2 0 0,0-1 0 16,1-1 0-16,2-1 0 0,-1 3 0 0,1-6 0 15,-3 3 0-15,0 0-128 0,0 0 128 0,0 0 0 16,0 0 0-16,0 0 0 0,0 0 0 0,44-29 0 15,-44 29 0-15,0 0-160 0,0 0 160 0,0 0-128 0,46-37 128 16,-46 37-192-16,0 0 192 0,0 0-192 0,0 0 192 0,47-31 0 16,-47 31 0-16,0 0 0 0,0 0 0 0,0 0 0 15,0 0 0-15,0 0 0 0,0 0 0 0,0 0 0 16,49-6 0-16,-46 11 0 0,-1-2 0 0,1 3 0 16,-1 2 0-16,-2 0 128 0,1 1-128 0,-1 1 0 15,2 0 0-15,-2 2 0 0,0-2 0 0,0 3 128 16,0-4-128-16,0 0 0 0,1 1 0 0,0-1 128 15,0-2-128-15,2 2 0 0,-2-3 0 0,2 0 0 16,-1-1 0-16,1 0 0 0,0-1 0 0,1-2 0 16,0 2 0-16,-4-4 0 15,0 0-496-15,0 0-64 0,0 0-16 0,0 0-17984 0</inkml:trace>
  <inkml:trace contextRef="#ctx0" brushRef="#br0" timeOffset="193801.14">27207 12930 7359 0,'-2'0'656'0,"2"0"-528"16,0-2-128-16,2 2 0 0,-1 0 1936 0,0 0 368 16,0 0 64-16,-1 0 0 0,0 0 1008 0,0 0 192 15,0 0 32-15,0 0 16 0,0 0-1008 0,56-3-208 16,-56 3-32-16,0 0-16 0,0 0-1136 0,47 0-240 16,-47 0-32-16,0 0-16 0,0 0-544 0,49 3-128 15,-49-3 0-15,0 0-16 0,0 0-240 0,42 2 176 16,-42-2-176-16,0 0 160 0,0 0-160 0,0 0 0 0,0 0 0 0,0 0 0 15,45 0 0-15,-45 0 128 0,0 0-128 0,0 0 128 32,0 0-512-32,0 0-128 0,0 0 0 0,0 0-16 15,0 0-2048-15,0 0-416 0,0 0-80 0,0 0 0 0</inkml:trace>
  <inkml:trace contextRef="#ctx0" brushRef="#br0" timeOffset="194053.1">27366 12843 13823 0,'0'1'608'0,"0"-1"128"16,0 3-592-16,0-3-144 0,0 0 0 0,0 2 0 0,0-2 2816 0,1 2 512 15,-1 0 128-15,0 0 0 0,0 5-176 0,0-1-32 16,2 1-16-16,-2-1 0 0,0 3-1840 0,0 1-368 16,0 0-80-16,0 2-16 0,-2 1-464 0,2-1-80 15,-1-1-32-15,0 0 0 0,1 0-112 0,-1 1-32 16,1 0 0-16,0-5 0 0,0 3-208 0,0-1 0 15,1-2 0-15,-1 2 0 0,0-3 0 0,0 0-128 16,0 0 128-16,0-2 0 16,0 2-544-16,-1-2 0 0,1 1 0 0,-2-1 0 15,2-1-1120-15,-1 0-240 0,2 1-32 0,-1-2-14368 0</inkml:trace>
  <inkml:trace contextRef="#ctx0" brushRef="#br0" timeOffset="197416.73">27979 12520 6447 0,'-1'-6'576'0,"0"4"-576"0,1-2 0 0,-1 4 0 15,1 0 960-15,-2-4 96 0,1 2 16 0,-1-2 0 16,-1-1 240-16,0 1 48 0,0-2 16 0,-1 3 0 16,1 0 352-16,-2 2 64 0,1 1 0 0,-2 1 16 15,1 3 544-15,-2 2 96 0,-1 3 32 0,-1 1 0 16,1 2-576-16,-1 3-112 0,-1 1-32 0,0 4 0 16,0-2-736-16,-1 2-160 0,1 5-32 0,1-1 0 15,-1 2-400-15,2-3-96 0,1 1-16 0,1-1 0 16,2-1-320-16,0-2 144 0,3-3-144 0,1-1 0 0,1 0 0 15,3-6 0-15,0-1 0 0,-4-9 0 0,12 13 0 16,-12-13-192-16,0 0 16 0,0 0 16 16,0 0-1344-16,51 3-272 0,-51-3-48 0,0 0-14432 15</inkml:trace>
  <inkml:trace contextRef="#ctx0" brushRef="#br0" timeOffset="197802.82">28023 12872 13823 0,'-6'9'608'0,"2"-2"128"0,1-5-592 0,2 2-144 16,0-4 0-16,1 0 0 0,0 0 2848 0,0 0 544 15,1 0 96-15,-1 0 32 0,0 0-384 0,0 0-80 0,0 0-16 0,0 0 0 16,0 0-1632-16,0 0-320 0,32-39-64 0,-32 39 0 16,0 0-640-16,0 0-112 0,0 0-16 0,34-44-16 15,-34 44-240-15,0 0 176 0,0 0-176 0,0 0 160 16,31-43-160-16,-31 43 0 0,0 0 0 0,0 0 0 15,0 0 0-15,0 0 0 0,26-41 0 0,-26 41 0 16,0 0 0-16,0 0 0 0,0 0 0 0,0 0 0 16,0 0 176-16,0 0 0 0,0 0 0 0,0 0 0 15,0 0 64-15,-2-20 16 0,0 24 0 0,-1-4 0 16,1 2-80-16,-1 2-16 0,2-2 0 0,-1 2 0 16,0-1-160-16,2 0 0 0,-1 4 144 0,0-4-144 15,0 6 0-15,1 1 0 0,-1 0 0 0,-1 2 0 16,2 2 0-16,-1 0 0 0,0 0 0 0,1 1 0 15,0 1 0-15,0-4 0 0,1 2 0 0,0-2 0 0,2 1 0 0,-1-5 0 16,1-1 0-16,-1-1 0 0,-2-6-384 0,0 0 0 16,0 0 0-16,0 0 0 15,0 0-784-15,0 0-160 0,0 0-16 0,0 0-16400 16</inkml:trace>
  <inkml:trace contextRef="#ctx0" brushRef="#br0" timeOffset="198003.94">28021 12698 11055 0,'-3'4'480'0,"2"-1"112"0,-1-1-464 0,2-2-128 15,0 1 0-15,0 2 0 0,2-3 2384 0,-1 2 464 16,1 2 96-16,1-2 0 0,2 2 464 0,0-1 96 16,1 2 16-16,-6-5 0 0,0 0-1824 0,0 0-352 0,36 11-80 0,-36-11-16 15,0 0-816-15,0 0-176 0,47 0-16 0,-47 0-16 16,0 0-224-16,0 0 0 0,58-11 0 0,-58 11 0 31,0 0-944-31,48-20-128 0</inkml:trace>
  <inkml:trace contextRef="#ctx0" brushRef="#br0" timeOffset="198567.78">28457 12441 9215 0,'-3'0'816'0,"1"0"-656"15,2 0-160-15,-1 0 0 16,1 0 2928-16,-2 0 544 0,1 1 112 0,-1 2 32 0,-1-3 512 16,-2 4 96-16,1-1 32 0,0 2 0 0,0 3-2512 0,1 0-496 15,1 2-96-15,-1-1-32 0,2 1-544 0,1 2-128 16,1 1 0-16,1 0-16 0,-1 2-176 0,1-1-48 16,2 0 0-16,0 0 0 0,1-2-208 0,-2 1 0 15,2-1 128-15,-1-2-128 0,0 0 0 0,0 0 0 16,-1-2 0-16,1 2 0 0,-2-3 0 0,1-1 0 15,-1 0 0-15,1-2 0 0,-1 2 0 0,0-4 0 16,0 4 0-16,-2-4 0 0,0 3 0 0,0 0 0 16,0 0 0-16,0-2 0 0,0 3 0 0,-1-2 0 15,0 1 0-15,-1 0 0 0,1 1 0 0,0 0-128 16,-2-1 128-16,1 2 0 0,-1-3 0 0,1 3 0 16,-2-2 0-16,1-2 0 0,-1 3 0 0,-1-3 0 0,0 4 0 0,0-3 0 15,0 1-144-15,-1-1 144 0,-2-1 0 0,2 2-144 16,-1-1 144-16,-2 2-160 0,2-2 160 0,-1 2-160 15,1-2 160-15,1 1 0 0,0-4 0 0,1 2-128 16,0-2 128-16,2 1 0 0,1-2 0 0,0 0 0 16,1 0 0-16,1 0 0 0,0 0 0 0,0 0-128 15,0 0 128-15,0 0 0 0,0 0 0 0,0 0-128 16,0 0 128-16,0 0 0 0,41-28 0 0,-41 28-128 16,0 0 128-16,0 0 0 0,0 0 0 0,0 0 0 15,47-20 0-15,-47 20 0 0,0 0 0 0,0 0 0 16,0 0 0-16,0 0 0 0,37 10 0 0,-32-6 0 15,-1 2 0-15,-1-2 128 0,1 2-128 0,0 2 0 16,-3-1 128-16,2-1-128 0,-2 1 128 0,0 2-128 0,0-3 128 16,-1 0-128-16,2-2 160 0,-2-2-160 0,1 2 0 0,0-4 0 15,2 0 0-15,-2 0 0 0,0-2 0 0,0 0-160 16,-1 2 0-16,0 0 0 16,0 0-1072-16,0 0-224 0</inkml:trace>
  <inkml:trace contextRef="#ctx0" brushRef="#br0" timeOffset="198916.4">28684 12441 9215 0,'-5'6'816'0,"2"-2"-656"15,1 0-160-15,1-2 0 0,1 0 2672 0,0 0 496 0,1 0 96 0,-1 2 32 16,2 2 992-16,0 2 192 0,2 3 32 0,0 1 16 15,-1 2-2544-15,2-2-512 0,-1 4-112 0,1-2-16 16,0 1-704-16,0-2-160 0,-2 2-32 0,2 0 0 16,-1 1-192-16,0 0-32 0,0 0-16 0,-1 0 0 15,0-1-64-15,-1 1-16 0,-1-2 0 0,1 2 0 16,-4-1-128-16,1 1 192 0,0-3-192 0,-3 2 192 16,2-1-192-16,-3 1 0 0,0-3 0 0,0-2 128 15,-1 2-128-15,0-2 0 0,1 0 0 0,-2-1 0 16,1-2 0-16,0-1 0 0,1 1-160 0,-1-2 160 15,0-2-576-15,1 0 0 0,1-3-16 16,0 1 0-16,2-1 16 0,1 0 0 0,-2-1 0 0,3-2 0 16,0 0-384-16,0 3-64 0,0 0 0 0,0 0-16 15,0 0-1568-15,0 0-304 0</inkml:trace>
  <inkml:trace contextRef="#ctx0" brushRef="#br0" timeOffset="199399.87">28943 12416 7359 0,'-8'3'320'0,"3"-2"80"0,2-1-400 0,0 0 0 16,2 0 0-16,0 0 0 0,-1 0 2816 0,1-1 496 15,0 1 80-15,-1-3 32 0,-1 0 0 0,1-2 0 0,0 1 0 0,2 4 0 16,0 0-1264-16,0 0-256 15,0 0-48-15,0 0-16 0,0 0-880 0,0 0-160 0,20-38-32 0,-20 38-16 16,0 0-304-16,0 0-48 0,0 0-16 0,0 0 0 16,0 0-160-16,0 0-32 0,47-4-16 0,-47 4 0 15,0 0-176-15,17 16 0 0,-12-10 0 0,-1 1 128 16,0 0-128-16,-2 2 0 0,-1 0 0 0,1 4 0 16,-2-3 0-16,-2-2 0 0,0 2 0 0,0-2 0 15,-2 3 0-15,-1-1-176 0,0-3 176 0,0-1-192 16,0 3-64-16,0-5-32 0,-1 2 0 0,0-4 0 15,-2 0-48-15,2 0-16 0,0-2 0 0,0 0 0 16,0 0 128-16,-1 0 32 0,1-2 0 0,-1 0 0 16,2 2 192-16,0-2-176 0,2 2 176 0,1 0-160 0,2-3 160 0,0 3 0 15,0 0 0-15,0 0 0 0,0 0 208 0,0 0-16 16,0 0-16-16,0 0 0 0,0 0 48 0,0 0 16 16,52-1 0-16,-52 1 0 0,0 0-64 0,0 0-16 15,37 8 0-15,-37-8 0 0,0 0-160 0,0 0 0 16,26 14 144-16,-26-14-144 0,14 10 0 0,-8-3 0 15,-1-1 0-15,-2 0 0 0,0 1-176 0,-2 2-96 16,0-3-32-16,-2 0-12000 16,-1 1-2416-16</inkml:trace>
  <inkml:trace contextRef="#ctx0" brushRef="#br0" timeOffset="199933.87">27846 13014 7359 0,'-4'-3'320'0,"2"1"80"15,-1 1-400-15,2 1 0 0,0 0 0 0,0 0 0 0,-1 0 1776 0,1 0 272 16,-1 0 48-16,0 0 16 0,0 0 1216 0,1 0 240 16,-1 0 48-16,5 1 16 0,-3-1-960 0,0 0-192 15,0 0-48-15,0 0 0 0,46 6-992 0,-46-6-208 16,0 0-32-16,64-1-16 0,-64 1-480 0,47 0-80 15,-47 0-32-15,57 0 0 0,-57 0-96 0,65 1-32 16,-65-1 0-16,68 2 0 0,-68-2-192 0,67 7-32 16,-67-7-16-16,59 3 0 0,-59-3-96 0,51 7-128 15,-51-7 176-15,50 3-176 0,-50-3 144 0,49 3-144 16,-49-3 0-16,0 0 144 0,66-1-144 0,-66 1 0 16,49-5 0-16,-49 5 0 0,51-7 0 0,-51 7 0 15,0 0 0-15,65-7 0 0,-65 7 0 0,0 0 0 16,51-6 0-16,-51 6 0 0,0 0 0 0,0 0 0 0,0 0 0 15,47 1 0-15,-47-1 0 0,0 0 0 0,0 0 0 16,0 0 0-16,0 0-192 0,0 0 192 0,0 0-160 0,0 0 160 31,0 0-464-31,0 0 0 0,0 0 0 0,0 0 0 16,0 0-368-16,0 0-64 0,0 0 0 0,0 0-17792 0</inkml:trace>
  <inkml:trace contextRef="#ctx0" brushRef="#br0" timeOffset="200416.29">28339 13245 11967 0,'-2'-2'528'0,"1"0"112"0,1 0-512 0,0 2-128 16,0-4 0-16,1 4 0 0,-1 0 2880 0,0 0 528 15,0 0 112-15,0 0 32 0,0 0 176 0,0 0 48 16,0 0 0-16,38-43 0 0,-38 43-2240 0,0 0-448 15,0 0-96-15,0 0-16 0,0 0-464 0,52-24-80 16,-52 24-32-16,0 0 0 0,0 0-112 0,0 0-32 16,47 4 0-16,-47-4 0 0,0 0-128 0,25 10-128 15,-19-8 192-15,-2 5-192 0,1-4 128 0,0 6-128 16,0-2 0-16,-2 0 0 0,0 1 0 0,-1-2 0 16,-1 4 0-16,-1-4 0 0,0 4-176 0,-2-3-32 15,-1 2-16-15,0-2 0 16,-2 1-272-16,0 2-48 0,-3-2-16 0,1 0 0 15,-3-2-240-15,1 1-48 0,1-4-16 0,-1 1 0 16,-1 1-320-16,-1-5-64 0,1 1-16 0,-1-1 0 16,1-1 624-16,0-1 112 0,2-1 16 0,-1-1 16 0,3 1 496 0,0-2 320 0,2 1-64 0,0 0 0 15,2 1 448-15,1 0 64 0,-1-1 32 0,2 2 0 16,0 2 16-16,0 0 0 0,0 0 0 0,0 0 0 16,0 0-320-16,0 0-64 0,0 0-16 0,45-29 0 15,-45 29-112-15,0 0-32 0,0 0 0 0,48-6 0 16,-48 6-112-16,0 0-32 0,0 0 0 0,47 0 0 15,-47 0-128-15,0 0 0 0,0 0 0 0,52 0 128 16,-52 0-128-16,0 0 0 0,0 0 0 0,48 4 0 16,-48-4-528-16,0 0-48 0,0 0 0 0,0 0-17504 15</inkml:trace>
  <inkml:trace contextRef="#ctx0" brushRef="#br0" timeOffset="201056.24">29123 12565 9215 0,'0'0'816'0,"0"0"-656"0,0 0-160 0,0 0 0 15,0 0 1920-15,0 0 336 0,0 0 80 0,0 0 16 16,0 0 1104-16,0 0 208 0,40 12 48 0,-40-12 16 0,21 10-1152 0,-10 0-224 16,-1-1-48-16,1 2-16 0,-1 4-1232 0,0-2-240 15,-2 5-48-15,0 1-16 0,-1 0-240 0,-1 3-32 16,-1 3-16-16,-1-3 0 0,0 4-64 0,-2-4-16 15,1 3 0-15,-2-3 0 0,0 1-32 0,-1 1-16 16,1-1 0-16,-1-1 0 0,0 0-128 0,0-2-16 16,-1 1-16-16,1 1 0 0,0-3-176 0,0 1 128 15,-1-2-128-15,-1-2 128 0,0 0-128 0,0 0 0 16,-1 3 0-16,0-3 0 0,-2 0 0 0,0-1 0 16,-1 1 0-16,-2 0 0 0,1-1 0 0,-3 1 0 15,1-2 0-15,1 0 0 0,-2-1 0 0,1-2 0 16,-1 0 0-16,1-5 0 0,2 2-192 0,0-2 192 15,-1 0-160-15,2-2 160 0,0-2-304 0,1 1 48 0,0 0 0 16,1-1 0-16,0 0-48 0,2-2 0 0,0 0 0 0,0 0 0 31,1 0-240-31,0 0-48 0,0 0-16 0,-1 0 0 16,2 3-400-16,-1-3-80 0,1 0 0 0,0 1-16704 0</inkml:trace>
  <inkml:trace contextRef="#ctx0" brushRef="#br0" timeOffset="204933.09">23780 13976 5519 0,'-1'0'496'0,"0"0"-496"16,-1 0 0-16,1 0 0 0,1 0 1504 0,-1 2 208 16,0-2 32-16,-3 0 16 0,0 3 1200 0,1-3 240 15,-1 3 64-15,0-3 0 0,2 3-336 0,0-3-64 16,1 0-16-16,1 0 0 0,0 0-992 0,0 1-192 16,1-1-32-16,1 3-16 0,0-3-848 0,-1 1-160 15,3 1-32-15,0-2-16 0,0 3-176 0,-1-2-16 16,2 2-16-16,0-1 0 0,1 2-80 0,-6-4-16 0,0 0 0 0,0 0 0 15,0 0-96-15,37 8-32 0,-37-8 0 0,0 0 0 16,0 0-128-16,41 8 0 0,-41-8 0 0,0 0 0 16,0 0 0-16,0 0 0 0,0 0 0 0,51 0 0 15,-46 0 0-15,-1-3 0 0,-1 2 0 0,0 1 0 16,-1-2 0-16,1 0 0 0,-2 0 0 0,-2-2 0 16,-1 2 0-16,0-2 0 0,-2-2 0 0,-1 3 0 15,-1-3 0-15,-1 2 0 0,-2 1 0 0,-1 0 0 16,-1 1 0-16,0 1 0 0,-3 1 0 0,2 0 0 15,-2 0 0-15,0 1 128 0,0 1-128 0,-1 1 0 16,1-3 128-16,1 1-128 0,0 1 0 0,2 1 128 0,3-2-128 16,2 2 0-16,1-2 0 0,2 1 0 0,1-2 0 0,2 0 0 15,1 3 0-15,0-3 0 0,4 1 0 0,0 2 0 16,1-1 0-16,0 2 0 0,-6-4 0 0,0 0 0 16,26 8 0-16,-26-8 0 0,0 0 0 0,0 0 0 15,42 12 0-15,-42-12 0 0,0 0 0 0,45 6 128 16,-45-6-128-16,0 0 0 0,47 2 0 0,-47-2 0 15,0 0 0-15,0 0 0 0,53-4 896 0,-53 4 80 16,0 0 32-16,0 0 0 16,0 0-1632-16,0 0-320 0,0 0-64 0,0 0-16 0,0 0 832 0,0 0 192 15,0 0 0-15,0 0 0 0,0 0 0 0,0 0 0 16,0 0 0-16,0 0 0 0,0 0 0 0,0 0 0 16,0 0 0-16,1-8 0 0,-12 8 0 0,0 0 0 0,-1 0 0 0,-2 0 0 15,0 0 0-15,1 0 0 0,-2 0 0 16,1 0 0-16,1 0 0 0,2 0 0 0,1 0 0 0,2 0 0 15,3 0 0-15,2 0 0 0,0-3 0 0,2 3 0 16,1 0 0-16,1 3 0 0,0-3 0 0,2 2 0 16,1 0 0-16,-1 0-144 0,2 0 144 0,-5-2 0 15,0 0-224-15,0 0 32 0,0 0 16 0,0 0-12944 16,56-2-2576-16</inkml:trace>
  <inkml:trace contextRef="#ctx0" brushRef="#br0" timeOffset="206883.96">24265 14543 11967 0,'-3'4'1072'0,"1"-4"-864"0,2 0-208 0,1 0 0 15,-1 0 2016-15,0 0 352 0,0 3 80 0,0-2 16 16,0 1-160-16,1 2-16 0,2-1-16 0,1 0 0 0,-1 0-480 0,-3-3-80 16,0 0-32-16,0 0 0 0,0 0-464 0,0 0-112 15,52-11-16-15,-52 11 0 0,0 0-480 0,0 0-96 16,48-26-32-16,-48 26 0 0,0 0-304 0,0 0-176 15,50-49 192-15,-50 49-192 0,0 0 128 0,30-47-128 16,-30 47 0-16,0 0 0 0,0 0 0 0,26-50 0 16,-26 50 0-16,0 0 0 0,9-41 0 0,-9 41 0 15,-1-25 0-15,-1 15 0 0,-1 0 0 0,-3 2 0 16,-3 0 0-16,1 3 0 0,-2 0 0 0,-3 3 0 16,2-1 0-16,-1 3 0 0,-2 3 0 0,1-3 0 15,-1 6 0-15,1-2 0 0,-1 2 0 0,0 3 0 16,2-2 0-16,0 3 0 0,1 1 0 0,1-1 0 15,0 2 0-15,1-1 0 0,4 4 0 0,0-2 0 0,3-1 0 16,0 0 0-16,4-2 0 0,0 3 0 0,2-2 192 16,1 1-192-16,1-1 160 0,0 0-160 0,2 2 128 0,2-1-128 15,-1-2 176-15,1 1-48 0,4-1-128 0,-2 0 192 16,3 0-64-16,0-1-128 0,2-2 176 0,1 2-176 16,-1-3 144-16,-2-3-144 0,-2 1 0 0,-13-4 144 15,0 0-144-15,42 6 0 0,-42-6 0 0,0 0 0 16,0 0 0-16,55-7 0 0,-55 7 0 0,0 0 0 15,0 0-128-15,0 0-64 0,46-31-16 0,-46 31-12272 16,0 0-2432-16</inkml:trace>
  <inkml:trace contextRef="#ctx0" brushRef="#br0" timeOffset="207183.17">24526 13944 7359 0,'-1'2'656'0,"1"-1"-528"15,0 2-128-15,0-3 0 0,0 2 3312 0,0 0 624 16,0 3 128-16,0-2 32 0,0 3 192 0,1 1 64 15,0 2 0-15,0-2 0 0,2 0-2736 0,0-2-528 16,2 1-128-16,2-2 0 0,0-2-704 0,0 0-128 0,-7-2-128 0,0 0 192 16,0 0-192-16,0 0 0 0,57-8 0 0,-57 8 0 15,0 0 0-15,0 0-176 0,53-15 176 0,-53 15-12320 16,0 0-2352-16</inkml:trace>
  <inkml:trace contextRef="#ctx0" brushRef="#br0" timeOffset="208016.53">24874 13753 5519 0,'-6'1'240'0,"4"-1"64"0,-1 3-304 0,1-3 0 16,1 0 0-16,-1 0 0 0,1 0 2528 0,0 0 448 16,0 0 96-16,-1 2 0 0,0-2 224 0,1 0 32 15,-1 0 16-15,2 2 0 0,-1 0-1008 0,1-2-208 16,0 0-32-16,0 0-16 0,1 3-928 0,1-3-176 16,-1 1-32-16,0 1-16 0,0-2-512 0,1 4-96 15,0-1-32-15,1-2 0 0,-1 1-144 0,-1 2-16 16,2 1-128-16,-1 0 192 0,0 0-192 0,0 1 128 15,-1 0-128-15,0 2 0 0,1 0 128 0,0-2-128 16,-1 1 0-16,2-4 0 0,-2 3 0 0,0 1 128 16,2-4-128-16,-2 4 0 0,2-4 0 0,-2 2 0 0,0 0 0 15,1 0 0-15,0 1 0 0,0 0 0 0,-1 1 0 0,2-4 0 16,-2 4 0-16,0-1 0 0,1-3 128 0,-1 4-128 16,-1-1 0-16,1-2 128 0,-1 2-128 0,0 0 0 15,0 3 144-15,0-5-144 0,-1 5 128 0,1-3-128 16,0 0 128-16,0 1-128 0,0-1 0 0,-3-2 128 15,3 2-128-15,-1-3 0 0,0 4 0 0,0-1 0 16,-1-2 0-16,0 0 0 0,-1 3 128 0,1-4-128 16,0 1 0-16,-2 2 0 0,1-2 0 0,-2 1 0 15,2 1 0-15,-1-2 0 0,-1 2 0 0,-1-2 0 16,2 2 0-16,-2 0 0 0,-1 0 0 0,-1-2 0 16,2 2 0-16,-1-2 0 0,0 1 0 0,1-1 0 15,1-2-128-15,2-2 128 0,0 0 0 0,1 0 0 0,-1 0 0 0,2 0 0 16,1 0 0-16,1-2 0 15,-1 2 0-15,1 0 0 0,2-3 0 0,-1 2 0 0,1 1-128 0,-3 0 128 16,0 0 0-16,0 0 0 0,0 0 0 0,0 0 0 16,0 0 0-16,0 0 0 0,0 0 0 0,0 0 0 15,0 0 0-15,49-11 0 0,-49 11 0 0,0 0 0 16,0 0 0-16,0 0 0 0,0 0 0 0,0 0 0 16,0 0 0-16,0 0 0 0,47-5 0 0,-42 5 0 15,-1 3 0-15,0-3 0 0,-1 4 0 0,1-1 0 16,-2 0 0-16,1 1 0 0,-1 1 0 0,0-1 0 15,0 2 0-15,-1 0 0 0,2 0 0 0,-2-2 0 16,0 2 0-16,1-2 0 0,-1 2 0 0,0-3 0 16,0 0 0-16,0 0 0 0,1 0 0 0,-1 0 0 15,0-3 0-15,-1 1 0 0,1 2 0 0,1-3 0 0,-2 0 0 16,1 1 0-16,-1-1 0 0,1 1 0 0,-1-1 0 16,0 0 0-16,1 0 0 0,-1 0 0 0,2 0 0 0,-1 0 0 15,1 0 0-15,1 0 0 0,-1-1 0 0,2 0 0 16,0 1 0-16,-2-3 0 0,-1 2 0 0,2-2 0 15,-1 0 0-15,1 0-224 0,-1-3 48 0,1 2 16 32,-3 4-1392-32,0 0-288 0</inkml:trace>
  <inkml:trace contextRef="#ctx0" brushRef="#br0" timeOffset="208599.66">25100 14180 2751 0,'-7'4'256'0,"2"-4"-256"16,2 1 0-16,0 0 0 0,2 0 1152 0,0 2 192 15,1-3 48-15,-2 1 0 0,1 1 768 0,-1 1 144 0,1-2 48 0,1 2 0 16,0-1 224-16,1-2 48 16,2 0 16-16,1-2 0 0,-4 2-304 0,0 0-64 0,0 0-16 0,0 0 0 15,0 0-576-15,0 0-112 0,51-31-32 0,-51 31 0 16,0 0-832-16,0 0-160 0,0 0-32 0,33-48-16 15,-33 48-256-15,0 0-48 0,0 0-16 0,19-44 0 16,-19 44-176-16,0 0 192 0,0 0-192 0,11-38 192 16,-11 38-192-16,0 0 0 0,0 0 0 0,0 0 0 15,0 0 0-15,2-35 0 0,-2 32 0 0,0 0 0 16,-1 2 0-16,0-2 0 0,1 3 128 0,-1-2-128 16,-1 2 0-16,1 0 0 0,1 2 0 0,-1-2 128 15,0 3-128-15,0-2 0 0,1 2 0 0,-2 0 128 16,1 2-128-16,0-4 0 0,1 4 0 0,-1-1 0 15,1 2 0-15,0 0 0 0,1 1 0 0,-1 0 0 0,0 2 0 0,1-2 0 16,0 2 0-16,1 1 0 0,-1-2 0 0,0 2 0 16,3 3 0-16,-3-3 0 0,1 2 0 0,0-2 0 15,-1 2 0-15,-1-2 0 0,1 0 0 0,-1-1 0 16,0 0 0-16,-1-2 0 0,1-4-192 0,0 2 16 16,1-1 16-16,-1-4 0 15,0 0-480-15,1-2-112 0,-1 2-16 0,0 0-11152 16,0 0-2240-16</inkml:trace>
  <inkml:trace contextRef="#ctx0" brushRef="#br0" timeOffset="208838.39">25064 14057 10127 0,'-3'0'208'0,"2"0"48"0,1 0 16 0,0 0 48 0,0 0-320 0,1 0 0 0,0 0 0 0,2 3 0 16,1-3 2352-16,1 1 400 0,1 2 96 0,2 0 16 15,-8-3 672-15,0 0 144 0,26 10 32 0,-26-10 0 16,0 0-1536-16,30 11-320 0,-30-11-48 0,0 0-16 16,0 0-1152-16,42 8-256 0,-42-8-32 0,0 0-16 15,0 0-208-15,47-4-128 0,-47 4 128 0,0 0-128 16,0 0 0-16,0 0 0 0,56-20 0 0,-56 20 0 16,0 0-448-16,0 0-64 0,0 0-16 0,0 0-17440 15</inkml:trace>
  <inkml:trace contextRef="#ctx0" brushRef="#br0" timeOffset="210033.1">25673 13889 6447 0,'-1'-2'576'0,"0"-2"-576"16,1 4 0-16,0 0 0 0,-1 0 1920 0,-1 0 256 16,1 0 64-16,-1 0 16 0,-2 1 1072 0,0-1 224 15,-2 3 32-15,1 1 16 0,0 0-1088 0,0 3-208 16,-1-2-64-16,1 3 0 0,0 1-1024 0,0-2-224 16,-1 3-32-16,1 3-16 0,-1 1-448 0,-2-1-96 0,2 3-16 0,0 0 0 15,0 2-160-15,0 0-32 16,0 3-16-16,-2-3 0 0,2 2-32 0,-2 1 0 0,2-1 0 15,0 2 0-15,0 0 32 0,0-2 0 0,0 1 0 0,1 2 0 16,1-5-176-16,0 2 192 0,2 1-192 0,1-1 192 16,1-2-192-16,1 1 0 0,1 1 144 0,2-2-144 15,2 2 0-15,0-2 0 0,2 1 0 0,0 1 128 16,0-2-128-16,-1 1 0 0,2-3 0 0,-2 3 0 16,2-3 0-16,0 0 0 0,-1-3 0 0,0 0 0 15,-1-2 0-15,1 0 0 0,-1 0 0 0,-1-4 0 16,0 2 0-16,-1-3 0 0,0 2 0 0,0-3-128 15,0-2 128-15,-1 0-128 0,1-3 128 0,-5 0-128 16,0 0-320-16,0 0-64 0,0 0-16 0,0 0 0 16,0 0-1584-16,36-46-304 0</inkml:trace>
  <inkml:trace contextRef="#ctx0" brushRef="#br0" timeOffset="211149.7">26048 14082 12895 0,'1'-6'1152'0,"0"0"-928"16,1 2-224-16,-2 4 0 0,0 0 1840 0,0 0 320 15,1-6 64-15,-1 6 16 0,0 0 688 0,0 0 144 16,10-45 16-16,-10 45 16 0,0 0-1184 0,0 0-224 16,0 0-48-16,0 0-16 0,0 0-720 0,0 0-144 15,0 0-16-15,0 0-16 0,0 0-320 0,0 0-64 16,0 0-16-16,17 10 0 0,-16 0-80 0,1 3 0 16,0-1-16-16,-1 2 0 0,1 0-48 0,-1 2 0 15,0-2 0-15,0 1 0 0,0-2-64 0,2 2-128 16,-2 1 176-16,2-2-176 0,0-2 160 0,0 1-160 0,-1-1 128 15,2-2-128-15,-2 0 0 0,2-1 0 0,-1-1 0 16,-1 0 0-16,2 0 0 0,-2-4 0 0,1 2 0 0,-1 0 0 16,1-3 0-16,-1 1 0 0,-1-1 0 0,2 0 0 15,-2 0 0-15,-1 0 0 0,1-2 0 0,1 2 0 16,-2-1 0-16,0-1 0 0,0 2 0 0,-2 1 0 16,2-2 0-16,-1 2 0 0,0-2 0 0,0 2 0 15,1 0 0-15,-3 1 0 0,2-2 0 0,-1 3 0 16,0 1 0-16,0-1 0 0,-1 0 0 0,1-1 0 15,1 4 0-15,-2-3 0 0,1 0 0 0,-1 1 0 16,1 2 0-16,-1-3 0 0,0 3 0 0,-1-2 0 16,0 2 0-16,0-2 0 0,1 2 0 0,-2 1 0 0,-1 0 0 15,-1 2 0-15,2-3 0 0,-1 1 0 0,1-3 0 0,0 2 0 16,0-1 0-16,0-1 0 0,-1 0 0 0,0-1 0 16,0 0 0-16,0-2 0 0,1 1 0 0,-1-1 0 15,1 2 0-15,-2-2 0 0,3-2-128 0,0-1 128 16,0 2 0-16,0-1 0 0,1 2 0 0,-1-3 0 15,0 2 0-15,1-1 0 0,1-1 0 0,0 2 0 16,1-3 0-16,-1 2 0 0,2-2 0 0,0-2 0 16,2 2 0-16,-1 0 0 0,1-3-128 0,1 2 128 15,1-5 0-15,0 2 0 0,-1-1 0 0,-3 5 0 16,0 0 0-16,0 0 0 0,0 0 0 0,0 0 0 16,38-40 0-16,-38 40 0 0,0 0 0 0,0 0 0 15,41-36 0-15,-41 36 0 0,0 0 0 0,0 0 0 16,45-35 0-16,-45 35 0 0,0 0 0 0,0 0 0 0,0 0 0 0,0 0 0 15,0 0 0-15,52-26 0 0,-49 26 0 0,1 1 0 16,-2 2 0-16,1 1 0 0,-1 2 0 0,1-3 0 16,-1 6 0-16,1-3 0 0,-1 2 0 0,1 3 0 15,-1-4 0-15,1 3 0 0,-1 2 128 0,1 0-128 16,-1-1 0-16,2 0 0 0,-2-4 0 0,2 2 0 16,1-2 0-16,-1 2 0 0,1-3 0 0,-2 0 0 15,2 1 0-15,0-4 0 0,0 3 0 0,0-3 0 16,-1 1 0-16,1-4 0 0,0 1 0 0,0-1 0 15,-5 0 0-15,0 0 0 0,0 0-192 0,0 0 192 16,0 0-976-16,0 0-80 0,44-26-16 16</inkml:trace>
  <inkml:trace contextRef="#ctx0" brushRef="#br0" timeOffset="213233.57">26690 14370 6447 0,'0'-2'576'0,"-2"1"-576"0,2 1 0 0,-1 0 0 15,0 0 1536-15,1 0 192 0,-1 0 32 0,-2 0 16 16,1-3 1104-16,-2 3 208 0,-1 0 48 0,1 0 16 16,2 0-336-16,1 3-80 0,0-3-16 0,-1 1 0 15,2 1-960-15,2 1-192 0,-1-2-32 0,1 2-16 0,2-1-784 0,-4-2-160 16,0 0-16-16,0 0-16 15,23 10-128-15,-23-10-32 0,0 0 0 0,0 0 0 0,40 4-64 0,-40-4-32 16,0 0 0-16,0 0 0 0,48 0-160 0,-48 0-128 16,0 0 192-16,0 0-192 0,42 2 0 0,-42-2 0 15,0 0 0-15,0 0 0 0,0 0 0 0,40 0 0 16,-40 0 0-16,0 0 0 0,0 0 0 0,0 0 0 16,0 0 0-16,0 0 0 15,0 0-592-15,0 0-32 0,0 0 0 0,0 0 0 16,0 0-640-16,0 0-128 0,0 0-16 0,0 0-10096 15,0 0-2000-15</inkml:trace>
  <inkml:trace contextRef="#ctx0" brushRef="#br0" timeOffset="213534.34">26802 14294 5519 0,'0'0'496'0,"0"0"-496"0,0 0 0 0,0 0 0 16,0-3 2912-16,-1 3 480 0,1 0 112 0,0 0 16 15,-1-2 640-15,1 2 128 0,0-2 16 0,0 2 16 16,-1 0-1968-16,1 0-400 0,0 0-80 0,1 0-16 16,-1 4-1008-16,-1-1-208 0,1 0-32 0,0 4-16 15,0-1-128-15,0 0-16 0,0 1-16 0,0 2 0 16,0 1-176-16,0-1-16 0,1 0-16 0,-1 4 0 16,1-3-224-16,-1 2 0 0,1 0 128 0,-1-2-128 15,0 0 0-15,0 0 0 0,0 0 0 0,-1 1 0 16,1-1 0-16,-1-3 0 0,1 2 0 0,-1 0 0 0,-1-2-352 0,1-1 32 15,0 1 16-15,0-5 0 16,-1 2-400-16,1-2-64 0,0-1-32 0,1-1 0 16,-1 0-1408-16,1 0-288 0</inkml:trace>
  <inkml:trace contextRef="#ctx0" brushRef="#br0" timeOffset="-213480.58">27387 14639 10127 0,'-1'1'896'0,"1"-1"-704"0,0 2-192 0,0-2 0 15,1 0 1712-15,-1 0 304 0,1 0 64 0,1 0 16 16,-1 3 1040-16,1-3 224 0,-2 0 32 0,0 0 16 15,0 0-848-15,0 0-192 0,0 0-16 0,0 0-16 16,0 0-1200-16,0 0-240 0,46-25-64 0,-46 25 0 16,0 0-432-16,0 0-80 0,29-57-32 0,-29 57 0 0,0 0-128 0,19-54-32 15,-19 54 0-15,0 0 0 0,14-47-128 0,-14 47 0 16,0 0 144-16,16-53-144 0,-16 53 0 0,0 0 0 16,12-45 0-16,-12 45 0 0,0 0 0 0,0 0 0 15,0 0 0-15,8-41 0 0,-7 40 0 0,-1-1 0 16,-1-2 0-16,1 4 0 0,0 0 0 0,-1 0 0 15,-1 0 0-15,0 4 128 0,1-2-128 0,-2 2 192 16,1 2-64-16,-2 0 0 0,0 4 0 0,1 2 16 16,-2 2 0-16,0 5 0 0,-2-1-16 0,1 4-128 15,0 1 192-15,1-1-64 0,0 3-128 0,1-3 160 16,3 0-160-16,0 0 160 0,1-3-160 0,1-2 128 16,2 1-128-16,2-5 128 0,0 0-128 0,0-5 0 15,-1-2 0-15,1 2 0 0,2-4 0 0,0 0 0 16,-7-4 0-16,0 0 0 0,0 0 0 0,0 0 0 0,38 0-192 0,-38 0 192 31,0 0-944-31,0 0-64 0,0 0-16 0,0 0-17760 0</inkml:trace>
  <inkml:trace contextRef="#ctx0" brushRef="#br0" timeOffset="-213262.82">27392 14399 10127 0,'-6'-4'208'16,"2"4"48"-16,2-2 16 0,0-1 48 0,1 2-320 0,1 1 0 0,0 0 0 0,0 0 0 16,0 0 3888-16,0 0 720 0,0 0 128 0,0 0 48 0,0 0-1312 0,0 0-256 15,39 0-48-15,-39 0-16 0,0 0-1904 0,0 0-384 16,47-3-80-16,-47 3-16 0,0 0-480 0,0 0-96 16,55-9-32-16,-55 9 0 0,0 0-160 0,46-17 0 15,-46 17 0-15,0 0-12496 16,46-16-2416-16</inkml:trace>
  <inkml:trace contextRef="#ctx0" brushRef="#br0" timeOffset="-211247.56">28144 14200 9215 0,'-1'-4'816'0,"-1"1"-656"0,1 1-160 0,1 1 0 15,-1 1 1872-15,0 0 352 0,-1-3 64 0,1 1 16 16,-4-2 848-16,3 0 176 0,-1 1 48 0,1 0 0 15,1 0-960-15,-1 0-192 0,2 3-48 0,0 0 0 16,2 0-1136-16,0 0-224 0,1 0-48 0,-1 3-16 16,2-2-368-16,-1 1-80 0,1 1-16 0,1 0 0 15,-1 0-64-15,0 2-16 0,-1 0 0 0,2 1 0 16,-1 0-64-16,0 2-16 0,-1 0 0 0,1-2 0 16,-1 1-128-16,-1 0 128 0,0 3-128 0,1 1 128 0,-1-1-128 0,0-3 128 15,0 4-128-15,-1-1 128 0,1 0-128 0,0-1 192 16,-1 1-192-16,1-4 192 0,-1 1-192 0,1 2 128 15,-1-3-128-15,2 0 128 0,-2-2-128 0,2 2 0 16,-2-2 0-16,0 1 128 0,0-1-128 0,1-3 0 16,-2 4 0-16,1-4 128 0,-1 4-128 0,1-1 0 15,-1-2 0-15,0 2 0 0,0-4 0 0,1 2 0 16,-1 2 0-16,2-4 0 0,-2 4 0 0,1-4 0 16,-1 2 0-16,0 0 0 0,1 0 0 0,-1 0 0 15,0 0 0-15,0 0 0 0,0 1 0 0,-1-2 0 16,1 4 0-16,-1-4 128 0,1 2-128 0,-2 0 160 15,1 0-160-15,0 0 160 0,0 4-160 0,-2-5 128 16,2 4-128-16,-2-1 128 0,1 0-128 0,-1 1 0 16,0 1 0-16,-1 0 0 0,0 2 0 0,-1-2 0 0,-1 2 0 15,1 1 0-15,-2-1 0 0,1 3 0 0,-2-2 0 0,2-1 0 16,-1-1 0-16,-1 0 0 0,1 2 0 0,-2 0 0 16,-1 1 0-16,2-1 0 0,-1-2 0 0,2 3 0 15,-1-4 0-15,1 2 0 0,-1 1 0 0,2-2 0 16,1 0 0-16,0 1 0 0,0-2 0 0,2-1 0 15,0-1 0-15,2 0 0 0,0 0 0 0,-1-1 0 16,2-2 0-16,0-2 0 0,2 4 0 0,-1-4 0 16,0 0 0-16,2-3 0 0,-1 2 0 0,1 1 0 15,-3 0 0-15,0 0 0 0,0 0 0 0,0 0 0 16,0 0 0-16,0 0 0 0,39-41 0 0,-39 41 0 0,0 0 0 16,0 0 0-16,36-44 0 0,-36 44 0 0,0 0-160 0,0 0 160 15,41-51 0-15,-41 51-144 16,0 0 144-16,0 0-160 0,38-37 160 0,-38 37-160 0,0 0 160 15,0 0 0-15,0 0 0 0,0 0 0 0,0 0 0 0,50-16 0 16,-46 20 0-16,1 1 0 0,2 0 0 0,-4 3 0 16,1 1 0-16,0-2 0 0,-1 6 0 0,0-3 0 15,-2 2 0-15,0 0 128 0,1 1-128 0,-2-1 0 16,1-1 0-16,-1 2 0 0,0-2 0 0,1-1 128 16,0-1-128-16,2-2 0 0,-1-1 0 0,2-5 0 15,0 2 0-15,-4-3 0 0,0 0 0 0,0 0 0 16,0 0 0-16,0 0 0 15,0 0-432-15,39-36-48 0,-39 36-16 0,0 0-12224 16,21-44-2448-16</inkml:trace>
  <inkml:trace contextRef="#ctx0" brushRef="#br0" timeOffset="-204096.72">28448 13921 3679 0,'0'0'320'0,"-2"0"-320"0,0 3 0 0,2-3 0 15,-1 0 1344-15,1 0 208 0,-1 1 48 0,-2-1 0 16,0 3 704-16,0-3 128 0,0 2 48 0,0-2 0 16,3 0-144-16,-2 0-32 0,2 0 0 0,0 0 0 15,0 0-320-15,0 0-80 0,0 0-16 0,0 0 0 16,0 0-464-16,0 0-80 0,0 0-32 0,0 0 0 16,0 0-448-16,0 0-96 0,0 0 0 0,0 0-16 15,0 0-368-15,0 0-64 0,0 0 0 0,0 0-16 16,0 0 16-16,0 0 16 0,0 0 0 0,44-18 0 15,-44 18 48-15,0 0 0 0,0 0 0 0,24 12 0 0,-24-12-192 0,0 0-48 16,0 0 0-16,22 11 0 0,-22-11-144 0,0 0 0 16,0 0 0-16,30 11 0 0,-30-11 0 0,0 0 0 15,0 0 0-15,0 0 0 0,33 6 0 0,-33-6 0 16,0 0-144-16,0 0 144 0,0 0-192 0,17 10 0 16,-14-9 16-16,-3 4 0 0,0-1 16 0,-3 0 0 15,2 1 0-15,0 1 0 0,-3 1-96 0,0 0-32 16,1 1 0-16,-2 2 0 0,0-2-16 0,-1 0 0 15,-1 1 0-15,0-2 0 0,0 2 128 0,-2-2 32 16,0 2 0-16,-2-2 0 0,0 2 144 0,-1-3-192 16,-1 0 192-16,2-2-192 0,0 0 192 0,0-2-192 15,2 1 192-15,1-3-192 0,-1 1 192 0,0-1-128 16,3 0 128-16,0 0-128 0,1 3 128 0,1-3 0 0,2 0 0 16,1 0 0-16,-1 0 0 0,2 0 0 0,0 0 128 0,0 0-128 15,0 0 192-15,0 0-16 0,0 0-16 0,0 0 0 16,0 0 32-16,41 2 16 0,-41-2 0 15,0 0 0-15,0 0-16 0,33 4 0 0,-33-4 0 0,0 0 0 16,0 0-16-16,40 7-16 0,-40-7 0 0,0 0 0 16,0 0-160-16,33 9 192 0,-33-9-192 0,0 0 192 15,0 0-192-15,33 10 0 0,-33-10 0 0,0 0 128 16,21 12-128-16,-16-9 0 0,-1 3 0 0,1-3 0 16,-1 0 0-16,0 2 0 0,0 0 0 0,-2-2 0 15,1 1 0-15,-2 1 0 0,0-1 0 0,-1-2 0 0,0 2 0 16,0-1 0-16,-1 0 0 0,1-2 0 15,-1 2-304-15,-1-3-32 0,1 2-16 0,0-2 0 16,0-2-944-16,1 2-192 0</inkml:trace>
  <inkml:trace contextRef="#ctx0" brushRef="#br0" timeOffset="-203363.9">28925 14015 9215 0,'-1'0'816'0,"0"0"-656"15,0 0-160-15,-1 0 0 0,2 0 1920 0,-1 0 336 16,0 0 80-16,-1 0 16 0,-1 0 880 0,2 0 176 15,1 4 48-15,2 2 0 0,2 0-1024 0,0 1-208 16,2 3-48-16,1-1 0 0,2 4-864 0,1-1-176 16,0 1-48-16,1 3 0 0,0 0-256 0,0 0-48 15,-2-1-16-15,-2-2 0 0,2 6-176 0,0-1-32 16,-1 2-16-16,0-1 0 0,-1 3-224 0,-2 0-64 16,1 3 0-16,-2-2 0 0,-2 0-128 0,0 1-128 15,-2 1 144-15,0 0-144 0,-2 1 160 0,0-4-160 0,1 3 160 16,-3-3-160-16,1 0 0 0,0-3 128 0,0 1-128 0,0-4 0 15,-1 0 0-15,0-1 0 0,0 1 0 0,-1-4 0 16,-1-2 0-16,0 2 0 0,0-2-128 0,-3 3 128 16,-1-3-208-16,0-1 16 0,1 0 0 0,-3 0 0 15,3 1-80-15,-1-3-16 0,-1 2 0 0,1-3 0 16,2 0 96-16,0-2 0 0,1 2 16 0,1-2 0 16,1-1-16-16,0 2-16 0,2-1 0 0,-1 0 0 15,1-2-48-15,1 2-16 0,1 1 0 0,-1-4 0 16,2 3-112-16,0-2 0 0,2 1-16 0,-1 0 0 15,-1-3-448-15,0 0-96 0,0 0-16 0</inkml:trace>
  <inkml:trace contextRef="#ctx0" brushRef="#br0" timeOffset="-180413.07">29614 14443 7359 0,'-1'0'656'0,"0"0"-528"15,1-2-128-15,-2 1 0 0,2 1 1600 0,0 0 272 16,-2-3 64-16,1 2 16 0,0-2 1360 0,-2 1 272 16,2 1 48-16,0-2 16 0,2 1-816 0,-1 0-144 15,2 2-48-15,1-2 0 0,-3 2-1248 0,0 0-256 16,0 0-48-16,0 0-16 0,0 0-368 0,0 0-80 0,48 4-16 0,-48-4 0 15,0 0-80-15,0 0-16 0,46 0 0 0,-46 0 0 16,0 0-240-16,41-2-48 0,-41 2-16 0,0 0 0 16,0 0-208-16,49 0 0 0,-49 0 0 0,0 0 0 15,0 0 0-15,0 0 0 0,46-4 0 0,-46 4 0 32,0 0-400-32,0 0-32 0,0 0 0 0,0 0 0 0,0 0-528 0,0 0-96 0,0 0-32 15,0 0-17376-15</inkml:trace>
  <inkml:trace contextRef="#ctx0" brushRef="#br0" timeOffset="-180126.28">29570 14553 11967 0,'0'4'528'0,"1"-1"112"0,0-2-512 0,0 1-128 15,2-2 0-15,-2 0 0 0,0 0 2992 0,2 3 560 16,-3-3 112-16,0 0 32 0,0 0 48 0,31 10 16 16,-31-10 0-16,0 0 0 0,34 9-2288 0,-34-9-448 15,0 0-80-15,0 0-32 0,44 7-400 0,-44-7-96 16,0 0-16-16,0 0 0 0,45 0-176 0,-45 0-32 16,0 0-16-16,0 0 0 0,0 0-176 0,46-9 0 15,-46 9 0-15,0 0 0 0,0 0 0 0,0 0 0 16,0 0-160-16,0 0 160 15,0 0-832-15,0 0-80 0,0 0-16 0,0 0-17648 0</inkml:trace>
  <inkml:trace contextRef="#ctx0" brushRef="#br0" timeOffset="-178063.39">30448 14468 6447 0,'-2'0'576'0,"1"1"-576"16,0-1 0-16,1 0 0 0,0 0 1840 0,-1 3 256 15,-1-3 48-15,1 2 16 0,-1 2 1296 0,-1-2 272 16,2 0 48-16,0 0 16 0,1 1-1184 0,0-2-240 15,1-1-64-15,1 0 0 0,-2 0-1088 0,0 0-240 16,0 0-32-16,0 0-16 0,0 0-416 0,0 0-64 16,0 0-32-16,46-47 0 0,-46 47-176 0,0 0-48 15,0 0 0-15,32-45 0 0,-32 45-48 0,0 0-16 16,26-42 0-16,-26 42 0 0,0 0-128 0,26-54 0 16,-26 54 0-16,0 0 0 0,20-43 0 0,-20 43 0 15,0 0 0-15,0 0 0 0,20-51 0 0,-20 51 0 16,0 0 0-16,0 0 0 0,11-41 0 0,-11 41 0 15,0 0 0-15,0 0 0 0,0 0 0 0,-2-28 0 16,0 25 0-16,1 2 0 0,-1 1 0 0,-1-3 0 0,-1 6 0 16,2-2 0-16,-1 2 144 0,0 0 0 0,-1 3 0 0,0 1 0 15,2-2 64-15,-1 2 16 0,1 2 0 0,1-2 0 16,-1 2 32-16,1 1 0 0,1-2 0 0,-1 2 0 16,1 3-80-16,1-4-16 0,-1 4 0 0,1-1 0 15,2 2-160-15,-2-2 0 0,2 1 144 0,-1-1-144 16,2-1 0-16,-2 0 0 0,2-1 0 0,1 0 0 15,0-1 0-15,-1-2 0 0,1 2 0 0,-1-3 0 16,0 0 0-16,1 0 0 0,-1 0 0 0,0-2 0 16,-1 0 0-16,0 0 0 0,-1-2 0 0,1 0-128 15,-1 0-528 1,-1-2-112-16,1 0 0 0,-1-2-12080 0,-1 0-2400 0</inkml:trace>
  <inkml:trace contextRef="#ctx0" brushRef="#br0" timeOffset="-177812.07">30361 14271 5519 0,'0'0'496'0,"0"0"-496"0,0 0 0 0,0 0 0 0,0 0 2752 0,0 0 464 15,0 0 96-15,56-12 16 0,-56 12 1728 0,0 0 368 16,65-9 64-16,-65 9 16 0,50-6-3248 0,-50 6-640 15,45 0-128-15,-45 0-16 0,38 4-784 0,-38-4-160 16,30 6-16-16,-30-6-16 0,0 0-352 0,31 11-144 16,-31-11 128-16,0 0-128 0,0 0 0 0,0 0 0 15,0 0 0-15,0 0 0 16,0 0-448-16,0 0-64 0,0 0 0 0,45-18-18736 0</inkml:trace>
  <inkml:trace contextRef="#ctx0" brushRef="#br0" timeOffset="-177280.75">30835 13968 11055 0,'-4'0'480'15,"1"-2"112"-15,2 2-464 0,0-3-128 0,0 2 0 0,0 1 0 0,1 0 2368 0,0 0 448 16,0 0 80-16,0 0 32 0,-8-22 480 0,8 22 112 16,0 0 0-16,0 0 16 0,0 0-1760 0,-2-32-368 15,2 32-64-15,0 0 0 0,0 0-704 0,0 0-128 16,0 0-16-16,0 0-16 0,0 0-224 0,0 0-32 16,38-31-16-16,-38 31 0 0,0 0-64 0,0 0-16 15,0 0 0-15,42-4 0 0,-42 4-128 0,0 0 0 16,0 0 0-16,36 5 128 0,-36-5-128 0,0 0 0 15,18 11 0-15,-18-11 0 0,9 8-176 0,-6-3-16 16,-1 0 0-16,-2 0 0 16,0 1-320-16,-1 0-64 0,-2-2 0 0,1 2-16 15,-2 0 112-15,-1 0 32 0,-1 0 0 0,-1 1 0 0,-1 0 160 0,-1-1 32 0,-2 0 16 0,1 0 0 16,-1 1 240-16,-1-1-176 0,1-2 176 0,-2-1-160 16,2 0 160-16,0-1 0 0,1 2 128 0,3-4-128 15,1 0 496-15,2 0 16 0,3-3 16 0,1 2 0 16,0 1-32-16,0 0-16 0,0 0 0 0,0 0 0 15,0 0-96-15,0 0-32 0,44-12 0 0,-44 12 0 16,0 0 16-16,0 0 0 0,40 0 0 0,-40 0 0 16,0 0-112-16,30 10-32 0,-30-10 0 0,18 8 0 15,-18-8-224-15,16 12 128 0,-16-12-128 0,14 12 0 16,-8-6 0-16,-2 0 0 0,-1 0 0 0,1-2 0 16,-4-4 0-16,4 9-256 0,-4-7 48 0,1 2 16 15,-1-4-992-15,0 4-192 0</inkml:trace>
  <inkml:trace contextRef="#ctx0" brushRef="#br0" timeOffset="-176228.87">31219 13991 16175 0,'0'0'352'0,"0"0"80"0,0 0 16 0,0 0 0 15,0 0-448-15,0 0 0 0,0 0 0 0,0 0 0 0,0 0 2896 0,0 0 496 16,18-44 80-16,-18 44 32 0,0 0-1200 0,0 0-256 16,0 0-32-16,0 0-16 0,39-35-848 0,-39 35-160 15,0 0-32-15,0 0-16 0,0 0-448 0,0 0-96 16,0 0-16-16,0 0 0 0,0 0-160 0,26 12-32 15,-27-8-16-15,-2 2 0 0,2 0 48 0,-1 1 16 16,-1 2 0-16,1 1 0 0,-1-1-64 0,2 0-16 16,0 1 0-16,0 0 0 0,1-1-16 0,0 1 0 15,0-2 0-15,1 2 0 0,-1-2 48 0,1 0 16 16,-1 1 0-16,1-1 0 0,-1 0-16 0,1-2-16 16,-1 2 0-16,2 0 0 0,-2-1-48 0,1 0 0 0,-1-1 0 0,1 0 0 15,0 1-128-15,2-1 192 0,-2 0-192 0,0 0 192 16,1 0-192-16,-1-2 128 0,1 2-128 0,-2-3 128 15,2 3-128-15,-1-2 0 0,1-2 144 0,-1 2-144 16,1-1 128-16,-2 1-128 0,1 1 128 0,-1-1-128 16,0-2 144-16,0 2-144 0,0 0 192 0,0-1-192 15,0 2 192-15,-1-1-192 0,1-1 192 0,-2 0-192 16,2 3 160-16,-1-2-160 0,0 2 128 0,0-3-128 16,-2 3 0-16,1-2 128 0,-1 2-128 0,0-4 0 15,-1 3 0-15,0 0 0 0,-1 1 0 0,0 1 0 16,0-2 0-16,-1 1 0 0,0 2 0 0,-1-1 0 15,-1-1 0-15,1 0 0 0,-2 1 0 0,0 2 0 16,1-2 0-16,-1 2 0 0,2-3 0 0,-2 1 0 0,2-1 0 0,-1-3 0 16,2 4 0-16,1-5 0 0,0 2-128 0,1-2 128 15,2-1 0-15,-2 2 0 0,2-1 0 0,1-2 0 16,-1 0-144-16,2 0 144 0,0 0-128 0,2-2 128 16,-2 2-192-16,0 0 192 0,0 0-256 0,0 0 48 15,0 0 16-15,0 0 0 0,0 0 192 0,0 0-176 16,0 0 176-16,51-32-160 0,-51 32 160 0,0 0 0 15,0 0 0-15,0 0 0 0,52-19 0 0,-52 19 0 16,0 0 0-16,0 0 0 0,0 0 0 0,42 0 0 16,-42 0 0-16,0 0 0 0,14 10 0 0,-11-4 0 15,-1 1 0-15,-1-1 0 0,-1 4 0 0,0-4 0 16,-1 2 0-16,1 2 0 0,-1-2 0 0,1-2 0 16,-1 3 0-16,-1-3 128 0,2-3-128 0,0 4 0 0,-1-5 0 0,1 2 0 15,0-2 0-15,0 0 0 0,0-2 0 16,0 0 0-16,0 0-384 0,0 0 0 0,0 0 0 0,0 0 0 31,0 0-560-31,35-45-96 0,-35 45-32 0,0 0-17488 0</inkml:trace>
  <inkml:trace contextRef="#ctx0" brushRef="#br0" timeOffset="-175361.05">31630 13826 4607 0,'-5'-3'0'0,"1"1"192"0,2 1-48 0,-1-1-16 0,2 0-128 16,0 2 0-16,1 0 0 0,-2 0 0 0,1 0 1888 0,-1-2 352 15,-1 2 64-15,1-3 0 0,-1 2 704 0,1 1 144 16,1 0 32-16,1 0 0 0,-2 0-848 0,2 0-160 15,0 0-48-15,0 0 0 0,0 0-592 0,2 0-128 16,-2 0-32-16,0 0 0 0,0 0-320 0,0 0-64 16,0 0-16-16,0 0 0 0,0 0-512 0,0 0-96 15,0 0-32-15,0 0 0 0,45-15-80 0,-45 15 0 16,0 0-16-16,0 0 0 0,0 0-80 0,0 0-16 16,0 0 0-16,0 0 0 0,46-13-144 0,-46 13 0 15,0 0 144-15,0 0-144 0,0 0 0 0,0 0 0 0,0 0 0 0,0 0 128 16,0 0-128-16,0 0 0 0,0 0 0 0,0 0 0 15,0 0 0-15,25 7 0 0,-24-4 0 16,0-3 0-16,1 2 0 0,-2-2 0 0,0 0 0 0,0 0 0 16,3 7 0-16,-3-7 0 0,0 3 0 0,0 1 0 15,-1-4 0-15,0 2 0 0,0 2 0 0,-2-2 0 16,2 2 0-16,-2 0 0 0,2 2 0 0,0-4 0 16,0 5 0-16,-1-4 0 0,1 3 0 0,-1-3 0 15,0 2 0-15,1 0 0 0,0 1 0 0,-1-2 0 16,-1-1 0-16,1 1 0 0,-1 1 0 0,1-4 0 15,-1 2 0-15,1-1 0 0,-1 0 0 0,1 0 0 16,-1-2 0-16,1 0 0 0,1 2 0 0,-2-2 0 16,2 0 0-16,0 0 0 0,-1 0 0 0,2 2 128 0,-1-2-128 0,1 0 192 15,0 0-64-15,1 0 0 0,1 2-128 0,-1-2 144 16,0 3-144-16,-1-3 160 0,0 0-160 0,0 0 128 16,0 0-128-16,0 0 128 0,0 0-128 0,0 0 160 15,0 0-160-15,31 7 160 0,-31-7-160 0,0 0 0 16,12 9 144-16,-7-6-144 0,-5-3 0 0,9 7 128 15,-9-7-128-15,9 7 0 0,-4-2 0 0,-5-5 0 16,8 10 0-16,-8-10 128 0,0 0-128 0,14 10 0 16,-10-7 0-16,-1 2 0 0,-3-5 0 0,0 0 0 15,10 8 0-15,-10-8 0 0,4 5 0 0,-4-4 0 16,0 4 0-16,0-5 0 0,-1 4 0 0,-1-3 128 16,0 1-128-16,-1 1 0 0,1 1 0 0,-2-2 0 15,1-1 0-15,-1 2 128 0,-1-1-128 0,1-2 0 0,-1 4 128 16,0-4-128-16,0 2 144 0,-1-2-144 0,-1 2 192 0,1 0-192 15,-1-1 176-15,0 2-176 0,0-1 160 0,-1 0-160 16,-1 0 128-16,2 0-128 0,0 0 0 0,-1 0 0 16,2-2 128-16,-1 0-128 0,0 3 0 0,1-3 144 15,-1 0-144-15,2 0 128 0,0 1-128 0,1 1 128 16,2-2 16-16,-1 0 0 0,1 0 0 0,1 3 0 16,-1-2-144-16,1 2 160 0,0-2-160 0,0 1 160 15,-1 1-160-15,1 0 0 0,-1 0 0 0,0 1 0 16,1-1 0-16,0 2 0 0,0-1 0 0,1 0 0 15,1-2-160-15,1 2-16 0,1-2 0 0,-3-2 0 16,0 0-848-16,0 0-192 0</inkml:trace>
  <inkml:trace contextRef="#ctx0" brushRef="#br0" timeOffset="-174847.06">31122 14595 12895 0,'0'-1'1152'0,"0"1"-928"0,1 0-224 0,0 0 0 16,-1 0 1408-16,0 0 224 0,1-2 48 0,0 2 16 16,1 0 1536-16,0 0 304 0,1 2 64 0,-1-2 16 15,2 1-1232-15,-2 2-240 0,2-1-48 0,0 2-16 16,1 0-1184-16,1-1-256 0,0 2-32 0,-6-5-16 15,0 0-144-15,33 7-48 0,-33-7 0 0,35 3 0 16,-35-3-48-16,46-2-16 0,-46 2 0 0,52-6 0 16,-52 6-112-16,58-8-32 0,-58 8 0 0,62-10 0 0,-62 10-192 15,57-11 0-15,-57 11 128 0,43-7-128 0,-43 7 0 0,0 0 0 16,64-10 0-16,-64 10 0 0,0 0-176 0,50-6-16 16,-50 6-16-16,0 0 0 0,0 0-160 0,42-3-16 15,-42 3-16-15,0 0 0 0,0 0 176 0,0 0 32 16,0 0 16-16,0 0 0 0,0 0 16 0,16 9 0 15,-20-8 0-15,-2 2 0 16,0-2-592-16,-3 1-112 0,-2 1-32 0,0-3-16704 16</inkml:trace>
  <inkml:trace contextRef="#ctx0" brushRef="#br0" timeOffset="-174246.38">31305 14872 4543 0,'-3'0'0'0,"1"-2"192"0,0 2-48 0,1 0-16 0,0 0-128 0,0 0 0 0,1 0 0 0,-2 0 0 15,0 0 3392-15,-1 0 656 0,1 0 128 0,1 0 32 16,0 0-496-16,2 0-80 0,0 0-32 0,-1 0 0 15,0 0-1568-15,0 0-320 0,0 0-64 0,0 0-16 16,0 0-592-16,51-26-112 0,-51 26-32 0,0 0 0 16,0 0-336-16,44-21-80 0,-44 21-16 0,0 0 0 15,0 0-96-15,45-8-32 0,-45 8 0 0,0 0 0 0,0 0-144 0,42 0-48 16,-42 0 0-16,0 0 0 16,23 7-144-16,-18-1 0 0,0-2 0 0,-1 2 128 0,-2 1-128 0,1 2 0 15,-2 3 0-15,-1-2 0 0,-1 0 0 0,0 0 0 16,-2 2 0-16,-1 1 0 0,1 1 0 0,-2 0 0 15,-1-2-128-15,-2 2 128 0,1-2-224 0,-3 1 32 16,0-1 0-16,-1 0 0 0,0-2-128 0,-2 3 0 16,0-5-16-16,-1 2 0 0,0-4 80 0,0 1 32 15,0-1 0-15,0-1 0 0,2 0 32 0,0-4 0 16,-1 1 0-16,5-4 0 0,-1 1 64 0,3-2 128 16,2 0-208-16,0-4 80 0,4 7 128 0,0 0 0 15,0 0 0-15,0 0-128 0,13-44 128 0,-13 44 0 16,0 0 128-16,0 0-128 0,32-45 256 0,-32 45-32 15,0 0 0-15,0 0 0 0,42-37 32 0,-42 37 16 16,0 0 0-16,0 0 0 0,45-18 32 0,-45 18 0 0,0 0 0 0,35 5 0 16,-35-5-80-16,25 13-16 0,-13-4 0 0,1 1 0 15,-1 0-80-15,-2-2 0 0,-1 2-128 0,-1-4 192 16,1 4-192-16,-2 0 0 0,2 3 128 0,-3-4-128 16,0 4 0-16,-1-3 0 0,-2 0 0 0,-1-2 0 15,0 1 0-15,-2-3 0 0,-2-2 0 0,1-2 0 16,1 2 0-16,-1-6-288 0,-2-2 64 0,2-2 16 15,-1-1-1120 1,-2-2-208-16</inkml:trace>
  <inkml:trace contextRef="#ctx0" brushRef="#br0" timeOffset="-173395.06">31120 14640 12639 0,'-2'-5'560'0,"-1"2"112"0,2 0-544 0,-1 0-128 0,0 0 0 0,1 3 0 15,0 0 0-15,0-3 0 0,-2 3 0 0,-2-4 0 16,0 2 0-16,-1-1 0 0,0 2 0 0,0 1 0 16,-2 1 0-16,1-1 0 0,1 3 144 0,-2-1-144 15,0-2 128-15,-1 4-128 0,2 0 0 0,-3-2 128 16,2 1-128-16,0 0 0 0,1-3 0 0,0 2 0 15,1-4 0-15,1 2 0 0,0 0 0 0,1-2 0 16,1 1 0-16,0-2 0 0,1 0 0 0,2 3 0 16,-5-3-208-16,1 1 80 0,1 2 128 0,-1 0-208 15,1 0 816-15,-1 0 160 0,1 0 48 0,-1 0 0 0,0 2 640 0,0-2 128 16,1 3 16-16,-1-3 16 0,0 3-32 0,1-3-16 16,0 3 0-16,1-3 0 0,-1 0 224 0,2 1 32 15,1-1 16-15,0 0 0 0,0 0-736 0,0 0-144 16,0 0-16-16,0 0-16 0,0 0-32 0,0 0-16 15,0 0 0-15,0 0 0 0,45-14-128 0,-45 14-32 16,0 0 0-16,0 0 0 0,0 0-352 0,0 0-80 16,45-14-16-16,-45 14 0 0,0 0-272 0,0 0 128 15,0 0-128-15,0 0 0 0,42 2 0 0,-42-2 0 16,0 0 0-16,0 0-192 0,35 3 16 0,-35-3 16 16,0 0 0-16,0 0 0 0,46-9-48 0,-46 9-16 15,0 0 0-15,0 0 0 0,48-15 224 0,-48 15-144 16,0 0 144-16,0 0 0 0,0 0-128 0,52-16 128 15,-52 16 0-15,0 0 0 0,0 0 0 0,0 0 0 16,0 0 0-16,30 9 0 0,-28-7 0 0,-1 3 0 0,0 0 0 0,1-1 0 16,0-1 0-16,-1 2 0 0,1-1 0 0,0-1 0 15,-1 0 0-15,1-3 0 0,0 4 0 0,-1-4 0 16,2 0 0-16,-3 0 0 0,0 0 0 0,0 0 0 16,0 0 0-16,0 0 0 0,0 0 0 0,0 0 0 15,0 0 0-15,0 0-192 0,0 0 64 0,0 0 128 31,43-29-624-31,-43 29 0 0,0 0 0 0,0 0 0 0,0 0-224 16,0 0-48-16,0 0-16 0,0 0 0 0,0 0 416 0,0 0 96 0,0 0 16 0,0 0 0 16,41 0 16-16,-39 3 16 0,0-2 0 0,0 2 0 15,-1-1-208-15,1 2-32 0,-1-2-16 0,-1 0 0 16,0 0-96-16,1-1-32 0,0 1 0 0,0 1 0 16,1-3-192-16,-2 0-32 0,0 0-16 0,0 0 0 15,0 0 192-15,0 0 32 0,0 0 16 0,0 0 0 16,0 0-464-16,0 0-80 0,0 0-32 0</inkml:trace>
  <inkml:trace contextRef="#ctx0" brushRef="#br0" timeOffset="-171947">32150 14705 6447 0,'-1'0'576'16,"0"0"-576"-16,1 0 0 0,-1 0 0 0,-1 0 1408 0,2 0 192 0,-1 0 16 0,0 0 16 15,-2 0 672-15,1 3 144 0,-2-3 32 0,2 0 0 16,1 1-224-16,-2-1-32 0,2 3-16 0,1-3 0 16,0-3-384-16,1 3-80 0,0-1-16 0,1 1 0 15,-2 0-512-15,0 0-128 0,0 0 0 0,0 0-16 16,0 0-480-16,0 0-80 0,43-29-32 0,-43 29 0 16,0 0-224-16,0 0-64 0,48-33 0 0,-48 33 0 15,0 0 0-15,47-32-16 0,-47 32 0 0,0 0 0 16,45-38-176-16,-45 38 192 0,0 0-192 0,37-39 192 0,-37 39-192 0,0 0 128 15,0 0-128-15,34-53 128 0,-34 53-128 16,0 0 0-16,0 0 0 0,18-54 0 0,-18 54 0 0,0 0 0 16,0-37 0-16,0 37 0 0,0 0 0 0,-8-35 0 15,8 35 0-15,-11-20 0 0,5 12 0 0,-2 0 0 16,0-1 0-16,-2 3 0 0,0-1 0 0,-1 1 0 16,0 1 0-16,-2 1 0 0,2 2 0 0,-1 2 0 15,0 2 0-15,0 0 0 0,2 0 0 0,-1 3 0 16,1 1 128-16,1 1-128 0,1 2 160 0,2 1 0 15,-1 2 0-15,0 1 0 0,1-2-16 0,1 4 0 16,0-3 0-16,0 4 0 0,3 0-144 0,-1-1 192 16,1 2-192-16,1-1 192 0,1 2-192 0,1-2 192 15,1 2-192-15,2-1 192 0,1 2-64 0,0-4-128 16,2 1 192-16,1-4-64 0,1 2 16 0,0-5 0 0,3 0 0 16,1-2 0-16,2-1-144 0,-15-6 128 0,35 7-128 0,-35-7 128 15,37 5-128-15,-37-5 0 0,37-2 0 0,-37 2 0 16,0 0 0-16,53-6 0 0,-53 6 0 0,0 0 0 15,44-10 0-15,-44 10-224 0,0 0 32 0,0 0 0 32,0 0-320-32,0 0-64 0,0 0-16 0,44-21 0 15,-44 21-272-15,0 0-48 0,0 0-16 0,0 0-17344 0</inkml:trace>
  <inkml:trace contextRef="#ctx0" brushRef="#br0" timeOffset="-171627.47">32354 14051 28159 0,'0'0'624'0,"0"0"128"0,0 0 16 0,0 0 16 0,0 0-624 0,0 0-160 16,0 0 0-16,0 0 0 0,0 0 2272 0,37 0 416 15,-37 0 96-15,0 0 16 0,33 6-1552 0,-33-6-304 0,0 0-64 0,34 9-16 16,-34-9-480-16,21 8-112 0,-21-8-16 0,18 8 0 16,-18-8-256-16,0 0 128 0,22 8-128 0,-22-8 0 15,0 0 0-15,0 0 0 0,0 0 0 0,0 0 0 31,0 0-832-31,0 0-64 0,0 0 0 0,0 0-16960 0</inkml:trace>
  <inkml:trace contextRef="#ctx0" brushRef="#br0" timeOffset="-170996.48">32704 14161 16575 0,'3'-2'1472'0,"-1"1"-1168"0,-2 1-304 0,0 0 0 16,0 0 1504-16,0 0 240 0,0 0 48 0,0 0 16 15,0 0 368-15,0 0 80 0,44-47 16 0,-44 47 0 16,0 0-1104-16,0 0-208 0,38-51-64 0,-38 51 0 16,0 0-496-16,0 0-96 0,0 0-32 0,26-45 0 15,-26 45 64-15,0 0 16 0,0 0 0 0,0 0 0 16,0 0 112-16,0 0 32 0,0 0 0 0,0 0 0 16,0 0-144-16,0 0-32 0,0 0 0 0,13-43 0 15,-13 43-128-15,0 0-48 0,0 0 0 0,0 0 0 16,0 0-144-16,0 0 160 0,0 0-160 0,0 0 160 15,0 0-16-15,0 0 0 0,-5-16 0 0,4 19 0 0,-1 0-16 0,-1 1 0 16,1 2 0-16,-1 3 0 0,1-2-128 0,-1 2 160 16,2 1-160-16,-1-2 160 0,0 2-160 0,2 0 0 15,-1-1 0-15,2 1 128 0,-1 2-128 0,2-2 0 16,-1 0 0-16,0 0 0 0,-1-2 0 0,1 0 0 16,1 1 0-16,-1-3 0 0,0 0 0 0,0 0 0 15,1-2 0-15,-1-2 0 0,1 2 0 0,1-2 0 16,-1 0-176-16,-2-2 176 15,0 0-816-15,0 0-80 0,0 0 0 0</inkml:trace>
  <inkml:trace contextRef="#ctx0" brushRef="#br0" timeOffset="-170742.72">32680 13975 19407 0,'0'0'416'0,"0"0"96"0,0 0 0 0,0 0 64 0,0 0-576 0,0 0 0 16,0 0 0-16,42 3 0 0,-42-3 3456 0,31 9 576 0,-31-9 112 0,27 10 16 16,-16-4-2144-16,-2 0-432 0,-3-2-96 0,0-2-16 15,0 2-1072-15,-1 0-208 0,0-2-64 0,-1 2 0 16,-4-4-128-16,0 0 0 0,0 0-192 0,0 0 192 15,0 0-896-15,0 0-48 0,0 0-16 0</inkml:trace>
  <inkml:trace contextRef="#ctx0" brushRef="#br0" timeOffset="-169930.65">33072 13706 20671 0,'0'0'448'0,"0"-2"112"0,1 2 16 0,0 0 0 0,-1 0-576 16,0 2 0-16,1-2 0 0,-1 0 0 0,2 3 3184 0,-1-2 528 0,0 1 96 0,0 2 32 16,-1 2-1616-16,1-2-320 0,-1 2-64 0,0 3-16 15,0-3-1136-15,0 0-240 0,2 4-32 0,-1-4-16 16,0 4-240-16,0-1-160 0,1-3 192 0,0 1-192 16,1 2 0-16,-1-1 0 0,1 0 0 0,-1-2 0 15,0 1 0-15,0-1 0 0,0 0 0 0,1 1 0 16,-2-3 0-16,0 1 0 0,0 1 0 0,1-2 0 15,-1 2 0-15,-1-2 0 0,0 2 0 0,-1 0 0 16,1-2 0-16,-2 1 0 0,2 0 0 0,-1 0 0 16,1 1 0-16,-1-2 0 0,0 2 0 0,1-2 0 0,-2 2 0 15,1-4 0-15,1 2 0 0,-1 2 0 0,0-3 0 0,1 0 0 16,-2 1 0-16,0 0 0 0,1 1 0 0,0-2 0 16,-2 3 0-16,1-2 0 0,-1 2 0 0,-1 1 0 15,2-4 0-15,-2 3 0 0,2 1 0 0,-2-1 0 16,0 2 0-16,1-1 0 0,0-4 0 0,-1 4 0 15,1-1 0-15,-1 1 0 0,2-1 0 0,-2 3 0 16,-1-3 0-16,1 0 0 0,-1 1 0 0,0-1 0 16,2-1 0-16,-2 0 0 0,0-2 0 0,1 1 0 15,0 1 0-15,1-4 0 0,0 2 0 0,1-1 0 16,0-1 0-16,1 2 0 0,0-3 0 0,1 0 0 16,1 0 0-16,-1 0 0 0,0 0 0 0,0 0 0 15,0 0 0-15,0 0 0 0,0 0 0 0,0 0 0 0,0 0-128 16,0 0 128-16,0 0 0 0,0 0-176 0,40-37 176 0,-40 37-160 15,0 0 160-15,0 0 0 0,0 0 0 16,0 0-128-16,0 0 128 0,0 0 0 0,0 0 0 0,0 0 0 16,0 0 0-16,47-22 0 0,-47 22 0 0,0 0 0 15,0 0 0-15,0 0 0 0,0 0 0 0,0 0 0 16,0 0 0-16,33 6 0 0,-30-4 0 0,-2 2 0 16,0 0 0-16,-1 2 0 0,0 0 0 0,0 0 128 15,-1 3-128-15,1-2 176 0,-1 2-176 0,1-2 192 16,-2 2 0-16,2 0 16 0,0-2 0 0,-1 2 0 15,1 1-64-15,0-4-16 0,0 0 0 0,0 0 0 16,0 0-128-16,0-1 0 0,1 0 0 0,1-4 0 16,-1 2 0-16,0-1 0 0,0-2 0 0,-1 0-176 15,0 0-224-15,0 0-48 0,0 0-16 0,0 0 0 16,0 0-736-16,0 0-144 0,0 0-16 0</inkml:trace>
  <inkml:trace contextRef="#ctx0" brushRef="#br0" timeOffset="-167797">30919 13131 14735 0,'-16'6'1312'16,"3"-2"-1056"-16,6 1-256 0,3-5 0 0,2 0 320 0,-3 0 0 0,-8 1 0 0,-5 3 0 15,-7 1 416-15,-5-1 96 0,-2-1 0 0,3 0 16 16,0-1-656-16,3-4-192 0,0 2 0 0,1-4 0 15,3-2 0-15,-3 1 0 0,0 0 0 0,-4-1 0 16,1 0 128-16,-1 1 48 0,2 4 16 0,-1-3 0 16,2 3 0-16,-3 2 16 0,-2 4 0 0,0 3 0 15,0 1-80-15,3 1 0 0,1 0-128 0,0 2 192 0,2 1-48 0,0-1-16 16,4 2 0-16,3-2 0 0,4 2 464 0,0 0 96 16,4 0 16-16,1 3 0 0,1-1-336 0,3 0-64 15,0-2-16-15,0 5 0 0,2 3-288 0,-1 9 0 16,-1 1 128-16,1 5-128 0,2 1 256 0,-1 4 0 15,0 5 0-15,0 3 0 0,-1-2-96 0,1 0-32 16,-2 3 0-16,1-2 0 0,-1 2 128 0,3 0 32 16,-2 2 0-16,3 1 0 0,-1 0 560 0,4-4 112 15,-1-3 32-15,-1 2 0 0,2 1-320 0,2-2-64 16,0 4-16-16,1-3 0 0,0 1-592 0,0-3 0 16,0 0 0-16,1-7 0 0,-1-3 0 0,-2-6 0 15,1-8 0-15,-1 2 0 0,-1 0 0 0,1-3 0 16,-1 0 0-16,-1 3-128 0,2-5 128 0,-3 0 0 15,1 1 0-15,-1-3-128 0,0 2 128 0,0-1 0 0,0-3 0 0,1 2 0 16,0-2 160-16,1 0-32 0,0-1-128 16,2 1 192-16,0-2-192 0,0 1 144 0,4-3-144 0,-1 2 128 15,2-2-128-15,1 0 0 0,1 1 0 0,1-3 128 16,-12-10-128-16,29 24 0 0,-29-24 0 0,32 24 0 16,-32-24 0-16,32 25 0 0,-32-25 0 0,35 22 0 15,-35-22-144-15,34 20 144 0,-34-20-192 0,36 18 192 16,-36-18-192-16,0 0 64 0,57 21 128 0,-57-21-208 15,48 13 208-15,-48-13 0 0,0 0 0 0,73 13 0 16,-73-13 0-16,70 9 0 0,-70-9 0 0,96 13 0 16,-40-6 0-16,1-1 128 0,-3 0-128 0,-1-2 0 15,1 2 0-15,0-4 0 0,-54-2 0 0,97 7 0 16,-43-4 0-16,1 0-144 0,3 0-16 0,2 0 0 0,-5 1 160 0,-55-4 0 16,92 0-144-16,-92 0 144 0,95-4 0 0,-95 4 0 15,109-3 0-15,-52 1 128 0,-57 2 48 0,105 2 0 16,-105-2 0-16,95 2 0 0,-95-2-176 0,89 2 0 15,-89-2 0-15,73 4 0 0,-73-4-176 0,78 6 48 16,-78-6 0-16,83 11 0 0,-83-11-48 0,76 5 0 16,-76-5 0-16,68 5 0 0,-68-5 176 0,65 8 0 15,-65-8 0-15,55 8 0 0,-55-8 384 0,52 9 64 16,-52-9 16-16,58 10 0 0,-58-10-128 0,66 0-16 16,-66 0-16-16,66-9 0 0,-66 9-304 0,63-16 0 15,-63 16 0-15,0 0-144 0,81-28-112 0,-81 28-32 16,57-23 0-16,-57 23 0 0,0 0-32 0,74-26-16 0,-74 26 0 0,57-15 0 15,-57 15 336-15,58-13 0 0,-58 13 0 16,58-12 0-16,-58 12 0 0,0 0 0 0,80-10 0 0,-80 10 0 16,0 0 0-16,58 0 0 0,-58 0 0 0,0 0 128 15,0 0-128-15,0 0 192 0,59 0-192 0,-50 1 192 16,-2-1 96-16,-1 2 32 0,2-2 0 0,-3 0 0 16,0-2-80-16,-2 2-16 0,1-1 0 0,-3 1 0 15,0 0-224-15,-1 0 176 0,-1-3-176 0,-1 3 160 16,-1 0 16-16,0 0 0 0,-1 0 0 0,-1 0 0 15,1 0-32-15,0-2 0 0,0 0 0 0,0 2 0 16,0-2 0-16,0-2 0 0,1 2 0 0,-1-2 0 16,0-2-144-16,2 0 0 0,-1 0 144 0,1-4-144 15,1 0 0-15,-1-5 0 0,1 1 0 0,1-3 0 0,0 0 0 16,0-2 0-16,1-3 0 0,1-5 0 16,0 3 0-16,2-3 0 0,1-1-144 0,0-2 144 0,1 1-144 15,1-2 144-15,1 3-192 0,-1 0 192 0,1 5-192 0,-1 1 64 16,2 0 128-16,-1 0-208 0,-8 22 208 0,18-44 0 15,-18 44 0-15,18-39 0 0,-18 39 0 0,17-37 0 16,-17 37 0-16,18-37 0 0,-11 17 0 0,-1 0 0 16,-1-1 0-16,-2-1 0 0,1-7 0 0,-2-2 0 15,0-1 0-15,0-4 0 0,0 2 0 0,-1 0 0 16,1 2 0-16,-2-2 0 0,1 1 0 0,-1-1 128 16,1 2-128-16,0 1 0 0,1 2 0 0,-1 1 0 15,1-1 0-15,1 1 0 0,0-3 0 0,1-4 0 16,2-3 0-16,1 2 0 0,1-2 0 0,0 3 0 0,0 4 0 15,1 0 0-15,0 2 0 0,-1-2 0 16,0 2 0-16,-3 3 0 0,-2 4 0 0,-1 0 0 0,-1-2 0 0,-2 1 0 16,-1-4 0-16,-3 1 0 0,-1-3 0 0,-1 1 0 15,-3-1 0-15,0 1 0 0,-1 2 0 0,0 4 0 16,-2-1 0-16,1 5 208 0,2 2-64 0,1 0-16 16,5 3 144-16,-1 1 32 0,0-3 0 0,0 2 0 15,1-4-160-15,0 1-16 0,2 2-128 0,-1-3 192 16,2 1-192-16,0 0 0 0,0 2 0 0,-1 0 0 15,1 2-224-15,-1-3 64 0,0 2 16 0,0 2 0 16,1-1 144-16,-3 1-208 0,0 3 80 0,-1-2 128 16,-1 4 0-16,0 0 0 0,-3 2 0 0,1 2 128 15,-2-1 160-15,0 2 32 0,0 1 0 0,-1 0 0 0,1 0-32 16,-1 0 0-16,1 0 0 0,0 0 0 0,0 0-160 0,0 0-128 16,0 1 192-16,-1-1-192 15,-1 0 0-15,-2 3 0 0,-1-3 0 0,1 2 0 0,-2-2 0 0,-3 2 0 16,-1 0 0-16,-1-1-144 0,0 2 144 0,-4-1 0 15,-2-2 0-15,-5 1 128 0,-5-2 64 0,-4 1 0 16,-1-5 16-16,-4 0 0 0,-3-1-208 0,-3 1 176 16,1 1-176-16,1 1 160 0,-4-1-160 0,-5 2 0 15,-5-2 0-15,-4 4 0 0,2-3 0 0,3 0 0 16,3 3 0-16,1-3 0 0,6 6 0 0,1-3 0 16,-2 3 0-16,1 1 0 0,1 1 0 0,1 0-144 15,0 1 144-15,3-1-160 0,1-1 160 0,4-2 0 16,2 2-144-16,0-6 144 0,3 4 0 0,-4-6 0 15,-3 2 0-15,0-2 128 0,0-2-128 0,3 0 0 16,1-3 0-16,2 2 0 0,-1 1 0 0,4 3 0 16,3 1-144-16,1 4 144 0,2 1-384 0,0 0 16 0,-1 3 16 0,1 3 0 31,-4 5-208-31,0 1-32 0,-1 4-16 0,-1 1 0 16,0 1-592-16,0 1-112 0,0 3-32 0,2-3-13536 0</inkml:trace>
  <inkml:trace contextRef="#ctx0" brushRef="#br0" timeOffset="-122146.08">4711 17007 6447 0,'0'0'576'0,"0"2"-576"16,0-2 0-16,0 0 0 15,0 0 1408-15,0 1 160 0,-1 2 32 0,1-2 16 0,0 0 560 0,0 3 128 16,1-3 0-16,-1 2 16 0,3-1-176 0,-1-2-32 16,1 2-16-16,-1-2 0 0,2 0-192 0,0 0-48 15,1 0 0-15,-2-2 0 0,0 4-560 0,-1-4-112 16,3 2-32-16,-1 0 0 0,1 0-480 0,-2 0-96 16,2 0-32-16,0-2 0 0,2-1-224 0,-1 0-32 15,1-1-16-15,1-2 0 0,-3 2-80 0,-1-2-32 16,-4 6 0-16,0 0 0 0,0 0-160 0,34-50 128 15,-34 50-128-15,0 0 128 0,36-66-128 0,-36 66 0 16,23-51 0-16,-23 51 128 0,22-63-128 0,-22 63 0 16,19-48 0-16,-19 48 0 0,0 0 128 0,16-63-128 15,-16 63 128-15,0 0-128 0,6-60 176 0,-6 60-48 0,0-38-128 16,0 38 192-16,0 0-48 0,0-37-16 0,0 29 0 0,-1 2 0 16,1-4-128-16,0 2 128 0,-2-5-128 0,-1-3 128 15,1-6-128-15,-3-4 0 0,-2-3 0 0,0-1 0 16,-2 1 0-16,0 3 0 0,-1-1 0 0,0 3 0 15,-1 2 0-15,-1 1 0 0,0 1 128 0,-1 2-128 16,0 2 0-16,1 0 0 0,-1 0 0 0,0 1 0 16,-1 1 0-16,2-1 0 0,1-1 0 0,1 0 0 15,0 0 0-15,0 1 0 0,-1-3 0 0,0 0 0 16,-2 4 0-16,2-2 0 0,-1 1 0 0,2 1 0 16,0-1 0-16,0 2 0 0,0-2 0 0,2 1 128 15,-1-2-128-15,0 0 0 0,2 0 0 0,0 1 128 16,-1-3-128-16,2 1 0 0,0 1 0 0,1 0 128 15,0 1-128-15,1-1 0 0,0-2 0 0,1 1 0 16,3 17 0-16,-3-35 0 0,3 35 128 0,0-41-128 0,0 41 0 0,0-44 0 16,0 44 0-16,3-39 0 0,-3 39 0 15,0 0 0-15,6-49 0 0,-6 49 0 0,0 0 0 0,12-48 128 16,-12 48-128-16,0 0 0 0,25-51 0 0,-25 51 128 16,0 0-128-16,33-46 0 0,-33 46 0 0,0 0 0 15,42-44 128-15,-42 44-128 0,0 0 0 0,0 0 0 16,64-26 0-16,-64 26 0 0,0 0 0 0,49-23 0 15,-49 23 0-15,0 0 0 0,0 0 0 0,63-34 0 16,-63 34 128-16,0 0-128 0,0 0 0 0,51-37 0 16,-51 37 0-16,0 0 0 0,0 0 0 0,0 0 0 15,50-20 0-15,-50 20 0 0,0 0 0 0,0 0 0 16,0 0 0-16,0 0 0 0,0 0 0 0,49-29 0 0,-49 29 0 0,0 0 0 16,0 0-192-16,0 0-32 0,0 0 0 0,0 0 0 31,0 0-720-31,0 0-144 0,0 0-16 0,0 0-17520 0</inkml:trace>
  <inkml:trace contextRef="#ctx0" brushRef="#br0" timeOffset="-120947.14">4751 16984 11055 0,'0'3'976'15,"0"-2"-784"-15,0 2 1136 0,0-3 208 16,0 0 64-16,0 3 0 0,0 0 96 0,0 3 32 16,0 0 0-16,-1-1 0 0,1 0-352 0,0-1-64 15,-2-2-16-15,2 0 0 0,0 0-448 0,-1-2-80 16,-1 2-32-16,0-2 0 0,0 0-96 0,-2 2-32 15,3 0 0-15,-1 1 0 0,-2-3-64 0,-1 1-16 16,0 1 0-16,0 0 0 0,1-1-160 0,1 3-48 16,-2-1 0-16,0 1 0 0,0-2-320 0,0-2 144 15,0 4-144-15,-1 1 0 0,1-1 0 0,0-2 0 16,0 2 0-16,0 0 0 0,0-1 0 0,0 2 0 16,1-1 0-16,-1-1 0 0,3 0 0 0,-1-2 0 15,1 1 0-15,-2 1 0 0,2-1 0 0,-1-2 0 0,1 5 0 0,-1-2-144 16,0 1 144-16,-1 1 0 15,1-1 0-15,0-3 0 0,-1 1 0 0,1 1-128 0,2-3 128 0,0 0 0 16,0 0 0-16,1 0-160 0,0 1 160 0,0-1 0 31,0-1-848-31,1 1-64 0,0-4-16 0,2 4-13760 0</inkml:trace>
  <inkml:trace contextRef="#ctx0" brushRef="#br0" timeOffset="-120395.98">4924 17175 10127 0,'-3'2'896'0,"1"1"-704"16,0-3-192-16,0 0 0 0,1 0 2528 0,-1 1 480 0,-2 2 80 0,-4 3 32 15,1 0 144-15,0 0 48 0,0 0 0 16,2 2 0-16,3 0-1456 0,0-1-304 0,3-1-48 0,0 5-16 16,0 6-768-16,3-6-144 0,1-6-48 0,0-5 0 15,1 6-272-15,0-2-48 0,3 0-16 0,1-2 0 16,1 2-192-16,2-1 0 0,2 6 128 0,1-12-128 16,-16 3 0-16,0 0 0 0,56-35 0 0,-56 35 0 15,41-44 0-15,-41 44 0 0,39-51 0 0,-39 51 0 16,0 0 0-16,44-56 0 0,-44 56 0 0,0 0 0 15,0 0-208-15,0 0 64 0,0 0 16 0,0 0 0 16,2-44 128-16,-9 41-128 0,-2 3 128 0,-2 3-128 16,-3-1 256-16,-2 4 64 0,0 1 16 0,-2 2 0 0,-2 1 112 15,-1 3 0-15,1 0 16 0,-1 2 0 0,0 1-112 0,0 0-32 16,0 0 0-16,1-1 0 0,3-5-192 0,5-1 0 16,2-6 0-16,5-3 0 0,1-3 0 0,3-2-240 15,1-3 80-15,0 8 16 16,0 0-1040-16,21-71-208 0</inkml:trace>
  <inkml:trace contextRef="#ctx0" brushRef="#br0" timeOffset="-119313.83">5381 15110 3679 0,'0'0'320'0,"0"0"-320"15,0-3 0-15,0 2 0 0,0-1 1392 0,0 2 208 16,2-4 32-16,-2-2 16 0,0 1 592 0,0 0 128 15,0 2 32-15,-2 1 0 0,2 2-96 0,-2-1-32 0,2 1 0 16,0 0 0-16,-1 1-528 0,1-1-96 0,0 2-32 0,-1 0 0 16,1-1-624-16,-2 3-128 0,1-1-32 0,-1 0 0 15,-1 3-368-15,-1-2-80 0,1 2 0 0,-2 0-16 16,1-2-112-16,-3 2 0 0,-1-2-16 0,-2 1 0 16,-1-1-48-16,-2 1-16 0,-2-1 0 0,0 2 0 15,0-2 16-15,1 1 16 0,2 0 0 0,1 0 0 16,0-4-16-16,2-1 0 0,1 0 0 0,0 0 0 15,2 0-32-15,0 0-16 0,2 3 0 0,0-3 0 16,3 0 32-16,0 0 0 0,1 0 0 0,0 0 0 16,0 0-176-16,0 0 128 0,1 0-128 0,-1 0 128 15,1 0-128-15,2 0 0 0,-1-3 0 0,2 3 0 16,-2-1 0-16,3 1 0 0,-1 0 0 0,-4 0 0 0,0 0 0 16,0 0 0-16,0 0 0 0,0 0 0 0,0 0 0 0,0 0 0 15,38 4 0-15,-31-2 128 0,-1 4-128 0,0-2 128 16,1 2-128-16,1 2 128 0,-1 0-128 0,-1-2 0 15,1 2 144-15,0 0-144 0,-1-1 128 0,0 1-128 16,2 2 128-16,-2-2-128 0,0-2 0 0,0-4 128 16,2-2-128-16,0 3 0 0,1 4 0 0,0-1 0 15,-2 1 0-15,1-1 128 0,0-4-128 0,-2 2 0 16,2 0 0-16,-2-4 0 0,3 2 0 0,-1-4 144 16,-8 2-144-16,0 0 0 0,0 0 0 0,0 0 0 15,58-36 0-15,-58 36 0 0,0 0 0 0,36-47 0 16,-36 47 0-16,0 0 0 0,31-53 0 0,-31 53 0 15,0 0 0-15,0 0 0 0,0 0 0 0,26-54 0 0,-26 54 0 16,0 0 0-16,0 0 0 0,4-40 0 0,-5 30 0 0,-3 2 0 16,1 0 128-16,-3 1-128 0,0 1 0 0,-1 3 0 15,-1-1 160-15,0 1-32 0,-4 1 0 0,0 1 0 16,1 1 112-16,-1 1 16 0,2 1 0 0,-3 1 0 16,1 3-64-16,-2-2 0 0,5-1 0 0,-3 2 0 15,0 3-64-15,1 0 0 0,1-1-128 0,-1-2 192 16,0 3-192-16,1-2 128 0,1 1-128 0,2-4 0 15,2 4 144-15,0-1-144 0,0 0 128 0,1 0-128 16,1 0 0-16,0-2 0 0,2 2 0 0,0 0 0 16,2 1 0-16,-1-5 0 0,2 2 0 0,1-4 0 15,-1 1 0-15,2 1-176 0,2-2 48 0,2-2 0 16,-8 2-704-16,0 0-144 0</inkml:trace>
  <inkml:trace contextRef="#ctx0" brushRef="#br0" timeOffset="-118679.61">5370 15078 911 0,'-2'-9'0'0,"1"7"0"0,-1 0 0 0,1 2 0 16,1 0 1568-16,-1 0 224 0,0 0 64 0,-2 0 0 16,1 4 512-16,-2-2 128 0,-1 5 0 0,0-4 16 15,1 4-416-15,1-1-96 0,-1-3-16 0,0 4 0 16,2-5-176-16,-2 3-32 0,2 1-16 0,-1 3 0 15,-2-3-448-15,-1 0-96 0,1 0 0 0,-1 1-16 16,1-1-544-16,-2-2-96 0,0 2-32 0,-1 0 0 16,-1-2-240-16,0-1-48 0,0 2-16 0,-1-1 0 15,-3-2-16-15,2 2 0 0,0 0 0 0,0 0 0 16,0 2-80-16,0-1-128 0,1 1 176 0,0-2-176 16,1 3 160-16,1 2-160 0,1-1 128 0,1 0-128 15,2-2 240-15,2 0-48 0,1 0 0 0,1-3 0 0,0 0-192 0,0-3 144 16,0 2-144-16,0-2 128 0,1-2-128 15,1 0 0-15,0-2 0 0,-1 1 0 0,0-4 0 16,2 1 0-16,-2 0 0 0,-1 6 0 0,0 0 0 0,0 0 0 16,0 0 0-16,6-43 0 0,-5 35 0 0,1 2 160 15,-2 6-32-15,0 0-128 0,0 0 192 0,0 0-64 16,0 0 0-16,16-47-128 0,-16 47 160 0,0 0-160 16,0 0 128-16,0 0-128 0,0 0 0 0,0 0 128 15,49-36-128-15,-49 36 0 0,0 0 128 0,0 0-128 16,0 0 0-16,51-12 128 0,-43 12-128 0,1 0 0 15,1 1 0-15,-1 2 0 0,0-1 0 0,0 2 0 16,0-3 0-16,-3 4 0 0,-1-4 0 0,-1 2 0 0,-1 0 0 0,0 0 0 16,-1-1 0-16,0 2 0 0,-1-1 0 0,0 1 0 15,-1-1 0-15,-1-1-192 0,1 2 64 0,-1-1 128 32,-1 0-1712-32,1 0-208 0</inkml:trace>
  <inkml:trace contextRef="#ctx0" brushRef="#br0" timeOffset="-117513.23">5672 16618 7359 0,'0'3'656'0,"0"-2"-528"15,0-1-128-15,0 0 0 0,0-1 1712 0,0 1 304 0,0 1 64 0,1-1 16 16,1 0 624-16,0-1 128 0,3-2 32 0,0 0 0 16,0-1-448-16,-5 4-96 0,0 0-16 0,0 0 0 15,0 0-640-15,0 0-128 0,44-57-16 0,-44 57-16 16,0 0-720-16,0 0-144 0,33-51-16 0,-33 51-16 15,0 0-240-15,29-59-64 0,-29 59 0 0,0 0 0 16,32-73-128-16,-32 73-16 0,20-47-16 0,-20 47 0 16,0 0-160-16,22-70 192 0,-22 70-192 0,0 0 192 15,14-54-192-15,-14 54 160 0,0 0-160 0,0 0 160 16,7-56-160-16,-7 46 160 0,-1-1-160 0,0 3 160 16,0-2-160-16,-2 2 192 0,2 0-192 0,-1 2 192 15,-1 4-64-15,1-5 0 0,-1 5 0 0,-1 1 0 16,2-2 0-16,-1 3 0 0,1 0 0 0,-1 0 0 0,0 3 48 0,-1-3 0 15,0 3 0-15,1 1 0 0,-1 1 0 16,0-1 0-16,-1 2 0 0,2 0 0 0,-1 4-48 0,0-1 0 16,0 1 0-16,1 2 0 0,-2 1-128 0,1 2 0 15,2 1 144-15,-1 3-144 0,-1-3 0 0,2 4 0 16,-1 2 0-16,0 3 0 0,2 0 0 0,-1-3 0 16,2-5 0-16,0 0 128 0,0-1-128 0,3 4 0 15,-2-1 0-15,3 3 0 0,2 0 0 0,0 3 0 16,0-5 0-16,0 1 0 0,2-5 0 0,-1-4 0 15,1 4 0-15,-1-6 0 0,1 0 0 0,-2-1 0 16,1-2 0-16,-2-2 0 0,0-1 0 0,-1 0 0 16,2-1 0-16,0 2 0 0,0-5 0 0,-1 4 0 15,1-2 0-15,-1 0 0 0,0 0 0 0,-1 1-160 0,0 0 160 16,-1-3-160 0,1 0-480-16,0-2-80 0,0 1-32 0,-2-2 0 15,1 1-64-15,-1-2-16 0,0 0 0 0,0-4 0 16,0 0-736-16,-2 0-160 0,1-1-16 0,-2-1-14800 0</inkml:trace>
  <inkml:trace contextRef="#ctx0" brushRef="#br0" timeOffset="-117245.75">5658 16236 4607 0,'-3'-3'400'16,"2"0"-400"-16,-1 2 0 0,2 1 0 0,0-3 2016 0,2 2 320 16,-1 1 64-16,1-2 16 0,3-2 2016 0,-5 4 416 15,0 0 80-15,0 0 0 0,0 0-1904 0,50-22-384 16,-50 22-80-16,0 0 0 0,40-5-1600 0,-25 10-320 16,0-4-64-16,4 1-16 0,-19-2-288 0,36 0-48 15,-36 0-16-15,39 0 0 0,-39 0-208 0,40 0 0 16,-40 0 0-16,39-2 0 0,-39 2 0 0,37-1 0 15,-37 1 0-15,34 3-19152 0</inkml:trace>
  <inkml:trace contextRef="#ctx0" brushRef="#br0" timeOffset="-114856.71">6449 16592 9551 0,'-7'2'848'0,"5"-1"-672"16,-1-1-176-16,1 0 0 0,0 1-192 0,0-1 192 16,1 0 384-16,-3 0 160 0,-2 0 32 0,1-1 32 0,-2 1 912 0,1 0 176 15,1 0 32-15,0 0 16 0,0 0 480 0,2 0 80 16,1 0 32-16,1-3 16 0,1 1 144 0,1-2 16 16,0-2 16-16,-1 6 16 0,0 0-816 0,0 0-176 15,16-54-16-15,-16 54 0 0,17-51-704 0,-17 51-128 16,24-57-16-16,-24 57 0 0,25-57-432 0,-25 57-96 15,19-47-16-15,-19 47 0 0,0 0-144 0,24-53 0 16,-24 53 0-16,0 0-160 0,0 0 160 0,0 0-208 16,21-48 80-16,-19 48 128 0,0 0-256 0,-1 4 64 15,-1-2 16-15,0 2 16 0,0 2-32 0,-1 0-16 16,-1 4 0-16,0 0 16 0,0 5 0 0,-2 3 0 16,0 5 0-16,-1 0 0 0,0 4 64 0,0 3 128 15,-1 3-208-15,0 3 208 0,-2 5-304 0,0 0 64 0,0 3 16 16,1 1 0-1,0 2-192-15,-1 0-32 0,1-3-16 0,2-2 0 0,0-5 240 0,1-2 48 0,0-3 16 0,2-7 0 16,-1-5 160-16,1-5 0 0,0-6 0 0,0-2 0 16,1-6 0-16,0-1 0 0,0-4 0 0,-2-3 0 15,2-4 0-15,-2-3 144 0,2-5 0 0,0 0 0 16,0-4 272-16,1 1 48 0,0 4 16 0,0-7 0 16,0 25-96-16,5-57-32 0,-2 19 0 0,2-3 0 15,0 0-160-15,-5 41-48 0,14-77 0 0,-14 77 0 16,12-66 48-16,-12 66 0 0,15-68 0 0,-15 68 0 15,17-61 0-15,-17 61 16 0,19-54 0 0,-19 54 0 16,21-54-16-16,-21 54-16 0,20-47 0 0,-20 47 0 16,0 0-176-16,24-47 160 0,-24 47-160 0,0 0 160 15,0 0-160-15,0 0 0 0,0 0 0 0,0 0 128 0,0 0-128 0,0 0 0 16,50-17 0-16,-46 23 0 0,-2 1 0 0,1 2 0 16,-1 14 0-16,-1-1 0 0,-1 3 0 0,-1 1 0 15,0-2 0-15,-3 0 0 0,-1-2 0 0,0-1 0 16,-2 1-176-16,2-6 176 0,1-6 0 0,-2 3-160 15,-3 3 160-15,-2 0 0 0,-2 1-128 0,0-3 128 16,6-8 0-16,-2 3 0 0,-2-4 0 0,0 0-128 16,2-2 128-16,3-3 0 0,2 0 0 0,2-2 0 15,-1 1 0-15,3 1 0 0,2-5 0 0,0 0 0 16,-2 5 0-16,0 0 0 0,0 0 0 0,0 0 0 16,0 0 0-16,50-50 0 0,-50 50 0 0,0 0 0 15,0 0 0-15,0 0 0 0,55-26 0 0,-55 26 0 16,0 0 0-16,0 0 0 0,52-16 0 0,-52 16 0 0,0 0 0 15,0 0 0-15,47-12-384 0,-47 12 0 0,0 0-16 16,0 0 0 0,58-23-2048-16,-58 23-416 0</inkml:trace>
  <inkml:trace contextRef="#ctx0" brushRef="#br0" timeOffset="-114291.92">7035 16040 2751 0,'-3'2'256'0,"2"-2"-256"0,0 1 0 0,0-1 0 0,-1 0 2048 0,1 3 384 0,0-3 64 0,-2 4 0 16,-2 1 1504-16,-1 4 288 0,0 1 64 0,-3-1 16 15,2 2-1296-15,0 0-256 0,-1 2-48 0,1-3-16 16,-1-1-1408-16,1 4-272 0,-1 5-64 0,0 0-16 15,-1 0-480-15,1 1-112 0,0 1-16 0,1 1 0 16,0 1-96-16,1 0-32 0,3 4 0 0,-2-1 0 16,2-1-128-16,2 0-128 0,2-2 192 0,2-1-192 15,2-2 128-15,1-3-128 0,2-2 0 0,4-3 0 0,0-4 0 16,2-4 0-16,0 0 0 0,-14-3 0 0,0 0-368 0,51-18 32 16,-51 18 0-16,0 0-12368 15,58-39-2464-15</inkml:trace>
  <inkml:trace contextRef="#ctx0" brushRef="#br0" timeOffset="-113895.87">7141 16475 8287 0,'3'6'368'0,"-2"-5"80"0,0 2-448 0,-1 1 0 15,1-4 0-15,1 0 0 0,-1 2 2080 0,0-2 336 16,3 0 64-16,-1 0 16 0,2 1 704 0,2-2 160 0,0-1 32 0,-7 2 0 15,0 0-1024-15,0 0-192 16,0 0-32-16,0 0-16 0,44-47-976 0,-44 47-192 0,0 0-32 0,0 0-16 16,38-49-560-16,-38 49-112 0,0 0-32 0,0 0 0 15,0 0-80-15,0 0-128 0,32-54 176 0,-32 54-176 16,0 0 192-16,0 0-192 0,3-46 192 0,-4 39-192 16,1-2 192-16,-1 2-64 0,-2-3 0 0,1 4-128 15,0 6 176-15,-1-3-176 0,-1-1 160 0,2 4-160 16,-1-2 208-16,1 2-48 0,1 0-16 0,-2 0 0 15,2 0-16-15,0 0-128 0,2 2 192 0,-1 2-64 16,-1 0-128-16,1 1 160 0,1 2-160 0,0 6 160 16,0-3-160-16,1 2 160 0,0 0-160 0,-1 1 160 15,2-6-160-15,-2 4 0 0,3 5 0 0,-2 0 0 16,2 0 0-16,-2-2 0 0,2 1 0 0,0-3 0 0,0-2-368 0,-2-1 48 16,-1-6 16-16,2 1 0 15,-1-1-400-15,1-3-96 0,-1 0-16 0,-1-3 0 16,-1-1-1840-16,0 4-368 0</inkml:trace>
  <inkml:trace contextRef="#ctx0" brushRef="#br0" timeOffset="-113676.08">7134 16213 13823 0,'-8'4'608'0,"6"-2"128"0,-1-2-592 0,1 1-144 15,1-1 0-15,-1 3 0 0,1-3 2880 0,1 2 560 16,0 2 96-16,1-2 32 0,4 3-464 0,1 0-96 15,3-1 0-15,2-2-16 0,0-2-1680 0,-11 0-336 16,0 0-64-16,41-2-16 0,-41 2-560 0,0 0-112 0,45-10-32 0,-45 10 0 16,0 0-192-16,45-12 0 0,-45 12 0 0,0 0 0 15,47-13 0-15,-47 13-208 0,0 0 16 0,47-10-18032 16</inkml:trace>
  <inkml:trace contextRef="#ctx0" brushRef="#br0" timeOffset="-113313.21">7549 15951 17503 0,'0'0'768'0,"0"0"176"15,1 0-752-15,1-4-192 0,-1 4 0 0,0 0 0 16,0 0 3024-16,2 0 576 0,1 0 112 0,0 1 32 16,1 2-848-16,2 0-160 0,-2 4-48 0,1-1 0 15,-1 0-1664-15,0 1-320 0,1 2-80 0,1 0-16 16,2 2-224-16,2 4-32 0,0-2-16 0,-1 2 0 0,-1 1-144 0,1-1-16 15,-2 1-16-15,0 3 0 0,0-2-160 0,0 1 0 16,-2 4 0-16,-1-3 128 0,0 1-128 0,-3 1 0 16,-1 1 0-16,1 3 0 0,-2-1 0 15,-3 0 0-15,1 1 0 0,-2-3 0 0,-1 1 0 0,-2-1 0 16,-1 3 0-16,0-3 0 0,-2-2 0 0,1-2 0 16,-1-2-144-16,0-3 144 0,0-4 0 0,1 0 0 15,-3-3-128-15,2 1 128 0,1-4 0 0,-3 1 0 16,1 2-128-16,1-3 128 0,3 0-192 0,0 0 32 15,-1 2 0-15,1 0 0 0,2-2 16 0,1 4 0 16,-1-5 0-16,3 4 0 0,0-2-96 0,2 0-16 0,0-1 0 16,0 2 0-1,3-1-160-15,1-2-32 0,1-2-16 0,2 0 0 16,0-2-880-16,1-2-160 0,-1 2-32 0,-7 2-9568 0,0 0-1904 0</inkml:trace>
  <inkml:trace contextRef="#ctx0" brushRef="#br0" timeOffset="-112597.37">8096 16377 8287 0,'-3'4'736'0,"1"-4"-592"16,2 0-144-16,-1 0 0 0,-1 2 2544 0,0-2 464 15,-3 4 112-15,-3 0 16 0,0 1 512 0,-2 0 96 16,0 0 32-16,0 1 0 0,-1 0-1680 0,0-2-336 16,-2 2-64-16,2 0-16 0,1 0-976 0,-1 1-208 0,1-1-48 15,-1-1 0-15,0 6-320 0,1-4-128 0,4-2 0 0,0 3 144 16,0-2-144-16,0 4 0 0,1 0 0 0,2-2 0 16,3 1 0-16,1-2 0 0,4 2 0 0,2-3 0 15,1-2-144-15,2-2 144 0,4-2-192 0,-14 0 192 16,0 0-288-16,48-18 48 0,-48 18 16 0,0 0 0 31,67-56-352-31,-67 56-64 0,45-54 0 0,-45 54-16 16,36-55-368-16,-36 55-64 0,30-66 0 0,-30 66-16 0,20-78 416 0,-20 78 96 0,10-65 16 0,-10 65 0 15,0-43 864-15,0 43 176 0,-7-36 48 0,7 36 0 16,-12-34 656-16,5 19 144 0,-1 2 32 0,-2 0 0 16,0 0-928-16,1-1-176 0,0 2-48 0,-1 1 0 15,3 1-16-15,-1 1-16 0,3 2 0 0,2-1 0 0,0 1-160 0,1 3-192 16,0-1 32-16,2 1 16 0,2 1 336 15,-1 2 64-15,0 1 0 0,2 0 16 0,-2 1 16 0,1 2 0 16,2 1 0-16,0 2 0 0,-2 0-32 0,2 3-16 16,0 3 0-16,-1 4 0 0,2 1-48 0,0 7-16 15,0 2 0-15,-1 2 0 0,0 1-48 0,-1 3-128 16,0 5 192-16,-1 1-64 0,1-2-128 0,-2 1 160 16,1-2-160-16,1-4 160 0,-1-2-160 0,2-1 0 15,0-6 144-15,-1-2-144 0,0-2 0 0,-1-5 0 16,2-3 0-16,-1-1 0 0,-1 1 0 0,0-1-128 15,2-3 128-15,-1 0-128 16,-1-2-320-16,1-1-48 0,-1-3-16 0,1 0 0 16,-1-3-1216-16,1-1-256 0,-2 2-64 0,0-4-14096 0</inkml:trace>
  <inkml:trace contextRef="#ctx0" brushRef="#br0" timeOffset="-112158.58">8389 16560 7359 0,'0'0'656'16,"0"0"-528"-16,0 0-128 0,0 0 0 15,0 0 2160-15,0 0 400 0,0 0 64 0,0 0 32 16,1-2-80-16,1-2-16 0,1-5 0 0,1 3 0 0,-4 6-352 0,0 0-80 15,0 0-16-15,0 0 0 0,0 0-464 0,29-57-112 16,-29 57 0-16,0 0-16 0,28-56-752 0,-28 56-128 16,0 0-48-16,0 0 0 0,28-64-272 0,-28 64-48 15,0 0-16-15,0 0 0 0,17-50-256 0,-17 50 160 16,0 0-160-16,0 0 128 0,0 0-128 0,0 0 0 16,0 0 0-16,0 0 0 0,0 0 0 0,0 0 0 15,0 0 0-15,0 0 0 0,0 0 128 0,0 0-128 16,0 0 0-16,0 0 128 0,0 0 64 0,-1-4 16 15,0 14 0-15,-2 2 0 0,1 3-32 0,-1 1-16 16,1 6 0-16,1-8 0 0,1-2-160 0,0 1 128 16,0-1-128-16,0 4 128 0,2 7-128 0,2 1 0 15,1 2 0-15,1-4 0 0,0-3 0 0,-1-5 0 0,3 0 0 16,-1-6 0-16,0-2-144 0,1-3-16 0,-1-3 0 0,1-3 0 31,-1-1-448-31,-7 4-96 0,0 0 0 0,0 0-11808 0,0 0-2352 0</inkml:trace>
  <inkml:trace contextRef="#ctx0" brushRef="#br0" timeOffset="-111929.42">8338 16339 19343 0,'-7'5'848'0,"3"-3"192"15,1 2-832-15,1-1-208 0,1-1 0 0,1-1 0 0,0 2 2944 0,0-1 560 16,0 4 96-16,2-2 32 0,2 2-1072 0,2-2-224 15,2-2-32-15,0 2-16 0,3-4-1584 0,-11 0-304 16,0 0-64-16,49-6-16 0,-49 6-176 0,40-6-144 16,-40 6 192-16,45-10-192 0,-45 10 0 0,47-10 0 15,-47 10 0-15,47-2 0 0,-47 2 0 0,47-4-192 16,-47 4 0-16,46 0-18368 16</inkml:trace>
  <inkml:trace contextRef="#ctx0" brushRef="#br0" timeOffset="-110280.62">7340 15104 11055 0,'-1'2'976'0,"0"2"-784"0,1-3-192 0,0 0 0 0,0 1 1520 0,0 0 256 16,0-2 48-16,0 1 16 0,2 2 1088 0,-1 0 208 15,1 0 64-15,-1-1 0 0,-1 5-736 0,0-4-144 16,0 1-16-16,0-2-16 0,0 2-1056 0,0-1-208 16,-1 0-32-16,-1 0-16 0,1 3-496 0,0-2-96 15,0 3-32-15,-2 2 0 0,0-1-80 0,-1 6-16 16,0 1 0-16,-1 1 0 0,0 4-128 0,1 1-128 16,1 2 192-16,0 4-192 0,1-3 128 0,1 3-128 0,1 2 0 15,-2-3 0-15,2-2 0 0,2 2 0 0,-1 3 0 0,1-1 0 16,2 1 0-16,0-5 0 0,-2-1 0 0,1-4 0 15,-1 0 0-15,-2-1 0 0,1 1 0 16,-2-3 0-16,0-2 0 0,0 1 0 0,-2-3-128 0,2-6 128 16,0-5 0-16,-2 2 0 0,1 7 0 0,1-4 0 15,-2-4 0-15,1-2 0 0,-1 0 0 0,1-2 0 16,-2-4 0-16,1-1 0 0,0-2-128 0,-1-4 128 16,0-3 0-16,-1 0 0 0,2-5-160 0,-2 1 160 15,1-2 0-15,-1 1 0 0,0 1-144 0,0 0 144 16,0 6 0-16,0-2 0 0,3 6 0 0,-2 0 0 15,3 4 0-15,0 3 0 0,-1-1 0 0,1 2 144 16,1 2 48-16,-1 0 0 0,0 2 0 0,-1-2 0 16,1 4 0-16,0-1 16 0,0-2 0 0,0 4 0 0,-1 2-32 0,1-1-16 15,1 4 0-15,0 3 0 0,0-1-160 0,0 2 0 16,0 0 144-16,1 2-144 0,-1 3 0 0,2-7 0 16,-2 1 0-16,1 0 0 0,-1 7 0 0,1-1 0 15,0-4 0-15,-1-2 0 0,1-1 0 0,1-3 0 16,0 1 0-16,-1-4 0 0,2-2-160 0,-2-2 160 15,2-2-192-15,-1 0 192 0,1 0-192 0,0-2 192 16,2-1-192-16,-5 3 192 0,0 0-144 0,0 0 144 16,0 0 0-16,0 0-144 0,46-33 144 0,-46 33 0 15,0 0 0-15,0 0 0 0,51-37 0 0,-51 37 0 16,0 0 0-16,0 0 0 0,53-53 832 0,-53 53 128 16,0 0 48-16,0 0 0 15,43-55-2160-15,-43 55-448 0,0 0-64 0,25-44-17968 0</inkml:trace>
  <inkml:trace contextRef="#ctx0" brushRef="#br0" timeOffset="-109544.58">7563 15034 10127 0,'1'0'896'0,"0"3"-704"0,0-2-192 0,-1-1 0 15,0 0 1904-15,2 3 336 0,0-1 80 0,2-1 16 16,1 4 752-16,-1-5 160 0,-1 1 16 0,1-2 16 16,-4 1-832-16,0 0-160 0,0 0-48 0,0 0 0 15,0 0-1088-15,2-47-208 0,-3 39-48 0,1 8-16 16,-4-29-432-16,1 6-64 0,-2-2-32 0,-1-6 0 16,1 1-144-16,-1 2-16 0,1-1-16 0,0 1 0 15,5 28-176-15,-5-46 0 0,5 46 144 0,-2-32-144 16,2 32 0-16,0 0 0 0,0-38 0 0,0 38 128 15,0 0-128-15,0 0 144 0,0 0-144 0,0 0 160 16,0 0 32-16,0 0 0 0,0 0 0 0,0 0 0 16,0 0 0-16,0 0 16 0,0 0 0 0,0 0 0 15,0 0-48-15,45-6-16 0,-36 15 0 0,-3 1 0 0,2 1-144 0,1-1 0 16,0 0 0-16,-2-1 0 0,2 2 0 0,-2-5 0 16,-1-1 0-16,-1-1 0 0,2 5-240 0,-2 2-16 15,-3 0-16-15,0 0 0 16,-2 1-128-16,-1 1-32 0,-1-3 0 0,-2-2 0 0,-1 2 32 0,-1-1 0 15,-2 1 0-15,0-4 0 0,-1 0 144 0,1-2 48 16,-2-1 0-16,2-3 0 0,2-1 64 0,-1-1 16 16,0 2 0-16,1-3 0 0,3 0-32 0,1-4 0 15,2 7 0-15,0 0 0 0,0 0-128 0,0 0-32 16,0 0 0-16,35-50 0 16,-35 50-224-16,0 0-48 0,0 0-16 0,0 0-10592 15,46-39-2112-15</inkml:trace>
  <inkml:trace contextRef="#ctx0" brushRef="#br0" timeOffset="-108980.08">7928 14807 1839 0,'-4'-3'160'0,"1"2"-160"0,1 1 0 0,-1-2 0 16,3 0 3472-16,-1 2 672 0,-1-2 128 0,-2 2 16 15,-2-4 256-15,-2 2 32 0,-2-2 16 0,1 2 0 16,1-2-2272-16,1-1-448 0,-2 1-80 0,2 4-32 15,-2 6-1152-15,0 3-224 0,2-3-64 0,1 0 0 16,-2 6-128-16,3-1-48 0,2 0 0 0,1 0 0 16,1 1-144-16,2-2 0 0,2 0 144 0,2-1-144 15,1-4 0-15,1 0 0 0,2-4 0 0,0 1 0 16,1-2 0-16,-10 0-128 0,0 0 128 0,0 0 0 0,0 0-176 0,0 0 176 16,54-28-208-16,-54 28 80 0,0 0-128 0,0 0-32 15,0 0 0-15,0 0 0 16,41-45-368-16,-41 45-80 0,0 0-16 0,0 0 0 15,0 0-176-15,0 0-32 0,13-50-16 0,-13 50 0 0,0 0 576 0,0 0 112 16,-2-44 32-16,0 33 0 0,-2 3 256 0,0-1 144 16,-1 3-16-16,1-2 0 0,0-4 464 0,0 0 96 15,0 4 16-15,0-3 0 0,1 0 0 0,-1 2 16 16,-1-1 0-16,1 2 0 0,2 2-96 0,-2-1-32 16,3 4 0-16,-2-4 0 0,2 5-224 0,1-2-48 15,-1 3-16-15,1 0 0 0,-1 0-64 0,1 1-16 16,1 0 0-16,0 0 0 0,0 1 0 0,1 0 0 0,0 3 0 0,1 2 0 15,-1 0 32-15,1 0 16 0,2 2 0 16,-2 0 0-16,1 2-128 0,1 3-16 0,0-3-128 0,0 2 192 16,0 0-192-16,0 1 0 0,1 4 0 0,-2-5 0 15,-1-5 0-15,-2 1 0 0,2 5 0 0,-1-2 0 16,0 4 0-16,-1 1 0 0,0-2 0 0,-1 2 0 16,-1-3 0-16,1 0 0 0,-1 0 0 0,-1-1 0 15,4 1 0-15,-2-4 0 0,1 1 0 0,0-3 0 16,0-5-192-16,2-4-48 0,1-2 0 0,-1-1 0 15,-3 5-672-15,0 0-144 0,0 0-32 0,23-48-17408 16</inkml:trace>
  <inkml:trace contextRef="#ctx0" brushRef="#br0" timeOffset="-108579.06">8188 14924 9215 0,'-1'-1'816'0,"1"1"-656"16,0 0-160-16,0 1 0 0,0-1 3200 0,0 0 592 15,-1 0 128-15,1-1 32 0,0 1-624 0,-1-2-112 16,1-2-16-16,0 4-16 0,0 0-1536 0,0 0-304 16,0 0-64-16,0 0-16 0,0-47-608 0,0 47-112 15,0 0-32-15,0 0 0 0,-4-42-144 0,4 42-48 16,0 0 0-16,-5-41 0 0,5 41-64 0,-5-31-32 15,5 31 0-15,0 0 0 0,-6-41-96 0,6 41 0 0,0 0-128 0,0 0 192 16,-4-38-192-16,3 32 0 0,1 6 128 0,0 0-128 16,0 0 0-16,0 0 0 0,0 0 128 0,0 0-128 15,15-48 0-15,-15 48 128 0,0 0-128 0,0 0 0 16,0 0 144-16,0 0-144 0,0 0 128 0,0 0-128 16,0 0 160-16,0 0-160 0,37-41 192 0,-37 41-192 15,0 0 128-15,0 0-128 0,0 0 0 0,0 0 0 16,0 0 0-16,40-5 0 0,-36 7 0 0,1 1 0 15,0 0-240-15,0 1-48 0,0 1-16 0,0 1 0 16,-1-2-256 0,1 2-48-16,0-2-16 0,1 2 0 0,0-2-1072 15,-1 1-224-15,0-2-32 0,-1 1-14432 0</inkml:trace>
  <inkml:trace contextRef="#ctx0" brushRef="#br0" timeOffset="-108292.21">8098 14759 8287 0,'3'0'736'0,"-1"0"-592"16,1 0-144-16,-2 0 0 0,1 0 3008 0,3 0 560 15,-5 0 112-15,0 0 32 0,42 0 160 0,-42 0 32 0,35 1 16 0,-35-1 0 16,0 0-2080-16,39 9-432 16,-27-7-64-16,-1 2-32 0,-1 2-864 0,-2-2-192 0,1 2-16 0,-2-4-16 15,-2 2-224 1,1 0 0-16,-1-2 128 0,2 2-128 0,-2-2 0 0,0-2 0 0,-1 0 0 16,-4 0-12288-16,0 0-2416 0</inkml:trace>
  <inkml:trace contextRef="#ctx0" brushRef="#br0" timeOffset="-96396.18">9262 16428 12895 0,'-3'1'1152'0,"1"2"-928"15,1-3-224-15,-1 0 0 0,1 0 1920 0,-1 0 352 16,-2 2 64-16,-2-1 16 0,0 2 528 0,1-3 96 16,1-3 32-16,1 2 0 0,5-1-1184 0,0-2-224 15,1 0-64-15,-3 4 0 0,0 0-640 0,0 0-128 16,0 0-16-16,0 0-16 0,0 0-240 0,0 0-48 15,0 0-16-15,47-28 0 0,-42 32-48 0,-2-3-16 16,1 1 0-16,0-2 0 0,-1 3 768 0,1 0 144 16,2 1 48-16,2 2 0 0,0 1-1008 0,2-1-320 0,0-3 160 0,0 2-160 31,0-3-752-31,-1 0-224 0,-2-2-48 0,2 0-16 0,-1-2 800 0,2 0 240 16,-1 0 0-16,-3-1 0 15,0 2-448-15,-2-1 16 0,-2 2 16 0,0 0 0 16,-1 0-1056-16,-2 0-192 0</inkml:trace>
  <inkml:trace contextRef="#ctx0" brushRef="#br0" timeOffset="-95996.93">9175 16529 7135 0,'-5'0'144'0,"3"3"48"0,-1-3 0 0,2 0 16 0,0 0-208 0,1 0 0 16,0 0 0-16,-1 0 0 0,-1 1 3920 0,1 2 752 15,0-3 128-15,1 0 48 0,1 0-1568 0,0 0-304 16,3 0-64-16,0-3-16 0,1 2-1296 0,0-2-256 15,2 3-48-15,1-3-16 0,-8 3-480 0,0 0-96 16,0 0-32-16,0 0 0 0,0 0-160 0,49-9-16 16,-40 9-16-16,-2 0 0 0,3 3-192 0,-3-2-32 0,2 1-16 15,0-2 0-15,-3 0-240 0,0 3 176 0,0-3-176 0,-1 0 160 16,0 1-160-16,1 1 0 0,2-2 0 0,-2 3 0 16,-1-3 0-16,0 1 0 0,1-1 0 0,0 0 0 15,-1 0 0-15,0 0 0 0,1-1-128 0,-2 1 128 31,1-3-752-31,-3 3-80 0,0-2 0 0,-1 1-11904 0,0 1-2384 0</inkml:trace>
  <inkml:trace contextRef="#ctx0" brushRef="#br0" timeOffset="-95013.86">10068 17411 7359 0,'-4'12'656'0,"2"-5"-528"0,-2-2-128 0,3 0 0 0,0-4 1088 0,1 4 192 15,0-2 48-15,0 0 0 0,1 4 1680 0,0 2 320 16,2-3 80-16,0 0 16 0,3-4-736 0,1-4-128 16,-1 2-48-16,1-6 0 0,-7 6-912 0,0 0-192 15,0 0-48-15,46-37 0 0,-46 37-464 0,0 0-112 16,51-51-16-16,-51 51 0 0,42-47-288 0,-42 47-64 15,49-52-16-15,-49 52 0 0,51-53-144 0,-51 53-48 16,49-54 0-16,-49 54 0 0,46-53-208 0,-46 53 176 16,51-60-176-16,-51 60 160 0,0 0-160 0,49-64 0 0,-49 64 0 15,34-59 128-15,-34 59-128 0,31-70 0 0,-31 70 0 0,22-70 0 16,-22 70 0-16,15-75 0 0,-15 75 0 16,2-57 0-16,-6 31 0 0,-2 1 0 0,-1 0 0 0,-3 3 0 15,0 2 0-15,1 2 0 0,1 3 0 0,-3-3 0 16,-3 0 0-16,-2-7 0 0,-1 0 0 0,-3-1 0 15,-1 2 0-15,0-2 0 0,0 0 0 0,-1 1 0 16,1-1 0-16,-1 3 0 0,0-1 0 0,0 2 0 16,1 0 0-16,0-1 0 0,1-4 0 0,2 4 0 15,0-2 0-15,1 0 0 0,1 3 0 0,2 2 0 16,4 3 0-16,1-1 0 0,-3-4-144 0,-1-2 144 16,-1-5 0-16,2 1 0 0,1 2 0 0,1-2 0 15,4 2 0-15,-1 2 0 0,2 1 0 0,5 23 0 16,-4-38 0-16,4 38 0 0,0 0 0 0,2-51 0 0,-2 51 0 0,0 0 0 15,15-47 0-15,-15 47 0 0,0 0 0 0,27-47 0 16,-27 47 0-16,0 0 0 0,40-47 0 0,-40 47 0 16,0 0 0-16,50-45 0 0,-50 45 0 0,0 0 0 15,57-31 0-15,-57 31 0 0,46-20 0 0,-46 20 0 16,0 0 0-16,65-19 0 0,-65 19 0 0,0 0 0 16,55-8 0-16,-55 8 0 0,0 0 0 0,49-4 0 15,-49 4 0-15,0 0 0 16,49 0-528-16,-49 0-48 0,0 0-16 0,0 0-11952 15,50 3-2400-15</inkml:trace>
  <inkml:trace contextRef="#ctx0" brushRef="#br0" timeOffset="-94380.5">10533 17487 8287 0,'-1'1'736'0,"-1"1"-592"16,2-2-144-16,-1 0 0 0,1 0 2352 0,-1 1 432 16,0 2 96-16,-3 1 0 0,0 1 752 0,-2 1 144 15,1-2 16-15,0 2 16 0,0 0-1488 0,0 0-288 16,2 1-64-16,-1 2-16 0,0-3-1120 0,2 2-240 15,-1 3-32-15,2-1-16 0,1 0-272 0,1 2-48 16,2 0-16-16,-1 1 0 0,3-2-80 0,-1 0 0 16,5 3-128-16,-1-6 192 0,1 0-192 0,2-3 0 15,3 0 0-15,2-3 0 0,0-2 0 0,2 0 0 16,-18 0 0-16,0 0 0 0,61-22 0 0,-61 22 0 16,43-29 0-16,-43 29 0 0,0 0 0 0,55-44 0 0,-55 44-128 0,0 0 128 15,0 0-208-15,37-57 16 0,-37 57 0 0,0 0 0 16,0 0 192-16,-8-45-144 0,1 37 144 0,-3 0-128 15,-1 2 128-15,-3 0 144 0,1 0-16 0,-3 0-128 16,1 2 352-16,0 1-32 0,2 3-16 0,-1-2 0 16,-2 4-304-16,-3-2 160 0,0 4-160 0,1 1 128 15,2 1-128-15,1 2 0 0,1-2 0 0,3 0 0 16,3 1 0-16,1-2 0 0,5-1 0 0,1-4 0 16,3-2-224-16,2-5 80 0,-4 7 16 0,0 0 0 15,0 0-704-15,35-54-128 16</inkml:trace>
  <inkml:trace contextRef="#ctx0" brushRef="#br0" timeOffset="-93409.46">11172 15435 11519 0,'0'0'256'0,"0"0"48"0,0 1 16 0,0-1 0 0,0 0-320 0,0 0 0 16,1 0 0-16,-1 0 0 0,2 0 3136 0,-1 0 576 16,0 3 128-16,0-3 0 0,2 2-1216 0,-2 2-240 15,-1 0-48-15,1 2-16 0,-1-2-976 0,0 0-208 16,0 0-48-16,-1 2 0 0,1 1-560 0,-2 2-112 15,-2 4-32-15,-1-1 0 0,0 2-144 0,-2 2-48 16,-1 0 0-16,-2-1 0 0,-1 1-192 0,-1-1 0 16,-1-4 0-16,0 0 0 0,2-1 0 0,-3 0 0 15,-1-4 0-15,-1 0 0 0,3-2 0 0,-2-2 0 16,-3 1 0-16,-1-3 0 0,0-3 0 0,-1 1 0 16,2 1 0-16,0-2 144 0,6 1 64 0,1-2 16 0,1 0 0 0,3-1 0 15,2 0-32-15,0-3-16 0,4-1 0 0,-1 2 0 16,2-3-176-16,3 1 128 0,-3 9-128 0,0 0 128 15,0 0-128-15,0 0 0 0,33-51 0 0,-33 51 0 16,0 0 0-16,0 0 0 0,0 0 0 0,52-38 0 16,-52 38 0-16,0 0 0 0,0 0 128 0,66-22-128 15,-66 22 0-15,0 0 0 0,47-6 0 0,-47 6 0 16,27 3 128-16,-17 0-128 0,0 3 0 0,1-2 128 16,2 6 32-16,1 2 0 0,-2 0 0 0,1 1 0 15,-1-3 32-15,0 2 0 0,0 0 0 0,-3-2 0 16,3-4-192-16,-1 2 128 0,1 3-128 0,-1-4 128 15,0-3-128-15,0 1 0 0,1-4 0 0,-1 2 0 16,-1-3 0-16,-1-3 0 0,-9 3 0 0,0 0 0 16,0 0 0-16,0 0 0 0,55-28 0 0,-55 28 0 0,0 0 0 0,0 0 0 15,36-48 0-15,-36 48 0 0,0 0 0 16,15-49 0-16,-15 49 0 0,0 0 0 0,6-47 0 0,-7 31 0 16,-2-1 0-16,-1 3 0 0,-1-2 0 0,-1 4 0 15,0 2 0-15,-1-2 0 0,-2 2 0 0,-2 1 0 16,-3 3 0-16,1 2 0 0,-1 0 0 0,-1 2 0 15,0 2 0-15,-1 2 0 0,0 5 176 0,0-2-48 16,0 3-128-16,-1 2 192 0,1 2 32 0,1 1 0 16,0-3 0-16,1 2 0 0,2 0-96 0,2-2-128 15,3 0 176-15,1-1-176 0,3-3 0 0,1 0 0 16,0-2 0-16,4-2 0 0,0 2 0 0,2-4 0 16,2 3 0-16,1-6 0 15,-7 3-640-15,0 0-96 0,0 0-16 0,0 0-18416 0</inkml:trace>
  <inkml:trace contextRef="#ctx0" brushRef="#br0" timeOffset="-91960.1">11407 16669 3679 0,'-2'3'320'0,"0"-3"-320"15,2-3 0-15,0 3 0 0,0 3 1760 0,0-3 288 0,2-3 48 0,-1 3 16 16,1 0 1280-16,1 3 272 15,1-3 48-15,-1 0 16 0,1-3-832 0,0-1-160 0,1 1-48 0,-2-7 0 16,-3 10-960-16,0 0-208 0,0 0-48 0,28-53 0 16,-28 53-848-16,0 0-176 0,29-66-48 0,-29 66 0 15,23-52-192-15,-23 52-32 0,21-53-16 0,-21 53 0 16,17-47-160-16,-17 47 0 0,0 0 144 0,16-61-144 16,-16 61 0-16,0 0 128 0,0 0-128 0,4-53 0 15,-4 53 0-15,-4-20 144 0,1 16-144 0,0 2 0 16,-2 0 176-16,0-1-176 0,0 3 160 0,-1 3-160 15,2-3 256-15,-3 0-64 0,-1 2 0 0,1 4 0 16,-1 7 0-16,1 3-16 0,1-4 0 0,1 4 0 16,0-5-48-16,1 4-128 0,2 4 192 0,0-3-64 15,4 2-128-15,-1-4 128 0,0-2-128 0,2 1 128 16,0-1-128-16,1 1 0 0,1-2 144 0,2 1-144 16,2 3 0-16,2-1 128 0,2 0-128 0,-2-4 0 0,0 0 0 0,0-1 0 15,0-2 0-15,0-1 0 0,-1 3 0 16,0-3 0-16,0 0 0 0,-3-2 0 0,2 2 0 0,-2 0 0 15,1-2 0-15,-2 0 0 0,0 1 0 0,-1-1-208 16,0-2 80-16,0-2 128 16,-1 1-720-16,-2-1-32 0,-1-1 0 0,1-1 0 15,-1-2-1264-15,-1-2-256 0</inkml:trace>
  <inkml:trace contextRef="#ctx0" brushRef="#br0" timeOffset="-91663.44">11319 16355 6447 0,'0'4'272'0,"0"-4"80"0,2-3-352 0,-1 3 0 0,0 3 0 0,0-1 0 16,2-2 2768-16,3 0 496 0,1 1 80 0,-7-1 32 15,0 0 800-15,45-1 176 0,-45 1 16 0,0 0 16 16,52-11-2080-16,-52 11-432 0,0 0-80 0,48-16 0 16,-48 16-1200-16,0 0-224 0,0 0-48 0,58-22-16 15,-58 22-176-15,0 0-128 0,0 0 144 0,45-13-144 16,-39 13 0-16,0 0 0 0,-1-1 0 0,1 1 0 0,-6 0 0 0,0 0 0 16,0 0-208-16,18 4-12224 15,-15-2-2448-15</inkml:trace>
  <inkml:trace contextRef="#ctx0" brushRef="#br0" timeOffset="-90857.65">11769 15935 10127 0,'-2'0'448'0,"1"-3"96"0,0 3-544 0,-1-2 0 0,2 2 0 0,-1 0 0 16,1 0 2640-16,-1-2 432 0,-2 2 64 0,2 0 32 15,-1 0 592-15,0 0 112 0,1 0 32 0,1 0 0 16,0 0-1984-16,1 0-400 0,1-2-80 0,0 2-16 16,1-1-912-16,0-1-176 0,1 1-32 0,0 1-16 15,1 0-32-15,0 0 0 0,0 0 0 0,0 0 0 16,-1 3-48-16,3 0-16 0,-2 1 0 0,0 0 0 16,1 1-192-16,0 1 144 0,0 0-144 0,0-1 128 15,0 1-128-15,1-1 0 0,-1-1 0 0,-1 0 0 0,0-1 0 0,0 0 0 16,-3-1 0-16,1 2 0 0,-1-4 0 0,-1 2 0 15,1 0 0-15,-2 0 0 0,0-2 0 0,0 3 0 16,-2-3 0-16,0 1 0 0,-1 1 0 0,0-2 0 16,-2 3 0-16,-1-2 0 0,-1 2 0 0,0-2 0 15,0 4 0-15,0-4 0 0,1 1 0 0,0 1 0 16,1-3 0-16,1 1 0 0,1 2-128 0,1-3 128 16,1 0 0-16,0 0 0 0,1 0 0 0,1 0 0 15,3 0 0-15,-2 0 0 0,2 0 0 0,1 0 0 16,0 2 0-16,0 2 0 0,0-2 0 0,-1 0 0 15,0 1 0-15,1 0 128 0,0 3 64 0,-1-4 16 16,1 2 0-16,-1 0 0 0,1 1 800 0,1-2 144 16,-1 4 48-16,1-1 0 15,-1-2-1728-15,1-1-352 0,0 2-64 0,0-1-16 0,1 0 768 0,-2-2 192 0,1-2 0 0,-1 0 0 16,0 4 0-16,-2-2 0 0,1 2 0 0,0-2 0 16,-2 0 0-16,0 0 0 0,0 1 0 0,-2-2 0 15,1 1 0-15,-2 2 0 0,0-1 0 0,-2-2 0 16,1 4 0-16,-2-4 0 0,0 1 0 0,1 1 0 15,-4 1 0-15,1 2 0 0,0-3 0 0,-1 1 0 16,-1 1 0-16,1-4 0 0,-2 2 0 0,2-1 0 16,-1-2 0-16,0 0 0 0,0 0 0 0,1 0 0 15,-1 0 0-15,2-2 128 0,0 4-128 0,0-4 128 16,1 2-128-16,-1 0 176 0,1 2-176 0,-1-2 192 16,1 2-192-16,0 0 0 0,0 1 0 0,0 0 128 0,1 1-128 15,-1-2 0-15,3 2 0 0,-2 0 0 0,2 1 0 0,2-2 0 16,-2-3 0-16,4 2 0 0,-1-1-352 0,1-4 48 15,2 1 16-15,-4 2 0 16,0 0-672-16,0 0-144 0,0 0-32 0,0 0-17616 16</inkml:trace>
  <inkml:trace contextRef="#ctx0" brushRef="#br0" timeOffset="-89628.79">12358 16105 3679 0,'-4'-6'320'0,"2"4"-320"15,-1 2 0-15,2-3 0 0,0 2 1744 0,0 1 288 0,-1 0 48 0,0 0 16 16,-2 0 1552-16,-1 0 304 0,0 0 64 0,0 0 16 16,2-3-944-16,-1 3-176 0,2-1-32 0,0 1-16 15,1 0-1296-15,0 0-256 0,0 0-48 0,-1-2-16 16,1-1-672-16,0 3-144 0,0 0-32 0,-1 3 0 15,1 3-80-15,1-2-32 0,-1-2 0 0,1-1 0 16,0 4-144-16,0-1-16 0,0-2-128 0,0 6 192 16,1 2-192-16,0 1 128 0,2 0-128 0,-2 0 0 15,2 2 0-15,0 0 0 0,0 1 0 0,-1 1 0 16,0-3 0-16,0 0 0 0,0 1 0 0,0 0 0 16,-1 0 0-16,0-5 0 0,2 0 0 0,-2 0 0 15,0 2 0-15,0-2 0 0,1-2 0 0,-1 3 0 16,-1-1 0-16,0 2 0 0,1 0 0 0,-1 0 0 0,0-4 0 0,0 3 0 15,0-3 0-15,0-2 0 0,0 2 0 16,0-5 0-16,0 1 0 0,1-2 0 0,-1 4 0 0,0 1 0 16,-1-4 0-16,1 2 0 0,0-3 0 0,0 2 0 15,-1 0 0-15,1 0 0 0,-1-1 128 0,-1 2-128 16,0-1 0-16,-1 2 0 0,2-2 128 0,-3 2-128 16,1 0 0-16,-1 1 144 0,-1 0-144 0,0 1 0 15,0 3 0-15,3-7 0 0,-1-1 0 0,2 2 0 16,-1 0 0-16,-3 1 0 0,0 2 0 0,-3 1 0 15,1 1 0-15,-2 2 0 0,2-4 0 0,-1 0 0 16,2 1 0-16,0-5 0 0,0 2 0 0,0-1 0 16,1 0 0-16,1 1 0 0,-1-2 0 0,0-1 0 15,1 2 0-15,1-1 0 0,0-2 0 0,1 0 0 0,-1-2 0 0,1 2 0 16,1-3 0-16,1 2 0 0,0 2 0 0,0-2 0 16,0 1 0-16,0 0 0 0,0 0 0 0,1 0 0 15,0-2-128-15,0 2 128 0,0 0 0 0,2 0 0 16,-2 0 0-16,2-3 0 0,-2 2 0 0,1 1 0 15,2 0 0-15,0 0 0 0,-1-3 0 0,2 3 0 16,0-3 0-16,0-1 0 0,-5 4 0 0,0 0 0 16,0 0 0-16,0 0 0 0,0 0 0 0,0 0 0 15,51-35 0-15,-51 35 0 0,0 0 0 0,0 0 0 16,0 0 0-16,0 0 0 0,0 0 0 0,47-28 0 16,-42 28 0-16,1 0 0 0,-1 0 0 0,0 1 0 15,0 4 0-15,-1-1 0 0,1 2 0 0,-2 0 0 16,2 2 0-16,-1 0 0 0,1-1 128 0,-3 0-128 15,1-1 0-15,-2 3 0 0,2-2 0 0,-1 2 0 0,1 0 0 0,0-2 0 16,0 2 144-16,-1-3-144 0,1-1 192 0,0 0-16 16,1 1-16-16,0-2 0 0,0 2-32 0,0-4 0 15,1 2 0-15,0-2 0 0,0 2-128 0,0-3 0 16,0-1 0-16,1 0 0 0,-1 0 0 0,0-1 0 16,0-1 0-16,0-2 0 0,-1 1-320 0,0 0-64 15,-1-1 0-15,0-2 0 16,0 0-448-16,0-1-112 0,1 1-16 0,-4 6-17472 0</inkml:trace>
  <inkml:trace contextRef="#ctx0" brushRef="#br0" timeOffset="-88863.86">12618 15961 11807 0,'0'-3'512'0,"0"2"128"16,0 1-512-16,0 0-128 0,-1 0 0 0,1 0 0 15,-2 0 2496-15,1 0 464 0,-1 1 112 0,-1 2 0 0,-1-1 544 16,1-1 96-16,0 2 32 0,2-1 0 0,0-2-1856 0,0 1-368 16,1 2-80-16,1-3-16 0,1 0-864 0,2-3-176 15,0 2-48-15,1 1 0 0,0-2-176 0,-1 2-32 16,-4 0-128-16,0 0 192 0,0 0-48 0,0 0-16 16,0 0 0-16,39-4 0 0,-39 4-128 0,0 0 0 15,0 0 144-15,25 4-144 0,-19-2 0 0,0-1 0 16,1 2 0-16,-2-1 0 0,0 0 0 0,0 0 0 15,0-1 0-15,-1 2 0 0,-2-1 0 0,2 0 0 16,-3 0 0-16,0 0 0 0,1 2 0 0,-2-1 0 16,0 0 0-16,-2 4-128 0,1-4 128 0,0 3-128 15,-1 3 128-15,-2-3-128 0,0-1 128 0,-1 1 0 16,1 1 0-16,0-1-128 0,-1 0 128 0,1 0 0 0,-1-2 0 16,1 1 0-16,3-4 0 0,0 2 0 0,1-1 0 0,0-2 0 15,1 0 0-15,0 1 192 0,2 2-64 0,2-3 0 16,-3 2 0-16,1-1 16 0,0 2 0 0,1-2 0 15,-2 2 32-15,2-1 0 0,0-1 0 0,0 2 0 16,-1-1-32-16,2-2 0 0,-1 4 0 0,1-4 0 16,-1 2-144-16,1 2 128 0,-2 0-128 0,2 0 128 15,0 1-128-15,0-2 0 0,0 0 0 0,0 0 128 16,0 1-128-16,-1 1 0 0,-1-1 0 0,1-1 0 16,0 0 0-16,-3 1 0 0,1-2 0 0,0 2 0 15,-2-2 0-15,0 2 0 0,0-1 0 0,-3-2 0 16,2 2 800-16,-1 0 176 0,-2 1 48 0,0-2 0 15,-1 2-1648-15,-2-2-320 0,-1 2-64 0,0 0-16 16,-1 1 896-16,-2-4 128 0,0 1 0 0,-2 5 160 0,0-1 112 0,-2 0 32 16,0 4 0-16,3-4 0 0,1 0-112 0,2-2 0 15,-1 1-16-15,3 2 0 0,2-1-176 0,0 3 128 16,2-5-128-16,2 0 128 0,0-2-128 0,1-2 0 16,1 4 0-16,2-2 0 0,-1 2 0 0,0 0 0 15,1-2 0-15,-1-2 0 0,2 3 0 0,0 0-224 16,2 0 80-16,-1 0 16 15,0-1-768-15,1 0-160 0,0 2-32 0,3 5-18864 16</inkml:trace>
  <inkml:trace contextRef="#ctx0" brushRef="#br0" timeOffset="-88312.2">12035 16845 3679 0,'-2'1'320'0,"-1"1"-320"16,2-2 0-16,0 0 0 0,0 0 1472 0,-2 0 208 15,0 0 48-15,-2 4 16 0,-3-1 768 0,2 0 160 16,1 1 16-16,0 1 16 0,3-1-880 0,-1-2-176 16,2-1-48-16,1-1 0 0,1-1-256 0,0 1-64 15,1 0-16-15,0 0 0 0,1 0-48 0,0 0-16 16,1-2 0-16,2 2 0 0,5 0 256 0,2-3 48 15,-13 3 16-15,0 0 0 0,48-7-640 0,-48 7-128 16,33-3-32-16,-33 3 0 0,35 3-128 0,-35-3-16 16,30 0-16-16,-17 4 0 0,2 2-112 0,-1 0 0 15,-5-2-16-15,4 2 0 0,3-4-192 0,5 2-48 16,2-2 0-16,1 2 0 0,3-1-192 0,2-3 144 16,-29 0-144-16,58 0 128 0,-58 0-128 0,57-7 0 0,-57 7 0 0,50-8 128 15,-50 8-128-15,42-10 128 0,-42 10-128 16,0 0 128-16,49-16-128 0,-49 16 0 0,0 0 144 0,0 0-144 15,0 0 0-15,47-11 0 0,-41 13 0 16,0-4 0-16,0 0 0 0,0 0 0 0,-1 1 0 0,0-4 0 31,-5 5-640-31,0 0-80 0,0 0-32 0,0 0 0 16,0 0-272-16,0 0-64 0,0 0-16 0,0 0-11440 0,0 0-2304 0</inkml:trace>
  <inkml:trace contextRef="#ctx0" brushRef="#br0" timeOffset="-87742.2">12322 17181 21183 0,'-1'3'944'0,"0"-3"192"0,0 0-912 0,1-3-224 16,0 2 0-16,0 1 0 0,0-3 2784 0,0 0 512 15,2-2 96-15,0-1 32 0,-2 6-992 0,0 0-208 16,0 0-48-16,0 0 0 0,0 0-1312 0,0 0-272 16,0 0-48-16,44-42-16 0,-37 39 544 0,1 2 96 15,1 1 32-15,3 4 0 0,0-2-912 0,0 2-288 16,2-4 160-16,-2 3-160 16,2 4-720-16,0-1-240 0,-2 0-32 0,-1 3-16 0,0 2 800 0,-2 0 208 15,-1 2 0-15,-3 0 0 0,-2 0 0 0,-3 2 0 16,0 1 0-16,-3-3-128 0,0 3 128 0,-5-1-160 0,1 1 160 0,-3-4-160 15,0 2-64-15,-2-2-16 0,-2 0 0 0,0-2 0 16,2-1-16-16,-1 1 0 0,-2-4 0 0,0 0 0 16,0-2 32-16,0 0 0 0,-1-2 0 0,0-1 0 15,0 2 224-15,-1-3-176 0,1 0 176 0,1-4-160 16,4 0 160-16,1-2 0 0,1 0 0 0,3-3 0 16,2-1 0-16,0 1 144 0,4 9-16 0,0 0-128 15,0 0 288-15,0 0-48 0,7-56-16 0,-7 56 0 16,0 0 16-16,0 0 0 0,0 0 0 0,0 0 0 15,40-41 16-15,-28 40 16 0,-1-2 0 0,1 2 0 16,0 1-112-16,2 1-32 0,-2-1 0 0,2 3 0 16,1 1 768-16,2-2 128 0,2 4 48 0,0 0 0 0,0 2-848 0,0 1-224 15,-1 0 0-15,-1 4 0 16,-2-3-720-16,-1 2-240 0,-3 4-32 0,-1-4-16 16,-1 5 816-16,-5-3 192 0,-1 2 0 0,1-4 0 0,-3 0 0 0,0-1 0 15,0-1 0-15,-1-6 0 0,0-1 0 0,0-3 0 16,2-1 0-16,-1-5 0 15,-1-3-864-15,0 9-80 0,0 0-16 0,0 0-17920 16</inkml:trace>
  <inkml:trace contextRef="#ctx0" brushRef="#br0" timeOffset="-86879.69">13142 17009 12895 0,'1'0'1152'0,"1"0"-928"16,-4 0-224-16,2 0 0 0,2 0 2240 0,-1 0 384 15,1-2 96-15,3 2 16 0,1 0 592 0,3 0 112 16,1-3 16-16,0 2 16 0,-10 1-1680 0,0 0-352 15,0 0-64-15,49-22-16 0,-49 22-848 0,0 0-192 0,52-41-16 0,-52 41-16 16,0 0-128-16,57-56-32 0,-57 56 0 0,0 0 0 16,46-52-128-16,-46 52 128 0,0 0-128 0,32-50 128 15,-32 50-128-15,0 0 0 0,0 0 144 0,19-51-144 16,-18 42 0-16,-1 1 128 16,0 0-128-16,-3 2 0 0,1 0 0 0,-3 2 144 0,0 5-144 0,-1-2 0 15,1-4 192-15,-3-1-64 0,1 1 0 0,-4 3-128 16,-2-2 192-16,0 1-192 0,-2 0 192 0,0 0-192 15,0 1 128-15,-1 1-128 0,-2 1 0 0,-1 0 0 16,2 3 0-16,1 0 0 0,0 0 0 0,2 4 0 16,2 3 0-16,1-1 0 0,1 3 0 0,0-3 0 15,2 1 208-15,2 3-64 0,3-3-16 0,0 2 0 16,1-2 16-16,2 2 0 0,0 1 0 0,1 0 0 0,1 0-16 0,1 1-128 16,2 2 192-16,-2-2-64 0,4 1 16 0,-2 1 0 15,2-2 0-15,0 0 0 0,1 2 48 0,0-1 0 16,1 1 0-16,1-3 0 0,0-2-64 0,1 0-128 15,0-1 192-15,2-3-64 0,0 2-128 0,1-3 0 16,-1 0 0-16,2-3 0 0,2 1 0 0,2-3 0 16,1 1 128-16,-2-4-128 0,1 1 0 0,-2-2 0 15,-17 3 0-15,39-7 0 0,-39 7 0 0,0 0 0 16,53-15 0-16,-53 15 0 0,0 0 0 0,0 0 0 16,50-26 0-16,-50 26 0 15,0 0-576-15,0 0 16 0,0 0 0 0,41-41 0 16,-41 41-528-16,0 0-128 0,0 0 0 0,0 0-17168 0</inkml:trace>
  <inkml:trace contextRef="#ctx0" brushRef="#br0" timeOffset="-86560.45">13439 16298 15663 0,'-3'-2'688'0,"2"-1"144"0,0 2-656 0,1 1-176 0,0 0 0 0,0 0 0 0,0-2 2560 0,0 2 464 15,1 0 112-15,0 0 0 0,2 0 112 0,1 2 16 16,-1-2 0-16,2 4 0 0,1-2-1792 0,2-1-368 15,0 4-64-15,1-3-16 0,0 0-496 0,1 1-96 16,1 0-32-16,1-2 0 0,2 2-256 0,-2 1-144 16,3 1 160-16,-1-2-160 0,0 1 0 0,-1 1 0 15,0-4 0-15,-13-1 0 0,0 0-128 0,0 0-80 16,40 0-16-16,-40 0-12704 16,0 0-2560-16</inkml:trace>
  <inkml:trace contextRef="#ctx0" brushRef="#br0" timeOffset="-85810.77">13807 16453 11055 0,'2'-3'976'0,"-2"3"-784"16,0 0-192-16,0 0 0 0,0 0 2240 0,0 0 384 15,0 0 96-15,0 0 16 0,0-2 592 0,1 1 112 16,3-2 16-16,-1-3 16 0,-3 6-1424 0,0 0-272 16,0 0-64-16,0 0-16 0,36-48-880 0,-36 48-176 0,0 0-48 0,38-51 0 15,-38 51-240-15,0 0-48 0,44-47-16 0,-44 47 0 16,0 0-144-16,38-61-16 0,-38 61-128 0,0 0 192 16,0 0-192-16,33-49 144 0,-33 49-144 0,0 0 128 15,0 0-128-15,0 0 0 0,0 0 0 0,0 0 0 16,10-54 0-16,-12 47 0 0,-1 1 0 0,1 0 0 15,-2 2 0-15,2-2 0 0,-1 4 0 0,1-2 0 16,-2 1 0-16,-1 2 0 0,0-4 0 0,1 4 0 16,1-1 0-16,0 2 0 0,0 0 0 0,1 0 0 15,0 0 0-15,1 0 0 0,1 2 0 0,-2-1 0 16,1 4 0-16,0-1 0 0,-2 3 0 0,2 2 0 16,0-3 0-16,0 4 128 0,-1 5-128 0,1-2 192 0,0 2-192 15,0 1 128-15,0 0-128 0,1 1 128 0,0-1-128 0,0 0 0 16,0 2 0-16,1 2 0 0,0 7 0 15,1-4 0-15,1-7 128 0,-1 0-128 0,3 0 0 0,-1 2 0 16,4 1 0-16,-2-6 0 0,0-1 0 0,1-3 0 16,1 1 0-16,-1-3-176 15,1-5-400-15,-2-1-96 0,0-2-16 0,-1-4 0 16,-1-1-1552-16,-4 6-320 0</inkml:trace>
  <inkml:trace contextRef="#ctx0" brushRef="#br0" timeOffset="-85546.43">13801 16207 5519 0,'-1'1'496'0,"0"-1"-496"0,-1 2 0 0,2-2 0 15,2 0 2240-15,-2 0 368 0,1 3 64 0,0-2 16 16,4 4 144-16,3-1 48 0,0-1 0 0,3 0 0 15,2-3-192-15,2 1-16 0,1-1-16 0,-16 0 0 16,34-1-1040-16,-15 1-208 0,-1 0-32 0,1 0-16 16,-19 0-864-16,38-6-176 0,-38 6-48 0,0 0 0 15,53-15-272-15,-53 15 0 0,0 0 0 0,46-22 0 16,-46 22 0-16,0 0 0 0,0 0 0 0,52-26-12144 16,-52 26-2416-16</inkml:trace>
  <inkml:trace contextRef="#ctx0" brushRef="#br0" timeOffset="-84830.34">14365 15895 11055 0,'0'-1'976'0,"0"1"-784"16,0 0-192-16,0 0 0 0,-1 0 3008 0,1 0 544 15,-1 0 112-15,-1-3 32 0,0 3 208 0,-2-1 32 0,2 1 16 0,-2 0 0 16,1 1-2544-16,1 2-496 16,0-3-96-16,-1 0-32 0,2 2-272 0,1 2-64 15,-1 0-16-15,1-1 0 0,0 2-144 0,1 2-32 0,-1-1 0 16,1 1 0-16,0-1-96 0,1 1-32 0,-1 1 0 0,0 2 0 16,0-4-128-16,0 2 0 0,1 2 0 0,0 1 0 15,-1 0 0-15,2 1 0 0,-1-1 0 0,1 3 0 16,-1-4 0-16,0 0 0 0,0-2 0 0,0 1 0 15,2 1 0-15,-1 0 0 0,-1-2 0 0,-1 2 0 16,2 0 0-16,-2-1 0 0,0 1 0 0,-1 0 0 16,2 2 0-16,-2-2 0 0,0-1 0 0,0 0 0 15,0 1 0-15,-2-1 0 0,2-3 0 0,0-1 0 16,0 0 0-16,0 1 0 0,-1-2 0 0,0 2 0 16,0 0-128-16,-2-2 128 0,2 0 0 0,-2 1 0 15,2 5 0-15,-1-4 0 0,-2-4 0 0,0 2 0 0,1 0-128 16,-1 2 128-16,-1-2 0 0,1 4 0 0,-2-2 0 0,1 2 0 15,0 1-144-15,0-2 144 0,-1 4-160 16,0-1 32-16,0 0 0 0,-1-2 0 0,1 5-64 0,-1-3-16 16,1 0 0-16,0-2 0 0,1 0 32 0,1-5 16 15,0 2 0-15,2-3 0 0,-1 0 160 0,2-2-160 16,0-2 160-16,-1 0-160 0,1 2 160 0,1-2-128 16,-1-1 128-16,1 2-128 0,-1-1 128 0,1-2 0 15,-1 0-144-15,1-1 144 0,0 4 0 0,0-5-144 16,1 3 144-16,-1 3 0 0,0 0-144 0,0 0 144 15,0 0 0-15,0 0-144 0,0 0 144 0,0 0 0 16,22-54 0-16,-22 54 0 0,0 0 0 0,0 0 0 16,0 0 0-16,0 0 0 0,45-37 0 0,-45 37 0 0,0 0 0 0,0 0 0 15,0 0 0-15,0 0 0 0,43-19 0 0,-38 19 0 16,0 0 0-16,-2 3 0 0,0-1 0 0,-1 2 0 16,1 0 0-16,-1 2 0 0,0 0 128 0,-1 0-128 15,1-3 144-15,0 3-144 0,-1 1 192 0,0 3-192 16,1-1 128-16,1 1-128 0,-2-4 0 0,0 3 0 15,2 1 0-15,-1-4 0 0,1-3 0 0,-1 0 0 16,0 1 0-16,0-2 0 0,0-1 0 0,1 2 0 31,-1 1-416-31,1-2-32 0,-1 2-16 0,0-4 0 0,0 2-1728 0,-1-2-352 0</inkml:trace>
  <inkml:trace contextRef="#ctx0" brushRef="#br0" timeOffset="-83830.44">14826 16987 6447 0,'0'0'576'0,"0"0"-576"16,0 0 0-16,0 0 0 0,0-3 1280 0,0 3 160 16,-1 0 32-16,1 0 0 0,0 0 1376 0,0 0 288 15,-1-2 48-15,1 2 16 0,0 0-560 0,0 2-96 16,-1-2-32-16,-1-2 0 0,1 2-480 0,-3-1-112 15,-1 1 0-15,-2-3-16 0,-2 3-944 0,-1 0-192 16,-2 0-48-16,1 0 0 0,-1 3-304 0,0-2-64 16,5 1-16-16,-3 1 0 0,-2 4-176 0,-4 0-32 15,1 2-128-15,0 1 192 0,1 3-192 0,2 2 0 16,3-3 0-16,3 0 0 0,1-2 0 0,3 0 0 0,1-1 0 0,2 1 0 16,1-3-144-16,2 2 144 0,-2 1 0 0,5-4-144 15,0 2 144-15,2-1-160 0,-1-4 160 16,2 1-160-16,1-1 32 0,1-6 0 0,-12 3 0 0,0 0 0 15,0 0-128-15,50-25-32 0,-50 25 0 0,0 0 0 16,42-41 0-16,-42 41 0 0,31-45 0 0,-31 45 0 16,0 0 32-16,35-67 16 0,-35 67 0 0,21-63 0 15,-21 63 48-15,20-74 16 0,-20 74 0 0,14-67 0 16,-14 67 176-16,9-63 0 0,-9 63 0 0,3-52 0 16,-3 52 304-16,0 0 32 0,-4-53 16 0,4 53 0 15,0 0 80-15,-14-45 16 0,14 45 0 0,0 0 0 16,-13-25-176-16,8 22-16 0,2-1-16 0,0 4 0 15,0 0 0-15,1 1 0 0,0-1 0 0,1 0 0 0,0 3 112 16,1 0 32-16,0 4 0 0,0 1 0 0,0 3-112 0,1 1-16 16,-1-3 0-16,1 4 0 0,1 3-128 0,-1 2-128 15,1 5 144-15,-2-1-144 0,2 1 0 0,-2 2 0 16,1 4 0-16,-1-1 0 0,0 3 0 0,0-3 0 16,0-5 0-16,-1 5 0 0,2 3 0 0,-1-2 0 15,0 0 0-15,1-4 0 0,-1 0 0 0,0-6 0 16,1-2 0-16,0-3 0 0,2-1 0 0,-2 0 0 15,-1 0 0-15,0-7 0 0,1-2-160 0,-1-1-32 16,3 0 0-16,-2-1 0 16,0-2-384-16,2 1-96 0,-1-1-16 0,2-1 0 15,1 1-560-15,-1-2-112 0</inkml:trace>
  <inkml:trace contextRef="#ctx0" brushRef="#br0" timeOffset="-83380.26">15054 17184 9039 0,'5'-3'192'0,"-4"2"32"0,1 1 16 0,-2 0 32 0,2 0-272 0,-1-3 0 0,0 3 0 0,2-3 0 16,2 0 4176-16,0 0 784 0,-1 0 160 0,3-3 16 15,-2 0-1840-15,0-2-368 0,-5 8-80 0,0 0-16 16,0 0-1536-16,0 0-304 0,0 0-64 0,38-59-16 15,-38 59-448-15,0 0-80 0,0 0-32 0,0 0 0 16,31-57-96-16,-31 57 0 0,0 0-16 0,0 0 0 16,18-57-240-16,-18 57 176 0,0 0-176 0,16-67 160 0,-16 67-160 0,0 0 0 15,14-57 0-15,-14 57 0 0,0 0 0 0,0 0 0 16,0 0 0-16,7-56 0 0,-7 56 0 0,0 0 0 16,0 0 0-16,0 0 0 0,0 0 0 0,0 0 0 15,0 0 0-15,-7-19 0 0,6 38 0 0,-2-7 0 16,1-8 0-16,-1-2 0 0,2 2 0 0,0 6 0 15,1 8 0-15,0-2 0 0,0 0 0 0,1 3 0 16,2 6-144-16,-1 1 144 0,2 0 0 0,-1 1 0 16,1-4 0-16,1 1 0 0,0-1 0 0,-1-2 176 15,1 2-176-15,1-6 160 0,-1 0-160 0,1-1 0 16,0-2 144-16,0-2-144 0,-1-2 0 0,2 1 0 0,-3 3 0 0,3-8 0 16,-4-8 0-16,1 0 0 0,-1 0-160 0,-1 2 160 31,2-3-640-31,-1 0-32 0,-3 3 0 0,0 0 0 15,0 0-1776-15,0 0-368 0</inkml:trace>
  <inkml:trace contextRef="#ctx0" brushRef="#br0" timeOffset="-83123.78">14992 16959 8287 0,'-1'7'368'0,"-1"-5"80"15,2-2-448-15,2 2 0 0,-1 0 0 0,0-2 0 16,2 0 2368-16,0 0 400 0,5 0 80 0,3 0 16 16,5-2 1360-16,1 0 288 0,3 0 48 0,-20 2 16 15,42-10-2128-15,-42 10-416 0,0 0-96 0,45-12-16 0,-45 12-976 0,32-7-208 16,-12 7-32-16,-1 0-16 0,0 3-400 0,-2-2-80 16,1 4-16-16,-2-1 0 0,-2-2-192 0,1 5 0 15,0-4 0-15,-3-2 0 0,0 4 0 0,-2-1 0 16,1-1 0-16,-3-3 0 15,1 0-608-15,0 0-64 0,-2-3-16 0,-7 3-18640 16</inkml:trace>
  <inkml:trace contextRef="#ctx0" brushRef="#br0" timeOffset="-55413.66">16227 17086 11967 0,'0'0'1072'0,"-1"0"-864"15,1 0-208-15,0 0 0 0,0 0 2080 0,0 0 368 16,0-3 80-16,1 2 16 0,0 1 880 0,2 0 176 15,1 0 48-15,1 0 0 0,0 4-1408 0,1-2-256 16,0 2-64-16,1-1-16 0,2 0-1072 0,1 1-224 16,-1 0-32-16,0 1-16 0,0-5-256 0,0 3-48 15,-1-3-16-15,2 0 0 0,0-2-240 0,-2 1 0 16,-8 1 0-16,0 0 0 0,0 0 0 0,0 0-128 16,43-25-16-16,-43 25 0 15,0 0-816-15,0 0-176 0</inkml:trace>
  <inkml:trace contextRef="#ctx0" brushRef="#br0" timeOffset="-55229.4">16820 17086 18431 0,'2'6'1632'0,"-1"-3"-1312"0,2-3-320 0,-3 0 0 16,1 0 1920-16,0 0 320 0,2 3 64 0,0 1 16 15,4 2-64-15,-1-2-16 0,-1-2 0 0,0 1 0 16,0-6-1344-16,0 1-288 0,-2-2-48 0,2 0-16 15,-5 4-544-15,0 0 0 0,0 0 0 0,0 0-10928 16,0 0-2096-16</inkml:trace>
  <inkml:trace contextRef="#ctx0" brushRef="#br0" timeOffset="-55014.07">17155 17102 8287 0,'2'0'736'0,"-1"0"-592"15,1 0-144-15,-1 0 0 0,0 0 2272 0,0 0 416 16,3 0 96-16,1 0 16 0,2 2 672 0,1 0 144 16,-3 0 32-16,1 1 0 0,-1 3-1520 0,0-2-288 15,-1-2-64-15,1 3-16 0,-1 0-992 0,1 1-208 16,2-2-48-16,-2-2 0 0,2 2-512 0,0-2-256 16,2 0 32-16,-2-2 0 15,-7 0-1664-15,0 0-336 0,29-2-64 0,-20 0-12688 0</inkml:trace>
  <inkml:trace contextRef="#ctx0" brushRef="#br0" timeOffset="-54463.38">18141 16463 11967 0,'-1'0'1072'0,"1"0"-864"0,0 0-208 0,-1-3 0 16,2 3 1984-16,0-2 368 0,1 0 64 0,0 0 16 16,1 1 480-16,2-2 96 0,-2 0 32 0,-1 3 0 15,-2 0-640-15,2 0-128 0,-1 0-32 0,3-3 0 16,1 3-1216-16,-5 0-256 0,0 0-64 0,0 0 0 16,47-16-208-16,-47 16-48 0,0 0-16 0,56-21 0 15,-56 21-176-15,40-10-16 0,-40 10-16 0,40-4 0 16,-40 4-224-16,39-2 144 0,-39 2-144 0,40 5 128 15,-21-1-128-15,-3-1 0 0,0 0 0 0,-16-3 0 16,23 6-272-16,-14-2-48 0,-2 2 0 0,-2-2 0 16,0 2-992-16,-2-4-208 0,-3 2-32 0,-2-4-16288 15</inkml:trace>
  <inkml:trace contextRef="#ctx0" brushRef="#br0" timeOffset="-54245.89">18392 16464 4607 0,'-2'6'400'0,"0"-1"-400"15,0-1 0-15,2-2 0 0,-1-1 3488 0,0 6 608 16,-3 5 128-16,-1 4 32 0,0 9 224 0,0 3 32 16,2 2 16-16,0 1 0 0,2 1-2448 0,1 1-480 15,1-3-112-15,2 3-16 0,-1 0-672 0,2 1-144 16,-1-2-16-16,0 3-16 0,1-4-224 0,-1 1-32 16,1 0-16-16,-1-3 0 0,0-1-224 0,0-3-128 15,-1-3 128-15,-1 0-128 0,2-6 0 0,-3 3 0 16,1-3-192-16,-1-4 64 15,0-2-448-15,-1-4-64 0,1 1-32 0,-1-7 0 16,1 0-720-16,-2-3-144 0</inkml:trace>
  <inkml:trace contextRef="#ctx0" brushRef="#br0" timeOffset="-53995.39">18085 17222 1839 0,'0'4'160'0,"1"-2"-160"0,0-2 0 0,0 3 0 16,2-3 2752-16,-1 0 512 0,3-3 96 0,3 3 32 16,4 3 1968-16,6-3 400 0,4 0 64 0,0 0 32 15,-1 0-3152-15,0-3-624 0,-21 3-128 0,42-6-32 16,-20 6-1056-16,-1 0-224 0,1 0-32 0,2 2-16 16,-1 0-240-16,0-2-48 0,-1 2-16 0,0-2 0 0,-1 3-160 0,0-2-128 15,-2-2 144-15,-1-2-144 0,-18 3 0 0,0 0 0 16,45-9 0-16,-45 9 0 15,0 0-688-15,0 0-80 0,54-29 0 0,-54 29-18608 16</inkml:trace>
  <inkml:trace contextRef="#ctx0" brushRef="#br0" timeOffset="-53563.12">18740 16902 23951 0,'-1'11'1056'0,"-1"-6"224"0,2 1-1024 0,0-2-256 16,0-1 0-16,2 1 0 0,-1 1 2464 0,0 2 432 0,2 6 96 0,0 5 16 16,2 5-1024-16,0-1-192 0,0 0-32 0,0-1-16 15,0 1-1008-15,-1-4-208 0,-2-1-32 0,1-1-16 16,-1 1-272-16,-1 1-48 0,1-2-16 0,-1 0 0 16,-1 0-144-16,-1-1 0 0,1-4 0 0,0-2 0 15,-2-6 0-15,2-3-192 0,0-1 32 0,0-5 16 16,0 6-80-16,0 0-16 0,0 0 0 0,12-60 0 15,-12 60 64-15,0 0 16 0,18-70 0 0,-18 70 0 16,0 0 160-16,22-69 0 0,-22 69 0 0,0 0 0 16,24-62 0-16,-24 62 0 0,0 0 128 0,0 0-128 15,31-61 208-15,-31 61-16 0,0 0-16 0,0 0 0 16,0 0 16-16,0 0 16 0,0 0 0 0,43-16 0 0,-39 19 48 16,1 3 0-16,0 0 0 0,1 4 0 0,-1 0-48 0,0 2 0 15,0 1 0-15,-2 0 0 16,1 3-208-16,0 0 144 0,-2 2-144 0,1-2 128 15,-2 0-128-15,1-3 0 0,1 2 0 0,-2 1 0 0,0-2 0 0,1 1 0 16,-1-3 128-16,0 1-128 0,0-1 0 0,2-2 0 16,-2 0 0-16,2-4 0 15,-2-2-544-15,3-2 16 0,-1 2 0 0,1-4 0 16,-4 0-752-16,0 0-160 0,0 0-32 0,0 0-16128 0</inkml:trace>
  <inkml:trace contextRef="#ctx0" brushRef="#br0" timeOffset="-53244.51">19129 17038 11967 0,'4'-3'1072'0,"-3"1"-864"0,1 0-208 0,-1 2 0 15,0 0 4160-15,2-2 768 0,0 2 176 0,5-4 16 16,0 4-1648-16,1-2-336 0,1 2-64 0,0 2 0 16,0 2-1824-16,0-2-352 0,-1 0-80 0,3 0-16 15,-1 1-288-15,1-3-64 0,-1 0-16 0,0 0 0 16,0 0-240-16,1-3-32 0,-12 3-16 0,0 0 0 16,32-6-144-16,-22 4 0 0,0 0 0 0,-3 0 0 15,0 2 0-15,0 0-224 0,-2 0 80 0,1 0 16 16,-1 0-688-16,0 0-128 0,-2-3-16 0,-3 3-18480 15</inkml:trace>
  <inkml:trace contextRef="#ctx0" brushRef="#br0" timeOffset="-52996.89">19280 16811 10127 0,'-2'-1'896'0,"1"1"-704"15,-1 1-192-15,2 2 0 0,-1-3 3456 0,0 2 640 16,0 0 144-16,-2 4 32 0,-1 2-80 0,1 2-16 15,0 3 0-15,2 0 0 0,0 2-2512 0,0 1-512 16,2 0-112-16,-1 0-16 0,1 3-224 0,0-1-48 16,2 2-16-16,-1-1 0 0,2-1-288 0,0 0-48 0,1 0-16 15,-2-2 0-15,2 2-208 0,-1-2-48 0,0-3-128 0,-2 3 192 16,1 2-192-16,-1-1 0 0,1-1 0 0,-1 1 0 31,1 3-400-31,-1 0-80 0,0-2-16 0,2 3 0 16,-1 8-576-16,0-9-112 0,0-5-32 0,1-6 0 15,-1 1-960-15,1-6-208 0,1-2-48 0,-1-5-14000 0</inkml:trace>
  <inkml:trace contextRef="#ctx0" brushRef="#br0" timeOffset="-52530.9">19508 17171 3679 0,'1'3'320'0,"-1"-3"-320"0,1 0 0 0,1 0 0 0,-1 0 1584 0,1 0 240 16,1 0 48-16,2 0 16 0,3-3 1248 0,3 1 256 16,6-4 64-16,-17 6 0 0,0 0-64 0,51-24-16 15,-51 24 0-15,0 0 0 0,56-27-1408 0,-56 27-288 16,0 0-48-16,52-29-16 0,-52 29-960 0,0 0-192 15,47-26-32-15,-47 26-16 0,0 0-160 0,0 0-48 16,47-38 0-16,-47 38 0 0,0 0-208 0,0 0 0 16,0 0 0-16,0 0 0 0,25-60 0 0,-25 60 0 0,0 0 0 0,0 0 0 15,0 0 0-15,-14-44 0 0,8 38 0 0,-3 2 0 16,-1 2 0-16,1 1 0 0,-3 2 0 0,0 5 0 16,0 0 0-16,-1-2 0 0,1 2 0 0,-2 3 0 15,1 4 0-15,-2 2 128 0,1 1-128 0,2 0 0 16,0 3 0-16,0-3 128 0,1 3-128 0,3-3 0 15,0 0 304-15,1-1-48 0,1 2 0 0,1-1 0 16,1 1-64-16,3-1-32 0,-1 0 0 0,4 0 0 16,0-3-160-16,3-1 192 0,1 1-192 0,1-2 192 15,2-3-192-15,3 1 160 0,-1-3-160 0,2-2 160 16,2 0-160-16,0-4 0 0,1 2 0 0,0-7 0 16,1 0-224-16,-17 5-32 0,0 0 0 0,57-34 0 15,-57 34-752-15,0 0-144 0</inkml:trace>
  <inkml:trace contextRef="#ctx0" brushRef="#br0" timeOffset="-51796.36">20077 17153 3679 0,'-5'-2'160'0,"2"2"32"0,1-5-192 0,-1 4 0 0,1 1 0 0,1-2 0 16,-2 2 2688-16,-1-3 480 0,-1 0 96 0,-2-1 32 15,0-1 208-15,-2 1 32 0,2 3 16 0,-2-1 0 16,1-1-1264-16,1 3-256 0,1 0-48 0,1 3-16 15,0-1-768-15,0-2-160 0,1 4-16 0,1-1-16 16,0 1-432-16,1 2-96 0,0 0-16 0,1 3 0 16,1-3-240-16,1 4-48 0,2 3-16 0,-1 0 0 15,1-4-160-15,1 3 0 0,0 1 144 0,3 0-144 16,0 2 0-16,1-1 0 0,0-4 0 0,2-2 0 16,1 0 0-16,0-3 0 0,2-4 0 0,0-2 0 15,-13 1 0-15,0 0 0 0,41-19 0 0,-41 19 0 16,0 0 0-16,0 0 0 0,0 0 0 0,40-54 128 0,-40 54-128 0,0 0 192 15,0 0-64-15,1-57 0 0,-1 57-128 16,0 0 0-16,-11-37 128 0,5 23-128 0,-1 3 0 0,0 1 0 16,0 0 0-16,-2 0-128 0,1 0 128 0,2 4-208 15,1 0 80-15,2 0 128 0,-1 1-128 0,1 4 128 16,2-2 0-16,1 2 0 0,0 2 0 0,1 2 0 16,1 3 0-16,-1 0 0 0,1 4 0 0,1 0 0 15,1 2 192-15,-1 2-64 0,2 3 64 0,-1 3 0 16,1 0 0-16,1 1 0 0,-1 1-48 0,2 0 0 15,0 3 0-15,0 1 0 0,2-1-16 0,-1 3-128 16,2 0 192-16,0 1-64 0,1-1 0 0,0-2 0 16,1 3 0-16,-3-3 0 0,3 1 0 0,-4-2-128 15,2 1 192-15,-2 2-64 0,-2 0-128 0,-3-2 0 0,-1 2 0 0,-4-6 128 16,-3 4-128-16,-1-6 0 0,-1 1 0 0,-3-5 0 16,-1 0 0-16,0-4 0 0,-2-4 0 0,0-3 0 15,-1-2-336-15,-1-3 48 0,2-2 16 0,-2-3 0 16,0-1-16-16,-1-3 0 0,-1-3 0 0,-1-4 0 15,1-4 96-15,1-2 32 0,4 0 0 0,-1 3 0 16,2-2 160-16,2 5-160 0,2 0 160 0,2 3-160 16,1 6 160-16,3 1 0 0,0-1-144 0,2 1 144 15,2 1-432-15,2 0-16 0,-1 0 0 0,-4 5 0 16,0 0-976-16,0 0-208 0,40-48-32 0,-40 48-14256 16</inkml:trace>
  <inkml:trace contextRef="#ctx0" brushRef="#br0" timeOffset="-51295.46">20414 17015 2751 0,'0'-1'256'0,"0"1"-256"16,0 1 0-16,0-1 0 0,-1 0 2224 0,0-1 400 16,1 0 64-16,-1 1 32 0,-1-4 864 0,2 2 192 15,0-2 16-15,2 2 16 0,-1-1-576 0,1 2-112 16,-1 1-32-16,2-3 0 0,1 3-1552 0,-1 3-304 0,0-3-64 0,1 4-16 16,-1-2-640-16,1 2-128 0,0 2-16 0,-1 0-16 15,1-2-192-15,-1 2-32 0,2 3-128 0,-1 1 192 16,1-1-192-16,0 0 0 0,2 1 0 0,-3 0 0 15,3 2 0-15,-1 1 0 0,0 0 0 0,-1 2 0 16,-1-1-288-16,-1 1 48 0,1-2 16 0,-3 2 0 16,1-3-32-16,-1-1 0 0,-1 1 0 0,-1-5 0 15,-1 2-208-15,-3-3-48 0,3 0-16 0,-3 0 0 32,0-5-144-32,-1-1-32 0,0-3 0 0,1-3 0 0,5 6 288 0,0 0 48 0,-16-29 16 0,16 29 0 15,0 0 352-15,-14-60 288 0,14 60-48 0,-6-51-16 16,6 51 336-16,-1-51 64 0,1 51 16 0,0 0 0 15,6-75 0-15,-6 75 0 0,0 0 0 0,17-61 0 16,-17 61-240-16,0 0-32 0,0 0-16 0,27-53 0 0,-27 53-64 0,0 0-16 16,0 0 0-16,0 0 0 0,41-22-144 0,-32 22-128 15,1-3 192-15,-2 6-192 0,2-3 0 0,1 3 0 16,2 0 0-16,-2 1-192 16,-1-2-352-16,-2 2-64 0,1 2-16 0,0 4-17984 15</inkml:trace>
  <inkml:trace contextRef="#ctx0" brushRef="#br0" timeOffset="-50846.36">20799 17029 11967 0,'-4'6'528'0,"2"-6"112"0,-1 3-512 0,2-3-128 0,0 1 0 0,-1-1 0 16,0 2 2656-16,-2-2 496 15,-2 3 112-15,-1 1 0 0,0-1-64 0,-1 1-32 0,-1-2 0 0,2 5 0 16,-1-5-1568-16,2 3-304 0,1 4-64 15,0-3-16-15,0 0-656 0,3 3-144 0,-2-2-32 16,3 2 0-16,0-2-240 0,-1 2-144 0,4-3 160 0,-1 0-160 16,1-2 160-16,1 0-160 0,2-1 160 0,0-1-160 15,1-1 0-15,1-2 128 0,-1-2-128 0,-6 3 0 16,17-6 0-16,-8 2 0 0,0-2 0 0,-9 6 0 16,0 0 0-16,0 0 0 0,0 0 0 0,31-49 0 15,-31 49 0-15,0 0-160 0,0 0 160 0,0 0-128 16,10-59-128-16,-10 59 0 0,0 0-16 0,0 0 0 15,0 0-32-15,0 0 0 0,0 0 0 0,0 0 0 0,0 0 304 0,0 0 0 16,0 0 0-16,0 0 0 0,0 0 0 0,0 0 224 16,0 0-16-16,0 0 0 15,0-8 112-15,2 18 32 0,1 2 0 0,1 0 0 0,-2 3-160 0,2-1-16 16,-2-1-16-16,2 0 0 0,-2-1-160 0,2 1 0 16,-1-1 144-16,0-3-144 0,0-2 0 0,-1-1 0 15,2-3 0-15,-2-2 0 0,2-1 0 0,0-4-192 16,1 1 32-16,-5 3 0 15,0 0-992-15,0 0-192 0,0 0-32 0,27-56-15584 16</inkml:trace>
  <inkml:trace contextRef="#ctx0" brushRef="#br0" timeOffset="-50630.52">20962 16952 3679 0,'0'0'320'0,"0"-2"-320"0,1 2 0 0,-1 0 0 15,0-3 2768-15,0 2 496 0,1 1 80 0,1-2 32 16,1-1 784-16,1-1 176 0,2 1 16 0,1-1 16 16,0 2-1424-16,0-2-304 0,2 1-48 0,0 0-16 15,1 3-1616-15,1-3-336 0,-11 3-64 0,0 0-16 16,32-6-288-16,-22 9-64 0,1-6-16 0,0 1 0 16,0 4-176-16,-1 1 0 0,-1-2 0 0,-1 1 0 15,0-2 0-15,-2 0-144 0,-1 0 144 0,0 0-208 16,0 0-496-1,-2 0-112-15,0-3-16 0,-2 0-17456 0</inkml:trace>
  <inkml:trace contextRef="#ctx0" brushRef="#br0" timeOffset="-50413.59">21026 16678 12895 0,'-1'2'1152'0,"0"2"-928"15,0 0-224-15,1-4 0 0,0 2 3296 0,-2 2 608 16,1 2 128-16,0 6 32 0,-2 5-592 0,2 1-112 15,0 2-32-15,1 1 0 0,0-1-1952 0,2-2-400 16,1 1-80-16,-1 1 0 0,2-4-448 0,0 5-64 16,-1-2-32-16,1 0 0 0,0 0-352 0,1-2 144 15,0 4-144-15,1-3 0 0,0 0 0 0,2 0 0 16,-2-3 0-16,1 1-144 16,2 0-432-16,0-3-64 0,-2-1-32 0,2-1 0 15,-2-2-1792-15,-1-3-352 0</inkml:trace>
  <inkml:trace contextRef="#ctx0" brushRef="#br0" timeOffset="-50013.9">21209 17039 5631 0,'8'5'128'0,"-5"-1"16"0,1-3 16 0,0 1 0 0,-2-2-160 0,1 3 0 0,-1-3 0 0,3 3 0 15,4 1 2896-15,2 1 560 0,1 0 96 0,0 0 32 16,-3-1-176-16,1-4-16 0,-1 2-16 0,-2-2 0 15,2 0-1104-15,-2-2-224 0,0-1-32 0,0 0-16 16,-2 0-1040-16,1-2-224 0,2-1-32 0,-8 6-16 16,0 0-400-16,0 0-80 0,0 0-16 0,33-59 0 0,-33 59-192 0,0 0 144 15,0 0-144-15,20-57 128 0,-20 57-128 0,0 0 0 16,0 0 0-16,11-60 0 0,-11 50 0 0,0 1-224 16,0 9 80-16,0 0 16 0,0 0-224 0,0 0-32 15,0 0-16-15,-14-45 0 0,11 43 400 0,-2 0 0 16,0 2 0-16,-1 0 0 0,-1 0 256 0,1 4 96 15,-1 0 16-15,-2 2 0 0,2 3-80 0,-1 0-16 16,2 1 0-16,0 5 0 0,2 1-16 0,0 4-16 16,2-1 0-16,0 0 0 0,3 4-48 0,1-1 0 15,2 0 0-15,0-3 0 0,1-1 0 0,0-3 0 16,2 1 0-16,0 0 0 0,1-3-192 0,0-1 0 16,1-5 128-16,0 2-128 0,1-3 0 0,-2-2 0 15,3-4 0-15,-3 0 0 0,-1 0-256 0,3-4-64 0,1-1 0 0,-11 5-12528 16,0 0-2512-1</inkml:trace>
  <inkml:trace contextRef="#ctx0" brushRef="#br0" timeOffset="-48980.69">22537 16505 6447 0,'2'-8'576'16,"-2"2"-576"-16,0 4 3328 0,0-2 544 16,-2 1 112-16,2 0 32 0,2-3-688 0,-4-7-128 15,2 13-16-15,0 0-16 0,2-42-928 0,-2 33-192 16,0 6-48-16,-2-2 0 0,2 4-1120 0,0 2-240 15,2 4-32-15,-1 1-16 0,0 6-208 0,2 2-32 16,-2 1-16-16,1 1 0 0,1 6-192 0,0 2-144 16,2 3 192-16,0 2-192 0,0 5 0 0,0-6 0 15,1-4 0-15,-1 7 0 0,-1 6 0 0,1-3 0 16,-1-8 0-16,-1-3 0 0,0 1-240 0,-1-4 0 16,-2 1 0-16,2-1 0 0,-2 2 16 0,0-3 0 15,0 1 0-15,1-6 0 0,-1-1 96 0,0-6 128 16,0-1-208-16,-1-3 80 0,2-3-16 0,0 0 0 15,2-6 0-15,-1-1 0 0,-2 7 144 0,0 0 0 0,0 0 0 0,25-47 0 16,-25 47 160-16,0 0 64 0,31-48 16 0,-31 48 0 16,0 0-32-16,0 0 0 0,49-43 0 0,-49 43 0 15,0 0-80-15,0 0-128 0,46-14 176 0,-46 14-176 16,0 0 144-16,30 7-144 0,-21-1 0 0,1 1 144 16,-2-1-144-16,-1 3 0 0,1 1 0 0,-2-3 0 15,-1 4 0-15,-2-1 0 0,0-2 0 0,-2 3 0 16,-1-1-160-16,-2-3 160 0,-1 2 0 0,-3 0-144 15,0-2 144-15,-3 2 0 0,-1-2 0 0,-2 2-128 16,0-3 128-16,-3 1 0 0,-3-1 0 0,1 1 0 16,0-4 176-16,1 2 16 0,-2-1 0 0,5-2 0 15,0 2 0-15,4-4 0 0,0 0 0 0,3-2 0 0,2 0 32 0,-1 0 16 16,4 2 0-16,0-4 0 0,1 2-48 0,0-2-16 16,1-1 0-16,-1 1 0 0,1 1-176 0,0-1 0 15,-1 2 0-15,2-1 128 0,-1 2-128 0,0-2 0 16,0 0 0-16,-1 3 0 0,1 0-208 0,2 0-32 15,-1 0 0-15,3 3 0 16,3 1-400-16,0 1-96 0,2 1-16 0,4 2-18160 16</inkml:trace>
  <inkml:trace contextRef="#ctx0" brushRef="#br0" timeOffset="-48747.35">23046 17367 22111 0,'0'6'976'0,"0"-3"208"0,1-3-944 0,0 0-240 0,0 0 0 0,1-3 0 15,-1 0 2608-15,1-3 464 16,2 0 112-16,-4 6 16 0,0 0-832 0,23-71-144 0,-23 71-48 16,19-65 0-16,-19 65-1152 0,22-76-256 0,-22 76-32 0,21-69-16 15,-21 69-256-15,23-70-48 0,-23 70-16 0,22-72 0 16,-22 72-208-16,23-64-32 0,-23 64-16 0,19-61 0 16,-19 61-144-16,0 0 0 0,22-57 0 0,-22 57 0 15,0 0 0-15,12-53 0 0,-12 53 0 0,0 0-176 16,0-44-400-1,0 44-64-15,0 0-32 0,-9-38 0 16,2 31-864-16,0 1-160 0</inkml:trace>
  <inkml:trace contextRef="#ctx0" brushRef="#br0" timeOffset="-48563.13">22999 16745 10127 0,'-2'2'896'0,"2"-1"-704"15,0 2-192-15,0-3 0 0,2 2 3392 0,-1-1 656 16,0 4 128-16,2 2 32 0,2 3-256 0,-1 2-48 15,5 4-16-15,-1 0 0 0,0 0-2336 0,1-2-464 16,-1 1-80-16,1-3-32 0,0 0-496 0,-1 1-96 16,2-3-32-16,-1-3 0 0,0-1-352 0,-1 0 0 15,0-2 0-15,-1-2 0 16,-1 1-704-16,1-3-128 0</inkml:trace>
  <inkml:trace contextRef="#ctx0" brushRef="#br0" timeOffset="-47796.77">22406 17888 22111 0,'-1'0'1968'0,"0"2"-1584"15,1-2-384-15,0 0 0 0,0 0 2480 0,0 0 400 16,-1 2 96-16,-2 1 16 0,1 3-672 0,-1 4-128 16,1 3-16-16,-1 3-16 0,2 3-1264 0,1 2-256 15,0 5-64-15,0-1 0 0,0 1-80 0,0 2-32 16,0 3 0-16,1 1 0 0,-1 5-208 0,0-1-32 16,-1 1-16-16,1 2 0 0,0 3-208 0,0-3 0 15,0-1 0-15,1-5 0 0,2-5 0 0,-1-7 0 16,2-5 0-16,-2-6 0 0,2-4-208 0,-1-2 16 15,0-4 0-15,1-7 0 16,-4 7-224-16,0 0-32 0,0 0-16 0,5-66 0 0,-5 66 192 0,-3-57 32 0,3 57 16 0,-6-69 0 16,1 31 224-16,0-3 0 0,-2-1 0 0,0 2 0 15,-2 1 128-15,0-1-128 0,1 2 192 0,-1 2-192 16,1 1 176-16,1-2-176 0,7 37 160 0,-11-73-160 16,11 73 128-16,-6-69-128 0,6 69 0 0,-4-48 144 15,4 48-144-15,0 0 128 0,0 0-128 0,1-50 128 16,-1 50 160-16,0 0 32 0,0 0 0 0,0 0 0 15,0 0-32-15,0 0 0 0,0 0 0 0,0 0 0 16,27 6 0-16,-19 3 0 0,3 1 0 0,-1 3 0 16,1 6-96-16,0-4-32 0,0-5 0 0,2-2 0 15,-2 2-160-15,0 3 0 0,-1 0 0 0,0 3 128 16,1-1-128-16,-2 1 0 0,-1-3 0 0,2 3 0 0,-3-3-176 0,1 3-16 16,-1-1 0-16,-1-1 0 0,-2 1-80 0,0-2-32 15,-3 0 0-15,-1-2 0 0,-1 0 48 16,-2-2 0-16,0-1 0 0,-3 0 0 0,1-2-16 0,-3 0 0 15,-2-2 0-15,0 1 0 0,-1-2 80 0,-1-1 32 16,-3 0 0-16,1 1 0 0,1-3-48 0,-1 0-16 16,3 0 0-16,1 0 0 0,3-3 32 0,2-1 16 15,2 2 0-15,3-2 0 0,2-2-32 0,-2 6-16 16,0 0 0-16,0 0 0 16,0 0-896-16,34-48-176 0,-34 48-48 0,0 0-15248 0</inkml:trace>
  <inkml:trace contextRef="#ctx0" brushRef="#br0" timeOffset="-47329.65">22835 17961 24879 0,'-2'3'1088'0,"-1"-6"256"0,1 3-1088 0,1-2-256 0,0 1 0 0,-1 1 0 16,1 0 1824-16,-1-3 304 0,-2 0 64 0,-2-2 16 16,-1 1-224-16,0 0-32 0,0 0-16 0,-1 2 0 15,2-1-1024-15,-1 2-208 0,-1 1-32 0,0 0-16 16,-2 0-352-16,0 0-80 0,1 4-16 0,-1-2 0 15,2 0-208-15,-1 3 176 0,0 2-176 0,3-1 160 16,0 0-160-16,1 3 0 0,0 2 0 0,1 2 0 16,3-1 128-16,0 0-128 0,1 2 128 0,1 1-128 15,2 1 0-15,-1 0 0 0,3 0 0 0,0 0 0 16,1-1 0-16,0-6-224 0,2-2 48 0,0-1 16 16,1 0 16-16,1-2 0 0,0-4 0 0,0-1 0 15,-10 1-32-15,0 0 0 0,0 0 0 0,0 0 0 0,45-47 16 0,-45 47 0 16,0 0 0-16,0 0 0 0,23-51 160 0,-23 51 0 15,0 0 0-15,0 0-128 0,5-51 128 0,-5 51 0 16,0 0 0-16,0 0 0 0,-3-47 0 0,1 39 0 16,0 0 0-16,0 2-128 0,-2 0 128 0,2 2 0 15,-1 2 160-15,1 2-160 0,1 0 272 0,-2 0-32 16,2 0-16-16,0 0 0 0,-1 2 32 0,1 2 0 16,1 0 0-16,1-1 0 0,-1 2-48 0,2 2 0 15,0-1 0-15,-1 0 0 0,2 1-64 0,-1 2-16 16,1 3 0-16,0-2 0 0,0 3-128 0,1-4 160 15,-1 4-160-15,1-1 160 0,1 2-160 0,0-2 0 16,1 1 0-16,0-4 0 0,1 4 0 0,0-3 0 16,-1-2 0-16,2 0 0 15,-1-2-384-15,2 0-128 0,-1-2 0 0,2-2-18704 0</inkml:trace>
  <inkml:trace contextRef="#ctx0" brushRef="#br0" timeOffset="-46963.57">22968 17996 17503 0,'-2'4'768'0,"1"-2"176"0,1-2-752 0,0 1-192 0,0 2 0 0,0-3 0 16,0 2 1648-16,1-2 288 0,1 4 64 0,-2 0 16 15,1 1 352-15,1-2 64 0,0 4 0 0,1-4 16 16,1 4-960-16,-1-1-192 0,0-3-32 0,1 4-16 16,-2-4-736-16,1 4-160 0,-1-3-32 0,2 3 0 15,-1-2-64-15,0 1-32 0,0-1 0 0,0-2 0 16,0 1-32-16,-1 1 0 0,2-4 0 0,-1 2 0 0,-1-3-192 0,-1-3 144 15,2 2-144-15,-3-1 128 0,1-2-128 16,-1-1 0-16,0-1 0 0,-1 0 0 0,0-2 0 0,-3-2 0 16,4 10 0-16,0 0 0 0,-13-34 0 0,9 24 0 15,4 10 0-15,0 0 0 0,-13-40 0 0,13 40 0 16,0 0 0-16,-9-41 0 16,9 41 192-16,0 0 0 0,0 0 0 0,0 0 0 0,0 0 32 0,-2-52 16 15,2 52 0-15,0 0 0 0,0 0-16 0,0 0 0 16,0 0 0-16,0 0 0 0,0 0-96 0,0 0-128 15,0 0 176-15,0 0-176 0,0 0 0 0,41-22 0 16,-35 23 0-16,0 2 0 16,0 3-448-16,2 0-32 0,-1 0-16 0,1 2-18336 0</inkml:trace>
  <inkml:trace contextRef="#ctx0" brushRef="#br0" timeOffset="-46744.49">23248 17984 1839 0,'-2'3'160'0,"1"-3"-160"0,-1 0 0 0,2 0 0 16,0 0 2528-16,0 0 480 0,0-1 80 0,0-1 32 15,2-1 1872-15,0 2 368 0,-2-2 80 0,1 3 0 16,2-2-2496-16,1-2-496 0,-4 4-96 0,0 0-32 16,0 0-1520-16,0 0-304 0,0 0-64 0,0 0-16 15,47-22-224-15,-39 22-64 0,0 0 0 0,-8 0 0 16,0 0-128-16,29-4 0 0,-29 4 0 0,0 0 0 15,32-6-480-15,-32 6 32 0,0 0 0 0,0 0-11984 16,35-10-2400-16</inkml:trace>
  <inkml:trace contextRef="#ctx0" brushRef="#br0" timeOffset="-46513.22">23392 17667 1839 0,'-6'6'160'0,"2"-2"-160"16,0-4 0-16,3 2 0 0,-1 0 3744 0,0 0 720 15,1-2 144-15,-3 3 16 0,1 4-272 0,-4-1-64 16,1 4-16-16,0 2 0 0,1 1-1856 0,1 3-368 16,3-1-80-16,0 1-16 0,0 1-1120 0,2 4-208 15,1-2-48-15,1 3-16 0,1 0-256 0,-1 3-48 0,1-3-16 0,2 1 0 16,0-4-240-16,1 0 0 0,-1-3 0 0,0-1 0 16,0-5 0-16,3 0-208 0,-1-2 16 0,1 0 0 31,1-2-672-31,-1-2-128 0,2-2-32 0,-3-2-17152 0</inkml:trace>
  <inkml:trace contextRef="#ctx0" brushRef="#br0" timeOffset="-46044.98">23600 18041 9215 0,'0'2'816'0,"1"-2"-656"0,0 1-160 0,-1-1 0 15,1 0 3152-15,1 0 608 0,0 3 112 0,2-1 32 0,2 2-288 0,0-3-48 16,3 2-16-16,-1-1 0 0,1-2-1792 16,-2 0-352-16,2 0-80 0,-1 0-16 0,3-2-784 0,-1-2-144 15,-1 0-48-15,3 2 0 0,-12 2-208 0,0 0-128 16,0 0 160-16,38-19-160 0,-38 19 0 0,0 0 0 16,0 0 0-16,0 0 0 0,38-20 0 0,-38 20 0 15,0 0 0-15,0 0 0 0,0 0 0 0,0 0-128 16,0 0 128-16,0 0-160 0,30-44 0 0,-30 44 0 15,0 0 0-15,0 0 0 0,-11-19 160 0,5 16-128 16,-2 0 128-16,4 1-128 0,1 2 128 0,-1-2 0 16,-3 2 0-16,-6-5 0 0,-2 2 0 0,-2-3 0 15,0-2 0-15,0 2 0 0,0 0 0 0,3-3 0 16,1 0 0-16,3 5 128 0,3-3-128 0,3 2 0 0,0 2 0 0,3-3 0 16,1 2 0-16,1 0 0 0,-1 4 0 0,0 0 0 15,0 0 256-15,0 0-32 0,0 0 0 0,0 0 0 16,0 0 80-16,0 0 16 0,0 0 0 0,39-39 0 15,-39 39-64-15,0 0-16 0,21-2 0 0,-12 0 0 16,-9 2-240-16,0 0 144 0,0 0-144 0,39-16 128 16,-29 16-128-16,0-3 0 0,0 2 0 0,-3 1 0 15,1-2-128-15,-1 4-16 0,0 2 0 0,0-2 0 16,-2-2-448 0,-2 0-96-16,1-2-16 0,-4 2-11840 0,0 0-2368 0</inkml:trace>
  <inkml:trace contextRef="#ctx0" brushRef="#br0" timeOffset="-40077.68">24816 17725 11967 0,'-2'-4'1072'0,"1"1"-864"16,-1-1-208-16,2 2 0 0,-1 2 1424 0,0-3 240 15,0-1 64-15,1 4 0 0,0 0 384 0,-8-26 96 16,5 20 16-16,0 0 0 0,-1 4 576 0,2 2 112 16,1 2 32-16,-3 4 0 0,1 0-1344 0,2 1-272 15,1 0-48-15,3 2-16 0,-1-3-368 0,3 4-64 16,1 0 0-16,1-2-16 0,1 2-464 0,2-2-96 15,0 0 0-15,1 1-16 0,1 1-240 0,1-3 0 16,0 2 0-16,0-3 0 0,0 0 0 0,-1 4 0 16,-3 3 0-16,3-4-160 15,-3-2-448-15,0-5-96 0,-2 4 0 0,1-1-12176 16,-3 0-2432-16</inkml:trace>
  <inkml:trace contextRef="#ctx0" brushRef="#br0" timeOffset="-39792.3">24766 17964 6447 0,'1'0'576'16,"0"0"-576"-16,0 0 0 0,2-3 0 15,-2 3 2400-15,2-2 368 0,-3 2 80 0,0 0 16 16,0 0 1472-16,0 0 288 0,53-36 64 0,-53 36 16 15,0 0-2256-15,49-47-448 0,-49 47-80 0,0 0-32 16,47-49-1216-16,-47 49-240 0,0 0-48 0,0 0-16 0,50-40-176 0,-50 40-48 16,0 0 0-16,28-43 0 0,-28 43-144 0,0 0 0 15,0 0 0-15,0 0 0 0,35-48 0 0,-35 48-272 16,0 0 64-16,0 0-18416 16</inkml:trace>
  <inkml:trace contextRef="#ctx0" brushRef="#br0" timeOffset="-39113.63">25295 17373 8287 0,'-5'3'736'0,"2"-3"-592"0,2 0-144 0,0 0 0 15,0 0 2688-15,1 0 512 0,-1 0 112 0,1-2 16 16,0 1 768-16,1-2 144 0,2 0 48 0,1 0 0 16,-4 3-2304-16,0 0-464 0,0 0-96 0,0 0-16 15,0 0-832-15,50-26-192 0,-50 26-16 0,0 0-16 16,40-5-80-16,-40 5-16 0,0 0 0 0,54-4 0 16,-54 4-128-16,39-3-128 0,-39 3 144 0,0 0-144 15,51-4 0-15,-51 4 0 0,31 4 0 0,-18-4 0 16,1 3 0-16,-3 0 0 0,-1 1 0 0,-3-1 0 15,0 2 0-15,-2 2 0 0,-2-3 0 0,-1 5 0 16,-2 0-192-16,-3 1 32 0,-1 0 0 0,1-2 0 0,-4 3 16 16,0 0 0-16,0 2 0 0,-3 0 0 0,-1 0 144 0,1-1 0 15,0-2 0-15,0 0 0 0,1 0 0 0,1-1 0 16,-1-2 0-16,2 2 0 0,-1-3 0 0,3 0 0 16,0-2 0-16,3-1 0 0,1 2 208 0,2-3-16 15,1 3-16-15,2-2 0 0,1 0 160 0,1-2 48 16,0 1 0-16,3 2 0 0,0 1 80 0,0 0 32 15,1 0 0-15,1 1 0 0,1 0-112 0,-1 2 0 16,0-2-16-16,0 3 0 0,-1-2-224 0,0 2-144 16,1 1 192-16,-1-2-192 0,0 2 0 0,0 0 0 15,-1 0 0-15,1 2 0 0,0 3 0 0,-2-4 0 16,0 0 0-16,0-1 0 0,-1 0-240 0,1 0 0 16,-2 2 0-16,-1-2 0 0,-2 1 32 0,1-1 0 0,-3-4 0 0,1 2 0 15,-4 4 208-15,1 1 0 0,0-1-160 0,-3-2 160 16,0 0 0-16,1 0-144 0,-2 1 144 0,-1-1 0 15,-2-3-128-15,1 2 128 0,-2-1 0 0,-1-1 0 16,0 0 0-16,-1-1 0 0,-2 3 0 0,-2-3 0 16,-1 1 0-16,-2 2 0 0,1-3 0 0,-1 2 0 15,-1-5 176-15,-2 4-176 0,0-2 192 0,1-2-192 16,3 1 192-16,0 0-64 0,-3-2 0 0,0 2-128 16,3-2 160-16,-2 2-160 0,6 1 128 0,0-1-128 15,4-1 0-15,2 4 0 0,2-5 0 0,3 2 0 16,0 0 0-16,2-2 0 0,3 0-224 0,1-4 80 15,1 2-688 1,-5 0-128-16,0 0-16 0,0 0-18512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4607 0 0,'-1'5'2038'0'0,"-1"1"-1"0"0,1-1 1 0 0,0 1-1 0 0,0 7 0 0 0,3 27 3324 0 0,0-26-4886 0 0,1-1 1 0 0,1 1-1 0 0,6 19 0 0 0,-6-26-475 0 0,-2-6-333 0 0,-2-10-1351 0 0,-2-31 1510 0 0,-1-17 26 0 0,2 47 280 0 0,0 1-38 0 0,-3-30 30 0 0,3 29 418 0 0,0 2-232 0 0,-3-23-4 0 0,3 23 912 0 0,2-1-1087 0 0,2-27-10 0 0,-2 27 396 0 0,7 7-431 0 0,29-6-28 0 0,-36 8-52 0 0,1 0-1 0 0,-1 0 0 0 0,1 0 0 0 0,-1 0 0 0 0,1 0 0 0 0,-1 0 0 0 0,1 0 0 0 0,-1 0 1 0 0,1 1-1 0 0,-1-1 0 0 0,1 1 0 0 0,-1-1 0 0 0,1 1 0 0 0,-1-1 0 0 0,0 1 1 0 0,1 0-1 0 0,-1 0 0 0 0,0 0 0 0 0,0 0 0 0 0,1 0 0 0 0,-1 0 0 0 0,1 1 0 0 0,4 4 35 0 0,16 8-852 0 0,24 22 1 0 0,-39-28-73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48 455 0 0,'-2'-3'922'0'0,"-1"1"-1"0"0,1 0 0 0 0,-1-1 0 0 0,1 1 0 0 0,-1 0 0 0 0,0 1 0 0 0,0-1 0 0 0,-4-2 0 0 0,-9-5 3741 0 0,15 8-4451 0 0,1 1 0 0 0,-1-1 0 0 0,1 1 1 0 0,-1-1-1 0 0,1 0 0 0 0,0 1 0 0 0,-1-1 0 0 0,1 1 0 0 0,0-1 0 0 0,0 0 0 0 0,-1 1 0 0 0,1-1 0 0 0,0 1 0 0 0,0-2 0 0 0,0 1-150 0 0,0 1-1 0 0,0 0 1 0 0,0 0 0 0 0,0-1-1 0 0,0 1 1 0 0,0 0-1 0 0,0 0 1 0 0,0-1-1 0 0,0 1 1 0 0,0 0 0 0 0,0 0-1 0 0,0-1 1 0 0,0 1-1 0 0,0 0 1 0 0,0 0 0 0 0,0-1-1 0 0,1 1 1 0 0,-1 0-1 0 0,0 0 1 0 0,0 0 0 0 0,0-1-1 0 0,0 1 1 0 0,1 0-1 0 0,-1 0 1 0 0,0 0-1 0 0,0 0 1 0 0,0-1 0 0 0,1 1-1 0 0,-1 0 1 0 0,0 0-1 0 0,0 0 1 0 0,0 0 0 0 0,1 0-1 0 0,-1 0 1 0 0,0 0-1 0 0,0-1 1 0 0,1 1 0 0 0,-1 0-1 0 0,0 0 1 0 0,0 0-1 0 0,1 0 1 0 0,0 1-3 0 0,-1-1-1 0 0,1 1 1 0 0,-1-1 0 0 0,0 1 0 0 0,1 0 0 0 0,-1-1 0 0 0,1 1-1 0 0,-1-1 1 0 0,0 1 0 0 0,0 0 0 0 0,1-1 0 0 0,-1 1-1 0 0,0 0 1 0 0,0 0 0 0 0,0-1 0 0 0,0 1 0 0 0,0 0 0 0 0,0 0-1 0 0,2 17 586 0 0,-2-16-572 0 0,0 51 860 0 0,-1-37-756 0 0,3 33 0 0 0,-2-44-172 0 0,1-1-1 0 0,0 1 0 0 0,0 0 1 0 0,0-1-1 0 0,1 1 0 0 0,-1-1 1 0 0,1 0-1 0 0,0 1 0 0 0,1-1 1 0 0,-1 0-1 0 0,4 5 0 0 0,3-3-2 0 0,-8-6-2 0 0,0 0-1 0 0,0 0 0 0 0,0 1 1 0 0,1-1-1 0 0,-1 0 1 0 0,0-1-1 0 0,0 1 1 0 0,0 0-1 0 0,0 0 1 0 0,0 0-1 0 0,0-1 0 0 0,2 0 1 0 0,39-12-163 0 0,-32 10-27 0 0,-1-6-1234 0 0,23-24 1082 0 0,-23 24 102 0 0,-6-1-408 0 0,10-30 593 0 0,-12 26 42 0 0,-1 14 15 0 0,0 0 0 0 0,0 0 1 0 0,0 0-1 0 0,0 0 0 0 0,0 0 0 0 0,0 0 1 0 0,0 0-1 0 0,0-1 0 0 0,0 1 0 0 0,0 0 1 0 0,0 0-1 0 0,0 0 0 0 0,0 0 0 0 0,0 0 1 0 0,0 0-1 0 0,0 0 0 0 0,0 0 0 0 0,0 0 1 0 0,0 0-1 0 0,0 0 0 0 0,0-1 0 0 0,0 1 1 0 0,0 0-1 0 0,0 0 0 0 0,0 0 0 0 0,0 0 1 0 0,-1 0-1 0 0,1 0 0 0 0,0 0 0 0 0,0 0 1 0 0,0 0-1 0 0,0 0 0 0 0,0 0 0 0 0,0 0 1 0 0,0 0-1 0 0,0 0 0 0 0,0 0 0 0 0,0 0 0 0 0,-1 0 1 0 0,1 0-1 0 0,0 0 0 0 0,0 0 0 0 0,0 0 1 0 0,0 0-1 0 0,0 0 0 0 0,0 0 0 0 0,0 0 1 0 0,0 0-1 0 0,0 0 0 0 0,0 0 0 0 0,-1 0 1 0 0,-8 11 126 0 0,6-3-40 0 0,0 0 0 0 0,0 0 0 0 0,1 0 1 0 0,0 0-1 0 0,-1 14 0 0 0,2-18 0 0 0,0 1 1 0 0,1 0 0 0 0,0-1 0 0 0,0 1 0 0 0,1 0-1 0 0,-1-1 1 0 0,1 1 0 0 0,0 0 0 0 0,0-1 0 0 0,1 1-1 0 0,2 6 1 0 0,-3-10-43 0 0,0 0 0 0 0,0 0-1 0 0,0 0 1 0 0,0 0 0 0 0,0 0 0 0 0,0 0-1 0 0,0-1 1 0 0,0 1 0 0 0,0 0 0 0 0,1-1-1 0 0,-1 1 1 0 0,0-1 0 0 0,0 1 0 0 0,1-1-1 0 0,-1 0 1 0 0,2 1 0 0 0,-1-1-3 0 0,-1 1 121 0 0,8-5-89 0 0,28-12-68 0 0,-36 16-9 0 0,0 0 1 0 0,0-1 0 0 0,0 1 0 0 0,0 0 0 0 0,0-1 0 0 0,-1 1 0 0 0,1-1-1 0 0,0 1 1 0 0,0-1 0 0 0,-1 0 0 0 0,1 1 0 0 0,0-1 0 0 0,-1 0 0 0 0,1 1 0 0 0,0-1-1 0 0,-1 0 1 0 0,1 0 0 0 0,-1 0 0 0 0,1-1 0 0 0,6-9-2 0 0,0-1 1 0 0,4-12-1 0 0,-8 17 4 0 0,-1 0 0 0 0,0 0 0 0 0,-1 0 0 0 0,1 0 0 0 0,-1-13 0 0 0,-3-18 12 0 0,1 34-3 0 0,1-1-1 0 0,-1 1 1 0 0,0-1-1 0 0,0 1 1 0 0,-2-6-1 0 0,0 3 1 0 0,0-1-31 0 0,0 10-33 0 0,1 9-74 0 0,2-10 103 0 0,0 0-218 0 0,0 0-1 0 0,0 0 1 0 0,0 0-1 0 0,0 0 1 0 0,0 0 0 0 0,0 0-1 0 0,1 0 1 0 0,-1 0-1 0 0,0 1 1 0 0,1-1-1 0 0,0 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5063 0 0,'-6'9'848'0'0,"3"4"4601"0"0,6-1-54 0 0,1-2-4640 0 0,-1-5-519 0 0,0 0 0 0 0,0 0 1 0 0,0-1-1 0 0,0 1 0 0 0,1-1 1 0 0,5 5-1 0 0,-4-5-254 0 0,-1 1 0 0 0,0-1 0 0 0,0 1 0 0 0,0 0 0 0 0,2 6 1 0 0,1-3-575 0 0,-7-8 533 0 0,0 0 1 0 0,0 0 0 0 0,1 0 0 0 0,-1 0 0 0 0,0 0-1 0 0,0 0 1 0 0,0 0 0 0 0,0 0 0 0 0,0 1 0 0 0,0-1-1 0 0,0 0 1 0 0,0 0 0 0 0,1 0 0 0 0,-1 0-1 0 0,0 0 1 0 0,0 0 0 0 0,0 0 0 0 0,0 0 0 0 0,0 0-1 0 0,0 0 1 0 0,1 0 0 0 0,-1 0 0 0 0,0 0 0 0 0,0 0-1 0 0,0 0 1 0 0,0 0 0 0 0,0 0 0 0 0,1 0 0 0 0,-1 0-1 0 0,0 0 1 0 0,0 0 0 0 0,0 0 0 0 0,0 0 0 0 0,0 0-1 0 0,0 0 1 0 0,1 0 0 0 0,-1 0 0 0 0,0-1-1 0 0,0 1 1 0 0,0 0 0 0 0,0 0 0 0 0,0 0 0 0 0,0 0-1 0 0,0 0 1 0 0,0 0 0 0 0,0 0 0 0 0,1 0 0 0 0,-1-1-1 0 0,0 1 1 0 0,0 0 0 0 0,0 0 0 0 0,0 0 0 0 0,0 0-1 0 0,0 0 1 0 0,0 0 0 0 0,0-1 0 0 0,0 1-1 0 0,0 0 1 0 0,0 0 0 0 0,0 0 0 0 0,0 0 0 0 0,0 0-1 0 0,0 0 1 0 0,0-1 0 0 0,0 1 0 0 0,0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 3223 0 0,'-2'0'718'0'0,"1"0"-815"0"0,0 0-1 0 0,0 0 1 0 0,1 0 0 0 0,-1 0 0 0 0,0-1-1 0 0,0 1 1 0 0,0 0 0 0 0,0 0 0 0 0,1-1-1 0 0,-1 1 1 0 0,0 0 0 0 0,0-1 0 0 0,0 0-1 0 0,-2-7 2038 0 0,8-6 5712 0 0,15-24-7621 0 0,-14 28-155 0 0,-3 11-247 0 0,0 0 173 0 0,-2-1 101 0 0,0 0 1 0 0,1 0-1 0 0,-1 0 0 0 0,0 1 0 0 0,0-1 0 0 0,0 0 1 0 0,0 1-1 0 0,0-1 0 0 0,1 1 0 0 0,-1 0 0 0 0,0-1 1 0 0,0 1-1 0 0,1 0 0 0 0,2 4-3626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2 206 4831 0 0,'-2'19'11762'0'0,"10"-15"-10898"0"0,5 1-134 0 0,-1 0 0 0 0,1-1 0 0 0,0-1 0 0 0,1 0 0 0 0,19 1 0 0 0,-18-4-720 0 0,14-1-22 0 0,-22 1-62 0 0,1-3-384 0 0,27-10 301 0 0,-26 9-23 0 0,-10-4-1841 0 0,-1-26 1797 0 0,2 33 205 0 0,0 0 0 0 0,-1 0 0 0 0,1-1 0 0 0,0 1 0 0 0,-1 0 0 0 0,0 0 0 0 0,1 0 0 0 0,-1 0 0 0 0,0 0 0 0 0,1-1 0 0 0,-1 1 0 0 0,0 0 0 0 0,0 1 0 0 0,0-1 0 0 0,0 0 0 0 0,0 0 0 0 0,0 0 0 0 0,0 1 0 0 0,0-1 0 0 0,-1 0 0 0 0,1 1 0 0 0,0-1 0 0 0,0 1 0 0 0,-2-1 0 0 0,-2-1-6 0 0,-10-6 328 0 0,-30-9 0 0 0,32 13 57 0 0,0-1 1 0 0,0 0-1 0 0,-21-13 1 0 0,32 16-358 0 0,1 2 0 0 0,0-1 1 0 0,0 1-1 0 0,0-1 0 0 0,1 1 1 0 0,-1-1-1 0 0,0 0 0 0 0,0 1 1 0 0,1-1-1 0 0,-1 0 0 0 0,0 0 1 0 0,1 0-1 0 0,-1 1 0 0 0,1-1 1 0 0,-1 0-1 0 0,1 0 0 0 0,-1 0 1 0 0,1 0-1 0 0,0 0 0 0 0,-1 0 1 0 0,1 0-1 0 0,0 0 0 0 0,0 0 1 0 0,0 0-1 0 0,0 0 0 0 0,0 0 1 0 0,0-1-1 0 0,0 1 362 0 0,7-9-243 0 0,20-29 71 0 0,-20 29 796 0 0,2 6-916 0 0,29-12-58 0 0,-36 15-15 0 0,-1 1 1 0 0,1-1-1 0 0,-1 1 0 0 0,1 0 1 0 0,0-1-1 0 0,-1 1 0 0 0,1 0 1 0 0,-1 0-1 0 0,1 0 0 0 0,0 0 1 0 0,-1 0-1 0 0,1 1 0 0 0,-1-1 1 0 0,1 0-1 0 0,0 1 0 0 0,-1-1 0 0 0,1 1 1 0 0,-1 0-1 0 0,1-1 0 0 0,-1 1 1 0 0,0 0-1 0 0,1 0 0 0 0,-1 0 1 0 0,3 2-1 0 0,3 2-240 0 0,2-1-118 0 0,2 2-671 0 0,-3-2-5064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2303 0 0,'17'-5'1164'0'0,"-10"3"3224"0"0,1 0-2801 0 0,24-4 28 0 0,-24 4 1201 0 0,0 0-1683 0 0,44-10 1971 0 0,-22 4-2903 0 0,-22 6 214 0 0,-8-8-360 0 0,-3-28-45 0 0,3 37-9 0 0,0 0 0 0 0,0 0 0 0 0,0 1 1 0 0,-1-1-1 0 0,1 0 0 0 0,0 0 0 0 0,-1 0 0 0 0,1 1 0 0 0,-1-1 0 0 0,1 0 0 0 0,-1 1 0 0 0,1-1 0 0 0,-1 0 0 0 0,1 1 0 0 0,-1-1 1 0 0,0 0-1 0 0,1 1 0 0 0,-1-1 0 0 0,0 1 0 0 0,0 0 0 0 0,1-1 0 0 0,-3 0 0 0 0,-14-2 45 0 0,15 2-39 0 0,-2 1 27 0 0,1 0 0 0 0,0 0 0 0 0,0 0 0 0 0,-1 1 0 0 0,1-1 0 0 0,0 1 0 0 0,0-1 0 0 0,-1 1 0 0 0,1 0 0 0 0,0 1 1 0 0,0-1-1 0 0,0 0 0 0 0,0 1 0 0 0,0-1 0 0 0,1 1 0 0 0,-1 0 0 0 0,0 0 0 0 0,1 0 0 0 0,-1 1 0 0 0,1-1 1 0 0,0 0-1 0 0,0 1 0 0 0,-4 5 0 0 0,4-4 53 0 0,0 0 0 0 0,0 0 0 0 0,0 0 0 0 0,0 0 0 0 0,1 0 1 0 0,0 0-1 0 0,0 1 0 0 0,0-1 0 0 0,0 1 0 0 0,1-1 0 0 0,-1 0 0 0 0,1 1 1 0 0,0-1-1 0 0,1 1 0 0 0,-1-1 0 0 0,1 0 0 0 0,1 7 0 0 0,2 0 111 0 0,-1-1 0 0 0,1 0 0 0 0,1 0 0 0 0,0 0 0 0 0,0 0 0 0 0,13 15 0 0 0,-16-22-196 0 0,1 1 0 0 0,0-1 0 0 0,1 0 0 0 0,-1 0 0 0 0,0 0 0 0 0,1 0 0 0 0,0-1 0 0 0,0 1 0 0 0,0-1 0 0 0,0 0 0 0 0,0 0 0 0 0,0 0 0 0 0,0-1 0 0 0,1 1 0 0 0,-1-1 0 0 0,0 0 0 0 0,1-1 0 0 0,8 1 0 0 0,-12-1-211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4143 0 0,'6'-2'6126'0'0,"1"3"-4336"0"0,21 1 40 0 0,-21-2-114 0 0,-2 2-514 0 0,-3-2-1199 0 0,13 5 1594 0 0,21 9 1 0 0,-35-13-1310 0 0,4 0-31 0 0,16 8-49 0 0,-1 0-191 0 0,12 5-481 0 0,-31-14 195 0 0,43 2-12550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5063 0 0,'-1'0'460'0'0,"1"1"1"0"0,-1 0-1 0 0,1-1 0 0 0,0 1 0 0 0,-1 0 0 0 0,1-1 0 0 0,0 1 0 0 0,0 0 0 0 0,-1-1 0 0 0,1 1 0 0 0,0 0 0 0 0,0 0 0 0 0,0-1 0 0 0,0 1 0 0 0,0 0 0 0 0,0 0 0 0 0,0-1 0 0 0,0 2 0 0 0,2 19 4007 0 0,-1-13-3337 0 0,8 79 2051 0 0,3 73-3124 0 0,-13-155-222 0 0,1 14-265 0 0,0-18 175 0 0,0 0 0 0 0,0 0 0 0 0,0-1 0 0 0,1 1 0 0 0,-1 0 0 0 0,0 0 0 0 0,0-1 0 0 0,0 1-1 0 0,0 0 1 0 0,1-1 0 0 0,-1 1 0 0 0,0 0 0 0 0,1-1 0 0 0,-1 1 0 0 0,0 0 0 0 0,1-1 0 0 0,0 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0,'2'3'15354'0'0,"-1"3"-14756"0"0,12 62 5589 0 0,-4 39-6165 0 0,-6-56 350 0 0,1-11-634 0 0,1 34 136 0 0,-6-30-5673 0 0,1-48 5788 0 0,1-1 1 0 0,0 0-1 0 0,0 0 1 0 0,3-8 0 0 0,-2 9 78 0 0,0-1 0 0 0,-1 0 0 0 0,0 1 1 0 0,1-10 1270 0 0,3 4-933 0 0,14-30 0 0 0,-14 30 2100 0 0,-3 10-2464 0 0,0 0-1 0 0,1 0 0 0 0,-1 1 1 0 0,0-1-1 0 0,0 1 1 0 0,0-1-1 0 0,0 1 1 0 0,0 0-1 0 0,3 1 0 0 0,-2-1 13 0 0,-2 0-42 0 0,-1-1 0 0 0,1 0-1 0 0,0 1 1 0 0,-1-1 0 0 0,1 1 0 0 0,-1-1 0 0 0,1 1-1 0 0,-1-1 1 0 0,1 1 0 0 0,-1-1 0 0 0,0 1-1 0 0,1-1 1 0 0,-1 1 0 0 0,0-1 0 0 0,1 1-1 0 0,-1 0 1 0 0,0-1 0 0 0,0 1 0 0 0,1 0-1 0 0,-1-1 1 0 0,0 1 0 0 0,0 1 0 0 0,0 15 153 0 0,0-10-96 0 0,0 15 67 0 0,-2 22 0 0 0,1-27-87 0 0,0 1 0 0 0,3 29 0 0 0,-2-46-50 0 0,0-1 0 0 0,0 0-1 0 0,0 0 1 0 0,0 1 0 0 0,0-1 0 0 0,0 0 0 0 0,0 1-1 0 0,0-1 1 0 0,0 0 0 0 0,0 1 0 0 0,0-1-1 0 0,1 0 1 0 0,-1 1 0 0 0,0-1 0 0 0,0 0 0 0 0,0 0-1 0 0,0 1 1 0 0,0-1 0 0 0,1 0 0 0 0,-1 0-1 0 0,0 1 1 0 0,0-1 0 0 0,1 0 0 0 0,-1 0 0 0 0,0 1-1 0 0,0-1 1 0 0,1 0 0 0 0,-1 0 0 0 0,0 0-1 0 0,0 0 1 0 0,1 0 0 0 0,-1 1 0 0 0,0-1 0 0 0,1 0-1 0 0,-1 0 1 0 0,0 0 0 0 0,1 0 0 0 0,-1 0-1 0 0,0 0 1 0 0,0 0 0 0 0,1 0 0 0 0,-1 0 0 0 0,0 0-1 0 0,1 0 1 0 0,-1 0 0 0 0,0 0 0 0 0,1-1-1 0 0,0 1-99 0 0,6-9-2884 0 0,27-37-4406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10591 0 0,'-1'2'372'0'0,"0"0"-1"0"0,0 0 1 0 0,1 0-1 0 0,-1 0 1 0 0,1 0-1 0 0,-1 0 1 0 0,1 0-1 0 0,0 0 1 0 0,0 0-1 0 0,0 0 1 0 0,0 1-1 0 0,0-1 1 0 0,0 0-1 0 0,1 2 0 0 0,-1-3-184 0 0,1 0-1 0 0,-1 0 1 0 0,0 0-1 0 0,1 0 0 0 0,-1 0 1 0 0,1 0-1 0 0,-1 0 1 0 0,1 0-1 0 0,-1 0 0 0 0,1-1 1 0 0,0 1-1 0 0,-1 0 1 0 0,1 0-1 0 0,0-1 0 0 0,0 1 1 0 0,0 0-1 0 0,-1-1 1 0 0,1 1-1 0 0,0-1 0 0 0,0 1 1 0 0,0-1-1 0 0,0 0 1 0 0,0 1-1 0 0,0-1 0 0 0,0 0 1 0 0,0 1-1 0 0,0-1 1 0 0,0 0-1 0 0,0 0 0 0 0,1 0 1 0 0,-1 0 625 0 0,9-3-667 0 0,26-8-38 0 0,-26 8-10 0 0,-1-3-6 0 0,28-17-58 0 0,-28 17-145 0 0,-4-4-140 0 0,15-30 127 0 0,-19 40 108 0 0,-1-1-1 0 0,1 0 1 0 0,-1 0 0 0 0,0 0 0 0 0,1 1 0 0 0,-1-1-1 0 0,0 0 1 0 0,0 0 0 0 0,1 0 0 0 0,-1 1 0 0 0,0-1 0 0 0,0 0-1 0 0,0 0 1 0 0,0 0 0 0 0,0 0 0 0 0,0 0 0 0 0,0 1-1 0 0,-1-1 1 0 0,1 0 0 0 0,0 0 0 0 0,0 0 0 0 0,-1 0-1 0 0,1 1 1 0 0,-1-1 0 0 0,1 0 0 0 0,0 0 0 0 0,-1 1 0 0 0,1-1-1 0 0,-2-1 1 0 0,0 1-15 0 0,1 0 0 0 0,-1 0 0 0 0,0 0 0 0 0,0 0 0 0 0,1 0 0 0 0,-1 0 0 0 0,-4-1 0 0 0,4 1 17 0 0,-3 0 39 0 0,0-1-1 0 0,0 1 1 0 0,0 0-1 0 0,0 0 1 0 0,0 1 0 0 0,0-1-1 0 0,0 1 1 0 0,0 0-1 0 0,0 1 1 0 0,-1-1-1 0 0,1 1 1 0 0,0 0 0 0 0,0 0-1 0 0,0 1 1 0 0,-9 3-1 0 0,11-4 11 0 0,1 1 0 0 0,-1-1 0 0 0,1 1 0 0 0,-1 0 0 0 0,1 0 0 0 0,0 0 0 0 0,-1 0-1 0 0,1 0 1 0 0,0 0 0 0 0,0 0 0 0 0,1 1 0 0 0,-1-1 0 0 0,0 1 0 0 0,1-1 0 0 0,0 1 0 0 0,-1 0-1 0 0,1 0 1 0 0,0-1 0 0 0,0 1 0 0 0,1 0 0 0 0,-1 0 0 0 0,1 0 0 0 0,-1 0 0 0 0,1 0 0 0 0,0 0-1 0 0,0 0 1 0 0,0 0 0 0 0,1 4 0 0 0,1 7 93 0 0,1 0 0 0 0,1 0-1 0 0,0 0 1 0 0,1 0 0 0 0,11 23 0 0 0,-11-28-82 0 0,0 0 1 0 0,0-1 0 0 0,1 1 0 0 0,0-1 0 0 0,1-1-1 0 0,0 1 1 0 0,0-1 0 0 0,0-1 0 0 0,11 9 0 0 0,-14-12-32 0 0,-1-2-12 0 0,-1 0 1 0 0,0 0-1 0 0,1 0 1 0 0,-1 0 0 0 0,1 0-1 0 0,-1 0 1 0 0,6 1-1 0 0,-8-2-3 0 0,2 0-100 0 0,7-1-27 0 0,1-1 65 0 0,-5 0-129 0 0,0 1-1 0 0,-1 1 1 0 0,1-1 0 0 0,9 1 0 0 0,-5-6-1173 0 0,26-17-4029 0 0,-26 18-1726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21:19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06T15:21:41.048"/>
    </inkml:context>
  </inkml:definitions>
  <inkml:trace contextRef="#ctx0" brushRef="#br0">11400 10810 9215 0,'0'0'816'0,"-24"-2"-656"0,24 2-160 0,0 0 0 32,0 0-336-32,-22-3-112 0,22 3 0 0</inkml:trace>
  <inkml:trace contextRef="#ctx0" brushRef="#br0" timeOffset="15566.45">2093 3227 12895 0,'-2'3'1152'0,"-3"-6"-928"16,1 3-224-16,2 0 0 0,1 0 1280 0,-3 0 224 15,-1 0 32-15,-5 0 16 0,-4 3-592 0,-3-3-112 16,1 2-16-16,0 0-16 0,2 1-688 0,2 2-128 15,-2 1 0-15,2 1 0 16,-2-1-768-16,0 4-64 0,-2 0-16 0,-2 2 0 16,-2 1 192-16,-1 4 32 0,-2 0 16 0,-1 3 0 0,2-2 608 0,-3 2 0 15,0 5 0-15,-4 1 0 0,2 1 0 0,1-1 256 16,2-1 0-16,1-2-16 0,-1 4-32 0,1 2 0 0,-2 0 0 0,0 2 0 16,3 4-208-16,0-3 128 0,0 3-128 0,1-1 0 15,1 1 0-15,0 0 0 0,3 0 0 0,-3 3 0 16,1 2 0-16,1 2 176 0,2-1-176 0,0 4 160 15,1 4 160-15,0 2 16 0,3 0 16 0,-1 2 0 16,5-3 32-16,-1-1 0 0,2-2 0 0,0 3 0 16,2 4-384-16,1 0 0 0,-1 3 0 0,1 0-128 15,-1 0 128-15,0 0-128 0,0-7 128 0,0 3-128 16,-1 4 128-16,0 0 0 0,0 0-144 0,-1 4 144 16,1 4 0-16,1-1 0 0,0 0 0 0,0-8 128 15,3 4 32-15,-1 0 0 0,2 0 0 0,2 4 0 16,1 2 144-16,0 0 16 0,-1 1 16 0,1-4 0 0,-1 0-336 15,0 7 0-15,-1 6 0 0,-1 6 128 16,0-3-128-16,-2 3 0 0,-1-3 0 0,-1-3 0 0,2 2 0 0,-2 3 128 16,0 3-128-16,0-5 176 0,0-2 544 0,2-6 112 15,2 0 32-15,1-1 0 0,1 2-160 0,-1 1-48 16,2-4 0-16,0-5 0 0,-1-2-480 0,1 5-176 16,0 4 0-16,-1 3 144 0,1 2-144 0,-1-4 0 15,0 1 0-15,0-2 0 0,1-8-144 0,-1 6 144 16,0 4 0-16,-1 2 0 0,3 2 0 0,-2-2 0 15,-1 1 0-15,1-2 0 0,1 0-128 0,0 3 128 16,-1-2 0-16,0-2 0 0,0-7 0 0,-1-2 0 16,2-1 0-16,-2 0 0 0,0 7 0 0,-2-4 0 15,0 0 0-15,-3 1 0 0,0-1 0 0,-2-1 0 16,-1 0 0-16,-2 1 0 0,-1 2 0 0,0-3 0 16,-3-2 0-16,3-3 0 0,0 0 208 0,0 1 0 0,1-2 0 0,2 2 0 15,3-2 80-15,2-7 16 0,2-1 0 0,2-4 0 16,2 0-112-16,0-3 0 0,3-3-16 0,1 1 0 15,0 2-176-15,0-4 0 0,1 1 0 0,-1 1 0 16,1 1 0-16,0 0-176 0,0-3 176 0,-2-3-128 16,0 2 128-16,-1-3-160 0,0 1 160 0,-1 1-160 15,-2-1 160-15,-1 1 0 0,1 1 0 0,-1 2 0 16,-1-3 0-16,-1 3 0 0,-1-4 0 0,1-1 128 16,-1-4-128-16,-1-1 0 0,0 1 128 0,0-1-128 15,1 0 0-15,-1-3 0 0,1 1-160 0,0-3 160 16,1 0-288-16,1 1 48 0,0-1 16 0,3-2 0 15,-1 0 224-15,3 1 0 0,1-4 0 0,0 1 0 0,2 0 0 16,-2-2 0-16,3-1 176 0,-2 0-48 0,2 0-128 16,-1-3 176-16,2 3-176 0,-1-3 192 0,1-2-192 0,0 3 128 15,-10-17-128-15,23 32 128 0,-23-32-128 0,35 28 0 16,-35-28 0-16,41 22 0 0,-41-22 480 0,54 19 16 16,-54-19 0-16,67 12 0 0,-67-12 512 0,89 8 96 15,-89-8 32-15,106-4 0 0,-106 4-272 0,104-12-48 16,-52 4-16-16,-1-4 0 0,-2-1-592 0,-1-1-208 15,3-4 144-15,-1-4-144 16,-1-1-912-16,1-6-272 0</inkml:trace>
  <inkml:trace contextRef="#ctx0" brushRef="#br0" timeOffset="20548.43">11766 7385 5519 0,'0'-10'496'0,"0"4"-496"0,0 0 0 0,0 2 0 15,0 0 912-15,0-1 96 0,-1 0 16 0,-1-1 0 16,-1-9 1584-16,-1-1 320 0,-2 0 64 0,0 0 16 15,-1 1-176-15,1 5-16 0,-1 0-16 0,1 4 0 16,-1 0-1136-16,4 2-240 0,-1 2-32 0,0-2-16 16,3-1-240-16,-1 4-48 0,2 5-16 0,1 2 0 15,0 0-384-15,3 0-80 0,-2-3-16 0,2 4 0 16,0 3-288-16,-1 2-64 0,2 1-16 0,-1-3 0 16,0 2-96-16,-2 3 0 0,1-2-128 0,-2 3 192 15,0 1-192-15,-1 1 0 0,-1 1 0 0,0-3 0 16,-2-1 0-16,1 2 0 0,-2 4 0 0,0 2 0 0,-1 5 0 15,2-4 128-15,-1 0-128 0,-1 1 0 0,2-1 0 0,0 2 0 16,0-1 0-16,1-2 0 0,1 1 0 0,1-2 128 16,0-2-128-16,1-1 0 0,0-3 0 0,2 0 0 15,0-4 0-15,1-2 0 0,-2-1 0 0,2-3 0 16,0-2 0-16,-2-2 0 0,2-1 0 0,-1-2 0 16,-1 1 0-16,-1-5 0 0,0-1 0 0,1-2 0 15,-1-4 0-15,-1 0 0 0,-1-2 0 0,1-1 144 16,-2-1 16-16,0-5 0 0,1 1 48 0,0-2 16 15,-2-4 0-15,1-1 0 0,0 5-96 0,1-2-128 16,0-3 176-16,1-3-176 0,0 2 0 0,1-3 0 16,2 3 0-16,-1 3 0 0,1 3 128 0,-1 2-128 15,-2 20 0-15,6-37 0 0,-6 37 208 0,5-30-64 0,-5 30-16 16,3-19 0-16,-3 11 160 0,-2 2 32 0,1 2 0 0,-1 0 0 16,0 2 32-16,-1-1 16 0,1 3 0 0,0 3 0 15,-2-1-96-15,1 2-16 0,0 0 0 0,-1 4 0 16,1 2-112-16,0 2-16 0,1 2-128 0,0 1 192 15,1 3-192-15,0 0 0 0,1-1 0 0,0 0 0 16,0 6 0-16,0 4-160 0,1-1 160 0,0 2-192 16,1-7-32-16,-1-1-16 0,1 2 0 0,1-3 0 15,-1 3-112-15,0-3-32 0,0-3 0 0,-1-4 0 16,-1 1 144-16,2-6 32 0,-2-3 0 0,0-2 0 16,0-2 208-16,-2-2 0 0,1-2 0 0,0-6 0 15,-2 4 0-15,2-7 0 0,-1 0 0 0,0-6 0 16,1 1 192-16,0-1 0 0,1 1-16 0,0-5 0 0,1-5-16 15,2-5 0-15,-1-2 0 0,3 0 0 0,0 4-160 0,0 1 160 16,0 1-160-16,-5 29 160 0,11-44-160 0,-11 44 0 16,0 0 0-16,15-36 128 0,-15 36 64 0,0 0 0 15,0 0 0-15,0 0 0 0,20 16 112 0,-18-4 16 16,-1 8 16-16,-1-2 0 0,0 5-128 0,-1 1-16 16,0 2-16-16,-2 3 0 0,1 6-176 0,-1-5 0 15,1-6 0-15,1-2 0 0,0 3-192 0,1-3-112 16,0 3-16-16,1-3-16 15,0-3-1152-15,1-6-240 0</inkml:trace>
  <inkml:trace contextRef="#ctx1" brushRef="#br0">10717 9069 0,'-55'31'0,"-47"43"15,11 10 1</inkml:trace>
  <inkml:trace contextRef="#ctx0" brushRef="#br0" timeOffset="21881.5">3851 7485 3679 0,'2'-4'320'0,"1"2"-320"0,-1-1 0 0,-1 2 0 16,-1 1 1216-16,2 0 192 0,-1-2 16 0,2-2 16 15,1-2 544-15,0 0 128 0,-2-3 0 0,-2 1 16 16,0 2 464-16,-1 0 96 0,-1 0 0 0,-1 2 16 15,-1-1-336-15,-2 2-64 0,1-1 0 0,0 0-16 16,2 2-800-16,-1-1-144 0,3 2-48 0,-1-2 0 16,1 3-688-16,1-2-144 0,0 2-16 0,0 0-16 15,1-1-272-15,2 1-160 0,-2 1 192 0,2 1-192 16,-1 1 192-16,2 1-192 0,-2 3 192 0,1 2-192 16,-1 1 192-16,0 2-192 0,-1 3 192 0,0 2-192 15,-1 4 0-15,0-1 0 0,0-2 0 0,-1 2 0 16,-2 4 0-16,0-2 0 0,-1 0-192 0,0-2 48 15,-1-1 144-15,-1-1-160 0,1-2 160 0,-1-3-160 16,1-4 160-16,0 1 0 0,0-1 0 0,0-3 0 16,1-2 0-16,1-3 0 0,-1 0 0 0,0-1 0 15,2-2 0-15,-2-1 144 0,0 0-144 0,2-3 0 0,-1-1 160 0,1-3-160 16,1 4 128-16,-1-6-128 0,1 0 128 0,0-2-128 16,0-5 128-16,1 3-128 0,0 0 144 0,0-2-144 15,1-5 160-15,0-1-160 0,0-1 160 0,-1-1-160 16,2 0 160-16,-2-1-160 0,0-3 160 0,-2 2-160 15,2 5 160-15,-1 1-160 0,1 7 192 0,-1 2-48 16,1 4-16-16,0 5 0 0,0 2 48 0,1-1 0 16,-1 3 0-16,1 3 0 0,-1 1 0 0,2 1 0 15,-2 1 0-15,1 1 0 0,-1 2-16 0,0 1 0 16,0 2 0-16,0 4 0 0,-1 0-160 0,1 5 128 16,-2 5-128-16,0 3 128 0,1 2-128 0,0-2 0 0,-1-3 0 15,1 3 0-15,0 2 0 0,-2-5 0 0,2-2 0 0,-1-3 0 16,0-5 0-16,1-3 0 0,0-3 0 0,0-3 0 15,1-2 0-15,0-5 0 0,1-2 0 0,0-2 0 16,0-2 0-16,1-4 0 0,0-3 0 0,-1-3 0 16,2 1 0-16,-1-3-144 0,1 1 144 0,-1-4 0 15,1-2-144-15,0-3 144 0,0-1 0 0,1 1-144 16,-2-2-16-16,-1 2 0 0,2-1 0 0,-3 3 0 16,0 1-416-1,0 3-96-15,-3 4-16 0,1 0-18240 0</inkml:trace>
  <inkml:trace contextRef="#ctx1" brushRef="#br0" timeOffset="1131.89">16852 9325 0,'0'0'0,"-72"-37"16</inkml:trace>
  <inkml:trace contextRef="#ctx0" brushRef="#br0" timeOffset="22965.57">10194 7393 6447 0,'-1'3'576'0,"0"-3"-576"0,-1 0 0 0,1 0 0 16,1 1 1552-16,0-1 208 0,0-1 32 0,-1 1 16 16,1 0 1584-16,-1 0 304 0,1-3 64 0,0 1 16 15,1-2-1504-15,0 1-288 0,2-1-64 0,-1 1-16 16,2 3-864-16,0-3-160 0,-1 0-48 0,1 3 0 16,0-4-320-16,-1 4-80 0,1 0-16 0,0 0 0 15,0 0-64-15,-1 2-16 0,1 3 0 0,-2-2 0 16,1 5-32-16,-1 3-16 0,1-1 0 0,-2 3 0 15,0 3-144-15,1-1-16 0,-1-2-128 0,-1 3 192 16,0 6-192-16,0 3 0 0,-1 1 0 0,-1-5 0 16,0 1 0-16,-1 0 0 0,1-2 0 0,-3 1 0 15,2-5 0-15,-1 0 0 0,0-6 0 0,0-1 0 0,0-3 0 0,1-2 0 16,0-3 0-16,1-1 0 0,-1-1 0 0,0-6 224 16,0 1-64-16,2-4-16 0,-2 1 48 0,2-9 16 15,0 1 0-15,1 8 0 0,-1 3-80 0,1 0 0 16,0-2-128-16,1-4 192 0,0-6-192 0,0-7 128 15,3-4-128-15,-1 0 0 0,0 0 128 0,1 2-128 16,-2 4 0-16,1 2 0 0,-1 4 0 0,0 5 0 16,-1 6 0-16,0 2 0 0,0 4 192 0,-1 3-48 15,0 2-16-15,0 3 0 0,0 1 176 0,-1 2 16 16,1-2 16-16,-1 3 0 0,0 2-144 0,-1 3-48 16,1 0 0-16,1 2 0 0,-1-1-144 0,0 2 0 15,-1 2 0-15,2-3 128 0,-1-3-128 0,0 3 0 16,0 5 0-16,-1 1 0 0,0-5 0 0,1 2 0 0,0-3 0 0,-1-7 0 15,1-1 0-15,0-2 0 16,1-5-160-16,0-2 160 16,0-2-448-16,0-2 16 0,1 0 0 0,-1-4 0 15,0 0-400-15,1-6-96 0,-1 2-16 0,3 0-17184 0</inkml:trace>
  <inkml:trace contextRef="#ctx0" brushRef="#br0" timeOffset="24764.6">11824 7576 2751 0,'-1'-2'256'0,"-1"1"-256"16,2 1 0-16,0-3 0 0,0 1 864 0,0 1 128 16,-1-6 32-16,0 1 0 0,-2-4 352 0,1-2 80 15,1 0 16-15,-2-1 0 0,3 3-384 0,-1-2-80 16,0 2-16-16,-2 1 0 0,2 2 64 0,0 1 16 15,-2-3 0-15,0 3 0 0,-1 0 160 0,0 2 48 16,1 4 0-16,-1-2 0 0,0 0 64 0,-1 0 32 16,1 2 0-16,1 2 0 0,0 2-256 0,0-1-48 15,0 3-16-15,1 1 0 0,0-1-528 0,1 1-96 0,0 0-32 0,0 2 0 16,-1 0-272-16,2-4-128 0,0-1 0 0,-1-1 128 16,1 2-128-16,0 1 0 0,0 5 0 0,-2-1-176 15,2 6-64-15,-1 2-16 0,-1 2 0 0,1-1 0 16,0 1 48-16,-2-2 0 0,1 1 0 0,1-3 0 15,-2-4 208-15,2 0-144 0,1-2 144 0,-1-1-128 16,2-5 128-16,-1-1 0 0,1 0 0 0,-1-3 0 16,1 0-160-16,1-3 0 0,-2 1 0 0,1 1 0 15,-1-6-144-15,1 1-16 0,-1-2-16 0,1-2 0 16,-1 0 336-16,0 0 0 0,0 0 160 0,2-2-160 16,-2 3 368-16,1-3-48 0,0-2 0 0,0-1 0 15,2-1 0-15,0-4-16 0,1-1 0 0,1-1 0 0,-5 22-112 16,11-41 0-16,-6 22-16 0,-1-3 0 0,-4 22 16 0,6-32 0 15,-3 19 0-15,-2 0 0 0,-1 3 64 0,-1 2 32 16,-1 0 0-16,0 6 0 0,-2-2 112 0,2 4 32 16,-2 1 0-16,-1 4 0 0,1 3 128 0,-1 2 16 15,2 2 16-15,0 3 0 0,1 1-336 0,0 0-64 16,0 4 0-16,2 2-16 0,0 5-176 0,0-1 0 16,0-7 0-16,1-1 0 15,2 2-1104-15,0 1-160 0</inkml:trace>
  <inkml:trace contextRef="#ctx0" brushRef="#br0" timeOffset="48831.09">8911 16633 911 0,'1'-5'0'0,"-1"4"0"0,0-3 0 0,0 3 0 15,1 0 1392-15,-1 1 192 0,0 0 32 0,0-3 16 16,0 3 1136-16,0-1 240 0,-1 1 32 0,-2 0 16 15,2 0 1376-15,-1 0 288 0,0 1 48 0,0 2 16 16,1-3-3008-16,-2 2-608 0,0 0-112 0,0 0-32 16,1-2-304-16,-1 1-64 0,-1 2-16 0,2-6 0 15,-1 3-272-15,1 0-64 0,-1 3-16 0,-3-3 0 16,0 2-32-16,-1-2-16 0,-1 2 0 0,0 0 0 16,-2-2-32-16,0 0 0 0,-1 2 0 0,0-2 0 15,1 4-208-15,0-1 176 0,0 0-176 0,0 1 160 16,3 2-160-16,-2-2 0 0,0 2 0 0,1 3 0 0,1-2 0 0,0 2 0 15,2 0 0-15,0-2 0 0,1 3 128 16,-1-1-128-16,2-3 128 0,-1 4-128 0,3 4 160 0,-2 0-160 16,2-2 192-16,0-2-192 0,1 0 128 0,0-1-128 15,0-3 0-15,2 0 0 0,1 0 0 0,2-2 0 16,1 2 0-16,1-3 0 0,2-3 0 0,1 0 0 16,1 5 0-16,0 0 0 0,3-2 0 0,1 0 0 15,1-2 0-15,-1 2 0 0,1-3 0 0,0 2 0 16,-1-2-128-16,-1-2 128 0,1 2 0 0,-1-4 0 15,-1-1 0-15,-1-1 0 0,-3 1 0 0,-1-4 0 16,-1 0-128-16,-3-2 128 0,-2 0 0 0,-2 1-192 16,-2-3 192-16,-2 0-192 0,1 1 192 0,-2 0 0 0,-3-2-160 15,0-3 160-15,-1 3 0 0,0-2 0 0,1 4 0 0,-1-1 0 16,1 3 880-16,-1 0 144 0,0 2 16 16,0 0 16-1,-1 2-1648-15,1 0-336 0,0 0-64 0,0 0-16 0,2 2 816 0,-1-1 192 0,-2 1 0 0,-1 1 0 16,-1-2 0-16,1 3 0 0,-2 0 0 0,1 2 0 15,0 2 0-15,-1-2 0 0,1 4 0 0,-2-1 0 16,3 0 0-16,-1 0 160 0,0 0-160 0,0 4 128 16,1-4-128-16,3 4 128 0,0 1-128 0,2-3 128 15,4 4-128-15,-1-1 192 0,2 4-192 0,2 0 192 16,3 0-192-16,1 3 128 0,1-1-128 0,1 1 128 16,3-2-128-16,3 3 0 0,-1-1 0 0,2 1 0 15,-1-3 0-15,2-4 0 0,0 0 0 0,-2-3 0 0,1-2 0 16,0-4 0-16,0-2 0 0,1-2 0 0,0 0 0 0,-15 4 0 15,0 0-128-15,0 0 128 0,0 0-176 0,58-47 48 16,-58 47 0-16,0 0 0 0,0 0-48 0,32-60 0 16,-28 47 0-16,-1-3 0 0,-1 5 16 0,-2-1 0 15,1 2 0-15,-2 0 0 0,0 0 160 0,0 0-192 16,-2 4 192-16,1 0-192 0,-3-1 192 0,0 4 0 16,0-3 0-16,-1 3 0 0,-1-1 0 0,0 2 0 15,-2 2 0-15,0 0 0 0,-3 0 0 0,1 0 0 16,0 0 128-16,-1 0-128 0,-1 2 176 0,-1-2-48 15,0 2 0-15,-1 0 0 0,-1 1 0 0,1 0 0 16,-1 3 0-16,3-2 0 0,0-1 16 0,1 3 0 16,1 4 0-16,0-3 0 0,3 2-16 0,2 1 0 15,2 0 0-15,3 1 0 0,2-1 0 0,3 2 0 16,1 0 0-16,1 1 0 0,1-2-128 0,2 0 0 0,1-1 0 0,0 0 128 16,0-2-128-16,1 2 0 0,0-2 0 0,1 0 0 15,1-1 0-15,-2-1 0 0,0 0 0 0,-1-2 0 16,1-1 0-16,-2 0 0 0,-1-1 0 0,0 0 0 15,0-2 0-15,0-2 0 0,-1 0 0 0,1-1 0 16,0 0-128-16,0-4 128 0,-1 1 0 0,-1 0 0 16,1 0 0-16,-1 0 0 0,0-2 0 0,-6 8 0 15,0 0-128-15,0 0 128 0,0 0 0 0,0 0 0 16,0 0 704-16,49-44 224 0,-45 41 32 0,1 1 16 16,-2 1-784-16,0-2-192 0,0 3 0 0,-1-2 0 15,-1 2 0-15,-1-2 0 0,2 4 0 0,-2-2 0 16,0 0 0-16,-2 0 0 0,1 2 0 0,-1 1 0 0,0 0 0 0,0 0 0 15,1-3 0-15,-2 4 0 0,0 2 0 16,-1 0 0-16,0 1 0 0,2-1-160 0,-1-1 32 0,1 2 0 16,-1 0 0-16,2-3 0 0,0 1 128 0,0-2-160 15,-1 4 160-15,1-4-160 0,1 0 160 0,0 0-192 16,1 0 192-16,-1-3-192 16,2 4-736-16,-1-4-160 0,0 2-16 0,0-1-16 0,2-1 832 0,-2 0 288 15,0 3-192-15,0-7 192 0,1 4 0 0,-1-2 0 16,0-5-128-16,0 1 128 0,1 0 0 0,-1-1 0 15,0-2 0-15,2-3-144 0,-2-1 144 0,1 1 0 16,1-2 0-16,-1-2 0 0,1 0 0 0,-1 0 0 16,-2 16 0-16,0 0 0 0,9-53 0 0,-9 53 0 15,5-51 0-15,-5 51 0 0,4-41 0 0,-4 41 0 0,3-50 0 16,-3 50 128-16,6-57-128 0,-6 57 128 0,5-57-128 0,-5 57 128 16,7-67-128-16,-7 67 144 0,3-59-144 0,-3 59 160 15,4-48-160-15,-4 48 0 0,-1-38 144 0,-2 20-144 16,0 1 0-16,-2 2 144 0,0 1-144 0,0 3 0 15,-1 4 128-15,1-2-128 0,-2 3 0 0,0 2 0 16,1 4 1008-16,1 0 80 0,1 0 32 0,-1 3 0 16,1 3-688-16,1 1-144 0,0 2-32 0,2 1 0 31,0 0-864-31,1-2-176 0,1 5-48 0,2-2 0 0,-1 4 832 0,2-2 0 0,1 5 0 0,1 1 0 16,-1 4 0-16,1 1 128 0,0 5-128 0,0-3 0 15,1-2 0-15,-3 2 128 0,1 9-128 0,0 0 0 16,-1-1 0-16,0 1 0 0,-2 0 0 0,-1-3 0 15,1-4 0-15,-4 1 0 0,2-3 0 0,-1-2 0 0,1 5 0 0,-1-8 0 16,0-1 0-16,0-4 0 0,1-2 0 16,0-2 0-16,0 0 0 0,0-2 0 0,0-2 560 0,0-4 112 15,1-1 32-15,0-1 0 16,1-2-1744-16,-2 0-352 0,2 0-64 0,-1-2-16 0,1-2 1024 0,0-2 208 16,-1 0 48-16,0-4 0 0,0 4 192 0,-1-4-176 15,2 1 176-15,-2-3-160 0,0 2 160 0,-2-5 0 16,1 1 0-16,0-1 0 0,-2 4 0 0,2-1 0 15,-1 0 0-15,0-1 128 0,0-3-128 0,1 0 176 16,0-3-176-16,-1 1 192 0,2-4-192 0,0-1 0 16,0 4 144-16,0-5-144 0,0 24 0 0,3-60 128 15,-3 60-128-15,1-55 0 0,-1 55 0 0,0-63 128 16,-1 28-128-16,0 7 0 0,-1 6 128 0,0-1-128 0,-1 1 160 16,0 1-160-16,-1 4 192 0,0 2-48 0,-1 1-16 0,0 2 0 15,0 2 0-15,0 2 0 0,2-1 0 0,0 1 0 16,1 5-128-16,1 3 128 0,-1 3-128 0,2-1 128 15,0 3 16-15,0-2 0 0,2 4 0 0,-1 2 0 16,1 1 0-16,1 1 0 0,-1-1 0 0,2 3 0 16,1 3-144-16,-1 2 128 0,1 2-128 0,1 0 128 15,0-2-128-15,0 5 0 0,0 4 0 0,-1 1 0 16,1 5 0-16,1 1 0 0,-1 1 0 0,0 3 0 16,1 0 0-16,-2 0 0 0,1-6 0 0,-1-1 0 15,0-3 0-15,-2 0 0 0,-1 1 0 0,0-1-176 16,-1-2-64-16,-1-1-16 0,1 1 0 0,-1-6 0 15,-1-3 0-15,1-3-16 0,0-2 0 0,0-3 0 16,0-2 16-16,0-1 0 0,-1-3 0 0,-1-2 0 0,2 2 80 0,2-3 32 16,-2 0 0-16,0 0 0 0,0 0 144 0,0-3-192 15,-2 3 192-15,2-1-192 0,2-2 192 0,-2 3 0 16,1-2 0-16,-1 1 0 0,0-2 0 0,0-1 0 16,0 2 0-16,0-2 0 0,0 1 0 0,0-2 144 15,0-2-144-15,1 1 160 0,-1-1-32 0,0-2-128 16,-1 2 192-16,1-3-64 0,-1-2-128 0,1-3 160 15,0-1-160-15,0 0 160 0,0 1-160 0,0-1 0 16,-2 2 0-16,2-5 128 0,-1 3-128 0,1 0 0 16,0-5 0-16,-1-2 0 0,1-4 0 0,0-3 0 15,-1 5 128-15,1-7-128 0,0 32 0 0,1-75 0 16,-2 36 0-16,-2 5 128 0,2 3-128 0,-3 0 0 0,0-1 0 0,1 6 0 16,-2 7 0-16,0 3 0 0,0 0 128 0,-1 4-128 15,1 2 0-15,-1-1 128 0,1 3-128 0,1 2 128 16,1 2-128-16,1-2 0 0,-2 1 144 0,2 0-144 15,-1-1 0-15,2 4 0 0,0-1 0 0,1 2 0 16,-1 1 128-16,2 1-128 0,0 4 160 0,0 1-160 16,-1 2 256-16,3 0-64 0,-2 2 0 0,2 0 0 15,0 2-192-15,1 1 144 0,0-1-144 0,-1 2 128 16,1 2-128-16,0 5 0 0,-1 7 0 0,1 2 0 16,-1 1 0-16,-1 4 0 0,1 5 0 0,-2 5 0 15,1 2 0-15,0-6 0 0,0-2 0 0,-1 1 0 16,1-4-144-16,-1-2-16 0,1-3 0 0,-1-7 0 15,2-2-256-15,1-4-48 0,-2 1-16 0,2-9 0 16,-2-1-96-16,2-6-32 0,0 0 0 0,-2-6 0 16,-1 3-1120-16,1-2-208 0,-1 1-48 0,-1-3-14272 15</inkml:trace>
  <inkml:trace contextRef="#ctx0" brushRef="#br0" timeOffset="193565.18">23666 7954 6447 0,'0'0'576'0,"0"0"-576"0,0 0 0 0,0 0 0 16,0 0 976-16,0 0 96 0,0 0 16 0,24-26 0 16,-24 26 848-16,25-26 176 0,-25 26 48 0,28-25 0 15,-28 25-560-15,31-26-128 0,-31 26 0 0,35-22-16 16,-35 22-432-16,34-21-64 0,-34 21-32 0,45-26 0 15,-45 26 368-15,44-23 80 0,-44 23 16 0,0 0 0 16,57-33 0-16,-57 33 0 0,63-35 0 0,-28 16 0 16,1-1-528-16,-3-2-96 0,-2 1-32 0,-31 21 0 0,56-36-352 15,-56 36-80-15,49-34-16 0,-49 34 0 0,38-28-144 0,-38 28-16 16,31-26-128-16,-31 26 192 0,25-22-192 0,-25 22 0 16,0 0 0-16,27-25 0 0,-27 25 0 0,0 0 0 15,0 0 0-15,0 0 0 0,10-22 0 0,-10 22 0 16,-7-4 0-16,-1 2 0 0,0-1 0 0,-2 3 0 15,0 0 0-15,-4 0 0 0,-2 3 0 0,-1-1 0 16,-3-1 0-16,0 2 0 0,1 0 0 0,-3 0 0 16,0 1 0-16,1 1 0 0,0-4 0 0,1 2 0 15,4-1 0-15,0-1 0 0,0 3 0 0,1 1 0 16,2-2 0-16,2 0 0 0,2 1 0 0,2-2 0 16,2 2 0-16,2-4 0 0,1 1 0 0,2-1 0 0,0 0 0 15,0 0 0-15,0 0-128 0,0 0 128 0,0 0 0 0,48-11 0 16,-48 11 0-16,0 0 0 0,63-22 0 0,-63 22 0 15,57-21 0-15,-57 21 0 0,58-23 0 0,-58 23 0 16,58-22 0-16,-58 22-128 0,54-22 128 0,-54 22 0 16,46-13 0-16,-46 13 0 0,0 0 0 0,45-7 0 15,-45 7 0-15,0 0 0 0,0 0 0 0,0 0 0 16,31 30 0-16,-31-30 0 0,1 27 0 0,-4-11 0 16,0 1 0-16,-3 4 0 0,-3 2 0 0,-1-1 0 15,-1 0 0-15,-2 3 0 0,1-3 0 0,0-2 0 16,-1 1-192-16,1-4 192 0,3 0-192 0,1 0 192 15,3-1-864-15,1-3-64 0,4-13-16 16,0 27 0-16,0-27-1680 0,7 24-352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42 159 2303 0 0,'0'0'2674'0'0,"-2"-4"-1708"0"0,-8-13 373 0 0,7 12 165 0 0,1 2 31 0 0,-8-12-42 0 0,8 12 995 0 0,0 0-1304 0 0,-8-13 5654 0 0,10 17-6819 0 0,1-1 0 0 0,-1 0 0 0 0,1 1 0 0 0,-1-1-1 0 0,0 0 1 0 0,1 1 0 0 0,-1-1 0 0 0,0 1 0 0 0,1-1-1 0 0,-1 0 1 0 0,0 1 0 0 0,0-1 0 0 0,1 1 0 0 0,-1-1-1 0 0,0 1 1 0 0,0-1 0 0 0,0 1 0 0 0,1-1 0 0 0,-1 1-1 0 0,0 0 1 0 0,3 15 114 0 0,-3-14-98 0 0,5 22-46 0 0,0-1 0 0 0,1-1 0 0 0,2 1 0 0 0,13 28 0 0 0,-21-50 58 0 0,3-10-1272 0 0,3-30 1181 0 0,-5 29 111 0 0,-1 2 14 0 0,0-26-2 0 0,0 25 131 0 0,0 1-98 0 0,0-25 3 0 0,0 25 266 0 0,0-1-258 0 0,0-27-22 0 0,0 27 595 0 0,7 1-616 0 0,21-24 0 0 0,-21 23 155 0 0,0 9-177 0 0,22-4-36 0 0,-17 4 20 0 0,10 2-46 0 0,-17-1-84 0 0,18 2-202 0 0,-17-1 226 0 0,0-1-135 0 0,0 0-481 0 0,15 2 165 0 0,-15-2-906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 3679 0 0,'22'-7'19003'0'0,"-31"2"-18930"0"0,5 3-78 0 0,-5 8 6 0 0,3 0-15 0 0,0 1-1 0 0,1 0 1 0 0,0 0 0 0 0,-7 12-1 0 0,10-16 10 0 0,0 1-1 0 0,0 0 1 0 0,1 0-1 0 0,-1-1 0 0 0,1 1 1 0 0,0 0-1 0 0,0 0 1 0 0,1 0-1 0 0,-1 0 1 0 0,1 0-1 0 0,0 0 1 0 0,0 5-1 0 0,1-7 6 0 0,-1 0 0 0 0,1 0 0 0 0,-1-1 0 0 0,1 1 0 0 0,0-1 0 0 0,0 1 0 0 0,0-1 0 0 0,0 1 0 0 0,0-1 0 0 0,0 1 0 0 0,0-1 0 0 0,0 0 0 0 0,0 0 0 0 0,1 1 0 0 0,-1-1 0 0 0,1 0 0 0 0,-1 0 0 0 0,1 0 0 0 0,-1-1 0 0 0,1 1 0 0 0,-1 0 0 0 0,1 0 0 0 0,3 0 0 0 0,-4-1 0 0 0,-1 0 0 0 0,1 0 0 0 0,0 0 0 0 0,0 0 0 0 0,0 0 0 0 0,0 0 0 0 0,0 0 0 0 0,0-1 0 0 0,0 1 0 0 0,0 0 0 0 0,0 0 0 0 0,0-1 0 0 0,1 0 0 0 0,37-16-11 0 0,-29 12-47 0 0,-5-4-113 0 0,19-30 142 0 0,-18 29-38 0 0,-6 1 55 0 0,0-29 97 0 0,-2 18 418 0 0,2 28 1 0 0,5 17-256 0 0,-4-15-239 0 0,0 1-1 0 0,2-1 1 0 0,-1 1 0 0 0,1-1 0 0 0,1 0-1 0 0,0 0 1 0 0,0 0 0 0 0,9 14 0 0 0,-12-23-57 0 0,0 0 0 0 0,-1 0 0 0 0,1 0 0 0 0,0-1 0 0 0,0 1 0 0 0,0 0 0 0 0,0 0 0 0 0,0 0 0 0 0,0-1 0 0 0,0 1 1 0 0,0-1-1 0 0,1 1 0 0 0,-1-1 0 0 0,0 1 0 0 0,0-1 0 0 0,0 1 0 0 0,1-1 0 0 0,-1 0 0 0 0,0 0 0 0 0,2 0 0 0 0,-2 0-344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5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3679 0 0,'2'1'607'0'0,"0"1"0"0"0,0-1 0 0 0,0 1 0 0 0,0 0 0 0 0,0 0 0 0 0,0 0 0 0 0,-1 0 0 0 0,1 0 0 0 0,-1 0 0 0 0,1 1 0 0 0,-1-1 0 0 0,2 5 0 0 0,-1-3 313 0 0,-1 0 0 0 0,1 1 1 0 0,-1-1-1 0 0,0 0 1 0 0,0 1-1 0 0,0 8 475 0 0,-1-15-805 0 0,1-8-534 0 0,3-31-34 0 0,-2 31 672 0 0,2-1-453 0 0,12-30 30 0 0,-12 31 1494 0 0,3 9-1644 0 0,21-5-8 0 0,-27 6-104 0 0,0 0-1 0 0,-1 0 0 0 0,1 0 1 0 0,0 0-1 0 0,0 0 0 0 0,-1 0 1 0 0,1 1-1 0 0,0-1 0 0 0,-1 0 1 0 0,1 0-1 0 0,-1 0 0 0 0,1 1 1 0 0,0-1-1 0 0,-1 0 0 0 0,1 1 0 0 0,-1-1 1 0 0,1 1-1 0 0,0-1 0 0 0,-1 1 1 0 0,1-1-1 0 0,-1 1 0 0 0,0-1 1 0 0,1 1-1 0 0,-1-1 0 0 0,1 1 1 0 0,-1-1-1 0 0,1 2 0 0 0,5 17 96 0 0,-5-16-85 0 0,5 20 46 0 0,-2-5-61 0 0,1-1-1 0 0,13 31 0 0 0,-11-37 55 0 0,-6-11-89 0 0,-1 0 1 0 0,0 0-1 0 0,0 0 1 0 0,1 1 0 0 0,-1-1-1 0 0,0 0 1 0 0,0 0 0 0 0,1 0-1 0 0,-1 0 1 0 0,0 0-1 0 0,0 0 1 0 0,1 0 0 0 0,-1 0-1 0 0,0 0 1 0 0,1 0-1 0 0,-1 0 1 0 0,0 0 0 0 0,0 0-1 0 0,1 0 1 0 0,-1 0 0 0 0,0 0-1 0 0,0 0 1 0 0,1 0-1 0 0,-1 0 1 0 0,0 0 0 0 0,0-1-1 0 0,1 1 1 0 0,-1 0 0 0 0,0 0-1 0 0,0 0 1 0 0,1 0-1 0 0,-1-1 1 0 0,0 1 0 0 0,0 0-1 0 0,0 0 1 0 0,1-1-1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77 3223 0 0,'0'0'276'0'0,"1"-1"-1"0"0,-1 1 0 0 0,0-1 0 0 0,1 1 0 0 0,-1-1 0 0 0,0 1 1 0 0,1-1-1 0 0,-1 1 0 0 0,0-1 0 0 0,1 1 0 0 0,-1-1 0 0 0,0 1 1 0 0,0-1-1 0 0,0 1 0 0 0,0-1 0 0 0,1 0 0 0 0,-1 1 0 0 0,0-1 1 0 0,0 1-1 0 0,0-1 0 0 0,0 0 0 0 0,0 1 0 0 0,-1-1 0 0 0,1 1 0 0 0,0-1 1 0 0,0 0-1 0 0,-1 0 207 0 0,1-1 0 0 0,-1 1 1 0 0,0 0-1 0 0,0 0 0 0 0,0 0 0 0 0,0 0 1 0 0,0 0-1 0 0,0 0 0 0 0,0 0 1 0 0,0 0-1 0 0,-1-1 0 0 0,0 1-93 0 0,-1 0 0 0 0,1-1 0 0 0,0 1-1 0 0,0 0 1 0 0,-1 0 0 0 0,1 0 0 0 0,-1 1 0 0 0,1-1 0 0 0,0 0 0 0 0,-1 1-1 0 0,1 0 1 0 0,-5-1 0 0 0,4 2-366 0 0,1 0 1 0 0,0 0-1 0 0,0-1 0 0 0,-1 2 0 0 0,1-1 1 0 0,0 0-1 0 0,0 0 0 0 0,0 1 0 0 0,0-1 0 0 0,1 1 1 0 0,-1-1-1 0 0,0 1 0 0 0,1 0 0 0 0,-1 0 1 0 0,1-1-1 0 0,-1 1 0 0 0,1 0 0 0 0,0 1 1 0 0,0-1-1 0 0,0 0 0 0 0,0 0 0 0 0,0 0 0 0 0,0 1 1 0 0,1-1-1 0 0,-1 5 0 0 0,0-4 2 0 0,1 0 0 0 0,-1 0 0 0 0,1 0 0 0 0,0 0 0 0 0,0 0 0 0 0,0 1 0 0 0,1-1 0 0 0,-1 0 0 0 0,1 0 0 0 0,0 0 0 0 0,0 0 0 0 0,0 0 0 0 0,0 0 0 0 0,0 0 0 0 0,1 0 0 0 0,-1-1 0 0 0,1 1 0 0 0,-1 0 0 0 0,4 2 0 0 0,-4-4-26 0 0,0 0-3 0 0,-1 0-1 0 0,1-1 1 0 0,0 1 0 0 0,-1-1-1 0 0,1 1 1 0 0,0-1 0 0 0,0 1-1 0 0,-1-1 1 0 0,1 1 0 0 0,0-1-1 0 0,0 0 1 0 0,0 1 0 0 0,0-1-1 0 0,-1 0 1 0 0,1 0 0 0 0,0 0-1 0 0,0 0 1 0 0,0 0 0 0 0,0 0-1 0 0,1 0 1 0 0,-1 0-91 0 0,8-4-78 0 0,26-12 74 0 0,-27 12-77 0 0,-1-6-789 0 0,20-29 805 0 0,-21 29 15 0 0,-6 1-22 0 0,-3-31 177 0 0,-1 23 337 0 0,4 17-307 0 0,0-1-1 0 0,-1 1 1 0 0,1 0-1 0 0,0-1 1 0 0,0 1-1 0 0,-1 0 1 0 0,1-1-1 0 0,0 1 0 0 0,0 0 1 0 0,-1 0-1 0 0,1-1 1 0 0,0 1-1 0 0,-1 0 1 0 0,1 0-1 0 0,0 0 1 0 0,-1-1-1 0 0,1 1 1 0 0,-1 0-1 0 0,1 0 1 0 0,0 0-1 0 0,-1 0 1 0 0,0 0 2 0 0,0 0 1 0 0,1 0 0 0 0,-1 0 0 0 0,1 0-1 0 0,-1 1 1 0 0,1-1 0 0 0,-1 0 0 0 0,1 0-1 0 0,-1 1 1 0 0,1-1 0 0 0,-1 0 0 0 0,1 1-1 0 0,-1-1 1 0 0,1 1 0 0 0,-1-1 0 0 0,1 0-1 0 0,0 1 1 0 0,-1-1 0 0 0,1 1 0 0 0,0-1-1 0 0,-1 1 1 0 0,1-1 0 0 0,0 1 0 0 0,0 0-1 0 0,-1-1 1 0 0,1 1 0 0 0,0-1 0 0 0,0 1-1 0 0,0 0 1 0 0,-1 9 16 0 0,0 0 0 0 0,1 1-1 0 0,0-1 1 0 0,2 16 0 0 0,11 43 241 0 0,-10-58-290 0 0,15 60-108 0 0,4 16-153 0 0,-20-76 222 0 0,0 1 1 0 0,-1-1 0 0 0,-1 0 0 0 0,0 1 0 0 0,-3 20-1 0 0,3-29-4 0 0,-1 1 0 0 0,1-1-1 0 0,-1 0 1 0 0,0 1 0 0 0,-1-1-1 0 0,1 0 1 0 0,0 0-1 0 0,-1 0 1 0 0,0 0 0 0 0,0 0-1 0 0,0 0 1 0 0,0-1-1 0 0,0 1 1 0 0,0-1 0 0 0,-1 1-1 0 0,-2 1 1 0 0,1-1 14 0 0,0-1 1 0 0,0 0-1 0 0,0 0 0 0 0,0 0 1 0 0,0 0-1 0 0,-1-1 1 0 0,1 1-1 0 0,-1-1 0 0 0,1-1 1 0 0,-8 2-1 0 0,-5-2 30 0 0,1-1 1 0 0,0 0-1 0 0,0-1 0 0 0,1-1 0 0 0,-27-7 0 0 0,28 7-17 0 0,11 3 13 0 0,0-1 1 0 0,0 1-1 0 0,0-1 1 0 0,0 0-1 0 0,0 0 1 0 0,0 0-1 0 0,0 0 0 0 0,0-1 1 0 0,1 1-1 0 0,-1-1 1 0 0,0 1-1 0 0,1-1 1 0 0,-1 0-1 0 0,1 0 1 0 0,0 0-1 0 0,0 0 1 0 0,-4-5-1 0 0,7-4 46 0 0,4-30-69 0 0,-4 31-117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22 137 6159 0 0,'-5'2'2117'0'0,"5"-2"-1981"0"0,0 0 0 0 0,-5 2 3663 0 0,5-2-3663 0 0,0 0-1 0 0,0 0 1 0 0,0 0 0 0 0,0 0-1 0 0,0 1 1 0 0,0-1 0 0 0,0 0-13 0 0,0 0 0 0 0,-1 0 0 0 0,1 1 0 0 0,0-1 0 0 0,0 0 1 0 0,0 0-1 0 0,0 0 0 0 0,0 1 0 0 0,0-1 0 0 0,0 0 0 0 0,0 0 1 0 0,0 0-1 0 0,0 1 0 0 0,0-1 0 0 0,0 0 0 0 0,0 0 1 0 0,0 0-1 0 0,0 1 0 0 0,1-1 0 0 0,-1 0 0 0 0,0 0 0 0 0,0 0 1 0 0,0 1-1 0 0,0-1 0 0 0,0 0 0 0 0,0 0 0 0 0,0 0 0 0 0,1 0 1 0 0,-1 0-1 0 0,0 1 0 0 0,0-1 0 0 0,0 0 0 0 0,0 0 0 0 0,0 0 1 0 0,1 0-1 0 0,-1 0 0 0 0,0 0 0 0 0,11 1 1790 0 0,16-5-1339 0 0,-23 2-76 0 0,-3 2-77 0 0,8-5-310 0 0,27-14-59 0 0,-27 14-97 0 0,-1-3-33 0 0,23-24-2 0 0,-24 24-16 0 0,-9 2-1078 0 0,-8-23 1170 0 0,9 28 47 0 0,0-1 0 0 0,0 0 0 0 0,0 0 0 0 0,0 1 0 0 0,-1-1 0 0 0,1 1 0 0 0,0-1 0 0 0,-1 1 0 0 0,1-1 0 0 0,-1 1 0 0 0,0 0 0 0 0,1 0 0 0 0,-1 0 0 0 0,0 0 0 0 0,0 0 0 0 0,0 0 0 0 0,0 0 0 0 0,0 1 0 0 0,-2-1 0 0 0,1 0 107 0 0,-1 0-65 0 0,0 0-1 0 0,0 0 0 0 0,0 0 1 0 0,0 1-1 0 0,-1-1 1 0 0,1 1-1 0 0,0 0 0 0 0,0 1 1 0 0,-1-1-1 0 0,1 1 1 0 0,0-1-1 0 0,0 1 1 0 0,0 1-1 0 0,0-1 0 0 0,-5 3 1 0 0,7-3-65 0 0,-1 0 0 0 0,1 0 0 0 0,0 1 1 0 0,-1-1-1 0 0,1 1 0 0 0,0 0 0 0 0,0 0 0 0 0,0-1 1 0 0,0 1-1 0 0,1 1 0 0 0,-1-1 0 0 0,0 0 1 0 0,1 0-1 0 0,-1 1 0 0 0,1-1 0 0 0,0 0 0 0 0,0 1 1 0 0,0-1-1 0 0,0 1 0 0 0,1 0 0 0 0,-1-1 0 0 0,0 1 1 0 0,1 0-1 0 0,0 4 0 0 0,0-2 5 0 0,0 0-1 0 0,1 0 0 0 0,-1 1 1 0 0,1-1-1 0 0,1 0 0 0 0,-1 0 1 0 0,1 0-1 0 0,0 0 0 0 0,0 0 1 0 0,0 0-1 0 0,1-1 0 0 0,-1 1 1 0 0,1-1-1 0 0,0 0 1 0 0,1 1-1 0 0,-1-2 0 0 0,1 1 1 0 0,7 7-1 0 0,-2-5-9 0 0,0 0 0 0 0,0 0 1 0 0,0-1-1 0 0,1 0 0 0 0,0-1 0 0 0,0 0 1 0 0,0-1-1 0 0,15 4 0 0 0,-18-5-15 0 0,-1-1-1 0 0,0 0 1 0 0,10 0 0 0 0,-2 0-126 0 0,-12-1 6 0 0,3 0 7 0 0,14 0-8 0 0,-14 0-41 0 0,0 0-19 0 0,0 1-18 0 0,5-1 269 0 0,7-5-3695 0 0,23-10 1849 0 0,-40 15 1653 0 0,0 0 0 0 0,1 0 1 0 0,-1 0-1 0 0,0 0 1 0 0,0 0-1 0 0,0 0 1 0 0,1 0-1 0 0,-1 0 1 0 0,0 0-1 0 0,0 0 0 0 0,0 0 1 0 0,0 0-1 0 0,1 0 1 0 0,-1 0-1 0 0,0 1 1 0 0,0-1-1 0 0,0 0 1 0 0,0 0-1 0 0,1 0 0 0 0,-1 0 1 0 0,0 0-1 0 0,0 1 1 0 0,0-1-1 0 0,0 0 1 0 0,0 0-1 0 0,0 0 1 0 0,0 1-1 0 0,1-1 0 0 0,-1 0 1 0 0,0 0-1 0 0,0 0 1 0 0,0 0-1 0 0,0 1 1 0 0,0-1-1 0 0,0 0 0 0 0,0 0 1 0 0,0 1-1 0 0,0-1 1 0 0,0 0-1 0 0,0 0 1 0 0,0 0-1 0 0,0 1 1 0 0,0-1-1 0 0,0 0 0 0 0,0 0 1 0 0,-1 0-1 0 0,1 0 1 0 0,0 1-1 0 0,0-1 1 0 0,-1 3-1172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60 7367 0 0,'-3'1'512'0'0,"0"-1"0"0"0,0 1 0 0 0,0-1 0 0 0,0 1-1 0 0,0 0 1 0 0,0 0 0 0 0,0 0 0 0 0,0 1 0 0 0,0-1-1 0 0,0 1 1 0 0,1-1 0 0 0,-1 1 0 0 0,1 0 0 0 0,-4 3-1 0 0,2-1-115 0 0,0 0 0 0 0,0 1 0 0 0,0-1 0 0 0,0 1 0 0 0,1 0-1 0 0,-4 7 1 0 0,5-8-253 0 0,1 0 1 0 0,0 0-1 0 0,0 1 0 0 0,0-1 0 0 0,0 0 1 0 0,1 0-1 0 0,0 0 0 0 0,-1 1 0 0 0,2-1 0 0 0,-1 0 1 0 0,0 0-1 0 0,1 0 0 0 0,0 1 0 0 0,2 7 0 0 0,-1-6-109 0 0,1 1-1 0 0,0-1 0 0 0,-1 0 1 0 0,2 0-1 0 0,-1 0 0 0 0,1 0 1 0 0,0 0-1 0 0,8 8 0 0 0,-10-12-39 0 0,13 8-72 0 0,-14-10-15 0 0,8-8-770 0 0,24-23 545 0 0,-24 23-165 0 0,-6-4-652 0 0,12-35 586 0 0,-12 35 112 0 0,-2 1-329 0 0,2-33 428 0 0,-2 33 156 0 0,-2 5 72 0 0,-2-20 12 0 0,3 24 154 0 0,-1-1-1 0 0,1 1 1 0 0,-1 0 0 0 0,1 0-1 0 0,-1 0 1 0 0,0-1-1 0 0,0 1 1 0 0,0 0 0 0 0,0 0-1 0 0,0 0 1 0 0,0 0-1 0 0,-1 0 1 0 0,1 1-1 0 0,-1-1 1 0 0,1 0 0 0 0,-1 1-1 0 0,0-1 1 0 0,0 1-1 0 0,1-1 1 0 0,-1 1 0 0 0,0 0-1 0 0,0 0 1 0 0,0 0-1 0 0,-1 0 1 0 0,1 0-1 0 0,0 0 1 0 0,-4 0 0 0 0,3 0 219 0 0,0 0-1 0 0,-1 1 1 0 0,1 0 0 0 0,-1 0 0 0 0,1 0 0 0 0,-1 0 0 0 0,1 0 0 0 0,-1 0 0 0 0,1 1 0 0 0,0 0-1 0 0,-1 0 1 0 0,1 0 0 0 0,0 0 0 0 0,-1 0 0 0 0,-4 3 0 0 0,8-3-264 0 0,0-1 1 0 0,0 0-1 0 0,0 0 0 0 0,-1 1 1 0 0,1-1-1 0 0,0 0 1 0 0,0 1-1 0 0,0-1 0 0 0,0 0 1 0 0,0 0-1 0 0,0 1 1 0 0,0-1-1 0 0,0 0 0 0 0,0 1 1 0 0,0-1-1 0 0,0 0 1 0 0,0 1-1 0 0,0-1 0 0 0,0 0 1 0 0,0 1-1 0 0,0-1 1 0 0,0 0-1 0 0,0 0 0 0 0,0 1 1 0 0,0-1-1 0 0,0 0 1 0 0,1 1-1 0 0,-1-1 0 0 0,0 0 1 0 0,0 0-1 0 0,0 1 1 0 0,1-1-1 0 0,-1 0 0 0 0,0 0 1 0 0,0 0-1 0 0,0 1 1 0 0,1-1-1 0 0,-1 0 0 0 0,0 0 1 0 0,0 0-1 0 0,1 1 1 0 0,12 7-108 0 0,-7-5-523 0 0,5 2 557 0 0,1-1-6029 0 0,7 3-99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59 493 6911 0 0,'0'1'90'0'0,"0"-1"0"0"0,1 0-1 0 0,-1 0 1 0 0,0 1 0 0 0,1-1-1 0 0,-1 0 1 0 0,0 0-1 0 0,1 0 1 0 0,-1 1 0 0 0,0-1-1 0 0,14-4 11476 0 0,-6-4-10972 0 0,23-23-167 0 0,-23 24 1076 0 0,-7-2-1278 0 0,3-28-15 0 0,-4 33-168 0 0,0 1 0 0 0,0-1-1 0 0,0 1 1 0 0,-1-1-1 0 0,1 1 1 0 0,-1 0-1 0 0,0-1 1 0 0,0 1-1 0 0,0 0 1 0 0,-1 0-1 0 0,1-1 1 0 0,-1 1-1 0 0,0 0 1 0 0,0 1-1 0 0,-3-6 1 0 0,-4-4 77 0 0,-5-13-67 0 0,-3-4 80 0 0,1 0 0 0 0,1-1 1 0 0,-12-37-1 0 0,25 61-127 0 0,-5-24 360 0 0,6 17-276 0 0,7 3-23 0 0,19-28 6 0 0,-24 37-67 0 0,0 0-1 0 0,-1 0 1 0 0,1 0-1 0 0,0 0 1 0 0,0 0-1 0 0,-1 0 1 0 0,1 1-1 0 0,0-1 1 0 0,0 0-1 0 0,0 0 1 0 0,0 0-1 0 0,0 1 1 0 0,0-1 0 0 0,0 1-1 0 0,0-1 1 0 0,2 0-1 0 0,45-21 9 0 0,-3 7-33 0 0,-36 12-90 0 0,-3 4-189 0 0,18 3 140 0 0,-24-4 139 0 0,1 0-1 0 0,0 0 1 0 0,-1 0 0 0 0,1 0-1 0 0,-1 1 1 0 0,1-1-1 0 0,-1 0 1 0 0,1 0 0 0 0,-1 0-1 0 0,1 1 1 0 0,-1-1-1 0 0,1 0 1 0 0,-1 1 0 0 0,1-1-1 0 0,-1 1 1 0 0,0-1 0 0 0,1 0-1 0 0,-1 1 1 0 0,0-1-1 0 0,1 1 1 0 0,-1-1 0 0 0,0 1-1 0 0,1-1 1 0 0,-1 1-1 0 0,0-1 1 0 0,0 1 0 0 0,0-1-1 0 0,0 1 1 0 0,1-1 0 0 0,-1 1-1 0 0,0 0 1 0 0,-3 15-2555 0 0,2-15 1906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0,'0'1'373'0'0,"4"4"4091"0"0,-4-5-4092 0 0,1 1 0 0 0,-1-1 0 0 0,1 0 0 0 0,-1 0 0 0 0,1 1 0 0 0,-1-1 0 0 0,1 0 0 0 0,-1 0 0 0 0,1 0 0 0 0,-1 0 0 0 0,1 1 0 0 0,0-1 0 0 0,18 3 5301 0 0,-13-2-4209 0 0,61 9 4238 0 0,-66-10-5383 0 0,6 1-190 0 0,2-1-83 0 0,23 2 113 0 0,-31-2-28 0 0,7 0-78 0 0,20 0-55 0 0,-21 0-66 0 0,2 1-469 0 0,18 3 1220 0 0,-7 1-6501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6447 0 0,'0'0'499'0'0,"1"20"8490"0"0,3-12-5326 0 0,1-11-2020 0 0,4-10 140 0 0,18-37-1665 0 0,-20 37-13 0 0,-3 3-1 0 0,13-31-1 0 0,-12 31 82 0 0,0-4-97 0 0,17-52-1 0 0,-2-2-6 0 0,-2 2-14 0 0,1-2-54 0 0,2-7-13 0 0,0 7 0 0 0,4 3 0 0 0,-3 13-12 0 0,-17 41-64 0 0,-8 6-3588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4775 0 0,'1'4'1308'0'0,"1"1"0"0"0,-1 0 0 0 0,1-1-1 0 0,0 0 1 0 0,0 1 0 0 0,3 4 0 0 0,-3-5-371 0 0,10 17 2629 0 0,2 7-954 0 0,25 33-1 0 0,62 65-2300 0 0,-98-122-482 0 0,6 9-311 0 0,-9-13 422 0 0,0 1 1 0 0,1-1 0 0 0,-1 0-1 0 0,0 1 1 0 0,0-1-1 0 0,0 1 1 0 0,1-1 0 0 0,-1 0-1 0 0,0 1 1 0 0,0-1 0 0 0,0 1-1 0 0,0-1 1 0 0,0 1-1 0 0,0-1 1 0 0,0 1 0 0 0,0-1-1 0 0,0 0 1 0 0,0 1 0 0 0,0-1-1 0 0,0 1 1 0 0,0-1-1 0 0,0 1 1 0 0,-1-1 0 0 0,1 0-1 0 0,0 1 1 0 0,0-1 0 0 0,-1 1-1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22:47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4933 4489 7887 0,'0'0'0'15,"0"0"0"1,0 0 0-16,0 0 0 0,0 0 128 0,0 0-128 15,0 0 0-15,0 0 0 0,5-7 0 0,-5 7 0 16,4-6 0-16,-4 6 0 0,4-7 0 0,-4 7 0 16,5-6 0-16,-5 6 0 0,3-4 0 0,-3 4 0 0,0 0 0 0,3-6 0 15,-3 6-176-15,0 0 176 0,0 0 192 0,0 0 128 16,0 0 32-16,0 0 32 0,0 0-128 0,0 0 0 0,0 0-16 0,0 0 16 16,0 0-256-16,0 0 0 0,0 0 0 0,0 0 0 15,0 0 160-15,0 0-32 0,0 0-128 0,0 0 224 16,0 0-224-16,0 0 0 0,0 0 0 0,0 0 0 15,0 0 0-15,0 0 0 0,0 0 0 0,0 0 0 16,0 0-208-16,0 0 16 0,0 0 16 0,28 6 32 16,-28-6-16-16,0 0 0 0,0 0 0 0,28 4 16 15,-28-4 144-15,0 0-160 0,23-3 160 0,-23 3-128 16,0 0 128-16,23 0 176 0,-23 0-48 0,0 0 32 16,0 0-368-16,23 3-80 0,-23-3-16 0,0 0 16 15,0 0-400-15,21 0-80 16,-21 0 0-16,0 0 0 0,23 2 496 0,-23-2 80 0,0 0 32 0,23 4 0 15,-23-4 160-15,0 0 0 0,26 7 0 0,-26-7 128 16,0 0-128-16,31 9 144 0,-31-9-144 0,0 0 160 16,28 6-160-16,-28-6 0 0,0 0 0 0,30 1 0 0,-30-1 0 0,0 0 0 15,25-1 0-15,-25 1 0 0,0 0 0 0,17-2 0 16,-17 2 0-16,0 0 0 0,0 0 0 0,0 0 0 16,0 0 0-16,0 0 0 0,0 0-144 0,0 0 144 15</inkml:trace>
  <inkml:trace contextRef="#ctx0" brushRef="#br0" timeOffset="915.97">7743 4466 5903 0,'0'0'512'0,"0"0"-512"0,0 0 0 0,0 0 0 0,0 0 0 0,0 0 0 16,0 0 0-16,0 0 0 0,0 0 0 0,0 0-144 16,0 0 144-16,0 0 0 0,0 0 0 0,0 0 0 15,0 0 0-15,0 0 0 0,0 0 0 0,0 0 0 16,0 0 0-16,0 0 0 0,0 0 0 0,0 0 0 15,0 0 0-15,0 0 0 0,0 0 128 0,-6-6 0 16,6 6 128-16,0 0 48 0,-6-7 0 0,6 7 32 16,0 0 480-16,-6-6 80 0,6 6 32 0,0 0 32 0,-9-3-320 15,9 3-80-15,0 0-16 0,0 0 32 16,0 0-576-16,-15-2 0 0,15 2 0 0,0 0 144 0,0 0-272 0,0 0-64 16,0 0-16-16,0 0 32 0,0 0-144 0,0 0-16 15,0 0-16-15,0 0 32 0,0 0 112 0,0 0 16 16,0 0 16-16,-10-5 48 0,10 5 128 0,0 0-128 15,0 0 128-15,0 0 0 0,2-9-160 0,-2 9 160 16,0 0-160-16,0 0 160 0,6-9-144 0,-6 9 144 16,0 0-192-16,0 0 192 0,12-6-192 0,-12 6 48 15,0 0 0-15,17-5 144 16,-17 5-480-16,0 0 16 0,28-2 0 0,-28 2 0 16,22 0 16-16,-22 0 0 0,25 0 0 0,-25 0 0 0,27 0 112 0,-27 0 16 15,27 2 16-15,-27-2 0 16,27 0-304-16,-27 0-64 0,26 4-16 0,-26-4 0 0,25 4 688 0,-25-4 0 0,0 0 0 0,27 6 128 15,-27-6-128-15,20-4 0 0</inkml:trace>
  <inkml:trace contextRef="#ctx0" brushRef="#br0" timeOffset="55750.14">8945 6658 4719 0,'14'65'416'0,"-14"-65"-416"0,0 0-192 0,0 0-128 16</inkml:trace>
  <inkml:trace contextRef="#ctx0" brushRef="#br0" timeOffset="56018.22">9050 6616 4991 0,'0'0'0'0,"0"0"0"15,0 0 0-15,0 0 0 0,0 0 0 0,0 0 0 16,0 0 0-16,0 0 0 0,0 0 0 0,0 0 0 16,0 0 0-16,0 0 0 0,-12 12 0 0,12-12 0 15,0 0 0-15,-9 1 0 0,9-1 0 0,0 0 0 16,0 0 0-16,0 0 0 0,0 0 0 0,0 0 0 15,0 0 0-15,-2-5 0 0,2 5 0 0,0 0 0 16,0 0 0-16,0 0 0 0,0 0 144 0,0 0-144 16,0 0 0-16,0 0 0 0,0 0 0 0,0 0 0 15,0 0 0-15,0 0 0 0,0 0 0 0,0 0 0 16,0 0 0-16,0 0 0 0,0 0 0 0,0 0 0 16,0 0 0-16,0 0 0 0,0 0 0 0,0 0 0 15,0 0 0-15,0 0 0 0,0 0 0 0,0 0 0 16,0 0 0-16,0 0 0 0</inkml:trace>
  <inkml:trace contextRef="#ctx0" brushRef="#br0" timeOffset="56416.71">9209 6616 2751 0,'0'0'256'16,"0"0"-256"-16,0 0 0 0,0 0 0 0,0 0 544 0,0 0 64 15,0 0 16-15,0 0 0 0,0 0-624 0,0 0-128 16,0 0-32-16,0 0 0 0,0 0 160 0,0 0 0 15,0 0 0-15,0 0 0 0</inkml:trace>
  <inkml:trace contextRef="#ctx0" brushRef="#br0" timeOffset="78200.48">8526 7163 9215 0,'-4'9'816'0,"3"-6"-656"15,0 0-160-15,0 0 0 0,1-2 1312 0,0-1 224 16,0 2 64-16,0-2 0 0,1 0 1040 0,0 2 224 16,3-2 32-16,-1-2 16 0,-3 2-1184 0,0 0-256 15,0 0-32-15,0 0-16 0,0 0-64 0,41-32-16 16,-41 32 0-16,0 0 0 0,0 0-336 0,39-39-80 16,-39 39-16-16,0 0 0 0,0 0-336 0,38-40-80 0,-38 40-16 0,0 0 0 15,0 0-256-15,46-47-48 0,-46 47-16 0,0 0 0 16,37-41-160-16,-37 41 128 0,0 0-128 0,39-43 128 15,-39 43-128-15,0 0 0 0,37-42 0 16,-37 42 128-16,0 0-128 0,36-41 0 0,-36 41 0 0,0 0 128 16,34-44 0-16,-34 44 0 0,0 0 0 0,0 0 0 15,33-45 64-15,-33 45 0 0,0 0 0 0,0 0 0 16,22-44-64-16,-22 44 0 0,0 0 0 0,0 0 0 16,13-41-128-16,-12 35 192 0,-1 6-192 0,0 0 192 15,0 0-192-15,0 0 0 0,11-35 144 0,-11 35-144 16,0 0 0-16,0 0 128 0,0 0-128 0,0 0 0 15,12-37 0-15,-12 37 0 0,0 0 0 0,0 0 128 16,0 0-128-16,0 0 0 0,0 0 0 0,4-26 0 16,-5 24 0-16,0 0 144 0,-1 0-144 0,1-1 0 15,-1 2 144-15,-2 1-144 0,0 0 0 0,-1 0 144 0,2 0 736 16,-5 1 144-16,1 2 16 0,-4-1 16 0,0 4-816 0,-2-2-240 16,0 2 0-16,-1 1 128 15,0 0-928-15,0 2-176 0,-2-2-48 0,1 2 0 0,1-3 816 16,3 0 208-16,1-2 0 0,0 1 0 0,3 2 0 0,-1-1 0 15,2 3 0-15,0-4-128 0,1 1 128 0,3-1 0 16,0 1 0-16,2-2 0 0,2-2 0 0,-1 2 0 16,1 0 0-16,2 0 0 0,1 0 0 0,0-2 0 15,-5-2 0-15,0 0-128 0,0 0 128 0,0 0 0 16,0 0 0-16,64-14 0 0,-64 14 0 0,0 0 0 16,0 0 0-16,0 0 0 0,61-26 0 0,-61 26 0 15,0 0 0-15,0 0 0 0,0 0 0 0,48-23 0 16,-48 23 0-16,0 0 0 0,0 0 0 0,0 0 0 0,0 0 0 0,0 0 0 15,51-18 0-15,-51 18 0 0,0 0 0 0,0 0 0 16,0 0 0-16,0 0 0 0,0 0 0 0,0 0 0 16,0 0 0-16,0 0 0 0,0 0 0 0,0 0 0 15,0 0 0-15,0 0 0 0,49-12 0 0,-49 12 0 16,0 0 0-16,0 0 0 0,0 0 0 0,0 0 0 16,0 0 0-16,0 0 0 0,0 0 0 0,0 0 0 15,0 0 0-15,0 0 0 0,29 14 0 0,-28-8 0 16,0 0 0-16,0 0 0 0,1 0 0 0,-1 1 0 15,1 0 0-15,-1 2 0 0,1-1 0 0,-1 3 0 16,1 2 0-16,0 2 0 0,-1-3 0 0,1 0 128 16,0 2-128-16,-1-2 0 0,0 1 0 0,2-3 0 15,-2-1 0-15,-1 1 0 0,1-1 0 0,-1 0 128 0,1-4-128 0,-1 1 0 16,0-1 0-16,1-2 0 0,-1 1 0 0,0-1 0 16,0-1 0-16,2-1 0 0,-2-1 0 0,1 3 0 15,-1-3 0-15,0 0 0 0,1-3 0 0,0 3 0 16,1-1 0-16,-1 1 0 0,0-2 0 0,0-1 0 15,-1 3 0-15,0 0 0 0,0 0 0 0,0 0 0 16,0 0 0-16,0 0 0 0,0 0 0 0,0 0 0 16,0 0 0-16,0 0 0 0,0 0 0 0,0 0 0 15,8-35 0-15,-9 29 0 0,-1 3 0 0,0-4 0 16,-1 4 0-16,0-3 0 0,0-1 0 0,-2 1 0 16,0 0 0-16,0 0 0 0,0 0 0 0,2 2 0 15,-2-2 0-15,0 0 0 0,1 2 0 0,2 0 0 16,-2-1 0-16,1 4 0 0,1-2 0 0,-1 0 0 0,2 0 0 0,-1 0 0 15,-1 3 0-15,1-3 0 0,1 2 0 16,-2-2 0-16,1 1 0 0,-2 1 0 0,1-2 0 0,-1 1-128 16,0 0 128-16,-1 0 0 0,0 2 0 0,-3-2 0 15,2 0 0-15,-1 2 0 0,-1 0 0 0,0-2 0 16,-1 2 768-16,1-3 192 0,-1 2 48 0,0 1 0 16,2-2-816-16,-1 0-192 0,2 0 0 0,0-1 0 15,0 2 0-15,1 1 0 0,0 0 0 0,1-2 0 16,0 2 0-16,1 0 0 0,-1 0 0 0,2 0 0 15,-1 2 0-15,2-2 0 0,0 0 0 0,-1 1 0 16,1 2 0-16,1-3 0 0,0 4 0 0,1-2 0 16,2 2 0-16,1-2 0 0,1 2 0 0,-1-2 0 15,-4-2-880-15,0 0-112 0,0 0-32 0,35 17 0 0,-35-17 832 16,22 13 192-16,-22-13 0 0,0 0 0 0,42 15 0 0,-42-15 0 16,0 0 0-16,0 0 0 0,54 10 0 0,-54-10 0 15,0 0 0-15,0 0 0 0,37 12 0 0,-37-12 0 16,0 0 0-16,0 0 0 0,0 0 0 0,0 0 0 15,0 0 0-15,0 0 0 0,0 0 0 0,0 0 0 16,0 0 0-16,0 0 0 0,0 0 0 0,0-6 0 16,-8 2 0-16,0-2 0 0,-1 1 0 0,-1 0 0 15,-1-1 128-15,-1 0-128 0,2 0 1024 0,-3 0 128 16,0-1 48-16,-1-1 0 0,1 0-896 0,0 2-176 16,2-3-128-16,1 2 144 0,1-2-144 0,2 6 0 15,1-1 0-15,1 2 0 0,0 2 0 0,2-3 0 16,1 2 144-16,1 1-144 15,2 4-608-15,-1-2-192 0,1 2-32 0,3 2-16 0,1 0 848 0,0 0 0 0,4 4 0 16,-1 0 0-16,2-1 0 0,-10-9 0 0,25 17 0 0,-25-17 0 16,27 21 0-16,-27-21 0 0,30 14 0 0,-30-14 0 15,0 0 0-15,39 14 0 0,-39-14 0 0,0 0 0 16,0 0 0-16,0 0 0 0,0 0 0 0,0 0 0 16,47 4 0-16,-46-6 0 0,-1 2 0 0,-2-2 0 15,0-1 0-15,-2 0 0 0,-2 0-160 0,-2 0 160 16,0-1 0-16,-1 4 0 0,-1-2-128 0,-1 2 128 15,1 0 0-15,-2 2 0 0,-1-2 0 0,0 2 0 16,0 6 0-16,3-2 0 0,1 1 0 0,1-4 0 16,2 1-384-16,2-1 32 0,2-3 0 0,2-4-13040 15,1 4-2608-15</inkml:trace>
  <inkml:trace contextRef="#ctx0" brushRef="#br0" timeOffset="91653.37">6207 5316 7359 0,'0'0'656'0,"0"0"-528"0,2-3-128 0,-1 1 0 0,0-3 1056 0,0 0 176 0,1 4 48 0,-2-2 0 0,1 3 1216 0,-1-2 240 15,1 1 48-15,-1-2 16 0,0 0-1008 0,0 0-192 16,-1-1-32-16,0 1-16 0,-1 3 48 0,0-3 0 15,-1 1 0-15,0 0 0 0,0 2-528 16,0 0-112-16,0-2 0 0,-1 2-16 0,1 0-112 0,0 0-32 16,0 0 0-16,-1-4 0 0,0 2-384 0,0 2-80 15,2 0-16-15,-2 0 0 0,2 0-160 0,-1 0-32 16,1-3-128-16,-1 2 192 0,2 1-192 0,0-2 0 16,0-2 0-16,-1 1 0 0,1 0 0 0,0 0 0 15,1 2 0-15,-1-1 0 0,1-5 0 0,0 4 0 16,0 3 0-16,-2 0 0 0,2-5 0 0,0 5 128 15,0 2-128-15,2 1 0 0,-1-3 0 0,0 3 0 16,0-3 0-16,1 0 0 0,0 3 0 0,1-2 0 0,-2 2 0 0,0-3 0 16,0 0 0-16,-1 0 0 0,1 0 0 0,-1-3 0 15,0 2 0-15,0-2 0 0,0 1 0 0,0 2 0 16,2 2 0-16,-4-2 0 0,2 0 0 0,0 3 0 16,0-3 0-16,0 1-128 0,0 2 128 0,-1-3 0 31,0 2-544-31,0-1-48 0</inkml:trace>
  <inkml:trace contextRef="#ctx0" brushRef="#br0" timeOffset="120365.14">17152 6144 13823 0,'-1'0'1216'0,"0"0"-960"15,-1 0-256-15,1 2 0 0,1-1 1888 0,-1 0 336 16,0 2 64-16,-3-3 16 0,2 3 544 0,-1 0 112 16,2-3 32-16,0 1 0 0,2-2-976 0,0 1-192 15,2 0-32-15,-3 0-16 0,0 0-960 0,0 0-192 16,0 0-48-16,0 0 0 0,0 0-160 0,52-16-32 15,-52 16-16-15,0 0 0 0,0 0-48 0,0 0-16 16,45 3 0-16,-45-3 0 0,0 0-144 0,0 0-32 16,37 19 0-16,-37-19 0 0,0 0-128 0,26 16 0 15,-26-16 0-15,0 0 0 0,26 12 0 0,-26-12 0 0,0 0 0 0,0 0 0 32,0 0-640-32,0 0 0 0,50 2 0 0,-50-2 0 15,0 0-1664-15,0 0-320 0</inkml:trace>
  <inkml:trace contextRef="#ctx0" brushRef="#br0" timeOffset="120687.49">17135 6327 10767 0,'1'-2'224'0,"0"2"48"0,1 0 16 0,-1 0 32 0,0 0-320 0,0 0 0 16,1 0 0-16,0 0 0 0,-2 0 3728 0,0 0 688 15,0 0 128-15,0 0 16 0,0 0-1392 0,0 0-288 16,0 0-48-16,48 4-16 0,-48-4-1472 0,0 0-288 16,0 0-64-16,0 0-16 0,0 0-560 0,0 0-112 15,0 0-32-15,46 8 0 0,-46-8-128 0,0 0-16 16,0 0-128-16,0 0 192 0,0 0-192 0,0 0 0 15,0 0 0-15,52-6 0 0,-52 6 0 0,0 0 0 16,0 0-144-16,0 0 144 16,0 0-1440-16,47-34-192 0</inkml:trace>
  <inkml:trace contextRef="#ctx0" brushRef="#br0" timeOffset="122035.71">18141 6271 12895 0,'-1'3'1152'0,"0"0"-928"0,1-2-224 0,0 2 0 15,0-3 1744-15,0 0 304 0,1 0 64 0,-1 0 16 16,3-3 1264-16,-3 3 256 0,0 0 64 0,0 0 0 16,0 0-1776-16,0 0-336 0,22-47-80 0,-22 47-16 15,0 0-848-15,12-46-160 0,-12 46-48 0,9-43 0 16,-9 43-176-16,9-52-32 0,-9 52-16 0,7-46 0 16,-7 46-32-16,9-50-16 0,-4 20 0 0,0-5 0 15,1 2 80-15,-1 1 0 0,-2 2 16 0,1-1 0 16,-4 31-112-16,8-47-32 0,-8 47 0 0,3-38 0 15,-3 38-128-15,5-32 160 0,-5 32-160 0,0 0 160 16,5-34-160-16,-5 34 192 0,0 0-192 0,0 0 192 16,0 0-64-16,0 0-128 0,0 0 192 0,0 0-64 0,0 0-128 15,0 0 192-15,0 0-192 0,9 11 192 0,-8-1-192 0,2 0 160 16,-1 5-160-16,-1 1 160 0,3 4-160 0,0 1 0 16,-1 5 0-16,1 2 0 0,0 2 0 0,-1 0 0 15,1-4 0-15,0 2 0 0,-2 1 0 0,2 3 0 16,0-1-176-16,1 1 176 0,-2-4-192 0,1-3 32 15,1 1 16-15,0-6 0 0,1-2 144 0,-1-3 0 16,-1-7-144-16,1 0 144 0,0 1 0 0,1 1 0 16,0-4 0-16,0-2 0 0,1-2-144 0,-7-2 144 15,0 0 0-15,0 0 0 0,0 0-128 0,0 0 128 16,0 0 0-16,53-23 0 0,-53 23 0 0,0 0-128 16,0 0 128-16,33-45 0 0,-33 45 0 0,0 0 0 0,25-48 0 0,-25 48 0 15,15-35 192-15,-15 35 0 0,14-44 0 0,-14 44 0 16,14-55 112-16,-14 55 16 0,14-55 0 0,-14 55 0 15,11-55-48-15,-7 28 0 0,-2 4 0 0,-2 23 0 16,5-41-80-16,-4 20-32 0,-1 21 0 0,4-42 0 16,-4 42-160-16,2-29 160 0,-3 17-160 0,1 12 160 15,0-22-160-15,0 22 0 0,-2-23 144 0,2 23-144 16,0 0 0-16,-3-26 128 0,3 26-128 0,0 0 0 16,0 0 0-16,0-22 0 0,0 22 0 0,0 0 0 15,-1-12 0-15,1 12 0 0,0 0 0 0,0 0 0 16,0 0-480-16,0 0-64 0,0 0-16 15,0 0 0-15,0 0-432 0,4 12-96 0,-3-2 0 0,1 2-18320 16</inkml:trace>
  <inkml:trace contextRef="#ctx0" brushRef="#br0" timeOffset="123033.72">18730 6356 7359 0,'0'0'656'0,"1"0"-528"0,-1 0-128 0,0-3 0 15,0 3 1920-15,0 0 368 0,0 0 64 0,2 0 16 16,-2-3 832-16,0 3 192 0,0-3 16 0,-2 3 16 15,1 0-992-15,0 0-192 0,-2 0-32 0,0 0-16 16,-1 0-912-16,0 3-176 16,-1-2-32-16,-1 1-16 0,0 5-560 0,0-4-112 0,-2 4-32 0,1 1 0 15,-1 2-160-15,2-1-16 0,1 1-16 0,0 0 0 0,2 2-160 0,0 0 160 16,3-2-160-16,0 0 160 0,3-1-160 0,0 1 0 16,2-4 0-16,2 1 0 0,-7-7 0 0,0 0 0 15,30 15 0-15,-30-15 0 0,0 0 0 0,0 0 0 16,57-4 0-16,-57 4 0 0,0 0-224 0,0 0 80 15,0 0 16-15,60-27 0 0,-60 27-128 0,0 0 0 16,0 0-16-16,0 0 0 0,33-47 80 0,-32 37 32 16,-1 0 0-16,-1 0 0 0,-3 1 288 0,-1 0 64 15,0 3 16-15,-2-2 0 0,0 2 128 0,-2-3 32 16,0 6 0-16,-2-3 0 0,1 2-112 0,-2 1-32 16,0 3 0-16,0-2 0 0,1 1-224 0,0 1 176 15,1 0-176-15,2 0 160 0,1 0-160 0,2 0 0 0,2 3 0 0,3-3-176 31,1 0-256-31,1 0-48 0,-2 0-16 0,0 0-11888 0,0 0-2384 0</inkml:trace>
  <inkml:trace contextRef="#ctx0" brushRef="#br0" timeOffset="123353.99">19152 6136 5519 0,'0'0'496'0,"0"0"-496"16,0 0 0-16,0 0 0 0,0 0 2560 0,1 0 400 15,0 0 96-15,2 0 16 0,-3 0 1088 0,0 0 208 16,0 0 48-16,0 0 16 0,0 0-1936 0,0 0-384 15,54 5-64-15,-54-5-32 0,0 0-1248 0,0 0-256 16,54 10-64-16,-54-10 0 0,0 0-288 0,46 12-160 16,-46-12 160-16,0 0-160 0,0 0 0 0,47 12 0 15,-47-12 0-15,0 0 0 16,0 0-368-16,0 0-64 0,0 0-16 0,0 0-17584 0</inkml:trace>
  <inkml:trace contextRef="#ctx0" brushRef="#br0" timeOffset="123549.63">19325 6005 11967 0,'0'0'1072'0,"1"0"-864"0,-1 1-208 0,0 1 0 16,0-2 2928-16,1 4 528 0,-1-1 128 0,2 3 0 16,-2 4-16-16,1 0-16 0,0 4 0 0,0 3 0 15,0-1-2144-15,1 0-416 0,0-1-96 0,1-2 0 16,-2 2-656-16,1-1-240 0,2-5 176 0,-1 4-176 15,0-5 0-15,1-1 0 0,0-2 0 0,-1 0 0 16,1-4-1728-16,0 1-224 0</inkml:trace>
  <inkml:trace contextRef="#ctx0" brushRef="#br0" timeOffset="124435.79">19868 6248 9215 0,'-2'4'816'0,"1"-1"-656"16,0-3-160-16,1 0 0 0,0 0 2176 0,-1 1 384 16,-1 1 96-16,0-1 16 0,0 2 1200 0,-2-1 240 15,1-2 48-15,2-2 16 0,-1-2-1824 0,0-2-368 16,4-3-80-16,-2 0-16 0,1-1-1120 0,0-3-240 15,0 1-32-15,-1 2-16 0,2 0-144 0,-2 10-16 16,3-27-16-16,0 7 0 0,-3 20-48 0,7-51-16 16,-2 20 0-16,0-1 0 0,1 1-112 0,-6 31-128 15,13-54 176-15,-13 54-176 0,14-51 144 0,-14 51-144 16,15-37 0-16,-15 37 144 0,0 0-144 0,0 0 160 16,23-42-160-16,-23 42 160 0,0 0-160 0,0 0 192 15,0 0-192-15,0 0 192 0,0 0-192 0,0 0 160 16,0 0-160-16,0 0 160 0,0 0-160 0,0 0 192 15,34 16-192-15,-29-6 192 0,-1 0-192 0,0 2 0 16,-1 3 0-16,1 4 0 0,0 3 0 0,-2 0 0 0,1 7 0 16,-1-1 0-16,1 2 0 0,-2 1 0 0,0-6 0 0,0 3 0 15,-1-2-272-15,2 0 64 0,-1-1 16 0,0-1 0 16,1-1 0-16,2-1 0 0,0-4 0 0,1-1 0 16,2-5 192-16,-1-2-144 0,2-2 144 0,-2 0-128 15,-6-8 0-15,0 0 0 0,0 0 0 0,0 0 0 16,0 0 0-16,52-10 0 0,-52 10 0 0,0 0 0 15,32-43 128-15,-32 43 0 0,0 0 0 0,31-55-128 16,-31 55 128-16,21-57 176 0,-21 57-48 0,16-48 0 16,-16 48 128-16,16-63 32 0,-8 32 0 0,-3 0 0 15,-5 31 0-15,11-57 0 0,-11 57 0 0,8-48 0 16,-8 48-96-16,8-42-32 0,-8 42 0 0,0 0 0 16,7-41-160-16,-7 41 192 0,0 0-192 0,4-28 192 0,-4 28-192 0,0 0 160 15,0 0-160-15,0 0 160 0,0 0-160 0,0 0 0 16,0 0 144-16,0 0-144 0,0 0 0 0,0 0 0 15,0 0 0-15,0 0 0 16,0 0-528-16,0 0-32 0,0 0 0 0,9 16-13040 16,-8 0-2608-16</inkml:trace>
  <inkml:trace contextRef="#ctx0" brushRef="#br0" timeOffset="124683.5">20365 6362 7359 0,'-1'4'656'0,"1"-2"-528"16,0 2-128-16,0-3 0 0,0 2 3584 0,0-1 672 0,0-1 144 0,0 4 16 15,0 2-176-15,0 2-32 0,1 4-16 0,0-1 0 16,1 4-2592-16,0-3-528 0,0 0-112 0,-1 0 0 16,2-1-576-16,-2-6-96 0,0 0-32 0,1 2 0 15,-1-2-256-15,-1 0 128 0,1 0-128 0,-1 3 0 16,1 5 0-16,1-2 0 0,-1 2 0 0,0-2 0 15,0-2 0-15,-1-2-272 0,1-4 16 0,1-1-12304 16,-1-3-2480-16</inkml:trace>
  <inkml:trace contextRef="#ctx0" brushRef="#br0" timeOffset="125221.49">20820 6209 8287 0,'-4'-1'736'0,"2"1"-592"0,-1-3-144 0,2 3 0 16,0-1 1472-16,-1 1 272 0,2 0 48 0,-1 0 16 15,0-1 1296-15,-1-1 256 0,0 4 48 0,2-2 16 16,2 0-832-16,0 1-160 0,2 0-48 0,-4-1 0 0,0 0-1104 15,0 0-208-15,0 0-48 0,44 9-16 0,-44-9-528 0,0 0-96 16,0 0-32-16,61 0 0 0,-61 0-160 0,0 0-48 16,50-6 0-16,-50 6 0 0,0 0-144 0,0 0 0 15,59-9 0-15,-59 9 0 0,0 0-272 0,0 0-96 16,0 0-16-16,0 0-11568 16,0 0-2320-16</inkml:trace>
  <inkml:trace contextRef="#ctx0" brushRef="#br0" timeOffset="125451.81">20961 6084 23951 0,'0'4'1056'0,"0"-4"224"0,0 2-1024 0,0-2-256 0,0 1 0 0,0 2 0 16,0-3 2464-16,1 3 432 0,0 1 96 0,-1 5 16 15,1 3-1024-15,1 1-208 0,-2 0-48 0,0 2 0 16,0 1-1104-16,0 0-240 0,0 3-32 0,-2 3-16 15,1-2-144-15,0 1-16 0,0 1-16 0,1-2 0 16,0-4-160-16,0-1 0 0,1-2 0 0,1 0 0 16,0-3-320-16,0-2-64 0,1-2 0 0,0-2-12032 15,0 0-2432-15</inkml:trace>
  <inkml:trace contextRef="#ctx0" brushRef="#br0" timeOffset="125699.57">21454 6476 25791 0,'-4'4'1152'0,"2"-4"224"0,1 0-1104 0,0 0-272 15,1 0 0-15,0 0 0 0,0-3 1840 0,1 2 304 16,-1 1 64-16,0 0 16 0,0 0-704 0,0 0-144 15,0 0-32-15,0 0 0 0,49-29-960 0,-49 29-192 16,0 0-32-16,0 0-16 16,50-8-528-16,-50 8-96 0,0 0-32 0,0 0-16384 0</inkml:trace>
  <inkml:trace contextRef="#ctx0" brushRef="#br0" timeOffset="125832.8">21783 6451 23039 0,'0'0'1024'0,"0"0"192"0,0 0-960 0,0 0-256 0,0 0 0 0,0 0 0 16,0 0 1952-16,0 0 352 0,0 0 64 0,0 0 0 16,0 0-1264-16,56-22-256 0,-56 22-48 0,0 0-16 15,48-19-1792 1,-48 19-352-16,0 0-80 0,53-8-12416 0</inkml:trace>
  <inkml:trace contextRef="#ctx0" brushRef="#br0" timeOffset="125976.2">22127 6482 14735 0,'0'0'1312'0,"0"0"-1056"16,0 0-256-16,0 0 0 0,0 0 1824 0,0 0 304 16,0 0 64-16,0 0 16 0,0 0-496 0,57-25-112 15,-57 25 0-15,0 0-16 0,47-24-1328 0,-47 24-256 16,0 0 0-16,0 0-12592 16</inkml:trace>
  <inkml:trace contextRef="#ctx0" brushRef="#br0" timeOffset="126118.79">22422 6447 11055 0,'2'0'976'0,"0"2"-784"16,1-2-192-16,-2 0 0 0,-1 0 2704 0,1 0 496 15,-1 0 112-15,0 0 16 0,0 0-288 0,0 0-48 0,0 0-16 0,0 0 0 16,47 0-1744-16,-47 0-336 0,0 0-80 0,0 0-16 16,0 0-800-16,0 0-352 0,48-4 32 0,-48 4-15648 15</inkml:trace>
  <inkml:trace contextRef="#ctx0" brushRef="#br0" timeOffset="126284.43">23162 6158 5519 0</inkml:trace>
  <inkml:trace contextRef="#ctx0" brushRef="#br0" timeOffset="127001.1">22987 6126 6447 0,'-1'-4'576'0,"0"1"-576"0,0 1 0 0,1 2 0 15,0-1 1376-15,0 1 160 0,1 0 48 0,0 0 0 16,-1 0 2240-16,0 0 448 0,0 0 80 0,0 0 32 15,0 0-1056-15,0 0-224 0,0 0-32 0,57-4-16 16,-57 4-1840-16,0 0-352 0,0 0-80 0,50 0-16 16,-50 0-336-16,0 0-80 0,0 0-16 0,53 0 0 15,-53 0-176-15,0 0-32 0,0 0-128 0,0 0 192 16,49 10-192-16,-49-10 0 0,0 0 0 0,0 0 0 16,0 0-320-16,0 0-48 0,0 0-16 0,48-10-18448 15</inkml:trace>
  <inkml:trace contextRef="#ctx0" brushRef="#br0" timeOffset="127203.81">23193 6027 18431 0,'-3'0'816'0,"2"0"160"0,0 1-784 0,1 2-192 16,0-3 0-16,0 0 0 0,0 2 3168 0,0-1 592 16,1 6 112-16,-1-4 32 0,1 6-1216 0,1 0-256 15,-1 1-32-15,-1-1-16 0,1 0-1552 0,-1 1-304 16,2 2-64-16,0-2-16 0,0 3-288 0,2-4-160 15,-2 1 160-15,2-1-160 0,1-2 0 0,0 2 0 16,-5-9 0-16,15 16 0 16,-15-16-752-16,16 16-80 0,-16-16-32 0,18 16-17296 0</inkml:trace>
  <inkml:trace contextRef="#ctx0" brushRef="#br0" timeOffset="127750.87">23476 6384 25791 0,'1'4'1152'0,"0"-4"224"0,1 3-1104 0,-1-3-272 0,0 0 0 0,0-3 0 15,1 3 2368-15,-2 0 432 0,0 0 80 0,0 0 0 16,0 0-1072-16,0 0-208 0,37-35-64 0,-37 35 0 16,0 0-832-16,29-42-192 0,-29 42-16 0,0 0-16 15,28-52-96-15,-28 52 0 0,14-42-16 0,-14 42 0 16,14-44-112-16,-14 44-32 0,12-51 0 0,-12 51 0 15,11-50-224-15,-11 50 128 0,10-41-128 0,-10 41 0 16,0 0 0-16,13-37 0 0,-13 37 0 0,0 0 0 16,0 0 0-16,0 0 0 0,0 0 0 0,0 0 0 0,0 0 0 0,0 0 0 15,0 0 0-15,0 0 0 0,0 0 0 0,16 16 128 16,-15-4-128-16,0 3 0 0,1 1 128 0,0 3-128 16,0 3 0-16,0 3 0 0,0 2 0 0,1 1 0 15,0 2 0-15,1 2 0 0,1-2 0 0,0 1-208 16,0-1 64-16,1-4 16 0,0-3-192 0,2-2-48 15,-2-5 0-15,0-3 0 0,-1 0 112 0,-1-5 32 16,1 0 0-16,-2-2 0 0,-3-6 96 0,0 0 128 16,0 0-208-16,0 0 80 0,0 0 128 0,0 0-160 15,0 0 160-15,45-42-160 0,-45 42 160 0,16-37 144 16,-16 37-16-16,16-45-128 0,-16 45 416 0,14-53-32 16,-7 24 0-16,-1-2 0 0,2-2 48 0,-2-1 0 15,0 3 0-15,0-1 0 0,0 0-176 0,1 3-16 0,-7 29-16 0,12-53 0 16,-12 53-48-16,9-45-16 0,-9 45 0 0,7-34 0 15,-7 34-16-15,0 0 0 0,5-34 0 16,-5 34 0-16,0 0 16 0,0 0 0 0,0 0 0 0,0 0 0 16,0 0-32-16,0 0 0 0,0 0 0 0,0 0 0 15,0 0-128-15,0 0 0 0,0 0 144 0,0 0-144 16,0 0 0-16,0 0-240 0,0 0 48 0,6 9 0 31,-2-3-704-31,1 1-144 0,0 2-32 0,0 4-19360 0</inkml:trace>
  <inkml:trace contextRef="#ctx0" brushRef="#br0" timeOffset="128466.54">24053 6595 4607 0,'0'0'400'16,"0"0"-400"-16,0 0 0 0,0 0 0 16,0 0 1440-16,0 0 208 0,0 0 32 0,0 0 16 15,0 0 1584-15,0 0 320 0,24-39 64 0,-24 39 16 0,0 0-784 0,0 0-144 16,0 0-48-16,0 0 0 0,0 0-976 0,0 0-208 16,0 0-48-16,0-3 0 0,0 6-704 0,0 6-160 15,0-2-32-15,0 4 0 0,0-1-288 0,0 3-64 16,0-3-16-16,1 2 0 0,0 0-80 0,1-1 0 15,-1 1-128-15,1 0 192 0,1 2-192 0,0-6 0 16,0 2 0-16,1 0 0 0,-1 2 0 0,1-5-128 16,0-1 128-16,-2-3-160 0,1 4-16 0,-1-4 0 15,-1 0 0-15,2-3 0 16,-2-4-192-16,-1 4-32 0,0 0-16 0,5-25 0 16,-5 25-96-16,1-28-32 0,-1 9 0 0,0 0 0 0,0-4 544 0,-1-1-128 15,1 8 128-15,0-3 0 0,0-1 0 0,1-1 256 0,-1 21-64 0,5-36 0 16,-5 36 144-16,0 0 32 0,16-39 0 0,-16 39 0 15,0 0-64-15,0 0-16 0,0 0 0 0,0 0 0 16,46-24-96-16,-46 24-32 0,0 0 0 0,0 0 0 16,0 0-160-16,48 6 0 0,-48-6 144 0,0 0-144 15,35 14 0-15,-35-14-240 0,0 0 48 0,31 19-12000 16,-21-12-2400-16</inkml:trace>
  <inkml:trace contextRef="#ctx0" brushRef="#br0" timeOffset="128703.2">24396 6601 23039 0,'0'2'1024'0,"0"-2"192"0,0 0-960 0,1 0-256 16,-1 3 0-16,1-3 0 0,-1 0 2880 0,2 1 544 15,0 1 96-15,2 1 32 0,-4-3-1520 0,0 0-304 16,0 0-64-16,0 0-16 0,31 16-1024 0,-31-16-208 15,0 0-32-15,0 0-16 0,0 0-224 0,43 10-144 16,-43-10 192-16,0 0-192 0,0 0 0 0,0 0 0 16,0 0-192-16,57-6 48 15,-57 6-656-15,0 0-128 0</inkml:trace>
  <inkml:trace contextRef="#ctx0" brushRef="#br0" timeOffset="129148.99">24800 6549 7359 0,'-2'0'656'0,"1"-3"-528"15,1 3-128-15,0-2 0 0,-2 2 2160 0,2 0 400 16,0-1 64-16,0 1 32 0,0 0 864 0,-1-3 160 15,1 2 32-15,0 1 16 0,0 1-1232 0,0 2-240 16,0 3-48-16,-1-2-16 0,0 2-1008 0,1 0-208 16,-2 4-32-16,1 0-16 0,-1 1-256 0,0 2-48 15,0 2-16-15,1 1 0 0,-2 4-176 0,2-1-48 16,1-1 0-16,-1 2 0 0,2-1-384 0,0-1 0 16,0-2 128-16,2 0-128 0,-1 0 0 0,1-1 0 15,-1-1-160-15,2-2 160 16,0-4-704-16,0 0-32 0,-2-2-16 0,0 1-12112 15,0-4-2416-15</inkml:trace>
  <inkml:trace contextRef="#ctx0" brushRef="#br0" timeOffset="149199.68">2021 7611 4671 0</inkml:trace>
  <inkml:trace contextRef="#ctx0" brushRef="#br0" timeOffset="158349.49">2323 9609 6447 0,'0'0'576'0,"-1"0"-576"0,1 3 0 0,0-3 0 16,0 0 1696-16,0 0 224 0,0 0 64 0,0 0 0 15,0 1 704-15,0-1 160 0,-1 3 32 0,1-1 0 16,-1-1-208-16,1 2-48 0,0 0 0 0,0 1 0 16,-1 1-768-16,1 1-144 0,0 1-48 0,-2-3 0 15,2 5-928-15,-1-3-192 0,2 3-32 0,-1-2-16 16,2 0-272-16,-1-1-48 0,0 2-16 0,-1-3 0 16,2 2-160-16,0-1 0 0,-1 0 0 0,1-1 128 15,0 2-128-15,0-3 0 0,-1-4 0 0,2-1 0 0,-3 1 0 0,1-3 0 16,-1 0 0-16,0-4 0 0,1 1-176 0,-2 0 176 15,1-4-128-15,-2-2 128 0,-1-1-192 0,-1 0 32 16,-1 0 16-16,-1 1 0 0,0 0 144 0,-4 2 0 16,0-3 0-16,-1 4-128 0,-2-1 128 0,-2 1 0 15,0 5 0-15,0-1 0 0,1 2 0 0,0 3 0 16,-4-3 0-16,0 6 0 0,0-1 0 0,2 2 0 16,2 0 0-16,0 4 128 0,0 2 80 0,2-1 32 15,5 1 0-15,-1-1 0 0,3 1-48 0,0 3-16 16,3 2 0-16,-1 1 0 0,3-6-176 0,0 4 160 15,3 6-160-15,-1 0 160 0,2-1-160 0,2-1 0 16,2-2 0-16,1-1 128 0,4 1-128 0,-1-6 0 16,3 2 0-16,-15-12 0 0,31 16 0 0,-31-16 0 0,0 0 0 15,56 14 0-15,-56-14 0 0,0 0-176 0,58 5 176 0,-58-5-192 32,0 0-848-32,58-3-176 0</inkml:trace>
  <inkml:trace contextRef="#ctx0" brushRef="#br0" timeOffset="158765.99">2549 9776 20271 0,'-9'13'896'0,"5"-8"192"0,0 0-880 0,1-2-208 0,0 0 0 0,2-2 0 16,-1 4 2784-16,-3-1 512 0,-2 3 96 0,-1 4 32 16,-2-1-1120-16,0 3-240 0,1-1-32 0,-1-1-16 15,3 0-1280-15,1 0-256 0,0 0-48 0,1-1-16 16,2 0-224-16,1-1-32 0,1 1-16 0,-1-4 0 0,4 0-144 0,0 0 0 15,3-4 0-15,1 0 0 0,-6-2 0 0,0 0 0 16,0 0 0-16,51-25 0 0,-51 25 0 0,0 0-192 16,62-52 64-16,-62 52 128 15,39-55-672-15,-39 55-16 0,29-51 0 0,-29 51 0 16,17-41 80-16,-12 19 16 0,-3-4 0 0,0 4 0 0,-2 6 592 0,-2 3 0 16,0-2 0-16,-2 2 0 0,-1-2 320 0,0 1 0 15,-1 2-16-15,1 2 0 0,-1 0 208 0,1 2 64 16,-1 1 0-16,-2 4 0 0,2 0-128 0,-1 1 0 15,1 4-16-15,-2 1 0 0,2-2-112 0,2 1 0 16,2 1-16-16,-1 1 0 0,1 4-112 0,-1 6-32 16,2 4 0-16,-1 1 0 0,1 3-160 0,-1 4 128 15,1-1-128-15,1 3 128 0,0 1-128 0,0-1 0 0,1 1 0 0,2-3 0 16,0 0 0-16,2-2 0 0,2-1 0 0,-1-1 0 16,1-1 0-16,2-4 0 0,0 0 0 0,2-3-176 31,1-2-864-31,0-3-176 0</inkml:trace>
  <inkml:trace contextRef="#ctx0" brushRef="#br0" timeOffset="159100.31">2874 9967 10879 0,'3'4'240'0,"0"-2"48"0,1-2 16 0,-2 0 0 15,-2 0-304-15,0 0 0 0,1 0 0 0,2-2 0 0,-1 0 3904 0,1 0 736 16,0-4 144-16,-1-2 16 0,-2 0-1232 0,-2-5-256 15,1-3-48-15,-2 0-16 0,0-3-2032 0,-2 0-384 16,1 0-96-16,1-3-16 0,0 0-336 0,0-1-64 16,1 1 0-16,1 1-16 0,0 3-80 0,1 0-16 15,0-3 0-15,0 3 0 0,0 0-32 0,1 0-16 16,-1 18 0-16,5-32 0 0,-5 32-160 0,7-35 192 16,-7 35-192-16,12-31 192 0,-12 31-192 0,0 0 0 15,0 0 144-15,24-44-144 0,-24 44 0 0,0 0 0 16,0 0 0-16,0 0 0 0,0 0 0 0,0 0 0 15,0 0 0-15,52 3 128 0,-46 6-128 0,3-2 0 16,0 2 0-16,1 1 0 0,2 0 0 0,-6-5 0 16,-2-2 0-16,1-1 0 0,1 3 0 0,3 1-192 15,-1 1 32-15,3 2 0 16,-1 1-688-16,-1-2-144 0,0 0-32 0,-3 1-17936 0</inkml:trace>
  <inkml:trace contextRef="#ctx0" brushRef="#br0" timeOffset="159366.41">2712 9675 16575 0,'1'0'1472'15,"0"0"-1168"-15,0 1-304 0,1 2 0 16,-1-2 3328-16,1 1 592 0,3 1 128 0,4 1 32 15,-9-4-1072-15,0 0-224 0,45 14-32 0,-45-14-16 0,0 0-1712 16,55 10-352-16,-55-10-64 0,0 0-16 0,57 6-272 0,-57-6-64 16,0 0-16-16,56 0 0 0,-56 0-240 0,0 0 0 15,0 0 128-15,55-4-128 0,-55 4 0 0,0 0 0 16,0 0 0-16,0 0 0 16,0 0-416-16,0 0-80 0</inkml:trace>
  <inkml:trace contextRef="#ctx0" brushRef="#br0" timeOffset="160066.56">3424 9707 17503 0,'0'1'1552'16,"0"-1"-1232"-16,0 0-320 0,1 0 0 0,-1 0 1920 0,1 0 320 0,1 3 64 0,0-3 0 16,2 0 912-16,3 0 176 0,-7 0 48 0,0 0 0 15,0 0-1952-15,0 0-384 0,50 15-80 0,-50-15 0 16,0 0-512-16,0 0-80 0,0 0-32 0,57 3 0 16,-57-3-112-16,0 0-32 0,0 0 0 0,0 0 0 15,57-6-256-15,-57 6 160 0,0 0-160 0,0 0 128 16,0 0-128-16,0 0 0 0,0 0 0 0,0 0 0 15,0 0 0-15,0 0 0 0,51-20 0 0,-48 20 0 16,-2 4-496-16,0-4-80 0,1-4 0 0,-2 2-18576 16</inkml:trace>
  <inkml:trace contextRef="#ctx0" brushRef="#br0" timeOffset="160366.06">3439 9831 10127 0,'-3'2'448'0,"2"-2"96"0,0 0-544 0,1 1 0 16,0-1 0-16,0 0 0 0,0 0 3616 0,0 3 608 0,1-1 128 0,0-2 32 16,1 4-416-16,-1-1-96 0,3 0-16 0,-2-1 0 15,3 0-2528-15,-1 1-512 0,1-3-112 0,-5 0 0 16,0 0-256-16,0 0-64 0,0 0 0 0,0 0 0 15,52 7-96-15,-52-7-32 0,0 0 0 0,0 0 0 16,48 2-128-16,-48-2-128 0,0 0 144 0,0 0-144 16,52-2 0-16,-52 2 0 0,0 0 0 0,0 0 0 15,0 0 0-15,48 11 0 0,-41-7 0 0,0-1 0 32,0 1-432-32,-1 1-128 0,0-4-16 0,-6-1-18752 0</inkml:trace>
  <inkml:trace contextRef="#ctx0" brushRef="#br0" timeOffset="160884.29">4281 9514 22111 0,'1'0'1968'0,"-1"4"-1584"0,0-2-384 0,0 0 0 15,0 3 2480-15,0-2 400 0,0 5 96 0,0 7 16 16,0 3-608-16,0 8-112 0,0 0-32 0,0 2 0 15,-1 3-1408-15,1 0-272 0,0 1-64 0,-1-1-16 16,1-2-176-16,-2-1-48 0,1-2 0 0,0-1 0 16,1-7-256-16,-1 2 128 0,0-4-128 0,-1-1 0 15,1-4 128-15,0 0-128 0,1-1 0 0,0-2 0 0,0-2 0 0,0-1 0 16,0-4 0-16,1 2 0 0,0-3-240 0,1 0 0 16,-2 0 0-16,2-4 0 15,0 1-1616-15,-2 3-336 0</inkml:trace>
  <inkml:trace contextRef="#ctx0" brushRef="#br0" timeOffset="161189.41">4555 9760 6447 0,'0'0'576'15,"0"0"-576"-15,0 0 0 0,0 0 0 0,0 0 3456 0,0 0 576 0,0 0 112 0,0 0 16 16,0 0 176-16,0 0 16 0,44 14 16 0,-44-14 0 16,0 0-2480-16,24 12-496 0,-24-12-112 0,0 0 0 15,28 13-576-15,-28-13-96 0,0 0-32 0,0 0 0 16,43 10-128-16,-43-10-16 0,0 0-16 0,0 0 0 16,53 7-224-16,-53-7-32 0,0 0-16 0,0 0 0 15,46 6-144-15,-46-6 0 0,0 0 0 0,0 0 0 16,0 0 0-16,36 11 0 0,-31-7 0 0,-2-2 0 15,1 2 0-15,-1 0 0 0,-1 2 0 0,2-3 0 16,-2-3-816-16,1 1-144 0,0 1-16 16,1-2-18384-16</inkml:trace>
  <inkml:trace contextRef="#ctx0" brushRef="#br0" timeOffset="162365.9">5317 9603 17503 0,'0'-2'1552'0,"0"1"-1232"0,0 1-320 0,-1 0 0 16,1 1 2336-16,0-1 416 0,0 2 64 0,-1 1 32 16,1-2 144-16,-2 4 16 0,1 2 16 0,1 2 0 15,-1 1-1792-15,1 2-352 0,-1 1-80 0,0 3-16 16,1 0-320-16,-2 2-64 0,1 1-16 0,1 3 0 15,-1 0-128-15,0 1-16 0,-2-1-16 0,1 0 0 16,-1 3-224-16,1-3 0 0,-1 0 128 0,-1 1-128 16,-2 3 0-16,1 0 0 0,2-3 0 0,-2-3 0 15,1-7 0-15,0 0 0 0,2-1 0 0,-2-2 0 16,2-4 0-16,0 0 0 0,0-3 0 0,1-1 0 0,-1-2 0 0,1-2 0 16,0-2 0-16,1-2 0 0,0 0 0 0,0-3 0 15,0-4 0-15,0-2 0 0,2 1 0 0,1-2 0 16,-1-2 0-16,3-3 0 0,0-2 0 0,1 0 128 15,1-6-128-15,-1 1 0 0,1-1 128 0,-1-1-128 16,-1 4 0-16,-1-2 144 0,-1 2-144 0,-1 2 0 16,-1 1 0-16,-1 1 0 0,-1 2 0 0,0-1 0 15,0 3 128-15,-2 0-128 0,1 4 0 0,-2-2 0 16,0 3 0-16,0 3 0 0,2 4 0 0,0-3 0 16,-1 4 144-16,2 3-144 0,0-2 160 0,1 4-32 15,0-2-128-15,0 2 192 0,1 0-192 0,0 0 176 16,2 2-176-16,1 2 160 0,1 2-160 0,3 0 0 15,1 4 0-15,2-2 128 16,1 4-128-16,2 3 0 0,-1-1 0 0,-2-3 128 0,-2-1-128 0,1-1 0 16,0 0 0-16,2 2 0 0,2 4 0 0,1-5 0 0,-1 2 0 15,1 1 0-15,-15-13 0 0,25 16 0 0,-15-8 0 0,-4-4 0 16,-6-4 0-16,0 0 0 0,14 16 0 0,-13-7 0 16,-1-2 0-16,-1-1 0 0,-1-3 0 0,-1 3 0 15,-1 2 0-15,-1-2 0 0,-2-4 0 0,-2 4 0 16,0 4 0-16,-1 0 0 0,-1-1 0 0,-1-3 0 15,0-5 0-15,-2 4 0 0,0 5 0 0,2-4 0 16,-2-6-128-16,2 4 128 0,0 2 0 0,1 2 0 16,1-3 0-16,1 1 0 0,3-3-144 0,1 0 144 15,2-3 0-15,3 1-160 0,2 2 160 0,0-3-128 16,3 1-272-16,0 0-48 0,-5-1-16 0,0 0 0 16,0 0-288-16,0 0-48 0,45 7-16 0,-45-7-17520 15</inkml:trace>
  <inkml:trace contextRef="#ctx0" brushRef="#br0" timeOffset="163518.28">5853 9640 6447 0,'2'-2'576'0,"-1"2"-576"16,-1-3 0-16,0 2 0 0,0 1 1552 0,0 0 208 15,2-2 32-15,-2 2 16 0,2-3 1472 0,0 2 304 16,1 1 48-16,1 0 16 0,-2-3-672 0,2 6-128 16,-2 1-32-16,2-2 0 0,-1 2-1200 0,0-2-240 0,0 5-48 0,-1-4-16 15,2 1-752-15,-3 0-160 0,2 1-16 0,-2-2-16 16,0 0-112-16,-1 0 0 0,-1 4-16 0,0-1 0 16,-2 0-64-16,1 0-16 0,-2 0 0 0,-1-1 0 15,0 2-160-15,0-1 128 0,-1 0-128 0,0 3 128 16,-3-6-128-16,0 3 0 0,0 1 0 0,-3-1 0 15,3-2 0-15,-3 2 0 0,2-3 0 0,-1 2 0 16,1 2 0-16,2-4 0 0,-2 3-144 0,1 1 144 16,3 3 0-16,0-4 0 0,2-6 0 0,0 0 0 15,1 0 0-15,3 1-128 0,0 4 128 0,1-4 0 16,1 4 0-16,2-1 0 0,0-2 0 0,1-1 0 16,1 2 0-16,-1-1 0 0,0 2 0 0,1-3 0 0,2 2 0 15,-1 1 0-15,-7-4 0 0,0 0 0 0,0 0 0 0,33 18 0 16,-26-13 0-16,-1 0 0 0,-1 1 0 0,0-1 0 15,0 1 0-15,-2-1 0 0,1 0 0 0,-3 1 0 16,2 1 0-16,-2-4 0 0,-1 3 0 0,-1 1 0 16,2-1 0-16,-4 0 0 0,2 0 0 0,-3 2 0 15,2 0 0-15,-2 0 0 0,-1 0 0 0,2-1 0 16,0 2 0-16,1 0 0 0,-2-2 0 0,2 2 0 16,0-3 0-16,0 1 0 0,2-4 0 0,0 1 0 15,1 0 0-15,2-2 0 0,-1 1 0 0,0-2 0 16,2 1 0-16,1-2 0 0,0 0 0 0,-1 0-128 15,1 3 128-15,-5-3 0 0,0 0 0 0,0 0 0 16,0 0 0-16,0 0 0 0,0 0 0 0,0 0 0 0,32 13 0 16,-30-10 0-16,1 3 0 0,-1-2 0 0,0 2 0 0,0 0 0 15,-2 2 0-15,1-2 0 0,-1 2 0 0,-1-1 0 16,1 0 0-16,-2-1 0 0,-1 0 0 0,1 3 0 16,-2 1 0-16,0-1 0 0,-1-2 0 0,-1 2 0 15,1-2 0-15,-1 2 0 0,-3-3 0 0,1 4 0 16,-1-2 0-16,-1-1 0 0,0 0 0 0,0 2 0 15,3-3 0-15,-1-1 0 0,2 0 0 0,1-2 0 16,3 6 0-16,-1-1 0 0,3-2 0 0,2 0 0 16,-1 0 0-16,1 0 0 0,1 0 0 0,2-2 0 15,0-1 0-15,1 0 0 0,1 4 0 0,1-1 0 16,0-3 0-16,-8-3 0 0,19 10 0 0,-19-10 0 16,0 0 0-16,0 0 0 0,38 11 0 0,-38-11 0 15,0 0-160-15,0 0 32 0,0 0 0 0,50 2 0 16,-50-2-1088-16,0 0-192 15</inkml:trace>
  <inkml:trace contextRef="#ctx0" brushRef="#br0" timeOffset="164068.85">6222 9715 17503 0,'-1'2'1552'0,"0"-2"-1232"15,0 0-320-15,1 0 0 0,0 0 2464 0,0-2 432 16,-2 4 96-16,2-2 16 0,2 0 96 0,1 4 32 16,2 1 0-16,1-2 0 0,2 1-1984 0,-8-4-384 15,0 0-64-15,0 0-32 0,43 15-208 0,-43-15-32 16,0 0-16-16,46 6 0 0,-46-6-160 0,0 0-16 15,51 4-16-15,-51-4 0 0,0 0-224 0,47 6 0 16,-47-6 128-16,0 0-128 0,0 0 0 0,52 4 0 16,-52-4 0-16,0 0 0 15,0 0-592-15,0 0-112 0</inkml:trace>
  <inkml:trace contextRef="#ctx0" brushRef="#br0" timeOffset="164308.42">6404 9743 12895 0,'-1'5'1152'0,"0"-4"-928"0,1 2-224 0,-2-3 0 16,2 2 3328-16,-1 3 640 0,-1 4 112 0,-3 3 16 15,1 7-672-15,-1 4-144 0,1 4-16 0,1-1-16 16,0 0-2080-16,2-7-400 0,0-4-96 0,-1 1-16 16,1 6-336-16,1 9-64 0,1 1 0 0,1 3-16 15,0-3-112-15,1-4 0 0,0-2-128 0,1-4 192 16,1 0-192-16,1-6 0 0,0-4 0 0,1-2 0 15,-1-1 0-15,1-3 0 0,-7-6 0 0,0 0 0 16,0 0-848-16,0 0-64 0,0 0-16 0,0 0-17184 16</inkml:trace>
  <inkml:trace contextRef="#ctx0" brushRef="#br0" timeOffset="164632.47">6557 10144 15663 0,'3'10'688'0,"-2"-4"144"16,-1-3-656-16,1 2-176 0,1-1 0 0,-2 0 0 0,1-1 1568 0,1 6 288 16,2 0 48-16,1 3 16 0,1 5 160 0,0 2 32 15,2-4 16-15,-2-4 0 0,-1 0-832 0,0-3-160 16,0 0-48-16,-2-4 0 0,1 0-576 0,-1-2-112 0,-2-2-16 0,0-2-16 16,-1 2 0-16,0 0 0 0,0 0 0 0,8-33 0 15,-8 24 288-15,-2-4 64 0,1 3 16 0,-1 0 0 16,0 4-176-16,1-2-48 0,0-1 0 0,0-2 0 15,1 11-240-15,0 0-48 0,2-31-16 0,-2 31 0 16,0 0-208-16,0 0 128 0,10-38-128 0,-10 38 0 16,0 0 0-16,0 0 128 0,0 0-128 0,0 0 0 15,0 0 0-15,0 0 0 0,0 0 0 0,0 0 0 16,0 0-128-16,0 0-80 0,0 0-16 0,54-15 0 16,-47 21-672-16,-1 3-128 15,1 0-16-15,1 1-16 0,-1 3-1312 16,0-3-256-16,2 2-48 0,0 0-11376 0</inkml:trace>
  <inkml:trace contextRef="#ctx0" brushRef="#br0" timeOffset="165151.21">6919 9827 7359 0,'0'-2'656'0,"0"2"-528"16,0 0-128-16,0 0 0 0,0 2 3856 0,0-2 752 0,-2 4 128 0,2-2 48 16,0 4-368-16,2 2-64 15,-1 1 0-15,1 0-16 0,2 0-2848 0,0 2-560 0,2 0-112 0,0-3-32 16,0 0-400-16,2 2-64 0,0 0-32 0,3-1 0 15,1-2-288-15,0 2 0 0,-12-9 128 0,26 16-128 16,-26-16 0-16,27 16 0 0,-27-16 0 0,26 15 0 16,-17-8 0-16,-1 2 0 0,1-3 0 0,-3-2 0 15,-1 2 0-15,-1-2 0 0,0-1 0 0,-2 2 0 16,-1 2 0-16,-1-4 0 0,1 0 0 0,-2-2 0 16,1 4 128-16,-1-4-128 0,0 2 0 0,-2 0 0 15,1 0 224-15,-2 1-64 0,0-2-16 0,-1 2 0 16,1-2 112-16,-4 2 0 0,3-2 16 0,-2 2 0 15,-1 2-64-15,0-4-16 0,1 0 0 0,0 2 0 0,1 1-192 16,-2 1 176-16,2-2-176 0,-1 2 160 16,-1-3-160-16,-1 4 0 0,-1-5 0 0,1 4 0 0,2 2 0 0,0-2 0 15,1-4 0-15,0 2 0 0,2 0 0 0,2-2 0 16,-1-1 0-16,2-1 0 0,1 2 0 0,0-1 0 16,1-1-144-16,1 0 144 0,0-1-272 0,1-1 0 15,0 1 0-15,-3 1 0 16,0 0-560-16,0 0-96 0,0 0-32 0,0 0-18352 15</inkml:trace>
  <inkml:trace contextRef="#ctx0" brushRef="#br0" timeOffset="165583.79">7270 10375 4607 0,'1'0'192'0,"0"-1"64"0,0 1-256 0,1-3 0 0,-1 3 0 0,0-4 0 16,2 2 2384-16,-1-2 432 0,-2 4 96 0,0 0 16 16,0 0 928-16,31-53 192 0,-31 53 48 0,0 0 0 15,30-54-1504-15,-30 54-288 0,0 0-64 0,29-60-16 16,-29 60-1136-16,0 0-240 0,26-57-32 0,-26 57-16 16,16-42-512-16,-16 42-96 0,0 0-32 0,19-53 0 15,-19 53-160-15,0 0 160 0,14-47-160 0,-14 47 160 16,0 0-160-16,9-41 192 0,-9 41-192 0,0 0 192 15,0 0 0-15,3-35 16 0,-3 28 0 0,0 2 0 0,-1 4 96 16,-1-3 16-16,1 4 0 0,0 0 0 16,-2 4 896-16,1 2 176 0,0 1 32 0,-1 0 16 15,1 5-1760-15,-2 3-336 0,0-1-80 0,2-2-16 0,-2 4 752 0,1 3 0 16,0 1 0-16,0 4 0 0,1-1 0 0,1 1 0 16,-1-1 128-16,2-1-128 0,0 0 0 0,2-3 0 15,-1 0 0-15,3 0 0 0,-1-7 0 0,3-2 0 16,-1 3 0-16,2 0 0 0,-1 2 0 0,1-3 0 15,1 1 0-15,-2-3 0 0,0-4-192 0,-1 0 192 16,0 0-208-16,0-1 80 16,-1 0-576-16,-1-4-128 0,2 2 0 0,-1-6-16 15,-4 3-544-15,0 0-96 0,0 0-32 0,0 0-16112 0</inkml:trace>
  <inkml:trace contextRef="#ctx0" brushRef="#br0" timeOffset="165803.48">7310 10077 8287 0,'-1'1'368'0,"0"-1"80"0,0 3-448 0,1-3 0 0,0 0 0 0,0 0 0 15,1 0 3424-15,0 0 608 0,2 0 112 0,-1-3 16 16,3 2 128-16,0 1 0 0,-5 0 16 0,0 0 0 16,0 0-2768-16,0 0-576 0,0 0-96 0,57-6-32 15,-57 6-528-15,0 0-112 0,0 0-32 0,53 1 0 16,-53-1-160-16,0 0 0 0,51-1 0 0,-51 1 0 15,0 0 0-15,52-7 0 0,-52 7 0 0,0 0 0 16,47-6-720-16,-47 6-80 0,0 0-16 0,0 0-17168 16</inkml:trace>
  <inkml:trace contextRef="#ctx0" brushRef="#br0" timeOffset="166716.67">7824 9549 16575 0,'-9'10'736'0,"4"-8"160"0,0 3-720 0,1 0-176 0,2-4 0 15,1 2 0-15,-1-1 2752 0,0 2 512 0,0 0 96 0,-2 2 32 16,1 3-384-16,2-6-80 0,1 3-16 0,0-3 0 16,3 1-1920-16,0-2-384 0,1 2-80 0,1-1-16 15,0 4-240-15,1-5-48 0,1 4-16 0,1-2 0 16,-1 2-80-16,1-2 0 0,0 2-128 0,1 0 192 16,-9-6-192-16,22 13 144 0,-12-7-144 0,-10-6 128 15,25 12-128-15,-25-12 0 0,0 0 0 0,37 14 0 16,-37-14 0-16,0 0 0 0,37 12 0 0,-37-12 0 15,0 0 0-15,0 0 0 0,0 0 0 0,43 8 0 16,-43-8 0-16,0 0 0 0,0 0 0 0,12 12 0 16,-12-7 0-16,-4 1 0 0,0 4 0 0,-1-3 0 15,0 2 0-15,-1 1 0 0,1-1 0 0,-2 1 0 0,0-3 0 16,0 2 0-16,0-1 0 0,0 2 0 0,1-2 0 0,-1 0 0 16,-1 1 0-16,1 1 0 0,0 2-128 0,0-2 128 15,1 0 0-15,1 2 0 0,-1-2 0 0,1 3 0 16,0-1 0-16,2-2 0 0,0 0 0 0,1 0 0 15,-1-2 0-15,2-2 0 0,1 1 0 0,0-1 0 16,0 0 0-16,2-2 0 0,-2-2 0 0,4 2 0 16,0-2 0-16,1-2 0 0,0 0 0 0,-5 0 0 15,0 0 0-15,0 0 0 0,0 0 0 0,0 0 0 16,0 0 144-16,52-12-144 0,-52 12 0 0,0 0 0 16,0 0 0-16,0 0 128 0,0 0-128 0,0 0 0 0,42 6 0 0,-41-2 0 15,0 0 0-15,-1 1 0 16,0 2 0-16,-1-1 0 0,1 3 0 0,-1-2 0 0,-1 2 0 0,1-3 0 15,1 1 0-15,0 2 0 0,0-3 0 0,0-2 0 16,1 2 0-16,-1-2 0 0,2 1 0 0,-2 0 0 16,0 1 0-16,1 0 0 0,-1 3 0 0,1-3 0 15,-1 0 0-15,1 2 0 0,1 0 0 0,-2 0 0 16,1 0 0-16,0-4 0 0,-1 1 0 0,1-1 0 16,1 3 0-16,-1 2 0 0,1-3 0 0,-1 0 128 15,2-2-128-15,-1 0 0 0,1 1 0 0,-1-4 128 16,1 4 0-16,-1-2 16 0,2 0 0 0,0 2 0 15,-1 0-144-15,1 1 160 0,0-2-160 0,0 2 160 16,0 0-160-16,1-2 0 0,0 2 0 0,2 0 0 16,-1 0 0-16,-6-6 0 0,0 0 0 0,18 10 0 0,-12-1 128 15,1 1-128-15,-1-4 0 0,-1 0 128 0,1 0-128 0,-1 2 192 16,0 0-192-16,0-1 192 0,0 0-192 0,-3 2 0 16,1 1 0-16,-2-2 0 0,-1 2 0 0,-3 0 0 15,1 0 0-15,-2 1 0 0,1 0 0 0,-4 1 0 16,-1 5 0-16,-2 0 0 15,-3-1 0-15,2 0 0 0,1-4 0 0,-2 4 0 0,0-3 0 0,-3 3 0 16,-1-3 0-16,1 2 0 0,-1-2 0 0,1-3 0 16,0-1 0-16,3-2 0 0,-1 1 0 0,1-3 0 15,1 1 0-15,0-1 0 16,1-5-480-16,0 4-32 0,0 0 0 0,-2 1-18576 0</inkml:trace>
  <inkml:trace contextRef="#ctx0" brushRef="#br0" timeOffset="174932.48">9340 9632 8287 0,'-4'0'736'0,"1"-3"-592"16,2 3-144-16,1 0 0 0,-1-1 1328 0,0 1 224 15,-2-3 48-15,0 3 16 0,-1-3 1296 0,-1 0 256 16,1 2 48-16,1-1 16 0,1-1-288 0,4 3-64 16,1 0-16-16,2 3 0 0,-5-3-1248 0,0 0-240 15,0 0-48-15,0 0-16 0,0 0-640 0,51 7-128 0,-51-7-32 0,0 0 0 16,0 0-80-16,60 11-32 0,-60-11 0 0,0 0 0 16,51 4-192-16,-51-4-32 0,0 0-16 0,52 6 0 15,-52-6-160-15,0 0 0 0,0 0 0 0,53 6 0 16,-53-6 0-16,0 0 0 0,0 0 0 0,0 0 0 15,0 0-176-15,0 0-64 0,0 0-16 0,47 1 0 32,-46 4-1008-32,-1-3-208 0</inkml:trace>
  <inkml:trace contextRef="#ctx0" brushRef="#br0" timeOffset="175216.19">9341 9770 1839 0,'-1'0'160'0,"-1"0"-160"0,2 0 0 0,0 0 0 0,2 1 3344 0,-2-1 640 16,0-1 128-16,0 1 32 0,1 1 1104 0,3 4 240 16,-1-1 32-16,1 0 16 0,0 1-3184 0,1 0-640 15,0 0-128-15,1 1-32 0,0-2-880 0,1 2-176 16,-7-6-48-16,0 0 0 0,0 0-192 0,0 0-32 15,57 2-16-15,-57-2 0 0,0 0-208 0,0 0 0 16,62-2 0-16,-62 2 0 0,0 0 0 0,0 0 0 16,59 0 0-16,-59 0 0 0,0 0 0 0,0 0-192 15,0 0 48-15,56-19 0 16,-56 19-976-16,0 0-192 0</inkml:trace>
  <inkml:trace contextRef="#ctx0" brushRef="#br0" timeOffset="175666.66">9832 9549 21183 0,'-1'6'944'0,"-1"-5"192"0,2 2-912 0,0-3-224 0,0 2 0 0,0-2 0 15,0 0 2816-15,2 1 512 0,-1 2 96 0,3-3 32 16,-1 4-1072-16,2-4-208 0,-5 0-32 0,0 0-16 15,0 0-1360-15,0 0-288 0,0 0-48 0,0 0-16 16,50 2-128-16,-50-2-32 0,0 0 0 0,0 0 0 0,45 10-128 0,-45-10-128 16,0 0 192-16,36 19-192 0,-26-12 128 0,-10-7-128 15,20 16 0-15,-13-7 0 0,1-3 0 0,-2 0 0 16,-1 1 0-16,0 0 0 0,-1-2 0 0,-2 1 0 16,2 0 0-16,-2-1 0 0,1 0 0 0,-2-1 0 15,1-1 0-15,0 0 0 0,-2-3 128 0,1 0-128 16,0 0 0-16,-1 8 0 0,-1 0 144 0,0 2-16 15,-1-2-128-15,0-1 192 0,1-1 64 0,-4-5 0 16,0-5 0-16,0 7 0 0,-1 7 16 0,-1-3 16 16,0 2 0-16,-2-1 0 0,1 0-48 0,-3 0-16 15,-1-1 0-15,1 0 0 0,0 4-80 0,0-1-16 0,1-6 0 0,2 2 0 16,0-2-128-16,1-1 128 0,1 2-128 16,-1-5 128-16,4 0-128 0,-1 0 0 0,1 7 0 0,2-4 0 15,1 0 0-15,0-2 0 0,0 1 0 0,0 1 0 16,3-3 0-16,-1 0-144 0,2-3 144 15,0 1 0 1,-1 1-752-16,-3 1-32 0,0 0-16 0,0 0-12896 0,0 0-2560 0</inkml:trace>
  <inkml:trace contextRef="#ctx0" brushRef="#br0" timeOffset="178382.5">10883 9534 6447 0,'0'4'576'0,"-1"1"-576"0,1-4 0 0,0 1 0 15,0-2 2288-15,0 3 336 0,-2 1 80 0,2 4 16 16,0 2 800-16,-1 0 144 0,1 2 48 0,0-2 0 15,0-1-976-15,-1-2-192 0,2 3-48 0,-1 1 0 16,1-4-1376-16,1 0-288 0,-1-3-48 0,0 1-16 16,0-4-320-16,1-1-80 0,-1-1-16 0,0-2 0 15,-1-1-16-15,1-1 0 0,1-2 0 0,-1-9 0 0,2-11 0 0,2-9 0 16,2-11 0-16,0-10 0 0,2-9-336 0,-3 5 144 16,1 5-144-16,-2 4 0 0,-2-4 0 0,-1 2 0 15,-2-5 0-15,0 4 0 0,-2 8 0 16,0 5 0-16,1 5 0 0,-1 5 0 0,-2 4 0 0,2 3 0 15,0 9 0-15,0 1 0 0,2 5 0 0,0 3 0 16,0 2 0-16,0 1 0 0,1 4 144 0,0 0-144 16,2 2 0-16,1 5 144 0,2-4 0 0,0 7 0 15,1 0 0-15,3 5 0 0,1 1-144 0,0 0 192 16,2 0-192-16,0 3 192 0,0-1-192 0,0 1 0 16,1 1 0-16,1 2 0 0,1-1 0 0,-1 1 0 15,-3-5 0-15,-2-1 0 0,-3-3 0 0,0-2 0 0,-4-5 0 0,0 2 0 16,-1 0 0-16,-2 2 0 15,0 6 0-15,-3-1 0 0,-4 2 0 0,-1-2 0 0,-3-2 0 0,-2-4 0 16,-2 4 0-16,-1-3 0 0,1-4 0 0,-1 0 0 16,0 2 0-16,-1-6 0 0,2-6-144 0,2-1 144 15,0 4 0-15,3-1 0 0,2-1-128 0,3-1 128 16,1 1-288-16,3-6 0 0,2-1 0 0,-1 10 0 31,0 0-192-31,0 0-32 0,0 0-16 0,40-41 0 0,-40 41-144 0,0 0-32 0,0 0 0 0,65-28-17680 16</inkml:trace>
  <inkml:trace contextRef="#ctx0" brushRef="#br0" timeOffset="183369.5">6869 8306 1839 0,'1'0'160'0,"-1"-1"-160"0,0 0 0 0,0 1 0 16,0 0 1200-16,0 0 208 0,0 0 32 0,0-3 16 16,0 2 912-16,0-2 192 0,0 1 48 0,0-2 0 15,-1 2-400-15,1-2-80 0,-1 2-16 0,0-2 0 16,-1 0-288-16,1 2-64 0,0 0-16 0,0 0 0 15,-1-1-224-15,1 2-48 0,0 1-16 0,-2 0 0 16,0 4-192-16,0-2-48 0,0-4 0 0,-2 2 0 16,0 0-576-16,-2 0-112 0,3 2-16 0,-4 0-16 15,2 0-176-15,-3-1-48 0,1 4 0 0,-1-3 0 0,-1 3-96 0,-1-4-32 16,0 4 0-16,0-2 0 0,-2 1-144 0,1-1 0 16,-2-1 144-16,1 2-144 0,0-1 0 0,2 6 0 15,0-1 0-15,1-2 0 0,0 0 0 0,0 0 0 16,2 4 0-16,2 0 0 0,1 1 0 0,0-4 0 15,2 6 0-15,1-5 0 0,2 2 0 0,1 0 0 16,1-1 0-16,3 1 0 0,2-3 0 0,0 2 0 16,0-3 0-16,2-2 0 0,1-1 0 0,0 0 0 15,0-1 0-15,0 0-128 0,-10-2 128 0,0 0 0 16,0 0 0-16,0 0 0 0,66-8 0 0,-66 8 0 16,0 0 0-16,0 0 0 0,0 0 0 0,60-34 0 0,-53 24 0 15,-1-3 0-15,2 1 0 0,-3 2 0 0,0-2 0 0,-3-1 0 16,1 1 0-16,-3 2 0 0,0-2 0 0,-2-2 0 15,1 3 0-15,-1 0 0 0,-2 0 0 16,0 1 0-16,-1 2 0 0,0 0 0 0,2 2 0 0,-2-1 0 16,0 0 0-16,-1 1 0 0,-1 6 0 0,0-3 0 15,-2 3 0-15,-1 0 0 0,-1 3 0 0,0-2 0 16,-1 2 0-16,1-1 0 0,2-1 0 0,-2 3 0 16,-3 5 0-16,-3 3 0 0,-2 0 0 0,0 4 0 15,0 3 0-15,2-3 0 0,1 0 0 0,2 0 0 16,4-1 0-16,2 1 0 0,3-4 0 0,2 2 128 15,3 1-128-15,1-5 144 0,1 0-144 0,3-2 160 16,3 2-160-16,2 0 0 0,3-1 0 0,-1-2 0 0,-1 2 0 16,3-5 0-16,-1 2 0 0,-13-6 0 0,0 0 0 0,0 0 0 15,55 3 0-15,-55-3 0 0,0 0 0 0,0 0 0 16,73-16 0-16,-73 16 0 0,0 0 0 0,58-31 0 16,-58 31 0-16,0 0 0 0,0 0 0 0,45-44 0 15,-45 44 0-15,19-32 0 0,-13 16-128 0,-2 1 128 16,-2 1-160-16,-2-1 160 0,-1 2-128 0,-1 0 128 15,-3 4 0-15,-1-4-144 0,-2 3 144 0,1 0 0 16,-2 4 0-16,-1-2 0 0,-1 0 0 0,0 2 0 16,0 1 0-16,-2 1 128 0,0 1-128 0,-1 0 0 15,-1 3 0-15,0 3 0 0,2-2 0 0,-2 4 0 16,1 2 0-16,0 2 128 0,1 3-128 0,0 1 128 16,0 3-128-16,2 0 128 0,1 0-128 0,2 0 128 0,1-1-128 15,2 1 128-15,2 0-128 0,2-2 0 0,-1 4 0 0,2-3 0 16,0-2 0-16,2 0 0 0,1 0 0 0,1 0 0 15,1-2 0-15,-1-1 0 0,-1-4 0 0,1 0 0 16,0-1 0-16,1 0 0 0,2 1 0 0,1-4-128 16,-1 0 128-16,-1-2 0 0,0 0 0 0,2 0 0 15,-1-4 0-15,2 2 0 0,-1-4 0 0,-8 6 0 16,0 0 0-16,0 0 0 0,47-33 0 0,-47 33 0 16,0 0 0-16,34-37 0 0,-34 37 0 0,0 0 0 15,23-35-144-15,-19 22 144 0,-1 3-160 0,-2-2 160 16,0 2 0-16,-2 1-144 0,-3-1 144 0,0 4 0 15,-1 0 0-15,0 2 0 0,-1-1 0 0,-2 2 0 16,-1 0 0-16,-1 2 0 0,-1 1 0 0,-1-2 0 16,0 2 0-16,1 2 0 0,-1-1 0 0,-2 2 0 15,2-1 0-15,0 2 0 0,0-2 0 0,0 5 0 0,1 0 0 0,0-1 0 16,0 0 0-16,0-2 0 0,2 2 0 0,2 0 0 16,0 1 0-16,2 1 0 0,3-2 0 0,-1 1 0 15,5 3 0-15,0-3 0 0,1 2 0 0,3-3 0 16,1 1 0-16,4 2 0 0,-1-5 0 0,1 4 0 15,3-2 0-15,1 4 0 0,1-4 0 0,0 2 0 16,-16-8 0-16,0 0 0 0,54 17 0 0,-54-17 0 16,0 0 0-16,57 4 0 0,-57-4 0 0,0 0 0 15,0 0 0-15,66-19 0 0,-66 19 0 0,0 0 0 16,0 0 0-16,39-47 0 0,-32 31 0 0,-3-2 0 16,0-2 0-16,-1 0 0 0,-3-1 0 0,0 1 0 15,-3-2 0-15,1 1 0 0,-1 3 0 0,1 0 0 0,-3-3 0 0,1 1 128 16,-1 2-128-16,-1-1 0 0,1 0 0 15,0-4 128-15,0 1-128 0,0 0 0 0,1 0 0 0,1-3 0 16,0 3 0-16,2-1 0 0,-1 1 0 0,0-3 0 16,1 4 0-16,0 1 0 0,-2 1 0 0,2 0 0 15,-1 1 0-15,-1 4 0 0,0 2 0 0,-1 2 0 16,0 1 0-16,-1 5 0 0,1-1 0 0,1 4 0 16,0 1 0-16,1 1 0 0,1 4 0 0,-2-1 128 15,3 2 0-15,-1 4 16 0,2 0 0 0,-1 5 0 16,1-2-144-16,1 6 0 0,0-3 0 0,1 5 128 15,0 1-128-15,0-2 0 0,-1-1 0 0,-1-7 0 16,1 0 0-16,0 2 0 0,2 7 0 0,1 11 0 16,2 10 0-16,-1 2 0 0,-1-18 0 0,-1-4 0 0,-2 3 0 15,3 3 0-15,0 3-144 0,2 5 144 0,-1-2 0 0,-1-1 0 16,-2-5 0-16,1-3 0 0,-1-7 0 0,-1-5 0 16,-2-4 0-16,0-5 0 0,0-1 0 0,-1-6 0 15,0-3 0-15,-1-1 0 0,0-6 0 0,-2-2-128 16,2-2 128-16,-1-4 0 0,2-1 0 0,0-7 0 15,1 1 0-15,1-3 0 0,1 1 0 0,2-1 0 16,1 0 0-16,0 2 0 0,0 0 0 0,-1 2-128 16,1 1 128-16,-2 0 0 0,2 1 0 0,0 0 0 15,-1 0 0-15,-2 3 0 0,0 5 0 0,-1 3 0 16,-1 0 0-16,-1-2 0 0,-1 4 0 0,1-3 0 16,-1 2 0-16,-1 2 0 0,1 3 0 0,-2-1 0 15,2 4 0-15,-1-1 0 0,-1 0 0 0,2 1 0 16,1 3 0-16,-2 2 0 0,2 2 0 0,-1 0 0 0,0 4 0 15,0 1 0-15,1 0 0 0,-1 5 0 0,0 7 0 0,1 3 0 16,1 3 0-16,0 1 0 0,0 5 0 0,1 5 0 16,1 3 128-16,1 2-128 0,-1 3 0 0,1-1 0 15,0 0 0-15,0-2 0 0,1-3 0 0,-1-6 0 16,1-7 0-16,0-2 0 0,1 0 0 0,-2-6 0 16,1-4 0-16,0-3-256 0,-2-1 48 0,2-2-12736 15,0-2-2544-15</inkml:trace>
  <inkml:trace contextRef="#ctx0" brushRef="#br0" timeOffset="187867.93">11573 8933 12895 0,'0'0'1152'0,"0"-2"-928"15,0 2-224-15,0 0 0 0,0 0 1664 0,-1 0 272 16,-1-2 64-16,1 2 16 0,-1-5 752 0,-2 2 160 16,-1 1 16-16,-1-3 16 0,0 4-1104 0,-2-1-240 15,0-1-32-15,0 2-16 0,1 2-656 0,-2 2-128 16,2-1-16-16,-2 2-16 0,2 0-352 0,-2 2-64 16,2 2-16-16,-2 2 0 0,1 0-176 0,1 0-144 0,1 3 192 0,0 1-192 15,2-3 0-15,-2 4 0 0,1 1 0 0,0-1 0 16,2-7 0-16,1 2 0 0,-2 4 0 0,2 2 0 15,-2-1 0-15,3 1 0 0,1-2 0 0,2-2 0 16,1-2 0-16,0-1-144 0,4-3 144 0,-2 0 0 16,2-2 0-16,-2 0 0 0,0-2 0 0,1 1 0 15,2-3-176-15,-8 0 176 0,0 0-208 0,0 0 80 32,54-21-640-32,-54 21-112 0,0 0-16 0,43-33-16 0,-43 33-240 15,0 0-64-15,34-49 0 0,-34 49 0 0,0 0 512 0,23-57 112 0,-23 57 16 0,11-48 0 16,-7 23 768-16,-2-3 144 0,0-2 48 0,-2-1 0 15,-2 0 864-15,0 2 176 0,1 0 48 0,-2 7 0 16,2 3-400-16,-1 3-80 0,0 0-16 0,0-2 0 0,-1-5-544 16,0 5-112-16,0 2-32 0,1 6 0 0,-1 1-32 15,1 2-16-15,0 4 0 0,1 1 0 0,1 2 0 0,-1 2 0 16,1 1 0-16,1 2 0 0,0 3-32 0,1 1 0 16,-1 2 0-16,1 4 0 0,2 1-80 0,-1 3-128 15,0 3 176-15,0 3-176 0,1 3 128 0,-3 4-128 16,1 3 0-16,-1-1 0 0,-1-5 0 0,2-1 0 15,-2 2 0-15,1 1 0 0,-1-3 0 0,0-2 0 16,-3 2 0-16,3-5 0 0,0-2 0 0,0-5 0 16,0 0 0-16,0-6 0 0,3 1 0 0,-1-6 0 15,1 1 0-15,1-1 0 0,-1-5-240 0,1 0 0 16,-2-2 0-16,1-1 0 16,2 2-704-16,0 1-144 0,0-2-16 0,0-2-17024 0</inkml:trace>
  <inkml:trace contextRef="#ctx0" brushRef="#br0" timeOffset="188282.12">11880 9183 9215 0,'0'2'816'0,"0"-2"-656"0,1 2-160 0,0-2 0 15,-1 0 2192-15,0-2 416 0,1 2 80 0,0-2 0 16,2-1 1360-16,-1 0 272 0,1-5 48 0,-1 0 16 15,-2-1-2048-15,3-1-416 0,-2 0-64 0,0 0-32 16,1 0-960-16,-2-5-192 0,2 3-32 0,-2-4-16 16,1-3-160-16,1 1-16 0,-1 1-16 0,0-2 0 15,1 1-112-15,0-2-32 0,-1-3 0 0,1 1 0 0,0 0-96 0,-2 1 0 16,1-1-16-16,-1-3 0 0,1-1-176 0,0 4 160 16,1 6-160-16,-1 3 160 0,0 1-160 0,2-2 0 15,-1 3 144-15,0 0-144 0,-2 11 0 0,0 0 0 16,9-30 0-16,-6 23 128 0,-1 3-128 0,1 4 0 15,0-2 0-15,1 2 0 0,0 0 0 0,-4 0 128 16,0 0-128-16,0 0 0 0,0 0 0 0,0 0 0 16,0 0 0-16,0 0 0 0,57-13 0 0,-57 13 0 15,0 0 0-15,37 13 0 0,-37-13 0 0,0 0 0 16,42 12 0-16,-42-12-128 0,26 13 0 0,-26-13 0 0,19 12 0 16,-11-5 0-16,-3-1-208 0,-1 3-48 15,-2 1 0-15,-1-6 0 16,-1-2-208-16,-2 4-48 0,1 7-16 0,-3-3 0 15,1 0-352-15,-2-4-64 0,2 0-16 0,-2-2-16944 0</inkml:trace>
  <inkml:trace contextRef="#ctx0" brushRef="#br0" timeOffset="188554.15">11784 8807 7359 0,'-2'12'320'0,"1"-9"80"16,1 3-400-16,0-5 0 0,0 2 0 0,0-3 0 16,1 2 3008-16,1 2 528 0,3 2 112 0,0 0 0 15,3 0 768-15,0 1 160 0,1-3 32 0,1 1 0 0,-10-5-2736 0,0 0-528 16,0 0-128-16,43 13 0 0,-43-13-656 0,0 0-128 16,0 0-32-16,52 6 0 0,-52-6-176 0,0 0-32 15,42 10-16-15,-42-10 0 0,0 0-176 0,0 0 0 16,52 4 0-16,-52-4 128 0,0 0-128 0,0 0 0 15,0 0 0-15,53 8 0 16,-53-8-384-16,0 0-48 0,0 0-16 0,0 0-18480 16</inkml:trace>
  <inkml:trace contextRef="#ctx0" brushRef="#br0" timeOffset="188855.31">12438 8953 27647 0,'-2'2'1216'0,"1"1"256"0,0-3-1168 0,-1 0-304 0,1 0 0 0,1 0 0 15,-1 0 2608-15,0-3 464 0,-1 1 80 0,0-2 32 16,1 2-1680-16,-2-3-336 0,2 2-64 0,1-1-16 15,1-2-688-15,0 0-144 0,2 2-16 0,-1-4-16 16,-2 8-224-16,0 0 0 0,0 0 0 0,0 0 0 16,0 0 0-16,0 0 0 0,0 0-192 0,0 0 192 15,0 0-640-15,0 0-32 0,0 0 0 0,31 18-17984 16</inkml:trace>
  <inkml:trace contextRef="#ctx0" brushRef="#br0" timeOffset="189016.11">12390 9151 11055 0,'-3'3'976'0,"0"0"-784"16,2 1-192-16,1-4 0 0,-1 2 3648 0,-1-2 704 16,0 4 128-16,-2-1 16 0,0 4-688 0,0-4-144 15,1 0-16-15,3-3-16 0,1 2-2480 0,1 0-480 16,1-4-96-16,2-3-32 0,-5 5-368 0,0 0-176 16,0 0 160-16,0 0-160 0,0 0 0 0,0 0 0 15,48-32 0-15,-48 32 0 16,0 0-256-16,0 0-128 0,0 0-48 0,0 0-18080 0</inkml:trace>
  <inkml:trace contextRef="#ctx0" brushRef="#br0" timeOffset="192616.94">13328 9252 14735 0,'0'0'1312'0,"0"0"-1056"16,0 3-256-16,1-3 0 0,-1 0 1408 0,0 0 208 15,1 0 48-15,0 0 16 0,2 0 864 0,-2 0 160 16,1-3 48-16,1-1 0 0,-1 2-736 0,-2 2-144 16,0 0-16-16,0 0-16 0,21-41-720 0,-21 41-144 15,0 0-16-15,20-44-16 0,-20 44-592 0,0 0-112 16,25-49-32-16,-25 49 0 0,0 0-208 0,25-49 144 15,-25 49-144-15,0 0 128 0,0 0-128 0,26-36 0 16,-26 36 0-16,0 0 128 0,0 0-128 0,0 0 0 16,0 0 0-16,0 0 0 0,0 0 0 0,0 0 128 15,0 0-128-15,0 0 0 0,31 16 144 0,-30 0-144 16,-1 3 160-16,1 3-160 0,-2 1 0 0,1 6 0 0,-1 2 0 0,-2 3 0 16,1 5 0-16,-2-1 0 0,0 2 0 0,-1-2 0 15,2 7 0-15,-2-1-160 0,0-1 160 0,-2-4-192 16,4-11 64-16,-2-2 0 0,0 2 0 0,0-5 0 15,-3-2 128-15,2-4 0 0,1 0 0 0,2-3 0 16,-1-2 0-16,0-5 0 0,2-6 0 0,-2-1 0 16,2-1 0-16,-2-8 0 0,1-1 0 0,1-2 128 15,-2-2 96-15,3-1 32 0,0-1 0 0,1-4 0 16,0-2-16-16,-2-3 0 0,1-3 0 0,1-1 0 16,4-3 64-16,2-1 16 0,0 1 0 0,3-3 0 15,2-1-64-15,0 2-16 0,0 0 0 0,-11 34 0 16,25-60-112-16,-25 60 0 0,26-51-128 0,-26 51 192 15,29-48-192-15,-29 48 176 0,28-46-176 0,-28 46 160 16,30-36-160-16,-30 36 128 0,0 0-128 0,0 0 128 16,47-41-128-16,-47 41 128 0,0 0-128 0,0 0 128 0,48-26-128 0,-48 26 0 15,0 0 0-15,0 0 0 0,0 0 0 0,0 0 0 16,53-8 0-16,-53 8 0 0,0 0 0 0,0 0 0 16,0 0 0-16,0 0 0 0,27 18 0 0,-26-14 0 15,-1 2 0-15,-1 3 0 0,-1-3 0 0,-2 4 0 16,0 2-144-16,-2-2 144 0,0 4 0 0,-1-2-128 15,-1 3 128-15,-2-3 0 0,0 4-128 0,0-3 128 16,-2 3 0-16,1-6 0 0,0 0-128 0,-2 2 128 16,0 7 0-16,-1-6 0 0,2-4 0 0,1-3-128 15,1 0 128-15,2-5 0 0,3-2 0 0,2 2 0 16,2 2 0-16,-1-1 0 0,2 0 0 0,2 0 0 16,0 1 0-16,0-3 0 0,-2 0 0 0,0 0 0 0,0 0 0 0,0 0 0 15,0 0 0-15,44 7 0 0,-44-7 0 0,0 0 0 16,0 0 0-16,50 12 144 0,-50-12-144 0,0 0 128 15,0 0 48-15,59 3 0 0,-59-3 0 0,0 0 0 16,0 0-176-16,48 0 160 0,-48 0-160 0,0 0 160 16,0 0-160-16,0 0 0 0,52-9 0 0,-52 9 0 15,0 0 0-15,0 0 0 0,0 0 0 0,0 0 0 16,0 0 0-16,0 0-176 0,0 0 48 0,0 0 0 16,0 0-992-16,0 0-192 15</inkml:trace>
  <inkml:trace contextRef="#ctx0" brushRef="#br0" timeOffset="197949.76">13896 9569 911 0,'0'2'0'0,"0"-1"0"0,0 2 0 0,0-3 0 0,0 2 1312 0,0-2 176 16,0 0 48-16,0 2 0 0,0 0 896 0,0 0 176 15,0 2 32-15,2-1 16 0,-1-2-560 0,-1 1-112 16,1 0-32-16,-1 0 0 0,0 1-560 0,0-3-112 16,0 0-32-16,1 1 0 15,-1-1 32-15,0 0 0 0,0 0 0 0,0 0 0 0,2 0-128 0,-2 0 0 16,0-1-16-16,0 1 0 0,1-3-256 0,-1 3-48 15,0-4-16-15,0 4 0 0,0-3-288 0,0 0-48 16,0 1-16-16,0 0 0 16,0 0-208-16,0-2-32 0,0 4-16 0,0 0 0 0,1-6-32 0,-1 4-16 15,1-2 0-15,-1 1 0 0,1 0-16 0,-1-1 0 16,2-2 0-16,-2 0 0 0,1-3-16 0,-1 3 0 0,1-2 0 0,0-2 0 16,-1 2 48-16,2-2 0 0,-1-1 0 0,0 0 0 15,-1 11-48-15,0 0 0 0,8-31 0 0,-8 31 0 16,0 0-128-16,7-32 192 0,-7 32-192 0,0 0 192 15,0 0-192-15,12-44 160 0,-12 44-160 0,0 0 160 16,0 0-160-16,0 0 0 0,11-34 144 0,-11 34-144 16,0 0 0-16,0 0 144 0,0 0-144 0,0 0 0 15,0 0 128-15,0 0-128 0,13-36 0 0,-12 33 0 16,-1 0 176-16,1 0-176 0,-1 2 160 0,2 1-160 16,-2-3 192-16,0 3-64 0,0 0-128 0,1 3 192 15,-1-2-64-15,1 2-128 0,-1 3 176 0,1 0-176 16,2 1 192-16,-2 2-192 0,1 1 192 0,0-1-192 0,0 2 0 0,1 0 0 15,-1 0 0-15,1 0 0 0,-2-1 0 0,1 0 0 16,2 5 0-16,0 1 0 0,-1 2 0 0,1-1 0 16,1 0 0-16,-1 1 0 0,-1 1 0 15,0-1 0-15,1-4 0 0,-1 1 0 0,1-3 0 0,1 1 0 16,-1-6 0-16,-1 2 0 0,1-3 0 0,0 0 0 16,0 1 0-16,-2-4 0 0,1-2 0 0,-1 2 0 15,2-3-128-15,-4 0 128 0,0 0 0 0,0 0 0 16,0 0 0-16,0 0 0 0,0 0 0 0,0 0 0 15,0 0 0-15,0 0 0 0,0 0 0 0,27-42 0 16,-27 42 0-16,0 0 0 0,11-37 0 0,-11 37 0 16,0 0 0-16,16-49 0 0,-16 49 128 0,12-34-128 15,-12 34 0-15,12-37 0 0,-12 37 0 0,0 0 0 0,18-49 0 16,-18 49 0-16,0 0 144 0,16-40-144 0,-16 40 0 0,0 0 144 16,0 0-144-16,0 0 160 0,14-41-160 0,-14 38 160 15,1 2-160-15,-1 1 192 0,0 0-192 0,-1 0 192 16,0 1-192-16,-1 2 160 0,1-1-160 0,0 2 160 15,-2 0-160-15,1 2 0 0,-1 0 0 0,1 0 128 16,0 0-128-16,-1-3 0 0,2 1 0 0,0-1-176 31,1 1-592-31,0-2-128 0,1 2-32 0,1 1-19344 0</inkml:trace>
  <inkml:trace contextRef="#ctx0" brushRef="#br0" timeOffset="198516.79">14248 9638 16575 0,'-3'-3'736'0,"2"2"160"0,0 1-720 0,-1 0-176 0,1 0 0 0,1 0 0 15,0 0 2384-15,-1-2 448 0,1 2 96 0,-1 0 16 16,1 0 128-16,-2 0 48 0,4 0 0 0,-2 3 0 15,1 0-1872-15,0 1-368 0,2 1-80 0,-1-2-16 16,-1 1-368-16,2 2-80 0,-1 0-16 0,-1 0 0 16,2 1-128-16,-2 0-48 0,2 2 0 0,-2-3 0 15,0 4-144-15,2-4 0 0,-2 3 0 0,0-2 0 16,0-1 0-16,1 0 0 0,-1 1 0 0,0-1 0 16,0-2 0-16,-1-2 0 0,2-1 0 0,-2 2 0 15,0-3-160-15,0-3 160 0,0 0 0 0,0-1-144 16,0 0-96-16,0 4-16 0,0 0 0 0,0 0 0 15,3-39 128-15,-3 39 128 0,0 0-208 0,4-36 80 16,-4 36 128-16,0 0 0 0,7-35 0 0,-7 35 0 0,0 0 0 16,0 0 0-16,16-44 0 0,-14 37 128 0,-1 4 16 0,0 0 16 15,0 1 0-15,2 0 0 0,-2 0 32 0,3 0 16 16,-1 0 0-16,1 2 0 0,-4 0-80 0,0 0-128 16,0 0 176-16,0 0-176 0,30 10 128 0,-24-4-128 15,1 1 0-15,1-4 0 0,-2 3 0 0,2 1-144 16,-2-4-16-16,-1 0-12544 15,-3-2-2512-15</inkml:trace>
  <inkml:trace contextRef="#ctx0" brushRef="#br0" timeOffset="198953.25">14695 8665 12895 0,'-7'5'576'0,"3"-4"112"0,0 1-560 0,1-2-128 0,0 2 0 0,-1 0 0 0,1 1 2656 0,-2 0 496 15,-5 3 112-15,-2 2 0 0,-3 4 80 0,1 3 16 16,0 1 0-16,2 0 0 0,1 3-1824 0,1-3-352 16,3 2-80-16,0 1-16 0,3-2-688 0,0 2-144 15,3-1-16-15,1 1-16 0,0-1-224 0,1 0 144 16,1 3-144-16,1-5 128 0,-2-6-128 0,1 2 0 15,2 7 0-15,2 0 0 0,1 6 0 0,-1 0 0 16,0-3 0-16,0 0 0 0,0-2-144 0,0-1 144 16,2-3-192-16,-2-4 192 15,3 1-1168-15,-2-6-128 0,-7-7-32 0,0 0-15696 0</inkml:trace>
  <inkml:trace contextRef="#ctx0" brushRef="#br0" timeOffset="199349.55">14758 9161 8287 0,'1'0'736'0,"1"0"-592"0,-1 0-144 0,-1-3 0 15,1 3 3728-15,0-1 720 0,-1 1 144 0,0 0 16 16,0 0-448-16,0 0-80 0,0 0-32 0,0 0 0 16,0 0-2672-16,40-41-544 0,-40 41-96 0,0 0-32 15,0 0-320-15,0 0-80 0,26-41-16 0,-26 41 0 16,0 0-128-16,0 0-32 0,16-44 0 0,-16 44 0 15,0 0-128-15,10-35 0 0,-10 35 144 0,0 0-144 16,0 0 0-16,9-38 0 0,-9 38 0 0,0 0 0 16,0 0 0-16,0 0 0 0,0 0 0 0,0 0 0 15,3-29 0-15,-4 29 0 0,1-2 0 0,-1 4 0 16,1-2 128-16,-1 4-128 0,-1 0 160 0,1 1-160 16,0 0 192-16,0 3-64 0,-1 1-128 0,1-2 192 0,1 2-192 0,-1 1 0 15,1 2 128-15,-1 2-128 0,1 1 0 0,-2-3 0 16,2 4 0-16,0-2 0 0,-1 3 0 0,1 3 0 15,0-4 0-15,1 0 0 0,-1-1 0 0,0 1 0 16,0-2 0-16,0 0 0 0,2-1 0 0,-2-3-192 16,2-1 192-16,1-2-160 15,-1-4-384-15,2 0-80 0,-2-1-16 0,-2-2 0 16,0 0-1344-16,0 0-256 0,0 0-64 0,0 0-13968 0</inkml:trace>
  <inkml:trace contextRef="#ctx0" brushRef="#br0" timeOffset="199538.68">14753 8986 16575 0,'2'0'736'0,"-2"0"160"0,1 0-720 0,0 0-176 0,0 0 0 0,0 0 0 16,2 0 2736-16,1 0 512 0,-4 0 96 0,0 0 32 16,0 0-672-16,33 13-128 0,-33-13-16 0,21 9-16 15,-21-9-1696-15,0 0-336 0,33 14-64 0,-33-14 0 16,0 0-448-16,41 12 0 0,-41-12 0 0,0 0 0 15,50 7-464 1,-50-7-128-16,0 0-32 0,62-19-16272 0</inkml:trace>
  <inkml:trace contextRef="#ctx0" brushRef="#br0" timeOffset="199848.86">15064 8680 18879 0,'-7'3'416'0,"5"-3"96"0,1 3 0 0,0-3 16 0,1 1-528 0,0 1 0 16,0-2 0-16,0 3 0 0,1 1 4224 0,0 2 720 16,3 0 160-16,-2 4 16 0,3-3-3072 0,0 4-608 15,4-1-128-15,-3 3-32 0,1-1-704 0,2 2-128 16,1 2-48-16,0 2 0 0,2 1-128 0,-1 3-16 16,2 0-16-16,-2-3 0 0,-1-1-96 0,0 0-16 15,-1 3 0-15,1-1 0 0,-2 1-128 0,-2-2 0 16,-1 0 0-16,-1-3 0 0,-2 3 0 0,1-2 0 0,-2 1 0 15,-2 1 0-15,-1-1 0 0,0-1 0 0,-2-1 0 0,-1 0 0 16,0-1 0-16,-1-3 0 0,-1-1-128 0,-1 0 128 16,0-3-320-16,-2 0 0 0,0-2 0 0,-1 1 0 31,0-1-256-31,-1-3-64 0,1 0 0 0,-1 1 0 16,0-4-1472-16,0 3-288 0</inkml:trace>
  <inkml:trace contextRef="#ctx0" brushRef="#br0" timeOffset="200549.73">15683 8917 10127 0,'-1'-3'896'0,"0"2"-704"0,1 1-192 0,0-2 0 0,0-1 2064 0,0 3 384 15,0-1 80-15,-2 1 16 0,2 0 1936 0,-1 0 384 16,1 0 64-16,0-2 32 0,-1-2-2848 0,1 4-560 15,0 0-112-15,0 0-32 0,0 0-816 0,1 0-160 16,2 0-48-16,-1 0 0 0,-2 0-160 0,0 0-32 16,0 0-16-16,0 0 0 0,0 0 0 0,53 1 0 15,-53-1 0-15,0 0 0 0,0 0-176 0,56 5 0 16,-56-5 144-16,0 0-144 0,0 0 0 0,54 10 0 16,-54-10 0-16,0 0 0 0,0 0 0 0,40 10 0 15,-40-10 0-15,0 0 0 0,0 0 0 0,0 0-256 16,0 0 64-16,36 15 0 15,-32-12-448-15,-3-1-112 0,1 0-16 0,-1 1 0 16,-1-2-688-16,0 1-144 0,-1 1-16 0,0-2-15232 0</inkml:trace>
  <inkml:trace contextRef="#ctx0" brushRef="#br0" timeOffset="200966.12">15608 9085 15663 0,'0'0'1392'0,"0"0"-1120"15,1 0-272-15,-1 0 0 0,1 0 2144 0,0 0 368 16,-1 0 80-16,0 0 16 0,0 0 672 0,0 0 144 16,0 0 32-16,0 0 0 0,0 0-1808 0,56-4-368 15,-56 4-64-15,0 0 0 0,0 0-544 0,0 0-96 16,51 0-32-16,-51 0 0 0,0 0-144 0,0 0-16 16,0 0-16-16,49 10 0 0,-49-10-64 0,0 0-16 15,0 0 0-15,0 0 0 0,41 13-96 0,-41-13 0 16,0 0-16-16,0 0 0 0,0 0-176 0,0 0 0 0,50 2 0 0,-50-2 128 15,0 0-128-15,0 0 0 16,0 0 0-16,0 0 0 0,0 0 0 0,53 4 0 16,-53-4 0-16,0 0 0 0,0 0 0 0,0 0 0 0,23 13-176 0,-19-10 176 31,-2-1-992-31,1-2-112 0,-1 0-32 0,-2 0-18448 0</inkml:trace>
  <inkml:trace contextRef="#ctx0" brushRef="#br0" timeOffset="202782.61">16825 8891 18431 0,'-3'0'1632'15,"1"0"-1312"-15,-1-3-320 0,2 3 0 16,0 0 2208-16,-2 0 368 0,-2 0 80 0,-2 0 16 0,-3-2 160 0,1 1 48 15,1 1 0-15,0 0 0 0,3 0-1648 0,2 0-320 16,0 0-64-16,2 1-16 0,2-1-368 0,0 2-80 16,2 1 0-16,0-2-16 0,2 2-176 0,2-2-48 15,-1 1 0-15,1 1 0 0,-7-3-16 0,0 0 0 16,0 0 0-16,0 0 0 0,55 4-128 0,-55-4 128 16,0 0-128-16,0 0 128 0,54 2-128 0,-54-2 0 15,0 0 0-15,45 6 0 0,-45-6 0 0,0 0 0 16,0 0 0-16,53 1 0 0,-53-1 0 0,0 0 0 15,0 0 0-15,0 0 0 0,0 0 0 0,0 0 0 16,0 0 0-16,0 0 0 0,0 0 0 0,0 0 0 16,0 0 0-16,0 0 0 0,1-13 0 0,-10 8 0 15,-1 0 128-15,-2-4-128 0,-3 3 176 0,-2-4 0 0,0 4 0 16,-3 2 0-16,1-2 0 0,-1 1 0 0,1 1 0 16,-1 1 0-16,1-1-176 0,3 4 128 0,1-2-128 0,2 2 128 15,3 0-128-15,1-3 0 0,2 2 0 0,1 1 128 16,1 4-128-16,2-1 0 0,2 3 0 0,1-6 0 15,2 3 128-15,2 1-128 0,-1-1 128 0,3 2-128 16,-6-5 0-16,0 0 0 0,31 11 128 0,-31-11-128 16,0 0 0-16,48 12 0 0,-48-12 0 0,0 0 0 15,62 0 0-15,-62 0 0 0,47 0 0 0,-47 0 0 16,48 0 0-16,-48 0 0 0,0 0 0 0,64 0 0 16,-64 0 0-16,0 0 0 0,51 0 0 0,-51 0 0 15,0 0 0-15,0 0 0 0,0 0-176 0,0 0 176 16,0 0-416-16,0 0 0 0,0 0 0 15,0 0 0-15,0 0 272 0,0 0 144 0,0 0-160 0,0 0 160 0,0 0 0 16,0 0 0-16,-2-23 0 0,-10 18 0 16,0 2 0-16,0 0 0 0,-1 2 0 0,0-2 0 0,-3 1 176 0,-3 1-32 15,-1-2 0-15,-1 2 0 0,1 1 64 0,1 0 16 16,0 0 0-16,2-2 0 0,2 2-224 0,3-3 176 16,3 3-176-16,3 3 160 0,1 0-160 0,2 0 0 15,3 0 0-15,2-3 128 0,0 3-128 0,1-3 0 16,3 1 0-16,-6-1 0 0,0 0-192 0,0 0-32 15,0 0 0-15,54 3-13216 16,-54-3-2624-16</inkml:trace>
  <inkml:trace contextRef="#ctx0" brushRef="#br0" timeOffset="203916.54">17998 8553 7359 0,'0'0'656'0,"0"0"-528"16,0 0-128-16,0 0 0 0,0 0 1872 0,0 0 352 16,0 0 64-16,0 0 16 0,0 0 1568 0,0 0 320 15,0 0 64-15,1-3 16 0,-2 0-1616 0,-3 3-320 16,1-2-64-16,-1 2-16 0,-1-2-1360 0,-1 2-288 16,-3 0-48-16,-1 0-16 0,-1 0-192 0,-1 2-32 15,1 0-16-15,-2 1 0 0,-2 0-96 0,1 0-16 16,0 2 0-16,2 1 0 0,-2 0-192 0,0 3 176 15,0 1-176-15,-1 2 160 0,1 7-160 0,2-3 0 16,1 2 0-16,2 2 0 0,2-1 0 0,2-1 0 16,3 2 0-16,1-5 0 0,4 1 0 0,0-3 0 15,3 2-144-15,2-5 144 0,1 0 0 0,-9-10 0 0,0 0-128 0,37 15 128 16,-37-15 0-16,0 0 0 0,52-6 0 0,-52 6 0 16,0 0-128-16,59-29 128 0,-59 29 0 0,42-31 0 15,-42 31-176-15,37-37 176 0,-37 37-160 0,31-45 160 16,-31 45 0-16,22-51-144 0,-22 51 144 0,13-51 0 15,-10 28 0-15,0-1 0 0,-3-1 0 0,1-1 0 16,-1-1 0-16,0 1 0 0,-1-2 0 0,-2-1 0 16,0 3 0-16,-1 4 0 0,0 0 0 0,-2 0 0 15,1 4 0-15,0 5 0 0,0-3 0 0,0 3 0 16,0 3 0-16,-1-2 0 0,1 2 0 0,0 1 0 16,1 0 0-16,0 2 0 0,1 4 0 0,-1-2 128 15,3 3-128-15,0 2 192 0,0 0-64 0,-1 4 0 16,1-1 176-16,0 2 32 0,0 3 16 0,1 1 0 15,0 3-176-15,1 4-48 0,-1 0 0 0,2 1 0 16,0-1-128-16,0 2 0 0,-1 4 0 0,1-2 0 0,-1-1 0 0,-1 2 0 16,1 5 128-16,-1 2-128 0,0-3 0 0,0 5 0 15,0 3 0-15,-1 3 0 0,0-2 0 0,-1-1 0 16,0-2 0-16,1-3 0 0,-1-3 0 0,1-3 0 16,1 0 0-16,-1-3 0 0,1-3 0 0,0-4 0 15,1 2 0-15,-1-4 0 0,0 2-144 0,0-3-16 16,0-2 0-16,0-1 0 15,0 0-624-15,0 1-128 0,0-5-32 0,0 2-17728 0</inkml:trace>
  <inkml:trace contextRef="#ctx0" brushRef="#br0" timeOffset="204232.92">17547 8970 15663 0,'1'4'688'0,"-1"-3"144"0,2-1-656 0,1 0-176 0,-1 0 0 0,1 0 0 16,-3 0 3104-16,0 0 592 0,0 0 112 0,0 0 32 16,67-7-608-16,-67 7-112 0,59-9-32 0,-59 9 0 15,62-7-1872-15,-62 7-368 0,62-7-80 0,-62 7 0 16,60 0-368-16,-60 0-64 0,57 4-16 0,-57-4 0 15,53 6-192-15,-53-6-128 0,55 6 160 0,-55-6-160 16,53 7 0-16,-53-7 0 0,47 6 0 0,-47-6 0 0,0 0 0 0,58 4 0 16,-58-4 0-16,0 0 0 0,0 0 0 0,48 6 0 15,-48-6 0-15,0 0 0 16,0 0-464-16,0 0-96 0,30 15-16 0,-29-12-12288 16,0-3-2480-16</inkml:trace>
  <inkml:trace contextRef="#ctx0" brushRef="#br0" timeOffset="204799.51">17789 9419 20271 0,'-2'0'896'0,"0"0"192"0,0 0-880 0,-1 0-208 0,2 0 0 0,-1 0 0 16,-1 0 2816-16,-2 0 512 0,-2-2 96 0,-3 2 32 16,-2 0-1024-16,-2 2-192 0,0 2-32 0,1-3-16 15,-2 4-1472-15,1 1-288 0,-1-2-64 0,2 2-16 16,-1 1-192-16,1 5-32 0,-1-3-128 0,2 0 192 16,2 2-192-16,0 0 0 0,0 3 0 0,1 1 0 15,2-4 0-15,2 4 0 0,1-3 0 0,2 0 0 16,-1 2 0-16,3-4-128 0,2 1 128 0,1-1 0 15,1 0 0-15,2-4 0 0,-6-6-128 0,0 0 128 16,32 16 0-16,-32-16-128 0,0 0 128 0,55-10 0 16,-55 10-160-16,0 0 160 0,57-18-128 0,-57 18 128 0,0 0-288 15,45-42 32-15,-45 42 0 0,31-47 0 0,-31 47 32 0,29-56 16 16,-29 56 0-16,20-58 0 0,-20 58 208 0,13-57 0 16,-9 29 0-16,-3 0 0 0,0 5 0 0,-2 4 0 15,0 3 160-15,-3-5-160 0,0-5 160 0,1 4-160 16,-1 6 192-16,0 4-192 0,2 5 240 0,-2 1-64 15,0 4-16-15,2 0 0 0,-1 2 80 0,1 0 16 16,1 2 0-16,1 0 0 0,0 1 16 0,1 0 16 16,-1 4 0-16,1 1 0 0,2 2-96 0,-2 2-32 15,0 5 0-15,-1-1 0 0,0 3 32 0,-1 2 16 16,0 8 0-16,-2-3 0 0,0 2-48 0,-1-2-16 16,-1 5 0-16,0 1 0 0,-1 3-144 0,0-4 128 15,2-6-128-15,0-6 128 0,0 4-128 0,3-7 0 0,0 0 0 0,2-4 0 16,2-2 0-16,2-4 0 15,1-1 0-15,-6-5 0 16,0 0-672-16,0 0-64 0,0 0-16 0,50-11-18496 0</inkml:trace>
  <inkml:trace contextRef="#ctx0" brushRef="#br0" timeOffset="205200.57">18055 9587 23039 0,'-3'6'1024'0,"2"-4"192"0,1 0-960 0,0-2-256 0,0 0 0 0,1 0 0 16,1 0 2224-16,-1-2 400 0,-1 2 64 0,0 0 32 15,0 0-416-15,0 0-96 0,0 0-16 0,37-46 0 0,-37 46-1424 0,0 0-272 16,31-43-64-16,-31 43-16 0,0 0-160 0,32-51-16 16,-32 51-16-16,0 0 0 0,31-53-96 0,-31 53 0 15,0 0-128-15,20-52 192 0,-20 52-192 0,0 0 0 16,7-45 128-16,-7 45-128 0,0 0 0 0,0-37 144 15,0 37-144-15,-4-20 128 0,2 9-128 0,-2 5 0 16,2 2 144-16,-2 3-144 0,2 2 0 0,-2 2 0 16,1 0 0-16,0 0 0 0,0 1 0 0,0-1 144 15,0 6-144-15,1-2 0 0,-1 5 176 0,1 0-176 16,0 2 160-16,1 0-160 0,1 4 128 0,0 0-128 16,0 1 0-16,-1-1 144 0,1 0-144 0,0-1 0 0,1 0 0 15,0-1 128-15,2 2-128 0,-1-2 0 0,1 0 0 16,1-3 0-16,0 2 0 0,1-5 0 0,0 0 128 0,0 1-128 15,2-3 0-15,-3 0 0 0,1-2 0 0,-1-2 0 16,-4-4 0-16,0 0-176 0,0 0 176 0,0 0-128 31,0 0-640-31,0 0-112 0,0 0-16 0,0 0-17968 0</inkml:trace>
  <inkml:trace contextRef="#ctx0" brushRef="#br0" timeOffset="205433.83">17966 9321 6447 0,'-13'10'576'0,"7"-7"-576"0,3 0 0 0,0 0 0 15,1-2 2832-15,2 2 464 0,0-3 96 0,0 3 0 16,1 0 736-16,1 0 144 0,3 1 16 0,-5-4 16 0,0 0-2016 0,0 0-416 16,41 11-80-16,-41-11 0 0,0 0-1168 0,47 2-240 15,-47-2-32-15,0 0-16 0,64 3-192 0,-64-3-144 16,47-3 192-16,-47 3-192 0,0 0 0 0,65-14 0 15,-65 14 0-15,0 0 0 0,52 4 0 0,-52-4 0 16,0 0-240-16,45 2-18384 16</inkml:trace>
  <inkml:trace contextRef="#ctx0" brushRef="#br0" timeOffset="207268.67">19531 8360 8287 0,'2'0'736'0,"-1"-2"-592"16,0 1-144-16,0 1 0 0,-1 0 1408 0,2 0 256 15,-2 0 64-15,0 0 0 0,0 0 1360 0,0 0 288 16,0 0 48-16,0 0 16 0,0 0-464 0,0 0-96 0,0 0 0 0,0 0-16 16,0 0-1232-16,0 0-240 0,0-6-48 15,-8 6-16-15,-1-3-624 0,0 3-112 0,-3-2-16 0,0 0-16 16,-2 0-112-16,-4 2-32 0,-2-4 0 0,-2-1 0 16,-2 0-192-16,0 3-32 0,-1-2-16 0,0 2 0 15,2-1-176-15,-1-1 0 0,2 1 0 0,1-3 128 16,0-1-128-16,2 1 0 0,3 3 0 0,0 0 0 15,1 6 0-15,2-3 0 0,-1 0 0 0,2 0 0 16,2 3 0-16,2 1 0 0,1 1 0 0,2 0 0 16,3 1 0-16,0-1 0 0,1 1 0 0,1 0 128 15,1 2-128-15,3-2 0 0,0 3 144 0,1 0-144 16,1-2 0-16,1 3 0 0,2-2 0 0,-9-8 0 0,20 22 0 16,-9-12 0-16,-11-10 0 0,28 25 0 15,-28-25 0-15,30 22 0 0,-30-22 0 0,30 23 0 0,-30-23 0 0,27 22 0 16,-27-22 0-16,21 16 0 0,-21-16 0 0,0 0 0 15,22 18 0-15,-16-11 0 0,1-1 0 0,0 4 0 16,0 0 0-16,-2-2 0 0,0 3 0 0,0 1 0 16,-2 1 0-16,-1 0 0 0,1 0 0 0,-3 2 0 15,-2 1 0-15,1 0 0 0,-3 3 0 0,1-3-128 16,-3-1 128-16,-1 1 0 0,0 0-272 0,-3 0 16 16,1 2 16-16,-2 1 0 0,1-3-32 0,-1 0-16 15,-2 4 0-15,3-5 0 0,1-3 32 0,-1 2 0 16,-5 4 0-16,-3 7 0 0,-3-2 48 0,-1 5 16 15,-1-2 0-15,1-2 0 0,0 0 192 0,0-1-192 0,-1 1 192 0,2-3-192 16,4-8 192-16,-2 4 0 0,2 4 0 16,0-3-144-16,2-2 144 0,3-3 0 0,0-2 0 0,4 0 0 15,2-4 0-15,2-1 0 0,0 1 0 0,3-4 0 16,2 2 0-16,0-4 0 0,2 2 128 0,2-1-128 16,1 2 192-16,-6-4-48 0,0 0 0 0,0 0 0 15,48 8 96-15,-48-8 16 0,0 0 0 0,67 0 0 16,-67 0 0-16,57 8 16 0,-57-8 0 0,65 4 0 15,-65-4-64-15,71 2-16 0,-71-2 0 0,69-3 0 16,-69 3-64-16,61 7 0 0,-61-7-128 0,54 9 192 16,-54-9-192-16,46 7 0 0,-46-7 128 0,0 0-128 15,54 15 0-15,-54-15 0 0,0 0 0 0,45 6 0 16,-45-6 0-16,0 0 0 0,0 0 0 0,0 0 0 16,55-5 0-16,-55 5-240 0,0 0 80 0,0 0 16 15,0 0-704-15,0 0-144 0,33-39-32 0,-33 30-11856 16,0 0-2384-16</inkml:trace>
  <inkml:trace contextRef="#ctx0" brushRef="#br0" timeOffset="207719.55">18901 9600 1839 0,'-4'7'160'0,"2"-7"-160"0,-1-1 0 0,2 1 0 16,0 1 2256-16,1-1 432 0,-3-1 64 0,3 1 32 16,-1 0 1488-16,1 0 288 0,-1 0 64 0,-2 3 16 15,3 4-1408-15,-1 2-288 0,1 4-48 0,-1-1-16 16,1 4-1712-16,0 0-336 0,1 5-80 0,-1-1-16 0,1 2-320 0,-1-7-64 15,0-1-16-15,1 1 0 16,2 7-176-16,-2 0-32 0,2-2-128 0,-1-4 192 0,1-1-192 0,-1-3 0 16,0-2 0-16,2 0 0 0,-1-1 0 0,0 1 0 15,1-4 0-15,0 0 0 16,-2 0-720-16,1-5-48 0,-1 2 0 0,-1-3-17584 16</inkml:trace>
  <inkml:trace contextRef="#ctx0" brushRef="#br0" timeOffset="207933.88">18924 9856 15663 0,'1'-3'688'0,"-1"1"144"0,2-2-656 0,-1 1-176 0,0 2 0 0,0-1 0 15,2 0 3264-15,-3 2 608 0,0 0 128 0,0 0 32 16,37-39-912-16,-37 39-176 0,0 0-48 0,40-36 0 16,-40 36-1904-16,0 0-384 0,0 0-80 0,44-35-16 15,-44 35-256-15,0 0-48 0,0 0-16 0,0 0 0 16,0 0-192-16,47-31 0 0,-47 31 0 0,0 0 0 15,0 0 0-15,0 0 0 0,0 0 0 0,0 0 0 32,0 0-352-32,0 0-112 0,0 0-32 0,0 0-18192 0</inkml:trace>
  <inkml:trace contextRef="#ctx0" brushRef="#br0" timeOffset="208133.13">18911 9815 11567 0,'0'0'256'0,"0"1"48"0,0 4 16 0,0-4 0 0,1-2-320 16,-1 1 0-16,1 4 0 0,2 2 0 0,0 2 3824 0,2 6 688 16,3-2 144-16,-1 1 16 0,3-1-1872 0,-1-1-384 15,0 0-80-15,0-1-16 0,1 0-1216 0,1-4-240 16,2 3-48-16,-13-9-16 0,22 10-544 0,-22-10-128 16,0 0 0-16,0 0-128 0,48 4 0 0,-48-4 0 15,0 0 0-15,0 0-11872 16,0 0-2336-16</inkml:trace>
  <inkml:trace contextRef="#ctx0" brushRef="#br0" timeOffset="208351.74">19240 9727 4607 0,'1'0'400'0,"-1"0"-400"0,0 0 0 0,0 0 0 16,0 0 3248-16,0 0 560 0,0 0 112 0,0 0 32 15,0 0 528-15,0 0 96 0,0 0 32 0,0 0 0 16,53-1-2560-16,-53 1-496 0,0 0-96 0,0 0-32 16,30 10-976-16,-30-10-208 0,0 0-48 0,0 0 0 15,0 0-192-15,0 0 0 0,44 3 0 0,-44-3 0 16,0 0 0-16,0 0 0 0,0 0 0 0,0 0-12240 16,0 0-2400-16</inkml:trace>
  <inkml:trace contextRef="#ctx0" brushRef="#br0" timeOffset="208570.42">19209 9831 7359 0,'0'0'656'0,"0"2"-528"16,0-2-128-16,0 0 0 0,0 0 2704 0,0 0 512 15,1 1 112-15,0 2 0 0,2-1-256 0,0 2-48 16,-3-4-16-16,0 0 0 0,0 0-1600 0,0 0-320 15,0 0-64-15,46 1 0 0,-46-1-528 0,0 0-112 16,0 0 0-16,0 0-16 0,56-7-368 0,-56 7 0 16,0 0 0-16,0 0 0 15,49-16-640-15,-49 16-160 0</inkml:trace>
  <inkml:trace contextRef="#ctx0" brushRef="#br0" timeOffset="208932.65">19507 9833 8287 0,'-7'4'736'0,"5"-4"-592"0,-1 0-144 0,1 0 0 16,1 0 3648-16,0 0 704 0,-1 2 144 0,0-2 32 15,-2 0-816-15,-1 4-176 0,-1-3-16 0,1 4-16 16,1-1-1968-16,1 2-400 0,0 0-80 0,1 2-16 16,-1 0-704-16,2 2-144 0,1 0-16 0,0 1-16 15,2-3-160-15,1 2 160 0,3-2-160 0,0 1 160 16,0-3-160-16,2-2 0 0,-8-4 0 0,0 0 0 15,28 10 0-15,-28-10 0 0,0 0 0 0,0 0 0 0,0 0 0 0,57-9 0 16,-57 9 0-16,0 0 0 16,0 0-288-16,0 0 64 0,50-30 16 0,-50 30 0 15,0 0-688 1,0 0-128-16,0 0-16 0,0 0-16 0,0 0 528 0,8-37 96 0,-13 34 32 0,-1-1 0 0,-1 1 592 0,-2 0 112 16,0-1 16-16,0 2 16 0,0 2 480 0,-1-7 80 15,-1 1 32-15,1 3 0 0,0 3-512 0,1 1-96 16,1-1-32-16,0 0 0 0,1-1-288 0,0 1 0 15,0-3 0-15,2-1 0 16,2-1-912-16,0-2-144 0,2-2-32 0,0-3-16096 16</inkml:trace>
  <inkml:trace contextRef="#ctx0" brushRef="#br0" timeOffset="209966.03">19016 7959 7359 0,'-6'0'656'0,"2"0"-528"0,1 0-128 0,1 0 0 0,1-3 2224 0,-1 3 400 16,2 0 96-16,-1 0 16 0,0 0 1008 0,0 0 208 15,-1 0 32-15,0 3 16 0,2-2-1760 0,2 1-336 16,1 1-80-16,1 2-16 0,-1 1-1024 0,2 3-208 16,1-1-32-16,1 3-16 0,0 0-240 0,0-1-48 15,0 0-16-15,0 3 0 0,0-4-224 0,1 4 0 0,-2-1 0 0,0-2 0 16,0-1 0-16,-1-2 0 0,-1-1 0 0,-1-2 0 15,-1-1-336-15,-1-1 32 0,1-2 16 0,-2 0 0 32,-2-2-608-32,1-1-112 0,0-1-16 0,-2-3-16 15,1-2 240-15,-1-1 48 0,0 1 16 0,0-4 0 0,0 4 608 0,0 0 128 0,1-4 0 0,-1 3 0 16,1-2 656-16,-1 0 128 0,2-2 32 0,1 2 0 16,1-1 224-16,2 3 48 0,-1-1 16 0,-2 11 0 15,0 0-608-15,0 0-128 0,20-32-32 0,-20 32 0 16,0 0-128-16,0 0-16 0,0 0-16 0,0 0 0 15,49-18-32-15,-49 18 0 0,0 0 0 0,0 0 0 16,0 0-144-16,0 0 0 0,50 17 0 0,-50-17 0 0,0 0 0 16,0 0 0-16,29 22 0 0,-29-22 0 0,15 17-144 0,-8-8-64 15,0 1-16-15,0-1-18464 16</inkml:trace>
  <inkml:trace contextRef="#ctx0" brushRef="#br0" timeOffset="210199.73">19321 8003 16575 0,'-2'0'736'0,"0"0"160"0,2 0-720 0,0 0-176 15,0 0 0-15,0 0 0 0,0 0 3008 0,2 0 560 16,-1 0 112-16,0 0 32 0,2 1-640 0,0-1-112 16,1 3-16-16,0-3-16 0,-1 2-1936 0,-3-2-384 15,0 0-80-15,0 0-16 0,0 0-256 0,0 0-64 0,0 0-16 0,41 13 0 16,-41-13-176-16,0 0 0 0,0 0 0 0,0 0 0 15,0 0 0-15,0 0 0 16,55 0 0-16,-55 0 0 16,0 0-448-16,0 0-64 0,0 0 0 0,0 0-18048 0</inkml:trace>
  <inkml:trace contextRef="#ctx0" brushRef="#br0" timeOffset="210532.62">19524 7899 11967 0,'1'0'528'16,"-1"0"112"-16,0 0-512 0,0 0-128 0,1 0 0 0,-1 0 0 0,0 0 2912 0,2-2 544 16,-2 2 128-16,1 0 0 0,0-2-80 0,0 2-32 15,-1 0 0-15,0 0 0 0,0 0-1936 0,0 0-400 16,0 0-80-16,0 0-16 0,0 0-592 0,0 0-128 15,0 0-32-15,0 0 0 0,0 0-112 0,0 0-32 16,25 23 0-16,-25-17 0 0,1 0-144 0,-1 2 0 16,0 0 144-16,-1 2-144 0,1 2 0 0,-1-2 0 15,0 5 0-15,-1-1 0 0,1 1 0 0,-1-2 0 16,0 2 0-16,2-1 0 0,-1-2 0 0,1-2 0 16,0-1 0-16,0-2 0 0,1 2 0 0,-1-2 0 15,0 2 0-15,0-3-128 0,0 0 128 0,0-2-128 16,0 0 128-16,0-2-128 15,0 0-608-15,-1 0-112 0,0 0-32 0,0-2-17104 0</inkml:trace>
  <inkml:trace contextRef="#ctx0" brushRef="#br0" timeOffset="211916.39">20230 8399 1839 0,'1'-4'160'0,"-1"2"-160"0,1-1 0 0,-1 2 0 16,2-2 784-16,-2 3 128 0,1-1 32 0,-1-1 0 16,2-2 800-16,0-1 176 0,-2 5 16 0,0 0 16 15,3-20 80-15,-3 14 16 0,0 0 0 0,-1 0 0 16,0-2 0-16,0 3 0 0,-2 2 0 0,1-1 0 16,-1-2-224-16,1 3-32 0,1 1-16 0,-2-2 0 15,2 0-608-15,0 2-112 0,-1 4-32 0,0 1 0 16,-1 2-576-16,0 0-112 0,-1 1-16 0,0 0-16 15,1 4 16-15,-1-3 0 0,-1 5 0 0,1-3 0 16,-1 4-128-16,0-1-32 0,0-1 0 0,-1 4 0 16,1-2-160-16,0 3 128 0,0 0-128 0,0 2 128 15,0 1-128-15,0 3 0 0,1 0 0 0,-1 4 128 16,0-1-128-16,1 0 0 0,0 3 0 0,1-2 0 0,0-1 0 0,3-3 0 16,0-2 0-16,1-2 0 0,3-1 0 0,0-5 0 15,1 0 0-15,1-2 0 0,-6-10-128 0,0 0 128 16,26 19 0-16,-26-19 0 0,0 0 0 0,0 0-144 15,54 1 144-15,-54-1 0 16,0 0-1280-16,51-22-160 0</inkml:trace>
  <inkml:trace contextRef="#ctx0" brushRef="#br0" timeOffset="212587.85">20493 8427 4607 0,'0'-3'400'0,"-1"-2"-400"16,1 1 0-16,0 0 0 0,0 2 2912 0,0 0 496 0,1 2 112 0,-1-2 0 16,2-4 336-16,-1 0 64 0,0-1 16 0,0 4 0 15,-1 3-1632-15,0 0-336 0,0 0-64 0,0 0-16 16,0 0-944-16,0 0-192 0,0 0-48 0,4 3 0 16,-5 4-320-16,1-1-80 0,-1 2-16 0,-1 2 0 15,1-2-96-15,0 0-32 0,0 5 0 0,1-3 0 16,-2-2-160-16,2 2 160 0,0 3-160 0,0-4 160 15,0 4-160-15,2-1 0 0,-1 2 0 0,0-4 0 16,0 1 0-16,1-1 0 0,0 0 0 0,0-3 0 16,1 2 0-16,-2-3 0 0,0-4 0 0,2 5 0 15,-2-4 0-15,2 1 0 0,-2 0 0 0,1 1 0 16,0-2 0-16,-1 0 0 0,0 1 0 0,-1-2 0 16,1-1 0-16,-1 2 0 0,0-2 0 0,2 0 0 0,-2 3 0 0,1-4 0 15,-1 1 0-15,1 2 0 0,-1-1 0 0,0-1 0 16,0 2 0-16,0-1 0 0,0-1 0 15,0 2 0-15,-1 3 0 0,0-3 0 0,-1 2 0 0,0 0 0 16,-1 1 0-16,1-3 0 0,-2 4 0 0,0-5 0 16,1 2 0-16,-2 2 0 0,0-2 0 0,-1 2 0 15,-1 0 0-15,0 0 0 0,0 0 0 0,-1 1 0 16,1-1 0-16,-1 1 0 0,1-1-128 0,-2 1 128 16,2-1 0-16,1-3 0 0,2 4 0 0,0-5 0 15,2 2 0-15,1-2 0 0,-1 2 0 0,2-2 0 16,0-2 0-16,2 0 0 0,-1 0-128 0,1 0 128 15,1 0 0-15,-3 0 0 0,0 0 0 0,0 0 0 16,0 0 0-16,0 0 0 0,0 0 0 0,0 0 0 16,49-33 0-16,-49 33 0 0,0 0 0 0,0 0 0 0,48-36 0 0,-48 36 0 15,0 0 0-15,0 0 0 16,0 0 0-16,46-28 0 0,-46 28 0 0,0 0 0 0,0 0 0 0,0 0 0 16,0 0 0-16,0 0 0 0,0 0 0 0,0 0 0 15,40 12 0-15,-38-6 0 0,-1 2 0 0,1 0 0 16,-1 0 0-16,0 2 0 0,0 1 128 0,1-1-128 15,-2-3 0-15,0 2 0 0,1-3 0 0,0 0 0 16,0-2 0-16,1 2 0 0,-1-3 0 0,1-2 0 16,-2-1 0-16,0 0 0 0,0 0 0 0,0 0 0 15,0 0-688-15,0 0-16 0,0 0 0 0,0 0-17456 16</inkml:trace>
  <inkml:trace contextRef="#ctx0" brushRef="#br0" timeOffset="213066.94">20833 8822 2751 0,'-1'-3'256'0,"0"3"-256"16,0 0 0-16,1 0 0 0,0 0 2752 0,-2 0 512 15,0 0 112-15,0 0 16 0,-1-2 496 0,1 1 96 16,-1-2 32-16,3-1 0 0,0 4-1392 0,0 0-288 0,0 0-48 0,0 0-16 16,0 0-1104-16,0 0-208 0,27-38-64 15,-27 38 0-15,0 0-448 0,0 0-112 0,0 0-16 0,32-37 0 16,-32 37-128-16,0 0-16 16,0 0-16-16,0 0 0 0,18-37-160 0,-18 37 128 0,0 0-128 0,0 0 128 15,6-32-128-15,-6 24 0 0,0 2 144 0,0 0-144 16,0 1 0-16,-1 0 0 0,1 3 0 0,-2-2 0 15,2 1 0-15,-1 1 0 0,0 1 0 0,0 1 0 16,1 0 0-16,-1 1 0 0,1 1 0 0,-2-2 0 16,2 4 0-16,-1 1 0 0,1-1 0 0,-1-2 0 15,1 3 0-15,0 4 0 0,-1-3 0 0,1 3 0 16,-2 1 0-16,1-1 0 0,1 0 0 0,-1-2 0 16,1 0 0-16,-1 1 0 0,1 3 0 0,0 1 0 15,1-3 0-15,-1 1 0 0,2-1 0 0,0 1 0 16,1 0 0-16,1-4 0 0,0 0 0 0,-1 0 0 15,1 1 0-15,-1-1-128 0,0-3 128 0,0 0 0 16,1-3-448-16,-4 0 0 0,0 0 0 0,0 0 0 16,0 0-928-16,0 0-192 0,0 0-32 0,0 0-15040 15</inkml:trace>
  <inkml:trace contextRef="#ctx0" brushRef="#br0" timeOffset="213333.22">20765 8655 11967 0,'-2'6'528'0,"1"-6"112"0,-1 2-512 0,1-2-128 0,1 0 0 16,-1 2 0-16,1 0 2816 0,0-1 512 0,0 2 128 0,0 1 0 16,0 1-64-16,1 1 0 0,2 0-16 0,-3-6 0 15,0 0-1904-15,0 0-368 0,0 0-80 0,23 16 0 16,-23-16-624-16,0 0-112 0,0 0-32 0,0 0 0 15,48 7-128-15,-48-7-128 0,0 0 144 0,0 0-144 16,47 9 0-16,-47-9 0 0,0 0 0 0,0 0 0 16,44 7 0-16,-44-7 0 0,0 0 0 0,0 0 0 15,0 0-1376-15,0 0-160 0</inkml:trace>
  <inkml:trace contextRef="#ctx0" brushRef="#br0" timeOffset="213905.93">21180 8338 18431 0,'-4'0'816'0,"3"1"160"0,-1 2-784 0,1-3-192 0,1 0 0 0,0 2 0 15,0-2 2128-15,0 4 384 0,1-1 80 0,2 3 16 16,-1 4 288-16,2 0 64 0,1 2 16 0,0-2 0 16,1 2-1696-16,0 1-352 0,1 0-64 0,0 2-16 15,2 1-400-15,-2 3-64 0,2-3-32 0,-1 0 0 16,-1-3-160-16,0 2-48 0,-1-1 0 0,0 1 0 16,-1 1-144-16,-1-1 128 0,-2 1-128 0,0-3 128 15,-2 2-128-15,0 1 0 0,-2-2 0 0,-1 1 128 16,-1 1-128-16,0-3 0 0,-1 2 0 0,0-3 128 0,0-2-128 15,1 0 0-15,-1 0 0 0,0-1 0 0,0-1 0 0,0-1 0 16,1 0 0-16,-1-4 0 0,0 3 0 0,0-5 0 16,0 1 0-16,0 1 0 0,-1-2-128 0,0 2 128 15,0-3 0-15,0 2 0 0,-1-1 0 16,1 2 0-16,-1-2-144 0,1 1 144 0,1 1-128 0,0 1 128 16,0-2-192-16,0 2 192 0,0-2-384 0,1-2 16 15,2 4 16-15,-1-4 0 16,2 3-128-16,0-3-32 0,2 1 0 0,0-1 0 15,-1 0-912-15,0 0-192 0,0 0-48 0,0 0-14464 16</inkml:trace>
  <inkml:trace contextRef="#ctx0" brushRef="#br0" timeOffset="214684.51">20799 8841 1839 0,'0'0'160'0,"0"0"-160"16,0 0 0-16,0 0 0 0,0 0 1024 0,0 0 160 15,0 0 32-15,0 0 16 0,0 0 976 0,0 0 192 16,0 0 32-16,0 0 16 0,31-35 176 0,-31 35 48 15,0 0 0-15,0 0 0 0,0 0-176 0,0 0-16 16,0 0-16-16,27-40 0 0,-27 40-784 0,0 0-144 16,0 0-48-16,0 0 0 0,22-42-736 0,-22 42-160 15,0 0-16-15,14-37-16 0,-14 37-272 0,8-29-48 0,-8 29-16 0,7-28 0 16,-7 28-64-16,5-30-16 0,-5 30 0 0,5-31 0 16,-4 18-144-16,0 2 192 0,0 1-192 0,0 2 192 15,-1 2-192-15,0 0 160 0,0 0-160 0,0 0 160 16,0 2-160-16,0-1 128 0,0 1-128 0,-1 2 128 15,1 1-128-15,-1-2 0 0,1 1 144 0,-1 2-144 16,1-2 0-16,-3 2 0 0,2 2 0 0,0 0 0 16,-2 1 0-16,1 0 0 0,-1 0 0 0,0 0 128 15,0 0-128-15,1 1 0 0,-2-3 0 0,0 1 0 16,2 1 0-16,-1-2 0 0,1 2 0 0,1-3 0 16,-1 0 0-16,2 0 0 0,0 0 0 0,-1 0 0 15,2 0 0-15,-1 0 0 0,0 0 0 0,2 2 0 16,-1-1 0-16,1 4 0 0,1 0 0 0,-1 1 0 15,1 3 0-15,-1 1 0 0,2 2 0 0,-2 3 128 16,2-1-128-16,-1 4 0 0,0-2 0 0,0 3 0 0,1-3 0 16,-2 4 0-16,2 1 0 0,-1-3 0 0,1 2 0 0,0-4 0 15,-2-3 0-15,1-1 128 0,-1-5-128 0,2 2 0 16,0-3 0-16,-1 0 0 0,1-2 0 0,0-1 0 16,1 0 0-16,-2 0 0 0,-3-3 0 0,0 0 0 15,0 0 0-15,0 0 0 0,0 0 0 0,21 16 0 16,-18-13 0-16,-2 1-128 15,0 1-432-15,-1-1-80 0,2-2 0 0,-1 2-16 16,-1-4-1872-16,0 0-368 0,-1 0-80 0,-2 0-16 16,1-2-816-16,-1-2-160 0</inkml:trace>
  <inkml:trace contextRef="#ctx0" brushRef="#br0" timeOffset="-214594.87">20821 8657 911 0,'-1'0'0'0,"1"0"0"0,0 1 0 0,0-1 0 16,0 0 2288-16,1 3 368 0,-1-3 80 0,1 2 16 15,2-2 1008-15,0 4 208 0,-3-4 32 0,0 0 16 16,0 0-1312-16,0 0-256 0,0 0-48 0,46 8-16 16,-46-8-1120-16,0 0-240 0,0 0-32 0,0 0-16 15,51 2-624-15,-51-2-128 0,0 0-32 0,0 0 0 16,53-4-192-16,-53 4 0 0,0 0-192 0,52-8-16640 15</inkml:trace>
  <inkml:trace contextRef="#ctx0" brushRef="#br0" timeOffset="-214179.43">21387 8004 15663 0,'-1'3'688'0,"0"-1"144"0,0-2-656 0,-1 2-176 0,1-2 0 0,1 2 0 15,0-2 2656-15,-1 2 496 0,0 5 112 0,1-2 0 16,-2 3 64-16,2 1 16 0,0 1 0 0,0 0 0 16,2-2-2064-16,-1 2-400 0,0 3-96 0,0-4-16 15,2 5-368-15,-1-2-80 0,1 1 0 0,-1-3-16 16,2 2-304-16,-1 3 128 0,-1-4-128 0,0 0 0 15,2 2 0-15,-1-4 0 0,-1 1 0 0,-1-1 0 16,3-5-144-16,-1 2-48 0,-1 0 0 0,-1-2 0 16,2-2-1248-16,-1 2-256 0</inkml:trace>
  <inkml:trace contextRef="#ctx0" brushRef="#br0" timeOffset="-213976.86">21416 8202 4607 0,'0'-2'400'0,"0"-1"-400"15,1 2 0-15,-1-1 0 0,1 0 3456 0,1 1 592 16,-2 1 128-16,0 0 32 0,0 0 192 0,0 0 32 16,24-33 16-16,-24 33 0 0,0 0-2576 0,0 0-512 15,0 0-96-15,47-31-32 0,-47 31-800 0,0 0-176 16,0 0-16-16,0 0-16 0,0 0-224 0,0 0 0 16,50-13 0-16,-50 13 0 0,0 0 0 0,0 0 0 15,0 0 0-15,0 0 0 16,0 0-1152-16,0 0-240 0</inkml:trace>
  <inkml:trace contextRef="#ctx0" brushRef="#br0" timeOffset="-213789.34">21467 8218 6447 0,'0'1'576'0,"0"1"-576"0,0-1 0 0,0-1 0 16,1 0 3264-16,0 2 560 0,0 2 96 0,2 0 32 15,0 2 208-15,-3-6 64 0,12 15 0 0,-12-15 0 16,12 16-2240-16,-12-16-432 0,0 0-80 0,18 20-32 15,-13-12-864-15,-5-8-160 0,12 19-32 0,-8-9-16 16,1-3-224-16,0 2-144 0,-1 1 192 0,1-2-192 16,-1 2 0-16,-1 0 0 0,2 3 0 0,-2-5 0 0,1 0-192 15,-2 0-80-15,1 2-32 0,-1-1-18368 16</inkml:trace>
  <inkml:trace contextRef="#ctx0" brushRef="#br0" timeOffset="-213163.3">20247 9041 11055 0,'-1'0'976'0,"1"0"-784"15,0 0-192-15,0 0 0 0,1 0 2048 0,1 0 352 16,-1 0 80-16,-1 0 16 0,0 0 352 0,0 0 80 16,0 0 16-16,0 0 0 0,69-7-496 0,-69 7-80 15,53-7-32-15,-53 7 0 0,62-9-1184 0,-62 9-224 16,77-10-48-16,-77 10-16 0,95-6-288 0,-46 6-48 16,0 0-16-16,-49 0 0 0,87 6-304 0,-87-6-64 15,89 10-16-15,-89-10 0 0,93 9-128 0,-43-5 0 16,0 2 0-16,1-2 0 0,-2-2 0 0,-49-2 0 0,89 4 0 0,-89-4 0 15,80 0 0-15,-80 0 0 0,70-3 0 16,-70 3 0-16,55-3-272 0,-55 3-48 0,0 0 0 0,60-10 0 31,-60 10-784-31,0 0-176 0,0 0-16 0,0 0-16624 0</inkml:trace>
  <inkml:trace contextRef="#ctx0" brushRef="#br0" timeOffset="-212796.13">20864 9214 13935 0,'-5'0'304'0,"3"-3"64"0,-1 3 16 0,2 0 0 0,0 0-384 0,0 0 0 16,-1 3 0-16,0-2 0 0,-2 4 4096 0,-1 2 720 15,0 3 160-15,0 5 16 0,1 1-2112 0,0 0-416 16,1 5-96-16,1-1 0 0,1 2-1488 0,-2 1-304 16,2 1-48-16,-2-1-16 0,2 1-240 0,-1 0-48 15,1-2-16-15,-1-1 0 0,1 1-208 0,1-6 128 16,0 3-128-16,0-3 0 0,3-2 0 0,-1 0 0 15,-1-4 0-15,3 0 0 0,-2-4 0 0,2-1 0 16,-1-1 0-16,0-1 0 16,-3-3-736-16,0 0-32 0,0 0-16 0,0 0-17536 0</inkml:trace>
  <inkml:trace contextRef="#ctx0" brushRef="#br0" timeOffset="-212577.61">20856 9455 2751 0,'1'-3'256'0,"-1"2"-256"0,1-3 0 0,2 2 0 16,-2-1 3632-16,0 2 672 0,2 1 144 0,-3 0 32 15,0 0 128-15,0 0 48 0,0 0 0 0,45-41 0 16,-45 41-2608-16,0 0-528 0,0 0-112 0,58-40 0 0,-58 40-928 0,0 0-176 16,57-35-48-16,-57 35 0 0,0 0-256 0,63-32 128 15,-63 32-128-15,0 0 0 0,57-31 0 0,-57 31 0 16,0 0 0-16,0 0 0 0,0 0 0 0,48-22 0 15,-48 22-240-15,0 0 80 16,0 0-1504-16,0 3-288 0</inkml:trace>
  <inkml:trace contextRef="#ctx0" brushRef="#br0" timeOffset="-212344.7">20893 9400 911 0,'-3'4'0'0,"2"-1"0"0,0 0 0 16,1 0 0-16,0-3 3136 0,0 1 560 0,0 2 96 0,0 3 32 16,1 0 528-16,2 6 128 0,0 1 0 0,2 0 16 15,1 2-1904-15,2-1-384 0,-1 0-80 0,2 3-16 16,0-4-1216-16,-1 0-256 0,2-1-64 0,0-2 0 16,0 2-352-16,1 1-80 0,0-4-16 0,0 0 0 15,-11-9-128-15,25 14 0 0,-25-14 0 0,0 0 0 16,0 0 0-16,0 0 0 0,49 2 0 0,-49-2-12144 15,0 0-2416-15</inkml:trace>
  <inkml:trace contextRef="#ctx0" brushRef="#br0" timeOffset="-212097.53">21420 9256 23039 0,'-2'2'1024'0,"1"-2"192"0,1 1-960 0,0 2-256 16,-1-3 0-16,1 2 0 0,0-2 2384 0,-1 4 432 16,-1-1 96-16,2 3 16 0,-1 0-688 0,1 1-144 15,-1 0-32-15,1 1 0 0,0-2-1392 0,0 2-288 16,-1 2-48-16,1-2-16 0,-2 2-128 0,2-1-48 16,-2-3 0-16,1 4 0 0,-2-3-144 0,0 5 0 15,-1-3 144-15,0 4-144 0,0-3 0 0,1 0 0 16,-1 2 0-16,1-2 0 15,1 0-432-15,0 1-48 0</inkml:trace>
  <inkml:trace contextRef="#ctx0" brushRef="#br0" timeOffset="-211714.45">21333 9663 11231 0,'-1'1'240'0,"0"-1"48"0,1 2 16 0,0-2 16 0,0 0-320 0,0 0 0 0,0 0 0 0,0 3 0 15,0-3 3872-15,0 1 704 0,0 1 144 0,1-2 16 16,0 3-2016-16,0-3-416 0,-1 0-64 0,0 0-32 16,0 0-944-16,0 0-192 0,0 0-48 0,0 0 0 0,0 0-464 15,0 0-112-15,0 0 0 0,0 0-16 0,0 0-160 0,34-40-16 16,-34 40-16-16,0 0 0 0,0 0-240 0,0 0 144 15,0 0-144-15,0 0 128 0,0 0-128 0,0 0 0 16,0 0 0-16,0 0 0 0,0 0 0 0,0 0 0 16,0 0 0-16,40 9 0 0,-37-3 0 0,1 0 0 15,-2 2 0-15,-1 0 0 0,-1-1-176 0,0-1 176 16,-1 0-128-16,0 0 128 0,-2 0 0 0,0-2 0 16,0 0 0-16,-1 0-128 0,2-2 128 0,0 0 0 15,-1-2 0-15,2 0 0 0,0 0-160 0,-1-2 160 16,1-2-192-16,1 2 192 15,0 2-720-15,0 0-48 0,1-3 0 0,-1 2-17024 0</inkml:trace>
  <inkml:trace contextRef="#ctx0" brushRef="#br0" timeOffset="-210830.82">21940 9088 12895 0,'-10'2'1152'0,"5"-1"-928"0,2 2-224 0,-1-3 0 16,3 0 1856-16,-1 0 336 0,2 1 64 0,-1-1 16 15,0 2 1120-15,1-2 240 0,1 0 32 0,3 3 16 16,-4-3-1696-16,0 0-352 0,0 0-64 0,0 0-16 16,0 0-848-16,0 0-160 0,53-22-32 0,-53 22-16 15,50-29-240-15,-50 29-32 0,54-34-16 0,-54 34 0 16,51-39-208-16,-51 39 128 0,42-34-128 0,-42 34 0 0,29-35 0 0,-29 35 0 15,0 0 0-15,0 0 0 0,20-41 0 0,-22 33 128 16,-2 0-128-16,-1 2 0 0,0 3 0 0,-2 0 0 16,-3-1 0-16,-1 2 0 0,-2-2 0 0,1 1 0 15,-2 0 0-15,1 0 0 0,0 0 0 0,0 0 0 16,-1 3 0-16,0 0 0 0,1 0 0 0,1 4 0 16,-1 1 0-16,1 1 0 0,-1 4 0 0,2 0-128 15,1 0 128-15,1 2 0 0,0 0 0 0,3 2 0 16,-1 1 0-16,3-2 0 0,-1 2 272 0,2-1-32 15,1-2-16-15,0-1 0 0,4 3-16 0,-1-2 0 16,1-2 0-16,2 0 0 0,2-1-64 0,-1-3-16 16,0 0 0-16,-5-6 0 0,0 0 0 0,30 16-128 0,-30-16 192 15,0 0-64-15,48 16 0 0,-48-16 0 0,40 9 0 0,-40-9 0 16,43 5-128-16,-43-5 128 0,44 2-128 0,-44-2 128 16,0 0-128-16,66 0 0 0,-66 0 0 0,0 0 0 15,58-6 0-15,-58 6 0 0,0 0 0 0,0 0 0 16,0 0 0-16,56-12 0 0,-56 12 0 0,0 0 0 31,0 0-640-31,0 0-128 0,0 0 0 0,0 0-12288 0,0 0-2464 0</inkml:trace>
  <inkml:trace contextRef="#ctx0" brushRef="#br0" timeOffset="-210480.28">22389 8471 24879 0,'-4'1'1088'0,"2"-1"256"0,-1 2-1088 0,2-2-256 16,0 1 0-16,1 2 0 0,-1-3 2496 0,1 2 448 16,-2 2 96-16,2 2 16 0,3-2-1248 0,1 1-240 15,-4-5-48-15,0 0-16 0,0 0-1008 0,26 20-208 16,-26-20-32-16,0 0-16 0,0 0-240 0,38 13 176 0,-38-13-176 0,0 0 160 16,0 0-160-16,51 11 0 0,-51-11 0 0,0 0 0 15,0 0-176-15,47 7-16 0,-47-7 0 0,0 0-18448 16</inkml:trace>
  <inkml:trace contextRef="#ctx0" brushRef="#br0" timeOffset="-209797.19">22898 8149 11967 0,'0'0'528'0,"0"0"112"0,0 0-512 0,0 0-128 15,0 0 0-15,0 0 0 0,0 0 3408 16,0 0 656-16,0 0 128 0,0 0 32 16,0 0-576-16,0 0-96 0,0-12-32 0,0 15 0 0,0 2-2336 0,0 1-480 15,2 1-80-15,-2 0-32 0,1 3-208 0,0 1-64 16,0-1 0-16,1 2 0 0,0 1-128 0,-1 0-16 16,2 0-16-16,1-1 0 0,-2 2-160 0,2-2 0 15,-1 0 0-15,0-2 0 0,-1 3 0 0,2-5 0 16,-1 2 0-16,-1-2 0 0,-1 0 0 0,0 0 0 15,-1 0 0-15,0-1 0 0,0-4 0 0,-1 2 0 16,0-1 0-16,0 0 0 0,0-2 0 0,1-2 0 16,-2 1 0-16,1-1 0 0,1 0 0 0,-1 0 0 15,1 3 0-15,0-3 0 0,0 0 0 0,0 2 0 16,1 0 0-16,-1 0 0 0,0 0 0 0,1 2 0 0,-1-1 0 0,0-2 0 16,2 1 0-16,-2 2 0 0,-2-1 0 0,2 3 0 15,-1-3 0-15,0 1 0 0,0 1 0 16,-2 0 0-16,1 0 0 0,-2 1 0 0,0 0 0 0,1 2 0 15,-2 0 0-15,0-1 0 0,0 0 0 0,0 2 0 16,0-3 0-16,-1 0 0 0,1 0 0 0,-2-1 0 16,3 4 0-16,-3-3 0 0,2-2 0 0,-1 2 0 15,0 3-128-15,-1-3 128 0,-2 1 0 0,2 2 0 16,-2-2 0-16,1 2-176 0,2-3 176 0,-1 0-128 16,1-2 0-16,0 2 0 0,-1-3 0 0,4 0 0 15,-1-3 128-15,3 3 0 0,-1-2 0 0,1-1-128 16,1 0 128-16,0 0 0 0,0 0 0 0,0 0 0 15,0 0 0-15,0 0 0 0,0 0 0 0,0 0 0 0,45-32 0 0,-45 32 0 16,0 0 0-16,0 0 0 0,43-32 0 0,-43 32 0 16,0 0 0-16,0 0 0 0,51-27 0 0,-51 27 0 15,0 0 0-15,0 0 0 0,0 0 0 0,0 0 0 16,0 0 0-16,52 0 0 0,-50 2 0 0,1 2 0 16,-1 1 0-16,-1 0 0 0,2 1 0 0,-2 2 0 15,1-1 0-15,-2 1 128 0,2 0-128 0,-2 0 0 16,0 0 0-16,-2 0 0 0,2 0 0 0,-1-2 0 15,0 0 0-15,0-1 128 0,1 3-128 0,-1-2 0 16,1-3 0-16,1 2 0 0,-1-1 0 0,1 0 0 16,1 0 0-16,0-2 0 0,0 1-240 0,1 0-16 15,-1 0 0-15,-2-3-18560 0</inkml:trace>
  <inkml:trace contextRef="#ctx0" brushRef="#br0" timeOffset="-209447.1">23093 8661 14511 0,'1'2'320'0,"-1"0"64"0,1 0 0 0,-1-2 32 0,0 0-416 0,0 0 0 0,0 0 0 0,0 0 0 16,0 0 4224-16,0 0 768 0,0 0 160 0,0 0 32 16,0 0-2560-16,42-26-512 0,-42 26-112 0,0 0-16 15,0 0-1248-15,31-34-256 0,-31 34-48 0,0 0-16 16,27-41-96-16,-27 41-32 0,0 0 0 0,29-44 0 15,-29 44-160-15,0 0-128 0,21-42 144 0,-21 42-144 16,0 0 0-16,17-34 0 0,-17 34 0 0,0 0 0 16,0 0 0-16,0 0 0 0,19-35 0 0,-19 35 0 0,0 0 0 15,0 0 0-15,0 0 0 0,0 0 0 0,0 0 0 0,0 0 0 16,0 0 0-16,1 10 0 0,-4-1 0 0,0 1 0 16,0 2 0-16,1 2 0 0,-1 0 0 0,1 0 0 15,-1 5 0-15,1-3 0 0,1 2 0 0,-1-2 0 16,1 3 0-16,0-3 0 0,0-3-192 0,1 2-48 15,0-5 0-15,0 0 0 16,0-1-592-16,-3-3-128 0,2-4-32 0,-2 2-10912 16,1-4-2176-16</inkml:trace>
  <inkml:trace contextRef="#ctx0" brushRef="#br0" timeOffset="-209226.8">23043 8430 18431 0,'-1'1'400'0,"1"-1"96"0,0 0 16 0,0 0 0 0,0 0-512 0,0 0 0 0,0 0 0 0,0 0 0 16,0 0 4096-16,0 0 736 0,0 0 144 0,0 0 16 15,58 2-3072-15,-58-2-608 0,0 0-128 0,53 4-32 16,-53-4-784-16,0 0-176 0,68 0-16 0,-68 0-16 16,50-1-160-16,-50 1 0 0,0 0 0 0,66-5 0 15,-66 5 0-15,0 0 0 0,62-1 0 0,-62 1-18320 16</inkml:trace>
  <inkml:trace contextRef="#ctx0" brushRef="#br0" timeOffset="-204879.58">4041 10554 8287 0,'0'0'736'15,"0"1"-592"-15,0-1-144 0,1 0 0 0,-1 0 976 0,2 0 176 16,-1 3 16-16,0-3 16 0,1 2 1120 0,2 5 240 15,-1-4 32-15,-2 3 16 0,-1-6-960 0,0 0-192 16,0 33-32-16,-4-21-16 0,0 4-592 0,-4 3-112 16,0-1-32-16,0 2 0 0,-1 1-304 0,-1-1-64 15,2 0-16-15,0-6 0 0,3 2-272 0,1-6 0 16,3-1 0-16,2-8 0 0,3-2-352 0,2-4 32 16</inkml:trace>
  <inkml:trace contextRef="#ctx0" brushRef="#br0" timeOffset="-203908.89">4094 10690 6447 0,'0'1'576'0,"0"2"-576"0,1-1 0 0,2-2 0 15,-1 0 1504-15,1 2 192 0,2 3 32 0,-5-5 16 16,0 0 368-16,0 0 64 0,58 6 0 0,-58-6 16 15,0 0-976-15,53 16-208 0,-53-16-48 0,0 0 0 16,61 6-720-16,-61-6-240 0,39-2 128 0,-39 2-128 16,41-4 128-16,-41 4-128 0,40-3 144 0,-40 3-144 15,43-3 512-15,-43 3 0 0,46-5 0 0,-46 5 0 16,52-5-16-16,-52 5 0 0,55-3 0 0,-55 3 0 16,55-6-320-16,-55 6-176 0,57-6 192 0,-57 6-192 15,55-4 0-15,-55 4 0 0,51-10-192 0,-51 10 48 16,49-2 144-16,-49 2 0 0,46 2-144 0,-46-2 144 15,0 0 256-15,58 4 128 0,-58-4 32 0,0 0 0 16,51 4 352-16,-51-4 64 0,0 0 0 0,48 6 16 16,-48-6-400-16,0 0-96 0,51 6-16 0,-51-6 0 0,0 0-336 0,53 3 0 15,-53-3 0-15,40-3 0 0,-40 3 0 0,0 0 0 16,56-4 0-16,-56 4 0 0,45-5 0 0,-45 5 0 16,46-5-144-16,-46 5 144 0,43 0 0 0,-43 0 0 15,0 0 0-15,58 8 0 0,-58-8 0 0,0 0 0 16,51 12 0-16,-51-12 128 0,0 0-128 0,0 0 0 15,64 13 144-15,-64-13-144 0,0 0 0 0,52 32 0 16,-52-32 0-16,0 0 0 0,53 31 0 0,-53-31-128 16,0 0 128-16,52 13 0 0,-52-13 0 0,0 0 0 15,51 7 0-15,-51-7 0 0,0 0 0 0,52-3 0 16,-52 3 0-16,0 0 0 0,55 3 256 0,-55-3 48 0,0 0 0 0,54 0 0 16,-54 0-80-16,0 0-16 0,50 6 0 0,-50-6 0 15,0 0-208-15,49 10 0 0,-49-10 0 0,0 0 0 16,0 0 0-16,63 18 0 0,-63-18 0 15,0 0 0-15,53 9 0 0,-53-9 0 0,0 0 0 0,58 0 0 16,-58 0 0-16,39-5 0 0,-39 5 0 0,50-8 0 16,-27 2 0-16,-23 6 0 0,47-3 0 0,-47 3 0 15,49 0 0-15,-49 0 128 0,43-3-128 0,-43 3 192 16,42-2-192-16,-42 2 176 0,0 0-176 0,57 18 160 16,-57-18-160-16,0 0 0 0,0 0 0 0,59 25 128 15,-59-25-128-15,0 0 0 0,0 0 0 0,50 30 0 16,-50-30 0-16,0 0 0 0,0 0 0 0,59 30 0 15,-59-30-144-15,0 0 144 0,53 15 0 0,-53-15 0 16,0 0 0-16,0 0-128 0,64 8 128 0,-64-8 0 0,49 0 0 16,-49 0 0-16,52 0 0 0,-52 0 0 0,50-4 0 0,-50 4 224 15,51 0-64-15,-51 0-16 0,47 0 192 0,-47 0 48 16,0 0 0-16,59 4 0 0,-59-4-96 0,0 0-16 16,57 6 0-16,-57-6 0 0,0 0-272 0,56 9 128 15,-56-9-128-15,0 0 0 0,54 9 0 0,-54-9 0 16,0 0 0-16,56 10 0 0,-56-10 0 0,0 0 0 15,62 13 0-15,-62-13 0 0,0 0 0 0,53 12 0 16,-53-12 0-16,0 0 0 0,52 10 0 0,-52-10 0 16,0 0 0-16,54 16 0 0,-54-16 192 0,0 0-192 15,0 0 192-15,60 25-192 0,-60-25 208 0,0 0-64 16,0 0-16-16,49 32 0 0,-49-32-128 0,0 0 0 16,0 0 144-16,61 35-144 0,-61-35 0 0,0 0 0 15,60 16 0-15,-60-16 0 0,52 6 0 0,-52-6 0 0,58 2 0 0,-58-2 0 16,63-2 0-16,-63 2 0 0,65 0 0 0,-65 0 0 15,57 0 0-15,-57 0 0 0,48 0 0 0,-48 0-128 16,0 0 128-16,54-3-128 0,-54 3 128 0,0 0-128 31,40-7-416-31,-29 3-80 0,0 2-16 0,-2-4 0 16,1 2-1280-16,-2-2-256 0,1-1-48 0,-2 1-7424 0,0 0-1488 0</inkml:trace>
  <inkml:trace contextRef="#ctx0" brushRef="#br0" timeOffset="-203713.25">8538 10808 3679 0,'-5'12'320'0,"2"-5"-320"0,0 2 0 0,1-3 0 0,1 3 2032 0,-2-2 336 16,1 2 64-16,-2 11 0 0,-2 8-16 0,-4 16-16 16,-3 6 0-16,-1 5 0 0,-1 2-1024 0,0-4-208 15,3 1-32-15,-2-6-16 0,2-1-592 0,0-3-112 16,1 0-32-16,0-3 0 0,1-5-256 0,2 1-128 15,1 1 128-15,4-3-128 0,2-4 0 0</inkml:trace>
  <inkml:trace contextRef="#ctx0" brushRef="#br0" timeOffset="-191830.82">18848 7669 5519 0,'-2'-1'496'0,"0"-2"-496"16,1 3 0-16,-1 0 0 0,2 0 1264 0,-1-2 144 16,-1 2 48-16,-3-1 0 0,-2 1 880 0,0 0 176 15,0 0 48-15,-2 3 0 0,2 4-288 0,-1 1-48 16,0 2-16-16,-1 0 0 0,-1 2-816 0,0 5-176 0,0-1-16 0,-1 6-16 15,-3 5-240-15,1-1-48 0,-3 3-16 0,1-1 0 16,1-3-368-16,-1 3-80 0,1 1-16 0,-2 3 0 16,-1 2-192-16,3 5-32 0,1-5-16 0,3-2 0 15,2 6-176-15,2 0 0 0,2 3 0 0,1 1 0 16,5 5 0-16,-1 2 0 0,1 2 0 0,1-3 0 16,1-5 0-16,-1 8-176 0,1 0 176 0,-2 1-128 15,1 1-64-15,-3 1-16 0,0 2 0 0,-3-4 0 16,1-6 208-16,-1 2 0 0,0 3 0 0,-2-4 0 15,2-3 0-15,0-2 0 0,1 4 0 0,1-2 160 16,2-3 224-16,2-1 64 0,1-1 0 0,1-4 0 16,-1 0-144-16,3 4-32 0,3 6 0 0,2 4 0 15,0 4-272-15,2-2 0 0,-1 0 128 0,2-1-128 0,0 1 0 0,-1-4 0 16,-2 1 0-16,2-1 0 0,1 7 0 0,1-6 0 16,-2-1 0-16,1-6 0 0,-1-6-272 0,0-2 32 15,-2-3 16-15,0-7 0 16,-2-5-304-16,0-5-64 0,-1-3-16 0,-2-4 0 15,2-3-384-15,-1-3-80 0,-8 0-16 0,0 0-13888 16</inkml:trace>
  <inkml:trace contextRef="#ctx0" brushRef="#br0" timeOffset="-190747.04">23336 7827 10127 0,'0'5'896'0,"0"-3"-704"15,0-2-192-15,1 0 0 0,-1 0 960 0,2 2 144 16,-1 1 48-16,1 0 0 0,3 4 816 0,0-1 160 16,0 6 48-16,3 0 0 0,-1 2 320 0,0 2 80 15,3 3 16-15,-1-1 0 0,1 2-896 0,1 1-176 16,0-4-48-16,3 4 0 0,2-2-608 0,1 1-128 15,3-1-32-15,2 2 0 0,3 2-528 0,-2-3-176 16,2-3 0-16,-1 3 0 0,-2 4 0 0,0 0 0 16,0 3 0-16,-1-3 0 0,-2 0 0 0,-3 5 0 15,-1 5 0-15,-3 1-144 0,-1 0 144 0,-2 3 0 16,-2 0 0-16,-2 6 0 0,-1-2 0 0,-3 2 0 16,-3 3 0-16,-3 4 0 0,-4 4 0 0,-1-3 0 15,-1 2 0-15,-1-4 0 0,-3 3 176 0,0-2 64 16,2-6 16-16,-2-3 0 0,0 1-80 0,3 1-16 15,-1-3 0-15,1 1 0 0,1 2-160 0,-2-6 0 0,2 3 144 0,-2-3-144 16,-2 5 0-16,0-2 0 0,-1-1 0 0,0-1 0 16,0 0-304-16,-3-1 32 0,-1 3 0 0,-1-5 0 15,3-2 48-15,-3 0 16 0,1-2 0 0,-1-4 0 16,4-2 208-16,-1-1 0 0,1 0 192 0,0 1-192 16,-2 0 192-16,1 1-64 0,0 1 0 0,1-2-128 15,1 0 0-15,-1 1 0 0,1 2 0 0,-1-1 0 16,1 2 0-16,3-2 0 0,-1 0 0 0,2-2 0 15,-2 0 0-15,3-2 0 0,0 1 0 0,0-3 0 16,1-2-160-16,-1 1 160 0,1 1-160 0,-1-2 160 16,0 1-176-16,1-5 176 0,0 3-192 0,0-7 192 15,3 2 0-15,-2-4 0 0,0 2 0 0,-2-2 0 0,2 0 0 16,0-2 0-16,1-1 0 0,1-4 0 0,2 2 0 0,-1-5-288 16,1 0 64-16,1-2 16 15,0-4-1264-15,2-4-240 0</inkml:trace>
  <inkml:trace contextRef="#ctx0" brushRef="#br0" timeOffset="-189645.75">15532 11675 13823 0,'-2'0'1216'0,"-2"-2"-960"0,2 2-256 0,0 0 0 16,2 0 1936-16,-2 0 352 0,-2 0 64 0,1 0 16 16,-4 0 816-16,2 0 160 0,2 0 48 0,1 0 0 15,2 0-1584-15,3 0-304 0,1 2-64 0,2 0-16 16,2-2-784-16,2 0-144 0,-10 0-48 0,0 0 0 15,0 0-80-15,49 0-32 0,-49 0 0 0,0 0 0 16,44 6-96-16,-44-6-32 0,0 0 0 0,0 0 0 16,55 0-208-16,-44 3 0 0,1 0 128 0,-2 0-128 15,1 2 0-15,-4 0 0 0,1-4 0 0,-2 1 0 16,-1 2-320-16,0-1 0 0,0-1 0 0,-1-2-18576 16</inkml:trace>
  <inkml:trace contextRef="#ctx0" brushRef="#br0" timeOffset="-189409.23">15482 11833 24879 0,'5'5'1088'0,"-3"-5"256"0,2 1-1088 0,-1-1-256 16,0 2 0-16,-1-2 0 0,2 0 1984 0,2 3 320 15,3-2 80-15,5 4 16 0,-14-5-736 0,0 0-160 16,49 6-32-16,-49-6 0 0,0 0-1024 0,56 4-224 16,-56-4-32-16,0 0-16 0,58-4-176 0,-58 4 0 0,0 0 0 0,0 0-11680 15,64-17-2336 1</inkml:trace>
  <inkml:trace contextRef="#ctx0" brushRef="#br0" timeOffset="-186544.19">16275 11743 2751 0,'-1'0'256'0,"0"-3"-256"0,0 3 0 0,0 0 0 15,-1 0 896-15,1 0 128 0,-1-2 16 0,-3 0 16 16,-2 2 848-16,1-2 160 0,1 2 48 0,0-3 0 16,2 2 64-16,-1-1 32 0,0 2 0 0,2 0 0 15,-2 0-224-15,2 0-64 0,-1 0 0 0,-1 0 0 16,2 0-160-16,-1 0-32 0,2 0-16 0,0 2 0 15,1-2-464-15,0 0-96 0,1-2 0 0,-1 2-16 16,3 0-496-16,-1 0-112 0,3 0-16 0,1 0 0 0,0 0-208 0,2 0-48 16,-8 0-16-16,0 0 0 15,0 0-64-15,0 0-16 0,52-3 0 0,-52 3 0 0,0 0-160 16,0 0 128-16,44 5-128 0,-34-1 128 0,1-2-128 16,-1-2 0-16,-1 0 0 0,0 0 0 0,-2 0 0 0,-2 2 0 15,1 0 0-15,-2-2 0 0,-2 0 0 0,1 0 0 16,-2 0 0-16,0 0 0 0,1 0 0 0,-2 0 0 15,-2 0 0-15,1-2 0 0,-1 0 0 0,-3 2 0 16,-2-2 0-16,-1-1 0 0,-1 2 0 0,-2 1 0 16,0 0 0-16,-2-2 0 0,0 2 0 0,-1-4 0 15,1 4 0-15,-2 0 0 0,4 0 0 0,-2 0 0 16,1-2 0-16,0 0 0 0,-1 2 0 0,3 0 0 16,2 4 0-16,-1-3 0 0,3 2 0 0,1-3 0 15,2 2 0-15,2 2 0 0,0-4 0 0,1 0 0 0,2 2 0 0,1 0 0 16,1 3 0-16,1-2 128 0,2 3-128 0,0-2 0 15,2-1 128-15,1-3-128 0,0 3 128 0,0 0-128 16,1-2 160-16,-1 2-160 0,2 0 192 0,1 0-192 16,0 0 192-16,-13-3-192 0,0 0 192 0,42 9-192 15,-42-9 128-15,0 0-128 0,0 0 0 0,46 4 0 16,-37-2 0-16,-3-2 0 0,0 0 0 0,-1 1 0 16,-1 2 0-16,-2-3 0 0,1-3 0 0,-2 2 0 15,0 1 0-15,-1-2 0 0,-2-1 0 0,-2 0 0 16,-1 0 0-16,-3 2 0 0,0-2 0 0,-2 2 0 15,-2 0 0-15,0 0 0 0,0-2 0 0,1 0 0 16,0 0 0-16,0 2 0 0,0-2-128 0,1 3 128 16,0 0-512-16,2-2-16 0,2 4 0 0,2-2 0 15,2 3-1024-15,2-3-208 0</inkml:trace>
  <inkml:trace contextRef="#ctx0" brushRef="#br0" timeOffset="-176347.21">17421 11180 8287 0,'0'0'736'16,"0"0"-592"-16,0 0-144 0,0 0 0 15,0 0 1504-15,0 0 272 0,-2 0 48 0,1-3 16 16,0 3 1376-16,-2 0 288 0,1 0 48 0,-2 0 16 16,0 0-496-16,0 0-80 0,-3 0-32 0,0 0 0 0,-1 0-1664 0,0 0-336 15,-2 3-64-15,-1-3 0 0,0 0-448 0,0-3-64 16,-2 3-32-16,-2-2 0 0,1 2-96 0,-3-1-32 16,0 1 0-16,0 0 0 0,0 0-96 0,-2 0-128 15,-1 0 176-15,0-3-176 0,-1 3 144 0,-1 0-144 16,2 0 0-16,1 0 144 0,-1-2-144 0,1 2 0 15,2-1 0-15,1 1 0 0,5-3 0 0,0 3 0 16,-1 3 0-16,0-2 0 0,2 1 128 0,2 2-128 16,1-2 192-16,1 2-64 0,2 1 16 0,2-1 0 15,1 3 0-15,1 2 0 0,1-3-144 0,1 0 0 16,2 4 0-16,2-1 128 0,1 2-128 0,1 4 0 0,3-3 0 16,2 4 0-16,3 0 0 0,1-1 0 0,2 1 0 0,0-3 0 15,1 0 0-15,2 0 0 0,3-1 0 0,0 0 0 16,-3 2-128-16,-1 1 128 0,-2-3 0 0,-3-1 0 15,-3 0 0-15,0 0 0 0,-2 1 0 0,-2-3 0 16,0 4 0-16,-2-6 0 0,-1 3 0 0,-2-1 0 16,-1-1 0-16,1-1 0 0,-3 3 0 0,0-4 0 15,-1 1 0-15,-1 2 0 0,0 1 0 0,-3 2 0 16,-1 0 0-16,-1 2 0 0,-1 1 0 0,-2 1 0 16,-1 2 0-16,-1-1 0 0,0 1 0 0,-1 2 0 15,-1-2 0-15,0 1 0 0,0 1 0 0,0-5 0 16,0 1 0-16,1-4 0 0,1 2 0 0,0-2 0 15,-1 2 0-15,1-2 0 0,1 3 0 0,1-3 0 0,0-2 0 0,0 2-192 16,1-2 64-16,-1 0 128 16,0 0-224-16,2 3 80 0,-1-5 16 0,1 2 0 0,0 0 128 15,0-1 0-15,1 0 0 0,1-1 0 0,2 3 0 0,0-4 0 16,2 6 0-16,1-3 0 0,0 1 0 0,1-1 0 16,2 0 0-16,0-2 0 0,1 0 0 0,2 0 0 15,2 0 0-15,0-2 0 0,2 0 0 0,1-2 0 16,3 1 0-16,-14-5 0 0,0 0 0 0,53 7 0 15,-53-7 0-15,0 0-128 0,69 3 128 0,-69-3 128 16,52-4-128-16,-52 4 176 0,52 0 16 0,-52 0 0 16,57 0 0-16,-57 0 0 0,56 0-192 0,-56 0 128 15,47 0-128-15,-47 0 128 0,48-2-128 0,-48 2 0 16,47 0 0-16,-47 0 0 0,0 0 0 0,53-4 0 16,-53 4 0-16,0 0 0 15,0 0-512-15,0 0-48 0,0 0 0 0,0 0 0 16,0 0-480-16,46 0-112 0,-50 10 0 0,-2 2-16896 0</inkml:trace>
  <inkml:trace contextRef="#ctx0" brushRef="#br0" timeOffset="-175941.06">16925 12499 2751 0,'-2'-1'256'0,"1"-1"-256"0,0-1 0 0,0 2 0 0,1 1 1600 0,-2 0 288 16,2 0 48-16,-1 0 16 0,-1 0 1264 0,-1 0 256 15,1 4 48-15,-1-2 16 0,1 2-416 0,-1 2-96 16,2 0-16-16,1 4 0 0,0 4-1040 0,1 1-224 16,1-3-32-16,0 1-16 0,-2 2-896 0,1-5-176 15,1 0-48-15,-2 2 0 0,1 5-240 0,0 4-48 0,-1 2-16 0,1-1 0 16,1-7-272-16,-2 1 160 15,1 0-160-15,0 0 128 0,0-1-128 0,-1-5 0 0,1-1 0 16,1-3 0 0,-1-2-576-16,-1-4-64 0,1-3 0 0,0-1-17664 0</inkml:trace>
  <inkml:trace contextRef="#ctx0" brushRef="#br0" timeOffset="-175742.06">16922 12625 9215 0,'3'0'816'15,"-1"-2"-656"-15,-1 1-160 0,1 1 0 16,1 0 3360-16,0 0 640 0,-1-3 128 0,6 2 32 16,-8 1-400-16,0 0-80 0,0 0-16 0,49-11 0 15,-49 11-2128-15,0 0-416 0,0 0-96 0,0 0 0 0,55-16-704 0,-55 16-128 16,0 0-16-16,0 0-16 0,0 0-160 0,0 0 0 16,0 0 0-16,0 0 0 15,0 0-400-15,0 0-64 0,0 0-16 0,0 0-17504 16</inkml:trace>
  <inkml:trace contextRef="#ctx0" brushRef="#br0" timeOffset="-175547.62">16941 12717 13823 0,'5'9'608'0,"-3"-6"128"0,1-1-592 0,-1 0-144 15,-1 1 0-15,1-3 0 0,1 0 2752 0,2 3 528 0,3 3 112 0,2 1 0 16,2 3-640-16,0-4-144 0,-1 0-32 0,-1 3 0 15,1-5-1632-15,-1 5-336 0,-1-5-64 0,0 2-16 16,-2-1-528-16,0 0 0 0,0 0 0 0,-2 1 0 31,1-2-1008-31,-1-2-256 0</inkml:trace>
  <inkml:trace contextRef="#ctx0" brushRef="#br0" timeOffset="-175313.19">17203 12561 15663 0,'0'4'688'0,"0"-4"144"0,1 0-656 0,0 0-176 0,-1 0 0 0,2 0 0 16,-1 0 2544-16,1 0 464 0,2 0 112 0,1 1 16 0,1-1-560 0,0 3-96 15,2-3-32-15,-1 2 0 0,1-2-1360 0,-1 1-288 16,0 2-48-16,1-1-16 0,-1-1-544 0,1 2-192 15,-2-3 0-15,0 2 144 16,0 2-688-16,-2-3-144 0,0 1-16 0,-1-1-15744 16</inkml:trace>
  <inkml:trace contextRef="#ctx0" brushRef="#br0" timeOffset="-175114.06">17197 12664 11967 0,'-3'8'528'0,"2"-6"112"0,1 0-512 0,0 1-128 0,1-3 0 0,-1 1 0 16,1 1 2576-16,2-2 496 0,1 3 80 0,1-2 32 15,2 2-384-15,0-1-80 0,-7-2-16 0,0 0 0 16,0 0-1424-16,0 0-272 0,0 0-64 0,55-11-16 16,-55 11-720-16,0 0-208 0,0 0 0 0,0 0 128 15,53-10-944-15,-53 10-176 0</inkml:trace>
  <inkml:trace contextRef="#ctx0" brushRef="#br0" timeOffset="-169931.17">17997 11560 9215 0,'0'0'816'0,"-1"-3"-656"0,-1 3-160 0,2 0 0 15,0 0 2128-15,0-2 400 0,-1 0 80 0,0 0 16 16,0 1 784-16,-2-2 176 0,2 1 16 0,0 0 16 16,1 2-1216-16,-2 0-240 0,2 4-48 0,0-1-16 15,2 4-1200-15,-1-1-224 0,0 3-48 0,0 2-16 0,1 1-208 0,-1 3-32 16,0 1-16-16,0 3 0 0,1 3-80 0,-1-2-16 16,0 5 0-16,1-3 0 0,0 0-256 0,-1 0 160 15,0 1-160-15,0-2 128 0,-1-5-128 0,0-3 0 16,2 2 0-16,-1-1 0 0,1-2 0 0,0-2 0 15,-1-1 0-15,0-3 0 0,2 0-192 0,-2-5 16 16,1 2 16-16,1-3 0 16,0-3-944-16,1 0-192 0,0-4-48 0,0 0-16480 0</inkml:trace>
  <inkml:trace contextRef="#ctx0" brushRef="#br0" timeOffset="-169696.38">18040 11720 4607 0,'0'-2'400'0,"0"-1"-400"0,1 3 0 0,-1 0 0 16,2-1 2864-16,-1-1 480 0,0-1 112 0,1 2 0 16,3 1 1152-16,-5 0 208 0,0 0 48 0,0 0 16 15,0 0-2496-15,0 0-496 0,50-27-96 0,-50 27-32 16,0 0-1008-16,0 0-208 0,44-32-32 0,-44 32-16 16,0 0-192-16,0 0-48 0,46-33 0 0,-46 33 0 15,0 0-256-15,0 0 128 0,47-27-128 0,-47 27 0 16,0 0 0-16,0 0 0 0,0 0 0 0,0 0 0 15,0 0-192-15,0 0-64 0,0 0 0 0,0 0 0 16,0 0-960-16,0 0-208 0</inkml:trace>
  <inkml:trace contextRef="#ctx0" brushRef="#br0" timeOffset="-169413.17">18064 11728 14735 0,'2'2'640'0,"-1"-2"160"0,2 0-640 0,-2 0-160 16,0 0 0-16,2 0 0 0,-1 0 3248 0,2 1 608 15,-4-1 128-15,0 0 32 0,31 12-848 0,-31-12-160 16,26 9-48-16,-13-1 0 0,0 1-1792 0,0-2-352 16,0 2-80-16,-1-1-16 0,-1 5-128 0,0 0-16 15,0 0-16-15,-2-1 0 0,0-2-224 0,-1 2-32 16,-1-2-16-16,0 0 0 0,-1 0-288 0,0-1 128 0,-1-1-128 0,-1-4 0 15,0 2 0-15,-2-2 0 0,2 2 0 0,-2-4 0 16,1 2 0-16,-1-1 0 0,1 0-208 0,-2-3 80 31,2 0-656-31,-2 0-128 0,1-2-32 0,1 1-18208 0</inkml:trace>
  <inkml:trace contextRef="#ctx0" brushRef="#br0" timeOffset="-168230.02">18627 11917 6447 0,'-1'0'576'0,"1"0"-576"0,0 0 0 0,0 0 0 16,0 0 1824-16,0 0 256 0,1 0 48 0,1-3 16 16,0 2 1248-16,2-1 256 0,1-1 64 0,-5 3 0 15,0 0-960-15,0 0-176 0,0 0-32 0,0 0-16 0,0 0-1200 0,0 0-240 16,53-38-64-16,-53 38 0 0,0 0-592 0,0 0-128 15,0 0-32-15,25-42 0 0,-25 42-96 0,0 0-32 16,0 0 0-16,11-52 0 0,-11 52-144 0,0 0 0 16,2-40 0-16,-2 40 128 0,0 0-128 0,2-37 0 15,-2 37 0-15,-2-22 0 0,2 13 0 0,-1 2 0 16,0-2 0-16,-2 3 0 0,1 0 0 0,-2 1 0 16,0-4 0-16,-1 6 0 0,2 4 0 0,-2-1 0 15,1-1 0-15,0 2 0 0,1 4 0 0,-1 1 0 16,2 1 0-16,-2 2 0 0,3 1 192 0,-1 0-32 15,1 2-16-15,1-6 0 0,0-3-144 0,0 1 192 16,0 5-192-16,3 8 192 0,-1 5-192 0,1 3 128 16,1-3-128-16,1-2 128 0,0 1-128 0,2-5 160 0,-3 0-160 0,3 0 160 15,0-1-160-15,-1-3 192 0,2 0-192 0,-2 0 192 16,1-4-192-16,1 0 0 0,-2-2 0 0,0-1 128 16,0-2-128-16,0 0 0 0,-6-3 0 0,0 0 0 31,0 0-512-31,0 0-96 0,0 0-16 0,0 0-18208 0</inkml:trace>
  <inkml:trace contextRef="#ctx0" brushRef="#br0" timeOffset="-167978.34">18546 11730 15663 0,'-3'6'336'0,"2"-6"80"0,1 0 16 0,0 0 16 0,0 2-448 0,1 0 0 15,1-2 0-15,1 3 0 0,2-3 2416 0,1 3 400 16,-6-3 64-16,0 0 32 0,34 6 96 0,-34-6 32 16,0 0 0-16,44 7 0 0,-44-7-1632 0,0 0-336 15,51 0-64-15,-51 0-16 0,0 0-672 0,49 0-144 16,-49 0-32-16,0 0 0 0,0 0-144 0,51 1 0 16,-51-1 0-16,0 0 0 0,0 0 0 0,0 0-192 15,48-1 32-15,-48 1 16 16,0 0-1616-16,0 0-320 0</inkml:trace>
  <inkml:trace contextRef="#ctx0" brushRef="#br0" timeOffset="-167380.24">18854 11218 19343 0,'0'0'1728'0,"0"0"-1392"0,0 0-336 0,0 0 0 16,1 0 1744-16,-1 1 288 0,1 2 48 0,0-1 16 15,1 5 208-15,-1 0 64 0,0 8 0 0,0-3 0 16,2-1-1056-16,-1 0-208 0,1 3-32 0,-1-2-16 16,1 1-576-16,-2-1-112 0,1 1-32 0,0 0 0 15,0 0-336-15,-1-1 128 0,1-2-128 0,-1 0 0 16,0-2 0-16,0-1-160 0,-1-1 16 0,2-3 0 16,-2 0-1488-16,1-3-288 0,0 0-64 0,0 1-13824 15</inkml:trace>
  <inkml:trace contextRef="#ctx0" brushRef="#br0" timeOffset="-167163.67">18887 11326 18431 0,'0'0'816'0,"0"0"160"0,0 0-784 0,0 0-192 16,0 0 0-16,0 0 0 0,0 0 2752 0,0 0 512 15,0 0 112-15,0 0 16 0,43-43-816 0,-43 43-144 16,0 0-48-16,0 0 0 0,0 0-1504 0,0 0-304 15,45-30-64-15,-45 30-16 0,0 0-304 0,0 0-48 16,0 0-16-16,0 0 0 0,0 0-128 0,0 0 0 16,0 0 0-16,0 0 0 0,0 0-336 0,0 0-48 15,0 0-16-15,0 0-11632 0,0 0-2336 0</inkml:trace>
  <inkml:trace contextRef="#ctx0" brushRef="#br0" timeOffset="-166931.43">18871 11316 10127 0,'4'7'448'0,"-3"-4"96"0,1-1-544 0,1 0 0 0,-2 0 0 0,0-2 0 16,2 1 2992-16,2 2 480 0,2-1 112 0,2 2 0 16,-9-4-16-16,23 9-16 0,-12-3 0 0,1 1 0 15,-2-1-1776-15,-2 1-368 0,1-1-64 0,-2 0 0 16,1 1-928-16,-2-1-176 0,-1 1-48 0,0-2 0 0,0 2-192 0,-3-4 0 15,2-2 0-15,-2 1 0 0,2 1 0 0,-1 0 0 16,-1 0 0-16,-1-3-160 16,2 0-960-16,-2 0-192 0,0 0-32 0,-1 0-15584 15</inkml:trace>
  <inkml:trace contextRef="#ctx0" brushRef="#br0" timeOffset="-166564.53">19137 11330 12783 0,'-3'0'272'0,"2"0"64"0,0 0 16 0,-2 0 16 0,2 0-368 0,0 0 0 0,1 0 0 0,-2 0 0 16,-1 0 4000-16,1 0 736 0,-1 0 128 0,2-2 48 15,0 2-1920-15,-1 0-384 0,2 2-80 0,0 0-16 16,2-2-1504-16,0 1-304 0,1 2-64 0,-1-3-16 16,1 2-272-16,0 2-48 0,1-2-16 0,1-2 0 15,-1 4-96-15,1-1-32 0,1-2 0 0,-1 1 0 16,2 2-160-16,-1-2 0 0,-6-2 144 0,0 0-144 15,0 0 0-15,26 10 0 0,-26-10 0 0,0 0 0 16,0 0-320-16,0 0-64 0,0 0-32 0,0 0-12224 16,0 0-2448-16</inkml:trace>
  <inkml:trace contextRef="#ctx0" brushRef="#br0" timeOffset="-166060.16">19372 11206 1839 0,'-1'0'160'0,"-1"-3"-160"0,2 3 0 0,0-1 0 16,0 1 2096-16,0 0 384 0,0 0 80 0,0-2 0 15,0 2 688-15,0-4 128 0,2-2 16 0,-2 3 16 16,1 6-848-16,-1-3-192 0,1 4-16 0,-1-2-16 0,1-1-608 0,-1 4-128 16,2 1-32-16,-2 1 0 0,1 2-512 0,-1 1-96 15,1 0-32-15,0 5 0 0,-1-3-432 0,1 4-96 16,-1-2-16-16,0 1 0 0,2 1-96 0,-2-4-32 16,1 1 0-16,0 0 0 0,-1-3-256 0,0 3 160 15,1-4-160-15,1 1 128 0,-2-1-128 0,1-3 0 16,0-2 0-16,0-2 0 0,1 1 0 0,-2-2 0 15,1-1 0-15,0 0 0 16,-1 0-480-16,0-1-32 0,0 1 0 0,0-3 0 16,-1 1-1056-16,1 1-224 0</inkml:trace>
  <inkml:trace contextRef="#ctx0" brushRef="#br0" timeOffset="-163964.2">19718 11478 4607 0,'0'-4'400'15,"-1"2"-400"-15,0-1 0 0,-1 2 0 0,2 1 1856 0,-1-2 272 16,-1-2 64-16,-2-2 16 0,-1-1 1120 0,1-1 208 15,-1 3 48-15,3 0 16 0,-1 1-816 0,1 4-160 16,1-2-48-16,-1 1 0 0,2 2-912 0,0-1-176 16,0 2-32-16,0 1-16 0,0 0-800 0,0 0-176 15,0 1-16-15,0 2-16 0,0-3-144 0,0 4-32 16,0 1 0-16,-1 0 0 0,1 2-96 0,1 1-32 16,-1-1 0-16,0 0 0 0,2-2-128 0,-2 2 0 15,1 0 0-15,0 2 0 0,-1 2 0 0,1-2 0 16,1 3 0-16,-2-5 0 0,2 2 0 0,-1-2 0 0,-1 0 0 0,2 0 0 15,0-1 0-15,0-1 0 0,1 0 0 0,-2-2 0 16,2 0 0-16,-2-3 0 0,0 0 0 0,2 4 0 16,-2-4 0-16,-1 0 0 0,1-3 0 0,-1 0 0 15,0 3 0-15,1 0 0 0,-1 1 0 0,0-2 0 16,0 2 0-16,-1 0 0 0,1-2 0 0,0 2 128 16,0-1-128-16,-1 0 0 0,2-7 0 0,-1 4 128 15,0 8-128-15,0 0 0 0,0-2 0 0,0 1 128 16,-1 0-128-16,0 2 0 0,1-3 0 0,-2 0 128 15,1-2-128-15,0-1 0 0,-2 2 144 0,2 0-144 16,-1 2 0-16,0-1 0 0,0-1 0 0,0 1 128 16,-2 0-128-16,0 1 0 0,0 0 0 0,-2-1 0 15,1 0 0-15,-1 1 0 0,-3 2 0 0,1 0 0 0,0-2 0 0,1 2 0 16,-2 1 0-16,1-2 0 0,0 2-240 0,1-2 48 16,-1 0 0-16,3-1 0 0,0-1 48 0,1-3 16 15,-1 1 0-15,1 1 0 0,1-4 128 0,1 2 0 16,1-3-144-16,-1 1 144 0,1-1 0 0,1-1 0 15,0 1 0-15,0-3 0 0,1 2-128 0,1-1 128 16,0-2 0-16,1-1 0 0,-1 1 0 0,2 1 0 16,0-2 0-16,-1 1 0 0,1 0 0 0,0 0 0 15,-4 4 0-15,0 0 0 0,0 0 0 0,0 0 0 16,0 0 0-16,0 0 0 0,0 0 0 0,0 0 0 16,53-24 0-16,-53 24 0 0,0 0 0 0,0 0 0 15,0 0 0-15,0 0 0 0,0 0 0 0,0 0 0 0,53-15 0 16,-53 15 0-16,0 0 0 0,0 0 0 0,22 11 0 0,-18-7 0 15,1 2 0-15,-1 0 128 0,-1 0-128 0,1 0 192 16,-1 1-192-16,-1-2 192 0,0 3-192 0,1 1 192 16,-1-2-192-16,1 3 192 0,-1 1-192 0,1-1 192 15,1-4-192-15,-2-2 0 0,2 2 144 0,-1-3-144 16,2 0 0-16,0 0 0 0,2 1 0 0,-1-1 0 16,1 0 0-16,1-2 0 0,-1 2 0 0,0-3 0 15,0 2 0-15,-7-2 0 0,0 0-176 0,0 0 176 16,0 0-576-1,0 0-32-15,0 0 0 0,0 0-11760 0,0 0-2352 0</inkml:trace>
  <inkml:trace contextRef="#ctx0" brushRef="#br0" timeOffset="-163126.15">20000 11169 6447 0,'0'0'576'0,"-1"0"-576"0,0-1 0 0,1 1 0 15,0 0 2256-15,-2 1 352 0,1-2 64 0,-1 2 16 16,0-1 720-16,0 2 160 0,-1 1 16 0,1 3 16 15,-1 0-1248-15,3-1-256 0,0 4-48 0,0-1-16 16,3 2-784-16,-2 0-160 0,2 0-16 0,-1 2-16 16,1-3-608-16,-2 3-128 0,1 2-32 0,0-2 0 15,-1 1-288-15,1-1 160 0,-1-1-160 0,1 0 128 16,-1-1-128-16,0 0 0 0,-1-4 0 0,1 3 0 16,-1-5-576-16,0-1-32 0,0 1-16 0,0 1 0 15,0-4-2000-15,-1 2-416 0</inkml:trace>
  <inkml:trace contextRef="#ctx0" brushRef="#br0" timeOffset="-162896.89">19993 11370 8287 0,'0'0'368'0,"0"0"80"0,0 0-448 0,0 0 0 16,0 0 0-16,0 0 0 0,0 0 3264 0,0 0 560 16,23-38 112-16,-23 38 32 0,0 0 224 0,0 0 48 15,41-45 16-15,-41 45 0 0,0 0-2528 0,0 0-496 16,0 0-96-16,43-30-32 0,-43 30-592 0,0 0-112 15,0 0-16-15,0 0-16 0,0 0-176 0,45-39-16 0,-45 39-16 0,0 0 0 16,0 0-160-16,0 0 0 0,0 0 0 0,0 0 128 16,0 0-128-16,0 0 0 0,0 0 0 0,0 0 0 31,0 0-512-31,0 0 0 0,0 0 16 0,0 0 0 16,0 0-848-16,0 0-160 0</inkml:trace>
  <inkml:trace contextRef="#ctx0" brushRef="#br0" timeOffset="-162677.02">20023 11276 10127 0,'0'5'448'0,"0"-1"96"0,0-2-544 0,2-2 0 0,-1 2 0 0,0 0 0 16,0 1 3200-16,3-2 544 0,2 4 96 0,4 2 32 16,0 2-48-16,1 1-16 0,0 0 0 0,0-2 0 0,1 3-2192 0,-2 1-432 15,-2-2-96-15,2 2 0 0,0-2-560 16,-1 2-96-16,-1-2-32 0,1 0 0 0,0-1-272 15,-1 0-128-15,1 0 128 0,-3-3-128 0,1 2 0 0,-2-2 0 16,0-4 0-16,0 2 0 16,0-4-432-16,-1 0-64 0,-4 0-16 0,0 0-18176 15</inkml:trace>
  <inkml:trace contextRef="#ctx0" brushRef="#br0" timeOffset="-161747.03">19335 12161 10127 0,'-4'-4'208'0,"2"4"48"0,-1-3 16 0,2 3 48 0,0 0-320 0,1 0 0 0,0 0 0 0,0 0 0 15,0 3 2800-15,0-3 496 0,1 4 96 0,1-2 32 16,3-2-960-16,0 4-192 0,1-3-32 0,3 0-16 16,-9-1-272-16,0 0-48 0,0 0-16 0,41 10 0 15,-41-10-688-15,0 0-144 0,0 0-32 0,57 4 0 16,-57-4-512-16,0 0-96 0,49 6-32 0,-49-6 0 0,0 0-96 0,52 6-32 15,-52-6 0-15,0 0 0 0,56 6-80 0,-56-6-32 16,0 0 0-16,62 0 0 0,-62 0-144 0,0 0 128 16,69-3-128-16,-69 3 128 0,0 0-128 0,63-13 0 15,-63 13 0-15,0 0 0 0,62 6 0 0,-62-6 0 16,0 0 0-16,52 5 0 0,-52-5 0 0,0 0 0 16,42 9 0-16,-42-9 0 0,0 0 0 0,41 10 0 15,-41-10 0-15,0 0 0 0,38 9 0 0,-38-9 0 16,0 0 0-16,0 0 0 0,44 6 0 0,-44-6 0 15,0 0 0-15,0 0 0 0,52 3 0 0,-52-3 0 16,0 0 128-16,39 9-128 0,-39-9 0 0,0 0 0 0,35 8 0 16,-35-8 0-16,0 0 0 0,34 8 0 0,-34-8 0 15,0 0 0-15,0 0 0 0,0 0 0 0,37 8-176 16,-37-8 176 0,0 0-512-16,0 0-32 0,0 0 0 0,0 0 0 15,0 0-416-15,0 0-96 0,0 0-16 0,32-39-10688 0,-32 39-2128 0</inkml:trace>
  <inkml:trace contextRef="#ctx0" brushRef="#br0" timeOffset="-156363.78">19588 12470 5519 0,'-2'-5'496'0,"-1"1"-496"16,2 4 0-16,0-2 0 0,0 2 1360 0,-1-2 176 15,-1 0 48-15,-2-2 0 0,0-2 912 0,0 2 176 16,0-1 32-16,1 4 16 0,2-1 400 0,0 2 80 15,1 3 0-15,0 2 16 0,1-5-1056 0,0 4-224 16,0 2-32-16,0 2-16 0,0 3-976 0,1-4-192 16,-1 3-32-16,0 2-16 0,0 4-240 0,0 5-48 0,0-1-16 0,0 5 0 15,1 0-224-15,-1 1-144 0,3-2 192 0,-2 2-192 16,2-3 0-16,-1-2 0 0,1-2 0 0,-1-5 0 31,2 1-320-31,-1-5-80 0,1-2-16 0,0 0-12192 0,1-2-2432 0</inkml:trace>
  <inkml:trace contextRef="#ctx0" brushRef="#br0" timeOffset="-156146.97">19588 12628 23039 0,'-1'-3'1024'0,"1"0"192"16,0-2-960-16,0 4-256 0,0-2 0 0,0 2 0 15,1-2 2464-15,0 0 448 0,-1 3 96 0,0 0 0 0,0 0-1024 0,24-51-192 16,-24 51-64-16,0 0 0 0,31-43-1088 0,-31 43-240 15,0 0-32-15,34-42-16 0,-34 42-160 0,0 0-48 16,40-40 0-16,-40 40 0 0,0 0-144 0,0 0 0 16,46-36 0-16,-46 36 0 0,0 0 0 0,0 0 0 15,0 0 0-15,0 0 0 16,0 0-640-16,0 0-64 0,0 0-16 0,0 0-11248 16,0 0-2240-16</inkml:trace>
  <inkml:trace contextRef="#ctx0" brushRef="#br0" timeOffset="-155911.61">19613 12601 1839 0,'0'5'160'0,"0"-2"-160"0,1 4 0 0,2-5 0 16,-2-1 2688-16,0 2 496 0,2 0 96 0,0 1 32 16,6 5 1488-16,0 1 320 0,2 2 48 0,0 0 16 15,0 1-2400-15,-1-1-480 0,1-2-80 0,0 2-32 16,-1 1-1360-16,-1 0-288 0,-1-4-48 0,1 1-16 15,1 0-272-15,-3-4-48 0,2 0-16 0,-2-2 0 16,-7-4-144-16,0 0 0 0,0 0 0 0,0 0 0 16,0 0-256-16,0 0-48 0,51-4 0 0,-51 4-18288 15</inkml:trace>
  <inkml:trace contextRef="#ctx0" brushRef="#br0" timeOffset="-155626.2">20006 12416 5519 0,'-1'-2'496'0,"1"1"-496"16,0-2 0-16,0 3 0 0,0-2 3232 0,0 1 544 15,0 1 128-15,0 0 0 0,0-3 304 0,1-1 48 16,-1 2 16-16,0-1 0 0,1 2-2096 0,-1-1-432 15,0 2-80-15,0 0 0 0,0 2-1088 0,0-2-192 16,0 4-64-16,0 2 0 0,0-2-64 0,0 4-32 16,0 0 0-16,0 3 0 0,0-1-224 0,2 2 144 15,-1-2-144-15,-1 3 128 0,2-1-128 0,0 0 0 0,0-2 0 0,-1 3 0 16,2-4-160-16,-2 4-16 0,0-6 0 0,0 2 0 31,1-2-528-31,-2 2-128 0,1 0 0 0,0 1-17200 0</inkml:trace>
  <inkml:trace contextRef="#ctx0" brushRef="#br0" timeOffset="-155143.35">20025 12774 14735 0,'-3'2'640'0,"2"0"160"0,0 0-640 0,0-2-160 16,1 0 0-16,0 0 0 0,0 0 3328 0,0 3 640 16,0-3 128-16,0 1 32 0,0-1-1056 0,0 0-192 15,1 2-64-15,0-2 0 0,0-2-1840 0,2 2-368 16,-2 2-80-16,0 2-16 0,2-4-208 0,-1 0-48 16,-1-4-16-16,1 2 0 0,0 4-112 0,1-2 0 15,0 0-128-15,0 0 192 0,-1 0-192 0,2-2 176 16,-2 1-176-16,1 1 160 0,1 0-160 0,-2-3 0 15,1 3 0-15,-1 0 0 0,0 0 0 0,0 0 0 16,-1 3 0-16,-1-2 0 0,0 1 0 0,0 2-176 16,0-2 176-16,-1 5-192 0,-1-6 0 0,1 4 0 15,0-4 0-15,-1 4 0 0,-1 2 16 0,-1 0 0 16,2-1 0-16,-2 0 0 0,2-2 176 0,-2-1 0 16,-1 4 0-16,0-3-128 0,1 0 128 0,-1-4 0 0,2 3 0 0,-1-3 0 15,0 0 0-15,3-3 0 0,-1 1 0 0,0-2 0 16,2 2 160-16,-1-2-32 0,1 0-128 0,0 0 192 15,1 2-32-15,1-2-16 0,-1 2 0 0,1-4 0 16,0 2-144-16,0-1 160 0,2 4-160 0,-1 1 160 16,1 0-160-16,0-3 0 0,1 2 0 0,-2 1 0 15,-3 0 0-15,0 0 0 0,0 0 0 0,0 0 0 16,0 0-400-16,0 0-64 0,0 0-16 0,0 0-17952 16</inkml:trace>
  <inkml:trace contextRef="#ctx0" brushRef="#br0" timeOffset="-153714.77">20637 12252 4607 0,'-1'1'400'0,"-1"-1"-400"0,2-1 0 0,0 1 0 16,0 1 1472-16,-1-1 224 0,0 2 32 0,0-1 16 15,-1 1 1136-15,1-1 240 0,1-1 32 0,1 0 16 16,1 0-544-16,0 0-96 0,2 0-32 0,0-1 0 16,0 1-704-16,-4 0-160 0,0 0-32 0,0 0 0 15,0 0-512-15,0 0-96 0,59-22-32 0,-59 22 0 16,0 0-448-16,0 0-112 0,52-25-16 0,-52 25 0 16,0 0-192-16,0 0-32 0,45-38-16 0,-45 38 0 15,0 0-144-15,0 0 0 0,39-51 0 0,-39 51 0 16,0 0 0-16,18-44 0 0,-18 44 0 0,0 0 0 15,8-40-176-15,-8 30 48 0,1 3 0 0,-2-2 0 16,-1 0-112-16,-1 2-16 0,-4-3 0 0,0 2 0 16,-2 1 256-16,1 4-176 0,-3-1 176 0,-1 1-160 0,0 3 160 0,-2 0 0 15,1 3 0-15,-2 1 0 0,0 2 144 0,2-2-144 16,-1 2 192-16,0 2-192 0,1 0 208 0,0 2-64 16,4-2-16-16,-1 2 0 0,1 3 48 0,2 1 0 15,0 2 0-15,2-2 0 0,3 1-48 0,1-1-128 16,1 0 192-16,1-4-64 0,3 3-128 0,1-1 160 15,2-1-160-15,2 1 160 0,3 3 32 0,0-2 16 16,2-3 0-16,1-3 0 0,0 4 48 0,0-1 16 16,-1 0 0-16,1-1 0 0,0 0-80 0,-15-9 0 15,32 13-16-15,-32-13 0 0,34 10-176 0,-34-10 0 16,0 0 0-16,47 2 128 0,-47-2-128 0,0 0 0 16,42 0 0-16,-42 0 0 0,0 0 0 0,0 0 0 0,0 0 0 15,49-15 0 1,-49 15-640-16,0 0-16 0,0 0 0 0,0 0 0 15,37-40-1008-15,-37 40-192 0,0 0-32 0,0 0-15232 0</inkml:trace>
  <inkml:trace contextRef="#ctx0" brushRef="#br0" timeOffset="-153260.39">20969 11623 23951 0,'0'0'2128'0,"0"0"-1696"0,2 0-432 0,-2 0 0 16,0 0 1952-16,0 0 304 15,1 0 64-15,1 0 16 0,3 0-96 0,0 0-32 0,-5 0 0 0,0 0 0 16,0 0-1360-16,0 0-272 0,0 0-48 0,0 0-16 16,51-7-240-16,-51 7-48 0,0 0-16 0,0 0 0 15,0 0-208-15,44 4 0 0,-44-4 128 0,0 0-128 16,0 0 0-16,0 0-208 0,0 0 32 0,50-6 16 31,-50 6-864-31,0 0-160 0</inkml:trace>
  <inkml:trace contextRef="#ctx0" brushRef="#br0" timeOffset="-152562.64">21322 11336 18431 0,'0'0'816'0,"0"0"160"0,0 0-784 16,0 0-192-16,0 0 0 0,0 0 0 0,0 0 2432 0,0 0 432 15,0 0 80-15,0 0 32 0,0 0-464 0,0 0-80 16,0 0-32-16,0 0 0 0,0 0-1248 0,0 0-240 16,0 0-48-16,0 0-16 0,0 0-448 0,0 0-80 15,10 8-32-15,-10 0 0 0,0 0-288 0,0 5 128 16,1-3-128-16,0 2 0 0,0 0 0 0,1-2 0 16,-1 0 0-16,0-1 0 0,2 1 0 0,-2 0 0 15,1-4 0-15,1 1 0 0,-1-1 0 0,1 1 0 16,-1 1 0-16,1-2 0 0,-1 2 0 0,1-2 0 15,-1 3 0-15,-1-3 0 16,2 0 0-16,-2-2 0 0,0 2 0 0,1-4 0 0,-1 2 0 0,0 2 0 0,0-2 0 0,0 0 0 16,1 1 0-16,-2-2 0 0,1 0 0 0,-1 1 0 15,1-2 128-15,-1-1-128 0,0 2 0 0,1 1 0 16,-1-1 0-16,0 2 0 0,0-1 0 0,0-2 0 16,0 2 0-16,-1 2 0 15,0-2 0-15,0 2 0 0,-2-2 0 0,2 1 0 0,0-2 0 0,-2 4 0 16,0-1 0-16,-1 0 0 0,0 1 0 0,0 0 0 15,0-1 0-15,-1 2 0 0,0-1 0 0,0-1 0 16,0-1 0-16,0 0 0 0,0 1 0 0,0 0 0 16,-1 0 0-16,1-2 0 0,-1 2 0 0,-1-2 0 15,0 2-256-15,1-3 64 0,0 1 0 0,-1 1 0 16,2-1 48-16,-1-1 16 0,3 0 0 0,-1 0 0 0,1-3 128 0,1 0 0 16,2 1 0-16,-1-1-128 0,1 0 128 0,1-1 0 15,0 1 0-15,2 0 0 0,-3 0 0 0,0 0 0 16,0 0 0-16,0 0 0 0,0 0 0 0,0 0 0 15,0 0 0-15,43-31-128 0,-43 31 128 0,0 0 0 16,0 0 0-16,0 0 128 0,0 0-128 0,46-14 144 16,-40 16-144-16,0 0 160 0,0-1-160 0,-1 2 0 15,0-3 144-15,-1 2-144 0,1-1 0 0,-2 2 144 16,1-1-144-16,-1 2 0 0,0 0 160 0,1-1-160 16,-1 2 128-16,-1 2-128 0,1-4 128 0,-1 1-128 15,-1 1 128-15,2-1-128 0,-2-4 0 0,0 1 0 0,2 4 128 16,-2-1-128-16,1 4 0 0,1 0 0 15,-1-3 0-15,1-2 0 0,-1 4 0 0,1-7-224 0,-1-7 80 16,2 5 16 0,0 1-944-16,-4 1-176 0,0 0-32 0,0 0-15808 0</inkml:trace>
  <inkml:trace contextRef="#ctx0" brushRef="#br0" timeOffset="-152081.37">21627 11720 17503 0,'-3'4'768'0,"1"-4"176"0,0 4-752 0,1-4-192 15,-1 2 0-15,1-2 0 0,0 4 2592 0,0-2 480 16,-2 2 112-16,1-1 16 0,-1 1-496 0,2 1-80 16,1-1-32-16,0-1 0 0,1-3-1536 0,0 0-304 15,2 0-64-15,-3 0-16 0,0 0-352 0,0 0-80 16,0 0-16-16,0 0 0 0,0 0-32 0,0 0-16 16,0 0 0-16,40-47 0 0,-40 47-176 0,0 0 160 15,0 0-160-15,19-47 160 0,-19 47-160 0,0 0 0 16,0 0 0-16,15-51 0 0,-15 51 0 0,0 0 0 15,8-45 0-15,-8 45 0 0,0 0 0 0,2-43 0 0,-2 43 0 0,-2-27 0 16,2 27 0-16,0 0 0 0,-5-29 0 0,1 23 0 16,1 0 0-16,0 4 0 0,0-2 0 0,1 4 0 15,-1-3 0-15,1 6 0 0,-2-2 0 0,0 4 0 16,2-1 0-16,-2 2 0 0,1 0 0 0,-1 4 0 16,1-1 0-16,1 2 0 0,1 1 144 0,-1-1-144 15,1-1 0-15,0 0 0 0,0 3 0 0,1 0 0 16,0 2 0-16,0-3-240 0,1 2 48 0,-1-2 0 15,1 1-816-15,0-3-144 0,-1-4-48 0,2 0-16272 16</inkml:trace>
  <inkml:trace contextRef="#ctx0" brushRef="#br0" timeOffset="-151827.02">21510 11535 13823 0,'-4'0'608'0,"2"2"128"0,-1-2-592 0,2 0-144 16,1 0 0-16,0 0 0 0,0 2 3328 0,0 0 624 16,0 0 128-16,1 2 16 0,2-1-848 0,-1 2-176 15,3 0-48-15,1-2 0 0,2 0-1872 0,0-3-368 16,-8 0-80-16,0 0 0 0,0 0-336 0,45 6-64 16,-45-6-16-16,0 0 0 0,43 0-160 0,-43 0-128 15,0 0 144-15,48-5-144 0,-48 5 0 0,0 0 0 16,53-10 0-16,-53 10 0 0,0 0-144 0,50-16-80 15,-50 16-16-15,0 0 0 16,0 0-384-16,51-20-80 0,-51 20 0 0,0 0-17424 0</inkml:trace>
  <inkml:trace contextRef="#ctx0" brushRef="#br0" timeOffset="-150046.3">21630 11661 2751 0,'0'2'256'0,"0"-2"-256"16,-1 0 0-16,1 0 0 0,0 0 0 0,0-2-160 15,0 2 32-15,0 0 0 0,-2 2 256 0,2-4 48 16,0-1 16-16,0 2 0 0,0-1 1024 0,0-1 192 16,2 3 64-16,-1 3 0 0,1-3 240 0,1 0 48 15,-1 2 16-15,1-2 0 0,-1 0-384 0,1-2-80 16,-2 2-16-16,1 0 0 0,0 0-448 0,-1 0-80 15,-1-3-32-15,1 2 0 0,-1 1-208 0,1-2-32 16,-1-1-16-16,1 2 0 0,-1 2-32 0,2-1-16 16,-4-1 0-16,2-2 0 0,2 6-176 0,-1 1-16 15,-1-2-16-15,1-1 0 0,0 2-96 0,-1-1-128 16,2-1 176-16,-2 2-176 0,0-3 0 0,0 0 0 0,0 2 0 0,0-2 0 16,0 2 0-16,0 0 160 0,-2-2-160 0,2 1 192 15,-1-1 224-15,0 3 48 0,0-1 16 0,-1 2 0 16,1-2 352-16,0 0 80 0,-1 3 16 0,0-2 0 15,1 0-160-15,0 1-16 0,1-1-16 0,0 1 0 16,0 1-288-16,0 1-64 0,0-2-16 0,1 0 0 16,2 2-144-16,-2-4-32 0,0-4 0 0,1 4 0 15,1 8-192-15,-1 0 0 0,2-1 128 0,0-2-128 16,-2 2 0-16,2-3 0 0,-1 0 128 0,0 0-128 16,0 0 0-16,-1 2 144 0,1-2-144 0,-1 0 128 15,1 0-128-15,-1-3 0 0,1 2 144 0,-1 0-144 0,0-2 0 0,1 0 0 16,-1-3 0-16,1 0 0 0,-1 0 0 15,-2 0 0-15,0 0 0 0,0 0-192 16,0 0-720-16,0 0-160 0,0 0-16 0,0 0-9152 16,0 0-1808-16</inkml:trace>
  <inkml:trace contextRef="#ctx0" brushRef="#br0" timeOffset="-145830.78">22248 12049 11967 0,'-1'0'1072'0,"1"0"-864"0,0 0-208 0,0 0 0 15,0 1 1536-15,-1-1 256 0,1 3 48 0,0-3 16 16,0 2 1168-16,1 2 240 0,1-3 64 0,1 2 0 16,2-1-976-16,-2-2-192 0,2 2-48 0,-5-2 0 15,0 0-1056-15,0 0-224 0,0 0-32 0,0 0-16 16,42 2-400-16,-42-2-64 0,0 0-32 0,0 0 0 16,0 0-160-16,45 2-128 0,-45-2 144 0,0 0-144 0,0 0 0 0,41 4 0 15,-41-4 0-15,0 0 0 16,0 0 0-16,0 0-192 0,0 0 48 0,0 0 0 15,53-10-784-15,-53 10-160 0,0 0-16 0,0 0-16368 16</inkml:trace>
  <inkml:trace contextRef="#ctx0" brushRef="#br0" timeOffset="-145563.75">22374 11927 911 0,'0'0'0'0,"0"0"0"16,0 0 0-16,0 0 0 0,0 0 3072 0,0 0 544 0,0 2 96 0,0 2 32 16,0 0 704-16,-1 2 144 0,2 3 16 0,0-2 16 15,1 2-1792-15,-1 1-352 0,0-1-80 0,0 0-16 16,1 1-1440-16,-1-1-304 0,0-2-48 0,0 3-16 16,-1 1-336-16,2-1-80 0,-2 2-16 0,1-2 0 15,0-1-144-15,0 1 0 0,-2 0 0 0,1-2 0 16,1 0 0-16,-1 0 0 0,1 2 0 0,-1 0 0 15,2-4-320-15,-2 3-32 0,1 1-16 0,-1 0 0 16,1-2-1136 0,0 0-224-16,-1 1-64 0,-1 0-14560 0</inkml:trace>
  <inkml:trace contextRef="#ctx0" brushRef="#br0" timeOffset="-144264.56">23561 11503 21183 0,'0'-4'1888'0,"0"1"-1504"0,0 3-384 0,0 0 0 16,-2 0 1776-16,1 0 272 0,-1-3 64 0,0 0 16 15,-1 0 192-15,-2 0 48 0,-1-1 0 0,0 2 0 16,-3-2-1216-16,1-1-224 0,-1 4-48 0,-1-5-16 16,-2 2-480-16,-1-1-80 0,0 1-32 0,-2-3 0 15,-1 5-112-15,0-2-32 0,-1 1 0 0,-1 0 0 16,1 0-128-16,0 3 0 0,-2 0 0 0,2 3 128 16,-1-2-128-16,2 4 128 0,3-4-128 0,0 3 128 15,4 1 176-15,1-4 16 0,2 1 16 0,1 1 0 16,1 1-128-16,2-4-16 0,1 2-16 0,-1 2 0 0,1-2-176 0,1 0 0 15,0 1 0-15,0 2 128 0,1 1-128 16,2-2 0-16,0 2 0 0,4 0 128 0,0 1-128 0,1-1 0 16,1 4 144-16,0-2-144 0,0 0 0 0,1 2 0 15,3 2 0-15,0 0 128 0,0 1-128 0,1 0 0 16,-2 2 0-16,1-2 0 0,-2-1 0 0,-1 2 0 16,-1-2 0-16,1 2 0 0,-2-2 0 0,-2 3 0 15,-1-3 0-15,-1-2 0 0,-2 0 0 0,-1 0 0 16,1 0 0-16,-4 1 0 0,1 2 0 0,-3 2 0 15,1-1 0-15,-2 1 0 0,0 1 0 0,-3-3 0 16,1 6 0-16,-2-4 0 0,1 1 0 0,-1 0 0 16,0 0 0-16,-1 0 0 0,-1 3 0 0,-1 0 0 15,0 4-176-15,-1-2 176 0,3-2-288 0,-1 2 32 0,1-1 16 16,2-4 0-16,-1 3 0 0,0-4 0 0,3-2 0 0,0 1 0 16,1-2 96-16,1-1 16 0,1-1 0 0,0 0 0 15,1 0 128-15,-1 0 0 0,1 1-144 0,-1-1 144 16,2 0 0-16,-2-1 0 0,3 2 0 0,-2-3 0 15,2 1 0-15,0-3 0 0,0 0 0 0,2 2 0 16,1-4 0-16,1-2 0 0,1 0 0 0,-5-2 0 16,0 0 0-16,0 0 0 0,0 0 0 0,45-2 0 15,-45 2 0-15,0 0 192 0,0 0-192 0,55-10 192 16,-55 10-48-16,0 0 0 0,49-10 0 0,-49 10 0 16,43 0 48-16,-43 0 0 0,0 0 0 0,60 0 0 15,-60 0-16-15,44 4 0 0,-44-4 0 0,51 6 0 16,-51-6-48-16,53 8 0 0,-53-8 0 0,52 6 0 0,-52-6-128 0,46 5 128 15,-28 0-128-15,-18-5 128 0,0 0-128 0,44 2 0 16,-44-2 0-16,0 0 0 0,0 0 0 0,0 0 0 16,43 0 0-16,-43 0 0 0,0 0-240 0,0 0-16 15,0 0-16-15,0 0 0 16,0 0-304-16,0 0-64 0,0 0-16 0,0 0 0 16,0 0-1008-16,0 0-192 0</inkml:trace>
  <inkml:trace contextRef="#ctx0" brushRef="#br0" timeOffset="-142980.96">24245 11775 2751 0,'0'0'256'0,"0"0"-256"0,0 0 0 0,0 0 0 0,0 0 2784 0,0 0 512 15,0 0 96-15,-1-35 32 16,1 35 160-16,0 0 48 0,-4-32 0 0,4 32 0 16,0 0-976-16,-5-22-192 0,3 17-32 0,0 1-16 15,1 4-1056-15,0 0-208 0,0 0-32 0,0 2-16 0,-1 2-576 0,1 2-112 16,1-2-32-16,0 2 0 0,0 0-112 0,0 3-16 16,-1 2-16-16,1 0 0 0,-1-1-240 0,1 3 176 15,0-1-176-15,1 2 160 0,-1-2-160 0,1 2 0 16,0 0 0-16,2-1 0 0,-1-3 0 0,1 0 0 15,0 2-128-15,1 0 128 0,1-2-192 0,-1 0 16 16,1 1 16-16,-2-1 0 0,2-2 160 0,-1 0-160 16,0 0 160-16,-2-2-160 0,0-1 160 0,-1-2 0 15,0 4 0-15,0-4 0 0,0 4 0 0,1-1 0 16,-2 0 0-16,1 0 0 0,0 0 0 0,-1-2 0 0,0-2 0 16,0 0 0-16,1 0 0 0,-2 2 0 0,1 1 0 0,-1-2 0 15,0 4 0-15,-1-4 0 0,1 4 0 0,-1-1 0 16,-1 0 0-16,1 0 0 0,-2 0 0 0,0 0 128 15,1 2-128-15,-1-2 128 0,0 3-128 0,-1-3 128 16,2 0-128-16,-2 2 0 0,1 0 128 0,-1-2-128 16,1 1 0-16,-1-4 0 0,0 5 0 0,0-2 0 15,0 0 0-15,-1 3 0 0,0-3 0 0,-1 0 0 16,1 0 0-16,-1 0 0 0,1 1 0 0,0 0-128 16,0-1-64-16,-2 3 0 0,2-3 0 0,0 4 0 15,1-4 0-15,-1 0-16 0,2 1 0 0,-1-3 0 16,2 3 16-16,0-2 16 0,1-4 0 0,0 1 0 15,2-5 176-15,0 3-128 0,0 1 128 0,2 4-128 16,-1-5 128-16,1 0 0 0,1-3 0 0,-1 0 0 16,1 4 0-16,0 1 0 0,1-2 0 0,0 0 0 0,-4 0 0 0,0 0 0 15,0 0 144-15,0 0-144 0,0 0 192 0,0 0-64 16,0 0 0-16,43-37-128 0,-43 37 224 0,0 0-64 16,0 0-16-16,0 0 0 0,47-23-144 0,-47 23 192 15,0 0-192-15,0 0 192 0,0 0-192 0,0 0 128 16,45-29-128-16,-45 29 128 0,0 0-128 0,0 0 160 15,0 0-160-15,0 0 160 0,0 0-160 0,0 0 0 16,27 6 144-16,-27-6-144 0,8 17 128 0,-4-5-128 16,1-2 160-16,-2 0-160 0,0-4 144 0,0 1-144 15,-1 2 128-15,1-7-128 0,-3-2 0 0,0 0 128 16,5 13-128-16,-3-3 0 0,1 0 0 0,-1-4 0 0,2 2 0 16,-2 0 0-16,2-2 0 0,0 0 0 15,-1 0 0-15,2-2-176 16,-5-4-272-16,0 0-64 0,16 9-16 0,-16-9-11872 0,0 0-2368 15</inkml:trace>
  <inkml:trace contextRef="#ctx0" brushRef="#br0" timeOffset="-140747.2">24993 11594 10127 0,'1'0'896'0,"-1"0"-704"16,0 0-192-16,0 0 0 0,0 0 1904 0,0 0 336 15,0 0 80-15,0 0 16 0,0 0 560 0,7-28 112 16,-7 28 32-16,0 0 0 0,0 0-896 0,0 0-176 15,0 0-48-15,0 0 0 0,0 0-640 0,0 0-144 16,0 0-32-16,0 0 0 0,0 0-512 0,0 0-96 16,13 12-32-16,-13-2 0 0,0 2-80 0,0-2-32 15,1 3 0-15,1-1 0 0,-2 2-160 0,1-2-16 16,0 2-16-16,0-2 0 0,-1 3-160 0,2-3 0 16,-1-1 0-16,0 2 128 0,0-1-128 0,2 0 0 15,-2-2 0-15,2-1 0 0,-1 1 0 0,0-4 0 16,1 0-128-16,-1 0 128 0,1-2-128 0,-1-1 128 15,1 0-160-15,-2 0 160 0,0 0 0 0,1 0 0 16,-1 1 0-16,-1-3 0 0,1 1 0 0,-2 1 0 0,1 0 0 0,-1 0 0 16,-1 1 0-16,1 2 0 0,-1 1 0 0,-1 2 0 15,1-9 0-15,-2 2 0 0,0 2 0 0,1 0 0 16,-1 1 0-16,-1-2 0 0,0 4 0 0,-1-1 0 16,0 0 0-16,-2 1-176 0,1 2 176 0,-1-1-160 15,0 0-48-15,1 0-16 0,-1 0 0 0,-2 1 0 16,2-2 0-16,1 0 0 0,0-1 0 0,0 0 0 15,3-4 224-15,-1 2-192 0,1-1 192 0,0 0-192 16,2-2 192-16,0 2 0 0,1-3 0 0,1 0-144 16,0 0 144-16,0 0 0 0,0 0 0 0,0 0 0 15,0 0 0-15,0 0 0 0,0 0 0 0,0 0 0 16,45-26 0-16,-45 26 0 0,0 0 0 0,0 0 128 16,0 0-128-16,44-28 0 0,-44 28 128 0,0 0-128 0,0 0 128 0,0 0-128 15,0 0 128-15,51-33-128 0,-51 33 144 0,0 0-144 16,0 0 192-16,0 0-192 0,0 0 192 0,0 0-64 15,0 0 0-15,31 14-128 0,-29-5 256 0,0-2-64 16,-1 2-16-16,0 3 0 0,1-1-48 0,-2 0-128 16,2-3 192-16,-1 0-64 0,1 5-128 0,1-3 0 15,-1 2 144-15,2-2-144 0,1-3 0 0,-1 0 0 16,-4-7 0-16,0 0 0 0,0 0-304 0,0 0-80 16,0 0 0-16,0 0-16 15,0 0-1136-15,54-24-240 0</inkml:trace>
  <inkml:trace contextRef="#ctx0" brushRef="#br0" timeOffset="-140313.9">25302 11999 8287 0,'-1'1'368'0,"1"-1"80"0,0 0-448 0,0 0 0 0,0 0 0 0,0 0 0 16,0 0 2368-16,0 0 400 0,0 0 80 0,0 0 16 16,0 0 864-16,0 0 176 0,0 0 48 0,0 0 0 15,0 0-1536-15,41-29-304 0,-41 29-64 0,0 0-16 16,0 0-1232-16,0 0-240 0,0 0-48 0,30-42-16 16,-30 42-240-16,0 0-64 0,0 0 0 0,17-47 0 0,-17 47-64 0,0 0-128 15,7-41 176-15,-7 41-176 16,0 0 128-16,6-40-128 0,-6 40 0 0,0 0 0 0,0 0 0 0,5-39 0 15,-5 39 0-15,0 0 0 0,0 0 0 0,0 0 0 16,0 0 0-16,0 0 0 0,0 0 0 0,0 0 0 16,0 0 0-16,0 0 0 0,0 0 0 0,0 3 0 15,-2 7 192-15,-1 2-192 0,1 0 224 0,-2 5-64 16,2-4-16-16,-1 2 0 0,2-5-144 0,0 3 0 16,0 5 144-16,-1-1-144 0,2-1 0 0,0 1 0 15,2 0 0-15,-1-4 0 0,0 0 0 0,2-1-208 16,-1-3 48-16,1-5 16 15,0 1-288-15,-3-5-48 0,0 0-16 0,0 0 0 16,0 0-768-16,0 0-144 0,0 0-48 0,0 0-15568 0</inkml:trace>
  <inkml:trace contextRef="#ctx0" brushRef="#br0" timeOffset="-140095.3">25268 11787 21183 0,'-4'4'944'0,"3"-4"192"0,0 2-912 0,-1-2-224 0,1 0 0 0,1 1 0 16,0-1 2368-16,0 0 416 0,0 0 96 0,0 0 0 16,0 0-288-16,24 10-64 0,-24-10-16 0,0 0 0 15,0 0-1520-15,44 5-304 0,-44-5-64 0,0 0-16 16,0 0-288-16,51 2-64 0,-51-2-16 0,0 0 0 16,41 5-240-16,-41-5 0 0,0 0 0 0,37 6 0 15,-37-6 0-15,0 0-128 0,0 0-16 0,39 6 0 16,-39-6-592-16,0 0-112 0,0 0-32 15,0 0-17472-15</inkml:trace>
  <inkml:trace contextRef="#ctx0" brushRef="#br0" timeOffset="-139395.67">24900 11437 2751 0,'0'-1'256'0,"0"-2"-256"16,0 3 0-16,0 0 0 0,0 0 1472 0,0 0 256 16,0 0 64-16,0 0 0 0,-3-24 880 0,1 17 176 15,0 1 32-15,-2 3 16 0,2 0-240 0,-2 3-48 16,-1 3-16-16,0-1 0 0,0 2-640 0,-1 2-128 0,1 0-32 0,-2 4 0 16,1 2-576-16,-2 1-112 0,-1 3-16 0,2 2-16 15,-2 1-480-15,1 3-80 0,-1 0-32 0,-1 2 0 16,2 3-256-16,0-3-48 0,1 3-16 0,-1-1 0 15,1-1-160-15,1-1 160 0,2 2-160 0,1-1 160 16,3 1-160-16,2-6 0 0,3 1 0 0,1-3 0 16,3 0 0-16,2-1 0 0,1 0 0 0,0-1 0 15,3-1 0-15,0-2 0 0,2-1 0 0,3 2 0 16,4-6-528 0,2 2-48-16,-26-10 0 0,54 16-17408 0</inkml:trace>
  <inkml:trace contextRef="#ctx0" brushRef="#br0" timeOffset="-138814.12">25618 11592 7359 0,'0'0'656'0,"0"-3"-528"0,0 2-128 0,0 1 0 16,0-2 1472-16,0 2 256 0,0 0 48 0,0 0 16 16,0 0 864-16,0 0 176 0,0 0 48 0,0-26 0 15,-2 21-320-15,2 5-48 0,0 0-16 0,0 0 0 16,0 0-512-16,9 8-96 0,-5-2-32 0,-2 3 0 0,3 1-960 0,-1 2-208 15,1-1-48-15,0 7 0 0,1-1-208 0,0 4-48 16,2-2-16-16,-1 3 0 0,2-2-192 16,-2-1-48-16,2 5 0 0,-2-2 0 0,2 1-128 0,-2-1 0 15,1 0 0-15,-3-3 0 0,0 0 0 0,-3-4 0 16,-1 1 0-16,-1-3-176 0,0 0-176 0,-2-4-32 16,-1 2-16-16,-2-2 0 15,2-3-112-15,-4 0 0 0,3-3-16 0,-3 0 0 16,1-3-1136-16,-1 0-240 0,1 0-32 0,-2-3-16 15,-2 0-896-15,2-3-176 0,-2 0-48 0,0-3 0 16,1 2 560-16,0-2 96 0,2 2 32 0,2-3 0 16,0 1 448-16,3-1 80 0</inkml:trace>
  <inkml:trace contextRef="#ctx0" brushRef="#br0" timeOffset="-138497.14">25856 11196 2751 0,'-5'-6'256'0,"3"2"-256"0,2 4 0 0,0 0 0 15,0 0 3056-15,0 0 560 0,0 0 112 0,-4-15 32 16,4 15 832-16,0 0 160 0,0 0 48 0,-4-18 0 15,3 16-2240-15,0 2-448 0,1 0-96 0,-1 4-16 16,1 2-1200-16,1 2-240 0,-1 0-48 0,1 1-16 0,0 1-176 0,1 2-16 16,-1 2-16-16,1 1 0 0,0-2-288 0,0 2 160 15,-1 1-160-15,2 0 128 0,-1 0-128 0,1 1 0 16,-2-1 0-16,0-2 0 16,2 3-384-16,-3-5-64 0,1 0-16 0,0-2 0 15,-1 0-1072-15,1-4-224 0,-1 0-32 0,0-6-15120 16</inkml:trace>
  <inkml:trace contextRef="#ctx0" brushRef="#br0" timeOffset="-138307.33">25853 11401 7359 0,'0'0'656'0,"0"0"-528"15,0 0-128-15,0 0 0 0,0 0 2544 0,0 0 464 16,0 0 112-16,14-37 16 0,-14 37 352 0,0 0 80 16,31-54 16-16,-31 54 0 0,0 0-1472 0,36-45-272 0,-36 45-64 0,0 0-16 15,0 0-880-15,35-37-176 0,-35 37-48 0,0 0 0 16,0 0-352-16,0 0-80 0,0 0-16 0,0 0 0 15,0 0-208-15,0 0-192 0,0 0 48 0,0 0 0 32,0 0-816-32,0 0-176 0,0 0-16 0,0 0-15680 0</inkml:trace>
  <inkml:trace contextRef="#ctx0" brushRef="#br0" timeOffset="-138097.73">25902 11322 911 0,'0'8'0'0,"0"-2"0"0,0-3 0 0,1 2 0 15,-1-3 2944-15,0-2 496 0,0 0 96 0,4 9 32 16,-2 0 576-16,2 4 112 0,1-1 32 0,-1-2 0 0,1 2-1424 16,0-2-288-16,-2-1-48 0,2 1-16 0,-1-3-1392 0,0 4-288 15,0-3-48-15,-2 1-16 0,2 0-208 0,-2 0-48 16,1-2-16-16,0-1 0 0,0 1-192 0,-1-1-48 16,1-3 0-16,-3-3 0 0,0 0-256 0,10 9 0 15,-7-9 0-15,-1 1-144 16,-2 2-400-16,0-3-80 0,0 0-16 0,0 0 0 15,0 0-1408-15,0 0-272 0</inkml:trace>
  <inkml:trace contextRef="#ctx0" brushRef="#br0" timeOffset="-137460.2">24873 12138 3679 0,'-2'8'320'0,"1"-6"-320"15,-1 1 0-15,1-3 0 0,0 0 1456 0,0 1 208 16,-1 1 64-16,1-2 0 0,-3 0 512 0,-1 0 96 16,0 3 32-16,-1 1 0 0,1-2-656 0,0-2-128 15,4 0-32-15,0 0 0 0,1 0 160 0,0 0 16 16,0 0 16-16,0 0 0 0,0 0-144 0,0 0-48 16,0 0 0-16,48-22 0 0,-48 22-176 0,0 0-32 15,51-5-16-15,-51 5 0 0,0 0-512 0,56 2-112 16,-56-2 0-16,44 8-16 0,-44-8-96 0,53 8-16 0,-53-8 0 0,52 9 0 15,-52-9-192-15,61 10-64 0,-61-10 0 0,68 6 0 16,-68-6-176-16,67 6-144 0,-67-6 192 0,71 6-192 16,-71-6 0-16,67 2 0 0,-67-2 0 0,56 2 0 15,-56-2 0-15,54 0 0 0,-54 0 0 0,52-4 0 16,-52 4 0-16,43-2 0 0,-43 2 0 0,0 0 0 16,53 4 0-16,-53-4 0 0,0 0 0 0,44 6 0 15,-44-6 0-15,0 0 0 0,37 6 0 0,-37-6-144 16,0 0-368-16,0 0-64 0,46-7 0 0,-46 7-16 15,0 0-240-15,0 0-64 0,0 0 0 0,48-25-17888 16</inkml:trace>
  <inkml:trace contextRef="#ctx0" brushRef="#br0" timeOffset="-136712.14">25291 12400 10127 0,'-2'-6'896'0,"0"3"-704"0,2 0-192 0,0 1 0 15,0 0 1920-15,0 2 336 0,0 0 80 0,0 0 16 16,0 0 944-16,0 0 192 0,0 0 32 0,2 2 16 16,-2 4-1136-16,0 2-224 0,0 2-64 0,0 3 0 15,0 0-1152-15,-2 6-256 0,2 2-32 0,-1 1-16 16,2 0-288-16,-2 1-64 0,1 3-16 0,0-2 0 16,0-1-112-16,0-1-32 0,0-4 0 0,1 0 0 15,-1-3-144-15,2-7 0 0,-1 2 0 0,1-4 0 16,0-2-480-16,-2-4-80 0,0 0-16 0,0 0-17856 15</inkml:trace>
  <inkml:trace contextRef="#ctx0" brushRef="#br0" timeOffset="-136496.55">25304 12512 22111 0,'0'0'976'0,"0"0"208"0,0 0-944 0,0 0-240 16,0 0 0-16,0 0 0 0,37-36 2496 0,-37 36 464 15,0 0 96-15,0 0 16 0,50-35-832 0,-50 35-144 16,0 0-48-16,0 0 0 0,54-28-1264 0,-54 28-256 16,0 0-48-16,0 0-16 0,0 0-272 0,0 0-64 15,0 0-128-15,0 0 192 0,0 0-192 0,0 0 0 16,0 0 0-16,0 0 0 16,0 0-480-16,0 0 16 0,0 0 0 0,0 0-11840 15,0 0-2368-15</inkml:trace>
  <inkml:trace contextRef="#ctx0" brushRef="#br0" timeOffset="-136312.96">25344 12514 911 0,'3'6'0'0,"-2"-2"0"0,-1-4 0 0,5 9 0 16,-5-9 2880-16,2 3 480 0,1 1 96 0,1 5 32 16,2 1 768-16,1 6 160 0,2 0 16 0,1 2 16 15,1-2-1616-15,-1 1-320 0,-2-1-64 0,1-2-16 16,1-4-1408-16,-1 3-304 0,-1-1-48 0,0-2-16 15,0-1-496-15,-8-9-160 0,0 0 0 0,0 0 0 16,0 0-688 0,33 7-240-16,-33-7-48 0,0 0-16128 0</inkml:trace>
  <inkml:trace contextRef="#ctx0" brushRef="#br0" timeOffset="-136030.37">25867 12297 21183 0,'-2'0'944'0,"1"0"192"0,-1 2-912 0,1-2-224 15,1 1 0-15,-1 2 0 0,1-3 2736 0,-1 2 496 16,-2 3 96-16,0 4 32 0,0-1-928 0,-1 4-192 16,1 2-48-16,-1-1 0 0,2 0-1232 0,-2 2-240 15,1 1-48-15,2-2-16 0,-1 1-224 0,0 1-48 16,1-4-16-16,1 2 0 0,0-2-240 0,0 1-128 0,0-4 128 15,0 3-128-15,1-3 0 0,1 1 0 16,-1 0 0-16,0-1 0 0,0 1 0 0,-1-2 0 0,2 0-176 0,-2-2 176 31,1 0-512-31,-1 0-16 0,0 1 0 0,1-5 0 16,-1 2-656-16,0-4-128 0</inkml:trace>
  <inkml:trace contextRef="#ctx0" brushRef="#br0" timeOffset="-135680.77">25796 12768 24879 0,'-5'18'1088'0,"4"-14"256"0,-1 2-1088 0,1-3-256 15,0 0 0-15,0-3 0 0,1 0 2176 0,-2 0 384 16,1 0 80-16,0-2 16 0,1 2-688 0,0 0-144 15,0 0-32-15,0 0 0 0,0 0-1024 0,0 0-192 16,0 0-64-16,0 0 0 0,17-46-160 0,-17 46-32 16,0 0-16-16,0 0 0 0,0 0-160 0,0 0-16 15,0 0-128-15,0 0 192 0,40-28-192 0,-40 28 0 16,0 0 0-16,0 0 0 0,18 7 0 0,-14-3 0 16,0 1 0-16,-2 1 0 0,-1-2 0 0,2 2-240 15,-3 1 80-15,0 2 16 0,0 1-48 0,-1-2-16 16,-1 2 0-16,0-4 0 0,-2 4-32 0,1-1 0 15,-1-2 0-15,-1 2 0 0,0-3-64 0,1 0-16 16,-1-2 0-16,2-1 0 16,0-2-1088-16,-1 1-240 0,2-4-32 0,2 2-14800 0</inkml:trace>
  <inkml:trace contextRef="#ctx0" brushRef="#br0" timeOffset="-134664.33">26365 12339 11967 0,'-7'5'1072'0,"4"-5"-864"16,0 0-208-16,2 0 0 0,0 1 1856 0,1 1 320 15,-2-4 64-15,2 2 0 0,-1 2 768 0,1-2 128 16,1 3 48-16,-1-3 0 0,0 0-1024 0,0 0-208 15,0 0-32-15,0 0-16 0,50-25-880 0,-50 25-160 16,0 0-32-16,49-32-16 0,-49 32-368 0,0 0-64 16,44-37 0-16,-44 37-16 0,0 0-176 0,44-48-48 0,-44 48 0 0,0 0 0 15,37-57-144-15,-37 57 0 0,0 0 0 0,24-51 0 16,-24 51 0-16,0 0 0 0,10-45 0 0,-10 45 0 16,0 0 0-16,-4-28 0 0,0 19 0 0,-2 3 0 15,0 0-128-15,-3 2 128 0,1 1 0 0,-2 0 0 16,0 3 0-16,-3 0 0 0,-1 0 0 0,-4 4 0 15,1 2 0-15,5-4 0 0,3 2 0 0,0-1 0 16,-2 3 0-16,-1 4 0 0,-1 2 0 0,1 4 0 16,1 0 0-16,2 0 0 0,4-1 0 0,2 1 0 15,3 3 0-15,2 1 0 0,2-4 0 0,2-2 0 16,1 0 0-16,4 1 0 0,-2 1 144 0,2 1-144 16,2 1 176-16,-1-5-48 0,0 2 0 0,2-5 0 15,-3 0 48-15,3-2 0 0,-1 2 0 0,-13-10 0 0,32 16-176 0,-32-16 128 16,38 14-128-16,-38-14 128 0,38 9-128 0,-38-9 0 15,41 0 0-15,-41 0 0 0,0 0 0 0,57-10 0 16,-57 10 0-16,0 0 0 0,0 0-256 0,54-32-16 16,-54 32-16-16,0 0 0 15,0 0-544-15,0 0-128 0,41-44 0 0,-41 44-11344 16,0 0-2272-16</inkml:trace>
  <inkml:trace contextRef="#ctx0" brushRef="#br0" timeOffset="-134395.1">26727 11657 23375 0,'-4'8'512'0,"3"-6"96"0,1-1 32 0,0 2 32 0,0-3-544 0,0 0-128 0,0 0 0 0,0 0 0 16,0 0 3408-16,0 0 656 0,0 0 128 0,42 12 32 16,-42-12-2688-16,0 0-512 0,27 13-128 0,-27-13 0 15,0 0-656-15,0 0-240 0,36 7 176 0,-36-7-176 16,0 0-192-16,0 0-128 0,0 0-16 0,52-20-18000 16</inkml:trace>
  <inkml:trace contextRef="#ctx0" brushRef="#br0" timeOffset="-133730.3">27186 11257 15663 0,'0'0'1392'0,"0"0"-1120"15,0 0-272-15,0 0 0 0,0 0 2320 0,0 0 416 16,0 0 80-16,0 0 0 0,0 0 448 0,0 0 64 15,0 0 32-15,0 0 0 0,0 0-1760 0,0 0-336 16,0 0-80-16,0 0-16 0,0 0-656 0,0 0-144 16,24 18-32-16,-24-8 0 0,0 2-336 0,2 1 144 0,-1-1-144 0,0 2 0 15,1-2 128-15,1 0-128 0,1 1 0 0,-1 0 0 16,1 2 0-16,0-4-176 0,0 1 32 0,-1 0 0 16,0-2 16-16,0-3 0 0,0 2 0 0,-1-1 0 15,0 2 128-15,-1-2-192 0,0 0 192 0,0-1-192 16,-1-1 192-16,0 0 0 0,2 0 0 0,-4-1 0 15,2 0 0-15,-1-1 0 0,1 0 0 0,-1 0 0 16,1 3 0-16,-3-4 0 0,2 4 0 0,0-1 0 16,-2-3 128-16,1 4-128 0,-1-1 128 0,1 0-128 15,0-2 0-15,-1 2 128 0,1-2-128 0,-2 2 0 16,0 0 0-16,0 0 0 0,-1-2 0 0,-1 1 0 16,1 5 0-16,0 0 0 0,-1-4 0 0,-1 2 0 15,-1 0 0-15,1-2 0 0,0 3 0 0,-1-3 128 0,1 1-128 16,-1-1 0-16,1 3 0 0,-1-3 0 15,1 2 0-15,1-5 0 0,-2 4 0 0,3-2 0 0,1-2 0 0,0-2-192 16,1 2 64-16,1-1 0 0,1-2 128 0,-1 0-208 16,2 0 80-16,0 0 128 0,0 0-192 0,0 0 192 15,0 0-192-15,0 0 192 0,0 0-176 0,0 0 176 16,0 0-128-16,0 0 128 0,0 0 0 0,0 0-128 16,45-38 128-16,-45 38 0 0,0 0 0 0,0 0-128 15,0 0 128-15,0 0 0 0,0 0 0 0,48-18 0 16,-48 18 0-16,0 0-128 0,0 0 128 0,0 0 0 15,0 0 0-15,0 0 0 0,0 0 160 0,32 9 16 16,-30 0 0-16,0-3 0 0,0 2 0 0,0-2 0 16,0 3 0-16,1 0 0 0,-1-1-48 0,1 1-128 15,-1-2 192-15,2 2-64 0,0-1-128 0,0-2 160 0,0 1-160 0,-4-7 160 16,0 0-160-16,17 13 128 0,-17-13-128 0,0 0 128 16,0 0-128-16,0 0 0 0,0 0 0 0,0 0 0 15,0 0-240-15,46-12-80 0,-46 12 0 0,0 0-12320 16,0 0-2464-16</inkml:trace>
  <inkml:trace contextRef="#ctx0" brushRef="#br0" timeOffset="-133427.33">27453 11793 32255 0,'-7'8'1424'0,"5"-5"304"15,0 0-1392-15,0-1-336 0,2 0 0 0,0-2 0 0,0 0 1440 0,0 0 224 16,2 2 32-16,-2-2 16 0,0 0-624 0,0 0-128 15,0 0-32-15,0 0 0 0,0 0-384 0,0 0-80 16,0 0-16-16,40-38 0 0,-40 38-192 16,0 0-32-16,0 0-16 0,26-51 0 0,-26 51-208 0,0 0 0 15,0 0 0-15,26-59 0 0,-26 59 0 0,0 0-128 16,21-58-16-16,-21 58 0 0,0 0-160 0,18-54-16 16,-18 54-16-16,0 0 0 0,11-40 160 0,-11 40 48 15,0 0 0-15,0 0 0 0,0 0 128 0,0-33 0 16,-3 33 0-16,0 2-128 0,-1 0 128 0,0 1 0 15,-1 3 0-15,0-1-128 0,-1 3 0 0,1 1 0 16,-1 1 0-16,0 2 0 0,0 1-208 0,1-3-48 16,0-1 0-16,0 4 0 15,1-1-1280-15,-1 1-256 0</inkml:trace>
  <inkml:trace contextRef="#ctx0" brushRef="#br0" timeOffset="-133194.64">27412 11583 4607 0,'0'0'400'0,"0"0"-400"0,0 0 0 0,0 0 0 16,0 0 4240-16,0 0 768 0,0 0 160 0,0 0 16 16,22 11-704-16,-22-11-160 0,0 0-32 0,31 16 0 15,-31-16-2768-15,0 0-560 0,33 13-128 0,-33-13 0 16,0 0-544-16,30 12-96 0,-30-12-32 0,0 0 0 0,37 4-160 0,-37-4 0 15,0 0 0-15,46-7 0 16,-46 7-800-16,0 0-96 0</inkml:trace>
  <inkml:trace contextRef="#ctx0" brushRef="#br0" timeOffset="-132293.81">23183 12628 8287 0,'0'1'736'0,"0"2"-592"0,0-1-144 0,0-2 0 0,-1 0 1088 0,1-2 176 15,1 2 32-15,-1 0 16 0,1 0 1008 0,0 0 208 16,-1 0 32-16,0 0 16 0,0 0-288 0,0 0-64 16,0 0-16-16,-1 2 0 0,-1 2-208 0,-1-2-32 15,2 2-16-15,0 2 0 0,-2 4-832 0,2-1-160 16,1 2-48-16,0 1 0 0,0 1-496 0,0-3-96 15,1-6-32-15,0 6 0 0,1 9-160 0,0-2-128 16,-1 1 144-16,1-5-144 0,0-1 0 0,-2 1 0 16,3-6 0-16,-1 2 0 15,-1-3-624-15,1 0-64 0,-1-2-16 0,0 0-11216 16,0-2-2256-16</inkml:trace>
  <inkml:trace contextRef="#ctx0" brushRef="#br0" timeOffset="-132080.2">23190 12754 20271 0,'0'0'896'0,"0"0"192"0,0 0-880 0,0 0-208 0,0 0 0 0,0 0 0 15,0 0 2928-15,37-41 528 0,-37 41 128 0,0 0 0 16,0 0-1232-16,49-39-256 0,-49 39-48 0,0 0-16 16,0 0-1344-16,0 0-272 0,40-36-48 0,-40 36-16 15,0 0-224-15,0 0-128 0,0 0 160 0,0 0-160 16,0 0 0-16,0 0 0 0,0 0 0 0,0 0 0 15,0 0-320-15,0 0-96 0,0 0-32 0,0 0-11728 16,0 0-2352-16</inkml:trace>
  <inkml:trace contextRef="#ctx0" brushRef="#br0" timeOffset="-131880.77">23220 12702 6447 0,'1'3'576'0,"0"-1"-576"16,1 2 0-16,-1-4 0 0,0 2 2704 0,2 0 432 15,2 2 96-15,1 6 16 0,1 3 368 0,2-1 80 16,-2 4 16-16,1-3 0 0,-2 0-1488 0,-1-1-304 16,0 1-48-16,-2-1-16 0,2-2-1184 0,0 0-240 15,2-1-48-15,-3-3-16 0,3 1-368 0,-7-7 0 16,12 9 0-16,-12-9 0 16,0 0-864-16,0 0-192 0,0 0-32 0,0 0-15360 0</inkml:trace>
  <inkml:trace contextRef="#ctx0" brushRef="#br0" timeOffset="-131692.61">23485 12713 7359 0,'-4'2'656'0,"3"0"-528"0,1-2-128 0,0 0 0 16,0 0 2832-16,1 0 544 0,0 0 96 0,0 0 32 15,2-2-192-15,-3 2-48 0,0 0 0 0,0 0 0 16,0 0-1664-16,0 0-352 0,0 0-64 0,0 0-16 15,49-10-832-15,-49 10-160 0,0 0-48 0,0 0 0 16,0 0-1216-16,0 0-240 0,0 0-48 0,0 0-13408 16</inkml:trace>
  <inkml:trace contextRef="#ctx0" brushRef="#br0" timeOffset="-131497.2">23455 12792 3679 0,'-1'4'320'0,"1"-1"-320"16,0-2 0-16,0 1 0 0,1-2 2832 0,0 3 496 15,0-3 112-15,2 1 16 0,-3-1 64 0,0 0 0 16,0 0 16-16,0 0 0 0,38 12-1936 0,-38-12-400 16,0 0-80-16,0 0-16 0,0 0-848 0,47-10-256 0,-47 10 128 15,0 0-9856 1,0 0-1984-16</inkml:trace>
  <inkml:trace contextRef="#ctx0" brushRef="#br0" timeOffset="-129562.02">23513 11470 6175 0,'-1'2'256'0,"0"-2"80"0,1-2-336 0,-2 1 0 15,2 1 0-15,0-1 0 0,-1 1 1840 0,1-2 288 16,-1 0 64-16,0 0 48 0,-1-2 496 0,2-2 80 15,0 3 32-15,0 0 0 0,3-1-304 0,-2 2-64 0,-1 2-16 0,0 0 0 16,0 0-640-16,0 0-128 0,0 0-32 0,0 0 0 16,0 0-784-16,0 0-176 0,0 0-16 0,0 0-16 15,41 12-224-15,-41-12-32 0,0 0-16 0,0 0 0 16,0 0-80-16,37 10 0 0,-37-10-16 0,0 0 0 16,0 0-80-16,0 0-16 0,58-6 0 0,-58 6 0 15,0 0-64-15,0 0-16 0,51-13 0 0,-51 13 0 16,0 0-128-16,0 0 0 0,47-16 144 0,-47 16-144 15,0 0 0-15,0 0 0 0,0 0 0 0,0 0-192 16,49-16 192-16,-49 16 0 0,0 0 0 0,0 0 0 16,0 0 0-16,0 0 0 0,0 0 0 0,0 0 128 15,0 0-128-15,0 0 0 0,0 0 0 0,0 0 0 16,20 13 0-16,-21-12 0 0,-2 4 0 0,1-5 0 16,1 0 0-16,-2 0 0 0,-1 0 0 0,2 0 0 15,-2 1 0-15,1 1 0 0,-1-2 0 0,-1 0 0 0,-1 0 0 0,-2-2 0 16,1 1 0-16,-2 1 0 0,1 1 0 0,-4 1 0 15,1-2 0-15,-1 3 0 0,0 1 0 0,-1-3 0 16,2 1-128-16,1 1 128 0,2 0-304 0,-2 0 32 16,-3-2 0-16,0 2 0 0,-1-1-80 0,-1-2-16 15,2 0 0-15,-1 0 0 0,2 0 48 0,-2 0 0 16,2 0 0-16,1-2 0 0,2 2 64 0,-1-3 0 16,0 2 16-16,0-2 0 0,2 0 240 0,-1 0-176 15,3 2 176-15,1 0-160 0,1 0 160 0,0-2 0 16,4 2 0-16,0-2-128 0,0 0 0 0,0 3 0 15,0 0 0-15,0 0 0 16,0 0-1104-16,0 0-224 0,0 0-32 0,0 0-14832 0</inkml:trace>
  <inkml:trace contextRef="#ctx0" brushRef="#br0" timeOffset="-118595.23">16911 10918 6191 0,'-4'-10'560'0,"2"4"-560"16,1 3 0-16,-1-1 0 0,1 2 0 0,0 0 0 0,0 0 0 0,-2 0 0 16,1-4 0-16,-2-2 0 0,-1 2 1024 0,1 0 128 15,1 0 48-15,-1-1 16 0,0 4 1120 0,2-2 224 16,-1 1 32-16,1 4 32 0,1-2 48 0,-2 0 0 15,3 2 0-15,-1 0 16 0,0 4-512 0,-1-1-96 16,4-2-32-16,-2 1 32 0,1 1-880 0,0-3-176 0,0 6-48 0,2 1 32 16,-1 0-624-16,1 1-112 0,1-2-16 15,-2 2 0-15,2 0-128 0,-2 2-128 0,1 0 144 0,0 0-16 16,0 1-128-16,1-1 0 0,-3 0-128 0,1-3 128 16,-1 2 0-16,-2 0-192 0,2-3 192 0,-1 0-128 15,0-1 0-15,0 0 0 0,0-4 0 0,0 2 128 31,0-3-576-31,-1-3-16 0,2 0 0 0,-1-4 16 16,0 4-192-16,2-3-64 0,-1-4 0 0,-1 10 32 0,0 0 544 0,7-39 96 0,-7 39 32 0,0 0 128 16,14-45 0-16,-14 45 240 0,0 0-16 0,0 0 0 15,23-49 304-15,-23 49 64 0,0 0 16 0,0 0 0 16,0 0-80-16,0 0-16 0,0 0 0 0,41-43 0 16,-36 42-208-16,0 1-48 0,-1 0-16 0,1 0 0 15,0 0-240-15,0 1 144 0,0 2-144 0,-2-1 128 0,2 2-128 0,-1-2 0 16,-2 2 0-16,2 0-176 15,-1 1-992-15,-1-1-208 0</inkml:trace>
  <inkml:trace contextRef="#ctx0" brushRef="#br0" timeOffset="-118358.89">17083 10879 7359 0,'1'4'656'0,"-1"-4"-528"15,1 0-128-15,-1 1 0 0,2 2 3520 0,-2-3 656 0,1 2 144 0,1 0 32 16,2 0-288-16,1 4-48 16,1-3-16-16,2 3 0 0,-1-2-2304 0,0-1-464 0,1 1-80 0,-1-2-32 15,1-2-656-15,-1 3-128 0,1-3-16 0,-8 0-16 16,0 0-112-16,0 0-32 0,0 0 0 0,0 0 0 16,0 0-160-16,47-21 0 0,-47 21 0 0,0 0 0 15,0 0-128-15,0 0-128 0,0 0 0 0,0 0-12384 16,0 0-2464-16</inkml:trace>
  <inkml:trace contextRef="#ctx0" brushRef="#br0" timeOffset="-118114.47">17313 10691 23951 0,'-4'5'1056'0,"3"-5"224"16,0 2-1024-16,0 0-256 0,1-2 0 0,0 3 0 15,1-3 2640-15,-1 3 480 0,1 1 80 0,1 1 32 0,1 2-1312 0,1 2-256 16,1 2-48-16,-2 0-16 0,2 2-864 0,0-3-176 16,0 2-48-16,-1 2 0 0,1-2-176 0,-1 1-32 15,-2 0-16-15,0-1 0 0,0 1-160 0,-1-1-128 16,-1 0 192-16,0-2-192 0,0 0 0 0,-1-1 0 16,-1-2 0-16,1 2 0 0,0-5-160 0,0 2-96 15,0-3 0-15,-2 2-12784 16,1-1-2544-16</inkml:trace>
  <inkml:trace contextRef="#ctx0" brushRef="#br0" timeOffset="-116725.24">23203 11092 11055 0,'0'0'976'0,"0"0"-784"15,0 0-192-15,0 0 0 0,0 3 2016 0,0-3 352 16,1 0 80-16,0 0 16 0,0 1 240 0,3 4 48 15,-1-2 16-15,0 1 0 0,1 2-784 0,-2 1-176 16,2 1-16-16,-1 0-16 0,-1 0-688 0,-1 2-128 16,1-6-16-16,0 2-16 0,1 6-480 0,-1-2-80 15,0 3-32-15,0-3 0 0,0-2-336 0,-1 2 144 16,2-4-144-16,-2 3 0 0,0-4 0 0,1 0 0 16,-2-4 0-16,1 2 0 0,-1-1-208 0,0-4 0 0,0 2 0 0,0 0 0 31,0 0-368-31,0 0-64 0,0 0 0 0,0 0-16 15,1-47 96-15,-1 47 32 0,0 0 0 0,0-45 0 0,0 45 528 0,0 0 192 0,4-48 0 16,-4 48 0-16,0 0 400 0,0 0 80 0,8-51 16 0,-8 51 0 16,0 0-112-16,0 0 0 0,0 0-16 0,0 0 0 15,0 0-208-15,0 0-32 0,0 0-16 0,34-41 0 16,-34 41-80-16,0 0-16 0,0 0 0 0,0 0 0 16,34 0-208-16,-34 0 176 0,0 0-176 0,18 8 160 15,-12-3-160-15,-1 1 0 0,0-1 0 0,0 1 0 16,1 0-336-16,-1 3-112 0,0-3 0 15,1 0-18272-15</inkml:trace>
  <inkml:trace contextRef="#ctx0" brushRef="#br0" timeOffset="-116494.7">23436 11127 5519 0,'2'0'496'0,"-2"0"-496"16,0 0 0-16,0 0 0 0,2 0 3744 0,-1 2 656 15,1-2 128-15,0 4 16 0,3-3 0 0,0 4 0 16,0-1 0-16,0-2 0 0,0 2-2720 0,0-2-544 16,1 2-128-16,0-1 0 0,-6-3-592 0,0 0-112 15,0 0-32-15,0 0 0 0,31 0-240 0,-31 0-48 16,0 0-128-16,0 0 192 0,0 0-192 0,0 0 0 16,0 0 0-16,42-13 0 15,-42 13-480-15,0 0-32 0,0 0-16 0,0 0 0 16,0 0-1008-16,0 0-192 0</inkml:trace>
  <inkml:trace contextRef="#ctx0" brushRef="#br0" timeOffset="-116147.31">23682 10909 22111 0,'0'0'976'0,"0"0"208"0,0 0-944 0,0 0-240 0,0 0 0 0,0 0 0 16,0 0 2544-16,0 0 464 0,0 0 80 0,0 0 32 0,0 0-912 0,0 0-176 15,0 0-48-15,0 0 0 0,0 0-1184 0,0 0-240 16,0 0-48-16,0 0-16 0,0 0-160 0,34 9-16 16,-32 3-16-16,0-1 0 0,-1 2-48 0,-1 1-16 15,1 5 0-15,0 3 0 0,-1 1-80 0,1-4-16 16,-1 6 0-16,0-3 0 0,0 1 32 0,-1-1 0 15,2-4 0-15,-1 1 0 0,0-5-176 0,2-2 160 16,-2 0-160-16,1-2 160 0,0-1-160 0,-1 2 0 16,0 6-160-16,0-7 160 15,0-9-736-15,-1 2-48 0,0-1-16 0,-2 2-12176 16,3 0-2432-16</inkml:trace>
  <inkml:trace contextRef="#ctx0" brushRef="#br0" timeOffset="-106246.96">27602 11493 911 0,'0'0'0'0,"-1"-3"0"0,1 3 0 0,-1 0 0 0,0 0 816 0,-1 0 80 15,2 0 0-15,-1 0 16 0,1 0 480 0,-2 0 80 16,0 0 32-16,1 3 0 0,0-3 176 0,0 1 48 16,1 1 0-16,0 0 0 0,0-2-128 0,0 0-32 15,2 2 0-15,-2 1 0 0,1-2-480 0,1 1-112 16,-1-2-16-16,0 3 0 0,-1-2-320 0,0 4-80 16,0-1-16-16,-2 2 0 0,-1-2-224 0,2 2-32 15,-2 0-16-15,1 0 0 0,1 2-144 0,0 0-128 16,-1-2 144-16,2 3-144 0,-1-1 576 0,1-2 32 15,1 0 0-15,-1 0 0 0,2 0 144 0,-1 0 16 16,0 1 16-16,0-1 0 0,2 0-112 0,-2 1-32 16,0 0 0-16,0-4 0 0,1 3-304 0,-1-1-64 15,-1 0-16-15,0 2 0 0,0-3-256 0,0 3 0 0,0-1 0 16,-1-2 0-16,1 2 0 0,-2-3 0 0,1 4 0 0,1-4 0 16,-1 2 0-16,1-1 0 0,0 0 0 0,0-1 0 15,1 2 0-15,-1-3 0 0,3 0 0 0,-2 1 0 16,0 0 352-16,0 0-32 0,2 0-16 0,-2-1 0 15,0 3 64-15,1-2 16 0,-1 4 0 0,0-1 0 16,-1-3-192-16,1 4-16 0,-1-4-16 0,0 2 0 16,1-1-160-16,-1 0 0 0,2-1 144 0,-2 2-144 15,2-1 0-15,-1-1 0 0,1-2 0 0,0 1 0 16,1-2 0-16,-1 0 0 0,-2 0 0 0,0 0 0 16,0 0 0-16,0 0 0 0,0 0 0 0,0 0 0 15,20 6 0-15,-16-3 144 0,-4-3-144 0,0 0 160 0,0 0-160 0,0 0 128 16,0 0-128-16,0 0 128 0,28 7-128 15,-26-4 0-15,1-3 0 0,-2 1 0 0,0 1 0 0,1-2 0 16,0 3 0-16,-2-3 0 0,1 0 0 0,1 0 0 16,-2 0-176-16,1 0 176 0,-1 1-336 0,0-1 16 15,1 0 0-15,-2 3 0 16,1-3-288-16,0 0-48 0,-1 0-16 0,-1 0 0 16,1 0-672-16,-1 0-128 0,0 0-16 0,1 0-8368 15,0 0-1664-15</inkml:trace>
  <inkml:trace contextRef="#ctx0" brushRef="#br0" timeOffset="-97712.3">14985 12198 1839 0,'-3'5'160'0,"1"-3"-160"16,-1-4 0-16,1 2 0 0,0 0 704 0,1 0 128 16,-1 2 0-16,-3-4 16 0,-1 2 736 0,-4 0 144 15,-3 2 16-15,-3-2 16 0,0-4-96 0,-2 4-32 16,-1-2 0-16,-2-1 0 0,0 2-608 0,0 1-112 15,0-2-16-15,-1 0-16 0,2 2-304 0,-1 0-48 16,1 0-16-16,-1 0 0 0,1-2-192 0,-1 2-32 16,3 2-16-16,-2 2 0 0,-1 2-144 0,-1-4-128 15,-1 0 192-15,1 1-192 0,0-3 0 0,-4 3 0 16,0 0 0-16,-4-3 0 0,-1 3 0 0,-4-3-176 16,-1 3 0-16,-4 2 0 0,1 3 176 0,-4 1 0 0,1-3 0 15,-1 2 0-15,4 0 608 0,-3-1 48 0,0-1 16 0,-2-3 0 16,7 4-416-16,-2-1-96 0,-2 4-16 15,-1-2 0-15,1 2-144 0,-1 0-224 0,0-4 48 0,0 1 16 32,2-6-592-32,-1 1-112 0,7 1-32 0,-5-3 0 0,0 3 576 0,-3 0 96 0,1 3 32 0,-1 2 0 15,-1 0 464-15,-2 0 112 0,1-2 0 0,-3 2 16 16,-2 2-144-16,0 0-16 0,-3 5-16 0,1 1 0 16,3 0-928-1,2 3-192-15,-1-3-48 0,-1 2 0 0,0 0-976 16,-2 0-192-16,1 3-32 0,5-5-16 0,4 3 944 15,0-3 192-15,1-2 48 0,2 0 0 0,6-4 1504 0,-3-2 304 0,0 0 64 0,-3-1 16 16,-2 1 32-16,0 2 0 0,-1 6 0 0,3 0 0 16,5-3 1696-16,2 5 352 0,3 2 64 0,4-4 16 0,2-6-896 15,0 5-192-15,0 7-16 0,1-2-16 16,2-2-976-16,0-2-192 0,3-1-32 0,0 1-16 0,0-3-448 0,2-1-96 16,3-2 0-16,-3 2-16 0,-3 4-176 0,-1 3 128 15,0 3-128-15,1 2 128 0,2-1 80 0,1 3 16 16,-2 3 0-16,1-1 0 0,0 4-224 0,2 3 0 15,1 2 0-15,2-1 0 0,4-2 0 0,3-3 0 16,2-5 0-16,1-1 0 0,0-6 0 0,4 3 0 16,3 1 0-16,5 6 0 0,3 2 0 0,2 0 0 15,2 1 0-15,-1-1 0 0,2 1 0 0,2-4-128 16,1 1 128-16,4-1 0 0,0 1 0 0,2 0 0 16,1 0 0-16,1-2 0 0,2 1 0 0,2-5 0 15,0-1 0-15,0-4 0 0,1-2 0 0,1-3-128 0,2-3 128 0,1-2 0 16,1 0 0-16,0-4 0 0,-3 0 0 15,0 3 0-15,-2-7-128 0,-37 0 128 0,65 1 0 0,-65-1 0 16,58-4-384-16,-58 4 16 0,55-4 16 0,-55 4 0 31,0 0-336-31,63-6-64 0,-63 6-16 0,0 0 0 16,0 0 64-16,0 0 16 0,48-6 0 0,-45 2 0 16,-3 2-16-16,-4-4-16 0,-1-3 0 0,-4-1 0 0,1-2 720 0,-2-1 0 0,0 0 0 0,-4-3 0 15,-4-6 208-15,-3-6 96 0,0 0 16 0,0-1 0 16,0 3 512-16,2 1 128 0,2 0 0 0,1 3 16 15,1 2 112-15,0 1 32 0,4 4 0 0,2 2 0 16,2 0-544-16,2 5-128 0,1 4 0 0,4 0-16 16,-1 4-32-16,2 0 0 0,0 0 0 0,3 2 0 15,1 0-64-15,2 4-16 0,3-2 0 0,3 2 0 0,2 3-128 16,2 1-16-16,1 0-16 0,1-1 0 0,1 3-160 16,1 1 128-16,1 6-128 0,-1-7 128 0,1 2-128 0,-2-2 0 15,-1 0 0-15,-2 1 0 0,2-3 0 0,-7-2 0 16,0-3 0-16,-1 4 0 0,-1-3 0 0,0 0 0 15,-1 2 0-15,-3 0 0 0,-1 1 160 0,-3-3-160 16,-2 4 192-16,-1 0-192 0,-3 0 192 0,-2 2-64 16,-1 1 0-16,-3-1-128 0,-1 4 288 0,-3-4-48 15,-2 4-16-15,-2 1 0 0,-3-1 96 0,-3 2 32 16,-3 4 0-16,-2-2 0 0,2 1-112 0,-1 2-32 16,-2-1 0-16,0-4 0 0,3-2-208 0,3-2 0 15,3-3 128-15,3-3-128 0,3-3 784 0,7-2 112 16,2-2 32-16,3-2 0 15,3-1-2208-15,3-2-448 0,-1 0-96 0,-2 4-18224 0</inkml:trace>
  <inkml:trace contextRef="#ctx0" brushRef="#br0" timeOffset="-96646.89">13017 14234 12895 0,'0'0'1152'15,"0"0"-928"-15,0-2-224 0,1 2 0 16,-2 0 1792-16,1 0 304 0,1 2 64 0,2-2 16 16,1 0 688-16,-1 3 144 0,2-3 16 0,1 1 16 15,-1 1-928-15,3 1-176 0,0-2-32 0,1 2-16 0,1-2-864 0,-1 1-160 16,-9-2-32-16,0 0-16 0,0 0-336 0,0 0-64 15,45-7-16-15,-45 7 0 0,0 0-144 0,0 0-16 16,0 0-16-16,0 0 0 0,0 0-224 0,42-6 0 16,-37 6 0-16,-1 1 0 0,-1 1 0 0,0-2 0 15,0 2 0-15,-2-2 0 16,1 0-624-16,-2 2-112 0,2 1-32 0,-2-2-17840 16</inkml:trace>
  <inkml:trace contextRef="#ctx0" brushRef="#br0" timeOffset="-96347.15">12976 14384 17503 0,'5'2'768'0,"-2"-2"176"0,0 0-752 0,0 0-192 0,-1 3 0 0,0-3 0 16,0 0 2576-16,2-3 496 0,3 3 80 0,-7 0 32 16,0 0-336-16,0 0-64 0,45-2-16 0,-45 2 0 15,0 0-1616-15,0 0-336 0,37-1-64 0,-37 1-16 16,0 0-352-16,0 0-80 0,0 0-16 0,39 0 0 16,-32 0-288-16,-7 0 160 0,0 0-160 0,0 0 128 0,0 0-128 0,0 0 0 15,0 0 0-15,0 0 0 16,40-6-384-16,-40 6-64 0,0 0-16 0,0 0-11952 15,0 0-2368-15</inkml:trace>
  <inkml:trace contextRef="#ctx0" brushRef="#br0" timeOffset="-94597.87">13616 14728 13823 0,'-3'2'1216'0,"2"-1"-960"0,1-1-256 0,0-1 0 16,-1 1 1392-16,1 0 224 0,0 1 48 0,-2 2 16 15,2-3 1200-15,2 2 224 0,-1-2 48 0,1 2 16 16,2 0-960-16,1-2-192 0,0 0-32 0,1 0-16 16,2-2-944-16,-8 2-176 0,0 0-32 0,0 0-16 15,0 0-352-15,48-24-80 0,-48 24-16 0,0 0 0 16,0 0-160-16,58-35-48 0,-58 35 0 0,0 0 0 16,48-40-144-16,-48 40 0 0,0 0 0 0,43-54 0 15,-43 54 0-15,0 0 0 0,0 0 0 0,38-59 0 16,-38 59-192-16,0 0 0 0,19-54-16 0,-19 54 0 15,0 0 0-15,0 0 0 0,5-55 0 0,-8 43 0 16,-2 0 208-16,-2 3 0 0,0 2 0 0,-3-2-144 0,0 5 144 16,-2 2 0-16,0 2 0 0,-2 2 0 0,-1 2 0 0,-2 2 0 15,1 0 0-15,0 3 0 0,-2 3 144 0,3-2-144 16,4 0 192-16,1-1-192 0,-1 1 256 0,1 3-48 16,2 2-16-16,-1-1 0 0,2 2 0 0,2 1 0 15,2 0 0-15,2 1 0 0,2-2-64 0,2-3-128 16,0 2 176-16,5-1-176 0,-1-2 176 0,2 0-176 15,0 1 160-15,2-1-160 0,1-2 208 0,-1 2-48 16,3-2-16-16,1 3 0 0,1-3 64 0,1 0 16 16,0-1 0-16,2 0 0 0,-1-2-96 0,1 0-128 15,1-2 176-15,-3-2-176 0,0 1 0 0,1-1 0 16,-1-3 0-16,-17 0 0 0,0 0 0 0,50-10 0 16,-50 10 0-16,0 0 0 15,0 0-608-15,45-25-32 0,-45 25 0 0,0 0 0 16,0 0-736-16,0 0-160 0,0 0-16 0,27-57-15984 0</inkml:trace>
  <inkml:trace contextRef="#ctx0" brushRef="#br0" timeOffset="-94330.52">13873 14112 8287 0,'-5'2'736'0,"2"1"-592"0,2-3-144 0,1 0 0 0,0 0 2800 0,1 0 528 15,1-3 96-15,-1 3 32 0,1-2 784 0,3 1 176 16,2-2 16-16,-7 3 16 0,0 0-2592 0,0 0-512 16,0 0-96-16,0 0-32 0,0 0-768 0,51-16-144 15,-51 16-48-15,0 0 0 0,0 0-256 0,45-9 0 16,-45 9 128-16,0 0-128 0,0 0 0 0,44-3-192 15,-44 3 16-15,0 0-12224 16,0 0-2448-16</inkml:trace>
  <inkml:trace contextRef="#ctx0" brushRef="#br0" timeOffset="-93546.57">14248 13725 11055 0,'-8'6'480'0,"4"-6"112"0,2 0-464 0,-1 0-128 0,2 0 0 0,0 0 0 16,0 0 2608-16,-2 0 496 0,0 0 96 0,-1-2 32 16,0 2 96-16,2 0 0 0,0-3 16 0,1 3 0 15,1-1-1536-15,0 1-304 0,1 0-64 0,1 1-16 16,-1-1-784-16,1 3-144 0,1-3-48 0,1 0 0 15,-2 2-192-15,1 2-32 0,-1 2-16 0,0-2 0 16,1 2-208-16,-2-3 128 0,2 6-128 0,-1-3 0 0,1 1 0 0,-2 0 0 16,1-1 0-16,1 0 0 15,-1 3 0-15,1-3 0 0,-1 2 0 0,1 0 0 0,-1 0 0 0,2 0 0 16,-2-4 0-16,2 1 0 0,-1 2 0 0,-2 0 0 16,0-1 0-16,1 0 0 0,0 0 0 0,-2 0 0 15,1 4 0-15,0-2 0 0,0 0 0 0,-1-2 0 16,2 1 0-16,-1 0 0 0,0 2 0 0,0-3 0 15,1 0 0-15,-1 0 0 0,0 2 128 0,-1-2-128 16,1 0 0-16,-1 0 0 0,0 0 0 0,-1 1 128 16,1-1-128-16,0-3 0 0,-1 6 0 0,0-3 128 15,-1 0-128-15,1 1 0 0,0-1 128 0,0-2-128 16,-1 2 0-16,1 0 0 0,0-2 128 0,-2 2-128 16,2-2 0-16,0 2 0 0,-1-3 128 0,-1 2-128 15,1 2 0-15,-2-4 0 0,0 1 0 0,0 2 128 0,-1-2-128 0,-1 1 0 16,1 1 0-16,-1 0 0 0,1-1 0 0,-1 0 0 15,-1 2 0-15,-1 2 0 0,0-3 0 16,-1 1 0-16,1 0 0 0,1-1 0 0,0-1 0 0,0 2 0 16,3-3 0-16,-1 1 0 0,1-4 0 0,1 2 0 15,2-1 0-15,0-2 0 0,1 0 0 0,0 0 0 16,1 0 0-16,0-2 0 0,2-1 0 0,-1 2 0 16,-2 1 0-16,0 0 0 0,0 0 0 0,0 0 0 15,0 0 0-15,0 0 0 0,0 0 0 0,49-39 0 16,-49 39 0-16,0 0 0 0,0 0 0 0,0 0 0 15,50-26 0-15,-50 26 0 0,0 0 0 0,0 0 0 16,0 0 0-16,0 0 0 0,46-14 0 0,-41 14 0 16,0 0 0-16,0 0 0 0,-1 0 0 0,-1 1 0 15,1 2 192-15,0-1-64 0,-1 2-128 0,0 0 192 0,1-1 0 0,-2 3-16 16,2 1 0-16,-3 1 0 0,1-1-48 0,1-1-128 16,-2 0 192-16,0 4-64 0,1-3-128 0,-1 2 128 15,0-3-128-15,-1 0 128 0,0-2-128 0,0 2 0 16,0-2 0-16,0 1 0 0,0-4 0 0,0 1 0 15,0 1 0-15,1-2 0 0,-1 2-256 0,2-3-48 16,-2 0 0-16,1 0 0 16,-1 0-464-16,0 0-112 0,0 0-16 0,0 0-17632 0</inkml:trace>
  <inkml:trace contextRef="#ctx0" brushRef="#br0" timeOffset="-93063.83">14500 14310 15663 0,'0'0'688'0,"0"0"144"0,-4-23-656 0,4 21-176 0,0 0 0 0,0 2 0 16,0 0 1776-16,1 0 320 0,1 0 64 0,0 0 16 15,2-2 432-15,1 0 80 0,-5 2 32 0,0 0 0 16,0 0-784-16,0 0-144 0,0 0-48 0,40-48 0 16,-40 48-976-16,0 0-192 0,0 0-32 0,31-50-16 15,-31 50-176-15,0 0-32 0,0 0-16 0,25-47 0 0,-25 47-160 0,0 0-16 16,0 0-128-16,0 0 192 0,13-46-192 0,-13 46 128 16,0 0-128-16,0 0 0 0,0 0 0 0,1-44 128 15,-1 44-128-15,0 0 0 0,0 0 0 0,-5-29 0 16,2 23 0-16,2 0 0 0,-1 0 128 0,-2 0-128 15,1 2 0-15,1 1 0 0,-1 0 256 0,1 0-64 16,1 3 0-16,-2 0 0 0,1 0 0 0,-1 3 0 16,1 0 0-16,1 1 0 0,-1 0 16 0,1 2 0 15,1 3 0-15,0 1 0 0,1 2-208 0,1 0 176 16,-1-2-176-16,1 3 160 0,2-1-160 0,0 4 0 16,1 0 0-16,1 0 0 0,-1 0 0 0,0-1 0 15,1-1 0-15,-1 1 0 0,0-2 0 0,1 0 0 0,-1-1 0 0,0-2 0 16,1 0 0-16,-2-2-144 0,1 1 144 15,-2-3-208 1,1-2-240-16,-1-4-32 0,0 0-16 0,-3 0 0 16,0 0-224-16,0 0-48 0,0 0-16 0,0 0-11664 0,0 0-2336 0</inkml:trace>
  <inkml:trace contextRef="#ctx0" brushRef="#br0" timeOffset="-92792.11">14461 14086 8287 0,'0'0'736'15,"0"0"-592"-15,2 0-144 0,-1 0 0 0,0 0 3328 16,0 0 640-16,2 2 128 0,2-2 32 0,3 2 96 0,2 0 32 16,2-2 0-16,-12 0 0 0,0 0-2528 0,38 3-512 15,-38-3-112-15,0 0-16 0,39-3-416 0,-39 3-96 16,0 0 0-16,39 0-16 0,-39 0-272 0,0 0-48 15,37-2-16-15,-37 2 0 0,0 0-224 0,0 0 0 16,42-8 0-16,-42 8 0 0,0 0 0 0,0 0-208 16,0 0 32-16,0 0 16 15,46-15-656-15,-46 15-128 0,0 0-16 0,0 0-17920 16</inkml:trace>
  <inkml:trace contextRef="#ctx0" brushRef="#br0" timeOffset="-65780.46">15964 14013 13823 0,'-1'-3'1216'0,"-1"3"-960"15,1 0-256-15,0 0 0 0,1 0 2048 0,-1-1 352 16,-2 1 80-16,-2 0 16 0,-2-2 576 0,-1-1 128 16,-1 2 32-16,-3-1 0 0,0-2-1328 0,0 1-272 15,-1 0-48-15,0-1-16 0,-1-2-832 0,-1 3-160 0,-1-3-48 0,-1 2 0 16,-2-2-160-16,2 3-48 0,2 3 0 0,0-3 0 15,1-1-112-15,-3 2-16 0,0-1-16 0,2 2 0 16,3 1-48-16,1 0-128 0,3 0 192 0,1 0-64 16,1 1 0-16,0 2 0 0,1-1 0 0,0 2 0 15,2 2-128-15,1-2 192 0,1 5-192 0,-1-3 192 16,4 0-192-16,-1-1 128 0,2 1-128 0,2 0 128 16,2 3-128-16,1-3 0 0,3 0 0 0,2 2 0 15,0-2 0-15,0-1 0 0,2 0 0 0,-2 0 0 16,2 1 0-16,0-2 0 0,1 2 0 0,-1-2 0 15,2 2 0-15,-2 0 0 0,-2 0 0 0,0-2 0 16,-2 1 0-16,-1 2 0 0,-1-1 0 0,-1 3 0 0,-2-3-128 16,-1 2 128-16,0 0 0 0,-1-2 0 15,0 1 0-15,-2 0-176 0,-1 2 176 0,-1-2-128 0,-1 2 128 0,-1-2 0 16,-2 2 0-16,-1 1-128 0,-1 2 128 0,-3 0 0 16,1 1 0-16,-2-3-128 0,2 0 128 0,-3 2 0 15,-1 3-144-15,-2 1 144 0,2 0 0 0,-2 0 0 16,2 0 0-16,-2-1 0 0,4-4 0 0,2 0 0 15,-1-1 0-15,2 0 0 0,-1-1 0 0,1 1 0 16,-2 2 0-16,2 0 0 0,0 2 0 0,1-2 0 16,3-2 0-16,-2 0 0 0,2 1 0 0,2-1 0 15,0 0 0-15,1-1 0 0,1 1 0 0,1-1 0 16,2-1 0-16,0 0 128 0,1 1-128 0,1-1 192 16,3-3-192-16,-1 2 192 0,2-1-192 0,3 0 0 15,0-2 144-15,2 1-144 0,1 0 128 0,3 0-128 0,-1 1 128 0,2 0-128 16,1 4 0-16,-3-6 144 0,0-2-144 0,-18-2 0 15,41 4 128-15,-41-4-128 0,48-2 0 0,-48 2 0 16,51-7 0-16,-51 7 0 0,47-11 0 0,-47 11 0 16,0 0 0-16,61-12 0 0,-61 12 0 0,0 0-144 31,50-16-624-31,-50 16-128 0,0 0-32 0,0 0-11936 0,0 0-2400 0</inkml:trace>
  <inkml:trace contextRef="#ctx0" brushRef="#br0" timeOffset="-65294.7">15560 15053 11967 0,'0'0'1072'0,"0"0"-864"0,0 0-208 0,0 0 0 16,0 0 1872-16,1 0 336 0,-1 1 64 0,1 0 16 16,1 1 816-16,2 1 160 0,-1 2 48 0,0 1 0 15,1 2-1136-15,1 2-208 0,-1 1-48 0,1 1-16 16,-2 2-976-16,1-1-192 0,0 2-32 0,0 1-16 15,-2-3-368-15,0-1-64 0,2-2 0 0,0-1-16 16,0-2-240-16,-2-1 0 0,2-2 0 0,-1-2 0 16,1-2-144-16,0 0-128 0,-2-3-32 0,1-3-12064 15,-1 2-2416-15</inkml:trace>
  <inkml:trace contextRef="#ctx0" brushRef="#br0" timeOffset="-65097.58">15647 15065 10127 0,'2'0'896'0,"-1"0"-704"0,1-2-192 0,1-2 0 0,-2 4 2160 0,0-4 400 16,2 3 64-16,0-4 32 0,-3 5 1296 0,0 0 256 15,0 0 48-15,0 0 16 0,45-47-2320 0,-45 47-464 16,0 0-80-16,0 0-32 0,0 0-880 0,0 0-176 16,0 0-48-16,39-41 0 0,-39 41-272 0,0 0 0 15,0 0 0-15,0 0 0 16,0 0-752-16,0 0-144 0,0 0-48 0,0 0-16320 0</inkml:trace>
  <inkml:trace contextRef="#ctx0" brushRef="#br0" timeOffset="-64929.14">15651 15136 7359 0,'6'6'656'0,"-2"-4"-528"0,1 2-128 0,-1-4 0 15,-1 3 2560-15,0-2 464 0,2 1 112 0,2 1 0 16,5 1 304-16,3-1 48 0,1 3 16 0,-1 1 0 15,-1-4-1840-15,-3 2-384 0,-1-4-64 0,-1 2 0 16,-1-3-960-16,0-3-256 0,-8 3 0 0,0 0-15776 16</inkml:trace>
  <inkml:trace contextRef="#ctx0" brushRef="#br0" timeOffset="-64757.65">15913 14975 10127 0,'-1'9'896'0,"0"-7"-704"0,1-1-192 0,0 2 0 0,0-1 2368 0,1 0 432 16,0-2 80-16,2 2 32 0,0-2 368 0,1 3 80 15,1-2 16-15,1-1 0 0,2 0-2032 0,-2 0-384 16,0-3-96-16,-1 2-16 0,4 1-704 0,-3-4-144 16,-1 4 0-16,0 0-10608 15,1-2-2096-15</inkml:trace>
  <inkml:trace contextRef="#ctx0" brushRef="#br0" timeOffset="-64547.26">15948 15038 14735 0,'0'5'640'0,"0"-5"160"0,1 1-640 0,0 2-160 0,1-3 0 0,-2 0 0 16,1 2 2576-16,1-1 496 0,2 3 80 0,1 1 32 15,0 1-736-15,0 0-144 0,0-2-16 0,0 2-16 16,1-3-1456-16,-1 1-304 0,-1-4-48 0,0 0-16 16,1-3-704-16,0-1-160 0,0 1-32 0,-5 3-15104 15</inkml:trace>
  <inkml:trace contextRef="#ctx0" brushRef="#br0" timeOffset="-63614.36">15540 13631 6447 0,'0'4'576'0,"0"-2"-576"0,0-2 0 0,0-2 0 15,1 2 2224-15,-1 0 336 0,1 2 64 0,-1 4 0 16,1 0 512-16,1 1 112 0,-1 5 16 0,0-2 0 16,0 3-1072-16,1 2-208 0,-1 1-32 0,1-1-16 15,2 1-848-15,-1 0-160 0,-1 0-32 0,0 0-16 16,0-3-576-16,-2-1-112 0,1-4-32 0,-2-2 0 16,1 0-160-16,-2-1 0 0,1-1 0 0,-1-1 0 15,1-3 0-15,-2 0-192 0,1-3 64 0,-1-4 128 16,1-2-480-16,-2 0 32 0,1-5 0 0,1-1 0 0,0-1 448 0,0 0 128 15,1 0 16-15,1-2 0 0,0 18 432 0,3-29 96 16,-3 29 16-16,0 0 0 0,0 0-176 0,14-44-48 16,-14 44 0-16,0 0 0 0,0 0-128 0,0 0-16 15,0 0-16-15,0 0 0 0,0 0-112 0,49-16 0 16,-42 17-16-16,0 1 0 0,1 5-176 0,-8-7 0 16,0 0 0-16,0 0 128 0,36 9-128 0,-25 4 0 15,0-6 0-15,1 2-12736 16,1-3-2480-16</inkml:trace>
  <inkml:trace contextRef="#ctx0" brushRef="#br0" timeOffset="-63427.05">15777 13763 19343 0,'1'0'1728'0,"-1"0"-1392"0,2 0-336 0,-2 0 0 15,1 0 2544-15,0 0 432 0,3-2 96 0,0 0 0 16,2 0-672-16,1 2-144 0,2 0-16 0,-2 0-16 15,1 0-1296-15,-1 0-256 0,-1 2-48 0,0-2-16 16,1 4-448-16,-1-1-160 0,0-2 0 0,0 1 144 16,0 0-544-1,1 0-112-15,-1-2-32 0,0 0-17056 0</inkml:trace>
  <inkml:trace contextRef="#ctx0" brushRef="#br0" timeOffset="-63208.99">16027 13532 11967 0,'0'0'1072'0,"0"0"-864"15,1 0-208-15,-1 0 0 0,1 0 3040 0,-1 1 560 16,2 4 112-16,-2-1 32 0,1 3-224 0,0 4-64 16,0 0 0-16,1 4 0 0,-1 1-2016 0,0 3-416 15,2-3-64-15,-2 3-32 0,1-1-544 0,-1-4-128 16,2 1 0-16,-1-2-16 0,2-4-240 0,-1 1 0 15,0 0 0-15,1-4 0 16,-1 0-400-16,-1-4-128 0</inkml:trace>
  <inkml:trace contextRef="#ctx0" brushRef="#br0" timeOffset="-60164.55">16644 14092 7359 0,'2'0'656'0,"0"-4"-528"0,0 4-128 0,-2-2 0 16,1-1 1456-16,2 2 256 0,-3 1 48 0,0 0 16 15,0 0 656-15,0 0 128 0,37-41 16 0,-37 41 16 16,0 0-400-16,0 0-80 0,0 0 0 0,0 0-16 15,0 0-432-15,0 0-64 0,0 0-32 0,0 0 0 16,0 0-512-16,0 0-96 0,0 0-32 0,0 0 0 16,0 0-432-16,0 0-96 0,0 0-16 0,0 0 0 15,0 0-176-15,0 0-32 0,0 0-16 0,0 0 0 0,0 0-160 0,0 0 192 16,0 0-192-16,0 0 192 0,0 0-192 0,19 10 0 16,-17-1 144-16,-1 1-144 0,2 0 0 0,-1 0 128 15,2 2-128-15,-2 0 0 0,1-2 0 0,-1 3 128 16,1-4-128-16,-1 3 0 0,1-2 0 15,0-3 128-15,0 3-128 0,1-2 0 0,-2-1 144 0,2-1-144 16,0-2 192-16,-1-1-192 0,1 2 160 0,0-1-160 16,-1 2 128-16,1 0-128 0,-1-3 0 0,-1 2 128 15,0-3-128-15,0 2 0 0,-2 1 128 0,1 1-128 16,-1-2 128-16,-1-1-128 0,1 2 160 0,-2-1-160 16,1 4 192-16,-1-2-192 0,-1 0 176 0,2-1-176 15,-1 0 160-15,-1 0-160 0,1 1 0 0,-1 0 128 0,1-1-128 16,-2 0 0-16,2 1 0 0,-1 0 0 15,-1 2 0-15,-1 0 0 0,0-1 0 0,0 3 0 0,1-1 0 0,-3 1 0 16,1 1 0-16,0-1 0 0,-3 0 0 0,2 3 0 16,-2-1 0-16,2 0 0 0,1-2 0 0,-2 3 0 15,0 0 0-15,-1 0-128 0,-1 0 128 0,1 2-160 16,2-3 160-16,1-2-192 0,2-1 192 0,0-3-192 16,2 1 192-16,1-4 0 0,-1 1 0 0,2-4-128 15,2 0 128-15,0 0 0 0,2-4 0 0,0 1 0 16,-1 0 0-16,-3 3 0 0,0 0 0 0,0 0 0 15,0 0 0-15,0 0 0 0,41-39 0 0,-41 39-128 16,0 0 128-16,0 0 0 0,0 0 0 0,0 0 0 16,0 0 0-16,42-43 0 0,-42 43 0 0,0 0 0 0,0 0 0 15,0 0 0-15,38-42 0 0,-38 42 0 0,0 0 0 0,0 0 0 16,0 0 0-16,0 0 0 0,0 0 0 0,0 0 0 16,0 0 0-16,0 0 0 0,0 0 0 0,44-6 0 15,-42 13 0-15,-1 2 0 0,1 7 0 0,0 0 144 16,1-1-144-16,-2 1 160 0,1 0-160 0,1 0 192 15,0-1-192-15,1-1 192 0,0-2-192 0,1-2 0 16,0-1 0-16,0-3 128 0,1-3-128 0,-1-3 0 16,-5 0 0-16,0 0 0 15,0 0-368-15,0 0-48 0,0 0-16 0,0 0-12304 16,49-40-2480-16</inkml:trace>
  <inkml:trace contextRef="#ctx0" brushRef="#br0" timeOffset="-59863.14">16974 13782 4607 0,'-1'0'192'0,"1"0"64"0,0 0-256 0,0 0 0 0,-1 0 0 0,1 0 0 16,0 0 3216-16,0 1 608 0,0 1 112 0,0 2 32 16,1 2 224-16,-1 3 48 0,1 1 16 0,-1 2 0 15,0 2-2016-15,1 2-384 0,-1 1-96 0,2 1-16 16,0-1-1040-16,-1 0-192 0,1 2-64 0,-1-1 0 0,0-2-320 0,0 0-128 16,1 0 0-16,0 1 144 0,-1-3-144 0,0 0 0 15,1-2-160-15,-1-2-12336 16,1-1-2480-16</inkml:trace>
  <inkml:trace contextRef="#ctx0" brushRef="#br0" timeOffset="-59625.44">17009 13984 16575 0,'0'0'736'0,"0"0"160"0,0 0-720 0,0 0-176 15,0 0 0-15,0 0 0 0,0 0 3088 0,0 0 592 16,0 0 112-16,33-49 32 0,-33 49-1024 0,0 0-208 15,0 0-32-15,0 0-16 0,0 0-1616 0,36-46-320 0,-36 46-64 0,0 0-16 16,0 0-272-16,0 0-48 0,0 0-16 16,0 0 0-16,0 0-192 0,0 0 0 0,0 0 0 0,0 0 0 15,0 0 0-15,0 0 0 0,0 0-208 0,0 0 64 32,0 0-912-32,0 0-176 0,0 0-48 0,0 0-15968 0</inkml:trace>
  <inkml:trace contextRef="#ctx0" brushRef="#br0" timeOffset="-59411.8">17010 13962 13823 0,'1'6'608'0,"0"-2"128"16,1-1-592-16,-1-2-144 0,0 1 0 0,0 1 0 0,1-2 3280 0,1 1 624 16,2 5 128-16,4 3 32 0,1-1-608 0,0 4-128 15,1-3-32-15,-1 1 0 0,0-1-2064 0,0-3-400 16,-1-1-96-16,0 1-16 0,2-1-352 0,-2-3-80 15,1 2-16-15,-10-5 0 0,0 0-272 0,22 7 0 16,-16-7 0-16,-6 0 0 0,0 0 0 0,0 0 0 16,0 0-176-16,0 0 176 15,0 0-704-15,0 0-48 0,0 0 0 0,0 0-17856 0</inkml:trace>
  <inkml:trace contextRef="#ctx0" brushRef="#br0" timeOffset="-56446.58">17633 14275 10127 0,'0'0'896'0,"0"0"-704"16,0 0-192-16,0 0 0 0,0 0 2256 0,1 0 432 15,1 0 64-15,-1 0 32 0,3 4 240 0,1-4 48 16,-5 0 16-16,0 0 0 0,0 0-928 0,0 0-192 16,0 0-48-16,45-42 0 0,-45 42-880 0,0 0-176 15,0 0-32-15,37-57-16 0,-37 57-448 0,0 0-96 16,26-56-16-16,-26 56 0 0,0 0-256 0,21-52 160 0,-21 52-160 16,0 0 128-16,17-49-128 0,-17 49 0 0,0 0 0 0,9-41 0 15,-9 41 0-15,0 0 0 0,0 0 0 0,0 0 0 16,0-32 0-16,-1 28 0 0,-1 2 0 0,-1 2 0 15,0 0 0-15,-2 2 0 0,-2 2 192 0,1 2-64 16,0 1 128-16,-1 2 0 0,-1 3 16 0,1 1 0 16,-2 3-32-16,0 0-16 0,3 3 0 0,0-3 0 15,4 0-16-15,-2-4 0 0,3-3 0 0,-1 2 0 16,2 4-80-16,2 3-128 0,0 0 176 0,3-1-176 16,0-4 128-16,1 0-128 0,3-1 0 0,0-4 0 15,0 0 0-15,1-2 0 0,1 1 0 0,-11-7 0 16,23 6 0-16,-23-6 0 0,0 0 0 0,32 4 0 15,-32-4-128-15,0 0-48 0,0 0 0 0,0 0 0 16,48-10-688-16,-48 10-144 0,0 0-16 0,0 0-17856 16</inkml:trace>
  <inkml:trace contextRef="#ctx0" brushRef="#br0" timeOffset="-56208.56">17581 14023 911 0,'2'-3'0'0,"-1"2"0"16,0 1 0-16,0-2 0 0,0 2 2832 0,2-2 496 15,-3 2 80-15,0 0 32 0,0 0 880 0,0 0 176 16,64-18 48-16,-64 18 0 0,0 0-1408 0,47-5-288 16,-47 5-48-16,0 0-16 0,46 6-1744 0,-46-6-336 15,26 6-80-15,-26-6-16 0,0 0-416 0,35 5-64 0,-35-5-128 0,0 0 176 16,0 0-176-16,42 0 0 0,-42 0-192 0,0 0 192 31,0 0-1216-31,0 0-128 0</inkml:trace>
  <inkml:trace contextRef="#ctx0" brushRef="#br0" timeOffset="-55731.05">17966 13602 11967 0,'-1'3'1072'0,"1"-3"-864"0,0 1-208 0,0 2 0 16,0-3 1952-16,0 0 352 0,1 0 64 0,-1 0 0 16,1 2 960-16,0 2 192 0,2 4 48 0,1 2 0 15,0 3-1584-15,1 3-304 0,-1 0-64 0,0 0-16 16,1 2-864-16,-2-1-176 0,2 1-48 0,0 1 0 16,-1-3-384-16,0 0-128 0,1-3 0 0,-3 2 0 15,1-5 0-15,-1-1-352 0,-1-3 48 0,1-1-17680 16</inkml:trace>
  <inkml:trace contextRef="#ctx0" brushRef="#br0" timeOffset="-55510.76">17986 13779 15663 0,'2'-3'688'0,"-1"0"144"0,1-1-656 0,-1 1-176 15,0 0 0-15,0 1 0 0,-1 2 3136 0,0 0 608 16,0 0 112-16,0 0 32 0,0 0-944 0,45-49-176 15,-45 49-32-15,0 0-16 0,0 0-1680 0,0 0-336 16,43-32-64-16,-43 32 0 0,0 0-384 0,0 0-64 16,0 0 0-16,0 0-16 0,0 0-176 0,0 0 0 15,0 0 0-15,0 0 0 0,46-27-320 0,-44 26-32 16,0 1-16-16,-2 0 0 16,1 0-1488-16,-1-3-320 0</inkml:trace>
  <inkml:trace contextRef="#ctx0" brushRef="#br0" timeOffset="-55313.84">18010 13769 12895 0,'0'10'576'0,"0"-7"112"0,2 0-560 0,-1 0-128 0,1-2 0 0,1 2 0 16,-1-2 2640-16,3 4 496 0,4 1 112 0,2 1 16 16,0 3-160-16,0-1-32 0,2 0 0 0,-1 0 0 15,0-1-1536-15,-1 1-320 0,1-3-64 0,-3 1-16 16,1 2-768-16,-1-3-160 0,0 0-16 0,-2-2-16 15,1 0-176-15,-2-2-256 0,-6-2 64 0,0 0 16 16,0 0-1776-16,0 0-352 16</inkml:trace>
  <inkml:trace contextRef="#ctx0" brushRef="#br0" timeOffset="-55114.02">18258 13794 20271 0,'0'0'1792'0,"0"0"-1424"16,0 0-368-16,0-1 0 0,0 1 2944 0,0 0 512 16,0 0 96-16,0 0 32 0,0 0-1152 0,0 0-208 15,0 0-48-15,0 0-16 0,34 1-1472 0,-34-1-304 16,0 0-48-16,0 0-16 0,0 0-192 0,0 0-128 16,37 0 128-16,-37 0-128 0,0 0 0 0,0 0-128 15,0 0 0-15,0 0-12352 0,0 0-2448 16</inkml:trace>
  <inkml:trace contextRef="#ctx0" brushRef="#br0" timeOffset="-54804.95">18512 13611 18431 0,'-1'1'816'0,"0"2"160"0,0-1-784 0,1-2-192 0,0 1 0 0,0-1 0 15,0 3 2640-15,-2-1 496 0,2 2 80 0,2 0 32 16,-1 2-624-16,0 0-128 0,2 0-32 0,-1 1 0 16,3-1-1504-16,-1-3-288 0,1 4-64 0,-2-1-16 15,2 0-336-15,0 0-80 0,-1 0-16 0,-1 1 0 0,0-4-160 16,0 3 0-16,-2 1 144 0,0-1-144 0,0 0 0 16,1 0 0-16,-1 4 0 0,-2 0 0 0,1-1 0 0,-2 1 0 15,1 2 0-15,-1-2 0 0,-1 2 0 0,1 1 0 16,-2-2 0-16,2 1 0 0,-1 3-224 0,1-3 32 15,0-1 16-15,1 0 0 0,1-1-144 0,0-3-48 16,1-1 0-16,2-3 0 16,-2 1-736-16,2-1-160 0,-1-1-16 0,1-2-15104 15</inkml:trace>
  <inkml:trace contextRef="#ctx0" brushRef="#br0" timeOffset="-54029.75">17485 14503 5519 0,'0'0'496'0,"-1"-3"-496"16,1 3 0-16,0-2 0 0,0 2 2240 0,0-2 336 0,0 2 80 0,0-2 16 15,1 1 1232-15,3-4 256 16,-1 1 64-16,-3 4 0 0,0 0-1296 0,0 0-256 0,0 0-48 16,51-20-16-16,-51 20-1520 0,0 0-288 0,48-2-64 0,-48 2-16 15,0 0-240-15,62-3-48 0,-62 3-16 0,46 3 0 16,-46-3-208-16,47 4-32 0,-47-4-16 0,47 8 0 16,-47-8-160-16,45 6 0 0,-45-6 144 0,55 7-144 15,-55-7 0-15,49 0 128 0,-49 0-128 0,46-5 0 16,-46 5 0-16,53-10 0 0,-53 10 0 0,62-10 0 15,-62 10 0-15,59-13 0 0,-59 13 0 0,52-8 0 16,-52 8 0-16,0 0 0 0,61-5 0 0,-61 5 0 16,0 0 0-16,52 0 0 0,-52 0 0 0,0 0 0 15,44 0 0-15,-44 0 0 0,0 0 0 0,41 0 0 0,-41 0 0 16,0 0 0-16,45-3 0 0,-45 3 0 0,0 0 0 0,0 0 0 16,54-2 0-16,-54 2 0 0,0 0 0 0,0 0 0 15,48 0 0-15,-48 0-128 0,0 0 128 0,0 0 0 16,40 2 0-16,-40-2 0 0,0 0 0 0,0 0 0 15,0 0 0-15,44-2 0 0,-44 2 0 0,0 0 0 16,0 0 0-16,0 0-128 0,0 0 128 0,0 0-128 16,0 0 128-16,47-19-128 0,-44 18-48 0,-1-1 0 15,0 0 0-15,-1 0 0 16,0-2-288-16,-2 4-64 0,1-2-16 0,-3-1-18240 0</inkml:trace>
  <inkml:trace contextRef="#ctx0" brushRef="#br0" timeOffset="-52081.38">17637 14702 10127 0,'-3'-5'896'16,"0"4"-704"-16,0 1-192 0,2 3 0 15,0-3 2016-15,-3 3 368 0,-1-3 80 0,-6 3 16 0,0 0 256 0,0 3 48 16,0 4 16-16,1-4 0 15,0 4-1056-15,1 0-208 0,1 2-32 0,-1 1-16 0,1-1-656 0,2 0-128 16,0 2-16-16,0-2-16 0,1 4-224 0,0 1-32 16,0 4-16-16,0-4 0 0,3-2-208 0,-1 1-64 15,1 4 0-15,0 1 0 0,2-2 16 0,2 2 0 16,-1 2 0-16,1-5 0 0,5 0 160 0,-1 0 16 16,2 3 16-16,2-4 0 0,1-2-160 0,2-5-48 15,0-1 0-15,2 1 0 0,1 0-128 0,0-4 0 16,0 0 0-16,-16-6 0 0,35 12-160 0,-35-12-64 15,33 6-16-15,-33-6 0 16,0 0-2400-16,0 0-496 0</inkml:trace>
  <inkml:trace contextRef="#ctx0" brushRef="#br0" timeOffset="-51880.26">17746 14838 22111 0,'-1'1'976'0,"-1"1"208"0,1 1-944 0,1-2-240 0,0 2 0 0,0-3 0 16,0 3 1984-16,-1 4 368 0,1 5 64 0,0 6 16 16,1 2-192-16,0 1-48 0,2-1 0 0,-2-1 0 15,3 0-1264-15,-2 2-256 0,1-2-48 0,-1 1-16 16,2-4-432-16,0-4-176 0,-1 2 128 0,1-3-128 16,2-1-144-16,-1-4-112 0,0-2-32 0,0-2-17728 15</inkml:trace>
  <inkml:trace contextRef="#ctx0" brushRef="#br0" timeOffset="-51644.42">17820 14980 11055 0,'0'0'976'0,"0"0"-784"16,0 0-192-16,0 0 0 0,0 0 3328 0,0 0 640 15,0 0 112-15,0 0 16 0,32-53-160 0,-32 53-32 16,0 0-16-16,0 0 0 0,41-42-2640 0,-41 42-528 15,0 0-96-15,0 0-32 0,0 0-336 0,0 0-80 16,0 0-16-16,46-29 0 0,-43 27-160 0,1 2 0 16,0 0 0-16,-3-3 0 0,1 3-208 0,1-1-80 15,-3 1-16-15,0 0 0 16,0 0-1104-16,-3 0-208 0</inkml:trace>
  <inkml:trace contextRef="#ctx0" brushRef="#br0" timeOffset="-51448.15">17752 15012 16575 0,'2'3'736'0,"0"-3"160"0,0 0-720 0,1 1-176 0,-2-1 0 0,1 2 0 16,2-2 3120-16,3 3 592 0,5 0 112 0,2 1 16 16,2 5-912-16,1 1-192 0,-3-2-48 0,0 2 0 15,-2 0-1760-15,1-1-352 0,-2 1-80 0,-1 0-16 16,0-2-272-16,-2 2-48 0,1-4-16 0,0 1 0 0,-1-4-144 0,1-2 0 15,-2 1 0-15,2 1 0 16,-2-3-656-16,0 0-112 0</inkml:trace>
  <inkml:trace contextRef="#ctx0" brushRef="#br0" timeOffset="-51230.36">18043 15043 21183 0,'-3'1'944'0,"2"-1"192"0,0 3-912 0,-1-3-224 16,2 0 0-16,0 0 0 0,2 0 2720 0,-2 0 496 16,1-3 112-16,0 2 0 0,3-1-1008 0,-2 2-208 15,1 0-32-15,0-3-16 0,0 2-1344 0,1 1-272 16,1 0-48-16,-1-3-16 0,-4 3-240 0,0 0-144 0,0 0 160 0,0 0-160 16,0 0 0-16,0 0-192 0,51-16 16 0,-51 16 0 31,0 0-992-31,0 0-208 0</inkml:trace>
  <inkml:trace contextRef="#ctx0" brushRef="#br0" timeOffset="-50947.99">18328 14838 11055 0,'0'0'976'0,"-1"0"-784"0,1 0-192 0,0 0 0 0,0 1 2992 16,0 1 544-16,0-2 112 0,-1 4 32 0,1 2 144 0,-2 3 16 15,2 1 16-15,0 0 0 0,2 2-2208 0,-2 1-448 16,1-1-96-16,0 1-16 0,0 2-544 0,1 1-112 16,-1-2-32-16,0 1 0 0,2-2-208 0,-1 2-64 15,-2 1 0-15,1-3 0 0,2-1-128 0,-3-4 0 16,1 0 0-16,0-2 0 0,-1 1 0 0,1-4-192 15,-1 1 32-15,0-2 16 16,2 1-432-16,-2-2-96 0,0-1-16 0,1 0-11792 16,0-1-2352-16</inkml:trace>
  <inkml:trace contextRef="#ctx0" brushRef="#br0" timeOffset="-50544.68">18514 14677 7359 0,'-2'2'656'0,"1"-2"-528"0,0 2-128 0,1-2 0 16,0 2 3248-16,0-2 608 0,-1 4 128 0,-1 1 32 15,1 2-224-15,1 2-32 0,1 2-16 0,2 0 0 16,2 3-1952-16,0 1-384 0,1 1-64 0,1 0-32 15,2-3-816-15,0 5-176 0,-1-2-16 0,2 0-16 16,0 2-160-16,-1-2-128 0,-2 3 144 0,2-3-144 16,0 6 128-16,-2 1-128 0,0-1 0 0,0 0 0 0,-2-2 0 0,-3-2 0 15,0 1 0-15,0-5 0 0,-2 0 0 0,0 0 0 16,-2 1 0-16,0-5 0 0,0 0 0 0,-1-2-240 16,1-1 48-16,-1-4 16 15,1 1-416-15,-1 1-96 0,-1-1-16 0,0-4 0 16,-1 0-208-16,0 0-48 0,-3 0-16 0,2 0 0 15,-1 0 272-15,-1 2 48 0,1-2 16 0,-1 0 0 0,2 0 240 0,-1 0 48 16,1 0 16-16,1 0 0 0,0 0-48 0,1 0 0 16,1-2 0-16,2-1 0 15,0-1-448-15,1-2-112 0,1 0-16 0,0 0-11328 0</inkml:trace>
  <inkml:trace contextRef="#ctx0" brushRef="#br0" timeOffset="-50113.2">18761 14651 8287 0,'-1'0'368'0,"-1"0"80"0,1-2-448 16,1 2 0-16,0 0 0 0,0 0 0 0,-1 0 3136 15,1 0 528-15,-1 0 112 0,0 0 32 0,-1 0 48 0,1 2 16 16,1 4 0-16,0-2 0 0,1 2-1888 0,1 0-384 16,0 0-80-16,0 2-16 0,1 1-768 0,1 0-160 15,1 0-16-15,-2 2-16 0,2 0-256 0,-1 2-48 16,1 3-16-16,-1-3 0 0,-1 0-224 0,0 0 0 15,1-2 128-15,-3 2-128 0,0-3 0 0,0 0 0 16,0-2 0-16,-2 2 0 0,1 0 0 0,-1 0 0 16,0 0 0-16,0 1 0 0,1-1 0 0,-2 0 0 15,1-2 0-15,1 2 0 0,0-3-208 0,0-4 16 16,0 3 0-16,0-3 0 16,0 1-256-16,0-2-32 0,1-2-16 0,1 0 0 15,0-2-656-15,-2 2-144 0,0 0-32 0,0 0-15856 0</inkml:trace>
  <inkml:trace contextRef="#ctx0" brushRef="#br0" timeOffset="-49597">18883 15211 16575 0,'0'0'736'0,"0"-2"160"16,-1 0-720-16,1 0-176 0,0 2 0 0,0 0 0 0,1-4 2656 0,-2 2 496 15,1 2 112-15,0-4 0 0,0-2-256 0,1 2-48 16,-1 2-16-16,0-1 0 0,2 2-1760 0,-1-1-352 16,1-2-80-16,0 1-16 0,-1 1-320 0,0 1-64 15,2-2-16-15,-3 2 0 0,2-1-128 0,0 2-16 16,1-3-16-16,-1 2 0 0,1 1-176 0,1 0 0 15,-2 0 0-15,1 0 0 0,-1 4 0 0,-1-2 0 16,0 2 0-16,1-1 0 0,-4 4 0 0,1-4 0 16,0 3-144-16,-1 1 144 0,0-1-192 0,0-2 64 15,-1 0 128-15,1 0-208 0,1-1 48 0,-2 0 16 16,-1-3 0-16,1 3 0 0,-2-3 144 0,-1 1 0 16,1-1 0-16,-3 0-128 0,3 3 128 0,-1-3 0 15,1 0 0-15,0-3 0 0,2 2 0 0,0-2 0 16,1 1 128-16,0 1-128 0,1-4 224 0,1 3-32 15,1-4 0-15,1 4 0 0,0-2-32 0,-2 4-16 0,0 0 0 0,0 0 0 16,0 0-144-16,0 0 160 0,0 0-160 0,0 0 160 16,0 0-160-16,0 0 160 0,0 0-160 0,43-22 160 15,-38 23-160-15,0-1 0 0,-1 3 0 0,1-3 0 16,-1 3 0-16,-1 0 0 0,0 0 0 0,0 0 0 16,0 1 0-16,-1-2 0 0,0 2 0 0,0-2 0 15,-1 0-384-15,1 0 64 0,-2-2 0 0,1 0 0 16,0 0-448-16,-2 0-96 0</inkml:trace>
  <inkml:trace contextRef="#ctx0" brushRef="#br0" timeOffset="-47297">19399 14456 3679 0,'-1'0'320'0,"-2"-3"-320"16,2 3 0-16,0-1 0 0,1 1 1664 0,-3 0 272 15,1-3 48-15,-2 1 16 0,-1-2 1328 0,2 2 256 16,-1 1 48-16,3 1 16 0,1-4-128 0,1 4-32 16,1 0 0-16,2 0 0 0,-4 0-1760 0,0 0-368 0,0 0-64 0,0 0-16 15,41 4-528-15,-41-4-112 0,0 0-32 0,0 0 0 16,49-4-128-16,-49 4-32 0,0 0 0 0,0 0 0 16,50-6-176-16,-50 6-32 0,0 0-16 0,0 0 0 15,43-3-224-15,-43 3 128 0,0 0-128 0,0 0 0 16,0 0 0-16,40 0 0 0,-40 0 0 0,0 0 0 15,0 0-224-15,0 0-32 0,0 0-16 0,0 0 0 32,0 0-544-32,0 0-96 0,0 0-32 0,0 0 0 0,0 0-1488 0,0 0-288 0</inkml:trace>
  <inkml:trace contextRef="#ctx0" brushRef="#br0" timeOffset="-47043.6">19515 14332 2751 0,'0'0'256'0,"0"0"-256"16,0-2 0-16,0 2 0 0,0 0 2928 0,0 2 528 15,1-2 128-15,-1 0 0 0,2 4 592 0,0-2 112 16,-1 2 32-16,2-2 0 0,-2 2-1744 0,2 2-336 16,-1-2-80-16,1 2-16 0,-2 0-1168 0,1 1-224 15,1 0-48-15,-2 2-16 0,0-1-304 0,0-2-64 16,1 4-16-16,-2-2 0 0,1 0-144 0,-1 0-32 15,0 0 0-15,0 1 0 0,0-3-128 0,0 2 0 16,0-2 0-16,0 0 0 0,0 0-256 0,0-2-16 16,0 2-16-16,0-3 0 15,0 0-672-15,0 1-128 0,-1-1-16 0,-1-1-10656 0,1 2-2128 0</inkml:trace>
  <inkml:trace contextRef="#ctx0" brushRef="#br0" timeOffset="-45264.5">20629 14009 6447 0,'0'0'576'0,"-1"0"-576"0,1 0 0 0,0 0 0 16,-1 0 2240-16,0-2 352 0,-1 2 64 0,0 0 16 15,-2-3 704-15,-1 2 144 0,0-1 16 0,0 2 16 16,-1-3-928-16,1 2-192 0,-1 1-48 0,-1-3 0 16,-1 0-1136-16,0 0-224 0,-2 2-64 0,-1-2 0 15,2 1-512-15,-2 1-96 0,-2-2-32 0,0 1 0 16,-3 1-64-16,2-2-32 0,2 3 0 0,-2-2 0 16,-2 0-96-16,-2 2-128 0,-3-2 176 0,-2 2-176 15,1-4 144-15,1 2-144 0,4 1 0 0,1 2 144 16,4 2-144-16,3 0 0 0,1-1 144 0,2 0-144 15,1 3 160-15,1-4-32 0,1 4-128 0,0 1 192 0,1-1-64 0,-1 1-128 16,1 3 176-16,1-3-176 0,-1-2 128 0,1 2-128 16,0 2 0-16,1 6 0 0,1 1 0 0,0-3 0 15,4 4 0-15,0-3 0 0,3 0 0 0,0-4 0 16,2 1 0-16,1-4 0 0,0 0 0 0,2-2 0 16,-13-4 0-16,26 9 0 0,-26-9 0 0,28 7 0 15,-14-1 0-15,-1-3 0 0,-2 3 0 0,2-1 0 16,-2 3 0-16,0-1 0 0,-2-1 0 0,-1 0 0 15,-8-6 0-15,18 6 0 0,-11 4 0 0,-1 2 0 16,-1-2 0-16,-2 0 0 0,0 0 0 0,0 1 0 16,-2-1 0-16,-1-2 0 0,0 0 0 0,-1-2 0 15,0 3 0-15,-2-1 0 0,0 1 0 0,-1 3 0 16,-1-1 0-16,-1 0 0 0,0 0-176 0,-2 4 176 16,-1-2-192-16,0 5 192 0,-3-5-192 0,3 6 64 0,-3-6 128 15,1 5-208-15,1-5 208 0,-1 2-176 0,1-1 176 0,2-2-160 16,-1 1 160-16,2-4-128 0,-1 1 128 0,2 3-128 15,1-5 128-15,0 3 0 0,0 1 0 0,0-3 0 16,2 4 0-16,-2-3 0 0,1-2 0 0,0 4 0 16,3 2 0-16,-3 2 144 0,2-3-144 0,0-1 160 15,4 1 32-15,-1-4 0 0,1 1 0 0,2-1 0 16,1-2-192-16,1 0 160 0,2-1-160 0,0-3 160 16,1 0-160-16,-9-3 128 0,0 0-128 0,41 0 128 15,-41 0-128-15,0 0 192 0,48-4-192 0,-48 4 192 16,36 4-192-16,-36-4 192 0,42 4-192 0,-42-4 192 15,48-8-192-15,-48 8 128 0,51-15-128 0,-51 15 128 0,54-9-128 0,-54 9 0 16,0 0 0-16,62-15 0 0,-62 15 0 16,42-2 0-16,-42 2 0 0,47 0 0 0,-47 0-224 0,37 4-80 15,-37-4-16-15,34 9 0 16,-20-3-528-16,0-1-112 0,0 1-32 0,-2 3-17680 16</inkml:trace>
  <inkml:trace contextRef="#ctx0" brushRef="#br0" timeOffset="-44596.91">20234 15055 17503 0,'0'2'1552'0,"0"0"-1232"0,1 2-320 0,-1-2 0 16,0 2 1664-16,1 2 288 0,0 7 48 0,2 5 16 15,-1 4 288-15,1 2 48 0,1 3 16 0,-2-3 0 16,2-2-832-16,-2-1-176 0,1-3-16 0,-1-2-16 16,1-3-800-16,-1-1-144 0,-1-4-48 0,2-2 0 15,-2 0-592-15,0-4-112 0,-1 0-16 0,1-4-11008 16,-1 2-2208-16</inkml:trace>
  <inkml:trace contextRef="#ctx0" brushRef="#br0" timeOffset="-44392.32">20277 15220 17503 0,'0'0'768'0,"0"0"176"0,0 0-752 0,0 0-192 15,0 0 0-15,0 0 0 0,0 0 3008 0,0 0 560 16,33-53 112-16,-33 53 32 0,0 0-1024 0,0 0-208 15,44-35-48-15,-44 35 0 0,0 0-1536 0,0 0-320 16,0 0-64-16,0 0-16 0,0 0-336 0,47-20-160 16,-44 19 160-16,1 0-160 0,0-2-128 0,-2 2-128 15,1-1-32-15,-2-1 0 16,0-1-1824-16,-1 1-384 0,0 0-64 0,-1 0-12928 0</inkml:trace>
  <inkml:trace contextRef="#ctx0" brushRef="#br0" timeOffset="-44196.95">20314 15167 11967 0,'0'6'528'0,"0"-5"112"0,1-1-512 0,1 3-128 0,-1 0 0 0,0 0 0 15,1-1 2880-15,2 4 560 0,1 6 96 0,1-1 32 16,3-1-240-16,0-1-32 0,-2 0-16 0,0-1 0 16,1 0-1712-16,-2-2-352 0,0 1-64 0,-1-1 0 15,1 1-784-15,-1-1-160 0,0-2-16 0,0 2-16 16,0 0-176-16,-1-2 0 0,-2-1 0 0,1-3 0 15,-3 0-192-15,0 0-32 0,0 0 0 0,0 0-17904 16</inkml:trace>
  <inkml:trace contextRef="#ctx0" brushRef="#br0" timeOffset="-44013.78">20535 15163 26719 0,'-2'0'1184'0,"1"0"240"0,1-2-1136 0,0 2-288 15,0-3 0-15,0 3 0 0,1-1 1792 0,0 1 320 16,3-3 48-16,1 1 16 0,-5 2-672 0,0 0-128 16,0 0-32-16,0 0 0 0,0 0-912 0,0 0-192 15,49-22-48-15,-49 22 0 0,0 0-192 0,0 0-128 16,0 0 128-16,0 0-208 16,0 0-1472-16,0 0-304 0</inkml:trace>
  <inkml:trace contextRef="#ctx0" brushRef="#br0" timeOffset="-43797.1">20539 15230 18431 0,'3'1'816'0,"-2"-1"160"0,0 2-784 0,0-2-192 0,1 0 0 0,-1 0 0 15,1 0 2368-15,1 0 448 0,2 0 64 0,1 0 32 16,-6 0-464-16,0 0-80 0,20 7-32 0,-14-7 0 15,-6 0-1408-15,0 0-288 0,0 0-48 0,0 0-16 16,0 0-576-16,0 0 0 0,0 0 0 0,0 0 0 16,46-9-1040-16,-46 9-176 0,0 0-48 0,0 0-14912 15</inkml:trace>
  <inkml:trace contextRef="#ctx0" brushRef="#br0" timeOffset="-42829.98">20200 13649 10127 0,'0'-2'896'0,"0"1"-704"0,0 1-192 0,0 0 0 16,0 0 2496-16,0 0 480 0,0-3 96 0,0 3 0 15,0-2 624-15,0 0 112 0,0 0 32 0,0 2 0 16,2 4-1936-16,-2 4-384 0,1 2-80 0,0 3-16 16,1-3-880-16,1 2-176 0,-1 0-48 0,2 1 0 0,-1-3-176 0,0 2-144 15,0-2 192-15,1-2-192 0,-2 2 0 0,0-3 0 16,0-4 0-16,-2 3 0 0,1-2-192 0,-1-1 0 15,0-1 0-15,-1-2 0 16,1 1-256-16,-2-2-64 0,1-1 0 0,0-2 0 16,0-5-208-16,-2 3-48 0,2-1-16 0,-1-2 0 0,0-3 480 0,1-1 112 15,1 13 0-15,0 0 16 0,1-32 688 0,-1 32 128 16,0 0 16-16,0 0 16 0,0 0 96 0,14-41 32 16,-14 41 0-16,0 0 0 0,0 0-400 0,0 0-80 15,0 0 0-15,0 0-16 0,0 0-144 0,48-18-32 16,-48 18 0-16,0 0 0 0,0 0-128 0,0 0 0 0,45-4 0 15,-45 4 0 1,0 0-480-16,0 0-80 0,0 0-16 0,49 0-17664 0</inkml:trace>
  <inkml:trace contextRef="#ctx0" brushRef="#br0" timeOffset="-42626.97">20476 13696 23039 0,'-4'7'1024'0,"2"-6"192"0,2 1-960 0,-1-2-256 0,-1 3 0 0,2-3 0 15,0 0 2752-15,0 0 496 0,0 1 96 0,0-1 32 16,2 2-1456-16,-1-2-272 0,3 0-64 0,-2 0-16 16,2 0-976-16,-2 0-192 0,3 0-32 0,0 0-16 15,-1 2-192-15,1-2-32 0,1 0-128 0,-6 0 192 16,0 0-192-16,0 0 0 0,0 0 0 0,0 0 0 16,42-4-320-16,-42 4-64 0,0 0-16 0,0 0-11952 15,27 9-2368-15</inkml:trace>
  <inkml:trace contextRef="#ctx0" brushRef="#br0" timeOffset="-42330.81">20711 13505 5519 0,'0'0'496'0,"0"0"-496"0,-1 0 0 0,1 0 0 16,0 2 3664-16,0-2 640 0,-1 3 128 0,-1-3 32 16,1 3-208-16,0 4-32 0,0 0-16 0,-1 2 0 15,2 1-2352-15,2 2-448 0,-1 0-112 0,1-2-16 16,1 2-704-16,-1 1-160 0,2-1-32 0,0-1 0 16,-1 0-256-16,2 2-128 0,-1 0 128 0,0 0-128 15,-1-1 0-15,2-2 0 0,-2-1 0 0,1-2 0 16,-1-1-528-16,0-2-96 0,0 1-16 0,0-1-11664 15,-1-2-2352-15</inkml:trace>
  <inkml:trace contextRef="#ctx0" brushRef="#br0" timeOffset="-35198.07">15008 13486 5519 0,'0'1'496'0,"0"1"-496"0,0 0 0 0,0-2 0 16,-1 0 1728-16,0 0 240 0,1 0 48 0,-2 4 16 16,1-2 240-16,0 0 48 0,0 0 16 0,-1 0 0 15,0-2-656-15,1 2-128 0,-1-2-16 0,0 2-16 16,1-2-272-16,-2 0-48 0,1 3-16 0,-1-3 0 15,1 3-160-15,-1-1-48 0,0 3 0 0,0-2 0 16,-1 3-176-16,1 1-32 0,-2-1-16 0,2 1 0 16,1-1-224-16,-1 3-32 0,2-3-16 0,-1 0 0 15,-1 2-240-15,1-2-48 0,0 3-16 0,1-3 0 16,-1 0-176-16,1 0 0 0,-2 0 0 0,-1 2 0 16,2 0 0-16,-1-1 0 0,1 3 0 0,-2-3 0 15,2 4 0-15,-1-1 128 0,0 2-128 0,-1-2 0 16,-1 3 0-16,0-1 128 0,1 4-128 0,1-2 0 0,-1 1 0 0,0 1 128 15,0-4-128-15,2 0 0 0,-1 4 0 0,1 0 0 16,0-3 0-16,2-1 0 0,-2-2 0 0,2 0 0 16,0 4 0-16,0-3 0 0,2-1 0 0,-2-4 0 15,0 0 0-15,0 0 0 0,0 0 0 0,0 1 0 16,-2 2 0-16,2 5 0 0,-1 5 0 0,-1-3 0 16,-1 2 0-16,1-4 0 0,-2 1 0 0,0-3 0 15,2-2 0-15,-1 0 0 0,0-2 0 0,0 2 0 16,1-1 0-16,0-2 0 0,1 2 0 0,0 1 0 15,1-1 0-15,0-2 0 0,0-1 0 0,0 0 0 16,0 1 0-16,0-1 0 0,0-3 0 0,0 4 0 16,-1-4 0-16,-1 4 0 0,1 1 0 0,0-2 0 15,-2 4 0-15,1-2 0 0,0 0 0 0,-2 1 0 0,1-3 0 0,1 4 0 16,-1 0 0-16,1-1 192 0,1-3-192 0,-2 4 192 16,2 0-64-16,-1-2 0 0,0 2 0 0,1 0 0 15,0 0-128-15,0 0 160 0,1 1-160 0,-2-1 160 16,1 2-160-16,0-1 0 0,0 2 0 0,-1-1 0 15,1 0 0-15,-1 3 0 0,0-1 0 0,1 1 0 16,-1-2 128-16,-1 0-128 0,2-1 0 0,0 0 128 16,0 0-128-16,-1-1 0 0,1 1 0 0,0-1 128 15,0 2-128-15,-1-1 0 0,1-2 0 0,0 1 0 16,0 5 0-16,-2 0 128 0,1 0-128 0,0-2 0 16,1 3 176-16,0 0-48 0,1 2-128 0,0 0 192 15,0 0-64-15,0 2 0 0,0-2-128 0,0-3 192 0,0 1-192 16,1 1 0-16,0-1 128 0,1-2-128 0,-1 1 0 15,1-1 0-15,2-2 128 0,-1 0-128 0,0-1 0 0,2 2 0 16,0 0 0-16,1 0 0 0,2 2 128 0,0 0-128 16,0 1 0-16,1 0 0 0,-1 1 128 0,2-1-128 15,0 4 0-15,0-2 0 0,2 3 128 0,-2-2-128 16,0-4 0-16,-1 0 144 0,2 3-144 0,-1-3 128 16,0 2-128-16,-2-2 128 0,-2-3-128 0,1 2 0 15,-1 1 0-15,1 0 0 0,1-4 0 0,-1-2 0 16,-1 0 0-16,0-4 0 0,-1-2 0 0,0 1 0 15,0-5 0-15,-1 0 0 16,0-3-352-16,-1-5-96 0,1 0-32 0,-1-7-18272 0</inkml:trace>
  <inkml:trace contextRef="#ctx0" brushRef="#br0" timeOffset="-34196.28">15244 14437 7359 0,'-4'0'320'0,"2"0"80"16,0 0-400-16,-1 0 0 0,2-1 0 0,-2 1 0 0,1 1 2096 0,-2-1 336 16,-2 3 64-16,-1-3 0 0,-2 1 1264 0,0 1 240 15,2-2 48-15,-1-2 16 0,2 4-1264 0,0-2-256 16,2 0-48-16,1 0-16 0,1 0-1376 0,0 0-272 16,2 0-48-16,-1 0-16 0,2 0-64 0,1 0 0 15,1 3-16-15,2-3 0 0,0 1-224 0,1 1-32 16,1 1-16-16,1-3 0 0,-1 1-96 0,3-1 0 15,-10 0-16-15,0 0 0 0,37-1-176 0,-23 1-128 16,-14 0 144-16,0 0-144 0,46-11 0 0,-46 11 0 16,0 0 0-16,0 0 0 0,45-14 0 0,-37 12 0 15,-3 0 0-15,-3 2 0 0,1 0 0 0,-5 0 0 16,1 0 0-16,-1 0 0 0,-2 0 0 0,-2 0 0 0,-3-2 0 0,-1 2 0 16,-1 0 0-16,-1 2 0 0,-2-2 0 15,-1 0 0-15,0 2 0 0,1 0 0 0,-2-2 0 0,1 3 0 16,2-3 0-16,0 0 0 0,-2 0 0 0,3 0 0 15,-1 0 0-15,3 1 0 0,2 4 0 0,0-1 0 16,3-3 0-16,2 1 0 0,-1 1 0 0,3-2 0 16,1 1 0-16,2-2 0 0,3 3 0 0,1-3 0 15,3 0 0-15,1 0 0 0,2 0 0 0,-12 0 0 16,0 0 0-16,40-5 0 0,-40 5 0 0,0 0 0 16,0 0 0-16,54-14 0 0,-54 14 0 0,0 0 0 15,52-10 0-15,-52 10 0 0,0 0 0 0,0 0 0 16,49-16 0-16,-39 14 0 0,0 2 0 0,-2 0 0 15,-3 0 0-15,-2 0 0 0,0 2 0 0,-3 0 0 0,-1-2 0 0,-2 2 0 16,1-2 0-16,-2 1 0 0,0 2 0 16,-3-3-128-16,-3 0 128 0,-2 2 0 0,-3-2 0 0,-1 0-128 15,-2 2 128-15,1-2 0 0,1-2 0 0,-1 2 0 16,-1-2 0-16,1 2 0 0,0 0 0 0,1-3 0 16,1 2 0-16,0-1 0 0,5 0 0 0,0 2 0 15,0 0 0-15,2 0 0 0,0 4 0 0,2 0 0 16,1-4 0-16,3 2 0 0,0 0 0 0,2 0 0 15,3-2 0-15,1 0 0 0,0 0 0 0,5 0 0 16,1-4 0-16,1 2 0 0,-1-1 0 0,-10 3 0 16,0 0 0-16,0 0 0 0,52-23 0 0,-52 23-128 15,0 0 128-15,48-25 0 0,-48 25 0 0,0 0 0 16,0 0 0-16,53-28 0 0,-53 28 0 0,0 0 0 0,0 0 0 0,0 0 0 16,51-10 0-16,-45 14-128 0,-1 2 128 0,-1-4 0 15,-2 4 0-15,0-2-192 0,-1-1 192 0,-2 0-160 16,-1 3-64-16,0 1-16 0,-1-4 0 0,0 1 0 15,-2 2 240-15,-3 0 0 0,2-3 0 0,-2-2-144 16,-2 2 144-16,-3-1 0 0,1-1 0 0,1 2 0 16,1-3 0-16,-4-3 0 0,-1 6 0 0,-2-3 0 15,0 0 0-15,-2-3 0 0,4 2 0 0,-1-1 0 16,0 2 0-16,0-4 144 0,1 4-144 0,4 0 0 16,1 0 128-16,3-3-128 0,1 3 0 0,1 0 0 15,1 3 0-15,2-2 0 0,-1 2 0 0,3-1 0 16,1 2 0-16,1-1 0 0,0 2 0 0,1-5 0 15,2 2 0-15,1-4 0 0,0 2-176 0,1-5 176 16,-7 5-752-16,0 0-32 0,0 0-16 0,0 0-18928 16</inkml:trace>
  <inkml:trace contextRef="#ctx0" brushRef="#br0" timeOffset="-28548.51">22296 14464 4607 0,'0'4'400'0,"0"-3"-400"16,0 2 0-16,0-1 0 0,0-2 1888 0,1 1 288 16,1 4 64-16,-1 2 16 0,3-1 784 15,-1 1 160-15,4-1 16 0,0-3 16 0,0-2-496 0,-7-1-112 16,0 0 0-16,0 0-16 0,0 0-832 0,50-46-176 16,-50 46-16-16,0 0-16 0,33-59-880 0,-33 59-176 15,0 0-48-15,30-61 0 0,-30 61-288 0,0 0-176 16,17-47 192-16,-17 47-192 0,0 0 160 0,8-50-160 15,-8 50 128-15,0 0-128 0,0 0 192 0,1-45-64 16,-1 45 0-16,0 0 0 0,-1-34 0 0,1 34-128 16,0 0 192-16,0 0-64 0,-4-35 0 0,1 29-128 15,2 3 192-15,1 6-64 0,-1-1 80 0,-3-1 16 16,2-2 0-16,-2 9 0 0,2 6 32 0,-2 3 0 16,0-4 0-16,2 6 0 0,-2-1-128 0,-1 1 0 0,1 3-128 0,3-2 192 15,-4 2-192-15,3-1 128 0,-1 1-128 0,2 1 0 16,0-4 128-16,1 2-128 0,0-1 0 0,0 2 0 15,2-3 0-15,1 0 0 0,0-8 0 0,1 0 0 16,2-1-128-16,-3-4-80 0,-1-2-16 0,1-2 0 31,0-1-576-31,-3-1-112 0,0 0-32 0,0 0-11664 0,0 0-2320 0</inkml:trace>
  <inkml:trace contextRef="#ctx0" brushRef="#br0" timeOffset="-28331.2">22299 14213 4607 0,'-3'2'400'0,"2"-1"-400"0,1 1 0 0,0-2 0 0,-1 0 3264 0,1 0 576 15,1 0 128-15,1 4 0 0,1-2 208 0,-3-2 48 16,0 0 0-16,23 10 0 0,-23-10-2048 0,0 0-384 16,0 0-96-16,52-6-16 0,-52 6-1168 0,0 0-224 15,0 0-48-15,54-4-16 0,-54 4-224 0,0 0 0 16,42 4 0-16,-42-4 0 15,0 0-784-15,45 0-208 0,-45 0-32 0,0 0-16176 0</inkml:trace>
  <inkml:trace contextRef="#ctx0" brushRef="#br0" timeOffset="-28077.81">22724 13883 6447 0,'0'0'272'0,"0"-2"80"0,0 0-352 0,0 2 0 0,0 0 0 0,0 0 0 16,0-1 2912-16,1 1 512 0,1 0 96 0,-2 1 32 15,1 1 720-15,0 1 144 0,-1 2 16 0,0 1 16 16,1 1-2336-16,-1 3-448 0,0 2-112 0,0 0-16 16,0 4-960-16,0-2-192 0,-1 1-32 0,1 1-16 15,1-3-160-15,1 2-48 0,-1-1 0 0,-1-2 0 16,1-3-128-16,0 1 0 0,0 0 0 0,1-8 0 31,-1 2-640-31,-1-2-64 0,0 2-16 0,1-1-17392 0</inkml:trace>
  <inkml:trace contextRef="#ctx0" brushRef="#br0" timeOffset="-27881.64">22728 14003 5519 0,'1'-2'496'0,"0"2"-496"16,-1 0 0-16,0 0 0 0,0 0 3328 0,0 0 560 15,0 0 112-15,0 0 32 0,0 0 128 0,0 0 48 16,40-42 0-16,-40 42 0 0,0 0-2224 0,0 0-448 16,0 0-96-16,0 0-16 0,43-31-944 0,-43 31-192 15,0 0-32-15,0 0-16 0,0 0-240 0,0 0 0 16,0 0 0-16,0 0 0 16,0 0-640-16,0 0-80 0,42-33-16 0,-42 31 0 15,0 0-1664-15,-1 2-336 0</inkml:trace>
  <inkml:trace contextRef="#ctx0" brushRef="#br0" timeOffset="-27678.68">22741 14004 11967 0,'-2'9'528'0,"1"-7"112"0,1 2-512 0,0 0-128 0,1-4 0 0,0 2 0 16,2 2 3328-16,0-2 624 0,4 2 128 0,1 5 16 16,1-2-448-16,0 2-112 0,0-2-16 0,1 3 0 15,0-1-2176-15,-1 0-432 0,-2-2-80 0,-1-3-32 16,-2-4-512-16,0 2-96 0,1 7-32 0,2-2 0 15,-2 3-160-15,1-1 0 0,1-1 0 0,-3-4 0 16,-4-4-512-16,0 0 32 0,0 0 0 0,0 0 0 16,17 6-1488-16,-15 4-288 0</inkml:trace>
  <inkml:trace contextRef="#ctx0" brushRef="#br0" timeOffset="-27198.04">22210 14709 7359 0,'-5'3'656'0,"4"-3"-528"0,-1 0-128 0,1 0 0 15,0 0 1744-15,1 0 320 0,0 2 64 0,-1-2 16 16,1 0 1408-16,0 0 288 0,0 0 48 0,0-2 16 15,0 2-1120-15,0 0-224 0,0 0-32 0,0 0-16 16,0 0-1232-16,0 0-240 0,0 0-48 0,44-33-16 16,-30 41-336-16,-14-8-80 0,29 10-16 0,-29-10 0 15,44 5-112-15,-44-5-32 0,58 6 0 0,-58-6 0 16,62 4-240-16,-62-4-160 0,71 0 192 0,-71 0-192 0,78-23 0 0,-78 23 0 16,83-10 0-16,-40 10 0 0,-43 0 0 0,81-4 0 15,-81 4 0-15,71-8 0 0,-71 8 0 0,60-6-256 16,-60 6 80-16,0 0 16 15,58-22-352-15,-58 22-80 0,0 0-16 0,0 0 0 16,0 0-128-16,51-31-32 0,-46 37 0 0,-3 0-17376 16</inkml:trace>
  <inkml:trace contextRef="#ctx0" brushRef="#br0" timeOffset="-26665.08">22394 14880 22111 0,'0'0'1968'0,"0"2"-1584"16,0-2-384-16,0 3 0 0,0-2 2272 0,0 3 368 16,0 1 80-16,0 5 16 0,0 2-384 0,1 6-80 15,0 5-16-15,1 0 0 0,-1 6-1328 0,0-2-272 16,2 1-48-16,-2 1-16 0,-1-1-208 0,0-4-32 15,0-7-16-15,1 0 0 0,0 2-144 0,2-1-48 0,-3 2 0 0,0-1 0 16,1-4-144-16,0-6 0 0,2 1 0 0,-1-6 0 16,1-1-352-16,-1-1 0 0,1-2 0 0,-2-2 0 31,-1 2-1312-31,0 0-256 0</inkml:trace>
  <inkml:trace contextRef="#ctx0" brushRef="#br0" timeOffset="-26447.6">22348 15135 18431 0,'0'0'816'0,"0"0"160"0,0 0-784 0,0 0-192 0,0 0 0 0,0 0 0 16,0 0 2992-16,0 0 544 0,50-19 112 0,-50 19 32 0,0 0-1024 16,55-28-208-16,-55 28-32 0,0 0-16 0,58-35-1632 15,-58 35-320-15,0 0-64 0,47-27 0 0,-47 27-384 0,0 0 0 16,0 0 0-16,0 0 128 0,49-30-128 0,-49 30 0 15,0 0-128-15,0 0 128 16,0 0-816-16,0 0-80 0,0 0 0 0,0 0-16640 16</inkml:trace>
  <inkml:trace contextRef="#ctx0" brushRef="#br0" timeOffset="-26247.06">22476 15104 22799 0,'1'0'496'0,"0"2"96"0,0 3 32 0,2 0 32 0,-1-1-528 0,1-2-128 0,-1-1 0 0,1 2 0 16,0 3 2480-16,4 0 464 0,2 4 80 0,3-1 32 15,0 1-1520-15,-6-4-288 0,-2-5-64 0,0 2-16 16,-4-3-1168-16,0 0-304 0,22 8-16 0,-14-2-16 16,4-2 336-16,0 2-176 0,-12-6 176 0,0 0-16368 15</inkml:trace>
  <inkml:trace contextRef="#ctx0" brushRef="#br0" timeOffset="-25980.46">22910 14803 19343 0,'0'0'848'0,"0"0"192"0,-3-4-832 0,3 4-208 15,-1 0 0-15,0 0 0 0,1 2 2896 0,-3 1 544 16,1 2 96-16,-2 5 32 0,0-1-1008 0,1 4-208 16,-1 0-48-16,0 3 0 0,3-1-1376 0,-2 1-288 15,2 0-48-15,1 0-16 0,1-2-272 0,1 0-64 16,1 0-16-16,-1-5 0 0,0-3-224 0,-1 0 0 16,3 4 0-16,0-1 0 15,2-2-448-15,0 2-16 0,0-2-16 0,0-1 0 16,-2-3-1056-16,0-1-224 0</inkml:trace>
  <inkml:trace contextRef="#ctx0" brushRef="#br0" timeOffset="-25563.17">22844 15284 17503 0,'0'0'768'0,"0"0"176"16,1-2-752-16,-1 2-192 0,-1-2 0 0,1 2 0 0,0 0 2112 0,0-2 384 0,0 1 64 0,0-2 32 16,0 1 112-16,0 1 32 0,1-2 0 0,-1 1 0 15,2 0-1296-15,-1 0-256 0,-1 2-48 0,1 0-16 16,1 0-704-16,1-3-144 0,1 2-16 0,-2-1-16 16,3 2-112-16,-1-4-128 0,-4 4 176 0,0 0-176 15,0 0 0-15,0 0 0 0,0 0 0 0,0 0 0 0,0 0 0 0,0 0 0 16,36 0 0-16,-33 0 0 0,0 1 0 0,-1 2 0 15,2-1 0-15,-3 2 0 0,2-2-224 0,-3 2 48 16,1 2 16-16,-2-2 0 0,1 2 160 0,-2 0-160 16,0-2 160-16,0 1-160 0,-2-1 160 0,0-1-160 15,0 1 160-15,-1-1-160 0,1 0-48 0,-3 0-16 16,2-1 0-16,-1-1 0 0,0 2 80 16,-1-3 16-16,0-3 0 0,1 2 0 0,0 1 128 0,0-2 0 15,1 2 0-15,0 0 0 0,3-3 0 0,-1 2 0 16,1 1 0-16,0-2 0 0,2-2 0 0,0 0 0 15,0 4-176-15,0 0 176 16,0 0-1216-16,0 0-160 0,0 0-32 0,30-52-14528 0</inkml:trace>
  <inkml:trace contextRef="#ctx0" brushRef="#br0" timeOffset="-24813.68">23332 13482 9215 0,'0'-1'816'0,"0"1"-656"16,0 0-160-16,0 0 0 0,0 0 1904 0,0 1 336 16,-1 2 80-16,1-1 16 0,0 3 928 0,0 6 192 15,3-1 48-15,0 4 0 0,1 2-1264 0,4 1-240 0,0-3-48 0,2 4-16 16,1 8-912-16,5 2-192 0,0-2-48 0,2-7 0 16,-5-4-400-16,2 4-96 0,2 7-16 0,-2 0 0 15,0 1-16-15,-1 1 0 0,-1 5 0 0,1-3 0 16,0 3-64-16,-3-1 0 0,0 5-16 15,-1 1 0-15,0 9-176 0,-2 1 0 0,0 3 144 0,-3-1-144 16,-2-6 192-16,0-9-16 0,-2-9-16 0,-1 2 0 16,0 3 96-16,-1 5 0 0,0 11 16 0,-1 0 0 15,0 4-80-15,-1-4-32 0,0-3 0 0,0-3 0 16,1-2-160-16,-1-1 0 0,-2-4 0 0,0 1 0 16,-1-3 0-16,1 0-144 0,-2-1 144 0,-1 1-208 15,0-1 16-15,0-5 16 0,0 3 0 0,0-5 0 0,1-3 176 16,-1-1-128-16,2-1 128 0,0-2-128 0,-1 0 128 0,-1-3-128 15,2-6 128-15,-3 5-128 0,3 0 128 0,-2 2 0 16,0-1 0-16,-1 1 0 0,2-2 0 0,-2 0 0 16,1-1 0-16,-2-2 0 0,0 2 0 0,1-2 0 15,1 0 0-15,-2-1-128 0,0 1-64 0,-1-2 0 16,1 2 0-16,-1-2 0 0,0 3 0 0,1-4 0 16,2-1 0-16,2 1 0 0,-1-1 64 0,0-3 0 15,2 1 0-15,1 1 0 0,-1-1-32 0,1 0 0 16,0 0 0-16,2 0 0 15,-1-1-432-15,1 0-96 0,-1 0-16 0,2 1 0 16,0-1-896-16,0 0-192 0,-1-2-48 0,2 1-13344 0</inkml:trace>
  <inkml:trace contextRef="#ctx0" brushRef="#br0" timeOffset="-15463.39">21198 14127 911 0,'-8'3'0'0,"3"0"0"16,0-3 0-16,1 0 0 0,3 0 3488 0,1 0 608 15,-2-3 128-15,0 2 32 0,1-1-1264 0,-5-4-256 16,1 2-48-16,1-2-16 0,1 1-464 0,2 0-96 16,0 2 0-16,0 0-16 0,0-2-496 0,-1 3-112 15,1 0-16-15,1-1 0 0,0 3-656 0,-1 0-144 16,1 3-32-16,-1-3 0 0,1 2-192 0,0-2-64 15,-2 4 0-15,2-1 0 0,0 0-80 0,0 0-32 0,0 2 0 0,2 1 0 16,-1 0-112-16,0 3-32 0,2-2 0 0,-1 4 0 16,2-1-128-16,-1 0 0 0,2 0 0 0,3 1 128 15,-3-1-128-15,1 0 0 0,-1-1 0 0,0 0 128 16,-2 1-128-16,1-2 192 0,0 0-192 0,-3 1 192 16,2-2-64-16,-2 2 0 0,0-3 0 0,0 2 0 15,1 0-128-15,-1-1 160 0,1-4-160 0,0 3 160 16,-1 1-160-16,1-4 0 0,1 0 144 0,-2 1-144 15,1 2 0-15,1-4 0 0,-2 4 0 0,0-6 0 16,1 0 0-16,-2 4 0 0,0 2 0 0,0 0 128 16,0-2-128-16,-2 2 0 0,2 1 0 0,-1-1 128 15,0-5-128-15,0 4 0 0,-1 5 0 0,1-4 0 16,0-2 0-16,0 2 0 0,-2 2 0 0,2 0 0 0,0 1 0 0,-2-3 0 16,2 0 0-16,-1 0 0 0,-1 2 0 0,-1-2 0 15,2 2 0-15,-2-1 0 0,2-1 0 0,-3-1 0 16,0 3 0-16,-4 1 0 0,1 2 0 0,-2 4 0 15,0-1 0-15,-1 0 0 0,1 2-144 0,1-3 144 16,0 0-160-16,2-1 160 0,2-3 0 0,0-1 0 16,3-2 0-16,-1-1 0 0,3-1 0 0,-1-4 0 15,2-3-128-15,-1 2 128 0,3 1 0 0,-2-2 0 16,1 2 0-16,1 0 0 0,-1-3 0 0,-2 3-144 16,0 0 144-16,0 0 0 0,0 0 0 0,0 0 0 15,0 0 0-15,0 0-128 0,40-46 128 0,-40 46 0 16,0 0 0-16,0 0 0 0,0 0 0 0,0 0 0 15,47-31 0-15,-47 31 0 0,0 0 0 0,0 0 0 0,0 0 0 0,0 0 0 16,44 0 0-16,-37 3 0 0,-1 1 0 0,-1 2 0 16,1 0 0-16,-2 1 0 0,0 5 0 0,0 1 0 15,0-1 0-15,0 5 192 0,-1-4-64 0,1 4 0 16,-1 0-128-16,0-1 192 0,1 0-64 0,0-4 0 16,-1-6-128-16,1 4 0 0,0 3 0 0,-1-10 128 15,-3-3-128-15,0 0-192 0,0 0 64 0,0 0 0 31,0 0-768-31,39-38-128 0,-39 38-48 0,0 0-18000 0</inkml:trace>
  <inkml:trace contextRef="#ctx0" brushRef="#br0" timeOffset="-15113.72">21361 13782 8287 0,'-3'-3'176'0,"0"3"32"0,1 0 16 0,1 0 32 0,-1 0-256 0,1 0 0 16,1 0 0-16,-2 0 0 0,-1 3 2560 0,1 0 448 15,-2 1 112-15,3 2 16 0,-2 3 512 0,2-3 96 16,1 4 32-16,0 0 0 0,0 5-1408 0,0-2-288 0,0 2-48 0,-1 1-16 16,1 2-1168-16,0-1-224 0,-1-1-48 0,-1 0-16 15,1 0-256-15,0 0-48 0,1-1-16 0,-1-1 0 16,-1-2-240-16,2-3 0 0,-1 1 0 0,1-7 0 31,0 3-464-31,0-3-96 0,0-2-16 0,1-1-18064 0</inkml:trace>
  <inkml:trace contextRef="#ctx0" brushRef="#br0" timeOffset="-14913.83">21349 13928 6447 0,'3'0'576'0,"-3"0"-576"0,0 0 0 0,0 0 0 16,0 0 3536-16,0 0 608 0,0 0 112 0,0 0 32 15,0 0 96-15,0 0 32 0,48-37 0 0,-48 37 0 0,0 0-2720 0,0 0-544 16,0 0-96-16,44-30-32 0,-44 30-592 0,0 0-128 15,0 0-32-15,0 0 0 0,0 0-272 0,0 0 0 16,0 0 0-16,0 0 0 0,0 0 0 0,0 0-192 16,0 0 0-16,0 0 0 15,0 0-752-15,0 0-144 0,0 0-16 0,29-45-16368 16</inkml:trace>
  <inkml:trace contextRef="#ctx0" brushRef="#br0" timeOffset="-14714.54">21360 13895 15663 0,'1'7'688'0,"1"-4"144"0,-1-1-656 0,0 0-176 16,0 1 0-16,1-3 0 0,0 3 2720 0,1 0 512 0,3 0 96 15,1 6 32-15,2-1-240 0,-1 1-48 0,1 3-16 0,0-3 0 16,-1 1-1824-16,0-1-352 0,-2-2-80 0,-1 0-16 16,0-1-496-16,0-3-96 0,1 2-32 0,0-1 0 15,2 0-160-15,-3-2 0 0,1 2 0 0,0-4 0 31,-1 0-576-31,-1-2 16 0,-1 0 0 0,0 0-11536 0,-1-2-2320 0</inkml:trace>
  <inkml:trace contextRef="#ctx0" brushRef="#br0" timeOffset="-14460.75">21547 13930 5519 0,'0'0'240'0,"0"0"64"0,2 0-304 0,-2 0 0 16,2 0 0-16,-1 0 0 0,0 0 3024 0,0 0 560 16,2 0 96-16,1 1 32 0,-1-1 512 0,3 3 96 15,-1-2 32-15,2 0 0 0,-3 1-2112 0,3 0-400 16,-1-2-96-16,1 1-16 0,-1 2-1104 0,-6-3-240 16,0 0-32-16,0 0-16 0,0 0-336 0,33 2 144 15,-27-2-144-15,-1 0 0 0,0 0 0 0,0 0 0 16,0 0 0-16,-5 0-144 15,0 0-496-15,0 0-112 0,0 0-16 0,0 0-17072 0</inkml:trace>
  <inkml:trace contextRef="#ctx0" brushRef="#br0" timeOffset="-14230.98">21631 13861 21183 0,'-1'4'944'0,"0"-2"192"0,1-2-912 0,-2 4-224 0,2-2 0 0,0-2 0 16,0 1 2336-16,0 2 416 0,0 3 96 0,2 0 16 16,-1 0-496-16,0 4-80 0,0-3-32 0,0 0 0 15,1-1-1424-15,0-1-304 0,-1 3-48 0,2-2-16 16,-1 0-288-16,1 0-176 0,-2-2 192 0,0-1-192 16,3 2 0-16,-4-3 0 0,1 3 0 0,0-2 0 15,-1 0-192-15,0 0-80 0,0 1-32 0,-1 2 0 16,1-2-1744-16,-1 1-336 0</inkml:trace>
  <inkml:trace contextRef="#ctx0" brushRef="#br0" timeOffset="-13795.46">21831 13751 6447 0,'-2'2'576'0,"1"-2"-576"0,-1 0 0 0,2 0 0 16,-1 0 2880-16,1 1 448 0,-1-1 112 0,0 3 16 16,-1-1 768-16,1 2 144 0,0 2 48 0,1 1 0 15,-1 0-2096-15,1 2-400 0,0 3-96 0,0 0-16 16,1-1-864-16,0 4-176 0,0 1-48 0,1 3 0 16,-1-1-96-16,0 2-32 0,0-1 0 0,1-1 0 15,-1 2-224-15,0-1-48 0,0-1-16 0,1-4 0 16,-1 1-304-16,0-2 0 0,0-4 128 0,0 1-128 0,-1-3-160 0,2-2-96 15,-2-1 0-15,1-2-16 16,-1-4-576-16,0-1-112 0,0 0-32 0,0 3-18576 16</inkml:trace>
  <inkml:trace contextRef="#ctx0" brushRef="#br0" timeOffset="19469.37">25928 13915 17503 0,'-1'0'1552'0,"0"3"-1232"16,1-3-320-16,0 0 0 0,0 0 1776 0,0 3 288 0,-2 0 64 0,0 3 16 16,-1 5 1056-16,1 4 224 0,2 4 32 0,-1 0 16 15,-1 6-1760-15,1 0-368 0,0 3-64 0,0 4 0 16,-1 1-544-16,1 1-96 0,-1 1-32 0,-1-1 0 15,0 1-320-15,-1-5-64 0,0-5-16 0,2 0 0 16,-2 4-208-16,3-1 0 0,-2-4 0 0,3-2 0 31,-1-2-336-31,1-5-64 0,2-4-16 0,0 0-19232 0</inkml:trace>
  <inkml:trace contextRef="#ctx0" brushRef="#br0" timeOffset="19669.47">25895 14232 26319 0,'2'2'2336'0,"1"-4"-1872"16,-3 2-464-16,0 0 0 0,0 0 3280 0,0 0 560 15,0 0 128-15,0 0 0 0,0 0-2528 0,55-36-512 16,-55 36-96-16,0 0-32 0,45-27-304 0,-45 27-64 16,0 0-16-16,0 0 0 0,50-32-272 0,-50 32-144 15,0 0 160-15,0 0-160 0,0 0 0 0,46-33 0 16,-46 33 0-16,0 0 0 15,0 0-416-15,0 0-80 0,0 0-16 0,0 0 0 16,0 0-816-16,0 0-160 0</inkml:trace>
  <inkml:trace contextRef="#ctx0" brushRef="#br0" timeOffset="19885.09">25885 14222 23951 0,'10'10'1056'0,"-10"-10"224"0,0 0-1024 0,17 12-256 0,-12-8 0 0,-1-2 0 16,-4-2 2768-16,16 15 496 0,0-4 112 0,4 7 16 16,2-1-1472-16,0 0-304 0,-1 6-48 0,-4-4-16 15,-2 1-896-15,-1 1-176 0,-4-2-32 0,-2-2-16 16,0 0-304-16,-2-1-128 0,-1-3 128 0,-1-8-128 16,-2 0 0-16,1 1 0 0,-3-6 0 0,0 0 0 15,0 0-656-15,0 0-64 0,0 0-16 0,0 0-17808 16</inkml:trace>
  <inkml:trace contextRef="#ctx0" brushRef="#br0" timeOffset="20155.54">26377 13994 13823 0,'-4'0'1216'0,"3"-3"-960"16,1 3-256-16,0 0 0 0,0 0 3296 0,0 0 608 16,0 0 128-16,0 0 32 0,0 0-448 0,0 0-96 15,0 0 0-15,37-41-16 0,-37 41-2096 0,0 0-432 16,0 0-80-16,0 0 0 0,46-38-464 0,-46 38-96 0,0 0-16 0,0 0 0 16,0 0-320-16,0 0 0 0,0 0 0 0,0 0 128 15,42-31-128-15,-42 31-128 0,0 0 128 0,0 0-192 31,0 0-720-31,0 0-160 0</inkml:trace>
  <inkml:trace contextRef="#ctx0" brushRef="#br0" timeOffset="20785.44">26582 14226 7359 0,'0'2'656'15,"1"-2"-528"-15,-1 0-128 0,0 0 0 16,-1 0 1776-16,1 0 320 0,1 0 64 0,1-2 16 15,0 2 1152-15,-2 0 224 0,0 0 48 0,0 0 16 16,0 0-848-16,0 0-160 0,0 0-48 0,43 2 0 0,-43-2-1184 0,0 0-240 16,0 0-48-16,51-9-16 0,-51 9-576 15,0 0-112-15,0 0-32 0,57-23 0 0,-57 23-224 0,22 10-128 16,-22-10 160-16,0 0-160 0,0 0 0 0,0 0 0 16,0 0 0-16,0 0 0 0,45 0 0 0,-43 2 0 15,-2-2 0-15,0 0 0 16,0 0-304-16,0 0-96 0,0 0-32 0,0 0 0 15,0 0-1744-15,0 0-368 0,0 0-64 0,0 0-16 0</inkml:trace>
  <inkml:trace contextRef="#ctx0" brushRef="#br0" timeOffset="21056">26603 14291 15951 0,'1'4'336'0,"1"-2"80"0,-1 2 16 0,0-1 32 0,2-3-464 0,-1 1 0 0,1 1 0 0,-3-2 0 16,0 0 4416-16,28 6 768 0,-28-6 176 0,35 7 16 15,-35-7-2880-15,0 0-592 0,52 6-112 0,-52-6-32 16,29 7-1104-16,-29-7-208 0,0 0-64 0,0 0 0 16,43 3-384-16,-43-3 128 0,15 8-128 0,-15-8 0 15,0 0 0-15,0 0 0 0,0 0 0 0,0 0 0 16,0 0 0-16,0 0 0 0,29 7-160 0,-29-7 160 15,0 0-624-15,0 0-16 0,0 0-16 0,0 0-11648 16,0 0-2336-16</inkml:trace>
  <inkml:trace contextRef="#ctx0" brushRef="#br0" timeOffset="22770.83">27319 13972 4607 0,'0'0'400'0,"0"0"-400"16,0 0 0-16,0 0 0 0,-6-13 2208 0,6 13 352 15,0 0 80-15,0 0 16 0,-7-13 1536 0,7 13 304 16,0 0 64-16,-5-6 16 0,5 7-1536 0,0 4-304 15,1 3-64-15,1 1-16 0,1 4-1568 0,-1 2-304 16,1 1-64-16,0 2-16 0,0 5-96 0,-1-1-32 16,1 3 0-16,-1-3 0 0,0 1-192 0,-1 2-64 15,0 0 0-15,-1 1 0 0,0 0-320 0,0 1 0 16,0 1 0-16,-2-3 128 0,0 1-128 0,-1-6 0 16,0-2 0-16,1-3-128 15,-1-4-512-15,2-2-112 0,0-5-16 0,1-2 0 16,1 1-496-16,-1-3-96 0,0 0-32 0,0 0-16368 0</inkml:trace>
  <inkml:trace contextRef="#ctx0" brushRef="#br0" timeOffset="23022.17">27292 14250 9903 0,'0'0'208'0,"0"0"48"0,0 0 16 0,0 0 16 0,0 0-288 0,0 0 0 0,0 0 0 0,0 0 0 15,11-44 4304-15,-11 44 816 0,0 0 144 0,0 0 48 16,46-47-1840-16,-46 47-352 0,0 0-80 0,43-26-16 15,-43 26-1904-15,0 0-384 0,0 0-80 0,54-29-16 16,-54 29-208-16,0 0-48 0,0 0-16 0,49-21 0 16,-49 21-176-16,0 0-48 0,0 0 0 0,0 0 0 15,48-22-144-15,-48 22 0 0,0 0 0 0,0 0 0 16,0 0 0-16,0 0-144 0,0 0 144 0,47-26-208 16,-47 26-416-16,0 0-80 0,0 0 0 0,0 0-16 15,0 0-1376-15,0 0-272 0,0 0-48 0,0 0-13392 16</inkml:trace>
  <inkml:trace contextRef="#ctx0" brushRef="#br0" timeOffset="23254.21">27402 14158 21183 0,'7'11'944'0,"-7"-11"192"0,7 6-912 0,-4-1-224 15,1-1 0-15,-2-2 0 0,-2-2 3136 0,0 0 592 16,0 0 112-16,38 14 32 0,-24-2-1472 0,1-2-288 15,-1-1-64-15,-2-2-16 0,1 5-1040 0,-2 1-208 16,-1 3-32-16,-1-4-16 0,0 1-368 0,-1-1-80 0,-1-1-16 0,0 1 0 16,0 0-272-16,-1-1 0 15,-1 0 128-15,0-1-128 0,-2-3 0 0,1 2 0 0,0-1 0 0,-2-4 0 32,1 0-416-32,-1 0-32 0,-1-2-16 0,2 0 0 15,-2-2-800-15,0 0-144 0</inkml:trace>
  <inkml:trace contextRef="#ctx0" brushRef="#br0" timeOffset="24353.04">27904 14161 9215 0,'0'0'816'0,"0"0"-656"16,0 0-160-16,0 0 0 0,0 0 2256 0,0 0 432 16,0 0 64-16,0 0 32 0,0 0 1392 0,0 0 288 15,0 0 48-15,0 0 16 0,42 4-2240 0,-42-4-448 16,0 0-96-16,30 9-16 0,-30-9-896 0,0 0-192 15,0 0-48-15,37 10 0 0,-27-7-304 0,0 3-64 16,0-2-16-16,-10-4 0 0,19 9-208 0,-19-9 0 16,0 0 0-16,0 0 0 0,0 0 0 0,0 0 0 0,0 0 0 0,45-20 0 31,-43 20-560-31,-2 0-48 0,0 0-16 0,0 0-12192 0,0 0-2448 0</inkml:trace>
  <inkml:trace contextRef="#ctx0" brushRef="#br0" timeOffset="24569.22">28033 14082 10127 0,'-3'4'448'0,"2"-2"96"0,0-2-544 0,1 2 0 0,-2 0 0 0,2-2 0 15,0 3 3120-15,0-3 512 0,2 3 96 0,-2 0 32 16,1 0 272-16,0 4 48 0,2 3 16 0,-1-2 0 16,1 2-2448-16,-2 0-496 0,1 2-80 0,1-4-32 15,-1 0-432-15,1 1-96 0,-1 2 0 0,1 0-16 0,-2-1-224 0,1 0-32 16,0-1-16-16,-1-2 0 0,0-1-224 0,-1-2 0 15,1 5 0-15,-1-3 0 0,0 0 0 0,0-6 0 16,0 0-192-16,0 0 192 16,3 4-768-16,-3-4-64 0,0 0 0 0,0 0-18064 15</inkml:trace>
  <inkml:trace contextRef="#ctx0" brushRef="#br0" timeOffset="24953.75">28490 13944 11967 0,'-2'-3'1072'0,"-1"3"-864"0,2 0-208 0,0 0 0 15,1 0 2112-15,0 0 368 0,0 0 80 0,-3 3 0 16,2-1 1536-16,0 2 288 0,0 5 64 0,1 0 16 16,-2 4-2448-16,2 3-480 0,2 2-112 0,-2 5-16 15,1 0-576-15,-1 4-128 0,1 2-32 0,0 0 0 0,0 2-224 0,-1 0-64 16,2 1 0-16,-4-3 0 0,2-4-240 0,-2 1-144 15,0 5 160-15,-1-3-160 0,1 0 0 0,-2-2 0 16,0-1 0-16,0-5 0 16,1-2-672-16,0-1-80 0,1-5-16 0,1-2 0 15,1-2-320-15,-2-1-64 0</inkml:trace>
  <inkml:trace contextRef="#ctx0" brushRef="#br0" timeOffset="27124.2">12970 16385 7359 0,'-4'2'656'0,"2"-2"-528"0,1 0-128 0,1 0 0 16,0 0 2208-16,0 0 416 0,1-2 64 0,0 0 32 15,3 2 608-15,0-2 112 0,3 0 16 0,-7 2 16 16,0 0-672-16,0 0-144 0,0 0-32 0,46-14 0 16,-46 14-1520-16,0 0-304 0,0 0-64 0,34-4-16 15,-25 4-400-15,0 4-64 0,-3-2-32 0,1 0 0 16,0 0-224-16,-1 2 0 0,0-2 128 0,0 2-128 16,-2 0 0-16,1 1 0 0,-3-4-192 0,1 1-12400 15,-1-2-2480-15</inkml:trace>
  <inkml:trace contextRef="#ctx0" brushRef="#br0" timeOffset="27351.77">12966 16533 17503 0,'2'5'768'0,"-1"-1"176"0,1-4-752 0,1 1-192 16,1 1 0-16,-4-2 0 0,3 0 2464 0,5 0 464 15,0 3 80-15,5-3 32 0,-13 0-160 0,33 0-16 16,-18 0-16-16,0 0 0 0,-15 0-1840 0,0 0-368 16,41-6-80-16,-41 6-16 0,0 0-400 0,0 0-144 15,49-10 0-15,-49 10 144 0,0 0-144 0,0 0 0 16,43-15 0-16,-43 15-18192 0</inkml:trace>
  <inkml:trace contextRef="#ctx0" brushRef="#br0" timeOffset="28302.29">13580 16988 11263 0,'1'-1'0'0,"2"1"0"0,-1 0 1552 0,-1 0 320 16,0-3 64-16,3 3 16 0,2 0 800 0,-6 0 176 15,0 0 16-15,45-14 16 0,-45 14-832 0,0 0-160 16,49-20-48-16,-49 20 0 0,0 0-864 0,49-35-176 15,-49 35-48-15,0 0 0 0,43-44-464 0,-43 44-112 16,0 0 0-16,33-50-16 0,-33 50-240 0,0 0 0 16,21-52 0-16,-21 52 0 0,0 0 0 0,10-47 0 15,-10 47-160-15,0 0 160 0,0 0-224 0,-1-48 32 16,1 48 16-16,-8-18 0 0,2 11 176 0,-1 4 0 16,2 0 0-16,-4 1-128 0,-1 2 128 0,-1 2 0 15,-1 4 128-15,-2 1-128 0,1 2 448 0,-1 1 32 16,0 3 0-16,1-1 0 0,-2 4 0 0,1 3 0 15,1-3 0-15,2 0 0 0,0 0-96 0,1-1-32 0,2-3 0 16,3-2 0-16,0 4-80 0,3-2-16 0,1 0 0 16,1 1 0-16,1-1-64 0,1 0 0 0,2 2-16 0,4-2 0 15,1-2-176-15,1-1 160 0,-1 1-160 0,2-4 160 16,4 1-160-16,0 2 0 0,3 0 0 0,1-3 128 16,-2-2-128-16,2-1 0 0,-2 1 0 0,2 1 128 15,0-1-128-15,-19-4 0 0,40-4 0 0,-40 4 0 16,0 0 0-16,49-12 0 0,-49 12 0 0,0 0 0 15,42-29-368-15,-42 29 0 0,0 0 0 0,0 0-12576 16,0 0-2528-16</inkml:trace>
  <inkml:trace contextRef="#ctx0" brushRef="#br0" timeOffset="28735.75">14019 16302 23951 0,'0'0'2128'0,"1"0"-1696"0,0 0-432 0,0 0 0 15,-1 4 1728-15,3-2 272 0,1 1 48 0,2 0 16 16,3 0-144-16,0-2-16 0,-9-1-16 0,0 0 0 16,0 0-1040-16,39 2-208 0,-39-2-32 0,0 0-16 15,0 0-400-15,42-9-192 0,-31 16 160 0,-11-7-160 16,0 0 0-16,0 0 0 0,0 0 0 0,52-16-18032 16</inkml:trace>
  <inkml:trace contextRef="#ctx0" brushRef="#br0" timeOffset="29353.62">14392 16129 14735 0,'-7'8'640'0,"2"-4"160"0,0 1-640 0,4-5-160 15,1 0 0-15,-2 0 0 0,1 1 2432 0,-1 2 448 16,-3 0 80-16,0 0 32 0,-1 1-176 0,1-2-16 15,2 2-16-15,1-4 0 0,1 2-1312 0,-1 0-272 16,4 3-48-16,-1-2-16 0,1 1-688 0,1 0-128 0,0 1-16 0,1-2-16 16,0 1-288-16,0 2 0 0,-1 0 0 15,1 3 0-15,0-3 0 0,-1-2 0 0,1 2 0 0,0 0 0 16,0 0 0-16,-1 1 0 0,1-4 0 0,-2 0 0 16,1 1 0-16,-1-1 0 0,2 0 0 0,-1 3 0 15,0-2 0-15,1 2 0 0,-2-2 0 0,1 2 0 16,-2-3 160-16,0 2-160 0,2 2 128 0,-2-4-128 15,-1 3 160-15,1-2-160 0,-1-8 192 0,0 8-192 16,0 5 144-16,-1-3-144 0,0-6 0 0,0 5 144 16,-1 6-144-16,-1-1 0 0,0-4 0 0,-1 2 0 15,0 0 0-15,-1-2 0 0,0 4 0 0,-2-1 0 16,1-2 0-16,3-2 0 0,0-1 0 0,-1 0 0 0,1 2 0 16,-4 3 0-16,0-2 0 0,-2 3 0 0,0 2 0 15,-4 3 0-15,1 1 0 0,2-3 0 0,1-1 0 0,2-6 0 16,2-1 0-16,1-3 0 0,0 1 0 0,3 1 0 15,0-4 0-15,0 0 0 0,2 0 0 0,0-3 0 16,2 2 0-16,-1-2 0 0,2 3 0 0,-4 0 0 16,0 0 0-16,0 0 0 0,0 0 0 0,0 0 0 15,42-32 0-15,-42 32 0 0,0 0 0 0,0 0 0 16,0 0 0-16,0 0 0 0,0 0 0 0,51-22 0 16,-51 22 0-16,0 0 0 0,0 0 0 0,0 0 0 15,0 0 0-15,0 0 0 0,40-12 0 0,-32 12 0 16,-1 2 0-16,1 3 0 0,-2 0 0 0,0 1 0 15,-1-2 0-15,0 2 0 0,-3 0 0 0,1 1 0 16,-2-4 0-16,0 3 0 0,-1 1 0 0,2-1 0 16,-1 0 0-16,0 0 0 0,0-2 0 0,1 0 0 0,-1-2 0 0,1-2 0 31,3-2-384-31,-1 0-128 0,1-3 0 0,1 2-17408 0</inkml:trace>
  <inkml:trace contextRef="#ctx0" brushRef="#br0" timeOffset="29738.32">14652 16621 13823 0,'1'6'608'0,"-1"-2"128"15,0-4-592-15,0 0-144 0,1 0 0 0,1 0 0 0,-1-3 1648 0,1 2 288 16,3-5 64-16,-5 6 16 0,0 0 576 0,0 0 112 15,0 0 32-15,34-45 0 0,-34 45-816 0,0 0-144 16,0 0-48-16,0 0 0 0,0 0-848 0,24-49-176 16,-24 49-48-16,0 0 0 0,0 0-336 0,0 0-80 15,0 0-16-15,0 0 0 0,13-61-224 0,-13 61 144 16,0 0-144-16,0 0 128 0,0-50-128 0,0 50 0 16,0 0 0-16,0 0 0 0,0 0 0 0,0 0 0 15,-5-44 0-15,5 44 0 0,-3-3 0 0,3 5 0 16,-1 2 0-16,0-2 0 0,2 4 160 0,-1-2-160 15,0 2 192-15,0 1-192 0,1-4 240 0,-1 3-64 16,2 4-16-16,-1 3 0 0,1-7-160 0,-2 0 128 16,2-2-128-16,-1 1 128 0,0 2-128 0,1 6 0 15,3 5 0-15,2 2 0 0,-1 5 0 0,0-6 0 0,0 0 0 0,-1-7 0 16,-1-4 0-16,-1-3-144 0,-1-4 144 0,0-2-160 31,-2 1-1168-31,0 0-224 0</inkml:trace>
  <inkml:trace contextRef="#ctx0" brushRef="#br0" timeOffset="29919.33">14597 16428 911 0,'3'0'2736'0,"-2"1"464"0,0-1 80 0,1 0 32 15,0 0 400-15,-1 0 64 0,2-1 32 0,3 1 0 0,-6 0-1904 0,0 0-384 16,0 0-80-16,45-22-16 0,-45 22-1168 0,0 0-256 15,47-25 0-15,-47 25-14064 16</inkml:trace>
  <inkml:trace contextRef="#ctx0" brushRef="#br0" timeOffset="30473.17">15113 16109 10127 0,'0'0'448'0,"0"0"96"0,0 0-544 0,0 0 0 0,0 0 0 0,0 0 0 16,0 0 1792-16,0 0 256 0,-7-15 64 0,3 18 0 16,0 3 640-16,-2-3 144 0,1 2 32 0,-1 2 0 15,-1 0-848-15,-1 2-160 0,1 1-48 0,-1 2 0 16,0 0-592-16,-1 2-128 0,0 1-32 0,1 1 0 15,-1 4-560-15,0 1-112 0,1 1-32 0,0-6 0 0,2-4-224 0,1 8-64 16,1 12 0-16,2 2 0 0,-2-5-128 0,2 5 160 16,-1 5-160-16,1 1 160 0,1-2 16 0,-1 1 0 15,1 1 0-15,0-1 0 0,1 2 16 0,0-3 0 16,0-1 0-16,0 1 0 0,0 1-192 0,1 1 128 16,2-2-128-16,-1 0 128 0,2-2-128 0,1-2 0 15,0 3 0-15,1-4 0 0,1-1 0 0,1-1 0 16,0-3 0-16,1 1 0 0,1-1 0 0,-1-3 0 15,0-2 0-15,1-2 0 0,1-1 0 0,1-4 0 16,-1 1 0-16,-1-1 0 0,1-3-208 0,-1 0 80 16,1-3 128-16,-1-1-208 15,0-2-656-15,1-2-128 0,-1-3-32 0,-1-2-16736 0</inkml:trace>
  <inkml:trace contextRef="#ctx0" brushRef="#br0" timeOffset="31102.61">15352 16902 18431 0,'1'0'1632'0,"0"0"-1312"0,0 0-320 0,1 0 0 15,-1 0 1840-15,1 0 288 0,1 0 64 0,-1 0 16 16,3 3 672-16,3 1 144 0,0 2 32 0,1 0 0 16,-4-3-1520-16,1 1-320 0,2-1-48 0,2 3-16 15,-1-2-704-15,4 1-128 0,-1 1-48 0,0-4 0 16,-12-2-144-16,0 0-128 0,36-2 144 0,-25 2-144 0,1 0 0 15,-12 0 128-15,0 0-128 0,0 0 0 16,33-2 0-16,-27 2 0 0,-6 0 0 0,0 0 0 16,0 0 0-16,0 0 0 0,40-9 0 0,-33 12 0 15,3-3-576-15,-10 0-16 0,0 0 0 0,0 0 0 16,0 0-1584-16,50-16-304 0,-50 16-64 0,0 0-12912 16</inkml:trace>
  <inkml:trace contextRef="#ctx0" brushRef="#br0" timeOffset="32022.37">16327 16432 7359 0,'4'2'656'0,"-1"2"-528"15,-2-4-128-15,0 2 0 0,2-2 1184 0,-2 0 208 16,1 0 32-16,1 0 16 0,2 0 1552 0,0 0 304 15,0 0 64-15,0 2 16 0,-2-2-384 0,-2-2-80 16,-1 2-16-16,0 0 0 0,-1-2-1072 0,-1-1-224 16,2 3-32-16,-3-1-16 0,1 1-912 0,-4-2-192 15,-4-1-48-15,-4 2 0 0,2-1-208 0,-2 2-64 16,-6-2 0-16,-3 2 0 0,-3-2-128 0,1-2 0 16,0-5 0-16,2 6 128 0,1 4-128 0,-1 1 0 0,2 1 0 0,3-3 0 15,6 0 0-15,0 0 0 0,0 0 0 0,2 1 0 16,4 2 0-16,1-3 0 0,1 0 0 0,1 0 0 15,1 2 0-15,1-2 0 0,1 4 0 0,0-2 0 16,3 2 0-16,-1 2 0 0,1-2 0 0,-1 0 0 16,2 1 128-16,2 2-128 0,0 2 0 0,3-2 128 15,-1 2-128-15,5-3 160 0,2 4-160 0,3-2 160 16,2-1-160-16,0 0 128 0,-2 2-128 0,1-3 128 16,-2 0-128-16,-1 1 0 0,-1 0 0 0,-1-1 0 15,-2 0 0-15,0 1 0 0,-2 2 0 0,0 0 0 16,-1 1 0-16,-3 2 0 0,0 0 128 0,-1 4-128 15,-1 1 0-15,-2-5 0 0,0 2 0 0,-2 2 0 16,0 5 0-16,-2 1 0 0,0 0 0 0,-2-3 0 16,-1 0 0-16,-2 0 0 0,-1-3 0 0,1 0 0 0,-3 5 0 0,0-1 0 15,-1-4 0-15,0 0 0 0,1-1-128 0,1-3 128 16,3-2 0-16,0 0 0 0,0-1 0 0,-2-2 0 16,1 6 0-16,-3 0 0 0,1 4 0 15,1 0 0-15,0-4 0 0,2 0 0 0,2-1 0 0,2-3 0 16,2-3 0-16,1 1 0 0,2-1 0 0,-1-2 0 15,3 1 0-15,1-1 0 0,0-2 0 0,3 2 0 16,2-4 0-16,-11 0 0 0,27 4 0 0,-27-4 0 16,34-3 0-16,-34 3 128 0,39-1 48 0,-39 1 0 15,41-3 0-15,-41 3 0 0,47-3-176 0,-47 3 160 16,52-3-160-16,-25 6 160 0,2-3-160 0,-1 0 0 16,1 1 0-16,-29-1 0 0,54-1 0 0,-54 1 0 15,50-6 0-15,-50 6 0 0,44-4-320 0,-44 4-32 0,0 0-16 16,47-6 0-1,-47 6-1104-15,0 0-240 0</inkml:trace>
  <inkml:trace contextRef="#ctx0" brushRef="#br0" timeOffset="32435.43">16055 17380 12895 0,'-1'6'576'0,"0"-6"112"0,1 3-560 0,0-3-128 15,0 4 0-15,0-4 0 0,1 2 2336 0,2-2 432 16,-1 4 96-16,2 2 16 0,0 0 320 0,-1 4 64 16,2 2 0-16,0 1 16 0,-1-1-1376 0,0 2-288 15,-1-2-48-15,2 4-16 0,-2-1-976 0,0 1-192 16,0-4-32-16,-1 2-16 0,1-4-336 0,-1 0 144 15,1-2-144-15,-1-1 0 0,-1-1 0 0,2-4 0 0,-1 2 0 0,1-4 0 32,-2 0-1264-32,-1 0-208 0</inkml:trace>
  <inkml:trace contextRef="#ctx0" brushRef="#br0" timeOffset="32653.35">16117 17515 11055 0,'-1'-9'480'0,"1"3"112"0,0 2-464 0,0-2-128 0,1 3 0 0,-1 0 0 16,1-3 3168-16,-1 6 608 0,0 0 128 0,0 0 32 16,0 0-544-16,0 0-128 0,23-53 0 0,-23 53-16 15,0 0-1776-15,0 0-336 0,0 0-80 0,0 0-16 0,0 0-720 0,38-39-160 16,-34 36-32-16,-4 3 0 0,0 0-128 0,0 0 0 16,0 0 0-16,0 0 0 0,0 0 0 0,0 0-176 15,0 0 176-15,0 0-192 16,24-47-1520-16,-25 47-304 0</inkml:trace>
  <inkml:trace contextRef="#ctx0" brushRef="#br0" timeOffset="32835.4">16121 17490 1839 0,'1'6'160'0,"-1"-4"-160"15,1 0 0-15,2 1 0 0,-1-3 2304 0,2 0 448 0,0 1 64 16,1 1 32-16,5 1 768 0,1 1 160 0,5-1 16 15,-1 2 16-15,-2 3-1488 0,1-2-288 16,-2 0-64-16,-1 0-16 0,2 2-1008 0,-2-2-208 0,-1 0-32 16,-2 0-16-16,2-1-560 0,-2 0-128 0,-2 0 0 0,-1-1 0 31,0-2-320-31,0-1-80 0</inkml:trace>
  <inkml:trace contextRef="#ctx0" brushRef="#br0" timeOffset="33053.25">16367 17433 9215 0,'-1'3'816'0,"1"-2"-656"15,0-1-160-15,0 0 0 0,0 0 2368 0,0 0 448 16,0 3 96-16,0-3 16 0,1 1-32 0,0-1 0 16,2 2 0-16,-1-4 0 0,1 1-1392 0,2 1-288 15,-2 0-48-15,1 1-16 0,3 1-704 0,1-2-128 16,-3 0-48-16,1 0 0 0,1 3-272 0,1-3 0 15,-1 0-208-15,1 0-10208 16,-2 0-2032-16</inkml:trace>
  <inkml:trace contextRef="#ctx0" brushRef="#br0" timeOffset="33268.5">16360 17519 7359 0,'0'2'320'0,"-2"-1"80"0,2 2-400 0,0-3 0 0,0 0 0 0,2 0 0 16,-1 1 2496-16,0-1 432 0,3 3 80 0,-1-1 0 16,2-1 400-16,0 2 80 0,2 0 16 0,-3 0 0 15,3 1-1376-15,-1-2-272 0,-1 1-48 0,0-2-16 16,2 1-1120-16,-1-2-224 0,2-2-64 0,-8 2 0 16,0 0-384-16,0 0 0 0,0 0 0 0,0 0-672 31,43-26-16-31,-38 22 0 0,-1 2-15728 0</inkml:trace>
  <inkml:trace contextRef="#ctx0" brushRef="#br0" timeOffset="34169.18">15995 16134 5519 0,'2'1'496'0,"0"1"-496"0,0 1 0 16,-1-3 0-16,0 0 1968 0,2 1 288 0,1 4 64 0,2 0 16 15,2 4 192-15,2-1 32 0,-1 3 16 0,-3-4 0 16,0-5-832-16,1 4-160 0,-4 7-48 0,1-1 0 16,-2-1-576-16,0 0-128 0,-2 3-32 0,-3-2 0 15,2-2-160-15,-1 1-48 0,-1-1 0 0,1 0 0 16,0-4-272-16,1-3-48 0,0 0-16 0,0-1 0 15,-1-2-256-15,1-7 0 0,1 7 0 0,0 0 0 16,-4-22 0-16,2 17 0 0,-1-6-128 0,3 11 128 16,-2-26 0-16,2 26 0 0,0 0 144 0,1-47-144 15,-1 47 0-15,0 0 128 0,0 0-128 0,11-51 0 16,-11 51 160-16,0 0-16 0,0 0 0 0,0 0 0 0,0 0 304 0,0 0 64 16,46-38 16-16,-38 36 0 0,0 4-112 0,2-2-32 15,2 3 0-15,0 0 0 0,-1-1-384 0,-1 0 128 16,1 1-128-16,-1 0 0 0,0 1 0 0,-1 1-320 15,1 1 48-15,1-2-16688 16</inkml:trace>
  <inkml:trace contextRef="#ctx0" brushRef="#br0" timeOffset="34353.15">16294 16192 25791 0,'-1'18'1152'0,"1"-14"224"0,0 1-1104 0,1-1-272 16,-1-2 0-16,0-2 0 0,1 0 1280 0,2 0 192 15,0 0 32-15,4 1 16 0,-1 2 16 0,1-3 0 0,1 0 0 0,-1 0 0 16,0 0-752-16,0 1-144 16,-1 0-16-16,0 3-16 0,0-4-480 0,0 1-128 0,-1 2 0 0,0-3 0 31,0-3-320-31,0 2-128 0,-5 1-16 0,0 0-16416 0</inkml:trace>
  <inkml:trace contextRef="#ctx0" brushRef="#br0" timeOffset="34554.94">16460 16056 3679 0,'0'-6'320'0,"0"4"-320"0,0 2 0 0,0 0 0 16,0-2 2880-16,0 2 496 0,0 0 96 0,1 2 32 0,0 2 832 0,0 2 160 16,2 4 48-16,-2-1 0 0,2 1-2048 15,-1 2-384-15,1 0-96 0,-1-2-16 0,1 0-1296 16,0 3-256-16,1 3-48 0,0 2-16 0,-1 1-384 0,1-2 0 15,0 4 128-15,-2-2-128 0,2-3 0 0,-2 0 0 16,2-3 0-16,-1-4-12256 16,-2-9-2400-16</inkml:trace>
  <inkml:trace contextRef="#ctx0" brushRef="#br0" timeOffset="35568.49">17208 16464 10127 0,'-1'2'896'0,"-1"1"-704"16,1-3-192-16,0-3 0 0,0 3 2240 0,-1 0 400 16,0 0 96-16,-2 0 16 0,-1-2 384 0,2 1 64 0,0 1 32 0,-1-3 0 15,1 3-1504-15,-2-4-320 0,2 4-48 0,0-3-16 16,-1 0-704-16,-1 0-128 0,0 3-48 0,-1 0 0 16,2 0-96-16,-1 1-32 0,1 4 0 0,2-2 0 15,-2 4-336-15,3-6 128 0,0 1-128 0,1 2 0 16,0 1 0-16,0 1 0 0,2 4 0 0,2 2 0 15,1 0 128-15,2 2-128 0,1-1 128 0,-2-3-128 16,0 2 176-16,0-2-48 0,-1 2 0 0,0 1 0 16,3-3 112-16,-3 2 16 0,1 0 0 0,-1 1 0 15,-2 0-64-15,1 0-16 0,1 0 0 0,-2 0 0 16,-1 1-32-16,0-1 0 0,0 0 0 0,-1 0 0 16,0-3-144-16,-2 0 160 0,2 1-160 0,0-1 160 15,-1-1-160-15,0 0 0 0,-1 1 0 0,0 0 0 16,1-1 0-16,-1-3 0 0,-1 1 0 0,0-1 0 0,0 3 0 0,-2-2 0 15,0 3 0-15,2-1 0 0,-2 0 0 16,-1-2 0-16,-1 5 0 0,-2-2 0 0,1 3 0 0,2-7 0 16,3-2 0-16,-2 1 0 0,0-2 0 0,-2 3 0 15,-3 4 0-15,-2 0 0 0,0 5 0 0,1-3 0 16,1 2 0-16,2-2 0 0,2-5-128 0,1 0 128 16,2 2 0-16,1-6 0 0,-1 0 0 0,4-2 0 15,0-1 0-15,1-1 0 0,0 1 0 0,1-3 0 16,0 0 0-16,-4 3 0 0,0 0 0 0,0 0 0 15,0 0 0-15,0 0 0 0,36-45 0 0,-33 40 0 16,-3 5 0-16,0 0 0 0,0 0 0 0,0 0 0 16,44-48 0-16,-44 48 0 0,0 0 0 0,40-42 0 15,-40 42 0-15,0 0 0 0,0 0 0 0,0 0 0 0,50-21 0 0,-50 21 0 16,12 6 0-16,-7 3 0 0,0-2 0 0,-2-1 0 16,0 0 0-16,0 1 0 0,-1 3 0 0,2 4 0 15,0-1 0-15,-2 3 0 0,2 4 128 0,-2-2-128 16,1 1 0-16,-2-3 0 0,0 0 0 0,-1-4 0 15,0 1 0-15,0-3 0 0,2-7 0 0,-1 0 0 16,1-6 0-16,-2 3 0 0,0 0-176 0,0 0 176 16,0 0-1344-1,16-58-192-15</inkml:trace>
  <inkml:trace contextRef="#ctx0" brushRef="#br0" timeOffset="35986.22">17404 16214 19343 0,'3'3'848'0,"-2"-7"192"0,0-1-832 0,2 5-208 0,-3 5 0 0,0-4 0 16,1 2 2048-16,0-1 352 0,3 2 80 0,0 3 16 15,1 4 192-15,-2 2 32 0,2 3 16 0,-1-4 0 16,1-6-1536-16,-1 8-304 0,-2-1-64 0,2 5-16 16,-2 4-480-16,1 0-80 0,-1-8-32 0,0 1 0 15,0 3-224-15,1-2 0 0,-1 0 0 0,0-3 0 16,0-3 0-16,-1-4-256 0,-1-2 48 0,1-1-18240 16</inkml:trace>
  <inkml:trace contextRef="#ctx0" brushRef="#br0" timeOffset="36186.41">17472 16355 11055 0,'0'0'976'15,"0"0"-784"-15,0 0-192 0,0 0 0 0,0 0 3264 0,0 0 624 16,0 0 112-16,39-47 32 0,-39 47-896 0,0 0-192 16,44-53-16-16,-44 53-16 0,0 0-1552 0,0 0-304 15,0 0-64-15,42-45-16 0,-42 45-656 0,0 0-128 16,0 0-16-16,0 0-16 0,0 0-160 0,0 0 0 15,0 0 0-15,0 0 0 16,0 0-448-16,0 0 16 0,0 0 16 0,0 0-16928 0</inkml:trace>
  <inkml:trace contextRef="#ctx0" brushRef="#br0" timeOffset="36352.6">17519 16340 2751 0,'-2'13'256'0,"1"-5"-256"0,1-2 0 0,1-2 0 16,0-4 3520-16,0 0 672 0,1 4 128 0,0 0 32 15,3 4-192-15,1 2-48 0,3 2 0 0,-2-2 0 16,0 0-1840-16,-1-1-368 0,-1-5-80 0,-2 1-16 16,5-2-1104-16,-1 1-240 0,3 2-32 0,-1-2-16 15,-4-2-416-15,0 2 0 0,2-1 0 0,1-1 0 16,-8-2 0-16,0 0-320 0,0 0 48 0,38-6-17808 16</inkml:trace>
  <inkml:trace contextRef="#ctx0" brushRef="#br0" timeOffset="37336.17">18041 16710 8287 0,'-1'6'736'0,"0"-2"-592"0,1-2-144 0,0 1 0 16,0-2 1392-16,-1 2 240 0,2-1 48 0,0-2 16 15,3 0 1056-15,2 1 192 0,1 2 64 0,2-3 0 16,-9 0-336-16,0 0-64 0,0 0-16 0,0 0 0 16,56-45-1024-16,-56 45-208 0,0 0-32 0,38-59-16 15,-38 59-736-15,0 0-160 0,32-57-32 0,-32 57 0 16,0 0-256-16,19-47-128 0,-19 47 0 0,0 0 128 15,0 0-128-15,0 0 0 0,17-52 0 0,-17 52 0 16,0 0 0-16,6-51 0 0,-6 51 0 0,0 0 0 0,0 0 0 0,0 0 0 16,-5-18 0-16,3 18 0 15,-2-3 0-15,-1 3 0 0,0 0 0 0,-1 3 0 0,-1 0 0 0,-3 1 0 16,0 2 0-16,1 1 0 0,3-1 0 0,0-3 0 16,-3 6 176-16,-1 0-176 0,2 4 224 0,-1 3-48 15,1 5-16-15,1-1 0 0,2-1-16 0,3 1 0 16,2 2 0-16,1-1 0 0,3 1-144 0,1-2 0 15,2 1 144-15,2-5-144 0,0 0 0 0,3-4 0 16,0 1 0-16,-1-6 0 0,0-2 0 0,-11-5 0 16,0 0 0-16,0 0 0 0,52-6-256 0,-38 10-80 15,-14-4-16-15,0 0-18080 0</inkml:trace>
  <inkml:trace contextRef="#ctx0" brushRef="#br0" timeOffset="37538.94">18073 16538 9215 0,'-8'4'400'0,"3"-3"96"0,2 1-496 0,2-2 0 0,0 0 0 0,0 0 0 15,1 0 2960-15,0 0 496 0,0 3 112 0,1-3 16 16,4 1-512-16,0-1-80 0,2-1-32 0,2 1 0 16,-9 0-1040-16,0 0-224 0,0 0-32 0,49-15-16 15,-49 15-1008-15,0 0-192 0,0 0-32 0,0 0-16 16,0 0-400-16,0 0 0 0,51-18 0 0,-51 18 0 15,0 0-480-15,54-24-128 16</inkml:trace>
  <inkml:trace contextRef="#ctx0" brushRef="#br0" timeOffset="37790.62">18452 16160 11967 0,'-1'0'528'0,"-1"0"112"0,1 0-512 0,1 0-128 16,0 0 0-16,0 0 0 0,0 0 2368 0,0 0 448 16,0 2 96-16,0-1 16 0,1 2 592 0,1-1 112 15,-2 9 16-15,1 2 16 0,-1 2-1760 0,0 1-368 16,0 0-64-16,0 2 0 0,0-2-880 0,0-1-160 16,0 3-48-16,0-4 0 0,0-1-208 0,-1-1-48 15,1 2-128-15,-2-4 192 0,4 0-192 0,-2 1 0 16,0-4 0-16,0 2 0 0,0-6-288 0,0 4 0 0,0-5 0 0,0-1 0 31,0 2-1792-31,0-1-352 0</inkml:trace>
  <inkml:trace contextRef="#ctx0" brushRef="#br0" timeOffset="37970.22">18480 16327 11967 0,'0'0'528'0,"0"0"112"0,0 0-512 0,0 0-128 0,0 0 0 0,0 0 0 15,0 0 2176-15,31-56 416 0,-31 56 80 0,0 0 16 16,0 0 112-16,35-57 16 0,-29 53 16 0,-1 1 0 15,-1 3-1280-15,-2-3-256 0,2 3-48 0,-2-1-16 0,1 0-880 16,-1-1-176-16,2 0-48 0,-2-2 0 16,2 2-128-16,-3 1-144 0,1-4 144 0,-1 3-208 15,-1 0-1008-15,0 2-192 0,0-3-32 0,-1 2-13264 16</inkml:trace>
  <inkml:trace contextRef="#ctx0" brushRef="#br0" timeOffset="38152.89">18493 16264 6447 0,'0'3'576'0,"0"0"-576"16,0-2 0-16,0-2 0 0,2-2 3072 0,-2 6 496 16,1 3 96-16,2 4 32 0,1 2 352 0,0 1 80 15,3 0 16-15,0 0 0 0,2-1-2080 0,-2-5-400 16,2 2-96-16,-2-3-16 0,1 0-976 0,-1-2-208 16,2 0-48-16,-2 1 0 0,1-4-320 0,-2 1 0 15,0-2 0-15,-1 0 0 0,0 0 0 0,1-3-240 0,-6 3 48 0,0 0-11968 16,0 0-2400-16</inkml:trace>
  <inkml:trace contextRef="#ctx0" brushRef="#br0" timeOffset="38324.5">18686 16346 22111 0,'0'3'976'0,"0"-3"208"0,0-3-944 0,0 3-240 0,0 0 0 0,0 0 0 16,1 3 2048-16,-1-3 352 0,2-3 80 0,1 2 16 15,0-1-544-15,1-1-96 0,1 2-32 0,-1 1 0 16,1-2-1200-16,-2 2-240 0,2-4-64 0,-1 4 0 16,2-3-320-16,-1 3 0 0,0 0 0 0,0-2-11536 15,1 1-2224-15</inkml:trace>
  <inkml:trace contextRef="#ctx0" brushRef="#br0" timeOffset="38568.43">18956 16106 16575 0,'0'0'736'0,"0"0"160"0,0 0-720 0,0 0-176 15,0 0 0-15,-1 3 0 0,1-3 2048 0,-1 2 384 16,0 2 80-16,-2 2 16 0,1 2 48 0,-2 0 16 16,0 5 0-16,2-3 0 0,1 5-944 0,-2-2-192 15,3 1-48-15,-2 3 0 0,0 3-832 0,0-4-160 0,1 2-32 16,-1-1-16-16,2 1-240 0,0-6-128 0,0 1 128 15,2-3-128-15,-1 0 0 0,0-2 0 0,2 0 0 16,-2 0 0-16,0 2 0 0,0-1 0 0,1 2 0 0,0 0-128 31,0-1-928-31,0-4-176 0</inkml:trace>
  <inkml:trace contextRef="#ctx0" brushRef="#br0" timeOffset="39118.89">17899 17067 1839 0,'-9'4'160'0,"6"-3"-160"0,-1 1 0 0,-1-2 0 16,4 0 1488-16,1 0 272 16,-1 2 48-16,-2-2 16 0,1 1 1056 0,-1 2 192 0,1-1 64 0,2-1 0 15,3 2-496-15,4-1-80 0,1 0-32 0,3 0 0 16,-1-2-272-16,-10 0-48 0,36 0-16 0,-7-2 0 16,-29 2-784-16,70-8-176 0,-28 2-16 0,3 0-16 15,-1 0-576-15,-1-1-112 0,-1 1-32 0,-3 4 0 16,-3 2-224-16,-1 2-64 0,1 2 0 0,-2 1 0 15,-3 1-192-15,-3-1 0 0,2 0 0 0,1-5 0 16,0 0 0-16,2 0 0 0,0-4 0 0,-33 4 0 16,63-6 0-16,-63 6 0 0,57-9 0 0,-57 9 0 15,47-6 0-15,-47 6 0 0,45-6 0 0,-45 6-160 16,36-2-400-16,-36 2-80 0,0 0 0 0,0 0-16 16,40-5-1792-16,-35 5-368 0</inkml:trace>
  <inkml:trace contextRef="#ctx0" brushRef="#br0" timeOffset="39652.22">18075 17316 8287 0,'-4'-3'736'16,"0"3"-592"-16,3 0-144 0,0 3 0 0,0-3 1712 0,-2 0 304 16,-3 1 64-16,-4 4 16 0,-4 2 96 15,0 0 32-15,-1 1 0 0,0 2 0 0,1 3-912 0,1-4-176 16,0 4-48-16,2-3 0 0,1 2-32 0,2 0-16 15,0 0 0-15,3-6 0 0,3-1-80 0,-2 1-32 16,2-2 0-16,-1 4 0 0,-1 6-432 0,2 6-96 16,1 4-16-16,1 4 0 0,2-2 64 0,2-2 16 15,2-1 0-15,0-6 0 0,3-2-96 0,0-2-32 16,2 2 0-16,1-5 0 0,2 2-336 0,-2 1 0 16,0-7 0-16,0 1 128 0,0-2-128 0,-1-1 0 15,1 2 0-15,-2 0 0 16,1-2-576-16,1 2-16 0,-1-3-16 0,0 0-16144 0</inkml:trace>
  <inkml:trace contextRef="#ctx0" brushRef="#br0" timeOffset="39875.57">18174 17393 4607 0,'-2'0'400'0,"1"2"-400"0,1-1 0 0,0 2 0 16,0-3 2704-16,-1 2 464 0,1 2 96 0,-1 3 0 15,-1 4 576-15,0 6 96 0,2-1 32 0,0 2 0 16,2-1-1648-16,1 5-320 0,1 0-64 0,-2 0-16 16,2-2-1152-16,1 1-256 0,-2-3-32 0,1 0-16 15,2-1-464-15,-2-3 0 0,1-2 0 0,0-3 0 16,-1-4-384-16,-2 0-112 0,2-4-16 0,-2-2-16400 16</inkml:trace>
  <inkml:trace contextRef="#ctx0" brushRef="#br0" timeOffset="40058.07">18200 17560 13823 0,'2'-7'608'0,"-1"1"128"0,-1 6-592 0,0 0-144 15,0 0 0-15,0 0 5120 32,0 0-1536-32,0 0-320 0,0 0-480 0,0 0-96 0,0 0 0 15,0 0-16-15,36-47-1344 0,-36 47-272 0,0 0-48 16,0 0-16-16,0 0-672 0,0 0-144 0,46-34-32 0,-46 34 0 0,0 0-144 0,0 0 0 15,0 0-160-15,0 0 160 16,35-8-1632-16,-32 9-224 0</inkml:trace>
  <inkml:trace contextRef="#ctx0" brushRef="#br0" timeOffset="40218.82">18239 17532 3679 0,'0'5'320'0,"0"-4"-320"0,1 2 0 0,-1-1 0 16,2 2 2336-16,-1 0 400 0,0 8 80 0,3 3 0 15,-1 7 448-15,4 4 64 0,-2-3 32 0,0-1 0 16,0-7-800-16,-1-2-176 0,3-3-16 0,-1-1-16 16,1-6-1472-16,2 0-304 0,-9-3-48 0,0 0-16 15,0 0-752-15,0 0-144 0,47-27-48 16,-47 27-15264-16</inkml:trace>
  <inkml:trace contextRef="#ctx0" brushRef="#br0" timeOffset="40403.99">18435 17623 17503 0,'0'6'768'0,"0"-5"176"0,0 1-752 0,0-2-192 15,0 2 0-15,0 0 0 0,0-2 1536 0,1 0 288 16,1 3 48-16,2-3 16 0,2 0-224 0,0 0-64 16,0 0 0-16,1-3 0 0,-1 3-1072 0,1-4-208 15,-7 4-64-15,0 0 0 0,0 0-256 0,0 0-144 16,42-18 16-16,-42 18-13520 0</inkml:trace>
  <inkml:trace contextRef="#ctx0" brushRef="#br0" timeOffset="40757.65">18754 17500 1023 0,'0'-2'0'0,"0"2"0"16,0 0 2176-16,0 0 448 0,0 2 96 0,0-2 16 0,0 3 1360 0,0 0 256 15,0 4 64-15,0 1 16 0,1 2-1600 0,-1 2-320 16,0-2-64-16,1 3-16 0,-1 0-1152 0,1 2-256 16,2 1-32-16,-2 0-16 0,0 0-608 0,2 3-128 15,-2 3-32-15,1-3 0 0,0 0-208 0,-1 0 0 16,0-5 0-16,3-2 0 0,-3 0 0 0,2-3 0 16,-1-5 0-16,-1-2 0 0,0-2 0 0,2-2 0 15,-3 2-192-15,0 0-11536 16,0 0-2320-16</inkml:trace>
  <inkml:trace contextRef="#ctx0" brushRef="#br0" timeOffset="41653.86">18958 17395 1839 0,'0'0'160'0,"0"0"-160"16,0 0 0-16,0 0 0 0,0 0 496 0,0 0 64 16,0 0 16-16,0 0 0 0,0 0 992 0,0 0 208 15,0 0 32-15,0 0 16 0,26-2 800 0,-20 10 176 16,0 0 16-16,3 4 16 0,-1 0-560 0,1 4-112 15,1-2-32-15,0 5 0 0,0 2-704 0,-1-3-144 16,3 4-16-16,-3 1-16 0,1-4-544 0,-1 0-128 16,1-3 0-16,-3 0-16 0,1 3-320 0,-3-3-64 15,0-1-16-15,-2 1 0 0,0 0-160 0,-2-3 0 16,-1 2 144-16,0 1-144 0,-2-3 144 0,-2-1-144 0,0-1 192 0,-3 0-192 16,-1-1 0-16,-2-1 0 0,1 1 0 0,-1-4-192 31,0-2-480-31,0-2-96 0,-1-2 0 0,1 0-16 15,1-5-1968-15,2-1-384 0</inkml:trace>
  <inkml:trace contextRef="#ctx0" brushRef="#br0" timeOffset="41985.79">19262 17336 9215 0,'-3'0'816'0,"2"-3"-656"16,0 2-160-16,1 1 0 0,0 0 1680 0,0 1 304 15,0 4 64-15,-1-1 16 0,1 0 816 0,0 2 176 16,1 6 16-16,1-3 16 0,1 1-800 0,-1 2-176 15,1 4-16-15,0 0-16 0,1 3-1072 0,0-3-224 16,1 0-32-16,-2 2-16 0,2-1-352 0,0-1-80 16,-1 2-16-16,1-2 0 0,-1-3-128 0,-2-1-32 15,1 0 0-15,-2-4 0 0,1 0-128 0,-2-1 0 16,2-1 0-16,-2-1 0 16,0 1-896-16,0-1-64 0,0 1-16 0</inkml:trace>
  <inkml:trace contextRef="#ctx0" brushRef="#br0" timeOffset="42237.16">19363 17867 10127 0,'-4'9'896'0,"2"-5"-704"0,-1-1-192 0,0 0 0 0,2-1 2688 0,1-2 512 0,0 0 112 0,-3 2 16 15,1 0 192-15,-1-2 64 0,-1 0 0 0,2 0 0 16,-1-2-1712-16,2 0-336 0,0 0-64 0,1-2 0 15,0 1-896-15,1 0-160 0,0-1-32 0,1 2-16 0,-1-2-176 0,0 4-48 16,2-2 0-16,-2-1 0 16,0 2-144-16,0 1 0 0,1-2 0 0,-1 2 128 0,0-2-128 15,0 1 0-15,2 0-160 0,-2-2 160 16,1 2-736-16,1-1-48 0,-3 2-16 0</inkml:trace>
  <inkml:trace contextRef="#ctx0" brushRef="#br0" timeOffset="43268.96">19750 17009 16575 0,'-2'0'1472'16,"-1"1"-1168"-16,2 2-304 0,1-3 0 0,0-3 1968 0,-1 3 336 0,0 3 64 0,-2-2 0 15,2-1 128-15,2 0 32 0,4 3 0 0,2-3 0 16,-7 0-1088-16,0 0-224 0,0 0-32 0,0 0-16 16,47-10-384-16,-43 7-80 0,1 3 0 0,0 0-16 15,0 0-352-15,1 0-64 0,2 0-16 0,-1 0 0 16,2 0-256-16,-1 0 128 0,-8 0-128 0,0 0 0 16,28-1 0-16,-28 1 0 0,0 0 0 0,0 0 0 15,37-5 0-15,-29 5-256 0,0-1 64 0,0 1 0 16,0 0-1664-1,-2-3-320-15</inkml:trace>
  <inkml:trace contextRef="#ctx0" brushRef="#br0" timeOffset="43519.16">19921 16903 4607 0,'0'0'192'0,"0"0"64"0,0 0-256 15,-9-22 0-15,9 15 0 0,0 4 0 0,0 0 2416 0,-1 3 432 16,-2 3 96-16,2-3 0 0,0-4 784 0,-1 2 160 15,2-1 16-15,-2 3 16 0,2 3-1088 0,0 0-208 16,0 2-64-16,2-1 0 0,-1 2-1424 0,-1 0-304 16,1 4-48-16,0 0-16 0,0 2-384 0,-1-5-64 15,0-4-32-15,0 3 0 0,2-2-144 0,-2 1-16 16,0 1-128-16,0 4 192 0,0 6-192 0,0 0 0 16,0 4 0-16,0-3 0 0,1 0 0 0,1-5 0 15,0 2 0-15,-1-2 0 16,0-3-592-16,2-5-16 0,-2-1 0 0,1-1-17728 0</inkml:trace>
  <inkml:trace contextRef="#ctx0" brushRef="#br0" timeOffset="44702.16">21143 16507 23551 0,'-7'0'2176'0,"1"0"448"16,2 0 96-16,2 0 16 0,0 0-256 0,-5 0-48 15,-4 0-16-15,-6 0 0 0,-7 0-1456 0,2 0-304 16,9 0-48-16,-2 0-16 0,-6 0-272 0,-5 0-64 15,-4 0-16-15,0-2 0 0,2 2-64 0,2-2-16 16,0-2 0-16,0 2 0 0,4 2-160 0,0 0 0 16,3 0 0-16,3 2 0 0,2 0 0 0,1-2 0 15,-1 2 0-15,-1-2 0 0,3 2 0 0,0 0 0 16,0-2 0-16,2 3 128 0,2 0-128 0,-1 1 160 16,1 2-160-16,1-2 160 0,1 2-32 0,2-1-128 15,1 2 192-15,0-3-64 0,3 2-128 0,0 1 0 16,2 1 144-16,-1-2-144 0,2 4 0 0,2-1 0 15,3 5 0-15,0-5 0 0,4 4 0 0,-1-3 0 0,1 0 0 0,3 1 0 16,1-1 0-16,3-3 0 0,2 2 0 0,0-3 0 16,0-4 0-16,-2 5 0 0,-1-3 0 0,0 3 0 15,2 1 0-15,0-1 0 0,0 0 0 0,-3 2 0 16,-1-1 0-16,-4 2 0 0,1 0 0 0,-3 0 0 16,0 0 0-16,-4 1 0 0,-1-1 0 0,-2 0 0 15,1 2 0-15,-3 2 0 0,-1 3 0 0,0 0 0 16,-1 1 0-16,0-8 0 0,1-3 0 0,-1 2 0 15,-1 3 0-15,-4 7 0 0,-2 3 0 0,-6 10 0 16,-1 0 0-16,0 3 0 0,-1-4 0 0,3-3 0 16,-2-2 0-16,1-1 0 0,3-7 0 0,0 5-128 15,0-4 128-15,0 1 0 0,-1 1 0 0,1-5 0 16,1 0 0-16,1-1 0 0,-1-2 0 0,0-6-128 0,2-1 128 0,0 0 0 16,-1 7 0-16,2 0 0 0,-1-2 0 0,1-1 0 15,2 0 0-15,0-2 0 0,1 0 0 0,2-4 0 16,0 2 0-16,1-1 0 0,0-4 0 0,1 3 0 15,2-1 0-15,1 0 0 0,1 0 128 0,-1-1-128 16,5 2 160-16,0-2-160 0,-3-2 144 0,2 4-144 16,1-4 128-16,3 3-128 0,4 0 176 0,3-2-48 15,5 2-128-15,4-1 192 0,2 5-192 0,0-4 176 16,3 4-176-16,-2-4 160 0,0 2-160 0,-3-1 0 16,1 0 144-16,-2-2-144 0,0 2 0 0,-1-2 0 15,-3-2 0-15,1 1 128 0,-23-1-128 0,40 3 0 16,-20-3 0-16,-2 2 0 0,-1-2 0 0,-2 4 0 15,-2-3 0-15,0 2 0 0,-13-3 0 0,21 2 0 16,-21-2 0-16,0 0-128 16,26 0-384-16,-26 0-64 0,0 0 0 0,0 0-16 15,0 0-688-15,0 0-128 0,47-37-16 0</inkml:trace>
  <inkml:trace contextRef="#ctx0" brushRef="#br0" timeOffset="49219.83">21769 16830 3679 0,'0'0'320'0,"0"0"-320"0,0 0 0 0,0 0 0 16,0 0 896-16,0 0 128 0,0 0 0 0,0 0 16 15,0 0 1280-15,0 0 256 0,22-54 48 0,-22 54 16 16,0 0-80-16,0 0-32 0,0 0 0 0,0 0 0 15,0 0-352-15,0 0-64 0,0 0 0 0,1-41-16 16,-1 41-752-16,0 0-160 0,0 0-32 0,0 0 0 16,-6-9-304-16,3 14-64 0,1-5-16 0,-1 6 0 15,1 8-384-15,-1-6-64 0,1 0-32 0,-1 4 0 0,2 7-48 0,-1 3-16 16,0-3 0-16,2-2 0 16,0 0-80-16,-1-7-16 0,2-4 0 0,-1 2 0 0,2 0-128 0,-1 0 192 15,1 3-192-15,1-1 192 0,-1 0-192 0,1 0 192 16,0-1-192-16,0 0 192 0,1 0-192 0,-2-2 128 15,2 2-128-15,-1-3 128 0,0-2-128 0,1 2 128 16,-1-2-128-16,0 2 128 0,-1-4-128 0,1 2 0 16,-1-2 0-16,-1 2 128 0,2-4-128 0,-2 3 0 15,-1-3 0-15,1 1 128 0,1 1-128 0,-2 0 0 16,0 3 0-16,0-2 128 0,1 0 0 0,-1-3-128 16,0 1 192-16,0 1-64 0,0 1-128 0,0 1 192 15,-1-2-192-15,-1 3 192 0,2 0-192 0,-2 1 0 0,1 2 144 16,-2 0-144-16,0 0 0 0,-1 3 128 0,0-1-128 0,-2 2 0 15,1 7 0-15,-1 0 0 0,0-5 0 0,-2-3 0 16,1-7 0-16,-2 2 0 0,2 0 0 0,-2 4 128 16,0-1-128-16,-1 2 0 0,2 0 0 0,-1-1 0 15,1 0 0-15,0-2 0 0,1 0 0 0,2 1 0 16,0 0 0-16,0-2 0 0,1-5 0 0,-1-1 0 16,1 2 0-16,2-2 0 0,0-1 0 0,2 5 0 15,0 7 0-15,2-5 0 0,-2-7 0 0,0 0 0 16,0 0 0-16,0 0 0 0,0 0 0 0,0 0 0 15,37-44 0-15,-37 44 0 0,0 0 0 0,0 0 0 16,0 0 0-16,48-42 0 0,-48 42 0 0,0 0 0 16,0 0 0-16,41-41 0 0,-32 45 0 0,-9-4 0 15,0 0 0-15,0 0 0 0,0 0 0 0,0 0 0 0,0 0 0 16,44-26 0-16,-40 32 0 0,0-1 0 0,-1 0 0 0,0-1 0 16,1 2 0-16,-2-2 0 0,1 1 0 0,-1-2 0 15,-2-3 0-15,6 7 0 0,-2 9 0 0,-2-3 0 16,1-2 0-16,1-3 0 0,-2 1 0 0,1 0 0 15,0 4 0-15,1-1 0 0,-2 1 0 0,3 3 0 16,-2 0 0-16,2-4 0 0,-1-11 0 0,-4-1 0 16,0 0 0-16,0 0 0 0,0 0-256 0,0 0-32 15,0 0 0-15,0 0-19568 0</inkml:trace>
  <inkml:trace contextRef="#ctx0" brushRef="#br0" timeOffset="49738.14">21976 16435 13823 0,'-1'0'1216'0,"1"-1"-960"16,-1 1-256-16,1-2 0 0,0 2 1856 0,-2 0 336 16,2 0 64-16,-1 0 16 0,0-4 128 0,0 2 32 15,-1 2 0-15,2 2 0 0,0 2-784 0,2-2-160 16,-1 4-16-16,1 1-16 0,2 0-288 0,-2-1-48 15,1 0-16-15,-3 3 0 0,4 2-512 0,-2 6-96 16,3 1-32-16,-1 3 0 0,-2-1-176 0,2 1-32 0,-3 1-16 0,0 0 0 16,1-3-240-16,-2-6 128 0,0-7-128 15,-2 1 0-15,1-5 0 0,1-1 0 0,-1-2 0 0,0 1 0 32,1 1-640-32,-2-2-80 0,1-8-16 0,1 9-17424 0</inkml:trace>
  <inkml:trace contextRef="#ctx0" brushRef="#br0" timeOffset="49952.64">21954 16558 2751 0,'3'0'256'0,"0"-3"-256"0,-1 3 0 0,1-1 0 15,-1 1 2672-15,1-2 480 0,-1 2 112 0,3-3 0 16,-5 3 1344-16,0 0 256 0,0 0 48 0,48-20 16 0,-48 20-2080 0,0 0-416 16,0 0-64-16,0 0-32 0,52-24-1584 0,-52 24-320 15,0 0-64-15,0 0-16 0,0 0-352 0,46-26 144 16,-46 26-144-16,0 0 0 15,0 0 0-15,0 0 0 0,0 0 0 0,0 0 0 0,0 0 0 0,0 0-144 16,0 0 16-16,0 0 0 16,0 0-1024-16,0 0-192 0,0 0-32 0,0 0-15744 15</inkml:trace>
  <inkml:trace contextRef="#ctx0" brushRef="#br0" timeOffset="50122.38">22012 16538 12255 0,'-3'7'256'0,"2"-4"64"0,0 1 16 0,0-2 32 0,1-1-368 0,0 2 0 15,2-3 0-15,-1 0 0 0,-1 0 3520 0,0 0 640 0,9 10 128 0,-3-2 32 16,3 0-1120-16,1 3-240 0,2 3-32 0,0-2-16 16,1-2-1632-16,-1-2-320 0,-1 0-64 0,0 1 0 15,-1 3-576-15,0-2-128 0,0-3 0 0,-2-4-16 16,-8-3-176-16,0 0 0 0,0 0 0 0,0 0 0 16,0 0-240-16,0 0-16 0,0 0-16 0,47-31-18160 15</inkml:trace>
  <inkml:trace contextRef="#ctx0" brushRef="#br0" timeOffset="50402.79">22319 16406 12319 0,'0'-5'256'0,"0"1"64"0,0 4 16 0,0 0 32 0,0 0-368 0,0 0 0 16,0 0 0-16,0 0 0 0,0 0 4048 0,0 0 752 16,38-54 128-16,-38 54 48 0,0 0-2192 0,0 0-432 15,34-44-96-15,-34 44-16 0,0 0-1280 0,0 0-272 16,0 0-48-16,0 0-16 0,0 0-416 0,0 0-80 16,34-42 0-16,-34 42-128 0,0 0 128 0,0 0-128 15,0 0 0-15,0 0 0 0,0 0 0 0,0 0 0 16,0 0 0-16,0 0 0 15,0 0-1584-15,0 0-208 0</inkml:trace>
  <inkml:trace contextRef="#ctx0" brushRef="#br0" timeOffset="51603.24">22659 17098 19343 0,'0'-2'1728'16,"0"1"-1392"-16,1 1-336 0,0 0 0 15,0 0 1968-15,2-3 320 0,0 3 64 0,-3 0 16 16,0 0-96-16,0 0-16 0,49-31 0 0,-49 31 0 16,0 0-752-16,45-38-160 0,-45 38-16 0,0 0-16 15,36-45-784-15,-36 45-144 0,0 0-48 0,0 0 0 0,37-60-176 0,-37 60-32 16,0 0-128-16,28-66 192 0,-28 66-192 15,0 0 0-15,19-59 0 0,-19 59 0 0,0 0 0 0,9-46 0 16,-9 46 0-16,0 0 0 0,0 0 0 16,0 0 0-16,-1-47 0 0,0 41 0 0,-2 2 0 0,-1 2 0 15,2 2 0-15,-2 0 0 0,0 0 128 0,0 3-128 16,-1 4 0-16,1 1 0 0,0 0 256 0,0 3-64 16,1 1 0-16,0 4 0 0,1-3-48 0,1 3-16 15,-2 0 0-15,2 2 0 0,1 2-128 0,0 0 128 16,0-2-128-16,0 1 128 0,0-3-128 0,1-1 0 15,0 5 0-15,2-1 128 0,1 5-128 0,-1-2 0 16,1 0 0-16,0-5 0 0,1-5 0 0,-2-1 0 16,1-5 0-16,0-3 0 0,-1-1 0 0,0-4-224 0,-3 2 48 0,0 0 16 31,0 0-896-31,0 0-176 0,0 0-48 0,0 0-16736 0</inkml:trace>
  <inkml:trace contextRef="#ctx0" brushRef="#br0" timeOffset="51836.42">22655 16827 1839 0,'0'3'160'0,"1"-1"-160"0,0-2 0 0,2-2 0 16,-1-1 2832-16,1 3 544 0,0 0 96 0,5 0 32 16,-8 0 784-16,0 0 176 0,38 3 16 0,-38-3 16 15,0 0-1392-15,41-6-288 0,-41 6-48 0,0 0-16 16,0 0-1696-16,47-10-352 0,-47 10-64 0,0 0 0 0,0 0-320 0,47-6-48 15,-47 6-16-15,0 0 0 0,0 0-256 0,49-15 0 16,-49 15 128-16,0 0-128 0,0 0 0 0,45-11 0 16,-45 11 0-16,0 0 0 15,0 0-400-15,0 0-48 0,0 0 0 0,0 0-12224 16,37-5-2464-16</inkml:trace>
  <inkml:trace contextRef="#ctx0" brushRef="#br0" timeOffset="52735.24">23178 16412 19343 0,'1'0'1728'0,"0"0"-1392"16,1 0-336-16,-1 1 0 0,-1 2 1984 0,1-3 320 15,2 6 64-15,0 0 0 0,2 6 384 0,0 1 64 16,-1 4 0-16,0 2 16 0,-2-3-1552 0,-1 2-320 15,2 2-64-15,-3 1-16 0,0-2-560 0,0-2-96 16,0 0-32-16,-1-1 0 0,1-2-192 0,-2-2 0 16,2-3 0-16,-1-3 0 0,1-2 0 0,0-3 0 15,0-1-144-15,1-1 144 16,-1-3-1184-16,0 4-144 0,0 0-16 0,0 0-15840 0</inkml:trace>
  <inkml:trace contextRef="#ctx0" brushRef="#br0" timeOffset="52985.69">23164 16545 6159 0,'4'0'128'0,"-3"-2"16"0,0 1 16 0,1 1 32 0,-1 0-192 0,-1 0 0 0,1 0 0 0,2-3 0 16,0 2 2784-16,-3 1 512 0,0 0 96 0,0 0 32 16,0 0-576-16,0 0-112 0,0 0-32 0,49-15 0 15,-49 15-480-15,0 0-112 0,0 0 0 0,0 0-16 16,43-18-688-16,-43 18-128 0,0 0-16 0,0 0-16 15,0 0-800-15,0 0-144 0,52-36-48 0,-52 36 0 0,0 0-256 0,0 0 0 16,0 0 128-16,0 0-128 16,43-35 0-16,-43 35 0 0,0 0 0 0,0 0 0 0,0 0 0 0,0 0-144 15,0 0 144-15,0 0-192 16,0 0-832-16,0 0-160 0,0 0-32 0,0 0-15744 16</inkml:trace>
  <inkml:trace contextRef="#ctx0" brushRef="#br0" timeOffset="53253.15">23257 16507 6447 0,'1'0'128'0,"-1"0"48"0,0 0 0 0,0 0 16 0,0 0-192 0,0 0 0 0,0 0 0 0,0 0 0 16,0 3 2160-16,0-3 400 0,2 1 64 0,-1 1 32 15,0 2 576-15,1-1 112 0,2 0 32 0,0 1 0 16,1 1-736-16,1 1-144 0,-1-1-16 0,-1 0-16 16,-1-1-1120-16,1 2-208 0,1 0-48 0,2 4-16 15,1-1-608-15,-1 0-112 0,1 4-32 0,-2-3 0 16,1-2-192-16,-2 2-128 0,0-2 160 0,0 0-160 16,-1 2 0-16,0-1 0 0,-1 1 0 0,0 0 0 15,0 0-688 1,0-2-128-16</inkml:trace>
  <inkml:trace contextRef="#ctx0" brushRef="#br0" timeOffset="53520.41">23440 16381 21183 0,'1'-4'944'0,"1"2"192"0,-1-2-912 0,0 2-224 16,-1 0 0-16,1 2 0 0,0-2 2432 0,2-2 432 16,-3 4 80-16,0 0 32 0,0 0-784 0,0 0-144 15,0 0-48-15,0 0 0 0,0 0-1216 0,38-41-240 16,-38 41-48-16,0 0-16 0,0 0-352 0,0 0-128 0,0 0 0 16,0 0 144-16,0 0-144 0,0 0 0 0,0 0 0 0,42-34 0 31,-40 31-448-31,-1 3-64 0,0 0 0 0,-1 3-17168 0</inkml:trace>
  <inkml:trace contextRef="#ctx0" brushRef="#br0" timeOffset="53969.33">23554 16552 11967 0,'0'0'1072'0,"0"0"-864"16,0-3-208-16,0 2 0 0,1 1 2240 0,0 0 416 15,2 0 80-15,0 0 16 0,2-3 432 0,2 0 80 16,1 3 32-16,1-3 0 0,-9 3-1312 0,0 0-256 0,0 0-48 0,35-3-16 15,-29 3-976-15,1 2-208 0,1-2-32 0,0 0-16 16,1 4-272-16,1-4-160 0,-2 3 192 0,-1 0-192 16,-1-3 0-16,0 1 0 0,0 2 0 0,2-3 0 15,-3 0 0-15,-1 0-304 0,3 0 64 0,0-3-18016 16</inkml:trace>
  <inkml:trace contextRef="#ctx0" brushRef="#br0" timeOffset="54287.55">23920 16377 18431 0,'0'4'816'0,"0"-4"160"0,0 0-784 0,0 0-192 15,0 0 0-15,0 0 0 0,0 2 2160 0,1-2 384 16,-1 4 80-16,1 0 0 0,1 2 0 0,-1 3-16 15,-1 1 0-15,0-2 0 0,0 3-1232 0,0 2-240 16,0 2-48-16,0-3-16 0,-1-6-560 0,1 4-96 16,0 2-32-16,1 0 0 0,-1 2-96 0,1 2-32 15,-1-1 0-15,1 1 0 0,1 0-128 0,-2-3-128 16,1 3 144-16,0-4-144 0,0 1 0 0,-1-2 0 16,1 1 0-16,1-1 0 0,-1 3 0 0,-1-5 0 15,0 2 0-15,0-3 0 0,0 1-224 0,0-2 16 0,0 0 0 16,0-4 0-1,0 0-624-15,0-1-112 0,0 2-16 0,0-7-17120 0</inkml:trace>
  <inkml:trace contextRef="#ctx0" brushRef="#br0" timeOffset="54807.88">22594 17367 6799 0</inkml:trace>
  <inkml:trace contextRef="#ctx0" brushRef="#br0" timeOffset="55652.48">22610 17317 7759 0,'3'-4'688'0,"-3"4"-560"0,1-2-128 0,-1 1 0 16,-1 1 0-16,1 0 0 0,0 0 0 0,0 0 144 16,1 1-144-16,-1 1 192 0,0 1 208 0,0-2 48 15,0 2 0-15,0-7 16 0,0 4 304 0,0 0 48 16,0 0 16-16,0 0 0 0,0 0 640 0,0 0 128 16,0 0 32-16,32 4 32 0,-24-2 400 0,0 2 96 15,2-1 16-15,1 0 0 0,0 1-48 0,3-2-16 16,0 2 0-16,0 0 32 0,3 1-432 0,-3-2-96 15,2 1-16-15,2 0 16 0,0-2-800 0,-18-2-176 16,39 3-16-16,-39-3 0 0,0 0-464 0,61-19-160 16,-38 23 0-16,-3-2 176 0,-20-2-176 0,35 0 0 0,-35 0-192 0,47-8 192 15,-47 8-192-15,52-13 64 0,-52 13 128 0,56-13-192 16,-56 13 192-16,54-13-160 0,-54 13 160 0,51-10-144 16,-51 10 144-16,48-8 0 0,-48 8 0 0,53-2 0 15,-53 2 144-15,57-2-144 0,-57 2 0 0,52-4 144 16,-52 4-144-16,45 0 160 0,-22 2-160 0,1 0 160 15,-1 0-160-15,1 2 0 0,-2-1 0 0,2-2 0 16,-1 1 0-16,-1 0 0 0,-22-2 0 0,45 0 0 16,-24 2 0-16,-3-2 0 0,-18 0 0 0,37 3 0 15,-37-3 0-15,36 0 0 0,-21 0 0 0,-15 0 0 16,29 0 0-16,-29 0 0 0,24 1 0 0,-13 1 0 0,-1-2 0 0,-1 3 0 16,0-3 0-16,-4 0 0 0,0 1 0 0,-3-2 0 15,-2 1 0-15,0 0 0 16,6 0-448-16,-6 1-80 0,-1 1-16 0,-2 1-17520 15</inkml:trace>
  <inkml:trace contextRef="#ctx0" brushRef="#br0" timeOffset="56353.8">22863 17620 5519 0,'0'-4'496'0,"0"2"-496"16,0 2 0-16,0-3 0 0,0 2 1680 0,-2-1 240 15,2-1 64-15,-1-2 0 0,1 5 1024 0,0 0 192 16,-10-18 64-16,7 12 0 0,-4 2-464 0,1 1-96 16,-1 6-16-16,-1 1 0 0,1 2-1152 0,-2-3-224 0,1 4-48 15,-4 1-16-15,3 0-704 0,-3 2-144 0,1 1-16 0,1 2-16 16,-1 0-240-16,1 0-128 0,0 5 160 0,2-1-160 16,0 1 128-16,2 4-128 0,0-3 0 0,2 1 0 15,2 1 144-15,1-2-144 0,1-3 128 0,1 1-128 16,3 2 192-16,-1-5-32 0,2 0-16 0,1-3 0 15,2-3 16-15,-4-2 0 0,-2 0 0 0,2-2 0 16,-2 2-160-16,3 0 0 0,0 0 144 0,3 3-144 16,3 1 0-16,3 3 0 0,4 2 0 0,0-1 0 15,0-2 0-15,-1-6-240 0,-1-3 64 0,-16-3 16 16,0 0-1440-16,40-9-304 0</inkml:trace>
  <inkml:trace contextRef="#ctx0" brushRef="#br0" timeOffset="56602.17">22978 17649 7359 0,'0'0'656'0,"0"0"-528"16,0 0-128-16,0 0 0 0,5-3 3280 0,-5 6 624 15,2 0 128-15,0 3 32 0,1 3 416 0,1 1 64 16,1 2 32-16,-3 2 0 0,2 4-2816 0,-2 1-560 15,0 3-112-15,-1-2-32 0,-1-4-480 0,0 1-112 16,0 0-16-16,-1-1 0 0,-1 2-192 0,1-2-64 0,0-3 0 0,1-3 0 16,-1 2-192-16,1-2 0 15,0 0 0-15,0-2 0 16,1-4-432-16,-1-1-80 0,1-3 0 0,0 0-18752 0</inkml:trace>
  <inkml:trace contextRef="#ctx0" brushRef="#br0" timeOffset="56804.45">22959 17804 19343 0,'6'11'848'0,"-3"-11"192"0,-3 0-832 0,0 0-208 0,0 0 0 0,0 0 0 15,0 0 3200-15,0 0 576 0,0 0 128 0,49-30 32 16,-49 30-1472-16,0 0-288 0,51-29-64 0,-51 29-16 16,0 0-1360-16,42-22-272 0,-42 22-48 0,0 0-16 0,0 0-256 0,38-15-144 15,-32 14 160-15,-2 1-160 0,0-3 0 0,-3 2 0 16,0 1 0-16,1 0 0 15,-5-2-384-15,1-1-64 0,-1 2 0 0,-1-2-18064 16</inkml:trace>
  <inkml:trace contextRef="#ctx0" brushRef="#br0" timeOffset="56969.09">23000 17823 9215 0,'0'0'400'0,"0"0"96"0,2 0-496 0,0 2 0 16,-1 0 0-16,0-1 0 0,2 3 3280 0,0 2 560 15,3 4 128-15,3 2 0 0,1 4-80 0,1 3-32 16,0-3 0-16,0-4 0 0,-2-2-2256 0,-2-4-464 16,-3 0-96-16,0 1-16 0,2-1-736 0,-1 0-160 0,-3-2-128 15,1-3 192-15,-1 0-192 0,1-1 0 0,-3 0-192 0,0 0-12064 16,0 0-2400-16</inkml:trace>
  <inkml:trace contextRef="#ctx0" brushRef="#br0" timeOffset="57202.38">23287 17728 11055 0,'1'-4'976'0,"-1"1"-784"0,1 0-192 0,0-1 0 16,1 2 2928-16,-1-1 528 0,1-1 128 0,-2 4 0 0,0 0-64 0,0 0-32 15,0 0 0-15,35-56 0 0,-35 56-1936 0,0 0-384 16,0 0-80-16,0 0 0 0,33-49-720 0,-33 49-144 15,0 0-32-15,0 0 0 0,0 0-192 0,0 0 0 16,0 0 0-16,0 0 0 0,0 0-224 0,20 0-96 16,-21 8 0-16,0-2-17632 15</inkml:trace>
  <inkml:trace contextRef="#ctx0" brushRef="#br0" timeOffset="57421.33">23370 17848 17503 0,'1'2'768'0,"-1"-2"176"0,1 0-752 0,0-2-192 0,1 2 0 0,0 0 0 16,0 0 2288-16,2-3 416 0,-4 3 96 0,0 0 16 16,0 0-64-16,41-26 0 0,-29 29 0 0,-12-3 0 15,0 0-1616-15,0 0-336 0,42-7-64 0,-32 11-16 16,-1-1-544-16,0-2-176 0,-1 1 0 0,1 1 0 15,-2 1 0-15,0-3-272 0,-1 4 16 0,-1-4-17408 16</inkml:trace>
  <inkml:trace contextRef="#ctx0" brushRef="#br0" timeOffset="57718.88">23741 17696 15663 0,'-4'6'688'0,"1"-6"144"0,1 1-656 0,1 1-176 15,1-2 0-15,0 3 0 0,-2-3 2688 0,2 4 496 16,-1-2 96-16,0 3 32 0,1 4-240 0,0-1-32 16,0 6-16-16,0-5 0 0,1-6-1680 0,0 7-320 15,2 12-80-15,-2 1-16 0,2-2-416 0,-1-9-96 16,-1-2-16-16,1 0 0 0,0 6-144 0,-1-4-16 15,0-5-16-15,1 0 0 0,-1 4-224 0,1-4 144 16,0 2-144-16,-1 1 128 0,0-6-128 0,-1 1 0 16,1 1 0-16,1-1 0 15,-1 0-576-15,0-4 16 0,0 1 0 0,1-2-18496 0</inkml:trace>
  <inkml:trace contextRef="#ctx0" brushRef="#br0" timeOffset="58001.85">23867 17636 22111 0,'-3'13'976'0,"2"-10"208"0,1 2-944 0,0-4-240 0,1 2 0 0,-1-2 0 16,1 2 2576-16,2-1 480 0,2 2 80 0,1 0 32 15,1 2-720-15,2 0-144 0,0 3-16 0,-1 0-16 16,1 4-1376-16,-1-3-256 0,0 5-64 0,0-2-16 0,-1 2-336 0,2 1-64 15,-2 0-16-15,-1-2 0 0,-1 1-144 0,0-2 0 16,0 6 0-16,0-4 128 0,0-2-128 16,-1 3 0-16,-3 3 0 0,0-3 0 0,-1 5 0 0,0-4-144 15,-2 4 144-15,-1-2 0 16,0-2-448-16,-1-1 32 0,-1-1 0 0,0-5 0 16,1 0-608-16,-2-4-112 0,0-1-16 0,0-5-16 15,1 0-2432-15,0-6-496 0</inkml:trace>
  <inkml:trace contextRef="#ctx0" brushRef="#br0" timeOffset="58373.81">24214 17519 6447 0,'0'2'576'0,"-1"-1"-576"0,0 2 0 0,1-3 0 16,0 0 3104-16,1 0 512 0,-1 1 96 0,1 2 32 15,0 0 128-15,2 6 32 0,-1 0 0 0,2 2 0 16,-1 0-1664-16,0 5-320 0,0 0-64 0,-1 4 0 15,1 1-1248-15,-1-1-240 0,2-2-48 0,-2 1-16 0,2 0-176 0,-2-2-128 16,1-1 144-16,-1-2-144 0,1-4 128 0,-2-3-128 16,0-7 0-16,1 0 144 0,-1 8-144 0,-1-3 0 15,0 0 0-15,0-5 0 0,0 0 0 0,0 0-224 16,-1-5 48-16,1 4 16 16,0-3-1472-16,-2 2-288 0</inkml:trace>
  <inkml:trace contextRef="#ctx0" brushRef="#br0" timeOffset="58792.24">24296 17990 8287 0,'-4'10'368'0,"2"-4"80"0,-1 0-448 0,2 0 0 16,1-3 0-16,0-2 0 0,0 1 2240 0,0 2 384 0,1 2 64 0,-1 1 0 15,0-1 1120-15,1 0 224 0,1 0 32 0,-2-6 16 16,2-2-1920-16,-1-1-384 0,1 2-80 0,0 1-16 16,-1-3-880-16,0 2-176 0,2-4-48 0,-2 2 0 15,-1 3-336-15,0 0-80 0,0 0-16 0,0 0 0 16,0 0-144-16,0 0 0 0,0 0 144 0,0 0-144 16,0 0 0-16,0 0 0 0,0 0 0 0,0 0 0 15,0 0 0-15,0 0 0 0,26-51 0 0,-23 51 0 16,-1 4 0-16,1-2 0 0,-1 4 0 0,-1 0 0 0,1-2 0 0,0 2 0 15,-2 4 0-15,0-4 0 16,1 1 0-16,-2-1 0 0,1 4 0 0,-1-2 0 0,-2 0 0 0,1-3 0 16,1-2 0-16,-3-3 0 0,3 4 0 15,-3-1 0-15,1 3 0 0,0-5 0 0,-1-1 0 0,0 2 0 16,1 1 0-16,-2 1 0 0,1-2 0 0,-1 2 0 16,1-4 0-16,2 0 0 0,-1 0 0 0,1-3 0 15,1 0 0-15,1-4 0 0,-2 7-128 0,2-2 128 16,2-2-128-16,-2 4 128 15,0 0-912-15,0 0-112 0</inkml:trace>
  <inkml:trace contextRef="#ctx0" brushRef="#br0" timeOffset="60069.48">24517 16055 5519 0,'0'-3'496'0,"0"1"-496"15,1 2 0-15,-1 0 0 0,0-2 1152 0,2 2 144 16,-1 0 32-16,0 0 0 0,3 0 1136 0,-2 2 224 16,6 3 64-16,-1-2 0 0,2 0 384 0,-1 2 96 15,2 3 16-15,0 1 0 0,0 5-1072 0,0-2-192 16,2 7-64-16,1 4 0 0,-1 10-960 0,3-4-208 15,1-7-48-15,1 0 0 0,2 3-320 0,-2 4-64 16,-1-3 0-16,2 2-16 0,-2 3-112 0,0 2-32 16,-3-2 0-16,1 1 0 0,1 5-160 0,-3 2 160 15,2-1-160-15,-3 2 160 0,-1-2-160 0,0 0 0 16,-3 3 0-16,0-3 0 0,0-3 0 0,-2-3 128 16,-2 2-128-16,0-2 0 0,0 0 0 0,0-1 0 15,-1 1 128-15,1-1-128 0,1-5 0 0,-2-1 0 0,1-3 0 16,-1 0 0-16,0 0 0 0,1 1 0 0,-1-1 0 0,2-4 0 15,-3 2 0-15,1-1 0 0,-2-1 0 0,0 1 0 16,1-2 0-16,-2-4 0 0,1-5 0 0,-3 2 0 16,2 5 0-16,-2 5 0 0,1 0 0 15,-1 1 128-15,1-3-128 0,0-2 128 0,-1 4-128 0,2-1 128 16,-2-1-128-16,0-2 0 0,0-2 0 0,-1 1 0 16,1 3 0-16,-1-4 0 0,-1 1 0 0,0 1 0 15,0 2 0-15,-1 0 0 0,1-4 0 0,-1 2 0 16,1 3-160-16,0-3 160 0,0 4-208 0,0-4 80 15,0-1 128-15,1 1-128 0,1-4 128 0,-1-3-128 16,0-4 128-16,1 0 0 0,0 1 0 0,1 4 0 16,-2-4 0-16,1 1 0 0,1 2 0 0,-2 0 0 0,2 1 0 15,-1 0 0-15,1-1 0 0,-1 4-128 0,1-7 128 0,-1 1 0 16,0 5 0-16,2-9 0 0,-1 1 0 0,1-2 0 16,-1 2 0-16,-1 1-128 0,1 2 128 0,-3 2 0 15,0 5 0-15,-1-4-128 0,-1 1 128 0,2-1 0 16,0 0 0-16,1-4-128 0,-1 4 128 0,1-4-128 15,0 2 128-15,0-1-128 0,1-2 128 0,-1 1 0 16,0 0-144-16,1-1 144 0,-2 1 0 0,0-1 0 16,1 0-144-16,-1 1 144 0,1 0 0 0,1 1 0 15,0-4 0-15,-1 1 0 0,1-2 0 0,0 5 0 16,1-4 0-16,-1 3 0 0,1 1-144 0,1-4 144 16,-1 6 0-16,0-5-144 0,-1-2 144 0,2 4-208 0,0-1 80 0,-2 0 128 15,2-1-320-15,-1 0 48 16,-1 1 16-16,1 1 0 15,-1-1-448-15,1 0-96 0,-2-2-16 0,0 1 0 16,3 1-784-16,-1-1-144 0,-1-2-48 0,2 2 0 16,-1 0-768-16,-1-2-176 0,1 2-16 0,0-2-8368 0</inkml:trace>
  <inkml:trace contextRef="#ctx0" brushRef="#br0" timeOffset="80074.21">20805 16147 7359 0,'0'-1'656'0,"-1"-1"-528"0,1 2-128 0,0 0 0 16,0 0 1392-16,0 0 240 0,0 0 48 0,-1-3 16 16,-1 3 992-16,0-1 208 0,2-2 48 0,0 3 0 15,0 0-256-15,0 0-32 0,-3-3-16 0,3 3 0 16,0 3-1040-16,0-3-224 0,2 0-32 0,-2 0-16 15,0 0-560-15,0 0-96 0,0 0-32 0,5 4 0 16,-3 1-304-16,-1-1-64 0,2-1-16 0,0 4 0 16,1-4-80-16,0 4-32 0,1 1 0 0,-2-2 0 15,1 2-144-15,-1-2 0 0,0 3 0 0,0-2 128 16,-1-1-128-16,1 0 0 0,0 1 0 0,0-1 0 16,1 2 0-16,-2 2 0 0,2-2 0 0,-2 0 0 15,2 1 0-15,0-1 0 0,-2-2 0 0,2 0 0 16,0 0 0-16,-2 0 0 0,1 0 0 0,-1-2 0 15,-1 2 0-15,1 1 0 0,-1-1 0 0,0 0 0 0,0 0 0 16,-1-2 0-16,0 2 0 0,0-4 0 0,0 2 0 0,0-3 0 16,0 2 0-16,0-6 0 0,0 3 0 0,0 0 0 15,0 0 0-15,0 0 0 0,0 0 0 0,0 0 0 16,0 0 0-16,0 0 0 0,0 0 0 0,-5-38 0 16,5 38 0-16,0 0 0 0,0 0 0 0,-6-28 0 15,6 28 0-15,0 0 0 0,-7-24 0 0,7 24 160 16,0 0-32-16,0 0-128 0,-9-31 224 0,9 31-64 15,0 0-16-15,0 0 0 0,0 0 0 0,0 0 0 16,0 0 0-16,1-41 0 0,-1 41-16 0,0 0-128 16,0 0 192-16,0 0-64 0,0 0-128 0,0 0 0 15,29-42 144-15,-29 42-144 0,0 0 0 0,0 0 128 16,0 0-128-16,0 0 0 0,39-34 0 0,-39 34 0 16,0 0 0-16,0 0 128 0,0 0-128 0,0 0 0 0,49-13 0 0,-49 13 0 15,0 0 0-15,0 0 0 0,0 0 0 0,39-2 0 16,-39 2 0-16,0 0 0 0,22 6 0 0,-14-3 0 15,-2 0 0-15,0 0 0 0,-1-2 0 0,0 1 0 16,0 1-368-16,0-2 16 0,-1 4 0 0,-2-4 0 16,2-1-896-1,-2-1-176-15,-2 1-48 0,0 0-16144 0</inkml:trace>
  <inkml:trace contextRef="#ctx0" brushRef="#br0" timeOffset="110138.55">16235 15018 6447 0,'1'-3'576'0,"-1"0"-576"0,0 3 0 0,-1-4 0 16,2 4 608-16,-1-2 16 0,0-1 0 0,0 3 0 15,0 0 592-15,0 0 112 0,0 0 16 0,0 0 16 16,5-42 368-16,-5 42 80 0,0 0 16 0,0 0 0 16,0 0 256-16,-5-34 48 0,2 30 16 0,2 2 0 15,0-1-96-15,-2 2-32 0,2 1 0 0,0 0 0 16,0 1-544-16,1 2-128 0,0 3 0 0,0 0-16 15,0 0-672-15,0 4-128 0,-1 0-16 0,1 1-16 16,1-4-160-16,-1 6-16 0,1 3-16 0,-1 5 0 16,1 1-112-16,0 2-32 0,2 0 0 0,-3-1 0 15,1-7-160-15,0 2 0 0,1 5 0 0,-1-4 128 0,0 2-128 16,-1-2 0-16,1-3 0 0,1 0 0 0,-1-4-192 0,0-2 0 16,0-1-16-16,1-3 0 15,0-2-480-15,-1-4-80 0,2 0-32 0</inkml:trace>
  <inkml:trace contextRef="#ctx0" brushRef="#br0" timeOffset="113404.62">16679 17433 3679 0,'-2'0'0'0,"0"-2"144"0,2 2-144 0,0-1 208 0,0 1-208 0,-1-3 0 16,1 3 0-16,-2 0 0 0,1 0 1280 0,1-2 192 0,-1 0 64 0,0 2 0 16,-1 0 320-16,2 0 64 0,-1 0 0 0,0 0 16 15,1 0-720-15,0 0-128 0,-1-2-48 0,1 2 0 16,0 0-16-16,1-2-16 0,-1 2 0 0,0-2 0 15,1 0-32-15,-1 2 0 0,1-3 0 0,-1 2 0 16,-1 1 368-16,1 0 64 0,0 1 0 0,1 2 16 16,-1-3-48-16,0 2-16 0,2 4 0 0,-1-2 0 15,-1 2-464-15,1 1-112 0,0-1-16 0,-1-3 0 16,2 4-432-16,-2-1-80 0,0-2-32 0,0 2 0 16,0 2-224-16,-2 3 0 0,1 1 0 0,0-2 0 15,0 2 0-15,-2-2 0 0,2 2 0 0,0 1 0 16,0-1 0-16,-1 1 0 0,1 2 0 0,0-1 0 0,0 1 0 15,-1-2 0-15,2 2 0 0,0-1 0 16,0-4 0-16,0 0 0 0,0-2 0 0,0-2 0 0,0-2 0 16,2-1 0-16,-2-1 0 0,0-2 0 0,0 0 0 15,0-5 0-15,0 1 0 0,0 4 0 0,0 0 0 0,0 0 0 16,0 0 0-16,0 0 0 0,8-54 0 0,-8 54 0 16,0 0 128-16,0 0-128 0,11-53 224 0,-11 53-48 15,0 0-16-15,0 0 0 0,15-50-16 0,-15 50 0 16,0 0 0-16,0 0 0 0,0 0-144 0,9-52 192 15,-9 52-192-15,0 0 192 0,0 0-192 0,2-49 0 16,-2 49 144-16,0 0-144 0,0 0 128 0,-1-46-128 16,1 46 128-16,0 0-128 0,0 0 224 0,0 0-32 15,-6-37 0-15,3 33 0 0,1 2-32 0,-1-1-16 16,1 2 0-16,0 1 0 0,-1-2-16 0,1 2-128 16,0 2 192-16,1 2-64 0,0 0-128 0,-2 1 0 0,2-2 144 15,1 3-144-15,-1-2 0 0,0 0 0 0,-1 1 0 0,2 1 0 16,-1 4-320-16,1-4-48 0,-2 2 0 0,1-4-12560 15,-1 3-2496-15</inkml:trace>
  <inkml:trace contextRef="#ctx0" brushRef="#br0" timeOffset="126803.4">20900 17677 7087 0,'-1'2'-272'15,"0"-2"272"-15,1-2 0 0,0 2 0 16,0 0 0-16,0 0 0 0,-2 0 368 0,0-2 192 15,0 0 32-15,-1 2 48 0,1 0 1024 0,-1 0 192 0,1 0 32 0,0 0 16 16,1 4 80-16,0 0 32 0,0-2 0 16,-2 1 32-16,2-2-384 0,0-1-96 0,1 0-16 0,-1-1 48 15,1-2-400-15,0-1-80 0,0 2-16 0,1 0 48 16,0 0-448-16,-1-3-96 0,1 4-16 0,-1 1 48 16,0 0-240-16,0 0-32 0,0 0-16 0,0 0 32 15,0 0-64-15,0 0-32 0,0 0 0 0,0 0 32 16,37-37-160-16,-33 36-32 0,0-2-128 0,-1 1 240 15,1 1-240-15,-1 1 0 0,0-3 0 0,0-1 128 16,-1 2 48-16,1-1 0 0,-1 2 0 0,1-1 0 16,-1-2-48-16,1 0-128 0,-2 2 192 0,0-2-16 15,0 4-176-15,1-2 0 0,-1 2 0 0,-1-3 144 16,0 3-144-16,0 0 0 0,-1 3 0 0,-1-3 0 16,1 3 144-16,0 0-144 0,0-1 160 0,-1 2-160 0,0 0 192 0,-1-1-48 15,1 2-16-15,0-1 0 0,0 0-128 0,0 1 0 16,-2-2 144-16,2 1-144 0,-1 2 0 0,-1-3 128 15,2 1-128-15,-2 2 0 0,1-3 0 0,-1 1 128 16,0 1-128-16,0-1 0 0,1-2 0 0,-1 2 128 16,2-2-128-16,-2 0 0 0,1 0 176 0,2-2-48 15,0 0 0-15,0 0 0 0,1 0 0 0,-2 0-128 16,2-2 192-16,0 0-64 0,2 0-128 0,-1-2 0 16,0 2 0-16,0-2 0 0,1 2 0 0,-2 2 0 15,0 0 0-15,0 0 0 0,0 0 0 0,0 0 0 16,0 0 0-16,0 0 0 0,0 0-256 0,27-47 0 15,-23 45 16-15,-4 2 0 16,0 0-1232-16,0 0-256 0</inkml:trace>
  <inkml:trace contextRef="#ctx0" brushRef="#br0" timeOffset="141118.9">25546 16814 7359 0,'-1'-3'656'0,"-2"3"-528"16,2 0-128-16,0 0 0 0,-1 3 1600 0,1-3 304 16,-1 0 48-16,-3 0 16 0,-1 0 1184 0,-1 0 240 15,1 0 64-15,0-3 0 0,2 3-384 0,2-1-64 16,-1-1 0-16,2-1-16 0,1 2-1488 0,0 1-288 16,0 0-64-16,0 0-16 0,0 0-496 0,0 0-80 15,0 0-32-15,0 0 0 0,52-28 0 0,-52 28 0 0,0 0 0 0,34-3 0 16,-23 3-112-16,2 3-32 0,0-3 0 0,-1 1 0 15,2 1-192-15,-2-2-32 0,2 3-16 0,-14-3 0 16,0 0-144-16,37 0 0 0,-37 0 0 0,0 0 0 16,0 0 0-16,0 0 0 0,42-15 0 0,-42 15 0 31,0 0-576-31,0 0-64 0,0 0 0 0,0 0 0 16,0 0-464-16,0 0-112 0,0 0 0 0,0 0-11392 0,0 0-2288 0</inkml:trace>
  <inkml:trace contextRef="#ctx0" brushRef="#br0" timeOffset="141431.48">25498 16899 12895 0,'2'4'576'0,"-2"-2"112"0,1-2-560 0,1 2-128 15,-1 0 0-15,0-2 0 0,0 3 2640 0,3-3 496 16,1 1 112-16,1 1 16 0,2 1 528 0,0 0 112 15,1 0 32-15,1 1 0 0,0-2-2352 0,0 3-480 16,-2 0-80-16,3-1-32 0,1-2-320 0,-3 2-64 16,4-2-16-16,-2 0 0 0,1 3-192 0,-1-5-32 15,1 1-16-15,-3 1 0 0,3-2-160 0,-3 0-48 16,-9 0 0-16,0 0 0 0,26 0-144 0,-18 0 0 16,-1 0 0-16,-1 0 0 0,-1 0 0 0,0 0 0 15,-2 1 0-15,-1 2 0 0,1-1 0 0,-2-2-192 0,0 2 32 0,0-2 16 31,-1 0-592-31,2 0-112 0,-2-2-32 0,0 2 0 16,0-2-720-16,-2-1-128 0,2 2-48 0</inkml:trace>
  <inkml:trace contextRef="#ctx0" brushRef="#br0" timeOffset="142285.99">26654 16987 7855 0,'0'0'704'0</inkml:trace>
  <inkml:trace contextRef="#ctx0" brushRef="#br0" timeOffset="142768.02">26633 17013 911 0,'-5'2'0'0,"1"2"0"0,0-3 0 0,2 2 0 0,1-3 768 16,0 0 80-16,-2 2 16 0,1-2 0 0,-3 4 752 0,-2-2 160 16,0 0 16-16,-2 3 16 0,1-4 624 0,-1 3 128 15,2-3 32-15,0 3 0 0,3-3 800 0,-1 1 176 16,1 1 16-16,1-3 16 0,1 0-1248 0,1 0-256 15,1 0-48-15,1 0-16 0,1 0-1248 0,2 0-240 16,2 0-48-16,2 0-16 0,-8 0-96 0,0 0 0 16,0 0-16-16,50-13 0 0,-50 13 32 0,0 0 16 15,57-26 0-15,-57 26 0 0,47-27-176 0,-47 27-48 16,46-34 0-16,-46 34 0 0,40-36-192 0,-40 36 0 16,0 0 128-16,48-57-128 0,-48 57 0 0,0 0 0 15,33-57 0-15,-33 57 0 0,0 0 0 0,21-51 0 16,-21 51 0-16,0 0 0 0,0 0 0 0,6-50 0 0,-6 50-160 15,0 0 160-15,-7-31-240 0,1 24 48 0,-2-1 0 0,0 3 0 16,-3 0 192-16,-3 1 0 0,-1 2 0 0,-2 2 0 16,-2 5 0-16,-2-2 0 0,0 5 0 0,-1 0 0 15,2 1 0-15,0-1 0 0,-1 4 0 0,3-2 0 16,1 2 176-16,2-2-32 0,1 2 0 0,2 1 0 16,2-1 112-16,1-2 0 0,3 2 16 0,2 1 0 15,3-1 0-15,2 2 0 0,3-2 0 0,2 2 0 16,2 1-272-16,3-3 160 0,1 2-160 0,3 0 128 15,2 0-128-15,2 1 0 0,-1 1 0 0,3-3 0 16,2 2 0-16,-1-2 0 0,0-3 0 0,-1-2 0 16,0 0 0-16,0 0 0 0,-1-4 0 0,0 2 0 15,0-3 0-15,-1-2 0 0,-19-1 0 0,35 0 0 16,-35 0 0-16,0 0 0 0,42-8 0 0,-42 8 0 16,0 0-448-16,0 0-80 0,0 0-16 0,46-22 0 15,-46 22-544-15,0 0-96 0,0 0-32 0,0 0-17712 16</inkml:trace>
  <inkml:trace contextRef="#ctx0" brushRef="#br0" timeOffset="143223.88">27036 16156 12895 0,'1'0'1152'16,"0"0"-928"-16,1 1-224 0,-1-1 0 0,0 3 2288 0,2-3 400 15,-1 0 96-15,2 0 16 0,3 2 1056 0,4 2 224 16,2 0 32-16,2 1 16 0,-1-2-2320 0,2 1-464 15,-16-4-80-15,34 2-32 0,-34-2-720 0,33 0-128 16,-33 0-48-16,35 0 0 0,-35 0-208 0,0 0-128 16,43-2 160-16,-43 2-160 0,0 0 0 0,0 0 0 15,42-7 0-15,-42 7 0 0,0 0 0 0,0 0-320 16,0 0 64-16,0 0-12560 16,43-24-2512-16</inkml:trace>
  <inkml:trace contextRef="#ctx0" brushRef="#br0" timeOffset="143934.9">27700 15815 24879 0,'-4'0'1088'0,"2"-3"256"0,-1 2-1088 0,1 1-256 0,1 1 0 0,-1-1 0 15,0 3 2864-15,-1-3 512 0,0 1 96 0,-3 1 32 16,1 1-1696-16,-2 1-336 0,2-1-64 0,1 2 0 16,0-1-704-16,0 2-144 0,0 0-32 0,2 0 0 15,1 2-160-15,-1 1-48 0,1-2 0 0,1 2 0 16,0 1-112-16,1-1-16 0,1 3-16 0,0-3 0 16,1-1-176-16,0 3 0 0,1-4 0 0,0 2 128 0,-1-2-128 0,1 2 0 15,0-3 0-15,-2 0 0 0,2 1 0 0,-1-1 160 16,-1-2-32-16,0 2-128 0,1-3 0 0,-1 4 0 15,1-1 0-15,-1-2 0 0,1 2 0 0,-1-3 0 16,0 4 0-16,0-2 0 0,1 1 0 0,-1-3 0 16,-1 1 0-16,2 0 0 0,-2 1 0 0,0-4 0 15,0 4 0-15,-1-4 0 0,0 4 0 0,0-4 0 16,0 3 0-16,-1 1 0 0,0-1 0 0,0-2 0 16,1 2 0-16,-2 0 0 0,0 1 0 0,0-2 0 15,-2 4 0-15,0-1 0 0,0 1 128 0,-1 2-128 16,-1 1 0-16,-1 0 0 0,-1 2 0 0,0 0 0 15,-2 1 0-15,-1-1 0 0,1 0 0 0,-1 2 0 0,0-4 0 0,-2 2 0 16,2 1 0-16,0-3 0 0,1-1 0 16,-1 0 0-16,2 0 0 0,1-2 0 0,-1-1 0 0,2 1 0 15,0-4 0-15,2 1 0 0,2-2 0 0,1-2 0 16,2 3 0-16,0-6 0 0,0 3 0 0,0 0 0 16,0 0 0-16,0 0 0 0,0 0 0 0,0 0 0 15,0 0 0-15,0 0 0 0,52-32 0 0,-52 32 0 16,0 0 0-16,0 0 0 0,55-28 0 0,-55 28 0 15,0 0 0-15,44-16 0 0,-44 16 0 0,0 0 0 16,0 0 0-16,47-9 0 0,-47 9 0 0,15 4 0 16,-9 1 0-16,-1-2 0 0,0 4 0 0,-2-1 0 15,-1 1 0-15,-1 2 0 0,1 0 0 0,-1-2 0 16,-1 3 0-16,1 1 0 0,-1-1 0 0,0 0 0 0,0 0 0 0,-1 0 0 16,1-2 0-16,-1 1 0 0,2-4 0 15,-1 0 0-15,1-2 0 0,0 0 0 0,2-2 0 16,-2-1 0-16,3 0 128 0,-4 0-128 0,0 0 0 15,0 0-304-15,0 0 64 0,0 0 16 16,0 0-832-16,0 0-160 0,47-38-48 0</inkml:trace>
  <inkml:trace contextRef="#ctx0" brushRef="#br0" timeOffset="144309.96">27970 16290 6847 0,'0'6'144'0,"0"-6"48"0,1 2 0 0,0-1 0 0,0-1-192 15,0 3 0-15,2-3 0 0,1 0 0 0,-1 2 3920 0,1-2 752 0,2 2 160 0,2 0 32 16,-2-2-1264-16,-6 0-240 0,0 0-48 0,0 0-16 16,0 0-1568-16,0 0-320 0,36-10-64 0,-36 10-16 15,0 0-640-15,0 0-128 0,0 0-32 0,0 0 0 16,24-47-64-16,-24 47-16 0,0 0 0 0,0 0 0 15,15-57-176-15,-15 57-32 0,0 0-16 0,10-54 0 16,-10 54-224-16,0 0 0 0,6-53 128 0,-6 53-128 16,0 0 0-16,0 0 0 0,7-51 0 0,-7 51 0 15,0 0 0-15,0 0 0 0,0 0 0 0,0 0 0 16,0 0 0-16,0 0 0 0,0 0 128 0,0 0-128 16,-3-43 0-16,1 43 128 0,-1 0-128 0,1 2 0 0,-2-2 0 15,1 3 128-15,0 0-128 0,-1 0 0 16,-1 2 0-16,1 0 0 0,-1 1 0 0,1 1 0 0,0 2-224 0,-1 1 16 15,1-1 0-15,-1 0 0 16,2 1-368-16,0-1-64 0,1 1 0 0,-1 0-16 16,1 0-1200-16,-1-2-224 0</inkml:trace>
  <inkml:trace contextRef="#ctx0" brushRef="#br0" timeOffset="144587.77">27882 16071 13471 0,'-9'1'288'0,"4"-1"64"0,1 0 16 0,1 2 16 0,2-2-384 16,1 0 0-16,-2 0 0 0,1 0 0 0,1 3 4416 0,-1-3 784 15,2 1 176-15,2 2 16 0,0 0-2416 0,2 2-480 0,1-1-112 16,2 0-16-16,-8-4-1216 0,20 6-240 0,-9-3-48 0,0 2-16 16,-11-5-240-16,25 4-48 0,-25-4-16 0,25 3 0 15,-25-3-256-15,0 0-48 0,33 0-16 0,-33 0 0 16,31 0-224-16,-31 0 0 0,0 0 128 0,47-5-128 15,-47 5 0-15,30-2 0 0,-30 2 0 0,0 0 0 16,39-5 0-16,-39 5 0 0,0 0 0 0,0 0 0 16,32 0-352-16,-28-1-16 0,-1 1 0 0,0-2 0 15,-2 2-720 1,0-4-128-16,-1 2-48 0,-1-2-17904 0</inkml:trace>
  <inkml:trace contextRef="#ctx0" brushRef="#br0" timeOffset="145337.02">27976 16367 6447 0,'-2'0'576'0,"2"0"-576"0,0 0 0 0,0 0 0 16,2 0 1360-16,-1 0 176 0,0-2 16 0,0-1 16 16,-1 3 1216-16,0 0 240 0,0 0 48 0,0 0 16 15,0 0-256-15,0 0-48 0,38-45-16 0,-38 45 0 16,0 0-976-16,0 0-192 0,0 0-32 0,28-46-16 16,-28 46-704-16,0 0-144 0,0 0-16 0,0 0-16 15,25-51-304-15,-25 51-64 0,0 0-16 0,0 0 0 16,0 0-96-16,28-54-32 0,-28 54 0 0,0 0 0 15,0 0-160-15,24-48 128 0,-24 48-128 0,0 0 128 0,0 0-128 0,17-56 0 16,-17 56 0-16,0 0 0 0,0 0 0 0,5-51 0 16,-5 51 0-16,0 0 0 0,0 0 0 0,-8-42 0 15,5 36 0-15,0 0 0 0,1 2 0 0,-2 2 0 16,2-1 0-16,-1 2 0 0,1 1 0 0,-1 0 0 16,2 0 0-16,-1 1 0 0,-1 2 0 0,2-1 0 15,-2 2 128-15,2 0-128 0,0-2 192 0,0 4-32 16,-1-2-16-16,2 2 0 0,-2 2-144 0,2-2 128 15,0 2-128-15,0 0 128 0,1 3-128 0,-1-1 0 16,3 0 0-16,-2 2 128 0,0 0-128 0,2 2 128 16,-2 1-128-16,1 1 128 0,0 0 64 0,-1 3 0 15,0-3 0-15,0 2 0 0,-1-2-16 0,0 0 0 16,0 0 0-16,0-1 0 0,1-2-176 0,-1-2 192 0,2 1-192 0,-1-2 192 16,0-1-192-16,2-1 0 0,-1-1 144 0,1-1-144 15,-1 1 0-15,2-4 0 0,-1 3 0 0,1-5 0 16,1 2 0-16,-1-1 0 0,1-2 0 0,-1 0 0 15,0 1 0-15,0-1 0 0,0-1 0 0,0 1-128 32,-1 0-448-32,1-2-96 0,-2-1-16 0,0 2 0 15,-1-2-688-15,-1 3-144 0,0-2-16 0,-1 1-16224 0</inkml:trace>
  <inkml:trace contextRef="#ctx0" brushRef="#br0" timeOffset="147368.77">28718 16602 1839 0,'-3'-3'160'0,"1"0"-160"15,0 2 0-15,2 0 0 0,0-1 640 0,-1 2 112 16,0-3 16-16,1 3 0 0,0 0-32 0,-7-19 0 16,7 19 0-16,0 0 0 0,0 0-480 0,0 0-112 15,-7-31-16-15,7 31 0 0,0 0 720 0,0 0 144 16,0 0 32-16,0 0 0 0,0 0 1152 0,0 0 256 0,-5-19 32 0,5 19 16 15,-1-3 432-15,1-1 96 0,-1 2 0 0,0-2 16 16,1 2-752-16,-1 0-160 0,-1-2-16 0,1 0-16 16,1 1-1040-16,0 2-208 0,0-1-32 0,0-1-16 15,0 2-304-15,0 1-64 0,0 0-16 0,0 0 0 16,1 1-96-16,1 2-32 0,-2 0 0 0,0 4 0 16,1 1-80-16,-1 0 0 0,0 3-16 0,0 1 0 15,1 2-176-15,-1 1 192 0,1 1-192 0,0 0 192 16,1 0-192-16,-1 0 0 0,0-1 144 0,0 1-144 15,1-3 128-15,0 2-128 0,-1-2 160 0,1-4-160 16,0 1 256-16,-1-3-32 0,2 0-16 0,-1-1 0 16,1 0-64-16,-1-1-16 0,1-1 0 0,-1-2 0 0,1 2-128 15,-1-1 0-15,1 0 0 0,-1-1 128 16,2 0-128-16,-2 1 0 0,1 0 0 0,-2-3 0 0,1 3 0 0,0-2 0 16,0 1 0-16,-1 1 0 0,1-2 0 0,-1 2 0 15,0-2 128-15,-1 1-128 0,0-2 0 0,-1 3 0 16,1-2 0-16,-1 1 0 0,1 1 128 0,-2 1-128 15,0-2 0-15,-1 2 128 0,1-2 0 0,-1 2-128 16,0 2 192-16,-1-2-64 0,0 2-128 0,-1 3 160 16,0-2-160-16,0 2 160 0,-1 1-160 0,0-3 0 15,0 4 0-15,0-1 0 0,-2-2 0 0,1 3 0 16,-2-1 0-16,1-1 0 0,-2 4 0 0,0-3 0 16,-1 2 0-16,0 0 0 0,-2 1 0 0,2-1 0 15,-1 2 0-15,1-2 0 0,-1-2 0 0,1 2 0 0,0 1 0 0,0-3 0 16,2 0 0-16,1-1 0 0,0 3 0 15,2-6 0-15,1 0-128 0,1-1 128 16,3-3 0-16,1 1 0 0,0-2 0 0,0-1 0 0,0 0 0 0,0 0 0 16,0 0 0-16,0 0 0 0,0 0 0 0,0 0 0 15,48-22 0-15,-48 22 0 0,0 0 0 0,0 0 0 16,59-32 0-16,-59 32 0 0,0 0 0 0,52-29 0 16,-52 29 0-16,0 0 0 0,49-20 0 0,-49 20 0 15,0 0 0-15,0 0 0 0,51-16 0 0,-51 16 0 16,0 0 0-16,0 0 0 0,33 5 0 0,-27 0 0 15,0 1 0-15,1 1 0 0,-2-1 0 0,1 1 0 16,-1 2 0-16,0 1 0 0,0 2 0 0,-2-2 0 16,2 2 0-16,-1 1 0 0,0-3 0 0,1 2 0 15,-2-2 0-15,2-1 0 0,-1-2 0 0,0 2 0 0,1-6-240 16,-2 1-16-16,1-1-16 0,-4-3 0 16,0 0-640-16,0 0-128 0,0 0-32 0,0 0-18576 15</inkml:trace>
  <inkml:trace contextRef="#ctx0" brushRef="#br0" timeOffset="148389.98">28938 16210 11967 0,'-1'-2'1072'16,"-1"1"-864"-16,2 1-208 0,0 0 0 15,0 0 2080-15,0 0 368 0,-1 0 80 0,1 0 16 16,-1 0 1248-16,1 0 256 0,1 0 48 0,-1 1 16 0,3 1-2160 0,-2 1-432 16,2 1-96-16,0-1-16 0,1 2-672 0,-1 0-144 15,1 1-16-15,0 3-16 0,0 0-176 0,-1-2-16 16,1 3-16-16,0 1 0 0,-1-1 624 0,1 0 128 15,0 2 32-15,-1-2 0 16,1-1-1744-16,-1-2-352 0,-1 2-64 0,-1 1 0 0,1-4 800 0,-2-2 224 16,0-1 0-16,0 0 0 0,0-1 0 0,-2-2 0 15,2 0 0-15,-1-2-128 0,-1-2 128 0,2 4 0 16,0 0-144-16,-8-22 144 0,8 22-128 0,0 0 128 16,-10-35-160-16,10 35 160 0,-7-27 0 0,7 27 0 15,0 0-128-15,-7-40 128 0,7 40 0 0,0 0 0 16,0 0 0-16,2-43 0 0,-2 43 144 0,0 0-16 0,0 0-128 0,0 0 192 15,0 0 64-15,40-38 0 16,-40 38 0-16,0 0 0 0,0 0 64 0,0 0 0 0,40-9 16 0,-40 9 0 16,0 0-112-16,33 5-32 0,-33-5 0 0,21 4 0 15,-10 0-192-15,-1-2 0 0,-1 1 128 0,1 0-128 16,0-2 0-16,-1 2 0 0,0-1 0 0,-9-2 0 16,0 0 0-16,0 0-192 0,0 0 48 0,30 2 0 31,-26-4-832-31,-1 2-176 0,-3 0-16 0,0 0-12032 0,0 0-2416 0</inkml:trace>
  <inkml:trace contextRef="#ctx0" brushRef="#br0" timeOffset="150017.93">29538 17092 10127 0,'1'0'896'0,"-1"3"-704"16,0-3-192-16,0 0 0 0,1 0 1584 0,-1 0 272 15,1 1 64-15,-1 1 16 0,3-1 1552 0,-1 4 304 16,1-3 64-16,0 0 16 0,2 1-1328 0,0-3-272 16,-5 0-48-16,0 0-16 0,0 0-1168 0,0 0-224 15,0 0-48-15,48-29-16 0,-48 29-320 0,0 0-64 16,38-47-16-16,-38 47 0 0,26-47-144 0,-26 47-16 15,23-51-16-15,-23 51 0 0,20-53-176 0,-20 53 128 16,15-48-128-16,-15 48 128 0,11-47-128 0,-11 47 0 16,0 0 0-16,11-60 0 0,-11 60 0 0,0 0 128 0,5-45-128 0,-5 45 0 15,0 0 128-15,0 0-128 0,-3-38 0 0,1 31 128 16,-1 5 16-16,1-2 0 0,-2 2 0 0,2 2 0 16,-2 2 176-16,2 0 16 0,-1 2 16 0,-1 0 0 15,2 2 0-15,-1 2 0 0,1 3 0 0,0-1 0 16,0 2-112-16,1 1-32 0,0 3 0 0,0 0 0 15,1 0-208-15,0 2 144 0,1 1-144 0,1 1 128 16,1 2-128-16,-1-2 0 0,2 3 0 0,0-3 0 16,2 0 0-16,-1-2 0 0,2 1 0 0,-1-3 0 15,1-1 0-15,0-4 0 0,-1-2-144 0,-1-1 144 16,0-3-256-16,0 0 16 0,0-1 0 0,-3-4 0 16,2 2-464-16,-3-4-112 0,-1 2-16 0,0 0 0 15,0 0-96-15,0 0-32 0,0 0 0 0,0 0-17680 16</inkml:trace>
  <inkml:trace contextRef="#ctx0" brushRef="#br0" timeOffset="150302.58">29500 16725 9215 0,'-3'1'400'0,"3"-1"96"0,0 0-496 0,0 0 0 16,0 0 0-16,0 0 0 0,0 0 2608 0,0 0 416 15,0 0 96-15,0 0 16 0,42-14 1152 0,-42 14 224 16,37-6 48-16,-37 6 16 0,42-6-2304 0,-42 6-464 16,47-6-80-16,-47 6-32 0,42-3-560 0,-42 3-112 0,38 3-32 0,-38-3 0 15,32 6-400-15,-32-6-80 0,26 7 0 0,-26-7-16 16,23 7-336-16,-23-7-160 0,0 0 160 0,31 2-160 16,-31-2 0-16,0 0 0 0,25 3 0 0,-25-3 0 15,0 0 0-15,0 0 0 0,0 0 0 0,0 0 0 31,0 0-544-31,0 0-48 0,0 0-16 0,0 0 0 16,0 0-480-16,0 0-80 0,0 0-32 0,0 0-18208 0</inkml:trace>
  <inkml:trace contextRef="#ctx0" brushRef="#br0" timeOffset="151903.76">30064 16225 2751 0,'0'0'256'0,"0"0"-256"16,0 0 0-16,0 0 0 0,0 0 1040 0,0 0 176 16,0 0 16-16,0 0 16 0,0 0 1360 0,0 0 272 15,0 0 48-15,0 0 16 0,0 0 384 0,0 0 96 16,0 0 16-16,0 0 0 0,0 0-816 0,0 0-176 16,0 0-16-16,0 0-16 0,0 0-1328 0,0 0-272 15,0 0-48-15,0 0-16 0,30 8-304 0,-25 0-48 16,-1-2-16-16,-1 4 0 0,2-2-176 0,-1 3-32 15,0-1-16-15,-1-3 0 0,1 4-160 0,-1-3 0 16,0 2 0-16,0-2 0 0,-2 1 0 0,0-2 0 16,0 2 0-16,-1-3 0 0,-1 0-256 0,0-2 64 15,1 0 0-15,-2-2 16 0,0 2-32 0,1-2-16 16,0-2 0-16,0 0 0 0,-1 0 96 0,1-2 128 0,-1 0-208 0,-1-2 80 16,3 4 128-16,0 0-192 15,-6-22 192-15,6 22-192 0,0 0 192 0,-3-38 0 0,3 38 0 0,0 0 128 16,4-45 16-16,-4 45 16 0,0 0 0 0,11-50 0 15,-11 50 48-15,0 0 16 0,0 0 0 0,30-57 0 16,-30 57 96-16,0 0 0 0,0 0 16 0,37-40 0 16,-37 40 32-16,0 0 0 0,0 0 0 0,0 0 0 15,45-26-112-15,-45 26-32 0,0 0 0 0,0 0 0 16,0 0-80-16,32 2-16 0,-27 2 0 0,0 2 0 16,0-2-128-16,-2 1 0 0,2 2 0 0,-2-3 0 15,0 2 0-15,1 0-192 0,0 0 0 0,0 0 16 16,1 1-736-16,-2-4-160 15,2 2-16-15</inkml:trace>
  <inkml:trace contextRef="#ctx0" brushRef="#br0" timeOffset="152418.58">30500 16233 13823 0,'-3'0'1216'0,"1"0"-960"0,0 0-256 0,2 0 0 16,-1 0 2368-16,0 0 448 0,0 2 64 0,-3-2 32 15,0 0 352-15,1 1 80 0,-1 2 16 0,1-1 0 16,3 0-1680-16,0 0-336 0,3 0-64 0,-1 2 0 16,2-1-640-16,-4-3-128 0,0 0-32 0,0 0 0 0,0 0-32 0,31 1 0 15,-31-1 0-15,0 0 0 0,0 0-160 0,36-1-32 16,-36 1-16-16,0 0 0 0,0 0-240 0,37 0 0 16,-37 0 128-16,0 0-128 0,25 5 0 0,-25-5 0 15,0 0 0-15,0 0 0 16,0 0-384-16,31 0-80 0,-31 0-16 0,0 0 0 15,0 0-624-15,0 0-128 0,0 0-32 0,0 0-16800 16</inkml:trace>
  <inkml:trace contextRef="#ctx0" brushRef="#br0" timeOffset="152735.88">30805 15995 3679 0,'-1'3'320'0,"-1"-3"-320"0,2 0 0 0,0 0 0 15,0 0 3584-15,-1 1 656 0,1 1 128 0,0-2 32 16,0 4 720-16,-1 2 128 0,1 0 48 0,-1 3 0 16,0 1-3248-16,-1 0-656 0,2 2-128 0,0 1-32 15,0 0-432-15,2 2-96 0,-1-1 0 0,1 1-16 16,-1 1-240-16,2 2-64 0,-1-2 0 0,0 3 0 15,-1-3-256-15,0 2-128 0,-1 0 128 0,0 0-128 0,0-3 0 16,-1 1 0-16,1-2 0 0,-1-2 0 0,-1 1 0 16,2-6 0-16,-1 2-128 0,1-3 128 15,0 2-432-15,-1-4-16 0,1 2 0 0,-1-4 0 16,-1 0-416-16,2-2-96 0,-1 0 0 0,0-2-11856 16,0 0-2368-16</inkml:trace>
  <inkml:trace contextRef="#ctx0" brushRef="#br0" timeOffset="153902.03">27926 17437 26495 0,'0'0'576'0,"0"0"128"0,2 0 32 0,-1 0 0 0,-1 0-592 0,0 0-144 16,0 0 0-16,0 0 0 0,0 0 2240 0,43-4 400 15,-43 4 96-15,38-6 16 0,-38 6-1120 0,45-4-224 16,-45 4-32-16,54-6-16 0,-54 6-720 0,63-5-160 16,-63 5-32-16,67-3 0 0,-67 3-160 0,62-2-32 15,-31 2-16-15,-31 0 0 0,58 0-96 0,-58 0-16 16,57 0 0-16,-57 0 0 0,49-1-128 0,-49 1 0 16,44 0 0-16,-44 0 0 0,47-1 0 0,-47 1 0 15,49-4 0-15,-49 4 0 0,47 0 0 0,-47 0 0 16,48-2 0-16,-48 2 0 0,47-3 0 0,-47 3 0 15,42-1 0-15,-42 1 0 0,42-2 0 0,-42 2 0 0,46-4 0 0,-46 4 0 16,52-6 0-16,-52 6 0 0,48-7 0 0,-48 7 0 16,47-6 0-16,-47 6 0 0,63-10 0 0,-63 10 0 15,76-9 0-15,-37 4 0 0,1 1 0 0,-3 1 0 16,-2 2 0-16,-1 1 0 0,2-5 0 0,-36 5 0 16,59-1 0-16,-59 1 0 0,57 0 0 0,-57 0 0 15,60-3 0-15,-31 3 0 0,3 3 0 0,-32-3 0 16,61-3 0-16,-61 3 0 0,59-3 0 0,-59 3 0 15,56-6 128-15,-56 6-128 0,54-10 128 0,-54 10-128 16,55-13 208-16,-55 13-32 0,43-12-16 0,-43 12 0 16,42-10 752-16,-42 10 160 0,46-6 16 0,-46 6 16 15,48-4-1680-15,-48 4-352 0,50-5-64 0,-50 5-16 0,44-1 784 16,-44 1 224-16,42 1 0 0,-23 2 0 16,-2-3-480-16,-2 2 32 0,-1-1 0 0,-3 2 0 15,-1-2-176-15,-2 2-16 0,1-1-16 0,-3-1 0 16,0 4-496-16,-2-1-80 0,0-2-32 0,-2 0-10224 15,-1 0-2048-15</inkml:trace>
  <inkml:trace contextRef="#ctx0" brushRef="#br0" timeOffset="154784.98">28609 17691 10127 0,'-6'5'896'0,"1"-4"-704"15,2 1-192-15,2-2 0 0,0 3 1440 0,-2-3 256 16,2 0 48-16,-6 6 16 0,-3 0 1008 0,-1 1 208 15,2 0 32-15,-2-1 16 0,1 3-544 16,-2 0-112-16,-1 1-32 0,1-1 0 0,-1 2-800 0,2 0-144 16,1 0-48-16,2 4 0 0,-1-1-672 0,0 3-144 15,3-1-16-15,0 4-16 0,1-1-208 0,1 3-32 16,3-2-16-16,1 2 0 0,3 1-240 0,-1 0 128 16,4-4-128-16,2 0 0 0,2 1 0 0,0-2 0 15,3 1 0-15,0-1 0 0,1-2 0 0,-1-2 0 16,-1-2 0-16,0 1 0 15,2-1-448-15,1 0-16 0,1-2-16 0,1 0-18272 0</inkml:trace>
  <inkml:trace contextRef="#ctx0" brushRef="#br0" timeOffset="155170.64">28778 17908 23039 0,'0'4'1024'0,"0"-3"192"0,0 3-960 0,0-4-256 0,1 4 0 0,1-4 0 16,-1 2 2352-16,0 2 416 0,2 2 96 0,0 3 16 16,2 4-624-16,0 0-112 0,0 3-32 0,0 0 0 15,0 0-1280-15,-1-1-256 0,0 1-48 0,-1 0-16 16,1 0-256-16,0-1-64 0,-2 1-16 0,2-4 0 16,-2 1-176-16,0-2 0 0,0 0 0 0,-2-5 0 0,1 1 0 15,-1-3 0-15,0 1 0 0,0-5 0 16,0 0-256-16,-1 0 64 0,1 0 0 0,0 0 16 15,0 0-208-15,0 0-64 0,0 0 0 0,1-56 0 0,-1 56 256 0,0 0 64 16,-2-48 0-16,2 48 0 0,0 0 128 0,-3-53 0 16,3 53 0-16,0 0 0 0,4-45 224 0,-4 45-32 15,0 0 0-15,0 0 0 0,0 0 96 0,21-44 16 16,-21 44 0-16,0 0 0 0,0 0-32 0,0 0 0 16,0 0 0-16,0 0 0 0,43-20-80 0,-43 20-32 15,0 0 0-15,21 4 0 0,-21-4-160 0,15 4 0 16,-9-1 0-16,-6-3 0 0,14 6-128 0,-8-3-128 15,0 1 0-15,-6-4-12656 16,15 6-2512-16</inkml:trace>
  <inkml:trace contextRef="#ctx0" brushRef="#br0" timeOffset="155388.28">29131 18034 27647 0,'-2'3'1216'0,"1"-3"256"0,1 0-1168 0,0 0-304 0,1 0 0 0,-1 0 0 16,2 0 2160-16,-1 0 368 0,1 0 80 0,-2 0 16 16,0 0-944-16,0 0-176 0,0 0-32 0,0 0-16 15,36-3-720-15,-28 6-144 0,-2-3-16 0,1 1-16 16,-1 2-288-16,1-3-48 0,0 2-16 0,-1-1 0 16,2 2-208-16,-1-3 0 0,0 2 0 0,1-2 0 15,-1 1-320-15,-7-1-96 0,0 0-32 0,26 0-19136 16</inkml:trace>
  <inkml:trace contextRef="#ctx0" brushRef="#br0" timeOffset="155651.77">29468 17851 25791 0,'0'4'1152'0,"0"-1"224"0,0-1-1104 0,-1 2-272 15,1-1 0-15,0 2 0 0,0-1 2592 0,-1 2 464 16,1 4 80-16,-1 6 32 0,-1 5-1344 0,1 3-272 16,0 0-48-16,0 5-16 0,-2-4-784 0,2-2-176 15,0 1-16-15,1-2-16 0,0-2-272 0,0-2-48 0,0 1-16 16,0-6 0-16,0 0-160 0,1-1 0 0,-1-4 0 0,0 0 0 16,0-4-144-16,0 0-16 0,1-2 0 0,-1 1 0 31,0-3-352-31,1-3-80 0,1 2-16 0,-2 1 0 15,0 0-960-15,0 0-192 0</inkml:trace>
  <inkml:trace contextRef="#ctx0" brushRef="#br0" timeOffset="156068.3">29729 17718 12895 0,'-1'1'576'0,"1"-1"112"0,0 2-560 0,0-2-128 15,-1 0 0-15,1 0 0 0,0 3 3024 0,0-2 576 16,1 2 112-16,0 3 32 0,2 0-176 0,-1 0-48 16,2 2 0-16,1 0 0 0,0 5-2096 0,1-3-416 15,1 2-96-15,1 0-16 0,-1 2-256 0,1 1-64 16,1-3-16-16,0 4 0 0,0 0-176 0,-1-2-48 15,0 2 0-15,1 1 0 0,-2 3-160 0,0 0-48 16,0 1 0-16,-1 1 0 0,-1 0-128 0,0 1 0 16,-3-1 0-16,1-1 0 0,-1 1 0 0,-2-2 0 15,0 1 0-15,-1-1 0 0,-2-4-176 0,1 2 176 16,-1-2-128-16,-2 1 128 0,0-1-368 0,-2-2 16 0,0-1 0 16,-2-2 0-1,0-2-96-15,-2-1 0 0,1-2-16 0,0-2 0 16,-1-1 32-16,1-2 16 0,2-1 0 0,0-1 0 0,2-1 96 0,1 1 0 0,0-3 16 0,2 2 0 31,0-1-96-31,2 0-32 0,1-1 0 0,1 2 0 16,0-2-528-16,-1 4-96 0,0 0-32 0,0 0-9664 0,0 0-1920 0</inkml:trace>
  <inkml:trace contextRef="#ctx0" brushRef="#br0" timeOffset="156419.46">30249 17665 9215 0,'-4'2'816'0,"0"2"-656"15,4-4-160-15,0 0 0 0,0 0 3056 0,0 0 576 16,0 2 112-16,0 0 32 0,-1 2 336 0,1 0 80 15,1-1 16-15,0 2 0 0,2 0-2416 0,-1-2-496 16,1 1-80-16,-1 5-32 0,1-3-416 0,-1 4-64 16,1-2-32-16,-1 2 0 0,1 3-256 0,-1-1-48 15,1 2-16-15,-1-2 0 0,0 2-352 0,1 0 144 0,-2 2-144 16,0-2 0-16,-1 3 0 0,0-1 0 0,0 3 0 0,-1-3 0 16,0 3 0-16,-2-2 0 0,1 4 0 0,-2-4 0 15,1 1-192-15,-1-5 0 0,1 0 0 0,0-1 0 31,0-6-304-31,1 0-48 0,-1-2-16 0,2-4 0 16,0 0-464-16,0-4-112 0</inkml:trace>
  <inkml:trace contextRef="#ctx0" brushRef="#br0" timeOffset="157069.53">30226 18366 10127 0,'0'0'448'0,"0"0"96"0,0 0-544 0,0 0 0 15,0 0 0-15,0 0 0 0,0-3 2768 0,1 2 448 16,1 0 96-16,-1 0 16 0,1-3 416 0,1-1 96 16,1 1 0-16,-2 1 16 0,2 0-1936 0,-2-1-384 15,1 2-64-15,-1-1-32 0,1 2-752 0,-1-1-160 16,1 2-16-16,-1 0-16 0,1-2-112 0,-1 4-32 15,1 0 0-15,-2-2 0 0,1 1-160 0,1 1-16 16,-2 1-16-16,0-3 0 0,0 4-160 0,1-1 128 16,-1 0-128-16,-1 0 128 0,0 3-128 0,0-2 0 15,0-1 0-15,-1 3 0 0,-1-2 0 0,0 1 0 16,1-1 0-16,-2 0 0 0,1-2 0 0,1 2 0 16,-2-2 0-16,1 2 0 0,0-4 0 0,1 2 0 0,0-2 0 0,0 2 0 15,-1-2-144-15,2 2 144 0,0-2 0 0,0-2 0 16,0 0 0-16,0 2-128 0,0-2 128 0,0-2 0 15,0-1 0-15,2 0 0 0,-2 5 0 0,0 0 0 16,0 0-144-16,0 0 144 0,0 0-208 0,0 0 80 16,0 0-96-16,0 0-16 0,0 0 0 0,0 0 0 15,0 0 0-15,0 0 0 0,0 0 0 0,0 0 0 16,0 0-80-16,0 0 0 0,0 0-16 0,0 0 0 16,0 0 64-16,0 0 16 0,0 0 0 0,0 0 0 15,0 0 80-15,13 2 32 0,-14 1 0 0,-1 2 0 16,0-4 144-16,1 4 0 0,0-3 0 0,0 0-128 15,1 1 128-15,0-2 0 0,0 1 0 0,0 1 0 0,0-3 0 0,0 1 0 16,0 1 0-16,0-2 0 16,0 0 0-16,0 0 0 0,-2 0 0 0,2-2 0 0,-1 2-128 0,1-1 0 15,-2 1 0-15,0-3 0 0,2 1-64 0,-1 1-16 16,0 1 0-16,0 0 0 0,1 0 208 0,-2 0 0 16,2 0 144-16,0 0-144 0,0 0 384 0,0 0 0 15,-1 0-16-15,1 0 0 0,0 1-128 0,0-1-32 16,0-1 0-16,0 1 0 0,0 0-208 0,-1 0 0 15,1-3 0-15,-1 1 0 0,1 0 0 0,-1-3 0 16,1 4 0-16,-2-5 0 0,0 2-192 0,1-2-96 16,-2-3-16-16,1 1-17600 0</inkml:trace>
  <inkml:trace contextRef="#ctx0" brushRef="#br0" timeOffset="163888.65">26940 15196 18431 0,'-9'5'1632'0,"3"-1"-1312"0,2-2-320 0,3-2 0 15,2 0 1536-15,-1-2 224 0,-3 2 48 0,-3 2 16 16,0-4-896-16,-1 0-176 0,-1-2-48 0,0 0 0 16,-1-5-864-16,0 3-176 0,-2-1-48 0,-1-2 0 15,-2 6 128-15,-3-4 0 0,-2 5 16 0,-2-2 0 16,-2 2 384-16,-1 0 80 0,0 2 16 0,-1 0 0 16,0 0 560-16,-1 4 112 0,0-1 32 0,0 0 0 15,3 0-144-15,-1 3-32 0,-2-1 0 0,2 4 0 16,0-3-384-16,2 0-96 0,3 0-16 0,2 0 0 0,2-2-144 15,3 0-128-15,2 1 144 0,1-2-144 0,1 1 0 16,-1 0 0-16,-1 1 0 0,0 1 0 0,0 0 0 0,-1 0 0 16,0 4 0-16,-1 3 0 0,-2 0 0 0,-1 3 0 15,0 5 0-15,-1-1 0 0,1 1 352 0,1 3 128 16,0 0 32-16,2 2 0 0,-1-1 272 0,5 1 64 16,3-1 16-16,1-1 0 0,3 0-416 0,1 1-64 15,2-1-32-15,2-1 0 0,2-1-352 0,0 3 0 16,0 1 0-16,2 2 0 0,-2 3 0 0,0 1 0 15,-1 5 0-15,0-1 0 0,-1 5 0 0,-3 2 0 16,0 5 0-16,-2 3-128 0,-3 0 128 0,1-1 0 16,-2-3 0-16,-2 0 0 0,3-4 272 0,-1-3-16 15,0 1 0-15,2-6 0 0,3-1-16 0,1-1-16 16,2-5 0-16,1 0 0 0,2 1-224 0,0-4 0 16,1 3 0-16,1 0 0 0,0 1 0 0,0-1 0 0,-2 5 0 0,0 1 0 15,0 4 0-15,-1 0 0 0,0 0 0 0,-2 0 0 16,-1-1 0-16,-2 3 0 0,0 3 0 0,-2-4 0 15,-1 1 0-15,0-3 0 0,-1-1 0 0,-1-1 0 16,0 0 0-16,0-7 0 0,1 0 0 0,-1-2 0 16,3-1 0-16,-1 0 0 0,2-3 0 0,0 0 0 15,0-2 0-15,1-1 0 0,0-1 128 0,0 2-128 16,1-1 0-16,-1-1 0 0,1 2 0 0,-1 1 0 16,1 1 0-16,1 0 0 0,-1 3 0 0,1 1 0 15,1-1 0-15,1 3 0 0,-1 4 0 0,3-1 0 16,2 3 0-16,-1-3 0 0,1 0 0 0,-1-3 0 0,2 1 0 0,-1-4 0 15,1 1 0-15,-1-3 0 0,1 0-128 0,0-5 128 16,0 0 0-16,-1-2 0 0,0-1 0 16,-2-3-128-16,3-2 128 0,-2 0 0 0,3-1 0 0,-1-2 0 15,2-1 0-15,0 3 0 0,0-3-128 0,-11-6 128 16,0 0 0-16,43 18 0 0,-43-18 0 0,0 0-128 16,42 16 128-16,-42-16 0 0,0 0-128 0,51 17 128 15,-51-17-192-15,51 12 192 0,-51-12-288 0,62 14 48 16,-62-14 16-16,69 12 0 15,-69-12-224-15,70 10-32 0,-70-10-16 0,73 9 0 0,-73-9 240 0,71 10 64 16,-71-10 0-16,62 6 0 0,-62-6 192 0,75 12 0 16,-75-12 0-16,91 13 0 0,-91-13 0 0,96 7 0 15,-96-7 0-15,86 0 0 0,-86 0 0 0,94-4 0 16,-94 4 128-16,87 0-128 0,-87 0 0 0,90-3 0 16,-90 3 0-16,94-3 0 0,-94 3 0 0,88 0 0 0,-88 0 0 0,83 1 0 15,-83-1 0-15,84 5 0 0,-84-5 0 0,73 4 0 16,-73-4 0-16,75 4 0 0,-75-4 160 0,74 5-160 15,-74-5 288-15,67 6-32 0,-67-6 0 0,59 11 0 16,-59-11 16-16,52 17 0 0,-52-17 0 0,45 23 0 16,-24-14-80-16,0 1 0 0,-1 3-16 0,-3-3 0 15,-3 0-176-15,2 1 192 0,1-1-192 0,2 2 192 16,2-2-192-16,0 0 0 0,-21-10 0 0,45 15 128 16,-45-15-128-16,49 7 0 0,-49-7 0 0,0 0 0 15,73 0 0-15,-73 0 0 0,0 0 0 0,65 0 0 16,-65 0 0-16,0 0 0 0,59 2 0 0,-59-2 0 15,0 0 0-15,57 14 0 0,-37-5 0 0,-1-2 0 16,-4 2 0-16,2-1 0 0,3 6 0 0,2-2 0 0,0 2 0 0,2-3 0 16,-1 0 0-16,-23-11 0 0,48 15 0 0,-48-15-176 15,51 6 176-15,-51-6-128 0,0 0-128 0,73-6-32 16,-73 6 0-16,0 0 0 0,64-10 144 0,-64 10 144 16,0 0-208-16,0 0 80 0,73-12 128 0,-73 12 0 15,0 0 0-15,47 1 0 0,-34 2 0 0,-1-1 0 16,3 4 0-16,1 0 0 0,1 1 0 0,-2 0 0 15,1 2 0-15,-1-2 0 0,1-1 0 0,-2 0 0 16,-1 1 0-16,2-1 0 0,-1-3 0 0,-2 2 0 16,0-1 0-16,1 0 0 0,-1 2 0 0,1-3 0 15,0 0 0-15,-1 0-128 0,2 0 128 0,0 0 0 16,-1-2 0-16,0 2 0 0,0-2 0 0,-13-1 0 16,0 0 0-16,0 0 128 0,51 5-128 0,-39-4 176 0,-12-1-176 15,0 0 192-15,0 0-192 0,55 0 0 0,-55 0 144 0,0 0-144 16,39 9 0-16,-28-7 0 0,-1 2 0 15,-1 2 0-15,1-2 0 0,1 2 0 0,0 0 0 0,0 0 0 16,2 0 0-16,-1-2 0 0,0-1 0 0,-12-3 0 16,0 0 0-16,0 0 0 0,56-7 128 0,-56 7-128 15,0 0 160-15,0 0-32 0,63-24-128 0,-63 24 192 16,0 0-192-16,0 0 128 0,71-31-128 0,-71 31 0 16,0 0 0-16,56-20 128 0,-56 20-128 0,0 0 0 15,62-12 0-15,-62 12 0 0,0 0 0 0,69-2 0 16,-69 2 0-16,44 5 0 0,-44-5 0 0,0 0 0 15,50 3 0-15,-50-3 0 0,0 0 0 0,59 2 0 16,-59-2 0-16,0 0 0 0,65-2 0 0,-65 2 0 0,0 0 0 16,69-10 128-16,-69 10-128 0,0 0 0 0,65-16 0 15,-65 16 0-15,0 0 0 0,54-19 0 0,-54 19 0 0,0 0 128 16,53-19-128-16,-53 19 0 0,0 0 0 0,0 0 0 16,63-28 0-16,-63 28 0 0,0 0 0 0,0 0 0 15,0 0 0-15,0 0 0 0,63-29 0 0,-63 29 0 16,0 0 0-16,0 0 0 0,0 0 0 0,54-25 0 15,-54 25 0-15,0 0 0 0,0 0 0 0,0 0 0 16,55-51 0-16,-55 51 0 0,0 0 0 0,43-57 0 16,-43 57 0-16,35-53 0 0,-35 53 0 0,37-69-128 15,-37 69 128-15,39-83 0 0,-22 40-128 0,0-3 128 16,-2-1 0-16,-1 0 0 0,-2-4-144 0,-1 1 144 16,-1 1 0-16,0-1-144 0,-1-2 144 0,-1 0 0 0,1 1 0 15,-2-2-128-15,2-1 128 0,-2-2 0 0,3-2 0 0,-1-2 0 16,2 0 0-16,0 3 0 0,2 4 0 0,-4 5 0 15,0 7 0-15,-2 0 0 0,1 3 0 0,1-3 0 16,-2 2 0-16,-1-1 0 0,0 3 0 0,-1 1 0 16,1-1 0-16,-1-2 0 0,-1 5 0 0,0-5 0 15,1 1 0-15,-2-3 0 0,1-2 0 0,-1-4 0 16,0-4 0-16,1-3 0 0,0-1 0 0,0-2 128 16,0 1-128-16,1-1 0 0,0 0 0 0,0 4 0 15,-1 4 0-15,1 2 0 0,-1 4 0 0,-1 5 0 16,0 0 0-16,-1 7 0 0,0 2 0 0,-2 6 0 15,0 0 0-15,0 5 0 0,-2 2 0 0,0-2 0 16,1 5 208-16,-2-3-16 0,1 1-16 0,-2 1 0 16,0-2-16-16,-1-2 0 0,-1-3 0 0,0-3 0 15,1 2-160-15,-1-7 0 0,0 1 144 0,-1 0-144 0,1-1 0 0,0-2 0 16,-1 0 0-16,-1 2 0 0,1-2 0 0,-3 5 0 16,1 4 0-16,-1 5 128 0,-2 0-128 0,-3 6 144 15,0 0-144-15,-2 3 160 0,-2 5 112 0,0 0 32 16,-2 3 0-16,0 0 0 0,-3 3 16 0,-1-3 16 15,-1 1 0-15,0-1 0 0,-1-1-160 0,0 1-48 16,0-3 0-16,1 0 0 0,4-2-128 0,-2 1 0 16,1-2 0-16,-3 0 0 0,-4-2 0 0,-2-1 0 15,-2 1 0-15,0 0 0 0,-1 2 0 0,-1 0-144 16,-3 2 144-16,-2 2 0 0,0 2 0 0,2 0-128 16,-2 2 128-16,1 2 0 0,1-2 0 0,-5 5 0 15,-4-4 0-15,-3 1 0 0,1 0 0 0,0-2 0 0,2-2 0 0,1 0 0 16,6-3 0-16,2-1 0 0,0-2 0 0,2-1 0 15,0 1-224-15,-1-2 64 0,-2-2 16 0,-1-3 0 16,1 1-128-16,0 2-32 0,-2 0 0 0,0 0 0 16,-1 5 80-16,-2 2 16 0,2 0 0 0,2 2 0 15,2 2 208-15,-2 2-144 0,-3-1 144 0,0 2-128 16,1 0 128-16,2 1 0 0,1-1 128 0,2 1-128 16,1-1 0-16,-1-1 144 0,3-2-144 0,4 1 0 15,1-2 0-15,1-2 0 0,-2 1 0 0,-3 1 0 16,0-3 0-16,-2-1 0 0,1 2 0 0,1-2 0 15,1 4 0-15,1-3 0 0,1 3 0 0,-1 1 0 16,1 1-160-16,0 2 160 0,2 2-160 0,-1 0 160 0,2-2-144 0,0 2 144 16,0 3-128-16,-2-3 128 15,-3 1 0-15,-2 2 0 0,1-3 0 0,2 0 0 0,1 1 0 16,2-4 0-16,1 4 0 0,1-4 0 0,1 0 0 0,2-2 0 16,2 1 0-16,2-2 0 0,0-2 0 0,2 1 0 15,-2-2 0-15,3 1 0 0,-1 1 0 0,1-3 0 16,-2 1 0-16,3 0 0 0,0-2 0 0,-2 1 0 15,-5 2 0-15,0-2 0 0,-2 1 0 0,1 2 0 16,1-3 0-16,0 4 0 0,1-2 0 0,0 2 0 16,3-3 0-16,-1 2 128 0,4 1-128 0,0-2 0 15,2-2 128-15,2 2-128 0,-1-2 0 0,2-2 0 16,-1-3 0-16,2 3 0 0,0 2 0 0,0 0 0 16,-1-2 0-16,0 3 0 0,0 0 0 0,-3 3 0 15,2 0 0-15,-3 3 0 0,3-2 0 0,-3 1 0 16,0 4 0-16,-1-2 0 0,2 2 0 0,0 1 0 0,-3-1 0 0,1 0 0 15,0 1 128-15,1-2-128 0,3-1 160 16,0 0-160-16,1-2 0 0,1-1 128 0,1 2-128 16,0-3 0-16,2 0 0 0,0 2 0 0,-2-2 0 0,0 0 0 15,1 4 0-15,-2-2 0 0,-1 2 0 0,-1 0 0 16,-1 2 0-16,-2 0 0 0,-1 3 0 0,-1-3 0 16,-2 2 0-16,0 0 0 0,0-2-128 0,1 1 128 15,1-1 0-15,1-3 0 0,0 1 0 0,0 0 0 16,1 1 0-16,1-4 0 0,1 2 0 0,0-1 0 15,2-1 0-15,0 2 0 0,-1-1 0 0,-1 2 0 16,0 0 0-16,-1-2 0 0,-1 4 0 0,1 0 0 16,0 2 0-16,0 1 0 0,0 0 0 0,0 0 0 15,0 1-208-15,1 0 64 0,-2 0 16 0,0 0 0 16,0 1-192-16,0-1-16 0,-1-3-16 0,3-2 0 16,-1 1-1072-16,0-6-224 0,2-2-32 0,2-4-14288 15</inkml:trace>
  <inkml:trace contextRef="#ctx0" brushRef="#br0" timeOffset="168271.54">20440 17799 3679 0,'1'-1'320'0,"1"0"-320"0,-1-2 0 0,-1 2 0 15,1 1 432-15,0-2 16 0,1-1 0 0,-2 3 0 16,0 0-112-16,0 0-16 0,0 0 0 0,0 0 0 15,0 0 128-15,28-54 32 0,-28 54 0 0,0 0 0 16,0 0 208-16,0 0 32 0,0 0 16 0,0 0 0 16,0 0-400-16,0 0-80 0,0 0 0 0,0 0-16 31,0 0-560-31,0 0-96 0,0 0-32 0,0 0 0 0,0 0 448 0,0 0 0 0,0 0 0 0,0 0 160 16,0 0-160-16,0 0 0 0,0 0 0 0,0 0 0 15,0 0 0-15,0 0-128 0,0 0 128 0,0 0 0 16,0 0 0-16,0 0-160 0,0 0 160 0,0 0 0 15,0 0 464-15,0 0 176 0,0 0 16 0,0 0 48 16,0 0 2352-16,0 0 464 0,0 0 80 0,0 0 32 16,0 0-896-16,0 0-176 0,0 0-48 0,0 0 0 15,0 0-896-15,0 0-176 0,0 0-32 0,0 0-16 0,15 0-704 0,-13 2-144 16,0 5-32-16,0-4 0 0,1 3-192 0,-1 4-32 16,2-1-16-16,-2 1 0 0,1 0-80 0,-1 0-32 15,1 2 0-15,-1 3 0 0,-1 1-160 0,2-2 0 16,-1 0 144-16,1 2-144 0,-1 3 128 0,1-3-128 15,0 0 128-15,0 0-128 0,-1-1 128 0,1 1-128 16,1 0 160-16,-1-3-160 0,1 0 0 0,-2-4 128 16,2 1-128-16,0-4 0 0,-2 1 0 0,1 0 0 15,-1-3 0-15,0 3 0 0,-1-4 0 0,0-1 0 16,0 3 0-16,-1-4-160 0,0 1-96 0,0 1-32 0,0-2 0 16,0 1 0-1,0-2-160-15,0 0-48 0,-1 0 0 0,1 0 0 16,0 0-848-16,-1-2-192 0,1 1-16 0,-1-5-14960 0</inkml:trace>
  <inkml:trace contextRef="#ctx0" brushRef="#br0" timeOffset="168559.07">20585 17892 1839 0,'-5'6'160'0,"2"-3"-160"0,1 1 0 0,1-2 0 15,1-2 2768-15,0 1 528 0,0-1 96 0,0 0 32 16,1 3 960-16,0-3 192 0,0 0 32 0,3-3 16 16,0 2-2064-16,-4 1-400 0,0 0-96 0,0 0-16 15,0 0-832-15,0 0-192 0,41-52-16 0,-41 52-16 0,0 0-464 0,0 0-80 16,31-48-32-16,-31 48 0 0,0 0-208 0,0 0-32 16,0 0-16-16,0 0 0 0,37-45-160 0,-37 45 0 15,0 0 0-15,0 0 0 0,0 0 0 0,0 0 0 16,0 0-192-16,0 0 192 15,0 0-512-15,39-34 32 0,-39 34 0 0,0 0 0 16,0 0-288-16,0 0-64 0,0 0-16 0,0 0 0 16,0 0-1808-16,0 0-352 0</inkml:trace>
  <inkml:trace contextRef="#ctx0" brushRef="#br0" timeOffset="168886.08">20589 17885 9215 0,'-2'3'400'0,"1"-1"96"0,1-2-496 0,-1 2 0 0,1-2 0 0,1 0 0 15,0 0 2720-15,1-2 448 0,-1 2 96 0,3 0 0 16,-1 0 448-16,2 0 64 0,1 2 32 0,1-2 0 16,0 3-1520-16,0 0-304 0,1 1-64 0,0 1-16 15,1 0-928-15,1 4-176 0,1-3-32 0,0 2-16 16,0 2-176-16,-1 0-48 0,0-1 0 0,1 2 0 15,2 0-208-15,-1-1-32 0,0 2-16 0,1-2 0 16,0 0-144-16,0-1-128 0,0-3 144 0,1 1-144 16,-2 0 0-16,-2-1 128 0,1 0-128 0,-2-2 0 0,-2 1 0 0,0-2 0 15,-1 1 0-15,-3-1 0 0,1 0-144 0,-1 0 144 16,0-3-208-16,-3 0 80 16,2-3-624-16,-4 1-112 0,1-2-32 0,-3 0 0 15,2-2-560-15,-2-4-112 0,-1 2-32 0,-1-2-16256 16</inkml:trace>
  <inkml:trace contextRef="#ctx0" brushRef="#br0" timeOffset="169789.08">20882 17724 4607 0,'-2'-3'400'0,"2"0"-400"0,0 3 0 0,0-3 0 16,0 3 832-16,0-1 64 0,0 1 32 0,0-5 0 16,0 4 640-16,-1-5 128 0,1 3 32 0,0 3 0 15,0-2 384-15,0 1 96 0,0 1 16 0,1 0 0 16,-1 1 160-16,0-1 48 0,2 2 0 0,-1-2 0 16,0 0-448-16,0 0-96 0,2 0-16 0,-2 0 0 15,3 3-784-15,-2-3-144 0,1 1-48 0,0 1 0 16,0-2-496-16,1 0-96 0,1 0-32 0,-2 0 0 15,2-2-96-15,0 1-32 0,0-2 0 0,-5 3 0 16,0 0-144-16,0 0 128 0,0 0-128 0,0 0 128 16,0 0-128-16,0 0 0 0,0 0 0 0,0 0 0 15,0 0 0-15,0 0 0 0,0 0 0 0,0 0 0 16,0 0 0-16,0 0 0 0,0 0 0 0,0 0 0 0,-4-38 0 0,-1 42 0 16,2 2 0-16,-3 0 0 0,2 0 0 0,-2 0 0 15,-1 4 0-15,0-1 0 0,-2 2 0 0,2 0 0 16,-2-1 0-16,2 0 0 0,-1-1 0 0,1-3 0 15,2-3 0-15,1 0 0 0,2-2 0 0,-1-2 0 16,3-2 0-16,0 0 0 0,0 0 0 0,2-3 0 16,-2 6 0-16,0 0 128 0,0 0-128 0,0 0 0 15,0 0 144-15,0 0-144 0,0 0 0 0,37-44 128 16,-37 44-128-16,0 0 0 0,0 0 0 0,0 0 128 16,0 0-128-16,43-19 0 0,-43 19 0 0,0 0 0 15,0 0 0-15,0 0 0 0,0 0-144 0,41-28-48 16,-41 28-16-16,0 0 0 15,0 0-496-15,0 0-112 0,0 0-16 0,36-51-11200 16,-36 51-2256-16</inkml:trace>
  <inkml:trace contextRef="#ctx0" brushRef="#br0" timeOffset="170354.68">21093 17867 6447 0,'-1'-1'576'0,"0"-1"-576"0,1 2 0 0,-2 0 0 16,2 0 1888-16,0 0 272 0,-1-3 48 0,0 2 16 15,0 1 768-15,1-4 144 0,0 2 48 0,1 2 0 16,1-3-576-16,2 2-112 0,0 1-32 0,0 0 0 16,0 0-784-16,1 0-144 0,2 1-48 0,-2 2 0 15,1-3-784-15,0 0-176 0,0 2-16 0,0 0-16 16,2 0-208-16,-3-1-32 0,-5-1-16 0,0 0 0 15,21 3-240-15,-15-3 144 0,1-3-144 0,-2 3 128 16,0 0-128-16,0 0 0 0,-1 0 0 0,0 0 0 16,-2-1 0-16,0 1 0 0,1 0 0 0,-3 0 0 15,0 0-240-15,0 1-16 0,-1 2-16 0,-1-3 0 16,0 0-1184-16,0 2-224 0</inkml:trace>
  <inkml:trace contextRef="#ctx0" brushRef="#br0" timeOffset="170686.76">21047 17968 9215 0,'3'0'400'0,"-2"-3"96"0,0 3-496 0,1-1 0 16,-1 1 0-16,0 0 0 0,1 0 2880 0,2-3 496 15,1 3 80-15,1-2 32 0,-6 2 288 0,0 0 48 16,0 0 16-16,0 0 0 0,37-6-1872 0,-29 6-368 16,-2 0-80-16,0 0-16 0,2 0-880 0,-2 0-176 0,1 2-48 0,2-4 0 15,1 2-192-15,-2 0-32 0,0-1-16 0,-1 1 0 16,-7 0-160-16,0 0 0 0,0 0 0 0,0 0 128 16,30-3-128-16,-26 3 0 0,1 0 0 0,-3 0 0 15,2 0 0-15,-2 3 0 0,1-3 0 0,-2 0 0 16,0 0-336-16,0 0 0 0,1 0 0 0,-1 0 0 31,0 0-928-31,-1 0-176 0,1-3-32 0,1 3-15632 0</inkml:trace>
  <inkml:trace contextRef="#ctx0" brushRef="#br0" timeOffset="-202795.62">24773 5186 4607 0,'3'-2'400'0,"-2"-1"-400"0,0 2 0 0,0 1 0 16,0-3 1088-16,1 3 128 0,0-6 16 0,3 3 16 15,1-4 64-15,-6 7 16 0,0 0 0 0,0 0 0 16,0 0 160-16,29-32 48 0,-26 30 0 0,1-2 0 16,-3 2 624-16,2 2 128 0,-2-3 16 0,0 2 16 15,1 1-240-15,-2 0-48 0,0-3-16 0,-2 3 0 16,2 0-784-16,-2 0-144 0,1-2-48 0,-2 2 0 16,1 2-496-16,-3 1-96 0,1-2-32 0,-2 4 0 15,-2 1-176-15,0 0-48 0,-2 4 0 0,-1 0 0 16,-3 4-192-16,-3 1 176 0,0 3-176 0,-2 2 160 15,2 1-160-15,-2-1 0 0,-1 2 0 0,3 3 0 0,0-5 0 16,-1 2 0-16,0 3 0 0,-2-1 0 0,2 2 0 16,-1-1 0-16,0-2 0 0,0 5 0 0,-4-2 0 0,-3 1 0 15,2-1 0-15,-1-1 0 0,1-6 0 0,2-3 0 16,1-1 128-16,0-2-128 0,1-3 144 0,-1 2-144 16,2-2 160-16,-1 0-160 0,1-4 0 0,1 1 0 15,3-1 0-15,0-1 0 0,4-1 0 0,1-1 0 16,1 0 0-16,3-3 0 0,1 0 0 0,3-2 0 15,1-2 0-15,2-2 0 0,0 0 0 0,3-2-160 16,1 0 160-16,-5 8-128 0,0 0 128 0,27-39 0 16,-27 39-144-16,20-28 144 0,-20 28 0 0,23-32 0 15,-23 32 0-15,0 0 0 0,26-40 0 0,-22 33 0 16,-2-2 0-16,0 3 0 0,-4 2 0 0,1 0 0 16,-1 2 0-16,-2 0 0 0,0 0 0 0,-1 2 240 0,0 0-64 15,-1 0-16-15,1 2-160 0,0-2 192 0,0 2-192 0,0-2 192 16,3 0-192-16,-2 0 0 0,2 0 0 0,-1 0 0 15,2 2 0-15,0-2 0 0,-2 4 0 0,2-1 0 16,-1 0-208-16,-1 4 80 0,-1-1 128 0,1 4-208 16,-1 2 80-16,-2 0 128 0,0 2-208 0,-1 1 80 15,1-2 0-15,1 2 0 0,0 1 0 0,0 0 0 16,3-2-16-16,1-2 0 0,1 1 0 0,2-5 0 16,2 0 144-16,1-3-208 0,2 0 80 0,-7-5 128 15,0 0-352-15,0 0 48 0,0 0 16 0,64-4 0 16,-64 4 32-16,0 0 0 0,64-20 0 0,-64 20 0 15,0 0 256-15,71-25-192 0,-71 25 192 0,0 0-160 16,77-24 160-16,-77 24 0 0,53-18-144 0,-53 18 144 16,61-18-576-16,-61 18-32 0,68-31-16 0,-68 31-15344 15</inkml:trace>
  <inkml:trace contextRef="#ctx0" brushRef="#br0" timeOffset="-196345.46">19424 6875 4607 0,'-67'6'400'0,"16"1"-400"0,3-5 0 0,11 2 0 16,13 0 128-16,5-2-128 0,-11 4 0 0,-22 2 128 15,-27 4 128-15,-20 4 32 0,-1 1 0 0,6-3 0 16,12 0-128-16,9-6-32 0,8-5 0 0,0-2 48 15</inkml:trace>
  <inkml:trace contextRef="#ctx0" brushRef="#br0" timeOffset="-195561.49">18087 7073 5247 0,'0'0'0'0,"0"0"0"16,0 0 0-16,-5-2 0 0,5 2 0 15,0 0 0-15,0 0 0 0,0 0 0 0,-6-4 0 0,6 4 0 16,-3-9 848-16,3 9 240 0,2-10 32 0,-2 10 16 16,5-12 16-16,-5 12 0 0,7-15 0 0,-7 15 0 15,7-13-240-15,-7 13-32 0,9-15-16 0,-9 15 0 16,12-14-288-16,-12 14-64 0,17-12-16 0,-17 12 0 16,24-13-304-16,-24 13-48 0,34-13-16 0,-34 13 0 15,38-15 224-15,-38 15 32 0,42-14 16 0,-42 14 0 16,47-9-400-16,-47 9 0 0,46-9 0 0,-46 9 0 15,49-6 0-15,-49 6-176 0,61-3 48 0,-61 3 0 16,69 0 128-16,-32 3-208 0,4-1 80 0,0-2 128 16,3 4-176-16,0-4 176 0,-2 0-128 0,1-3 128 15,1 2-128-15,5-1 128 0,3-1-128 0,-2 2 128 0,1-2-144 0,5 3 144 16,5-3-160-16,1 0 160 16,-1 2 0-16,-3-1 0 0,0 2 176 0,-2 2-48 0,-3 3 64 0,0 4 32 15,0-1 0-15,-2 2 0 0,0 0 160 0,1-1 16 16,0 1 16-16,-1-4 0 0,1 1 32 0,5 2 0 15,6-2 0-15,2 2 0 0,-1-3-448 0,0 0 128 16,2-6-128-16,1 0 0 0,-1 0 0 0,6 0 0 16,2 0-144-16,0-2 144 0,-1-2 0 0,-1 0 0 15,0-2 0-15,-2 1 0 0,0 2 0 0,-1 1 0 16,3 1 0-16,-4 0 0 0,1 1 0 0,-1-4 176 16,-5 2-32-16,1 2 0 0,3 0 368 0,2 0 64 15,0 2 0-15,-2-2 16 0,-5-2-128 0,2 2-16 16,4 0-16-16,3 2 0 0,3-1-240 0,1 2-64 15,0-6 0-15,1 2 0 0,2-5 0 0,1 4-128 0,3-1 192 16,-2 2-64-16,-2-4 16 0,-1 1 0 0,-4 0 0 16,-3 1 0-16,3 0 256 0,-1 1 48 0,-1 4 16 0,-2-2 0 15,-4 0 32-15,0 0 0 0,0 0 0 0,-3 3 0 16,0 0-240-16,0 0-64 0,-1 2 0 0,-4 0 0 16,-2-1-192-16,-3 2 0 0,-3-4 0 0,-4 2 0 15,-6 2-256-15,3 0 0 0,3 0 0 0,1 2 0 16,-1 1-320-1,1-3-64-15,-3 0-16 0,1-5 0 0,-2 2 0 0,-2-6 0 0,1 2 0 16,1-2 0-16,0 1-608 0,0-2-112 16,0 1-32-16,-2-2-8800 0</inkml:trace>
  <inkml:trace contextRef="#ctx0" brushRef="#br0" timeOffset="-154828.33">17208 5313 3679 0,'1'-3'320'0,"2"-3"-320"15,-1 2 0-15,-1 1 0 0,2 3 448 0,0-3 0 16,4-3 16-16,-7 6 0 0,0 0 288 0,47-35 48 16,-47 35 16-16,50-25 0 0,-50 25 400 0,61-22 96 15,-61 22 16-15,64-20 0 0,-64 20 16 0,76-22 16 16,-76 22 0-16,78-29 0 0,-78 29-464 0,85-24-80 15,-85 24-32-15,79-23 0 0,-79 23-560 0,75-24-224 16,-75 24 176-16,82-26-176 0,-82 26 0 0,80-27 0 16,-80 27-176-16,91-24 176 0,-91 24-144 0,97-21 144 15,-97 21 0-15,89-20 0 0,-89 20 0 0,83-16 192 0,-83 16 0 0,86-18 0 16,-86 18 704-16,89-16 144 0,-89 16 32 16,94-13 0-16,-94 13-64 0,94-12-16 0,-94 12 0 0,86-13 0 15,-86 13-480-15,89-9-80 0,-89 9-32 0,88-10 0 16,-88 10-272-16,93-10-128 0,-93 10 128 0,100-13-128 15,-100 13 0-15,101-12 0 0,-101 12 0 0,95-10 0 16,-95 10 0-16,87-11 0 0,-34 7 144 0,4-2-16 16,4 2 144-16,-3-2 48 0,0 4 0 0,-2 0 0 15,-56 2 32-15,103 0 16 0,-49 0 0 0,1 0 0 16,1 2-176-16,1-2-16 0,1 0-16 0,-1 2 0 16,-57-2-160-16,107 6 0 0,-50-2 0 0,0 0 128 15,2 1-128-15,0-2 0 0,1 1 144 0,-2 1-144 0,-2-1 0 0,-56-4 0 16,105 7 0-16,-105-7 128 0,84 6-128 0,-84-6 0 15,93 3 128-15,-39-3-128 0,2-4 0 0,1-2 128 16,-3 0-128-16,1-4 0 0,-1 1 192 0,-1-4-48 16,0 0 0-16,5-3 0 0,4-2 80 0,1-3 16 15,2-2 0-15,-5 4 0 0,-7 0-32 0,-1 3 0 16,3 0 0-16,0-3 0 0,4 3-208 0,-3 1 176 16,1 2-176-16,-2 0 160 0,-55 13 48 0,101-22 16 15,-101 22 0-15,105-18 0 0,-105 18 32 0,104-13 0 16,-104 13 0-16,109-6 0 0,-55 5-256 0,1-3 176 15,-55 4-176-15,105-8 160 0,-105 8-160 0,105-10 0 16,-49 7 0-16,0-3 0 0,1 2-144 0,-2 2 144 16,-55 2 0-16,102-6 0 0,-102 6 0 0,83-4-128 15,-83 4 128-15,86 0 0 0,-86 0 0 0,85 0 0 16,-85 0 0-16,91 6 0 0,-91-6 0 0,94 6 0 0,-94-6 0 0,94 3 0 16,-94-3 0-16,93 0 0 0,-93 0 0 0,100-3 0 15,-47 3 0-15,1-2 0 0,0 1 0 0,0-2-160 16,-54 3 160-16,104-6 0 0,-104 6 0 0,103-10 0 15,-103 10 0-15,96-4 0 0,-96 4 0 0,97 2 0 16,-97-2 144-16,91 8 16 0,-91-8 0 0,82 10 0 16,-82-10-16-16,70 9 0 0,-70-9 0 0,70 10 0 15,-70-10-144-15,74 10 0 0,-74-10 0 0,77 12 0 16,-77-12 0-16,80 13 0 0,-80-13 0 0,65 10 0 16,-65-10 0-16,63 7-144 0,-63-7 144 0,59 2 0 15,-59-2 0-15,0 0 0 0,75 0 0 0,-75 0 0 16,0 0 192-16,73-4-16 0,-73 4 0 0,0 0 0 0,78-5-48 15,-78 5 0-15,56-5 0 0,-56 5 0 0,60-11-128 0,-60 11 0 16,61-13 0-16,-61 13 0 0,57-16 0 0,-57 16 0 16,50-19 0-16,-50 19 0 0,0 0 0 0,61-22 0 15,-61 22-144-15,0 0 144 0,0 0 0 0,49-29 0 16,-49 29 0-16,0 0 0 0,11-18 0 0,-12 10 0 16,-5-3 0-16,-4-1 144 0,-3-2 80 0,-6-2 16 15,-2 0 0-15,-4 0 0 0,-2-2 64 0,-3-3 16 16,-2 1 0-16,0 1 0 0,-1 3-32 0,1-4 0 15,1 5 0-15,1-3 0 0,5 4-160 0,3-1-128 16,2 3 144-16,5 1-144 0,2 2 0 0,3 3 0 16,2 0 0-16,3 2 0 0,2 2 0 0,2 1 0 15,-1 1 0-15,2 0 0 0,3 3 0 0,-1 0 0 16,-2-3 0-16,0 0 0 0,0 0 0 0,31 23 0 0,-31-23 0 0,0 0-160 16,47 35 160-16,-47-35 0 0,38 28 0 0,-38-28 0 15,45 31 0-15,-45-31 0 0,46 29 0 0,-46-29 0 16,42 23 0-16,-42-23 0 0,0 0 0 0,54 34 0 15,-54-34 0-15,0 0 0 0,48 28 0 0,-48-28 0 16,0 0 0-16,40 26 0 0,-40-26 0 0,0 0 0 16,0 0 0-16,28 31 0 0,-24-25 0 0,-1 0 0 15,-3 0 0-15,-3-1 0 0,-2 4 0 0,-2-3 0 16,-2 3 176-16,-3 2 16 0,-4 4 0 0,-4 1 0 16,-4 2-16-16,-3 5 0 0,-4-1 0 0,-2 3 0 15,-3 1-48-15,-2-2-128 0,-1 5 192 0,1-3-64 16,6-4-128-16,2-1 0 0,4-5 144 0,4 0-144 15,5-6 0-15,3-1-208 0,3-3 16 0,6-6-13120 16,5-3-2640-16</inkml:trace>
  <inkml:trace contextRef="#ctx0" brushRef="#br0" timeOffset="-153145.72">26518 3906 4607 0,'0'0'400'0,"-1"-6"-400"0,1 6 0 0,-2-4 0 16,2 4 1488-16,0 0 224 0,0 0 32 0,-1-5 16 16,1 5 1728-16,-1-3 352 0,-2-1 64 0,2 2 0 15,-1-2-736-15,0 4-160 0,1-3-16 0,0 2-16 16,1 2-1248-16,-1 2-256 0,1 3-64 0,0-2 0 15,0 4-704-15,1 2-128 0,0 0-48 0,0 2 0 16,2 5-16-16,-1 1 0 0,1 4 0 0,-1 1 0 0,1 1-144 16,-1 2-48-16,1 3 0 0,-1 3 0 0,2 3-96 15,-2-1-32-15,2 3 0 0,-1-2 0 0,-1 0-192 0,1-3 128 16,-1-3-128-16,-1 0 0 0,2-1 0 0,-2-1 128 16,0-2-128-16,-1-1 0 0,1-2 0 0,-1-1 0 15,-1-2 0-15,1-3 0 0,-1 0 256 0,1-3-64 16,-1 0 0-16,0-3 0 0,-1-2-32 0,2 0-16 15,-1-2 0-15,0-1 0 0,1-2-144 0,-1 0 0 16,1-3 0-16,-2 0 0 0,1 0 0 0,0 0 0 16,0-3 0-16,-2 0 0 15,2 0-544-15,-2-3-32 0,1 0-16 0,-1-2 0 16,1 2-528-16,0 0-96 0,-1-4-32 0,2 2-17808 0</inkml:trace>
  <inkml:trace contextRef="#ctx0" brushRef="#br0" timeOffset="-151644.1">26843 4241 21183 0,'0'0'1888'15,"0"0"-1504"-15,0 0-384 0,0 0 0 16,0 0 1888-16,0 0 304 0,0 0 64 0,0 0 16 0,0 0 496 0,38 10 112 16,-38-10 0-16,0 0 16 0,49 6-1840 0,-49-6-368 15,0 0-80-15,50 3-16 0,-50-3-208 0,0 0-32 16,53 4-16-16,-53-4 0 0,0 0-144 0,46 2-16 15,-46-2-16-15,0 0 0 0,0 0-32 0,0 0-128 16,44 1 192-16,-44-1-64 0,0 0-128 0,0 0 0 16,0 0 0-16,0 0 0 0,0 0 0 0,0 0 0 15,0 0 0-15,0 0 0 16,0 0-432-16,0 0-64 0,0 0-16 0,0 0-12224 16,0 0-2464-16</inkml:trace>
  <inkml:trace contextRef="#ctx0" brushRef="#br0" timeOffset="-151426.16">27027 4137 16575 0,'0'0'736'0,"0"0"160"0,0 0-720 0,0 0-176 0,-2 0 0 0,2 0 0 15,0 0 2640-15,0 7 496 0,0-5 112 0,0 4 16 16,1 2 16-16,-1 2 16 0,3 2 0 0,-2 3 0 16,1-3-2032-16,1 4-416 0,-1-2-80 0,2 1 0 15,-2-2-304-15,2 2-48 0,0-1-16 0,1 1 0 16,-2-3-400-16,1-1 0 0,0 0 128 0,-2-3-128 15,-2-8 0-15,0 0 0 0,11 18 0 0,-11-18 0 16,0 0-640-16,0 0-64 0,0 0-16 0,0 0-18256 16</inkml:trace>
  <inkml:trace contextRef="#ctx0" brushRef="#br0" timeOffset="-150643.89">28442 3669 25791 0,'-12'0'1152'0,"4"0"224"0,2 0-1104 0,6 0-272 0,-9-3 0 0,9 3 0 16,-6 0 2112-16,6 0 384 0,-15-2 64 0,2 2 0 16,-5-1-768-16,-1 1-176 0,-4 0-16 0,1 0-16 15,-1 0-880-15,0 0-160 0,0 0-32 0,-2 0-16 16,0 0-160-16,-1 1-16 0,-1-1-16 0,1 0 0 15,3 0-48-15,-3 0-16 0,-3 0 0 0,1-1 0 16,2 1-64-16,2 0-16 0,5 0 0 0,1 0 0 16,3 0 32-16,3 1 0 0,2 1 0 0,3 1 0 15,1 1-192-15,2-2 0 0,4-2 0 0,-3 10 0 16,3-10 192-16,2 12 48 0,-2-12 16 0,6 16 0 16,-6-16-256-16,10 20 0 0,-10-20 0 0,15 22 0 0,-15-22-240 0,19 25 16 15,-19-25 0-15,28 29 0 0,-28-29 224 0,30 24 0 16,-30-24 0-16,33 16 0 0,-33-16 0 0,39 20 0 15,-39-20 0-15,46 21 160 0,-46-21-160 0,40 16 0 16,-40-16 0-16,0 0 0 0,42 26 0 0,-42-26 0 16,14 21 0-16,-14-21 0 0,7 24 0 0,-7-9 0 15,-3 1 0-15,-1 0 0 0,-1 2 0 0,-1 2 0 16,-2 1 0-16,-1 1 0 0,-2 1 0 0,0-1 0 16,-4 4 0-16,-1 1 0 0,1-5 0 0,-2 2 0 15,-3 3 0-15,-4-1 0 0,1 0 0 0,-1 1 0 16,2-2 0-16,0-2 0 0,2 2 0 0,0-3 0 15,2 1 0-15,2-1 0 0,0-1 0 0,3-5 0 0,2 1 0 16,4-2 0-16,0-3 0 0,5-2 0 0,1-1 0 16,1-9 0-16,0 0 0 0,0 0 0 15,18 20 0-15,-18-20 0 0,0 0 0 0,0 0 0 0,55 6 128 0,-55-6-128 16,45 0 176-16,-45 0-48 0,47 0-128 0,-47 0 192 16,59 0-192-16,-59 0 128 0,73-4-128 0,-73 4 0 15,81-6 144-15,-81 6-144 0,78-5 128 0,-78 5-128 16,62-4 128-16,-62 4-128 0,49-1 0 0,-49 1 128 15,0 0-128-15,50 4 0 0,-50-4 0 0,0 0 0 16,0 0 0-16,41 12 0 0,-41-12 0 0,0 0 0 16,0 0 0-16,0 0-224 0,22 19 80 0,-22-19 16 15,0 0-448-15,0 0-64 0,4 13-32 0,-4-13 0 16,0 0-160-16,-4 7-48 0,4-7 0 0,-6 0-17872 16</inkml:trace>
  <inkml:trace contextRef="#ctx0" brushRef="#br0" timeOffset="-149944.56">27723 4956 10127 0,'-3'3'896'0,"3"-3"-704"16,-1 6-192-16,1-6 0 0,0 0 2784 0,0 0 528 16,3 10 96-16,-3-10 32 0,4 16 416 0,0-3 96 15,-1 5 16-15,2 4 0 0,-1-5-2048 0,0 4-416 16,-1-1-80-16,0 1-16 0,1-4-800 0,-2 2-160 0,1-1-48 0,-2-3 0 16,1 1-240-16,0-3-160 0,-1 0 192 0,0 0-192 15,-1-3 0-15,1-4 0 0,-1-6 0 0,3 10 0 16,-3-10 0-16,0 0-176 0,0 0 32 0,0 0 0 31,0 0-1120-31,0 0-208 0</inkml:trace>
  <inkml:trace contextRef="#ctx0" brushRef="#br0" timeOffset="-149741.87">27773 5039 15663 0,'0'0'688'0,"0"0"144"0,0 0-656 0,0 0-176 0,0 0 0 0,0 0 0 0,0 0 3024 0,0 0 576 16,0 0 112-16,0 0 32 0,0 0-672 0,0 0-128 15,48-20-16-15,-48 20-16 0,0 0-1712 0,0 0-352 16,0 0-64-16,46-8-16 0,-46 8-512 16,0 0-96-16,0 0-32 0,0 0 0 0,38 4-128 0,-38-4 0 15,0 0 0-15,0 0 128 0,0 0-128 0,0 0-176 16,0 0 48-16,0 0 0 16,16 13-544-16,-16-13-96 0,-7 5-32 0,1-3-17296 15</inkml:trace>
  <inkml:trace contextRef="#ctx0" brushRef="#br0" timeOffset="-149591.53">27798 5129 2751 0,'0'8'256'0,"0"-8"-256"15,2 10 0-15,-2-10 0 0,3 8 3584 0,-3-8 656 0,0 0 144 16,0 0 32-16,11 19 288 0,-5-9 64 0,3 2 16 0,2 2 0 16,-11-14-2736-16,22 24-528 0,-22-24-112 0,21 19-32 15,-21-19-1056-15,22 12-192 0,-22-12-128 0,0 0 128 16,26 16-128-16,-26-16 0 0,0 0-176 0,0 0-18016 15</inkml:trace>
  <inkml:trace contextRef="#ctx0" brushRef="#br0" timeOffset="-149395.13">28077 5076 14735 0,'0'0'1312'16,"0"0"-1056"-16,0 0-256 0,0 0 0 0,0 0 3120 0,0 0 560 15,0 0 112-15,0 0 32 0,0 0-576 0,0 0-112 16,0 0-32-16,47 4 0 0,-47-4-2144 0,0 0-416 16,0 0-96-16,0 0 0 0,43 3-448 0,-43-3 128 15,0 0-128-15,0 0 0 0,0 0 0 0,0 0 0 16,36 12 0-16,-36-12-12240 16,0 0-2416-16</inkml:trace>
  <inkml:trace contextRef="#ctx0" brushRef="#br0" timeOffset="-149176.56">28056 5200 26719 0,'0'0'1184'0,"0"0"240"0,0 0-1136 0,0 0-288 0,0 0 0 0,0 0 0 16,0 0 1856-16,0 0 320 0,0 0 64 0,0 0 16 15,0 0-400-15,0 0-96 0,42 2-16 0,-42-2 0 16,0 0-1152-16,0 0-224 0,45 0-48 0,-45 0-16 15,0 0-304-15,0 0 0 0,57-10 0 0,-57 10 0 16,0 0-192-16,51-11-80 0,-51 11-32 0,0 0-18160 16</inkml:trace>
  <inkml:trace contextRef="#ctx0" brushRef="#br0" timeOffset="-146278.44">28542 5105 23039 0,'0'0'2048'0,"0"0"-1648"0,0 0-400 0,0 0 0 15,0 0 1456-15,0 0 208 0,-1-15 32 0,1 15 16 16,0 0 32-16,0 0 16 0,0 0 0 0,0 0 0 16,0 0-624-16,0 0-128 0,0 0-32 0,0 0 0 15,0 0-320-15,4 17-64 0,-3-3-16 0,-1-2 0 16,1 4-160-16,-1 0-32 0,-1 3-16 0,1-1 0 16,-1 2-112-16,-1 1 0 0,1-1-16 0,-1 0 0 15,-1-2-240-15,1 1 0 0,-1-1 128 0,-1-2-128 16,3-2 0-16,-1-2 0 0,-1-1 0 0,2-1 0 15,1-4 0-15,0-6 0 0,0 7 0 0,0-7 0 16,0 0 0-16,0 0-160 0,0 0 160 0,11-31-128 16,-11 31 0-16,9-32 0 0,-9 32 0 0,11-40 0 15,-11 40 128-15,11-42 0 0,-11 42-144 0,9-45 144 16,-6 23 0-16,0 0 0 0,-2 3 0 0,-1 19 0 0,4-34 0 0,-4 34 0 16,4-22 0-16,-4 22 0 0,0 0 0 0,0 0 0 15,0 0 0-15,0 0 128 0,0 0 96 0,0 0 16 16,0 0 0-16,0 0 0 0,0 0-16 0,0 0 0 15,0 0 0-15,0 0 0 0,17 22-80 0,-18-14-16 16,1 2 0-16,-3 0 0 0,2 0-128 0,0 2 0 16,-3-2 0-16,2 0 0 15,-1 1-560-15,-1-1-32 0,1 0-16 0,0-1-18656 16</inkml:trace>
  <inkml:trace contextRef="#ctx0" brushRef="#br0" timeOffset="-145194.12">27871 3268 17503 0,'0'0'1552'0,"0"0"-1232"16,0 0-320-16,0 0 0 0,0 0 1840 0,0 0 304 15,-5-10 64-15,5 10 16 0,0 0 496 0,0 0 96 16,-6-8 32-16,6 8 0 0,0 0-1216 0,0 0-240 0,0 0-48 0,-5 5-16 16,5-5-752-16,-2 7-160 15,2-7-32-15,0 12 0 0,0-12-144 0,2 16-48 0,-2-16 0 0,3 21 0 16,-3-21-192-16,5 24 0 0,-5-24 0 0,6 21 0 16,-6-21 0-16,4 19 0 0,-4-19 0 0,3 16 0 15,-3-16 0-15,0 7 0 0,0-7 0 0,0 0 0 16,-3 5 0-16,3-5 0 0,0 0 0 0,0 0 0 15,-5-11-192-15,5 11 192 0,-5-14-192 0,5 14 192 16,-6-21 0-16,6 21-128 0,-4-26 128 0,4 26 0 16,-1-28 0-16,1 28 0 0,3-31 176 0,-3 31-176 15,5-29 256-15,-5 29-64 0,0 0-16 0,14-39 0 16,-14 39-48-16,0 0-128 0,0 0 192 0,23-35-64 16,-23 35 0-16,0 0 0 0,0 0 0 0,0 0 0 0,0 0-128 0,0 0 192 15,0 0-192-15,48-6 192 0,-48 6-192 16,0 0 0-16,0 0 0 0,29 26 0 0,-29-26 0 0,20 19 0 15,-20-19 0-15,20 19 0 16,-20-19-736-16,0 0-80 0</inkml:trace>
  <inkml:trace contextRef="#ctx0" brushRef="#br0" timeOffset="-144961.22">28117 3305 21183 0,'0'0'944'0,"0"0"192"0,0 0-912 0,0 0-224 16,0 0 0-16,0 0 0 0,0 0 2784 0,0 0 512 0,0 0 96 0,0 0 32 16,0 0-992-16,0 0-192 15,0 0-32-15,45 10-16 0,-45-10-1312 0,0 0-272 0,0 0-48 16,0 0-16-16,0 0-288 0,0 0-48 0,44 13-16 0,-44-13 0 16,0 0-192-16,0 0 0 0,0 0 0 0,0 0 0 15,0 0 0-15,0 0 0 0,42 9-192 0,-42-9 192 31,0 0-992-31,0 0-96 0</inkml:trace>
  <inkml:trace contextRef="#ctx0" brushRef="#br0" timeOffset="-144728.22">28439 3135 11055 0,'0'0'976'0,"0"0"-784"16,0 0-192-16,0 0 0 0,0 0 2928 0,0 0 528 15,0 0 128-15,0 0 0 0,0 9 464 0,0-9 96 16,-1 14 16-16,1-3 0 0,0-1-2528 0,0 2-496 16,0 2-112-16,0 1 0 0,0 1-432 0,1-2-80 15,1 0 0-15,-1 3-16 0,1-1-288 0,1 0-48 16,1 0-16-16,-4-16 0 0,7 27-144 0,-7-27 0 16,5 23 0-16,-5-23 0 0,2 19-320 0,-2-19 0 15,0 16 0-15,0-16 0 16,-1 11-624-16,1-11-112 0</inkml:trace>
  <inkml:trace contextRef="#ctx0" brushRef="#br0" timeOffset="-143595.02">29076 3577 13823 0,'-2'-2'1216'0,"-2"2"-960"15,2 0-256-15,0 0 0 0,0 0 1584 0,-1 2 272 16,-2-2 48-16,-3 4 16 0,-5 0 656 0,-1 4 144 16,-1 5 32-16,1 0 0 0,2 6-1088 0,1-1-192 15,1 5-64-15,1 1 0 0,3 2-240 0,0 0-48 16,1 3-16-16,2-1 0 0,1 3-800 0,2 0-176 16,1-1-128-16,2 1 192 0,0-3-192 0,2-2 0 15,0-1 0-15,3-5 0 16,2-2-640-16,-10-18-48 0,22 29-16 0,-22-29-16320 0</inkml:trace>
  <inkml:trace contextRef="#ctx0" brushRef="#br0" timeOffset="-142990.61">29338 3596 11055 0,'-5'0'976'0,"5"0"-784"0,-3 0-192 0,3 0 0 15,0 0 3760-15,0 0 704 0,0 0 144 0,0 0 16 16,-3 7-1136-16,3-7-224 0,0 0-64 0,-1 13 0 16,1-13-1856-16,0 12-384 0,0-12-80 0,0 12-16 15,0-12-432-15,1 16-96 0,-1-6-16 0,2-1 0 16,-2-9-192-16,4 20-128 0,-4-20 160 0,5 20-160 16,-5-20 0-16,5 22 0 0,-5-22 0 0,5 18 0 15,-5-18 0-15,4 19 0 0,-4-19 0 0,2 16 0 16,-2-16 0-16,3 16 0 0,-3-16 0 0,2 15 0 15,-2-15 0-15,2 14 0 0,-2-14 0 0,2 14 0 0,-2-14 0 0,1 13 0 16,-1-13 0-16,-1 12 0 0,1-12 0 0,-1 14 0 16,1-14 0-16,-1 8 0 0,1-8 0 15,-3 11 0-15,1-4 0 0,2-7 0 0,-4 12 0 0,0-6 0 16,1 0 0-16,-1 3 0 0,0-3 0 0,-1 0 0 16,-1 2 0-16,1-2 0 0,-1 0 0 0,0 0 0 15,0 1 0-15,-2-1 0 0,1-3 0 0,1 4 0 16,-1-5 0-16,1 2 0 0,0-2 0 0,1 0 0 15,0 0 0-15,1-1 0 0,4-1 0 0,-6 3 0 16,6-3 0-16,-4 2 0 0,4-2 0 0,0 0 0 16,0 0 0-16,0 0 0 0,0 0 0 0,0 0 0 15,0 0 0-15,0 0 0 0,0 0 0 0,0 0 0 16,0 0 0-16,0 0 0 0,47-25 0 0,-47 25 0 16,0 0 0-16,0 0 0 0,0 0 0 0,47-24 0 0,-47 24 0 0,0 0 0 15,0 0 0-15,0 0 0 0,0 0 0 0,0 0 0 16,45-8 0-16,-45 8 0 0,0 0 0 0,0 0 0 15,0 0 0-15,17 23 0 0,-17-23 0 0,5 16 0 16,-5-16 0-16,3 16 0 0,-2-4 0 0,-1-12 0 16,4 19 0-16,-4-7 0 0,0-12 0 0,3 20 0 15,-3-20 0-15,4 16 0 0,-4-16 0 0,0 0 0 16,9 18 0-16,-9-18 0 0,0 0 0 0,0 0 0 16,0 0-304-16,0 0-48 0,0 0-16 0,0 0-18704 15</inkml:trace>
  <inkml:trace contextRef="#ctx0" brushRef="#br0" timeOffset="-139178.45">29619 4058 11967 0,'0'0'1072'0,"0"0"-864"16,-2 4-208-16,2-4 0 15,0 0 1280-15,0 0 192 0,0 0 64 0,-3 5 0 0,3-5-240 0,0 0-32 16,0 10-16-16,0-10 0 0,0 0-304 0,0 0-64 15,0 0-16-15,0 0 0 0,0 0 1216 0,0 0 240 16,0 0 48-16,0 0 16 0,0 0-544 0,0 0-112 16,0 0-32-16,0 0 0 0,0 0-848 0,0 0-160 15,32-29-48-15,-32 29 0 0,0 0-192 0,0 0-32 16,14-34-16-16,-14 34 0 0,0 0-144 0,16-32-16 16,-16 32-16-16,0 0 0 0,21-46-224 0,-21 46 128 15,15-30-128-15,-15 30 0 0,13-34 0 0,-13 34 0 16,12-29 0-16,-12 29 0 0,0 0 0 0,11-34 0 15,-11 34 0-15,0 0 0 0,1-25 0 0,-1 25 0 16,0 0 0-16,-3-8 0 0,1 8-208 0,2 0 64 16,-4 4 16-16,2 2 0 0,-1 0 128 0,1 2 0 0,-1 3 0 15,1-1 0-15,-1 2 0 0,1 2 0 0,0 1 0 16,0-3 128-16,1 4-128 0,1-3 128 0,0 3-128 16,0-4 128-16,0 2-128 0,0-2 0 0,1 0 0 0,1 1 0 15,-2-13 0-15,4 19 0 0,-4-19 0 0,7 15 0 16,-7-15 0-16,0 0 0 0,7 18 0 0,-7-18 0 15,0 0-224-15,0 0-16 0,3 16 0 0,-3-16 0 32,-3 5-496-32,3-5-96 0,-2 6-32 0,2-6-17520 0</inkml:trace>
  <inkml:trace contextRef="#ctx0" brushRef="#br0" timeOffset="-138960.43">29597 3857 12895 0,'0'0'576'0,"0"0"112"0,0 0-560 0,0 0-128 16,0 0 0-16,0 0 0 0,0 0 3056 0,0 0 576 15,0 0 112-15,0 0 32 0,0 0-224 0,55 2-32 16,-55-2-16-16,0 0 0 0,0 0-2368 0,54 4-480 16,-54-4-80-16,0 0-32 0,0 0-416 0,57 2-128 15,-57-2 0-15,0 0 0 0,0 0 0 0,53 3 0 16,-53-3 0-16,0 0 0 15,0 0-928-15,0 0-192 0</inkml:trace>
  <inkml:trace contextRef="#ctx0" brushRef="#br0" timeOffset="-138627.67">30103 3539 28559 0,'0'0'1264'0,"0"0"272"0,0 0-1232 0,0 0-304 0,0 0 0 0,0 0 0 16,0 0 2272-16,0 0 400 0,0 0 80 0,26 32 0 16,-26-32-1296-16,11 29-272 0,-11-29-48 0,12 34-16 15,-7-14-592-15,1 1-112 0,0-1-32 0,-1 0 0 0,2 1-160 0,-1 1-32 16,0 0-16-16,-1 0 0 0,0 1-176 0,-2-1 128 15,1 3-128-15,0-3 128 0,-3 0-128 0,-1 0 0 16,-1-1 0-16,-2-1 0 0,0 0 0 0,-2-1 0 16,0-1 0-16,-3 1 0 0,1-1 0 0,-2 2 0 15,1-1-128-15,-2-3 128 16,0-3-512-16,1 2-16 0,1-5-16 0,0 0 0 16,1-2-816-16,1-1-176 0,-1-1-16 0,4-5-15824 15</inkml:trace>
  <inkml:trace contextRef="#ctx0" brushRef="#br0" timeOffset="-138307.93">30470 3335 6447 0,'-4'-4'576'0,"2"2"-576"0,2 2 0 0,0 0 0 16,-3-1 3248-16,3 1 528 0,0 0 128 0,0 0 0 15,0 0 576-15,-2 0 96 0,2 0 32 0,-4 1 0 16,4-1-2624-16,-2 8-528 0,0-1-112 0,1-1 0 16,1-6-768-16,-4 16-128 0,3-7-48 0,0 2 0 15,0 1-224-15,1 0-48 0,-2 3-128 0,4 1 192 0,-1 0-192 0,0-2 0 16,0 2 0-16,2 1 0 15,1 1 0-15,-1-1 0 0,1-1-144 0,0 0 144 16,-4-16-880-16,7 25-80 0,-7-25 0 0,8 22-17408 16</inkml:trace>
  <inkml:trace contextRef="#ctx0" brushRef="#br0" timeOffset="-138094.11">30474 3530 22111 0,'0'0'976'0,"0"0"208"0,0 0-944 0,11-26-240 16,-11 26 0-16,0 0 0 0,0 0 2704 0,0 0 496 16,0 0 112-16,0 0 16 0,24-37-1056 0,-24 37-208 15,0 0-32-15,26-32-16 0,-26 32-1248 0,0 0-240 16,0 0-48-16,28-28-16 0,-28 28-192 0,0 0-32 16,0 0-16-16,0 0 0 0,0 0-224 0,0 0 0 0,0 0 0 0,31-25 0 15,-31 25-208-15,0 0-96 0,0 0-16 0,0 0 0 31,0 0-912-31,0 0-192 0</inkml:trace>
  <inkml:trace contextRef="#ctx0" brushRef="#br0" timeOffset="-137928.24">30533 3430 18431 0,'0'0'816'0,"0"0"160"0,0 0-784 0,7 21-192 0,-7-21 0 0,0 0 0 16,0 0 2560-16,0 0 480 0,7 19 96 0,-7-19 0 15,6 22-368-15,-3-8-80 0,1 2 0 0,0-2-16 16,0 3-1712-16,-2-3-320 0,2 2-80 0,-2 1-16 15,1-4-304-15,-3-13-64 0,6 25-16 0,-6-25 0 16,6 22-160-16,-6-22 0 0,6 21 0 0,-6-21 0 16,5 17-1120-16,-5-17-96 0</inkml:trace>
  <inkml:trace contextRef="#ctx0" brushRef="#br0" timeOffset="-137127.89">28903 4318 13823 0,'0'0'304'0,"0"0"64"0,0 0 16 0,0 0 0 0,0 0-384 0,0 0 0 0,0 0 0 0,0 0 0 15,0 0 3248-15,0 0 576 0,10 16 112 0,-10-16 32 16,0 0-1280-16,0 0-240 0,32 15-48 0,-32-15-16 16,0 0-1040-16,42 7-224 0,-42-7-32 0,46 3-16 15,-46-3-496-15,66 2-112 0,-66-2-16 0,89 4 0 16,-39-4 0-16,2 0 0 0,0 0 0 0,-5 0 0 16,-5 2-96-16,6-2-32 0,6 4 0 0,6-1 0 15,4 0-320-15,3 0 144 0,-4 1-144 0,2-4 0 16,-1-3 160-16,-2 2-160 0,-8 1 128 0,3-3-128 15,1 3 0-15,0-3 128 0,-2 0-128 0,-5-1 0 16,-7 0 0-16,-2 0 0 0,-42 4 0 0,71-4 0 16,-71 4 0-16,50-4 0 0,-50 4 128 0,44 0-128 15,-44 0 0-15,0 0 0 0,0 0 0 0,47 5 0 0,-47-5 0 0,0 0-192 16,0 0 32-16,0 0 16 16,-2 13-576-16,-5-8-112 0,-2-2-32 0,-2 0-18272 15</inkml:trace>
  <inkml:trace contextRef="#ctx0" brushRef="#br0" timeOffset="-136762.25">29614 4687 12895 0,'0'0'576'0,"0"0"112"0,0 0-560 0,0 0-128 0,0 0 0 0,0 0 0 16,0 0 2528-16,0 0 480 0,0 0 80 0,0 0 32 15,0 0 432-15,0 0 96 0,0 0 0 0,0 0 16 16,0 0-1936-16,0 0-384 0,31 13-64 0,-31 6-32 15,0-1-608-15,0 2-112 0,-1 5-16 0,0-2-16 16,1 4-240-16,-2-2-32 0,1 4-16 0,1-2 0 16,0 0-208-16,0-2 0 0,0-3 0 0,1 0 0 15,1-3 0-15,-1-3 0 0,-1 0 0 0,1-6 0 16,-1-1-512-16,0-3-32 0,0-6-16 0,0 0-18544 16</inkml:trace>
  <inkml:trace contextRef="#ctx0" brushRef="#br0" timeOffset="-136528.27">29678 4871 19343 0,'0'0'1728'0,"0"0"-1392"16,0 0-336-16,0 0 0 0,0 0 2624 0,0 0 464 16,0 0 96-16,36-35 16 0,-36 35-256 0,34-31-32 0,-34 31-16 0,0 0 0 15,48-39-1744-15,-48 39-368 0,0 0-64 0,43-29-16 16,-43 29-288-16,0 0-64 0,0 0-16 0,50-28 0 15,-50 28-144-15,0 0-48 0,0 0 0 0,44-18 0 16,-44 18-144-16,0 0 0 0,0 0 0 0,0 0 0 31,0 0-528-31,0 0-48 0,0 0 0 0,0 0-12544 0,0 0-2496 0</inkml:trace>
  <inkml:trace contextRef="#ctx0" brushRef="#br0" timeOffset="-136328.03">29746 4851 12895 0,'0'0'1152'0,"0"0"-928"0,8 11-224 0,-8-11 0 0,0 0 3040 0,0 0 560 15,7 17 112-15,-2-7 32 0,3 6-80 0,0 3-16 16,0 3 0-16,0-3 0 0,1 1-2368 0,-3-2-496 16,3-2-80-16,-2 0-32 0,1-1-448 0,-8-15-96 15,15 22 0-15,-15-22-128 0,16 16 0 0,-16-16 0 16,0 0 0-16,22 17 0 0,-22-17-176 0,0 0-80 15,0 0-32-15,0 0-18208 16</inkml:trace>
  <inkml:trace contextRef="#ctx0" brushRef="#br0" timeOffset="-136095.56">30300 4640 23951 0,'0'0'2128'0,"0"0"-1696"0,-3 0-432 0,3 0 0 16,0 0 2992-16,-4 6 512 0,2-3 96 0,-2 1 32 16,-2 5-1568-16,-1 1-304 0,0 2-64 0,1 0-16 15,0 4-848-15,1 1-160 0,0-3-32 0,2 2-16 16,1 1-384-16,1-1-80 0,1 0-16 0,-2-1 0 16,4 1-144-16,-2 0 0 0,1 0 0 0,-1-1 0 31,1 1-592-31,-1-4 0 0,1 2 0 0,1-2-12592 0,0-2-2496 0</inkml:trace>
  <inkml:trace contextRef="#ctx0" brushRef="#br0" timeOffset="-135808.77">30227 5168 23039 0,'-8'6'1024'0,"3"-3"192"0,1 0-960 0,4-3-256 16,-1 1 0-16,1-1 0 0,0 0 2080 0,0 0 368 15,0 0 80-15,0 0 16 0,0 0-368 0,0 0-64 16,0 0 0-16,0 0-16 0,0 0-1264 0,7-36-240 16,-7 36-48-16,0 0-16 0,0 0-176 0,0 0-32 15,0 0-16-15,21-40 0 0,-21 40-160 0,0 0-16 16,0 0-128-16,0 0 192 0,0 0-192 0,0 0 0 16,0 0 0-16,0 0 0 0,0 0 0 0,0 0-160 15,0 0 160-15,24 16-192 0,-24-16 192 0,2 12-192 16,-2-12 192-16,3 16-192 0,-2-10 192 0,-1 3-128 0,-1-2 128 15,0 2-128-15,-2-3-32 0,-1 2 0 0,-1 0 0 0,1-2 0 16,-1-2-176-16,0 2-48 0,0-3 0 0,0 0-11712 31,1-3-2336-31</inkml:trace>
  <inkml:trace contextRef="#ctx0" brushRef="#br0" timeOffset="-134828.53">31392 4410 19343 0,'-5'2'1728'0,"0"-1"-1392"15,5-1-336-15,0 0 0 0,0 0 896 0,-5 3 96 16,5-3 32-16,-8 0 0 0,2 2 1088 0,-1-2 240 16,3 4 32-16,4-4 16 0,-5 0-1056 0,5 0-192 15,0 0-64-15,0 0 0 0,0 0-400 0,0 0-96 16,0 0-16-16,47-29 0 0,-47 29 112 0,0 0 16 15,53-42 0-15,-53 42 0 0,39-37-416 0,-39 37-80 0,32-32-16 0,-32 32 0 16,0 0-192-16,40-53 0 0,-40 53 128 0,24-45-128 16,-24 45 0-16,18-44 0 0,-18 44 0 15,11-41 0-15,-11 41 0 0,4-34 0 0,-4 34 0 0,-3-31 0 16,3 31 0-16,-9-20 0 0,1 10 0 0,-1 4 0 16,0 3 0-16,-5 0 0 0,-1 3 128 0,-1 3-128 15,-1 3 256-15,-1 3 16 0,0 5 0 0,1 1 0 16,-1 2-48-16,3 4-16 0,2 1 0 0,0 0 0 15,5 3-80-15,-1 1 0 0,4-1-128 0,0-2 192 16,3 1 0-16,1-2 0 0,2 2 0 0,2-2 0 16,1-1 48-16,1-3 0 0,3 2 0 0,1-4 0 15,3-1-48-15,0-1 0 0,-12-14 0 0,32 24 0 16,-32-24-64-16,32 17 0 0,-32-17-128 0,29 9 192 0,-29-9-192 0,0 0 176 16,45 9-176-16,-45-9 160 0,0 0-160 0,42-2 0 15,-42 2 0-15,0 0 0 16,0 0-384-16,47-16-48 0,-47 16-16 0,0 0 0 15,0 0-320-15,43-29-80 0,-43 29-16 0,0 0 0 16,0 0-1568-16,40-32-304 0</inkml:trace>
  <inkml:trace contextRef="#ctx0" brushRef="#br0" timeOffset="-134578.23">31821 3789 19343 0,'0'0'848'0,"0"0"192"0,0 0-832 0,0 0-208 0,0 0 0 0,0 0 0 16,0 0 2992-16,0 0 544 0,0 0 112 0,0 0 32 16,0 0-1008-16,31 16-208 0,-31-16-32 0,0 0-16 15,0 0-1664-15,30 12-336 0,-30-12-64 0,0 0-16 16,0 0-336-16,0 0 0 0,41 6 0 0,-41-6 0 31,0 0-384-31,0 0-160 0,42-1-32 0,-42 1-17728 0</inkml:trace>
  <inkml:trace contextRef="#ctx0" brushRef="#br0" timeOffset="-133995.09">32425 3408 31327 0,'0'0'1392'0,"-9"0"272"0,9 0-1328 0,0 0-336 0,-7 2 0 0,7-2 0 0,0 0 1760 0,-8 7 288 16,3-5 48-16,-2 4 16 0,-3 2-864 0,-1 0-160 15,0 2-48-15,1 3 0 0,0-1-592 0,0-2-112 16,2 2-16-16,0 1-16 0,2 0-304 0,1-1 0 16,1 1 0-16,3-1 0 0,0-2 0 0,1-10 0 15,1 20 0-15,-1-20 0 0,4 18 0 0,-4-18 0 16,6 15 0-16,-6-15 0 0,6 16 0 0,-6-16 0 15,0 0 0-15,11 23 0 0,-11-23 0 0,8 16 0 16,-8-16 0-16,6 16 0 0,-6-16 0 0,5 18 0 16,-5-18 0-16,6 16 0 0,-6-16 0 0,6 16 0 0,-6-16 0 0,4 15 0 15,-4-15 0-15,0 0 0 0,5 18 0 0,-5-18 0 16,0 11 0-16,0-11 0 0,-1 11-128 0,1-11 128 16,-4 12 0-16,1-6 0 0,0 1 0 0,-1-1 0 15,-1 2 0-15,0-1 0 0,-1 0 0 0,-2 2 0 16,1-3 0-16,-2 4 0 0,1 0 0 0,-2-2 0 15,0 2 0-15,0 0 0 0,0-1 0 0,0-2 0 16,-1 3 0-16,1 1 0 0,-1-1 0 0,1-2 0 16,2 0 0-16,-1-2 0 0,1 1-128 0,2-4 128 15,1 1 0-15,0-2 0 0,2 1 0 0,0-3 0 16,1 1-128-16,2-1 128 0,-3 0 0 0,3 0-144 16,0 0 0-16,0 0 0 0,0 0 0 0,0 0 0 0,0 0 144 15,0 0-160-15,0 0 160 0,0 0-160 0,41-32 160 0,-41 32 0 16,0 0 0-16,0 0 0 0,0 0 0 0,43-20 0 15,-43 20 0-15,0 0 0 0,0 0 0 0,0 0 0 16,0 0 0-16,47 6 0 0,-47-6 128 0,0 0-128 16,0 0 160-16,24 20-160 0,-24-20 128 0,0 0-128 15,16 16 0-15,-16-16 144 0,0 0-144 0,12 19 0 16,-12-19 0-16,0 0 0 0,0 0 0 0,15 16 0 16,-15-16-192-16,0 0 192 15,0 0-976-15,0 0-80 0,0 0-16 0</inkml:trace>
  <inkml:trace contextRef="#ctx0" brushRef="#br0" timeOffset="-133327.1">32584 4100 12895 0,'0'0'1152'15,"0"0"-928"-15,0 0-224 0,0 0 0 0,0 0 1872 0,0 0 336 16,0 0 64-16,0 0 16 0,0 0-32 0,0 0 0 16,0 0 0-16,0 0 0 0,0 0-576 0,0 0-112 15,0 0-32-15,0 0 0 0,0 0-640 0,15-39-144 0,-15 39-32 16,0 0 0-16,0 0-80 0,18-45 0 16,-18 45-16-16,0 0 0 0,19-49-240 0,-19 49-64 0,14-39 0 0,-14 39 0 15,15-43-176-15,-15 43-144 0,12-39 192 0,-12 39-192 16,0 0 128-16,14-47-128 0,-14 47 0 0,0 0 0 15,0 0 144-15,0 0-16 0,11-37-128 0,-11 37 192 16,0 0 112-16,0 0 16 0,0 0 0 0,-4 5 0 16,2 2 64-16,-3 2 0 0,0 0 16 0,-1 4 0 15,-2 0-96-15,1 4-32 0,-1 0 0 0,0 3 0 16,0-2-96-16,2 2-32 0,0 1 0 0,0-1 0 16,0 2-144-16,1 0 128 0,1-1-128 0,3-1 128 15,-1-1-128-15,4-3 0 0,1 2 0 0,1-4 0 16,1 1-128-16,-5-15-16 0,14 19 0 0,-14-19 0 15,0 0-544-15,0 0-96 0,0 0-32 0,0 0 0 16,0 0-928-16,0 0-192 0</inkml:trace>
  <inkml:trace contextRef="#ctx0" brushRef="#br0" timeOffset="-133143.57">32455 3878 37951 0,'0'0'832'0,"0"0"192"0,0 0 16 0,0 0 16 0,0 0-848 0,0 0-208 16,0 0 0-16,25 18 0 0,-25-18 832 0,0 0 112 16,39 7 16-16,-39-7 16 0,46 3-720 0,-46-3-256 15,60 0 144-15,-60 0-144 0,73 4-128 0,-73-4-128 16,72 2 0-16</inkml:trace>
  <inkml:trace contextRef="#ctx0" brushRef="#br0" timeOffset="50721.01">30631 10930 27647 0,'0'0'2448'0,"0"0"-1952"0,0 0-496 0,0 0 0 16,0 0 320-16,0 0-16 0,33-37-16 0,-33 37 0 16,21-37 1776-16,-21 37 368 0,42-77 64 0,-18 27 0 15,-5-1-1472-15,-1-4-288 0,-5 0-64 0,-3-2-16 0,0-1-464 0,-3-5-192 16,0-5 176-16,-5 0-176 0,-1-2 0 0,-2 1 0 16,1-4 0-16,-1-2 0 0,0-4 0 0,-2 0 0 15,2-1-176-15,-3 2 176 0,2 6-320 0,-1 1 64 16,2 2 16-16,0 2 0 0,0 8-64 0,-3 5-16 15,1 9 0-15,0 5 0 0,-1 8 320 0,0 6-160 16,2 7 160-16,2 19-128 0,-8-25 128 0,8 25 176 16,-6-9-48-16,4 11 0 0,-1 6 336 0,1 7 64 15,-2 1 16-15,2 8 0 0,0 5-240 0,2 7-48 16,3 7-16-16,3 8 0 0,3 6-240 0,2 3 0 16,2 3 128-16,5 3-128 0,3 7 0 0,5 1 0 15,3 5 128-15,6 3-128 0,2 2 0 0,3-8 0 16,-7-10 0-16,5-5 0 0,2-5 0 0,2-1 0 15,1-2 0-15,-3-6 0 0,-3-2 0 0,-4-7 0 0,-2-4 0 16,-4-3 144-16,-1-5 96 0,-2-3 16 0,-3-4 0 16,-1-4 0-16,-20-15-48 0,32 19 0 0,-32-19 0 0,0 0 0 15,0 0-64-15,0 0-16 0,0 0 0 0,0 0 0 16,0 0 0-16,22-35-128 0,-33 14 192 0,-5-2-64 16,-3-2 112-16,-4-4 16 0,-4 1 0 0,-7-4 0 15,-4-1-112-15,-7 0-16 0,-2 1 0 0,-2 0 0 16,-4 4-128-16,-3-2 0 0,-4 0 0 0,-1-1 0 15,2 5 0-15,-3 0 0 0,-1 5-144 0,2 3 144 16,5 4-384-16,0 2 16 0,-3 3 16 0,4 2 0 16,3 3 96-16,4 2 32 0,7 2 0 0,5-3 0 15,6 3 224-15,9 3-192 0,6-3 192 0,11 0-192 16,4 0 16-16,0 0 16 0,0 0 0 0,50-7 0 0,-50 7-80 0,66-9-16 16,-66 9 0-16,97-15 0 0,-24 1 256 0,13-2 0 15,9-5 0-15,6-3 0 0,3 0 0 0,4-5 0 16,4 1-128-16,-2-1 128 0,-8 5 0 0,-11 1 0 15,-7 5 192-15,-2 2-192 0,-2 0 384 0,-7 3-48 16,-10 6 0-16,-6 2 0 0,-6 7 16 0,-9 2 0 16,-42-4 0-16,64 16 0 0,-64-16-64 0,40 27-16 15,-29-9 0-15,-5 3 0 0,-6 4 80 0,-6 4 16 16,-4 2 0-16,-6 4 0 0,-7 3-144 0,-10 7-32 16,-4-1 0-16,-8 6 0 0,-9 4-192 0,-9-1 0 15,-1 2 128-15,-9-1-128 0,-9 5 128 0,-7 4 0 16,-2 0-128-16,-2 1 192 0,8-8 192 0,-4 3 16 15,-1-4 16-15,2 0 0 0,5-5-128 0,7-3-32 0,6-5 0 0,7-5 0 16,9-6-256-16,4-1 0 0,7-5 0 0,4-7 0 31,9-2-832-31,4-7-80 0,6-2-16 0,5-7 0 16,5-2-352-16,4-5-80 0,6 7-16 0,4-35-17776 0</inkml:trace>
  <inkml:trace contextRef="#ctx0" brushRef="#br0" timeOffset="51121.32">30493 8781 31327 0,'-19'4'2784'0,"1"-2"-2224"15,8 2-560-15,5-4 0 0,2 2 1536 0,-6 2 208 16,-9 2 48-16,-15 4 0 0,-9 5-336 0,-7 5-64 16,-4 2-16-16,0 6 0 0,3 7-800 0,2 6-144 15,-2 6-48-15,2 7 0 0,0 9-112 0,0 10-16 16,-2 13-16-16,0 9 0 0,0 6-80 0,1 9-16 15,-1 4 0-15,1 10 0 0,4 14-144 0,4-2 0 16,9-22 144-16,5 13-144 0,4 14 0 0,9 2 0 0,9-1 0 0,11-9 0 16,11-7-160-16,13-14-48 0,6-15-16 0,16 1 0 31,15-5-416-31,16-9-64 0,7-11-32 0,9-14 0 16,6-7-464-16,10-12-80 0,10-12-32 0,3-11-10400 0,-6-8-2064 0</inkml:trace>
  <inkml:trace contextRef="#ctx0" brushRef="#br0" timeOffset="51488.53">31914 8269 37775 0,'-25'19'1664'0,"16"-3"368"0,1-3-1632 0,7 0-400 15,1-13 0-15,11 18 0 0,-11-18 832 0,27 29 64 16,0 1 32-16,14 12 0 0,15 15-272 0,12 13-48 16,7 3-16-16,3 3 0 0,-4 5-368 0,-3 1-80 15,-4 0-16-15,-6 7 0 0,-4 0-128 0,-6 9 0 16,-8 3-160-16,-6 9 160 15,-8 5-320-15,-8 8 48 0,-5 0 0 0,-9 7 0 0,-5 3 272 0,-10 3 0 0,-3 0 0 16,-11 0 0-16,-10 5 288 0,-9 2 160 0,-7-3 48 16,-15 11 0-16,-15 3 96 0,-16 5 32 15,-11-4 0-15,-14-1 0 0,-11-8-304 0,-16-3-48 0,-11-2-16 16,-15-5 0 0,-15-4-560-16,-17-4-112 0,-18-6-32 0,-14-11-20144 0</inkml:trace>
  <inkml:trace contextRef="#ctx0" brushRef="#br0" timeOffset="-6040.59">23823 12732 1839 0,'0'-3'160'15,"0"1"-160"-15,0 2 0 0,0 0 0 16,-1 0 1136-16,1-1 192 0,-1-2 32 0,0 1 16 16,-2 0 832-16,1 0 160 0,-2-2 48 0,0 2 0 15,-1-1 112-15,2 2 32 0,-2 1 0 0,-1-2 0 0,1 2-576 0,0 2-96 16,0-2-32-16,0 1 0 0,0 2-528 0,1-3-112 15,0 0-32-15,2 2 0 0,-1 2-416 0,1 0-96 16,-1 1-16-16,2-2 0 0,0 4-288 0,0-4-64 16,0 6-16-16,-1-3 0 0,1 2-48 0,0-2-16 15,0 0 0-15,-1 3 0 0,1-2-64 0,1 2-16 16,0-3 0-16,0 0 0 0,1-2-144 0,1 2 160 16,0 1-160-16,1 2 160 0,0-3-160 0,3 2 192 15,1-4-192-15,-1 3 192 0,-6-7-48 0,0 0 0 16,21 10 0-16,-14-7 0 0,-7-3 16 0,0 0 0 0,0 0 0 15,0 0 0-15,39 9-160 0,-39-9 128 0,0 0-128 16,0 0 128-16,0 0-128 0,38 6 0 16,-38-6 0-16,0 0 0 0,0 0 0 0,0 0 0 15,0 0 0-15,0 0 0 0,0 0 0 0,0 0 0 0,53-22 0 0,-53 22 0 16,0 0 0-16,0 0 0 0,0 0 0 0,0 0 0 16,27-47 0-16,-27 47 0 0,0 0 0 0,0 0 0 15,11-37 0-15,-11 37 0 0,0 0 0 0,0 0 0 16,0 0 128-16,3-30-128 0,-4 25 0 0,-1 1 128 15,1 1-128-15,-1-3 192 0,-2 2-192 0,2 1 192 16,-2 0-48-16,-1-2 0 0,1 1 0 0,-1 0 0 16,-1 2 32-16,0-2 0 0,-2 2 0 0,1 0 0 15,0 2-48-15,-1 0 0 0,1 2 0 0,-1-4 0 16,2 2-128-16,0 0 192 0,-1 2-192 0,0 0 192 0,1-2-192 16,1 1 0-16,2 2 144 0,-1-3-144 15,1 0 0-15,1 2 0 0,-1 0 0 0,2 0 0 0,-1-2 0 0,0 0 0 16,1 2 0-16,1-2 0 0,0 2 0 0,-1-2 0 15,1 2 0-15,0 1 0 0,-1-3 0 0,1 1-160 16,0-1 160-16,0 0-160 16,1-1-416-16,-1 1-64 0,0 0-32 0,0 0-18496 15</inkml:trace>
  <inkml:trace contextRef="#ctx0" brushRef="#br0" timeOffset="-2387.85">17678 12555 5519 0,'0'1'496'0,"0"-1"-496"16,0 0 0-16,-2 0 0 0,2 0 944 0,-1 0 80 15,1-1 32-15,-3 2 0 0,-1-1 480 0,-1 3 80 16,0-3 32-16,-1 0 0 0,1 1 128 0,0 0 16 16,1 0 16-16,0 2 0 0,2-3-368 0,0 1-80 15,0 2-16-15,0-3 0 0,2 2-384 0,-1-2-64 0,1 1-32 0,0 2 0 16,0-3 16-16,0 2 0 0,0-1 0 0,0 2 0 15,1-1-112-15,-1 2-32 0,1-1 0 0,-1 0 0 16,0 4-288-16,1-4-48 0,-1 3-16 0,0 1 0 16,0 0-256-16,0 4-128 0,0-1 0 0,0 2 128 15,0-2-128-15,2 0 0 0,-2 0 0 0,0 1-176 16,-2-3 176-16,2 0 0 0,0-2-144 0,0 1 144 16,0 0 0-16,0-1 0 0,-1-2-144 0,1 1 144 15,0-4 0-15,1 2 0 0,-1-3 0 0,0 2 0 16,0 2 0-16,2-4 0 0,-2-4 0 0,0 5 0 15,0 3 0-15,0 1-128 0,0-5 128 0,1 0 0 16,-1 1 0-16,1-1 0 0,-1 0 0 0,0-3 0 0,0-4 0 16,1 4 128-16,-1-1-128 0,0 1 144 0,0 3 80 0,1 0 16 15,1-3 0-15,0-3 0 0,-1-3 48 16,2 1 16-16,-2 2 0 0,2-6 0 0,-2 2-128 16,0-1-32-16,2 3 0 0,-2-1 0 0,0 0 16 0,-1-1 0 15,1 0 0-15,0 5 0 0,-1 1 0 0,0 1 0 16,0-1 0-16,0 2 0 0,0-5-160 0,2 1 192 15,-2-4-192-15,0 0 192 0,0 2-192 0,0-6 0 16,0 2 144-16,0-1-144 0,1 1 0 0,-1 2 0 16,1 0 0-16,-2 4 0 0,1 0 0 0,0 1 0 15,0 1 0-15,0 4 128 0,-1-2-128 0,-1 4 0 16,1-2 0-16,0 3 128 0,1-2 64 0,-1 1 0 16,-2 5 16-16,1 3 0 0,-1 2-80 0,0 3-128 15,0-2 176-15,-1 2-176 0,3 1 160 0,-1 0-160 16,1 0 128-16,-1 0-128 0,1 1 0 0,1 1 0 0,0-4 0 0,0 1 0 15,0-3 0-15,-1 0 0 0,1 1 0 0,-1-3 0 16,1-4 0-16,0 1 0 0,-2 3 0 0,1-1 0 16,0-1 0-16,-2-1 0 0,2 0 0 0,-1-1 0 15,0 0 0-15,1 0 0 0,-1 1 0 0,0-1 0 16,1-2 0-16,0-2 0 0,0-1 0 0,0 2 0 16,-1-1 0-16,1-2 0 0,1 1 0 0,0-1 0 15,-1-1 0-15,1 1 0 0,0-2 0 0,0 2 0 16,0 0 0-16,0-4 0 0,0-2 0 0,0 1 0 15,0 4 0-15,0 1 0 0,0-4 0 0,0 1 0 16,0 0 0-16,1-3 0 0,-1-1 0 0,0-2 0 16,0-4 0-16,0 5 0 0,0 0 0 0,1-1 0 0,1 0 0 0,-1-1 0 15,0 1 0-15,-1-1 0 0,1 1 0 0,-1 0 0 16,1-1 0-16,-1-3 0 0,2 1 0 0,-2 2 0 16,1-2 0-16,0 2 0 0,0 1 0 0,1 2 0 15,-1-2 0-15,0 2 0 0,2 0 0 0,-2 1 0 16,-1 0 0-16,1 0 0 0,0 1 0 0,-1 0 0 15,2 0 0-15,-2 1 0 0,0 1 0 0,0-2 0 16,0 1 0-16,0 0 0 0,0 2 0 0,-2 1 0 16,1-2 0-16,0 3 0 0,1-2 0 0,-1 2 0 15,-1-2 0-15,2 2 0 0,-1 0 0 0,0 2 0 16,1 0 0-16,0 1 0 0,-1-2 0 0,1 1 128 16,0-2-128-16,0 0 0 0,0 3 0 0,-2 0 128 15,2 1-128-15,0 2 0 0,-1 3 0 0,0 5 0 0,-2 4 0 0,1 2 0 16,1 2 0-16,-3-1 0 0,2 1 0 15,-1-2 0-15,1-1 0 0,-1-1 0 0,1-2 0 16,0-3 0-16,1-1 0 0,0 1 0 0,0-2 0 0,0-3 0 16,1 1 0-16,0-4 0 0,1 0 0 0,-1 1 0 15,0-5-224-15,0-1 32 0,1 0 0 0,-1-1 0 32,1-1-1472-32,2-2-272 0</inkml:trace>
  <inkml:trace contextRef="#ctx0" brushRef="#br0" timeOffset="16376">20853 15154 1839 0,'-1'-2'160'0,"1"1"-160"0,0 1 0 0,0 0 0 15,0 0 1216-15,0 0 192 0,0 0 64 0,-1-3 0 16,-1 3 896-16,1-2 192 0,-1-2 48 0,1 3 0 15,-2 1-336-15,1-2-64 0,-2 2-16 0,0-1 0 16,2 2-656-16,-2-1-128 0,2 3-16 0,-2-1-16 16,1 0-448-16,0 0-96 0,0 1 0 0,-1 0-16 15,2 0-256-15,-2 1-48 0,2 2-16 0,-1 0 0 16,0 1-48-16,-1 2-16 0,1-3 0 0,1 0 0 16,1 2-112-16,-1 0 0 0,2-1-16 0,0 0 0 15,0 2-48-15,0-3 0 0,3-2 0 0,-1 2 0 0,1-3-256 0,1 2 160 16,1-3-160-16,0 0 128 0,-1 1-128 15,3 3 0-15,-1-1 0 0,1-3 0 0,-7-2 0 0,0 0 0 16,0 0 0-16,0 0 128 0,0 0-128 0,52-20 128 16,-52 20-128-16,0 0 128 0,0 0-128 0,0 0 0 15,47-22 0-15,-47 22 0 0,0 0 0 0,0 0 0 16,0 0 0-16,0 0 0 0,0 0 0 0,38-43 0 16,-35 35 0-16,-2 0 0 0,-1 8-144 0,0 0 144 15,0 0 0-15,0 0 0 0,-5-35 0 0,2 28 0 16,-1 1 0-16,-1 1 0 0,-1 1 0 0,-2-2 128 15,0 2-128-15,0-2 192 0,1 3 176 0,-1 2 16 16,0 1 16-16,-3 0 0 0,-1 0-128 0,1 1-16 16,0 3-16-16,1 1 0 0,2-1-240 0,0 2 176 0,1-2-176 15,2 1 160-15,1-2-160 0,0 1 0 0,2 2 0 0,1-3 128 16,0 3-128-16,-1 0 0 0,4-2 0 0,0-1 0 31,2 0-448-31,-4-3-32 0</inkml:trace>
  <inkml:trace contextRef="#ctx0" brushRef="#br0" timeOffset="17628.74">21460 17912 2751 0,'0'-4'256'0,"0"3"-256"15,0-1 1344-15,0 2 208 0,0 0 48 0,-1-3 16 16,1 2 544-16,-1-4 96 0,1 5 32 0,0 0 0 16,0 0-400-16,0 0-80 0,0 0-16 0,0 0 0 15,0 0-256-15,-11-26-64 0,8 23-16 0,1 3 0 16,1 3-208-16,-1-1-32 0,2 0-16 0,0 0 0 16,0 2-208-16,0 1-32 0,2 2-16 0,-2-1 0 15,0 1-320-15,1-1-64 0,0 4-16 0,2 2 0 16,-2 0-192-16,0 4-32 0,0 0-16 0,-1 3 0 15,0-3-160-15,1-4-16 0,-1 5-128 0,0-5 192 0,0 2-192 16,0-2 0-16,0 0 0 0,-1-3 0 0,2 1 128 0,-1-3-128 16,2-1 0-16,-2-1 0 0,1-3 160 0,0 0-160 15,0-2 160-15,1 0-160 0,-1 0 0 0,0-4 0 16,-1 2 0-16,0-2 0 0,0 2 128 0,0-5-128 16,0 7 0-16,0 0 0 0,0 0 192 0,0 0-48 15,0 0-16-15,-5-54 0 0,5 54-128 0,0 0 0 16,0 0 144-16,-1-49-144 0,1 49 0 0,0 0 128 15,0 0-128-15,6-57 0 0,-6 57 0 0,0 0 144 16,0 0-144-16,15-55 0 0,-15 55 176 0,0 0-176 16,0 0 160-16,14-54-160 0,-14 54 144 0,0 0-144 15,0 0 128-15,0 0-128 0,0 0 128 0,4-50-128 0,-4 50 0 0,0 0 128 16,0 0-128-16,0 0 0 0,0 0 144 16,0 0-144-16,-8-13 128 0,5 13-128 0,1 0 160 0,-1 0-160 15,2 1 176-15,0 2-176 0,-2-1 192 0,1 4-192 16,2 2 144-16,-2 0-144 0,0-2 0 0,0 1 144 15,1-1-144-15,1 1 0 0,-2-1 0 0,1-2 0 16,0 5 0-16,0-2 0 0,-1-1 0 0,0-1 0 16,2-3 0-16,-1 0 0 0,-1 1 0 0,1-2 0 15,0 2 0-15,0-1 0 0,1-1 0 0,-1-2 0 16,-1-2-128-16,2 1 128 0,0 2-160 0,0 0 160 16,0 0-512-16,0 0 0 15,0 0 0-15,0 0-17840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2303 0 0,'-1'-3'1286'0'0,"1"-1"0"0"0,-2 0 0 0 0,1 1-1 0 0,0-1 1 0 0,-1 1 0 0 0,-3-7-1 0 0,-3-1 7192 0 0,7 18-5817 0 0,4 19-2110 0 0,-3-22-390 0 0,3 47 36 0 0,-3-34-261 0 0,1 0 0 0 0,6 32 0 0 0,-7-48 53 0 0,0-1-1 0 0,0 0 1 0 0,0 1 0 0 0,0-1-1 0 0,0 0 1 0 0,0 0-1 0 0,0 1 1 0 0,0-1 0 0 0,0 0-1 0 0,1 1 1 0 0,-1-1-1 0 0,0 0 1 0 0,0 0 0 0 0,0 1-1 0 0,0-1 1 0 0,1 0-1 0 0,-1 0 1 0 0,0 1 0 0 0,0-1-1 0 0,0 0 1 0 0,1 0-1 0 0,-1 0 1 0 0,0 1 0 0 0,0-1-1 0 0,1 0 1 0 0,-1 0 0 0 0,0 0-1 0 0,1 0 1 0 0,-1 0-1 0 0,0 0 1 0 0,0 0 0 0 0,1 0-1 0 0,-1 1 1 0 0,0-1-1 0 0,1 0 1 0 0,-1 0 0 0 0,0 0-1 0 0,1 0 1 0 0,-1 0-1 0 0,0-1 1 0 0,0 1 0 0 0,1 0-1 0 0,-1 0 1 0 0,0 0-1 0 0,1 0 1 0 0,-1 0 0 0 0,0 0-1 0 0,0 0 1 0 0,1-1-1 0 0,-1 1 1 0 0,0 0 0 0 0,0 0-1 0 0,1 0 1 0 0,-1-1-1 0 0,0 1 1 0 0,0 0 0 0 0,0 0-1 0 0,1 0 1 0 0,-1-1-1 0 0,0 1 1 0 0,0-1-71 0 0,6-9-484 0 0,17-29 501 0 0,-18 29 1 0 0,-1 9 6 0 0,-3 1 61 0 0,0 0-1 0 0,0-1 0 0 0,-1 1 1 0 0,1 0-1 0 0,0 0 0 0 0,0 0 1 0 0,0 0-1 0 0,0 0 0 0 0,0 0 1 0 0,0 0-1 0 0,0 0 1 0 0,0 1-1 0 0,-1-1 0 0 0,1 0 1 0 0,0 0-1 0 0,0 1 0 0 0,0-1 1 0 0,0 1-1 0 0,-1-1 1 0 0,1 0-1 0 0,0 1 0 0 0,0 0 1 0 0,-1-1-1 0 0,1 1 0 0 0,-1-1 1 0 0,1 1-1 0 0,0 0 1 0 0,-1-1-1 0 0,1 1 0 0 0,-1 0 1 0 0,1 0-1 0 0,-1 0 0 0 0,0-1 1 0 0,1 1-1 0 0,-1 0 0 0 0,0 0 1 0 0,1 1-1 0 0,2 6 18 0 0,0-1-10 0 0,1 1-1 0 0,-1-1 1 0 0,1 0-1 0 0,1 0 0 0 0,-1-1 1 0 0,9 10-1 0 0,-12-15-9 0 0,1 1 0 0 0,0 0-1 0 0,0-1 1 0 0,0 0 0 0 0,1 1 0 0 0,-1-1 0 0 0,0 0-1 0 0,1 0 1 0 0,-1 0 0 0 0,0 0 0 0 0,1-1 0 0 0,-1 1-1 0 0,1-1 1 0 0,-1 1 0 0 0,1-1 0 0 0,-1 0 0 0 0,1 0-1 0 0,-1 0 1 0 0,1 0 0 0 0,-1 0 0 0 0,1-1 0 0 0,-1 1-1 0 0,1-1 1 0 0,-1 0 0 0 0,1 0 0 0 0,3-1 0 0 0,-5 1-130 0 0,6-8-464 0 0,21-29 435 0 0,-21 28 0 0 0,-4-2-77 0 0,8-36 192 0 0,-8 36 115 0 0,-3 0 137 0 0,1-35 38 0 0,-1 36 1035 0 0,-2 2-1040 0 0,-5-27-101 0 0,4 27 38 0 0,2 9-48 0 0,0 11 25 0 0,1-10-121 0 0,1 7-110 0 0,0 0 0 0 0,0 0 0 0 0,1 0 0 0 0,0 0 0 0 0,0 0 0 0 0,1 0 0 0 0,0-1 0 0 0,0 1 0 0 0,1-1 0 0 0,5 8 0 0 0,-6-11-574 0 0,0-3-27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3711 0 0,'0'0'110'0'0,"0"0"0"0"0,1 0-1 0 0,-1-1 1 0 0,0 1-1 0 0,0 0 1 0 0,0 0-1 0 0,0 0 1 0 0,0-1-1 0 0,0 1 1 0 0,1 0-1 0 0,-1 0 1 0 0,0 0 0 0 0,0 0-1 0 0,0-1 1 0 0,1 1-1 0 0,-1 0 1 0 0,0 0-1 0 0,0 0 1 0 0,0 0-1 0 0,1 0 1 0 0,-1 0-1 0 0,0 0 1 0 0,0-1 0 0 0,1 1-1 0 0,-1 0 1 0 0,0 0-1 0 0,0 0 1 0 0,1 0-1 0 0,-1 0 1 0 0,0 0-1 0 0,0 0 1 0 0,1 0 0 0 0,-1 0-1 0 0,0 1 1 0 0,0-1-1 0 0,0 0 1 0 0,1 0-1 0 0,-1 0 1 0 0,0 0-1 0 0,0 0 1 0 0,1 0-1 0 0,-1 0 1 0 0,0 0 0 0 0,0 1-1 0 0,0-1 1 0 0,1 0-1 0 0,-1 0 1 0 0,0 1-1 0 0,1-1 185 0 0,0 1 0 0 0,0-1 0 0 0,0 1-1 0 0,0-1 1 0 0,-1 1 0 0 0,1-1 0 0 0,0 1 0 0 0,0 0-1 0 0,-1 0 1 0 0,1-1 0 0 0,0 1 0 0 0,-1 0-1 0 0,1 0 1 0 0,0 1 0 0 0,1 6 500 0 0,-1 0 0 0 0,0 0-1 0 0,0 0 1 0 0,0 0 0 0 0,-1 0 0 0 0,-1 13 0 0 0,0-13-758 0 0,-1 1 0 0 0,0-1 1 0 0,0 1-1 0 0,0-1 0 0 0,-1 0 0 0 0,-4 9 1 0 0,5-12-2003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5239 0 0,'0'0'52'0'0,"0"0"0"0"0,0 1 0 0 0,0-1 0 0 0,-1 0 0 0 0,1 0 0 0 0,0 0 0 0 0,0 0-1 0 0,0 1 1 0 0,-1-1 0 0 0,1 0 0 0 0,0 0 0 0 0,0 0 0 0 0,-1 0 0 0 0,1 0 0 0 0,0 0-1 0 0,0 0 1 0 0,-1 0 0 0 0,1 0 0 0 0,0 0 0 0 0,0 0 0 0 0,-1 0 0 0 0,1 0 0 0 0,0 0-1 0 0,0 0 1 0 0,-1 0 0 0 0,1 0 0 0 0,0 0 0 0 0,0 0 0 0 0,0 0 0 0 0,-1 0 0 0 0,1-1-1 0 0,0 1 1 0 0,0 0 0 0 0,0 0 0 0 0,-1 0 0 0 0,1 0 0 0 0,0 0 0 0 0,0-1 0 0 0,0 1-1 0 0,-1 0 1 0 0,1 0 0 0 0,0 0 0 0 0,0-1 0 0 0,0 1 0 0 0,0-1 481 0 0,0 0 0 0 0,0 0 0 0 0,1-1 0 0 0,-1 1 0 0 0,0 0 0 0 0,1 0 0 0 0,-1 0 0 0 0,1 0 0 0 0,-1 0 0 0 0,1 0 0 0 0,0 0 0 0 0,-1 0 0 0 0,1 1 0 0 0,0-1 0 0 0,0 0 0 0 0,-1 0 0 0 0,1 0 0 0 0,2 0 0 0 0,26-26-965 0 0,-17 18-1082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8751 0 0,'10'-5'5164'0'0,"-9"17"2991"0"0,-1-6-8782 0 0,0 51 6147 0 0,0 0-3658 0 0,0 114-6429 0 0,0-130 3692 0 0,-9 111 580 0 0,1-88 2905 0 0,8-59-251 0 0,1-1-3440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4031 0 0,'1'2'317'0'0,"-1"-1"-1"0"0,0 0 1 0 0,0 0-1 0 0,0 0 1 0 0,0 0-1 0 0,0 0 1 0 0,0 0-1 0 0,0 0 1 0 0,0 0-1 0 0,0 0 1 0 0,-1 0-1 0 0,1 1 1 0 0,0-1-1 0 0,-2 1 1 0 0,-5 22 4866 0 0,-1 4-4180 0 0,2-1 0 0 0,0 2 0 0 0,2-1 0 0 0,-1 36 0 0 0,8 114 3195 0 0,6-89-5176 0 0,2 37-1136 0 0,-11-123 1294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6447 0 0,'-11'-3'11695'0'0,"17"83"-9313"0"0,-2-58-1480 0 0,-2 1 1 0 0,-2 31-1 0 0,0-28-1262 0 0,0-26 335 0 0,0 0 1 0 0,0 0 0 0 0,0 0 0 0 0,0 0 0 0 0,0 0 0 0 0,0 0-1 0 0,0 0 1 0 0,0 0 0 0 0,0-1 0 0 0,0 1 0 0 0,0 0 0 0 0,1 0-1 0 0,-1 0 1 0 0,0 0 0 0 0,0 0 0 0 0,0 0 0 0 0,0 0 0 0 0,0 0-1 0 0,0 0 1 0 0,0 0 0 0 0,0 0 0 0 0,0 0 0 0 0,0 1 0 0 0,0-1-1 0 0,0 0 1 0 0,0 0 0 0 0,1 0 0 0 0,-1 0 0 0 0,0 0 0 0 0,0 0-1 0 0,0 0 1 0 0,0 0 0 0 0,6-44-1178 0 0,-3 33 1129 0 0,10-29 72 0 0,-9 29 874 0 0,2 2-728 0 0,19-26-1 0 0,-19 26 456 0 0,-2 10-457 0 0,-2 0-125 0 0,0 0 1 0 0,-1 0-1 0 0,1 0 1 0 0,0 0-1 0 0,0 0 0 0 0,0 0 1 0 0,0 1-1 0 0,-1-1 1 0 0,1 0-1 0 0,-1 1 1 0 0,1 0-1 0 0,-1-1 1 0 0,0 1-1 0 0,1 0 0 0 0,-1 0 1 0 0,0-1-1 0 0,1 5 1 0 0,3 5 2 0 0,0 0 1 0 0,-1 0-1 0 0,-1 0 1 0 0,0 1-1 0 0,-1 0 1 0 0,0-1-1 0 0,-1 1 1 0 0,1 12-1 0 0,0-16 308 0 0,0-5-2193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4087 0 0,'1'1'765'0'0,"0"1"0"0"0,0-1-1 0 0,0 1 1 0 0,0-1-1 0 0,-1 1 1 0 0,1 0-1 0 0,0-1 1 0 0,-1 1-1 0 0,1 0 1 0 0,-1 0 0 0 0,0-1-1 0 0,1 4 1 0 0,-1 25 5678 0 0,0-21-5939 0 0,0-5-412 0 0,0 0 0 0 0,1 0 1 0 0,-1 0-1 0 0,1 0 0 0 0,0-1 1 0 0,0 1-1 0 0,0 0 0 0 0,0 0 0 0 0,0-1 1 0 0,1 1-1 0 0,0-1 0 0 0,0 1 0 0 0,0-1 1 0 0,0 0-1 0 0,0 1 0 0 0,1-1 1 0 0,0 0-1 0 0,4 4 0 0 0,3-3-92 0 0,-8-4-1 0 0,1 1 0 0 0,-1-1 0 0 0,0 0 0 0 0,1 0 0 0 0,-1-1 0 0 0,0 1 0 0 0,1 0-1 0 0,-1-1 1 0 0,0 1 0 0 0,4-3 0 0 0,35-18-108 0 0,-32 16-213 0 0,-3-5-451 0 0,18-27 364 0 0,-18 27-72 0 0,-6 6-1054 0 0,0 0 1493 0 0,0-1 0 0 0,0 1 0 0 0,1 0 0 0 0,0 0 0 0 0,1-5 0 0 0,0 4 22 0 0,-1 1 1 0 0,-1 0-1 0 0,1 0 0 0 0,0 0 1 0 0,-1 0-1 0 0,0-6 1 0 0,-2 6 13 0 0,1 1 153 0 0,-1 0-1 0 0,0 0 1 0 0,1 1 0 0 0,-1-1-1 0 0,0 1 1 0 0,0-1-1 0 0,0 1 1 0 0,-1 0 0 0 0,1-1-1 0 0,0 1 1 0 0,-1 0-1 0 0,0 1 1 0 0,1-1 0 0 0,-1 0-1 0 0,0 1 1 0 0,0-1 0 0 0,0 1-1 0 0,0 0 1 0 0,0 0-1 0 0,0 0 1 0 0,0 1 0 0 0,-5-1-1 0 0,2 1-9 0 0,1 0-1 0 0,0 0 1 0 0,0 0-1 0 0,-1 1 0 0 0,1 0 1 0 0,0 0-1 0 0,0 1 1 0 0,-9 3-1 0 0,11-4-117 0 0,1 0 0 0 0,-1 0 0 0 0,1 1 0 0 0,0-1 0 0 0,-1 1 0 0 0,1-1 0 0 0,0 1 0 0 0,0 0 0 0 0,0 0 0 0 0,0 0 0 0 0,0 0 0 0 0,0 0-1 0 0,1 0 1 0 0,-1 1 0 0 0,1-1 0 0 0,-1 1 0 0 0,1-1 0 0 0,-2 5 0 0 0,3-6-22 0 0,0 0-1 0 0,0 0 1 0 0,0 0 0 0 0,0 0-1 0 0,0 0 1 0 0,0 0-1 0 0,0 0 1 0 0,0 0 0 0 0,0 0-1 0 0,1 0 1 0 0,-1 0-1 0 0,0 0 1 0 0,1 0 0 0 0,-1-1-1 0 0,1 1 1 0 0,-1 0-1 0 0,1 0 1 0 0,-1 0 0 0 0,1 0-1 0 0,-1-1 1 0 0,1 1-1 0 0,0 0 1 0 0,-1 0 0 0 0,2 0-1 0 0,0 0-100 0 0,-1 0 0 0 0,0 0 0 0 0,1 0 0 0 0,-1 0 0 0 0,1 0 0 0 0,0-1 0 0 0,-1 1 0 0 0,1-1 0 0 0,-1 1 0 0 0,1-1 0 0 0,0 1 0 0 0,0-1 0 0 0,2 0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7831 0 0,'-5'7'-558'0'0,"4"-6"1100"0"0,0 0 1 0 0,0 0 0 0 0,0 0-1 0 0,0 0 1 0 0,0 1 0 0 0,0-1 0 0 0,0 0-1 0 0,1 1 1 0 0,-2 1 0 0 0,2-2-315 0 0,0-1 0 0 0,0 1 1 0 0,1-1-1 0 0,-1 1 0 0 0,0 0 0 0 0,0-1 1 0 0,0 1-1 0 0,1-1 0 0 0,-1 1 1 0 0,0-1-1 0 0,1 0 0 0 0,-1 1 1 0 0,0-1-1 0 0,1 1 0 0 0,-1-1 0 0 0,0 0 1 0 0,1 1-1 0 0,-1-1 0 0 0,1 0 1 0 0,-1 1-1 0 0,1-1 0 0 0,-1 0 1 0 0,1 1-1 0 0,-1-1 0 0 0,1 0 0 0 0,-1 0 1 0 0,1 0-1 0 0,-1 0 0 0 0,1 1 1 0 0,-1-1-1 0 0,1 0 0 0 0,-1 0 1 0 0,2 0-1 0 0,0 1 103 0 0,11-2 1600 0 0,19-3-1824 0 0,-24 3 78 0 0,0-1-106 0 0,26-5-47 0 0,-26 5 19 0 0,0 1-89 0 0,2-1-33 0 0,4-1 57 0 0,2 2-2794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4143 0 0,'-8'5'7311'0'0,"8"-5"-6926"0"0,-9 18 3701 0 0,8-15-2676 0 0,-2 4-626 0 0,1 0 0 0 0,0 1-1 0 0,0-1 1 0 0,0 0-1 0 0,1 1 1 0 0,0 13 0 0 0,3 49 26 0 0,0-43-490 0 0,-1-16-339 0 0,0 0-1 0 0,1 0 0 0 0,0 0 1 0 0,1 0-1 0 0,6 16 0 0 0,7 5-3571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8751 0 0,'-1'0'674'0'0,"-3"18"5271"0"0,5 17-579 0 0,9 16-3422 0 0,-1-11-1673 0 0,-4-12-260 0 0,7 56 110 0 0,-12-74-198 0 0,1 0 0 0 0,-2-1 0 0 0,1 1-1 0 0,-1 0 1 0 0,-1-1 0 0 0,-4 17 0 0 0,0-18-816 0 0,6-8 836 0 0,0 0 0 0 0,0 0 0 0 0,-1 0 1 0 0,1 0-1 0 0,0 0 0 0 0,-1 0 0 0 0,1 0 1 0 0,0 0-1 0 0,0 0 0 0 0,-1 0 0 0 0,1 0 1 0 0,0 0-1 0 0,-1 0 0 0 0,1 0 1 0 0,0-1-1 0 0,0 1 0 0 0,-1 0 0 0 0,1 0 1 0 0,0 0-1 0 0,0 0 0 0 0,0-1 0 0 0,-1 1 1 0 0,1 0-1 0 0,0-1 0 0 0,-1 1 1 0 0,4-11 296 0 0,8-32 102 0 0,-8 33 1556 0 0,5 3-1689 0 0,24-21-61 0 0,-24 21 194 0 0,-3 8-258 0 0,-2-1-67 0 0,1 0-1 0 0,0 1 1 0 0,-1 0 0 0 0,1 0-1 0 0,0 0 1 0 0,-1 0 0 0 0,1 1 0 0 0,-1-1-1 0 0,0 1 1 0 0,1 0 0 0 0,-1 0-1 0 0,5 5 1 0 0,-4-4-14 0 0,0 1 0 0 0,0 0 0 0 0,-1-1 0 0 0,0 2 0 0 0,1-1 0 0 0,-1 0 0 0 0,-1 1 0 0 0,1-1 0 0 0,-1 1 0 0 0,0 0 0 0 0,3 9 0 0 0,-4-12-3 0 0,-1 1 1 0 0,0-1-1 0 0,0 1 1 0 0,1-1-1 0 0,-1 1 1 0 0,-1-1-1 0 0,1 1 1 0 0,0-1-1 0 0,-1 1 1 0 0,1-1-1 0 0,-1 1 1 0 0,0-1-1 0 0,1 1 1 0 0,-1-1-1 0 0,-1 0 1 0 0,1 1-1 0 0,0-1 1 0 0,0 0-1 0 0,-1 0 1 0 0,1 0-1 0 0,-1 0 1 0 0,0 0-1 0 0,0 0 1 0 0,0-1-1 0 0,1 1 1 0 0,-4 1-1 0 0,3-1-7 0 0,-1 0-1 0 0,1 0 1 0 0,-1 0 0 0 0,0-1-1 0 0,1 1 1 0 0,-1-1-1 0 0,0 0 1 0 0,0 0-1 0 0,0 0 1 0 0,1 0-1 0 0,-1 0 1 0 0,0-1-1 0 0,0 1 1 0 0,-1-1-1 0 0,1 0 1 0 0,0 0-1 0 0,0 0 1 0 0,0 0-1 0 0,0-1 1 0 0,0 1-1 0 0,0-1 1 0 0,0 1-1 0 0,0-1 1 0 0,0 0-1 0 0,1 0 1 0 0,-1-1-1 0 0,0 1 1 0 0,-3-3-1 0 0,-1-4 8 0 0,-5-11-11 0 0,9 14-47 0 0,11 0-4805 0 0,29-20-1941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42:23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9692 15622 11055 0,'-4'0'976'0,"2"0"-784"16,1 0-192-16,1-3 0 0,1 3 1232 0,-1 0 208 0,-1-2 32 0,-2 1 16 16,2-3 272-16,0-2 48 0,1 1 16 0,2-1 0 15,2 2-16-15,1 0 0 0,1 0 0 0,0 2 0 16,3 2-416-16,0-3-96 0,2 3-16 0,1 3 0 15,3 1-256-15,0 2-64 0,0 0-16 0,2 4 0 16,3 2-368-16,-1 1-80 0,1-1-16 0,1 2 0 16,0 0-288-16,3 0-48 0,2 1-16 0,0-2 0 15,3 2-128-15,1-1 0 0,1 1 0 0,-1-3 0 16,1 1 0-16,-1-4 0 0,1 1 0 0,-1-4 0 16,-2 2 0-16,1-2 0 0,-3-1 0 0,-26-5 0 15,43 10 0-15,-24-8 0 0,1 2 0 0,-3 2 0 16,-4 0 0-16,1-2 0 0,0 2 0 0,-3 1 0 15,1-1-128-15,-2 0 128 0,0 0 0 0,0-1 0 16,0 1 0-16,-2-1 0 0,1-1 0 0,-2-4 0 16,2 0-160-16,-3 0 160 0,0-4 0 0,-2 2-144 0,0-2-64 15,-3-1-16-15,0 0 0 0,-2-1 0 0,1 0-128 0,-1-3-32 16,-3 2 0-16,-1-4 0 0,0-2 144 0,-1 2 32 16,-1-4 0-16,-2-1 0 0,0 3 208 0,-1-6 0 15,1 3 0-15,0 1-144 0,-2-1 144 0,0 1 0 16,0 2 0-16,-2 0 128 0,2 0 80 0,0 4 32 15,2-1 0-15,2 1 0 0,2 2 16 0,-1 2 16 16,3 1 0-16,2-2 0 0,1 2 80 0,0 1 16 16,2 0 0-16,1-1 0 0,2 2-64 0,0-2-16 15,2 2 0-15,2-2 0 0,0 4-96 0,-1 1-32 16,3 4 0-16,-1 1 0 0,3 1-16 0,-2 0 0 16,1 5 0-16,0 1 0 0,2-1-16 0,0 1-128 15,0 3 192-15,3 0-64 0,-1-4-128 0,0 2 0 0,0-2 144 16,-3 3-144-16,0-4 0 0,-3 1 0 0,-3 0 0 0,-1-3 0 15,-1 1 0-15,-1-2 0 0,-2 0 0 0,-2 1 128 16,0-3-128-16,-2 2 0 0,-2 0 0 0,0-2 0 16,-3 4 208-16,-2-2-16 0,-3 0-16 0,-4 5 0 15,-1-3 128-15,-3 5 16 0,-2-2 16 0,-1 2 0 16,1 5-64-16,1-4-16 0,1 2 0 0,-2 5 0 16,0 1-128-16,0-1-128 0,1-1 144 0,3-6-144 15,3-2 0-15,3-3 0 0,3-1 0 0,3-4 0 16,4-3 0-16,2-3-240 0,2-2 48 0,3-3-13120 15,1-1-2640-15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36 125 4143 0 0,'0'0'323'0'0,"1"-1"0"0"0,-1 0 0 0 0,0 0 0 0 0,1 0 0 0 0,-1 1 0 0 0,1-1-1 0 0,-1 0 1 0 0,1 1 0 0 0,0-1 0 0 0,-1 0 0 0 0,1 1 0 0 0,0-1-1 0 0,-1 1 1 0 0,1-1 0 0 0,0 1 0 0 0,0-1 0 0 0,-1 1 0 0 0,1-1 0 0 0,0 1-1 0 0,0 0 1 0 0,0 0 0 0 0,0-1 0 0 0,1 1 0 0 0,0 0 565 0 0,0 0-1 0 0,1 1 1 0 0,-1-1 0 0 0,0 0 0 0 0,1 1 0 0 0,-1 0 0 0 0,2 0-1 0 0,-1 0-633 0 0,-1 0 0 0 0,0 0 0 0 0,1 0-1 0 0,-1-1 1 0 0,0 1 0 0 0,1-1 0 0 0,-1 0-1 0 0,1 0 1 0 0,-1 0 0 0 0,0 0-1 0 0,4 0 1 0 0,-4 0-162 0 0,10-7 597 0 0,30-19-633 0 0,-38 24-55 0 0,-1-1 0 0 0,0 1 0 0 0,1-1 0 0 0,-1 0 0 0 0,0 0 0 0 0,0-1 0 0 0,0 1 0 0 0,-1 0 0 0 0,1-1 0 0 0,2-6 0 0 0,-4 8-1 0 0,-1 1 0 0 0,0-1 0 0 0,1 0 0 0 0,-1 0 0 0 0,0 0 0 0 0,0 0 0 0 0,0 0 0 0 0,0 0 0 0 0,-1 0 0 0 0,1 0 0 0 0,-1 0 0 0 0,1 0 0 0 0,-1 0 0 0 0,1 0 0 0 0,-1 0 0 0 0,-2-2 0 0 0,3 3 0 0 0,-1 0 0 0 0,0 0 0 0 0,0 0 1 0 0,1 0-1 0 0,-1 0 0 0 0,0 1 0 0 0,0-1 0 0 0,0 0 0 0 0,0 1 0 0 0,0-1 0 0 0,0 1 0 0 0,0-1 0 0 0,0 1 1 0 0,0-1-1 0 0,0 1 0 0 0,-1 0 0 0 0,1-1 0 0 0,0 1 0 0 0,0 0 0 0 0,0 0 0 0 0,0 0 0 0 0,0 0 0 0 0,-1 0 0 0 0,1 0 1 0 0,0 0-1 0 0,0 1 0 0 0,-2-1 0 0 0,-2 1 10 0 0,-1-1 10 0 0,0 0-1 0 0,1 0 1 0 0,-1 1-1 0 0,0 0 0 0 0,1 0 1 0 0,-1 0-1 0 0,0 1 1 0 0,1 0-1 0 0,0 0 0 0 0,-1 1 1 0 0,1-1-1 0 0,0 1 1 0 0,0 0-1 0 0,0 0 0 0 0,1 1 1 0 0,-1 0-1 0 0,1 0 1 0 0,0 0-1 0 0,0 0 0 0 0,0 0 1 0 0,0 1-1 0 0,1 0 1 0 0,0-1-1 0 0,0 1 0 0 0,0 1 1 0 0,1-1-1 0 0,-1 0 1 0 0,1 1-1 0 0,1-1 0 0 0,-3 10 1 0 0,-2 8 62 0 0,-8 49 109 0 0,13-64-159 0 0,0 0 0 0 0,1-1-1 0 0,0 1 1 0 0,0 0 0 0 0,1-1-1 0 0,0 1 1 0 0,2 8-1 0 0,-3-15-24 0 0,1 1 0 0 0,-1-1-1 0 0,1 0 1 0 0,-1 1-1 0 0,1-1 1 0 0,-1 0-1 0 0,1 0 1 0 0,0 1-1 0 0,-1-1 1 0 0,1 0-1 0 0,0 0 1 0 0,0 0-1 0 0,0 0 1 0 0,0 0-1 0 0,0 0 1 0 0,0 0-1 0 0,0 0 1 0 0,0 0-1 0 0,1-1 1 0 0,-1 1-1 0 0,0 0 1 0 0,0-1 0 0 0,1 1-1 0 0,-1-1 1 0 0,0 1-1 0 0,1-1 1 0 0,1 0-1 0 0,-1 1-2 0 0,-1-1 1 0 0,0 0-1 0 0,1 0 1 0 0,-1 0-1 0 0,0 0 0 0 0,1-1 1 0 0,-1 1-1 0 0,0 0 0 0 0,1 0 1 0 0,0-1-1 0 0,31-11-40 0 0,-25 9-209 0 0,1-4-73 0 0,35-26-15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91 9671 0 0,'0'0'875'0'0,"-2"-4"-719"0"0,-10-12 323 0 0,9 12 321 0 0,-1 0 0 0 0,0 0 0 0 0,0 0 0 0 0,0 0 0 0 0,-1 1 0 0 0,0 0 1 0 0,1 0-1 0 0,-7-3 0 0 0,8 5-590 0 0,0 0 0 0 0,1 0 0 0 0,-1 0 0 0 0,0 0-1 0 0,0 1 1 0 0,0-1 0 0 0,0 1 0 0 0,0 0 0 0 0,1 0 0 0 0,-1 0 0 0 0,0 0 0 0 0,0 0 0 0 0,0 1 0 0 0,0-1 0 0 0,0 1-1 0 0,1 0 1 0 0,-1 0 0 0 0,-3 1 0 0 0,4-1-182 0 0,1 0 0 0 0,-1 0 0 0 0,0 1 0 0 0,0-1 0 0 0,1 0 0 0 0,-1 1-1 0 0,1 0 1 0 0,0-1 0 0 0,-1 1 0 0 0,1 0 0 0 0,0-1 0 0 0,0 1 0 0 0,0 0 0 0 0,0 0-1 0 0,0 0 1 0 0,1 0 0 0 0,-1 0 0 0 0,0 0 0 0 0,1 0 0 0 0,0 0 0 0 0,-1 1 0 0 0,1-1-1 0 0,0 0 1 0 0,0 0 0 0 0,0 4 0 0 0,2 7 14 0 0,-1 1 0 0 0,2 0-1 0 0,0 0 1 0 0,0-1 0 0 0,2 1 0 0 0,6 14 0 0 0,-9-21-26 0 0,1-1 1 0 0,1 0-1 0 0,-1 0 1 0 0,1-1 0 0 0,0 1-1 0 0,0-1 1 0 0,1 1-1 0 0,-1-1 1 0 0,1-1 0 0 0,0 1-1 0 0,1-1 1 0 0,-1 0-1 0 0,1 0 1 0 0,9 5-1 0 0,2-5-5 0 0,-10-3-11 0 0,-1-1 0 0 0,0-1 0 0 0,1 1 0 0 0,6-2 0 0 0,-5 0 0 0 0,0 0 0 0 0,0-1 0 0 0,0 0 0 0 0,9-5 0 0 0,26-18-19 0 0,-34 21-73 0 0,-1-5-230 0 0,23-30 168 0 0,-23 30-19 0 0,-4 0-443 0 0,9-31 488 0 0,-10 31 8 0 0,-6 3 35 0 0,-10-21 42 0 0,11 26 72 0 0,0-1 0 0 0,-1 0 0 0 0,1 1 0 0 0,0-1 0 0 0,-1 1 0 0 0,0 0 0 0 0,1 0 0 0 0,-1 0 0 0 0,0 0 0 0 0,0 0 0 0 0,0 1 0 0 0,0-1 0 0 0,0 1 0 0 0,0 0 0 0 0,-6-1 0 0 0,-1-2 86 0 0,-12-4 261 0 0,0 0 1 0 0,-45-8 0 0 0,54 14-274 0 0,0 1 1 0 0,-1 0-1 0 0,1 1 1 0 0,0 0-1 0 0,-1 1 1 0 0,-20 3-1 0 0,67-7-657 0 0,-25 2 283 0 0,0 0-853 0 0,36-1 192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4895 0 0,'-1'4'241'0'0,"1"-4"391"0"0,0 1 1 0 0,0 0 0 0 0,0 0 0 0 0,0 0 0 0 0,1-1-1 0 0,-1 1 1 0 0,0 0 0 0 0,0 0 0 0 0,2 2 2531 0 0,-1-1-2532 0 0,1 3 375 0 0,4 5 279 0 0,-1 1 1 0 0,-1 0 0 0 0,5 16 0 0 0,-8-23-1298 0 0,0 0 1 0 0,0 0-1 0 0,-1 1 1 0 0,0-1 0 0 0,0 0-1 0 0,0 0 1 0 0,-1 0 0 0 0,1 0-1 0 0,-1 0 1 0 0,0 1-1 0 0,0-1 1 0 0,0-1 0 0 0,-3 7-1 0 0,-2 2-692 0 0,0 0-1 0 0,-14 20 1 0 0,17-28 151 0 0,-1 0 0 0 0,1 0 1 0 0,-1 0-1 0 0,1-1 0 0 0,-1 1 0 0 0,0-1 0 0 0,0 0 1 0 0,-1 0-1 0 0,1 0 0 0 0,-6 2 0 0 0,4-5-1030 0 0,4-2 804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55 2759 0 0,'-1'-1'7667'0'0,"0"0"-7402"0"0,1 1-1 0 0,-1-1 1 0 0,0 1 0 0 0,1 0-1 0 0,-1-1 1 0 0,1 1 0 0 0,-1 0-1 0 0,0 0 1 0 0,1 0 0 0 0,-1-1-1 0 0,0 1 1 0 0,1 0 0 0 0,-1 0-1 0 0,0 0 1 0 0,1 0 0 0 0,-1 0-1 0 0,0 0 1 0 0,1 0 0 0 0,-1 0-1 0 0,0 0 1 0 0,1 0 0 0 0,-1 1-1 0 0,0-1 1 0 0,0 0 0 0 0,-1 1 110 0 0,0 1 0 0 0,-1-1 0 0 0,1 0 0 0 0,1 1 1 0 0,-1-1-1 0 0,0 1 0 0 0,-2 2 0 0 0,-5 6-24 0 0,1 1 0 0 0,-8 11-1 0 0,10-12 40 0 0,-7 8-290 0 0,-19 21 0 0 0,28-34-84 0 0,-1 0 0 0 0,0-1 0 0 0,0 1 0 0 0,0-1 0 0 0,0 0 1 0 0,-1-1-1 0 0,1 1 0 0 0,-13 4 0 0 0,14-7 8 0 0,0 0 1 0 0,0 0-1 0 0,0-1 0 0 0,1 0 0 0 0,-1 0 1 0 0,0 0-1 0 0,0 0 0 0 0,0 0 0 0 0,0-1 0 0 0,0 0 1 0 0,0 0-1 0 0,0 0 0 0 0,0 0 0 0 0,1 0 1 0 0,-1-1-1 0 0,0 0 0 0 0,1 0 0 0 0,-1 0 1 0 0,1 0-1 0 0,0 0 0 0 0,0-1 0 0 0,0 1 0 0 0,0-1 1 0 0,0 0-1 0 0,0 0 0 0 0,1 0 0 0 0,0 0 1 0 0,-4-6-1 0 0,-8-15 30 0 0,0-4-32 0 0,11 22 31 0 0,10-3 0 0 0,22-26-31 0 0,-29 35-21 0 0,0-1 1 0 0,1 1 0 0 0,-1-1-1 0 0,0 1 1 0 0,1-1 0 0 0,-1 1-1 0 0,0-1 1 0 0,1 1 0 0 0,-1-1-1 0 0,0 1 1 0 0,1 0 0 0 0,-1-1-1 0 0,1 1 1 0 0,-1 0-1 0 0,1-1 1 0 0,-1 1 0 0 0,1 0-1 0 0,-1-1 1 0 0,1 1 0 0 0,0 0-1 0 0,-1 0 1 0 0,1 0 0 0 0,-1 0-1 0 0,1 0 1 0 0,1-1-1 0 0,25 1 10 0 0,-7 0 37 0 0,1 1 0 0 0,0 0 0 0 0,29 8 0 0 0,-46-9-48 0 0,10 4 9 0 0,0-1 0 0 0,-1 2 1 0 0,0 0-1 0 0,0 0 0 0 0,0 2 0 0 0,21 12 0 0 0,-28-14-9 0 0,0 0 0 0 0,0 0 0 0 0,0 0 0 0 0,-1 1 0 0 0,0 0 0 0 0,0 0 0 0 0,6 9 0 0 0,10 13 0 0 0,-20-27-5 0 0,0 0 0 0 0,0 0 0 0 0,0-1 0 0 0,0 1 0 0 0,0 0 0 0 0,0 0 0 0 0,0 0 0 0 0,0-1 0 0 0,0 1-1 0 0,0-1 1 0 0,0 1 0 0 0,0-1 0 0 0,0 1 0 0 0,0-1 0 0 0,1 0 0 0 0,-1 1 0 0 0,0-1 0 0 0,0 0 0 0 0,2 0 0 0 0,-2 0-62 0 0,6-8-189 0 0,21-25 159 0 0,-20 25 19 0 0,-3-3-355 0 0,15-33 308 0 0,-15 33-90 0 0,-4 0-1263 0 0,2-34 1434 0 0,-3 44 56 0 0,0-1 0 0 0,0 1 1 0 0,-1-1-1 0 0,1 0 1 0 0,0 1-1 0 0,-1-1 0 0 0,1 1 1 0 0,-1 0-1 0 0,1-1 1 0 0,-1 1-1 0 0,0-1 0 0 0,1 1 1 0 0,-1 0-1 0 0,0-1 1 0 0,0 1-1 0 0,0 0 0 0 0,0 0 1 0 0,0 0-1 0 0,0 0 1 0 0,0 0-1 0 0,-1 0 0 0 0,1 0 1 0 0,0 0-1 0 0,0 0 1 0 0,-1 0-1 0 0,1 1 0 0 0,-1-1 1 0 0,1 1-1 0 0,-1-1 1 0 0,1 1-1 0 0,-1-1 0 0 0,1 1 1 0 0,-2 0-1 0 0,-1-1 127 0 0,-3-1-25 0 0,1 1 0 0 0,0 0 0 0 0,0 1 0 0 0,-1 0 1 0 0,1 0-1 0 0,0 0 0 0 0,0 0 0 0 0,-1 1 0 0 0,1 0 1 0 0,0 1-1 0 0,0-1 0 0 0,0 1 0 0 0,0 0 1 0 0,0 1-1 0 0,1-1 0 0 0,-1 1 0 0 0,0 1 0 0 0,1-1 1 0 0,0 1-1 0 0,-7 6 0 0 0,11-9-139 0 0,-1 1-1 0 0,1-1 1 0 0,0 1-1 0 0,0-1 1 0 0,0 1-1 0 0,0 0 1 0 0,1 0-1 0 0,-1-1 1 0 0,0 1-1 0 0,1 0 1 0 0,-1 3-1 0 0,1-5 16 0 0,0 1-1 0 0,0-1 0 0 0,0 1 0 0 0,0-1 1 0 0,0 1-1 0 0,0-1 0 0 0,0 1 0 0 0,0-1 0 0 0,0 1 1 0 0,0-1-1 0 0,1 1 0 0 0,-1-1 0 0 0,0 1 1 0 0,0-1-1 0 0,1 1 0 0 0,-1-1 0 0 0,0 1 0 0 0,1-1 1 0 0,-1 1-1 0 0,0-1 0 0 0,1 0 0 0 0,-1 1 0 0 0,1-1 1 0 0,-1 0-1 0 0,1 1 0 0 0,-1-1 0 0 0,1 0 1 0 0,-1 0-1 0 0,1 1 0 0 0,-1-1 0 0 0,1 0 0 0 0,-1 0 1 0 0,1 0-1 0 0,-1 0 0 0 0,1 0 0 0 0,-1 0 1 0 0,1 0-1 0 0,-1 0 0 0 0,1 0 0 0 0,-1 0 0 0 0,1 0 1 0 0,0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6735 0 0,'-5'-2'4439'0'0,"11"6"1036"0"0,-1 1-4765 0 0,71 80 5918 0 0,-50-49-5944 0 0,42 73-1 0 0,-63-101-678 0 0,-1 0 0 0 0,-1 1 0 0 0,1 0 0 0 0,-1 0 0 0 0,-1 0 0 0 0,1 0 0 0 0,-2 1 0 0 0,1-1 1 0 0,-1 14-1 0 0,-1-17-30 0 0,0 0-1 0 0,-1 0 1 0 0,0-1 0 0 0,0 1 0 0 0,0 0 0 0 0,-1-1 0 0 0,0 1 0 0 0,0 0 0 0 0,0-1 0 0 0,-1 0-1 0 0,0 0 1 0 0,0 0 0 0 0,0 0 0 0 0,0 0 0 0 0,-1 0 0 0 0,-5 4 0 0 0,-6 6-87 0 0,-63 68-542 0 0,67-69 428 0 0,1 0-1 0 0,0 0 0 0 0,1 1 1 0 0,-11 25-1 0 0,17-33 108 0 0,1-4-9 0 0,1 0 1 0 0,-1 0 0 0 0,1 1 0 0 0,0-1-1 0 0,0 0 1 0 0,0 1 0 0 0,0 3 0 0 0,3-5-1497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0:1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91 5983 0 0,'-4'1'733'0'0,"-1"-1"0"0"0,0 0-1 0 0,0 0 1 0 0,0 0-1 0 0,0 0 1 0 0,0-1-1 0 0,0 0 1 0 0,-9-3 0 0 0,14 4-673 0 0,-1 0 0 0 0,0 0-1 0 0,1 0 1 0 0,-1 0 0 0 0,0-1 0 0 0,1 1 0 0 0,-1 0 0 0 0,1-1 0 0 0,-1 1 0 0 0,0 0 0 0 0,1-1 0 0 0,-1 1 0 0 0,1-1 0 0 0,-1 1 0 0 0,1-1 0 0 0,0 1 0 0 0,-2-2 0 0 0,2 1 132 0 0,0 0 1 0 0,0 0 0 0 0,0 0 0 0 0,0 0-1 0 0,0-1 1 0 0,0 1 0 0 0,0 0 0 0 0,0 0-1 0 0,0 0 1 0 0,0 0 0 0 0,0 0 0 0 0,1 0-1 0 0,-1 0 1 0 0,0-1 0 0 0,1 1 0 0 0,-1 0-1 0 0,1 0 1 0 0,0 0 0 0 0,-1 0-1 0 0,2-1 1 0 0,23-38 169 0 0,-24 39-314 0 0,0 0 1 0 0,-1 0-1 0 0,1 0 1 0 0,-1 0-1 0 0,1 0 1 0 0,0 0-1 0 0,0 0 1 0 0,0 1-1 0 0,-1-1 0 0 0,1 0 1 0 0,0 0-1 0 0,0 1 1 0 0,0-1-1 0 0,0 1 1 0 0,0-1-1 0 0,0 1 1 0 0,0-1-1 0 0,2 0 1 0 0,-2 1-31 0 0,0 0 1 0 0,-1 1-1 0 0,1-1 0 0 0,-1 0 1 0 0,1 0-1 0 0,0 0 1 0 0,-1 1-1 0 0,1-1 0 0 0,-1 0 1 0 0,1 1-1 0 0,-1-1 0 0 0,1 0 1 0 0,-1 1-1 0 0,1-1 1 0 0,-1 1-1 0 0,1-1 0 0 0,-1 1 1 0 0,1-1-1 0 0,-1 1 1 0 0,0-1-1 0 0,1 1 0 0 0,-1 0 1 0 0,2 3-2 0 0,-1-1 0 0 0,1 0-1 0 0,-1 1 1 0 0,0-1 0 0 0,0 1 0 0 0,0 6 0 0 0,-1-6-17 0 0,0 1 0 0 0,-1-1 0 0 0,1 0 0 0 0,-1 0 0 0 0,0 1 0 0 0,-1-1 0 0 0,1 0-1 0 0,-1 0 1 0 0,-2 4 0 0 0,4-7 1 0 0,-1 0-1 0 0,1 0 0 0 0,-1 0 0 0 0,1-1 1 0 0,-1 1-1 0 0,1 0 0 0 0,-1 0 0 0 0,0-1 1 0 0,1 1-1 0 0,-1 0 0 0 0,0-1 0 0 0,0 1 1 0 0,0-1-1 0 0,0 1 0 0 0,1-1 0 0 0,-1 1 1 0 0,0-1-1 0 0,0 0 0 0 0,0 1 0 0 0,0-1 1 0 0,0 0-1 0 0,0 0 0 0 0,0 0 0 0 0,0 1 1 0 0,0-1-1 0 0,0 0 0 0 0,0-1 0 0 0,0 1 1 0 0,0 0-1 0 0,0 0 0 0 0,0 0 0 0 0,0 0 1 0 0,0-1-1 0 0,0 1 0 0 0,1 0 0 0 0,-1-1 1 0 0,0 1-1 0 0,0-1 0 0 0,0 1 0 0 0,0-1 1 0 0,1 0-1 0 0,-1 1 0 0 0,0-1 0 0 0,0 0 1 0 0,0 0-1 0 0,0-1 23 0 0,-1 1-1 0 0,1-1 1 0 0,0 1 0 0 0,0-1 0 0 0,0 0-1 0 0,0 0 1 0 0,0 1 0 0 0,1-1 0 0 0,-1 0-1 0 0,0 0 1 0 0,1 0 0 0 0,-1 0 0 0 0,1 0-1 0 0,0-4 1 0 0,6 6 31 0 0,18 0-44 0 0,-9 3-1875 0 0,-9-1-1843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4:3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2799 0 0,'0'0'64'0'0,"0"0"0"0"0,1 0 0 0 0,-1 0 0 0 0,0 0 0 0 0,0 0-1 0 0,0 0 1 0 0,0 0 0 0 0,1 0 0 0 0,-1 0 0 0 0,0 1 0 0 0,0-1-1 0 0,0 0 1 0 0,0 0 0 0 0,0 0 0 0 0,0 0 0 0 0,1 0-1 0 0,-1 0 1 0 0,0 0 0 0 0,0 1 0 0 0,0-1 0 0 0,0 0 0 0 0,0 0-1 0 0,0 0 1 0 0,0 0 0 0 0,0 0 0 0 0,0 1 0 0 0,0-1 0 0 0,0 0-1 0 0,1 0 1 0 0,-1 0 0 0 0,0 0 0 0 0,0 1 0 0 0,0-1-1 0 0,0 0 1 0 0,0 0 0 0 0,0 0 0 0 0,0 0 0 0 0,-1 0 0 0 0,1 1-1 0 0,0-1 1 0 0,0 0 0 0 0,0 0 0 0 0,0 0 0 0 0,0 0 0 0 0,0 1-1 0 0,0-1 1 0 0,-5 13 2724 0 0,-1 5 6927 0 0,-9-3-6538 0 0,9-11-2803 0 0,4-3-309 0 0,0 0 0 0 0,0 0 0 0 0,-1 0 0 0 0,1 0 0 0 0,0 0 0 0 0,0-1 0 0 0,-3 1-1 0 0,-15 3 76 0 0,6-1-19 0 0,1-1 1 0 0,-1 0-1 0 0,0 0 0 0 0,0-2 1 0 0,0 0-1 0 0,0 0 1 0 0,-19-4-1 0 0,14 0 138 0 0,-1 1 0 0 0,1 0 0 0 0,-32 1 0 0 0,51 2-256 0 0,0 0 0 0 0,0 0 0 0 0,0-1 0 0 0,0 1-1 0 0,0 0 1 0 0,0 0 0 0 0,0 0 0 0 0,0 0 0 0 0,0 0 0 0 0,0 0 0 0 0,0-1 0 0 0,0 1-1 0 0,0 0 1 0 0,0 0 0 0 0,0 0 0 0 0,0 0 0 0 0,0 0 0 0 0,0 0 0 0 0,0 0 0 0 0,0-1-1 0 0,0 1 1 0 0,0 0 0 0 0,0 0 0 0 0,-1 0 0 0 0,1 0 0 0 0,0 0 0 0 0,0 0-1 0 0,0 0 1 0 0,0 0 0 0 0,0-1 0 0 0,0 1 0 0 0,0 0 0 0 0,0 0 0 0 0,0 0 0 0 0,-1 0-1 0 0,1 0 1 0 0,0 0 0 0 0,0 0 0 0 0,0 0 0 0 0,0 0 0 0 0,0 0 0 0 0,0 0-1 0 0,0 0 1 0 0,-1 0 0 0 0,1 0 0 0 0,0 0 0 0 0,0 0 0 0 0,0 0 0 0 0,0 0 0 0 0,0 0-1 0 0,0 0 1 0 0,-1 0 0 0 0,1 0 0 0 0,0 0 0 0 0,0 0 0 0 0,0 0 0 0 0,0 0 0 0 0,0 0-1 0 0,0 0 1 0 0,0 0 0 0 0,0 0 0 0 0,-1 0 0 0 0,1 0 0 0 0,0 1 0 0 0,0-1-1 0 0,0-5 949 0 0,1 8-309 0 0,0 12-455 0 0,0-4-1884 0 0,-1-8 1697 0 0,1 0 0 0 0,-1 0 0 0 0,0 0 0 0 0,0 0 0 0 0,0 0 0 0 0,-1 4 0 0 0,0 9 0 0 0,2 5 0 0 0,7 41 0 0 0,-4-29 130 0 0,-1 0 1 0 0,-2 42-1 0 0,1 29-512 0 0,-1-88 371 0 0,-2 0 0 0 0,1 0 0 0 0,-5 17 0 0 0,3-12-7 0 0,-1 21-1 0 0,3-35 19 0 0,0-1 0 0 0,-1 1 0 0 0,0 0 0 0 0,0-1 0 0 0,-4 14 0 0 0,3-11-13 0 0,0 1 1 0 0,1 0-1 0 0,0 0 0 0 0,1 12 0 0 0,0-17 13 0 0,-1 1 0 0 0,0-1 0 0 0,0 1 0 0 0,-1-1 0 0 0,1 0 0 0 0,-1 1 0 0 0,0-1 0 0 0,-3 5 0 0 0,14-2 0 0 0,-7-2 0 0 0,-2-6 0 0 0,0 1 0 0 0,0-1 0 0 0,0 0 0 0 0,0 0 0 0 0,0 0 0 0 0,0 0 0 0 0,0 0 0 0 0,0 0 0 0 0,1 1 0 0 0,-1-1 0 0 0,0 0 0 0 0,0 0 0 0 0,0 0 0 0 0,0 0 0 0 0,0 0 0 0 0,0 0 0 0 0,1 0 0 0 0,-1 0 0 0 0,0 0 0 0 0,0 1 0 0 0,0-1 0 0 0,0 0 0 0 0,1 0 0 0 0,-1 0 0 0 0,0 0 0 0 0,0 0 0 0 0,0 0 0 0 0,0 0 0 0 0,1 0 0 0 0,-1 0 0 0 0,0 0 0 0 0,0 0 0 0 0,0 0 0 0 0,0-1 0 0 0,1 1 0 0 0,-1 0 0 0 0,0 0 0 0 0,0 0 0 0 0,0 0 0 0 0,0 0 0 0 0,0 0 0 0 0,1 0 0 0 0,-1 0 0 0 0,0 0 0 0 0,0-1 0 0 0,0 1 0 0 0,0 0 0 0 0,0 0 0 0 0,13-4 0 0 0,25-6 0 0 0,-2 8 0 0 0,1 5 1 0 0,-29-2-20 0 0,-1 0 1 0 0,0 0 0 0 0,1-1-1 0 0,-1 0 1 0 0,1-1-1 0 0,9-1 1 0 0,-16 2-46 0 0,7-8-2463 0 0,26-22 1913 0 0,-33 30 553 0 0,-1-1 0 0 0,1 1 0 0 0,0-1 0 0 0,-1 1 0 0 0,1-1 1 0 0,-1 1-1 0 0,1-1 0 0 0,-1 1 0 0 0,1-1 0 0 0,-1 1 0 0 0,1-1 0 0 0,-1 0 0 0 0,1 1 1 0 0,-1-1-1 0 0,0 0 0 0 0,1 1 0 0 0,-1-1 0 0 0,0 0 0 0 0,0 0 0 0 0,1 0 0 0 0,-1-2-1373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4:4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1332 455 0 0,'0'-1'90'0'0,"0"-1"0"0"0,0 1-1 0 0,0-1 1 0 0,1 1 0 0 0,-1-1-1 0 0,0 1 1 0 0,1-1 0 0 0,-1 1-1 0 0,1-1 1 0 0,0 1 0 0 0,-1 0-1 0 0,1-1 1 0 0,0 1 0 0 0,0 0-1 0 0,0-1 1 0 0,0 1 0 0 0,2-2-1 0 0,5-8 1584 0 0,1-3-1526 0 0,27-35 563 0 0,-11 16-394 0 0,-18 25-41 0 0,2-3-10 0 0,28-32-25 0 0,-28 32-101 0 0,0 2-47 0 0,27-28-11 0 0,-27 28 2 0 0,1 0 10 0 0,30-24 3 0 0,-31 24 0 0 0,2 2 18 0 0,31-20 72 0 0,-32 20 36 0 0,1 0 8 0 0,33-21 4 0 0,-33 21 4 0 0,2-1 2 0 0,63-37 230 0 0,-64 38-405 0 0,0 0 29 0 0,0 0 0 0 0,12-10-1 0 0,35-26 238 0 0,0-2 122 0 0,3-2 23 0 0,0-3-48 0 0,-50 40-358 0 0,34-31 274 0 0,13-15 42 0 0,-16 15-194 0 0,-21 21 0 0 0,21-20 0 0 0,-21 20 0 0 0,22-19 0 0 0,-22 20-1 0 0,23-21-7 0 0,-24 20-7 0 0,40-36 170 0 0,-26 22-199 0 0,-26 25-11 0 0,3-1-1 0 0,33-29-12 0 0,-25 23-58 0 0,18-11-45 0 0,-17 14 22 0 0,23-12-6 0 0,-33 18 239 0 0,-2 1-139 0 0,28-17-6 0 0,-28 17 170 0 0,0-1-221 0 0,27-22-78 0 0,-27 22-82 0 0,-8 8-881 0 0,0-1 903 0 0,0 0 0 0 0,0 1 0 0 0,-1-1-1 0 0,1 0 1 0 0,0 1 0 0 0,0-1 0 0 0,-1 1 0 0 0,1-1 0 0 0,0 1-1 0 0,-1 0 1 0 0,1-1 0 0 0,-1 1 0 0 0,1 0 0 0 0,-1-1-1 0 0,1 1 1 0 0,-1 0 0 0 0,1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4:4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1288 1839 0 0,'-11'15'2939'0'0,"17"-27"-1414"0"0,-5 11-1400 0 0,0-1 0 0 0,0 0 0 0 0,0 1-1 0 0,0-1 1 0 0,1 1 0 0 0,-1-1 0 0 0,1 1-1 0 0,-1-1 1 0 0,1 1 0 0 0,-1 0 0 0 0,1 0-1 0 0,3-2 1 0 0,-1 2 200 0 0,0-1 0 0 0,1 1 0 0 0,-1 1 0 0 0,8-2 0 0 0,-11 2-321 0 0,3 0 100 0 0,1 0-60 0 0,12-9 493 0 0,30-18-467 0 0,-36 20 15 0 0,-1 0-26 0 0,28-24-34 0 0,-29 23 47 0 0,1 0-4 0 0,27-26-44 0 0,-27 26 35 0 0,-1-2 26 0 0,29-28-16 0 0,-28 29 65 0 0,-1 1-44 0 0,28-25 6 0 0,-28 25 98 0 0,0 1-90 0 0,29-22 6 0 0,-28 22 114 0 0,0-1-112 0 0,32-24 0 0 0,-31 24 0 0 0,-2 2-5 0 0,29-21-23 0 0,-28 20-11 0 0,-2-1-1 0 0,37-31-12 0 0,8-10-48 0 0,10-10 48 0 0,-22 22-37 0 0,14-9 41 0 0,-46 39 73 0 0,2-2-69 0 0,32-26-4 0 0,-32 27 176 0 0,-1-1-152 0 0,31-25-1 0 0,-31 26-6 0 0,0-1-14 0 0,38-35-54 0 0,5-8-13 0 0,-6 8-12 0 0,-27 27-36 0 0,24-12 47 0 0,-22 15 44 0 0,22-10-21 0 0,-21 12 26 0 0,33-18-36 0 0,-42 20-12 0 0,-1 0 0 0 0,16-15 0 0 0,22-26 0 0 0,-48 48 0 0 0,43-42 0 0 0,1 11 14 0 0,-37 28 212 0 0,0 0-172 0 0,29-17-56 0 0,-29 17-59 0 0,-3-2-531 0 0,24-22 473 0 0,-25 21-25 0 0,-9 10-448 0 0,0-1-232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4:5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1888 919 0 0,'-2'2'95'0'0,"0"1"-1"0"0,-1-1 0 0 0,1-1 0 0 0,-1 1 0 0 0,0 0 1 0 0,1 0-1 0 0,-1-1 0 0 0,0 0 0 0 0,0 1 0 0 0,0-1 1 0 0,0 0-1 0 0,-3 0 0 0 0,-2 0 197 0 0,0 0-1 0 0,1-1 0 0 0,-12 0 1 0 0,-2-1 10 0 0,18 1-163 0 0,0 1 0 0 0,0-1 0 0 0,0 1 1 0 0,0-1-1 0 0,0 1 0 0 0,0 0 0 0 0,0 0 0 0 0,1 1 0 0 0,-1-1 0 0 0,0 0 0 0 0,1 1 0 0 0,-1 0 0 0 0,1 0 0 0 0,-1-1 0 0 0,-2 4 0 0 0,-19 12 1845 0 0,24-17-1968 0 0,0 0 0 0 0,0 0-1 0 0,0 0 1 0 0,0 1-1 0 0,-1-1 1 0 0,1 0-1 0 0,0 0 1 0 0,0 0-1 0 0,0 0 1 0 0,0 0 0 0 0,0 0-1 0 0,-1 0 1 0 0,1 0-1 0 0,0 0 1 0 0,0 0-1 0 0,0 0 1 0 0,0 0-1 0 0,-1 0 1 0 0,1 0 0 0 0,0 0-1 0 0,0 0 1 0 0,0 0-1 0 0,-1 0 1 0 0,1 0-1 0 0,0 0 1 0 0,0 0 0 0 0,0 0-1 0 0,0 0 1 0 0,0 0-1 0 0,-1 0 1 0 0,1 0-1 0 0,0 0 1 0 0,0 0-1 0 0,0-1 1 0 0,0 1 0 0 0,0 0-1 0 0,-1 0 1 0 0,1 0-1 0 0,0 0 1 0 0,0 0-1 0 0,0 0 1 0 0,0-1-1 0 0,0 1 1 0 0,0 0 0 0 0,0 0-1 0 0,0 0 1 0 0,-1-1-1 0 0,3-10 227 0 0,6-13-303 0 0,-6 18 48 0 0,13-22 14 0 0,9-13 35 0 0,-19 32 362 0 0,4-1-173 0 0,26-30 24 0 0,-27 30 498 0 0,3-1-340 0 0,32-33-3 0 0,-32 33-23 0 0,-1 1-11 0 0,52-48 337 0 0,-9 10-349 0 0,7-3-84 0 0,2 1-1 0 0,-1-1 23 0 0,0-3 252 0 0,-17 14-245 0 0,-22 19 9 0 0,25-24 28 0 0,-24 23 11 0 0,22-22 2 0 0,-22 22-18 0 0,22-21-78 0 0,-22 21-31 0 0,24-25-8 0 0,-23 23-15 0 0,25-24-61 0 0,-24 24-21 0 0,24-23-7 0 0,-25 24-5 0 0,22-22-17 0 0,-25 25-10 0 0,37-34 66 0 0,-10 12-122 0 0,13-10 23 0 0,10-6 18 0 0,-21 15-42 0 0,20-21 96 0 0,-28 27-94 0 0,-20 17 68 0 0,22-22 71 0 0,-22 20 24 0 0,23-24 3 0 0,-24 23-10 0 0,34-41 68 0 0,-9 8-44 0 0,-11 11-188 0 0,-20 24-18 0 0,25-30-72 0 0,-11 17 2 0 0,-22 26 4 0 0,2 0-58 0 0,2-3 115 0 0,-4 4 6 0 0,0 0-1 0 0,1 0 0 0 0,8-5 0 0 0,-14 11-99 0 0,-1 0 1 0 0,0 0-1 0 0,1 1 0 0 0,-1-1 0 0 0,1 0 1 0 0,-1 1-1 0 0,0-1 0 0 0,1 1 0 0 0,-1-1 1 0 0,1 1-1 0 0,0 0 0 0 0,-1 0 0 0 0,3-1 1 0 0,-4 3-960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15:41:47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3676 5828 11967 0,'-2'-3'1072'0,"1"1"-864"0,1 1-208 0,-2 1 0 16,2 0 1232-16,-1 0 208 0,1 0 32 0,-1 0 16 16,0-3 2128-16,-1 3 416 0,0 3 96 0,1-3 16 15,-1 3-1776-15,1 0-368 0,1 1-64 0,-1 2-16 16,0 0-1040-16,1 0-224 0,1 2-32 0,-1 0-16 15,0 0-240-15,0 3-48 0,1 0-16 0,-1 4 0 16,0-3-80-16,-1 4-16 0,0 3 0 0,-2 3 0 16,1 0-80-16,-3 3-128 0,1-3 176 0,-1 4-176 15,-1-1 128-15,0 1-128 0,0-1 0 0,-2-2 0 16,0 4 0-16,0-2 0 0,2-8 0 0,0 4 0 16,0-1 0-16,1 1 0 0,0-5 0 0,1 0 0 0,2 0 0 15,-1-3 0-15,3-3 0 0,0 0 0 0,1-2 0 0,2 0 0 16,0-2 0-16,2-1 0 0,0 1 0 0,-5-6 0 15,0 0 0-15,0 0 0 0,0 0 144 0,0 0 32 16,62 1 0-16,-62-1 0 0,0 0 16 0,0 0 16 16,71-16 0-16,-71 16 0 0,0 0-16 0,58-12 0 15,-58 12 0-15,0 0 0 0,69-10-64 0,-69 10-128 16,0 0 176-16,67-6-176 0,-67 6 0 0,0 0 0 16,55 2 0-16,-55-2 0 0,0 0 0 0,0 0 0 15,54 8 0-15,-54-8 0 16,0 0-336-16,0 0-128 0,0 0-32 0,0 0-19408 0</inkml:trace>
  <inkml:trace contextRef="#ctx0" brushRef="#br0" timeOffset="283.74">3655 5825 26719 0,'-5'-3'1184'0,"4"0"240"0,0 1-1136 0,1 1-288 0,0 1 0 0,1-3 0 15,0 2 2240-15,3-2 384 0,-4 3 64 0,0 0 32 16,0 0-1040-16,48-26-208 0,-48 26-32 0,0 0-16 16,58-14-864-16,-58 14-176 0,0 0-48 0,61-9 0 15,-61 9-208-15,0 0-128 0,62-5 160 0,-62 5-160 16,0 0 0-16,0 0 0 0,62 1 0 0,-62-1 0 0,0 0 0 0,0 0 0 15,0 0 0-15,40 16 0 16,-35-11-640-16,0-1-64 0</inkml:trace>
  <inkml:trace contextRef="#ctx0" brushRef="#br0" timeOffset="502.65">3668 5980 20271 0,'1'6'896'0,"0"-5"192"0,2 2-880 0,-2-1-208 15,0-2 0-15,0 2 0 0,2 0 2368 0,2 1 448 16,-5-3 64-16,0 0 32 0,0 0-768 0,45 11-160 0,-45-11-16 0,0 0-16 16,0 0-1328-16,67 5-272 0,-67-5-48 0,0 0-16 15,62 0-288-15,-62 0 0 0,0 0 0 0,64-7-11472 16,-64 7-2320-16</inkml:trace>
  <inkml:trace contextRef="#ctx0" brushRef="#br0" timeOffset="1071.6">4569 5759 14735 0,'-5'0'1312'0,"3"0"-1056"16,-1-3-256-16,-1 2 0 0,1 1 3344 0,2-1 624 16,-6-1 112-16,-5-1 16 0,-3-2-1024 0,0-3-224 15,-2 2-32-15,1-2-16 0,1 0-1872 0,0-1-368 16,2 3-80-16,-1-1-16 0,3 1-240 0,0 1-48 16,0 1-16-16,1 2 0 0,0 0-32 0,0 2-128 15,1-2 192-15,3 4-64 0,-1-2 80 0,3 2 16 16,0 3 0-16,1-2 0 0,1 1-32 0,1 2 0 15,1 3 0-15,1-2 0 0,2 4-192 0,1 0 176 16,-1 4-176-16,2-1 160 0,3 3-160 0,-1-1 0 16,0 2 144-16,1-1-144 0,-3-1 0 0,1 0 0 15,0 3 0-15,0 0 0 0,-1 2 0 0,0-1 0 0,-1 2 0 16,-2 1 0-16,1-1 0 0,-1 0 0 0,-2 3 0 16,2 0 0-16,-2-3 0 0,0 0 0 0,0 0 0 0,-2 1 0 15,1-3 0-15,0 1 0 0,0 1 0 0,-1-4 0 16,1 2 0-16,-1-1 0 0,-1-1 0 0,0 0 0 15,-1-1 0-15,1-1 0 0,0 0 0 0,-1-2 0 16,1 0 0-16,0-1 0 0,1-3 0 0,1 0 0 16,0-2 0-16,1 2 0 0,0-4 0 0,0 2 0 15,1 0 0-15,0-1 0 0,1-4 0 0,0 3-128 16,2-2 128-16,0 1 0 0,-1-1 0 0,-3-4 0 16,0 0 0-16,0 0 0 0,0 0 0 0,39 16 0 15,-39-16 0-15,0 0 0 0,0 0 0 0,0 0 128 16,49 9 0-16,-49-9 16 0,0 0 0 0,0 0 0 15,55 1-144-15,-55-1 0 0,0 0 144 0,0 0-144 0,49 5 0 16,-49-5 0-16,0 0 0 0,0 0 0 16,0 0 0-16,59 0 0 0,-59 0 0 0,0 0 0 15,0 0-496-15,0 0-64 0,0 0-16 0,52 3 0 16,-52-3-896-16,0 0-176 16</inkml:trace>
  <inkml:trace contextRef="#ctx0" brushRef="#br0" timeOffset="2566.86">4940 6398 4607 0,'-2'-4'400'0,"0"2"-400"0,2 1 0 0,0-2 0 16,0-1 2064-16,0 2 336 0,2-1 64 0,-2 0 16 16,1-3 1216-16,0-2 240 0,0-1 48 0,0 0 16 15,1 0-816-15,0 3-176 0,-1 2-16 0,1-2-16 16,0 2-1760-16,2 0-336 0,0-2-80 0,1 0-16 16,-5 6-256-16,0 0-48 0,0 0-16 0,38-41 0 15,-38 41-208-15,0 0-64 0,48-50 0 0,-48 50 0 16,51-51-192-16,-51 51 144 0,57-60-144 0,-57 60 128 15,42-44-128-15,-42 44 0 0,42-48 0 0,-42 48 0 16,43-47 0-16,-43 47 0 0,31-39 0 0,-31 39 0 16,0 0 0-16,0 0 0 0,0 0 0 0,27-34 0 0,-27 34-320 15,0 0 0-15,-1 0 0 0,-2 0-18896 16</inkml:trace>
  <inkml:trace contextRef="#ctx0" brushRef="#br0" timeOffset="2832.61">4925 5874 7359 0,'-10'2'656'0,"7"-2"-528"16,0 0-128-16,1 0 0 0,0 0 2592 0,2 0 480 16,0 3 112-16,0-2 16 0,0 4 1536 0,3 1 304 15,-1 5 64-15,2 1 16 0,1 5-3024 0,1 0-608 0,0-1-112 16,2 0-32-16,0 3-704 0,4 0-160 15,0 7-32-15,3 2 0 0,2 0-240 0,0 4-48 0,3-1-16 0,0-1 0 16,-1-3-144-16,-3-1 0 0,-2-6 0 0,-1-2 0 16,-2 1 0-16,-1-3 0 0,1 0 0 0,-1-1 0 15,-2-5 0-15,2-2 0 0,0 2 0 0,1-4 0 16,-11-6-384-16,0 0-16 0,0 0 0 0,46 13-12464 16,-46-13-2480-16</inkml:trace>
  <inkml:trace contextRef="#ctx0" brushRef="#br0" timeOffset="3516.63">5362 5641 11055 0,'-2'0'976'0,"1"0"-784"15,1 1-192-15,1-1 0 0,-1 0 2480 0,2 3 448 16,-1-3 80-16,0 4 32 0,2-1 1408 0,2 3 288 16,1 1 48-16,1 1 16 0,-7-8-3088 0,20 19-624 15,-20-19-112-15,27 17-16 0,-27-17-528 0,35 19-112 16,-35-19 0-16,43 18-16 0,-43-18-176 0,43 16-128 16,-43-16 192-16,46 15-192 0,-46-15 0 0,0 0 0 15,57 16 0-15,-57-16 0 0,0 0 0 0,0 0 0 0,54 10 0 0,-54-10 0 16,0 0 0-16,0 0 0 15,0 0 0-15,46 16 0 0,-46-16 0 0,0 0 0 0,0 0 0 0,0 0 0 16,22 19 0-16,-18-15 0 0,-1 2 0 0,-1-3 0 16,-1 2 0-16,2 2 0 0,-2-3 0 0,-1 5 0 15,0 0 0-15,0 1 0 0,-1 2 0 0,0 4 0 16,-2 0 0-16,2 0 0 0,-3 5 0 0,2 2 0 16,-2-1 128-16,0 1-128 0,2 2 0 0,-1-4 0 15,1-1 0-15,-1 2 0 0,1 3 0 0,-1-2 0 16,2 2 0-16,0 0 0 0,1 0 0 0,0-3 0 15,1 0 0-15,0-2 0 0,2-2 0 0,-1-2 0 16,1 1 0-16,-1-3 0 0,1 0 0 0,0 1 0 16,1-3 0-16,1 2 0 0,-1-2 0 0,0-2 0 15,-1-1 0-15,1-2 0 0,1 2 0 0,-1 1 0 16,1-4 0-16,-2 1 0 0,0-1 0 0,-1 1 0 0,1-1 0 16,-2-1 0-16,1 0 0 0,-2 0 0 0,2-2 0 0,-2 0 0 15,0 1 0-15,-2-1 0 0,1 2 128 0,-1-1-128 16,0 2 0-16,0-2 0 0,-2 2 0 0,1-2 0 15,-2 1 128-15,-2-2-128 0,1 4 128 0,0-1-128 16,-1-3 192-16,-2 1-192 0,-1 1 256 0,-1-1-64 16,0-3-16-16,-4 0 0 0,0-1 96 0,-2-1 32 15,0 0 0-15,-2-3 0 0,0 2-80 0,-2-2-16 16,-2-2 0-16,-1 1 0 0,3 0-208 0,2 2 144 16,1-3-144-16,2 2 128 0,1 2-128 0,3 0 0 15,2 0 0-15,1 2 0 0,2 0 0 0,2 2 0 16,0 0 0-16,1 0 0 0,1 2 0 0,2 0-176 0,-1 1 176 0,2-1-128 31,3-1-832-31,-1 0-144 0</inkml:trace>
  <inkml:trace contextRef="#ctx0" brushRef="#br0" timeOffset="5866.3">6252 6161 3679 0,'-6'2'320'0,"1"-2"-320"16,1 0 0-16,2 0 0 0,0 0 1920 0,1 0 304 15,0 0 64-15,0 0 16 0,-2 0 1008 0,0 0 208 16,0 0 32-16,-1-2 16 0,3 2-960 0,0 0-192 16,2 0-48-16,0-4 0 0,2 1-880 0,-1 3-176 15,3 0-32-15,0 0-16 0,1 0-336 0,-1 0-64 16,2 3-16-16,-1-2 0 0,-6-1-352 0,0 0-80 15,0 0-16-15,38 15 0 0,-38-15-112 0,0 0-32 16,35 14 0-16,-35-14 0 0,0 0-256 0,0 0 160 16,47 17-160-16,-47-17 128 0,0 0-128 0,0 0 0 15,55 7 0-15,-55-7 0 0,0 0 0 0,0 0 0 16,0 0 0-16,53-10 0 0,-53 10 0 0,0 0 0 0,0 0 0 16,0 0 0-1,0 0-464-15,0 0 16 0,41-31 16 0,-41 30 0 16,-1-1-1392-16,0 2-288 0,-2-3-48 0,-2 2-14240 0</inkml:trace>
  <inkml:trace contextRef="#ctx0" brushRef="#br0" timeOffset="6199.2">6259 6284 2751 0,'-3'3'256'0,"0"-2"-256"16,2 0 0-16,0-1 0 0,0 0 2256 15,-1 1 416-15,2-1 80 0,-1 3 0 0,-1-3 1600 0,0 4 320 16,1-4 64-16,0 2 16 0,2-1-1776 0,0 2-352 16,2-3-80-16,1 2-16 0,0-2-1488 0,3 0-288 15,-1 1-64-15,-6-1-16 0,0 0-304 0,0 0-64 16,0 0-16-16,0 0 0 0,0 0-64 0,54 7-16 15,-54-7 0-15,0 0 0 0,0 0-208 0,0 0 0 16,0 0 128-16,48 8-128 0,-48-8 0 0,0 0 0 16,0 0 0-16,0 0 0 0,47 4 0 0,-47-4 0 0,0 0 0 15,0 0 0 1,0 0-464-16,0 0-48 0,60-14 0 0,-60 14-18144 0</inkml:trace>
  <inkml:trace contextRef="#ctx0" brushRef="#br0" timeOffset="6699.1">7267 5696 13823 0,'-1'0'1216'0,"1"0"-960"15,0 0-256-15,0 0 0 0,0 0 2432 0,0 2 448 16,0-2 96-16,0 0 16 0,-1 1 576 0,1 2 112 16,1 0 32-16,-1 1 0 0,2 1-2240 0,0 1-432 0,-1-1-80 0,1 1-32 15,0 3-496-15,0 0-112 0,-1-2 0 16,-1 3-16-16,2 1-128 0,-1-1-32 0,0 2 0 0,-1 5 0 15,0-1-144-15,-1 0 0 0,0 0 0 0,-1-1 128 16,1-3-128-16,1 4 0 0,-1-2 0 0,1 0 0 16,1-1 0-16,-1-3-144 0,3 0 144 0,-2-4 0 15,0 0-704-15,0-2-16 0,2-1-16 16,-2 0-17520-16</inkml:trace>
  <inkml:trace contextRef="#ctx0" brushRef="#br0" timeOffset="7002.42">6947 6144 22111 0,'5'4'976'0,"0"-1"208"0,0-3-944 0,0 1-240 16,-5-1 0-16,0 0 0 0,0 0 2480 0,0 0 448 15,0 0 80-15,59-4 32 0,-59 4-704 0,52-2-144 16,-52 2-16-16,57-5-16 0,-57 5-1328 0,51 0-256 16,-51 0-48-16,0 0-16 0,69 5-144 0,-69-5-48 15,48 5 0-15,-48-5 0 0,0 0-192 0,61 7-128 16,-61-7 128-16,0 0-128 0,43 9 0 0,-43-9 0 16,0 0 0-16,0 0 0 0,49 12 0 0,-49-12 0 0,0 0 0 0,0 0 0 15,0 0-320-15,44 8-16 0,-44-8-16 0,0 0 0 31,0 0-1200-31,0 0-240 0,0 0-64 0,0 0-15248 0</inkml:trace>
  <inkml:trace contextRef="#ctx0" brushRef="#br0" timeOffset="7934.65">7245 6315 5407 0,'-3'-2'0'0,"2"0"224"0,0 2-64 0,1-2 16 0,0 2-176 0,0 0 0 0,0-3 0 0,1 2 0 0,2-4 3968 0,-1-1 752 15,1 1 144-15,0 3 48 0,0-2-1648 0,-1-1-320 16,-2 5-64-16,0 0 0 0,0 0-1264 0,0 0-240 15,0 0-48-15,0 0-16 0,0 0-544 0,0 0-96 16,0 0-32-16,0 0 0 0,0 0-256 0,0 0-64 16,0 0-16-16,0 0 0 0,0 0-16 0,0 0 0 15,0 0 0-15,13 11 0 0,-15-3-160 0,2-2-128 16,0 0 192-16,0 1-192 0,0 2 0 0,0-3 0 16,0 3 0-16,0-2 0 0,-1 2 0 0,1-2 0 15,0 2 0-15,0 1 0 0,-1-1 128 0,1 0-128 0,0-1 0 16,-1-2 0-16,1 3 160 0,-1-3-160 0,1 0 128 0,0 0-128 15,0 0 144-15,0-2-144 0,1 2 160 0,-1-2-160 16,0-1 128-16,0-2-128 0,1 1 0 0,-1 1 144 16,1-3-144-16,-1 1 0 0,1 1 0 0,-1 1 0 15,2 1 0-15,-2-2 0 0,1-1 0 0,-1 2 0 16,0 0 0-16,0 0 128 0,0 1-128 0,-1-2 0 16,1-1 128-16,0 2-128 0,0 1 0 0,0-2 128 15,0 1-128-15,0 0 0 0,0-2 0 0,-2 2 128 16,2-1-128-16,-1 2 0 0,1 2 0 0,-1-2 0 15,0 0 0-15,0 1 0 0,-1 1 0 0,0-2 0 16,1 2 0-16,-2-3 0 0,-1 4 0 0,1 1 0 16,-2-2 0-16,0 2 0 0,0 1 0 0,0-3 0 15,-3 4 0-15,1 0 0 0,-2 2 0 0,-1-2 0 0,1 2 0 0,-1 1 0 16,1-6 0-16,0 4 0 0,0-4 0 0,-1 3 0 16,1-1 0-16,2 0 0 0,0-2 0 0,2-1 0 15,0 0 0-15,1-3 0 0,-1 1-128 0,1-2 128 16,0 4 0-16,2-4 0 0,-1 0 0 0,2-1 0 15,0 2 0-15,-1-3 0 0,2 2 0 0,0-4 0 16,2 2 0-16,-1 0 0 0,0-4 0 0,2 2 0 16,-3 2 0-16,0 0 0 0,0 0 0 0,0 0 0 15,0 0 0-15,0 0 0 0,39-39 0 0,-39 39 0 16,0 0 0-16,0 0 0 0,0 0 0 0,0 0 0 16,46-41 0-16,-46 41 0 0,0 0 0 0,0 0 0 0,0 0 0 15,0 0 0-15,0 0 0 0,46-32 0 16,-46 32 0-16,0 0 0 0,0 0 0 0,0 0 0 0,0 0 0 0,0 0 0 15,0 0 0-15,0 0 0 0,0 0 0 0,0 0 0 16,0 0 0-16,0 0 0 0,0 0 0 0,0 0 0 16,0 0 0-16,48 6 0 0,-47 1 0 0,2 3 0 15,-2-1 0-15,1 1 0 0,1 3 0 0,-1-5 0 16,1 2 0-16,-1-1 0 0,2 1 0 0,-2 2 0 16,3-2 0-16,-1 0 0 0,0 0 0 0,1-2 0 15,0-1 0-15,1-1 0 0,0 1 0 0,2-2 0 16,-1 3 0-16,-7-8 0 0,0 0 0 0,31 12 0 15,-31-12 0-15,0 0 0 0,0 0 0 0,39 12 0 16,-39-12 0-16,0 0 0 0,0 0 0 0,0 0 0 16,0 0-192-16,0 0 16 0,0 0 16 0,0 0 0 15,52-8-944-15,-52 8-192 0,0 0-48 0,0 0-16576 16</inkml:trace>
  <inkml:trace contextRef="#ctx0" brushRef="#br0" timeOffset="19699.16">14534 5237 4671 0,'0'-3'0'16,"0"3"0"-1,0-2 0-15,0 1 0 0,0 1 0 0,0-3 0 0,0 3 160 0,0-4 32 16,2-2 16-16,-2 3 0 0,-2-4 1120 0,1 1 208 15,0 1 64-15,0 2 0 0,-1-1-368 0,1 0-64 0,-1 4-16 0,1 0 0 16,-2 0-512-16,2 0-128 0,0 0 0 16,-1 0-16-16,1 1-368 0,0 2-128 0,1-3 0 0,0 0 0 15,0 0 0-15,0 0 0 0,0 0 0 0,0 0 0 16,0 0 0-16,0 0 256 0,0 0-32 0,0 0 0 16,0 0 496-16,0 0 112 0,46 6 0 0,-46-6 16 15,0 0-112-15,0 0-32 0,0 0 0 0,40 0 0 16,-40 0-320-16,0 0-64 0,0 0 0 0,0 0-16 15,0 0-304-15,0 0 0 0,42 10 0 0,-42-10 0 16,0 0 0-16,0 0-144 0,0 0 144 0,0 0-128 16,-3 0 272-16,-1-4 64 0,-1 4 16 0,0-2 0 0,0-1 176 0,0 2 48 15,-1-3 0-15,0-2 0 0,1 4-304 16,-2-5-144-16,0 4 160 0,0-3-160 0,1 2 0 0,0 1 0 16,1 1 0-16,-2 1 0 0,2-2 0 0,1 3 0 15,0 0 0-15,0 0 0 0,0 0 0 0,1 3 0 16,0-3 0-16,1 1 0 0,-1 1 0 0,2 1 0 15,-1 1 0-15,2-4 144 0,0 0-144 0,0 0 0 16,0 0 0-16,0 0 0 0,-7 26 0 0,6-23 128 16,1-3-128-16,0 0 128 0,0 0-128 0,0 0 0 15,0 0 0-15,0 0 128 0,0 0-128 0,0 0 192 16,0 0-192-16,0 0 192 0,0 0 16 0,46 19 16 16,-46-19 0-16,0 0 0 0,0 0-32 0,33-6-16 15,-33 6 0-15,0 0 0 0,0 0-176 0,29-4 0 16,-29 4 0-16,0 0 128 0,0 0-128 0,0 0 0 0,0 0 0 0,0 0 0 15,0 0-256-15,0 0 80 0,0 0 16 16,0 0 0-16,0 0-96 0,0 0 0 0,-1-3-16 0,-6 3 0 16,1 0-32-16,-1 0 0 0,-2 0 0 0,-2 0 0 15,0 3 0-15,0-3 0 0,-3 0 0 0,0 2-7184 16,0-2-1424-16</inkml:trace>
  <inkml:trace contextRef="#ctx0" brushRef="#br0" timeOffset="40415.72">11730 6606 11055 0,'-5'12'976'0,"3"-4"-784"16,0-2-192-16,1-3 0 0,1 0 0 0,1-1-160 16,-1 0 32-16,2 3 0 0,-1 1 2160 0,1 4 432 15,2-3 96-15,-2 2 0 0,2-3 32 0,0-2 0 16,2-2 0-16,0-1 0 0,-6-1-928 0,0 0-176 15,0 0-32-15,0 0-16 0,0 0-560 0,63-29-112 16,-63 29-32-16,0 0 0 0,41-45-256 0,-41 45-48 16,30-39-16-16,-30 39 0 0,23-41-112 0,-23 41-32 15,26-52 0-15,-11 17 0 0,-1 1-64 0,-1-1-16 16,-3 6 0-16,-1-3 0 0,1-2-192 0,-3 2 128 0,-1-3-128 0,-1 4 0 16,-2 3 0-16,-5 3 128 0,1 3-128 0,-2 2 0 15,-1 4 0-15,0 3 0 0,0 3 0 0,-2-1 0 16,0 4 0-16,-3 1 128 0,1 0-128 0,-2 3 0 15,1 2 256-15,1 1-64 0,-1 1 0 0,-1 4 0 16,-1 1 16-16,0 4 0 0,0 2 0 0,-1 5 0 16,3 1-48-16,-3 2-16 0,3-2 0 0,0 0 0 15,1-1-16-15,2 5-128 0,-1 7 192 0,-2 5-64 16,2 1-128-16,1 1 0 0,-1 2 0 0,1 3 128 16,-1 6-128-16,1 1 0 0,1 3 0 0,1 0 0 15,0 1 0-15,1-4 0 0,-1 2 0 0,0-5 0 16,2-2 0-16,-1-2 0 0,1 1 0 0,-1-4 0 15,2-3 0-15,1 0 0 0,1 2 0 0,2-5 0 0,2-4 0 0,0-3 0 16,2-3 0-16,0-4 0 16,2-3 0-16,1-3 0 0,-1 0 0 0,-1-6 0 0,1 1 0 0,-9-7 0 15,0 0 0-15,0 0 0 0,0 0-144 0,0 0 144 16,51-37 0-16,-51 37 0 0,12-35-224 0,-6 13 64 16,-1-7 16-16,1-5 0 0,-1-2 144 0,-1-1-128 15,0 2 128-15,-2-2-128 0,-1 1 128 0,-1-1 0 16,-2 2 0-16,-2 3 0 0,-1 4 0 0,-1 2 0 15,-1-1 0-15,-1 3 0 0,0 2 128 0,-1 3-128 16,2 4 128-16,-1 2-128 0,1 3 192 0,1 1-16 16,1 2-16-16,0 1 0 0,2 3 144 0,1-1 16 15,0 4 16-15,2 0 0 0,0 0 48 0,0 2 16 16,2 0 0-16,-1 1 0 0,0 2-112 0,3 1-32 16,1 2 0-16,1 1 0 0,3-1-128 0,-1 0-128 15,1 2 144-15,-9-10-144 0,27 16 0 0,-27-16 0 0,36 19 0 0,-36-19 0 16,37 16 0-16,-37-16 0 0,37 12 0 0,-37-12 0 15,0 0 0-15,47 6 0 0,-47-6 0 0,0 0 0 16,0 0 0-16,0 0-128 0,61-12 128 0,-61 12-160 31,0 0-928-31,0 0-192 0</inkml:trace>
  <inkml:trace contextRef="#ctx0" brushRef="#br0" timeOffset="45349.83">12280 6843 2751 0,'0'-2'256'0,"0"0"-256"15,0 0 0-15,0-1 0 0,0 2-160 0,0-4-80 16,0-1-16-16,1-4 0 0,2 0 256 0,1-3 0 16,-1 4 144-16,-1 3-144 0,0 3 0 0,-1 2 0 15,-1 5 0-15</inkml:trace>
  <inkml:trace contextRef="#ctx0" brushRef="#br0" timeOffset="45767.57">12309 6822 4351 0,'1'-1'0'0,"0"1"0"16,-1-3 0-16,0 2 0 0,0 1 0 0,0 0 0 15,1-2 896-15,1-1 240 0,-1 2 32 0,-1-4 16 16,-1 4 2000-16,-1 1 400 0,1 0 64 0,0 0 48 16,0 0-128-16,-2 1-32 0,3 2 0 0,-1-3 0 15,1 2-1296-15,0-2-256 0,0 0-48 0,0 1 0 16,0-1-1120-16,0 0-240 0,1 3-32 0,0-3-16 15,1 0-224-15,-1 2-48 0,1-2-16 0,1 1 16 16,-1 2-64-16,2 1-16 0,-2 2 0 0,1 0 0 16,1 0-48-16,-2 2-128 0,1 3 192 0,-1-1-64 0,1 2-128 15,-1-2 0-15,0 3 0 0,0 2 0 0,0-1 0 16,2 1 0-16,0-2 0 0,-1 0-160 0,1-3 160 0,1-2-160 16,-1 1 160-16,-1-3-144 0,2-2 144 0,0-3 0 15,1-1-144-15,1-1 144 0,-7 1 0 0,0 0 0 16,0 0-144-16,0 0 144 0,47-35 0 0,-47 35 0 15,0 0 0-15,36-43 0 0,-36 43 0 0,0 0 0 16,37-46 0-16,-37 46 0 0,0 0 0 0,32-39 0 16,-32 39 0-16,0 0 0 0,0 0 0 0,0 0 0 15,27-36 0-15,-26 30 0 0,2 2 0 0,-2-1 0 16,3 1 0-16,-4 0 0 0,0 2 0 0,0 1 0 16,-2 1 0-16,1 0 0 0,0 0 0 0,-2 0 0 0,1 1 0 0,-1 3 0 15,0 1 0-15,-2-2-192 0,0 4 64 0,-1-1 0 31,0 0-512-31,-2 1-112 0,2 2-16 0,0 0-11712 0,1-2-2368 0</inkml:trace>
  <inkml:trace contextRef="#ctx0" brushRef="#br0" timeOffset="46002.56">12409 6971 14735 0,'-1'2'640'0,"-1"-2"160"16,2 0-640-16,0 2-160 0,0-2 0 0,0 0 0 15,0 2 2608-15,0 3 480 0,2-2 112 0,-1 4 0 16,-1 2 128-16,1 4 0 0,0 0 16 0,-2 3 0 16,1 3-1952-16,-1 2-400 0,0-1-80 0,-1 1-16 0,2 1-448 0,-1-2-80 15,0-2-32-15,-2 1 0 16,3-5-208-16,-1 0-128 0,1-4 160 0,-1 0-160 0,1-1 0 0,-1-3 0 16,-1-1 0-16,2-3 0 0,-1 1 0 0,1-2-160 15,-1-1 160-15,1-1-192 16,0 1-736-16,0-3-160 0,0 1-16 0,1-3-16720 15</inkml:trace>
  <inkml:trace contextRef="#ctx0" brushRef="#br0" timeOffset="46399.47">13054 6215 4607 0,'-3'-1'400'0,"1"1"-400"0,1 0 0 0,-1 0 0 15,0 0 2048-15,0 0 336 0,-2 0 64 0,-2 1 16 16,-3 1 960-16,1 1 192 0,-3 3 32 0,-1-1 16 16,1 1-832-16,1 3-160 0,1 0-48 0,0-2 0 0,1 2-1120 15,0 1-224-15,0 2-64 0,0-2 0 16,2 3-688-16,-1 2-144 0,1 1-16 0,0 0-16 16,1 3-176-16,0 1-48 0,1 3 0 0,1-1 0 0,-1 7-128 0,0-1 0 15,2 4 0-15,-1-1 0 0,3 2 0 0,0-7 0 16,3-5 0-16,-1-2 0 0,1-3-208 0,0-1 16 15,4-4 16-15,-2-2 0 16,2 0-816-16,0-3-160 0,-7-6-48 0,0 0-16032 16</inkml:trace>
  <inkml:trace contextRef="#ctx0" brushRef="#br0" timeOffset="54116.47">13205 6587 4607 0,'-7'6'400'0,"2"-6"-400"0,1 2 0 0,2-4 0 15,0 2 1104-15,1 0 144 0,1 0 32 0,-1 2 0 16,-3-4 704-16,0 4 128 0,2-1 48 0,0 3 0 16,0-1 256-16,0 0 48 0,2 0 16 0,-1 0 0 15,-1-3-336-15,2 1-64 0,3-1-16 0,-2-1 0 16,2 1-736-16,-1-3-160 0,0 3-16 0,-2 0-16 16,0 0-688-16,0 0-144 0,0 0-32 0,0 0 0 15,0 0-16-15,45-43-16 0,-45 43 0 0,0 0 0 0,0 0-32 0,0 0 0 16,36-42 0-16,-36 42 0 0,0 0-48 0,0 0-16 15,0 0 0-15,0 0 0 0,0 0-144 0,0 0 0 16,0 0 144-16,0 0-144 0,0 0 0 0,0 0 0 16,0 0 0-16,0 0 128 0,0 0-128 0,25 19 0 15,-24-6 0-15,1 2 0 0,0 1 0 0,-1-3 0 16,0 0 0-16,1-2 0 0,1 0 0 0,-1-2 0 16,1-2 0-16,-1 0 0 0,2-1 0 0,-1-1 0 15,1-5 0-15,1 0 0 0,0 0 0 0,-5 0 0 16,0 0 0-16,0 0 128 0,0 0-128 0,0 0 0 15,0 0 0-15,42-35 0 0,-42 35 0 0,0 0 128 0,0 0-128 0,0 0 0 16,20-41 0-16,-19 31 0 0,-1 10 0 0,0 0 0 16,0 0 0-16,7-28 0 0,-6 19 0 0,0 2-128 31,-1 1-352-31,0 1-64 0,0 1-16 0,0 0 0 0,0 2 160 0,-1 2 16 0,1 0 16 0,-1 0 0 16,-1 2 208-16,0 5 160 0,1-1-208 0,-1 1 80 15,1 2 128-15,-1 3 0 0,-1 2 0 0,3 1-128 16,1 1 128-16,1 2 0 0,-1 5 128 0,0-4-128 15,0 4 192-15,-1-1-16 0,0-4-16 0,2 1 0 16,-2 3 48-16,0-2 16 0,0 1 0 0,-2-1 0 16,1 0-224-16,-3 3 0 0,0-3 0 0,-1-2 0 15,0-2 0-15,-3 1 0 0,2-4 0 0,-3 0 0 16,1-2 0-16,-1-5-160 0,2-1 160 0,-1-3-128 16,1-2-240-16,-1-2-32 0,1 1-16 0,0-6 0 15,-1-1-544-15,1-2-96 0,1 0-32 0,-1-2 0 0,4-5 624 0,-2 1 112 16,2 0 32-16,2-2 0 0,1 2 512 0,0 16 128 15,4-29 0-15,-4 29 16 0,0 0 864 0,0 0 160 16,19-44 48-16,-19 44 0 0,0 0-464 0,0 0-96 16,0 0-16-16,0 0 0 0,55-19-384 0,-55 19-64 15,0 0-32-15,0 0 0 0,49 10-80 0,-49-10-16 16,0 0 0-16,0 0 0 0,45 9-112 0,-45-9-16 16,0 0-128-16,0 0 192 0,51 5-192 0,-51-5 0 15,0 0 0-15,0 0 0 0,48-5 0 0,-48 5-288 16,0 0 64-16,0 0-18928 0</inkml:trace>
  <inkml:trace contextRef="#ctx0" brushRef="#br0" timeOffset="54483.25">13685 6205 23951 0,'-1'3'1056'0,"-1"-3"224"0,2 0-1024 0,0 1-256 0,2-1 0 0,-1 2 0 16,0-2 2432-16,-1 0 448 0,0 0 64 0,0 0 32 16,22 16-688-16,-14-7-144 0,2 1-32 0,-2-1 0 15,2 2-1072-15,0 4-208 0,0-3-64 0,0 4 0 16,1 0-320-16,-2-1-80 0,1 2-16 0,-2-1 0 16,1 2-176-16,-2-2-48 0,1 2 0 0,-2 2 0 15,-1-1-128-15,0 0 0 0,-3 4 0 0,0 1 0 16,-4 1 0-16,1 1 0 0,-3-1 0 0,1-3 0 15,-1-2 0-15,-2-2 0 0,1-5 0 0,-1 0 0 0,-1 2 0 0,0-5 0 16,-2 2 0-16,-1-2 0 16,1-1-496-16,-1-2 32 0,0 2 0 0,-1-3 0 15,2 0-224-15,0-2-32 0,3 0-16 0,0-2 0 0,2 1 288 0,2-3 48 16,1 0 16-16,1 0 0 16,0 0-208-16,0 0-48 0,0 0 0 0,0 0 0 15,0 0-1216-15,37-47-256 0,-37 47-64 0,0 0-12800 0</inkml:trace>
  <inkml:trace contextRef="#ctx0" brushRef="#br0" timeOffset="54734">14186 6473 17503 0,'-3'-6'768'0,"2"3"176"0,0-4-752 0,0 4-192 0,1 3 0 0,0-3 0 15,-2 3 2880-15,2-2 560 0,0-2 96 0,0 4 32 16,0 0-544-16,0 0-96 0,0 0-32 0,0 0 0 15,0 0-1760-15,0 0-368 0,0 0-64 0,0 0 0 16,0 0-192-16,0 0-16 0,47-3-16 0,-47 3 0 16,0 0-272-16,18 12-48 0,-18-12-16 0,0 0 0 15,14 11-144-15,-14-11 0 0,12 8 0 0,-7-5 0 16,-5-3 0-16,8 6 0 0,-4-2 0 0,0-3 0 16,-2 1-272-16,1-2-48 0,-1 3 0 0,0-2-12944 15,1 2-2608-15</inkml:trace>
  <inkml:trace contextRef="#ctx0" brushRef="#br0" timeOffset="55018.84">14108 6609 20271 0,'1'0'896'0,"-1"0"192"0,1-2-880 0,1 2-208 15,-1 0 0-15,-1 0 0 0,1 2 2688 0,-1-2 512 16,0 0 80-16,0 0 32 0,0 0-736 0,0 0-144 16,0 0-16-16,38 9-16 0,-38-9-1520 0,0 0-304 15,0 0-64-15,36 10-16 0,-36-10-176 0,0 0-16 16,0 0-16-16,0 0 0 0,43 10-160 0,-43-10-128 0,0 0 144 0,0 0-144 16,0 0 0-16,0 0 0 0,0 0 0 0,51-4 0 15,-51 4 0-15,0 0 0 0,0 0 0 0,0 0 0 31,0 0-544-31,0 0-96 0,0 0-32 0,0 0-18144 0</inkml:trace>
  <inkml:trace contextRef="#ctx0" brushRef="#br0" timeOffset="55399.55">15039 5996 13823 0,'-6'-4'608'0,"1"2"128"0,1 2-592 0,2-3-144 16,0 3 0-16,1 3 0 0,1-3 2944 0,0 2 576 16,-2 0 96-16,-2 3 32 0,0 4-144 0,2 1-32 15,-1 3 0-15,1 3 0 0,2-1-2064 0,0 1-400 16,0 3-96-16,1 0-16 0,0 1-272 0,1 1-64 0,0 1-16 16,0-3 0-16,2 0-256 0,-1-2-48 0,0 1-16 0,1-2 0 15,0-1-224-15,-2-1 0 0,2-2 0 0,-2 0 0 16,0-2 0-16,0-1 0 0,-1-2 0 0,-1-1-160 31,0 1-464-31,0-5-80 0,-1 2-32 0,-1 0-12224 0,-1-2-2448 0</inkml:trace>
  <inkml:trace contextRef="#ctx0" brushRef="#br0" timeOffset="55651.97">14716 6550 23951 0,'4'6'1056'16,"-2"-3"224"-16,1-1-1024 0,-1-2-256 0,1 1 0 0,-1 2 0 0,-2-3 2640 0,0 0 480 15,0 0 80-15,48 0 32 0,-48 0-1184 0,0 0-224 16,67-10-48-16,-67 10-16 0,0 0-976 0,71-17-192 16,-71 17-32-16,52-11-16 0,-52 11-288 0,0 0-64 15,69-13-16-15,-69 13 0 0,0 0-176 0,61-10 0 16,-61 10 0-16,0 0 0 0,43 0 0 0,-43 0 0 15,0 0 0-15,0 0 0 16,32 14-848-16,-32-14-48 0</inkml:trace>
  <inkml:trace contextRef="#ctx0" brushRef="#br0" timeOffset="56150.32">15102 6719 15663 0,'-4'7'688'0,"2"-4"144"0,-1 1-656 0,1-1-176 0,1 0 0 0,-1-3 0 16,1 3 2960-16,-3-3 560 0,1 3 128 0,-3 1 0 16,-2 1-368-16,-1-1-80 0,2-2 0 0,-2 0-16 15,2 0-2032-15,-2-2-416 0,-1 0-80 0,1 1-16 16,-3 2-272-16,3-3-64 0,1 2-16 0,-1-2 0 16,0 4-288-16,-3-2 128 0,0 5-128 0,0-1 0 15,2 1 0-15,1-1 0 0,2 3 0 0,-1 1 0 16,3 0 0-16,2-2 0 0,1-1 0 0,1 0 0 15,1-1 0-15,3 0-144 0,-1 1 144 0,3-4-128 16,1 1 128-16,-6-4 0 0,0 0-144 0,0 0 144 0,0 0 0 0,53-1-144 16,-53 1 144-16,0 0 0 0,0 0 0 0,61-16 0 15,-61 16 0-15,0 0 0 0,0 0-144 0,49-28 144 16,-49 28 0-16,0 0-144 0,0 0 0 0,0 0 0 16,39-45 0-16,-39 45 0 0,0 0-16 0,0 0 0 15,0 0 0-15,13-37 0 0,-13 37 160 0,0 0 0 16,0 0-144-16,0 0 144 0,0 0 0 0,0 0 0 15,0 0 0-15,-2-20 0 0,1 20 0 0,-1 4 0 16,1-1 0-16,0 3 0 0,0-2 192 0,0 5 0 16,1-3 0-16,0 0 0 0,0 4-32 0,0 0 0 15,0 2 0-15,0-3 0 0,0 2-160 0,0 0 192 16,0-1-192-16,0 3 192 0,0-4-32 0,0 1 0 16,0 0 0-16,0-1 0 0,0 0-160 0,1-2 192 0,-1 2-192 15,1 0 192-15,1 1-192 0,0-3 0 0,-1-1 0 0,0-4 0 16,0 2 0-16,1-2 0 0,-1 0 0 0,0-2 0 15,-1 0-384-15,0 0-16 0,0 0 0 0,0 0-12464 16,0 0-2480-16</inkml:trace>
  <inkml:trace contextRef="#ctx0" brushRef="#br0" timeOffset="57217.97">15654 6828 7359 0,'-10'5'656'0,"2"-1"-528"0,4-4-128 0,2 2 0 0,1 0 1088 0,0 0 192 15,1 1 48-15,-2 0 0 0,0 4 2128 0,1 0 416 16,1 2 96-16,2-3 0 0,3 0-848 0,-5-6-176 16,0 0-48-16,0 0 0 0,0 0-1456 0,57-10-288 15,-57 10-64-15,0 0-16 0,62-52-560 0,-62 52-128 16,44-48 0-16,-44 48-16 0,42-55-128 0,-42 55-32 15,36-63 0-15,-36 63 0 0,26-61-208 0,-26 61 0 16,20-65 128-16,-10 28-128 0,0 1 0 0,-2 2 0 16,1-1 0-16,-3 0 0 0,0 1 0 0,-6 34 0 15,8-57 0-15,-8 32 0 0,0 25 0 0,-5-42 0 16,-1 21 0-16,-3 4 0 0,0 4 0 0,-1 1-160 16,-3 2 160-16,-2 4-128 0,0 4 128 0,-1 2 0 0,1 3-144 0,0 3 144 15,1 6 0-15,-1 0 0 0,4 4 0 0,-2 1 0 16,2 6 0-16,-1 4 0 0,1 2 192 0,-2 6-64 15,2 6 0-15,0 0 0 0,1-3 0 0,0 12 0 16,-2 6-128-16,1 7 192 0,0 4-192 0,1 0 192 16,0-4-192-16,1-4 192 0,3-2-192 0,-1 4 192 15,2-3-192-15,0-1 0 0,1-4 0 0,3-3 0 16,1-8 0-16,1-4 0 0,1-1 0 0,1-7 0 16,-1-3 0-16,2-5 0 0,1-2 0 0,0-3 0 15,0-1 0-15,0-6 0 0,-1 0-144 0,-1-4 144 16,1-3 0-16,-2-2-160 0,-2-1 160 0,0 0-128 15,0 0-96-15,0 0-16 0,18-47 0 0,-18 47 0 16,7-48 48-16,-4 17 0 0,0-2 0 0,-1-2 0 16,-1 0 16-16,-2-2 16 0,-1 3 0 0,1 1 0 0,0 2 160 15,0-1 0-15,-1 0-144 0,0 1 144 0,-1 0 0 16,1 5 0-16,0 2 0 0,-1 4 0 0,2 4 144 0,0 0 0 16,1 16 0-16,0 0 0 0,0-25 176 0,0 25 16 15,0 0 16-15,0 0 0 0,0 0 32 0,0 0 0 16,0 0 0-16,0 0 0 0,0 0-112 0,0 0-16 15,49 4 0-15,-49-4 0 0,17 15-64 0,-17-15 0 16,21 13-16-16,-8-4 0 0,-13-9-176 0,24 16 0 16,-24-16 0-16,24 13 128 0,-24-13-128 0,23 13 0 15,-23-13 0-15,0 0 0 0,38 15 0 0,-38-15 0 16,0 0 0-16,34 12 0 0,-34-12-384 0,0 0-16 16,0 0 0-16,0 0-19696 0</inkml:trace>
  <inkml:trace contextRef="#ctx0" brushRef="#br0" timeOffset="57553.6">16073 7111 22111 0,'0'0'976'0,"0"0"208"16,0 0-944-16,0 0-240 0,0 0 0 0,0 0 0 0,0 0 2928 0,0 0 528 15,0 0 128-15,49-46 0 0,-49 46-1280 0,0 0-272 16,48-45-48-16,-48 45-16 0,0 0-1056 0,45-41-208 16,-45 41-32-16,0 0-16 0,38-37-240 0,-38 37-48 15,0 0-16-15,0 0 0 0,50-36-176 0,-50 36-48 16,0 0 0-16,0 0 0 0,43-31-128 0,-43 31 0 15,0 0 0-15,0 0 0 0,0 0 0 0,0 0 0 16,41-42 0-16,-41 42 0 16,0 0-432-16,0 0-112 0,0 0-32 0,0 0-12784 15,1-31-2560-15</inkml:trace>
  <inkml:trace contextRef="#ctx0" brushRef="#br0" timeOffset="57766.57">16180 6853 18431 0,'4'9'816'0,"-3"-3"160"0,2 0-784 0,-2 1-192 0,0-3 0 0,0 1 0 16,1 1 2864-16,0 4 528 0,2 6 96 0,1 4 32 15,1 5-736-15,0 0-144 0,2-1-16 0,-1-1-16 16,2-6-1712-16,-2-1-352 0,3 1-64 0,-1-6-16 16,0 0-288-16,0-1-176 0,0 0 192 0,-1-4-192 15,-8-6 0-15,0 0 0 0,21 13 0 0,-21-13 0 16,0 0 0-16,0 0-272 0,0 0 48 0,0 0-18448 15</inkml:trace>
  <inkml:trace contextRef="#ctx0" brushRef="#br0" timeOffset="58636">17052 6079 5519 0,'-1'0'496'0,"1"0"-496"16,0 0 0-16,0 0 0 0,0 0 1488 0,1 0 208 15,-1 0 32-15,1 0 16 0,-1 2 816 0,-1-2 176 16,1 3 16-16,-2-3 16 0,-1 4-48 0,-1-2-16 15,-1 2 0-15,0-1 0 0,1 1-976 0,-3 2-192 0,1 1-32 0,-1 1-16 16,-1-2-624-16,0 2-128 16,0 2-32-16,0-2 0 0,0 5-352 0,0-5-80 0,-1 6-16 0,-1-2 0 15,-1 2-128-15,1 1-128 0,-1 3 144 0,0 0-144 16,0 3 144-16,-1-2-144 0,1 4 128 0,1-2-128 16,1 1 192-16,0 0-32 0,0-3-16 0,2 1 0 15,-1 2-16-15,1 3-128 0,1-1 192 0,1 0-64 16,1 3 0-16,0 1-128 0,2 1 192 0,1-3-64 15,1 0-128-15,0 1 0 0,0-1 0 0,1-1 128 16,0 1-128-16,0 2 0 0,3-2 0 0,-1 1 0 16,-1-2 0-16,2-1 0 0,-1 0 128 0,1-1-128 15,2-1 0-15,1-1 0 0,0 1 0 0,0-2 0 16,2-5 0-16,1 1 128 0,0-4-128 0,0 2 0 16,2-2 128-16,-1-2-128 0,-11-10 0 0,21 15 128 0,-21-15-128 15,0 0 0-15,29 13 0 0,-29-13 0 0,0 0 0 0,0 0 0 16,0 0 0-16,0 0 0 15,0 0-576-15,54-3-64 0,-54 3 0 0,0 0-17664 16</inkml:trace>
  <inkml:trace contextRef="#ctx0" brushRef="#br0" timeOffset="59816.19">17336 6303 9215 0,'0'0'816'0,"0"0"-656"0,0 0-160 0,0 0 0 16,0 0 1344-16,0 0 256 0,0 0 32 0,0 0 16 16,0 0 912-16,0 0 192 0,35-37 48 0,-35 37 0 15,0 0-176-15,0 0-48 0,0 0 0 0,0 0 0 16,0 0-704-16,0 0-144 0,0 0-16 0,0 0-16 16,36 15-896-16,-34-7-176 0,2 2-48 0,0 0 0 15,1 0-144-15,0 2-48 0,0 1 0 0,1 0 0 16,0 2-176-16,0-1-32 0,0 0-16 0,2 3 0 0,0-1-160 0,1 0 0 15,-1 0 0-15,-1-1 0 0,0-2 0 0,0-2 0 16,-4-4 0-16,1 0 0 0,0 2 0 0,-1-3 0 16,0 0 0-16,-1-2 0 15,1-1-592-15,-3-3 0 0,0 0 0 0,0 0-12224 16,0 0-2448-16</inkml:trace>
  <inkml:trace contextRef="#ctx0" brushRef="#br0" timeOffset="60133.91">17273 6562 3679 0,'-2'3'320'0,"-1"-3"-320"0,3 0 0 0,0 0 0 15,0 0 2992-15,0 0 528 0,0 0 96 0,0 0 32 16,0 0 592-16,0 0 128 0,0 0 32 0,0 0 0 15,0 0-1776-15,45-32-368 0,-45 32-64 0,0 0-16 16,54-44-1280-16,-54 44-272 0,0 0-48 0,61-47-16 16,-61 47-208-16,46-32-32 0,-46 32-16 0,42-26 0 15,-42 26-176-15,0 0-128 0,50-24 192 0,-50 24-192 16,0 0 128-16,0 0-128 0,0 0 0 0,55-25 0 16,-55 25 0-16,0 0 0 0,0 0 0 0,0 0 0 15,0 0 0-15,0 0 0 0,0 0 0 0,0 0 0 16,0 0-464-16,0 0-48 0,0 0-16 0,0 0-18464 15</inkml:trace>
  <inkml:trace contextRef="#ctx0" brushRef="#br0" timeOffset="60516.37">17876 6413 8287 0,'0'0'736'0,"-2"0"-592"0,4 0-144 0,-2 0 0 16,1 0 2464-16,-1 0 464 0,0 0 80 0,0 0 32 16,0 0 1056-16,0 0 224 0,0 0 32 0,0 0 16 15,55-6-2144-15,-55 6-432 0,0 0-96 0,0 0-16 16,47 6-992-16,-47-6-208 0,0 0-32 0,38 10-16 16,-38-10-176-16,0 0-16 0,37 12-16 0,-37-12 0 15,0 0-224-15,33 16 0 0,-33-16 0 0,0 0 0 16,0 0 0-16,31 10 0 0,-31-10 0 0,0 0 0 15,0 0-432-15,0 0-80 0,0 0 0 0,0 0-18224 16</inkml:trace>
  <inkml:trace contextRef="#ctx0" brushRef="#br0" timeOffset="61052.78">18368 6114 18431 0,'1'3'816'0,"-1"-3"160"0,0 0-784 0,4 9-192 15,-3-7 0-15,-1-2 0 0,0 0 3328 0,1 7 640 16,0 0 112-16,2 5 16 0,-1 1-1488 0,1 3-304 0,1-1-64 0,-2-2-16 16,0 2-1456-16,1 1-304 0,-2 0-48 0,2-2-16 15,-1 2-208-15,1-1-32 0,-2 3-16 0,0-2 0 16,-1 0-144-16,0-1 0 0,-1 1 0 0,0-2 0 15,-2-2 0-15,1 3 0 0,-1-1 0 0,-1-2 0 16,0 1 0-16,0-4 0 0,0 0 0 0,0-2 0 16,1 0 0-16,1-5-176 0,1-1 176 0,1-1-128 15,0 0-48-15,0 0 0 0,0 0 0 0,0 0 0 16,0 0 176-16,0 0 0 0,36-42 0 0,-36 42-128 16,0 0 128-16,0 0 0 0,38-32 0 0,-38 32 128 15,0 0-128-15,0 0 144 0,45-25-144 0,-45 25 160 16,0 0-160-16,0 0 0 0,47-3 144 0,-47 3-144 15,0 0 0-15,0 0 128 0,36 16-128 0,-36-16 0 0,18 12 0 0,-18-12 0 16,14 16 0-16,-14-16 0 0,11 13 0 16,-7-6 0-16,-2 2 0 0,-2 1 0 0,0-3 0 0,-2 2 0 15,-1-1 0-15,-2 2 0 0,-1 0 0 0,-3 2 0 16,0-2 0-16,-3 0 0 0,1 1 0 0,-2-1 0 16,-2 0 0-16,-1-2 128 0,0 0 32 0,-2-2 16 15,1 1 0-15,1-4 0 0,-1 1-176 0,2-1 192 16,3-1-192-16,0-2 192 0,4-2-192 0,2 0 0 15,2 0 0-15,4 2 0 0,0 0 0 0,0 0 0 16,0 0 0-16,0 0 0 0,0 0 0 0,0 0-144 16,0 0 144-16,0 0-208 15,15-39-400-15,-15 39-80 0,0 0-16 0,0 0-11760 16,0 0-2352-16</inkml:trace>
  <inkml:trace contextRef="#ctx0" brushRef="#br0" timeOffset="61666.18">17343 6680 9215 0,'-7'1'400'0,"4"0"96"0,0-1-496 0,1 3 0 15,1-3 0-15,1 0 0 0,-2 0 2192 0,0 0 352 16,-1 1 64-16,1 2 16 0,-1-3 464 0,2 0 112 16,0 0 0-16,1 0 16 0,0 0-1200 0,0 0-240 15,0 0-48-15,0 0-16 0,0 0-496 0,44 8-112 16,-44-8-16-16,0 0 0 0,55 11-528 0,-55-11-112 16,49 9-32-16,-49-9 0 0,62 12-96 0,-62-12-32 0,82 13 0 15,-38-7 0-15,2-2-80 0,-3 2-16 0,-1-2 0 0,0 2 0 16,2-4 32-16,-44-2 0 0,71 4 0 0,-71-4 0 15,80 2 64-15,-80-2 16 0,82 0 0 0,-82 0 0 16,80-2-96-16,-80 2-16 0,68 2 0 0,-68-2 0 16,61 7-192-16,-61-7 176 0,54 6-176 0,-54-6 160 15,48 10-160-15,-48-10 0 0,41 6 0 0,-41-6 0 16,0 0 0-16,52 12 0 0,-52-12 0 0,0 0 0 16,54 8 0-16,-54-8 0 0,0 0 0 0,44 6 0 15,-44-6 0-15,0 0 0 0,0 0 0 0,0 0 0 16,54-6 0-16,-54 6 0 0,0 0 0 0,0 0 0 15,0 0-432-15,0 0-16 0,39-26 0 0,-39 26 0 16,0 0-400-16,0 0-96 0,0 0-16 0,0 0-11712 16,14-35-2336-16</inkml:trace>
  <inkml:trace contextRef="#ctx0" brushRef="#br0" timeOffset="62271.15">18040 7103 6447 0,'0'0'576'0,"0"0"-576"0,0 0 0 0,0 0 0 16,0 0 2352-16,0 0 352 0,0 0 80 0,0 0 16 15,0 0 1168-15,0 0 224 0,0 0 48 0,0 0 16 16,0 0-1504-16,-5-14-320 0,0 14-48 0,-1 0-16 16,0 1-1472-16,0-1-320 0,-3 0-48 0,2 3-16 15,-2-3-208-15,-1 2-48 0,-1 0-16 0,-2 1 0 16,4 2-240-16,-3 1 176 0,1 1-176 0,0 3 160 15,-1-3-160-15,2 4 0 0,0-1 0 0,3 2 0 16,0-2-128-16,3 3 128 0,0-3-160 0,1 2 160 16,3-2-192-16,0-2 48 0,3 2 16 0,2 0 0 0,-2-4 128 15,2 1-192-15,-5-7 192 0,0 0-192 0,31 12 192 16,-31-12 0-16,0 0-144 0,0 0 144 0,50-3 0 0,-50 3-176 16,0 0 176-16,0 0-128 0,55-30 128 0,-55 30 0 15,0 0-144-15,39-40 144 0,-39 40 0 0,0 0 0 16,31-43 0-16,-31 43 0 0,0 0 0 0,0 0 0 15,29-49 0-15,-29 49 0 0,0 0 0 0,0 0 0 16,0 0 0-16,0 0 0 0,19-39 0 0,-19 39 0 16,0 0 0-16,0 0 0 0,0 0 0 0,0 0 0 15,5 6 0-15,-5-1 128 0,0 1 48 0,0 0 0 16,0 2 0-16,-1 2 0 0,-1 1 0 0,1-1 0 16,0 0 0-16,0 2 0 0,-2 0-176 0,1 2 160 15,0-2-160-15,0 1 160 0,1 0-160 0,-2-2 0 0,2-1 0 16,-1-3 0-16,0 0 0 0,1-2 0 0,1 1 0 0,0-6 0 15,0 4-352-15,1-4 0 0,-1 0 0 0,0 0-12256 16,0 0-2432-16</inkml:trace>
  <inkml:trace contextRef="#ctx0" brushRef="#br0" timeOffset="62782.99">18550 6597 2751 0,'-2'0'256'0,"1"0"-256"0,0 0 0 0,-2 0 0 16,2 0 1904-16,1 0 336 0,-1 0 64 0,0 3 0 15,-1-3 1280-15,-1 0 256 0,-1 1 64 0,0 1 0 16,2 1-896-16,-2-3-160 0,2 0-32 0,-2 1-16 16,0-1-1120-16,0 0-208 0,2 0-64 0,-2 0 0 15,-1-1-768-15,-1 1-144 0,1-3-48 0,-1 1 0 16,-1 1-128-16,-1-3-16 0,1 1-16 0,-2 0 0 16,0 0-112-16,0-1-32 0,-1 2 0 0,1 0 0 15,2 0-144-15,-1 2 0 0,1 2 0 0,2 0 128 16,0 0-128-16,2 0 0 0,2 0 0 0,1 1 0 15,1 2 0-15,-1-5 0 0,8 8 0 0,-8-8 0 16,0 0-368-16,0 0 48 0,36 9 16 0,-36-9-18704 16</inkml:trace>
  <inkml:trace contextRef="#ctx0" brushRef="#br0" timeOffset="64049.59">18871 6090 4607 0,'-5'-2'400'0,"1"-2"-400"16,4 1 0-16,0 3 0 0,0 0 1408 0,-1 0 208 15,-3-3 48-15,-1 0 0 0,1 0 1376 0,-1-4 288 16,2 5 48-16,2 1 16 0,2 2-368 0,3 1-64 15,-4-2-16-15,0 0 0 0,25 20-928 0,-13-8-192 16,-12-12-32-16,28 29-16 0,-14-13-896 0,0 3-176 0,0 3-48 16,1 4 0-16,-1 2-208 0,-1 3-64 0,1 0 0 0,-2 4 0 15,1 1-144-15,-2 1-48 0,2 3 0 0,-1-1 0 16,-2 3-192-16,1 1 144 0,0 2-144 0,0-1 128 16,-1-3-128-16,0 1 0 0,0-2 0 0,-2-5 0 15,0 0 0-15,-3 0 0 0,-2-4 0 0,1 1 0 16,0-1 0-16,-4-3 0 0,0-2 0 0,-2 3 0 15,-1-5 0-15,-2 2 0 0,0-4 128 0,-1 1-128 16,-2-1 0-16,0-1 0 0,-1-1 0 0,0-2 0 16,-1 1 0-16,1-3 0 0,-3 0 0 0,3 0 0 15,-1-1 0-15,-2-1 0 0,1 0 0 0,-1 2 0 16,-2-3 0-16,3 0 0 0,1-3 0 0,-1 0 0 16,0 1 0-16,-1-1 0 0,-1 0 0 0,0-1 0 0,-1-2-128 0,1 2 128 15,0-3 0-15,1-2 0 0,1 2 0 0,1-2 0 16,1-2 0-16,2 1 0 0,2 0-192 0,0-3 192 15,2 2-160-15,1 0 160 0,1-2-256 0,1-2 32 16,0 2 16-16,1 0 0 16,1-2-368-16,-2 2-64 0,0 0 0 0,0 0-11776 15,0 0-2368-15</inkml:trace>
  <inkml:trace contextRef="#ctx0" brushRef="#br0" timeOffset="65323.06">21281 5181 3679 0,'0'0'320'0,"0"0"-320"0,0 0 0 0,0-20 0 16,0 18 1664-16,0 2 256 0,0 0 48 0,0 0 16 16,3-32 1440-16,-3 32 288 0,1-32 64 0,-1 32 16 15,0 0-320-15,2-29-64 0,-2 29-16 0,0 0 0 16,0 0-1632-16,0 0-336 0,0 0-64 0,0 0-16 16,0 0-688-16,0 0-144 0,0 0-16 0,0 0-16 15,0 0-64-15,20 20-16 0,-15-5 0 0,1 1 0 0,2 2-160 0,0 0-48 16,2 3 0-16,0-1 0 0,2 1-192 15,1 1 0-15,0-2 128 0,1 1-128 0,1-2 0 0,0 0 0 16,-3-5 0-16,0-2 0 0,2 0 0 0,-14-12 0 16,26 19 0-16,-26-19 0 0,0 0 0 0,39 12 0 15,-39-12 0-15,0 0 0 0,0 0 0 0,62-12 0 16,-62 12 0-16,0 0 0 0,55-40 0 0,-55 40 0 16,36-36 0-16,-36 36 144 0,33-34 112 0,-33 34 32 15,0 0 0-15,37-45 0 0,-37 45-64 0,0 0-16 16,27-34 0-16,-27 34 0 0,0 0-80 0,0 0-128 15,19-39 176-15,-19 39-176 0,0 0 128 0,0 0-128 16,0 0 0-16,0 0 0 0,5-31 0 0,-5 31 0 16,0 0 0-16,0 0 0 0,-3-12-192 0,2 11-64 0,1 1 0 15,-4-5 0 1,1 4-640-16,-2 1-144 0,-1 0-32 0,-2 0 0 16,-1 1-448-16,-2 1-80 0</inkml:trace>
  <inkml:trace contextRef="#ctx0" brushRef="#br0" timeOffset="65653.48">21539 5433 14735 0,'-3'-2'640'0,"0"-2"160"0,2 1-640 0,1 3-160 0,0 0 0 0,0 0 0 16,0 0 3216-16,0 0 624 0,0 0 112 0,0 0 16 15,0 0-752-15,10-38-144 0,-10 38-48 0,0 0 0 0,0 0-1952 0,0 0-400 16,0 0-80-16,0 0-16 0,0 0-256 0,0 0-48 15,0 0-16-15,0 0 0 0,0 0 32 0,38 15 0 16,-35-7 0-16,-1 3 0 0,-1 2-48 0,1 4-16 16,-1-1 0-16,0 2 0 0,-1 4-96 0,0-3 0 15,0 3-128-15,0 0 192 0,0 3-192 16,0-1 176-16,0-1-176 0,0 1 160 0,0-2-160 0,0 0 0 16,-1 0 144-16,1-3-144 0,-1 0 0 0,1-3 0 15,-2 0 0-15,1-1 0 0,0-3 0 0,0-2 0 16,0 0 0-16,-1-2 0 0,1-1 0 0,0-3 0 15,1 1-144-15,-1-1 144 16,1-4-624-16,1 0-48 0,0 0-16 0,-1 0 0 16,0 0-1056-16,0 0-224 0</inkml:trace>
  <inkml:trace contextRef="#ctx0" brushRef="#br0" timeOffset="65949.95">22133 5446 4607 0,'-1'0'400'0,"0"-3"-400"0,1 3 0 0,0 0 0 16,0 0 3728-16,0 0 672 0,0 0 128 0,0 0 16 16,0 0 48-16,0 0 0 0,0 0 0 0,0 0 0 15,42-24-2608-15,-42 24-512 0,0 0-96 0,0 0-32 16,0 0-640-16,53-8-128 0,-53 8-16 0,0 0-16 0,0 0-160 0,46-2-48 15,-46 2 0-15,0 0 0 0,0 0-192 0,0 0-144 16,50 5 192-16,-50-5-192 0,0 0 0 16,0 0 0-16,0 0 0 0,0 0 0 0,41 5 0 0,-41-5-144 15,0 0 16-15,0 0 0 16,0 0-736-16,7 12-144 0,-8-10-16 0,-1 1-18112 16</inkml:trace>
  <inkml:trace contextRef="#ctx0" brushRef="#br0" timeOffset="66201.32">22070 5600 10015 0,'-4'2'208'0,"3"-2"48"0,1 2 16 0,0-2 32 0,0 0-304 0,0 0 0 0,0 0 0 0,0 0 0 16,0 0 4480-16,0 0 848 0,0 0 176 0,0 0 16 15,48-4-2032-15,-48 4-416 0,0 0-64 0,0 0-32 16,0 0-1920-16,55-2-384 0,-55 2-80 0,0 0-16 15,0 0-224-15,0 0-48 0,48 2-16 0,-48-2 0 16,0 0-288-16,0 0 0 0,44 2 0 0,-44-2 0 16,0 0 0-16,0 0 0 0,0 0 0 0,49-10 0 15,-49 10-176-15,0 0-144 0,0 0-16 0,0 0-18800 16</inkml:trace>
  <inkml:trace contextRef="#ctx0" brushRef="#br0" timeOffset="66716.37">22751 5652 14335 0,'0'0'320'0,"0"0"64"0,0 0 0 0,0 0 16 0,0 0-400 0,0 0 0 15,0 0 0-15,0 0 0 0,0 0 4144 0,0 0 736 16,0 0 160-16,-5-23 16 0,2 23-2128 0,-4 1-432 16,0 2-96-16,0-1-16 0,-1 2-1664 0,-2 2-336 15,0 0-64-15,-2 1 0 0,0 2-64 0,-2 1 0 16,0 2 0-16,-2 1 0 0,2-1-256 0,-1 4 128 0,0-2-128 0,3 1 0 16,0-3 0-16,4 0 0 0,2 0 0 0,1-1 0 15,2-1 0-15,2-4 0 0,2 1 0 0,2-2 0 16,2 0-128-16,-5-5 128 0,0 0 0 0,0 0-144 15,0 0-96-15,43-4-16 0,-43 4 0 0,0 0 0 16,43-26 0-16,-43 26 0 0,0 0 0 0,47-38 0 16,-47 38 80-16,0 0 16 0,38-37 0 0,-38 37 0 15,0 0 160-15,0 0-128 0,28-42 128 0,-28 42-128 16,0 0 128-16,0 0 0 0,0 0 0 0,0 0 0 16,0 0 128-16,0 0 64 0,14-40 16 0,-14 40 0 15,0 0-64-15,0 0-16 0,0 0 0 0,3 5 0 16,-2 1 144-16,0 1 32 0,-1 3 0 0,2-1 0 15,-1 4-96-15,-1-1-16 0,0 2 0 0,-1 1 0 0,1-3-32 16,-2 2-16-16,2-1 0 0,-1 2 0 0,2-3-16 0,1 1-128 16,-2-1 192-16,1-2-64 0,1-3-128 0,0 2 0 15,1-3 0-15,0-2 0 0,-3-4 0 0,5 6-176 16,-5-6 176-16,0 0-192 16,0 0-384-16,0 0-96 0,0 0-16 0,0 0-18112 15</inkml:trace>
  <inkml:trace contextRef="#ctx0" brushRef="#br0" timeOffset="67099.52">23148 5123 19343 0,'0'0'848'0,"0"0"192"0,0 0-832 0,0 0-208 0,1 4 0 0,-1-4 0 16,2 2 3056-16,-2-2 560 0,5 11 112 0,0 0 32 16,1 3-992-16,2 5-192 0,1-3-32 0,0 5-16 15,3-1-1376-15,-2 2-288 0,2 0-48 0,1 3-16 16,0-3-304-16,1-2-64 0,-2-2-16 0,3 3 0 15,0 2-160-15,1-1-48 0,0 0 0 0,0 2 0 16,2 3-208-16,-2-1 0 0,0 0 0 0,-1 1 0 16,-3-2 0-16,-1-3 0 0,-1 4 0 0,0-1 0 0,0-3 0 15,-2 0 0-15,1-2 0 0,-2-1 0 0,2-3-224 0,-3 0-32 16,2-4-16-16,-1-2 0 16,-1-1-688-16,0-2-128 0,-6-7-16 0,0 0-16 15,0 0-1312-15,0 0-256 0</inkml:trace>
  <inkml:trace contextRef="#ctx0" brushRef="#br0" timeOffset="67419.14">23175 5860 5519 0,'-11'4'496'0,"5"-2"-496"0,1-2 0 0,3 1 0 15,0-1 2720-15,2 0 448 0,0 0 96 0,0 0 0 16,0 0 704-16,0 0 128 0,0 0 16 0,0 0 16 16,0 0-1648-16,39-39-336 0,-39 39-64 0,37-37-16 15,-37 37-1104-15,42-51-240 0,-42 51-32 0,46-53-16 16,-46 53-208-16,49-61-32 0,-49 61-16 0,58-76 0 16,-23 29-128-16,0 0-32 0,-3 2 0 0,-3 1 0 15,0-1-256-15,-2 2 128 0,-2 2-128 0,-25 41 0 16,39-67 0-16,-39 67 0 0,30-59 0 0,-30 59 0 15,21-42-128-15,-21 42 128 0,0 0 0 0,15-38-144 16,-15 38-304-16,0 0-48 0,0 0-16 0,0 0 0 16,0 0-512-16,0 0-96 0,0 0-32 0,0 0-16528 15</inkml:trace>
  <inkml:trace contextRef="#ctx0" brushRef="#br0" timeOffset="67999.8">23977 5594 3679 0,'-3'1'320'0,"1"-1"-320"16,1 0 0-16,-1 3 0 0,1-6 1728 0,0 3 288 15,-2 3 48-15,-2-3 16 0,2 0 896 0,-1 2 176 16,2 0 48-16,2-2 0 0,0 0-496 0,0 0-80 15,0 0-32-15,0 0 0 0,0 0-592 0,0 0-112 16,54 0-32-16,-54 0 0 0,0 0-832 0,48-4-192 16,-48 4-16-16,0 0-16 0,57-6-416 0,-57 6-64 15,0 0-32-15,56-4 0 0,-56 4-288 0,0 0 160 16,45 0-160-16,-45 0 128 0,0 0-128 0,0 0 0 16,0 0 0-16,45 4 0 0,-45-4-256 0,0 0-48 15,0 0 0-15,0 0 0 16,0 0-1648-16,0 0-336 0,0 0-64 0,0 0-16 0</inkml:trace>
  <inkml:trace contextRef="#ctx0" brushRef="#br0" timeOffset="68189.06">24129 5499 5519 0,'0'0'496'0,"0"0"-496"0,4 7 0 0,-4-4 0 15,0-3 3584-15,0 4 640 0,0-2 112 0,1 5 16 16,0 2-128-16,0 3-16 0,0 1-16 0,1 0 0 15,-1 0-2496-15,0-3-496 0,0 0-112 0,1 1 0 16,-1-1-912-16,0-3-176 0,2 2 0 0,-2 1 0 0,1-4 0 0,1 0-160 16,-2 0 160-16,0 0 0 15,-1-6-448-15,4 8 32 0,-4-3 0 0,0-2-16880 16</inkml:trace>
  <inkml:trace contextRef="#ctx0" brushRef="#br0" timeOffset="69082.49">24611 5137 11055 0,'-4'2'480'0,"2"-2"112"0,1 0-464 0,1 0-128 0,-2 1 0 0,2-1 0 16,-1 3 3248-16,1-3 624 0,-1 4 128 0,0 0 32 15,-1 3-336-15,1-1-64 0,1 1-16 0,-1 2 0 16,1 1-2160-16,-1-3-432 0,1 4-96 0,0-1-16 16,0 3-480-16,0-3-112 0,1 2 0 0,-1-2-16 15,1 2-160-15,0 2-16 0,1-2-128 0,-1 3 192 16,0 1-192-16,0 0 0 0,2 0 0 0,-2 3 0 15,0-1 0-15,1 2 0 0,-1 1 0 0,0 1 0 16,-1 1 0-16,0 0 0 0,0-1 0 0,-1 2 0 16,1-2 0-16,-1-2 0 0,1-2 0 0,-2 1 0 0,2-5 0 15,0-2-128-15,-1 0 128 0,1-4 0 16,-1 0 0-16,0-4 0 0,-1 1 0 0,1-4 0 0,0 2-128 16,-2-3 128-16,2 1 0 0,-2-1 0 0,0 0-176 0,-1 0 176 15,-1 0-160-15,0-1 160 0,1 1-144 0,0 0 144 16,-2 0-128-16,2 0 128 0,0 0 0 0,0 0-128 15,1 1 128-15,0 1 0 0,2-2 0 0,0 3 0 16,1-2 0-16,0 2 0 0,0-3 0 0,0 2 0 16,1 2 0-16,0-2-128 0,1 3 128 0,-2 0 0 15,1 1 0-15,0 1 0 0,0-4 0 0,0 3 0 16,-1-2 0-16,2 0 0 0,-2 1 0 0,0-4 0 16,1 2 0-16,-1-3 0 0,1 2 0 0,-1-2 0 15,0 0 0-15,0 0 0 0,0 0 0 0,0 0 0 16,0 0 0-16,0 0 0 0,0 0 0 0,25-40 0 15,-25 40 0-15,0 0 0 0,0 0 0 0,30-44 128 0,-30 44-128 16,0 0 128-16,32-36 0 0,-32 36 0 0,0 0 0 0,38-35 0 16,-38 35 16-16,0 0 16 0,0 0 0 0,50-32 0 15,-50 32-32-15,0 0 0 0,0 0 0 0,53-21 0 16,-53 21-128-16,0 0 0 0,0 0 144 0,0 0-144 16,45 6 0-16,-45-6 128 0,0 0-128 0,21 15 0 15,-21-15 0-15,15 16 0 0,-8-3 0 0,-7-13 0 16,9 17 0-16,-5-6 0 0,0-1 0 0,-2 2 0 15,0 2 0-15,-1-2 0 0,-1 1 0 0,0-1 128 16,-3 1-128-16,2 0 0 0,-3-1 0 0,1-2 128 16,-2 0-128-16,0 0 0 0,0 1 0 0,-1-3 0 15,1 0 0-15,-3-1 0 0,1-1 0 0,-1 0 0 16,0 0 0-16,-1-1 0 0,-1 1 0 0,-2-1 0 0,-1-1 0 16,0-2 0-16,-1 0 0 0,-2-2 0 0,3 0 0 0,-2-2 0 15,2 0 0-15,1-2-128 0,2-1 128 0,0-1 0 16,3 1 0-16,-1-4 0 0,3 3 0 0,2-4 0 15,3 10 0-15,-5-16 0 0,5 16 0 0,-4-15 0 16,4 15 0-16,0 0 0 0,0 0 0 0,0 0 0 16,0 0 0-16,0 0 0 0,0 0 0 0,0 0 0 15,0 0 0-15,0 0 0 16,0 0-432-16,0 0 0 0,0 0 0 0,3 9 0 16,-3-9-880-16,2 6-176 0</inkml:trace>
  <inkml:trace contextRef="#ctx0" brushRef="#br0" timeOffset="69534.45">24193 5509 1839 0,'0'0'160'0,"0"0"-160"16,0 0 0-16,0 0 0 0,0 0 1376 0,0 0 240 15,0 0 48-15,0 0 16 0,0 0 848 0,0 0 160 16,0 0 48-16,0 0 0 0,0 0-48 0,0 0-16 16,0 0 0-16,0 0 0 0,19 16-560 0,-22-6-96 15,2 2-32-15,-2 1 0 0,1-1-928 0,0 0-192 16,0 2-32-16,1 1-16 0,1-4-624 0,0 1-192 15,0 1 128-15,0-1-128 16,0-3-448-16,0 1-160 0,0-3-32 0,0 2-15424 0</inkml:trace>
  <inkml:trace contextRef="#ctx0" brushRef="#br0" timeOffset="71082.66">14108 8510 5519 0,'-5'3'496'0,"2"-1"-496"16,1-1 0-16,1 2 0 0,-1-3 1392 0,1 0 176 16,1 0 32-16,-1 0 16 0,0 2 1824 0,0-1 352 15,-1 2 80-15,1-2 16 0,1 2-752 0,1-1-128 16,2-1-48-16,-1 2 0 0,2-1-1360 0,0 2-256 16,2-2-64-16,-6-2-16 0,0 0-704 0,0 0-144 15,0 0-32-15,51 8 0 0,-51-8-112 0,0 0-16 16,0 0-16-16,47 2 0 0,-47-2-112 0,0 0 0 15,0 0-128-15,0 0 192 0,59-2-192 0,-59 2 0 16,0 0 0-16,0 0 0 0,0 0 0 0,0 0 0 16,55-14 0-16,-55 14 0 0,0 0 0 0,0 0 0 15,0 0 0-15,0 0 0 16,0 0-704-16,0 0-48 0,0 0 0 0,0 0-11536 16,0 0-2320-16</inkml:trace>
  <inkml:trace contextRef="#ctx0" brushRef="#br0" timeOffset="71367.67">14128 8626 8287 0,'1'0'368'16,"0"0"80"-16,2 0-448 0,-1 0 0 0,-1 3 0 0,0-3 0 0,3 0 2656 0,0 0 448 15,-4 0 96-15,0 0 0 0,0 0 496 0,38 11 80 16,-38-11 32-16,0 0 0 0,0 0-1952 0,41 17-400 16,-41-17-80-16,0 0-16 0,0 0-784 0,41 14-144 15,-41-14-48-15,0 0 0 0,0 0-384 0,49 6 128 16,-49-6-128-16,0 0 0 0,0 0 0 0,0 0 0 16,0 0 0-16,57-10 0 15,-57 10-720-15,0 0-80 0,0 0-16 0,0 0-16064 16</inkml:trace>
  <inkml:trace contextRef="#ctx0" brushRef="#br0" timeOffset="76932.27">14977 8346 18431 0,'-1'-2'1632'0,"1"0"-1312"16,0 2-320-16,0 0 0 0,0 0 2032 0,-1 0 336 15,1-3 64-15,-2 2 0 0,1-1 560 0,0-2 96 0,0 2 32 0,1 0 0 16,0 2-1728-16,0 2-352 0,1 0-64 0,0 2-16 16,2-1-304-16,-1 4-64 0,1 1-16 0,-1 2 0 15,1 3-80-15,-1-1-32 0,0 2 0 0,1 0 0 16,1 2-256-16,-2-2-48 0,1-2-16 0,-1 3 0 15,2-2-144-15,-2-4 0 0,2 4 0 0,0-3 0 16,-2 0 0-16,1-2-144 0,-2-2 144 0,0 1 0 31,2-2-704-31,-3 0-16 0,1-2-16 0,-2 1 0 0,-1 1-832 0,0 1-160 16</inkml:trace>
  <inkml:trace contextRef="#ctx0" brushRef="#br0" timeOffset="77232.44">14799 8686 12895 0,'-6'3'576'0,"3"0"112"0,2-3-560 0,1 1-128 16,0 2 0-16,0-3 0 0,1 0 2512 0,2 1 480 15,1 1 80-15,2 2 32 0,2 1 736 0,0-1 160 16,-8-4 32-16,21 8 0 0,-21-8-2416 0,0 0-464 15,38 10-112-15,-38-10-16 0,0 0-400 0,45 6-96 16,-45-6-16-16,0 0 0 0,52 0-224 0,-52 0-48 16,0 0-16-16,58-5 0 0,-58 5-224 0,0 0 176 15,53-1-176-15,-53 1 160 0,0 0-160 0,46-6 0 0,-46 6 0 0,0 0 0 16,0 0 0-16,47-4 0 16,-47 4 0-16,0 0 0 0,0 0-208 0,0 0-80 0,0 0-16 0,0 0 0 31,0 0-1024-31,0 0-208 0</inkml:trace>
  <inkml:trace contextRef="#ctx0" brushRef="#br0" timeOffset="77935.13">15092 9069 3679 0,'0'0'320'16,"0"0"-320"-16,0 0 0 0,0-2 0 0,0 2 1984 0,0 0 320 15,0-2 64-15,-1 0 0 0,1-1 1664 0,-1 2 320 16,-1-3 64-16,0 2 0 0,1-2-1152 0,-3 4-256 16,2-2-32-16,-2 2-16 0,-1-4-1728 0,0 4-336 15,0 0-80-15,-1-2-16 0,0 4-288 0,-2-2-64 16,1 0-16-16,-1 4 0 0,0-4-112 0,-2 3 0 16,0 2-16-16,-2 0 0 0,-1 2-128 0,0 1-32 0,-1 1 0 0,0 1 0 15,2 2-144-15,0-2 0 0,2 2 0 0,1 1 0 16,0 0 0-16,2 2 0 0,1-1 0 0,0 1 0 15,2-2 0-15,0 2 0 0,2-1 0 0,1-2 0 16,1 0 0-16,0 1 0 0,1-2 0 0,1 0 0 16,3-1 0-16,0-4 0 0,1 2 0 0,0-2 0 15,3-1 0-15,-1-2 0 0,-1 0 0 0,-7-3 0 16,0 0-128-16,0 0 128 0,42-1 0 0,-42 1 0 16,0 0 0-16,0 0 0 0,53-33 0 0,-53 33 0 15,0 0 0-15,35-40 0 0,-35 40 0 0,0 0 0 16,26-45-144-16,-26 45 144 0,0 0 0 0,20-48 0 0,-20 48-208 15,0 0 64-15,13-45 16 0,-13 45 0 0,0 0 128 16,0 0 0-16,9-40-144 0,-9 40 144 16,0 0 0-16,0 0 0 0,0 0 0 0,0 0 0 0,0 0 0 15,0 0 0-15,0 0 0 0,0 0 0 0,0 0 0 16,0 0 0-16,0 0 0 0,0 0 0 0,0 0 208 0,2 1-32 16,-2 7-16-16,-1 5 0 0,1-1 32 0,0 1 16 15,-1 0 0-15,0 2 0 0,-1 1-80 0,1 0 0 16,0 0-128-16,0 3 192 0,-1-1-192 0,1-2 144 15,0 3-144-15,1-3 128 0,-1-2-128 0,1 2 0 16,0 2 0-16,0-3 0 0,1 1 0 0,0-2 0 16,0-2 0-16,1-3 0 0,0-2 0 0,-1-2-144 15,2-1 144-15,-1-4-160 16,-2 0-752-16,0 0-160 0</inkml:trace>
  <inkml:trace contextRef="#ctx0" brushRef="#br0" timeOffset="85000.28">15735 8494 5519 0,'-1'-7'496'0,"0"0"-496"0,1 7 0 0,-2-8 0 0,2 7 1648 0,-1 1 224 15,1-3 48-15,-1 1 16 16,0 0 1200-16,-2-3 224 0,1 2 48 0,-1-1 16 0,2 1-624 0,0 3-128 16,0 0-32-16,-1-2 0 0,2 2-1024 0,0 0-208 15,0 0-32-15,0 0-16 0,0 0-784 0,0 0-176 16,2 2-16-16,-2-2-16 0,1 0-368 0,-1 0 144 15,0 0-144-15,0 0 0 0,0 0 128 0,0 0-128 16,0 0 0-16,0 3 0 0,0-3 128 0,0 4-128 16,-1-1 192-16,1 2-192 0,0 2 208 0,0 0-64 15,0 2-16-15,0-3 0 0,0 5-128 0,1 0 160 16,0-1-160-16,2 0 160 0,-1 2-160 0,2 1 160 16,-2-1-160-16,1 2 160 0,0 0-160 0,1-1 192 0,0 3-192 15,-1-4 192-15,0 2-64 0,1-1 0 0,-2 2 0 0,1-2 0 16,-1-1-128-16,-1 0 128 0,2-1-128 0,-1 1 128 15,2-3-128-15,-2-1 128 0,1 1-128 0,-1-1 128 16,1 0-128-16,-1-5 128 0,1 4-128 0,-2-3 128 16,0 3-128-16,1-4 0 0,-1 1 144 0,-1-1-144 15,1-2 0-15,-1 4 144 0,1-4-144 0,-1 1 0 16,0 1 144-16,0-3-144 0,0 1 0 0,0 2 144 16,0-1-16-16,-1-2-128 0,0 4 192 0,0-3-64 15,1 1 0-15,-2 1-128 0,1-2 192 0,0 2-64 16,0-1-128-16,-1 2 192 0,1 0-192 0,0 1 192 15,0-2-192-15,-1 1 0 0,1 0 0 0,0 1 128 16,0-2-128-16,-2 3 0 0,2-2 0 0,-1 0 0 16,0 1 0-16,0-1 0 0,-1 2 0 0,0-3 0 15,0 2 0-15,1-1 0 0,-2 2 0 0,-1 0 0 0,0 2 0 16,0 1 0-16,-1 0 0 0,-1 1 0 0,-1 3 0 0,-1-1 0 16,0 2 0-16,-4 1 0 0,1 1 0 0,-1-4 0 15,2 2 0-15,1-3 0 0,-1 1 0 0,1-1 0 16,-1 2 0-16,1-1 0 0,3-2 0 0,1-2 0 15,0 0 0-15,1-3 0 0,2-1 0 0,2-2 0 16,1-1 0-16,1-2 0 0,0 1 0 0,-1 0 0 16,0 0 0-16,0 0 0 0,0 0-128 0,0 0 128 15,0 0 0-15,44-37 0 0,-44 37 0 0,0 0 0 16,0 0 0-16,43-42 0 0,-43 42 0 0,0 0 0 16,0 0 0-16,41-41 0 0,-41 41 0 0,0 0 0 15,0 0 0-15,0 0 0 0,0 0 0 0,41-40 0 0,-41 40 0 16,0 0 0-16,0 0 0 0,0 0 0 0,0 0 0 0,0 0 0 15,0 0 0-15,0 0 0 0,0 0 0 0,29 15 0 16,-27-6 0-16,-1 2 0 0,-1 0 0 0,0 2 0 16,1 3 0-16,-1-4 0 0,1 4 0 0,0-2 0 15,1 1 0-15,0-4 0 0,-1 0 0 0,2 1 0 16,1-2 0-16,-1 0 0 0,1 0 0 0,1-1 0 16,0-3 0-16,0 0 0 0,2-2 0 0,-7-4 0 15,0 0 0-15,0 0 0 0,0 0 0 0,0 0 0 16,58-19-240-16,-58 19-16 0,0 0-16 0,0 0-12976 15,41-44-2608-15</inkml:trace>
  <inkml:trace contextRef="#ctx0" brushRef="#br0" timeOffset="86033.05">16184 9193 5519 0,'-2'2'496'0,"-1"-2"-496"16,2 0 0-16,0 0 0 0,1 0 1104 0,-2 0 128 15,0 0 32-15,-3 0 0 0,1 0 1200 0,-1 0 240 16,2-2 48-16,0 0 16 0,2 2-336 0,1 0-64 15,0-2 0-15,0 2-16 0,1 0-352 0,2 0-64 16,-3 0-16-16,0 0 0 0,0 0-608 0,0 0-128 0,0 0-32 0,0 0 0 16,39-2-528-16,-39 2-112 0,0 0-32 0,0 0 0 15,0 0-224-15,46-18-64 0,-46 18 0 0,0 0 0 16,0 0-64-16,46-31 0 0,-46 31-128 0,0 0 192 16,0 0-192-16,49-38 128 0,-49 38-128 0,0 0 0 15,0 0 0-15,0 0 128 0,0 0-128 0,41-45 0 16,-41 45 0-16,0 0 0 0,0 0 0 0,15-43 0 15,-15 43 0-15,0 0 0 0,3-36 0 0,-3 36 0 16,0 0 0-16,-3-33 0 0,-1 23 0 0,0 1 0 16,1 2 0-16,-4-2 0 0,1 6 0 0,-2-4 0 15,-1 4 0-15,-1 0 0 0,0 2 0 0,-2 1 0 16,1 0 0-16,-2 1 0 0,1 3 0 0,1-2 0 0,0 1 0 16,0 1 0-16,-1 2 0 0,4 0 0 0,-1 0 0 0,2 0 0 15,0 2 0-15,3 0 0 0,-1 2 0 0,1-1 0 16,0 2 0-16,2 4 0 0,0-2 128 0,1 2-128 15,1 0 176-15,1 1-176 0,1-2 176 0,0 1-176 16,3 1 160-16,1-3-160 0,0 2 160 0,3 1-160 16,-1-3 160-16,0-1-160 0,1-2 128 0,0 0-128 15,0 2 0-15,1-4 144 0,0-2-144 0,-10-6 0 16,21 12 0-16,-21-12 128 0,27 9-128 0,-27-9 0 16,33 6 0-16,-33-6 0 0,0 0 0 0,47 4 0 15,-47-4 0-15,0 0 0 0,0 0 0 0,51-7 0 16,-51 7 0-16,0 0 0 0,0 0 0 0,0 0 0 15,49-13 0-15,-49 13 0 16,0 0-448-16,0 0-80 0,0 0-16 0,0 0 0 16,0 0-1328-16,0 0-272 0</inkml:trace>
  <inkml:trace contextRef="#ctx0" brushRef="#br0" timeOffset="87549.82">16561 8390 3679 0,'-4'3'320'0,"3"-3"-320"0,0 0 0 0,0 0 0 16,-1 0 1248-16,2 0 176 0,0 0 48 0,0 0 0 15,0 0 1136-15,0 0 224 0,3 0 48 0,-3 0 16 16,0 0-144-16,0 0-16 0,0 0-16 0,0 0 0 15,0 0-352-15,54-14-64 0,-54 14 0 0,0 0-16 16,0 0-1072-16,0 0-192 0,56-9-64 0,-56 9 0 16,0 0-512-16,0 0-96 0,0 0-32 0,51-3 0 15,-51 3-176-15,0 0-144 0,0 0 192 0,0 0-192 16,0 0 128-16,0 0-128 0,0 0 0 0,0 0 0 16,0 0 0-16,0 0 0 0,0 0 0 0,0 0 0 15,0 0 0-15,0 0 0 0,0 0 0 0,0 0 0 16,0 0 0-16,0 0 0 0,0 0 0 0,0 0 0 0,0 0 0 0,1 3 0 15,-10 0 0-15,-2-3 0 0,0 1 0 0,-1 2 0 16,-1-3 0-16,1 0 0 0,0 2 0 0,-2-2 160 16,3 0-160-16,1 0 192 0,1 1-64 0,2-1 0 15,1 3 0-15,1-3 0 0,1 0 0 0,2 0 0 16,-1 0 0-16,2 0 0 0,1 0 96 0,-1 0 16 16,2 2 0-16,0-2 0 0,2 0-80 0,-3 0-16 15,0 0 0-15,0 0 0 0,0 0-144 0,0 0 0 16,42 8 0-16,-42-8 128 0,0 0-128 0,0 0 0 15,58 0 0-15,-58 0 0 0,0 0 0 0,50-8 0 16,-50 8 0-16,0 0 0 0,0 0-336 0,57-12 0 16,-57 12 0-16,0 0-19360 0</inkml:trace>
  <inkml:trace contextRef="#ctx0" brushRef="#br0" timeOffset="89632.75">17093 8111 3679 0,'-1'-3'320'16,"-1"2"-320"-16,2-2 0 0,-1 3 0 0,1 0 1664 0,-1-2 272 15,1 1 48-15,-3-2 16 0,1 0 1168 0,-1-4 224 16,2 2 64-16,-1 2 0 0,1 2-624 0,1-2-112 16,-2 3-32-16,2-2 0 0,0 2-832 0,0 0-192 15,0 2-16-15,2 1-16 0,-1-2-832 0,0 5-160 16,1-2-48-16,0 2 0 0,0 0-240 0,1 0-48 15,-1 3-16-15,1-3 0 0,0 1-96 0,1 2 0 16,0-1-16-16,-1 0 0 0,1 0-176 0,-1 0 0 16,-1-2 144-16,2 3-144 0,0-3 0 0,-1 2 0 15,0-2 0-15,0-2 0 0,0 1 0 0,-1-1 0 16,2 1 0-16,-1-1 0 0,0-1 0 0,1 0 0 16,-2 0 0-16,1-3 0 0,-1 4 0 0,1-2 0 0,-1 2 0 0,0-2 0 15,-1 2 0-15,0 0 0 0,-1-1 0 0,0 2 0 16,1-1 0-16,-1 0 0 0,0-1 0 0,0 2 0 15,0-1 0-15,0-1 0 0,0 0 0 0,0 0 0 16,0 0 0-16,0 0 0 0,0-2 0 0,0 2 0 16,0-1 0-16,0 2 0 0,-1-1 0 0,1 0 0 15,-1 1 0-15,1-2 0 0,-1 2 0 0,1-2 128 16,-2 2-128-16,2 0 144 0,-1-2-144 0,0 2 160 16,0 2-160-16,-1-3 192 0,1 0-192 0,0 1 192 15,0-2-192-15,-1 2 0 0,0 2 144 0,-1-3-144 16,3 1 0-16,-2-2 128 0,1 2-128 0,-2-2 0 15,2 2 0-15,-1 2 0 0,-1-2 0 0,2 2 0 0,-2 0 0 0,0-2 0 16,-2 5 0-16,1-3 128 16,2 0-128-16,-1 0 0 0,1-2 0 0,0-1 0 0,-1 6 0 15,-1-3 0-15,-1 2 0 0,1 0 0 16,-1 0 0-16,0 0 0 0,0 2 0 0,1-1 0 0,-3-2 0 0,1 2 0 16,0 1 0-16,0-1 0 0,0 1 0 0,1-4 0 15,1 0 0-15,0 0 0 0,1-2 0 0,1-2 0 16,1 2 0-16,1-4-128 0,0 1 128 0,0-1 0 15,1 0 0-15,-1 0 0 0,0 0 0 0,0 0 0 16,0 0 0-16,0 0 0 0,0 0 0 0,0 0 0 16,0 0 0-16,39-42 0 0,-39 42 0 0,0 0 0 15,0 0 0-15,0 0 0 0,32-43 0 0,-32 43 0 16,0 0 0-16,0 0 0 0,0 0 0 0,0 0 0 16,0 0 0-16,34-36 0 0,-34 36 0 0,0 0 0 0,0 0 0 15,0 0 0-15,0 0 0 0,0 0 0 0,0 0 0 0,0 0 0 16,0 0 0-16,38 6 0 0,-36-2 0 0,-2-4 0 15,6 9 0-15,-3-6 0 0,-1 3 0 0,1 1 0 16,-1 0 0-16,-1-1 0 0,2-1 0 0,-2 1 128 16,0 4-128-16,0 0 144 0,2 3-144 0,-2-4 160 15,2 4 16-15,0-3 0 0,1-2 0 0,0 0 0 16,1-2-176-16,0 0 0 0,-5-6 0 0,0 0 0 16,0 0 0-16,19 13 0 0,-19-13 0 0,0 0 0 15,0 0 0-15,0 0-176 0,0 0 48 0,0 0 0 16,0 0-672-16,38-41-128 0,-38 41-32 0,0 0-17792 15</inkml:trace>
  <inkml:trace contextRef="#ctx0" brushRef="#br0" timeOffset="90934.7">17642 8137 4543 0,'1'2'0'16,"-1"-1"0"-1,0-1 0-15,0 0 0 0</inkml:trace>
  <inkml:trace contextRef="#ctx0" brushRef="#br0" timeOffset="91632.22">17633 8265 3679 0,'0'0'320'0,"0"0"-320"15,0 0 0-15,0 0 0 0,1 0 896 0,-1 0 128 0,0 0 0 0,0 0 16 16,0 0 0-16,0 0 0 0,0 0 0 0,0 0 0 16,0 0-16-16,0 0-16 0,0 0 0 0,0 0 0 15,0 0 336-15,0 0 80 0,0 0 16 0,0 0 0 16,49-24 272-16,-49 24 48 0,0 0 16 0,0 0 0 16,0 0-16-16,0 0 0 0,0 0 0 0,0 0 0 15,0 0-544-15,33 12-96 0,-28-6-32 0,-3 0 0 16,2 0-304-16,0 1-64 0,0 0-16 0,-1 2 0 15,2 1-256-15,-1-3-48 0,0 4-16 0,-1-1 0 16,1 0-192-16,-1-1-32 0,0 0-16 0,1-1 0 16,0 1-16-16,-1-1 0 0,1 3 0 0,0 0 0 15,0-1 0-15,-2-2-128 0,2 3 192 0,-1-1-64 16,2-3-128-16,-1 2 160 0,0-3-160 0,1 0 160 16,-2 0-160-16,-3-6 0 0,0 0 0 0,0 0 0 0,0 0 0 15,0 0 0-15,0 0 0 0,0 0 0 16,0 0-768-16,0 0-16 0,0 0-16 0,0 0 0 15,0 0-1952-15,0 0-384 0</inkml:trace>
  <inkml:trace contextRef="#ctx0" brushRef="#br0" timeOffset="91921.29">17628 8475 13823 0,'0'0'608'0,"2"-1"128"16,-2 1-592-16,0 0-144 0,0 0 0 0,0 0 0 0,0 0 2480 0,0 0 464 0,0 0 80 15,0 0 32-15,0 0 384 0,46-41 80 0,-46 41 0 0,0 0 16 16,0 0-1936-16,51-38-400 0,-51 38-80 0,0 0-16 16,0 0-528-16,45-31-128 0,-45 31 0 0,0 0-16 15,0 0-192-15,0 0-48 0,48-26 0 0,-48 26 0 16,0 0-192-16,0 0 0 0,0 0 0 0,0 0 0 15,0 0 0-15,0 0 0 0,0 0 0 0,43-32 0 16,-43 32-144-16,0 0-32 0,0 0 0 0,0 0 0 16,0 0-768-16,0 0-144 0,0 0-48 15,0 0-16880-15</inkml:trace>
  <inkml:trace contextRef="#ctx0" brushRef="#br0" timeOffset="92282.61">18035 8342 6447 0,'1'0'576'0,"1"0"-576"15,-1 0 0-15,-1 0 0 0,0 0 2912 0,0 0 480 16,1 0 80-16,-1-3 32 0,0 3 816 0,0 0 160 16,0 0 48-16,0 0 0 0,0 0-2416 0,0 0-464 0,0 0-112 0,0 0 0 15,0 0-976-15,46-1-192 0,-46 1-48 0,0 0 0 16,0 0-64-16,0 0 0 0,0 0-16 0,44-2 0 16,-44 2-80-16,0 0-16 0,0 0 0 0,0 0 0 15,36 6-144-15,-36-6 0 0,0 0 0 0,0 0 0 16,0 0 0-16,31 12 0 0,-31-12 0 0,0 0 0 15,0 0-160-15,0 0-64 0,0 0-16 0,0 0-12464 16,0 0-2496-16</inkml:trace>
  <inkml:trace contextRef="#ctx0" brushRef="#br0" timeOffset="93099.03">18418 8133 8287 0,'2'-3'736'0,"-2"3"-592"0,0 0-144 0,0 0 0 16,0 0 1344-16,0 0 224 0,0 0 48 0,1-1 16 16,0 1 1232-16,-1 0 240 0,1 0 48 0,1 0 16 15,-2 0-464-15,1 0-80 0,-1 4-32 0,0-3 0 16,0 2-928-16,0 3-192 0,0-4-48 0,0 4 0 16,-1 1-848-16,1-2-160 0,0 3-32 0,0 1-16 15,1 1-176-15,-1 2-48 0,1 2 0 0,2 1 0 16,-2 1-144-16,3 0 0 0,-2 0 0 0,-1-1 0 0,2 1 0 0,-1-4 0 15,-1 2 0-15,-1 1 0 0,0-2 0 0,-1 0 0 16,0-1 0-16,0-2 0 0,-2-2-128 0,2-1 128 16,1-4 0-16,-1 1 0 0,1-1 0 0,0-3 0 15,1 0 0-15,0-3 0 0,-1 3-160 0,0 0 160 16,0 0 0-16,0 0-144 0,0 0 144 0,0 0 0 16,29-48 0-16,-29 48-128 0,0 0 128 0,0 0 0 15,0 0 0-15,33-37 0 0,-33 37 0 0,0 0 128 16,0 0-128-16,0 0 0 0,0 0 128 0,0 0-128 15,0 0 160-15,47-23-160 0,-47 23 128 0,0 0-128 16,16 9 0-16,-12-3 144 0,-4-6-144 0,10 8 0 16,-5-2 0-16,0 3 0 0,0-3 0 0,-1 1 0 15,0 2 0-15,0 1 0 0,-2-3 0 0,1 2 0 0,-3-1 0 16,0 2 0-16,-1-2 0 0,-1 0 0 0,0 1 0 0,-1-2 0 16,0 0 0-16,-1-1 0 0,0 0 0 0,-1-3 0 15,0 0 0-15,-1 1 0 0,1-2 0 0,-1 0 0 16,0-2 128-16,-1 0-128 0,-1-2 128 0,-1 0-128 15,1-1 192-15,-1 2-32 0,0-2-16 0,1 0 0 16,0 3-144-16,1-4 0 0,1 4 144 0,1-2-144 16,1 2 0-16,0 0 0 0,1 0 0 0,0 0 0 15,2 0 0-15,0 0 0 0,1 0 0 0,0 0 0 16,1 0-128-16,0 0 0 0,2 0 0 0,-3 0 0 16,0 0-624-16,0 0-112 0,0 0-32 0,0 0-17040 15</inkml:trace>
  <inkml:trace contextRef="#ctx0" brushRef="#br0" timeOffset="96050.88">17685 8633 911 0,'-1'-3'0'0,"0"3"0"0,-1-1 0 0,1 1 0 15,1 0 496-15,-1 0 16 0,-2 0 0 0,1 0 0 16,-3-3 336-16,0 3 80 0,0-2 16 0,1 1 0 16,0 1 464-16,0 0 112 0,0 0 16 0,0-3 0 15,2 3 320-15,-2 0 80 0,3 0 16 0,-1 0 0 16,-1 0-128-16,1 0-32 0,0 0 0 0,1 0 0 16,1-2-128-16,-1 2-48 0,1 0 0 0,0 0 0 15,0 0-272-15,0 2-48 0,1-2-16 0,0 0 0 16,-1 0-336-16,0 0-80 0,0 0-16 0,0 0 0 15,0 0-208-15,0 0-32 0,0 0-16 0,0 0 0 16,0 0-288-16,0 0-64 0,44 9-16 0,-44-9 0 16,0 0-96-16,0 0-128 0,0 0 176 0,0 0-176 15,49 4 128-15,-49-4-128 0,0 0 0 0,0 0 0 16,0 0 0-16,48 0 0 0,-48 0 0 0,0 0 0 0,0 0 0 0,0 0 0 16,56 2 0-16,-56-2 0 0,0 0 128 0,0 0-128 15,0 0 0-15,48 4 0 0,-48-4 0 0,0 0 0 16,0 0 0-16,0 0 0 0,0 0 0 0,53 0 0 15,-53 0 0-15,0 0 0 0,0 0 0 0,0 0 0 16,0 0 0-16,56-6 0 0,-56 6 0 0,0 0 0 16,0 0 0-16,0 0 0 0,51-7 0 0,-51 7 0 15,0 0 0-15,0 0 0 0,0 0 0 0,0 0 0 16,57-3 0-16,-57 3 0 0,0 0 0 0,0 0 0 16,0 0 0-16,0 0 0 0,0 0 0 0,47 3 0 15,-47-3 0-15,0 0 0 0,0 0 0 0,0 0 0 16,0 0 0-16,0 0 0 0,0 0 0 0,47 0 0 0,-47 0 0 0,0 0 0 15,0 0 0-15,0 0 0 0,0 0 0 0,0 0 0 16,0 0 0-16,0 0 0 0,48-8 0 0,-48 8 0 16,0 0 0-16,0 0 0 0,0 0 0 0,0 0 0 15,0 0 0-15,0 0 0 0,0 0 0 0,47 5 0 16,-47-5 0-16,0 0 0 0,0 0 0 0,0 0 0 16,0 0 0-16,0 0 0 0,0 0 0 0,50-3 0 15,-50 3 0-15,0 0 0 0,0 0 0 0,0 0 0 16,0 0 0-16,0 0 0 0,0 0 0 0,49 0 0 15,-49 0 0-15,0 0 0 0,0 0 0 0,0 0 0 16,0 0 0-16,0 0 0 0,0 0 0 0,0 0 0 16,48 3 0-16,-44-2 0 0,-4-1 0 0,0 0 0 15,0 0 0-15,0 0 0 0,0 0 0 0,0 0 0 16,43 9 0-16,-43-9 0 0,0 0 0 0,0 0 0 0,0 0 0 0,0 0 0 16,0 0 0-16,48 0 0 0,-48 0 0 0,0 0 0 15,0 0 0-15,0 0 0 0,0 0 0 0,0 0 0 16,55-17 0-16,-55 17 0 0,0 0 0 0,0 0 0 15,0 0 0-15,0 0 0 0,0 0 0 0,45-3 0 16,-45 3 0-16,0 0 0 0,0 0 0 0,0 0 0 16,31 11 0-16,-31-11 0 0,0 0 0 0,0 0 0 15,0 0 0-15,25 12 0 0,-25-12 0 0,0 0 0 16,0 0 0-16,0 0 0 0,0 0 0 0,0 0 0 16,37 9 0-16,-37-9 0 0,0 0 0 0,0 0 0 15,0 0 0-15,0 0 0 0,0 0 0 0,0 0 0 16,0 0 0-16,47-3 0 0,-47 3 0 0,0 0 0 0,0 0 0 0,0 0 0 15,0 0 0-15,0 0 0 0,0 0 0 0,0 0 0 16,0 0-224-16,0 0-96 0,0 0-32 0,0 0 0 31,0 0-1936-31,0 0-384 0</inkml:trace>
  <inkml:trace contextRef="#ctx0" brushRef="#br0" timeOffset="97250.17">18227 8775 6447 0,'0'-3'576'0,"0"2"-576"16,0 1 0-16,0 0 0 0,0 0 1536 0,-1 0 192 15,-1-2 32-15,1-1 16 0,0 2 1104 0,-2-4 208 16,0 4 48-16,0-2 16 0,1 1-752 0,-2 0-160 15,0 0-16-15,1 2-16 0,-1-1-656 0,-1 1-128 16,1 0-16-16,-1 0-16 0,0 0-528 0,-1 0-96 16,0 0-32-16,0 1 0 0,1 1-336 0,-1-2-64 15,-1 2-16-15,2 0 0 0,-1 1-176 0,1-3-144 16,-2 3 192-16,1 0-192 0,0 1 128 0,-2-1-128 16,3 2 0-16,-1 0 0 0,0 0 128 0,0-1-128 15,1 2 0-15,0-2 0 0,0 1 0 0,1 0 160 16,-1 0-160-16,1 1 128 0,1 0-128 0,-1-2 128 0,2 2-128 0,-1-3 128 15,2 4-128-15,-2-1 0 0,2 0 0 0,0 0 128 16,1 0-128-16,0 1 0 16,1 0 0-16,0-1 0 0,1 3 0 0,0-3 0 0,2-2 0 0,0-1 0 15,0 2 0-15,1 0 0 0,2 0 0 0,-2-1 0 16,-5-4 0-16,0 0 0 0,0 0 0 0,0 0 0 16,34 9 0-16,-34-9 0 0,0 0 0 0,0 0 0 15,0 0 0-15,0 0 0 0,0 0 0 0,0 0 0 16,53-11 0-16,-53 11 0 0,0 0 0 0,0 0 0 15,0 0 0-15,0 0 0 0,0 0 0 0,42-36 0 16,-42 36 0-16,0 0 0 0,0 0 0 0,0 0 0 16,0 0 0-16,0 0 0 0,0 0 0 0,33-39 0 15,-33 39 0-15,0 0 0 0,0 0 0 0,0 0 0 16,0 0 0-16,0 0 0 0,0 0 0 0,0 0 0 16,0 0 0-16,0 0 0 0,0 0 0 0,0 0 0 0,0 0 0 0,0 0 0 15,23-39 0-15,-23 39 0 0,0 0 0 0,0 0 0 16,0 0 128-16,0 0-128 0,0 0 0 0,0 0 0 15,0 0 0-15,0 0 128 0,0 0-128 0,0 0 128 16,0 0-128-16,0 0 128 0,11-36-128 0,-10 36 128 16,-1 0-128-16,2 0 128 0,-2 1-128 0,0 2 160 15,0-1-160-15,0 2 160 0,0-2-32 0,0 2-128 16,0 2 192-16,0 0-64 0,0 1-128 0,0-1 128 16,0 0-128-16,0 0 128 0,0-1-128 0,0 1 0 15,0 3 0-15,0-3 0 0,0 0 0 0,0-2 0 16,-2 2 0-16,2 0 0 0,0 0 0 0,-1 2 128 15,1-2-128-15,0 0 0 0,0 3 144 0,0-3-144 0,-1 0 160 16,1 0-160-16,0 1 176 0,1-1-176 16,-1 1 192-16,0-3-192 0,1 1 128 0,-1-1-128 15,2-1 0-15,-1 0 0 0,1-1 0 0,0-2 0 0,-1 2 0 0,1-4 0 16,0 1 0-16,-1 0 0 0,-1 1 0 0,0 0 0 16,0 0-128-16,0 0 128 0,0 0-208 0,0 0 80 31,0 0-352-31,0 0-64 0,6-39-16 0,-7 33 0 0,-1 1-432 15,2 5-96-15,0 0 0 0,0 0-16480 0</inkml:trace>
  <inkml:trace contextRef="#ctx0" brushRef="#br0" timeOffset="97837.62">18282 8778 5519 0,'-1'-1'240'0,"1"1"64"0,-1-2-304 0,1 2 0 0,0 0 0 0,0 0 0 15,0-3 1216-15,0 3 176 0,0-1 32 0,-1-1 16 16,1 2 528-16,-2 0 96 0,1-3 32 0,1 2 0 15,-1 1 80-15,0 0 0 0,0 0 16 0,-2 0 0 16,2 0-400-16,-2 1-96 0,1 2-16 0,-1-3 0 16,0 2-432-16,-1-2-96 0,0 1 0 0,-1-1-16 15,2 0-304-15,-2 0-64 0,1-1-16 0,0 1 0 16,-1-2-368-16,0-2-80 0,0 4-16 0,0-5 0 16,2 4-96-16,-1-2-32 0,0 1 0 0,2 0 0 0,1 0-160 0,-2 1 0 15,2-2 144-15,0 3-144 0,1 0 0 0,-2-2 0 16,2 2 0-16,0 0 128 0,0 0-128 0,0 0 0 15,0 0 0-15,0 0 0 0,0 0 0 0,0 0 0 16,0 0 0-16,24 12 0 0,-24-12 0 0,0 0 0 16,16 13 0-16,-16-13-128 0,11 8 128 0,-11-8 0 15,11 8 0-15,-11-8-128 0,0 0-192 0,0 0-16 16,20 12-16-16,-20-12 0 16,0 0-1600-16,0 0-320 0</inkml:trace>
  <inkml:trace contextRef="#ctx0" brushRef="#br0" timeOffset="98899.42">17612 8070 5023 0,'1'-3'448'15,"-1"3"-448"-15,0 0 0 0,0 0 0 16,0 0 880-16,0 0 80 0,2 0 32 0,-2 0 0 0,0 0 400 0,0 0 80 15,0 0 0-15,-2 3 32 0,1-3 96 0,0 0 32 16,0 0 0-16,-2 2 16 0,2-2-736 0,-1 0-144 16,0 2-16-16,0 0 0 0,1-2-320 0,-2 0-64 15,1 3-16-15,-1-3 0 0,2 3-96 0,-2-3 0 16,1 1-16-16,0 2 16 0,0-3 160 0,1 2 32 16,-1 2 16-16,-1-1 16 0,2 0 192 0,-2 0 32 15,1 3 16-15,1-2 0 0,-2 2-80 0,1-2 0 16,-1 2-16-16,1 1 16 0,-1-1-288 0,0 1-48 15,0 1-16-15,1 0 16 0,-1 0-304 0,-1 1 0 16,2 1 0-16,-2 2 128 0,2-2-128 0,-1 0-192 16,1 2 64-16,-2 1 0 0,2-3 128 0,-1 2-160 15,1 2 160-15,-3 0 0 0,2 0-176 0,0 1 176 0,0-3-128 0,1 4 128 16,-1 0 0-16,-1 0-128 0,2 3 128 0,-2 0 0 16,2 0 0-16,-1 0 0 0,1-1 0 0,-1-2 0 15,1 3 0-15,-1 1-128 0,2-4 128 0,0 2 0 16,0-1 0-16,1-3 0 0,0-1 0 0,0 0 0 15,0 0 0-15,1 0 0 0,0 3 0 0,0 2 0 16,1-2 0-16,0 0 0 0,1 0 0 0,-1-1-128 16,1 1 128-16,-2-3 0 0,1 2 0 0,1 1-128 15,-2 0 128-15,1-2 0 0,0 1 0 0,-1-5 0 16,0 2 0-16,2-3 0 0,-1 2 0 0,2 0-128 16,0-1 128-16,1-3 0 0,-1 2 0 0,1-3 0 15,3 0 0-15,-8-6 0 0,0 0 0 0,0 0 0 16,34 16 0-16,-34-16 0 0,0 0 0 0,0 0-128 15,42 13-624-15,-42-13-112 0,0 0-32 0,0 0-11872 16</inkml:trace>
  <inkml:trace contextRef="#ctx0" brushRef="#br0" timeOffset="100066">18757 8165 1839 0,'0'0'160'0,"0"0"-160"16,0 0 0-16,0 0 0 0,0 0 1280 0,0 0 208 16,0 0 48-16,0 0 16 0,0 0 864 0,0 0 160 15,0 0 48-15,0 0 0 0,0 0-144 0,0 0-32 16,11 12 0-16,-8-5 0 0,1-1-544 0,-1 0-112 16,2 0-32-16,0 4 0 0,0-3-352 0,0 5-64 15,1-2 0-15,0-1-16 0,-1 4-560 0,2-1-128 16,-3-2 0-16,3 2-16 0,-1 2-256 0,0 1-48 15,1 1-16-15,1-1 0 0,-1 1-176 0,-2 0-128 16,0-4 192-16,0 2-192 0,0 4 0 0,-1-2 0 16,0 6 0-16,-1-5 0 0,0 4 0 0,-1-4 0 15,-1 2 0-15,2-1 0 0,-2-3 0 0,-1 2 0 16,0-1 0-16,-1 2 0 0,0-5 0 0,-2 2 0 16,1 1 0-16,-1-2 0 0,0 1 0 0,-1-2 0 0,-1 2 0 0,1-2 0 15,-1 0 0-15,1 0 0 0,0-1 0 0,-1 0 0 16,0 1 0-16,0-2 0 0,0 1 0 0,0 0 0 15,-1-2 0-15,1 2 0 0,0-3 0 0,0 1 0 16,-1 0 0-16,1 0 0 0,0 1 0 0,0-3 0 16,1 0 128-16,-1 0-128 0,1-2 192 0,1 0-192 15,0 0 160-15,0-3-160 0,-1 3 128 0,0-2-128 16,0-1 0-16,1 2 0 0,-1 0 128 0,0 1-128 16,1 1 0-16,-2 1 0 0,1 0 0 0,0 0 0 15,0 1 0-15,1-2 0 0,0 2 0 0,1-2 0 16,1 2 0-16,-1-3 0 0,1 2 0 0,0-3 0 15,1-2-208-15,0 1 80 0,0-1 128 0,0-1-208 16,1-1 64-16,-1-1 16 0,0 0 0 0,0 0 0 0,0 0-96 0,0 0-16 16,0 0 0-16,0 0 0 15,0 0-784-15,0 0-144 0,0 0-48 0,0 0-9664 16,0 0-1920-16</inkml:trace>
  <inkml:trace contextRef="#ctx0" brushRef="#br0" timeOffset="111566.32">22550 8714 25791 0,'0'0'2304'0,"0"0"-1856"0,0 0-448 0,0 0 0 15,0 0 1824-15,0 0 272 0,0 0 48 0,0 0 16 16,43-51-288-16,-43 51-48 0,41-59-16 0,-19 22 0 16,0-4-1088-16,1-1-208 0,-2 0-64 0,-3-1 0 0,-1-5-128 0,1 1-48 15,-2 2 0-15,-3 1 0 0,-1 3-128 0,-4 2-16 16,0 2-128-16,-5 5 192 0,-3 32-192 0,5-55 0 16,-5 55 0-16,-3-43 0 0,3 43 0 0,-10-30 128 15,2 20-128-15,0 3 0 0,-2 1 0 0,0 4 144 16,1 1-144-16,1 4 128 0,0 0 32 0,-1 3 0 15,1 4 0-15,-1 2 0 0,1 4 48 0,-2 4 16 16,-2 5 0-16,1 6 0 0,0 1-224 0,0 5 176 16,-1 7-176-16,-2 1 160 0,2 0-160 0,-1 5 0 15,1 1 0-15,1 2 0 0,0 8 0 0,1-2 0 16,0 2 0-16,1 2 0 0,-1 1 0 0,2-1 0 16,0-1 0-16,2-5 0 0,1-7 0 0,2-4 0 0,-1 0 0 0,3-6 0 15,-1-3-144-15,4-9 144 0,-1-3 0 16,1-8 0-16,1-6 0 0,-1-3 0 0,2-2 0 0,0-4 0 15,-4-2-144-15,0 0 144 0,0 0 0 0,0 0-144 16,23-55-80-16,-23 55-16 0,8-55 0 0,-6 23 0 16,1-6 240-16,-3 1 0 0,0-5-160 0,-2 2 160 15,0 1 0-15,-2 1 0 0,0 1 0 0,1 3 0 16,-1 5 192-16,0 3-64 0,2 7 0 0,1 0 0 16,-1 3 32-16,2 16 0 0,0 0 0 0,7-34 0 15,-7 34 144-15,0 0 16 0,0 0 16 0,0 0 0 16,0 0-16-16,0 0 0 0,0 0 0 0,49-22 0 15,-49 22-112-15,0 0-16 0,0 0-16 0,47 15 0 16,-47-15-176-16,23 16 0 0,-23-16 0 0,26 19 128 16,-26-19-128-16,28 19 0 0,-28-19 0 0,29 19 0 15,-29-19-192-15,30 19-32 0,-30-19 0 0,0 0 0 16,46 12-1136-16,-46-12-240 0</inkml:trace>
  <inkml:trace contextRef="#ctx0" brushRef="#br0" timeOffset="111816.5">23017 8765 26719 0,'0'6'1184'0,"0"-6"240"0,0 1-1136 0,1-1-288 16,1 0 0-16,-1 0 0 0,0-1 2368 0,-1 1 432 0,0 0 80 16,0 0 0-16,0 0-1072 0,42-31-208 15,-42 31-64-15,0 0 0 0,43-32-704 0,-43 32-160 0,0 0-32 0,46-33 0 16,-46 33-192-16,0 0-32 0,45-36-16 0,-45 36 0 15,0 0-240-15,41-35-160 0,-41 35 192 0,0 0-192 16,0 0 0-16,38-38 0 0,-38 38 0 0,0 0 0 16,0 0-192-16,0 0-80 0,0 0-32 0,0 0 0 31,0 0-784-31,-1-31-144 0</inkml:trace>
  <inkml:trace contextRef="#ctx0" brushRef="#br0" timeOffset="111985.49">23117 8553 18431 0,'4'8'816'0,"-3"-3"160"16,2-2-784-16,-2 1-192 0,0 1 0 0,0-1 0 16,1 0 2496-16,1 4 464 0,2 8 96 0,2 3 16 15,0 3-320-15,0 0-64 0,1 1-16 0,-1-4 0 0,1 0-1712 0,-2-3-352 16,0-1-64-16,1-3-16 0,1-1-400 0,-2-2-128 16,-6-9 0-16,0 0 0 0,0 0-192 0,0 0-128 15</inkml:trace>
  <inkml:trace contextRef="#ctx0" brushRef="#br0" timeOffset="112451.2">23827 7871 25343 0,'0'0'560'0,"-4"0"112"0,2 0 32 0,-1 0 0 0,1 0-576 0,1 0-128 0,-3 0 0 0,-1 2 0 16,-2 2 2944-16,-4 2 576 0,-2 0 96 0,1 2 32 15,-2 3-2176-15,2-1-416 0,2 2-96 0,-1 2 0 16,2-2-384-16,-1 4-80 0,2 3-16 0,-1 3 0 0,0 0-144 0,1 3-16 16,-1 3-16-16,0 2 0 0,1 3-176 0,-1 0-128 15,0-1 192-15,1 2-192 0,0 1 160 0,2 2-160 16,0 1 128-16,1 3-128 0,1 0 0 0,2-1 128 15,1 3-128-15,1-5 0 0,2-1 0 0,1-4 0 16,0-3 0-16,3 0 0 0,2-3 0 0,-1-4 0 16,2-1 0-16,1-6 0 0,1 0-272 0,-1-6 16 15,-10-10 0-15,23 15 0 16,-23-15-576-16,0 0-128 0,42 7 0 0,-42-7-17760 0</inkml:trace>
  <inkml:trace contextRef="#ctx0" brushRef="#br0" timeOffset="116732.67">24072 8206 18431 0,'-3'-3'1632'15,"2"2"-1312"-15,1 1-320 0,0 0 0 0,0 0 1008 0,0 0 128 16,0 0 16-16,0 0 16 0,0 0 1712 0,0 0 320 16,0 0 80-16,0 0 16 15,19-34-1216-15,-19 34-240 0,0 0-48 0,0 0-16 0,0 0-1008 0,0 0-208 16,42-33-48-16,-42 33 0 0,0 0-208 0,0 0-48 16,38-31-16-16,-38 31 0 0,0 0-64 0,0 0-16 15,0 0 0-15,0 0 0 0,48-18-160 0,-48 18 128 16,0 0-128-16,0 0 128 0,15 16 0 0,-12-7 0 15,-2 3 0-15,0 2 0 0,2 4 32 0,-2-2 0 16,1 4 0-16,1 1 0 0,-1-1-160 0,2 1 0 16,0 1 0-16,-1-2 0 0,2 2 0 0,-1-3 0 15,1-1 0-15,0-2 0 0,-3-3 0 0,1-1 0 16,-1 0 0-16,-2-2 0 0,2-2 0 0,-2-2 0 0,0-6 0 16,0 0 0-1,0 0-512-15,0 0-16 0,0 0-16 0,0 0 0 16,0 0-656-16,0 0-128 0,0 0-16 0</inkml:trace>
  <inkml:trace contextRef="#ctx0" brushRef="#br0" timeOffset="116970.79">24094 8383 5519 0,'-8'2'496'0,"4"-2"-496"0,0 0 0 0,2 0 0 0,2 0 2864 0,0 0 464 0,0 0 112 0,0 0 16 16,0 0 1072-16,0 0 208 0,0 0 64 0,0 0 0 15,0 0-2368-15,0 0-448 0,0 0-112 0,0 0-16 16,49-27-1024-16,-49 27-192 0,0 0-64 0,0 0 0 0,57-16-96 0,-57 16-32 16,0 0 0-16,56-35 0 15,-56 35-192-15,0 0-64 0,55-36 0 0,-55 36 0 0,0 0-192 0,45-27 0 16,-45 27 0-16,0 0 0 0,43-20 0 0,-43 20-240 16,0 0 48-16,0 0 16 15,45-32-864-15,-45 32-176 0</inkml:trace>
  <inkml:trace contextRef="#ctx0" brushRef="#br0" timeOffset="117218.3">24564 8253 911 0,'-4'6'0'0,"2"-5"0"0,1 2 0 15,1-3 0-15,0 2 5168 0,0-2 944 0,0 0 192 0,0 0 32 16,0 0-2096-16,0 0-416 0,0 0-96 0,0 0-16 15,0 0-2048-15,0 0-432 0,0 0-80 0,50-2 0 16,-50 2-704-16,0 0-128 0,0 0-16 0,0 0-16 16,46-13-128-16,-46 13-32 0,0 0 0 0,0 0 0 15,0 0-128-15,47 0 0 0,-47 0 0 0,0 0 0 16,0 0 0-16,0 0-144 0,45 9 0 0,-45-9-12464 16,0 0-2480-16</inkml:trace>
  <inkml:trace contextRef="#ctx0" brushRef="#br0" timeOffset="117715.87">25050 7861 27647 0,'-5'10'1216'0,"3"-4"256"16,-1 0-1168-16,2 0-304 0,0-2 0 0,-1-2 0 0,1 5 2336 0,-1-1 416 15,-2 5 64-15,0 6 32 0,-1 6-1360 0,2 0-272 16,-1 2-48-16,0 0-16 0,2-2-720 0,1 1-160 16,-1-2-16-16,2 0-16 0,0 0-240 0,2 1 0 15,-1-1 0-15,0 0 0 0,0-2 0 0,-1-2 0 16,0-2 0-16,-1-1 0 0,-1 1 0 0,-1-6 0 16,2 3 0-16,0-7 0 0,-1 0 0 0,2-2 0 15,0-2-128-15,0-2 128 0,0 0 0 0,0 0 0 0,0 0-128 0,0 0 128 16,0 0-128-16,30-41 128 0,-30 41-192 0,0 0 192 15,0 0 0-15,35-40 0 0,-35 40 0 0,0 0 0 16,0 0 0-16,34-33 0 0,-34 33 0 0,0 0 0 16,0 0 0-16,0 0 144 0,0 0-144 0,0 0 128 15,47 2-128-15,-47-2 0 0,0 0 0 0,15 17 0 16,-15-17 0-16,9 14 0 0,-9-14 0 0,7 14 0 16,-4-4 0-16,-3-2 0 0,1 3 0 0,-4-1 0 15,1 0 0-15,-2 0 0 0,-1 2 0 0,-1-3 0 16,-1 0 0-16,-2 1 0 0,-1 0 0 0,0-1 0 15,0 1 144-15,-1-2-144 0,-1 0 160 0,-1-2-160 16,2 0 176-16,-1 0-176 0,0 1 192 0,1-5-192 16,-1 2 0-16,2-3 0 0,2 1 0 0,-1 1 0 0,2-3 0 15,-1 1 0-15,2-1 0 0,0 3 0 16,1-3-224-16,1-3 0 0,1 3 0 0,-1-1 0 16,1-2-736-16,2 1-128 0,-1 1-48 0,2 1-16544 15</inkml:trace>
  <inkml:trace contextRef="#ctx0" brushRef="#br0" timeOffset="118149.25">24142 8506 13823 0,'-2'0'608'0,"1"0"128"0,1 0-592 0,0 0-144 0,0 0 0 0,0 0 0 16,0 3 2608-16,0-3 480 0,0 0 112 0,0 0 0 16,0 0 304-16,0 0 48 0,26 17 16 0,-26-17 0 15,0 0-2096-15,0 0-400 0,54 15-96 0,-54-15-16 16,0 0-352-16,58 9-80 0,-58-9-16 0,50 3 0 15,-50-3-64-15,59 0 0 0,-59 0-16 0,59-2 0 16,-59 2-64-16,61 0-16 0,-61 0 0 0,70 2 0 16,-70-2-192-16,77 0-32 0,-77 0-128 0,78 4 192 0,-78-4-192 15,66 4 128-15,-66-4-128 0,60 2 0 16,-60-2 0-16,58 3 0 0,-58-3 0 0,55 3 0 0,-55-3 0 0,0 0 0 16,65 3 0-16,-65-3 0 0,0 0 0 0,62 0 0 15,-62 0 0-15,0 0 0 16,0 0-560-16,57-6 0 0,-57 6 0 0,0 0 0 15,0 0-128-15,0 0-16 0,0 0-16 0,0 0 0 16,0 0-432-16,0 0-96 0</inkml:trace>
  <inkml:trace contextRef="#ctx0" brushRef="#br0" timeOffset="118670.18">24695 8811 2751 0,'0'0'256'0,"0"0"-256"0,0 0 0 0,0 0 0 16,0 0 2592-16,0 0 480 0,0 0 80 0,0 0 32 15,-4-23 1168-15,4 23 256 0,-4-11 32 0,4 11 16 16,-7-12-1632-16,4 9-320 0,3 3-64 0,-9-10-16 15,5 8-1600-15,-1 1-336 0,0-2-64 0,-1 3-16 16,0 0-224-16,0 0-64 0,0 0 0 0,-2 3 0 16,2 0-144-16,-1 1-48 0,-2 2 0 0,2 3 0 15,-1-2-128-15,2 6 0 0,-1-1 0 0,0 1 128 16,1-1-128-16,1-1 0 0,1 0 0 0,3-1 0 0,1 0-192 0,0-1 192 16,3-3-160-16,0-3 160 0,-3-3 0 0,0 0-144 15,0 0 144-15,25 13 0 0,-25-13 0 0,0 0-160 16,0 0 160-16,0 0 0 0,46-5-192 0,-46 5 192 15,0 0-192-15,0 0 192 0,0 0-288 0,44-33 48 16,-44 33 16-16,0 0 0 0,0 0 96 0,26-46 128 16,-26 46-208-16,0 0 80 0,0 0 128 0,18-42 0 15,-18 42 0-15,0 0 0 0,0 0 0 0,0 0 0 16,0 0 0-16,0 0 0 0,0 0 160 0,0 0 16 16,0 0 0-16,0 0 0 0,0 0 112 0,0 0 32 15,7 7 0-15,-8 2 0 0,1 1-128 0,-1 2-32 16,-1-2 0-16,0 1 0 0,2-1-160 0,-1 0 0 0,-1-1 0 15,2-2 0-15,0 2 0 0,0-3 0 0,2-3 0 0,-1 4 0 16,-1-7 0-16,0 0-176 0,7 10 48 0,-7-10 0 31,0 0-544-31,0 0-96 0,0 0-32 0</inkml:trace>
  <inkml:trace contextRef="#ctx0" brushRef="#br0" timeOffset="119166.41">25515 7985 6447 0,'-2'0'576'16,"-1"-3"-576"-16,2 3 0 0,0 0 0 0,1 0 1872 0,0 0 272 15,0 0 48-15,-7 3 16 0,4-3 1568 0,0 2 304 16,1 4 64-16,1-2 16 0,2 3-1152 0,0 2-208 15,1 3-48-15,1 1-16 0,2 4-1440 0,-1 2-272 16,2 2-64-16,0 1-16 0,0 4-144 0,0 0-32 0,2 5 0 0,-2 0 0 16,0-2-288-16,2 6-64 0,-2 2-16 0,0 4 0 15,-1 0-176-15,0 1-32 0,-3 1-16 0,-1 1 0 16,1 1-176-16,-5-4 0 0,1-2 0 0,-2-4 0 16,0-4 0-16,-2-5 0 0,0 1 0 0,-3-3 0 15,1-1 0-15,-2-1 0 0,-1 1 0 0,-3-4 0 16,2 0 0-16,-3-3 0 0,0 0-160 0,0-4 160 15,3-2-512 1,-1-3-16-16,5-4 0 0,-1-3 0 0,4-1-368 16,0-8-80-16,5 9-16 0,0 0-18144 0</inkml:trace>
  <inkml:trace contextRef="#ctx0" brushRef="#br0" timeOffset="119518.69">25887 8519 15663 0,'0'0'688'0,"0"0"144"0,0 0-656 0,0 0-176 16,0 0 0-16,0 0 0 0,0 0 2800 0,0 0 528 0,0 0 96 0,0 0 32 16,0 0-128-16,0 0-32 0,0 0 0 0,0 0 0 15,50-15-2000-15,-50 15-400 0,0 0-64 0,0 0-32 16,43 2-176-16,-43-2-48 0,0 0 0 0,0 0 0 16,44 7-256-16,-44-7-64 0,0 0-16 0,0 0 0 15,39 8-240-15,-39-8 0 0,0 0 0 0,0 0 0 16,22 10 0-16,-22-10-256 0,0 0 48 0,0 0 16 31,10 10-576-31,-10-10-128 0,0 2 0 0,-1 2-18240 0</inkml:trace>
  <inkml:trace contextRef="#ctx0" brushRef="#br0" timeOffset="119732.45">25909 8626 17503 0,'-2'7'768'0,"2"-7"176"0,0 0-752 16,-1 2-192-16,1-2 0 0,0 0 0 0,0 0 3088 0,0 0 592 16,0 0 112-16,0 0 32 0,0 0-848 0,26 14-160 15,-26-14-48-15,0 0 0 0,0 0-1776 0,41 3-352 16,-41-3-80-16,0 0-16 0,0 0-288 0,45-1-64 16,-45 1-16-16,0 0 0 0,0 0-176 0,56-12 0 15,-56 12-192-15,0 0-12768 16,0 0-2544-16</inkml:trace>
  <inkml:trace contextRef="#ctx0" brushRef="#br0" timeOffset="121000.75">26870 8187 9215 0,'0'0'816'0,"-2"-1"-656"16,2 1-160-16,-3-2 0 0,3 2 2048 0,-2-3 384 15,-1 2 80-15,0-2 16 0,-1 1 1248 0,0 1 240 16,1-4 48-16,0 4 16 0,1 1-1568 0,2 0-304 16,0 0-64-16,-3 1-16 0,3-1-1328 0,0 0-272 15,0 0-48-15,0 0-16 0,5 17 48 0,-4-11 16 16,-1 2 0-16,0 2 0 0,2 1-208 0,-2 2-32 15,1 1-16-15,-1 1 0 0,2 0-272 0,1 1 160 16,-1 1-160-16,2 0 128 0,0-1-128 0,-1 0 0 16,2-2 0-16,-1 1 0 0,0 1 0 0,-1 0 0 0,1-4 0 15,0 4 0-15,0-1 0 0,-2 1 0 0,0-2 0 16,1 1 0-16,-2-3 0 0,2 2 0 0,-2-2 0 0,0 1 0 16,-1-4 0-16,0 1 0 0,0-1 0 0,1-2 0 15,-1-2 0-15,0 2 0 0,0-4 0 0,-1 0 0 16,1 0 0-16,0 1 0 0,-1 0 0 0,1-2 0 15,0 1 128-15,-1 1-128 0,1-2 128 0,-2-2-128 16,1 1 144-16,0 2-144 0,-2-2 160 0,2 1-160 16,-1 1 160-16,-1 1-160 0,1-2 160 0,-1 2-160 15,0-1 144-15,-1 2-144 0,0 0 128 0,0 0-128 16,0 2 144-16,-1-1-144 0,-2 0 160 0,1 0-160 16,0 1 128-16,-1 2-128 0,-2-1 0 0,0-2 0 15,1 2 0-15,-2 0 128 0,-1 0-128 0,-2 2 0 0,0-1 0 16,-1 2 0-16,0 0 0 0,1 2 0 0,1-6 0 0,-1 3 0 15,1-1 0-15,1-2 0 16,1 2 0-16,2-3 0 0,1 0 0 0,2-2 0 0,0 2 0 0,1-4 0 16,3 0 0-16,0 0 0 0,1-2 0 0,0 0 0 15,0 0 0-15,0 0 0 0,0 0 0 0,0 0 0 16,0 0 0-16,47-18 0 0,-47 18 0 0,0 0 0 16,48-26 0-16,-48 26 0 0,0 0 0 0,53-35 0 15,-53 35 0-15,0 0 0 0,51-31 0 0,-51 31 0 16,0 0 0-16,0 0 0 0,48-22 0 0,-48 22 0 15,0 0 0-15,0 0 0 0,0 0 0 0,0 0 0 16,0 0 0-16,45 8 0 0,-45-8 0 0,6 14 0 16,-4-5 0-16,0 3 0 0,-1-2 0 0,0 4 0 15,-1-2 0-15,0 3 0 0,-1-2 0 0,1 3 0 0,-1 2 0 0,-1-2 0 16,2-4 128-16,2 2-128 0,0-4 0 0,1 0 0 16,-3-10 0-16,0 0 0 0,13 17 0 0,-13-17 0 15,0 0 0-15,0 0-240 0,0 0 48 0,0 0 16 31,53-22-976-31,-53 22-192 0</inkml:trace>
  <inkml:trace contextRef="#ctx0" brushRef="#br0" timeOffset="121799.59">27244 8851 22111 0,'0'3'1968'15,"0"-3"-1584"-15,0 2-384 0,0 0 0 16,0-2 1888-16,0 0 288 0,0 0 64 0,0 0 16 0,0 0 144 0,0 0 32 15,0 0 0-15,0 0 0 0,0 0-1408 0,47-7-288 16,-47 7-48-16,0 0-16 0,45-28-224 0,-45 28-32 16,42-32-16-16,-42 32 0 0,49-41-208 0,-49 41-32 15,42-38-16-15,-42 38 0 0,0 0-144 0,38-45 0 16,-38 45 0-16,0 0 0 0,26-41 0 0,-26 41 0 16,0 0-176-16,0 0 176 0,16-42-192 0,-16 42 64 15,0 0 0-15,-5-23 0 0,-1 17 128 0,-1-2 0 16,-3 4 0-16,-3-2-128 0,0 4 128 0,-2-2 0 15,-1 4 0-15,-3 1 128 0,1 2 160 0,-3 3 32 16,1 0 16-16,-1 0 0 0,1 7 32 0,0-1 0 16,3 2 0-16,1 1 0 0,2 1-176 0,3 0-48 15,4 2 0-15,1-2 0 0,4 3-144 0,2-3 128 16,4 1-128-16,2 1 128 0,0-2-128 0,3 0 128 0,1 2-128 16,1-2 128-16,3 0-128 0,-1 0 160 0,3-3-160 0,2-1 160 15,0 1-32-15,-18-13-128 0,41 22 192 0,-41-22-64 16,45 20-128-16,-45-20 0 0,39 16 144 0,-39-16-144 15,34 8 0-15,-34-8 0 0,0 0 0 0,50 7 0 16,-50-7 0-16,0 0-256 0,0 0 32 0,60-19 16 31,-60 19-704-31,0 0-144 0,0 0-32 0,43-48-11968 0,-43 48-2416 0</inkml:trace>
  <inkml:trace contextRef="#ctx0" brushRef="#br0" timeOffset="122149.72">27678 8200 14911 0,'-4'0'320'0,"4"0"80"0,-1 3 16 0,1-3 0 0,0 0-416 0,0 0 0 15,0 0 0-15,0 0 0 0,0 0 4592 0,0 0 832 16,0 0 160-16,48-1 48 0,-48 1-3008 0,0 0-608 16,0 0-112-16,45 0-32 0,-45 0-1072 0,0 0-224 15,0 0-32-15,0 0-16 0,49 1-272 0,-49-1-64 0,0 0-16 0,0 0 0 16,0 0-176-16,45-1 0 0,-45 1 0 0,0 0 0 31,0 0-480-31,0 0-80 0,0 0-16 0,48-12-18576 0</inkml:trace>
  <inkml:trace contextRef="#ctx0" brushRef="#br0" timeOffset="122865.59">28166 7905 13823 0,'0'0'608'0,"0"0"128"0,0 0-592 0,0 0-144 15,6-28 0-15,-6 28 0 0,0 0 2688 0,0 0 512 16,0 0 112-16,0 0 16 0,0 0 48 0,0 0 16 15,0 0 0-15,0 0 0 0,0 0-1776 0,0 0-336 16,0 0-80-16,0 0-16 0,0 0-384 0,0 0-80 16,0 0-16-16,0 0 0 0,14 22-320 0,-15-9-64 15,-1-1 0-15,1 2-16 0,1 0-304 0,0 0 0 16,1 2 128-16,1-1-128 0,0 1 0 0,-1 0 0 16,2-1 0-16,-1-2 0 0,1 0 0 0,-1-1 0 15,2 1 0-15,-2-1 0 0,2-2 0 0,-1 0 0 0,0 0 0 0,0 0 0 16,-3-10 0-16,5 17 0 0,-5-17 0 0,4 16 0 15,-4-10 0-15,1 0 0 0,0 2 0 0,-1-5 0 16,0 2 0-16,0-5 0 0,0 8 0 0,-1-5 0 16,1-3 0-16,-1 9 0 0,1-9 0 0,-2 6 0 15,1-2 0-15,-1 1 0 0,-1-1 0 0,2-2 0 16,-2 3 0-16,1 0 0 0,-1-1 0 0,1 2 0 16,-2-2 0-16,1 1 0 0,-1 0 0 0,0 0 0 15,-1 1 0-15,0-3 0 0,0 4 0 0,0-1 0 16,0-3 0-16,-1 1 0 0,-1 1-128 0,-1 1 128 15,2-2 0-15,-2 0 0 0,0 2 0 0,-2-2 0 0,0 1 0 16,2 1 0-16,-1-3 0 0,0 4 0 16,2-4 0-16,0 4-144 0,2-5 144 0,0 2 0 0,1-2-128 0,3-1 128 15,-1-1-128-15,2 0 128 0,0 0-160 0,0 0 160 16,0 0-192-16,0 0 192 0,0 0-128 0,0 0 128 16,0 0 0-16,54-28 0 0,-54 28 0 0,0 0 0 15,0 0 0-15,44-19 0 0,-44 19 0 0,0 0 0 16,0 0 0-16,0 0 0 0,55-9 0 0,-55 9 0 15,0 0 0-15,0 0 0 0,0 0 0 0,39 12 0 16,-39-12 0-16,0 0 0 0,16 16 0 0,-16-16 0 16,6 15 0-16,-4-8 0 0,-1 2 0 0,0 1 128 15,-1-2-128-15,0 2 0 0,-1 3 0 0,1-3 0 16,-1 2 128-16,1-2-128 0,0-1 0 0,1-2 0 16,0 2 128-16,-1-9-128 0,4 12 0 0,-4-12 0 15,0 0 0-15,0 0 0 16,0 0-400-16,0 0-80 0,0 0-16 0,0 0-19184 0</inkml:trace>
  <inkml:trace contextRef="#ctx0" brushRef="#br0" timeOffset="125333.13">28772 7856 13823 0,'0'0'1216'0,"0"0"-960"16,0 0-256-16,0 0 0 0,-6-5 1152 0,6 5 176 0,-5-2 32 0,-1-2 16 15,-2 1 48-15,-2 1 16 0,2 1 0 0,-1 1 0 16,2 1-400-16,-1 1-80 0,2 2 0 0,1 1-16 16,3 0 368-16,-2 4 80 0,2-1 16 0,-1 2 0 15,-1 0-112-15,2 2-16 0,-2 2 0 0,0 3 0 16,-1-1-288-16,1 7-64 0,-3-1-16 0,1 0 0 15,0 3-496-15,-3-2-96 0,1 5-32 0,-1 0 0 16,0 0-112-16,2 1-32 0,0-1 0 0,2 1 0 16,1-1-144-16,1-2 0 0,2-1 0 0,2-5 0 15,2-2 0-15,1-2 0 0,3 3 128 0,-7-19-128 16,20 26 0-16,-20-26 0 0,0 0 0 0,43 15 0 16,-43-15-480-16,0 0 32 0,62-19 0 0</inkml:trace>
  <inkml:trace contextRef="#ctx0" brushRef="#br0" timeOffset="125623.58">28923 7928 16575 0,'0'0'1472'15,"0"0"-1168"-15,0 0-304 0,0 0 0 0,0 0 2960 0,0 0 544 16,0 0 96-16,0 0 32 0,0 0-672 0,0 0-128 15,46-16-16-15,-46 16-16 0,0 0-1632 0,0 0-320 16,0 0-64-16,33 24-16 0,-33-24 704 0,0 0 144 16,12 24 32-16,-12-24 0 15,13 22-1936-15,-13-22-384 0,12 27-80 0,-12-27-16 0,13 26 768 0,-13-26 0 16,12 26 0-16,-12-26 0 0,10 27 0 0,-10-27 0 0,10 24 0 0,-10-24 0 16,7 18 0-16,-7-18-144 0,6 15 144 0,-6-15 0 31,0 0-592-31,0 0-48 0,0 0 0 0,11 19 0 15,-11-19-960-15,0 0-208 0</inkml:trace>
  <inkml:trace contextRef="#ctx0" brushRef="#br0" timeOffset="125883.24">28943 8114 2751 0,'-10'3'256'0,"10"-3"-256"0,-9 0 0 0,9 0 0 0,0 0 3392 0,0 0 640 15,0 0 128-15,0 0 32 0,0 0 560 0,0 0 112 16,0 0 32-16,0 0 0 0,0 0-2560 0,0 0-512 16,0 0-96-16,0 0-32 0,0 0-992 0,50-22-192 15,-50 22-32-15,0 0-16 0,0 0-144 0,39-25-48 16,-39 25 0-16,0 0 0 0,0 0-144 0,41-29-128 16,-41 29 144-16,0 0-144 0,0 0 0 0,35-26 0 15,-35 26 0-15,0 0 0 0,0 0 0 0,0 0-192 16,37-27 48-16,-37 27 0 15,0 0-784-15,0 0-160 0</inkml:trace>
  <inkml:trace contextRef="#ctx0" brushRef="#br0" timeOffset="126120.2">29296 7976 14735 0,'0'0'1312'0,"0"0"-1056"0,0 0-256 0,0 0 0 16,0 0 2816-16,0 0 496 0,0 0 96 0,0 0 32 16,0 0 160-16,0 0 48 0,0 0 0 0,0 0 0 15,34 17-2416-15,-34-17-464 0,0 0-112 0,0 0-16 16,0 0-336-16,0 0-80 0,0 0-16 0,38 8 0 16,-38-8-208-16,0 0 0 0,0 0 0 0,0 0 0 15,0 0 0-15,40-10 0 0,-40 10 0 0,0 0-19200 16</inkml:trace>
  <inkml:trace contextRef="#ctx0" brushRef="#br0" timeOffset="126616.96">29635 7741 23951 0,'0'0'1056'0,"0"0"224"0,0 0-1024 0,0 0-256 16,0 0 0-16,0 0 0 0,0 0 2496 0,0 12 432 16,0-12 80-16,0 0 32 0,-1 18-1024 0,1-7-208 15,0 1-32-15,0 2-16 0,-3-2-1040 0,3 2-208 16,-1 1-32-16,-1-2-16 0,1 4-176 0,-1-1-32 0,1 1-16 0,0-1 0 16,0 2-240-16,-1-2 0 0,1 3 0 0,-1-3 0 15,0 2 0-15,0-4 0 0,1 1 0 0,-1-5 0 16,1 0 0-16,1-10 0 0,0 12 0 0,0-12 0 15,0 0-352-15,0 0 32 0,0 0 16 0,0 0 0 16,0 0 112-16,0 0 0 0,0 0 16 0,39-28 0 16,-39 28 176-16,0 0 0 0,0 0 0 0,30-33 0 15,-30 33 0-15,0 0 0 0,0 0 0 0,0 0 0 16,0 0 0-16,40-22 0 0,-40 22 0 0,0 0 0 16,0 0 0-16,0 0 0 0,0 0 0 0,0 0 128 15,32 18-128-15,-32-18 0 0,0 0 0 0,4 21 0 16,-4-21 0-16,0 16 0 0,0-16 0 0,-4 16 0 0,0-6 0 0,0-1 0 15,-3 3 0-15,1-5 0 0,-1 2 0 0,-2 1 0 16,0-2 0-16,0-2 0 0,-1 2 0 0,0-2 0 16,0-2 0-16,-1 1 0 0,0-2 192 0,-2-1-16 15,3-1-16-15,0 0 0 0,1-1-160 0,0 0 0 16,1-1 0-16,8 1 0 0,-11-3 0 0,11 3 0 16,-7-3 0-16,7 3 0 0,0 0-384 0,0 0 0 15,-7-13 0-15,7 13 0 16,0 0-1440-16,0 0-288 0</inkml:trace>
  <inkml:trace contextRef="#ctx0" brushRef="#br0" timeOffset="127033.52">28927 8260 8287 0,'0'0'368'0,"0"0"80"0,0 0-448 0,0 0 0 0,0 0 0 0,0 0 0 16,0 0 2880-16,0 0 480 0,0 0 96 0,0 0 32 15,0 0 688-15,0 0 144 0,0 0 32 0,42-6 0 16,-42 6-2224-16,0 0-432 0,0 0-96 0,50 9 0 15,-50-9-608-15,0 0-112 0,55 8-32 0,-55-8 0 0,47 5-240 0,-47-5-48 16,55 5-16-16,-55-5 0 16,63 7-288-16,-63-7-48 0,65 0-16 0,-65 0 0 0,67 3-192 0,-67-3 0 15,66 0 128-15,-66 0-128 0,55-3 0 0,-55 3 0 16,52-5 0-16,-52 5 0 0,54-7 0 0,-54 7 0 16,53-10 0-16,-53 10 0 0,50-9 0 0,-50 9 0 15,42-10 0-15,-42 10 0 0,0 0-432 0,44-10 32 16,-44 10 0-16,0 0 0 15,0 0-336-15,0 0-64 0,0 0-16 0,0 0 0 16,0 0 208-16,0 0 32 0,0 0 16 0,0 0-11984 16,0 0-2416-16</inkml:trace>
  <inkml:trace contextRef="#ctx0" brushRef="#br0" timeOffset="127732.36">29462 8436 7359 0,'0'0'656'0,"0"0"-528"16,0 0-128-16,0 0 0 0,0 0 2080 0,0 0 384 16,0 0 80-16,0 0 16 0,0 0 1200 0,-10-19 240 15,10 19 48-15,-10-6 16 0,10 6-1504 0,-12-4-288 16,5 2-64-16,-1 2-16 0,-1 2-1248 0,1-2-256 16,-1 4-48-16,-1 0-16 0,0 2-288 0,-1 3-48 0,0-2-16 0,-1 3 0 15,1 1-144-15,-1 2-128 0,1 0 192 0,0 2-192 16,3-1 0-16,0-2 0 0,2 0 0 0,2-2 0 15,3-2 0-15,1-8 0 0,2 14 0 0,-2-14 0 16,0 0 0-16,0 0 0 0,0 0 0 0,35 9 0 16,-35-9 0-16,0 0 0 0,0 0 0 0,45-15 0 15,-45 15 0-15,0 0 0 0,0 0 0 0,50-26 0 16,-50 26 0-16,0 0 0 0,0 0 0 0,42-33 0 16,-42 33-160-16,0 0 160 0,0 0-160 0,0 0 160 15,30-30-192-15,-30 30 48 0,0 0 16 0,0 0 0 16,0 0 128-16,0 0 0 0,0 0 0 0,0 0 0 15,0 0 0-15,0 0 0 0,0 0 0 0,0 0 0 16,0 0 0-16,-2 14 0 0,2-14 128 0,-7 12-128 0,7-12 160 0,-5 16-32 16,5-16-128-16,-5 16 192 0,5-16-192 0,-4 18 176 15,4-18-176-15,-5 16 160 0,5-16-160 0,-3 13 0 16,3-13 0-16,-1 13 0 0,1-13 0 0,-1 8 0 16,1-8 0-16,0 0 0 15,0 0-432-15,0 0-64 0,0 0-16 0,0 0-17888 16</inkml:trace>
  <inkml:trace contextRef="#ctx0" brushRef="#br0" timeOffset="128232.6">30059 7826 13823 0,'-8'3'608'0,"8"-3"128"16,-8 5-592-16,8-5-144 0,-5 6 0 0,5-6 0 16,0 0 2720-16,0 0 512 0,0 0 96 0,0 18 32 0,0-18-96 0,3 25-32 15,-1-9 0-15,2 3 0 0,1-3-1712 16,-1 4-352-16,1 1-64 0,-2-2-16 0,2 4-416 0,1-1-96 16,-1 3 0-16,2-1-16 0,0 5-128 0,-1-3-32 15,2 2 0-15,-1-3 0 0,0 1-128 0,0 1-16 16,-2-1-16-16,-2-1 0 0,-2-2-240 0,-1 2 144 15,-2-3-144-15,-2 3 128 0,-2-1-128 0,-3-1 0 16,1 1 0-16,-3 0 0 0,-2-1 0 0,0-4 0 16,-2 2 0-16,0 2 0 0,-2-5 0 0,-1 1 0 15,0 1 0-15,-1-7 0 0,1 2-208 0,0-5 16 16,1-1 16-16,0-3 0 16,1 1-192-16,0-2-32 0,2-1-16 0,-1-3 0 15,5 1-176-15,0-4-48 0,10 2 0 0,-12-5 0 16,12 5-944-16,-7-6-192 0</inkml:trace>
  <inkml:trace contextRef="#ctx0" brushRef="#br0" timeOffset="174283.27">14196 11003 11055 0,'-2'0'976'0,"2"0"-784"15,0 0-192-15,0-2 0 0,0 2 2288 0,0-3 400 16,0 2 96-16,0-2 16 0,3 0 704 0,-1 3 144 16,2-4 16-16,-4 4 16 0,0 0-1376 0,0 0-256 15,0 0-64-15,0 0-16 0,42 1-1072 0,-33 2-224 16,-9-3-32-16,0 0-16 0,41 1-256 0,-41-1-48 16,0 0-16-16,45 9 0 0,-45-9-176 0,0 0-128 15,47 6 144-15,-47-6-144 0,0 0 896 0,0 0 96 16,49 0 16-16,-49 0 0 15,0 0-1648-15,0 0-336 0,0 0-64 0,49-9-16 16,-49 9 416-16,0 0 64 0,0 0 32 0,0 0-18880 0</inkml:trace>
  <inkml:trace contextRef="#ctx0" brushRef="#br0" timeOffset="174518.63">14261 11111 10127 0,'1'0'896'16,"2"0"-704"-16,-1 0-192 0,0 0 0 16,0-3 3520-16,2 2 656 0,-4 1 144 0,0 0 32 15,0 0-224-15,0 0-32 0,54-11-16 0,-54 11 0 16,0 0-2704-16,46-4-544 0,-46 4-96 0,0 0-32 16,47-2-368-16,-47 2-80 0,0 0 0 0,48-2-16 15,-48 2-240-15,0 0 0 0,0 0 128 0,56-12-128 16,-56 12 0-16,0 0 0 0,0 0 0 0,0 0 0 15,47-21-560-15,-47 21-48 0</inkml:trace>
  <inkml:trace contextRef="#ctx0" brushRef="#br0" timeOffset="176365.98">15305 10567 911 0,'1'-3'0'0,"0"-1"0"16,1 2 0-16,-2-1 0 0,0 2 0 0,1-1 0 16,1-2 0-16,-2 4 0 0,0 0 752 0,0 0 64 15,18-43 16-15,-18 43 0 0,0 0 1168 0,0 0 240 16,13-42 64-16,-13 42 0 0,0 0 800 0,0 0 160 16,5-32 48-16,-4 25 0 0,-1 1-240 0,0 1-32 15,0 2-16-15,0-1 0 0,0 1-1184 0,-1 2-240 16,1-1-64-16,-1 2 0 0,1-4-832 0,-1 4-192 15,1-3-16-15,-2 1-16 0,1 1-96 0,1-2-32 16,-1 3 0-16,1-2 0 0,-1 1-16 0,1 1 0 16,-2 0 0-16,1 0 0 0,1 0-64 0,-1 1-16 15,0 1 0-15,-1 1 0 0,2-2-64 0,-1 5 0 16,0 0-16-16,1 3 0 0,0-2-176 0,0 5 0 16,1-3 144-16,0 4-144 0,1-3 0 0,-2 2 0 0,1-5 0 0,0 6 0 15,0-3 0-15,1 1 0 0,-1 0 0 0,0 0 0 16,2 3 0-16,-2-2 0 0,0 0 0 0,2 1 128 15,-2-1-128-15,1 2 0 0,1-2 0 0,-1-2 128 16,-1-1-128-16,2 1 0 0,-1-1 128 0,1 0-128 16,-1 1 0-16,1 0 0 0,-1-1 0 0,0-3 128 15,0 1-128-15,-1-1 0 0,0 1 0 0,1-1 0 16,-1 0 0-16,-1-2 0 0,1-1 0 0,-1 2 0 16,-1-1 0-16,0 2 0 0,1-3 0 0,-2 2 0 15,2 0 0-15,0-2 0 0,-1 1 0 0,1 1 0 16,-1-1 0-16,0-2 0 0,0 3 0 0,-1 0 0 0,1-1 0 0,0 2 0 15,-2-2 0-15,2 1 0 0,-1-2 0 0,-1 1 0 16,-1 2 0-16,1-2 0 0,0 1 0 0,0 1 0 16,-2-1 0-16,-2 1 0 0,1 3 0 15,0-3 0-15,-1 0 0 0,-2 2 0 0,0 0 0 16,1 1 0-16,-1 1 0 0,0-3-128 0,1 4 128 0,-1-1 0 16,0 0 0-16,2-3 0 0,1 2 0 0,0-3 0 15,1 1 0-15,1-4-128 0,1 1 128 0,2-2 0 16,0 1 0-16,1-3 0 0,0 0 0 0,0-3 0 15,2 2 0-15,0-1 0 0,0-2 0 0,-2 4 0 16,0 0 0-16,0 0-128 0,0 0 128 0,0 0 0 16,43-49 0-16,-43 49 0 0,0 0 0 0,39-39 0 15,-39 39 0-15,0 0 0 0,0 0 0 0,49-48 0 16,-49 48 0-16,0 0 0 0,0 0 0 0,0 0 0 16,50-35 0-16,-50 35 0 0,0 0 0 0,0 0 0 0,0 0 0 0,0 0 0 15,0 0 0-15,41 7 0 0,-37-3 0 0,-1 5 0 16,1 0 0-16,-3 2 0 0,1 0 0 0,0 3 128 15,0 0-128-15,-1 3 0 0,1-1 0 0,0 0 0 16,-1-1 0-16,0 1 0 0,1-3 0 0,0 2 128 16,-1-1-128-16,3 1 0 0,0-6 0 0,0 1 0 15,1-1 0-15,-1-3 0 0,1 0 0 0,0-2 0 16,2 2 0-16,-3-5 0 0,1 2 0 0,-2-3-128 16,1 0-176-16,-3 0-16 0,1-4-16 0,0 2 0 15,-4-1-816-15,2 2-176 16,-1-3-16-16,0 2-17472 0</inkml:trace>
  <inkml:trace contextRef="#ctx0" brushRef="#br0" timeOffset="176749.03">15003 11203 8287 0,'1'3'736'0,"1"-3"-592"16,-1 0-144-16,1 0 0 0,1 0 3120 0,-2-3 592 16,-1 3 112-16,0 0 16 0,0 0 320 0,47-7 48 15,-47 7 16-15,0 0 0 0,63-19-2336 0,-63 19-464 0,0 0-80 0,71-14-32 16,-71 14-608-16,50-4-112 0,-50 4-16 0,55 2-16 15,-55-2-240-15,50 4-64 0,-50-4 0 0,53 9 0 16,-53-9-128-16,56 10-128 0,-56-10 192 0,52 12-192 16,-52-12 128-16,45 10-128 0,-45-10 0 0,37 9 0 15,-37-9 0-15,0 0 0 0,47 3 0 0,-47-3 0 16,0 0 0-16,0 0 0 0,45-3 0 0,-45 3 0 16,0 0 0-16,0 0 0 0,0 0 0 0,0 0 0 15,0 0 0-15,46-19-176 0,-46 19 176 0,0 0-208 16,0 0-592-16,0 0-112 0,0 0-32 0,0 0-18112 15</inkml:trace>
  <inkml:trace contextRef="#ctx0" brushRef="#br0" timeOffset="177382.37">15411 11553 3679 0,'0'-3'320'0,"-1"0"-320"15,1 3 0-15,0-4 0 0,0 4 2800 0,0 0 480 0,-1 0 112 0,-1-2 0 16,2 2 1328-16,-2-2 256 0,1 0 48 0,-3 2 16 15,0-2-2496-15,1-1-496 0,-2 3-112 0,-3-1-16 16,2 1-1104-16,-1 0-240 0,-1 1-32 0,1-1-16 16,-2 3-144-16,-1-1-48 0,0 0 0 0,0 2 0 15,-1 3-160-15,0-2-48 0,0 3 0 0,1 1 0 16,0 2-128-16,2 0 0 0,1 2 0 0,1-2 0 16,1 3 0-16,3-1 0 0,1-1 0 0,1-2 0 15,1 0 0-15,1 0 0 0,3 0 0 0,0-2 0 16,3-1 0-16,-1-1 0 0,3-2 0 0,-10-4 0 15,0 0-128-15,36 3 128 0,-36-3 0 0,0 0 0 16,0 0 0-16,59-17 0 0,-59 17 0 0,0 0 0 16,0 0 0-16,51-40 0 0,-51 40 0 0,0 0 0 15,0 0-144-15,33-44 144 0,-33 44 0 0,0 0 0 0,21-46-176 0,-21 46 176 16,0 0-160-16,18-46 160 0,-18 46 0 0,0 0 0 16,0 0 0-16,0 0 0 0,13-45 0 0,-13 42 0 15,1-1 0-15,-2 2 0 0,1 2 0 0,-1 0 0 16,1 2 0-16,-1-2 0 0,-1 7 0 0,1-4 208 15,0 5-64-15,0 0-16 0,0 1 128 0,-1 1 0 16,1 2 16-16,0-2 0 0,0 4-64 0,1 1-16 16,-2 1 0-16,2-1 0 0,0 1-64 0,0-3 0 15,0 3-128-15,0-1 192 0,2 1-192 0,-2-3 0 16,1-1 128-16,-1-2-128 0,1 0 0 0,-2-2 0 16,1 0 0-16,0 0 0 0,-1-4 0 0,1 2 0 15,0-3 0-15,0-3 0 0,0 0 0 0,0 0-192 0,0-3 192 0,1 1-208 31,-1-2-656-31,1-2-128 0,-1-1-32 0,0 7-18480 0</inkml:trace>
  <inkml:trace contextRef="#ctx0" brushRef="#br0" timeOffset="179649.35">16097 11509 6447 0,'0'0'576'0,"0"1"-576"0,0-1 0 0,0 0 0 16,0 3 1728-16,2-3 256 0,-2 2 32 0,1 2 16 16,1-2 1184-16,0 2 240 0,1 2 64 15,1-2 0-15,2 0-608 0,0 0-112 0,2 0-32 16,0-1 0-16,-8-3-1328 0,0 0-272 0,0 0-48 0,49-7-16 16,-49 7-640-16,0 0-128 0,0 0-16 0,63-24-16 15,-63 24-176-15,0 0-128 0,52-32 192 0,-52 32-192 16,0 0 128-16,48-45-128 0,-48 45 0 0,0 0 0 15,36-49 0-15,-36 49 0 0,0 0 0 0,21-49 0 16,-21 49 0-16,5-34 0 0,-5 34 0 0,0-31 0 16,-1 17 0-16,-3 2 0 0,-1-1 0 0,-1 1 0 15,-2 2 0-15,-2 0 160 0,2 4-160 0,-2 0 128 16,-1 1 32-16,-3 4 0 0,0-3 0 0,1 4 0 16,1 0-32-16,-3 1 0 0,0 3 0 0,-1 1 0 0,1 1-128 0,0 0 192 15,1 1-192-15,0 2 192 0,0-2-192 0,3 2 160 16,2 1-160-16,3 0 160 0,0-1-160 0,2 3 192 15,3 1-192-15,1 0 192 0,2 2-192 0,1-1 0 16,2-2 144-16,1 2-144 0,1 3 0 0,2-1 0 16,2 0 0-16,0-2 0 0,2 1 0 0,0-2 0 15,1 2 0-15,1-5 0 0,1 2 0 0,0-4 0 16,2 3 0-16,1-5 0 0,-2 1 0 0,-17-7 0 16,37 13 0-16,-37-13 0 0,31 8 0 0,-31-8 0 15,31 7 0-15,-31-7 0 0,0 0 0 0,0 0 0 16,46 3 0-16,-39-3 0 0,0-2 0 0,-2 1-160 15,-2-2 160-15,0-3-208 16,-1 2-624-16,-1-2-112 0,-1 0-16 0,0-3-17552 0</inkml:trace>
  <inkml:trace contextRef="#ctx0" brushRef="#br0" timeOffset="180466.06">16742 10769 21183 0,'-2'0'1888'0,"1"-2"-1504"0,0 2-384 0,1 0 0 16,0 2 1776-16,0-2 272 0,-1 0 64 0,-1 0 16 16,2 2 0-16,0-2 0 0,0 0 0 0,0 0 0 15,0 0-1104-15,0 0-208 0,0 0-48 0,0 0-16 0,0 0-192 0,51-24-48 16,-51 24 0-16,0 0 0 0,0 0-208 0,0 0-48 15,52-6-16-15,-52 6 0 0,0 0-240 0,0 0 128 16,47 4-128-16,-47-4 0 0,0 0 0 0,0 0 0 16,33 8 0-16,-28-6 0 0,-1 0 0 0,-1 0 0 15,0-2 0-15,-1 2 0 0,-1-2 0 0,-2 0 0 16,1 2 0-16,-4-2 0 0,-1 0 0 0,0 0 0 16,-1 0 0-16,-2 0 0 0,-3-2 0 0,-1 0 0 15,-2 2 0-15,-1 0 0 0,2 0 0 0,-1 0 144 16,-3 2-144-16,1 0 128 0,-1 1 0 0,2-3 0 15,1 1 0-15,3 1 0 0,2-2-128 0,3 2 160 16,1-2-160-16,3 0 160 0,2 0-160 0,0 0 160 16,1 0-160-16,-1 0 160 0,0 0-160 0,0 0 0 15,0 0 0-15,0 0 0 0,0 0 0 0,37 6 0 0,-37-6 0 0,0 0 0 16,30 11 0-16,-30-11 0 0,24 7-176 0,-24-7-12624 16,28 10-2512-16</inkml:trace>
  <inkml:trace contextRef="#ctx0" brushRef="#br0" timeOffset="181415.96">17355 10416 11967 0,'0'-3'1072'0,"0"2"-864"0,0-1-208 0,0 2 0 15,0 0 2064-15,0 0 368 0,0-3 80 0,-1-1 16 16,1 1 880-16,-1 0 176 0,1 2 48 0,-2-2 0 15,2 3-1648-15,-1 0-320 0,1 0-64 0,-1 3 0 16,1 1-864-16,0-1-160 0,-1 4-48 0,1-4 0 16,0 3-240-16,0 1-48 0,0 1-16 0,0-2 0 15,0 4-96-15,1-1-128 0,-1 1 176 0,1 2-176 16,0-2 0-16,1 0 0 0,0-1 0 0,-1 1 0 16,2-4 0-16,-1 0 0 0,2 0 0 0,-2-1 0 15,2 1 0-15,-1-1 0 0,-1-1 0 0,2 2 0 16,-2-3 0-16,-1 0 0 0,2 0 0 0,-1 0 0 15,0-1 0-15,0 0 0 0,-1 1 0 0,2-2 0 0,-2 1 128 0,2-2-128 16,-2 3 0-16,0-3 0 0,0 0 0 0,0 1 0 16,-1 2 0-16,0-3 0 0,0 2 0 15,0-2 0-15,-1 4 0 0,0-3 0 0,0 1 128 0,-2 1-128 16,1 1 0-16,-1-2 0 0,0 2 0 0,-1-2 0 16,-1 2 0-16,1-2 0 0,-1 2 0 0,0 2 0 15,-1-2 0-15,-1 2 0 0,-1 0 0 0,1 1 0 16,1-1 0-16,-2-3 0 0,3 4 0 0,-1-1 0 15,1-2 0-15,0 0 0 0,2 1 0 0,0 0 0 16,2-1 0-16,0-1 0 0,-1-2 0 0,2 1 0 16,2 1 0-16,-1-3 0 0,0 1 0 0,0-1 0 15,2 2 0-15,-3-2 0 0,0 0 0 0,0 0 0 0,0 0 0 16,0 0 0-16,0 0 0 0,0 0 0 0,0 0 0 16,0 0 0-16,0 0 0 0,49-14 0 0,-49 14 0 15,0 0 0-15,0 0 0 0,0 0 0 0,0 0 0 0,0 0 0 16,0 0 0-16,0 0 0 0,0 0 0 0,0 0 0 15,47-18 0-15,-45 18 0 0,0 0 0 0,-1 2 0 16,0 0 0-16,-1 0 0 0,3 2 0 0,-2 2 0 16,0-2 0-16,1 5 0 0,-2-2 0 0,2 2 0 15,1-2 0-15,-2 2 0 0,0-3 0 0,-1 2 0 16,3 0 0-16,-2 2 160 0,1-1-160 0,2 1 128 16,0-4-128-16,-1 1 0 0,1 2 144 0,0-5-144 15,1 1 0-15,0-1 0 0,-2-1 0 0,2-1 0 16,-1 2 0-16,0-4 0 0,-2 3 0 0,1-3 0 15,-1-3 0-15,-1 3-160 0,1 0 160 0,-1-4-160 16,0 4-496-16,0-5-112 0,-1 4 0 0,2-2-11520 16,-2-2-2304-16</inkml:trace>
  <inkml:trace contextRef="#ctx0" brushRef="#br0" timeOffset="181720.07">17111 10940 15663 0,'0'0'688'0,"0"0"144"0,0 0-656 0,0 0-176 0,0 0 0 0,0 0 0 15,0 0 2624-15,0 0 512 0,59-16 80 0,-59 16 32 16,0 0 32-16,64-12 16 0,-64 12 0 0,46-7 0 15,-46 7-2016-15,43-2-416 0,-43 2-80 0,41 2-16 16,-41-2-384-16,37 7-64 0,-37-7-32 0,0 0 0 16,46 6-288-16,-46-6 128 0,0 0-128 0,33 6 0 15,-33-6 0-15,0 0 0 0,0 0 0 0,0 0 0 16,0 0 0-16,0 0 0 0,0 0 0 0,42-3 0 16,-41 3-400-16,-1 0-144 0,0 0-32 0,-1 0-18016 15</inkml:trace>
  <inkml:trace contextRef="#ctx0" brushRef="#br0" timeOffset="182249.84">17408 11127 17503 0,'1'0'768'0,"-1"-3"176"0,0 2-752 0,-1 1-192 15,1 0 0-15,-1 0 0 0,0 0 2688 0,-2 0 512 16,1 0 112-16,-3 0 16 0,0 0-384 0,-3 0-80 16,2 1-16-16,-1-1 0 0,1 3-1888 0,-2-1-384 15,1 2-80-15,-1-3-16 0,0 4-256 0,-1 1-48 16,0 0-16-16,1 1 0 0,0 0-160 0,2-1 0 16,0 3 0-16,0-3 128 0,2 4-128 0,0-4 0 15,2 0 0-15,-1 2 0 0,3 0 0 0,0-1 0 0,2-1 0 0,-1 1 0 16,1 2 0-16,1-3 0 0,2 0 0 0,0-2 0 15,1 0 0-15,-6-4 0 0,0 0 0 0,0 0 0 16,0 0 0-16,48-7 0 0,-48 7 0 0,0 0 0 16,0 0 0-16,45-28 0 0,-45 28 0 0,0 0 0 15,0 0 0-15,0 0 0 0,36-41 0 0,-36 41 0 16,0 0-144-16,0 0 144 0,24-48 0 0,-24 48 0 16,0 0-176-16,0 0 176 0,0 0-160 0,0 0 160 15,14-45 0-15,-14 39 0 0,0 3 0 0,0 3 0 16,0-3 0-16,-1 3 0 0,1 3 0 0,-2-3 0 15,2 1 256-15,-1 1 0 0,1 1 0 0,0 0 0 16,0 1 0-16,0 2-16 0,1 1 0 0,1-1 0 16,-1 0-64-16,-1 0-16 0,1 0 0 0,0 0 0 0,1 4-160 0,-1 3 192 15,0-1-192-15,0 2 192 0,2 1-192 0,-2-2 0 16,0-1 0-16,2 1 128 0,-2-1-128 0,0-1 0 16,2 0 0-16,-2-3 0 0,0 1 0 0,0-6 0 15,2 3 0-15,-2-6 0 0,0 3 0 0,1-6-192 16,-1 0 64-16,-1 3 128 15,0 0-944-15,0 0-64 0</inkml:trace>
  <inkml:trace contextRef="#ctx0" brushRef="#br0" timeOffset="182934">17971 10583 4607 0,'-5'3'400'0,"0"-3"-400"0,1 0 0 0,2 0 0 16,-1 0 1440-16,1 0 208 15,1 0 32-15,-3 3 16 0,-1-3 896 0,-4 1 176 0,-1 4 48 0,-2-1 0 16,0-2-352-16,2 3-64 0,-1 1-16 0,1-1 0 16,0 3-656-16,1 2-144 0,0 1-32 0,1 1 0 15,0 4-416-15,2 0-96 0,0 0-16 0,2 4 0 16,2-1-416-16,-1 2-96 0,2 1 0 0,1 1-16 16,1 2-272-16,2-3-48 0,-1-1-16 0,3 2 0 15,0 0-160-15,1 2 0 0,2-3 144 0,-2 0-144 16,0-3 0-16,0 0 0 0,2-2 0 0,-1 1 0 15,1 1 0-15,0-4 0 0,1-4 0 0,0 0 0 16,-2-1 0-16,0-4 0 0,0 0 0 0,-2-4 0 16,1 0-160-16,0-2 160 0,-6 0-192 0,0 0 192 15,0 0-1248-15,0 0-144 0,0 0-16 0,48-38-15280 16</inkml:trace>
  <inkml:trace contextRef="#ctx0" brushRef="#br0" timeOffset="183232.03">18133 10836 10127 0,'-3'0'896'0,"2"0"-704"16,1 0-192-16,0 0 0 0,1 0 2960 0,1 0 560 16,-1-2 128-16,1 0 0 0,-2 2 0 0,0 0 0 15,0 0 0-15,0 0 0 0,0 0-1920 0,0 0-400 16,46-18-80-16,-46 18-16 0,0 0-720 0,24 9-160 16,-16-5-32-16,0 5 0 0,-2 0-96 0,1 1-32 15,-1 2 0-15,2 0 0 0,-2 2-64 0,0 1-128 16,-1 1 176-16,0-4-176 0,1 4 224 0,-1-3-64 0,0 0-16 0,0 0 0 15,0-1 16-15,0 0 0 0,1 2 0 16,-1-2 0-16,1 1-32 0,-1-3-128 0,1 0 192 0,-1-2-64 16,0 0-128-16,0-3 0 0,-1 1 0 0,0-3 0 15,-1-1 0-15,1-1 0 0,0 0 0 0,-4-1 0 16,0 0 0-16,0 0-272 0,0 0 64 0,0 0 16 31,0 0-624-31,0 0-112 0,0 0-32 0,0 0-17584 0</inkml:trace>
  <inkml:trace contextRef="#ctx0" brushRef="#br0" timeOffset="183483.33">18141 11061 11055 0,'-3'3'480'0,"1"-6"112"0,1 2-464 0,0 1-128 15,1 0 0-15,0-3 0 0,0 3 2432 0,0-3 480 16,1-1 96-16,0-1 0 0,-1 5 576 0,0 0 96 15,0 0 32-15,0 0 0 0,25-44-1760 0,-25 44-352 16,0 0-64-16,0 0 0 0,40-51-832 0,-40 51-144 16,0 0-48-16,34-42 0 0,-34 42-160 0,0 0-32 15,0 0-16-15,46-41 0 0,-46 41-176 0,0 0-128 16,0 0 192-16,43-25-192 0,-43 25 0 0,0 0 0 16,0 0 0-16,0 0 0 0,51-24 0 0,-51 24-304 15,0 0 64-15,0 0-12672 16,0 0-2528-16</inkml:trace>
  <inkml:trace contextRef="#ctx0" brushRef="#br0" timeOffset="183916.65">18548 10956 19343 0,'-2'3'848'0,"-1"-3"192"0,2 0-832 0,1 0-208 16,0 0 0-16,0 0 0 0,0 0 1728 0,1 0 320 16,1 0 48-16,-1 0 16 0,3 0 384 0,-4 0 96 15,0 0 16-15,0 0 0 0,0 0-1104 0,0 0-224 16,0 0-32-16,49-12-16 0,-49 12-576 0,0 0-112 16,0 0-32-16,44-9 0 0,-44 9-80 0,0 0-32 15,0 0 0-15,45-10 0 0,-45 10-176 0,0 0-32 16,0 0-16-16,42-3 0 0,-42 3-176 0,0 0 0 15,0 0 0-15,0 0 0 0,43 3 0 0,-43-3 0 0,0 0 0 0,0 0 0 16,0 0-224-16,0 0-80 0,34 2-16 0,-31-2 0 31,-3 0-944-31,0 0-192 0</inkml:trace>
  <inkml:trace contextRef="#ctx0" brushRef="#br0" timeOffset="184532.11">19053 10672 911 0,'0'-4'0'0,"0"1"0"15,1 3 0-15,-1-2 0 0,0 2 3008 0,0 0 512 16,0-1 96-16,-1 1 32 0,1 0 736 0,0 0 160 16,-1 3 16-16,1 4 16 0,0 1-1824 0,1 2-384 15,-1 3-64-15,1 3 0 0,1 2-1360 0,0 2-272 16,0 0-48-16,1 2-16 0,0-1-320 0,0 1-64 16,-1 1-16-16,2 1 0 0,-1-1-208 0,-1 1 0 15,0-1 128-15,-2 0-128 0,2 2 0 0,-4-5 0 16,0 1 0-16,0-3 0 0,-2-2 0 0,1 0 0 15,0-3 0-15,0-7 0 0,1-2-128 0,0-2 128 0,2-4 0 0,2-2 0 16,-2 4-176-16,0 0 176 0,0 0-160 0,13-47 160 16,-13 47-144-16,0 0 144 0,24-55-128 0,-24 55 128 15,0 0 0-15,25-45 0 0,-25 45 0 0,0 0 0 16,0 0 0-16,0 0 0 0,40-45 0 0,-40 45 0 16,0 0 0-16,0 0 0 0,0 0 0 0,45-1 0 15,-37 7 0-15,1 0 0 0,-1 2 0 0,-2 0 0 16,0 2 0-16,-1 0 0 0,0-1 0 0,0 3 0 15,-2 2 0-15,0-2 0 0,-2 2 0 0,-1 1 0 16,-1-3 0-16,-2 0 0 0,0-1 0 0,-1 1 0 16,-2-1 0-16,1-3 128 0,-1 2-128 0,-2-4 0 15,1 3 128-15,-3-5-128 0,0-2 128 0,-1 4-128 16,0-2 128-16,-2-1-128 0,1-6 160 0,0 3-160 16,-1-4 144-16,1 2-144 0,1-2 128 0,1-1-128 0,3 2 0 15,0-1 0-15,1 0 0 0,3 2 0 0,0-2-192 0,1 2 48 16,0-2 0-16,1 1 0 0,1 1-144 0,0 1-32 15,0 1 0-15,3 0 0 16,-1-3-816-16,2 2-160 0,-1-2-48 0,-3 3-9760 16,0 0-1952-16</inkml:trace>
  <inkml:trace contextRef="#ctx0" brushRef="#br0" timeOffset="185083.47">19515 10516 16575 0,'-1'1'736'0,"0"2"160"15,1-3-720-15,0 0-176 0,0 1 0 0,0 1 0 16,0-2 1856-16,0 3 352 0,0 0 64 0,1 4 16 16,1-1 512-16,1 1 96 0,-1 4 32 0,2-3 0 15,1 4-1248-15,0-3-240 0,1 2-48 0,2 0-16 0,-1 1-736 0,0-2-160 16,3 3-32-16,-1-1 0 0,3 2-128 0,0-1-48 15,-1 0 0-15,0 1 0 0,1 3-48 0,-2-1-16 16,0 2 0-16,-1 1 0 0,-3-3 0 0,-1 4 0 16,-2 1 0-16,0-4 0 0,-1 1-64 0,-2 1-16 15,0 0 0-15,-1-1 0 0,-1 2-128 0,-1-5 0 16,-1 5 0-16,0-4 128 0,-3 2-128 0,0 1 0 16,0 0 0-16,-2 0 0 0,0-3 0 0,1 0 0 15,-2 0 0-15,-1 0 0 0,-1-1 0 0,2-1 0 16,2-2 0-16,-2 1 0 0,1-5 0 0,1 2 0 15,0-4-144-15,1 0 144 0,-1 1-192 0,2-4 32 16,-1 1 0-16,1-2 0 0,1 1-112 0,0-2-32 16,0 2 0-16,1-3 0 0,0 1-32 0,2-1-16 0,-1 0 0 15,2 2 0 1,0-2-224-16,0 0-64 0,1 0 0 0,0 0-17296 0</inkml:trace>
  <inkml:trace contextRef="#ctx0" brushRef="#br0" timeOffset="189783">22984 10757 6447 0,'0'0'576'0,"-1"-4"-576"16,1 4 0-16,0-2 0 0,0 2 1872 0,0 0 272 15,0-3 48-15,0 2 16 0,-2-1 1184 0,1-1 256 16,1 2 32-16,-1-2 16 0,0 3-592 0,1 3-112 16,-2-2-32-16,2 2 0 0,0-1-1568 0,-1 4-320 15,0 0-64-15,0 1-16 0,-1 0-224 0,1 2-64 16,1 1 0-16,0-4 0 0,0 4-256 0,1-4-48 16,1 3-16-16,-1-2 0 0,0-1-192 0,0 3-64 15,1-3 0-15,-1 4 0 0,1-3-128 0,0 2 0 0,0 1 0 16,-1-2 0-16,2-1 0 0,-2 0 0 0,1 2 0 0,1 1 0 15,-2-2 0-15,2 2 0 0,-2 0 0 16,0-1 0-16,2 1 0 0,-3 0 0 0,2-4 0 0,1 0 0 16,-1 0 0-16,-1 0 0 0,2 0 0 0,-2-2 0 15,1-1 0-15,0 0 0 0,-1 1 0 0,0-4 0 16,0 3 0-16,1-2 0 0,-2 1 0 0,1-2 0 16,-1 3 0-16,0-3 0 0,0 1 0 0,-1 1 0 15,-1 1 0-15,1 1 0 0,0-3 0 0,0 4 0 16,1-2 0-16,-2 0 0 0,1 1 0 0,1-1 0 15,-1 2 0-15,1-1 0 0,0-2 0 0,-1 2 128 16,1 2-128-16,-2-2 128 0,2 0-128 0,-1 1 128 16,-1 1-128-16,1-1 0 0,-2 1 0 0,1 3 0 15,-2-3 0-15,0 0 0 0,0 4 128 0,-1-4-128 0,-1 4 0 0,0 0 0 16,1 2 0-16,-2 1 0 0,-1 2 0 16,1-4 0-16,-2 1 0 0,1 3 0 0,-1-3 0 0,2 2 0 15,-2 1 0-15,-1-2 0 0,1 2 0 0,1-1 0 16,-2-2 0-16,2 0 0 0,-2 2-128 0,2-3 128 15,0 3 0-15,1-4 0 0,1 0 0 0,0 1 0 16,1-4 0-16,0 2 0 0,0-2 0 0,1-1 0 16,0 3 0-16,1-3 0 0,0-2 0 0,1 2 0 15,-1-3 0-15,1 0 0 0,1 0 0 0,-1-2 0 16,2 1 0-16,0-2 0 0,0 0 0 0,0-3 0 16,0 3 0-16,0 0 0 0,0 0-128 0,0 0 128 15,0 0 0-15,0 0 0 0,32-40 0 0,-32 40 0 16,0 0 0-16,0 0 0 0,47-46 0 0,-47 46 0 15,0 0 0-15,46-37 0 0,-46 37 0 0,0 0 0 0,0 0 0 0,52-32 0 16,-52 32 0-16,0 0 0 0,0 0 0 16,0 0 0-16,52-12 0 0,-52 12 0 0,0 0 0 0,0 0 0 15,24 12 0-15,-22-4 0 0,2 3 0 0,-3 0 0 16,0 4 0-16,-1-3 0 0,0 4 0 0,-1 0 0 16,0 3 0-16,-1-3 0 0,1 2 128 0,0-2-128 15,1 1 0-15,0-5 0 0,0 2 0 0,1-3 0 16,2-1 0-16,-1-4 0 0,3 0 0 0,-1-2 0 15,1-2 0-15,-5-2 0 0,0 0 0 0,0 0 0 16,0 0-528-16,0 0-48 16,50-31 0-16,-50 31-12864 0,0 0-2560 0</inkml:trace>
  <inkml:trace contextRef="#ctx0" brushRef="#br0" timeOffset="192821.54">23410 10672 12895 0,'-5'3'1152'0,"3"2"-928"0,-1-1-224 0,2-4 0 0,1 1 512 0,0-1 64 16,0 0 16-16,0 0 0 0,0 1 1104 0,0 1 224 16,0-2 32-16,0 0 16 0,0-2-160 0,0 1-16 15,0 0-16-15,0-3 0 0,0-1-128 0,0 5-32 16,0 0 0-16,0 0 0 0,9-29-624 0,-9 29-128 16,0 0-32-16,0 0 0 0,26-44-240 0,-26 44-48 15,0 0-16-15,26-32 0 0,-26 32-208 0,0 0-32 16,36-37-16-16,-36 37 0 0,0 0-272 0,39-32 160 15,-39 32-160-15,0 0 128 0,0 0-128 0,0 0 0 16,41-28 0-16,-41 28 0 0,0 0 0 0,0 0 0 16,0 0 0-16,3 6 0 0,-6 0 192 0,-3 0-32 15,-2 4-16-15,-1 2 0 0,0 1-144 0,-2 0 192 16,-4 3-192-16,-1 3 192 0,4-4-192 0,-2-3 0 0,-1 4 0 16,-1 2 0-16,1-4 0 0,0-4 0 0,3-1 128 15,2-3-128-15,1-2 0 0,4-4 0 0,2 0 0 0,2-4 0 16,1 4 0-16,0 0 128 0,0 0-128 0,0 0 0 15,0 0 144-15,33-43-144 0,-33 43 160 0,0 0-160 16,42-38 0-16,-42 38 128 0,0 0-128 0,46-38 0 16,-46 38 0-16,0 0 0 0,49-35 0 0,-49 35 0 15,0 0 0-15,42-29 0 0,-42 29-144 0,0 0 144 32,0 0-1408-32,42-35-192 0</inkml:trace>
  <inkml:trace contextRef="#ctx0" brushRef="#br0" timeOffset="193399.65">23593 11114 911 0,'-3'-3'0'0,"0"-1"0"0,2 1 0 0,0 3 0 15,0-2 1200-15,-1 2 144 0,2-1 48 0,-1 1 0 16,0-3 1792-16,-2 1 352 0,2 1 80 0,0 1 16 15,0-3 288-15,1 3 64 0,0 0 16 0,0 0 0 16,0 0-1632-16,0 0-320 0,0 0-64 0,0 0 0 0,33 14-1072 0,-33-14-208 16,0 0-32-16,0 0-16 0,46 5-160 15,-46-5-48-15,0 0 0 0,0 0 0 0,55-4-176 16,-55 4-32-16,0 0-16 0,0 0 0 0,47-3-96 0,-47 3-128 16,0 0 176-16,0 0-176 0,0 0 128 0,0 0-128 15,0 0 0-15,0 0 0 0,45 0 0 0,-45 0 0 16,0 0 0-16,0 0 0 0,0 0 0 0,0 0-176 15,0 0 176-15,0 0-208 16,0 0-624-16,0 0-112 0,0 0-16 0,0 0-11856 16,0 0-2368-16</inkml:trace>
  <inkml:trace contextRef="#ctx0" brushRef="#br0" timeOffset="193716.14">23517 11216 5519 0,'0'2'496'0,"0"-2"-496"0,1 0 0 0,0 0 0 16,0 0 2912-16,1 1 480 0,-2-1 112 0,0 0 16 15,0 0 592-15,0 0 128 0,0 0 32 0,49 3 0 16,-49-3-1904-16,0 0-384 0,0 0-80 0,61-7-16 15,-61 7-1152-15,0 0-224 0,45-5-64 0,-45 5 0 16,0 0-144-16,0 0-48 0,49-4 0 0,-49 4 0 16,0 0-256-16,0 0 0 0,0 0 128 0,44 6-128 15,-44-6 0-15,0 0 0 0,0 0 0 0,0 0 0 0,0 0 0 0,0 0 0 16,41 4 0-16,-41-4 0 16,0 0-592-16,0 0-32 0,0 0 0 0,0 0-17808 15</inkml:trace>
  <inkml:trace contextRef="#ctx0" brushRef="#br0" timeOffset="194599.81">24708 10529 11231 0,'0'0'240'0,"0"0"48"0,-4-22 16 0,4 22 16 16,0 0-320-16,0 0 0 0,0 0 0 0,-5-18 0 15,5 18 3264-15,-4-16 576 0,4 16 112 0,-4-20 16 0,4 20-864 0,0 0-176 16,0 0-48-16,0 0 0 0,0 0-1376 0,-4-9-288 16,4 13-48-16,-2 2-16 0,1 0-448 0,1 3-80 15,-1 1-32-15,1 2 0 0,-1 0-128 0,1 1-16 16,-2 3-16-16,2-2 0 0,2 0-48 0,-1 2-16 15,1 1 0-15,2-1 0 0,0-2-368 0,-1 3 144 16,2-1-144-16,-1-3 0 0,1 2 0 0,-1-1 0 16,1-2 0-16,-2 0 0 0,-3-12 0 0,9 15 0 15,-9-15 0-15,7 11 0 0,-7-11 0 0,0 0 0 16,0 0 0-16,0 0 0 0,0 0 0 0,0 0-144 16,21 15 144-16,-21-15-128 0,0 0 128 0,0 0 0 15,0 0 128-15,0 0-128 0,0 0 0 0,0 0 0 0,0 0 0 0,0 0 128 16,0 0-128-16,7 14 0 0,-7-9 0 15,-2-2 0-15,2 0 0 0,-2 1-128 0,1 2 128 0,-2-2-128 16,2 2 128-16,-1-4 0 0,-2 4 0 0,0-2 0 16,-1 2 0-16,0 0 0 0,0-2 128 0,-2 2-128 15,1-2 0-15,-2 1 0 0,0 0 0 0,-1 1 0 16,0 0 0-16,-2 0 0 0,0 1 0 0,-1 1 0 16,-2 0 0-16,2 0 0 0,-2 0 0 0,0 0 0 15,2 1 0-15,0-3 0 0,1 4 0 0,-1 0 0 16,5-4 0-16,0-2 0 0,2 2 0 0,0-2 0 15,2-2 0-15,1 1 0 0,-1 1 0 0,3-4 0 16,0 0 0-16,0 0 0 0,0 0 0 0,0 0-128 16,0 0 128-16,0 0 0 0,0 0 0 0,0 0 0 15,49-23 0-15,-49 23 0 0,0 0 0 0,0 0 0 0,45-21 0 16,-45 21 0-16,0 0 0 0,0 0 0 0,0 0 0 0,49-13 0 16,-49 13 0-16,0 0 0 0,0 0 0 0,0 0 0 15,0 0 0-15,0 0 0 0,44 8 0 0,-44-8 0 16,0 0 0-16,14 14 0 0,-14-14 0 0,8 16 0 15,-5-7 0-15,-1 1-128 0,1-1 128 0,-1 4 0 16,-1-3 160-16,2 2-160 0,-1-3 0 0,1 1 0 16,-2-4 0-16,2 1 0 0,-3-7 0 0,7 11 0 15,-7-11 0-15,0 0 0 0,0 0 0 0,0 0 0 16,0 0 0-16,28 14 0 0,-28-14-144 0,0 0-32 16,0 0 0-16,0 0 0 15,0 0-576-15,0 0-112 0,0 0-32 0,0 0-11680 16,0 0-2336-16</inkml:trace>
  <inkml:trace contextRef="#ctx0" brushRef="#br0" timeOffset="194936.21">24325 11151 11967 0,'0'0'528'0,"0"0"112"0,0 0-512 0,0 0-128 0,0 0 0 0,0 0 0 15,0 0 2944-15,0 0 576 0,0 0 96 0,46-2 32 16,-46 2 32-16,0 0 16 0,60 0 0 0,-60 0 0 16,0 0-2112-16,61 0-432 0,-61 0-64 0,44 4-32 0,-44-4-496 0,42 5-112 15,-42-5 0-15,40 7-16 0,-40-7-240 0,38 9-64 16,-38-9 0-16,34 7 0 0,-34-7-128 0,0 0 0 15,40 9 0-15,-40-9 0 0,0 0 0 0,0 0 0 16,44 0 0-16,-44 0 0 0,0 0-208 0,0 0-32 16,0 0 0-16,0 0 0 15,0 0-800-15,0 0-176 0,0 0-16 0,0 0-16768 16</inkml:trace>
  <inkml:trace contextRef="#ctx0" brushRef="#br0" timeOffset="195515.69">24606 11506 12895 0,'1'0'576'0,"-1"0"112"0,0-2-560 0,-1 1-128 0,1 1 0 0,-1 0 0 15,1 0 2880-15,-1 0 528 0,-2-3 112 0,-1 2 32 16,0 0-48-16,-4-1-16 0,1 0 0 0,-1 1 0 16,0-2-2064-16,0 1-400 0,0 1-96 0,0-2-16 15,-2 3-480-15,0-2-112 0,0 2 0 0,-1 0-16 16,-1 2-176-16,1 1-128 0,0 0 144 0,0 3-144 16,-1 1 0-16,4-1 0 0,0 1 0 0,1 2 0 0,0 1 0 0,2 0 0 15,0 0 0-15,1-2 0 0,1 2 0 0,2-1 0 16,1 1 0-16,0-4 0 0,3 0 0 0,-3-6 0 15,8 7 0-15,-8-7 0 0,0 0 0 0,24 12 0 16,-24-12 0-16,0 0 0 0,0 0 0 0,0 0 0 16,46 3 0-16,-46-3 0 0,0 0 0 0,0 0 0 15,55-16 0-15,-55 16 0 0,0 0 0 0,0 0-128 16,51-32 128-16,-51 32 0 0,0 0 0 0,0 0 0 16,39-37-128-16,-39 37 128 0,0 0 0 0,0 0-192 15,0 0 192-15,33-43-160 0,-33 43 160 0,0 0 0 16,0 0 0-16,0 0 0 0,0 0 0 0,0 0 0 15,0 0 0-15,0 0 0 0,0 0 0 0,0 0 128 16,0 0-128-16,0 0 0 0,0 0 272 0,0 0-16 0,0 0 0 16,0 0 0-16,0 0 32 0,0 0 0 0,19 15 0 0,-20-7 0 15,0 2-160-15,0 0-128 0,-2 2 192 0,1 1-192 16,1-1 128-16,-2 2-128 0,-1-2 0 0,2 0 0 16,-1 1 0-16,1-3 0 0,-1 2 0 0,1-2 0 15,1 0 0-15,0-4 0 0,1 3 0 0,0-3 0 16,0-1 0-16,0 0-256 0,1 1 80 0,-1-5 16 15,1 2-672-15,-1-3-144 16,2 2-32-16,0-4-17616 0</inkml:trace>
  <inkml:trace contextRef="#ctx0" brushRef="#br0" timeOffset="196833.42">14365 12985 2751 0,'-5'2'256'0,"1"-2"-256"0,2 0 0 0,-1 0 0 15,2-2 2240-15,0 2 384 0,-3 2 96 0,1-2 16 16,-1 2 960-16,-2-2 192 0,-1 0 32 0,1 3 16 16,3-3-864-16,-1 1-160 0,3-1-32 0,1 2-16 15,2-2-1328-15,1 0-272 0,1 0-48 0,3 0-16 16,-1 0-624-16,-6 0-112 0,0 0-16 0,0 0-16 16,39 4 48-16,-39-4 16 0,0 0 0 0,31 6 0 15,-20-3-208-15,1 0-32 0,-1 0-16 0,0 0 0 0,0 0-240 0,0 1 0 16,-11-4 128-16,0 0-128 0,36 2 0 0,-36-2 0 15,0 0 0-15,0 0 0 0,43-2 0 0,-43 2 0 16,0 0 0-16,0 0 0 0,0 0 0 0,0 0-128 16,0 0 128-16,0 0 0 15,0 0-768-15,0 0-64 0,0 0 0 0,26 8 0 16,-29-6-736-16,-2 1-160 0,-2 0-16 0,1 0-15360 16</inkml:trace>
  <inkml:trace contextRef="#ctx0" brushRef="#br0" timeOffset="197116.01">14302 13175 4607 0,'2'0'400'0,"1"0"-400"0,-1-3 0 0,0 3 0 15,-1 0 2944-15,0 0 496 0,3 0 96 0,-4 0 32 16,0 0 560-16,0 0 112 0,0 0 32 0,41 4 0 15,-33-2-1696-15,0 2-336 0,0-2-64 0,1 0 0 16,0 0-1296-16,-2 1-256 0,-7-3-48 0,21 6-16 16,-21-6-304-16,0 0-48 0,35 3-16 0,-35-3 0 15,0 0-192-15,0 0 0 0,42 0 0 0,-42 0 0 16,0 0 0-16,0 0 0 0,0 0 0 0,50-12 0 16,-50 12 0-16,0 0 0 0,0 0 0 0,0 0-160 15,0 0-592-15,0 0-112 0,47-20-32 0,-47 20-17344 16</inkml:trace>
  <inkml:trace contextRef="#ctx0" brushRef="#br0" timeOffset="198350.31">15374 12822 14735 0,'-1'-4'1312'0,"-2"1"-1056"0,3 3-256 0,0 0 0 16,0 0 1792-16,-1-4 288 0,0 1 64 0,-2 0 16 15,1-2 400-15,-2 1 64 0,2 4 32 0,0-2 0 16,2 2-672-16,2 2-128 0,-1 4-16 0,0-2-16 15,2 2-1088-15,-1 0-224 0,1 1-32 0,0 1-16 16,1 2-160-16,0-2-48 0,-1 0 0 0,1 2 0 16,0 0-256-16,1 1 160 0,-1 0-160 0,-2 0 128 15,0-1-128-15,1 0 0 0,-1 0 0 0,2-1 0 16,-1-2 0-16,-1 2 192 0,-1-3-192 0,1 0 192 16,0 0 16-16,2 1 16 0,-1 0 0 0,1 2 0 15,-1-3-96-15,-2 0-128 0,1 0 176 0,1-2-176 16,-2 2 176-16,0 0-176 0,-2-2 160 0,2 2-160 0,1-2 176 15,-2 2-176-15,0-2 192 0,0 2-192 16,0-1 208-16,0-1-64 0,0 2-16 0,-2-4 0 0,4 2 0 0,-2 0-128 16,0-1 192-16,0 2-64 0,0-3-128 0,0 0 192 15,-2 0-192-15,2 2 192 0,0-1-64 0,-1 0 0 16,0 1 0-16,-2 2 0 0,1-2-128 0,-1 2 160 16,0 3-160-16,0-3 160 0,0 4-160 0,-1-1 0 15,0-2 144-15,0 3-144 0,1-2 0 0,0 2 128 16,-1 0-128-16,1 1 0 0,-1-1 0 0,0 0 0 15,-1-1 0-15,-1-2 0 0,1 3 0 0,-1-1 0 16,1 3 0-16,-2-2 0 0,1 2 0 0,1-2 0 16,-3 3 0-16,0-1 0 0,-1 0 0 0,0 2 0 15,-1-4 0-15,2 2 0 0,-1 1 0 0,-1-3 0 16,3-1 0-16,-1 0-128 0,3 0 128 0,0-4 0 16,0 1 0-16,2-1-128 0,0-5 128 0,2 1 0 0,1-1 0 0,0-1 0 15,1 1 0-15,0-5 0 0,2 1 0 0,-3 4 0 16,0 0 0-16,0 0 0 0,0 0 0 0,0 0 0 15,0 0 0-15,38-47 0 0,-38 47 0 0,0 0 0 16,0 0 0-16,0 0 0 0,44-46 0 0,-44 46 0 16,0 0 0-16,0 0 0 0,37-37 0 0,-37 37 0 15,0 0 0-15,0 0 0 0,0 0 0 0,0 0 0 16,48-34 0-16,-48 34 0 0,0 0 0 0,0 0 0 16,0 0 0-16,0 0 0 0,0 0 0 0,43-6 0 15,-39 9 0-15,0 2 0 0,-1 5 0 0,0-1 0 16,-1 1 0-16,1 2 0 0,-1 4 0 0,-1 0 128 15,2-2-128-15,-1 2 0 0,2 1 0 0,-1 3 0 16,0-4 0-16,2 0 0 0,-1-1 0 0,1-1 0 0,1 0 0 0,0-4 0 16,0-1 0-16,-1-3 0 0,-1-2 0 15,1-2 0-15,1 2 0 0,3-4 0 0,-9 0 0 16,0 0 0-16,0 0 0 0,0 0 0 16,51-22-704-16,-51 22-48 0,0 0-16 0,0 0-18704 15</inkml:trace>
  <inkml:trace contextRef="#ctx0" brushRef="#br0" timeOffset="198672.8">15739 12985 10127 0,'-4'2'448'0,"2"-4"96"0,0 2-544 0,1 0 0 0,0 0 0 0,1-2 0 16,0 1 3232-16,0-1 544 0,0-1 96 0,0-1 32 15,0 4-64-15,0 0-16 0,0 0 0 0,0 0 0 16,0 0-2160-16,0 0-448 0,30-48-64 0,-30 48-32 16,0 0-480-16,0 0-112 0,0 0-16 0,38-44 0 15,-38 44-208-15,0 0-48 0,0 0-16 0,0 0 0 16,38-38-112-16,-38 38 0 0,0 0-128 0,0 0 192 15,0 0-192-15,0 0 0 0,40-38 0 0,-40 38 0 16,0 0 0-16,0 0 0 0,0 0 0 0,0 0 0 16,0 0-560-16,0 0-48 0,0 0-16 0,0 0-18752 15</inkml:trace>
  <inkml:trace contextRef="#ctx0" brushRef="#br0" timeOffset="199583.27">15985 13513 8287 0,'0'0'736'0,"1"0"-592"16,0-2-144-16,-1 2 0 0,2-1 1584 0,-1 1 272 0,1-3 64 0,3 3 16 15,-5 0 1136-15,0 0 208 0,0 0 48 0,0 0 16 16,42-6-688-16,-42 6-144 0,0 0-16 0,0 0-16 15,45 0-1104-15,-45 0-224 0,0 0-32 0,0 0-16 16,59-20-672-16,-59 20-144 0,0 0-32 0,50-37 0 16,-50 37-256-16,0 0 160 0,44-47-160 0,-44 47 128 15,0 0-128-15,38-54 0 0,-38 54 0 0,0 0 0 16,29-47 0-16,-29 47 0 0,0 0 0 0,0 0 0 16,0 0 0-16,15-49 0 0,-18 43 0 0,0 1 0 15,-1 2 0-15,-2 1 0 0,-2 0 0 0,0 2 0 16,-2-3 0-16,-1 3 0 0,-1 3 128 0,-1 1-128 15,-2 2 128-15,-1-2 0 0,0 4 0 0,-1 1 0 16,-1 1 160-16,1 0 32 0,0 2 0 0,2 0 0 16,2-2-48-16,2 0 0 0,3 0 0 0,-2 1 0 0,2 0-80 0,2 2 0 15,2-1-16-15,1 0 0 0,1-2-48 16,1 0-128-16,1 1 192 0,1-1-64 0,2 3-128 0,1-2 128 16,2 1-128-16,1 0 128 0,3 3-128 0,1-2 0 15,4-2 0-15,0 0 128 0,4-1-128 0,-1-3 0 16,2 2 0-16,0-3 0 0,-20-6 0 0,39 10 0 15,-39-10 0-15,41 6 0 0,-41-6 0 0,46 0 0 16,-46 0 0-16,43-4 0 0,-43 4 832 0,0 0 144 16,53-9 32-16,-53 9 0 15,0 0-1648-15,0 0-320 0,48-18-64 0,-48 18 0 16,0 0 368-16,0 0 80 0,0 0 0 0,0 0 16 16,0 0-464-16,0 0-112 0,42-38-16 0,-40 34-10992 15,-2 0-2192-15</inkml:trace>
  <inkml:trace contextRef="#ctx0" brushRef="#br0" timeOffset="200233.56">16529 12792 9215 0,'-2'-2'816'0,"0"2"-656"0,1 0-160 0,0 0 0 16,1 0 2240-16,-1 0 432 0,-2 0 80 0,-1 0 0 15,1 0 576-15,1 2 128 0,4 0 0 0,0 3 16 16,3-2-1200-16,1 1-240 0,2 1-48 0,0-1-16 16,-8-4-992-16,20 7-192 0,-8-2-32 0,-12-5-16 15,28 7-432-15,-28-7-96 0,0 0-16 0,42 7 0 0,-42-7-192 16,0 0 0-16,0 0 0 0,50-2 0 0,-50 2 0 0,0 0 0 16,0 0 0-16,0 0 0 0,47-8-240 0,-47 8-32 15,0 0-16-15,0 0-12000 16,0 0-2384-16</inkml:trace>
  <inkml:trace contextRef="#ctx0" brushRef="#br0" timeOffset="201232.07">17055 12647 11967 0,'0'-3'1072'0,"0"1"-864"15,0 0-208-15,0 2 0 0,0 0 1904 0,0-2 336 16,-2-2 64-16,2 2 0 0,-1-5 480 0,0 4 96 15,1-6 0-15,0 5 16 0,0-2-1024 0,0 3-208 16,0 0-32-16,1 1-16 0,0 0-736 0,2 2-160 16,-2-2-16-16,1 2-16 0,0 0-304 0,-1 0-48 15,0 2-16-15,0 0 0 0,-1 0-64 0,0 1-32 16,-1 3 0-16,1 0 0 0,-1-2-32 0,0 2 0 16,-1 0 0-16,2 4 0 0,-1-3-64 0,1 2-128 15,0 1 176-15,1 0-176 0,1 1 128 0,-1 1-128 16,3 2 0-16,-2-2 0 0,2 1 0 0,0-1 0 15,-2 2 0-15,0-5 0 0,1 3 128 0,-1-3-128 0,1-1 0 0,-2 0 0 16,2-1 144-16,-1-1-144 0,-1 0 0 0,2 0 144 16,-2-2-144-16,0-2 0 0,1 3 0 0,-1 0 128 15,0-1-128-15,0-2 0 0,0 2 0 0,-1-4 0 16,0 3 0-16,2-3 128 0,-2 3-128 0,0 1 0 16,0 0 128-16,0-2-128 0,-2 2 0 0,1 1 128 15,1-1-128-15,-1-2 0 0,-1 4 0 0,-1-2 128 16,2 2-128-16,-3-2 0 0,0 2 0 0,2 0 0 15,-2 0 0-15,0-2 0 0,0 2 0 0,-1 1 0 16,0-1 0-16,0 0 0 0,1 0 0 0,-1 0 0 16,0 0 0-16,0-1 0 0,0 2 0 0,0-1 0 15,0-1 0-15,-1 1 0 0,1-2 0 0,-1 2 0 16,0 0 0-16,0-2 0 0,-1 2 0 0,1-2 0 16,1 1 0-16,2-2 0 0,-1 1 0 0,-1-2 0 0,1 2 0 0,1-1 0 15,0 0 0-15,2-3 0 0,0 3 0 0,-1-3 0 16,2 1 0-16,2-1 0 0,-2 2 0 0,2-2 0 15,1 0 0-15,-1 0 0 0,0 0 0 0,2 0 0 16,0-2 0-16,1 1 0 0,-5 1 0 0,0 0 0 16,0 0 0-16,0 0 0 0,0 0 0 0,46-35 0 15,-46 35 0-15,0 0 0 0,0 0 0 0,0 0 0 16,48-41 0-16,-48 41 0 0,0 0 0 0,0 0 0 16,0 0 0-16,0 0 0 0,43-32 0 0,-43 32 0 15,0 0 0-15,0 0 0 0,0 0 0 0,0 0 0 16,0 0 0-16,27 10 0 0,-23-4 0 0,-2 0 0 15,1 4 0-15,-2 0 0 0,2 0 0 0,-2-1 0 16,1 1 0-16,0 2 0 0,-1 0 0 0,0 2 0 0,0-2 144 0,1 1-144 16,-1-3 0-16,0-2 144 0,2 2-144 0,-1-4 0 15,0-2 0-15,1 0 0 0,-1 1 0 0,1-5 0 16,1 0 0-16,-4 0 0 0,0 0 0 0,0 0 0 31,0 0-384-31,0 0-64 0,35-41-32 0,-35 41-18272 0</inkml:trace>
  <inkml:trace contextRef="#ctx0" brushRef="#br0" timeOffset="201499.72">17323 12618 4607 0,'1'-2'400'0,"0"-2"-400"15,1-1 0-15,-1 4 0 0,0-2 2560 0,-1 3 416 16,0 0 96-16,0 0 0 0,0 0 544 0,0 0 96 16,28-47 32-16,-28 47 0 0,0 0-1440 0,0 0-272 15,0 0-64-15,0 0-16 0,31-42-944 0,-31 42-192 16,0 0-48-16,0 0 0 0,0 0-448 0,0 0-80 16,0 0-32-16,0 0 0 0,0 0-208 0,0 0 0 15,40-41 0-15,-40 41 0 0,0 0 0 0,0 0-208 16,0 0 32-16,0 0-11504 15,0 0-2304-15</inkml:trace>
  <inkml:trace contextRef="#ctx0" brushRef="#br0" timeOffset="202082.48">17531 12833 11055 0,'1'-6'976'0,"0"4"-784"16,-1 2-192-16,0 0 0 0,0 0 1744 0,1 0 304 16,1-4 64-16,-1 1 16 0,0 0 720 0,1-1 144 0,0 4 16 0,-1 0 16 15,0 4-640-15,-1-1-128 0,1 6-16 0,2-2-16 16,-1 6-1072-16,2-1-192 0,0 1-64 0,1 0 0 16,1 2-448-16,-1-1-80 0,2 0-32 0,1-1 0 15,0 0-144-15,1 0-48 0,0-1 0 0,1 1 0 16,-2-4-144-16,2 0 0 0,-1 1 0 0,-1-4 0 15,1 0 0-15,-2 1 0 0,1 0 0 0,-2-3 0 16,-1 1-128-16,0-2 128 0,0 0 0 0,-1 0 0 16,-1 1-320-16,1-1 16 0,0 0 0 0,-3 0 0 15,1-2-880 1,0 2-176-16,0-3-48 0,-2 0 0 0,1 0-1248 0,-2 0-256 16,1 0-48-16,-2-3-10144 0</inkml:trace>
  <inkml:trace contextRef="#ctx0" brushRef="#br0" timeOffset="202398.92">17481 13087 7775 0,'-2'2'160'0,"0"-2"32"0,2 0 16 0,0 0 32 0,2 0-240 0,-2-2 0 15,1 2 0-15,1-3 0 0,2 0 3792 0,-4 3 720 16,0 0 144-16,0 0 16 0,0 0-1216 0,46-41-240 16,-46 41-48-16,0 0-16 0,43-36-1440 0,-43 36-304 0,0 0-48 0,46-37-16 15,-46 37-704-15,0 0-128 16,43-32-48-16,-43 32 0 0,0 0-144 0,0 0-48 16,48-45 0-16,-48 45 0 0,0 0-272 0,0 0 128 0,40-41-128 0,-40 41 0 15,0 0 0-15,0 0 0 0,0 0 0 0,35-38 0 16,-35 38 0-16,0 0 0 0,0 0 0 0,0 0 0 31,0 0-512-31,0 0-64 0,0 0-16 0,0 0-11952 0,0 0-2368 0</inkml:trace>
  <inkml:trace contextRef="#ctx0" brushRef="#br0" timeOffset="204231.98">18261 12953 9215 0,'-3'0'816'0,"-1"0"-656"0,3 0-160 0,-1-2 0 16,2 2 1840-16,-2 0 336 0,-2 0 64 0,-1-3 0 15,-2 2 736-15,1 1 144 0,0-2 16 0,2 2 16 16,0 0-768-16,3 0-144 0,1 0-48 0,1 0 0 16,2 0-992-16,2 2-208 0,0-1-32 0,2 2-16 15,-7-3-496-15,0 0-112 0,0 0-16 0,40 2 0 16,-40-2-144-16,0 0-48 0,38 0 0 0,-38 0 0 16,0 0-128-16,37 0 0 0,-37 0 0 0,0 0 128 15,0 0-128-15,43-2 0 0,-43 2 0 0,0 0 0 16,0 0 0-16,0 0 0 0,0 0 0 0,0 0 0 15,0 0 0-15,0 0 0 0,0 0 0 0,0 0 0 16,0 0 0-16,0 0 0 0,0 0 0 0,0 0 0 0,0 0 0 16,1-4 0-16,-12 4 0 0,-1 1 0 0,-2 2 144 0,0-3 48 15,-3 2 16-15,1 2 0 0,0-3 48 0,0 2 0 16,1-1 0-16,1 2 0 0,1-4-112 0,2 2-16 16,1-1 0-16,4 2 0 0,1-3-128 0,3 0 160 15,0 0-160-15,4 0 160 0,1 0-160 0,-3 0 160 16,0 0-160-16,0 0 160 0,0 0-160 0,0 0 0 15,47-4 0-15,-47 4 0 0,0 0 0 0,36 4 0 16,-36-4 0-16,26 4 0 0,-26-4 0 0,0 0 0 16,37 5 0-16,-37-5 0 0,0 0 0 0,39 0 0 15,-39 0 0-15,0 0 0 0,0 0 0 0,0 0 0 16,44-5 0-16,-44 5 0 0,0 0 0 0,0 0-256 16,0 0 64-16,0 0 16 15,0 0-656-15,0 0-128 0,0 0-16 0,0 0-17456 0</inkml:trace>
  <inkml:trace contextRef="#ctx0" brushRef="#br0" timeOffset="-209597.79">18757 12745 3679 0,'0'0'320'0,"0"0"-320"0,0 0 0 0,0 0 0 16,0 0 320-16,0 0-16 0,-5-18 0 0,5 18 0 16,-6-19 48-16,6 19 16 0,-6-23 0 0,6 23 0 15,-6-22 336-15,6 22 64 0,-8-15 0 0,5 11 16 16,3 4 800-16,-7-10 144 0,5 8 48 0,-1-2 0 16,2 4 640-16,0-3 128 0,0 3 16 0,1 0 16 15,0 0-608-15,0 0-128 0,0 0-32 0,0 0 0 16,0 0-336-16,0 0-80 0,0 0-16 0,0 0 0 0,0 0-336 15,0 0-64-15,0 0-16 0,0 0 0 0,0 0-416 0,0 0-96 16,0 0 0-16,0 0-16 0,0 0-112 0,0 0-32 16,0 0 0-16,0 0 0 0,0 0-80 0,0 0-16 15,8 9 0-15,-6-1 0 0,1 0-192 0,1 0 128 16,1 0-128-16,-1-4 0 0,-4-4 0 0,0 0 128 16,15 21-128-16,-12-7 0 0,2 0 0 0,-2-1 128 15,0 0-128-15,0 0 0 0,-2-3 176 0,2-2-176 16,-1 2 192-16,-2 0-192 0,3 0 192 0,-2-1-64 15,0-2 0-15,2-1-128 0,-2 3 144 0,0-3-144 16,-1-2 0-16,1 0 144 0,0 0-144 0,-1 0 0 16,0-1 0-16,0 0 0 0,0 4 0 0,0-6 128 15,-1 1-128-15,1 1 0 0,-1 0 0 0,0 1 128 16,1 1-128-16,-1-1 0 0,-1-2 0 0,1 2 128 0,0 0-128 0,-2 2 0 16,1-2 0-16,-1 1 128 0,1 1-128 0,-2-1 0 15,0 1 0-15,1 3 0 0,-1-3 128 0,-1 0-128 16,1 0 0-16,-1 1 0 0,1 2 0 0,-1-1 0 15,0 0 0-15,-2 1 0 0,1-2 0 0,-1 3 0 16,1 3 0-16,-2-4 0 0,1 0 0 0,2-3 0 16,2 0 0-16,1-3 0 0,-2 2 0 0,3-3 0 15,-1 2 0-15,2-1 0 0,-2-3 0 0,1 0 0 16,1 2-128-16,1-2 128 0,-1-2 0 0,0 2 0 16,0 0 0-16,0 0 0 0,0 0 0 0,0 0 0 15,0 0 0-15,0 0 0 0,0 0 0 0,36-39 0 16,-36 39 0-16,0 0 0 0,0 0 0 0,0 0 0 15,0 0 0-15,0 0 0 0,46-41 0 0,-46 41 0 0,0 0 0 0,0 0 0 16,0 0 0-16,0 0 0 0,0 0 0 0,0 0 0 16,0 0 0-16,49-8 0 15,-46 13 0-15,1 1 0 0,-1 4 0 0,1 0 0 0,-2 2 0 0,1 0 0 16,1 4 0-16,-2-2 0 0,-1 1 0 0,1-3 0 16,-1 4 128-16,0-2-128 0,-1 1 0 0,1-5 0 15,0-2 0-15,2 2 0 0,-1-4 0 0,1 1 0 16,-3-7 0-16,0 0 0 0,0 0 0 0,0 0 0 15,0 0 0-15,0 0 0 16,0 0-720-16,46-45-80 0,-46 45-16 0,0 0-18192 0</inkml:trace>
  <inkml:trace contextRef="#ctx0" brushRef="#br0" timeOffset="-209326.58">18986 12721 911 0,'-5'5'0'0,"3"-4"0"0,-1 1 0 0,2-2 0 15,0 0 2368-15,1 0 384 0,0 2 64 0,-2-2 32 16,2-2 880-16,0 0 176 0,0 2 48 0,0 0 0 16,0 0-1008-16,0 0-208 0,0 0-48 0,23-41 0 15,-23 41-1040-15,0 0-224 0,0 0-32 0,0 0-16 16,0 0-832-16,0 0-160 0,48-39-48 0,-48 39 0 15,0 0-208-15,0 0-128 0,0 0 128 0,0 0-128 16,31-41 0-16,-31 41 0 0,0 0 0 0,0 0 0 0,0 0-288 0,0 0-80 16,0 0-16-16,34-47-17632 15</inkml:trace>
  <inkml:trace contextRef="#ctx0" brushRef="#br0" timeOffset="-208713.38">19274 12625 17503 0,'-5'0'768'0,"3"0"176"0,0-3-752 0,1 3-192 0,0 3 0 0,1 0 0 16,-1-3 2576-16,0 4 496 0,-1-2 80 0,1 2 32 15,-3-2-432-15,3 3-64 0,0 10-32 0,1 0 0 16,0 1-1440-16,0-2-304 0,0 4-48 0,1 1-16 16,-1 1-368-16,1 1-80 0,1 1-16 0,0 0 0 15,-1 0-192-15,1 1-64 0,-2-1 0 0,0 3 0 16,-2-2-128-16,1 2 0 0,-1-7 0 0,-1 5 0 16,-2-1 0-16,0 3 0 0,0-6 0 0,0-3 0 15,0-1-144-15,2-2 144 0,0-7 0 0,1-1 0 16,2-3-240-16,0-4 64 0,0 2 16 0,0 0 0 15,0 0-32-15,0 0-16 0,0 0 0 0,13-51 0 16,-13 51 208-16,0 0 0 0,21-52 0 0,-21 52 0 0,0 0 0 0,26-56 208 16,-26 56-64-16,0 0-16 0,0 0 96 15,35-48 16-15,-35 48 0 0,0 0 0 0,0 0-48 0,0 0 0 16,0 0 0-16,0 0 0 0,46-2-192 0,-40 7 144 16,1 2-144-16,-1-1 128 0,1 1-128 0,-2 1 0 15,0 0 0-15,-1 0 0 0,3 3 0 0,-2 4 0 16,-3-2 0-16,1-1 0 0,-2-2 0 0,-1 0 0 15,-1 2 0-15,-3 4 0 0,0 0 0 0,-2 3 0 16,0-4 0-16,0 1 0 0,-2-3 0 0,0 2 0 16,0-2 0-16,1-4 0 0,-1 1 0 0,1-4 0 15,-2 1 0-15,2-4 0 0,-1 0 0 0,1-3 0 16,0 0 0-16,-2-3 0 0,0 1 0 0,2-3 0 0,-1-1 0 16,1 0 0-16,1-1 0 0,0 1 0 15,1 0 0-15,-2 2 128 0,3-2-128 0,0 1 0 0,4 5 0 0,0 0 0 16,-5-11 0-16,5 11 0 0,0 0 0 0,1 0 0 31,-1 0-448-31,0 0-32 0,0 0 0 0,0 0-18656 0</inkml:trace>
  <inkml:trace contextRef="#ctx0" brushRef="#br0" timeOffset="-207677.64">14319 14500 14735 0,'0'3'1312'0,"0"-3"-1056"15,1 1-256-15,1-1 0 0,0 2 2048 0,1-2 336 16,2 3 80-16,3-2 16 0,5 4 464 0,0-4 80 16,-13-1 32-16,34 5 0 0,-34-5-1264 0,33 0-240 15,-33 0-48-15,33 5-16 0,-33-5-784 0,34 5-176 16,-34-5-16-16,29 6-16 0,-17-2-240 0,-12-4-32 15,22 4-16-15,-12 1 0 0,1-2-208 0,-2 1 0 16,-1-1 128-16,-2-2-128 0,2 1 0 0,-3-2 0 16,0 0 0-16,-2 0 0 15,1-2-400-15,-1 1-32 0,-1 1 0 0,-1-5-18064 0</inkml:trace>
  <inkml:trace contextRef="#ctx0" brushRef="#br0" timeOffset="-207430.36">14355 14626 12895 0,'0'4'576'0,"0"-2"112"0,0-2-560 0,0 0-128 0,0 2 0 0,1-1 0 16,1 0 2448-16,0 2 464 0,2 0 96 0,2 0 0 15,1-2 176-15,2 2 16 0,1-1 16 0,0-2 0 16,-10 0-1424-16,0 0-304 0,0 0-48 0,52-6-16 15,-52 6-848-15,0 0-192 0,43-3-16 0,-43 3-16 16,0 0-352-16,43-6 144 0,-43 6-144 0,0 0 0 16,0 0 0-16,51-2 0 0,-51 2 0 0,0 0 0 15,0 0-832-15,0 0-160 0</inkml:trace>
  <inkml:trace contextRef="#ctx0" brushRef="#br0" timeOffset="-206130.78">14973 15242 18431 0,'2'0'1632'0,"-1"0"-1312"0,0-2-320 0,0 2 0 16,1 0 1616-16,0 0 256 0,2-3 48 0,3 2 16 16,-7 1 496-16,0 0 112 0,0 0 16 0,56-19 0 15,-56 19-976-15,0 0-192 0,46-22-48 0,-46 22 0 16,0 0-768-16,44-32-144 0,-44 32-48 0,0 0 0 16,41-37-240-16,-41 37-144 0,0 0 160 0,0 0-160 15,36-48 0-15,-36 48 0 0,0 0 0 0,15-46 0 16,-15 46 0-16,0 0 0 0,0 0 0 0,8-42 0 15,-8 42 0-15,0 0 0 0,-1-47 0 0,1 47 0 16,-7-29 160-16,2 22-160 0,-2 2 160 0,0 1-160 16,-2-2 256-16,1 0-64 0,-2 2 0 0,-3 4 0 15,1 4 0-15,-3 2-16 0,0 7 0 0,2-4 0 16,0-2-48-16,2 1-128 0,-2 0 192 0,-1 2-64 16,4-2 0-16,0 1 0 0,-1 2 0 0,1 1 0 15,2 3 64-15,-1-2 0 0,4-2 0 0,1 1 0 0,3-1 0 0,1-1 16 16,3 0 0-16,-1-1 0 0,3 1-208 0,1-3 144 15,3 4-144-15,2-1 128 0,3 0-128 0,0-1 0 16,4 4 0-16,-1-4 128 0,2 1-128 0,0 0 0 16,2-2 0-16,0-2 128 0,2-1-128 0,-2 0 0 15,-21-5 0-15,41 6 0 0,-41-6 0 0,40-2 0 16,-40 2 0-16,41 0 0 0,-22 2 0 0,-19-2 0 16,0 0 0-16,0 0 0 0,54-16 0 0,-54 16-144 15,0 0 144-15,0 0-208 16,0 0-576-16,0 0-112 0,40-45-32 0,-39 37-18192 0</inkml:trace>
  <inkml:trace contextRef="#ctx0" brushRef="#br0" timeOffset="-205794.89">15362 14531 16575 0,'0'1'736'0,"0"-1"160"0,0 0-720 0,0 0-176 0,0 0 0 0,0 3 0 0,1-3 2800 0,0-3 528 15,2 3 96-15,-1-1 32 0,3 1-272 0,0 0-48 16,1 1-16-16,0-1 0 0,1 3-2000 0,-1-1-400 15,1-2-80-15,1 1 0 0,0 2-320 16,1-1-64-16,1-2-16 0,0 0 0 0,0 2-240 0,-1 0 0 16,1-2 0-16,0 0 0 0,-1 3 0 0,-2-3 0 15,1 0 0-15,-1-3 0 16,-7 3-560-16,0 0-96 0</inkml:trace>
  <inkml:trace contextRef="#ctx0" brushRef="#br0" timeOffset="-204231.32">15906 14240 7359 0,'-1'7'656'16,"-1"-7"-528"-16,1-3-128 0,0-1 0 16,0 1 1280-16,-1-2 240 0,0 1 32 0,-3 0 16 15,0 2 1120-15,-1-4 240 0,1-4 32 0,0 4 16 16,2 6-624-16,3 0-128 0,0 0-32 0,0 0 0 0,0 0-736 0,0 0-160 15,0 0-16-15,0 0-16 0,0 0-368 0,0 0-64 16,0 0 0-16,0 0-16 0,5 3-240 0,-5 10-64 16,0-1 0-16,0 2 0 0,0-3-256 0,2 1-64 15,-1 4-16-15,3 0 0 0,-1 0-176 0,1-3 0 16,0-1 144-16,-1 1-144 0,1-2 0 0,1 1 0 16,0 0 0-16,0-3 0 0,0-3 0 0,0 2 0 15,-1-2 0-15,0 0 0 0,0-2 0 0,0 1 0 16,0 2 0-16,-2-1 0 0,2 3 0 0,-3-3 0 15,2 0 0-15,-2 2 0 0,1-2 0 0,-1 0 0 16,1-3 0-16,-1 0 0 0,-1 0 0 0,1 0 0 16,-1-1 128-16,0 3-128 0,0-4 128 0,0 1-128 0,-1 1 128 15,1-2-128-15,-1 2 144 0,-1-1-144 16,0-1 192-16,0 2-192 0,-1-1 176 0,-1-1-176 0,1 2 160 0,-1 1-160 16,0-2 144-16,2 2-144 0,-2-2 128 0,-1-1-128 15,1 4 128-15,-1-1-128 0,-1 2 0 0,0 1 128 16,-1-1-128-16,-1 0 0 0,1-2 0 0,-1-1 0 15,2 3 0-15,-2 1 0 0,0 1 0 0,-1 0 0 16,2 0 0-16,-2-1 0 0,3-1 0 0,-1 0 0 16,-1 1 0-16,2 0 0 0,1-1 0 0,2-3 0 15,0 2 0-15,1-3 0 0,2-5 0 0,0 3 0 16,1 5 0-16,0 1 0 0,3-2 0 0,-1-6 0 16,-3 2 0-16,0 0 0 0,0 0 0 0,0 0 0 15,0 0 0-15,0 0 0 0,52-29 0 0,-52 29 0 16,0 0 0-16,0 0 0 0,0 0 0 0,49-36 0 15,-49 36 0-15,0 0 0 0,0 0 0 0,0 0 0 0,0 0 0 0,52-41 0 16,-52 41 0-16,0 0 0 16,0 0 0-16,0 0 0 0,0 0 0 0,0 0 0 0,40-3 0 0,-36 6 0 15,0 4 0-15,-2 0 0 0,1 2 0 0,-1 1 0 16,-1 2 0-16,1 0 0 0,-1-4 0 0,-1 3 0 16,1 1 0-16,-1 2 0 0,-1-8 0 0,2-4 0 15,0 5 0-15,1-2 0 0,-1 6 0 0,0-5 0 16,2-5 0-16,0-5 0 0,-3 4-384 0,0 0-16 15,0 0 0-15,0 0-12112 16,19-47-2416-16</inkml:trace>
  <inkml:trace contextRef="#ctx0" brushRef="#br0" timeOffset="-203980.54">16141 14332 7359 0,'-4'-4'656'0,"3"2"-528"0,0-2-128 0,1 2 0 16,0 2 2816-16,0-4 544 0,1 1 96 0,0-3 32 15,0 0 672-15,-1 6 128 0,0 0 16 0,14-53 16 16,-14 53-2320-16,0 0-464 0,0 0-80 0,17-48-32 16,-17 48-944-16,0 0-192 0,0 0-32 0,0 0-16 15,27-51-240-15,-27 51 176 0,0 0-176 0,0 0 160 16,0 0-160-16,0 0 0 0,0 0 0 0,0 0 0 15,0 0 0-15,39-41 0 0,-36 41 0 0,1 0-12416 16,-1 3-2416-16</inkml:trace>
  <inkml:trace contextRef="#ctx0" brushRef="#br0" timeOffset="-202947.67">16405 14289 6447 0,'-6'-2'272'0,"4"2"80"0,-1 0-352 0,1 0 0 0,-1-2 0 0,2-2 0 15,-1 4 3008-15,-2 0 512 0,0-2 128 0,-2 2 0 16,1 0 0-16,1 0-16 0,1 2 0 0,0 2 0 15,2 2-1472-15,0 0-304 0,1 1-48 0,0 0-16 16,1 2-912-16,-1 1-192 0,1 2-48 0,0 0 0 16,2 4-224-16,-1-3-48 0,0-1-16 0,-1 0 0 15,2 0-208-15,1-1-144 0,-3-1 192 0,1-1-192 16,-1 4 0-16,1-1 0 0,-3-2 0 0,1-1 0 16,0 1 0-16,-1-3 0 0,0-1 0 0,-1 0 0 15,0 1 0-15,-1-1 0 0,2-3 0 0,-1 2 0 16,1-1 0-16,-1-1 0 0,2-3 0 0,0 1-144 15,-1-1 144-15,1 2 0 0,0-4 0 0,1 2 0 0,1-1 0 16,-1-2 0-16,1-1 0 0,2 2 0 0,-2-2 0 0,-2 4 0 16,0 0 0-16,0 0 0 0,0 0 0 0,0 0 0 15,0 0 0-15,0 0 0 0,0 0 0 0,47-21 144 16,-39 21-144-16,-3 0 0 0,-2 0 144 0,1 0-144 16,2 0 0-16,2 3 144 0,0-3-144 0,1 2 0 15,1 2 0-15,0 0 128 0,-1 2-128 0,-1-4 0 16,1 4 0-16,-2 1 0 0,-1-4 0 0,-1 4 0 15,-2-4 0-15,-1 3 0 0,1 1 0 0,-1-1 0 16,-2-3 0-16,0 0 0 0,-1 3 0 0,0 0 0 16,-2 1 0-16,1-4 0 0,-1 1 0 0,0 0 0 15,-2 1 0-15,-1 1 0 0,-2 0 0 0,1-1 0 16,-1 0 0-16,2-1 0 0,1-2 0 0,-1 2 0 16,-1-4 0-16,-2 2 0 0,-1-4 0 0,0 2 0 0,-1 0 0 15,1 0 0-15,0-4 0 0,0 2 0 0,0-2 0 16,1-1 0-16,0 4 0 0,3-2 160 0,1 2-32 0,0-2-128 15,2 0 240-15,0 0-64 0,1 0-16 0,0 0 0 16,1 3-32-16,-1-2-128 0,2 2 192 0,-1 0-64 16,2 2-128-16,-1-2 0 0,2 0 144 0,-1 0-144 15,1 0 880-15,1 0 96 0,-1 3 32 0,2-2 0 16,1 1-1648-16,-1-2-320 0,1 3-64 16,0-6 0-16,-2 3 1600 0,2-3 336 0,-1 3 64 0,0 0 16 15,-2 0-1952-15,1 0-384 0,0-3-64 0,-1 1-32 16,-1 2 688-1,-1 0 144-15,0 2 32 0,0-2 0 0,1 0-224 0,0 3-32 0,-1-3-16 0,2 0 0 16,-2 3 48-16,0 0 16 0,-2-2 0 0,1 1 0 16,0-2 528-16,-2 3 128 0,1 1 128 0,-1-3-208 0,0 1 208 0,1 1 0 15,2-3 0-15,2 0 160 0,-4 0 16 16,2-3 0-16,0 6 0 0,0-3 0 0,-1-3 208 0,1 3 32 16,0 0 16-16,0-2 0 0,0 4-208 0,0-4-32 15,0 2-16-15,0-1 0 0,0-4-176 0,0 3 0 16,1-1 0-16,-1 0 0 0,0 1 0 0,0-2 0 15,0 0 0-15,0-1 0 0,0 2-224 0,2-1 32 16,-2 0 0-16,0-1 0 16,-2 2-672-16,2-4-128 0,0 1-32 0,0 3 0 0,0-1 1280 0,0 1 240 15,-1 0 48-15,1-3 16 16,-2-1-1168-16,2-1-224 0,0 8-64 0,0 0 0 0,0 0 896 0,0-41 0 16,1 33 128-16,-1 8 0 0,0 0-128 0,0 0 160 0,10-56-160 15,-10 56 160-15,0 0-160 0,4-44 0 0,-4 44 0 16,0 0 0-16,0 0 0 0,2-50 0 0,-2 50 0 0,0 0 0 15,-2-45 0-15,2 45 0 0,-7-30 0 0,2 22 0 16,2-1-176-16,-2 5 48 0,1 4 0 0,-1 3 0 31,1-3-912-31,1 4-176 0,0-1-48 0,1 6-11840 0</inkml:trace>
  <inkml:trace contextRef="#ctx0" brushRef="#br0" timeOffset="-200995.74">17061 14373 1839 0,'-2'0'160'0,"1"0"-160"15,0 0 0-15,0 0 0 0,1 0 816 0,-1-3 128 16,-2 0 16-16,-2-4 16 0,-1 2 480 0,-2 2 80 16,-1 2 32-16,1 1 0 0,1 3 0 0,-2 1 0 15,0 2 0-15,2 3 0 0,-2 2-112 0,2 1-32 16,-2 4 0-16,1 3 0 0,0 2-160 0,2-1-48 15,-3 6 0-15,1 1 0 0,3 1-80 0,0 4-32 0,1 6 0 16,-1 0 0-16,3 4-512 0,-2 1-96 0,0 2-32 16,2 5 0-16,-1 10-160 0,2 0-48 0,1 0 0 0,1-3 0 15,2-9-80-15,1-1-32 0,0-3 0 0,3-3 0 16,-2-5-144-16,1-8 128 0,0 0-128 0,3-6 128 16,2 4-128-16,0-5 192 0,-2-4-192 0,2 2 192 15,2-4-192-15,3-2 0 0,3-7-160 0,-19-6 160 31,38 3-576-31,-30 1 0 0,-1-2-16 0,2-2-13728 0</inkml:trace>
  <inkml:trace contextRef="#ctx0" brushRef="#br0" timeOffset="-200047.81">17558 14592 6447 0,'0'-7'576'0,"0"4"-576"0,0 0 0 0,0 2 0 16,1 1 1600-16,-1-1 224 0,1-3 32 0,-1-2 16 15,2 2 544-15,-1-2 96 0,0 0 32 0,-1 5 0 16,1 1-176-16,0 1-16 0,1 1-16 0,-1 5 0 16,0-1-592-16,0 0-112 0,1 5-32 0,-1-2 0 15,1-1-640-15,0 0-128 0,0 4-16 0,-1 0-16 16,2 2-352-16,0-2-80 0,0 1-16 0,1-1 0 16,-1 1-208-16,0 0-144 0,2 0 192 0,-2 1-192 15,0 0 224-15,-1 2-64 0,2 0-16 0,-1-1 0 0,0-3 16 16,0 1 0-16,-1-3 0 0,1-1 0 0,-1 0-160 0,1-3 160 15,-1 4-160-15,3-4 160 0,-1 1-160 0,0-1 0 16,0-3 144-16,0 1-144 0,0-1 0 0,0 0 0 16,-2 0 0-16,-1 1 0 0,1-4 0 0,-1 0 0 15,0 2 0-15,-1 2 0 0,1-2 0 0,-1-1 128 16,0 3-128-16,1 1 0 0,-1 1 128 0,-1 2-128 16,0 4 128-16,0-3-128 0,-2-2 128 0,2-2-128 15,0-1 160-15,0-1-160 0,-1 4 128 0,0-1-128 16,-3 1 0-16,0 4 144 0,1-1-144 0,-2 0 0 15,1 0 0-15,-1-1 0 0,1-1 0 0,-1 4 0 16,-2 2 128-16,1-1-128 0,1-3 0 0,-3 0 0 16,2 2 0-16,-2 1 0 0,-1 6 0 0,2 0 0 0,0-3 0 0,-1 0 0 15,2-1 0-15,0-2 0 0,-1 2 0 0,2-5 0 16,1 0 0-16,0-2 0 0,0-4 0 0,3 2 0 16,-1-3-128-16,2 1 128 0,0-4 0 0,0 0 0 15,1 0 0-15,1 0 0 0,0-3 0 0,1 2 0 16,1-2 0-16,1 0 0 0,-4 3 0 0,0 0 0 15,0 0 0-15,0 0 0 0,0 0 0 0,34-51 0 16,-34 51 0-16,0 0 0 0,0 0 0 0,0 0 0 16,42-56 0-16,-42 56 0 0,0 0 0 0,0 0 0 15,0 0 0-15,51-38 0 0,-51 38 0 0,0 0 0 16,0 0 0-16,0 0 0 0,0 0 0 0,47-22 0 16,-42 25 0-16,0 2 0 0,0 2 0 0,-1 0 0 0,-2 3 0 15,1-1 0-15,-2-6 0 0,0 12 0 0,0 7 0 0,-1 4 0 16,1-3 0-16,-1-1 0 0,2 0 0 0,-1-10 0 15,0-8 0-15,0 1 0 0,2 1 0 0,1 0 0 16,-1 1 0-16,1 0 0 0,2 5 0 0,-1-2 0 16,-1-6 0-16,1-5 0 0,-5 1-128 0,0 0-16 15,27-50 0-15,-27 50 0 16,26-48-976-16,-26 48-192 0</inkml:trace>
  <inkml:trace contextRef="#ctx0" brushRef="#br0" timeOffset="-199680.65">17894 14724 19519 0,'-1'4'864'0,"1"-2"176"15,0-1-832-15,0 2-208 0,0-3 0 0,0-3 0 16,1 2 1696-16,0 1 288 0,-1 0 64 0,0 0 16 16,0 0 848-16,0 0 160 0,0 0 48 0,42-43 0 15,-42 43-1696-15,0 0-336 0,0 0-64 0,46-45 0 0,-46 45-608 0,0 0-112 16,0 0-32-16,0 0 0 0,55-44-272 0,-55 44 128 15,0 0-128-15,0 0 0 0,37-43 0 0,-37 43 0 16,0 0 0-16,0 0 0 0,0 0 0 0,0 0 0 16,0 0-160-16,0 0 160 15,0 0-976-15,0 0-80 0,36-40-16 0,-36 40-16784 16</inkml:trace>
  <inkml:trace contextRef="#ctx0" brushRef="#br0" timeOffset="-198991.06">18209 15410 9215 0,'0'0'816'0,"0"0"-656"16,0 0-160-16,0 0 0 0,0 0 1584 0,0 0 272 15,0 0 64-15,0 0 16 0,0 0 1232 0,0 0 240 16,0 0 48-16,47-31 16 0,-47 31-880 0,0 0-176 16,0 0-48-16,54-34 0 0,-54 34-1152 0,0 0-224 15,44-32-48-15,-44 32-16 0,0 0-560 0,37-45-112 16,-37 45-32-16,0 0 0 0,0 0-224 0,35-61 176 15,-35 61-176-15,0 0 160 0,0 0-160 0,20-59 0 16,-20 59 0-16,0 0 0 0,0 0 0 0,0 0 0 16,2-44 0-16,-6 37 0 0,1 4 0 0,-3-3 0 15,-1 3 0-15,-1 3 0 0,-1 3 0 0,-2-3 0 16,-1 3 0-16,-3 3 128 0,0-2 16 0,0 5 0 0,0-3 0 0,0 1 0 16,0 2-16-16,2 1 0 0,1 2 0 0,0 2 0 15,2 3-128-15,2-1 128 0,0-3-128 0,3-2 128 16,2 4-128-16,0 1 0 0,2-1 144 0,2-2-144 15,1 0 0-15,1-1 128 0,3 0-128 0,3-2 0 16,1 3 0-16,0-1 0 0,2-2 0 0,1 0 128 16,0-2-128-16,3 2 0 0,0-4 0 0,-1 1 0 15,-1-4 128-15,1 1-128 0,2 0 128 0,1-2-128 16,4 1 0-16,-1-2 144 0,0 5-144 0,0-3 0 16,-21-3 128-16,0 0-128 0,52-17 0 0,-52 17 0 15,0 0 0-15,46-12 0 0,-32 15 0 0,-3-3 0 16,-2-3 0-16,-9 3-256 0,0 0 80 0,0 0 16 15,0 0-1024-15,38-38-208 0</inkml:trace>
  <inkml:trace contextRef="#ctx0" brushRef="#br0" timeOffset="-198613.62">18620 14724 7359 0,'-1'0'656'0,"0"0"-528"0,1 0-128 0,0 0 0 16,0 4 2272-16,0-4 416 0,1 0 96 0,-2 0 16 16,3 2 928-16,2-1 192 0,1 2 48 0,2 3 0 15,2 0-1536-15,-9-6-320 0,0 0-48 0,0 0-16 16,43 4-1248-16,-31-2-256 0,-12-2-48 0,0 0-16 16,0 0-352-16,49-22-128 0,-49 22 0 0,0 0 0 15,0 0 0-15,0 0 0 0,52-16 0 0,-52 16 0 16,0 0-944-16,0 0-176 0</inkml:trace>
  <inkml:trace contextRef="#ctx0" brushRef="#br0" timeOffset="-197980.01">19039 14551 8287 0,'0'-1'736'0,"0"-2"-592"16,1 1-144-16,-1 2 0 0,0 2 3072 0,2-2 576 16,-2 0 112-16,1-2 16 0,0 0 80 0,0 0 16 15,-1 2 0-15,2-3 0 0,-2 3-2048 0,0-1-416 16,0 1-64-16,1 0-32 0,-1 0-768 0,0 0-160 16,1 0-16-16,-1 1-16 0,1 2-192 0,-1 3-32 0,2 4-128 15,-1 0 192-15,-1-1-192 0,1-6 0 0,-1 3 0 0,1 1 0 16,0 5 0-16,-1-2 0 0,2 2 0 0,0 1 0 15,1 5 0-15,0 2-128 0,1-5 128 0,-1-2 0 16,0 0 0-16,0-6 0 0,-1-4 0 0,-1 3 0 16,2 6 0-16,-2-4-128 0,-1-3 128 0,1-2 0 15,-1 6 0-15,0-2 0 0,0-4 0 0,0 1 0 16,-1 4 0-16,0-4 0 0,0 0 0 0,-1 2 0 16,1 0 0-16,-2 3 0 0,0-3 0 0,-1 1 0 15,2-1 0-15,-3 3 0 0,1-1 0 0,-2 0 0 16,1 2 0-16,-1-1 0 0,2-2 0 0,-1-1 0 15,0 1 0-15,0-1 0 0,-1 0 0 0,0 0 0 0,0 0-144 0,-2 0 144 16,3 1 0-16,-2-4-144 16,0 1-16-16,0 2 0 0,0-3 0 0,2 0 0 0,0-3 160 15,1 3-128-15,1 1 128 0,0-2-128 0,1-4 128 0,0 2 0 16,1-3 0-16,1 2 0 0,0-4 0 0,3 1 0 16,-1 1 0-16,-2 3-128 0,0 0 128 0,0 0 0 15,0 0 0-15,0 0 0 0,0 0 0 0,43-44 0 16,-43 44 0-16,0 0 0 0,0 0 0 0,0 0 0 15,55-36 0-15,-55 36 0 0,0 0 0 0,0 0 0 16,0 0 0-16,0 0 128 0,39-2-128 0,-34 6 0 16,0 1 0-16,-1 1 128 0,1 1-128 0,0-1 176 15,-1 1-176-15,-2 1 192 0,2-3-64 0,-2 4-128 16,1-3 192-16,-1 3-64 0,0-6-128 0,-1 4 0 0,0-4 144 16,1 1-144-16,0-2 0 0,-1 1 0 0,0-2 0 0,0 2 0 15,2-3 0-15,-1 0 0 0,1-3-128 0,1 2 128 31,-1 1-1168-31,1-3-160 0,1 0-16 0,-5 3-15840 0</inkml:trace>
  <inkml:trace contextRef="#ctx0" brushRef="#br0" timeOffset="-197730">19214 14547 12319 0,'-4'0'256'0,"3"0"64"0,-1-4 16 0,1 2 32 0,1 2-368 0,0-3 0 0,0 2 0 0,0-4 0 0,1-2 4512 0,-1-2 832 16,2 2 160-16,-2 7 48 0,0 0-2608 0,0 0-512 15,0 0-96-15,0 0-32 16,22-50-1536-16,-22 50-320 0,0 0-64 0,0 0-16 0,0 0-176 0,20-47-48 16,-20 47 0-16,0 0 0 0,0 0-144 0,0 0 0 15,0 0 0-15,0 0 128 0,0 0-128 0,0 0 0 16,42-35 0-16,-42 35-176 15,0 0-416-15,0 0-96 0,0 0-16 0,0 0-17408 16</inkml:trace>
  <inkml:trace contextRef="#ctx0" brushRef="#br0" timeOffset="-197445.99">19383 14823 5519 0,'1'-4'496'0,"-1"0"-496"0,0 2 0 0,0 2 0 16,0 2 2240-16,1-4 368 0,1-2 64 0,0-2 16 16,2 0 1120-16,-4 6 224 0,0 0 64 0,0 0 0 15,0 0-1472-15,0 0-272 0,0 0-64 0,0 0-16 16,0 0-1232-16,39-26-240 0,-34 33-48 0,0 2-16 16,3 7-416-16,-2-4-64 0,0-2-32 0,2 0 0 15,0 5-224-15,1-4 0 0,-1 2 128 0,1-1-128 16,0 0 0-16,-2-2 0 0,1-1 0 0,-1 1 0 15,0-4 0-15,2 0 0 0,0 0 0 0,-1-2 0 16,1-1 0-16,-3-3-192 0,0 0 192 0,1 0-160 16,-7 0-816-16,0 0-176 0,0 0-16 0,0 0-16000 15</inkml:trace>
  <inkml:trace contextRef="#ctx0" brushRef="#br0" timeOffset="-197197.32">19368 14986 6447 0,'-6'0'128'0,"2"0"48"0,2 0 0 0,0 0 16 0,1 0-192 0,1-2 0 15,0 2 0-15,0 0 0 0,1 0 3600 0,1-3 688 16,0 2 144-16,-2 1 32 0,0 0-768 0,0 0-160 16,0 0-16-16,0 0-16 0,52-41-1680 0,-52 41-336 15,0 0-64-15,0 0-16 0,53-41-848 0,-53 41-176 0,0 0-48 0,0 0 0 16,53-50-208-16,-53 50-128 0,0 0 128 0,0 0-128 15,46-35 0-15,-46 35 0 0,0 0 0 0,34-54 0 16,-34 54-240-16,0 0-16 0,0 0 0 0,38-35 0 31,-38 35-1696-31,0 0-352 0</inkml:trace>
  <inkml:trace contextRef="#ctx0" brushRef="#br0" timeOffset="-196647.06">19879 14386 12895 0,'0'0'576'0,"0"0"112"0,1-3-560 0,-1 3-128 15,0 0 0-15,1 0 0 0,1 1 2112 0,0 4 384 16,2 1 64-16,2 6 32 0,3 2 736 0,-1 1 160 16,1 1 32-16,-1 4 0 0,1-2-1520 0,0 1-288 15,-1 1-64-15,1 4-16 0,0 1-1056 0,-1 7-192 0,0 0-64 0,-1-3 0 16,1-4-160-16,-2 7-32 0,0 2-128 0,0 5 192 15,-2-5-192-15,1 3 176 0,-1 2-176 0,-2 2 160 16,1-1-160-16,-3 2 192 0,0-1-192 0,-3 0 192 16,-1-5-192-16,1 1 192 0,-4-1-192 0,1-3 192 15,-1-4-192-15,-1-3 0 0,-1 5 0 0,-3-3 0 16,3 0 0-16,-4 1 0 0,0 3 0 0,-2-4 0 16,0 1 0-16,-1-4 0 0,1-2 128 0,-1-2-128 15,1-1 0-15,0-4 0 0,0-4 0 0,2 1 128 16,-1-5-128-16,1 2 0 0,0 0 0 0,2-4 0 15,1 1 0-15,0 1 0 0,0-3 0 0,1 4 0 16,1-3 0-16,1-2 0 0,-2 1 0 0,2 0 0 16,0 0-240-16,1 1 80 0,1-3 16 0,-1 1 0 0,1-1-176 0,0-1-48 15,2 2 0-15,0-4 0 16,1 0 16-16,-1-3 0 0,1 6 0 0,0-3 0 16,1-4-448-16,0 2-96 0,0-2 0 0,1 5-16096 15</inkml:trace>
  <inkml:trace contextRef="#ctx0" brushRef="#br0" timeOffset="-186777.86">8331 16361 23039 0,'1'0'2048'0,"1"1"-1648"0,1-1-400 0,-1 0 0 16,1 0 2496-16,0-1 400 0,5 1 96 0,-8 0 16 15,0 0-1408-15,47-6-288 0,-47 6-48 0,46-10-16 16,-46 10-416-16,47-8-64 0,-47 8-32 0,42-9 0 16,-42 9-496-16,0 0-112 0,57-13 0 0,-57 13-128 15,0 0 0-15,44-4 0 0,-44 4 0 0,0 0 0 16,30 1 0-16,-22 1 0 0,-1 4-128 0,0-2-12096 16,-1 0-2400-16</inkml:trace>
  <inkml:trace contextRef="#ctx0" brushRef="#br0" timeOffset="-186544.23">8327 16515 9215 0,'0'2'816'0,"1"-2"-656"15,2 3-160-15,-2-3 0 0,0 0 2480 0,3 0 464 16,1 1 80-16,2-1 32 0,3 2 784 0,-10-2 144 15,0 0 48-15,48-8 0 0,-48 8-1904 0,0 0-368 16,63-20-80-16,-63 20-16 0,0 0-1088 0,52-20-240 16,-52 20-32-16,0 0-16 0,49-5-160 0,-49 5-128 15,29 3 144-15,-15-3-144 0,-1 2 0 0,3-1 0 16,2 2 0-16,-1-1 0 0,-17-2-320 0,31-2-64 16</inkml:trace>
  <inkml:trace contextRef="#ctx0" brushRef="#br0" timeOffset="-186063.69">8881 16111 17503 0,'0'4'1552'0,"-1"-1"-1232"0,1-2-320 0,0-2 0 15,1 1 3856-15,-1 0 720 0,1 3 144 0,2-1 16 16,0 3-2368-16,2-2-496 0,1 0-80 0,2 0-32 15,-1 0-896-15,2-2-176 0,1 2-48 0,1-1 0 16,0-1 640-16,1 2 112 0,0 0 16 0,0 0 16 16,0 1-1040-16,1-1-192 0,-2 4-64 0,1-2 0 15,-1 2-128-15,-1-3 0 0,1 2 0 0,-1 0 128 0,1 0-128 0,0 0 0 16,-1 1 0-16,2-4 0 16,-3 2-784-16,1-1-192 0,0 2-48 0,-1 0 0 0,0 0 1648 0,-3 1 320 15,1 0 64-15,-1 2 16 0,-1-2-832 0,0 2-192 16,0 1 0-16,-2 0 0 15,-1-2-768-15,-1 2-208 0,1-1-48 0,-2-3 0 0,0 1 1648 0,-2 2 320 16,0-3 64-16,-2 2 16 0,0 0-768 0,-2-2-256 16,1 1 144-16,-2-1-144 15,-2 1-592-15,-1 2-208 0,0 1-32 0,-1-3-16 0,0 4 848 0,-2-1 0 16,-4 3 0-16,0 3 192 0,0 0-192 0,-2-1 0 16,2 1 0-16,0 0 128 0,1 0-128 0,1-4 0 15,2 1 0-15,2-2 128 0,3 0-128 0,1-5 0 0,3 0 0 16,2-5 0-16,1 2 0 0,2-3 0 0,1 0 0 0,0 0 0 15,3 0 0-15,0-4 0 0,1 2 0 0,-6 2 0 16,0 0-192-16,0 0 192 0,0 0-192 0,45-39 192 31,-45 39-1008-31,0 0-80 0,48-50 0 0,-48 50-18368 0</inkml:trace>
  <inkml:trace contextRef="#ctx0" brushRef="#br0" timeOffset="-185343.95">9868 16466 8287 0,'-4'-3'736'0,"0"0"-592"0,3 1-144 0,0 0 0 15,0 2 1728-15,-1-2 304 0,0 1 64 0,-3-5 16 16,0-1 1216-16,1 1 256 0,2 0 64 0,1 4 0 15,-1-2-768-15,4 4-128 0,-1 0-48 0,0 2 0 16,3 2-1424-16,-2 0-304 0,-1-1-48 0,2 2-16 16,-1 5-304-16,2 3-64 0,0 3-16 0,-2 2 0 15,3-2-160-15,-1 3-48 0,0 1 0 0,-1-1 0 0,1 2-144 0,-1 2-48 16,-1-1 0-16,0 3 0 0,0-2-128 0,-4-1 0 16,2-3 0-16,-2 0 128 0,0-3-128 0,-3 2 0 15,0 2 0-15,-2 1 0 0,1 1 0 0,-1-2 0 16,-1 1 0-16,1-2 0 0,0-2 0 0,0-2 0 15,2-3 0-15,2-4 0 0,0-2 0 0,2-4 0 16,1 2 0-16,0-4 0 0,1 0 0 0,2-4 0 16,0 2 0-16,2 1 0 0,-5 1 0 0,0 0 0 15,0 0 0-15,0 0 0 0,46-31 0 0,-46 31 0 16,0 0 0-16,43-19 192 0,-43 19 0 0,0 0 16 16,59-20 0-16,-59 20 0 0,42-12-80 0,-42 12-128 15,40-6 176-15,-20 3-176 0,-1 3 128 0,-2 0-128 16,2 3 0-16,-3-1 0 0,0 2 0 0,-3 0 0 0,-2-2 0 0,-1-1 0 15,0 2-336-15,-1-1-32 0,0-4 0 16,-9 2 0 0,0 0-1152-16,0 0-224 0</inkml:trace>
  <inkml:trace contextRef="#ctx0" brushRef="#br0" timeOffset="-185064.48">9890 16463 11967 0,'-4'-7'528'0,"3"4"112"0,0-2-512 0,1 1-128 0,1 4 0 0,0-4 0 15,2 2 2656-15,-1-2 496 0,-2 4 112 0,0 0 0 16,0 0 560-16,0 0 96 0,55-47 32 0,-55 47 0 16,0 0-2208-16,52-26-432 0,-52 26-96 0,0 0 0 0,55-17-592 0,-55 17-112 15,38-7-32-15,-38 7 0 0,33-4-288 0,-33 4-48 16,0 0-16-16,40-3 0 0,-40 3-128 0,0 0 0 15,31 0 0-15,-24 3 0 0,-3-3 0 0,1 0 0 16,-1 4 0-16,-3-1 0 16,2 1-528-16,-3 1-96 0,-1-1-16 0,-1-2-12144 15,-1 4-2432-15</inkml:trace>
  <inkml:trace contextRef="#ctx0" brushRef="#br0" timeOffset="-184861.69">9836 16595 1839 0,'-2'4'160'0,"1"-3"-160"0,2-1 0 0,1 0 0 16,0 0 2400-16,2 0 448 0,-1 0 96 0,5 0 0 15,4-1 1408-15,-12 1 256 0,0 0 64 0,52-13 16 16,-52 13-1664-16,45-18-336 0,-45 18-64 0,45-20 0 16,-45 20-1712-16,44-21-336 0,-44 21-64 0,42-17 0 15,-42 17-384-15,0 0-128 0,57-15 0 0,-57 15 0 16,34 0 0-16,-18 0 0 0,3 2 0 0,1 0-18048 15</inkml:trace>
  <inkml:trace contextRef="#ctx0" brushRef="#br0" timeOffset="-184243.64">10643 16264 6447 0,'-1'0'576'0,"-2"-3"-576"16,2 3 0-16,1-1 0 0,-1 1 2608 0,-2-1 400 15,0-1 96-15,-4 2 16 0,-1-3 1152 0,-2 3 224 16,-1 0 48-16,2 0 16 0,0 3-2160 0,2-1-432 16,-2 3-96-16,1-2-16 0,0 6-1008 0,1-3-208 15,-1 2-32-15,2 0-16 0,0-2-112 0,0 1-32 16,1-1 0-16,1-1 0 0,-1 0-208 0,3 1-48 15,-2-2-16-15,0 2 0 0,1-4-176 0,0 2 0 16,2 0 0-16,-1-2 0 0,0 2 0 0,1-2 0 0,0-2 0 0,1 4 0 16,-1-2 0-16,1 0 0 0,0 1 0 0,1 2 0 15,1-1 0-15,0 2 0 0,1-2 0 0,1 2 0 16,1 3 0-16,0-2 0 0,1 4 0 0,0-1 0 16,0 0-128-16,2 0 128 0,-2 0 0 0,0 1 0 15,2 3 0-15,-2-2 0 0,-1 2 0 0,0 3 0 16,0-1 0-16,-4 3 0 0,3 0 0 0,-3 0 0 15,0 3 0-15,0-2 0 0,-1 1 0 0,-1-1 0 16,-1 2 0-16,-2 0 0 0,0 0 0 0,-1 0 0 16,0 0-128-16,-1-4 128 0,1 2 0 0,1-4 0 15,1-1 0-15,-2 1 0 0,0 0 0 0,0 0 0 16,1-3 0-16,0 0 0 0,3 2 0 0,-1-5 0 16,1 2-128-16,-1-3 128 0,2-2 0 0,-1 2 0 0,1-3 0 15,1-2 0-15,1 2 0 0,-1-2 0 0,1-2 0 0,2 0 0 16,0 0 0-16,1 0 0 0,2-2 0 0,0-2 0 15,3 2 0-15,0-2 0 0,-10 2 0 0,0 0 0 16,37-8 0-16,-37 8 0 0,0 0 0 0,44-6 0 16,-28 6 128-16,-2-3-128 0,1 3 0 0,0 0 0 15,0 0 0-15,0 0 128 0,0 0-128 0,-2 0 0 16,2 0 0-16,-15 0 0 0,0 0 0 0,37-3 0 16,-37 3 0-16,0 0 0 0,0 0-224 0,39-13 32 15,-39 13 0-15,0 0 0 16,0 0-688-16,0 0-128 0,0 0-16 0,30-44-17600 0</inkml:trace>
  <inkml:trace contextRef="#ctx0" brushRef="#br0" timeOffset="-183812.33">10845 16497 16575 0,'-3'-2'736'16,"2"2"160"-16,0-3-720 0,-1 2-176 0,1 1 0 0,1 0 0 15,-1 0 2720-15,1-2 512 0,-1-1 96 0,1 2 32 16,0-3-288-16,1 2-48 0,0 2-16 0,2-3 0 0,-1 2-1920 0,2 1-384 16,1 0-64-16,-2 0-32 0,2 4-192 15,0-2-32-15,-1 2-16 0,0 0 0 0,-2-1-64 0,2 2-16 16,1 5 0-16,2 0 0 0,1 2-144 0,0 1-16 15,0 0-128-15,0 2 192 0,1 1-192 0,-1-3 0 16,-1-1 0-16,2 2 0 0,-1 0 0 0,1-2 0 16,1-1 0-16,-2-1 0 0,1-4 0 0,0-5 0 15,-1-1 0-15,0-1 0 0,-1-2 0 0,1 0 0 16,-8 3 0-16,0 0 0 0,0 0 0 0,0 0 0 16,37-41 0-16,-37 41 0 0,0 0 0 0,0 0 0 15,34-51 0-15,-34 51 0 0,0 0 0 0,0 0 0 16,0 0 0-16,38-54 0 0,-38 54 0 0,0 0 0 15,0 0 0-15,0 0 0 0,0 0 0 0,0 0 0 16,30-45 0-16,-27 43 0 0,-2-1 0 0,0 3 0 16,1 0 0-16,-2 0 0 15,0 3-384-15,-2-1-80 0,0 2-16 0,-1 0-12384 0,-2 2-2496 0</inkml:trace>
  <inkml:trace contextRef="#ctx0" brushRef="#br0" timeOffset="-183564.05">11028 16669 4607 0,'-2'3'400'0,"2"-1"-400"0,0-2 0 0,-1 0 0 16,1 0 3808-16,0 0 672 0,-1 1 144 0,0 2 32 15,-2 1-272-15,2 2-48 0,-2-3-16 0,2 4 0 16,0 1-2432-16,0-2-480 0,2 4-112 0,0-1-16 16,-1 1-672-16,1 0-144 0,2 2-16 0,-1 1-16 0,1 0-112 15,-2 2-32-15,2-1 0 0,-2 0 0 0,0 0-144 16,0 1-16-16,1-3-128 0,-2 2 192 0,0-2-192 0,0 1 0 15,0-1 0-15,-2 1 0 0,2-3 0 0,0 5-128 16,-1-2 128-16,0 0 0 16,0 2-512-16,-1-3 0 0,1 2 0 0,0-5 0 15,0-2-672-15,-1-1-128 0,1-3-32 0,1-6-16144 16</inkml:trace>
  <inkml:trace contextRef="#ctx0" brushRef="#br0" timeOffset="-182830.74">11253 16371 19343 0,'-15'16'848'0,"4"-7"192"0,2 1-832 0,3-7-208 0,3 0 0 0,2-3 0 16,-1 4 2144-16,-2-2 384 0,-1 2 80 0,-1-2 16 15,2 2-240-15,4-4-32 0,3-4-16 0,3 2 0 16,-6 2-1312-16,0 0-272 0,0 0-48 0,43-21-16 16,-43 21-128-16,32-5-32 0,-16 5 0 0,0 4 0 15,0-1-144-15,0 1-16 0,2 5-16 0,-3 1 0 16,-1 2-192-16,0-2-32 0,0 2-128 0,-4-3 192 16,-1-2-192-16,0 2 0 0,1 1 128 0,0 0-128 15,1-2 0-15,-1-1 0 0,-1-1 128 0,-2-3-128 0,0 1 0 0,0-1 0 16,-1-1 0-16,-3 2 0 0,0-3 0 15,-1 1 0-15,0 1 0 0,-1-2 0 0,-1 4 0 0,0-4 0 16,-1 4 0-16,-1-1 0 0,1-1 192 0,-1 1-64 16,-2 3-128-16,0-1 192 0,2 2 0 0,-3 0-16 15,1 1 0-15,0-1 0 0,2 2-32 0,0 0 0 16,-1 0 0-16,1 2 0 0,-1-3-144 0,1 1 0 16,0 2 144-16,0-2-144 0,1 2 0 0,-1 1 0 15,1 3 0-15,-1-4 128 0,0 4-128 0,0-3 0 16,1 0 0-16,0 3 0 0,-1 3 0 0,1-1 0 15,0 1 0-15,0-2 0 0,-1 2 0 0,2-1 0 16,0 1 0-16,0-3 0 0,0-2 0 0,0-3 0 16,2-1 0-16,-2-3 0 0,1 4 0 0,0-1 0 0,-1 0 0 15,1-1 0-15,-1-2 0 0,0-1 0 0,0 3 0 0,2-3 0 16,-2-1 0-16,1 0 0 0,-1 1 0 0,0 0 0 16,0-2 0-16,1-1 0 0,-1 1 0 0,0 1 0 15,0-1 0-15,1 0 0 0,-1 1 0 0,0-1 0 16,0-2 0-16,0 2 144 0,0-1-144 0,0 1 0 15,0 1 160-15,-1-1-160 0,1-2 128 0,0-1-128 16,-1 2 128-16,0-1-128 0,-2 0 128 0,1 0-128 16,-2-2 144-16,-1 0-144 0,-1-2 160 0,0 0-160 15,-3 0 160-15,0-2-160 0,-2-1 160 0,0 2-160 16,-1-5 128-16,-2 3-128 0,0-1 0 0,2 2 144 16,2 1-144-16,-2-4 0 0,1 4 0 0,0 0 0 15,3 3 0-15,1-2 0 0,2 4 0 0,1-2 0 16,2 1 0-16,-1 1 0 0,3-1 0 0,0 1 0 15,1-2-432-15,3 0 48 0,1-3 0 0,-5 3 0 16,0 0-704-16,0 0-128 0,0 0-16 0,48-52-17616 16</inkml:trace>
  <inkml:trace contextRef="#ctx0" brushRef="#br0" timeOffset="-182380.24">11757 16738 5519 0,'-2'3'240'0,"0"-3"64"16,1 0-304-16,0 0 0 0,1 0 0 0,0 0 0 16,0-3 1216-16,0 2 176 0,1-1 32 0,2-2 16 15,-3 4 1456-15,0 0 304 0,0 0 48 0,0 0 16 16,34-6 272-16,-25 6 64 0,2 4 16 0,-1-2 0 15,0 2-1584-15,1-2-320 0,-1 2-64 0,1-4-16 0,0 1-896 0,0-2-176 16,-1 1-48-16,-10 0 0 0,0 0-272 0,0 0-64 16,34-10-16-16,-34 10 0 0,0 0-160 0,0 0 0 15,0 0 144-15,0 0-144 0,38-15 0 0,-33 13 0 16,-1 0 0-16,-2 2 0 0,0 0 0 0,-2 0 0 16,2 0-128-16,-2 0 128 15,0 0-880-15,-2 4-80 0,1-1-32 0,0 0-17424 16</inkml:trace>
  <inkml:trace contextRef="#ctx0" brushRef="#br0" timeOffset="-182113.12">11727 16897 6783 0,'0'2'144'0,"0"1"48"0,0-3 0 0,0 1 0 0,2-1-192 0,-1 0 0 0,0 0 0 0,2 0 0 15,2 2 3328-15,1-2 624 0,4 0 128 0,0 0 16 16,2 0-208-16,0 0-48 0,2 0-16 0,-14 0 0 16,28-3-1728-16,-28 3-352 0,32-7-64 0,-32 7-16 15,0 0-960-15,36-8-208 0,-25 5-48 0,-11 3 0 16,0 0-240-16,33-3-48 0,-25 3-16 0,0 0 0 16,-1 0-144-16,1 0 0 0,-2 2 0 0,1-2 0 15,-1 1 0-15,-1 2 0 0,-1-1 0 0,0-2 0 16,-1 4-560-16,0-4-32 0,-1 2-16 0,0 2-18064 15</inkml:trace>
  <inkml:trace contextRef="#ctx0" brushRef="#br0" timeOffset="-179531.35">21424 13960 11967 0,'0'2'1072'0,"0"-2"-864"0,-1 0-208 0,1 0 0 16,0 0 1776-16,-1 0 304 0,1 1 64 0,-2 2 16 16,0-3 1344-16,0 0 272 0,-1 0 48 0,1-4 16 15,-1 1-1664-15,1 0-320 0,-1-3-64 0,0 0 0 16,0 2-1120-16,0-2-224 0,3 6-32 0,-9-15-16 16,3 9-144-16,0 0-48 0,-2 1 0 0,-1-4 0 15,2 5-16-15,-2-2 0 0,1 0 0 0,-2 2 0 16,-1-1 0-16,0 2-16 0,-2-1 0 0,1 1 0 15,-1 0-176-15,0-1 128 0,-2 1-128 0,0 0 128 16,0-2-128-16,-1 1 0 0,0 0 0 0,0-2 0 16,0 1 0-16,1 0 0 0,0 3 0 0,-1-2 0 0,1-1 0 15,-1 1 0-15,0 1 0 0,-1 0 0 0,1 2 128 16,-1 0-128-16,-1 0 192 0,0 2-64 0,-1 0 32 16,1 3 0-16,-2-1 0 0,1 0 0 0,1 1-160 0,-2 2 192 15,0-4-192-15,0 3 192 0,-1 1-192 0,-1 1 0 16,0 1 144-16,-2-2-144 0,2 1 0 0,0 0 128 15,1 2-128-15,2-3 0 0,2 0 0 0,1 0 0 16,-1 2 0-16,-1 0 128 0,2 2-128 0,1-1 0 16,3 1 0-16,-2 0 0 0,3-2 0 0,0 2 0 15,0 0 0-15,1-1 0 0,0 2 0 0,-1 0 0 16,0 1 0-16,1 0 128 0,1-1-128 0,1-1 0 16,0 2 0-16,0 0 0 0,-1 2 0 0,2-2 0 15,-1-2 0-15,2 3 0 0,-1-4 0 0,-1 1 0 16,2 1 0-16,-1-1 0 0,0 3 0 0,0-3 0 0,0 2 0 0,-2 0 0 15,0-1 0-15,-1 4 0 0,-1 1 0 0,0 0 0 16,1 3 0-16,0-4 0 0,0-2 0 0,1 0 0 16,1-1 0-16,-1-2 0 0,3-3 0 0,1 0 0 15,0-2 0-15,3-2 0 0,-1-3 0 0,2 0 0 16,1 0 0-16,-2-2 0 0,1 1 0 0,-2-6 0 16,2 2 0-16,1 5 0 0,0 0 0 0,0 0 0 15,0 0 0-15,1-38 0 0,-1 38 0 0,0 0 0 16,0 0 0-16,17-54 0 0,-17 54 0 0,0 0 0 15,23-55 0-15,-23 55 0 0,0 0 0 0,31-62 0 16,-31 62 0-16,22-45 0 0,-22 45 0 0,25-44 0 16,-25 44 0-16,0 0 0 0,29-53 0 0,-29 53 0 15,0 0 0-15,0 0 0 0,26-42 0 0,-26 42 0 16,0 0 0-16,0 0 0 0,0 0 0 0,0 0 0 0,0 0 0 0,0 0 0 16,4 1 0-16,-7 6 0 0,0 1 0 0,-1 1 0 15,-1 1 0-15,0 2 0 0,-1 2 0 0,-2-2 0 16,2 2 0-16,-2 1 128 0,0 1-128 0,-2-1 0 15,0 1 0-15,-1 0 0 0,0 2 0 0,-1-2 0 16,2-2 0-16,-1 1 0 0,1-2 0 0,0 2 0 16,1-2 0-16,2-2 0 0,2 0 0 0,0-4 0 15,3 2 0-15,0 1 0 0,1-4 0 0,2 0 0 16,2 0 0-16,-1-2 0 0,2 2 0 0,1-3 0 16,1 0 0-16,0 1 0 0,-1-1 0 0,-5-3 0 15,0 0 0-15,0 0 0 0,39 6 0 0,-39-6 0 16,0 0 0-16,0 0 0 0,43 2 0 0,-43-2 0 15,0 0 0-15,0 0 0 0,37 4 0 0,-37-4 0 0,0 0 0 0,28 10 0 16,-28-10 0-16,25 6 0 0,-25-6 0 0,0 0-128 16,37 3 128-16,-37-3 0 0,0 0 0 0,53-9 0 15,-53 9-304-15,49-15 32 0,-49 15 0 0,48-17 0 32,-48 17-688-32,0 0-128 0,59-31-16 0,-59 31-17520 0</inkml:trace>
  <inkml:trace contextRef="#ctx0" brushRef="#br0" timeOffset="-177559.5">21714 14064 8287 0,'-1'3'736'0,"-1"0"-592"0,2-1-144 0,0-4 0 15,0 2 1856-15,0 0 320 0,0 0 80 0,-1 0 16 0,1 0 464 0,0 0 80 16,-1-4 32-16,1 2 0 15,0 2-176-15,0 0-48 0,0 0 0 0,0 0 0 0,0 0-976 0,0 0-208 16,0 0-32-16,0 0-16 0,0 0-688 0,0 0-128 16,0 0-16-16,0 0-16 0,0 0-160 0,44-13-16 15,-44 13-16-15,25 9 0 0,-25-9-144 0,31 6-16 16,-31-6-16-16,0 0 0 0,56 0-176 0,-56 0 0 16,0 0 0-16,57-21 0 0,-57 21 0 0,0 0 0 15,45-30 0-15,-45 30 0 0,0 0-176 0,0 0-16 16,36-47 0-16,-36 47 0 15,0 0-432-15,0 0-80 0,1-40-32 0,-4 30 0 16,-3 4 144-16,-1-1 16 0,-1 1 16 0,-2 2 0 0,-3 2 144 0,1 0 32 16,-3 2 0-16,0 2 0 0,1 2 384 0,-1 1 0 15,-1 1 0-15,-2 1 128 0,2 3 304 0,-2 0 64 0,-1 1 16 0,1 3 0 16,-1 1-128-16,2 1-32 0,-1 2 0 0,1 2 0 16,1 2-64-16,4-1-16 0,1 2 0 0,3-4 0 15,4 0-16-15,3-1 0 0,6-1 0 0,3-1 0 16,1 0-16-16,3-4-16 0,1 0 0 0,2 1 0 15,2-3-224-15,1 0 176 0,-1-4-176 0,-17-6 160 16,38 12-160-16,-38-12 0 0,42 6 0 0,-42-6 0 16,45 2 0-16,-45-2 0 0,44-2 0 0,-44 2 0 15,0 0-256-15,57-12-64 0,-57 12-32 0,0 0-19104 16</inkml:trace>
  <inkml:trace contextRef="#ctx0" brushRef="#br0" timeOffset="-177295.48">22122 14271 7359 0,'-4'12'656'0,"3"-4"-528"0,1-5-128 0,0 0 0 0,1-3 3840 0,0 0 720 16,2 0 160-16,-3 0 16 0,0 0-560 0,0 0-112 16,0 0-32-16,58-32 0 0,-58 32-2432 0,0 0-512 15,51-46-80-15,-51 46-32 0,0 0-400 0,48-50-64 16,-48 50-32-16,0 0 0 0,42-48-160 0,-42 48-48 15,0 0 0-15,35-45 0 0,-35 45-272 0,0 0 0 16,0 0 128-16,28-49-128 0,-28 49 0 0,0 0 0 16,0 0-208-16,0 0 80 15,6-46-656-15,-6 46-128 0,0 0-32 0,0 0-18080 0</inkml:trace>
  <inkml:trace contextRef="#ctx0" brushRef="#br0" timeOffset="-177113.43">22212 13895 8287 0,'-6'10'736'0,"2"-6"-592"0,2 2-144 0,2-3 0 16,1 0 3024-16,-1 0 576 0,1 1 112 0,2 3 32 16,0 4 752-16,2 5 160 0,3 3 16 0,0 3 16 15,1 0-2912-15,1 1-592 0,0-1-112 0,-1 0-32 16,-1-2-528-16,1 2-96 0,0 2-32 0,-2-5 0 16,2 1-224-16,-2-1-160 0,2-3 192 0,-2-1-192 15,2 1 0-15,-1-4 0 0,2-2 0 0,0-1 0 16,1-4-576-16,-11-5-112 0</inkml:trace>
  <inkml:trace contextRef="#ctx0" brushRef="#br0" timeOffset="-176662.91">22550 14683 30399 0,'-11'19'1344'0,"3"-9"288"0,2-3-1312 0,2-2-320 15,4-5 0-15,0 0 0 0,0 0 1488 0,0 0 240 16,-1 0 32-16,2 0 16 0,-1 0-560 0,0 0-96 16,0 0-32-16,28-51 0 0,-28 51-512 0,22-53-96 15,-22 53-32-15,25-69 0 0,-25 69-96 0,23-82-32 0,-14 38 0 0,-1-2 0 16,-2 0-80-16,-1 0-32 16,-1 1 0-16,0 3 0 0,-4 42-208 0,2-76 176 15,-2 76-176-15,0-54 160 0,0 54-160 0,2-43 0 0,-2 43 0 16,0 0 0-16,0 0 128 0,14-55-128 0,-14 55 0 0,0 0 128 15,0 0 32-15,0 0 0 0,0 0 0 0,0 0 0 16,41-28 16-16,-36 30 0 0,0 4 0 0,1 1 0 16,-1 2-176-16,0 1 192 0,1 3-192 0,-1-3 192 15,0 4-192-15,0 0 0 0,-1 2 0 0,1-1 128 16,1 1-128-16,-1-2 0 0,-1 0 0 0,1 0 0 16,-2 1 0-16,1 1 0 0,0-2-128 0,-3 0 128 15,-1 2-144-15,-1-1 144 0,-2-1-192 0,-2-2 192 16,0 2-128-16,-1-3 128 0,0 0 0 0,-1-2 0 0,-1-1-128 0,1-1 128 15,-2-4 0-15,0 1 0 0,1-4-240 0,-1-1 64 16,0-2 16-16,1 0 0 0,2-4-192 0,-1 1-32 16,3-5-16-16,4 11 0 15,0 0-80-15,0 0-16 0,-2-39 0 0,2 39 0 16,0 0-288-16,0 0-64 0,0 0-16 0,25-50-16864 16</inkml:trace>
  <inkml:trace contextRef="#ctx0" brushRef="#br0" timeOffset="-176264.16">23090 14177 11055 0,'-5'0'976'0,"0"-2"-784"0,3 2-192 0,-1 0 0 15,2 0 3264-15,-1 0 624 0,-3 0 112 0,-4 0 32 16,-1 0-256-16,-2 0-32 0,-1 0-16 0,2 2 0 15,1 1-2256-15,2-2-464 0,0 3-96 0,1 1-16 16,2 2-352-16,0 2-80 0,0-3-16 0,4 4 0 16,-2-4-192-16,3 3-32 0,3 1-16 0,-1-4 0 15,1 0-208-15,2 0 128 0,2 0-128 0,4-1 0 16,3 2 0-16,1-3 0 0,2 0 0 0,-17-4 0 16,33 0 0-16,-33 0 0 0,0 0 0 0,52-10 0 15,-52 10 0-15,0 0 0 0,44-16 0 0,-44 16 0 16,0 0-160-16,0 0 32 0,0 0 0 0,0 0 0 15,0 0-288-15,0 0-48 0,0 0-16 0,22-46 0 0,-27 43 288 0,-3-1 48 16,1 2 16-16,-3-2 0 0,1-2 128 0,1-1 256 16,-2 4-64-16,-1-3-16 0,0-1 112 0,0 1 32 15,-1 0 0-15,3 2 0 0,0-2-320 0,0 2 160 16,1-1-160-16,1 2 128 0,2 0-128 0,2 0 0 16,1 0 0-16,2 3-176 15,0 0-384-15,0 0-80 0,0 0 0 0,0 0-11920 16,0 0-2384-16</inkml:trace>
  <inkml:trace contextRef="#ctx0" brushRef="#br0" timeOffset="-175911.24">23342 14155 18431 0,'-1'4'1632'0,"0"-2"-1312"16,1 0-320-16,0 0 0 0,-1-2 2768 0,1 3 496 0,-2 3 80 0,0 0 32 15,-1 4-816-15,0 0-144 0,0 3-48 0,0 2 0 16,0-1-1456-16,1 1-288 0,-1-2-64 0,1 2-16 15,0-1-368-15,0-2-176 0,2-1 160 0,0-1-160 16,0-4 0-16,1-5 0 0,0 2 0 0,-1-3 0 16,0 0 0-16,0 0 0 0,0 0 0 0,0 0 0 15,28-48 0-15,-28 48 0 0,0 0 0 0,24-52 0 16,-24 52 0-16,0 0 192 0,28-49-48 0,-28 49-16 16,0 0 112-16,0 0 16 0,35-47 0 0,-35 47 0 15,0 0 64-15,0 0 0 0,0 0 16 0,0 0 0 16,40-16-48-16,-40 16-16 0,0 0 0 0,11 7 0 15,-7-1-80-15,0 0 0 0,-2 3-16 0,2-2 0 0,-2 3-176 16,1 1 0-16,-2 3 144 0,0-1-144 0,0 2 0 0,1 0 0 16,-2-1 0-16,0-1 0 0,0-2-128 15,-2-1-64-15,4-1 0 0,-1-2 0 16,0-4-512-16,-1-3-96 0,0 0-32 0,0 0-18272 16</inkml:trace>
  <inkml:trace contextRef="#ctx0" brushRef="#br0" timeOffset="-175497.37">23663 14273 1839 0,'0'2'160'0,"1"-4"-160"0,-1 0 0 0,1 2 0 15,-1-1 2416-15,1 1 448 0,1-1 80 0,-2 1 32 16,0 0 1168-16,0 0 224 0,0 0 48 0,0 0 16 15,45-29-1232-15,-45 29-240 0,0 0-48 0,0 0-16 16,45-22-1616-16,-45 22-336 0,0 0-64 0,0 0-16 16,42-18-352-16,-42 18-64 0,0 0 0 0,0 0-16 15,0 0-256-15,39-29-48 0,-39 29-128 0,0 0 192 16,0 0-192-16,0 0 0 0,0 0 0 0,0 0 0 16,10-47 0-16,-10 47 0 0,0 0 0 0,-11-20 0 15,6 14 0-15,-2 0 0 0,-1 0 0 0,1 2-160 16,-2 2-160-16,1-1-48 0,-1 2 0 0,-1 1 0 15,-1 0 160-15,0 4 16 0,1-1 16 0,0 2 0 16,1 3 176-16,2 0 0 0,-2 5 0 0,3-1 0 16,0 4 0-16,1 0 0 0,1 0 192 0,3 0-64 15,0 3 64-15,2 0 0 0,2-3 16 0,-1 2 0 0,2-2-208 16,2-2 176-16,3 1-176 0,-1-3 160 0,2-4-160 16,1 0 128-16,2-2-128 0,-13-6 128 0,31 4-128 0,-31-4 0 15,0 0 0-15,50-10 0 0,-50 10 0 0,0 0-192 16,56-22 32-16,-56 22-19008 15</inkml:trace>
  <inkml:trace contextRef="#ctx0" brushRef="#br0" timeOffset="-174914.16">24057 14146 3679 0,'-1'3'320'0,"0"-3"-320"0,1 0 0 0,0 0 0 16,0 0 496-16,-2 0 16 0,2 2 16 0,-1-2 0 16,1 2-208-16,-1 0-32 0,2-2-16 0,0 3 0 31,2-3-848-31,-1 0-192 0,3 0-16 0,-1 0-16 0,-2-3 608 0,3 7 192 0</inkml:trace>
  <inkml:trace contextRef="#ctx0" brushRef="#br0" timeOffset="-174747.97">24116 14193 9215 0,'-7'0'400'0,"2"-2"96"0,1 1-496 0,1 1 0 0,1 0 0 0,2-3 0 0,0 2 896 0,-1 0 96 16,0 0 16-16,1-2 0 0,-1 2-480 16,1-2-80-16,1 1-32 0,1 1 0 0,0 1-416 0,1-3 0 15,1 3-224-15,0 0 80 16,1 0-1744-16,-2 0-352 0,-3 0-64 0,0 0 0 0</inkml:trace>
  <inkml:trace contextRef="#ctx0" brushRef="#br0" timeOffset="-173761.9">24109 14121 10127 0,'0'0'896'0,"0"0"-704"16,0 0-192-16,0 0 0 0,0 0 2048 0,0 0 368 15,0 0 80-15,1 0 0 0,1 2 336 0,-2-1 64 16,1 4 16-16,1-1 0 0,1 0-944 0,-2 2-192 16,1 0-48-16,0 3 0 0,0-2-544 0,-1 2-112 15,1 2-32-15,-1 0 0 0,0-1-688 0,-1 2-144 16,-1-2-16-16,1 0-16 0,-1 0-176 0,-1 1 0 16,1-5 0-16,0 2 0 0,0-2 0 0,-2 0 0 15,2 0 0-15,0 0 0 0,-2 1 0 0,3-4 0 16,-1 0-144-16,1 0 144 0,0 1 0 0,0-1 0 15,0-1-128-15,0-2 128 0,0 1 0 0,1 2 0 0,-1-3-128 0,0 0 128 16,1 0 0-16,-1 0 0 0,2 0 0 0,-2 0 0 16,1-3-128-16,-1 2 128 0,1-1 0 0,-1-1 0 15,1 2-240-15,1-4 64 0,-1 1 16 0,0-2 0 32,-1 6-544-32,0 0-96 0,0 0-32 0,0 0 0 15,11-44-1536-15,-11 44-304 0,0 0-64 0,0 0-16 0</inkml:trace>
  <inkml:trace contextRef="#ctx0" brushRef="#br0" timeOffset="-170947.3">24184 14121 8287 0,'-2'0'736'0,"0"-3"-592"16,0 3-144-16,1-1 0 0,1 1 1792 0,-1-3 336 15,0 3 64-15,-3-3 16 0,0 0 672 0,0-1 144 16,1 1 32-16,0 3 0 0,1-3-752 0,1 1-160 15,1 1-32-15,0 1 0 0,0 0-928 0,0 0-192 16,0 0-32-16,0 0-16 0,0 0-320 0,0 0-64 16,3 3-16-16,-1 1 0 0,-2 2-176 0,1 0-48 15,0 3 0-15,0 2 0 0,2 4-112 0,-2-1-16 16,0 3-16-16,0 3 0 0,2-2-176 0,-3 2 0 16,0 1 0-16,0-1 0 0,-1 0 0 0,-2-2 0 15,2-2 0-15,0-1 0 0,-1-3 0 0,1-4 0 0,0-3 0 0,1-1 0 16,0-4 0-16,0 0 0 0,0 0 0 0,0 0 0 15,0 0-144-15,10-41 144 0,-10 41 0 0,0 0 0 16,16-49 0-16,-16 49 0 0,0 0 0 0,22-55 0 16,-22 55 0-16,0 0 0 0,29-46 128 0,-29 46-128 15,0 0 128-15,0 0-128 0,0 0 0 0,44-35 0 16,-44 35 176-16,0 0-176 0,0 0 192 0,0 0-192 16,40 0 224-16,-40 0-64 0,15 14-16 0,-9-5 0 15,-1 1-16-15,0-1-128 0,0 6 192 0,-2-1-64 16,1 1-128-16,-3 2 160 0,0 0-160 0,-1-1 160 0,-1 1-160 0,0-1 0 15,0 0 144-15,-2-1-144 0,2-2 0 16,-1 0 0-16,0-1 0 0,1 0 0 0,0-1-224 0,0 0-16 16,2-3 0-16,0-2 0 15,2 0-1040-15,-3-6-192 0</inkml:trace>
  <inkml:trace contextRef="#ctx0" brushRef="#br0" timeOffset="-170713.31">24457 14117 13823 0,'-8'0'608'0,"3"0"128"0,0 0-592 0,1 0-144 16,3 0 0-16,1 0 0 0,0 0 2816 0,-1 0 544 15,0 0 96-15,-2 0 32 0,2 0-32 0,1 0-16 16,0 0 0-16,0 0 0 0,0 0-1904 0,0 0-368 16,0 0-80-16,40 4 0 0,-40-4-448 0,0 0-64 0,0 0-32 0,39-4 0 15,-39 4-336-15,0 0-64 16,0 0-16-16,50 0 0 0,-50 0-128 0,0 0 0 0,42-5 0 0,-42 5 0 15,0 0-160-15,0 0-64 0,53-6-16 0,-53 6-12960 16,0 0-2608 0</inkml:trace>
  <inkml:trace contextRef="#ctx0" brushRef="#br0" timeOffset="-170514.64">24568 13944 11055 0,'-8'0'976'0,"3"-3"-784"0,2 2-192 0,0 1 0 15,3 0 3712-15,0 1 704 0,-1 2 144 0,1-3 32 0,0 2-752 0,0 4-160 16,0 2-32-16,1 4 0 0,2 0-2288 0,-2 5-464 16,3 1-80-16,-2 2-32 0,2 1-272 0,-2 2-64 15,2 2-16-15,-1 0 0 0,-1 0-272 0,0 1-160 16,2-4 192-16,0 3-192 0,0-3 0 0,-1-2 0 16,2 1 0-16,0-2 0 0,0 0-192 0,0-3-112 15,1-2-16-15,0-3-19520 16</inkml:trace>
  <inkml:trace contextRef="#ctx0" brushRef="#br0" timeOffset="-170330.92">24829 14133 29487 0,'-4'12'1296'0,"2"-6"288"0,-1 2-1264 0,2-2-320 15,1 0 0-15,-1-3 0 0,1-2 2128 0,-2 8 368 16,0 4 80-16,-1 8 16 0,0 1-1296 0,1 1-256 0,0-5-48 0,1-2-16 15,1-2-576-15,-1-3-112 0,1-1-32 0,0-3 0 16,1-2-256-16,-1-5 0 0,0 0 0 0,0 0-12832 16,0 0-2512-16</inkml:trace>
  <inkml:trace contextRef="#ctx0" brushRef="#br0" timeOffset="-170163.21">24824 13934 28559 0,'-6'6'1264'0,"2"-5"272"16,1 2-1232-16,1-1-304 0,2-2 0 0,0 1 0 0,0 2 1984 0,1-1 352 16,0 0 64-16,3 3 16 0,-4-5-1312 0,0 0-256 15,0 0-48-15,36 7-16 16,-36-7-912-16,0 0-192 0,44 2-48 0,-44-2-17088 16</inkml:trace>
  <inkml:trace contextRef="#ctx0" brushRef="#br0" timeOffset="-169796.93">25237 14137 23039 0,'-4'6'2048'0,"0"-4"-1648"16,2 2-400-16,-1-4 0 0,1 2 2624 0,-2 0 448 15,-3 3 96-15,-4 2 16 0,-4 2-1008 0,-2 1-208 16,-2-1-48-16,0 0 0 0,3-1-1072 0,0-2-208 16,1 0-64-16,3-4 0 0,1 2-272 0,0 0-64 15,2-2-16-15,3 1 0 0,1-2-224 0,1 1 0 16,3 0 0-16,0-1 0 0,3 0 0 0,1 2 0 0,2-2 0 0,-5-1 0 15,0 0-144-15,0 0 144 0,0 0 0 0,44-5-144 16,-44 5 16-16,0 0 0 0,0 0 0 0,0 0 0 16,53-19-128-16,-53 19 0 0,0 0-16 15,0 0 0-15,0 0 112 0,0 0 32 0,0 0 0 0,0 0 0 16,36-40 128-16,-36 40 0 0,0 0 0 0,0 0-128 16,0 0 128-16,0 0 0 0,0 0 0 0,0 0 0 15,0 0 0-15,0 0 0 0,0 0 0 0,0 0 0 16,-1-4 128-16,2 8-128 0,-1 3 160 0,0 2-160 15,0-1 256-15,0 3-32 0,0 1-16 0,0 0 0 16,0 2-80-16,0-2 0 0,0 0-128 0,2 1 192 16,-1-3-192-16,0-1 0 0,1-2 128 0,2-4-128 15,0 1 0-15,0-3 0 0,-4-1 0 0,0 0 0 0,0 0-224 0,0 0-32 16,0 0-16-16,39-45-12464 16,-39 45-2496-16</inkml:trace>
  <inkml:trace contextRef="#ctx0" brushRef="#br0" timeOffset="-169547.42">25380 13694 21183 0,'0'0'944'0,"0"0"192"0,0 0-912 0,0 0-224 15,0 0 0-15,0 0 0 0,0 0 3392 0,0 0 624 16,0 0 128-16,0 0 16 0,0 0-1792 0,-5-4-352 16,4 14-80-16,1 0-16 0,0 5-784 0,1-2-176 15,-1 6-16-15,0 0-16 0,2 3-352 0,-2 1-64 16,0 4 0-16,0 2-16 0,0 2-288 0,-2 1-48 0,2 3-16 15,-1-1 0-15,1 1-144 0,-1 1 0 0,0 1 144 0,-1-3-144 16,0 2 0-16,1-1 0 0,-2 0 0 0,2-7 0 16,0-3 0-16,1-7 0 0,1 0 0 0,0-4-128 31,3-6-416-31,-2-3-80 0,-2-5-16 0,0 0 0 16,0 0-672-16,0 0-144 0</inkml:trace>
  <inkml:trace contextRef="#ctx0" brushRef="#br0" timeOffset="-168860.68">26259 14092 12895 0,'-5'-2'1152'0,"2"0"-928"0,0 0-224 0,1-1 0 16,1 2 2048-16,-2 1 384 0,1-2 64 0,-2-1 0 15,-2 0 768-15,-2-1 160 0,-3 0 32 0,1-2 0 16,-1 3-1584-16,0 1-304 0,0 2-64 0,0 2-16 16,-2 1-896-16,2 3-176 0,-1 2-32 0,1 1-16 15,-2 3-224-15,1 1-144 0,2 2 192 0,-1 5-192 16,1-2 0-16,3 2 0 0,-2 5 0 0,3-3 0 15,2 0 0-15,3-3 0 0,2-1 0 0,3-4 0 16,1-2 0-16,3-3 0 0,4-3-128 0,-12-6 128 16,0 0 0-16,43 0 0 0,-43 0-160 0,0 0 160 15,60-33-320-15,-60 33 16 0,49-47 0 0,-49 47 0 16,45-58-720-16,-45 58-128 0,39-67-48 0,-39 67 0 16,31-63-336-16,-31 63-80 0,22-66-16 0,-22 66 0 0,17-66 992 0,-17 66 208 15,11-63 48-15,-11 63 0 0,5-57 1056 0,-5 57 224 16,-3-55 32-16,3 55 16 0,-9-41 544 0,9 41 112 15,-10-22 32-15,4 16 0 0,1 2-544 0,0 4-96 16,0 0-32-16,1 5 0 0,2 0-288 0,-1 5-64 16,2-1-16-16,0 4 0 0,1 2-144 0,0 1-16 15,0 4-16-15,0 2 0 0,0 3-160 0,1 1-48 16,-1 2 0-16,0 1 0 0,1 2-64 0,-1 1-16 16,2 3 0-16,-2-1 0 0,1 1-128 0,0-4 0 15,0 1 144-15,1-4-144 0,-1 1 0 0,0-1 0 16,2-4 0-16,0-3 0 0,2-3 0 0,1-5-240 15,2-2 48-15,-1-5 0 16,-7-6-896-16,0 0-160 0</inkml:trace>
  <inkml:trace contextRef="#ctx0" brushRef="#br0" timeOffset="-168680.65">26551 14088 11055 0,'-5'13'976'0,"2"-3"-784"0,-1-3-192 0,1 2 0 16,2-3 3616-16,1-2 672 0,-1-1 144 0,0 6 32 15,-2 3-752-15,-2 4-128 0,2 3-48 0,-1 1 0 16,0-2-2192-16,0-2-432 0,3-1-80 0,0-5-32 16,2-4-528-16,0-2-96 0,-1-4-32 0,0 0 0 15,0 0-544-15,0 0-112 0,0 0-32 0,28-45-18144 16</inkml:trace>
  <inkml:trace contextRef="#ctx0" brushRef="#br0" timeOffset="-168547.44">26577 13907 11967 0,'-2'1'528'0,"0"-1"112"0,1 0-512 0,0 0-128 16,1 0 0-16,0 1 0 0,0 2 2864 0,0-3 528 16,1 3 128-16,0 0 0 0,2 0-592 0,-1 4-128 15,2 0-32-15,1-1 0 0,0 3-1952 0,2-3-400 16,1 1-80-16,1 2-10800 16,0 0-2160-16</inkml:trace>
  <inkml:trace contextRef="#ctx0" brushRef="#br0" timeOffset="-168113.87">26784 14253 26719 0,'-3'4'1184'0,"2"-2"240"0,0-2-1136 0,0 0-288 0,-1 1 0 0,1 2 0 15,1-3 1664-15,-1 0 288 0,-2 2 48 0,2-2 16 16,0 1-48-16,1 2-16 0,1-3 0 0,-1 0 0 16,0 0-1280-16,0 0-256 0,0 0-48 0,0 0-16 15,0 0-128-15,0 0-32 0,47-22 0 0,-47 22 0 16,0 0-32-16,0 0-16 0,0 0 0 0,0 0 0 15,46-32-144-15,-46 32 0 0,0 0 0 0,0 0 0 16,0 0 0-16,0 0 0 0,0 0 0 0,39-40 0 16,-39 40-400-16,0 0 32 0,0 0 16 0,0 0 0 15,0 0-32-15,0 0 0 0,7-45 0 0,-7 45 0 16,0 0 96-16,0 0 16 0,0 0 0 0,-5-32 0 16,5 32 272-16,0 0 0 0,-10-18 0 0,5 12 0 0,0-1 304 0,-3 1 16 15,1 0 0-15,0 0 0 0,-2 1-32 0,0-1 0 16,1 3 0-16,-2-3 0 0,2 2-48 0,1-1-16 15,-1 4 0-15,4-3 0 0,-1 2 0 0,2-2 0 16,1 2 0-16,0-2 0 0,2 4 16 0,0 0 0 16,0 0 0-16,0 0 0 0,0 0-48 0,0 0-16 15,0 0 0-15,0 0 0 0,42-33-48 0,-42 33 0 16,0 0 0-16,0 0 0 0,39-7-128 0,-39 7 128 16,0 0-128-16,31 3 128 0,-31-3-128 0,21 6 0 15,-21-6 0-15,20 6 0 0,-12-2-256 0,0 1-48 16,0 2 0-16,-2-3 0 15,2 1-512-15,-2 1-96 0,-1-2-32 0,1-2-17952 0</inkml:trace>
  <inkml:trace contextRef="#ctx0" brushRef="#br0" timeOffset="-167863.42">27055 14055 3679 0,'1'0'320'0,"0"-1"-320"0,1 1 0 0,1 0 0 16,-1 0 3392-16,0 0 624 0,-1 0 112 0,3 0 32 15,1 0 944-15,-5 0 192 0,0 0 32 0,28 1 16 16,-28-1-3264-16,0 0-656 0,32 5-128 0,-32-5-16 16,0 0-688-16,30 4-128 0,-30-4-16 0,0 0-16 15,0 0-304-15,37 0-128 0,-37 0 128 0,0 0-128 0,0 0 0 0,0 0-256 16,0 0 48-16,46-25 0 15,-46 25-816-15,0 0-144 0</inkml:trace>
  <inkml:trace contextRef="#ctx0" brushRef="#br0" timeOffset="-167663.1">27205 13867 20271 0,'-7'7'896'0,"2"-3"192"0,1 1-880 0,2-1-208 15,1-2 0-15,-1 2 0 0,2-2 3008 0,-1 5 544 16,0 3 112-16,-2 3 32 0,2 6-1072 0,-1 0-192 15,0 5-64-15,1-1 0 0,0 2-1184 0,1 0-240 16,1-3-48-16,-1 0-16 0,1 1-432 0,1-1-96 0,-2 0-16 0,0-2 0 16,1 1-336-16,-1-2 128 0,-1-2-128 0,1 0 0 15,1-3 0-15,0-2-192 16,0-4 32-16,1 0-13552 0,0-5-2720 0</inkml:trace>
  <inkml:trace contextRef="#ctx0" brushRef="#br0" timeOffset="-166827.95">23135 15049 6447 0,'1'-2'576'0,"0"-1"-576"0,0 3 0 0,-1 0 0 15,0 0 2368-15,0 0 384 0,0 0 64 0,2-1 0 16,-1 1 1232-16,0 0 240 0,-1-2 64 0,0 2 0 16,0 2-1664-16,0-2-320 0,-1 1-64 0,1 2 0 15,0-1-1520-15,-1 3-288 0,1 0-64 0,1 3-16 16,0 0-272-16,0 5-144 0,1-1 160 0,0 4-160 16,-1 3 0-16,2 0 0 0,-1 4 0 0,1 1 0 15,-1 2 0-15,-1-1 0 0,2 3 0 0,-1-5 0 0,3-1-384 16,-1-6 16-16,2 0 16 0,2-4 0 15,0-5-192-15,1-4-32 0,-9-3-16 0,0 0 0 0,0 0 224 0,48-22 48 16,-48 22 16-16,0 0 0 0,40-41 112 0,-40 41 32 16,0 0 0-16,40-52 0 0,-40 52 160 0,0 0 0 15,29-43 0-15,-29 43 0 0,0 0 0 0,0 0 144 16,0 0-144-16,0 0 160 0,0 0-16 0,0 0 0 16,0 0 0-16,0 0 0 0,0 0 496 0,0 0 80 15,0 0 32-15,0 0 0 0,0 0-336 0,12 12-64 16,-13-2-16-16,1 3 0 0,-1 2-208 0,2-2-128 15,2 3 160-15,-1 0-160 0,3 2 128 0,1-1-128 16,0-1 0-16,2-4 0 0,0 0 128 0,1-5-128 16,1-1 0-16,-10-6 0 0,22 6 0 0,-22-6 128 15,0 0-128-15,0 0 0 0,51-6 0 0,-51 6 0 16,0 0 0-16,0 0 0 0,0 0 0 0,51-38 0 0,-51 38 0 16,0 0 0-16,0 0 0 0,21-51 0 0,-21 51 0 0,0 0 0 15,3-43 0-15,-3 43 0 0,-2-30 0 0,2 30 0 16,-4-25 0-16,2 11 0 0,-2 0 0 0,0 2 0 15,2-2-240-15,-2 2 64 0,0 2 16 0,2 1 0 32,-2 0-320-32,0 3-64 0,1 0-16 0,-1 2 0 15,2 3-1584-15,-1-1-320 0</inkml:trace>
  <inkml:trace contextRef="#ctx0" brushRef="#br0" timeOffset="-166597.14">23579 15591 23039 0,'1'8'1024'0,"0"-1"192"0,0-6-960 0,1-1-256 16,0-1 0-16,0-2 0 0,-2 3 2992 0,0 0 544 16,0 0 112-16,0 0 32 0,47-60-1568 0,-47 60-320 15,40-66-64-15,-40 66-16 0,41-73-752 0,-41 73-160 16,37-77-32-16,-37 77 0 0,37-75-352 0,-16 32-80 16,-21 43-16-16,43-83 0 0,-43 83-192 0,41-79-128 15,-41 79 128-15,40-79-128 0,-40 79 0 0,33-72 0 16,-33 72 0-16,21-42 0 0,-21 42-272 0,0 0-32 15,24-51 0-15,-24 51 0 16,0 0-464-16,0 0-80 0,0 0-32 0,0 0-12048 16,0 0-2400-16</inkml:trace>
  <inkml:trace contextRef="#ctx0" brushRef="#br0" timeOffset="-165877.84">24682 15805 14735 0,'0'1'1312'0,"0"-1"-1056"15,0 0-256-15,1-1 0 0,0 1 2064 0,-1-3 368 16,3 1 64-16,-3 2 0 0,0 0 480 0,0 0 96 16,0 0 0-16,23-55 16 0,-23 55-1184 0,12-44-240 15,-12 44-64-15,13-59 0 0,-13 59-864 0,11-67-176 0,-11 67-48 0,6-77 0 16,-6 77-64-16,4-75 0 16,-4 75-16-16,-1-73 0 0,1 73-64 0,-7-66-16 0,7 66 0 15,-8-60 0-15,8 60-80 0,-11-50-16 0,3 30 0 0,8 20 0 16,-11-32-32-16,11 32-16 0,-9-22 0 0,6 13 0 15,1 6-16-15,1-2-16 0,2 3 0 0,2 2 0 16,1 0 0-16,1 2 0 0,1 3 0 0,1-2 0 16,1 3-48-16,-1 1-128 0,2-1 192 0,1 1-64 15,-1 2-128-15,1 1 0 0,0 2 0 0,1-2 128 16,0 5-128-16,2-5 0 0,-1 2 0 0,-1 0 0 16,2 1 0-16,-2 0 0 0,1 0 0 0,-1-1 0 15,-1 1 0-15,-1 0 0 0,-2 0 0 0,-2-4 0 0,-1 4-144 16,-3-3 144-16,-2 2 0 0,-2-2 0 15,0 1-272-15,-3-1 48 0,-2 0 16 0,-1-3 0 0,-2-1-96 0,0 3-16 16,0-5 0-16,-3 1 0 0,2-2 48 0,-1-1 0 16,-1-1 0-16,0-1 0 0,1 0 16 0,-1-3 16 15,1 3 0-15,0-2 0 0,3 1-80 0,0 1 0 16,3 0-16-16,1 0 0 0,2 0 0 0,2 0 0 16,2 0 0-16,2-3 0 0,-2 3-32 0,0 0 0 15,0 0 0-15,0 0 0 16,0 0-448-16,54-32-80 0,-54 32-32 0,0 0-16368 15</inkml:trace>
  <inkml:trace contextRef="#ctx0" brushRef="#br0" timeOffset="-165447.74">25278 15315 3679 0,'0'4'320'0,"-2"-4"-320"0,1 0 0 0,0 0 0 15,1 0 3776-15,-1 0 704 0,1 0 128 0,-2-3 16 16,0 2 48-16,-3-4 16 0,0 1 0 0,0 1 0 15,-1-1-2720-15,0 2-560 0,0-2-96 0,-1-1-32 16,0 1-672-16,0 2-144 0,-2 0-16 0,0 2-16 16,1 0-224-16,-1 4-32 0,-1-1-16 0,1 3 0 15,1 0-160-15,-1 4 0 0,2 0 0 0,-1 0 0 16,2 5 0-16,0-3 0 0,2 1 0 0,2 2 0 16,0-1-128-16,2-2-16 0,2 1 0 0,1-3 0 15,1-4 0-15,3 0 0 0,1-6 0 0,-8 0 0 16,0 0 144-16,0 0 0 0,43-16 0 0,-43 16-128 15,0 0 128-15,0 0 0 0,47-53 0 0,-47 53 0 16,0 0 0-16,26-45 0 0,-26 45 0 0,0 0-128 0,0 0 128 16,20-51 0-16,-20 51 0 0,0 0 0 0,0 0 0 0,0 0 0 15,0 0 0-15,0 0 0 0,0 0 128 0,0 0-128 16,0 0 160-16,0 0-160 0,0 0 256 0,0 0-64 16,5 2 0-16,-6 9 0 0,1 1-192 0,0 2 176 15,1 1-176-15,-1-2 160 0,1 0-160 0,0 0 0 16,2 0 0-16,-1-1 0 0,1 0 0 0,-1-4 0 15,1 0 0-15,-1-4 0 0,1 1-192 0,-1-4 16 16,1 2 16-16,0-6 0 16,-3 3-480-16,0 0-112 0,0 0-16 0,0 0-17728 0</inkml:trace>
  <inkml:trace contextRef="#ctx0" brushRef="#br0" timeOffset="-165164.56">25416 15282 18431 0,'-2'11'816'0,"0"-7"160"0,2-1-784 0,0 2-192 0,-1-1 0 0,1-3 0 15,0 4 2192-15,0 1 400 0,1 2 80 0,-1 4 16 16,2 0-32-16,-1 1 0 0,0-1 0 0,0-2 0 16,1 0-1424-16,-1-1-272 0,0-3-64 0,-1 0-16 15,1 1-624-15,-1-4-112 0,1 1-16 0,-1-2-128 16,0 2 128-16,-1-4-128 0,1 2 0 0,-2-4 0 16,1 2 0-16,-2-4 0 0,3 4 0 0,0 0 0 15,0 0 0-15,-7-37 0 0,7 37-144 0,0 0 144 16,-2-51 0-16,2 51 0 0,0 0 0 0,5-54-128 15,-5 54 128-15,0 0 0 0,8-47 0 0,-8 47 0 16,0 0 192-16,0 0-48 0,0 0 0 0,20-51 0 0,-20 51-16 0,0 0-128 16,0 0 192-16,0 0-64 0,0 0-128 0,0 0 0 15,37-10 0-15,-32 14 128 0,0-2-128 16,0 0-256-16,1 1 64 0,1 0-12176 16,-1-1-2448-16</inkml:trace>
  <inkml:trace contextRef="#ctx0" brushRef="#br0" timeOffset="-164626.23">25838 15280 7359 0,'-4'-2'160'0,"2"1"32"0,0 1 16 0,1-3 0 0,1 3-208 0,-1 0 0 0,0 0 0 0,-1-2 0 16,1 1 2688-16,-1 1 480 0,-2-3 96 0,0 3 32 15,1-2 816-15,-1 2 176 0,-1 0 16 0,0 0 16 16,0 2-2016-16,-1 1-384 0,1-2-96 0,-3 4-16 15,2-2-992-15,-1 1-208 0,-2 2-32 0,2 3-16 16,-2-3-176-16,2 4-48 0,-1 0 0 0,1 0 0 16,1 2-208-16,1 1-128 0,1 0 128 0,0 2-128 0,3-3 0 0,2 1 0 15,3-3 0-15,2-4 0 0,0 0 0 16,2-2 0-16,3-2-128 0,-11-2 128 0,0 0-224 0,36-6 32 16,-36 6 16-16,0 0 0 0,39-22-144 0,-39 22-16 15,0 0-16-15,41-34 0 16,-41 34-160-16,0 0-16 0,0 0-16 0,38-48 0 15,-38 48-400-15,0 0-80 0,0 0 0 0,0 0-16 16,0 0 320-16,0 0 64 0,0 0 16 0,24-44 0 0,-24 41 640 0,-1 6 0 16,-2-2 0-16,1 4 0 0,-1-1 0 0,1-1 304 15,-1 3-48-15,1 1-16 0,1 1 160 0,-2 2 48 16,2 0 0-16,-2 2 0 0,3-2-192 0,-1 3-16 16,1-3-16-16,0 2 0 0,1-2-224 0,1 1 176 15,-1 0-176-15,0 0 160 0,0-1-160 0,2 0 0 0,-1-1 0 0,2-4-176 31,0 1-832-31,1-1-160 0,1-5-48 0</inkml:trace>
  <inkml:trace contextRef="#ctx0" brushRef="#br0" timeOffset="-164129.34">26043 15284 11055 0,'-1'4'480'0,"1"-2"112"0,0 1-464 0,-1-3-128 0,1 4 0 15,0-4 0-15,0 2 2304 0,-2 4 448 0,1 2 96 0,0 0 16 16,0 6-128-16,-2 1-32 0,2-3 0 0,-2 4 0 15,2-3-1104-15,0 0-208 0,0 1-48 0,-1-3-16 16,1 1-720-16,1-2-144 0,0-4-16 0,0-2-16 0,3-2-272 16,-1-2-160-16,-2 0 192 0,0 0-192 15,0 0 128-15,0 0-128 0,0 0 0 0,24-47 0 16,-24 47-160-16,0 0-96 0,0 0 0 0,26-63-16 16,-26 63-224-16,0 0-32 0,0 0-16 0,26-54 0 0,-26 54 288 0,0 0 64 15,0 0 16-15,0 0 0 0,0 0 176 0,0 0 0 16,0 0 0-16,0 0 0 0,0 0 144 0,35-9-144 15,-32 18 192-15,-2-3-192 0,0 4 0 0,1-3 0 16,-2 5 0-16,1-5 0 0,-1 3 0 0,-1-1 0 16,1 0 0-16,-2-2 0 0,2-1 0 0,-1 0 0 15,1-2 0-15,0-1 0 0,0 0 192 0,0-3 0 16,1-3-16-16,1 2 0 0,-2 1 16 0,0 0 16 16,0 0 0-16,0 0 0 0,0 0-48 0,0 0-16 15,27-50 0-15,-27 50 0 0,0 0-144 0,0 0 128 0,0 0-128 0,0 0 128 16,0 0 0-16,0 0-128 0,0 0 192 15,0 0-64-15,43-23 176 0,-40 27 16 0,0 2 16 0,0 0 0 16,0 2-16-16,1 0-16 0,-1 1 0 0,0 1 0 16,0 0-128-16,-2 0-32 0,2 2 0 0,-1-3 0 15,-1 1-144-15,1 0 128 0,-1-2-128 0,-1 2 128 16,1-4-128-16,-1 0 0 0,1 1 0 0,0-4 128 16,1-1-128-16,-1-1 0 0,1-1 0 0,1-1 0 15,-3 1-1136 1,0 0-96-16,0 0-32 0,0 0-15344 0</inkml:trace>
  <inkml:trace contextRef="#ctx0" brushRef="#br0" timeOffset="-163758.2">26362 15404 11055 0,'1'0'240'0,"1"-2"48"0,-1 0 16 0,1 2 16 0,1-2-320 0,-2 2 0 16,0 0 0-16,3-3 0 0,1 2 2368 0,-5 1 400 15,0 0 96-15,0 0 16 0,36-10 464 0,-36 10 112 16,0 0 0-16,0 0 16 0,34-8-1696 0,-34 8-352 16,0 0-64-16,0 0-16 0,0 0-720 0,39-23-160 15,-39 23-16-15,0 0-16 0,0 0-288 0,0 0-144 16,0 0 160-16,0 0-160 0,11-50 128 0,-11 50-128 16,0 0 0-16,-10-35 0 0,10 35 0 0,-12-22 0 15,5 12 0-15,0-1 0 0,-1 1-128 0,0 2 128 16,0 2 0-16,1 0 0 0,0 2 0 0,-2 2-128 15,1-1 128-15,1 6 0 0,0-1 0 0,0 6 0 0,1 0 0 0,1 2 0 16,2 6 0-16,-1 1 0 0,1 1 0 0,2 4 0 16,0-2 0-16,2 1 176 0,0 1-48 0,2-2-128 15,1-1 224-15,-1-1-64 0,4-2-16 0,-1 0 0 16,1-1 48-16,2-2 16 0,1-2 0 0,0-3 0 16,1 1-208-16,0-4 0 0,2-2 128 0,-1-3-128 15,-1 0 0-15,-11 0 0 0,0 0 0 0,0 0-12528 16,49-29-2432-16</inkml:trace>
  <inkml:trace contextRef="#ctx0" brushRef="#br0" timeOffset="-163525.3">26779 15287 7359 0,'-9'7'656'0,"4"-2"-528"15,3-5-128-15,-1 1 0 0,2 2 3488 0,0-3 672 16,-1 0 128-16,1 2 16 0,0-2-144 0,1 1-48 15,0-1 0-15,2 0 0 0,3-1-2512 0,-5 1-496 16,0 0-96-16,0 0-32 0,0 0-528 0,39-15-128 16,-39 15 0-16,0 0-16 0,0 0-176 0,38-3-128 15,-28 3 192-15,-1 1-192 0,-1 1 0 0,1 2 0 16,0 1 0-16,-1-1 0 0,0-1-304 0,-1 1-64 16,1 1-16-16,-2 1 0 15,0-2-976-15,0-2-208 0</inkml:trace>
  <inkml:trace contextRef="#ctx0" brushRef="#br0" timeOffset="-163311.23">26931 15078 911 0,'-8'3'0'0,"3"-3"0"0,2 3 0 0,-1 1 0 16,3-3 3088-16,0 1 544 0,-1 1 96 0,0 0 32 15,-2 6 976-15,-1 2 208 0,-1 4 48 0,0 4 0 16,1-2-2224-16,-1 4-432 0,2 1-96 0,-1 0 0 15,1 3-1456-15,2-3-272 0,-1 1-64 0,2-1-16 16,0-2-256-16,1-2-48 0,1-2-128 0,2-1 192 16,-1-2-192-16,1-4 0 0,2 1 0 0,-1-3 0 15,3-1-352-15,-1-4-64 0,1-1-16 0,1 2-11856 16,0-3-2368-16</inkml:trace>
  <inkml:trace contextRef="#ctx0" brushRef="#br0" timeOffset="-162981.23">26996 15435 12895 0,'0'6'576'0,"0"-2"112"0,0-3-560 0,0 2-128 16,2-1 0-16,-1-2 0 0,0 1 2368 0,0 2 448 15,3-1 96-15,1 2 16 0,2-2 208 0,2 2 32 16,2-4 16-16,0 0 0 0,0 0-1520 0,-11 0-320 16,0 0-48-16,41-10-16 0,-41 10-768 0,0 0-176 15,52-22-16-15,-52 22-16 0,39-25-304 0,-39 25 0 16,0 0 128-16,45-38-128 0,-45 38 0 0,0 0-144 15,0 0 16-15,0 0 0 16,29-50-256-16,-29 47-32 0,-3-3-16 0,-2 2 0 16,-2 1 0-16,-1 2 0 0,0 1 0 0,0 0 0 0,0 0 432 0,-1 4-128 0,0 0 128 0,2-2 0 15,-2 4 288-15,1 2 144 0,0 0 16 0,2 2 16 16,0 3 112-16,0-1 32 0,2 2 0 0,0 0 0 16,2 2-352-16,-1 1-64 0,3-3 0 0,0 2-16 15,2-2-48-15,-1-2-128 0,1 1 192 0,3-3-64 16,-1 0-128-16,2-2 0 0,2-2 0 0,-1 1 0 15,3-1 0-15,0-2-176 0,2-4 48 0,0 0-12224 16,3 0-2448-16</inkml:trace>
  <inkml:trace contextRef="#ctx0" brushRef="#br0" timeOffset="-162629.45">27471 15420 11967 0,'-1'3'1072'0,"1"-3"-864"16,0 1-208-16,-1 1 0 0,1-2 2112 0,-1 3 384 15,-1 1 80-15,1-1 16 0,-1 6 304 0,-1-2 64 16,1 4 16-16,0-1 0 0,1 0-1104 0,1-1-208 16,0 1-64-16,1-3 0 0,1 2-1184 0,0 0-240 15,1-2-48-15,0 2-128 0,1 1 0 0,1-4-144 16,0 0-16-16,0-2 0 0,0-2-160 0,0 2-16 16,-2-4-16-16,1-3 0 15,-4 3-464-15,0 0-80 0,0 0-32 0,0 0 0 16,0 0-256-16,0 0-48 0,9-57-16 0,-9 57 0 15,0 0 608-15,1-52 112 0,-1 52 16 0,0 0 16 0,3-61 304 0,-3 61 192 16,0 0-208-16,4-63 80 0,-4 63 656 0,0 0 144 0,5-55 32 0,-5 55 0 16,0 0 816-16,0 0 160 0,13-51 48 0,-13 51 0 15,0 0-704-15,0 0-144 0,0 0-32 0,0 0 0 16,0 0-272-16,0 0-48 0,0 0-16 0,0 0 0 16,38-26-288-16,-34 30-64 0,1-1-16 0,0 0 0 15,1 4-144-15,-1-4 0 0,2 1-160 0,-1 1 160 31,2-1-1152-31,-1-2-128 0</inkml:trace>
  <inkml:trace contextRef="#ctx0" brushRef="#br0" timeOffset="-161794.47">28512 14907 12895 0,'-7'0'576'0,"2"0"112"0,0 0-560 0,1 1-128 0,3 2 0 0,0-3 0 16,1 2 1920-16,-1-2 368 0,-2 4 64 0,1 2 16 15,-1 0 608-15,1 4 128 0,1 0 32 0,1 0 0 16,0 2-1088-16,2 1-224 0,0 0-32 0,2 2-16 16,1-3-1008-16,0 2-208 0,1 1-48 0,0-3 0 15,-2-2-352-15,1 0-160 0,1 5 128 0,0-4-128 16,2 4 0-16,-1-2 0 0,-1 0 0 0,1 2 0 15,-1 1 0-15,-1-3 0 0,1 2 0 0,-2-1 0 16,-1 1 0-16,1-3 0 0,0 2 0 0,-2-2 0 16,0 3 0-16,-1-5 0 0,0 0 0 0,0-2 0 15,0-2 0-15,2 1 0 0,-2-2-144 0,0 0 144 16,2-4-208-16,-2 1 16 0,0 1 0 0,1-3 0 16,-1 1 48-16,0 1 16 0,0-2 0 0,1 3 0 0,-2-2 128 0,0 4 0 15,0-4 0-15,0 3 0 0,-2 1 0 0,2-1 0 16,-1 2 0-16,0-2-128 0,-2 1 128 0,2 2 0 15,-1-1 0-15,0 0-128 0,0 0 128 0,-1 1-128 16,1-1 128-16,-2 1-128 0,2-1 128 0,-2 3 0 16,0-3 0-16,-1 0 0 0,3 1 0 0,-4-1 0 15,1 1 0-15,-1 2 0 0,1-2 0 0,-3 2-160 16,2-2 160-16,-1 2 0 0,-1 3-160 0,0-2 160 16,-1 0-128-16,0 0 128 0,2-1-160 0,-1-1 160 15,2 0-192-15,0 0 192 0,1-1 0 0,0-4-128 16,3 0 128-16,-1 1 0 0,3-4 0 0,0 0 0 31,2-3 0-31,-1-1 0 0,2 1 0 0,-3 3 0 0,0 0 0 0,0 0 0 0,0 0 0 0,34-41 0 0,-34 41 0 16,0 0 0-16,0 0 0 0,33-38 0 0,-33 38 0 0,0 0 0 15,0 0 0-15,45-41 0 0,-45 41 0 0,0 0 144 16,0 0 208-16,0 0 32 0,42-19 16 0,-37 19 0 16,1 4-80-16,-1 0-32 0,-1 2 0 0,1 0 0 15,-2 0-128-15,0 3-32 0,0 1 0 0,0 0 0 16,-1 1-128-16,1 0 0 0,-1 4 0 0,1-5 0 15,-1 2 0-15,-1 0 0 0,1 1 128 0,-1 0-128 16,0 0 0-16,0-1 0 0,1 0 0 0,-1-2 0 16,0 0 0-16,2-4 0 0,-1 1 0 0,1-5 0 15,0-2 0-15,1-2-144 0,1-2 0 0,-5 4 0 16,0 0-1392-16,0 0-256 0</inkml:trace>
  <inkml:trace contextRef="#ctx0" brushRef="#br0" timeOffset="-161428.4">29013 15026 34095 0,'0'0'1504'0,"0"0"320"0,22-49-1456 0,-22 49-368 0,0 0 0 0,0 0 0 15,0 0 1072-15,24-53 144 0,-24 53 16 0,35-76 16 16,-12 22-576-16,2 0-112 0,-2 5-32 0,-23 49 0 16,40-86-368-16,-40 86-160 0,28-64 128 0,-28 64-128 15,0 0-192-15,16-63-128 0,-16 63-32 0,0 0-17392 16</inkml:trace>
  <inkml:trace contextRef="#ctx0" brushRef="#br0" timeOffset="-160531.02">27437 15224 12895 0,'-2'1'1152'0,"1"1"-928"16,1-2-224-16,0 0 0 0,0 3 2048 0,0-3 352 16,0 3 80-16,-1 0 16 0,1 3 512 0,-1 0 96 15,1 2 32-15,-2 0 0 0,2-1-1216 0,-1 0-224 16,1-1-48-16,-2 0-16 0,0 3-864 0,0-3-160 16,1 2-32-16,-2-2-16 0,2 0-288 0,0 3-48 15,1-2-16-15,0 3 0 0,0 1-80 0,0-1 0 16,1 2-128-16,0 2 192 0,1 1-192 0,0-5 176 15,-1 0-176-15,0-1 160 0,3 6-160 0,0 1 0 16,2 3 0-16,-1-2 0 0,0 2 0 0,1-3 0 16,-1 1 0-16,-1-1 0 0,0-2 0 0,-2-2 0 15,0-2 0-15,-2 0 0 0,0-1 0 0,0-1 0 0,-1-3 0 16,1 0 0-16,0-4 0 0,0 2 0 0,0-3-128 0,1-3 128 16,1 2-192-16,-1-4 16 0,0 2 16 0,-1 3 0 15,0 0 160-15,0 0-128 0,0 0 128 0,0 0-128 16,0 0 128-16,19-55 0 0,-19 55 0 0,0 0 0 15,0 0 192-15,7-56-16 0,-7 56-16 0,0 0 0 16,0 0-32-16,8-64-128 0,-8 64 192 0,0 0-64 16,0 0-128-16,12-63 128 0,-12 63-128 0,0 0 128 15,0 0-128-15,15-57 0 0,-15 57 0 0,0 0 0 16,0 0 0-16,0 0 128 0,0 0-128 0,0 0 0 16,16-53 0-16,-15 52 0 0,0-2 128 0,-1 3-128 15,2 0 0-15,-2-2 0 0,1 4 144 0,0-2-144 16,-1 0 0-16,1 0 128 0,2 0-128 0,-2 0 0 0,1 3 0 0,1-3 0 15,1 1 0-15,-1 2 0 0,1-3 0 0,0 2 0 16,-1-1 0-16,1 2 0 0,1-1 0 0,0 2 0 16,-1-3 0-16,1 2 0 0,-2-3 0 0,1 2 0 15,0-2 0-15,-2 0 0 0,1 0 0 0,-1 0-256 16,0 0 32-16,-1-2 16 16,0-1-464-16,0 2-96 0,-1-3 0 0,1 2-17376 15</inkml:trace>
  <inkml:trace contextRef="#ctx0" brushRef="#br0" timeOffset="-148111.42">12429 17304 6447 0,'-3'0'576'0,"1"0"-576"16,0 0 0-16,2 0 0 0,-1 1 1904 0,0 1 272 16,-2-2 48-16,0 4 16 0,-2 1 976 0,1-1 208 0,0 2 32 0,2-3 16 15,1 0-640-15,2 1-128 0,1-2-16 0,1-2-16 16,3 1-1232-16,3-2-240 0,1 1-48 0,-10 0-16 15,0 0-624-15,0 0-112 0,53-25-16 0,-53 25-16 16,0 0-48-16,49-22-16 0,-49 22 0 0,0 0 0 16,55-32-144-16,-55 32-32 0,0 0 0 0,50-37 0 15,-50 37-128-15,0 0 0 0,50-45 0 0,-50 45 0 16,0 0 0-16,39-49 0 0,-39 49 0 0,0 0 0 16,0 0 0-16,34-61 0 0,-34 61 0 0,0 0 0 15,0 0 0-15,15-53 0 0,-15 53 0 0,0 0 0 16,0 0 0-16,-4-46 0 0,0 38 0 0,-1 0 0 15,-1 2 0-15,-1 1 0 0,-2 1 0 0,-1 1 0 16,0 0 0-16,0 3 0 0,-2 3 0 0,0-3 0 0,0 0 0 16,0 3 0-16,0 0 128 0,-2 1-128 0,2-2 0 15,-1 4 0-15,-1-2 0 0,0 2 0 0,0 0 0 0,2 2 0 16,1 0 0-16,0 2 0 0,2-1 128 0,0 1-128 16,3 2 128-16,0-2-128 0,2 3 176 0,1 0-48 15,1 2-128-15,1 1 192 0,1 0-48 0,0-1-16 16,3 2 0-16,-2-1 0 0,3 2 32 0,0-2 0 15,4-3 0-15,-1 0 0 0,3-1-32 0,1 0 0 16,4-2 0-16,0 0 0 0,4 0-128 0,0 1 160 16,2-3-160-16,3 0 160 0,-1-1-16 0,3-4 0 15,0 0 0-15,0 0 0 0,0-3-144 0,0 0 160 16,-1 0-160-16,-25 0 160 0,46-2-160 0,-46 2 0 16,39-1 0-16,-23 1 0 0,-1 0 0 0,-1 0 0 15,-1 0 0-15,0 1 0 0,-2 1 0 0,-1-4 0 0,-2 1 0 16,1 1 0-1,-2-3-784-15,0 0-48 0,-1 0 0 0,-6 3 0 16,0 0-896-16,0 0-192 0</inkml:trace>
  <inkml:trace contextRef="#ctx0" brushRef="#br0" timeOffset="-147681.24">12819 16529 7359 0,'-3'0'656'0,"-1"0"-528"15,3 0-128-15,1-2 0 0,0 2 2112 0,0-1 400 16,-2 1 80-16,1-3 16 0,0 0 880 0,2 0 176 16,0 1 48-16,3 0 0 0,2-1-976 0,3 3-192 15,-9 0-48-15,0 0 0 0,38 0-1344 0,-24 0-256 0,2 0-64 16,0 1-16-16,1-1-288 0,-3 0-48 15,-4 0-16-15,1-1 0 0,-11 1-272 0,0 0-48 0,52-15-16 0,-52 15 0 16,0 0-128-16,56-29 0 0,-56 29 0 0,0 0 0 16,0 0-192-16,48-34-32 0,-48 34 0 0,0 0-12704 15,0 0-2560-15</inkml:trace>
  <inkml:trace contextRef="#ctx0" brushRef="#br0" timeOffset="-146796.61">13399 16200 11967 0,'-2'2'528'0,"-2"-2"112"0,2-2-512 0,-1 2-128 16,2 0 0-16,1 0 0 0,0 0 1712 0,-3-2 304 0,1 1 64 0,-1-2 16 15,1-3 640-15,0 2 128 0,2-1 16 0,0 1 16 16,0 1-944-16,1-1-192 0,1-1-32 0,1 4-16 16,-2-1-576-16,1-1-112 0,0 3-32 0,-1 0 0 15,0 0-448-15,0 0-96 0,1 3 0 0,-1-1-16 16,-1-1-64-16,-1 2-16 0,1 3 0 0,-2-2 0 16,2 2 1568-16,2 0 304 0,-1 0 64 0,0 3 16 31,2 1-2560-31,-1-3-512 0,2 3-112 0,-1-1-16 0,1 1 752 0,1 0 144 0,0 1 0 0,-1-4 0 15,1 2 0-15,-2-2 0 0,1 2 128 0,-1 0-128 16,-1 0 0-16,1 1 0 0,-1-1 128 0,-1-2-128 16,0 2 128-16,-1-3 0 0,2 2-128 0,-2 0 192 15,0-2-864-15,0 1-176 16,0-1-48-16,-2-1 0 0,2 1 896 0,0-1 0 0,0-1 0 0,2-1 128 16,-2 0-128-16,1 1 0 0,0-1 144 0,-1 2-144 0,1-1 0 15,-1-2 0-15,2 0 0 0,-2 0 128 0,0 1-128 0,0 0 0 16,-2 0 0-16,1 0 0 0,0 1 0 0,-2 0 128 15,1 1-128-15,-2-1 0 0,2-2 0 0,-2 4 128 16,0-2-128-16,-2 2 0 0,0 2 0 0,0-2 0 16,0 2 0-16,0 0 0 0,-1 3 0 0,1-1 0 15,-1 0 0-15,-1 0 0 0,1-1 0 0,-2 3 0 16,3-5 0-16,-1 2 0 0,2-3 0 0,-2 0 0 16,1 0 0-16,1 0 0 0,0-1 0 0,2 0 0 15,-2 1 0-15,1-2-128 0,2 0 128 0,-1 0 0 16,1 1 0-16,2-4 0 0,-2 1 0 0,2-2 0 0,2 0 0 0,0 0 0 15,1 0 0-15,0-3 0 0,-3 3 0 0,0 0 0 16,0 0 0-16,0 0 0 0,0 0 0 0,44-45 0 16,-44 45 0-16,0 0 0 0,0 0 0 0,49-41 0 15,-49 41 0-15,0 0 0 0,0 0 0 16,49-28 0-16,-49 28 0 0,0 0 0 0,0 0 0 0,39-10 0 16,-31 10 0-16,0 1 0 0,-2 4 0 0,0-1 0 15,0-1 0-15,-1 6 0 0,-1-3 0 0,0 4 0 16,0 3 0-16,-1-2 0 0,1 1 0 0,-2 0 128 15,2 1-128-15,-3 2 0 0,2-2 0 0,-2 0 0 16,2 0 0-16,-2-2 0 0,1 0 0 0,1-2 0 16,0 0 0-16,0-5 0 0,1 2 0 0,-1-6 0 15,1 1 0-15,0-2 0 0,-4 1-144 0,0 0 144 16,0 0-672-16,0 0-64 0,26-61-16 0,-26 61-12320 16,0 0-2480-16</inkml:trace>
  <inkml:trace contextRef="#ctx0" brushRef="#br0" timeOffset="-146495.04">13637 16208 5519 0,'0'-4'496'0,"0"0"-496"16,0 1 0-16,0 0 0 0,1 1 2512 0,-1-2 416 0,0 4 80 0,0 0 0 15,0 0 928-15,11-57 176 16,-11 57 48-16,0 0 0 0,15-48-1616 0,-15 48-320 0,0 0-64 0,0 0-16 16,0 0-1232-16,26-59-240 0,-26 59-48 0,0 0-16 15,0 0-352-15,0 0-80 0,22-49-16 0,-22 49 0 16,0 0-160-16,0 0 0 0,0 0 0 0,0 0 128 16,0 0-128-16,0 0 0 0,0 0 0 0,0 0 0 31,0 0-624-31,0 0 0 0,0 0 0 0,0 0-17344 0</inkml:trace>
  <inkml:trace contextRef="#ctx0" brushRef="#br0" timeOffset="-145731.39">13935 16213 5519 0,'-6'-3'496'0,"2"0"-496"0,0-4 0 0,2 4 0 16,0 3 1536-16,2 0 192 0,-1 0 64 0,-3-5 0 15,-1 1 1600-15,-1-2 320 0,-1-1 64 0,2 4 0 16,1-1-640-16,2 2-144 0,1 2-32 0,-1 0 0 16,4 0-1408-16,-1 0-272 0,1 0-64 0,1 0-16 15,-1 2-688-15,1-2-144 0,-2 2-32 0,0 0 0 16,2 2-32-16,-2 2-16 0,1 0 0 0,1 0 0 15,-2 4-32-15,0 3-16 0,2 1 0 0,-2 4 0 16,0 0-240-16,0 1 144 0,1 3-144 0,-1 0 128 16,-1-2-128-16,1 1 0 0,0 1 0 0,-1 3 0 15,2-1 0-15,-2-2 0 0,0 0 0 0,0-1 0 16,0-5-128-16,0-1 128 0,-2-5 0 0,2 0 0 16,-2-4 0-16,1 0 0 0,-2-2 0 0,1-2 0 0,-1 2 0 0,2-4 0 15,1-2 0-15,1 0 0 0,0 0 0 0,1-4 0 16,-2 6 0-16,0 0 0 0,0 0 0 0,0 0 0 15,0 0 0-15,45-48 0 0,-45 48 128 0,0 0-128 16,0 0 192-16,0 0-64 0,51-38 16 0,-51 38 0 16,0 0 0-16,0 0 0 0,42-13-144 0,-32 13 0 15,0 0 144-15,-1 0-144 0,-2 1 0 0,1 4 0 16,-4-1 0-16,3-2 0 0,-2 6 0 0,-2-2 0 16,1 2 0-16,-2 0 0 0,0 2 0 0,-4 1 0 15,1-1 0-15,0 2 0 0,-1-2 0 0,-2 2-128 16,-1 1 128-16,-1 0 0 0,-2 2 0 0,1-5 0 15,-1 2 0-15,-1-2-128 0,-1 3 128 0,-1-3 0 16,-2-3 0-16,0 2 0 0,0-1 0 0,0-1 0 0,-1-3 0 16,-1 1 0-16,2-1 0 0,-1-4 0 0,0 3 0 0,3-3 0 15,3 0 0-15,-1-3 0 0,3-1 128 0,1-2-128 16,1 3 960-16,2-4 112 0,2 1 16 0,1 0 16 16,1 0-864-16,-2 6-240 0,0 0 0 0,0 0 0 31,0 0-768-31,0 0-224 0,0 0-48 0,45-26-16 0,-45 26 672 0,0 0 144 0,0 0 32 0,42-15 0 31,-42 15-624-31,0 0-128 0</inkml:trace>
  <inkml:trace contextRef="#ctx0" brushRef="#br0" timeOffset="-144713.8">14928 16343 9215 0,'-2'-4'816'0,"1"2"-656"16,1-2-160-16,0 4 0 0,-1 0 2048 0,1-3 368 15,-3 1 80-15,1-2 0 0,0 0 1248 0,-1-1 240 16,-1 4 48-16,2 1 16 0,1 1-1504 0,-1 4-304 16,2 5-64-16,0-1-16 0,0 1-1264 0,2 0-240 15,0 2-48-15,1 0-16 0,-1 1-112 0,1-2-32 16,0 6 0-16,1-1 0 0,0 4-64 0,1 1-32 16,0 1 0-16,-2 1 0 0,1 0-208 0,-2-2-144 15,1 1 192-15,-2-3-192 0,2 1 0 0,-2-2 0 16,0 1 0-16,0 1 0 0,1-5 0 0,-2 1-224 15,-2-4 32-15,2 2 16 16,-1-6-480-16,0 0-112 0,0-2 0 0,-1-2-12176 16,1-2-2432-16</inkml:trace>
  <inkml:trace contextRef="#ctx0" brushRef="#br0" timeOffset="-144330.71">14578 16881 9215 0,'0'-4'400'0,"0"4"96"16,1-4-496-16,0 2 0 0,0 2 0 0,1-3 0 16,-1 2 2400-16,3-1 384 0,-4 2 80 0,0 0 16 15,0 0 912-15,0 0 192 0,43-25 48 0,-43 25 0 16,0 0-1600-16,37-4-320 0,-37 4-64 0,31 0-16 0,-31 0-912 0,33 0-176 15,-14 3-48-15,-1 0 0 0,1 0-192 0,1 0-64 16,1 1 0-16,0 0 0 0,0 1-272 0,1 1-64 16,0 0-16-16,-1-2 0 0,-2 2-144 15,2 0-16-15,1 0-128 0,0 1 192 0,3-4-192 0,-1 1 0 16,0-1 0-16,0-2 0 0,-1 1 0 0,-23-2 0 16,46-3 0-16,-46 3 0 0,38-3 0 0,-38 3 0 15,0 0 0-15,49-7 0 0,-49 7 0 0,0 0-128 16,37-9 128-16,-37 9 0 15,0 0-608-15,0 0-16 0,0 0 0 0,0 0 0 16,42-15-144-16,-42 15-48 0,0 0 0 0,0 0 0 16,0 0-96-16,0 0-32 0,0 0 0 0,0 0-11200 15,0 0-2240-15</inkml:trace>
  <inkml:trace contextRef="#ctx0" brushRef="#br0" timeOffset="-142948.7">14877 17338 3679 0,'1'-2'320'0,"0"-2"-320"16,1 1 0-16,-1 3 0 0,0-2 1296 0,0-2 192 15,-1 4 48-15,0 0 0 0,0 0 1120 16,0 0 224-16,0 0 64 0,20-53 0 0,-20 53 1040 0,0 0 224 16,0 0 32-16,0 0 16 0,0 0-2624 0,0 0-528 15,0 0-96-15,0 0-32 0,0 0-176 0,0 0-32 16,0 0-16-16,0 0 0 0,0 0-304 0,5-1-48 15,-5 5-16-15,1 2 0 0,-1 0-96 0,0 3-32 16,2-2 0-16,-2 2 0 0,1-2-80 0,-1 2-32 16,1-2 0-16,-1 2 0 0,0 0-144 0,0-2 0 15,0 2 0-15,0-2 0 0,1 2 0 0,-1-3 0 16,2 0 128-16,-1 0-128 0,0-2 0 0,0-2 0 16,0 2 144-16,2 0-144 0,-1-2 128 0,1-2-128 0,1 2 128 0,-2 0-128 15,1 0 128-15,0-2-128 0,0 0 128 0,-1 2-128 16,1 0 0-16,-1-2 128 0,-1 3-128 0,1-3 0 15,-1 0 0-15,0 1 144 0,0 1-144 0,-1-2 0 16,0 2 128-16,2 0-128 0,-2 1 0 0,0 0 0 16,0 1 144-16,0 1-144 0,0-1 0 0,-2-1 144 15,2 2-144-15,0-1 0 0,0 2 144 0,-1 0-144 16,1-2 0-16,0 2 128 0,-1 0-128 0,1 1 0 16,0-4 0-16,0 0 0 0,0-2 0 0,0 2 128 15,-1-1-128-15,1-2 0 0,-2 0 0 0,1 1 0 16,1-1 0-16,-1 3 0 0,0-3 0 0,-1 1 0 15,0 0 0-15,-1 3 0 0,1-3 0 0,0 2 0 16,-2 0 0-16,1 2 0 0,0-1 0 0,-2 2 0 0,1 0 0 16,0 1 0-16,-1 0 0 0,2 2 0 0,-1 0 0 0,-1 1 0 15,-1 0 0-15,0 1-128 0,-1-1 128 0,1-2 0 16,0 0 0-16,1 1 0 0,-1-3 0 0,1 2-160 16,0-2 160-16,-1 0 0 0,1 0-160 0,-1 0 160 15,1 1-128-15,0-1 128 0,0 1-128 0,0 2 128 16,0-3-128-16,1 1 128 0,1 2 0 0,-1-3 0 15,1 0 0-15,1 1-128 0,2-4 128 0,-1 1 0 16,-1 1 0-16,2-1 0 0,2-3 0 0,-2 1 0 16,0 1 0-16,1-3 0 0,0 0 0 0,0 0 0 15,2-3 0-15,-1 0 0 0,-2 3 0 0,0 0 0 16,0 0 0-16,0 0 0 0,0 0 0 0,0 0 0 0,42-50 0 16,-42 50 0-16,0 0 0 0,0 0 0 15,47-42 0-15,-47 42 0 0,0 0 0 0,0 0 0 0,51-41 0 16,-51 41 0-16,0 0 0 0,0 0 0 0,41-28 0 0,-41 28 0 15,0 0 0-15,0 0 0 0,0 0 0 0,0 0 0 16,0 0 0-16,43-32 0 0,-38 32 0 0,-2 0 0 16,0 0 0-16,0 3 0 0,-1 0 0 0,1 3 0 15,-2 0 0-15,1 2 0 0,0 0 0 0,-1 2 128 16,0 3-128-16,-1-3 0 0,1 2 0 0,1 0 0 16,-1 1 0-16,1 0 0 0,2 0 0 0,0-4 0 15,-1 4 0-15,1-1 0 0,2 4 0 0,-1-6 0 16,0 0 0-16,-1-1 0 0,1-3 0 0,0-2 0 15,0-1 0-15,0 0 0 0,-2-3 0 0,2-3 0 16,0 2 0-16,-1-4-192 0,-4 5 64 0,0 0 0 16,0 0-528-16,0 0-112 0,0 0 0 0,0 0-11984 15,27-48-2400-15</inkml:trace>
  <inkml:trace contextRef="#ctx0" brushRef="#br0" timeOffset="-142364.2">15321 17269 2751 0,'-4'0'256'0,"2"1"-256"0,-1 2 0 0,2-3 0 16,-1 0 1264-16,-1 2 208 0,-3 2 32 0,-3-2 16 15,-1 4 1680-15,0-2 352 0,3 2 64 0,2-4 16 16,1 0-496-16,3-2-112 0,0 3-16 0,2-6 0 16,2 1-944-16,-3 2-192 0,0 0-32 0,0 0-16 15,0 0-736-15,0 0-160 0,0 0-32 0,33-42 0 16,-33 42-320-16,0 0-80 0,0 0-16 0,0 0 0 15,31-45-128-15,-31 45-32 0,0 0 0 0,0 0 0 16,0 0-160-16,0 0-32 0,0 0-128 0,37-44 192 16,-37 44-192-16,0 0 0 0,0 0 128 0,0 0-128 15,0 0 0-15,0 0 0 0,0 0 0 0,0 0 0 0,0 0 0 0,0 0 0 16,0 0 0-16,0 0 0 0,0 0 0 0,0 0 0 16,0 0 0-16,-5-3 0 0,0 9 0 0,-1 3 0 15,-2 1 0-15,1 0 0 0,-2 0 0 0,2 2 0 16,-2 0 0-16,-1 1 0 0,3 0 0 0,0 2 0 15,-1-3 0-15,3-4 0 0,0 1 0 0,3-6 0 16,1 0 0-16,1-2 0 0,1-2 0 0,1-4 0 16,-2 5 0-16,0 0 0 0,0 0 0 0,0 0-128 15,0 0 128-15,35-58 0 0,-35 58 0 0,0 0 0 16,0 0 0-16,38-56 0 0,-38 56 0 0,0 0 0 16,0 0 0-16,0 0 0 0,44-40 0 0,-44 40 0 15,0 0 0-15,0 0 0 0,0 0-288 0,0 0-48 16,39-24-16-16,-35 21 0 15,0 2-416-15,-3-1-64 0,1 2-32 0,-2-3-17776 0</inkml:trace>
  <inkml:trace contextRef="#ctx0" brushRef="#br0" timeOffset="-141280.27">14946 17472 8463 0,'1'-3'752'0,"-1"2"-608"16,2-3-144-16,-2 2 0 0,0 2 864 0,0-3 144 16,1 2 16-16,0-1 64 0,2-2 1248 0,-3 4 256 15,0 0 48-15,0 0 48 0,0 0 96 0,0 0 32 16,0 0 0-16,26-50 16 0,-26 50-912 0,0 0-192 16,0 0-48-16,0 0 48 0,11-48-704 0,-11 48-144 15,0 0-32-15,3-47 32 0,-3 47-368 0,0 0-64 16,2-54 0-16,-2 54 16 0,0 0-224 0,-2-53-48 0,2 53-16 0,0 0 16 15,4-47-192-15,-4 47 0 0,0 0 128 0,0 0-128 16,9-49 0-16,-9 49 0 0,0 0 0 0,0 0 0 16,0 0 0-16,0 0 0 0,0 0-144 0,0 0 144 15,0 0 0-15,8-50-128 0,-9 50 128 0,0 0 0 16,0 0 0-16,-1 0 0 0,0 3 0 0,-2 0 0 16,2-2 0-16,-2 4 0 0,2-1 0 0,-1-2 144 15,1 3-144-15,-1 0 0 0,2 1 0 0,-1 1 0 16,-1 2 0-16,2 1 0 0,0 0 0 0,-1 5 0 15,1-3 0-15,0 2 0 0,0 2 128 0,-1 0-128 16,0 3 0-16,1-1 0 0,-1 1 0 0,2 3 128 16,-1-3-128-16,0 0 0 0,1 4 0 0,-1-1 128 15,1-4-128-15,0 2 0 0,0-1 0 0,0-1 0 0,1 1 0 16,-1 1 0-16,0-5 0 0,0 1 0 0,0-4 0 0,0-2 0 16,-1 0 0-16,0-2 0 0,1 0 0 0,-2-2 0 15,0 0 0-15,1-3 0 0,-1-2 0 0,0 1 0 16,-1-2 0-16,1 0 0 0,1 0 0 0,-2 0 0 15,2 0 0-15,0 0 0 0,-1 0 0 0,2-2 0 16,0 2 0-16,0-1 0 0,0 1 0 0,2-3 0 16,-1 3 0-16,1-2 0 0,0 1 0 0,0-2 0 15,1 3 0-15,-1-4 0 0,1 1 0 0,-3 3 0 16,0 0 0-16,0 0 0 0,0 0 0 0,0 0 0 16,0 0 0-16,9-54 0 0,-9 54 0 0,0 0 0 15,5-49 0-15,-5 49 0 0,0 0 0 0,7-68 0 16,-7 68 0-16,5-47 0 0,-5 47 0 0,0 0 0 15,4-59 0-15,-4 59 0 0,0 0 0 0,3-49 0 0,-3 49 0 0,0 0 0 16,0 0 0-16,0 0 0 0,2-53 0 0,-2 47 0 16,2-1 0-16,-2 4 0 0,0-1 0 0,1-1 0 15,-1 4 0-15,1-1 0 0,0 2 0 0,-1-3 0 16,2 2 0-16,-1 1 0 0,-1 1 0 0,0 2 0 16,0-3 0-16,0 2 0 0,0-1 0 0,-1 2 0 15,-1-1 0-15,0-2 0 0,-1 4 0 0,1-3 0 16,-1 2 0-16,1-1 0 0,0 2 0 0,-1-1 0 15,1-2 0-15,0 4 0 0,1-2 0 0,0 4 0 16,0-1 0-16,1 0 0 0,0 1 0 0,0 3 0 16,1 1 0-16,-1 2 0 0,1 0 0 0,0 2 0 15,1-1 0-15,-1 2 0 0,-1 2 0 0,1 1 0 0,0 1 0 16,-1 1 0-16,2 1 0 0,-1-5 0 0,-1 4-144 16,1-2 144-16,-1-2 0 0,1 1 0 0,-1-2 0 0,0 0-128 15,0-4 128-15,-1 2 0 0,0-2 0 0,0 0 0 16,-1-3 0-16,0 1 0 0,-1-4 0 0,1 0 0 15,-1-1-128-15,1 0 128 0,-1-1-128 0,2-2 128 16,-1-2-192-16,-1 0 192 0,2 0-224 0,0 0 64 16,1-2 16-16,0-2 0 0,0 2-64 0,0 2-16 15,0-3 0-15,0 2 0 16,0-3-192-16,1 2-32 0,2-1-16 0,-2 0 0 16,-1 3-1008-16,0 0-208 0,0 0-48 0,0 0-14304 0</inkml:trace>
  <inkml:trace contextRef="#ctx0" brushRef="#br0" timeOffset="-131564.14">16114 17077 17503 0,'-2'0'1552'0,"1"3"-1232"16,1-3-320-16,-1 0 0 0,1 0 2192 0,-1 2 384 15,1-2 80-15,-2 0 16 0,1 0 272 0,1 0 48 16,1 0 16-16,2 0 0 0,-3 0-1696 0,0 0-336 16,0 0-64-16,0 0-16 0,0 0-288 0,0 0-64 15,0 0-16-15,47-33 0 0,-47 33 32 0,0 0 0 16,0 0 0-16,0 0 0 0,37-5-128 0,-31 9-32 16,1-3 0-16,2 4 0 0,1 1-144 0,0 0-48 15,-1 0 0-15,-1-1 0 0,0 0-208 0,0-1 0 16,0-2 128-16,-1 2-128 0,-7-4 0 0,0 0 0 0,0 0 0 0,0 0 0 15,0 0 0-15,37-9 0 0,-37 9 0 0,0 0 0 16,0 0 0-16,0 0-192 0,0 0 192 0,0 0-160 31,0 0-704-31,0 0-144 0,0 0-16 0,5 0-12288 0,-6 3-2432 0</inkml:trace>
  <inkml:trace contextRef="#ctx0" brushRef="#br0" timeOffset="-131028.68">16097 17212 911 0,'0'0'0'0,"0"0"0"15,0 0 0-15,0 0 0 0,0 0 1664 0,0 0 256 16,0 0 64-16,0-2 0 0,2 0 736 0,-1 2 160 16,1 0 16-16,0 0 16 0,0 2 16 0,1-2 0 15,-1 0 0-15,-1 0 0 0,2 2-432 0,-1 2-96 16,1-2-16-16,-1 4 0 0,2 2-1040 0,0-3-192 0,-1-2-64 0,1-1 0 15,2 0-496-15,-1 1-96 0,0 0-32 0,1 0 0 16,2 1-144-16,-2-2-16 0,-6-2-16 0,0 0 0 16,0 0-96-16,0 0-32 0,0 0 0 0,46-12 0 15,-46 12-32-15,0 0-128 0,0 0 192 0,0 0-64 16,39-3-128-16,-31 3 160 0,-8 0-160 0,0 0 160 16,19 4-160-16,-12-2 0 0,-7-2 144 0,0 0-144 15,0 0 128-15,0 0-128 0,0 0 160 0,33-2-160 16,-28 4 176-16,-5-2-176 0,0 0 192 0,0 0-192 15,18 3 144-15,-14-2-144 0,0 2 0 0,-2-1 144 16,1-4-144-16,-1 2 0 0,1 2 0 0,-2-2 0 16,0 0 0-16,0 1 0 0,1-2 0 0,-1 1 0 15,0-2 0-15,-1 2 0 0,0 2 0 0,-1-1 0 16,1-2-496-16,-1 1 32 0,-1-2 0 0,1-1 0 16,0 2-960-16,-1 1-192 0</inkml:trace>
  <inkml:trace contextRef="#ctx0" brushRef="#br0" timeOffset="-130614.33">16321 17082 7823 0,'-2'-2'336'0,"1"2"96"0,-1-3-432 0,1 2 0 0,0 1 0 0,1 0 0 16,-1 0 1472-16,-1 0 224 0,0 0 32 0,-2 0 16 16,-1-2 448-16,2 0 96 0,-1 2 16 0,-1-1 0 15,1 2-176-15,0 1-16 0,2-2-16 0,-2 0 0 16,1 2-368-16,-2-1-64 0,1-1 0 0,-1 0-16 16,1 0-640-16,-1 0-128 0,2 3-32 0,-2-3 0 15,1 0-320-15,-1 0-64 0,0-3-16 0,-1 2 0 16,0 1-224-16,1 0-48 0,0-2-16 0,0-1 0 15,0 2-160-15,0-3 128 0,1 4-128 0,-1-2 128 16,2-2-128-16,-2 1 0 0,1 3 144 0,0-3-144 16,0 0 0-16,0 3 128 0,0 0-128 0,1 0 0 15,0 0 0-15,-1 3 128 0,1-2-128 0,1 1 0 16,1 1 0-16,0-3 0 0,-1 4 0 0,2-2 0 16,-1 2 0-16,1-3 0 0,0 2 0 0,0-1 0 0,1-1 0 0,1 2 0 15,-1-7 0-15,1 4 0 0,1 0-368 0,-1-4 16 16,-2 4 0-16,0 0-11760 15,0 0-2352-15</inkml:trace>
  <inkml:trace contextRef="#ctx0" brushRef="#br0" timeOffset="-129398.2">16993 17437 11055 0,'-4'10'976'0,"2"-5"-784"16,0-1-192-16,1-2 0 0,-1-2 1104 0,2 1 176 16,0 2 48-16,-2-3 0 0,2 2 2048 0,2 2 400 15,-1 0 96-15,1-1 16 0,2 2-1152 0,1-1-240 16,2 0-32-16,1-2-16 0,2-1-1360 0,-2-2-288 15,0 1-48-15,-8 0-16 0,0 0-336 0,0 0-64 16,57-22-16-16,-57 22 0 0,0 0-128 0,54-32-48 0,-54 32 0 0,0 0 0 16,41-31-144-16,-41 31 0 0,43-41 144 0,-43 41-144 15,40-44 0-15,-40 44 0 0,0 0 0 16,42-60 0-16,-42 60 0 0,0 0 0 0,0 0 0 0,28-58 0 16,-28 58 0-16,0 0 0 0,0 0 0 0,5-47 0 15,-5 47 0-15,0 0 0 0,-10-26 0 0,4 20 0 16,0 1 0-16,-3 1 0 0,2 2 0 0,-3 1 0 15,-1 1 0-15,-3 1 0 0,1 1 0 0,-2 5 0 16,0-4 0-16,-2 6 0 0,-2 1 0 0,0 2 0 16,1 1 0-16,2-1 0 0,0 1 0 0,2 2 128 15,2-1 48-15,1-2 16 0,1 1 0 0,4-3 0 16,-1 2 16-16,5-2 16 0,-1 2 0 0,3-2 0 0,3 0-32 16,-1-1-16-16,2 0 0 0,2 1 0 0,0 2-176 0,2-5 160 15,-2-1-160-15,2 3 160 0,3-2-160 0,1 3 0 16,3 1 0-16,-4-3 128 0,-2-2-128 0,1 0 128 15,3 3-128-15,6-2 128 0,0 5-128 0,2-3 0 16,3-3 144-16,-3 2-144 0,-2-6 0 0,0 2 0 16,-19-4 0-16,39 0 0 0,-39 0 0 0,0 0 0 15,50-12 0-15,-50 12 0 0,0 0 0 0,0 0 0 16,49-29 0-16,-49 29-128 16,0 0-816-16,0 0-144 0,0 0-48 0,34-48-18128 0</inkml:trace>
  <inkml:trace contextRef="#ctx0" brushRef="#br0" timeOffset="-128626.55">17542 16801 11967 0,'1'-2'1072'0,"0"1"-864"0,0-2-208 16,1 3 0-16,-2-2 2240 0,1 1 384 15,4-2 96-15,-5 3 16 0,0 0 496 0,0 0 96 0,0 0 32 0,51-10 0 16,-42 13-1200-16,1 0-240 0,0 0-64 16,-1-2 0-16,0 2-1120 0,-1 0-224 0,1 0-64 0,-1-3 0 15,0 1-224-15,-2-1-48 0,-6 0-16 0,0 0 0 16,0 0-160-16,0 0 0 0,0 0 144 0,0 0-144 15,43-17 0-15,-39 17 0 0,-1-3 0 0,-1 3 0 16,-1-3 0-16,1 0 0 0,-2 3 0 0,0 0 0 16,0 3 0-16,-3-3 0 0,-1-3 0 0,-1 3 0 15,-1 3 0-15,-2-2 0 0,-2 1 0 0,-1 1 0 16,-2 0 0-16,1 0 0 0,-2 1 0 0,1-3 0 16,0 1 0-16,0-2 0 0,0 0 0 0,1 0 0 15,2 0 192-15,0-3-48 0,4-1 0 0,1 1 0 0,1 3 48 0,2 3 0 16,2-6 0-16,0 3 0 0,1 0-16 0,0-2 0 15,1 2 0-15,0-1 0 0,3 1-176 0,0 0 160 16,2 1-160-16,1 1 160 0,0 2-32 0,2 0 0 16,0 1 0-16,1-4 0 0,2 4 0 0,-1-1-128 15,2-2 192-15,-2 2-64 0,-12-4-128 0,0 0 0 16,37 2 0-16,-37-2 128 0,0 0-128 0,37-2 0 16,-37 2 0-16,0 0 0 0,0 0 0 0,43-22 0 15,-43 22 0-15,0 0 0 0,0 0-384 0,0 0-16 16,49-39 0-16,-49 39-12976 15,0 0-2608-15</inkml:trace>
  <inkml:trace contextRef="#ctx0" brushRef="#br0" timeOffset="-126747.14">18187 16444 6447 0,'-1'-4'576'0,"1"-2"-576"0,0 6 0 0,0-2 0 16,0 2 1520-16,-1-4 192 0,2 0 32 0,-1 4 16 15,0 0 992-15,0 0 192 0,0 0 32 0,0 0 16 16,0 0-208-16,0 0-32 0,0 0-16 0,0 0 0 16,0 0-832-16,0 0-176 0,0 0-16 0,0 0-16 15,0 0-912-15,0 0-176 0,0 0-32 0,0 0-16 16,0 0-176-16,-7-28-16 0,5 32-16 0,0-3 0 0,2 1-112 0,-1 1-32 15,1-3 0-15,-2 3 0 0,2 0-208 0,0 1 144 16,0 2-144-16,0 0 128 0,0-2-128 0,0 2 0 16,2 0 0-16,-2 3 0 0,1-2 0 0,0-1 0 15,0 1 0-15,1-1 0 0,0 4 0 0,0 0 0 16,2 4 0-16,0-1 0 0,-2 3 0 0,2-4 0 16,-1 1 0-16,-1 0 0 0,-1-3 0 0,1 0 0 15,0 1 0-15,-1-1 128 0,-1-4-128 0,1 0 0 16,1 0 0-16,-1-2 0 0,1 0 0 0,0-2 0 15,-1 0 0-15,0-1 0 0,2-1 0 0,-2 0 0 16,1 0 0-16,1-1 0 0,-3 1 0 0,0 0 0 16,2-2 0-16,-2 2 0 0,1 0 0 0,-1 0 0 15,-1 3 0-15,1-2 0 0,-1 2 0 0,0-3 0 16,0 3 0-16,-1 0 0 0,0 3 0 0,1-2 0 16,-2-1 0-16,1 1 0 0,-2 1 0 0,0 1 0 0,2 0 0 0,-3-2 0 15,0 3 0-15,0 2 0 0,-1-3 0 0,0 3 0 16,-1-3 0-16,0 2 0 0,1 1 0 0,-2 0 0 15,1 1 0-15,-1-4 0 0,0 3 0 0,2-5 0 16,-1-4 0-16,3 1 0 0,-1 7 0 0,2-1 0 16,2-1 0-16,1-2 0 0,0-1 0 0,0 0 0 15,2-3 0-15,1 0 0 0,-1 0 0 0,2-4 0 16,0 4-128-16,1-4 128 0,-5 4 0 0,0 0 0 16,0 0 0-16,0 0 0 0,0 0 0 0,47-28 0 15,-47 28 0-15,0 0 0 0,0 0 0 0,44-27 0 16,-44 27 0-16,0 0 0 0,0 0 0 0,42-16 0 15,-42 16 0-15,0 0 0 0,0 0 0 0,0 0 0 0,39-4 0 0,-35 4 0 16,1 4 0-16,0-1 0 0,0 2 0 0,-1 1 0 16,0-2 128-16,-2 4-128 0,1 0 0 0,-1 1 0 15,1-2 0-15,-2-1 0 0,0 3 0 0,0-3 0 16,1 2 0-16,-2 0 0 0,0-1 0 0,0-1 0 16,1-3 0-16,-1-1 0 0,1 0 0 0,-1-2-144 15,0-2 144-15,0 2 0 16,0 0-688-16,0 0-16 0,0 0-16 0,0 0-11760 15,0 0-2368-15</inkml:trace>
  <inkml:trace contextRef="#ctx0" brushRef="#br0" timeOffset="-126128.58">18564 16367 10127 0,'-1'-2'896'0,"1"2"-704"0,0-3-192 0,0 2 0 15,0 1 2848-15,0 0 544 0,-1-2 96 0,1 2 32 16,-1-4 304-16,1 2 64 0,0-1 16 0,0 2 0 16,0 1-2176-16,0 0-448 0,1 0-64 0,0 4-32 15,0-1-608-15,1 2-112 0,-1 1-16 0,0-1-16 16,2 4-176-16,-1 0-16 0,0 1-16 0,2-1 0 15,0 1-224-15,-2-1 0 0,1-2 128 0,-2 2-128 16,2 3 0-16,-1 1 0 0,2 3 0 0,-3 2 0 0,1 2 0 0,1-1 0 16,-2-1 0-16,0-2 0 0,-1 0 0 0,0-2 0 15,-1-2 0-15,0-2 0 0,0-1 0 0,1-3 0 16,-2 0 0-16,2-4 0 0,0-1 0 0,0-1-128 16,0 1 128-16,0-1 0 0,2-1 0 0,0-2 0 15,-2 3 0-15,0 0 0 0,0 0 0 0,0 0 0 16,0 0 0-16,38-44 0 0,-38 44 0 0,0 0 0 15,0 0 0-15,43-45 0 0,-43 45 0 0,0 0 0 16,0 0 0-16,45-34 0 0,-45 34 0 0,0 0 0 16,0 0 0-16,0 0 0 0,49-13 0 0,-49 13 0 15,0 0 0-15,24 2 0 0,-16 0 0 0,-2 2 0 16,0 1 0-16,-2 1 0 0,-1 1 0 0,0 2 0 16,-2 1 0-16,-1-1 0 0,-1-2 0 0,0 2 0 0,-3 0 0 15,0 1 0-15,-2 3 0 0,0-5 0 0,-2 2 0 0,0 0 0 16,-1 0 0-16,-2 0 128 0,1-1-128 0,-2-1 0 15,-1 2 192-15,1 0 0 0,-2-4 0 0,1 2 0 16,-1-2 16-16,1-1 0 0,-1-1 0 0,2-1 0 16,3 1-80-16,0-3-128 0,4 3 176 0,3-4-176 15,1 0 176-15,-1-3-176 0,4 2 160 0,-2-1-160 16,2-1 0-16,1 2 0 0,0-1 0 0,1-1 0 16,-4 3 0-16,0 0 0 0,0 0 0 0,0 0 0 15,0 0-320-15,42-23-48 0,-42 23-16 0,0 0-12880 16,0 0-2592-16</inkml:trace>
  <inkml:trace contextRef="#ctx0" brushRef="#br0" timeOffset="-125698.39">18480 16855 5695 0,'-3'1'128'0,"0"-1"16"0,2 0 16 0,-2 0 0 0,3 0-160 0,-1 2 0 0,1-2 0 0,-1 0 0 16,0 0 3840-16,1 0 720 0,0 0 160 0,0 0 16 15,0 0-976-15,10 3-208 0,-4 1-32 0,2-2-16 16,4-2-1520-16,-12 0-320 0,25 1-48 0,-25-1-16 16,34-3-656-16,-34 3-144 0,41-7-32 0,-41 7 0 15,0 0-160-15,47-8-32 0,-47 8-16 0,42-10 0 16,-42 10-272-16,44-8-48 0,-44 8-16 0,37 0 0 16,-37 0-224-16,31 0 144 0,-31 0-144 0,0 0 128 15,37 0-128-15,-37 0 0 0,0 0 0 0,0 0 0 16,37-5 0-16,-37 5 0 0,0 0 0 0,0 0 0 15,29-1 0-15,-29 1-176 0,0 0 176 0,0 0-192 16,0 0-480-16,0 0-96 0,0 0-32 0,0 0 0 16,0 0-432-16,0 0-96 0,0 0-16 0,0 0-16736 15</inkml:trace>
  <inkml:trace contextRef="#ctx0" brushRef="#br0" timeOffset="-125130.6">18761 17070 2751 0,'-1'0'256'0,"1"0"-256"0,0 0 0 0,-2-3 0 16,2 3 2912-16,-1-1 544 0,0 1 96 0,-3-2 32 15,1 2 944-15,-1-3 192 0,-1 2 32 0,0-2 16 16,0 3-2144-16,0-2-448 0,0 1-64 0,-1 1-32 16,1-3-1264-16,-1 3-256 0,0 3-48 0,-2-3-16 15,1 3-176-15,-2 0-16 0,1-2-16 0,-1 4 0 16,0 0-160-16,-1 1-128 0,2 3 192 0,-1 0-192 16,2-2 0-16,-2 2 0 0,1-2 0 0,2 2 0 15,1-2 0-15,0 2 0 0,2-3 0 0,1 1 0 16,2 0 0-16,0-1 0 0,3 0 0 0,-1 0 0 15,3 0 0-15,2-2 0 0,0 1 0 0,-7-5 0 16,0 0 0-16,0 0 0 0,41-6 0 0,-41 6 0 16,0 0 0-16,41-15 0 0,-41 15 0 0,0 0 0 15,44-29 0-15,-44 29 0 0,0 0 0 0,0 0 0 16,48-42 0-16,-48 42 0 0,0 0 0 0,0 0 0 0,0 0 0 0,36-44 0 16,-36 44 0-16,0 0 0 0,0 0 0 0,0 0 0 15,0 0 0-15,0 0 0 0,0 0 0 0,0 0 0 16,0 0 0-16,0 0 0 0,0 0 0 0,0 0 0 15,0 0 0-15,0 0 0 0,5 0 0 0,-6 6 0 16,0-2 0-16,-1 2 0 0,2-2 0 0,-1 2 0 16,0-2 128-16,1 2-128 0,-1-1 0 0,1 0 0 15,-2 0 128-15,2 1-128 0,-1 0 0 0,1-1 0 16,1 1 0-16,-1-1 0 0,0-1 0 0,0-1 0 16,0 6 0-16,0 1 0 0,2-4 0 0,-2 0 0 15,1 1 0-15,-1-4-144 16,1 0-352-16,0-2-64 0,-1-1-16 0,0-1-11936 0,0 1-2400 0</inkml:trace>
  <inkml:trace contextRef="#ctx0" brushRef="#br0" timeOffset="-124690.65">18735 16690 2751 0,'-1'-2'256'0,"1"2"-256"16,0 0 0-16,0 0 0 0,0 0 880 0,0 0 128 16,0 0 16-16,-1-3 16 0,1 3 1152 0,-3 0 240 15,2-1 32-15,-2 2 16 0,1 2 336 0,-1 0 64 16,1 2 0-16,-2-1 16 0,0 0-576 0,1 1-112 16,-1 0-32-16,0 0 0 0,1-4-800 0,-1 1-160 15,-1 1-48-15,-1-2 0 0,0 2-464 0,-1-3-112 16,3-3-16-16,-3 3 0 0,2-1-288 0,-1 1-64 15,0-5-16-15,1 1 0 0,0 4-208 0,0-2 0 0,0 2 0 0,2-2 0 16,0 2 128-16,1 2-128 16,-1 0 0-16,1-2 0 0,2 3 0 0,-2-3 0 0,4 3 0 0,0-3-12160 15,1 0-2320 1</inkml:trace>
  <inkml:trace contextRef="#ctx0" brushRef="#br0" timeOffset="-117781.18">19432 16703 11967 0,'-1'-5'1072'0,"-1"3"-864"15,0 0-208-15,1 2 0 0,1 0 1296 0,-1 0 224 16,-1 2 32-16,-2-2 16 0,-1 0 944 0,-3 4 192 15,2 2 48-15,0 7 0 0,0 0-432 0,0 3-80 16,0 3 0-16,-1-1-16 0,1 1-768 0,0 1-160 16,-1-2-16-16,-1 5-16 0,1-1-688 0,1 0-128 15,-1-1-16-15,1 1-16 0,-1 7-160 0,1 3-48 16,-2 4 0-16,2 1 0 0,0-2-64 0,0-1-16 16,-2 4 0-16,3 0 0 0,0 0 16 0,2-3 0 15,-1-7 0-15,3-6 0 0,1-2 16 0,1-1 0 16,1 3 0-16,1-7 0 0,-2-4 0 0,2 4 0 15,1 1 0-15,3 8 0 0,1 1-160 0,2 4 0 16,1-3 0-16,2 2 0 0,-1-3 0 0,0 1 0 16,1-4 0-16,0-3 0 0,1-1 0 0,-2-7 0 15,2 0 0-15,-3-4 0 0,-1-4 0 0,1 1 0 0,0-4 0 0,-11 0 0 16,0 0-256-16,0 0 0 0,44-7 16 0,-44 7 0 31,0 0-848-31,0 0-160 0</inkml:trace>
  <inkml:trace contextRef="#ctx0" brushRef="#br0" timeOffset="-116947.64">19782 16816 1839 0,'0'-2'160'0,"0"2"-160"15,0 2 0-15,0-2 0 0,0 0 1056 0,-1-2 176 16,1 2 48-16,-1-3 0 0,1 2 640 0,-1-1 128 16,-2 4 16-16,2-2 16 0,0 0-416 0,-2 4-64 15,2-4-32-15,0 2 0 0,0 2-736 0,1 0-160 16,-2-4-32-16,2 3 0 0,0 0-640 0,0 1 0 15,0-2 0-15,0 1 0 0,2-3 0 0,-1 1 0 16,0-1 0-16,-1 0 0 0,1 0-128 0,-1-1 128 16,1 1 0-16,1-3 0 0,-1 3 320 0,-1-2 144 15,0 2 32-15,0-2 0 0,0 0 416 0,0-1 96 0,0 2 16 0,0 1 0 16,0-2-288-16,0 2-48 0,0 0-16 0,1 0 0 16,-1 0-336-16,0 0-64 0,0 0-16 0,0 0 0 15,0 0-256-15,0 2 0 0,0-1 0 0,0 2 0 16,0-1 0-16,0-2-176 0,0 2 176 0,0 0-160 15,-1 1 16-15,1-2 0 0,0 1 0 0,0 1 0 32,-1-2-464-32,1-1-96 0,-2 2 0 0,2-2-16 15,-1 2-976-15,1 0-192 0,0-2-32 0,0 0-8080 0</inkml:trace>
  <inkml:trace contextRef="#ctx0" brushRef="#br0" timeOffset="-115564.27">19876 16884 1839 0,'-1'-1'160'0,"1"-1"-160"16,0 2 0-16,0-3 0 0,0 3 864 0,0-1 144 15,0 1 16-15,0-4 16 0,0-1 592 0,0 2 112 16,-1-1 32-16,1-1 0 0,0 4 336 0,-1-2 64 15,-1-1 0-15,0 4 16 0,1-3 192 0,-2 3 48 16,1 0 0-16,-2 0 0 0,2 0-576 0,-3 0-128 16,1 0 0-16,-1-3-16 0,1 3-608 0,1-2-112 15,-2 1-32-15,-2-2 0 0,2 3-448 0,-1-2-80 16,-1 0-32-16,1 2 0 0,-1 0-96 0,1 0-32 16,-2 0 0-16,0 0 0 0,-2 4-80 0,2-1-32 0,-1 0 0 0,-1 0 0 15,1 4-160-15,2-1 160 0,0 1-160 0,0-1 160 16,1 1-160-16,0 2 0 0,1 1 0 0,3 0 128 15,-1 1-128-15,2-4 0 0,2 5 0 0,0-3 128 16,2 4-128-16,-1-9 0 0,0 3 0 0,0-2 0 16,3 2 0-16,4 2 0 0,2 1 0 0,1-2 0 15,2-2 0-15,-2-1 0 0,1-2 0 0,-2-1 0 16,-11-2 0-16,0 0 0 0,0 0 0 0,45-12 0 16,-45 12 0-16,0 0 0 0,0 0 0 0,41-32 0 15,-41 32 0-15,0 0 0 0,0 0 0 0,37-60 0 16,-37 60 0-16,0 0 0 0,24-48 0 0,-24 48 0 15,0 0 0-15,0 0 0 0,0 0 0 0,15-47 0 0,-15 47 0 16,0 0 0-16,0 0 0 0,0 0 0 0,0 0 0 0,-7-12 0 16,5 12 0-16,-2 0 0 0,2 2 192 0,-2 2-64 15,2-3 0-15,-1 2 0 0,1 0 112 0,-1 2 16 16,2 2 0-16,0-1 0 0,-2-1-64 0,2 3-16 16,0 1 0-16,-2 1 0 0,2 0-16 0,0 0 0 15,0 2 0-15,-1 3 0 0,1 1-160 0,1-4 0 16,-1 2 144-16,1 1-144 0,0-5 0 0,0 2 0 15,0 2 0-15,1-4 0 0,0-2 0 0,2 0 0 16,-1 0 0-16,1 1 0 0,-1 1-224 0,1-3-16 16,0 4 0-16,0 2 0 15,2 0-960-15,-1 1-192 0</inkml:trace>
  <inkml:trace contextRef="#ctx0" brushRef="#br0" timeOffset="-115164.35">19588 17133 7999 0,'-4'6'176'0,"3"-2"32"0,0-2 16 0,1 2 0 0,0-4-224 0,1 0 0 0,0 2 0 0,2-2 0 16,2 4 4288-16,2-1 800 0,4 0 160 0,1-3 48 0,-12 0-1520 0,0 0-288 15,44-5-64-15,-44 5-16 0,0 0-1968 0,50-7-400 16,-50 7-80-16,35 0 0 0,-35 0-400 0,35 2-80 16,-16 3-16-16,0 2 0 0,2-1-224 0,-1 2-48 15,0-1-16-15,-1-4 0 0,-3 1-176 0,1 1 0 16,1-1 144-16,-18-4-144 0,35 2 0 0,-35-2 0 15,0 0 0-15,38-6 0 0,-38 6 0 0,0 0 0 16,0 0 0-16,0 0 0 0,49-19-192 0,-44 16 0 16,0-2 0-16,-3 1 0 15,0 4-432-15,0-2-80 0,-2 0-32 0,-2 2 0 16,0 0-432-16,-2 0-96 0,1 4-16 0,-4-4-16000 0</inkml:trace>
  <inkml:trace contextRef="#ctx0" brushRef="#br0" timeOffset="-113830.78">19900 16921 4607 0,'0'-2'192'0,"0"1"64"0,1-2-256 0,0 1 0 16,1 1 0-16,-1 1 0 0,0-3 928 0,1-1 144 15,-2 4 16-15,0 0 16 0,0 0 176 0,0 0 16 16,0 0 16-16,0 0 0 0,0 0-560 0,38-44-112 16,-36 41-32-16,-1 1 0 0,2 1 336 0,-3 1 64 15,0 0 16-15,0-3 0 0,0 3 768 0,-1-2 176 16,1 0 16-16,-3 0 16 0,1-2-144 0,-1 1-16 15,1 0-16-15,0-3 0 0,0 2-800 0,-2-2-176 0,0 2-16 0,0-2-16 16,0 1-432-16,0 1-96 0,0 2-16 16,1 1 0-16,-2-2-112 0,1 0-32 0,0 3 0 0,1 0 0 15,-1 0 32-15,0-3 0 0,1 2 0 0,-4 1 0 16,2 0 64-16,0 0 16 0,-1-3 0 0,-1 1 0 16,1 1-48-16,-2 1 0 0,1-3 0 0,1 3 0 15,-1 0-192-15,1 0 128 0,0 3-128 0,0-2 0 16,2 1 0-16,0 2 0 0,2-1 0 0,1 0 0 15,0 0 0-15,1 0 0 0,1 0 0 0,1 1-160 16,1-2-176-16,2 2-48 0,0-2 0 0,0 0 0 16,1 0-1216-16,0-1-240 15</inkml:trace>
  <inkml:trace contextRef="#ctx0" brushRef="#br0" timeOffset="-112931.39">20298 16788 5519 0,'-5'1'496'0,"3"-1"-496"0,0 3 0 0,1-3 0 0,0-3 1136 0,1 3 128 15,0 0 16-15,-1 0 16 0,1 0 1328 0,0-1 256 16,0 2 48-16,1 2 16 0,1 0-176 0,1 0-16 16,2 3-16-16,1 0 0 0,0 0-592 0,3 4-112 15,-1 0-32-15,4 0 0 0,-1 5-832 0,0-3-160 16,1 4-48-16,-2-3 0 0,0 0-448 0,1 2-80 15,3 5-32-15,-2 0 0 0,-1 1-144 0,-1-3-48 16,1 4 0-16,-1 2 0 0,-1-2-48 0,-1 2-16 16,0-1 0-16,-2 2 0 0,-1-3-144 0,0-2 192 0,-1 2-192 0,-1 2 192 15,0-2-192-15,-1 0 192 0,1 1-192 16,-1-4 192-16,1 0-192 0,-2-1 0 0,0 1 0 0,0-3 0 16,-1-5 0-16,-1 4 0 0,0 1 0 0,-2 3 0 15,1-1 0-15,-2 1 0 0,-1 1 128 0,-1-2-128 16,1-2 0-16,-2 0 0 0,1-3 0 0,-1-1 0 15,1 0 128-15,-1 2-128 0,-2-4 0 0,1 2 128 16,-1 1-128-16,-1 0 0 0,1 2 0 0,1-3 128 16,-1 1-128-16,0-1 0 0,3-1 0 0,-1 0 0 15,-1 0 0-15,2 1 0 0,1-3 0 0,-1 1 0 16,1-1 0-16,-1 1 0 0,1-4 0 0,0 0 0 16,1 0 0-16,-1 1 0 0,0-2 0 0,0 0 0 0,2 1 0 0,-1-3 0 15,0 0 0-15,1 1 0 0,0-2 0 0,1-1 0 16,-1 2 0-16,1-3 0 0,0 1 0 0,0 0 0 15,1 1-144-15,0 0 144 0,-2-2-320 0,2 1 0 16,0-1 0-16,1 3 0 16,-2-3-336-16,1 2-80 0,0-1-16 0,0 2-11760 15,1-6-2352-15</inkml:trace>
  <inkml:trace contextRef="#ctx0" brushRef="#br0" timeOffset="-109531.15">19884 17431 6447 0,'0'-1'576'0,"0"1"-576"0,0 0 0 0,0-3 0 16,0 6 1280-16,0-3 128 0,0-3 48 0,0 1 0 15,1 0 656-15,-1 0 128 0,1-2 16 0,-2 2 16 16,1 2-48-16,0 0-16 0,0 0 0 0,0 0 0 16,0 0-16-16,0 0 0 0,0 0 0 0,-7-16 0 15,5 16-784-15,1-4-176 0,0 2-16 0,0-2-16 16,-1 4-624-16,2-3-112 0,0 3-16 0,0-2-16 16,0 1-128-16,0 1-32 0,0 0 0 0,0 0 0 15,0 0-80-15,0 1-32 0,2 1 0 0,-1 1 0 16,0-2-32-16,-1 4 0 0,1-4 0 0,1 4 0 15,-1-4-128-15,0 4 0 0,2 0 144 0,-2 4-144 16,1-3 0-16,2 2 0 0,-2 0 0 0,2 1 0 16,0-3 0-16,-2 4 0 0,2 0 0 0,0-1 0 0,-2 0 0 0,2-1 0 15,-2 3 0-15,1 0 0 0,-1 0 0 0,0-1 144 16,0 0-144-16,-1-4 0 0,0 3 160 0,-1-5-160 16,2 2 128-16,-1-3-128 0,-1 0 144 0,1 1-144 15,-1-4 160-15,1 2-160 0,-1-2 128 0,2 0-128 16,-2 0 0-16,1 0 144 0,0 0-144 0,-1 1 0 15,1 2 0-15,-1-3 128 0,0 0-128 0,0 0 0 16,0 2 144-16,0-2-144 0,2 2 0 0,-4 0 128 16,2-1-128-16,0 2 0 0,-1-3 0 0,0 2 0 15,1-1 0-15,-1 2 0 0,1-3 0 0,-2 2 0 16,1-2 0-16,1 4 0 0,-2-4 0 0,0 3 0 16,1-3 0-16,0 1 0 0,1 1 0 0,-1-2 0 0,0 3 0 0,-2-2 0 15,2 1 0-15,-2 2 0 16,1 0 0-16,-2 1 0 0,2 1 0 0,-2-2 0 0,2 2 0 0,-2 0 0 15,0 0 0-15,0 0 0 0,1 4 0 0,-2-3 0 16,0-1 0-16,0 0 0 0,0 7 0 0,-1 0 0 16,0-3 0-16,-1 0 0 0,1 1 0 0,0-4 0 15,0 2 0-15,0-3 0 0,1 0 0 0,0-1 0 16,0 0 0-16,0-1 0 0,1-2 0 0,0 2 0 16,1-2 0-16,-1-2 0 0,2 4 0 0,-1-4 0 15,1 0 0-15,-1 3 0 0,2-2 0 0,0 1 0 16,1-2 0-16,-2 0 0 0,2 0 0 0,0 0 0 15,-1 0 0-15,2 0 0 0,-1 0 0 0,0-3-128 16,2 3 128-16,-1-3 0 0,1 1 0 0,0 0 0 16,-1 0 0-16,-1 2 0 0,0 0 0 0,0 0 0 0,0 0 0 0,0 0 0 15,0 0 0-15,0 0 0 0,0 0 0 0,0 0 0 16,0 0 0-16,38-35 0 0,-38 35 0 0,0 0 0 16,0 0 0-16,0 0 0 0,0 0 0 0,0 0 0 15,0 0 0-15,0 0 0 0,42-32 0 0,-42 32 0 16,0 0 0-16,0 0 0 0,0 0 0 0,0 0 0 15,0 0 0-15,43-32 0 0,-43 32 0 0,0 0 0 16,0 0 0-16,0 0 0 0,0 0 0 0,0 0 0 16,0 0 0-16,0 0 0 0,0 0 0 0,0 0 0 15,0 0 0-15,0 0 0 0,0 0 0 0,0 0 0 16,0 0 0-16,0 0 0 0,0 0 0 0,43-28 0 16,-42 28 0-16,0-3 0 0,0 3 0 0,-1-2 0 15,0 0 0-15,0 2 0 0,1 0 0 0,-1 0 0 0,-1 0 0 0,1 0 0 16,0 0 848-16,-1 2 160 0,1 0 16 0,0-2 16 15,-1 3-832-15,1 0-208 0,0-1 0 0,-1 0 0 16,1 1 0-16,-2 0 0 0,2 0 0 0,0-2 0 31,-1 4-768-31,1-1-192 0,0-2-32 0,0 2-16 0,1-1 832 0,-1 4 176 0,0-1 0 0,2 0 0 16,-1 0 960-16,0 2 160 0,1 0 32 0,1 1 0 31,-1-2-1680-31,1 0-336 0,2 1-64 0,-1-2-16 0,0 2 800 0,0-4 144 0,0 0 0 0,1 0 0 16,0 0 0-16,1 1 0 0,0 0 0 0,-1 0 0 15,1 1 0-15,0-2 0 0,-1-1 0 0,2 2 0 16,-1-1 0-16,-1 0 0 0,0 2 0 0,0-2 0 16,-2-2 0-16,1 1 0 0,0-2 0 0,-1-1 0 0,1-1 0 15,-4 1 0-15,0 0 0 0,0 0 0 16,0 0-512-16,0 0-16 0,0 0-16 0,0 0 0 16,15-47-896-16,-15 47-176 0</inkml:trace>
  <inkml:trace contextRef="#ctx0" brushRef="#br0" timeOffset="-108097.77">19586 17206 1839 0,'-2'-3'160'0,"1"2"-160"15,-1 1 0-15,2-2 0 0,0 2 448 0,-1-3 64 16,-1-1 16-16,0-2 0 0,-1 0-160 0,0 0-48 16,0 0 0-16,1 2 0 0,0 0-64 0,1 2-32 15,0 1 0-15,0 1 0 0,0 1 352 0,1 1 64 16,-2-2 0-16,2 4 16 0,-1-1 384 0,1-2 80 15,-1 1 16-15,0 1 0 0,1 0 336 0,-2-3 80 16,2 3 16-16,-1-3 0 0,0 0-112 0,1 0-32 16,0 0 0-16,-1-3 0 0,-1 3-320 0,2-3-64 15,0 0-16-15,0 0 0 0,2 3 64 0,-1-3 0 16,-1-1 0-16,1 2 0 0,0-1-64 0,1 3 0 16,0-1 0-16,-1 1 0 0,3 1-64 0,-2 2-32 15,2-1 0-15,1 2 0 0,-1-1-160 0,1-2-48 16,0 1 0-16,0 1 0 0,0 0-368 0,-2 0-80 15,2 1-16-15,-1-3 0 0,1 1-96 0,0 1-32 0,1-3 0 0,0 0 0 16,-6 0 0-16,0 0-128 0,0 0 192 0,0 0-64 16,0 0 0-16,48-19-128 0,-48 19 192 0,0 0-64 15,0 0 0-15,0 0 0 0,0 0 0 0,0 0 0 16,49-13-128-16,-49 13 160 0,0 0-160 0,0 0 160 16,21 7-160-16,-15-4 0 0,-2 0 144 0,1 0-144 15,-2 0 0-15,2 0 128 0,0-3-128 0,0 0 0 16,-5 0 0-16,0 0 0 0,0 0 0 0,0 0 0 15,0 0 0-15,0 0 0 0,0 0 0 0,46-29 0 16,-46 29 0-16,0 0 0 0,0 0 0 0,0 0 0 16,0 0 0-16,0 0 0 0,0 0 0 0,0 0 0 15,0 0 0-15,0 0 0 0,38 0 0 0,-35 0 0 16,-3 0 0-16,0 0 0 0,7 5 0 0,-3 0 128 0,-2-1-128 0,2-1 0 16,0-3 0-16,-1 3 0 0,0 0 0 0,1-3 0 15,-1 1 0-15,1 1 0 0,0-2 0 0,-1 0 0 16,2 3 0-16,-1-3 0 0,0 0 0 0,-2 1 0 15,2-1 0-15,0 0 0 0,-2 0 0 0,-1 0 0 16,3 3 0-16,-1-3 0 0,0-3 0 0,1 3 0 16,0-1 0-16,1 1 0 0,-2 0 0 0,1 0 0 15,1 0 0-15,-1 0 0 0,1 1 0 0,0 2 0 16,0-2 0-16,-2 1 0 0,1 1 0 0,-2-2 0 16,2 1 0-16,0 1 0 0,0 1 0 0,-1-4 0 15,1 0 0-15,0 0 0 0,1 0 0 0,0 0 0 16,0 0 0-16,-5 0 0 0,0 0 0 0,0 0 0 15,0 0 0-15,0 0 0 0,0 0 0 0,0 0 0 0,0 0 0 16,45-25 0-16,-40 24 0 0,-1 1 0 0,-2 0 0 0,1 1 0 16,1-1 0-16,-1 2 0 0,1 1 0 0,-1-2 0 15,0 2 0-15,0 0 0 0,0 3 0 0,0-3 0 16,1 1 0-16,-2-2 0 0,1 2 0 0,0-2 0 16,0 0 0-16,-1 0 0 0,2-1 0 0,-2-1 0 15,3 0 0-15,-2 0 0 0,0 3 0 0,1-3 0 16,-4 0 0-16,0 0 0 0,0 0 0 0,0 0 0 15,0 0 0-15,0 0 0 0,0 0 0 0,0 0 0 16,0 0 0-16,0 0 0 0,0 0 0 0,0 0 0 16,41-8 0-16,-39 12 0 0,1 0 0 0,-1-2 0 15,1 4 0-15,-1-2 0 0,1-1 0 0,-1-2 0 0,1 1 0 16,1-2 0-16,-2 3 0 0,-2-3 0 16,0 0 0-16,0 0 0 0,0 0 0 0,0 0 0 0,0 0 0 0,0 0 0 15,0 0 0-15,0 0 0 0,0 0 0 0,0 0 0 16,0 0 0-16,0 0 0 0,0 0 0 0,41-34 0 15,-40 34 0-15,1 0 0 0,0 3 0 0,0-6 0 16,-2 3 0-16,0 0 128 0,0 0-128 0,6 3 0 16,-4-1 0-16,-1 0 0 0,0 0 0 0,0-2 0 15,1 1 0-15,-1-1 0 0,1 0 0 0,0 3 0 16,0-3 0-16,-1 0 0 0,2 0 0 0,-2 0 0 16,1 2 0-16,0-2 0 0,0 0 0 0,-1 1 0 15,1-1 0-15,-1-1 0 0,-1 1 0 0,0 0 0 16,0 0 0-16,2 4 0 0,-2-2 0 0,2 0 0 0,-2 3 0 15,0-5 0-15,0 0 0 0,0 1 0 0,0 1 0 0,1-2 0 16,-1 3 0-16,0-3 0 0,0 0 0 0,0 0 0 16,0 0 0-16,0 0 0 0,0 0 0 0,3-3 0 15,-3 3 0-15,0 0 0 0,4 4 0 0,-4 2 0 16,1-2 0-16,-1-2 0 0,0 1 0 0,2-3 0 16,-2-3 0-16,0 3 0 0,0 0 0 0,-2 0-128 15,2-2 128-15,-1 1 0 0,1-2 0 0,0 3 0 16,0 0-160-16,0 0 0 0,0 0 0 0,-7-22 0 31,6 19-352-31,-2 2-64 0,2-1 0 0,-2-2-17856 0</inkml:trace>
  <inkml:trace contextRef="#ctx0" brushRef="#br0" timeOffset="-99313.92">20992 17206 3679 0,'-3'0'320'0,"1"0"-320"16,-1 0 0-16,2 2 0 0,1-2 1472 0,-1 2 240 15,-3 1 32-15,-1 2 16 0,-2-1 1024 0,-1-2 208 16,1 0 32-16,1 0 16 0,1 1-32 0,2-2-16 16,1 1 0-16,1-2 0 0,2 3-880 0,0-3-160 15,0 0-32-15,2 0-16 0,-1-3-976 0,3 3-192 16,0 0-32-16,1 0-16 0,2 0-176 0,-1 3-16 15,2-3-16-15,-1 1 0 0,1 1-128 0,0-2-32 16,1 4 0-16,-2-1 0 0,1 3-144 0,1-2-48 16,0-2 0-16,1 2 0 0,-1-2-128 0,1 2 0 15,-1 0 0-15,1-4 0 0,-1 2 0 0,-2-2 0 16,-8 0 0-16,0 0 0 0,0 0 0 0,0 0 0 16,47-2 0-16,-39-1 0 0,-1 3 0 0,-1 0 0 15,-1 3 0-15,0-3 0 0,-1 0 0 0,-1 0 0 0,-1 2 0 0,1 2 0 16,-1-2 0-16,-1 2 0 0,0-2 0 15,1-2 0-15,-2 0-320 0,1-2 16 0,-1 2 0 0,-1-4 0 32,1-1-400-32,-2 2-64 0,2 3-32 0,-1-3 0 15,1-4-912-15,-1-3-176 0,-1 1-32 0,0 2-14080 0</inkml:trace>
  <inkml:trace contextRef="#ctx0" brushRef="#br0" timeOffset="-98748.27">20932 17411 3679 0,'0'0'160'0,"0"0"32"0,-1 0-192 0,1 0 0 15,-1 0 0-15,1-2 0 0,-1 2 784 0,-1-2 112 16,1 1 32-16,-1 0 0 0,-1-2 832 0,1 2 160 16,1-1 48-16,-2-1 0 0,2 3 144 0,0 0 16 15,-1 0 16-15,1 3 0 0,1-3-32 0,0 2-16 0,1 2 0 0,-1-4 0 16,2 1-304-16,-1 0-64 0,1 3-16 0,0-4 0 15,0 1-432-15,0-1-96 0,1-1-16 0,1 1 0 16,-1-2-560-16,1 0-112 0,0 2-32 0,1-1 0 16,0-3-160-16,1 3-48 0,1-1 0 0,1-2 0 15,-1 2-64-15,2-1 0 0,-1 2-16 0,1 1 0 16,-2-3-176-16,2 3 192 0,0 0-192 0,1 3 192 16,1-3-192-16,-1 1 128 0,1 2-128 0,-1-3 128 15,0 0-128-15,0 0 0 0,-3 0 0 0,2 0 0 16,-9 0 0-16,0 0 0 0,0 0 0 0,0 0 0 15,54-14 0-15,-54 14 0 0,0 0 0 0,0 0 0 16,0 0 0-16,0 0 0 0,0 0 0 0,52-15 0 16,-47 15 0-16,0 0 0 0,0 3 0 0,0-3 0 15,-2 1 0-15,1 1 0 0,0-2 0 0,0 3 0 0,-1-3 0 0,0 0 0 16,0 0 0-16,0 1 0 0,-1 1 0 0,0 1 0 16,-2 1 0-16,0-1 0 0,0 1-320 0,-2 2 0 15,0 3 0-15,-1-5 0 16,1-2-560-16,-1 2-96 0,2-2-32 0,-1 0-16784 15</inkml:trace>
  <inkml:trace contextRef="#ctx0" brushRef="#br0" timeOffset="-98231.1">21603 16997 1839 0,'0'-3'160'16,"0"1"-160"-16,0 1 0 0,0 1 0 16,0 0 1568-16,0-3 288 0,0-1 48 0,0 1 16 15,1-2 848-15,-1-1 176 0,1 2 48 0,-1 1 0 0,1 2-336 16,0-1-64-16,-1 2-16 0,2 2 0 16,-1-1-400-16,0 2-96 0,-1 3-16 0,1 3 0 0,1-2-736 0,-1 6-160 15,0 1-16-15,0 2-16 0,1 4-528 0,-2-1-96 16,1 3-32-16,0 0 0 0,-1 3-32 0,0 1-16 15,0 2 0-15,0 5 0 0,0 1-80 0,0 7-16 16,0 2 0-16,-1 2 0 0,-2-1-176 0,1 1-32 16,-1-4-128-16,-2-5 192 0,2-6-192 0,-2-1 128 15,0-4-128-15,0-3 0 0,-1-4 0 0,2-1 0 16,0-1 0-16,1-4 0 0,0-5 0 0,2 0 0 16,-2 1 0-16,2-2 0 0,1-2 0 0,-1-4 0 15,1 0 0-15,0 0 0 0,0 0-192 0,0 0 64 0,1 0 128 0,0-2-208 31,1 0-448-31,0 0-96 0,1-1-16 0,-1 0 0 16,1-1-992-16,-1 0-208 0</inkml:trace>
  <inkml:trace contextRef="#ctx0" brushRef="#br0" timeOffset="-77797.92">23540 16576 9679 0,'0'0'864'0,"0"0"-688"16,0 0-176-16,0 0 0 0,3-37 0 0,-3 36 0 15,0-1 0-15,0 2 0 0,0-3 0 0,-2 2 0 0,2-2 0 0,-1 1 0 0,0 1 0 0,-1 1 0 16,0 0 0-16,1 0 0 0,0 0 0 0,0 0 0 15,-2 3 0-15,2 0 0 0,-2-3 0 0,2 0 0 16,1 4 0-16,0-2 0 0,0-1 128 0,1 2 0 16,1-2-128-16,0 1-240 0,1 1 64 0,2 3 48 15,3 2-16-15,1 0 0 0</inkml:trace>
  <inkml:trace contextRef="#ctx0" brushRef="#br0" timeOffset="-77212.62">23503 16605 7759 0,'3'0'688'0,"-2"1"-560"16,-1-1-128-16,0 3 0 0,0-3 0 0,0 2 0 0,1-2 0 15,2 4 0-15,-1-1 0 0,0 2 0 0,1 3 0 16,1-2 0-16,-2 0 0 0,2 0 0 0,-2 1 0 0,1-4 0 15,-1 1 0-15,2 1 0 0,0-1 0 16,-2-2 0-16,1-1 0 0,-2 2 0 16,0-2 0-16,0-1 0 0,-1-1 0 0,2-2 0 0,-2 2 0 0,-2-5 0 15,1 1 0-15,0-2 0 0,0 0-144 0,-2 1 144 16,-1 0 0-16,1 0 0 0,-2 2 0 0,0-2 0 16,0 2 0-16,-1-1 0 0,-2 2 0 0,2-4 0 15,-1 4 0-15,-1 0 0 0,2 1 0 0,0 0 128 16,-3-1 992-16,1 0 192 0,-2 3 32 0,0-2 16 15,0 1 736-15,3-2 144 0,-1 3 16 0,3 0 16 16,0-2-80-16,3 0-16 0,-1 2 0 0,2 0 48 0,1-2-464 16,1-1-96-16,-1 2 0 0,1 1-16 0,4-3-128 0,-5 3-32 15,0 0 0-15,0 0 0 0,0 0-384 0,52-15-80 16,-52 15 0-16,0 0-16 0,60-4-464 0,-60 4-96 16,53 0 0-16,-53 0 16 0,60 0-208 0,-60 0-32 15,49 0-16-15,-49 0 0 0,42-3-208 0,-42 3 0 16,0 0 0-16,46 0-160 0,-46 0 0 0,0 0 0 15,0 0 0-15,45-2 160 16,-45 2-448-16,0 0 16 0,0 0 16 0,0 0 0 16,0 0-1360-16,0 0-272 0</inkml:trace>
  <inkml:trace contextRef="#ctx0" brushRef="#br0" timeOffset="-76946.5">23675 16416 11967 0,'-11'6'528'0,"5"-4"112"0,1 2-512 0,2-4-128 0,2 1 0 0,1-1 0 15,1 0 3264-15,-1 3 608 0,0-1 128 0,2 2 32 16,-1 2-336-16,1 3-64 0,2 2-16 0,0 1 0 16,2 4-2080-16,0 2-432 0,0 1-80 0,-1 0 0 15,0 3-368-15,-1 0-64 0,-2 1-16 0,0 1 0 16,-2 0-192-16,0 1-64 0,0-1 0 0,-2 2 0 16,2 0-192-16,-1-1-128 0,-1 0 160 0,2-3-160 15,-2-3 0-15,2-3 0 0,-1-3 0 0,1-2 0 16,0-3 0-16,0-2-160 0,0-2 160 0,0-2-192 15,3-4-480-15,-1 1-96 0,-2 1-32 0,0 0 0 16,0 0-992-16,0 0-208 0</inkml:trace>
  <inkml:trace contextRef="#ctx0" brushRef="#br0" timeOffset="-76578.11">24008 16609 12895 0,'-3'6'1152'0,"1"0"-928"16,0-4-224-16,0 2 0 0,2-4 3632 0,-1 1 672 15,0 2 144-15,-2 1 32 0,-2 4-816 0,-1 1-144 16,-4 4-48-16,0 1 0 0,3 1-2160 0,-3-2-432 16,1-1-96-16,1 0-16 0,-1-2-336 0,1 0-80 15,2 2-16-15,-1-2 0 0,1 2-336 0,1-2 144 16,0-1-144-16,1-2 0 0,2 2 0 0,0-3 0 16,2-2 0-16,4-2 0 0,1 2 0 0,-5-4 0 15,0 0 0-15,0 0-144 0,43-10 144 0,-43 10 0 0,0 0 0 0,0 0-128 16,53-22-192-16,-53 22-16 0,0 0-16 0,47-28 0 31,-47 28-144-31,0 0-16 0,0 0-16 0,47-34 0 0,-38 34 208 0,-9 0 32 0,0 0 16 0,0 0 0 16,0 0 272-16,19-48 0 0,-18 42-128 0,-1 0 128 15,0 2 0-15,-1 0 0 0,-2 2 0 0,1 2 0 16,-1 0 128-16,-1 0 48 0,0 2 0 0,0 2 0 16,-1 2 176-16,1 1 32 0,0 8 16 0,0-2 0 15,0-7-80-15,0-2 0 0,2 3-16 0,-2 4 0 16,0 1-144-16,1 2-32 0,-1 1 0 0,1 1 0 15,1 0-128-15,1 0 0 0,1-4 0 0,1 1 128 16,1-1-128-16,1-2 0 0,2-4 0 0,0-2 0 16,0-4-384-16,-5 0-64 0,0 0-16 0,0 0-18976 15</inkml:trace>
  <inkml:trace contextRef="#ctx0" brushRef="#br0" timeOffset="-76347.18">24369 16320 32255 0,'-10'14'1424'0,"5"-8"304"0,1 0-1392 0,0 1-336 16,2-1 0-16,0 0 0 0,-1 0 1936 0,-1 6 320 15,-2 11 64-15,0 5 16 0,-1 1-1168 0,2-1-224 16,1 1-48-16,1-4-16 0,2 0-432 0,0-5-96 16,1 1-16-16,0 1 0 0,0 1-336 0,0-1 0 15,1-2 0-15,-1 1 0 0,1 1 0 0,-1 0 0 16,2-2 0-16,-2-2 0 15,1-3-560-15,-1-5-16 0,0 0-16 0,0-1 0 16,0-2-512-16,-1-1-112 0,1-2 0 0,-2 1-16560 0</inkml:trace>
  <inkml:trace contextRef="#ctx0" brushRef="#br0" timeOffset="-76147.27">24288 16738 8287 0,'0'0'368'0,"0"0"80"0,0 0-448 0,0 0 0 0,0 0 0 0,0 0 0 16,0 0 2864-16,32-48 480 0,-32 48 112 0,0 0 0 15,0 0 960-15,57-41 176 0,-57 41 32 0,0 0 16 16,49-22-2672-16,-49 22-544 0,0 0-96 0,43-21-32 16,-43 21-720-16,0 0-128 0,0 0-48 0,0 0 0 0,0 0-272 15,51-23-128-15,-51 23 0 0,0 0 128 16,0 0-128-16,0 0 0 0,0 0 0 0,49-34 0 16,-49 34-448-16,0 0-32 0,0 0 0 0,0 0-12176 15,0 0-2432-15</inkml:trace>
  <inkml:trace contextRef="#ctx0" brushRef="#br0" timeOffset="-75961.5">24424 16662 7359 0,'-1'10'320'0,"0"-4"80"0,1-4-400 0,1 2 0 16,0-3 0-16,1 2 0 0,0 0 2464 0,2 2 416 16,3 5 64-16,3 0 32 0,0 3 544 0,1-1 128 15,-1 0 0-15,0-1 16 0,0 1-1920 0,-2-3-384 16,1 1-80-16,0 3 0 0,-3-3-1040 0,0 2-240 15,-1-3 0-15,-1 0 0 16,-2 1-736-16,1-3-160 0,-2 1-16 0,-1-3-14064 0</inkml:trace>
  <inkml:trace contextRef="#ctx0" brushRef="#br0" timeOffset="-75513.52">24607 16792 1839 0,'2'0'160'0,"-2"0"-160"0,1 0 0 0,0 0 0 16,0 0 2160-16,1 0 400 0,1 0 64 0,2 0 32 0,4 3 1024 15,0-3 208-15,-9 0 32 0,0 0 16 16,34 0-1104-16,-34 0-208 0,0 0-64 0,0 0 0 0,47-7-1136 0,-47 7-224 16,0 0-48-16,0 0-16 0,55-19-672 0,-55 19-128 15,0 0-16-15,0 0-16 0,49-34-304 0,-49 34 0 16,0 0 128-16,0 0-128 0,0 0 0 0,41-47 0 15,-41 47 0-15,0 0 0 0,0 0 0 0,0 0 0 16,0 0 0-16,12-49-144 0,-12 49 144 0,0 0 0 16,-7-22-144-16,2 14 144 0,0 4 0 0,-1-2 0 15,-1 1 0-15,0 1 0 0,-2 3 160 0,1-2 48 16,-2 0 16-16,1 3 0 0,3-3 64 0,0 3 16 16,-2 0 0-16,0 0 0 0,-1 0-64 0,-2 3-16 15,1 0 0-15,0 1 0 0,-1 2-16 0,2 7 0 16,2 3 0-16,1-4 0 0,1-6 48 0,1 2 16 15,0 6 0-15,3 1 0 0,1 5 0 0,1-1 0 16,2 3 0-16,1 0 0 0,1 0-80 0,1 3 0 0,0-1-16 16,1-2 0-16,2-1-176 0,1-5 0 0,0 0 144 15,-2-6-144-15,-1-1 0 0,1-3 0 0,1 0 0 0,1-2 0 16,0-2 0-16,-10-2 0 0,0 0 0 0,0 0-128 31,0 0-512-31,41-12-112 0,-41 12-16 0,0 0-18784 0</inkml:trace>
  <inkml:trace contextRef="#ctx0" brushRef="#br0" timeOffset="-75128.57">24149 16691 5519 0,'-2'0'240'0,"2"-1"64"0,-1 1-304 0,0 0 0 15,0 0 0-15,-1 0 0 0,1 0 1264 0,-1-2 192 0,-2 2 32 0,-1 0 16 16,-1-3 800-16,0 2 144 0,0 1 48 0,-3 0 0 16,1 0-304-16,1 0-48 0,-2 1-16 0,1-1 0 15,-1 0-32-15,2-1-16 0,0 1 0 16,1-2 0-16,1 0-800 0,2 0-176 0,0-2-16 0,2-2-16 16,1 1-688-16,0 1-128 0,0 4-16 0,0 0-16 15,0 0-224-15,0 0-208 0,0 0 32 0,0 0-17328 16</inkml:trace>
  <inkml:trace contextRef="#ctx0" brushRef="#br0" timeOffset="-73764.61">25994 16418 9215 0,'-8'0'816'0,"2"-2"-656"16,1 2-160-16,4-3 0 0,0 3 2256 0,1 0 432 16,0 0 64-16,-2-1 32 0,0-2 800 0,1 0 144 15,-1 3 48-15,1-3 0 0,2 3-1376 0,2 3-272 16,1 0-48-16,-1 0-16 0,1 3-1264 0,0 0-256 16,-2 2-48-16,1 0-16 0,0 2-80 0,0 0-16 15,-1-4 0-15,-1 1 0 0,2 5-160 0,-1 2-32 16,0 4-16-16,0 1 0 0,-2 0-176 0,0 2 0 15,0-2 0-15,-1 1 128 0,0-2-128 0,-2 0 0 16,1 0 0-16,-2 3 0 0,0-4 0 0,-1 5 0 16,0-4 0-16,-1-2 0 0,0-2-128 0,0 1 128 0,1-2 0 15,0-2 0-15,0-1 0 0,1-4 0 16,2 1 0-16,1-1 0 0,-1-5 0 0,2 1 0 0,0-2 0 0,3 0 0 16,-3 0 0-16,0 0 0 0,0 0 0 0,0 0 0 15,0 0 0-15,0 0 0 0,46-22 0 0,-46 22 0 16,0 0 0-16,48-25 0 0,-48 25 0 0,0 0 0 15,59-28 0-15,-59 28 192 0,0 0-192 0,63-22 192 16,-63 22-192-16,0 0 0 0,61-15 144 0,-61 15-144 16,0 0 0-16,46-1 0 0,-46 1 0 0,22 6 0 15,-14-2 0-15,-1 2 0 0,-2 2 0 0,-3 0 0 16,-1 1 0-16,-2 0 0 0,-1 1 0 0,-2 3 128 16,-1-1-128-16,-1 0 0 0,-3 4 0 0,-1-2 0 15,-2 2 0-15,-2-1 0 0,-2-1 0 0,0-2 0 16,0 0 0-16,0 1 0 0,-3-1 0 0,2-5 0 0,0 2 0 0,-1-3 128 15,-1 0-128-15,-2-3 128 0,2 1 48 0,1-4 16 16,0 0 0-16,2-3 0 0,3 2-192 0,1-5 192 16,4 0-192-16,3-1 192 0,2-1-192 0,3 8 0 15,0 0 0-15,0 0 128 0,0 0-128 0,0 0 0 16,0 0 0-16,36-51 0 0,-36 51 0 0,0 0 0 16,0 0-128-16,50-35 128 15,-50 35-576-15,0 0-32 0,0 0-16 0,55-35-12560 16,-55 35-2496-16</inkml:trace>
  <inkml:trace contextRef="#ctx0" brushRef="#br0" timeOffset="-73344.76">26659 16633 9215 0,'-1'0'816'0,"1"0"-656"0,1 0-160 0,0 0 0 0,0 0 1872 0,1 0 352 16,0-2 64-16,2 4 16 0,1-2 1376 0,1 0 288 16,2 4 48-16,1-2 16 0,1 0-1296 0,-10-2-256 15,22 5-48-15,-22-5-16 0,0 0-1488 0,36 3-288 16,-36-3-64-16,0 0-16 0,40 0-272 0,-40 0-48 16,0 0-16-16,0 0 0 0,44-3-224 0,-44 3 0 15,18 7 128-15,-11-4-128 0,-7-3 0 0,0 0 0 16,0 0 0-16,0 0 0 0,0 0-240 0,0 0-80 15,0 0-32-15,0 0 0 16,0 0-1232-16,0 0-240 0,0 0-48 0,36-41-15088 0</inkml:trace>
  <inkml:trace contextRef="#ctx0" brushRef="#br0" timeOffset="-73081.15">26639 16785 14735 0,'1'3'640'0,"0"-3"160"0,1 0-640 0,-1 0-160 0,0 1 0 0,0-1 0 16,2 3 2944-16,-1-3 576 0,3 0 96 0,3 1 32 16,-8-1-224-16,0 0-32 0,32 2-16 0,-32-2 0 15,0 0-2176-15,38 3-432 0,-38-3-96 0,0 0-16 16,41 0-288-16,-41 0-64 0,0 0-16 0,33 3 0 0,-33-3-288 0,0 0 128 15,30 3-128-15,-30-3 0 0,0 0 0 0,0 0 0 16,37 0 0-16,-37 0 0 16,0 0-608-16,0 0-80 0,36-3-16 0</inkml:trace>
  <inkml:trace contextRef="#ctx0" brushRef="#br0" timeOffset="-72626.95">27397 16592 16575 0,'-6'0'736'0,"1"-2"160"15,2 1-720-15,1 1-176 0,1-3 0 0,-1 3 0 0,0 0 2432 0,0-2 448 0,-5 1 80 0,0 1 32 16,-4-3 544-16,0 3 112 16,-2 3 32-16,1 0 0 0,0 1-2352 0,-1 1-480 0,1 2-80 0,-2 2-32 15,3 1-288-15,0 0-64 0,0 5-16 0,1-2 0 16,3 3-176-16,-1 3-16 0,3 1-16 0,1 1 0 15,2 1-160-15,0 0 192 0,3 3-192 0,1-3 192 16,2 0-192-16,2-2 0 0,3 1 0 0,1-3 128 16,3-4-128-16,1-1 0 0,1-3 0 0,1-2 0 15,0-1 0-15,2-4 0 0,-18-3 0 0,40 0 0 16,-40 0 0-16,41-10 0 0,-41 10 0 0,43-21 0 16,-43 21-160-16,0 0 160 0,50-36 0 0,-50 36-144 15,0 0-112-15,38-53 0 0,-38 53-16 0,0 0 0 16,26-65-112-16,-26 65 0 0,0 0-16 0,6-63 0 0,-6 63 240 15,0 0 160-15,-7-57-192 0,7 57 192 0,-10-34 0 0,2 20 0 16,-2-3 0-16,-1 3 144 0,5 6 144 0,-1-2 32 16,-6 2 0-16,-3-5 0 0,-2 3 16 0,2 4 16 15,4 3 0-15,0-2 0 0,-5 3-144 16,-4 2-16-16,-3 2-16 0,1 3 0 0,3 1-176 0,1 1 192 16,3 3-192-16,2-1 192 0,2-1-192 0,3 2-256 15,0-2 64-15,1 0 16 16,3-2-560-16,2-2-112 0,-1 2-32 0,2 1-18496 15</inkml:trace>
  <inkml:trace contextRef="#ctx0" brushRef="#br0" timeOffset="-71847.97">26138 17693 10127 0,'-2'3'896'0,"-1"-3"-704"15,2 0-192-15,0 0 0 0,0 0 1984 0,-2 0 352 16,-2 1 80-16,-4 1 16 0,0-2 848 0,-3 3 176 0,1-2 48 0,-1 4 0 16,0-4-1440-16,-1 4-272 15,3-1-64-15,-1-1-16 0,0 4-928 0,0-1-176 0,0 0-32 16,1 4-16-16,0 0-240 0,1 1-64 0,3 0 0 0,0 1 0 15,2 3-128-15,2-1-128 0,1 1 192 0,1-3-192 16,2 4 144-16,2-3-144 0,1-2 0 0,3-3 144 16,1-1-144-16,0-5 0 0,-1 2 144 0,1-2-144 15,-9-2 0-15,0 0 0 0,38-5 0 0,-38 5 0 16,0 0 0-16,49-22 0 0,-49 22 0 0,0 0 0 16,49-38 0-16,-49 38 0 0,0 0 0 0,40-45 0 15,-40 45 0-15,0 0 0 0,0 0 0 0,31-53 0 16,-31 53 0-16,0 0 0 0,0 0 0 0,0 0 0 15,0 0 0-15,0 0 0 0,0 0 0 0,0 0 0 0,0 0 128 16,0 0 16-16,0 0 0 0,0 0 0 0,0 0 112 0,0 0 0 16,-8-20 16-16,7 24 0 0,0 0-48 0,-1 1-16 15,1 2 0-15,1 2 0 0,-1 0-32 0,0-1-16 16,-1 3 0-16,0 0 0 0,1 0-160 0,0 2 160 16,-1 0-160-16,0 0 160 0,1-1-160 0,1 0 0 15,-2 1 0-15,2-2 0 0,0 1 0 0,0 1 0 16,0-4 0-16,0 1 0 0,0 2-384 0,0-6 32 15,2-3 16-15,-2 1 0 16,0 1-368-16,0-1-80 0,1 2-16 0,-1-2-17504 16</inkml:trace>
  <inkml:trace contextRef="#ctx0" brushRef="#br0" timeOffset="-71380.31">26590 17661 5519 0,'-9'0'496'0,"4"-3"-496"15,2 3 0-15,2-1 0 0,0 1 2864 0,1 0 464 16,2 0 112-16,-2-2 16 0,3 2 560 0,1 0 112 15,2 0 32-15,1 0 0 0,3 2-1664 0,0-2-336 16,2 1-64-16,1 2-16 0,0-3-1232 0,2 1-240 16,0 2-48-16,0-3-16 0,1 0-192 0,-1 2-32 15,0-2-16-15,-15 0 0 0,23 1-304 0,-13 2 160 16,-3-3-160-16,1 2 128 0,-2-2-128 0,-1 0 0 16,0 0 0-16,-1 0 0 15,-1 0-496-15,0 0-16 0,-1-2-16 0,0-1 0 16,-1 2-1584-16,-1-1-320 0</inkml:trace>
  <inkml:trace contextRef="#ctx0" brushRef="#br0" timeOffset="-71128.38">26554 17813 11391 0,'2'6'256'0,"-1"-6"48"0,1 3 16 0,1-3 0 0,0 0-320 0,-1 0 0 0,3 0 0 0,0 0 0 16,5-3 4224-16,2 3 800 0,-12 0 160 0,39-6 16 0,-39 6-1936 0,38-6-384 16,-38 6-64-16,40-4-32 0,-23 2-1792 0,-2 2-352 15,0 0-80-15,-3 0-16 16,-1 2-352-16,-2-1-192 0,1 2 192 0,-3-1-192 0,1 2 0 0,-2-4 0 16,0 2 0-16,0-2 0 15,0 0-320-15,0 2-112 0,-1 0-16 0,0-2-17968 16</inkml:trace>
  <inkml:trace contextRef="#ctx0" brushRef="#br0" timeOffset="-70294.85">27443 17417 3679 0,'-3'0'320'0,"1"-2"-320"0,1 2 0 0,1-3 0 16,0 3 2560-16,-2-1 448 0,0 1 96 0,-1-4 16 15,-2 2 736-15,1-2 160 0,0 2 16 0,-1-2 16 16,1 4-1312-16,0 0-272 0,1 0-48 0,0 0-16 15,0 4-1248-15,-1-2-256 0,1 3-64 0,0 1 0 16,-1 3-368-16,0 0-80 0,2 1 0 0,-1-1-16 16,1 1-128-16,-1 3-32 0,3 2 0 0,-1-4 0 0,2 4-208 0,-1-6 176 15,2 1-176-15,-1 1 160 0,3 1-160 0,-1 0 0 16,1 0 144-16,1 1-144 16,-1-1 128-16,1 0-128 0,-2-2 128 0,1 3-128 0,0-3 0 0,-1-1 144 15,1 1-144-15,-1 1 0 0,0 1 0 0,0-4 0 16,-1 1 0-16,-1-3 0 0,2 1 0 0,-1 0 0 15,0-1 0-15,0-2 0 0,1 1 0 0,-2-1 0 16,1 1 0-16,0-1 0 0,-1 0 0 0,0 1 0 16,0-2 0-16,0 0 0 0,-1 1 0 0,0-1 0 15,0 0 0-15,0-2 0 0,0 4 0 0,-1-4 0 16,1 2 0-16,-1 0 0 0,0 1 0 0,0-1 0 16,-1 3 0-16,1-4 0 0,-1 4 0 0,0-2 0 15,0 2 0-15,-2-2 0 0,2 2 0 0,-2 0 0 16,0-2 0-16,-1 2 0 0,0 3 0 0,-1-2 0 15,0 2 0-15,0 1 0 0,-2 0 0 0,0 1 0 0,-2 0 0 0,1 0 0 16,2-1 0-16,-2 0 0 0,-1 2 0 0,-3 1 0 16,-1 3 0-16,-1 0-192 0,2-1 48 0,-2-2 16 15,1 0-48-15,2-1 0 0,1-2 0 0,1 0 0 16,1-1 176-16,3-3 0 0,1 0-144 0,0-2 144 16,3-2 0-16,-1-2 0 0,3 0 0 0,1-2 0 15,2-1 0-15,-1-1 0 0,-2 4 0 0,0 0 0 16,0 0 0-16,0 0 0 0,39-34 0 0,-39 34 0 15,0 0 0-15,0 0 0 0,53-45 128 0,-53 45-128 16,0 0 192-16,42-31-32 0,-42 31-16 0,0 0 0 16,42-23-144-16,-42 23 128 0,0 0-128 0,39-19 128 15,-39 19-128-15,0 0 0 0,33-8 0 0,-25 8 0 16,1 2 0-16,-2-1 0 0,0 4 0 0,-1-1 0 0,0 2 0 16,-1 3 0-16,1-2 0 0,-2 2 0 0,-1-2 144 0,1 2-144 15,1 1 160-15,0 2-160 0,0 2 240 0,1 1-48 16,0-2-16-16,-1 5 0 0,1-5-176 0,-1 2 160 15,0 1-160-15,0-3 160 0,-2-2-160 0,-1 0 0 16,1 2 0-16,-2-3 0 0,1 1 0 0,0-3 0 16,-1-2 0-16,0-2 0 0,2-2-240 0,-2-2-80 15,3-2 0-15,-2-2-16 16,-2 4-656-16,0 0-128 0,0 0-32 0,0 0-17152 16</inkml:trace>
  <inkml:trace contextRef="#ctx0" brushRef="#br0" timeOffset="-67028.85">25525 16089 17503 0,'-10'4'1552'0,"3"0"-1232"0,3-4-320 0,3-3 0 16,-1 2 1344-16,0-3 224 0,-3 2 32 0,-4-1 16 16,-2 0-496-16,-2-4-96 0,-2-1-32 0,0 3 0 15,-1-1-688-15,-1 1-144 0,0 1-32 0,1 0 0 16,-1 4 512-16,0 0 80 0,-2 4 32 0,-1-2 0 16,-2 5 448-16,-1-4 80 0,-2 3 32 0,-1 1 0 0,4-1-304 0,-3 0-64 15,-1 0-16-15,0-2 0 0,1-3-368 0,-2 2-80 16,-3-3-16-16,0-4 0 0,-1-2-288 0,-2-4-176 15,3-3 192-15,-3 1-192 0,1 0 0 0,-2-1 0 16,-3 0 0-16,1 3 0 0,-1 1-144 0,1 3 144 16,0 0-128-16,1 2 128 0,2 0 0 0,-4 4 0 15,-5 2 0-15,-3 4-128 0,3-2 128 0,3 2 128 16,0 2-128-16,1 0 176 0,0 0 16 0,2 1 16 16,2-1 0-16,1 0 0 0,-2-2-16 0,2 2-16 15,2-3 0-15,-1-2 0 0,1-1-48 0,-1 0 0 16,-3-2 0-16,3 0 0 0,2 0-128 0,3 0 0 15,0 0 0-15,0-2 0 0,-2 2 0 0,0 0 0 16,-2 2 128-16,1-2-128 0,2 3 0 0,-1 0 0 0,-1 1 0 16,-3 1 0-16,0 1 0 0,-3 2 0 15,2 0 0-15,1 2 0 0,0 3 0 0,1-1 0 0,2 4 144 0,3-2-144 16,1 2 208-16,1-2-16 0,4-1-16 0,2-1 0 16,3-2-176-16,5 0 0 0,1-4 0 0,3 0 0 15,1 1 0-15,2-4 0 0,3 0 0 0,1 0 0 16,0 0 0-16,2-2 0 0,2 4 0 0,1-1 0 15,1 2 0-15,1-2 0 0,1 2 0 0,1 0 0 16,-1 3 0-16,2 1 0 0,1 2 0 0,-1 2 0 16,2 2 0-16,0 2 0 0,-1 2 0 0,-1 1 0 15,-2 4 0-15,0 1 0 0,0 2 0 0,-1 3 0 16,-3 1 0-16,3 4 0 0,-2 4 0 0,1-1 0 16,-1 5 0-16,0 3 0 0,0-2 0 0,-2 1 0 15,1-4 0-15,0 1 0 0,1 2 0 0,0-4 0 0,0 1 0 16,0-4 0-16,1-1 0 0,-1-1 0 0,2-3 0 0,-1 2 0 15,3-3 0-15,-2 3 0 0,1-3 0 0,-1 3 0 16,1-1 0-16,-2-3 0 0,-1-1 0 0,0 2 0 16,0 5 0-16,-2 0 0 0,1-1 0 0,-1-1 0 15,-1-4 0-15,0-2 0 0,0-2 0 0,1-3 0 16,1-3 0-16,0-1 0 0,2-2 0 0,-1-3 0 16,-1-1 0-16,2-4 128 0,1-1-128 0,2 3 0 15,1 0 0-15,1-2 128 0,1 2-128 0,2-2 0 16,1 3 0-16,1-1 0 0,1 1 0 0,2 0 0 15,2 3 0-15,1-1 0 0,3 1 0 0,-1 1 0 16,4 0 0-16,-2 0 0 0,0-1 0 0,-26-16 0 16,52 26 0-16,-52-26 0 0,55 22 0 0,-55-22 0 0,61 18 0 0,-61-18 0 15,50 13 0-15,-50-13 0 16,66 8 0-16,-66-8 0 0,89 8 0 0,-89-8 0 0,95 8 0 16,-95-8 0-16,95 13 0 0,-95-13 0 0,94 13 0 0,-43-6 0 15,2-1 0-15,4 0 0 0,6 0 0 0,-1 0 0 16,-3 2 0-16,-3 0 0 0,-3-1 0 0,-2-1 0 15,-4 4 0-15,-1-3 0 0,1 2 0 0,-2-1 0 16,2 2 0-16,-2 0-176 0,-45-10 176 0,84 13-128 16,-84-13 128-16,84 9-192 0,-84-9 192 0,84 4-192 15,-84-4 192-15,73 3-160 0,-73-3 160 0,82-3-160 16,-82 3 160-16,83-7 0 0,-83 7 0 0,76-10 0 16,-76 10 0-16,71-12 0 0,-71 12 0 0,67-13 0 15,-67 13 0-15,64-9 128 0,-64 9-128 0,53-1 0 0,-53 1 0 0,53 0 0 16,-53 0 0-16,53 8 128 0,-53-8-128 0,47 10 0 15,-47-10 0-15,45 14 0 0,-45-14 0 0,39 13 0 16,-39-13 0-16,37 10 0 0,-37-10 0 0,0 0 0 16,55 6 0-16,-55-6 0 0,0 0 0 0,63-6 0 15,-63 6 0-15,0 0 0 0,68-20 128 0,-68 20-128 16,0 0 128-16,67-19-128 0,-67 19 0 0,0 0 128 16,73-12-128-16,-73 12 0 0,0 0 0 0,70 2 0 15,-70-2 0-15,46 10 0 0,-46-10 0 0,43 13 0 16,-22-7 0-16,-2 4 0 0,-1-4 0 0,1 4 0 15,-1 0 0-15,2 0 0 0,0-2 0 0,1 2 0 16,0-1 0-16,-2-2 0 0,-3-2 0 0,-16-5 0 16,40 10 0-16,-40-10 0 0,49 6 128 0,-49-6-128 15,54 0 128-15,-54 0-128 0,55 0 160 0,-55 0-32 0,50-2-128 0,-50 2 192 16,0 0-192-16,62 4 176 0,-62-4-176 0,37 6 160 16,-18-1-160-16,-1 2 0 0,1-1 0 0,-2 0 0 15,2 3 0-15,-3 1 0 0,-1-4 0 0,1 4 0 16,1 0 0-16,2-1 0 0,0 0 0 0,4-2 0 15,-1 0 0-15,-22-7 0 0,49 6 0 0,-49-6 0 16,52-1 0-16,-52 1 0 0,53-11 0 0,-53 11 0 16,0 0 0-16,73-20 0 0,-73 20 0 0,0 0 0 15,65-13 0-15,-65 13 0 0,0 0 0 0,64-7 0 16,-64 7 0-16,0 0 0 0,62-12 0 0,-62 12 0 16,0 0 0-16,59-19 0 0,-59 19 0 0,0 0 0 15,66-26 0-15,-66 26 0 0,0 0 0 0,66-33 0 16,-66 33 0-16,0 0 0 0,67-30 0 0,-67 30 0 0,0 0-128 0,61-24 128 15,-61 24 0-15,0 0 0 0,54-16 0 0,-54 16 0 16,0 0 0-16,0 0 0 0,69-25 0 0,-69 25 0 16,0 0 0-16,0 0 0 0,59-29 0 0,-59 29 0 15,0 0 0-15,0 0 0 0,0 0 0 0,54-35 0 16,-54 35-144-16,0 0 144 0,0 0 0 0,0 0 0 16,31-47 0-16,-29 37 0 0,0-3 0 0,-2 1 0 15,-2-4 0-15,1 1 0 0,-1 1 0 0,-2-4 0 16,-1-2 0-16,0-5 0 0,0 1 0 0,0-2 0 15,-1-5 0-15,1-4 0 0,0-3 0 0,1-4 0 16,1-2 0-16,-1-3 0 0,1-1 0 0,3-5 0 16,-1-6 0-16,0-3 0 0,1-1 0 0,1-3 0 15,-1-1 0-15,1 1 0 0,1 3-144 0,-1 3 144 16,-2 6 0-16,1 3-144 0,-3 7 144 0,1 0-192 16,-3 6 192-16,0 3-192 0,-1-2 192 0,-4 8 0 0,0 4-144 0,0-1 144 15,1 1 0-15,-1 0 0 0,2 2 0 0,0-1 0 16,1 2 0-16,0-1 0 0,-1-2 0 0,1-1 0 15,1-2 0-15,-1 3 0 0,2 0 0 0,-1-1 0 16,0-2 0-16,0-1 0 0,0 1 0 0,1 2 0 16,-1 1 0-16,-1 7 0 0,1 2 0 0,-1 1 0 15,-1 4-128-15,1 2 128 0,-1 0 0 0,1 2 0 16,-2-2 0-16,1 2 0 0,-1 1 0 0,0-1 0 16,1 1 0-16,-2 0 0 0,1 0 176 0,1 0-176 15,-2-1 128-15,1 1-128 0,-1-1 0 0,1 1 144 16,1-1-144-16,-1 1 0 0,-1 0 144 0,0-3-144 0,1 5 0 15,-3-5 0-15,1 0 0 0,-2 2 128 0,2 1-128 0,-3-1 0 16,2 4 0-16,-2-3 0 0,0 3 0 0,-2-1 0 16,-1 1 0-16,-2 0 0 0,0-1 128 0,-2 2-128 15,1-2 128-15,0 2-128 0,1-4 0 0,2-1 128 16,1 0-128-16,1-2 0 0,-1 1 0 0,1-3 0 16,-1-1 0-16,0 1 0 0,0-1 0 0,-1 1 0 15,-2 3 0-15,1-2 0 0,-1 2 0 0,1 4 0 16,-2-2 0-16,-2 3 0 0,-2 2 0 0,-1 1 0 15,-1 0 0-15,0 1 0 0,-1 2 0 0,1-1 0 16,5 0 0-16,0 0 0 0,-2 2 0 0,-2-4 0 16,1 2 0-16,2 0 128 0,1 0-128 0,0-2 0 15,1-2 0-15,1 2 0 0,1-2 0 0,0 2 0 16,-2 0 0-16,0-2 0 0,4 2 0 0,-1 0 0 16,-2 0 0-16,-1 0 0 0,2 2 0 0,-1 0 0 0,-2 2 0 0,-1-2-128 15,-3 3 128-15,-1-2 0 0,0 4 0 0,0-1 0 16,2-3 0-16,-1 1 0 0,0 1 0 0,3-1 0 15,0-2 0-15,-1-2 0 0,4 2 0 0,-1 0 0 16,1-2 0-16,1-4 0 0,1 4 0 0,-1 0 0 16,1 0 0-16,1 0 0 0,-2-2 0 0,2 2 0 15,0 0 0-15,-1 0 0 0,0 0 0 0,-1 0-128 16,5 0 128-16,-3-3 0 0,-2 2 0 0,-1-1-128 16,1 2 128-16,0-4 0 0,-1-1 0 0,1 1 0 15,0 1 0-15,0-1 0 0,1-1 0 0,0 1 0 16,0 0 0-16,0 0 0 0,1 2 0 0,0-3 0 15,0 2 0-15,1 1 0 0,0 0 0 0,1 2 0 16,1 0 0-16,0-3 0 0,1 2 0 0,0 1-128 0,0 1 128 16,1-1 0-16,0 0 0 0,-1 3-128 0,1-3 128 15,0 0 0-15,-1 2 0 0,0-2 0 0,1 0 0 0,0 0 0 16,-2 2 0-16,1-2 0 0,1 2 0 0,-3-2 0 16,0 1 0-16,-3 2 0 0,1-1 0 0,-1 2 0 15,1 0 0-15,0 1 0 0,1-2 0 0,-1 4 0 16,1-1 0-16,0 0 0 0,2 1 0 0,-1 2 0 15,2-2 0-15,-1 2 0 0,2-3 0 0,1 0 0 16,0-2 0-16,1 0-128 0,1-2 128 0,0 1 0 16,1-3 0-16,-1 0 0 0,0-3 0 0,0 3 0 15,-1-2 0-15,-1 1 0 0,-1-2 0 0,0 1 0 16,-3 0 0-16,-1 2 0 0,2-2 0 0,-3 1 0 16,2 1 0-16,-2 1 0 0,-1 1 0 0,1 0 128 0,0 0-128 0,-1 1 0 15,-1 0 160-15,-2 1-32 0,2 1-128 0,0-1 192 16,1-2-192-16,1-1 176 0,-1 2-176 0,2-2 160 15,2-1-160-15,0 3 0 0,-1-3 0 0,1-3 0 16,0 3 0-16,0 0 0 0,-1 0 0 0,0 0 0 16,0 3 0-16,-4-3 0 0,1 2 0 0,-2-1 0 15,2 4 0-15,-1-1 0 0,0-2 0 0,0 5 0 16,0-4-256-16,2 4 32 0,0-4 0 0,3-3 0 16,0 3-224-16,3-6-64 0,3 0 0 0,4-7-18016 15</inkml:trace>
  <inkml:trace contextRef="#ctx0" brushRef="#br0" timeOffset="-66176.67">26164 17702 2751 0,'-4'0'256'0,"1"0"-256"16,0 0 0-16,1 0 0 0,1 0 992 0,1 0 160 16,-2-3 16-16,0 3 16 0,1 0 336 0,-3-2 64 15,-1 2 16-15,0 0 0 0,0 0-560 0,1 2-96 16,-1 1-32-16,3-3 0 0,-2 3-80 0,2-3 0 16,2 0-16-16,-1-2 0 0,1 1-544 0,1-2-96 15,-1 0-32-15,1 0 0 0,1-1-144 0,0 1 0 0,0-2-160 0,2 1 160 16,-2 0 0-16,1 2 0 0,1-2 0 0,-2 2 0 15,1-1 0-15,0 2 288 0,-2 1-32 0,2 0-16 16,-2 0 528-16,2 4 128 0,-2-2 0 0,0 2 16 16,0 0 16-16,1 0 0 0,-1 3 0 0,0-4 0 15,-1 4-416-15,1-4-64 0,2 0-32 0,-2 0 0 16,3 1-288-16,-3-1-128 0,1-1 128 0,1-2-128 16,-1 1 0-16,1 2 0 0,-1-3 0 0,1 0 0 15,-2 0 0-15,0 1 0 0,-1 1 0 0,0-2 0 16,0 3 0-16,-1 1 128 0,0-1-128 0,-2 2 128 15,1-1-128-15,-1 2 192 0,0 0-192 0,-1 1 192 16,0-1-192-16,1 0 0 0,0-1 0 0,1 0 128 16,-1-1-128-16,2-2 128 0,0-1-128 0,1-1 128 0,0 0-128 0,1-1-144 15,-1-1 144-15,2-2-208 16,0-2-1120-16,1-1-208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14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1448 2303 0 0,'-1'1'113'0'0,"0"0"-1"0"0,0 0 0 0 0,1 0 0 0 0,-1-1 0 0 0,0 1 0 0 0,0 0 0 0 0,0-1 0 0 0,0 1 0 0 0,0-1 0 0 0,0 1 0 0 0,0-1 0 0 0,0 1 0 0 0,0-1 0 0 0,0 0 0 0 0,0 0 0 0 0,-1 1 0 0 0,0-1 0 0 0,1 0-48 0 0,0 0 0 0 0,0-1-1 0 0,1 1 1 0 0,-1 0-1 0 0,0 0 1 0 0,0-1-1 0 0,1 1 1 0 0,-1 0-1 0 0,0-1 1 0 0,1 1 0 0 0,-1-1-1 0 0,1 1 1 0 0,-1-1-1 0 0,0 1 1 0 0,1-1-1 0 0,-1 1 1 0 0,1-1-1 0 0,-1 1 1 0 0,0-2-1 0 0,0 0-26 0 0,0 0 0 0 0,0 0 0 0 0,0-1 0 0 0,1 1 0 0 0,-1 0-1 0 0,0 0 1 0 0,1-1 0 0 0,0 1 0 0 0,-1 0 0 0 0,1-1 0 0 0,0 1-1 0 0,0-1 1 0 0,0 1 0 0 0,0 0 0 0 0,1-3 0 0 0,0 1 72 0 0,1 1 0 0 0,-1-1 0 0 0,0 1 0 0 0,1 0-1 0 0,0-1 1 0 0,0 1 0 0 0,0 0 0 0 0,0 0 0 0 0,1 0 0 0 0,-1 1 0 0 0,1-1 0 0 0,-1 0 0 0 0,6-3 0 0 0,-1 1 223 0 0,0 1 1 0 0,0 0-1 0 0,1 0 0 0 0,13-5 0 0 0,-19 8 558 0 0,11-4-572 0 0,38-18 2 0 0,-39 17 256 0 0,1 0-321 0 0,38-21-6 0 0,-38 21-10 0 0,-2 0-40 0 0,33-17-21 0 0,-33 18-2 0 0,0-2-1 0 0,35-22-6 0 0,-35 22-1 0 0,-1-1 0 0 0,32-21-1 0 0,-31 21-7 0 0,-1 1-7 0 0,31-24-1 0 0,-31 23-6 0 0,1 1-29 0 0,55-35 196 0 0,-24 16-209 0 0,-32 20 0 0 0,2-1 0 0 0,35-19 4 0 0,-35 19 18 0 0,0 0 8 0 0,38-19 2 0 0,-37 19-1 0 0,0-1-7 0 0,40-22-7 0 0,-39 22-1 0 0,-1 0 4 0 0,40-26 18 0 0,-39 25 8 0 0,-1 1 2 0 0,40-26-1 0 0,-40 26-6 0 0,0-1-1 0 0,37-27 0 0 0,-37 27 3 0 0,-1-1 10 0 0,37-30 3 0 0,-37 30 0 0 0,1-1 2 0 0,38-33 6 0 0,-38 33 6 0 0,-2 2 2 0 0,34-29-2 0 0,-33 28-13 0 0,-1 2-8 0 0,36-27-1 0 0,-35 26-9 0 0,0 2-40 0 0,36-22-21 0 0,-36 22-2 0 0,0 2 4 0 0,36-15 18 0 0,-36 14 8 0 0,0 3 2 0 0,34-11 3 0 0,-35 10 12 0 0,1 1 7 0 0,34-8 2 0 0,-34 8-10 0 0,-1-1-45 0 0,36-11-10 0 0,-22 6 14 0 0,25-10-12 0 0,-25 8-3 0 0,24-14-38 0 0,-37 19 49 0 0,0-2-5 0 0,34-25-11 0 0,-35 25 5 0 0,0-2 20 0 0,34-31 6 0 0,-33 31 0 0 0,-2 0-4 0 0,30-30-16 0 0,-30 30 68 0 0,0 0-84 0 0,29-30-37 0 0,-29 30 30 0 0,47-22 11 0 0,-54 30-58 0 0,1 0 0 0 0,-1 0 1 0 0,1 0-1 0 0,0 1 0 0 0,0 0 0 0 0,0 0 0 0 0,0 0 0 0 0,0 0 0 0 0,7 0 1 0 0,-8 1-7 0 0,-1 0 0 0 0,1 0 1 0 0,0-1-1 0 0,-1 1 0 0 0,1-1 1 0 0,-1 0-1 0 0,4-1 0 0 0,3-2-7 0 0,-7 2 3 0 0,0 1-1 0 0,-1 0 1 0 0,1 0-1 0 0,0 0 0 0 0,0 0 1 0 0,0 1-1 0 0,0-1 1 0 0,0 0-1 0 0,0 1 1 0 0,0-1-1 0 0,0 1 0 0 0,0 0 1 0 0,1 0-1 0 0,-1 0 1 0 0,0 0-1 0 0,0 0 0 0 0,3 1 1 0 0,1 6-624 0 0,-6-7 538 0 0,0 1 0 0 0,1 0 0 0 0,-1-1 1 0 0,0 1-1 0 0,1-1 0 0 0,-1 1 0 0 0,0-1 1 0 0,1 1-1 0 0,-1-1 0 0 0,1 1 1 0 0,-1-1-1 0 0,0 0 0 0 0,1 1 0 0 0,-1-1 1 0 0,1 0-1 0 0,0 1 0 0 0,-1-1 0 0 0,1 0 1 0 0,-1 1-1 0 0,1-1 0 0 0,-1 0 0 0 0,1 0 1 0 0,0 0-1 0 0,-1 0 0 0 0,2 0 1 0 0,1 0-265 0 0,1 0 1 0 0,-1-1 0 0 0,1 1 0 0 0,-1-1 0 0 0,1 0 0 0 0,-1 0 0 0 0,0-1 0 0 0,1 1 0 0 0,-1 0 0 0 0,0-1 0 0 0,5-3 0 0 0,-5 3 32 0 0,-1 1-620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6:09:1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4 337 5983 0 0,'-3'-2'4104'0'0,"8"-2"-789"0"0,4-1 3032 0 0,35-14-5881 0 0,-33 14 645 0 0,0 2-806 0 0,32-8-19 0 0,-32 8 99 0 0,-1 1-216 0 0,28-7-18 0 0,-28 6-67 0 0,0 1-20 0 0,1-1-54 0 0,35-10 46 0 0,5-5-34 0 0,17-9 20 0 0,5-5-31 0 0,12-4 42 0 0,-20 7 29 0 0,-29 12-17 0 0,-15 9-12 0 0,33-10-42 0 0,10 4-11 0 0,7 1 65 0 0,-32 6 5 0 0,-30 5-2 0 0,1 0-4 0 0,48-9 138 0 0,-21 3-180 0 0,-19 4 20 0 0,28-2-31 0 0,-37 5-11 0 0,-1 1 0 0 0,0 1 0 0 0,15 2 0 0 0,26 10 53 0 0,-9-2 18 0 0,-7-1-59 0 0,2-1-1 0 0,-22-5 31 0 0,18 6-31 0 0,12 5-11 0 0,-7-4 0 0 0,-3-2 0 0 0,-4 0 0 0 0,-12-4 11 0 0,-1 1-1 0 0,1 0 1 0 0,-2 1 0 0 0,1 1-1 0 0,-1 0 1 0 0,0 1 0 0 0,0 1-1 0 0,-1 0 1 0 0,-1 1 0 0 0,0 0-1 0 0,0 1 1 0 0,12 16 0 0 0,60 69 191 0 0,-18-21-71 0 0,-62-69-119 0 0,0 0-1 0 0,-1 0 1 0 0,0 0 0 0 0,0 0-1 0 0,0 0 1 0 0,-1 1 0 0 0,4 14-1 0 0,-1 4 70 0 0,2 29 0 0 0,1-1-21 0 0,-5-37-34 0 0,1-1 0 0 0,14 30 1 0 0,3 10 11 0 0,-16-38-38 0 0,1-2 0 0 0,0 1 0 0 0,1-1 0 0 0,1 0 0 0 0,0 0 0 0 0,2-1 0 0 0,-1-1 0 0 0,2 0 0 0 0,21 21 0 0 0,-16-15 14 0 0,0 0 0 0 0,-2 2 1 0 0,21 36-1 0 0,-17-25-7 0 0,-1-4-7 0 0,-7-10 0 0 0,0 1 0 0 0,2-2 0 0 0,0 0 0 0 0,1-1 0 0 0,28 27 0 0 0,-31-33 0 0 0,1 0 0 0 0,-2 0 0 0 0,0 1 0 0 0,0 1 0 0 0,-1 0 0 0 0,0 0 0 0 0,-1 0 0 0 0,-1 1 0 0 0,0 1 0 0 0,-1-1 0 0 0,4 17 0 0 0,-2-8 0 0 0,1 1 0 0 0,2-1 0 0 0,0 0 0 0 0,22 32 0 0 0,-31-52 2 0 0,0 0 1 0 0,0 0-1 0 0,-1 0 0 0 0,1 0 1 0 0,-1 0-1 0 0,0 1 0 0 0,0-1 0 0 0,0 1 1 0 0,0-1-1 0 0,-1 0 0 0 0,1 1 1 0 0,-1-1-1 0 0,0 5 0 0 0,0-2 2 0 0,-1 0 0 0 0,0 0 0 0 0,0 0 0 0 0,-1 0 0 0 0,1-1 0 0 0,-1 1 0 0 0,-4 6 0 0 0,-3 12-4 0 0,1 0 0 0 0,2 1 0 0 0,0 0 0 0 0,-4 44 0 0 0,-1 4 0 0 0,-4 6 0 0 0,-26 121 0 0 0,30-162 0 0 0,-1 0 0 0 0,-1-1 0 0 0,-22 42 0 0 0,-38 54-576 0 0,68-127 161 0 0,3-10 544 0 0,3-7-4797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89D8-599E-4378-B80E-B98D17F1A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tags" Target="../tags/tag10.xml"/><Relationship Id="rId21" Type="http://schemas.openxmlformats.org/officeDocument/2006/relationships/image" Target="../media/image13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tags" Target="../tags/tag9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6.png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17.xml"/><Relationship Id="rId19" Type="http://schemas.openxmlformats.org/officeDocument/2006/relationships/image" Target="../media/image11.png"/><Relationship Id="rId31" Type="http://schemas.openxmlformats.org/officeDocument/2006/relationships/image" Target="../media/image22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26.xml"/><Relationship Id="rId7" Type="http://schemas.openxmlformats.org/officeDocument/2006/relationships/image" Target="../media/image2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3.png"/><Relationship Id="rId2" Type="http://schemas.openxmlformats.org/officeDocument/2006/relationships/tags" Target="../tags/tag28.xml"/><Relationship Id="rId16" Type="http://schemas.openxmlformats.org/officeDocument/2006/relationships/image" Target="../media/image36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2.png"/><Relationship Id="rId5" Type="http://schemas.openxmlformats.org/officeDocument/2006/relationships/tags" Target="../tags/tag31.xml"/><Relationship Id="rId15" Type="http://schemas.openxmlformats.org/officeDocument/2006/relationships/customXml" Target="../ink/ink5.xml"/><Relationship Id="rId10" Type="http://schemas.openxmlformats.org/officeDocument/2006/relationships/image" Target="../media/image31.png"/><Relationship Id="rId4" Type="http://schemas.openxmlformats.org/officeDocument/2006/relationships/tags" Target="../tags/tag30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image" Target="../media/image3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6.xml"/><Relationship Id="rId4" Type="http://schemas.openxmlformats.org/officeDocument/2006/relationships/tags" Target="../tags/tag36.xml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tags" Target="../tags/tag39.xml"/><Relationship Id="rId21" Type="http://schemas.openxmlformats.org/officeDocument/2006/relationships/image" Target="../media/image48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tags" Target="../tags/tag38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5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51.png"/><Relationship Id="rId5" Type="http://schemas.openxmlformats.org/officeDocument/2006/relationships/tags" Target="../tags/tag41.xml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customXml" Target="../ink/ink7.xml"/><Relationship Id="rId10" Type="http://schemas.openxmlformats.org/officeDocument/2006/relationships/tags" Target="../tags/tag46.xml"/><Relationship Id="rId19" Type="http://schemas.openxmlformats.org/officeDocument/2006/relationships/image" Target="../media/image46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.png"/><Relationship Id="rId21" Type="http://schemas.openxmlformats.org/officeDocument/2006/relationships/image" Target="../media/image65.png"/><Relationship Id="rId42" Type="http://schemas.openxmlformats.org/officeDocument/2006/relationships/customXml" Target="../ink/ink27.xml"/><Relationship Id="rId63" Type="http://schemas.openxmlformats.org/officeDocument/2006/relationships/image" Target="../media/image87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109.png"/><Relationship Id="rId11" Type="http://schemas.openxmlformats.org/officeDocument/2006/relationships/image" Target="../media/image60.png"/><Relationship Id="rId32" Type="http://schemas.openxmlformats.org/officeDocument/2006/relationships/customXml" Target="../ink/ink22.xml"/><Relationship Id="rId53" Type="http://schemas.openxmlformats.org/officeDocument/2006/relationships/image" Target="../media/image82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130.png"/><Relationship Id="rId5" Type="http://schemas.openxmlformats.org/officeDocument/2006/relationships/image" Target="../media/image57.png"/><Relationship Id="rId95" Type="http://schemas.openxmlformats.org/officeDocument/2006/relationships/image" Target="../media/image103.png"/><Relationship Id="rId22" Type="http://schemas.openxmlformats.org/officeDocument/2006/relationships/customXml" Target="../ink/ink17.xml"/><Relationship Id="rId27" Type="http://schemas.openxmlformats.org/officeDocument/2006/relationships/image" Target="../media/image68.png"/><Relationship Id="rId43" Type="http://schemas.openxmlformats.org/officeDocument/2006/relationships/image" Target="../media/image77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90.png"/><Relationship Id="rId113" Type="http://schemas.openxmlformats.org/officeDocument/2006/relationships/image" Target="../media/image112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125.png"/><Relationship Id="rId80" Type="http://schemas.openxmlformats.org/officeDocument/2006/relationships/customXml" Target="../ink/ink46.xml"/><Relationship Id="rId85" Type="http://schemas.openxmlformats.org/officeDocument/2006/relationships/image" Target="../media/image98.png"/><Relationship Id="rId12" Type="http://schemas.openxmlformats.org/officeDocument/2006/relationships/customXml" Target="../ink/ink12.xml"/><Relationship Id="rId17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customXml" Target="../ink/ink25.xml"/><Relationship Id="rId59" Type="http://schemas.openxmlformats.org/officeDocument/2006/relationships/image" Target="../media/image85.png"/><Relationship Id="rId103" Type="http://schemas.openxmlformats.org/officeDocument/2006/relationships/image" Target="../media/image107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120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93.png"/><Relationship Id="rId91" Type="http://schemas.openxmlformats.org/officeDocument/2006/relationships/image" Target="../media/image101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128.png"/><Relationship Id="rId1" Type="http://schemas.openxmlformats.org/officeDocument/2006/relationships/tags" Target="../tags/tag50.xml"/><Relationship Id="rId6" Type="http://schemas.openxmlformats.org/officeDocument/2006/relationships/customXml" Target="../ink/ink9.xml"/><Relationship Id="rId23" Type="http://schemas.openxmlformats.org/officeDocument/2006/relationships/image" Target="../media/image66.png"/><Relationship Id="rId28" Type="http://schemas.openxmlformats.org/officeDocument/2006/relationships/customXml" Target="../ink/ink20.xml"/><Relationship Id="rId49" Type="http://schemas.openxmlformats.org/officeDocument/2006/relationships/image" Target="../media/image80.png"/><Relationship Id="rId114" Type="http://schemas.openxmlformats.org/officeDocument/2006/relationships/customXml" Target="../ink/ink63.xml"/><Relationship Id="rId119" Type="http://schemas.openxmlformats.org/officeDocument/2006/relationships/image" Target="../media/image115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88.png"/><Relationship Id="rId81" Type="http://schemas.openxmlformats.org/officeDocument/2006/relationships/image" Target="../media/image96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123.png"/><Relationship Id="rId13" Type="http://schemas.openxmlformats.org/officeDocument/2006/relationships/image" Target="../media/image61.png"/><Relationship Id="rId18" Type="http://schemas.openxmlformats.org/officeDocument/2006/relationships/customXml" Target="../ink/ink15.xml"/><Relationship Id="rId39" Type="http://schemas.openxmlformats.org/officeDocument/2006/relationships/image" Target="../media/image74.png"/><Relationship Id="rId109" Type="http://schemas.openxmlformats.org/officeDocument/2006/relationships/image" Target="../media/image110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83.png"/><Relationship Id="rId76" Type="http://schemas.openxmlformats.org/officeDocument/2006/relationships/customXml" Target="../ink/ink44.xml"/><Relationship Id="rId97" Type="http://schemas.openxmlformats.org/officeDocument/2006/relationships/image" Target="../media/image104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118.png"/><Relationship Id="rId141" Type="http://schemas.openxmlformats.org/officeDocument/2006/relationships/image" Target="../media/image126.png"/><Relationship Id="rId146" Type="http://schemas.openxmlformats.org/officeDocument/2006/relationships/customXml" Target="../ink/ink79.xml"/><Relationship Id="rId7" Type="http://schemas.openxmlformats.org/officeDocument/2006/relationships/image" Target="../media/image58.png"/><Relationship Id="rId71" Type="http://schemas.openxmlformats.org/officeDocument/2006/relationships/image" Target="../media/image91.png"/><Relationship Id="rId92" Type="http://schemas.openxmlformats.org/officeDocument/2006/relationships/customXml" Target="../ink/ink52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69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78.png"/><Relationship Id="rId66" Type="http://schemas.openxmlformats.org/officeDocument/2006/relationships/customXml" Target="../ink/ink39.xml"/><Relationship Id="rId87" Type="http://schemas.openxmlformats.org/officeDocument/2006/relationships/image" Target="../media/image99.png"/><Relationship Id="rId110" Type="http://schemas.openxmlformats.org/officeDocument/2006/relationships/customXml" Target="../ink/ink61.xml"/><Relationship Id="rId115" Type="http://schemas.openxmlformats.org/officeDocument/2006/relationships/image" Target="../media/image113.png"/><Relationship Id="rId131" Type="http://schemas.openxmlformats.org/officeDocument/2006/relationships/image" Target="../media/image121.png"/><Relationship Id="rId136" Type="http://schemas.openxmlformats.org/officeDocument/2006/relationships/customXml" Target="../ink/ink74.xml"/><Relationship Id="rId61" Type="http://schemas.openxmlformats.org/officeDocument/2006/relationships/image" Target="../media/image86.png"/><Relationship Id="rId82" Type="http://schemas.openxmlformats.org/officeDocument/2006/relationships/customXml" Target="../ink/ink47.xml"/><Relationship Id="rId19" Type="http://schemas.openxmlformats.org/officeDocument/2006/relationships/image" Target="../media/image64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72.png"/><Relationship Id="rId56" Type="http://schemas.openxmlformats.org/officeDocument/2006/relationships/customXml" Target="../ink/ink34.xml"/><Relationship Id="rId77" Type="http://schemas.openxmlformats.org/officeDocument/2006/relationships/image" Target="../media/image94.png"/><Relationship Id="rId100" Type="http://schemas.openxmlformats.org/officeDocument/2006/relationships/customXml" Target="../ink/ink56.xml"/><Relationship Id="rId105" Type="http://schemas.openxmlformats.org/officeDocument/2006/relationships/image" Target="../media/image108.png"/><Relationship Id="rId126" Type="http://schemas.openxmlformats.org/officeDocument/2006/relationships/customXml" Target="../ink/ink69.xml"/><Relationship Id="rId147" Type="http://schemas.openxmlformats.org/officeDocument/2006/relationships/image" Target="../media/image129.png"/><Relationship Id="rId8" Type="http://schemas.openxmlformats.org/officeDocument/2006/relationships/customXml" Target="../ink/ink10.xml"/><Relationship Id="rId51" Type="http://schemas.openxmlformats.org/officeDocument/2006/relationships/image" Target="../media/image81.png"/><Relationship Id="rId72" Type="http://schemas.openxmlformats.org/officeDocument/2006/relationships/customXml" Target="../ink/ink42.xml"/><Relationship Id="rId93" Type="http://schemas.openxmlformats.org/officeDocument/2006/relationships/image" Target="../media/image102.png"/><Relationship Id="rId98" Type="http://schemas.openxmlformats.org/officeDocument/2006/relationships/customXml" Target="../ink/ink55.xml"/><Relationship Id="rId121" Type="http://schemas.openxmlformats.org/officeDocument/2006/relationships/image" Target="../media/image116.png"/><Relationship Id="rId142" Type="http://schemas.openxmlformats.org/officeDocument/2006/relationships/customXml" Target="../ink/ink77.xml"/><Relationship Id="rId3" Type="http://schemas.openxmlformats.org/officeDocument/2006/relationships/image" Target="../media/image56.png"/><Relationship Id="rId25" Type="http://schemas.openxmlformats.org/officeDocument/2006/relationships/image" Target="../media/image67.png"/><Relationship Id="rId46" Type="http://schemas.openxmlformats.org/officeDocument/2006/relationships/customXml" Target="../ink/ink29.xml"/><Relationship Id="rId67" Type="http://schemas.openxmlformats.org/officeDocument/2006/relationships/image" Target="../media/image89.png"/><Relationship Id="rId116" Type="http://schemas.openxmlformats.org/officeDocument/2006/relationships/customXml" Target="../ink/ink64.xml"/><Relationship Id="rId137" Type="http://schemas.openxmlformats.org/officeDocument/2006/relationships/image" Target="../media/image124.png"/><Relationship Id="rId20" Type="http://schemas.openxmlformats.org/officeDocument/2006/relationships/customXml" Target="../ink/ink16.xml"/><Relationship Id="rId41" Type="http://schemas.openxmlformats.org/officeDocument/2006/relationships/image" Target="../media/image76.png"/><Relationship Id="rId62" Type="http://schemas.openxmlformats.org/officeDocument/2006/relationships/customXml" Target="../ink/ink37.xml"/><Relationship Id="rId83" Type="http://schemas.openxmlformats.org/officeDocument/2006/relationships/image" Target="../media/image97.png"/><Relationship Id="rId88" Type="http://schemas.openxmlformats.org/officeDocument/2006/relationships/customXml" Target="../ink/ink50.xml"/><Relationship Id="rId111" Type="http://schemas.openxmlformats.org/officeDocument/2006/relationships/image" Target="../media/image111.png"/><Relationship Id="rId132" Type="http://schemas.openxmlformats.org/officeDocument/2006/relationships/customXml" Target="../ink/ink72.xml"/><Relationship Id="rId15" Type="http://schemas.openxmlformats.org/officeDocument/2006/relationships/image" Target="../media/image62.png"/><Relationship Id="rId36" Type="http://schemas.openxmlformats.org/officeDocument/2006/relationships/customXml" Target="../ink/ink24.xml"/><Relationship Id="rId57" Type="http://schemas.openxmlformats.org/officeDocument/2006/relationships/image" Target="../media/image84.png"/><Relationship Id="rId106" Type="http://schemas.openxmlformats.org/officeDocument/2006/relationships/customXml" Target="../ink/ink59.xml"/><Relationship Id="rId127" Type="http://schemas.openxmlformats.org/officeDocument/2006/relationships/image" Target="../media/image119.png"/><Relationship Id="rId10" Type="http://schemas.openxmlformats.org/officeDocument/2006/relationships/customXml" Target="../ink/ink11.xml"/><Relationship Id="rId31" Type="http://schemas.openxmlformats.org/officeDocument/2006/relationships/image" Target="../media/image70.png"/><Relationship Id="rId52" Type="http://schemas.openxmlformats.org/officeDocument/2006/relationships/customXml" Target="../ink/ink32.xml"/><Relationship Id="rId73" Type="http://schemas.openxmlformats.org/officeDocument/2006/relationships/image" Target="../media/image92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122" Type="http://schemas.openxmlformats.org/officeDocument/2006/relationships/customXml" Target="../ink/ink67.xml"/><Relationship Id="rId143" Type="http://schemas.openxmlformats.org/officeDocument/2006/relationships/image" Target="../media/image127.png"/><Relationship Id="rId148" Type="http://schemas.openxmlformats.org/officeDocument/2006/relationships/customXml" Target="../ink/ink80.xml"/><Relationship Id="rId4" Type="http://schemas.openxmlformats.org/officeDocument/2006/relationships/customXml" Target="../ink/ink8.xml"/><Relationship Id="rId9" Type="http://schemas.openxmlformats.org/officeDocument/2006/relationships/image" Target="../media/image59.png"/><Relationship Id="rId26" Type="http://schemas.openxmlformats.org/officeDocument/2006/relationships/customXml" Target="../ink/ink19.xml"/><Relationship Id="rId47" Type="http://schemas.openxmlformats.org/officeDocument/2006/relationships/image" Target="../media/image79.png"/><Relationship Id="rId68" Type="http://schemas.openxmlformats.org/officeDocument/2006/relationships/customXml" Target="../ink/ink40.xml"/><Relationship Id="rId89" Type="http://schemas.openxmlformats.org/officeDocument/2006/relationships/image" Target="../media/image100.png"/><Relationship Id="rId112" Type="http://schemas.openxmlformats.org/officeDocument/2006/relationships/customXml" Target="../ink/ink62.xml"/><Relationship Id="rId133" Type="http://schemas.openxmlformats.org/officeDocument/2006/relationships/image" Target="../media/image122.png"/><Relationship Id="rId16" Type="http://schemas.openxmlformats.org/officeDocument/2006/relationships/customXml" Target="../ink/ink14.xml"/><Relationship Id="rId37" Type="http://schemas.openxmlformats.org/officeDocument/2006/relationships/image" Target="../media/image73.png"/><Relationship Id="rId58" Type="http://schemas.openxmlformats.org/officeDocument/2006/relationships/customXml" Target="../ink/ink35.xml"/><Relationship Id="rId79" Type="http://schemas.openxmlformats.org/officeDocument/2006/relationships/image" Target="../media/image95.png"/><Relationship Id="rId102" Type="http://schemas.openxmlformats.org/officeDocument/2006/relationships/customXml" Target="../ink/ink57.xml"/><Relationship Id="rId123" Type="http://schemas.openxmlformats.org/officeDocument/2006/relationships/image" Target="../media/image117.png"/><Relationship Id="rId144" Type="http://schemas.openxmlformats.org/officeDocument/2006/relationships/customXml" Target="../ink/ink78.xml"/><Relationship Id="rId90" Type="http://schemas.openxmlformats.org/officeDocument/2006/relationships/customXml" Target="../ink/ink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19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and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432A-3661-E3A1-4DC5-222E146675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6" y="1336391"/>
            <a:ext cx="6543085" cy="209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4DDD8-3BD4-3061-F271-F2239D6071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4" y="1863684"/>
            <a:ext cx="8869028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8B53A-0CED-30D5-530E-164326632B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3924"/>
            <a:ext cx="7196952" cy="595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C32CB-94AB-3B01-DD3E-1E0897409A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36" y="3970317"/>
            <a:ext cx="7588572" cy="60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31385C-FFF6-8876-222A-6A84B4B8CC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36" y="4957437"/>
            <a:ext cx="3446856" cy="516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D7A89A-7F84-1797-2EB1-474FB3D868C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5" y="5964950"/>
            <a:ext cx="1936762" cy="292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48A422-244A-282F-E9D3-03A1F84A1B2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5820458"/>
            <a:ext cx="1904762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71" y="195840"/>
            <a:ext cx="9854057" cy="868014"/>
          </a:xfrm>
        </p:spPr>
        <p:txBody>
          <a:bodyPr/>
          <a:lstStyle/>
          <a:p>
            <a:r>
              <a:rPr lang="en-US" dirty="0"/>
              <a:t>The Poisson and Exponential Distributions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BCC85F-F58A-86A5-BCE1-2E342CADAC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9" y="1864911"/>
            <a:ext cx="6562285" cy="274286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 title="IguanaTex Bitmap Display">
            <a:extLst>
              <a:ext uri="{FF2B5EF4-FFF2-40B4-BE49-F238E27FC236}">
                <a16:creationId xmlns:a16="http://schemas.microsoft.com/office/drawing/2014/main" id="{F1BBEEF7-B955-34BE-7130-FAEA5142E1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90" y="2589513"/>
            <a:ext cx="1134171" cy="20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8D8A85-EBAE-917B-462A-1BBA862B8C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7" y="3337095"/>
            <a:ext cx="7077943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 title="IguanaTex Bitmap Display">
            <a:extLst>
              <a:ext uri="{FF2B5EF4-FFF2-40B4-BE49-F238E27FC236}">
                <a16:creationId xmlns:a16="http://schemas.microsoft.com/office/drawing/2014/main" id="{B0C2607F-48CE-B451-A41C-2AD0BDDAD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64" y="3083381"/>
            <a:ext cx="1440000" cy="507428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 title="IguanaTex Bitmap Display">
            <a:extLst>
              <a:ext uri="{FF2B5EF4-FFF2-40B4-BE49-F238E27FC236}">
                <a16:creationId xmlns:a16="http://schemas.microsoft.com/office/drawing/2014/main" id="{20DB4B5A-B31A-8089-83DE-CEBB65A8B1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2" y="1281576"/>
            <a:ext cx="7161600" cy="28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93F8-62D3-1269-B059-815340ECBE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78" y="2600681"/>
            <a:ext cx="3687619" cy="2270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E6210-8192-7526-50FA-2648184989AC}"/>
              </a:ext>
            </a:extLst>
          </p:cNvPr>
          <p:cNvSpPr/>
          <p:nvPr/>
        </p:nvSpPr>
        <p:spPr>
          <a:xfrm>
            <a:off x="3142331" y="2447960"/>
            <a:ext cx="3923954" cy="506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EEF44-F4AA-23B0-E463-7F795BFB77C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" y="4091884"/>
            <a:ext cx="10662860" cy="2509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A6BE1F-35AA-B24A-7A11-2CB01D9161C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5" y="4724269"/>
            <a:ext cx="2416761" cy="60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F1DCE9B-6559-5009-8510-7D560379E29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3" y="5632063"/>
            <a:ext cx="4268190" cy="31238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E282250-9C57-9106-C064-781E01EE26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9" y="4871613"/>
            <a:ext cx="1360457" cy="201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1087F5-7C87-6A20-6BF0-8E274B74561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62" y="4788735"/>
            <a:ext cx="2532572" cy="53028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D11EC75-FFCF-FDA6-25F2-3A2E4E32D7E8}"/>
              </a:ext>
            </a:extLst>
          </p:cNvPr>
          <p:cNvSpPr/>
          <p:nvPr/>
        </p:nvSpPr>
        <p:spPr>
          <a:xfrm>
            <a:off x="7904445" y="4590749"/>
            <a:ext cx="3258206" cy="766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C90B18E-F9EB-FC8A-F392-EFB3791F0FD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5" y="4680182"/>
            <a:ext cx="1593905" cy="6765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B1D213C-D8E2-4CDD-96C6-E10D23A2747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6622"/>
            <a:ext cx="5599543" cy="201600"/>
          </a:xfrm>
          <a:prstGeom prst="rect">
            <a:avLst/>
          </a:prstGeom>
        </p:spPr>
      </p:pic>
      <p:pic>
        <p:nvPicPr>
          <p:cNvPr id="57" name="Picture 5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 title="IguanaTex Bitmap Display">
            <a:extLst>
              <a:ext uri="{FF2B5EF4-FFF2-40B4-BE49-F238E27FC236}">
                <a16:creationId xmlns:a16="http://schemas.microsoft.com/office/drawing/2014/main" id="{7FF55094-E94A-1A58-6A71-77E23533A88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00" y="6109908"/>
            <a:ext cx="3495771" cy="682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33488A-124D-D76B-ACC6-72BD1E79DD29}"/>
                  </a:ext>
                </a:extLst>
              </p14:cNvPr>
              <p14:cNvContentPartPr/>
              <p14:nvPr/>
            </p14:nvContentPartPr>
            <p14:xfrm>
              <a:off x="1204920" y="992160"/>
              <a:ext cx="9743760" cy="505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33488A-124D-D76B-ACC6-72BD1E79DD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5560" y="982800"/>
                <a:ext cx="9762480" cy="50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2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Find the probability of the following events:&#10;\[\begin{cases}&#10;E_1= \text{``No calls arrive in the first 3.5 minutes.''}\\&#10;E_2=\text{``The first call arrives after time $t = 3.5$''}\\&#10;E_3=\text{``Two or fewer calls arrive in the first $3.5$ minutes.''}\\&#10;E_4=\text{``The third call arrives after time $t = 3.5$''}\\&#10;E_5=\text{``The third call arrives after time $t$ (for general $t &gt; 0$)''}\\&#10;E_6=\text{``The third call arrives before time $t$ (for general $t &gt; 0$)''}&#10;\end{cases}\]&#10;\end{enumerate}&#10;\end{document}" title="IguanaTex Bitmap Display">
            <a:extLst>
              <a:ext uri="{FF2B5EF4-FFF2-40B4-BE49-F238E27FC236}">
                <a16:creationId xmlns:a16="http://schemas.microsoft.com/office/drawing/2014/main" id="{D530C391-606D-9913-6035-4D7AA561D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5" y="2085762"/>
            <a:ext cx="7232914" cy="2417827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 title="IguanaTex Bitmap Display">
            <a:extLst>
              <a:ext uri="{FF2B5EF4-FFF2-40B4-BE49-F238E27FC236}">
                <a16:creationId xmlns:a16="http://schemas.microsoft.com/office/drawing/2014/main" id="{AA3135F8-5DDF-4EF4-EEBB-BBF149E7EB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" y="1179704"/>
            <a:ext cx="8213485" cy="48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905495-BF83-C52E-BAA5-E331C2C5F5EB}"/>
                  </a:ext>
                </a:extLst>
              </p14:cNvPr>
              <p14:cNvContentPartPr/>
              <p14:nvPr/>
            </p14:nvContentPartPr>
            <p14:xfrm>
              <a:off x="378720" y="2415960"/>
              <a:ext cx="11817360" cy="419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905495-BF83-C52E-BAA5-E331C2C5F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60" y="2406600"/>
                <a:ext cx="11836080" cy="42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6D8CEC-8712-77AB-8EE4-736FEFF7DD81}"/>
                  </a:ext>
                </a:extLst>
              </p14:cNvPr>
              <p14:cNvContentPartPr/>
              <p14:nvPr/>
            </p14:nvContentPartPr>
            <p14:xfrm>
              <a:off x="10307160" y="3456000"/>
              <a:ext cx="1815480" cy="70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6D8CEC-8712-77AB-8EE4-736FEFF7DD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97800" y="3446640"/>
                <a:ext cx="1834200" cy="7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3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 title="IguanaTex Bitmap Display">
            <a:extLst>
              <a:ext uri="{FF2B5EF4-FFF2-40B4-BE49-F238E27FC236}">
                <a16:creationId xmlns:a16="http://schemas.microsoft.com/office/drawing/2014/main" id="{AA3135F8-5DDF-4EF4-EEBB-BBF149E7EB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" y="1179704"/>
            <a:ext cx="8213485" cy="480000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What is the pdf of the arrival time of the third call?&#10;\end{enumerate}&#10;&#10;&#10;\end{document}" title="IguanaTex Bitmap Display">
            <a:extLst>
              <a:ext uri="{FF2B5EF4-FFF2-40B4-BE49-F238E27FC236}">
                <a16:creationId xmlns:a16="http://schemas.microsoft.com/office/drawing/2014/main" id="{BBA91335-D2F6-0177-109A-8BD9EC9385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7" y="2180341"/>
            <a:ext cx="5602285" cy="229029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What is the expected arrival time of the third call?&#10;\end{enumerate}&#10;&#10;&#10;\end{document}" title="IguanaTex Bitmap Display">
            <a:extLst>
              <a:ext uri="{FF2B5EF4-FFF2-40B4-BE49-F238E27FC236}">
                <a16:creationId xmlns:a16="http://schemas.microsoft.com/office/drawing/2014/main" id="{2B352FB1-46BB-C4AB-530F-4AD1A8C1AF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7" y="5031692"/>
            <a:ext cx="5470628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27D3A1-638A-034A-DBF5-83708EF20096}"/>
                  </a:ext>
                </a:extLst>
              </p14:cNvPr>
              <p14:cNvContentPartPr/>
              <p14:nvPr/>
            </p14:nvContentPartPr>
            <p14:xfrm>
              <a:off x="1305720" y="2540880"/>
              <a:ext cx="10807920" cy="413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27D3A1-638A-034A-DBF5-83708EF200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6360" y="2531520"/>
                <a:ext cx="10826640" cy="41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15708-6F1E-406A-8591-38148BB904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95" y="1370854"/>
            <a:ext cx="5662105" cy="2792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4F925-7635-D2E1-F4C6-67C891A04D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9305"/>
            <a:ext cx="5471999" cy="54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CF432-F1E2-9EA6-AA3B-35B8F0C3ED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06009"/>
            <a:ext cx="5458284" cy="8457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10196C-808E-4736-8137-26ABF268E5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0" y="2046057"/>
            <a:ext cx="3219809" cy="5622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F13871-8E0C-4D82-952D-5931FBBB54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03" y="4275324"/>
            <a:ext cx="3437714" cy="758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F01FF-FF1D-741D-64E2-DCACB84196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2" y="4886696"/>
            <a:ext cx="5473524" cy="4967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62FB07-46D8-5E2B-E239-C55C4AC9F6D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3" y="5898082"/>
            <a:ext cx="3232001" cy="254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10A134-BFE7-EB27-723D-B0E8EAD85DBB}"/>
                  </a:ext>
                </a:extLst>
              </p14:cNvPr>
              <p14:cNvContentPartPr/>
              <p14:nvPr/>
            </p14:nvContentPartPr>
            <p14:xfrm>
              <a:off x="344160" y="1161720"/>
              <a:ext cx="8481960" cy="491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10A134-BFE7-EB27-723D-B0E8EAD85D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4800" y="1152360"/>
                <a:ext cx="8500680" cy="49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20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D1A9-0CEF-4E2F-BE65-42127FA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498"/>
            <a:ext cx="7279105" cy="870117"/>
          </a:xfrm>
        </p:spPr>
        <p:txBody>
          <a:bodyPr/>
          <a:lstStyle/>
          <a:p>
            <a:r>
              <a:rPr lang="en-US" dirty="0"/>
              <a:t>The Erlang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511B2-D365-DFF7-58A5-D2597E3867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1370773"/>
            <a:ext cx="8192914" cy="205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333E98-A0C0-89CF-5BF0-EBEE9FC66F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2128387"/>
            <a:ext cx="3601371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3FF1D3-47D3-E3FD-35A8-0F5248273B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6" y="1909645"/>
            <a:ext cx="1573028" cy="6665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D0BBDE-C9F9-A09A-5636-5031FFC246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2909316"/>
            <a:ext cx="1985828" cy="2043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BE377E-E7C2-E255-086A-FDD10F188F7F}"/>
                  </a:ext>
                </a:extLst>
              </p14:cNvPr>
              <p14:cNvContentPartPr/>
              <p14:nvPr/>
            </p14:nvContentPartPr>
            <p14:xfrm>
              <a:off x="727560" y="1128600"/>
              <a:ext cx="11077200" cy="564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BE377E-E7C2-E255-086A-FDD10F188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200" y="1119240"/>
                <a:ext cx="11095920" cy="56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F9B-C1A3-4EF8-939D-E67C1F6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27"/>
            <a:ext cx="10515600" cy="1325563"/>
          </a:xfrm>
        </p:spPr>
        <p:txBody>
          <a:bodyPr/>
          <a:lstStyle/>
          <a:p>
            <a:r>
              <a:rPr lang="en-US" dirty="0"/>
              <a:t>Linear Scaling of pdfs</a:t>
            </a:r>
          </a:p>
        </p:txBody>
      </p:sp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$X$ is a r.v. with pdf $f_X$.&#10;\end{document}" title="IguanaTex Bitmap Display">
            <a:extLst>
              <a:ext uri="{FF2B5EF4-FFF2-40B4-BE49-F238E27FC236}">
                <a16:creationId xmlns:a16="http://schemas.microsoft.com/office/drawing/2014/main" id="{03CE35BA-1277-BE5C-FF41-90AE4F7E57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0" y="1426609"/>
            <a:ext cx="3460114" cy="207086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constants $a$ and $b$, we define a r.v. $Y=aX+b$, which is a \textbf{linear transformation} of $X$.&#10;\end{document}" title="IguanaTex Bitmap Display">
            <a:extLst>
              <a:ext uri="{FF2B5EF4-FFF2-40B4-BE49-F238E27FC236}">
                <a16:creationId xmlns:a16="http://schemas.microsoft.com/office/drawing/2014/main" id="{831F8DF3-C9B6-CDEF-9C95-AD65C209DB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0" y="2091114"/>
            <a:ext cx="9506742" cy="2043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D80891-6C30-48EB-B21D-0534D43D6892}"/>
              </a:ext>
            </a:extLst>
          </p:cNvPr>
          <p:cNvSpPr/>
          <p:nvPr/>
        </p:nvSpPr>
        <p:spPr>
          <a:xfrm>
            <a:off x="4936481" y="1924506"/>
            <a:ext cx="1374797" cy="53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pdf $f_Y$?&#10;\end{document}" title="IguanaTex Bitmap Display">
            <a:extLst>
              <a:ext uri="{FF2B5EF4-FFF2-40B4-BE49-F238E27FC236}">
                <a16:creationId xmlns:a16="http://schemas.microsoft.com/office/drawing/2014/main" id="{FC1F471A-F771-4F01-5B5B-34116ADCAC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1" y="2841438"/>
            <a:ext cx="2205257" cy="207086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cdf:}\qquad F_Y(y)=P\{Y\leq y\}\]&#10;\end{document}" title="IguanaTex Bitmap Display">
            <a:extLst>
              <a:ext uri="{FF2B5EF4-FFF2-40B4-BE49-F238E27FC236}">
                <a16:creationId xmlns:a16="http://schemas.microsoft.com/office/drawing/2014/main" id="{6526680A-81F4-BA8B-59B2-A96A96EFE0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31" y="3659229"/>
            <a:ext cx="2707200" cy="229029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P\{aX+b\leq y\}\]&#10;\end{document}" title="IguanaTex Bitmap Display">
            <a:extLst>
              <a:ext uri="{FF2B5EF4-FFF2-40B4-BE49-F238E27FC236}">
                <a16:creationId xmlns:a16="http://schemas.microsoft.com/office/drawing/2014/main" id="{A9DD7045-5A2E-0323-A71D-7D69CACFE2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99" y="3659228"/>
            <a:ext cx="1741714" cy="229029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P\left\{X\leq \frac{y-b}{a}\right\}\]&#10;\end{document}" title="IguanaTex Bitmap Display">
            <a:extLst>
              <a:ext uri="{FF2B5EF4-FFF2-40B4-BE49-F238E27FC236}">
                <a16:creationId xmlns:a16="http://schemas.microsoft.com/office/drawing/2014/main" id="{84E8C9D0-9D8D-C064-E69F-46A40429D2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52" y="3517137"/>
            <a:ext cx="1815771" cy="547200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F_X\left(\frac{y-b}{a}\right)\]&#10;\end{document}" title="IguanaTex Bitmap Display">
            <a:extLst>
              <a:ext uri="{FF2B5EF4-FFF2-40B4-BE49-F238E27FC236}">
                <a16:creationId xmlns:a16="http://schemas.microsoft.com/office/drawing/2014/main" id="{010529F7-0529-D762-C994-A318D623896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62" y="3517137"/>
            <a:ext cx="1423543" cy="547200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y)=\frac{d}{d y}F_Y(y)\]&#10;&#10;\end{document}" title="IguanaTex Bitmap Display">
            <a:extLst>
              <a:ext uri="{FF2B5EF4-FFF2-40B4-BE49-F238E27FC236}">
                <a16:creationId xmlns:a16="http://schemas.microsoft.com/office/drawing/2014/main" id="{D7950105-2E0D-FFA2-637C-F820955230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30" y="4412601"/>
            <a:ext cx="1729371" cy="514286"/>
          </a:xfrm>
          <a:prstGeom prst="rect">
            <a:avLst/>
          </a:prstGeom>
        </p:spPr>
      </p:pic>
      <p:pic>
        <p:nvPicPr>
          <p:cNvPr id="27" name="Picture 2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d}{dy}F_X\left(\frac{y-b}{a}\right)=\frac{1}{a}\frac{d}{du}F_X(u)\bigg|_{u=(y-b)/a}\]&#10;\end{document}" title="IguanaTex Bitmap Display">
            <a:extLst>
              <a:ext uri="{FF2B5EF4-FFF2-40B4-BE49-F238E27FC236}">
                <a16:creationId xmlns:a16="http://schemas.microsoft.com/office/drawing/2014/main" id="{93BE604C-2A07-18DC-93D2-C2FC426603D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52" y="4412601"/>
            <a:ext cx="4143085" cy="602057"/>
          </a:xfrm>
          <a:prstGeom prst="rect">
            <a:avLst/>
          </a:prstGeom>
        </p:spPr>
      </p:pic>
      <p:pic>
        <p:nvPicPr>
          <p:cNvPr id="29" name="Picture 2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y)=\frac{1}{a}f_X\left(\frac{y-b}{a}\right)\]&#10;\end{document}" title="IguanaTex Bitmap Display">
            <a:extLst>
              <a:ext uri="{FF2B5EF4-FFF2-40B4-BE49-F238E27FC236}">
                <a16:creationId xmlns:a16="http://schemas.microsoft.com/office/drawing/2014/main" id="{7F86D882-1BD4-0106-BD82-A4C0D17FBFA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39" y="5704144"/>
            <a:ext cx="2195657" cy="547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E82607E-25B1-4E6F-9459-D580C7483305}"/>
              </a:ext>
            </a:extLst>
          </p:cNvPr>
          <p:cNvSpPr/>
          <p:nvPr/>
        </p:nvSpPr>
        <p:spPr>
          <a:xfrm>
            <a:off x="4087731" y="5574907"/>
            <a:ext cx="2570722" cy="83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C823761-7774-4828-9BF6-C17FDCFA5F2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65" y="5459490"/>
            <a:ext cx="2684343" cy="20358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42FFE1E-45F9-4325-AF59-AC420F0E8A9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07" y="5871584"/>
            <a:ext cx="2742857" cy="245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4E14C-FED2-456F-A071-2FE5817E815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81" y="6324407"/>
            <a:ext cx="3844877" cy="446172"/>
          </a:xfrm>
          <a:prstGeom prst="rect">
            <a:avLst/>
          </a:prstGeom>
        </p:spPr>
      </p:pic>
      <p:sp>
        <p:nvSpPr>
          <p:cNvPr id="52" name="Left Brace 51">
            <a:extLst>
              <a:ext uri="{FF2B5EF4-FFF2-40B4-BE49-F238E27FC236}">
                <a16:creationId xmlns:a16="http://schemas.microsoft.com/office/drawing/2014/main" id="{33C889A8-F903-491D-ABAB-7DD4841E3719}"/>
              </a:ext>
            </a:extLst>
          </p:cNvPr>
          <p:cNvSpPr/>
          <p:nvPr/>
        </p:nvSpPr>
        <p:spPr>
          <a:xfrm>
            <a:off x="6936225" y="5413318"/>
            <a:ext cx="205048" cy="12004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0879A5-1E72-78A8-FAA2-41B3182AC4D3}"/>
                  </a:ext>
                </a:extLst>
              </p14:cNvPr>
              <p14:cNvContentPartPr/>
              <p14:nvPr/>
            </p14:nvContentPartPr>
            <p14:xfrm>
              <a:off x="3484800" y="5608080"/>
              <a:ext cx="358920" cy="20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0879A5-1E72-78A8-FAA2-41B3182AC4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75440" y="5598720"/>
                <a:ext cx="37764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1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F9B-C1A3-4EF8-939D-E67C1F6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27"/>
            <a:ext cx="10515600" cy="1325563"/>
          </a:xfrm>
        </p:spPr>
        <p:txBody>
          <a:bodyPr/>
          <a:lstStyle/>
          <a:p>
            <a:r>
              <a:rPr lang="en-US" dirty="0"/>
              <a:t>Linear Scaling of pdfs</a:t>
            </a:r>
          </a:p>
        </p:txBody>
      </p:sp>
      <p:pic>
        <p:nvPicPr>
          <p:cNvPr id="9" name="Picture 8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\textbf{Example:}  Suppose that r.v. $X$ has an exponential distribution with parameter $\lambda$.  Perform a linear transformation $X\mapsto Y$ such that $E[Y]=1$.&#10;\end{document}" title="IguanaTex Bitmap Display">
            <a:extLst>
              <a:ext uri="{FF2B5EF4-FFF2-40B4-BE49-F238E27FC236}">
                <a16:creationId xmlns:a16="http://schemas.microsoft.com/office/drawing/2014/main" id="{561B7E59-8768-B8EC-753F-B94FB98BB0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7" y="1356271"/>
            <a:ext cx="9036338" cy="4909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C505F1-3CDD-7AD4-BAA0-3EB6EA345892}"/>
                  </a:ext>
                </a:extLst>
              </p14:cNvPr>
              <p14:cNvContentPartPr/>
              <p14:nvPr/>
            </p14:nvContentPartPr>
            <p14:xfrm>
              <a:off x="1281600" y="1811520"/>
              <a:ext cx="9568440" cy="487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C505F1-3CDD-7AD4-BAA0-3EB6EA345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240" y="1802160"/>
                <a:ext cx="9587160" cy="48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0D59F2-F2E5-9716-495C-2E03F06098A9}"/>
                  </a:ext>
                </a:extLst>
              </p14:cNvPr>
              <p14:cNvContentPartPr/>
              <p14:nvPr/>
            </p14:nvContentPartPr>
            <p14:xfrm>
              <a:off x="9850854" y="4712632"/>
              <a:ext cx="883440" cy="90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0D59F2-F2E5-9716-495C-2E03F0609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2214" y="4703632"/>
                <a:ext cx="90108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305E21-825F-B5ED-CADB-96BE90830DE8}"/>
                  </a:ext>
                </a:extLst>
              </p14:cNvPr>
              <p14:cNvContentPartPr/>
              <p14:nvPr/>
            </p14:nvContentPartPr>
            <p14:xfrm>
              <a:off x="10203654" y="4049512"/>
              <a:ext cx="108000" cy="12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305E21-825F-B5ED-CADB-96BE90830D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5014" y="4040872"/>
                <a:ext cx="125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6C0466-941F-270C-3DD8-F1F88B2D6A56}"/>
                  </a:ext>
                </a:extLst>
              </p14:cNvPr>
              <p14:cNvContentPartPr/>
              <p14:nvPr/>
            </p14:nvContentPartPr>
            <p14:xfrm>
              <a:off x="10382214" y="4054192"/>
              <a:ext cx="69120" cy="10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6C0466-941F-270C-3DD8-F1F88B2D6A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3214" y="4045192"/>
                <a:ext cx="86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C6F6B0-42F0-7B1B-FECE-2AC5F6BABAD8}"/>
                  </a:ext>
                </a:extLst>
              </p14:cNvPr>
              <p14:cNvContentPartPr/>
              <p14:nvPr/>
            </p14:nvContentPartPr>
            <p14:xfrm>
              <a:off x="10527654" y="3935752"/>
              <a:ext cx="30600" cy="208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C6F6B0-42F0-7B1B-FECE-2AC5F6BABA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9014" y="3927112"/>
                <a:ext cx="48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70C49E-02AF-E7CC-11E2-3A95B9603900}"/>
                  </a:ext>
                </a:extLst>
              </p14:cNvPr>
              <p14:cNvContentPartPr/>
              <p14:nvPr/>
            </p14:nvContentPartPr>
            <p14:xfrm>
              <a:off x="10571214" y="3991552"/>
              <a:ext cx="134640" cy="27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70C49E-02AF-E7CC-11E2-3A95B96039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2214" y="3982912"/>
                <a:ext cx="152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5399A1-6306-D134-F20B-1C2C6BC7368C}"/>
                  </a:ext>
                </a:extLst>
              </p14:cNvPr>
              <p14:cNvContentPartPr/>
              <p14:nvPr/>
            </p14:nvContentPartPr>
            <p14:xfrm>
              <a:off x="10619094" y="4009552"/>
              <a:ext cx="44640" cy="6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5399A1-6306-D134-F20B-1C2C6BC736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10454" y="4000552"/>
                <a:ext cx="62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62E5A4-EC83-FD4D-0A51-055628DDCF26}"/>
                  </a:ext>
                </a:extLst>
              </p14:cNvPr>
              <p14:cNvContentPartPr/>
              <p14:nvPr/>
            </p14:nvContentPartPr>
            <p14:xfrm>
              <a:off x="10878654" y="4021072"/>
              <a:ext cx="112320" cy="1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62E5A4-EC83-FD4D-0A51-055628DDCF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70014" y="4012072"/>
                <a:ext cx="1299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1E9BB4-B2E5-5F9E-D6D9-CF170672CB46}"/>
                  </a:ext>
                </a:extLst>
              </p14:cNvPr>
              <p14:cNvContentPartPr/>
              <p14:nvPr/>
            </p14:nvContentPartPr>
            <p14:xfrm>
              <a:off x="10931214" y="3965632"/>
              <a:ext cx="35280" cy="14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1E9BB4-B2E5-5F9E-D6D9-CF170672CB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22214" y="3956992"/>
                <a:ext cx="52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F07F04-3DE2-77E9-4F68-85C28E2E3979}"/>
                  </a:ext>
                </a:extLst>
              </p14:cNvPr>
              <p14:cNvContentPartPr/>
              <p14:nvPr/>
            </p14:nvContentPartPr>
            <p14:xfrm>
              <a:off x="11034894" y="3989392"/>
              <a:ext cx="90360" cy="121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F07F04-3DE2-77E9-4F68-85C28E2E39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25894" y="3980392"/>
                <a:ext cx="108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F993AB-ADA6-9C51-4A03-161DFA13C013}"/>
                  </a:ext>
                </a:extLst>
              </p14:cNvPr>
              <p14:cNvContentPartPr/>
              <p14:nvPr/>
            </p14:nvContentPartPr>
            <p14:xfrm>
              <a:off x="11164494" y="4018552"/>
              <a:ext cx="87840" cy="92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F993AB-ADA6-9C51-4A03-161DFA13C0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55854" y="4009552"/>
                <a:ext cx="1054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7C85E4-88B2-4F12-FBB6-E74D49282BA9}"/>
                  </a:ext>
                </a:extLst>
              </p14:cNvPr>
              <p14:cNvContentPartPr/>
              <p14:nvPr/>
            </p14:nvContentPartPr>
            <p14:xfrm>
              <a:off x="11291934" y="3978232"/>
              <a:ext cx="181080" cy="10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7C85E4-88B2-4F12-FBB6-E74D49282B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82934" y="3969232"/>
                <a:ext cx="198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C3D315-8B5A-779A-FCE1-BCA4A5CC2729}"/>
                  </a:ext>
                </a:extLst>
              </p14:cNvPr>
              <p14:cNvContentPartPr/>
              <p14:nvPr/>
            </p14:nvContentPartPr>
            <p14:xfrm>
              <a:off x="10750494" y="4399432"/>
              <a:ext cx="18360" cy="7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C3D315-8B5A-779A-FCE1-BCA4A5CC27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41494" y="4390792"/>
                <a:ext cx="36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E50F6A-7EDD-3546-9CDF-C4F2606676FA}"/>
                  </a:ext>
                </a:extLst>
              </p14:cNvPr>
              <p14:cNvContentPartPr/>
              <p14:nvPr/>
            </p14:nvContentPartPr>
            <p14:xfrm>
              <a:off x="10753014" y="4341472"/>
              <a:ext cx="39600" cy="12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E50F6A-7EDD-3546-9CDF-C4F2606676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44374" y="4332472"/>
                <a:ext cx="57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461B41-571F-63A1-8C77-268C435D2696}"/>
                  </a:ext>
                </a:extLst>
              </p14:cNvPr>
              <p14:cNvContentPartPr/>
              <p14:nvPr/>
            </p14:nvContentPartPr>
            <p14:xfrm>
              <a:off x="10852374" y="4287472"/>
              <a:ext cx="129240" cy="200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461B41-571F-63A1-8C77-268C435D26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43374" y="4278472"/>
                <a:ext cx="1468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772D4D-44BB-00BA-3DEF-214B173ABDC6}"/>
                  </a:ext>
                </a:extLst>
              </p14:cNvPr>
              <p14:cNvContentPartPr/>
              <p14:nvPr/>
            </p14:nvContentPartPr>
            <p14:xfrm>
              <a:off x="10841574" y="4368472"/>
              <a:ext cx="125640" cy="1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772D4D-44BB-00BA-3DEF-214B173ABD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32574" y="4359832"/>
                <a:ext cx="14328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4EC4E79-9663-D851-6A28-CAFAF19F45DF}"/>
              </a:ext>
            </a:extLst>
          </p:cNvPr>
          <p:cNvGrpSpPr/>
          <p:nvPr/>
        </p:nvGrpSpPr>
        <p:grpSpPr>
          <a:xfrm>
            <a:off x="11219574" y="4297552"/>
            <a:ext cx="630720" cy="187560"/>
            <a:chOff x="11219574" y="4297552"/>
            <a:chExt cx="63072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27DEE3-D3D8-5CE4-6F7D-FF4EFBE2A39F}"/>
                    </a:ext>
                  </a:extLst>
                </p14:cNvPr>
                <p14:cNvContentPartPr/>
                <p14:nvPr/>
              </p14:nvContentPartPr>
              <p14:xfrm>
                <a:off x="11219574" y="4397272"/>
                <a:ext cx="98640" cy="6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27DEE3-D3D8-5CE4-6F7D-FF4EFBE2A3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10574" y="4388272"/>
                  <a:ext cx="116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18E095-AF27-AB9E-1307-A272320120A1}"/>
                    </a:ext>
                  </a:extLst>
                </p14:cNvPr>
                <p14:cNvContentPartPr/>
                <p14:nvPr/>
              </p14:nvContentPartPr>
              <p14:xfrm>
                <a:off x="11266374" y="4369552"/>
                <a:ext cx="64440" cy="2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18E095-AF27-AB9E-1307-A272320120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57374" y="4360552"/>
                  <a:ext cx="82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8F1648-890F-2677-2BE5-E9A291FB2B67}"/>
                    </a:ext>
                  </a:extLst>
                </p14:cNvPr>
                <p14:cNvContentPartPr/>
                <p14:nvPr/>
              </p14:nvContentPartPr>
              <p14:xfrm>
                <a:off x="11461854" y="4313392"/>
                <a:ext cx="111960" cy="10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8F1648-890F-2677-2BE5-E9A291FB2B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3214" y="4304392"/>
                  <a:ext cx="129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D0C49D-8585-5A6D-AEA7-D184CC8BF6A1}"/>
                    </a:ext>
                  </a:extLst>
                </p14:cNvPr>
                <p14:cNvContentPartPr/>
                <p14:nvPr/>
              </p14:nvContentPartPr>
              <p14:xfrm>
                <a:off x="11676774" y="4297552"/>
                <a:ext cx="173520" cy="181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D0C49D-8585-5A6D-AEA7-D184CC8BF6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68134" y="4288552"/>
                  <a:ext cx="191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19DD7C-6D5E-A711-BB40-5A5BC699A5F8}"/>
                    </a:ext>
                  </a:extLst>
                </p14:cNvPr>
                <p14:cNvContentPartPr/>
                <p14:nvPr/>
              </p14:nvContentPartPr>
              <p14:xfrm>
                <a:off x="11488494" y="4458112"/>
                <a:ext cx="84600" cy="2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19DD7C-6D5E-A711-BB40-5A5BC699A5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79494" y="4449112"/>
                  <a:ext cx="102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B0F9CC-BCA3-BFA9-98CE-5B2E148491A2}"/>
              </a:ext>
            </a:extLst>
          </p:cNvPr>
          <p:cNvGrpSpPr/>
          <p:nvPr/>
        </p:nvGrpSpPr>
        <p:grpSpPr>
          <a:xfrm>
            <a:off x="10921494" y="4673392"/>
            <a:ext cx="1068120" cy="614880"/>
            <a:chOff x="10921494" y="4673392"/>
            <a:chExt cx="106812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3ED36C-2841-2929-2E5A-4F295DBBBD93}"/>
                    </a:ext>
                  </a:extLst>
                </p14:cNvPr>
                <p14:cNvContentPartPr/>
                <p14:nvPr/>
              </p14:nvContentPartPr>
              <p14:xfrm>
                <a:off x="10921494" y="4673392"/>
                <a:ext cx="145800" cy="11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3ED36C-2841-2929-2E5A-4F295DBBBD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12494" y="4664392"/>
                  <a:ext cx="16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122C8F-349C-BD2C-7255-83F1777A5122}"/>
                    </a:ext>
                  </a:extLst>
                </p14:cNvPr>
                <p14:cNvContentPartPr/>
                <p14:nvPr/>
              </p14:nvContentPartPr>
              <p14:xfrm>
                <a:off x="11317854" y="4716232"/>
                <a:ext cx="152640" cy="17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122C8F-349C-BD2C-7255-83F1777A51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09214" y="4707592"/>
                  <a:ext cx="170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20B8F9-440B-13AF-EA26-CFA48BF2D84D}"/>
                    </a:ext>
                  </a:extLst>
                </p14:cNvPr>
                <p14:cNvContentPartPr/>
                <p14:nvPr/>
              </p14:nvContentPartPr>
              <p14:xfrm>
                <a:off x="11571654" y="4779232"/>
                <a:ext cx="122040" cy="20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20B8F9-440B-13AF-EA26-CFA48BF2D8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3014" y="4770232"/>
                  <a:ext cx="139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7BED59-6029-D5F2-9B47-B270CA4F6EF4}"/>
                    </a:ext>
                  </a:extLst>
                </p14:cNvPr>
                <p14:cNvContentPartPr/>
                <p14:nvPr/>
              </p14:nvContentPartPr>
              <p14:xfrm>
                <a:off x="11582814" y="4837192"/>
                <a:ext cx="113040" cy="1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7BED59-6029-D5F2-9B47-B270CA4F6E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74174" y="4828192"/>
                  <a:ext cx="130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809C41-9FC2-98CA-E398-5A93816E2F98}"/>
                    </a:ext>
                  </a:extLst>
                </p14:cNvPr>
                <p14:cNvContentPartPr/>
                <p14:nvPr/>
              </p14:nvContentPartPr>
              <p14:xfrm>
                <a:off x="11821854" y="4682392"/>
                <a:ext cx="159480" cy="21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809C41-9FC2-98CA-E398-5A93816E2F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13214" y="4673752"/>
                  <a:ext cx="177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7CBC7F-9B47-4ACD-253E-8FC69A1A4B54}"/>
                    </a:ext>
                  </a:extLst>
                </p14:cNvPr>
                <p14:cNvContentPartPr/>
                <p14:nvPr/>
              </p14:nvContentPartPr>
              <p14:xfrm>
                <a:off x="11918334" y="4968592"/>
                <a:ext cx="71280" cy="11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7CBC7F-9B47-4ACD-253E-8FC69A1A4B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09694" y="4959952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EC1D45-819D-76E2-EF18-9D8DD592E0B4}"/>
                    </a:ext>
                  </a:extLst>
                </p14:cNvPr>
                <p14:cNvContentPartPr/>
                <p14:nvPr/>
              </p14:nvContentPartPr>
              <p14:xfrm>
                <a:off x="10976574" y="5205832"/>
                <a:ext cx="103320" cy="7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EC1D45-819D-76E2-EF18-9D8DD592E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67934" y="5196832"/>
                  <a:ext cx="120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DC4BC9-23FC-4C53-3365-F0072790728D}"/>
                    </a:ext>
                  </a:extLst>
                </p14:cNvPr>
                <p14:cNvContentPartPr/>
                <p14:nvPr/>
              </p14:nvContentPartPr>
              <p14:xfrm>
                <a:off x="11133534" y="5188192"/>
                <a:ext cx="69120" cy="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DC4BC9-23FC-4C53-3365-F007279072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24894" y="5179192"/>
                  <a:ext cx="86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9421CD-4E43-7A6D-AC34-652A7A27CC0A}"/>
                    </a:ext>
                  </a:extLst>
                </p14:cNvPr>
                <p14:cNvContentPartPr/>
                <p14:nvPr/>
              </p14:nvContentPartPr>
              <p14:xfrm>
                <a:off x="11172774" y="5132392"/>
                <a:ext cx="2736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9421CD-4E43-7A6D-AC34-652A7A27CC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64134" y="5123392"/>
                  <a:ext cx="45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CA43DD-FE0C-3898-B3E2-7877F87D9F5C}"/>
                    </a:ext>
                  </a:extLst>
                </p14:cNvPr>
                <p14:cNvContentPartPr/>
                <p14:nvPr/>
              </p14:nvContentPartPr>
              <p14:xfrm>
                <a:off x="11238654" y="5128792"/>
                <a:ext cx="69480" cy="14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CA43DD-FE0C-3898-B3E2-7877F87D9F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30014" y="5120152"/>
                  <a:ext cx="87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D227F7-C40A-D3C7-CCD8-8F942B1F127F}"/>
                    </a:ext>
                  </a:extLst>
                </p14:cNvPr>
                <p14:cNvContentPartPr/>
                <p14:nvPr/>
              </p14:nvContentPartPr>
              <p14:xfrm>
                <a:off x="11349174" y="5159392"/>
                <a:ext cx="94320" cy="10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D227F7-C40A-D3C7-CCD8-8F942B1F12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0534" y="5150392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5CFB6E-29AB-D737-B2EE-A6400CF101E3}"/>
                    </a:ext>
                  </a:extLst>
                </p14:cNvPr>
                <p14:cNvContentPartPr/>
                <p14:nvPr/>
              </p14:nvContentPartPr>
              <p14:xfrm>
                <a:off x="11464374" y="5171632"/>
                <a:ext cx="62640" cy="103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5CFB6E-29AB-D737-B2EE-A6400CF101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55374" y="5162992"/>
                  <a:ext cx="80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3A0079-BF5E-70CD-19BF-DCC65C54F0EB}"/>
                    </a:ext>
                  </a:extLst>
                </p14:cNvPr>
                <p14:cNvContentPartPr/>
                <p14:nvPr/>
              </p14:nvContentPartPr>
              <p14:xfrm>
                <a:off x="11590014" y="5191432"/>
                <a:ext cx="101880" cy="8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3A0079-BF5E-70CD-19BF-DCC65C54F0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1374" y="5182432"/>
                  <a:ext cx="119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19CE72-4ACA-C3CD-2CEB-DE8A4E80D620}"/>
                    </a:ext>
                  </a:extLst>
                </p14:cNvPr>
                <p14:cNvContentPartPr/>
                <p14:nvPr/>
              </p14:nvContentPartPr>
              <p14:xfrm>
                <a:off x="11743014" y="5243272"/>
                <a:ext cx="27360" cy="4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19CE72-4ACA-C3CD-2CEB-DE8A4E80D6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34014" y="5234632"/>
                  <a:ext cx="45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5B13D4-D9F6-65D7-C4DB-C15B9E50C722}"/>
                    </a:ext>
                  </a:extLst>
                </p14:cNvPr>
                <p14:cNvContentPartPr/>
                <p14:nvPr/>
              </p14:nvContentPartPr>
              <p14:xfrm>
                <a:off x="11723574" y="5153272"/>
                <a:ext cx="21240" cy="2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5B13D4-D9F6-65D7-C4DB-C15B9E50C7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14574" y="5144272"/>
                  <a:ext cx="3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DCC236-BE02-F27D-93AA-6EC2FB42F3E8}"/>
                    </a:ext>
                  </a:extLst>
                </p14:cNvPr>
                <p14:cNvContentPartPr/>
                <p14:nvPr/>
              </p14:nvContentPartPr>
              <p14:xfrm>
                <a:off x="11797014" y="5184232"/>
                <a:ext cx="75240" cy="9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DCC236-BE02-F27D-93AA-6EC2FB42F3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88014" y="5175232"/>
                  <a:ext cx="92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56D4F4-ABB6-BA1A-33CF-7F04C621606A}"/>
                    </a:ext>
                  </a:extLst>
                </p14:cNvPr>
                <p14:cNvContentPartPr/>
                <p14:nvPr/>
              </p14:nvContentPartPr>
              <p14:xfrm>
                <a:off x="11886294" y="5189272"/>
                <a:ext cx="64080" cy="89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56D4F4-ABB6-BA1A-33CF-7F04C62160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77654" y="5180272"/>
                  <a:ext cx="81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7E1725-90A6-AA58-634C-57F5FFBDC42F}"/>
              </a:ext>
            </a:extLst>
          </p:cNvPr>
          <p:cNvGrpSpPr/>
          <p:nvPr/>
        </p:nvGrpSpPr>
        <p:grpSpPr>
          <a:xfrm>
            <a:off x="10952094" y="5461072"/>
            <a:ext cx="277560" cy="186120"/>
            <a:chOff x="10952094" y="5461072"/>
            <a:chExt cx="2775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75076A-374D-2D4D-0655-4EE09BEF76DD}"/>
                    </a:ext>
                  </a:extLst>
                </p14:cNvPr>
                <p14:cNvContentPartPr/>
                <p14:nvPr/>
              </p14:nvContentPartPr>
              <p14:xfrm>
                <a:off x="10952094" y="5518672"/>
                <a:ext cx="83160" cy="21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75076A-374D-2D4D-0655-4EE09BEF76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43094" y="5509672"/>
                  <a:ext cx="100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051A2E-8BBD-93EB-9B1D-F2C5CFEF3DEF}"/>
                    </a:ext>
                  </a:extLst>
                </p14:cNvPr>
                <p14:cNvContentPartPr/>
                <p14:nvPr/>
              </p14:nvContentPartPr>
              <p14:xfrm>
                <a:off x="10992774" y="5491312"/>
                <a:ext cx="10440" cy="11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051A2E-8BBD-93EB-9B1D-F2C5CFEF3D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83774" y="5482672"/>
                  <a:ext cx="2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2C85E5-DAA1-2AE5-2F5C-3FEAB71CEE14}"/>
                    </a:ext>
                  </a:extLst>
                </p14:cNvPr>
                <p14:cNvContentPartPr/>
                <p14:nvPr/>
              </p14:nvContentPartPr>
              <p14:xfrm>
                <a:off x="11052534" y="5461072"/>
                <a:ext cx="60120" cy="16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2C85E5-DAA1-2AE5-2F5C-3FEAB71CEE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43534" y="5452072"/>
                  <a:ext cx="77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82EC37-0150-E9B2-EAD4-01EE88476930}"/>
                    </a:ext>
                  </a:extLst>
                </p14:cNvPr>
                <p14:cNvContentPartPr/>
                <p14:nvPr/>
              </p14:nvContentPartPr>
              <p14:xfrm>
                <a:off x="11137854" y="5542072"/>
                <a:ext cx="9180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82EC37-0150-E9B2-EAD4-01EE884769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29214" y="5533072"/>
                  <a:ext cx="1094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2F9371B-71F8-95C3-9EA9-71C692748E35}"/>
              </a:ext>
            </a:extLst>
          </p:cNvPr>
          <p:cNvGrpSpPr/>
          <p:nvPr/>
        </p:nvGrpSpPr>
        <p:grpSpPr>
          <a:xfrm>
            <a:off x="11431974" y="5528752"/>
            <a:ext cx="519480" cy="187920"/>
            <a:chOff x="11431974" y="5528752"/>
            <a:chExt cx="5194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A002AC-6EE0-CE09-DCE6-5141AFEE2E5F}"/>
                    </a:ext>
                  </a:extLst>
                </p14:cNvPr>
                <p14:cNvContentPartPr/>
                <p14:nvPr/>
              </p14:nvContentPartPr>
              <p14:xfrm>
                <a:off x="11431974" y="5528752"/>
                <a:ext cx="90000" cy="95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A002AC-6EE0-CE09-DCE6-5141AFEE2E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23334" y="5519752"/>
                  <a:ext cx="10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FD6E29-BB24-B4F5-9A9F-C528D813EA72}"/>
                    </a:ext>
                  </a:extLst>
                </p14:cNvPr>
                <p14:cNvContentPartPr/>
                <p14:nvPr/>
              </p14:nvContentPartPr>
              <p14:xfrm>
                <a:off x="11557974" y="5547832"/>
                <a:ext cx="69480" cy="5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FD6E29-BB24-B4F5-9A9F-C528D813EA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49334" y="5539192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00C5C6-997B-9F40-BF3B-2BFB63F36F90}"/>
                    </a:ext>
                  </a:extLst>
                </p14:cNvPr>
                <p14:cNvContentPartPr/>
                <p14:nvPr/>
              </p14:nvContentPartPr>
              <p14:xfrm>
                <a:off x="11648694" y="5550352"/>
                <a:ext cx="62640" cy="5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00C5C6-997B-9F40-BF3B-2BFB63F36F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40054" y="5541352"/>
                  <a:ext cx="8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4A0D74-7684-291C-8609-21F57D5ED14F}"/>
                    </a:ext>
                  </a:extLst>
                </p14:cNvPr>
                <p14:cNvContentPartPr/>
                <p14:nvPr/>
              </p14:nvContentPartPr>
              <p14:xfrm>
                <a:off x="11715294" y="5544592"/>
                <a:ext cx="99000" cy="17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4A0D74-7684-291C-8609-21F57D5ED1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06294" y="5535952"/>
                  <a:ext cx="116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EBCE14-644F-3BE5-AE5F-F211B831FF48}"/>
                    </a:ext>
                  </a:extLst>
                </p14:cNvPr>
                <p14:cNvContentPartPr/>
                <p14:nvPr/>
              </p14:nvContentPartPr>
              <p14:xfrm>
                <a:off x="11839854" y="5532352"/>
                <a:ext cx="111600" cy="78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EBCE14-644F-3BE5-AE5F-F211B831FF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31214" y="5523352"/>
                  <a:ext cx="1292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4F5141-F856-B7CC-9AE0-CE622CF3E18D}"/>
              </a:ext>
            </a:extLst>
          </p:cNvPr>
          <p:cNvGrpSpPr/>
          <p:nvPr/>
        </p:nvGrpSpPr>
        <p:grpSpPr>
          <a:xfrm>
            <a:off x="10988094" y="5761672"/>
            <a:ext cx="183600" cy="178560"/>
            <a:chOff x="10988094" y="5761672"/>
            <a:chExt cx="18360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38A2D4-5BD5-FB44-733A-99949E5CB6FF}"/>
                    </a:ext>
                  </a:extLst>
                </p14:cNvPr>
                <p14:cNvContentPartPr/>
                <p14:nvPr/>
              </p14:nvContentPartPr>
              <p14:xfrm>
                <a:off x="10988094" y="5842312"/>
                <a:ext cx="50040" cy="96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38A2D4-5BD5-FB44-733A-99949E5CB6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79094" y="5833672"/>
                  <a:ext cx="67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D32BFB-61B1-AFBC-B301-BFF57F3B2810}"/>
                    </a:ext>
                  </a:extLst>
                </p14:cNvPr>
                <p14:cNvContentPartPr/>
                <p14:nvPr/>
              </p14:nvContentPartPr>
              <p14:xfrm>
                <a:off x="11102214" y="5761672"/>
                <a:ext cx="69480" cy="178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D32BFB-61B1-AFBC-B301-BFF57F3B28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93574" y="5752672"/>
                  <a:ext cx="87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CF986B-E2D0-4C6C-1694-CE4581CC18B7}"/>
                    </a:ext>
                  </a:extLst>
                </p14:cNvPr>
                <p14:cNvContentPartPr/>
                <p14:nvPr/>
              </p14:nvContentPartPr>
              <p14:xfrm>
                <a:off x="11069454" y="5830792"/>
                <a:ext cx="91080" cy="1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CF986B-E2D0-4C6C-1694-CE4581CC18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60814" y="5821792"/>
                  <a:ext cx="1087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AAB3BFC-DBC2-AFA2-55B5-4261347BD103}"/>
              </a:ext>
            </a:extLst>
          </p:cNvPr>
          <p:cNvGrpSpPr/>
          <p:nvPr/>
        </p:nvGrpSpPr>
        <p:grpSpPr>
          <a:xfrm>
            <a:off x="11476974" y="5789752"/>
            <a:ext cx="94680" cy="265680"/>
            <a:chOff x="11476974" y="5789752"/>
            <a:chExt cx="946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1B9AB0-C906-3ED7-3446-14C4B50A2B74}"/>
                    </a:ext>
                  </a:extLst>
                </p14:cNvPr>
                <p14:cNvContentPartPr/>
                <p14:nvPr/>
              </p14:nvContentPartPr>
              <p14:xfrm>
                <a:off x="11479134" y="5804152"/>
                <a:ext cx="92520" cy="25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1B9AB0-C906-3ED7-3446-14C4B50A2B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70134" y="5795152"/>
                  <a:ext cx="110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4BEC16-A868-E63F-9499-4A994C113341}"/>
                    </a:ext>
                  </a:extLst>
                </p14:cNvPr>
                <p14:cNvContentPartPr/>
                <p14:nvPr/>
              </p14:nvContentPartPr>
              <p14:xfrm>
                <a:off x="11476974" y="5789752"/>
                <a:ext cx="71280" cy="110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4BEC16-A868-E63F-9499-4A994C1133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67974" y="5781112"/>
                  <a:ext cx="889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3AC3F0-BB7A-7C8A-BD50-CE6820D8BFFF}"/>
              </a:ext>
            </a:extLst>
          </p:cNvPr>
          <p:cNvGrpSpPr/>
          <p:nvPr/>
        </p:nvGrpSpPr>
        <p:grpSpPr>
          <a:xfrm>
            <a:off x="11769654" y="5761672"/>
            <a:ext cx="278280" cy="221400"/>
            <a:chOff x="11769654" y="5761672"/>
            <a:chExt cx="27828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E8C7D4-610F-6B1E-54A6-52E663C57DE9}"/>
                    </a:ext>
                  </a:extLst>
                </p14:cNvPr>
                <p14:cNvContentPartPr/>
                <p14:nvPr/>
              </p14:nvContentPartPr>
              <p14:xfrm>
                <a:off x="11769654" y="5853832"/>
                <a:ext cx="101880" cy="94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E8C7D4-610F-6B1E-54A6-52E663C57D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61014" y="5845192"/>
                  <a:ext cx="11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187032-5921-4D07-0A5C-DD4CF05F40AA}"/>
                    </a:ext>
                  </a:extLst>
                </p14:cNvPr>
                <p14:cNvContentPartPr/>
                <p14:nvPr/>
              </p14:nvContentPartPr>
              <p14:xfrm>
                <a:off x="11920134" y="5899552"/>
                <a:ext cx="10440" cy="56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187032-5921-4D07-0A5C-DD4CF05F40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11134" y="5890552"/>
                  <a:ext cx="28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D41B0C-E7F0-45F6-B291-C436D73CBEB4}"/>
                    </a:ext>
                  </a:extLst>
                </p14:cNvPr>
                <p14:cNvContentPartPr/>
                <p14:nvPr/>
              </p14:nvContentPartPr>
              <p14:xfrm>
                <a:off x="11915454" y="5814232"/>
                <a:ext cx="19440" cy="21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D41B0C-E7F0-45F6-B291-C436D73CBE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06814" y="5805592"/>
                  <a:ext cx="37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8673DB-A0A8-74C0-E6C0-CC2F5D9CD96B}"/>
                    </a:ext>
                  </a:extLst>
                </p14:cNvPr>
                <p14:cNvContentPartPr/>
                <p14:nvPr/>
              </p14:nvContentPartPr>
              <p14:xfrm>
                <a:off x="11982054" y="5772112"/>
                <a:ext cx="6480" cy="20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8673DB-A0A8-74C0-E6C0-CC2F5D9CD9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973054" y="5763112"/>
                  <a:ext cx="2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DB7540-23F9-F10B-4638-D52E0767C044}"/>
                    </a:ext>
                  </a:extLst>
                </p14:cNvPr>
                <p14:cNvContentPartPr/>
                <p14:nvPr/>
              </p14:nvContentPartPr>
              <p14:xfrm>
                <a:off x="12033174" y="5761672"/>
                <a:ext cx="14760" cy="22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DB7540-23F9-F10B-4638-D52E0767C0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024174" y="5752672"/>
                  <a:ext cx="3240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3209E9-B77B-AA44-C143-895C08DA956F}"/>
              </a:ext>
            </a:extLst>
          </p:cNvPr>
          <p:cNvGrpSpPr/>
          <p:nvPr/>
        </p:nvGrpSpPr>
        <p:grpSpPr>
          <a:xfrm>
            <a:off x="10834734" y="6111952"/>
            <a:ext cx="837360" cy="563400"/>
            <a:chOff x="10834734" y="6111952"/>
            <a:chExt cx="83736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5C75D0-E8CF-9048-90CB-67FE3642F2BC}"/>
                    </a:ext>
                  </a:extLst>
                </p14:cNvPr>
                <p14:cNvContentPartPr/>
                <p14:nvPr/>
              </p14:nvContentPartPr>
              <p14:xfrm>
                <a:off x="10966134" y="6157312"/>
                <a:ext cx="51120" cy="7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5C75D0-E8CF-9048-90CB-67FE3642F2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57494" y="6148672"/>
                  <a:ext cx="68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73B24F-BE82-D022-388C-A73C40876BEC}"/>
                    </a:ext>
                  </a:extLst>
                </p14:cNvPr>
                <p14:cNvContentPartPr/>
                <p14:nvPr/>
              </p14:nvContentPartPr>
              <p14:xfrm>
                <a:off x="11062254" y="6178912"/>
                <a:ext cx="63360" cy="73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73B24F-BE82-D022-388C-A73C40876B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53614" y="6170272"/>
                  <a:ext cx="81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D3A590-933E-7DE8-800E-9EF79E437844}"/>
                    </a:ext>
                  </a:extLst>
                </p14:cNvPr>
                <p14:cNvContentPartPr/>
                <p14:nvPr/>
              </p14:nvContentPartPr>
              <p14:xfrm>
                <a:off x="11159454" y="6194392"/>
                <a:ext cx="60480" cy="12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D3A590-933E-7DE8-800E-9EF79E4378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0454" y="6185392"/>
                  <a:ext cx="7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83E96B-9656-0107-80B3-EFFF2DF146D1}"/>
                    </a:ext>
                  </a:extLst>
                </p14:cNvPr>
                <p14:cNvContentPartPr/>
                <p14:nvPr/>
              </p14:nvContentPartPr>
              <p14:xfrm>
                <a:off x="11200134" y="6145072"/>
                <a:ext cx="14040" cy="109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83E96B-9656-0107-80B3-EFFF2DF146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91494" y="6136432"/>
                  <a:ext cx="31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4F6B49-7530-9CEF-83C9-CF6F6D2B1AB2}"/>
                    </a:ext>
                  </a:extLst>
                </p14:cNvPr>
                <p14:cNvContentPartPr/>
                <p14:nvPr/>
              </p14:nvContentPartPr>
              <p14:xfrm>
                <a:off x="11497494" y="6111952"/>
                <a:ext cx="63360" cy="145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4F6B49-7530-9CEF-83C9-CF6F6D2B1A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88494" y="6103312"/>
                  <a:ext cx="81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D88FF7-0D2A-B9D1-E5AB-7891D458AB86}"/>
                    </a:ext>
                  </a:extLst>
                </p14:cNvPr>
                <p14:cNvContentPartPr/>
                <p14:nvPr/>
              </p14:nvContentPartPr>
              <p14:xfrm>
                <a:off x="11600094" y="6196912"/>
                <a:ext cx="72000" cy="109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D88FF7-0D2A-B9D1-E5AB-7891D458AB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91094" y="6188272"/>
                  <a:ext cx="89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AB5233-DAAE-D4E3-B66B-F57B5B30201C}"/>
                    </a:ext>
                  </a:extLst>
                </p14:cNvPr>
                <p14:cNvContentPartPr/>
                <p14:nvPr/>
              </p14:nvContentPartPr>
              <p14:xfrm>
                <a:off x="10963614" y="6457912"/>
                <a:ext cx="118080" cy="10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AB5233-DAAE-D4E3-B66B-F57B5B3020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54614" y="6449272"/>
                  <a:ext cx="135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C8099A-C774-E79D-A092-28D3924B44F9}"/>
                    </a:ext>
                  </a:extLst>
                </p14:cNvPr>
                <p14:cNvContentPartPr/>
                <p14:nvPr/>
              </p14:nvContentPartPr>
              <p14:xfrm>
                <a:off x="11104014" y="6588952"/>
                <a:ext cx="35280" cy="8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C8099A-C774-E79D-A092-28D3924B44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5014" y="6579952"/>
                  <a:ext cx="52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B50E92E-5461-50F6-CB56-7886DAC701AF}"/>
                    </a:ext>
                  </a:extLst>
                </p14:cNvPr>
                <p14:cNvContentPartPr/>
                <p14:nvPr/>
              </p14:nvContentPartPr>
              <p14:xfrm>
                <a:off x="11213454" y="6475912"/>
                <a:ext cx="172440" cy="7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B50E92E-5461-50F6-CB56-7886DAC701A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04454" y="6467272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1A943C-05B3-704F-3A63-78F3D54EA6AE}"/>
                    </a:ext>
                  </a:extLst>
                </p14:cNvPr>
                <p14:cNvContentPartPr/>
                <p14:nvPr/>
              </p14:nvContentPartPr>
              <p14:xfrm>
                <a:off x="11444574" y="6406072"/>
                <a:ext cx="75960" cy="242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1A943C-05B3-704F-3A63-78F3D54EA6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35934" y="6397432"/>
                  <a:ext cx="93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484A08-6215-E801-5B17-29B2D90E40C0}"/>
                    </a:ext>
                  </a:extLst>
                </p14:cNvPr>
                <p14:cNvContentPartPr/>
                <p14:nvPr/>
              </p14:nvContentPartPr>
              <p14:xfrm>
                <a:off x="11623134" y="6582832"/>
                <a:ext cx="25920" cy="36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484A08-6215-E801-5B17-29B2D90E40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14494" y="6573832"/>
                  <a:ext cx="43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71594F-8A93-DCCC-A718-63399D935F7C}"/>
                    </a:ext>
                  </a:extLst>
                </p14:cNvPr>
                <p14:cNvContentPartPr/>
                <p14:nvPr/>
              </p14:nvContentPartPr>
              <p14:xfrm>
                <a:off x="10834734" y="6377992"/>
                <a:ext cx="120960" cy="280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71594F-8A93-DCCC-A718-63399D935F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26094" y="6368992"/>
                  <a:ext cx="1386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5E7A7B-9761-EAAA-FFDD-09ADC8B90747}"/>
              </a:ext>
            </a:extLst>
          </p:cNvPr>
          <p:cNvGrpSpPr/>
          <p:nvPr/>
        </p:nvGrpSpPr>
        <p:grpSpPr>
          <a:xfrm>
            <a:off x="4489734" y="5114752"/>
            <a:ext cx="1437480" cy="1255680"/>
            <a:chOff x="4489734" y="5114752"/>
            <a:chExt cx="1437480" cy="12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E9449F-D4B9-46EE-3A9C-AD49E108E2BD}"/>
                    </a:ext>
                  </a:extLst>
                </p14:cNvPr>
                <p14:cNvContentPartPr/>
                <p14:nvPr/>
              </p14:nvContentPartPr>
              <p14:xfrm>
                <a:off x="5357334" y="5114752"/>
                <a:ext cx="569880" cy="47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E9449F-D4B9-46EE-3A9C-AD49E108E2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8694" y="5105752"/>
                  <a:ext cx="5875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804E59-B809-E140-C659-3CD3C7FF3D58}"/>
                    </a:ext>
                  </a:extLst>
                </p14:cNvPr>
                <p14:cNvContentPartPr/>
                <p14:nvPr/>
              </p14:nvContentPartPr>
              <p14:xfrm>
                <a:off x="5337174" y="5116192"/>
                <a:ext cx="586080" cy="46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804E59-B809-E140-C659-3CD3C7FF3D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28174" y="5107192"/>
                  <a:ext cx="6037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B6A9FF-24C2-F810-20C6-B6BE02B7DF94}"/>
                    </a:ext>
                  </a:extLst>
                </p14:cNvPr>
                <p14:cNvContentPartPr/>
                <p14:nvPr/>
              </p14:nvContentPartPr>
              <p14:xfrm>
                <a:off x="4489734" y="5668432"/>
                <a:ext cx="706320" cy="702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B6A9FF-24C2-F810-20C6-B6BE02B7DF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80734" y="5659432"/>
                  <a:ext cx="723960" cy="71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8942253-5A6E-3E1C-E09A-282BFD8CDF9D}"/>
                  </a:ext>
                </a:extLst>
              </p14:cNvPr>
              <p14:cNvContentPartPr/>
              <p14:nvPr/>
            </p14:nvContentPartPr>
            <p14:xfrm>
              <a:off x="6089934" y="5884792"/>
              <a:ext cx="855720" cy="524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8942253-5A6E-3E1C-E09A-282BFD8CDF9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80934" y="5876152"/>
                <a:ext cx="873360" cy="5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559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77.8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 fire station is to be build along a street of length $L$:&#10;&#10;\end{document}"/>
  <p:tag name="IGUANATEXSIZE" val="18"/>
  <p:tag name="IGUANATEXCURSOR" val="78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70.26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\textbf{Poisson Distribution} with parameter $\lambda&gt;0$ is given by the pmf:&#10;\end{document}"/>
  <p:tag name="IGUANATEXSIZE" val="18"/>
  <p:tag name="IGUANATEXCURSOR" val="72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787.401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/>
  <p:tag name="IGUANATEXSIZE" val="18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916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4.773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 $\lambda$ quantifies the numbers of clicks&#10;&#10;\end{document}"/>
  <p:tag name="IGUANATEXSIZE" val="20"/>
  <p:tag name="IGUANATEXCURSOR" val="76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830.521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cdf of the geometric distribution is $P[N&gt;k]=(1-p)^{k}$ where $N$ is the number of trials until a click.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89.351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P\left[\frac{N}{r}&gt;t\right]=(1-p)^k\]&#10;&#10;\end{document}"/>
  <p:tag name="IGUANATEXSIZE" val="20"/>
  <p:tag name="IGUANATEXCURSOR" val="74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2100.48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frac{N}{r}$ is the total time until a click, $t=\frac{k}{r}$.&#10;&#10;\end{document}"/>
  <p:tag name="IGUANATEXSIZE" val="20"/>
  <p:tag name="IGUANATEXCURSOR" val="79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43.90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ere $\lambda=rp$:&#10;\end{document}"/>
  <p:tag name="IGUANATEXSIZE" val="18"/>
  <p:tag name="IGUANATEXCURSOR" val="66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246.344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 $\lambda$ quantifies the rate of \\clicks per second&#10;\end{center}&#10;\end{document}"/>
  <p:tag name="IGUANATEXSIZE" val="20"/>
  <p:tag name="IGUANATEXCURSOR" val="77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784.402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=\left(1-\frac{\lambda}{r}\right)^{\lfloor rt\rfloor}\]&#10;&#10;\end{document}"/>
  <p:tag name="IGUANATEXSIZE" val="20"/>
  <p:tag name="IGUANATEXCURSOR" val="77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3.7008"/>
  <p:tag name="ORIGINALWIDTH" val="4849.644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Now suppose the street is of infinite length - stretching from point $0$ outward to $\infty$. If the distance of a fire from point $0$ is exponentially distributed with rate $\lambda$, where should the fire station now be located?&#10;\end{enumerate}&#10;&#10;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061.86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The \textbf{Exponential Distribution} with parameter $\lambda&gt;0$:&#10;\end{document}"/>
  <p:tag name="IGUANATEXSIZE" val="18"/>
  <p:tag name="IGUANATEXCURSOR" val="71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11.51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/>
  <p:tag name="IGUANATEXSIZE" val="18"/>
  <p:tag name="IGUANATEXCURSOR" val="6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2.085"/>
  <p:tag name="ORIGINALWIDTH" val="3955.00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Find the probability of the following events:&#10;\[\begin{cases}&#10;E_1= \text{``No calls arrive in the first 3.5 minutes.''}\\&#10;E_2=\text{``The first call arrives after time $t = 3.5$''}\\&#10;E_3=\text{``Two or fewer calls arrive in the first $3.5$ minutes.''}\\&#10;E_4=\text{``The third call arrives after time $t = 3.5$''}\\&#10;E_5=\text{``The third call arrives after time $t$ (for general $t &gt; 0$)''}\\&#10;E_6=\text{``The third call arrives before time $t$ (for general $t &gt; 0$)''}&#10;\end{cases}\]&#10;\end{enumerate}&#10;\end{document}"/>
  <p:tag name="IGUANATEXSIZE" val="18"/>
  <p:tag name="IGUANATEXCURSOR" val="9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/>
  <p:tag name="IGUANATEXSIZE" val="18"/>
  <p:tag name="IGUANATEXCURSOR" val="8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/>
  <p:tag name="IGUANATEXSIZE" val="18"/>
  <p:tag name="IGUANATEXCURSOR" val="8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63.36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What is the pdf of the arrival time of the third call?&#10;\end{enumerate}&#10;&#10;&#10;\end{document}"/>
  <p:tag name="IGUANATEXSIZE" val="18"/>
  <p:tag name="IGUANATEXCURSOR" val="7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91.37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What is the expected arrival time of the third call?&#10;\end{enumerate}&#10;&#10;&#10;\end{document}"/>
  <p:tag name="IGUANATEXSIZE" val="18"/>
  <p:tag name="IGUANATEXCURSOR" val="7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2692.913"/>
  <p:tag name="LATEXADDIN" val="\documentclass{article}&#10;\usepackage{amsmath,,amssymb,amsthm}&#10;\textwidth=3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$(N_t)_t$ are counting variables (discrete) with Poisson distribution;&#10;\end{document}"/>
  <p:tag name="IGUANATEXSIZE" val="20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198"/>
  <p:tag name="ORIGINALWIDTH" val="2686.164"/>
  <p:tag name="LATEXADDIN" val="\documentclass{article}&#10;\usepackage{amsmath,,amssymb,amsthm}&#10;\textwidth=3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$(U_i)_i$ are ``delay variables'' (continuous type) giving the time between counts, and they have\\ exponential distribution.&#10;\end{document}"/>
  <p:tag name="IGUANATEXSIZE" val="20"/>
  <p:tag name="IGUANATEXCURSOR" val="75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584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pmf}: P\{N_t=k\}=\frac{[\lambda t]^k}{k!}e^{-\lambda t}\]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3541.80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\int_{0}^\infty \lambda e^{-\lambda x}|x-a|dx=\int_{0}^a \lambda e^{-\lambda x}(a-x)dx+\int_{a}^\infty \lambda e^{-\lambda x}(x-a)dx\]&#10;&#10;\end{document}"/>
  <p:tag name="IGUANATEXSIZE" val="20"/>
  <p:tag name="IGUANATEXCURSOR" val="82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91.78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pdf}: f_{U_i}(t)=\begin{cases}\lambda e^{-\lambda t}\qquad t\geq 0\\&#10;0\qquad t&lt;0.&#10;\end{cases}&#10;\]&#10;\end{document}"/>
  <p:tag name="IGUANATEXSIZE" val="20"/>
  <p:tag name="IGUANATEXCURSOR" val="7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2693.663"/>
  <p:tag name="LATEXADDIN" val="\documentclass{article}&#10;\usepackage{amsmath,,amssymb,amsthm}&#10;\textwidth=3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$(T_k)_k$ are time variables where $T_k$ is the total time until the $k^{th}$ count.&#10;\end{document}"/>
  <p:tag name="IGUANATEXSIZE" val="20"/>
  <p:tag name="IGUANATEXCURSOR" val="74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90.551"/>
  <p:tag name="LATEXADDIN" val="\documentclass{article}&#10;\usepackage{amsmath,,amssymb,amsthm}&#10;\textwidth=3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cdf/pmf of $T_k$?&#10;\end{document}"/>
  <p:tag name="IGUANATEXSIZE" val="20"/>
  <p:tag name="IGUANATEXCURSOR" val="6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479.9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T_r=U_1+\cdots+ U_r$.  The distribution of $T_r$ is called the \textbf{Erlang Distribution}.&#10;&#10;&#10;\end{document}"/>
  <p:tag name="IGUANATEXSIZE" val="18"/>
  <p:tag name="IGUANATEXCURSOR" val="74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69.25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e: $P\{T_r&gt;t\}=P\{N_t\leq r-1\}$&#10;&#10;&#10;\end{document}"/>
  <p:tag name="IGUANATEXSIZE" val="18"/>
  <p:tag name="IGUANATEXCURSOR" val="75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860.1425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=\sum_{k=0}^{r-1}\frac{(\lambda t)^k}{k!}e^{-\lambda t}\]&#10;&#10;\end{document}"/>
  <p:tag name="IGUANATEXSIZE" val="18"/>
  <p:tag name="IGUANATEXCURSOR" val="72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85.86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ompute the pmf:&#10;&#10;&#10;\end{document}"/>
  <p:tag name="IGUANATEXSIZE" val="18"/>
  <p:tag name="IGUANATEXCURSOR" val="73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892.01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$X$ is a r.v. with pdf $f_X$.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198.35"/>
  <p:tag name="OUTPUTTYPE" val="PNG"/>
  <p:tag name="IGUANATEXVERSION" val="160"/>
  <p:tag name="LATEXADDIN" val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constants $a$ and $b$, we define a r.v. $Y=aX+b$, which is a \textbf{linear transformation} of $X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05.84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pdf $f_Y$?&#10;\end{document}"/>
  <p:tag name="IGUANATEXSIZE" val="18"/>
  <p:tag name="IGUANATEXCURSOR" val="6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734.533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=\lambda a\left[\int_{0}^a e^{-\lambda x}dx-\int_a^\infty e^{-\lambda x}dx\right]+\lambda\left[\int_{0}^a -x e^{-\lambda x}dx+\int_a^\infty xe^{-\lambda x}dx\right]\]&#10;&#10;\end{document}"/>
  <p:tag name="IGUANATEXSIZE" val="20"/>
  <p:tag name="IGUANATEXCURSOR" val="82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80.31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cdf:}\qquad F_Y(y)=P\{Y\leq y\}\]&#10;\end{document}"/>
  <p:tag name="IGUANATEXSIZE" val="18"/>
  <p:tag name="IGUANATEXCURSOR" val="6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2.380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P\{aX+b\leq y\}\]&#10;\end{document}"/>
  <p:tag name="IGUANATEXSIZE" val="18"/>
  <p:tag name="IGUANATEXCURSOR" val="6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992.875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P\left\{X\leq \frac{y-b}{a}\right\}\]&#10;\end{document}"/>
  <p:tag name="IGUANATEXSIZE" val="18"/>
  <p:tag name="IGUANATEXCURSOR" val="6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78.402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F_X\left(\frac{y-b}{a}\right)\]&#10;\end{document}"/>
  <p:tag name="IGUANATEXSIZE" val="18"/>
  <p:tag name="IGUANATEXCURSOR" val="6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945.631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y)=\frac{d}{d y}F_Y(y)\]&#10;&#10;\end{document}"/>
  <p:tag name="IGUANATEXSIZE" val="18"/>
  <p:tag name="IGUANATEXCURSOR" val="6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2265.467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d}{dy}F_X\left(\frac{y-b}{a}\right)=\frac{1}{a}\frac{d}{du}F_X(u)\bigg|_{u=(y-b)/a}\]&#10;\end{document}"/>
  <p:tag name="IGUANATEXSIZE" val="18"/>
  <p:tag name="IGUANATEXCURSOR" val="7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200.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y)=\frac{1}{a}f_X\left(\frac{y-b}{a}\right)\]&#10;\end{document}"/>
  <p:tag name="IGUANATEXSIZE" val="18"/>
  <p:tag name="IGUANATEXCURSOR" val="6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51.2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(i) Scale the $x$-axis by factor $a$&#10;\end{document}"/>
  <p:tag name="IGUANATEXSIZE" val="16"/>
  <p:tag name="IGUANATEXCURSOR" val="6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87.2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(ii) Scale the $y$-axis by factor $\frac{1}{a}$&#10;\end{document}"/>
  <p:tag name="IGUANATEXSIZE" val="16"/>
  <p:tag name="IGUANATEXCURSOR" val="6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365.20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(iii) Horizontally shift the pdf by distance $b$ \\ \mbox{ \hspace{2cm}} (in the rescaled units)&#10;\end{document}"/>
  <p:tag name="IGUANATEXSIZE" val="16"/>
  <p:tag name="IGUANATEXCURSOR" val="69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696.288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=\frac{1}{\lambda}\left[-1+2e^{-a\lambda}+a\lambda\right]=:f(a)\]&#10;&#10;\end{document}"/>
  <p:tag name="IGUANATEXSIZE" val="20"/>
  <p:tag name="IGUANATEXCURSOR" val="78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41.132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\textbf{Example:}  Suppose that r.v. $X$ has an exponential distribution with parameter $\lambda$.  Perform a linear transformation $X\mapsto Y$ such that $E[Y]=1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3.1309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f'(a)=1-2e^{-a\lambda}\]&#10;&#10;\end{document}"/>
  <p:tag name="IGUANATEXSIZE" val="20"/>
  <p:tag name="IGUANATEXCURSOR" val="75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937.3828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[\Rightarrow \qquad a=\frac{1}{\lambda}\ln 2\]&#10;&#10;\end{document}"/>
  <p:tag name="IGUANATEXSIZE" val="20"/>
  <p:tag name="IGUANATEXCURSOR" val="77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588.302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mf of the Binomial distribution is $p(k)=\binom{n}{k}p^k(1-p)^{n-k}$.&#10;\end{document}"/>
  <p:tag name="IGUANATEXSIZE" val="18"/>
  <p:tag name="IGUANATEXCURSOR" val="65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0.17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9A7DB204-A06A-4964-AF80-4CCF96727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schemas.microsoft.com/office/2006/metadata/properties"/>
    <ds:schemaRef ds:uri="http://purl.org/dc/terms/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e9d83e0-d7f5-4085-9107-14db155beb6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48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313:  PROBABILITY WITH ENGINEERING APPLICATIONS </vt:lpstr>
      <vt:lpstr>The Uniform and Exponential Distribution</vt:lpstr>
      <vt:lpstr>The Poisson and Exponential Distributions</vt:lpstr>
      <vt:lpstr>A Poisson Process</vt:lpstr>
      <vt:lpstr>A Poisson Process</vt:lpstr>
      <vt:lpstr>A Poisson Process</vt:lpstr>
      <vt:lpstr>The Erlang Distribution</vt:lpstr>
      <vt:lpstr>Linear Scaling of pdfs</vt:lpstr>
      <vt:lpstr>Linear Scaling of pdfs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12</cp:revision>
  <dcterms:created xsi:type="dcterms:W3CDTF">2020-01-21T20:22:37Z</dcterms:created>
  <dcterms:modified xsi:type="dcterms:W3CDTF">2023-10-06T16:14:57Z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