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ink/ink2.xml" ContentType="application/inkml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ink/ink3.xml" ContentType="application/inkml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ink/ink4.xml" ContentType="application/inkml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ink/ink5.xml" ContentType="application/inkml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ink/ink6.xml" ContentType="application/inkml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ink/ink7.xml" ContentType="application/inkml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0" r:id="rId6"/>
    <p:sldId id="259" r:id="rId7"/>
    <p:sldId id="262" r:id="rId8"/>
    <p:sldId id="263" r:id="rId9"/>
    <p:sldId id="265" r:id="rId10"/>
    <p:sldId id="266" r:id="rId11"/>
    <p:sldId id="267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3F222C-03BB-4349-8A47-272A97B47E5B}" v="1086" dt="2023-08-23T18:49:09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ambar, Eric" userId="05f873b4-a386-453d-a2e0-769001d3b38e" providerId="ADAL" clId="{CDA71EDC-4E51-4E71-9E7F-4A84AE1C9B4C}"/>
    <pc:docChg chg="custSel addSld modSld">
      <pc:chgData name="Chitambar, Eric" userId="05f873b4-a386-453d-a2e0-769001d3b38e" providerId="ADAL" clId="{CDA71EDC-4E51-4E71-9E7F-4A84AE1C9B4C}" dt="2021-01-25T03:02:33.625" v="296"/>
      <pc:docMkLst>
        <pc:docMk/>
      </pc:docMkLst>
      <pc:sldChg chg="modSp mod">
        <pc:chgData name="Chitambar, Eric" userId="05f873b4-a386-453d-a2e0-769001d3b38e" providerId="ADAL" clId="{CDA71EDC-4E51-4E71-9E7F-4A84AE1C9B4C}" dt="2021-01-25T02:48:20.062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CDA71EDC-4E51-4E71-9E7F-4A84AE1C9B4C}" dt="2021-01-25T02:48:20.062" v="1" actId="20577"/>
          <ac:spMkLst>
            <pc:docMk/>
            <pc:sldMk cId="1225244473" sldId="256"/>
            <ac:spMk id="3" creationId="{3B7D7DDA-1CF7-4CDC-BCBF-9E9EEF86B37B}"/>
          </ac:spMkLst>
        </pc:spChg>
      </pc:sldChg>
      <pc:sldChg chg="modSp new mod modAnim">
        <pc:chgData name="Chitambar, Eric" userId="05f873b4-a386-453d-a2e0-769001d3b38e" providerId="ADAL" clId="{CDA71EDC-4E51-4E71-9E7F-4A84AE1C9B4C}" dt="2021-01-25T03:02:33.625" v="296"/>
        <pc:sldMkLst>
          <pc:docMk/>
          <pc:sldMk cId="3198841253" sldId="263"/>
        </pc:sldMkLst>
        <pc:spChg chg="mod">
          <ac:chgData name="Chitambar, Eric" userId="05f873b4-a386-453d-a2e0-769001d3b38e" providerId="ADAL" clId="{CDA71EDC-4E51-4E71-9E7F-4A84AE1C9B4C}" dt="2021-01-25T02:50:21.442" v="39" actId="20577"/>
          <ac:spMkLst>
            <pc:docMk/>
            <pc:sldMk cId="3198841253" sldId="263"/>
            <ac:spMk id="2" creationId="{F149419A-26DB-4C12-B543-A94E75A0B367}"/>
          </ac:spMkLst>
        </pc:spChg>
        <pc:spChg chg="mod">
          <ac:chgData name="Chitambar, Eric" userId="05f873b4-a386-453d-a2e0-769001d3b38e" providerId="ADAL" clId="{CDA71EDC-4E51-4E71-9E7F-4A84AE1C9B4C}" dt="2021-01-25T03:01:54.147" v="290" actId="14100"/>
          <ac:spMkLst>
            <pc:docMk/>
            <pc:sldMk cId="3198841253" sldId="263"/>
            <ac:spMk id="3" creationId="{993CF29D-BFE7-4DCF-87A6-BD0ED54FC81F}"/>
          </ac:spMkLst>
        </pc:spChg>
      </pc:sldChg>
    </pc:docChg>
  </pc:docChgLst>
  <pc:docChgLst>
    <pc:chgData name="Chitambar, Eric" userId="05f873b4-a386-453d-a2e0-769001d3b38e" providerId="ADAL" clId="{52D7BA52-1AE4-4132-A519-E13EA89E68CF}"/>
    <pc:docChg chg="custSel addSld delSld modSld">
      <pc:chgData name="Chitambar, Eric" userId="05f873b4-a386-453d-a2e0-769001d3b38e" providerId="ADAL" clId="{52D7BA52-1AE4-4132-A519-E13EA89E68CF}" dt="2021-01-27T15:59:31.264" v="35" actId="1037"/>
      <pc:docMkLst>
        <pc:docMk/>
      </pc:docMkLst>
      <pc:sldChg chg="modSp mod">
        <pc:chgData name="Chitambar, Eric" userId="05f873b4-a386-453d-a2e0-769001d3b38e" providerId="ADAL" clId="{52D7BA52-1AE4-4132-A519-E13EA89E68CF}" dt="2021-01-25T17:03:33.929" v="0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52D7BA52-1AE4-4132-A519-E13EA89E68CF}" dt="2021-01-25T17:03:33.929" v="0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52D7BA52-1AE4-4132-A519-E13EA89E68CF}" dt="2021-01-25T17:03:38.478" v="1" actId="47"/>
        <pc:sldMkLst>
          <pc:docMk/>
          <pc:sldMk cId="1170365018" sldId="257"/>
        </pc:sldMkLst>
      </pc:sldChg>
      <pc:sldChg chg="del">
        <pc:chgData name="Chitambar, Eric" userId="05f873b4-a386-453d-a2e0-769001d3b38e" providerId="ADAL" clId="{52D7BA52-1AE4-4132-A519-E13EA89E68CF}" dt="2021-01-25T17:03:38.478" v="1" actId="47"/>
        <pc:sldMkLst>
          <pc:docMk/>
          <pc:sldMk cId="2593433590" sldId="258"/>
        </pc:sldMkLst>
      </pc:sldChg>
      <pc:sldChg chg="delSp modSp mod">
        <pc:chgData name="Chitambar, Eric" userId="05f873b4-a386-453d-a2e0-769001d3b38e" providerId="ADAL" clId="{52D7BA52-1AE4-4132-A519-E13EA89E68CF}" dt="2021-01-27T15:59:31.264" v="35" actId="1037"/>
        <pc:sldMkLst>
          <pc:docMk/>
          <pc:sldMk cId="1421867830" sldId="259"/>
        </pc:sldMkLst>
        <pc:spChg chg="mod">
          <ac:chgData name="Chitambar, Eric" userId="05f873b4-a386-453d-a2e0-769001d3b38e" providerId="ADAL" clId="{52D7BA52-1AE4-4132-A519-E13EA89E68CF}" dt="2021-01-27T15:59:31.264" v="35" actId="1037"/>
          <ac:spMkLst>
            <pc:docMk/>
            <pc:sldMk cId="1421867830" sldId="259"/>
            <ac:spMk id="27" creationId="{25DFD62F-9523-44A3-A428-063946030F0E}"/>
          </ac:spMkLst>
        </pc:spChg>
        <pc:picChg chg="mod ord">
          <ac:chgData name="Chitambar, Eric" userId="05f873b4-a386-453d-a2e0-769001d3b38e" providerId="ADAL" clId="{52D7BA52-1AE4-4132-A519-E13EA89E68CF}" dt="2021-01-27T15:59:31.264" v="35" actId="1037"/>
          <ac:picMkLst>
            <pc:docMk/>
            <pc:sldMk cId="1421867830" sldId="259"/>
            <ac:picMk id="4" creationId="{D27BB774-2360-4070-9B62-4084EE5CD768}"/>
          </ac:picMkLst>
        </pc:picChg>
        <pc:picChg chg="mod">
          <ac:chgData name="Chitambar, Eric" userId="05f873b4-a386-453d-a2e0-769001d3b38e" providerId="ADAL" clId="{52D7BA52-1AE4-4132-A519-E13EA89E68CF}" dt="2021-01-27T15:59:31.264" v="35" actId="1037"/>
          <ac:picMkLst>
            <pc:docMk/>
            <pc:sldMk cId="1421867830" sldId="259"/>
            <ac:picMk id="19" creationId="{12EA3C14-5EC9-446E-A849-21CF86FD3A27}"/>
          </ac:picMkLst>
        </pc:picChg>
        <pc:picChg chg="mod">
          <ac:chgData name="Chitambar, Eric" userId="05f873b4-a386-453d-a2e0-769001d3b38e" providerId="ADAL" clId="{52D7BA52-1AE4-4132-A519-E13EA89E68CF}" dt="2021-01-27T15:59:31.264" v="35" actId="1037"/>
          <ac:picMkLst>
            <pc:docMk/>
            <pc:sldMk cId="1421867830" sldId="259"/>
            <ac:picMk id="23" creationId="{4FB3516B-021C-4B08-8E24-197AC4882D1A}"/>
          </ac:picMkLst>
        </pc:picChg>
        <pc:picChg chg="del mod">
          <ac:chgData name="Chitambar, Eric" userId="05f873b4-a386-453d-a2e0-769001d3b38e" providerId="ADAL" clId="{52D7BA52-1AE4-4132-A519-E13EA89E68CF}" dt="2021-01-27T15:59:23.064" v="18" actId="478"/>
          <ac:picMkLst>
            <pc:docMk/>
            <pc:sldMk cId="1421867830" sldId="259"/>
            <ac:picMk id="26" creationId="{87AEFE16-6190-41F1-9473-B9D932855B09}"/>
          </ac:picMkLst>
        </pc:picChg>
      </pc:sldChg>
      <pc:sldChg chg="add">
        <pc:chgData name="Chitambar, Eric" userId="05f873b4-a386-453d-a2e0-769001d3b38e" providerId="ADAL" clId="{52D7BA52-1AE4-4132-A519-E13EA89E68CF}" dt="2021-01-27T15:08:10.900" v="2"/>
        <pc:sldMkLst>
          <pc:docMk/>
          <pc:sldMk cId="11250940" sldId="263"/>
        </pc:sldMkLst>
      </pc:sldChg>
      <pc:sldChg chg="del">
        <pc:chgData name="Chitambar, Eric" userId="05f873b4-a386-453d-a2e0-769001d3b38e" providerId="ADAL" clId="{52D7BA52-1AE4-4132-A519-E13EA89E68CF}" dt="2021-01-25T17:03:38.478" v="1" actId="47"/>
        <pc:sldMkLst>
          <pc:docMk/>
          <pc:sldMk cId="3198841253" sldId="263"/>
        </pc:sldMkLst>
      </pc:sldChg>
      <pc:sldChg chg="add">
        <pc:chgData name="Chitambar, Eric" userId="05f873b4-a386-453d-a2e0-769001d3b38e" providerId="ADAL" clId="{52D7BA52-1AE4-4132-A519-E13EA89E68CF}" dt="2021-01-27T15:08:10.900" v="2"/>
        <pc:sldMkLst>
          <pc:docMk/>
          <pc:sldMk cId="4216913733" sldId="265"/>
        </pc:sldMkLst>
      </pc:sldChg>
      <pc:sldChg chg="add">
        <pc:chgData name="Chitambar, Eric" userId="05f873b4-a386-453d-a2e0-769001d3b38e" providerId="ADAL" clId="{52D7BA52-1AE4-4132-A519-E13EA89E68CF}" dt="2021-01-27T15:08:10.900" v="2"/>
        <pc:sldMkLst>
          <pc:docMk/>
          <pc:sldMk cId="3472500195" sldId="266"/>
        </pc:sldMkLst>
      </pc:sldChg>
      <pc:sldChg chg="add">
        <pc:chgData name="Chitambar, Eric" userId="05f873b4-a386-453d-a2e0-769001d3b38e" providerId="ADAL" clId="{52D7BA52-1AE4-4132-A519-E13EA89E68CF}" dt="2021-01-27T15:08:10.900" v="2"/>
        <pc:sldMkLst>
          <pc:docMk/>
          <pc:sldMk cId="3667615309" sldId="267"/>
        </pc:sldMkLst>
      </pc:sldChg>
      <pc:sldChg chg="add del">
        <pc:chgData name="Chitambar, Eric" userId="05f873b4-a386-453d-a2e0-769001d3b38e" providerId="ADAL" clId="{52D7BA52-1AE4-4132-A519-E13EA89E68CF}" dt="2021-01-27T15:56:00.537" v="4"/>
        <pc:sldMkLst>
          <pc:docMk/>
          <pc:sldMk cId="4192140971" sldId="268"/>
        </pc:sldMkLst>
      </pc:sldChg>
      <pc:sldChg chg="add">
        <pc:chgData name="Chitambar, Eric" userId="05f873b4-a386-453d-a2e0-769001d3b38e" providerId="ADAL" clId="{52D7BA52-1AE4-4132-A519-E13EA89E68CF}" dt="2021-01-27T15:56:00.537" v="4"/>
        <pc:sldMkLst>
          <pc:docMk/>
          <pc:sldMk cId="2708428107" sldId="270"/>
        </pc:sldMkLst>
      </pc:sldChg>
      <pc:sldChg chg="add">
        <pc:chgData name="Chitambar, Eric" userId="05f873b4-a386-453d-a2e0-769001d3b38e" providerId="ADAL" clId="{52D7BA52-1AE4-4132-A519-E13EA89E68CF}" dt="2021-01-27T15:56:00.537" v="4"/>
        <pc:sldMkLst>
          <pc:docMk/>
          <pc:sldMk cId="3554421356" sldId="271"/>
        </pc:sldMkLst>
      </pc:sldChg>
    </pc:docChg>
  </pc:docChgLst>
  <pc:docChgLst>
    <pc:chgData name="Chitambar, Eric" userId="05f873b4-a386-453d-a2e0-769001d3b38e" providerId="ADAL" clId="{FE3F222C-03BB-4349-8A47-272A97B47E5B}"/>
    <pc:docChg chg="custSel delSld modSld">
      <pc:chgData name="Chitambar, Eric" userId="05f873b4-a386-453d-a2e0-769001d3b38e" providerId="ADAL" clId="{FE3F222C-03BB-4349-8A47-272A97B47E5B}" dt="2023-08-23T18:49:09.025" v="1670"/>
      <pc:docMkLst>
        <pc:docMk/>
      </pc:docMkLst>
      <pc:sldChg chg="modSp mod">
        <pc:chgData name="Chitambar, Eric" userId="05f873b4-a386-453d-a2e0-769001d3b38e" providerId="ADAL" clId="{FE3F222C-03BB-4349-8A47-272A97B47E5B}" dt="2023-08-23T03:30:50.761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FE3F222C-03BB-4349-8A47-272A97B47E5B}" dt="2023-08-23T03:30:50.761" v="1" actId="20577"/>
          <ac:spMkLst>
            <pc:docMk/>
            <pc:sldMk cId="1225244473" sldId="256"/>
            <ac:spMk id="3" creationId="{3B7D7DDA-1CF7-4CDC-BCBF-9E9EEF86B37B}"/>
          </ac:spMkLst>
        </pc:spChg>
      </pc:sldChg>
      <pc:sldChg chg="addSp delSp modSp mod">
        <pc:chgData name="Chitambar, Eric" userId="05f873b4-a386-453d-a2e0-769001d3b38e" providerId="ADAL" clId="{FE3F222C-03BB-4349-8A47-272A97B47E5B}" dt="2023-08-23T18:49:09.025" v="1670"/>
        <pc:sldMkLst>
          <pc:docMk/>
          <pc:sldMk cId="1421867830" sldId="259"/>
        </pc:sldMkLst>
        <pc:spChg chg="mod">
          <ac:chgData name="Chitambar, Eric" userId="05f873b4-a386-453d-a2e0-769001d3b38e" providerId="ADAL" clId="{FE3F222C-03BB-4349-8A47-272A97B47E5B}" dt="2023-08-23T03:37:33.789" v="444" actId="14100"/>
          <ac:spMkLst>
            <pc:docMk/>
            <pc:sldMk cId="1421867830" sldId="259"/>
            <ac:spMk id="27" creationId="{25DFD62F-9523-44A3-A428-063946030F0E}"/>
          </ac:spMkLst>
        </pc:spChg>
        <pc:picChg chg="del mod">
          <ac:chgData name="Chitambar, Eric" userId="05f873b4-a386-453d-a2e0-769001d3b38e" providerId="ADAL" clId="{FE3F222C-03BB-4349-8A47-272A97B47E5B}" dt="2023-08-23T03:37:06.004" v="433" actId="478"/>
          <ac:picMkLst>
            <pc:docMk/>
            <pc:sldMk cId="1421867830" sldId="259"/>
            <ac:picMk id="4" creationId="{D27BB774-2360-4070-9B62-4084EE5CD768}"/>
          </ac:picMkLst>
        </pc:picChg>
        <pc:picChg chg="del mod ord replST">
          <ac:chgData name="Chitambar, Eric" userId="05f873b4-a386-453d-a2e0-769001d3b38e" providerId="ADAL" clId="{FE3F222C-03BB-4349-8A47-272A97B47E5B}" dt="2023-08-23T03:32:48.680" v="69" actId="478"/>
          <ac:picMkLst>
            <pc:docMk/>
            <pc:sldMk cId="1421867830" sldId="259"/>
            <ac:picMk id="5" creationId="{D335693C-FC5B-2F90-1FA1-C12D23CAD8D9}"/>
          </ac:picMkLst>
        </pc:picChg>
        <pc:picChg chg="del mod ord replST">
          <ac:chgData name="Chitambar, Eric" userId="05f873b4-a386-453d-a2e0-769001d3b38e" providerId="ADAL" clId="{FE3F222C-03BB-4349-8A47-272A97B47E5B}" dt="2023-08-23T03:32:59.590" v="103" actId="478"/>
          <ac:picMkLst>
            <pc:docMk/>
            <pc:sldMk cId="1421867830" sldId="259"/>
            <ac:picMk id="7" creationId="{7652B88B-BC2E-F72A-9B30-884CFDC26AC4}"/>
          </ac:picMkLst>
        </pc:picChg>
        <pc:picChg chg="del mod">
          <ac:chgData name="Chitambar, Eric" userId="05f873b4-a386-453d-a2e0-769001d3b38e" providerId="ADAL" clId="{FE3F222C-03BB-4349-8A47-272A97B47E5B}" dt="2023-08-23T03:32:34.100" v="35" actId="478"/>
          <ac:picMkLst>
            <pc:docMk/>
            <pc:sldMk cId="1421867830" sldId="259"/>
            <ac:picMk id="9" creationId="{F557882C-93CF-4CDB-8711-059C6BA31D61}"/>
          </ac:picMkLst>
        </pc:picChg>
        <pc:picChg chg="del mod ord replST">
          <ac:chgData name="Chitambar, Eric" userId="05f873b4-a386-453d-a2e0-769001d3b38e" providerId="ADAL" clId="{FE3F222C-03BB-4349-8A47-272A97B47E5B}" dt="2023-08-23T03:33:32.054" v="140" actId="478"/>
          <ac:picMkLst>
            <pc:docMk/>
            <pc:sldMk cId="1421867830" sldId="259"/>
            <ac:picMk id="10" creationId="{9F4DA651-67A5-05E4-AFF9-E573E1937D67}"/>
          </ac:picMkLst>
        </pc:picChg>
        <pc:picChg chg="del mod">
          <ac:chgData name="Chitambar, Eric" userId="05f873b4-a386-453d-a2e0-769001d3b38e" providerId="ADAL" clId="{FE3F222C-03BB-4349-8A47-272A97B47E5B}" dt="2023-08-23T03:34:36.101" v="248" actId="478"/>
          <ac:picMkLst>
            <pc:docMk/>
            <pc:sldMk cId="1421867830" sldId="259"/>
            <ac:picMk id="11" creationId="{0FBA3855-FD08-4236-8726-99C2568AA4DB}"/>
          </ac:picMkLst>
        </pc:picChg>
        <pc:picChg chg="del mod ord replST">
          <ac:chgData name="Chitambar, Eric" userId="05f873b4-a386-453d-a2e0-769001d3b38e" providerId="ADAL" clId="{FE3F222C-03BB-4349-8A47-272A97B47E5B}" dt="2023-08-23T03:33:54.278" v="177" actId="478"/>
          <ac:picMkLst>
            <pc:docMk/>
            <pc:sldMk cId="1421867830" sldId="259"/>
            <ac:picMk id="13" creationId="{E29E2722-74B9-A2E0-8B7D-9EC9943DEFE2}"/>
          </ac:picMkLst>
        </pc:picChg>
        <pc:picChg chg="del mod">
          <ac:chgData name="Chitambar, Eric" userId="05f873b4-a386-453d-a2e0-769001d3b38e" providerId="ADAL" clId="{FE3F222C-03BB-4349-8A47-272A97B47E5B}" dt="2023-08-23T03:34:45.610" v="280" actId="478"/>
          <ac:picMkLst>
            <pc:docMk/>
            <pc:sldMk cId="1421867830" sldId="259"/>
            <ac:picMk id="14" creationId="{10D2BE9A-9AE6-4AF3-B7B8-C3AD29865BB2}"/>
          </ac:picMkLst>
        </pc:picChg>
        <pc:picChg chg="del mod ord replST">
          <ac:chgData name="Chitambar, Eric" userId="05f873b4-a386-453d-a2e0-769001d3b38e" providerId="ADAL" clId="{FE3F222C-03BB-4349-8A47-272A97B47E5B}" dt="2023-08-23T03:34:29.480" v="215" actId="478"/>
          <ac:picMkLst>
            <pc:docMk/>
            <pc:sldMk cId="1421867830" sldId="259"/>
            <ac:picMk id="16" creationId="{3AE7C3DA-337C-3846-3D3F-771A6737F42D}"/>
          </ac:picMkLst>
        </pc:picChg>
        <pc:picChg chg="del mod">
          <ac:chgData name="Chitambar, Eric" userId="05f873b4-a386-453d-a2e0-769001d3b38e" providerId="ADAL" clId="{FE3F222C-03BB-4349-8A47-272A97B47E5B}" dt="2023-08-23T03:36:17.479" v="338" actId="478"/>
          <ac:picMkLst>
            <pc:docMk/>
            <pc:sldMk cId="1421867830" sldId="259"/>
            <ac:picMk id="17" creationId="{2AAC2CFE-343B-41EF-A99A-817ECF285E60}"/>
          </ac:picMkLst>
        </pc:picChg>
        <pc:picChg chg="del">
          <ac:chgData name="Chitambar, Eric" userId="05f873b4-a386-453d-a2e0-769001d3b38e" providerId="ADAL" clId="{FE3F222C-03BB-4349-8A47-272A97B47E5B}" dt="2023-08-23T03:36:30.609" v="368" actId="478"/>
          <ac:picMkLst>
            <pc:docMk/>
            <pc:sldMk cId="1421867830" sldId="259"/>
            <ac:picMk id="19" creationId="{12EA3C14-5EC9-446E-A849-21CF86FD3A27}"/>
          </ac:picMkLst>
        </pc:picChg>
        <pc:picChg chg="mod ord replST">
          <ac:chgData name="Chitambar, Eric" userId="05f873b4-a386-453d-a2e0-769001d3b38e" providerId="ADAL" clId="{FE3F222C-03BB-4349-8A47-272A97B47E5B}" dt="2023-08-23T03:34:29.480" v="217" actId="962"/>
          <ac:picMkLst>
            <pc:docMk/>
            <pc:sldMk cId="1421867830" sldId="259"/>
            <ac:picMk id="20" creationId="{681F13C1-D0BE-DF3C-BE41-EDF1BB3DA505}"/>
          </ac:picMkLst>
        </pc:picChg>
        <pc:picChg chg="mod ord replST">
          <ac:chgData name="Chitambar, Eric" userId="05f873b4-a386-453d-a2e0-769001d3b38e" providerId="ADAL" clId="{FE3F222C-03BB-4349-8A47-272A97B47E5B}" dt="2023-08-23T03:35:02.060" v="309" actId="1076"/>
          <ac:picMkLst>
            <pc:docMk/>
            <pc:sldMk cId="1421867830" sldId="259"/>
            <ac:picMk id="22" creationId="{298CC532-4177-7F3D-0614-5DCB48D79B31}"/>
          </ac:picMkLst>
        </pc:picChg>
        <pc:picChg chg="del mod">
          <ac:chgData name="Chitambar, Eric" userId="05f873b4-a386-453d-a2e0-769001d3b38e" providerId="ADAL" clId="{FE3F222C-03BB-4349-8A47-272A97B47E5B}" dt="2023-08-23T03:36:59.849" v="405" actId="478"/>
          <ac:picMkLst>
            <pc:docMk/>
            <pc:sldMk cId="1421867830" sldId="259"/>
            <ac:picMk id="23" creationId="{4FB3516B-021C-4B08-8E24-197AC4882D1A}"/>
          </ac:picMkLst>
        </pc:picChg>
        <pc:picChg chg="del mod ord replST">
          <ac:chgData name="Chitambar, Eric" userId="05f873b4-a386-453d-a2e0-769001d3b38e" providerId="ADAL" clId="{FE3F222C-03BB-4349-8A47-272A97B47E5B}" dt="2023-08-23T03:41:17.698" v="697" actId="478"/>
          <ac:picMkLst>
            <pc:docMk/>
            <pc:sldMk cId="1421867830" sldId="259"/>
            <ac:picMk id="25" creationId="{5FF98D0F-A575-541A-3FCE-6AE8B92997FE}"/>
          </ac:picMkLst>
        </pc:picChg>
        <pc:picChg chg="mod ord replST">
          <ac:chgData name="Chitambar, Eric" userId="05f873b4-a386-453d-a2e0-769001d3b38e" providerId="ADAL" clId="{FE3F222C-03BB-4349-8A47-272A97B47E5B}" dt="2023-08-23T03:37:46.239" v="447" actId="1076"/>
          <ac:picMkLst>
            <pc:docMk/>
            <pc:sldMk cId="1421867830" sldId="259"/>
            <ac:picMk id="28" creationId="{B5499929-B06D-5FBB-4E0F-F214FB0D03B2}"/>
          </ac:picMkLst>
        </pc:picChg>
        <pc:picChg chg="mod ord replST">
          <ac:chgData name="Chitambar, Eric" userId="05f873b4-a386-453d-a2e0-769001d3b38e" providerId="ADAL" clId="{FE3F222C-03BB-4349-8A47-272A97B47E5B}" dt="2023-08-23T03:37:42.970" v="446" actId="1076"/>
          <ac:picMkLst>
            <pc:docMk/>
            <pc:sldMk cId="1421867830" sldId="259"/>
            <ac:picMk id="30" creationId="{EDC4613E-C2D1-DF63-E962-09FA6786B85F}"/>
          </ac:picMkLst>
        </pc:picChg>
        <pc:picChg chg="del mod">
          <ac:chgData name="Chitambar, Eric" userId="05f873b4-a386-453d-a2e0-769001d3b38e" providerId="ADAL" clId="{FE3F222C-03BB-4349-8A47-272A97B47E5B}" dt="2023-08-23T03:34:51.180" v="306" actId="478"/>
          <ac:picMkLst>
            <pc:docMk/>
            <pc:sldMk cId="1421867830" sldId="259"/>
            <ac:picMk id="32" creationId="{0C57DA3D-1238-4CA0-BECD-17D113E57A4C}"/>
          </ac:picMkLst>
        </pc:picChg>
        <pc:picChg chg="mod ord replST">
          <ac:chgData name="Chitambar, Eric" userId="05f873b4-a386-453d-a2e0-769001d3b38e" providerId="ADAL" clId="{FE3F222C-03BB-4349-8A47-272A97B47E5B}" dt="2023-08-23T03:37:25.769" v="442" actId="1076"/>
          <ac:picMkLst>
            <pc:docMk/>
            <pc:sldMk cId="1421867830" sldId="259"/>
            <ac:picMk id="33" creationId="{81220947-D5C1-E4FB-754C-C93E7DF4CEA8}"/>
          </ac:picMkLst>
        </pc:picChg>
        <pc:picChg chg="mod ord replST">
          <ac:chgData name="Chitambar, Eric" userId="05f873b4-a386-453d-a2e0-769001d3b38e" providerId="ADAL" clId="{FE3F222C-03BB-4349-8A47-272A97B47E5B}" dt="2023-08-23T03:37:22.170" v="441" actId="1076"/>
          <ac:picMkLst>
            <pc:docMk/>
            <pc:sldMk cId="1421867830" sldId="259"/>
            <ac:picMk id="35" creationId="{6DEEB717-F463-436F-AE87-CA834EC8BE75}"/>
          </ac:picMkLst>
        </pc:picChg>
        <pc:picChg chg="mod ord replST">
          <ac:chgData name="Chitambar, Eric" userId="05f873b4-a386-453d-a2e0-769001d3b38e" providerId="ADAL" clId="{FE3F222C-03BB-4349-8A47-272A97B47E5B}" dt="2023-08-23T03:37:18.969" v="439" actId="1076"/>
          <ac:picMkLst>
            <pc:docMk/>
            <pc:sldMk cId="1421867830" sldId="259"/>
            <ac:picMk id="37" creationId="{02C7EE42-12EE-3A95-9E2C-F8532936DCAA}"/>
          </ac:picMkLst>
        </pc:picChg>
        <pc:picChg chg="mod ord replST">
          <ac:chgData name="Chitambar, Eric" userId="05f873b4-a386-453d-a2e0-769001d3b38e" providerId="ADAL" clId="{FE3F222C-03BB-4349-8A47-272A97B47E5B}" dt="2023-08-23T03:41:17.702" v="699" actId="962"/>
          <ac:picMkLst>
            <pc:docMk/>
            <pc:sldMk cId="1421867830" sldId="259"/>
            <ac:picMk id="39" creationId="{66F590D3-FBEE-55F4-F2F3-0CC31DAA7220}"/>
          </ac:picMkLst>
        </pc:picChg>
        <pc:inkChg chg="add">
          <ac:chgData name="Chitambar, Eric" userId="05f873b4-a386-453d-a2e0-769001d3b38e" providerId="ADAL" clId="{FE3F222C-03BB-4349-8A47-272A97B47E5B}" dt="2023-08-23T18:49:09.025" v="1670"/>
          <ac:inkMkLst>
            <pc:docMk/>
            <pc:sldMk cId="1421867830" sldId="259"/>
            <ac:inkMk id="3" creationId="{E1B4325A-C987-BA43-E7CF-5216BB50290C}"/>
          </ac:inkMkLst>
        </pc:inkChg>
      </pc:sldChg>
      <pc:sldChg chg="addSp delSp modSp mod modAnim">
        <pc:chgData name="Chitambar, Eric" userId="05f873b4-a386-453d-a2e0-769001d3b38e" providerId="ADAL" clId="{FE3F222C-03BB-4349-8A47-272A97B47E5B}" dt="2023-08-23T18:49:09.025" v="1670"/>
        <pc:sldMkLst>
          <pc:docMk/>
          <pc:sldMk cId="183973892" sldId="262"/>
        </pc:sldMkLst>
        <pc:spChg chg="add mod">
          <ac:chgData name="Chitambar, Eric" userId="05f873b4-a386-453d-a2e0-769001d3b38e" providerId="ADAL" clId="{FE3F222C-03BB-4349-8A47-272A97B47E5B}" dt="2023-08-23T03:41:39.457" v="702" actId="207"/>
          <ac:spMkLst>
            <pc:docMk/>
            <pc:sldMk cId="183973892" sldId="262"/>
            <ac:spMk id="19" creationId="{8B7604B5-2293-67BE-427B-732D35AF9CD3}"/>
          </ac:spMkLst>
        </pc:spChg>
        <pc:picChg chg="del mod ord replST">
          <ac:chgData name="Chitambar, Eric" userId="05f873b4-a386-453d-a2e0-769001d3b38e" providerId="ADAL" clId="{FE3F222C-03BB-4349-8A47-272A97B47E5B}" dt="2023-08-23T03:38:44.844" v="507" actId="478"/>
          <ac:picMkLst>
            <pc:docMk/>
            <pc:sldMk cId="183973892" sldId="262"/>
            <ac:picMk id="4" creationId="{ABED7437-8FFE-3585-462F-9FD8C2939F73}"/>
          </ac:picMkLst>
        </pc:picChg>
        <pc:picChg chg="del mod ord replST">
          <ac:chgData name="Chitambar, Eric" userId="05f873b4-a386-453d-a2e0-769001d3b38e" providerId="ADAL" clId="{FE3F222C-03BB-4349-8A47-272A97B47E5B}" dt="2023-08-23T03:39:10.961" v="539" actId="478"/>
          <ac:picMkLst>
            <pc:docMk/>
            <pc:sldMk cId="183973892" sldId="262"/>
            <ac:picMk id="6" creationId="{D3AFE7A9-5EC2-DE31-7D36-A4F947941CD2}"/>
          </ac:picMkLst>
        </pc:picChg>
        <pc:picChg chg="del mod">
          <ac:chgData name="Chitambar, Eric" userId="05f873b4-a386-453d-a2e0-769001d3b38e" providerId="ADAL" clId="{FE3F222C-03BB-4349-8A47-272A97B47E5B}" dt="2023-08-23T03:40:29.519" v="602" actId="478"/>
          <ac:picMkLst>
            <pc:docMk/>
            <pc:sldMk cId="183973892" sldId="262"/>
            <ac:picMk id="8" creationId="{674C7DE6-BE8F-429E-9A08-DAD1D2B58FDE}"/>
          </ac:picMkLst>
        </pc:picChg>
        <pc:picChg chg="mod ord replST">
          <ac:chgData name="Chitambar, Eric" userId="05f873b4-a386-453d-a2e0-769001d3b38e" providerId="ADAL" clId="{FE3F222C-03BB-4349-8A47-272A97B47E5B}" dt="2023-08-23T03:39:14.409" v="542" actId="1076"/>
          <ac:picMkLst>
            <pc:docMk/>
            <pc:sldMk cId="183973892" sldId="262"/>
            <ac:picMk id="9" creationId="{166651B7-6286-425C-CADE-7AF1EA6B36F2}"/>
          </ac:picMkLst>
        </pc:picChg>
        <pc:picChg chg="mod ord replST">
          <ac:chgData name="Chitambar, Eric" userId="05f873b4-a386-453d-a2e0-769001d3b38e" providerId="ADAL" clId="{FE3F222C-03BB-4349-8A47-272A97B47E5B}" dt="2023-08-23T03:39:54.769" v="572" actId="1076"/>
          <ac:picMkLst>
            <pc:docMk/>
            <pc:sldMk cId="183973892" sldId="262"/>
            <ac:picMk id="11" creationId="{FC0673FB-44C3-D55A-AA96-EA59095375C5}"/>
          </ac:picMkLst>
        </pc:picChg>
        <pc:picChg chg="mod ord replST">
          <ac:chgData name="Chitambar, Eric" userId="05f873b4-a386-453d-a2e0-769001d3b38e" providerId="ADAL" clId="{FE3F222C-03BB-4349-8A47-272A97B47E5B}" dt="2023-08-23T03:40:29.519" v="604" actId="962"/>
          <ac:picMkLst>
            <pc:docMk/>
            <pc:sldMk cId="183973892" sldId="262"/>
            <ac:picMk id="13" creationId="{E658E816-2CBF-FCC9-9297-4319FABBAFB0}"/>
          </ac:picMkLst>
        </pc:picChg>
        <pc:picChg chg="del">
          <ac:chgData name="Chitambar, Eric" userId="05f873b4-a386-453d-a2e0-769001d3b38e" providerId="ADAL" clId="{FE3F222C-03BB-4349-8A47-272A97B47E5B}" dt="2023-08-23T03:38:34.319" v="475" actId="478"/>
          <ac:picMkLst>
            <pc:docMk/>
            <pc:sldMk cId="183973892" sldId="262"/>
            <ac:picMk id="15" creationId="{F3FBDE9E-EFF6-435B-8818-B81CDB36550E}"/>
          </ac:picMkLst>
        </pc:picChg>
        <pc:picChg chg="mod ord replST">
          <ac:chgData name="Chitambar, Eric" userId="05f873b4-a386-453d-a2e0-769001d3b38e" providerId="ADAL" clId="{FE3F222C-03BB-4349-8A47-272A97B47E5B}" dt="2023-08-23T03:40:58.363" v="639" actId="962"/>
          <ac:picMkLst>
            <pc:docMk/>
            <pc:sldMk cId="183973892" sldId="262"/>
            <ac:picMk id="16" creationId="{74DC2532-883F-FD26-2483-AF7C87799F72}"/>
          </ac:picMkLst>
        </pc:picChg>
        <pc:picChg chg="mod ord replST">
          <ac:chgData name="Chitambar, Eric" userId="05f873b4-a386-453d-a2e0-769001d3b38e" providerId="ADAL" clId="{FE3F222C-03BB-4349-8A47-272A97B47E5B}" dt="2023-08-23T03:41:07.516" v="665" actId="962"/>
          <ac:picMkLst>
            <pc:docMk/>
            <pc:sldMk cId="183973892" sldId="262"/>
            <ac:picMk id="18" creationId="{9F12F16C-9C55-2EE5-5627-661FCE05EE7C}"/>
          </ac:picMkLst>
        </pc:picChg>
        <pc:picChg chg="del">
          <ac:chgData name="Chitambar, Eric" userId="05f873b4-a386-453d-a2e0-769001d3b38e" providerId="ADAL" clId="{FE3F222C-03BB-4349-8A47-272A97B47E5B}" dt="2023-08-23T03:39:52.009" v="569" actId="478"/>
          <ac:picMkLst>
            <pc:docMk/>
            <pc:sldMk cId="183973892" sldId="262"/>
            <ac:picMk id="24" creationId="{AE3AB171-2A12-4C93-82B4-0CB8A543FDBF}"/>
          </ac:picMkLst>
        </pc:picChg>
        <pc:picChg chg="del mod">
          <ac:chgData name="Chitambar, Eric" userId="05f873b4-a386-453d-a2e0-769001d3b38e" providerId="ADAL" clId="{FE3F222C-03BB-4349-8A47-272A97B47E5B}" dt="2023-08-23T03:40:58.363" v="637" actId="478"/>
          <ac:picMkLst>
            <pc:docMk/>
            <pc:sldMk cId="183973892" sldId="262"/>
            <ac:picMk id="28" creationId="{CBE175ED-F04C-4DD4-AACE-70BB35439783}"/>
          </ac:picMkLst>
        </pc:picChg>
        <pc:picChg chg="mod">
          <ac:chgData name="Chitambar, Eric" userId="05f873b4-a386-453d-a2e0-769001d3b38e" providerId="ADAL" clId="{FE3F222C-03BB-4349-8A47-272A97B47E5B}" dt="2023-08-23T03:40:52.069" v="611" actId="1076"/>
          <ac:picMkLst>
            <pc:docMk/>
            <pc:sldMk cId="183973892" sldId="262"/>
            <ac:picMk id="30" creationId="{8BC5F6EC-8986-4C50-A780-068D19BC4EA6}"/>
          </ac:picMkLst>
        </pc:picChg>
        <pc:picChg chg="del mod">
          <ac:chgData name="Chitambar, Eric" userId="05f873b4-a386-453d-a2e0-769001d3b38e" providerId="ADAL" clId="{FE3F222C-03BB-4349-8A47-272A97B47E5B}" dt="2023-08-23T03:41:07.516" v="663" actId="478"/>
          <ac:picMkLst>
            <pc:docMk/>
            <pc:sldMk cId="183973892" sldId="262"/>
            <ac:picMk id="32" creationId="{D0D81401-1737-417A-A93D-80D79C9C362C}"/>
          </ac:picMkLst>
        </pc:picChg>
        <pc:inkChg chg="add">
          <ac:chgData name="Chitambar, Eric" userId="05f873b4-a386-453d-a2e0-769001d3b38e" providerId="ADAL" clId="{FE3F222C-03BB-4349-8A47-272A97B47E5B}" dt="2023-08-23T18:49:09.025" v="1670"/>
          <ac:inkMkLst>
            <pc:docMk/>
            <pc:sldMk cId="183973892" sldId="262"/>
            <ac:inkMk id="3" creationId="{F545C20B-7019-F799-C79A-730B93D128D9}"/>
          </ac:inkMkLst>
        </pc:inkChg>
      </pc:sldChg>
      <pc:sldChg chg="addSp">
        <pc:chgData name="Chitambar, Eric" userId="05f873b4-a386-453d-a2e0-769001d3b38e" providerId="ADAL" clId="{FE3F222C-03BB-4349-8A47-272A97B47E5B}" dt="2023-08-23T18:49:09.025" v="1670"/>
        <pc:sldMkLst>
          <pc:docMk/>
          <pc:sldMk cId="11250940" sldId="263"/>
        </pc:sldMkLst>
        <pc:inkChg chg="add">
          <ac:chgData name="Chitambar, Eric" userId="05f873b4-a386-453d-a2e0-769001d3b38e" providerId="ADAL" clId="{FE3F222C-03BB-4349-8A47-272A97B47E5B}" dt="2023-08-23T18:49:09.025" v="1670"/>
          <ac:inkMkLst>
            <pc:docMk/>
            <pc:sldMk cId="11250940" sldId="263"/>
            <ac:inkMk id="3" creationId="{6F1B147E-7980-F266-904A-52AC1F965037}"/>
          </ac:inkMkLst>
        </pc:inkChg>
      </pc:sldChg>
      <pc:sldChg chg="addSp delSp modSp mod modAnim">
        <pc:chgData name="Chitambar, Eric" userId="05f873b4-a386-453d-a2e0-769001d3b38e" providerId="ADAL" clId="{FE3F222C-03BB-4349-8A47-272A97B47E5B}" dt="2023-08-23T18:49:09.025" v="1670"/>
        <pc:sldMkLst>
          <pc:docMk/>
          <pc:sldMk cId="4216913733" sldId="265"/>
        </pc:sldMkLst>
        <pc:picChg chg="mod ord replST">
          <ac:chgData name="Chitambar, Eric" userId="05f873b4-a386-453d-a2e0-769001d3b38e" providerId="ADAL" clId="{FE3F222C-03BB-4349-8A47-272A97B47E5B}" dt="2023-08-23T03:43:03.862" v="734" actId="962"/>
          <ac:picMkLst>
            <pc:docMk/>
            <pc:sldMk cId="4216913733" sldId="265"/>
            <ac:picMk id="4" creationId="{1A9D7CCD-8B3E-7C73-7502-55D8DC41A01C}"/>
          </ac:picMkLst>
        </pc:picChg>
        <pc:picChg chg="mod ord replST">
          <ac:chgData name="Chitambar, Eric" userId="05f873b4-a386-453d-a2e0-769001d3b38e" providerId="ADAL" clId="{FE3F222C-03BB-4349-8A47-272A97B47E5B}" dt="2023-08-23T03:43:58.990" v="764" actId="962"/>
          <ac:picMkLst>
            <pc:docMk/>
            <pc:sldMk cId="4216913733" sldId="265"/>
            <ac:picMk id="6" creationId="{7F014B43-0E85-E206-DCDA-D41C8E9134EA}"/>
          </ac:picMkLst>
        </pc:picChg>
        <pc:picChg chg="mod ord replST">
          <ac:chgData name="Chitambar, Eric" userId="05f873b4-a386-453d-a2e0-769001d3b38e" providerId="ADAL" clId="{FE3F222C-03BB-4349-8A47-272A97B47E5B}" dt="2023-08-23T03:44:04.551" v="792" actId="962"/>
          <ac:picMkLst>
            <pc:docMk/>
            <pc:sldMk cId="4216913733" sldId="265"/>
            <ac:picMk id="8" creationId="{F5FBCF2C-6D8B-CAF6-FCE0-C1D13DFEE49C}"/>
          </ac:picMkLst>
        </pc:picChg>
        <pc:picChg chg="del">
          <ac:chgData name="Chitambar, Eric" userId="05f873b4-a386-453d-a2e0-769001d3b38e" providerId="ADAL" clId="{FE3F222C-03BB-4349-8A47-272A97B47E5B}" dt="2023-08-23T03:43:03.862" v="732" actId="478"/>
          <ac:picMkLst>
            <pc:docMk/>
            <pc:sldMk cId="4216913733" sldId="265"/>
            <ac:picMk id="9" creationId="{1508B839-6AC2-4D94-804A-BB8C1B9B34E8}"/>
          </ac:picMkLst>
        </pc:picChg>
        <pc:picChg chg="del">
          <ac:chgData name="Chitambar, Eric" userId="05f873b4-a386-453d-a2e0-769001d3b38e" providerId="ADAL" clId="{FE3F222C-03BB-4349-8A47-272A97B47E5B}" dt="2023-08-23T03:43:58.990" v="762" actId="478"/>
          <ac:picMkLst>
            <pc:docMk/>
            <pc:sldMk cId="4216913733" sldId="265"/>
            <ac:picMk id="11" creationId="{61C99893-7672-490A-8880-02A6B35C095D}"/>
          </ac:picMkLst>
        </pc:picChg>
        <pc:picChg chg="mod ord replST">
          <ac:chgData name="Chitambar, Eric" userId="05f873b4-a386-453d-a2e0-769001d3b38e" providerId="ADAL" clId="{FE3F222C-03BB-4349-8A47-272A97B47E5B}" dt="2023-08-23T03:44:12.438" v="819" actId="962"/>
          <ac:picMkLst>
            <pc:docMk/>
            <pc:sldMk cId="4216913733" sldId="265"/>
            <ac:picMk id="12" creationId="{AB81D3B2-DCDB-2632-DB65-75EF61679CC9}"/>
          </ac:picMkLst>
        </pc:picChg>
        <pc:picChg chg="del">
          <ac:chgData name="Chitambar, Eric" userId="05f873b4-a386-453d-a2e0-769001d3b38e" providerId="ADAL" clId="{FE3F222C-03BB-4349-8A47-272A97B47E5B}" dt="2023-08-23T03:44:04.551" v="790" actId="478"/>
          <ac:picMkLst>
            <pc:docMk/>
            <pc:sldMk cId="4216913733" sldId="265"/>
            <ac:picMk id="19" creationId="{BFB9224B-91D3-4F22-8751-356FF9258589}"/>
          </ac:picMkLst>
        </pc:picChg>
        <pc:picChg chg="del">
          <ac:chgData name="Chitambar, Eric" userId="05f873b4-a386-453d-a2e0-769001d3b38e" providerId="ADAL" clId="{FE3F222C-03BB-4349-8A47-272A97B47E5B}" dt="2023-08-23T03:44:12.438" v="817" actId="478"/>
          <ac:picMkLst>
            <pc:docMk/>
            <pc:sldMk cId="4216913733" sldId="265"/>
            <ac:picMk id="25" creationId="{00FC41FC-0278-4971-B399-888F786F9605}"/>
          </ac:picMkLst>
        </pc:picChg>
        <pc:inkChg chg="add">
          <ac:chgData name="Chitambar, Eric" userId="05f873b4-a386-453d-a2e0-769001d3b38e" providerId="ADAL" clId="{FE3F222C-03BB-4349-8A47-272A97B47E5B}" dt="2023-08-23T18:49:09.025" v="1670"/>
          <ac:inkMkLst>
            <pc:docMk/>
            <pc:sldMk cId="4216913733" sldId="265"/>
            <ac:inkMk id="3" creationId="{78D99A2E-91B7-445F-6FB6-320F190BFECF}"/>
          </ac:inkMkLst>
        </pc:inkChg>
      </pc:sldChg>
      <pc:sldChg chg="addSp delSp modSp mod modAnim">
        <pc:chgData name="Chitambar, Eric" userId="05f873b4-a386-453d-a2e0-769001d3b38e" providerId="ADAL" clId="{FE3F222C-03BB-4349-8A47-272A97B47E5B}" dt="2023-08-23T18:49:09.025" v="1670"/>
        <pc:sldMkLst>
          <pc:docMk/>
          <pc:sldMk cId="3472500195" sldId="266"/>
        </pc:sldMkLst>
        <pc:picChg chg="del mod ord replST">
          <ac:chgData name="Chitambar, Eric" userId="05f873b4-a386-453d-a2e0-769001d3b38e" providerId="ADAL" clId="{FE3F222C-03BB-4349-8A47-272A97B47E5B}" dt="2023-08-23T03:48:10.149" v="1009" actId="478"/>
          <ac:picMkLst>
            <pc:docMk/>
            <pc:sldMk cId="3472500195" sldId="266"/>
            <ac:picMk id="4" creationId="{0A6A66F6-4F48-6077-398E-A050264C153E}"/>
          </ac:picMkLst>
        </pc:picChg>
        <pc:picChg chg="del">
          <ac:chgData name="Chitambar, Eric" userId="05f873b4-a386-453d-a2e0-769001d3b38e" providerId="ADAL" clId="{FE3F222C-03BB-4349-8A47-272A97B47E5B}" dt="2023-08-23T03:47:37.707" v="883" actId="478"/>
          <ac:picMkLst>
            <pc:docMk/>
            <pc:sldMk cId="3472500195" sldId="266"/>
            <ac:picMk id="6" creationId="{61C65CC9-B09E-42FA-A642-56E64068BB53}"/>
          </ac:picMkLst>
        </pc:picChg>
        <pc:picChg chg="mod ord replST">
          <ac:chgData name="Chitambar, Eric" userId="05f873b4-a386-453d-a2e0-769001d3b38e" providerId="ADAL" clId="{FE3F222C-03BB-4349-8A47-272A97B47E5B}" dt="2023-08-23T03:47:37.707" v="885" actId="962"/>
          <ac:picMkLst>
            <pc:docMk/>
            <pc:sldMk cId="3472500195" sldId="266"/>
            <ac:picMk id="7" creationId="{599BB396-0C90-AB98-01BF-E0807A3E8F25}"/>
          </ac:picMkLst>
        </pc:picChg>
        <pc:picChg chg="del">
          <ac:chgData name="Chitambar, Eric" userId="05f873b4-a386-453d-a2e0-769001d3b38e" providerId="ADAL" clId="{FE3F222C-03BB-4349-8A47-272A97B47E5B}" dt="2023-08-23T03:47:31.287" v="850" actId="478"/>
          <ac:picMkLst>
            <pc:docMk/>
            <pc:sldMk cId="3472500195" sldId="266"/>
            <ac:picMk id="8" creationId="{797753EF-6DC7-4243-B9D4-ED84B2F5DD5E}"/>
          </ac:picMkLst>
        </pc:picChg>
        <pc:picChg chg="mod ord replST">
          <ac:chgData name="Chitambar, Eric" userId="05f873b4-a386-453d-a2e0-769001d3b38e" providerId="ADAL" clId="{FE3F222C-03BB-4349-8A47-272A97B47E5B}" dt="2023-08-23T03:48:18.287" v="1013" actId="1076"/>
          <ac:picMkLst>
            <pc:docMk/>
            <pc:sldMk cId="3472500195" sldId="266"/>
            <ac:picMk id="10" creationId="{F78D08EE-90DD-118F-8D79-90EA0922FA5F}"/>
          </ac:picMkLst>
        </pc:picChg>
        <pc:picChg chg="mod ord replST">
          <ac:chgData name="Chitambar, Eric" userId="05f873b4-a386-453d-a2e0-769001d3b38e" providerId="ADAL" clId="{FE3F222C-03BB-4349-8A47-272A97B47E5B}" dt="2023-08-23T03:48:18.287" v="1013" actId="1076"/>
          <ac:picMkLst>
            <pc:docMk/>
            <pc:sldMk cId="3472500195" sldId="266"/>
            <ac:picMk id="12" creationId="{21225E32-C572-F851-29B2-9F7B5EFF34E6}"/>
          </ac:picMkLst>
        </pc:picChg>
        <pc:picChg chg="mod ord replST">
          <ac:chgData name="Chitambar, Eric" userId="05f873b4-a386-453d-a2e0-769001d3b38e" providerId="ADAL" clId="{FE3F222C-03BB-4349-8A47-272A97B47E5B}" dt="2023-08-23T03:48:18.287" v="1013" actId="1076"/>
          <ac:picMkLst>
            <pc:docMk/>
            <pc:sldMk cId="3472500195" sldId="266"/>
            <ac:picMk id="14" creationId="{E09EAB80-B209-6684-CF13-A0B672BDE31B}"/>
          </ac:picMkLst>
        </pc:picChg>
        <pc:picChg chg="mod ord replST">
          <ac:chgData name="Chitambar, Eric" userId="05f873b4-a386-453d-a2e0-769001d3b38e" providerId="ADAL" clId="{FE3F222C-03BB-4349-8A47-272A97B47E5B}" dt="2023-08-23T03:48:13.908" v="1012" actId="1076"/>
          <ac:picMkLst>
            <pc:docMk/>
            <pc:sldMk cId="3472500195" sldId="266"/>
            <ac:picMk id="16" creationId="{A30CD291-52D2-6DA9-63EA-8CEE0D60E57D}"/>
          </ac:picMkLst>
        </pc:picChg>
        <pc:picChg chg="del">
          <ac:chgData name="Chitambar, Eric" userId="05f873b4-a386-453d-a2e0-769001d3b38e" providerId="ADAL" clId="{FE3F222C-03BB-4349-8A47-272A97B47E5B}" dt="2023-08-23T03:47:44.537" v="915" actId="478"/>
          <ac:picMkLst>
            <pc:docMk/>
            <pc:sldMk cId="3472500195" sldId="266"/>
            <ac:picMk id="17" creationId="{19662878-8C32-44DA-9A6D-761FEF3F6461}"/>
          </ac:picMkLst>
        </pc:picChg>
        <pc:picChg chg="mod ord replST">
          <ac:chgData name="Chitambar, Eric" userId="05f873b4-a386-453d-a2e0-769001d3b38e" providerId="ADAL" clId="{FE3F222C-03BB-4349-8A47-272A97B47E5B}" dt="2023-08-23T03:48:24.437" v="1041" actId="962"/>
          <ac:picMkLst>
            <pc:docMk/>
            <pc:sldMk cId="3472500195" sldId="266"/>
            <ac:picMk id="19" creationId="{2B3F81AE-1BAA-5FCD-5592-93C705E35189}"/>
          </ac:picMkLst>
        </pc:picChg>
        <pc:picChg chg="mod ord replST">
          <ac:chgData name="Chitambar, Eric" userId="05f873b4-a386-453d-a2e0-769001d3b38e" providerId="ADAL" clId="{FE3F222C-03BB-4349-8A47-272A97B47E5B}" dt="2023-08-23T03:48:39.417" v="1095" actId="1076"/>
          <ac:picMkLst>
            <pc:docMk/>
            <pc:sldMk cId="3472500195" sldId="266"/>
            <ac:picMk id="21" creationId="{9562038A-8DC7-36A7-C90F-FBC6BF302AC9}"/>
          </ac:picMkLst>
        </pc:picChg>
        <pc:picChg chg="del">
          <ac:chgData name="Chitambar, Eric" userId="05f873b4-a386-453d-a2e0-769001d3b38e" providerId="ADAL" clId="{FE3F222C-03BB-4349-8A47-272A97B47E5B}" dt="2023-08-23T03:47:50.120" v="945" actId="478"/>
          <ac:picMkLst>
            <pc:docMk/>
            <pc:sldMk cId="3472500195" sldId="266"/>
            <ac:picMk id="22" creationId="{EF3A9032-034A-43C9-A3DC-ABE4292C4C62}"/>
          </ac:picMkLst>
        </pc:picChg>
        <pc:picChg chg="del">
          <ac:chgData name="Chitambar, Eric" userId="05f873b4-a386-453d-a2e0-769001d3b38e" providerId="ADAL" clId="{FE3F222C-03BB-4349-8A47-272A97B47E5B}" dt="2023-08-23T03:47:55.379" v="974" actId="478"/>
          <ac:picMkLst>
            <pc:docMk/>
            <pc:sldMk cId="3472500195" sldId="266"/>
            <ac:picMk id="24" creationId="{FDB7F34A-66AC-493B-96A7-EBDB8F9B3386}"/>
          </ac:picMkLst>
        </pc:picChg>
        <pc:picChg chg="mod ord replST">
          <ac:chgData name="Chitambar, Eric" userId="05f873b4-a386-453d-a2e0-769001d3b38e" providerId="ADAL" clId="{FE3F222C-03BB-4349-8A47-272A97B47E5B}" dt="2023-08-23T03:48:39.417" v="1095" actId="1076"/>
          <ac:picMkLst>
            <pc:docMk/>
            <pc:sldMk cId="3472500195" sldId="266"/>
            <ac:picMk id="25" creationId="{5004D1A9-8CB2-537D-99EC-9F45D579F6EE}"/>
          </ac:picMkLst>
        </pc:picChg>
        <pc:picChg chg="del">
          <ac:chgData name="Chitambar, Eric" userId="05f873b4-a386-453d-a2e0-769001d3b38e" providerId="ADAL" clId="{FE3F222C-03BB-4349-8A47-272A97B47E5B}" dt="2023-08-23T03:48:24.437" v="1039" actId="478"/>
          <ac:picMkLst>
            <pc:docMk/>
            <pc:sldMk cId="3472500195" sldId="266"/>
            <ac:picMk id="28" creationId="{4B8C4190-81B0-4F5C-8293-35C68828A9B4}"/>
          </ac:picMkLst>
        </pc:picChg>
        <pc:picChg chg="del">
          <ac:chgData name="Chitambar, Eric" userId="05f873b4-a386-453d-a2e0-769001d3b38e" providerId="ADAL" clId="{FE3F222C-03BB-4349-8A47-272A97B47E5B}" dt="2023-08-23T03:48:30.730" v="1066" actId="478"/>
          <ac:picMkLst>
            <pc:docMk/>
            <pc:sldMk cId="3472500195" sldId="266"/>
            <ac:picMk id="31" creationId="{4F7633BA-F944-4BE9-990C-64B876835D81}"/>
          </ac:picMkLst>
        </pc:picChg>
        <pc:picChg chg="del">
          <ac:chgData name="Chitambar, Eric" userId="05f873b4-a386-453d-a2e0-769001d3b38e" providerId="ADAL" clId="{FE3F222C-03BB-4349-8A47-272A97B47E5B}" dt="2023-08-23T03:48:35.307" v="1092" actId="478"/>
          <ac:picMkLst>
            <pc:docMk/>
            <pc:sldMk cId="3472500195" sldId="266"/>
            <ac:picMk id="38" creationId="{0CDC2A7A-7037-4592-85CC-109D3B7FF12F}"/>
          </ac:picMkLst>
        </pc:picChg>
        <pc:inkChg chg="add">
          <ac:chgData name="Chitambar, Eric" userId="05f873b4-a386-453d-a2e0-769001d3b38e" providerId="ADAL" clId="{FE3F222C-03BB-4349-8A47-272A97B47E5B}" dt="2023-08-23T18:49:09.025" v="1670"/>
          <ac:inkMkLst>
            <pc:docMk/>
            <pc:sldMk cId="3472500195" sldId="266"/>
            <ac:inkMk id="3" creationId="{D635E540-781A-C29A-33F1-BF4B8C1130BD}"/>
          </ac:inkMkLst>
        </pc:inkChg>
      </pc:sldChg>
      <pc:sldChg chg="addSp delSp modSp mod modAnim">
        <pc:chgData name="Chitambar, Eric" userId="05f873b4-a386-453d-a2e0-769001d3b38e" providerId="ADAL" clId="{FE3F222C-03BB-4349-8A47-272A97B47E5B}" dt="2023-08-23T18:49:09.025" v="1670"/>
        <pc:sldMkLst>
          <pc:docMk/>
          <pc:sldMk cId="3667615309" sldId="267"/>
        </pc:sldMkLst>
        <pc:picChg chg="del">
          <ac:chgData name="Chitambar, Eric" userId="05f873b4-a386-453d-a2e0-769001d3b38e" providerId="ADAL" clId="{FE3F222C-03BB-4349-8A47-272A97B47E5B}" dt="2023-08-23T03:48:59.337" v="1127" actId="478"/>
          <ac:picMkLst>
            <pc:docMk/>
            <pc:sldMk cId="3667615309" sldId="267"/>
            <ac:picMk id="4" creationId="{60CB2291-C974-49F3-A51D-F05F6605A5BB}"/>
          </ac:picMkLst>
        </pc:picChg>
        <pc:picChg chg="mod ord replST">
          <ac:chgData name="Chitambar, Eric" userId="05f873b4-a386-453d-a2e0-769001d3b38e" providerId="ADAL" clId="{FE3F222C-03BB-4349-8A47-272A97B47E5B}" dt="2023-08-23T03:48:59.337" v="1129" actId="962"/>
          <ac:picMkLst>
            <pc:docMk/>
            <pc:sldMk cId="3667615309" sldId="267"/>
            <ac:picMk id="5" creationId="{6B4708B5-A154-5B95-17F3-465A1139EE03}"/>
          </ac:picMkLst>
        </pc:picChg>
        <pc:picChg chg="del">
          <ac:chgData name="Chitambar, Eric" userId="05f873b4-a386-453d-a2e0-769001d3b38e" providerId="ADAL" clId="{FE3F222C-03BB-4349-8A47-272A97B47E5B}" dt="2023-08-23T03:49:05.022" v="1160" actId="478"/>
          <ac:picMkLst>
            <pc:docMk/>
            <pc:sldMk cId="3667615309" sldId="267"/>
            <ac:picMk id="7" creationId="{243ADAD4-6AC1-4987-A0A1-4855F72978A7}"/>
          </ac:picMkLst>
        </pc:picChg>
        <pc:picChg chg="del mod ord replST">
          <ac:chgData name="Chitambar, Eric" userId="05f873b4-a386-453d-a2e0-769001d3b38e" providerId="ADAL" clId="{FE3F222C-03BB-4349-8A47-272A97B47E5B}" dt="2023-08-23T03:49:17.446" v="1195" actId="478"/>
          <ac:picMkLst>
            <pc:docMk/>
            <pc:sldMk cId="3667615309" sldId="267"/>
            <ac:picMk id="8" creationId="{B1EAA8DF-4EBA-5ECE-6A16-AE0CCD3A6B59}"/>
          </ac:picMkLst>
        </pc:picChg>
        <pc:picChg chg="mod ord replST">
          <ac:chgData name="Chitambar, Eric" userId="05f873b4-a386-453d-a2e0-769001d3b38e" providerId="ADAL" clId="{FE3F222C-03BB-4349-8A47-272A97B47E5B}" dt="2023-08-23T03:49:17.446" v="1197" actId="962"/>
          <ac:picMkLst>
            <pc:docMk/>
            <pc:sldMk cId="3667615309" sldId="267"/>
            <ac:picMk id="10" creationId="{1624717E-5247-EBC0-7DE9-E196A4E55759}"/>
          </ac:picMkLst>
        </pc:picChg>
        <pc:picChg chg="mod ord replST">
          <ac:chgData name="Chitambar, Eric" userId="05f873b4-a386-453d-a2e0-769001d3b38e" providerId="ADAL" clId="{FE3F222C-03BB-4349-8A47-272A97B47E5B}" dt="2023-08-23T03:49:51.666" v="1291" actId="1076"/>
          <ac:picMkLst>
            <pc:docMk/>
            <pc:sldMk cId="3667615309" sldId="267"/>
            <ac:picMk id="12" creationId="{9A79411A-7F6D-1853-3C67-4C16EED13281}"/>
          </ac:picMkLst>
        </pc:picChg>
        <pc:picChg chg="del">
          <ac:chgData name="Chitambar, Eric" userId="05f873b4-a386-453d-a2e0-769001d3b38e" providerId="ADAL" clId="{FE3F222C-03BB-4349-8A47-272A97B47E5B}" dt="2023-08-23T03:49:32.576" v="1258" actId="478"/>
          <ac:picMkLst>
            <pc:docMk/>
            <pc:sldMk cId="3667615309" sldId="267"/>
            <ac:picMk id="14" creationId="{8AE26C4E-3A36-49C7-A38E-809BCB837F7A}"/>
          </ac:picMkLst>
        </pc:picChg>
        <pc:picChg chg="mod ord replST">
          <ac:chgData name="Chitambar, Eric" userId="05f873b4-a386-453d-a2e0-769001d3b38e" providerId="ADAL" clId="{FE3F222C-03BB-4349-8A47-272A97B47E5B}" dt="2023-08-23T03:49:51.666" v="1291" actId="1076"/>
          <ac:picMkLst>
            <pc:docMk/>
            <pc:sldMk cId="3667615309" sldId="267"/>
            <ac:picMk id="15" creationId="{5C23604B-B14C-DED2-9F08-254BCED064DD}"/>
          </ac:picMkLst>
        </pc:picChg>
        <pc:picChg chg="del">
          <ac:chgData name="Chitambar, Eric" userId="05f873b4-a386-453d-a2e0-769001d3b38e" providerId="ADAL" clId="{FE3F222C-03BB-4349-8A47-272A97B47E5B}" dt="2023-08-23T03:49:26.072" v="1227" actId="478"/>
          <ac:picMkLst>
            <pc:docMk/>
            <pc:sldMk cId="3667615309" sldId="267"/>
            <ac:picMk id="16" creationId="{1108287E-BE8B-41B1-B81F-3F2B13234E75}"/>
          </ac:picMkLst>
        </pc:picChg>
        <pc:picChg chg="mod ord replST">
          <ac:chgData name="Chitambar, Eric" userId="05f873b4-a386-453d-a2e0-769001d3b38e" providerId="ADAL" clId="{FE3F222C-03BB-4349-8A47-272A97B47E5B}" dt="2023-08-23T03:49:51.666" v="1291" actId="1076"/>
          <ac:picMkLst>
            <pc:docMk/>
            <pc:sldMk cId="3667615309" sldId="267"/>
            <ac:picMk id="18" creationId="{7AAC48FB-8773-854E-1B86-5187812EACCE}"/>
          </ac:picMkLst>
        </pc:picChg>
        <pc:picChg chg="del">
          <ac:chgData name="Chitambar, Eric" userId="05f873b4-a386-453d-a2e0-769001d3b38e" providerId="ADAL" clId="{FE3F222C-03BB-4349-8A47-272A97B47E5B}" dt="2023-08-23T03:49:39.081" v="1288" actId="478"/>
          <ac:picMkLst>
            <pc:docMk/>
            <pc:sldMk cId="3667615309" sldId="267"/>
            <ac:picMk id="19" creationId="{D6943074-7BF3-4510-B865-76A99788074E}"/>
          </ac:picMkLst>
        </pc:picChg>
        <pc:picChg chg="del">
          <ac:chgData name="Chitambar, Eric" userId="05f873b4-a386-453d-a2e0-769001d3b38e" providerId="ADAL" clId="{FE3F222C-03BB-4349-8A47-272A97B47E5B}" dt="2023-08-23T03:50:31.346" v="1318" actId="478"/>
          <ac:picMkLst>
            <pc:docMk/>
            <pc:sldMk cId="3667615309" sldId="267"/>
            <ac:picMk id="21" creationId="{CB159BEC-F78B-424E-B930-D49C1E33FB93}"/>
          </ac:picMkLst>
        </pc:picChg>
        <pc:picChg chg="mod ord replST">
          <ac:chgData name="Chitambar, Eric" userId="05f873b4-a386-453d-a2e0-769001d3b38e" providerId="ADAL" clId="{FE3F222C-03BB-4349-8A47-272A97B47E5B}" dt="2023-08-23T03:50:31.346" v="1320" actId="962"/>
          <ac:picMkLst>
            <pc:docMk/>
            <pc:sldMk cId="3667615309" sldId="267"/>
            <ac:picMk id="22" creationId="{4D838AAC-77CE-CA00-3DD9-C9A54BCD56FC}"/>
          </ac:picMkLst>
        </pc:picChg>
        <pc:picChg chg="mod ord replST">
          <ac:chgData name="Chitambar, Eric" userId="05f873b4-a386-453d-a2e0-769001d3b38e" providerId="ADAL" clId="{FE3F222C-03BB-4349-8A47-272A97B47E5B}" dt="2023-08-23T03:50:54.616" v="1402" actId="1076"/>
          <ac:picMkLst>
            <pc:docMk/>
            <pc:sldMk cId="3667615309" sldId="267"/>
            <ac:picMk id="24" creationId="{A587DA22-94FD-ABD3-F5A9-20EEF16F0485}"/>
          </ac:picMkLst>
        </pc:picChg>
        <pc:picChg chg="del">
          <ac:chgData name="Chitambar, Eric" userId="05f873b4-a386-453d-a2e0-769001d3b38e" providerId="ADAL" clId="{FE3F222C-03BB-4349-8A47-272A97B47E5B}" dt="2023-08-23T03:50:36.454" v="1346" actId="478"/>
          <ac:picMkLst>
            <pc:docMk/>
            <pc:sldMk cId="3667615309" sldId="267"/>
            <ac:picMk id="25" creationId="{C23BE7F5-B543-446A-B6C1-A45EED788E52}"/>
          </ac:picMkLst>
        </pc:picChg>
        <pc:picChg chg="mod ord replST">
          <ac:chgData name="Chitambar, Eric" userId="05f873b4-a386-453d-a2e0-769001d3b38e" providerId="ADAL" clId="{FE3F222C-03BB-4349-8A47-272A97B47E5B}" dt="2023-08-23T03:50:54.616" v="1402" actId="1076"/>
          <ac:picMkLst>
            <pc:docMk/>
            <pc:sldMk cId="3667615309" sldId="267"/>
            <ac:picMk id="27" creationId="{0348DE33-676C-7CCE-4B73-EB1582A0C310}"/>
          </ac:picMkLst>
        </pc:picChg>
        <pc:picChg chg="mod ord replST">
          <ac:chgData name="Chitambar, Eric" userId="05f873b4-a386-453d-a2e0-769001d3b38e" providerId="ADAL" clId="{FE3F222C-03BB-4349-8A47-272A97B47E5B}" dt="2023-08-23T03:50:54.616" v="1402" actId="1076"/>
          <ac:picMkLst>
            <pc:docMk/>
            <pc:sldMk cId="3667615309" sldId="267"/>
            <ac:picMk id="29" creationId="{AAA16109-763E-4655-8359-27CF11EF31E2}"/>
          </ac:picMkLst>
        </pc:picChg>
        <pc:picChg chg="del">
          <ac:chgData name="Chitambar, Eric" userId="05f873b4-a386-453d-a2e0-769001d3b38e" providerId="ADAL" clId="{FE3F222C-03BB-4349-8A47-272A97B47E5B}" dt="2023-08-23T03:50:42.106" v="1372" actId="478"/>
          <ac:picMkLst>
            <pc:docMk/>
            <pc:sldMk cId="3667615309" sldId="267"/>
            <ac:picMk id="34" creationId="{A84C43FC-5318-4E71-A4D1-D38BE7B710AB}"/>
          </ac:picMkLst>
        </pc:picChg>
        <pc:picChg chg="del">
          <ac:chgData name="Chitambar, Eric" userId="05f873b4-a386-453d-a2e0-769001d3b38e" providerId="ADAL" clId="{FE3F222C-03BB-4349-8A47-272A97B47E5B}" dt="2023-08-23T03:50:47.426" v="1399" actId="478"/>
          <ac:picMkLst>
            <pc:docMk/>
            <pc:sldMk cId="3667615309" sldId="267"/>
            <ac:picMk id="36" creationId="{C92A71F9-BD96-4F09-A4D9-E51B5670B6BA}"/>
          </ac:picMkLst>
        </pc:picChg>
        <pc:inkChg chg="add">
          <ac:chgData name="Chitambar, Eric" userId="05f873b4-a386-453d-a2e0-769001d3b38e" providerId="ADAL" clId="{FE3F222C-03BB-4349-8A47-272A97B47E5B}" dt="2023-08-23T18:49:09.025" v="1670"/>
          <ac:inkMkLst>
            <pc:docMk/>
            <pc:sldMk cId="3667615309" sldId="267"/>
            <ac:inkMk id="3" creationId="{7B3D3DFE-866E-C14B-D8FA-48D72889DFD8}"/>
          </ac:inkMkLst>
        </pc:inkChg>
      </pc:sldChg>
      <pc:sldChg chg="addSp delSp modSp mod">
        <pc:chgData name="Chitambar, Eric" userId="05f873b4-a386-453d-a2e0-769001d3b38e" providerId="ADAL" clId="{FE3F222C-03BB-4349-8A47-272A97B47E5B}" dt="2023-08-23T18:49:09.025" v="1670"/>
        <pc:sldMkLst>
          <pc:docMk/>
          <pc:sldMk cId="4192140971" sldId="268"/>
        </pc:sldMkLst>
        <pc:picChg chg="del">
          <ac:chgData name="Chitambar, Eric" userId="05f873b4-a386-453d-a2e0-769001d3b38e" providerId="ADAL" clId="{FE3F222C-03BB-4349-8A47-272A97B47E5B}" dt="2023-08-23T03:56:16.935" v="1580" actId="478"/>
          <ac:picMkLst>
            <pc:docMk/>
            <pc:sldMk cId="4192140971" sldId="268"/>
            <ac:picMk id="4" creationId="{7258ECD2-B98A-4D9C-BE69-52E841FE86BB}"/>
          </ac:picMkLst>
        </pc:picChg>
        <pc:picChg chg="mod ord replST">
          <ac:chgData name="Chitambar, Eric" userId="05f873b4-a386-453d-a2e0-769001d3b38e" providerId="ADAL" clId="{FE3F222C-03BB-4349-8A47-272A97B47E5B}" dt="2023-08-23T03:56:19.856" v="1583" actId="1076"/>
          <ac:picMkLst>
            <pc:docMk/>
            <pc:sldMk cId="4192140971" sldId="268"/>
            <ac:picMk id="5" creationId="{96541288-D463-4C21-941F-DF980C325456}"/>
          </ac:picMkLst>
        </pc:picChg>
        <pc:picChg chg="mod ord replST">
          <ac:chgData name="Chitambar, Eric" userId="05f873b4-a386-453d-a2e0-769001d3b38e" providerId="ADAL" clId="{FE3F222C-03BB-4349-8A47-272A97B47E5B}" dt="2023-08-23T03:56:28.695" v="1610" actId="1076"/>
          <ac:picMkLst>
            <pc:docMk/>
            <pc:sldMk cId="4192140971" sldId="268"/>
            <ac:picMk id="7" creationId="{452F4700-D945-B67D-5364-FC9D971E84C7}"/>
          </ac:picMkLst>
        </pc:picChg>
        <pc:picChg chg="mod ord replST">
          <ac:chgData name="Chitambar, Eric" userId="05f873b4-a386-453d-a2e0-769001d3b38e" providerId="ADAL" clId="{FE3F222C-03BB-4349-8A47-272A97B47E5B}" dt="2023-08-23T03:56:41.705" v="1640" actId="1076"/>
          <ac:picMkLst>
            <pc:docMk/>
            <pc:sldMk cId="4192140971" sldId="268"/>
            <ac:picMk id="9" creationId="{647DC9BB-EFD7-34EA-4BAC-8DE5CED683D2}"/>
          </ac:picMkLst>
        </pc:picChg>
        <pc:picChg chg="mod ord replST">
          <ac:chgData name="Chitambar, Eric" userId="05f873b4-a386-453d-a2e0-769001d3b38e" providerId="ADAL" clId="{FE3F222C-03BB-4349-8A47-272A97B47E5B}" dt="2023-08-23T03:56:49.865" v="1668" actId="962"/>
          <ac:picMkLst>
            <pc:docMk/>
            <pc:sldMk cId="4192140971" sldId="268"/>
            <ac:picMk id="11" creationId="{3243AFF0-9B37-E6E5-23E7-8EFF0D5D10E0}"/>
          </ac:picMkLst>
        </pc:picChg>
        <pc:picChg chg="del">
          <ac:chgData name="Chitambar, Eric" userId="05f873b4-a386-453d-a2e0-769001d3b38e" providerId="ADAL" clId="{FE3F222C-03BB-4349-8A47-272A97B47E5B}" dt="2023-08-23T03:56:36.822" v="1636" actId="478"/>
          <ac:picMkLst>
            <pc:docMk/>
            <pc:sldMk cId="4192140971" sldId="268"/>
            <ac:picMk id="12" creationId="{13185A55-9BE6-4535-A6AF-2C5F706AD683}"/>
          </ac:picMkLst>
        </pc:picChg>
        <pc:picChg chg="del">
          <ac:chgData name="Chitambar, Eric" userId="05f873b4-a386-453d-a2e0-769001d3b38e" providerId="ADAL" clId="{FE3F222C-03BB-4349-8A47-272A97B47E5B}" dt="2023-08-23T03:56:26.065" v="1607" actId="478"/>
          <ac:picMkLst>
            <pc:docMk/>
            <pc:sldMk cId="4192140971" sldId="268"/>
            <ac:picMk id="14" creationId="{A6BFF88F-1007-420F-9D74-044CB13BB6D3}"/>
          </ac:picMkLst>
        </pc:picChg>
        <pc:picChg chg="del mod">
          <ac:chgData name="Chitambar, Eric" userId="05f873b4-a386-453d-a2e0-769001d3b38e" providerId="ADAL" clId="{FE3F222C-03BB-4349-8A47-272A97B47E5B}" dt="2023-08-23T03:56:49.865" v="1666" actId="478"/>
          <ac:picMkLst>
            <pc:docMk/>
            <pc:sldMk cId="4192140971" sldId="268"/>
            <ac:picMk id="15" creationId="{D96A255D-89A5-4A3A-BB85-B2A90C0AD765}"/>
          </ac:picMkLst>
        </pc:picChg>
        <pc:inkChg chg="add">
          <ac:chgData name="Chitambar, Eric" userId="05f873b4-a386-453d-a2e0-769001d3b38e" providerId="ADAL" clId="{FE3F222C-03BB-4349-8A47-272A97B47E5B}" dt="2023-08-23T18:49:09.025" v="1670"/>
          <ac:inkMkLst>
            <pc:docMk/>
            <pc:sldMk cId="4192140971" sldId="268"/>
            <ac:inkMk id="3" creationId="{E6302CF7-8906-7588-F16A-6CA88EF097B7}"/>
          </ac:inkMkLst>
        </pc:inkChg>
      </pc:sldChg>
      <pc:sldChg chg="addSp delSp modSp mod">
        <pc:chgData name="Chitambar, Eric" userId="05f873b4-a386-453d-a2e0-769001d3b38e" providerId="ADAL" clId="{FE3F222C-03BB-4349-8A47-272A97B47E5B}" dt="2023-08-23T18:49:09.025" v="1670"/>
        <pc:sldMkLst>
          <pc:docMk/>
          <pc:sldMk cId="2708428107" sldId="270"/>
        </pc:sldMkLst>
        <pc:picChg chg="del mod ord replST">
          <ac:chgData name="Chitambar, Eric" userId="05f873b4-a386-453d-a2e0-769001d3b38e" providerId="ADAL" clId="{FE3F222C-03BB-4349-8A47-272A97B47E5B}" dt="2023-08-23T03:51:46.146" v="1462" actId="478"/>
          <ac:picMkLst>
            <pc:docMk/>
            <pc:sldMk cId="2708428107" sldId="270"/>
            <ac:picMk id="4" creationId="{C8F5DC4D-C504-2E2F-AB0D-9A4328104214}"/>
          </ac:picMkLst>
        </pc:picChg>
        <pc:picChg chg="mod ord replST">
          <ac:chgData name="Chitambar, Eric" userId="05f873b4-a386-453d-a2e0-769001d3b38e" providerId="ADAL" clId="{FE3F222C-03BB-4349-8A47-272A97B47E5B}" dt="2023-08-23T03:51:46.146" v="1464" actId="962"/>
          <ac:picMkLst>
            <pc:docMk/>
            <pc:sldMk cId="2708428107" sldId="270"/>
            <ac:picMk id="6" creationId="{C47A3BD5-B3EE-8AD3-06B1-83F20D398A06}"/>
          </ac:picMkLst>
        </pc:picChg>
        <pc:picChg chg="mod ord replST">
          <ac:chgData name="Chitambar, Eric" userId="05f873b4-a386-453d-a2e0-769001d3b38e" providerId="ADAL" clId="{FE3F222C-03BB-4349-8A47-272A97B47E5B}" dt="2023-08-23T03:51:58.646" v="1493" actId="962"/>
          <ac:picMkLst>
            <pc:docMk/>
            <pc:sldMk cId="2708428107" sldId="270"/>
            <ac:picMk id="8" creationId="{BF1C3ADC-B92D-2794-248A-6BC6E24108D1}"/>
          </ac:picMkLst>
        </pc:picChg>
        <pc:picChg chg="del mod">
          <ac:chgData name="Chitambar, Eric" userId="05f873b4-a386-453d-a2e0-769001d3b38e" providerId="ADAL" clId="{FE3F222C-03BB-4349-8A47-272A97B47E5B}" dt="2023-08-23T03:51:36.086" v="1432" actId="478"/>
          <ac:picMkLst>
            <pc:docMk/>
            <pc:sldMk cId="2708428107" sldId="270"/>
            <ac:picMk id="9" creationId="{11615800-E714-4B6A-B94D-F067D34CAA4C}"/>
          </ac:picMkLst>
        </pc:picChg>
        <pc:picChg chg="mod ord replST">
          <ac:chgData name="Chitambar, Eric" userId="05f873b4-a386-453d-a2e0-769001d3b38e" providerId="ADAL" clId="{FE3F222C-03BB-4349-8A47-272A97B47E5B}" dt="2023-08-23T03:52:15.476" v="1521" actId="962"/>
          <ac:picMkLst>
            <pc:docMk/>
            <pc:sldMk cId="2708428107" sldId="270"/>
            <ac:picMk id="11" creationId="{F8308F45-7DF7-09A1-5E5B-A802E487D7F0}"/>
          </ac:picMkLst>
        </pc:picChg>
        <pc:picChg chg="mod ord replST">
          <ac:chgData name="Chitambar, Eric" userId="05f873b4-a386-453d-a2e0-769001d3b38e" providerId="ADAL" clId="{FE3F222C-03BB-4349-8A47-272A97B47E5B}" dt="2023-08-23T03:52:43.996" v="1549" actId="1076"/>
          <ac:picMkLst>
            <pc:docMk/>
            <pc:sldMk cId="2708428107" sldId="270"/>
            <ac:picMk id="13" creationId="{E9C4E45B-858B-C05B-D279-8A1630922020}"/>
          </ac:picMkLst>
        </pc:picChg>
        <pc:picChg chg="del">
          <ac:chgData name="Chitambar, Eric" userId="05f873b4-a386-453d-a2e0-769001d3b38e" providerId="ADAL" clId="{FE3F222C-03BB-4349-8A47-272A97B47E5B}" dt="2023-08-23T03:51:58.646" v="1491" actId="478"/>
          <ac:picMkLst>
            <pc:docMk/>
            <pc:sldMk cId="2708428107" sldId="270"/>
            <ac:picMk id="15" creationId="{4657CE8D-9F54-45DB-BED2-BB81D84CBA08}"/>
          </ac:picMkLst>
        </pc:picChg>
        <pc:picChg chg="del">
          <ac:chgData name="Chitambar, Eric" userId="05f873b4-a386-453d-a2e0-769001d3b38e" providerId="ADAL" clId="{FE3F222C-03BB-4349-8A47-272A97B47E5B}" dt="2023-08-23T03:52:15.476" v="1519" actId="478"/>
          <ac:picMkLst>
            <pc:docMk/>
            <pc:sldMk cId="2708428107" sldId="270"/>
            <ac:picMk id="17" creationId="{2B76821F-DA1F-46C8-AFDE-4A40BB599AE6}"/>
          </ac:picMkLst>
        </pc:picChg>
        <pc:picChg chg="del">
          <ac:chgData name="Chitambar, Eric" userId="05f873b4-a386-453d-a2e0-769001d3b38e" providerId="ADAL" clId="{FE3F222C-03BB-4349-8A47-272A97B47E5B}" dt="2023-08-23T03:52:41.539" v="1546" actId="478"/>
          <ac:picMkLst>
            <pc:docMk/>
            <pc:sldMk cId="2708428107" sldId="270"/>
            <ac:picMk id="29" creationId="{7F17D192-B7EE-4E86-8001-8BCEECD3CE03}"/>
          </ac:picMkLst>
        </pc:picChg>
        <pc:picChg chg="mod">
          <ac:chgData name="Chitambar, Eric" userId="05f873b4-a386-453d-a2e0-769001d3b38e" providerId="ADAL" clId="{FE3F222C-03BB-4349-8A47-272A97B47E5B}" dt="2023-08-23T03:52:47.576" v="1550" actId="1076"/>
          <ac:picMkLst>
            <pc:docMk/>
            <pc:sldMk cId="2708428107" sldId="270"/>
            <ac:picMk id="35" creationId="{85BFA8EF-5EF4-437B-B940-188E3B9E62A9}"/>
          </ac:picMkLst>
        </pc:picChg>
        <pc:inkChg chg="add">
          <ac:chgData name="Chitambar, Eric" userId="05f873b4-a386-453d-a2e0-769001d3b38e" providerId="ADAL" clId="{FE3F222C-03BB-4349-8A47-272A97B47E5B}" dt="2023-08-23T18:49:09.025" v="1670"/>
          <ac:inkMkLst>
            <pc:docMk/>
            <pc:sldMk cId="2708428107" sldId="270"/>
            <ac:inkMk id="3" creationId="{AB0F09AC-1259-B0B2-9F85-7A29472B0F0C}"/>
          </ac:inkMkLst>
        </pc:inkChg>
      </pc:sldChg>
      <pc:sldChg chg="del">
        <pc:chgData name="Chitambar, Eric" userId="05f873b4-a386-453d-a2e0-769001d3b38e" providerId="ADAL" clId="{FE3F222C-03BB-4349-8A47-272A97B47E5B}" dt="2023-08-23T03:59:43.883" v="1669" actId="47"/>
        <pc:sldMkLst>
          <pc:docMk/>
          <pc:sldMk cId="3554421356" sldId="271"/>
        </pc:sldMkLst>
      </pc:sldChg>
    </pc:docChg>
  </pc:docChgLst>
  <pc:docChgLst>
    <pc:chgData name="Eric Chitambar" userId="05f873b4-a386-453d-a2e0-769001d3b38e" providerId="ADAL" clId="{D0F81FAA-A029-4FCB-A31C-DD1820667C6A}"/>
    <pc:docChg chg="custSel addSld delSld modSld">
      <pc:chgData name="Eric Chitambar" userId="05f873b4-a386-453d-a2e0-769001d3b38e" providerId="ADAL" clId="{D0F81FAA-A029-4FCB-A31C-DD1820667C6A}" dt="2020-01-22T15:46:23.322" v="444"/>
      <pc:docMkLst>
        <pc:docMk/>
      </pc:docMkLst>
      <pc:sldChg chg="modSp modAnim">
        <pc:chgData name="Eric Chitambar" userId="05f873b4-a386-453d-a2e0-769001d3b38e" providerId="ADAL" clId="{D0F81FAA-A029-4FCB-A31C-DD1820667C6A}" dt="2020-01-22T15:29:07.757" v="314" actId="1036"/>
        <pc:sldMkLst>
          <pc:docMk/>
          <pc:sldMk cId="1170365018" sldId="257"/>
        </pc:sldMkLst>
        <pc:spChg chg="mod">
          <ac:chgData name="Eric Chitambar" userId="05f873b4-a386-453d-a2e0-769001d3b38e" providerId="ADAL" clId="{D0F81FAA-A029-4FCB-A31C-DD1820667C6A}" dt="2020-01-22T15:22:59.678" v="313" actId="20577"/>
          <ac:spMkLst>
            <pc:docMk/>
            <pc:sldMk cId="1170365018" sldId="257"/>
            <ac:spMk id="3" creationId="{D64D02A7-2005-491B-BA5C-B9184D248901}"/>
          </ac:spMkLst>
        </pc:spChg>
        <pc:spChg chg="mod">
          <ac:chgData name="Eric Chitambar" userId="05f873b4-a386-453d-a2e0-769001d3b38e" providerId="ADAL" clId="{D0F81FAA-A029-4FCB-A31C-DD1820667C6A}" dt="2020-01-22T15:29:07.757" v="314" actId="1036"/>
          <ac:spMkLst>
            <pc:docMk/>
            <pc:sldMk cId="1170365018" sldId="257"/>
            <ac:spMk id="13" creationId="{8BE7957F-7632-4582-B0BC-55ED16D891B5}"/>
          </ac:spMkLst>
        </pc:spChg>
      </pc:sldChg>
      <pc:sldChg chg="delSp modSp modAnim">
        <pc:chgData name="Eric Chitambar" userId="05f873b4-a386-453d-a2e0-769001d3b38e" providerId="ADAL" clId="{D0F81FAA-A029-4FCB-A31C-DD1820667C6A}" dt="2020-01-22T15:44:38.030" v="430"/>
        <pc:sldMkLst>
          <pc:docMk/>
          <pc:sldMk cId="2593433590" sldId="258"/>
        </pc:sldMkLst>
        <pc:picChg chg="del mod ord">
          <ac:chgData name="Eric Chitambar" userId="05f873b4-a386-453d-a2e0-769001d3b38e" providerId="ADAL" clId="{D0F81FAA-A029-4FCB-A31C-DD1820667C6A}" dt="2020-01-22T15:33:13.924" v="404" actId="478"/>
          <ac:picMkLst>
            <pc:docMk/>
            <pc:sldMk cId="2593433590" sldId="258"/>
            <ac:picMk id="4" creationId="{D71F0593-DFB0-4F8A-BECF-FC704287DD60}"/>
          </ac:picMkLst>
        </pc:picChg>
        <pc:picChg chg="del mod">
          <ac:chgData name="Eric Chitambar" userId="05f873b4-a386-453d-a2e0-769001d3b38e" providerId="ADAL" clId="{D0F81FAA-A029-4FCB-A31C-DD1820667C6A}" dt="2020-01-22T15:31:37.507" v="363" actId="478"/>
          <ac:picMkLst>
            <pc:docMk/>
            <pc:sldMk cId="2593433590" sldId="258"/>
            <ac:picMk id="6" creationId="{748F18D3-FEB3-4289-AF67-57F8EA5A3FF5}"/>
          </ac:picMkLst>
        </pc:picChg>
        <pc:picChg chg="del mod">
          <ac:chgData name="Eric Chitambar" userId="05f873b4-a386-453d-a2e0-769001d3b38e" providerId="ADAL" clId="{D0F81FAA-A029-4FCB-A31C-DD1820667C6A}" dt="2020-01-22T15:31:48.735" v="376" actId="478"/>
          <ac:picMkLst>
            <pc:docMk/>
            <pc:sldMk cId="2593433590" sldId="258"/>
            <ac:picMk id="8" creationId="{40103180-1205-478D-B0B3-34E9E5F885AD}"/>
          </ac:picMkLst>
        </pc:picChg>
        <pc:picChg chg="del mod">
          <ac:chgData name="Eric Chitambar" userId="05f873b4-a386-453d-a2e0-769001d3b38e" providerId="ADAL" clId="{D0F81FAA-A029-4FCB-A31C-DD1820667C6A}" dt="2020-01-22T15:32:04.686" v="389" actId="478"/>
          <ac:picMkLst>
            <pc:docMk/>
            <pc:sldMk cId="2593433590" sldId="258"/>
            <ac:picMk id="10" creationId="{3D5DF13B-019C-4484-A880-1B9D83C74E91}"/>
          </ac:picMkLst>
        </pc:picChg>
        <pc:picChg chg="mod ord">
          <ac:chgData name="Eric Chitambar" userId="05f873b4-a386-453d-a2e0-769001d3b38e" providerId="ADAL" clId="{D0F81FAA-A029-4FCB-A31C-DD1820667C6A}" dt="2020-01-22T15:31:37.507" v="362" actId="108"/>
          <ac:picMkLst>
            <pc:docMk/>
            <pc:sldMk cId="2593433590" sldId="258"/>
            <ac:picMk id="12" creationId="{BEF624F5-4A94-4A58-A39B-90F1CEDA68BC}"/>
          </ac:picMkLst>
        </pc:picChg>
        <pc:picChg chg="mod ord">
          <ac:chgData name="Eric Chitambar" userId="05f873b4-a386-453d-a2e0-769001d3b38e" providerId="ADAL" clId="{D0F81FAA-A029-4FCB-A31C-DD1820667C6A}" dt="2020-01-22T15:44:32.948" v="428" actId="1036"/>
          <ac:picMkLst>
            <pc:docMk/>
            <pc:sldMk cId="2593433590" sldId="258"/>
            <ac:picMk id="14" creationId="{B492B74A-7263-4DBD-9F24-2513F3EAC17C}"/>
          </ac:picMkLst>
        </pc:picChg>
        <pc:picChg chg="del mod ord">
          <ac:chgData name="Eric Chitambar" userId="05f873b4-a386-453d-a2e0-769001d3b38e" providerId="ADAL" clId="{D0F81FAA-A029-4FCB-A31C-DD1820667C6A}" dt="2020-01-22T15:33:28.735" v="416" actId="478"/>
          <ac:picMkLst>
            <pc:docMk/>
            <pc:sldMk cId="2593433590" sldId="258"/>
            <ac:picMk id="16" creationId="{C96101F9-3A81-42F3-8B55-90DCA34C028C}"/>
          </ac:picMkLst>
        </pc:picChg>
        <pc:picChg chg="mod ord">
          <ac:chgData name="Eric Chitambar" userId="05f873b4-a386-453d-a2e0-769001d3b38e" providerId="ADAL" clId="{D0F81FAA-A029-4FCB-A31C-DD1820667C6A}" dt="2020-01-22T15:33:13.924" v="403" actId="108"/>
          <ac:picMkLst>
            <pc:docMk/>
            <pc:sldMk cId="2593433590" sldId="258"/>
            <ac:picMk id="18" creationId="{0C48E21D-3F5C-40EB-84F3-875D82EE8782}"/>
          </ac:picMkLst>
        </pc:picChg>
        <pc:picChg chg="del mod">
          <ac:chgData name="Eric Chitambar" userId="05f873b4-a386-453d-a2e0-769001d3b38e" providerId="ADAL" clId="{D0F81FAA-A029-4FCB-A31C-DD1820667C6A}" dt="2020-01-22T15:30:01.783" v="326" actId="478"/>
          <ac:picMkLst>
            <pc:docMk/>
            <pc:sldMk cId="2593433590" sldId="258"/>
            <ac:picMk id="20" creationId="{EB9DAA1A-3F4D-4D72-B70A-C64756F477EA}"/>
          </ac:picMkLst>
        </pc:picChg>
        <pc:picChg chg="mod ord">
          <ac:chgData name="Eric Chitambar" userId="05f873b4-a386-453d-a2e0-769001d3b38e" providerId="ADAL" clId="{D0F81FAA-A029-4FCB-A31C-DD1820667C6A}" dt="2020-01-22T15:33:28.735" v="415" actId="108"/>
          <ac:picMkLst>
            <pc:docMk/>
            <pc:sldMk cId="2593433590" sldId="258"/>
            <ac:picMk id="21" creationId="{ED277999-39C5-451D-9C37-7F6AA96A7DA2}"/>
          </ac:picMkLst>
        </pc:picChg>
      </pc:sldChg>
      <pc:sldChg chg="addSp delSp modSp modAnim">
        <pc:chgData name="Eric Chitambar" userId="05f873b4-a386-453d-a2e0-769001d3b38e" providerId="ADAL" clId="{D0F81FAA-A029-4FCB-A31C-DD1820667C6A}" dt="2020-01-22T15:45:38.302" v="439"/>
        <pc:sldMkLst>
          <pc:docMk/>
          <pc:sldMk cId="2726117944" sldId="259"/>
        </pc:sldMkLst>
        <pc:spChg chg="mod">
          <ac:chgData name="Eric Chitambar" userId="05f873b4-a386-453d-a2e0-769001d3b38e" providerId="ADAL" clId="{D0F81FAA-A029-4FCB-A31C-DD1820667C6A}" dt="2020-01-22T04:59:45.915" v="243" actId="20577"/>
          <ac:spMkLst>
            <pc:docMk/>
            <pc:sldMk cId="2726117944" sldId="259"/>
            <ac:spMk id="2" creationId="{36AFBAEA-E603-442A-BA07-BC0EC2445F4A}"/>
          </ac:spMkLst>
        </pc:spChg>
        <pc:spChg chg="add mod">
          <ac:chgData name="Eric Chitambar" userId="05f873b4-a386-453d-a2e0-769001d3b38e" providerId="ADAL" clId="{D0F81FAA-A029-4FCB-A31C-DD1820667C6A}" dt="2020-01-22T05:00:05.474" v="246" actId="1076"/>
          <ac:spMkLst>
            <pc:docMk/>
            <pc:sldMk cId="2726117944" sldId="259"/>
            <ac:spMk id="27" creationId="{25DFD62F-9523-44A3-A428-063946030F0E}"/>
          </ac:spMkLst>
        </pc:spChg>
        <pc:picChg chg="del mod">
          <ac:chgData name="Eric Chitambar" userId="05f873b4-a386-453d-a2e0-769001d3b38e" providerId="ADAL" clId="{D0F81FAA-A029-4FCB-A31C-DD1820667C6A}" dt="2020-01-22T04:42:15.488" v="17" actId="478"/>
          <ac:picMkLst>
            <pc:docMk/>
            <pc:sldMk cId="2726117944" sldId="259"/>
            <ac:picMk id="5" creationId="{603F5F5B-61B8-4174-B149-DF0BA350BAA7}"/>
          </ac:picMkLst>
        </pc:picChg>
        <pc:picChg chg="del mod ord">
          <ac:chgData name="Eric Chitambar" userId="05f873b4-a386-453d-a2e0-769001d3b38e" providerId="ADAL" clId="{D0F81FAA-A029-4FCB-A31C-DD1820667C6A}" dt="2020-01-22T04:42:32.409" v="30" actId="478"/>
          <ac:picMkLst>
            <pc:docMk/>
            <pc:sldMk cId="2726117944" sldId="259"/>
            <ac:picMk id="7" creationId="{3277C153-61CF-41B1-97F1-EAE063E1CE01}"/>
          </ac:picMkLst>
        </pc:picChg>
        <pc:picChg chg="mod ord">
          <ac:chgData name="Eric Chitambar" userId="05f873b4-a386-453d-a2e0-769001d3b38e" providerId="ADAL" clId="{D0F81FAA-A029-4FCB-A31C-DD1820667C6A}" dt="2020-01-22T04:42:36.090" v="31" actId="1076"/>
          <ac:picMkLst>
            <pc:docMk/>
            <pc:sldMk cId="2726117944" sldId="259"/>
            <ac:picMk id="9" creationId="{F557882C-93CF-4CDB-8711-059C6BA31D61}"/>
          </ac:picMkLst>
        </pc:picChg>
        <pc:picChg chg="mod">
          <ac:chgData name="Eric Chitambar" userId="05f873b4-a386-453d-a2e0-769001d3b38e" providerId="ADAL" clId="{D0F81FAA-A029-4FCB-A31C-DD1820667C6A}" dt="2020-01-22T04:58:35.870" v="206" actId="1076"/>
          <ac:picMkLst>
            <pc:docMk/>
            <pc:sldMk cId="2726117944" sldId="259"/>
            <ac:picMk id="11" creationId="{0FBA3855-FD08-4236-8726-99C2568AA4DB}"/>
          </ac:picMkLst>
        </pc:picChg>
        <pc:picChg chg="add del mod">
          <ac:chgData name="Eric Chitambar" userId="05f873b4-a386-453d-a2e0-769001d3b38e" providerId="ADAL" clId="{D0F81FAA-A029-4FCB-A31C-DD1820667C6A}" dt="2020-01-22T04:44:54.023" v="52" actId="478"/>
          <ac:picMkLst>
            <pc:docMk/>
            <pc:sldMk cId="2726117944" sldId="259"/>
            <ac:picMk id="12" creationId="{37AE6A8D-6CC4-47D7-9EC5-39FB6F74DF70}"/>
          </ac:picMkLst>
        </pc:picChg>
        <pc:picChg chg="mod ord">
          <ac:chgData name="Eric Chitambar" userId="05f873b4-a386-453d-a2e0-769001d3b38e" providerId="ADAL" clId="{D0F81FAA-A029-4FCB-A31C-DD1820667C6A}" dt="2020-01-22T05:00:11.539" v="248" actId="1076"/>
          <ac:picMkLst>
            <pc:docMk/>
            <pc:sldMk cId="2726117944" sldId="259"/>
            <ac:picMk id="14" creationId="{10D2BE9A-9AE6-4AF3-B7B8-C3AD29865BB2}"/>
          </ac:picMkLst>
        </pc:picChg>
        <pc:picChg chg="add del mod">
          <ac:chgData name="Eric Chitambar" userId="05f873b4-a386-453d-a2e0-769001d3b38e" providerId="ADAL" clId="{D0F81FAA-A029-4FCB-A31C-DD1820667C6A}" dt="2020-01-22T04:47:26.402" v="66" actId="478"/>
          <ac:picMkLst>
            <pc:docMk/>
            <pc:sldMk cId="2726117944" sldId="259"/>
            <ac:picMk id="15" creationId="{B23CB888-B1B0-4B95-A20B-2E495E0D9960}"/>
          </ac:picMkLst>
        </pc:picChg>
        <pc:picChg chg="mod ord">
          <ac:chgData name="Eric Chitambar" userId="05f873b4-a386-453d-a2e0-769001d3b38e" providerId="ADAL" clId="{D0F81FAA-A029-4FCB-A31C-DD1820667C6A}" dt="2020-01-22T05:00:05.474" v="246" actId="1076"/>
          <ac:picMkLst>
            <pc:docMk/>
            <pc:sldMk cId="2726117944" sldId="259"/>
            <ac:picMk id="17" creationId="{2AAC2CFE-343B-41EF-A99A-817ECF285E60}"/>
          </ac:picMkLst>
        </pc:picChg>
        <pc:picChg chg="mod">
          <ac:chgData name="Eric Chitambar" userId="05f873b4-a386-453d-a2e0-769001d3b38e" providerId="ADAL" clId="{D0F81FAA-A029-4FCB-A31C-DD1820667C6A}" dt="2020-01-22T05:00:05.474" v="246" actId="1076"/>
          <ac:picMkLst>
            <pc:docMk/>
            <pc:sldMk cId="2726117944" sldId="259"/>
            <ac:picMk id="19" creationId="{12EA3C14-5EC9-446E-A849-21CF86FD3A27}"/>
          </ac:picMkLst>
        </pc:picChg>
        <pc:picChg chg="del mod">
          <ac:chgData name="Eric Chitambar" userId="05f873b4-a386-453d-a2e0-769001d3b38e" providerId="ADAL" clId="{D0F81FAA-A029-4FCB-A31C-DD1820667C6A}" dt="2020-01-22T04:50:25.125" v="94" actId="478"/>
          <ac:picMkLst>
            <pc:docMk/>
            <pc:sldMk cId="2726117944" sldId="259"/>
            <ac:picMk id="21" creationId="{78326E24-6FC7-4AE9-91A6-EBB91D83C637}"/>
          </ac:picMkLst>
        </pc:picChg>
        <pc:picChg chg="mod ord">
          <ac:chgData name="Eric Chitambar" userId="05f873b4-a386-453d-a2e0-769001d3b38e" providerId="ADAL" clId="{D0F81FAA-A029-4FCB-A31C-DD1820667C6A}" dt="2020-01-22T05:00:05.474" v="246" actId="1076"/>
          <ac:picMkLst>
            <pc:docMk/>
            <pc:sldMk cId="2726117944" sldId="259"/>
            <ac:picMk id="23" creationId="{4FB3516B-021C-4B08-8E24-197AC4882D1A}"/>
          </ac:picMkLst>
        </pc:picChg>
        <pc:picChg chg="add del mod">
          <ac:chgData name="Eric Chitambar" userId="05f873b4-a386-453d-a2e0-769001d3b38e" providerId="ADAL" clId="{D0F81FAA-A029-4FCB-A31C-DD1820667C6A}" dt="2020-01-22T04:51:01.602" v="108" actId="478"/>
          <ac:picMkLst>
            <pc:docMk/>
            <pc:sldMk cId="2726117944" sldId="259"/>
            <ac:picMk id="24" creationId="{DB2DD0BC-2A90-4609-9063-322B0EE3747C}"/>
          </ac:picMkLst>
        </pc:picChg>
        <pc:picChg chg="mod ord">
          <ac:chgData name="Eric Chitambar" userId="05f873b4-a386-453d-a2e0-769001d3b38e" providerId="ADAL" clId="{D0F81FAA-A029-4FCB-A31C-DD1820667C6A}" dt="2020-01-22T05:00:05.474" v="246" actId="1076"/>
          <ac:picMkLst>
            <pc:docMk/>
            <pc:sldMk cId="2726117944" sldId="259"/>
            <ac:picMk id="26" creationId="{87AEFE16-6190-41F1-9473-B9D932855B09}"/>
          </ac:picMkLst>
        </pc:picChg>
        <pc:picChg chg="add del mod">
          <ac:chgData name="Eric Chitambar" userId="05f873b4-a386-453d-a2e0-769001d3b38e" providerId="ADAL" clId="{D0F81FAA-A029-4FCB-A31C-DD1820667C6A}" dt="2020-01-22T04:59:19.838" v="221" actId="478"/>
          <ac:picMkLst>
            <pc:docMk/>
            <pc:sldMk cId="2726117944" sldId="259"/>
            <ac:picMk id="28" creationId="{01587C0E-8CC2-49F6-8E42-FF2C4AF99506}"/>
          </ac:picMkLst>
        </pc:picChg>
        <pc:picChg chg="del mod ord">
          <ac:chgData name="Eric Chitambar" userId="05f873b4-a386-453d-a2e0-769001d3b38e" providerId="ADAL" clId="{D0F81FAA-A029-4FCB-A31C-DD1820667C6A}" dt="2020-01-22T04:59:40.490" v="233" actId="478"/>
          <ac:picMkLst>
            <pc:docMk/>
            <pc:sldMk cId="2726117944" sldId="259"/>
            <ac:picMk id="30" creationId="{C4AEEB72-B3C8-4FC4-BB18-5AEFB0389DC0}"/>
          </ac:picMkLst>
        </pc:picChg>
        <pc:picChg chg="mod ord">
          <ac:chgData name="Eric Chitambar" userId="05f873b4-a386-453d-a2e0-769001d3b38e" providerId="ADAL" clId="{D0F81FAA-A029-4FCB-A31C-DD1820667C6A}" dt="2020-01-22T05:00:07.742" v="247" actId="1076"/>
          <ac:picMkLst>
            <pc:docMk/>
            <pc:sldMk cId="2726117944" sldId="259"/>
            <ac:picMk id="32" creationId="{0C57DA3D-1238-4CA0-BECD-17D113E57A4C}"/>
          </ac:picMkLst>
        </pc:picChg>
      </pc:sldChg>
      <pc:sldChg chg="modAnim">
        <pc:chgData name="Eric Chitambar" userId="05f873b4-a386-453d-a2e0-769001d3b38e" providerId="ADAL" clId="{D0F81FAA-A029-4FCB-A31C-DD1820667C6A}" dt="2020-01-22T15:44:47.721" v="431"/>
        <pc:sldMkLst>
          <pc:docMk/>
          <pc:sldMk cId="3942330364" sldId="260"/>
        </pc:sldMkLst>
      </pc:sldChg>
      <pc:sldChg chg="add del">
        <pc:chgData name="Eric Chitambar" userId="05f873b4-a386-453d-a2e0-769001d3b38e" providerId="ADAL" clId="{D0F81FAA-A029-4FCB-A31C-DD1820667C6A}" dt="2020-01-22T04:53:04.567" v="125" actId="2696"/>
        <pc:sldMkLst>
          <pc:docMk/>
          <pc:sldMk cId="1588976612" sldId="261"/>
        </pc:sldMkLst>
      </pc:sldChg>
      <pc:sldChg chg="addSp delSp modSp add modAnim">
        <pc:chgData name="Eric Chitambar" userId="05f873b4-a386-453d-a2e0-769001d3b38e" providerId="ADAL" clId="{D0F81FAA-A029-4FCB-A31C-DD1820667C6A}" dt="2020-01-22T15:46:23.322" v="444"/>
        <pc:sldMkLst>
          <pc:docMk/>
          <pc:sldMk cId="3859612626" sldId="262"/>
        </pc:sldMkLst>
        <pc:spChg chg="del">
          <ac:chgData name="Eric Chitambar" userId="05f873b4-a386-453d-a2e0-769001d3b38e" providerId="ADAL" clId="{D0F81FAA-A029-4FCB-A31C-DD1820667C6A}" dt="2020-01-22T04:55:50.603" v="178" actId="478"/>
          <ac:spMkLst>
            <pc:docMk/>
            <pc:sldMk cId="3859612626" sldId="262"/>
            <ac:spMk id="27" creationId="{25DFD62F-9523-44A3-A428-063946030F0E}"/>
          </ac:spMkLst>
        </pc:spChg>
        <pc:picChg chg="del mod ord">
          <ac:chgData name="Eric Chitambar" userId="05f873b4-a386-453d-a2e0-769001d3b38e" providerId="ADAL" clId="{D0F81FAA-A029-4FCB-A31C-DD1820667C6A}" dt="2020-01-22T04:55:29.179" v="161" actId="478"/>
          <ac:picMkLst>
            <pc:docMk/>
            <pc:sldMk cId="3859612626" sldId="262"/>
            <ac:picMk id="4" creationId="{CF94D1D8-F5C4-49B0-AA67-E204B7C3CD92}"/>
          </ac:picMkLst>
        </pc:picChg>
        <pc:picChg chg="del mod ord">
          <ac:chgData name="Eric Chitambar" userId="05f873b4-a386-453d-a2e0-769001d3b38e" providerId="ADAL" clId="{D0F81FAA-A029-4FCB-A31C-DD1820667C6A}" dt="2020-01-22T04:55:40.262" v="177" actId="478"/>
          <ac:picMkLst>
            <pc:docMk/>
            <pc:sldMk cId="3859612626" sldId="262"/>
            <ac:picMk id="6" creationId="{611642B5-AF21-4E77-BA93-A0A394826155}"/>
          </ac:picMkLst>
        </pc:picChg>
        <pc:picChg chg="mod ord">
          <ac:chgData name="Eric Chitambar" userId="05f873b4-a386-453d-a2e0-769001d3b38e" providerId="ADAL" clId="{D0F81FAA-A029-4FCB-A31C-DD1820667C6A}" dt="2020-01-22T05:02:26.945" v="287" actId="1076"/>
          <ac:picMkLst>
            <pc:docMk/>
            <pc:sldMk cId="3859612626" sldId="262"/>
            <ac:picMk id="8" creationId="{674C7DE6-BE8F-429E-9A08-DAD1D2B58FDE}"/>
          </ac:picMkLst>
        </pc:picChg>
        <pc:picChg chg="del">
          <ac:chgData name="Eric Chitambar" userId="05f873b4-a386-453d-a2e0-769001d3b38e" providerId="ADAL" clId="{D0F81FAA-A029-4FCB-A31C-DD1820667C6A}" dt="2020-01-22T04:53:10.140" v="126" actId="478"/>
          <ac:picMkLst>
            <pc:docMk/>
            <pc:sldMk cId="3859612626" sldId="262"/>
            <ac:picMk id="9" creationId="{F557882C-93CF-4CDB-8711-059C6BA31D61}"/>
          </ac:picMkLst>
        </pc:picChg>
        <pc:picChg chg="del">
          <ac:chgData name="Eric Chitambar" userId="05f873b4-a386-453d-a2e0-769001d3b38e" providerId="ADAL" clId="{D0F81FAA-A029-4FCB-A31C-DD1820667C6A}" dt="2020-01-22T04:53:15.271" v="128" actId="478"/>
          <ac:picMkLst>
            <pc:docMk/>
            <pc:sldMk cId="3859612626" sldId="262"/>
            <ac:picMk id="11" creationId="{0FBA3855-FD08-4236-8726-99C2568AA4DB}"/>
          </ac:picMkLst>
        </pc:picChg>
        <pc:picChg chg="del mod ord">
          <ac:chgData name="Eric Chitambar" userId="05f873b4-a386-453d-a2e0-769001d3b38e" providerId="ADAL" clId="{D0F81FAA-A029-4FCB-A31C-DD1820667C6A}" dt="2020-01-22T04:58:11.226" v="205" actId="478"/>
          <ac:picMkLst>
            <pc:docMk/>
            <pc:sldMk cId="3859612626" sldId="262"/>
            <ac:picMk id="12" creationId="{222B59DA-97FD-48CF-A1AD-EE1CC822762F}"/>
          </ac:picMkLst>
        </pc:picChg>
        <pc:picChg chg="del mod">
          <ac:chgData name="Eric Chitambar" userId="05f873b4-a386-453d-a2e0-769001d3b38e" providerId="ADAL" clId="{D0F81FAA-A029-4FCB-A31C-DD1820667C6A}" dt="2020-01-22T04:55:04.535" v="145" actId="478"/>
          <ac:picMkLst>
            <pc:docMk/>
            <pc:sldMk cId="3859612626" sldId="262"/>
            <ac:picMk id="14" creationId="{10D2BE9A-9AE6-4AF3-B7B8-C3AD29865BB2}"/>
          </ac:picMkLst>
        </pc:picChg>
        <pc:picChg chg="mod ord">
          <ac:chgData name="Eric Chitambar" userId="05f873b4-a386-453d-a2e0-769001d3b38e" providerId="ADAL" clId="{D0F81FAA-A029-4FCB-A31C-DD1820667C6A}" dt="2020-01-22T04:58:11.226" v="204" actId="108"/>
          <ac:picMkLst>
            <pc:docMk/>
            <pc:sldMk cId="3859612626" sldId="262"/>
            <ac:picMk id="15" creationId="{F3FBDE9E-EFF6-435B-8818-B81CDB36550E}"/>
          </ac:picMkLst>
        </pc:picChg>
        <pc:picChg chg="del">
          <ac:chgData name="Eric Chitambar" userId="05f873b4-a386-453d-a2e0-769001d3b38e" providerId="ADAL" clId="{D0F81FAA-A029-4FCB-A31C-DD1820667C6A}" dt="2020-01-22T04:53:17.587" v="129" actId="478"/>
          <ac:picMkLst>
            <pc:docMk/>
            <pc:sldMk cId="3859612626" sldId="262"/>
            <ac:picMk id="17" creationId="{2AAC2CFE-343B-41EF-A99A-817ECF285E60}"/>
          </ac:picMkLst>
        </pc:picChg>
        <pc:picChg chg="add del mod">
          <ac:chgData name="Eric Chitambar" userId="05f873b4-a386-453d-a2e0-769001d3b38e" providerId="ADAL" clId="{D0F81FAA-A029-4FCB-A31C-DD1820667C6A}" dt="2020-01-22T04:58:00.711" v="193" actId="478"/>
          <ac:picMkLst>
            <pc:docMk/>
            <pc:sldMk cId="3859612626" sldId="262"/>
            <ac:picMk id="18" creationId="{B7F6673A-5F5F-465A-8BA1-D3F752CA1E5C}"/>
          </ac:picMkLst>
        </pc:picChg>
        <pc:picChg chg="del">
          <ac:chgData name="Eric Chitambar" userId="05f873b4-a386-453d-a2e0-769001d3b38e" providerId="ADAL" clId="{D0F81FAA-A029-4FCB-A31C-DD1820667C6A}" dt="2020-01-22T04:55:50.603" v="178" actId="478"/>
          <ac:picMkLst>
            <pc:docMk/>
            <pc:sldMk cId="3859612626" sldId="262"/>
            <ac:picMk id="19" creationId="{12EA3C14-5EC9-446E-A849-21CF86FD3A27}"/>
          </ac:picMkLst>
        </pc:picChg>
        <pc:picChg chg="del mod ord">
          <ac:chgData name="Eric Chitambar" userId="05f873b4-a386-453d-a2e0-769001d3b38e" providerId="ADAL" clId="{D0F81FAA-A029-4FCB-A31C-DD1820667C6A}" dt="2020-01-22T05:01:37.413" v="278" actId="478"/>
          <ac:picMkLst>
            <pc:docMk/>
            <pc:sldMk cId="3859612626" sldId="262"/>
            <ac:picMk id="20" creationId="{EC92905B-924D-48BD-8BF6-012292EAE811}"/>
          </ac:picMkLst>
        </pc:picChg>
        <pc:picChg chg="add del mod">
          <ac:chgData name="Eric Chitambar" userId="05f873b4-a386-453d-a2e0-769001d3b38e" providerId="ADAL" clId="{D0F81FAA-A029-4FCB-A31C-DD1820667C6A}" dt="2020-01-22T05:01:25.641" v="266" actId="478"/>
          <ac:picMkLst>
            <pc:docMk/>
            <pc:sldMk cId="3859612626" sldId="262"/>
            <ac:picMk id="22" creationId="{D7E73019-7A1E-4687-AEB5-BEE6B5C42566}"/>
          </ac:picMkLst>
        </pc:picChg>
        <pc:picChg chg="del">
          <ac:chgData name="Eric Chitambar" userId="05f873b4-a386-453d-a2e0-769001d3b38e" providerId="ADAL" clId="{D0F81FAA-A029-4FCB-A31C-DD1820667C6A}" dt="2020-01-22T04:55:50.603" v="178" actId="478"/>
          <ac:picMkLst>
            <pc:docMk/>
            <pc:sldMk cId="3859612626" sldId="262"/>
            <ac:picMk id="23" creationId="{4FB3516B-021C-4B08-8E24-197AC4882D1A}"/>
          </ac:picMkLst>
        </pc:picChg>
        <pc:picChg chg="mod ord">
          <ac:chgData name="Eric Chitambar" userId="05f873b4-a386-453d-a2e0-769001d3b38e" providerId="ADAL" clId="{D0F81FAA-A029-4FCB-A31C-DD1820667C6A}" dt="2020-01-22T05:01:37.413" v="277" actId="108"/>
          <ac:picMkLst>
            <pc:docMk/>
            <pc:sldMk cId="3859612626" sldId="262"/>
            <ac:picMk id="24" creationId="{AE3AB171-2A12-4C93-82B4-0CB8A543FDBF}"/>
          </ac:picMkLst>
        </pc:picChg>
        <pc:picChg chg="del">
          <ac:chgData name="Eric Chitambar" userId="05f873b4-a386-453d-a2e0-769001d3b38e" providerId="ADAL" clId="{D0F81FAA-A029-4FCB-A31C-DD1820667C6A}" dt="2020-01-22T04:55:50.603" v="178" actId="478"/>
          <ac:picMkLst>
            <pc:docMk/>
            <pc:sldMk cId="3859612626" sldId="262"/>
            <ac:picMk id="26" creationId="{87AEFE16-6190-41F1-9473-B9D932855B09}"/>
          </ac:picMkLst>
        </pc:picChg>
        <pc:picChg chg="mod">
          <ac:chgData name="Eric Chitambar" userId="05f873b4-a386-453d-a2e0-769001d3b38e" providerId="ADAL" clId="{D0F81FAA-A029-4FCB-A31C-DD1820667C6A}" dt="2020-01-22T05:02:24.726" v="286" actId="1076"/>
          <ac:picMkLst>
            <pc:docMk/>
            <pc:sldMk cId="3859612626" sldId="262"/>
            <ac:picMk id="28" creationId="{CBE175ED-F04C-4DD4-AACE-70BB35439783}"/>
          </ac:picMkLst>
        </pc:picChg>
        <pc:picChg chg="mod">
          <ac:chgData name="Eric Chitambar" userId="05f873b4-a386-453d-a2e0-769001d3b38e" providerId="ADAL" clId="{D0F81FAA-A029-4FCB-A31C-DD1820667C6A}" dt="2020-01-22T05:02:54.350" v="294" actId="1076"/>
          <ac:picMkLst>
            <pc:docMk/>
            <pc:sldMk cId="3859612626" sldId="262"/>
            <ac:picMk id="30" creationId="{8BC5F6EC-8986-4C50-A780-068D19BC4EA6}"/>
          </ac:picMkLst>
        </pc:picChg>
        <pc:picChg chg="mod">
          <ac:chgData name="Eric Chitambar" userId="05f873b4-a386-453d-a2e0-769001d3b38e" providerId="ADAL" clId="{D0F81FAA-A029-4FCB-A31C-DD1820667C6A}" dt="2020-01-22T05:03:35.873" v="301" actId="1076"/>
          <ac:picMkLst>
            <pc:docMk/>
            <pc:sldMk cId="3859612626" sldId="262"/>
            <ac:picMk id="32" creationId="{D0D81401-1737-417A-A93D-80D79C9C362C}"/>
          </ac:picMkLst>
        </pc:picChg>
      </pc:sldChg>
    </pc:docChg>
  </pc:docChgLst>
  <pc:docChgLst>
    <pc:chgData name="Chitambar, Eric" userId="05f873b4-a386-453d-a2e0-769001d3b38e" providerId="ADAL" clId="{74C2C5DB-F95E-4202-A4A3-B807FA1EBF42}"/>
    <pc:docChg chg="custSel addSld delSld modSld">
      <pc:chgData name="Chitambar, Eric" userId="05f873b4-a386-453d-a2e0-769001d3b38e" providerId="ADAL" clId="{74C2C5DB-F95E-4202-A4A3-B807FA1EBF42}" dt="2021-01-25T17:03:12.802" v="18"/>
      <pc:docMkLst>
        <pc:docMk/>
      </pc:docMkLst>
      <pc:sldChg chg="modSp">
        <pc:chgData name="Chitambar, Eric" userId="05f873b4-a386-453d-a2e0-769001d3b38e" providerId="ADAL" clId="{74C2C5DB-F95E-4202-A4A3-B807FA1EBF42}" dt="2021-01-25T17:02:44.295" v="16" actId="20577"/>
        <pc:sldMkLst>
          <pc:docMk/>
          <pc:sldMk cId="1170365018" sldId="257"/>
        </pc:sldMkLst>
        <pc:spChg chg="mod">
          <ac:chgData name="Chitambar, Eric" userId="05f873b4-a386-453d-a2e0-769001d3b38e" providerId="ADAL" clId="{74C2C5DB-F95E-4202-A4A3-B807FA1EBF42}" dt="2021-01-25T17:02:44.295" v="16" actId="20577"/>
          <ac:spMkLst>
            <pc:docMk/>
            <pc:sldMk cId="1170365018" sldId="257"/>
            <ac:spMk id="3" creationId="{D64D02A7-2005-491B-BA5C-B9184D248901}"/>
          </ac:spMkLst>
        </pc:spChg>
      </pc:sldChg>
      <pc:sldChg chg="delSp modSp mod">
        <pc:chgData name="Chitambar, Eric" userId="05f873b4-a386-453d-a2e0-769001d3b38e" providerId="ADAL" clId="{74C2C5DB-F95E-4202-A4A3-B807FA1EBF42}" dt="2021-01-25T15:56:15.623" v="11" actId="478"/>
        <pc:sldMkLst>
          <pc:docMk/>
          <pc:sldMk cId="2593433590" sldId="258"/>
        </pc:sldMkLst>
        <pc:picChg chg="mod ord">
          <ac:chgData name="Chitambar, Eric" userId="05f873b4-a386-453d-a2e0-769001d3b38e" providerId="ADAL" clId="{74C2C5DB-F95E-4202-A4A3-B807FA1EBF42}" dt="2021-01-25T15:56:15.622" v="10" actId="108"/>
          <ac:picMkLst>
            <pc:docMk/>
            <pc:sldMk cId="2593433590" sldId="258"/>
            <ac:picMk id="4" creationId="{3918A271-E06F-4076-A67B-75AC5115FD92}"/>
          </ac:picMkLst>
        </pc:picChg>
        <pc:picChg chg="del mod">
          <ac:chgData name="Chitambar, Eric" userId="05f873b4-a386-453d-a2e0-769001d3b38e" providerId="ADAL" clId="{74C2C5DB-F95E-4202-A4A3-B807FA1EBF42}" dt="2021-01-25T15:56:15.623" v="11" actId="478"/>
          <ac:picMkLst>
            <pc:docMk/>
            <pc:sldMk cId="2593433590" sldId="258"/>
            <ac:picMk id="21" creationId="{ED277999-39C5-451D-9C37-7F6AA96A7DA2}"/>
          </ac:picMkLst>
        </pc:picChg>
      </pc:sldChg>
      <pc:sldChg chg="add">
        <pc:chgData name="Chitambar, Eric" userId="05f873b4-a386-453d-a2e0-769001d3b38e" providerId="ADAL" clId="{74C2C5DB-F95E-4202-A4A3-B807FA1EBF42}" dt="2021-01-25T17:03:12.802" v="18"/>
        <pc:sldMkLst>
          <pc:docMk/>
          <pc:sldMk cId="1421867830" sldId="259"/>
        </pc:sldMkLst>
      </pc:sldChg>
      <pc:sldChg chg="del">
        <pc:chgData name="Chitambar, Eric" userId="05f873b4-a386-453d-a2e0-769001d3b38e" providerId="ADAL" clId="{74C2C5DB-F95E-4202-A4A3-B807FA1EBF42}" dt="2021-01-25T17:02:58.740" v="17" actId="2696"/>
        <pc:sldMkLst>
          <pc:docMk/>
          <pc:sldMk cId="2726117944" sldId="259"/>
        </pc:sldMkLst>
      </pc:sldChg>
      <pc:sldChg chg="add">
        <pc:chgData name="Chitambar, Eric" userId="05f873b4-a386-453d-a2e0-769001d3b38e" providerId="ADAL" clId="{74C2C5DB-F95E-4202-A4A3-B807FA1EBF42}" dt="2021-01-25T17:03:12.802" v="18"/>
        <pc:sldMkLst>
          <pc:docMk/>
          <pc:sldMk cId="2995496393" sldId="260"/>
        </pc:sldMkLst>
      </pc:sldChg>
      <pc:sldChg chg="del">
        <pc:chgData name="Chitambar, Eric" userId="05f873b4-a386-453d-a2e0-769001d3b38e" providerId="ADAL" clId="{74C2C5DB-F95E-4202-A4A3-B807FA1EBF42}" dt="2021-01-25T17:02:58.740" v="17" actId="2696"/>
        <pc:sldMkLst>
          <pc:docMk/>
          <pc:sldMk cId="3942330364" sldId="260"/>
        </pc:sldMkLst>
      </pc:sldChg>
      <pc:sldChg chg="add">
        <pc:chgData name="Chitambar, Eric" userId="05f873b4-a386-453d-a2e0-769001d3b38e" providerId="ADAL" clId="{74C2C5DB-F95E-4202-A4A3-B807FA1EBF42}" dt="2021-01-25T17:03:12.802" v="18"/>
        <pc:sldMkLst>
          <pc:docMk/>
          <pc:sldMk cId="183973892" sldId="262"/>
        </pc:sldMkLst>
      </pc:sldChg>
      <pc:sldChg chg="del">
        <pc:chgData name="Chitambar, Eric" userId="05f873b4-a386-453d-a2e0-769001d3b38e" providerId="ADAL" clId="{74C2C5DB-F95E-4202-A4A3-B807FA1EBF42}" dt="2021-01-25T17:02:58.740" v="17" actId="2696"/>
        <pc:sldMkLst>
          <pc:docMk/>
          <pc:sldMk cId="3859612626" sldId="26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3T18:04:26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19227 2184 3679 0,'-1'-9'320'0,"0"5"-320"0,-1 1 0 0,1-1 0 32,0 1 1216-32,1 0 192 0,-1 0 16 0,-1 0 16 15,1-4 1184-15,0-1 256 0,-1-2 32 0,-1 0 16 16,1 0-240-16,-1-1-32 0,1 3-16 0,-1 2 0 16,2 0-688-16,1 2-144 0,-1 2-16 0,1-1-16 15,-2 3-512-15,1 3-112 0,0-1 0 0,0 2-16 16,-2 0-560-16,2 4-128 0,-1-1 0 0,-2 5-16 0,1-1-256 0,-2 4-48 0,2 1-128 0,-2 3 192 15,-1 3-48-15,-1-2-16 0,1 4 0 0,0-3 0 32,0 3-128-32,-2 1 0 0,1-3 0 0,1 0 128 0,0-2-128 0,-1-2 0 15,1 1 0-15,-1 0 0 0,1 0 0 0,1 2 0 16,0-5 0-16,0 1 0 0,2-1 0 0,1-2 0 16,1 3 0-16,-1-4 0 0,2-1 0 0,3 1 0 15,-1-4 0-15,2 0 0 0,1-1 0 0,1 0 0 47,-6-8 0-47,0 0 0 0,0 0 0 0,0 0 0 0,57 19 0 0,-57-19 128 0,0 0 144 0,0 0 32 0,66-2 0 0,-66 2 0 0,0 0-112 0,65-10-32 0,-65 10 0 0,0 0 0 0,68-13-160 0,-68 13 160 31,0 0-160-31,64-10 160 0,-64 10-160 0,0 0 0 0,56-11 0 0,-56 11 0 16,0 0 0-16,0 0 0 0,61-11 0 0,-61 11 0 31,0 0-448-31,0 0-32 0,49-18 0 0,-49 18-18544 0</inkml:trace>
  <inkml:trace contextRef="#ctx0" brushRef="#br0" timeOffset="258.58">19194 2028 12895 0,'0'0'576'0,"0"-3"112"0,1 3-560 0,0 0-128 16,2 0 0-16,-2-2 0 0,1 2 2432 0,3-1 448 16,-5 1 80-16,0 0 32 0,0 0-80 0,0 0-16 15,67-13 0-15,-67 13 0 0,0 0-1744 0,61-10-336 16,-61 10-80-16,0 0-16 0,60-8-576 0,-60 8-144 16,0 0 0-16,58-10 0 0,-58 10 0 0,0 0 0 15,0 0-192-15,60-9 192 0,-60 9-256 0,0 0 64 16,0 0 0-16,0 0-15792 0</inkml:trace>
  <inkml:trace contextRef="#ctx0" brushRef="#br0" timeOffset="472.27">19159 2215 6447 0,'-2'6'272'0,"2"-5"80"0,1 3-352 0,0-2 0 0,2 1 0 0,-2-3 0 16,3 1 2240-16,0 1 384 0,-4-2 80 0,0 0 16 16,0 0-608-16,59 13-128 0,-59-13-32 0,0 0 0 15,59 6-1296-15,-59-6-256 0,0 0-48 0,64 7-16 0,-64-7-336 0,0 0-208 0,63 13 16 0,-63-13-10512 16</inkml:trace>
  <inkml:trace contextRef="#ctx0" brushRef="#br0" timeOffset="716.07">19784 2629 11967 0,'-4'0'1072'0,"3"0"-864"0,-1-3-208 0,2 3 0 0,0-2 3488 0,3 1 656 15,-2-2 128-15,0 1 16 0,2-2-816 0,1-3-160 16,-4 7-48-16,0 0 0 0,24-31-2080 0,-24 31-416 0,0 0-96 0,37-39-16 15,-37 39-400-15,0 0-96 0,40-40-16 0,-40 40 0 0,0 0-144 0,44-39 128 32,-44 39-128-32,0 0 128 0,0 0-128 0,46-38 0 15,-46 38 0-15,0 0 0 0,0 0 0 0,0 0 0 16,30-31-176-16,-28 25-12336 0,1 2-2464 16</inkml:trace>
  <inkml:trace contextRef="#ctx0" brushRef="#br0" timeOffset="931.71">19817 2433 911 0,'1'7'0'0,"-1"-5"0"0,1 2 0 0,1 0 0 16,-1-2 2480-16,0 2 400 0,0-2 96 0,3 4 16 16,0 1 1424-16,1 2 272 0,0 4 64 0,1 0 16 15,0 2-1760-15,0-1-336 0,2-2-80 0,-2-2-16 16,1 0-1616-16,-7-10-336 0,0 0-64 0,29 22-16 15,-29-22-544-15,0 0 0 0,0 0 0 0,39 24 0 16,-39-24-208-16,0 0 0 0</inkml:trace>
  <inkml:trace contextRef="#ctx0" brushRef="#br0" timeOffset="1398.79">20095 2990 23039 0,'0'6'1024'0,"0"-6"192"0,1 0-960 0,1 0-256 16,-1 0 0-16,-1-2 0 0,1 0 2560 0,2-3 448 16,0-2 112-16,1-3 16 0,-4 10-1024 0,15-31-192 15,-15 31-32-15,13-42-16 0,-5 17-1136 0,-1 1-224 16,-1-2-64-16,1 1 0 0,-2-1-64 0,0 4 0 16,-2-3-16-16,1-1 0 0,0-1-112 0,-2 1-32 15,2 0 0-15,-2 2 0 0,2 2-224 0,0 0 176 0,1-2-176 0,0 2 160 16,0 4-160-16,0-1 0 15,-5 19 0-15,11-31 0 0,-11 31 0 0,0 0 0 0,16-32 0 0,-16 32 0 16,0 0 0-16,0 0 0 0,0 0 0 0,0 0 0 0,0 0 128 0,0 0-128 16,0 0 128-16,0 0-128 15,0 0 128-15,0 0-128 0,0 0 128 0,38 16-128 16,-34-7 0-16,-2 1 0 0,1 2 128 0,0-2-128 16,0 0 0-16,1 0 0 0,-1 2 0 0,1-1 0 15,0 3 0-15,-2-2 0 0,-1 1 0 0,1 0 0 16,-4-1 0-16,1 1 0 0,0-1 0 0,-3 1 0 0,1 0 0 0,-2 0 0 0,0-1 0 0,-1-2 0 15,-2-2 0-15,1 2 0 0,-1-3 0 0,0-1 0 16,-2-3 0-16,0 1 0 0,0-1 0 0,-1-3 0 16,1-3 0-16,-1-1 0 15,1 1 0-15,1-2 0 0,3 1 0 0,0-2 0 16,1-2 0-16,2 2 0 0,1 0 0 0,1 0 0 16,2-4 0-16,1 1 0 0,2 2 0 0,0-2 0 15,-4 9 0-15,0 0 0 0,0 0-256 0,0 0-16 16,0 0-16-16,44-37 0 15,-44 37-624-15,0 0-128 0</inkml:trace>
  <inkml:trace contextRef="#ctx0" brushRef="#br0" timeOffset="1815.93">20427 2607 11967 0,'0'1'1072'0,"0"1"-864"0,0-2-208 0,0 3 0 16,0-3 2928-16,0 0 528 0,1 1 128 0,0 1 0 0,2 2-304 0,0 0-64 15,-3-4-16-15,0 0 0 0,0 0-1600 0,0 0-336 16,0 0-64-16,67 0-16 16,-67 0-736-16,0 0-160 0,61-17-32 0,-61 17 0 15,0 0-128-15,65-25-128 0,-65 25 144 0,0 0-144 16,58-25 0-16,-58 25 0 0,0 0 0 0,0 0 0 16,50-32 0-16,-50 32 0 0,0 0 0 0,0 0 0 15,0 0 0-15,18-35 0 0,-19 29 0 0,-3-1 0 16,1 1 128-16,-5-1-128 0,2 2 176 0,-3 2-176 15,-1-5 256-15,-1 3-48 0,0 2-16 0,0-1 0 16,-1 1-48-16,-1 1-16 0,0 1 0 0,-1 1 0 0,2 1 0 0,-2 1-128 0,2 5 192 0,-1-4-64 16,4 4-128-16,-1 1 160 15,1 2-160-15,2 2 160 0,0-2-160 0,4 3 128 16,-1 0-128-16,2 2 128 0,-1-1-128 0,3 1 0 16,0 1 0-16,3 2 128 0,0 1-128 0,2-3 0 15,1 0 0-15,2-2 128 0,0-2-128 16,2 0 0-16,-10-12 0 0,0 0 0 0,37 19 0 0,-37-19 0 15,0 0 0-15,0 0 0 0,63 4-128 0,-63-4-16 16,0 0 0-16,0 0 0 0,0 0-848 0,65-23-160 0,-65 23-48 0,0 0-17136 16</inkml:trace>
  <inkml:trace contextRef="#ctx0" brushRef="#br0" timeOffset="2116.27">20849 2525 12895 0,'0'4'576'0,"-1"-2"112"0,1 2-560 0,-1-2-128 0,1 2 0 0,0-1 0 15,-1-3 2336-15,1 3 432 0,-1 6 96 0,-2-2 16 16,2 6-64-16,-2 0-16 0,2 2 0 0,0-3 0 16,0 2-1376-16,-1-3-272 0,4 0-48 0,-2 0-16 15,1 3-576-15,1-4-112 0,1 1-16 0,1-1-16 16,-2-3-192-16,2 0-48 0,-2-1 0 0,-1 0 0 16,2-4-128-16,-2-2 0 0,0 0 0 0,-1-5 128 15,2 1-128-15,-2-3 0 0,1-1 144 0,-1-6-144 16,0-1 320-16,0-1 0 0,0 1 0 0,1-1 0 15,-1 0-128-15,0 0-48 0,1 0 0 0,1-3 0 16,0 3 80-16,2 0 16 0,-1 0 0 0,1 1 0 0,-4 15-32 0,10-24 0 16,-10 24 0-16,0 0 0 0,0 0-208 0,22-34 176 15,-22 34-176-15,0 0 160 0,0 0-160 0,0 0 0 16,0 0 0-16,0 0 128 0,0 0-128 0,0 0-192 16,52 8 32-16,-46-2 16 15,2 0-720-15,-1 0-144 0</inkml:trace>
  <inkml:trace contextRef="#ctx0" brushRef="#br0" timeOffset="2304.25">21187 2531 9215 0,'0'3'816'0,"0"-2"-656"0,0 1-160 16,0-2 0-16,-1 2 2624 0,1 0 512 0,-1 1 80 0,-1 3 32 15,0 1 240-15,-1 3 48 16,1 1 16-16,-1 0 0 0,1 4-1568 0,0-3-304 0,0 1-64 0,0-1-16 0,1-1-992 0,-1 2-208 0,4-1-32 0,-2 0-16 15,1 1-352-15,1-3 0 0,0 2 0 0,0-2 0 32,0 0-768-32,3-2-160 0</inkml:trace>
  <inkml:trace contextRef="#ctx0" brushRef="#br0" timeOffset="2482.46">21232 2364 6447 0,'-7'-7'576'0,"4"2"-576"0,-1 1 0 0,2 0 0 32,0 2 2896-32,2-1 480 0,-1 2 80 0,0-2 32 0,-2-2 80 15,2 1 16-15,-1-2 0 0,2 2 0 0,1 4-1856 0,3-2-384 16,-1 2-64-16,-3 0 0 16,0 0-1440-16,0 0-288 0,0 0-48 0,40 21-15184 15</inkml:trace>
  <inkml:trace contextRef="#ctx0" brushRef="#br0" timeOffset="2999.32">21421 2645 11055 0,'-3'6'976'0,"2"-2"-784"16,0-2-192-16,0 2 0 0,-1-4 2048 0,1 2 352 16,0-2 80-16,-2 4 16 0,0-1 736 0,-3 4 160 15,-1-1 16-15,0 3 16 0,2-3-1200 0,0-1-240 16,1 0-64-16,3-1 0 0,0-2-1152 0,2-2-224 0,0 0-48 0,2-2-16 0,-3 2-224 0,0 0-32 15,0 0-16-15,0 0 0 0,32-37-80 0,-32 37 0 16,0 0-128-16,25-34 192 16,-25 34-192-16,0 0 128 0,28-39-128 0,-28 39 0 15,0 0 144-15,30-35-144 0,-30 35 128 0,0 0-128 16,0 0 0-16,0 0 0 0,0 0 128 0,0 0-128 16,46-23 0-16,-43 26 0 0,1 1 0 0,-2 2 0 15,1 3 0-15,-2-3 0 0,0 6 0 0,1-2 0 16,-4 3 0-16,1-1 0 0,0 2 0 0,-2-1 0 0,1 2 0 0,-2-3 0 0,1 1 128 0,-1-1-128 15,0-2 0-15,2-3 0 0,-1 2 0 0,1-5 0 32,2-1 0-32,0 0 0 0,2-3 0 0,1-4 0 15,-3 4 0-15,0 0 0 0,0 0 0 0,0 0 0 16,27-41 0-16,-27 41 0 0,0 0 0 0,22-34 0 0,-22 34 0 0,0 0 0 16,0 0 0-16,26-42 0 0,-26 42 0 0,0 0 0 0,0 0 0 0,0 0 0 15,0 0 0-15,31-35 0 0,-29 35 128 0,0 0-128 16,0 1 224-16,-2 2-32 15,1 1-16-15,1 2 0 0,-1 0 16 0,-1 3 0 16,1-3 0-16,0 4 0 0,-1 0-192 0,2 2 0 16,-2 0 144-16,0 1-144 0,0 0 0 0,-2 0 128 15,1 3-128-15,-1-4 0 0,-1 0 0 0,2 1 0 16,0-3 0-16,-1 0 128 0,4-4-128 0,-1 0 0 0,1-2 0 0,2-2 0 0,-4-2-208 0,0 0-64 16,0 0-16-16,0 0-12752 31,0 0-2544-31</inkml:trace>
  <inkml:trace contextRef="#ctx0" brushRef="#br0" timeOffset="3383.97">21791 2616 7359 0,'0'3'656'0,"0"-2"-528"0,1 2-128 16,-1-3 0-16,1 0 3168 0,-1 1 608 0,1 1 112 0,2 1 16 15,0 1-64-15,2-2-32 0,-5-2 0 0,0 0 0 16,0 0-1952-16,0 0-384 0,0 0-64 0,60-2-32 15,-60 2-864-15,0 0-192 0,0 0-16 0,66-23-16 32,-66 23-288-32,0 0 160 0,50-26-160 0,-50 26 128 15,0 0-128-15,0 0 0 0,46-37 0 0,-46 37 0 16,0 0 0-16,16-31 0 0,-14 21 0 0,-2 3 0 0,-1-2 0 0,-3 3 192 0,-1-1-192 0,-2 2 192 16,0 1 112-16,-3 4 16 0,0 0 16 0,-3 3 0 31,2 0-16-31,-1 1 0 0,-1 5 0 0,0 1 0 0,2-1-64 0,1 4-32 0,0 3 0 0,1 0 0 15,2 2-224-15,-1 1 176 0,4 0-176 0,0 0 160 16,0 0-160-16,3-1 0 0,0 0 0 0,1-1 0 16,1-1 0-1,1-2 128-15,3-2-128 0,1 0 0 0,2-4 0 0,1-2 0 16,-9-6 0-16,0 0 0 0,0 0 0 0,55 9 0 0,-55-9 0 0,0 0 0 16,52-13-784-16,-52 13-48 0,0 0 0 0,51-24-12032 31,-51 24-2432-31</inkml:trace>
  <inkml:trace contextRef="#ctx0" brushRef="#br0" timeOffset="3733.36">22194 2598 8287 0,'-3'4'736'0,"2"1"-592"0,0-2-144 0,1 0 0 16,0 0 2768-16,-2 0 528 0,0 4 96 0,-2 6 32 0,-2 0 32 0,1 5 16 16,-1-2 0-16,0 0 0 0,2-4-1376 0,2-2-288 15,0-3-48-15,1-2-16 16,2-1-1104-16,2-4-240 0,-3 0-32 0,0 0-16 15,0 0-208-15,0 0-144 0,0 0 192 0,39-41-192 16,-39 41 160-16,0 0-160 0,31-38 128 0,-31 38-128 16,0 0 0-16,29-38 0 0,-29 38 128 0,0 0-128 15,29-37 0-15,-29 37 0 0,0 0 0 0,0 0 0 16,33-39 0-16,-33 39 0 0,0 0 0 0,0 0 0 16,0 0 0-16,0 0 0 0,0 0 0 0,0 0 0 0,0 0 0 0,0 0 0 0,34 25 0 0,-34-13 0 0,-1 4 144 15,0-2-144 1,-1 2 160-16,0 1-160 0,0 1 208 0,-1 0-48 0,-1 1-16 0,1-3 0 15,-1 0 144-15,0-1 32 0,1-4 0 0,0 0 0 16,2-4-64-16,0 2 0 16,2-5 0-16,0-2 0 0,2 0-256 0,-1 0 0 15,2-2 128-15,-4 0-128 0,0 0-128 0,0 0-96 16,0 0-16-16,0 0 0 16,0 0-400-16,54-35-96 0,-54 35-16 0,0 0-17824 0</inkml:trace>
  <inkml:trace contextRef="#ctx0" brushRef="#br0" timeOffset="3949.81">22509 2547 8287 0,'0'0'736'0,"1"0"-592"0,0 0-144 0,1 0 0 16,-1 3 2688-16,1-3 496 0,0 0 96 0,-1 0 32 16,-1 0 512-16,0 0 96 0,0 0 32 0,0 0 0 15,0 0-1904-15,48 10-384 0,-48-10-80 0,0 0-16 16,0 0-960-16,56 13-192 0,-56-13-32 0,0 0-16 15,45 11-160-15,-45-11-16 0,0 0-16 0,45 11 0 16,-45-11-176-16,0 0 0 0,0 0 0 0,53 12 0 16,-53-12-816-1,0 0-80-15,0 0-32 0,0 0-16784 0</inkml:trace>
  <inkml:trace contextRef="#ctx0" brushRef="#br0" timeOffset="4165.51">22757 2407 12895 0,'-1'2'1152'0,"1"3"-928"16,0-4-224-16,0 1 0 0,0 1 3296 0,-1 1 608 15,0 3 128-15,0 4 32 0,-2 6-480 0,1 4-80 16,-1 4-32-16,2 1 0 0,0 0-2208 0,2 1-448 16,0-1-96-16,2-1-16 0,0 1-368 0,2-6-80 15,0 1 0-15,1-3-16 0,2-2-240 0,-1-3 0 16,-1 0 0-16,2-4 0 0,-2-3 0 0,-1 0 0 0,1-4-128 0,-1 0 128 31,-5-2-832-31,0 0-64 0</inkml:trace>
  <inkml:trace contextRef="#ctx0" brushRef="#br0" timeOffset="4799.85">23624 2414 30399 0,'0'1'2704'16,"0"-1"-2160"-16,0 0-544 0,0 2 0 0,0-2 1408 0,0 0 192 15,0 0 16-15,2 0 16 16,-1 0-224-16,1 0-32 0,2 0-16 0,1-2 0 0,-5 2-960 0,0 0-192 15,0 0-32-15,0 0-16 0,0 0-160 0,0 0 0 16,53-29 0-16,-53 29-12368 16,0 0-2480-16</inkml:trace>
  <inkml:trace contextRef="#ctx0" brushRef="#br0" timeOffset="4982.43">23707 2527 20271 0,'-15'10'1792'0,"5"-3"-1424"16,3-1-368-16,2 0 0 0,4-5 2144 0,0-1 352 0,-1 0 80 0,1 3 16 16,-1-2 48-16,-1 4 16 0,-1-2 0 0,2 0 0 15,2 1-1968-15,1-4-400 0,2 2-80 0,0-2-16 16,-3 0-192-16,0 0 0 0,0 0-192 0,0 0-11584 16,0 0-2304-16</inkml:trace>
  <inkml:trace contextRef="#ctx0" brushRef="#br0" timeOffset="5582.82">24727 2513 15663 0,'-5'-9'688'0,"2"2"144"0,0 0-656 0,2 4-176 16,1 0 0-16,0 3 0 0,0-2 2912 0,-1 0 544 0,-1-1 128 0,1 0 0 15,0 0-272-15,-1 0-64 0,-1 3-16 0,1 3 0 16,-1 0-1968-16,1 3-400 0,-1 2-80 0,1 3-16 16,-1 3-288-16,1 0-64 0,1 3-16 0,-1-1 0 15,0 2-208-15,2-1-64 0,0 2 0 0,1 0 0 16,0 0-128-16,2 2 0 0,0-5 0 0,0 3 0 15,1-3 0-15,-2-4 0 0,1 1 0 0,-3-3 0 16,1-3 0-16,-2-1 0 0,1-1 0 0,-2-4 0 16,1 2 0-16,0-6-256 0,-2 2 64 0,0-5 16 15,1 0-176-15,0 0-32 0,0-4-16 0,-1-3 0 16,3-1 208-16,0 0 64 0,1-5 0 0,1 0 0 16,1 0 128-16,2-3 128 0,3 0-128 0,0-6 176 15,2 5 80-15,1-4 32 0,-11 27 0 0,25-49 0 0,-25 49-32 16,28-44 0-16,-28 44 0 0,28-37 0 0,-28 37-64 0,0 0-32 15,39-39 0-15,-39 39 0 0,0 0-32 0,0 0 0 16,0 0 0-16,58-16 0 0,-58 16-128 0,0 0 0 16,0 0 0-16,40 16 0 15,-40-16-448-15,0 0-32 0,23 20 0 0,-15-9-19312 16</inkml:trace>
  <inkml:trace contextRef="#ctx0" brushRef="#br0" timeOffset="5948.74">25187 2576 25791 0,'-3'-3'1152'0,"0"2"224"0,1-2-1104 0,-1 3-272 16,1 0 0-16,0 0 0 0,0 0 1872 0,0 3 320 0,-3-3 64 0,0 1 16 15,-3 2-416-15,1 3-96 0,-1-2-16 0,2 4 0 16,0 0-976-16,1 3-192 0,0-1-32 0,1 2-16 16,3 0-208-16,0 2-32 0,2 0-16 0,2 0 0 15,2-1-144-15,2-1-128 0,2-2 192 0,-9-10-192 16,26 19 0-16,-26-19 0 0,0 0 0 0,54 12 0 15,-54-12 0-15,0 0 0 0,61 0 0 0,-61 0 0 16,0 0 0-16,0 0 0 0,65-21-192 0,-65 21 192 16,0 0-336-16,0 0 16 0,0 0 16 0,42-36 0 15,-38 25 144-15,-2 1 32 0,-2 0 0 0,-2-2 0 16,-3 2 128-16,0-2 144 0,-2 2-16 0,-1-3-128 16,1 3 496-16,-2-2-16 0,0 0 0 0,0-1 0 15,-3 1-160-15,1 2-48 0,-1 0 0 0,0 1 0 0,0 2-96 0,1 1-32 16,0 1 0-16,3 1 0 0,0 1-144 0,2 0 0 15,1 2 144-15,3-2-144 0,0 3 0 0,4-2 0 16,0 1 0-16,-2 1-192 16,0 0-416-16,0 0-96 0,0 0 0 0,0 0-12224 15,0 0-2432-15</inkml:trace>
  <inkml:trace contextRef="#ctx0" brushRef="#br0" timeOffset="6200.02">25609 2066 5519 0,'-4'-2'496'0,"3"2"-496"0,0 0 0 0,0 0 0 0,1 2 4416 0,-2-2 768 16,1 1 176-16,0 2 16 0,0 3-928 0,-3 4-192 15,0 2-32-15,-1 7-16 0,0 1-2704 0,0 4-544 16,2 2-96-16,0 3-32 16,1 2-400-16,0 1-96 15,2 0-16-15,2 1 0 0,-1 0-176 0,1-5-144 0,1 3 192 0,-1 1-192 0,2 3 0 0,0 3 0 16,-1-3 0-16,1-3 0 0,-1-1 0 0,-1-5 0 15,1-2 0 1,-2-1 0-16,0-4-256 0,0-1-48 0,-1-7-16 0,2 0 0 31,-1-5-448-31,1-5-112 0,2-1-16 0,-4 0-17456 0</inkml:trace>
  <inkml:trace contextRef="#ctx0" brushRef="#br0" timeOffset="6472.15">25815 2048 11055 0,'0'-3'976'16,"0"2"-784"0,0-2-192-16,0 3 0 0,0 0 3712 0,-1 3 688 15,0-3 144-15,0 0 16 0,0 4-720 0,-2-1-128 16,1 6-48-16,-1 1 0 0,1 2-2320 0,-1 2-480 0,1 4-96 0,-1 3 0 16,2 2-304-16,0-1-48 0,1 6-16 0,1-2 0 15,0 3-160-15,2-1-48 16,0 3 0-16,2-1 0 0,2 1-192 0,-1-7 128 15,0-1-128-15,0 0 0 0,2 4 0 0,0-3 0 16,0 1 0-16,-2-4 0 0,0-2 0 0,-2-2 0 16,1-1 0-16,-3-2 0 0,1-1-192 0,-2-1-16 0,0-4-16 0,0 0 0 31,-1 0-608-31,1 0-112 0,1-4-16 0,0 0-17984 0</inkml:trace>
  <inkml:trace contextRef="#ctx0" brushRef="#br0" timeOffset="6905.61">26008 2488 5519 0,'3'-1'0'0,"-2"-2"224"0,-1 3-64 0,1-2 32 0,-1 0-192 0,0 2 0 0,0 0 0 0,2 0 0 16,-2 0 720-16,1 2 112 0,0 0 32 0,-1 1 0 31,1 0-432-31,-1 0-96 0,2 1-16 0,-2-1 0 15,1 1-448-15,-1 1-112 0,0-4-16 0,1 2 0 16,0-1 256-16,-1 2 0 0,1-2 0 0,1-2-144 16,-2 1 336-16,1 2 64 0,0-3 0 0,0 0 16 15,1 2 1088-15,-1-2 224 0,0 0 32 0,2 0 16 0,-2 0 144 16,0 0 16-16,0 0 16 0,2 0 0 0,-2 2-208 0,1-2-32 0,0 2-16 0,-1-2 0 16,0 0-16-16,0 0 0 0,2 1 0 0,-2 1 0 15,0-1-192-15,1 1-32 16,-1-2-16-16,1 4 0 0,0-1-400 0,-1 0-64 15,0 1-32-15,0 1 0 0,-1 1-352 0,2 1-80 16,-1 2-16-16,-1 1 0 0,1-3-112 0,0 5-32 16,0-3 0-16,1-1 0 0,-1 3-64 0,0-4-16 15,2 2 0-15,-2-1 0 0,1-2-128 0,1-1 0 16,-1 0 0-16,1-3 128 0,-1 1-128 0,1-2 0 0,-1-1 0 0,1-1 0 0,-3 1-192 0,0 0-32 16,0 0 0-16,0 0 0 31,0 0-608-31,0 0-128 0,18-33-32 0,-17 27-11008 0,1 0-2208 15</inkml:trace>
  <inkml:trace contextRef="#ctx0" brushRef="#br0" timeOffset="7171.48">26107 2344 20271 0,'-1'0'896'0,"0"0"192"0,2-2-880 0,-2 2-208 16,1 0 0-16,0 0 0 0,0 0 2816 0,0 0 512 0,0 0 96 0,0 0 32 0,2 2-1232 0,1-2-240 16,-3 0-64-16,0 0 0 0,0 0-1408 0,0 0-304 15,0 0-48-15,0 0-16 0,0 0-352 0,0 0-80 31,62 2-16-31,-62-2-17232 16</inkml:trace>
  <inkml:trace contextRef="#ctx0" brushRef="#br0" timeOffset="7565">26311 2471 11055 0,'0'7'976'0,"0"-3"-784"0,0-2-192 0,0 1 0 16,0 0 1792-16,0-3 304 0,0 0 64 0,0 3 16 15,0 3 832-15,-1-1 160 0,1 4 32 0,0-1 16 16,0 0-1232-16,0 2-256 0,-1 1-64 0,0-1 0 16,-1 2-896-16,1-2-176 0,0 2-32 0,-2-2-16 15,1 2-272-15,-1 1-48 0,1-3-16 16,1-3 0-16,0-1-208 0,-1 1 0 0,1-3 0 0,2-4 0 0,1 2 0 0,-1-2 0 16,2-2 0-16,1-2 0 15,-4 4 0-15,0 0-128 0,0 0 128 0,0 0-208 16,32-33 80-16,-32 33 128 0,0 0-208 0,0 0 80 15,33-40 128-15,-33 40-192 0,0 0 192 0,32-41-192 0,-32 41 192 0,0 0 0 16,26-36 0-16,-26 36 0 0,0 0 144 16,0 0 64-16,0 0 16 0,0 0 0 0,24-32 176 15,-22 32 48-15,-1 1 0 0,-1 1 0 0,0 2-160 0,0 2-32 16,-1 1 0-16,-1 0 0 0,1 2 0 0,0 0-16 16,0 4 0-16,-2 2 0 0,1 1-48 0,0-3-16 15,0 3 0-15,1 2 0 0,-2-5-176 0,1 2 192 16,1-1-192-16,-1-2 192 0,2-2-192 0,0-1 160 15,2-2-160-15,-1 2 160 0,3-5-160 0,-1-1 0 16,2 2 0-16,-5-5 0 0,0 0-512 0,0 0-64 0,0 0-32 16,0 0-18080-16</inkml:trace>
  <inkml:trace contextRef="#ctx0" brushRef="#br0" timeOffset="8182.38">26619 2592 13823 0,'1'2'608'0,"1"-2"128"0,-2 1-592 0,0-1-144 0,0 3 0 0,0-3 0 16,-2 2 1520-16,2 0 272 0,-1 3 48 0,-1-2 16 15,1 5 656-15,-3 0 144 0,1 1 32 0,1 1 0 16,-2 0-832-16,0 0-144 0,2 0-48 0,-2 1 0 16,3-1-368-16,0 0-80 0,0-2 0 0,1 0-16 15,0 0-752-15,1-2-128 0,1 2-48 0,1-3 0 16,-1-2-128-16,2 0-16 0,0 1-128 0,-1-4 192 0,-3 0-192 0,0 0 0 0,0 0 128 15,0 0-128-15,0 0 0 0,0 0 0 0,0 0 0 0,0 0 0 32,51-25 0-32,-51 25 0 0,0 0 0 0,0 0 0 15,0 0 0-15,30-36 0 0,-30 36 0 0,0 0 0 16,0 0-176-16,18-33 32 0,-18 33 0 0,0 0 0 16,0 0-16-16,11-30 0 0,-8 24 0 0,-3 0 0 0,1-1 160 0,-2 1-128 15,0 3 128-15,-1-2-128 0,0 3 128 0,-1 0 0 16,1-1 0-16,-2 3 0 0,2 3 144 0,-2-1 64 0,0 0 16 0,2 3 0 0,-2 1 128 0,2-3 32 15,-1 4 0-15,1 0 0 16,1-1 0-16,-1 3 0 16,1 1 0-16,0-2 0 0,1 4-80 0,0-1-16 15,0 1 0-15,2-2 0 0,0 2-112 0,1 2-32 16,0-2 0-16,0 2 0 0,2 1-144 0,2-2 0 16,-1 5 144-16,0-2-144 0,0 2 0 0,2-2 0 15,-1 2 0-15,-1-1 0 0,2-1 0 0,-1 1 0 0,0 1 0 0,-2-2 0 16,0 0-176-16,-1-3 0 15,0 5 0-15,-3-5 0 0,0 2-112 0,-2-1-32 0,-2-4 0 0,1 1 0 16,1-4 176-16,-4 2 144 0,1-3-208 0,-1-1 80 16,-1 0 128-16,0-1 0 0,0-2 0 0,-2-2-128 15,-2 0 128-15,0-2 0 0,-1-1 0 0,-1 0 0 16,0-1 0-16,-3-2 0 0,0 2 0 0,-1-5 0 16,-2 2 0-16,0-2 0 0,1 3 0 0,-3-4 0 15,1 1 0-15,1 2 0 0,0-2 0 0,1 2 0 16,1 1 0-16,-1 3 0 0,2 0 0 0,0 0 0 0,0 3 0 0,2-2 0 0,-1 4 0 0,2-2-192 31,3 0-256-15,2 0-64-16,2-4-16 0,2 2-18176 0</inkml:trace>
  <inkml:trace contextRef="#ctx0" brushRef="#br0" timeOffset="9115.15">28000 2681 18431 0,'-1'2'1632'0,"1"-2"-1312"0,0 3-320 0,0-6 0 16,0 6 2464-16,0-3 416 0,0 0 96 0,1 3 16 16,-1 0 96-16,2 1 32 0,0 3 0 0,2 2 0 15,1-1-2000-15,1 2-400 0,1-2-80 0,-7-8 0 16,21 18-256-16,-21-18-64 0,0 0 0 0,51 27 0 16,-51-27-192-16,45 12-128 0,-45-12 160 0,48 8-160 15,-48-8 0-15,0 0 0 0,67 6 0 0,-67-6 0 16,0 0 0-16,0 0 0 0,52-10-192 0,-52 10 192 15,0 0-400-15,0 0 16 0,0 0 16 0,14-34 0 16,-15 24 224-16,-3-2 144 0,1-1-192 0,-3-2 192 16,-3 3 0-16,0-2 192 0,-2 0 0 0,-1 0 0 15,1-1 80-15,0 2 16 0,-2-4 0 0,1 5 0 0,1-1-128 16,-2 0-32-16,0-2 0 0,-1 2 0 0,2 0-128 0,-1 3 160 16,1-2-160-16,1 3 160 0,0 2-160 0,1 1 0 15,2 1 0-15,2 1 128 0,1 0-128 0,3 2 128 16,1-1-128-16,2 2 128 0,1 1-128 15,-2 0 160-15,0 0-160 0,0 0 160 0,0 0-16 0,0 0 0 16,57-10 0-16,-57 10 0 0,0 0-144 0,51-6 128 16,-51 6-128-16,0 0 128 0,57-2-128 0,-57 2 0 15,0 0 0-15,53 3 0 0,-53-3 0 0,0 0 0 16,46 12 0-16,-46-12 0 16,0 0-416-16,39 22-64 0,-39-22-16 0,26 22-19392 0</inkml:trace>
  <inkml:trace contextRef="#ctx0" brushRef="#br0" timeOffset="9283.29">28575 2655 11967 0,'-1'2'1072'0,"1"0"-864"0,0 0-208 0,0 0 0 15,-1-2 3040-15,1 4 560 0,-1-1 112 0,0 4 32 16,-2 3-352-16,2 1-80 0,-2 3-16 0,1-2 0 16,1 2-1728-16,-1 0-352 0,0-1-64 0,1 0 0 15,-2 2-704-15,1-2-128 0,-1 0-16 0,2 0-16 16,0-3-288-16,0-1 0 0,1 3 0 0,1-6 0 31,0 1-576-31,1-4-160 0</inkml:trace>
  <inkml:trace contextRef="#ctx0" brushRef="#br0" timeOffset="9470.04">28613 2379 23039 0,'-9'1'1024'0,"5"-1"192"0,0 3-960 0,2-3-256 15,1 2 0-15,0-2 0 0,1 0 3008 0,-2 4 576 16,0-2 96-16,1 6 32 0,-1-2-1872 0,2 3-368 16,3 1-80-16,1-1-16 0,-4-9-1056 0,13 17-320 15,-13-17 128-15,19 21-128 16,-19-21-512-16,27 22-160 0,-27-22-32 0,35 26-17040 0</inkml:trace>
  <inkml:trace contextRef="#ctx0" brushRef="#br0" timeOffset="9732.54">28907 2551 13823 0,'0'2'1216'0,"0"-2"-960"0,0 3-256 0,0-3 0 16,1 1 4464-16,-1 2 848 0,0 0 160 0,0 3 32 15,0 4-2224-15,1 3-448 0,-1 2-80 0,0 1-32 16,0 2-1408-16,2-2-288 0,0 2-48 0,1-1-16 15,1 0-368-15,1 1-80 0,3-2 0 0,-1 0-16 16,2 0-336-16,0 0-160 0,-1-1 160 0,2 1-160 16,0-3 0-16,-10-13 0 0,15 25 0 0,-9-16 0 15,0 1 0-15,0 0-208 0,1-1 32 0,-7-9 16 16,11 15-656-16,-11-15-128 16,8 13-16-16,-4-8-12800 0,-1 0-2544 0</inkml:trace>
  <inkml:trace contextRef="#ctx0" brushRef="#br0" timeOffset="10005.87">28854 2927 7359 0,'-3'-3'656'0,"2"2"-528"31,1-3-128-31,0 2 0 0,0 2 3728 0,0-4 720 16,-1-2 144-16,1-4 16 0,-1-2-256 0,1-4-48 15,2 1-16-15,0-1 0 0,-2 16-2656 0,13-32-544 16,-13 32-96-16,0 0-32 0,26-40-304 0,-26 40-64 16,0 0-16-16,34-42 0 0,-34 42-176 0,0 0-32 0,36-38-16 15,-36 38 0-15,0 0-176 0,39-39-48 16,-39 39 0-16,0 0 0 0,38-31-128 0,-38 31 0 0,0 0 0 0,0 0 0 16,46-28 0-16,-46 28-224 0,0 0 32 0,0 0 0 31,0 0-736-31,57-15-144 0</inkml:trace>
  <inkml:trace contextRef="#ctx0" brushRef="#br0" timeOffset="10249.09">29246 2752 23951 0,'-4'0'1056'0,"1"0"224"15,3 0-1024-15,0-2-256 0,0 2 0 0,0 0 0 0,0 0 2320 0,0 0 416 16,0 0 80-16,0 0 0 0,0 0-704 0,0 0-128 15,0 0-48-15,0 0 0 0,51-23-1072 0,-51 23-224 16,0 0-32-16,0 0-16 0,0 0-208 0,53-3-32 16,-53 3-16-16,0 0 0 0,0 0-112 0,0 0-32 15,46 14 0-15,-46-14 0 0,0 0-192 0,0 0 0 16,35 17 0-16,-35-17 0 0,0 0-256 0,0 0-32 16,0 0-16-16,0 0 0 0,42 16-544 0,-42-16-112 0</inkml:trace>
  <inkml:trace contextRef="#ctx0" brushRef="#br0" timeOffset="10886.39">29724 2850 7359 0,'-5'-5'656'0,"3"2"-528"16,-1 1-128-16,2 0 0 0,0-1 1968 0,1 3 352 16,0 0 80-16,-1-1 16 0,-2 1 1600 0,1 0 320 15,-2-2 64-15,1 2 16 0,0 2-1664 0,0-1-336 16,1 2-64-16,1 1-16 0,1 2-1440 0,0-4-272 16,1 4-64-16,0-2-16 0,4 2-160 0,-5-6-48 15,0 0 0-15,0 0 0 0,35 20-128 0,-35-20-16 0,0 0-16 0,48 9 0 0,-48-9-176 0,0 0 0 31,59 3 0-31,-59-3 0 0,0 0 0 0,58-3 0 16,-58 3 0-16,0 0-176 0,0 0-144 0,55-13-48 16,-55 13 0-16,0 0 0 0,0 0 160 0,0 0 16 0,0 0 16 0,17-32 0 15,-21 26 176-15,-2 0 0 0,-1 0 0 0,-3-3 0 16,-1 2 192-16,-2-2-16 0,0 1-16 16,-2 0 0-16,0-2 80 0,-1 0 16 0,1 1 0 0,-1 2 0 15,2-2-128-15,0-1 0 0,0 4-128 0,3-4 192 0,0 4-192 0,3 0 0 16,2 0 0-16,2 0 0 15,2-1 0-15,2 1 0 0,1 0 0 0,-1 6 0 16,0 0 176-16,0 0-176 0,0 0 192 0,0 0-192 16,32-35 224-16,-32 35-64 0,0 0-16 0,0 0 0 15,0 0-16-15,0 0-128 0,0 0 192 0,57-13-64 16,-57 13-128-16,0 0 128 0,0 0-128 0,0 0 128 16,45 13-128-16,-45-13 0 0,0 0 0 0,0 0 0 15,42 17-352-15,-42-17 0 0,0 0 0 0,0 0 0 16,44 16-544-16,-44-16-96 0</inkml:trace>
  <inkml:trace contextRef="#ctx0" brushRef="#br0" timeOffset="11081.87">30225 2781 17503 0,'0'0'1552'0,"0"2"-1232"16,0-2-320-16,0 2 0 0,0 0 2768 0,-1-2 496 15,0 4 112-15,-2 0 16 0,-1 2-576 0,1 2-128 16,-2 2 0-16,0 0-16 0,0 1-1520 0,0 0-288 15,-1 1-64-15,1 1-16 0,0 0-352 0,0-4-80 16,1 4-16-16,0-1 0 0,1 1-208 0,0-1-128 16,1 1 128-16,1 0-128 0,-1-3-176 0,2 2-96 15,0-2-32-15,2 0 0 16,0-1-944-16,-1-3-192 0</inkml:trace>
  <inkml:trace contextRef="#ctx0" brushRef="#br0" timeOffset="11257.67">30268 2572 8287 0,'-1'0'736'0,"1"0"-592"0,0 0-144 0,0 0 0 16,0 1 2800-16,0 2 528 0,0-3 96 0,-1 2 32 16,1 4 240-16,1-1 48 0,0 4 16 0,-1-9 0 15,11 15-2480-15,-11-15-480 0,0 0-96 0,29 26-32 16,-29-26-1184-16,27 22-256 0</inkml:trace>
  <inkml:trace contextRef="#ctx0" brushRef="#br0" timeOffset="11815.46">30684 2885 11055 0,'-3'0'976'16,"1"0"-784"-16,-1 0-192 0,2 0 0 0,0 0 3184 0,-3-3 592 15,2 3 112-15,-1 0 16 0,-2-2-144 0,-3 1-48 0,-3-2 0 0,-2-1 0 0,1 2-2224 0,-2 1-448 31,1 1-80-31,-1 0-32 0,3 1-448 0,-2 1-96 16,-1 5 0-16,-1-1-16 0,-1 1-128 0,1 3-32 16,1 2 0-16,1 3 0 0,0-2-208 0,1 3 128 15,1 0-128-15,2-3 0 0,1 5 0 0,1-5 0 16,2 2 0-16,2 1 0 0,3-3 0 0,1-2-256 16,1 0 16-16,5-4 16 15,-7-7-288-15,0 0-48 0,0 0-16 0,47 13 0 16,-47-13 16-16,0 0 0 0,49-20 0 0,-49 20 0 15,0 0-288-15,53-47-64 0,-53 47-16 0,40-50 0 0,-40 50 496 0,41-60 112 0,-22 28 0 0,-1-3 16 16,-1-2 448-16,-1-1 96 0,0-4 16 0,0 1 0 16,-2 4 608-16,-2 1 128 0,1-5 32 0,-4 3 0 15,1 1-544-15,-4 4-96 0,1 5-32 0,-4 1 0 16,0 7 0-16,-3 0 0 0,-1 5 0 0,-2 3 0 16,-1 2 128-16,-1 4 32 0,-1-1 0 0,-1 4 0 15,-1-1-32-15,0 4 0 0,-1 2 0 0,2 3 0 0,-1-2-96 16,1 5-32-16,-1 0 0 0,1 1 0 15,1 1-144-15,1 2-16 0,0-1-16 0,1 4 0 0,1 1-176 0,-1 0 192 16,0 5-192-16,0 2 192 0,1 0-192 0,-2 4 0 16,1 3 144-16,2 1-144 0,-1 0 0 0,2 1 0 15,1 0 0-15,1 2 0 0,2-2 0 0,-2 0 0 16,1-1 0-16,1-2 0 0,-1 2 0 0,1-5 0 16,-2-1 0-16,1-3 0 0,0-1 0 0,-2-5 0 15,1 0 0-15,0 1 0 0,-1-4-272 0,1-2-32 16,1-1 0-16,-1-1 0 15,1-2-176-15,1-3-32 0,-1-2-16 0,1 1 0 16,-3-3-48-16,0 0 0 0,0 0 0 0,0 0 0 16,0 0-80-16,0 0-32 0,0 0 0 0,0 0 0 15,47-29-1696-15,-47 29-352 0</inkml:trace>
  <inkml:trace contextRef="#ctx0" brushRef="#br0" timeOffset="12221.33">30919 2974 17503 0,'0'2'768'0,"1"0"176"0,0-2-752 0,0 0-192 0,1 0 0 0,-1 0 0 16,-1 0 2080-16,0 0 384 0,0 0 80 0,0 0 16 15,0 0 192-15,0 0 32 0,51-19 16 0,-51 19 0 0,0 0-1296 0,0 0-256 0,44-30-48 0,-44 30-16 31,0 0-672-31,0 0-144 0,36-38-32 0,-36 38 0 16,0 0-128-16,12-28-16 0,-12 28-16 0,4-23 0 16,-4 12-176-16,-2 1 0 0,-1 0 144 0,-2 2-144 0,0 0 0 0,-1 2 0 15,0 2 0-15,-2-1 0 0,1 2-352 0,-2 3 16 16,1 0 0-16,-1 0 0 0,-1 3 176 0,2 4 160 16,-1 1-208-16,-1 2 80 0,0 3 128 0,-1-1 0 15,1 4 0-15,0 0 0 0,0 0 0 0,2 3 0 16,0-1 0-16,1-2 128 0,2 0-128 0,0 0 128 15,2-1-128-15,2-1 128 0,1-2-128 0,3-3 144 16,0 1-144-16,2 0 160 0,-5-10-160 0,0 0 0 0,29 18 0 0,-29-18 128 0,0 0-128 16,0 0 0-1,58 13 0-15,-58-13 0 16,0 0-512-16,0 0-16 0,65-3-16 0,-65 3-11568 16,0 0-2320-16</inkml:trace>
  <inkml:trace contextRef="#ctx0" brushRef="#br0" timeOffset="12691.27">31333 2959 18431 0,'-10'2'1632'0,"5"-2"-1312"0,1-2-320 0,-1 2 0 15,3 0 2528-15,-2 0 432 0,1-1 96 0,-4 1 16 16,-4 0-1024-16,-2 0-192 0,-3 1-32 0,1 1-16 16,1 2-512-16,3 1-96 0,0 1-32 0,1 1 0 15,1 0-704-15,2 2-144 0,1 0-16 0,1-1-16 0,1 3-288 0,2-4 128 0,-1 3-128 0,2-1 0 31,1 0 0-31,1 1 0 0,3-3 0 0,1-1 0 16,-5-6-320-16,0 0-32 0,0 0 0 0,38 15 0 16,-38-15-304-16,0 0-64 0,0 0-16 0,63-10 0 15,-63 10 80-15,0 0 16 0,46-28 0 0,-46 28 0 16,0 0-576-16,32-47-96 16,-32 47-32-16,16-44 0 0,-10 21 1024 0,-2-2 320 0,0-3-160 0,-2-3 160 0,1 1 176 0,-2-5 112 15,1-4 32-15,1 1 0 0,-1-1-64 0,2-3 0 0,0 1 0 16,-2 1 0-16,2 1-256 0,-2 5 160 0,1 3-160 15,-2 5 128-15,0 3 1136 0,-1 5 208 16,-1 3 64-16,-1 4 0 0,-1 2-320 0,-2 3-48 16,2 4-16-16,-2 0 0 0,-2 6-448 0,1 0-80 15,0 4-32-15,-3 2 0 0,3 3-96 0,-2 3-32 16,0 2 0-16,1 5 0 0,-2 1-192 0,2 2-32 0,0 5-16 16,0-1 0-16,0 7 0 0,0-1 0 0,1 1 0 15,1 4 0-15,4-3-96 0,0 0 0 0,3 1-128 0,3-2 192 16,3-5-192-16,-1-1 0 0,2-5 0 0,-2 1 0 15,1-5-176-15,-2-2-16 0,-1 1-16 0,0-5 0 32,0-3-464-32,-2-2-96 0,2 0 0 0,-1-1-16 0,-4-10-272 0,0 0-48 0,0 0-16 0,23 18 0 0</inkml:trace>
  <inkml:trace contextRef="#ctx0" brushRef="#br0" timeOffset="13815.33">29721 3878 22111 0,'-3'-4'1968'0,"2"2"-1584"0,0-1-384 0,-1 2 0 0,2 2 1984 0,-2-2 304 16,-2-2 64-16,-2 0 16 0,-3-3-96 0,-2-1-16 31,-1 1 0-31,-2 2 0 0,2-2-1312 0,-4 4-272 16,1 2-48-16,0 0-16 0,1 2-384 0,0 2-80 16,-2 2-16-16,1 2 0 0,0 3-128 0,-1 1 0 0,2 4 0 0,2 0 128 15,2 0-128-15,0 0 0 16,3 3 0-16,-1-1 0 0,3-1-176 0,2 1 176 0,1-1-128 0,1 1 128 15,4-2 0-15,-1-3-128 0,4 0 128 0,0-1 0 16,-6-12-144-16,0 0 144 0,28 19-160 0,-28-19 160 16,0 0-240-16,0 0 48 0,58-9 16 0,-58 9 0 15,0 0 32-15,63-36 0 0,-63 36 0 0,44-37 0 16,-44 37 144-16,42-48 0 0,-42 48 0 0,40-53 0 16,-40 53 224-16,31-57-32 0,-18 28 0 0,-3 1 0 15,-2 1 0-15,-2 1-16 0,-2 3 0 0,-1-1 0 0,-1 4-48 0,-2 0-128 0,-2 2 192 0,-1 2-64 31,0 1-128-31,-1 1 128 0,2 2-128 0,-2 2 128 16,1 1 16-16,0-1 0 0,1 2 0 0,-1 0 0 0,2 2-144 16,0-3 192-16,-1 3-192 0,1 0 192 15,1 0-192-15,0 0 0 0,0-1 0 0,0 0 128 0,0 1-128 0,0 0 0 16,0-3 0-16,0 2 0 0,0 0 0 0,-1 1 0 16,1-1 0-16,-2 4 0 0,2 0 128 0,-2-2-128 15,1 3 0-15,0 2 128 0,-2 4 16 0,2-1 0 0,0 0 0 0,-2 5 0 16,2 0 80-16,-1 5 16 15,0 0 0-15,1 6 0 0,0-1-64 0,1 2-16 16,0 5 0-16,1 1 0 0,-1 1-32 0,0 5-128 16,1-1 192-16,1 1-64 0,-1 1-128 0,1 0 192 15,1-1-192-15,1 0 192 0,-2-1-192 0,1-5 0 16,-1 0 0-16,-1-1 0 0,2-4 0 0,-2-1 0 16,1-1 0-16,0-1 0 0,0-2 0 0,-1-4 0 15,1-1 128-15,0 0-128 0,-1-4 0 0,2 0 0 0,-1-1 0 0,-2-6 0 0,6 10 0 0,-6-10 0 31,0 0 0-31,0 0 0 0,0 0-368 0,0 0 48 0,0 0 16 0,0 0 0 32,0 0-336-32,0 0-80 0,0 0-16 0,0 0-18272 0</inkml:trace>
  <inkml:trace contextRef="#ctx0" brushRef="#br0" timeOffset="14015.51">30087 4005 27647 0,'-9'5'1216'0,"4"-4"256"0,1 2-1168 0,2-1-304 0,-1 0 0 0,2 0 0 0,0-2 2400 0,-2 4 416 0,-2 2 96 0,-1 0 16 31,-1 3-1456-31,-2 2-272 0,0 1-64 0,2 1-16 0,1-4-528 0,1 3-96 16,0-2-32-16,2-1 0 0,1-1-288 0,1 0-176 16,1-1 192-16,0-1-192 0,1 0 0 0,1 0 0 15,1-2 0-15,-1 0-144 0,1 1-496 0,-1-2-80 0,-2-3-32 0,0 0-18032 31</inkml:trace>
  <inkml:trace contextRef="#ctx0" brushRef="#br0" timeOffset="14248.93">30115 3780 16575 0,'-1'-2'736'0,"-1"0"160"0,2 2-720 0,0-2-176 0,-1 2 0 0,1 0 0 16,0 0 2160-16,0 0 400 0,0 2 64 0,0 0 32 16,1 0-288-16,2 2-64 0,1 1-16 0,-1 0 0 15,-3-5-1488-15,0 0-288 0,18 17-64 0,-18-17-16 16,0 0-432-16,22 16 0 0,-22-16 0 0,0 0 0 31,26 22-1008-31,-26-22-80 0,18 20 0 0,-18-20-13696 0</inkml:trace>
  <inkml:trace contextRef="#ctx0" brushRef="#br0" timeOffset="14699.76">30372 4084 9215 0,'1'3'816'0,"1"-3"-656"15,0 2-160-15,-1-2 0 0,1 0 3088 0,-1 1 592 16,3 2 112-16,-4-3 32 0,0 0-288 0,0 0-48 15,0 0-16-15,59 12 0 0,-59-12-1552 0,0 0-320 16,54-3-64-16,-54 3-16 0,0 0-880 0,60-12-192 16,-60 12-16-16,0 0-16 0,66-17-176 0,-66 17-48 15,0 0 0-15,55-25 0 0,-55 25-192 0,0 0 0 16,0 0 128-16,46-34-128 0,-46 34 0 0,0 0 0 16,0 0 128-16,11-35-128 0,-14 25 0 0,-2 0 0 15,-1 2 0-15,-1-2 0 0,-2 0 0 0,0 1 128 16,-1 1-128-16,-1 0 0 0,1 0 0 0,-1 1 0 15,1 4 0-15,-1-1 0 0,1 2 0 0,-1-1 0 0,0 6 0 16,-1-1 0-16,2 2 0 0,0-1 144 0,-1 6-144 0,0 1 128 0,-3 5-128 0,2 1 128 31,-2 2-128-31,2 2 128 0,2 2 0 0,1 1 0 0,-1-1 0 0,5 3 0 16,2-3 112-16,0 0 16 0,3-2 0 0,3 1 0 16,2-2-16-16,2-3 0 0,2 0 0 0,1-4 0 15,-10-12-112-15,19 19 0 0,-19-19-128 0,0 0 192 16,49 22-192-16,-49-22 0 0,0 0 0 0,63 14 0 15,-63-14 0-15,0 0-128 0,69 6 128 0,-69-6-208 16,0 0-368 0,66-6-64-16,-66 6 0 0,0 0-16 0,55-10-480 0,-55 10-80 0</inkml:trace>
  <inkml:trace contextRef="#ctx0" brushRef="#br0" timeOffset="30003.39">21452 6969 11055 0,'-4'0'976'0,"0"2"-784"0,2 0-192 0,-2-2 0 0,3 0 1728 0,0 0 288 15,-3 2 64-15,-2 2 16 0,-2-1 784 0,0 2 144 16,0 0 48-16,2 1 0 0,1-3-896 0,1 1-160 0,3 1-32 0,0-4-16 16,1 3-848-16,1-1-160 0,2 0-48 0,0 0 0 15,1-1-432-15,0-2-96 16,1 4 0-16,0-4-16 0,-5 0-96 0,0 0-16 15,0 0 0-15,0 0 0 0,0 0-64 0,45 10 0 16,-45-10-16-16,0 0 0 0,0 0-176 0,0 0 160 16,50 12-160-16,-50-12 160 0,0 0-160 0,0 0 0 15,0 0 0-15,53 6 128 0,-53-6-128 0,0 0 0 16,0 0 0-16,61-10 128 0,-61 10-128 0,0 0 0 0,0 0 0 0,48-24 0 0,-48 24 0 0,0 0 0 16,0 0 0-16,26-37 0 0,-24 27 0 15,0 0 0-15,-2 0 0 16,-2-2 0-16,1 2 176 0,-3-3-48 0,2-2-128 0,-2 2 192 15,-1-2-192-15,0-1 128 0,-1 0-128 0,-1 0 0 16,-1 0 0-16,0 0 0 0,0 0 0 0,-2 1 0 16,-1 1 0-16,0-3 0 0,0 3 0 0,0-1 0 15,2 2 0-15,-2-1 0 0,0 2 0 0,0-4 0 16,1 3 0-16,0 1 128 0,1-3-128 0,2 3 0 16,1 2 0-16,2 2 0 0,1 0 0 0,2-1 0 15,1 4 0-15,3-3 0 0,-3 8 0 0,0 0 0 16,0 0 0-16,0 0 0 0,0 0 0 0,58-29 0 15,-58 29 144-15,0 0-144 0,59 0 128 0,-59 0-128 16,50 6 0-16,-50-6 128 0,48 8-128 0,-48-8 0 16,51 11 0-16,-51-11 128 0,54 16-128 0,-54-16 0 0,49 14 0 0,-49-14 0 15,50 16 0-15,-50-16 0 0,43 14 0 16,-43-14 0-16,0 0 0 0,51 25 0 0,-51-25 0 0,28 16 0 16,-28-16 0-16,23 23 0 0,-14-15 0 0,-2 3 0 15,-1 2 128-15,-1-1-128 0,-1 0 0 0,-2-2 0 16,-1 3 0-16,0-3 0 0,-1 2 0 0,-1 0 0 15,0-2 0-15,-3 3 0 0,2-4 0 0,-3 4 0 16,1-1 0-16,-1 1 0 0,-1-1 0 0,-1-1 0 16,-1 4 0-16,0-3 0 0,0 1 0 0,-1-2 0 15,1 4 0-15,-1-3 0 0,2 0 0 0,1 1 0 16,-1 0 128-16,4-3-128 0,-1 3 0 0,0-1 0 16,3-2 0-16,1 2 0 0,1-2 0 0,2 1 0 15,0-1 0-15,1 0 0 0,1-3 0 0,1 2 0 0,2-3 0 0,0 0 0 16,-8-6 0-16,0 0 0 0,0 0 0 0,52 19 128 15,-52-19 96-15,0 0 16 0,52 1 0 0,-52-1 0 16,0 0 16-16,61-4 16 0,-61 4 0 0,0 0 0 16,58-6-128-16,-58 6-16 0,0 0-128 0,0 0 192 15,0 0-192-15,59-6 0 0,-59 6 0 0,0 0 0 16,0 0 0-16,0 0 0 0,0 0 0 0,0 0 0 31,0 0-832-31,0 0-128 0,56-12 0 0,-56 12-18992 0</inkml:trace>
  <inkml:trace contextRef="#ctx0" brushRef="#br0" timeOffset="30392.56">22665 6737 3679 0,'-5'-1'320'0,"1"-3"-320"16,2 4 0-16,-1-3 0 0,2 1 3632 0,0 1 656 16,-1 1 128-16,0 0 16 0,-1-3 624 0,-1 3 112 15,0-2 16-15,1 4 16 0,2-2-3136 0,1 0-624 0,1 3-128 0,3 0-32 0,1 0-512 0,-5-3-128 16,0 0 0-16,0 0-16 0,0 0-176 0,48 7-16 15,-48-7-16-15,0 0 0 0,0 0-80 0,53-2-16 16,-53 2 0-16,0 0 0 16,0 0-160-16,65-5-32 0,-65 5-128 15,0 0 192-15,0 0-192 0,0 0 0 0,55 0 0 16,-55 0 0-16,0 0 0 0,0 0 0 0,0 0 0 0,0 0 0 16,0 0-208-16,0 0 16 0,0 0 0 0,0 0 0 31,55-3-896-31,-53 3-192 0,-1-2-16 0,1 1-16 15,-2 1-960-15,0-3-192 0</inkml:trace>
  <inkml:trace contextRef="#ctx0" brushRef="#br0" timeOffset="30717.64">22665 6843 6447 0,'2'0'576'0,"-1"-2"-576"0,1 2 0 0,-1 0 0 16,0 0 3904-16,0 0 656 15,2 0 144-15,1 0 32 0,-4 0-128 0,0 0 0 16,0 0-16-16,0 0 0 0,0 0-2960 0,52 8-592 16,-52-8-112-16,0 0-32 0,0 0-256 0,0 0-64 15,45 13-16-15,-45-13 0 0,0 0-192 0,0 0-48 16,0 0 0-16,52 1 0 0,-52-1-192 0,0 0-128 15,0 0 160-15,0 0-160 0,0 0 0 0,56-10 0 16,-56 10 0-16,0 0 0 0,0 0 0 0,0 0 0 0,0 0 0 0,0 0 0 16,0 0-192-16,0 0-96 0,57-16-16 0,-57 16 0 31,0 0-784-31,0 0-144 0,0 0-48 0,0 0-17680 0</inkml:trace>
  <inkml:trace contextRef="#ctx0" brushRef="#br0" timeOffset="31826.71">23571 6344 6447 0,'0'0'576'0,"0"0"-576"0,0 0 0 0,0 0 0 15,0 0 2144-15,0 0 320 0,0 0 64 0,0 0 16 16,58-7 1360-16,-58 7 256 0,0 0 64 0,0 0 16 0,58-8-1456 0,-58 8-288 0,0 0-64 0,0 0-16 15,0 0-1424-15,0 0-288 0,0 0-48 0,0 0-16 32,0 0-176-32,0 0-32 0,0 0-16 0,0 0 0 15,0 0-64-15,0 0-16 0,0 0 0 0,0 0 0 16,0 0-96-16,0 0-32 0,0 0 0 0,-3-6 0 16,-6 8-208-16,-1 0 128 0,-1 2-128 0,-1 0 0 0,-1 1 128 0,0 0-128 15,-1 1 0-15,0-1 0 16,1 2 0-16,-2 0 0 0,3 1 0 0,-2 0 0 15,2 0 0-15,1 2 0 0,-1-1 0 0,4-2 0 0,0 2 0 0,3-3 128 16,2 1-128-16,1 2 0 0,1-3 0 0,2 1 0 16,3-1 0-16,0 0 0 0,1 0 0 0,1-1 0 15,-6-5 0-15,0 0 0 0,26 21 0 0,-26-21 0 16,0 0 0-16,31 22 0 0,-31-22 0 0,22 19 176 16,-22-19-176-16,22 20 160 0,-22-20-160 0,20 21 0 15,-11-11 144-15,-2-1-144 0,-1 1 0 0,-2 0 0 16,-1-1 0-16,-3 0 0 0,0-2 0 0,-3 2 0 0,-1 1 0 15,-1-3 0-15,1 2 0 0,-4-3 0 0,1 4 0 0,-2-2 128 16,0-2-128-16,0 2 0 0,-3 1 0 16,1-2 0-16,-1 2 0 0,0-3 0 0,0 0 0 0,0-2 0 15,2-1 0-15,-1 2 0 0,1-1 0 0,-1-1 0 16,2 0 0-16,3 0 0 0,1-3 0 0,3 0 0 16,0 0 0-16,2 0 0 0,2 0 0 0,-1 0 0 15,0 0 0-15,-1 0 0 0,0 0 0 0,0 0 0 16,0 0 0-16,0 0 0 0,0 0 0 0,0 0 0 15,47 16 0-15,-47-16 0 0,0 0 0 0,0 0 0 16,37 20 0-16,-37-20 0 0,0 0 0 0,0 0-128 16,42 21 128-16,-42-21 0 0,0 0 0 0,34 19 0 15,-34-19 0-15,0 0 0 0,28 26 0 0,-28-26 0 0,16 19 0 16,-11-10 0-16,-1 0 0 0,-2 1 0 0,-2 3 0 0,0-3 0 16,-2 4 0-16,-2-2 0 15,0 2 0-15,0 0 0 0,-4 1 0 0,1-3 0 0,-1 1 0 16,0-1 0-16,-2-1 0 0,0 0 0 0,0-1 0 0,-1-2 128 15,-2 0-128-15,-1-2 0 0,1 2 240 0,0-3-32 16,-1 1 0-16,-1 0 0 0,2 0-48 0,-1 2-16 16,2-2 0-16,0 0 0 0,3 0-144 0,0 0 0 15,2 1 144-15,3-1-144 0,3 0 0 0,2-2 128 16,3 2-128-16,-4-6 0 0,0 0 0 0,27 16 0 16,-27-16 0-16,0 0 0 0,43 16 0 0,-43-16 0 15,43 15 0-15,-43-15 0 0,50 13 0 0,-50-13 0 16,50 15 0-16,-50-15 0 0,50 14 0 0,-50-14 0 15,49 12 0-15,-49-12 0 0,49 6 0 0,-49-6 0 16,0 0 0-16,65 3 0 0,-65-3 0 0,0 0 0 0,59-3 0 16,-59 3-128-1,0 0-320-15,0 0-64 0,54-6-16 0,-54 6-13248 16,0 0-2656-16</inkml:trace>
  <inkml:trace contextRef="#ctx0" brushRef="#br0" timeOffset="41597.85">24371 6512 15663 0,'0'-4'1392'0,"-1"0"-1120"16,1 2-272-16,0 2 0 0,-1 0 2080 0,-1-3 352 15,1 2 80-15,0-5 16 16,0 1 224-16,-2 0 64 0,2 3 0 0,0-1 0 16,0 6-1136-16,-1-1-208 0,2 2-64 0,0-1 0 15,0 6-704-15,2 1-160 0,0 0-32 0,1 2 0 0,-1 2-64 0,2 3-32 16,-1 1 0-16,1 0 0 16,0 1-96-16,0-1 0 0,-2-1-16 0,1 5 0 15,-2 2-128-15,-1 2-32 0,1-4 0 0,-2 1 0 16,1-1-144-16,-1 0 0 0,1-1 144 0,-2-1-144 15,1-1 0-15,0-3 128 0,0 0-128 0,-1-1 0 16,4-2 0-16,-2 0 0 0,2-5 0 0,1 2 0 16,0-4 0-16,0-2 0 0,-1-2 0 0,2 0 0 15,0-2 0-15,-4 0 0 0,0 0 0 0,0 0-128 16,0 0-432-16,0 0-80 16,0 0 0-16,30-32-12288 0,-26 23-2464 0</inkml:trace>
  <inkml:trace contextRef="#ctx0" brushRef="#br0" timeOffset="41901.17">24736 6967 19231 0,'-4'6'416'0,"3"-4"96"0,0 2 0 0,0-1 48 0,1 0-560 0,0-1 0 0,-2 0 0 0,2 2 0 16,0 2 3920-16,0 5 688 0,0-1 128 0,0 2 16 16,0 2-2704-16,0 2-560 0,2-1-96 0,-4 1-32 15,2 0-752-15,0 0-160 0,-1 3-16 0,0-3-16 16,1-1-160-16,-1-2-48 0,-2 2 0 0,2-1 0 16,0 0-208-16,-2-2 0 0,2 0 128 0,0-1-128 15,-2 0 0-15,1 0 0 0,-1-1 0 0,1-2 0 31,-1 0-400-31,1-4-80 0,-1-4-16 0,1 2-12112 0,-1 5-2432 0</inkml:trace>
  <inkml:trace contextRef="#ctx0" brushRef="#br0" timeOffset="42848.27">25359 6691 2751 0,'-4'-2'256'15,"2"2"-256"-15,1 0 0 0,-2 0 0 0,2-4 1280 0,0 1 224 16,0 2 32-16,-2-1 16 0,-1-1 1968 0,-1 0 400 15,1-1 80-15,-1-2 16 0,0-1-624 0,1 1-112 16,1 3-16-16,2-4-16 0,0 2-1344 0,1 2-272 16,0-1-48-16,2-2-16 0,1 2-864 0,1-2-160 15,-4 6-32-15,0 0-16 0,0 0-176 0,0 0-48 16,34-31 0-16,-34 31 0 0,0 0-48 0,0 0-16 16,0 0 0-16,62-26 0 0,-62 26-80 0,0 0 0 15,0 0-128-15,56-9 192 0,-56 9-192 0,0 0 0 16,0 0 0-16,55 4 0 0,-55-4 0 0,0 0 0 15,0 0 0-15,41 25 0 0,-35-15 0 0,-1 0 128 0,-1 2-128 16,-3 3 0-16,0-3 0 0,-2 4 0 0,0 0 0 16,-3 3 0-16,1 1 0 0,-4-2 0 0,1 4 0 0,-2 1 0 15,0-2 0-15,-2-1-192 0,0 2 192 0,-2 3-208 16,0-3 0-16,-2 0 0 0,-2 3 0 0,0-3 0 16,0 0-48-16,-2-2 0 0,1-1 0 0,-1-6 0 15,0 0 64-15,2-4 0 0,1 0 0 0,1-5 0 16,0 1 32-16,2-4 16 0,0-1 0 0,3 0 0 15,1-1 144-15,3-2-160 0,2 0 160 0,-1-2-160 16,3-3 160-16,2 0 176 0,0-2-48 0,2 0 0 16,0 0 64-16,-3 10 16 0,0 0 0 0,20-35 0 15,-20 35 0-15,0 0 0 0,0 0 0 0,40-38 0 0,-40 38 32 16,0 0 0-16,0 0 0 0,53-24 0 0,-53 24-32 16,0 0 0-16,0 0 0 0,63-4 0 0,-63 4-32 0,0 0-16 15,0 0 0-15,57 9 0 0,-57-9-32 0,0 0-128 16,47 23 192-16,-47-23-64 0,26 18-128 0,-26-18 160 15,21 20-160-15,-13-10 160 0,-1 2-160 0,-1 1 0 0,-3-1 144 0,0 0-144 16,-1-1 0-16,0 1 0 16,-2 0 0-16,0-2 128 0,0 0-128 0,0-2 0 15,0-3 0-15,-2 2-128 16,2-1-688-16,2-1-128 0,-2-4-16 0,2-1-18272 0</inkml:trace>
  <inkml:trace contextRef="#ctx0" brushRef="#br0" timeOffset="43298.34">25886 7144 24879 0,'0'3'2208'0,"1"2"-1760"0,-1-5-448 0,0 0 0 16,0 0 2304-16,1 4 368 15,-1 0 80-15,2 2 0 0,-1 3-752 0,1-2-144 16,1 3-48-16,-1 2 0 0,2 3-1056 0,0-3-224 16,-1-2-32-16,1 0-16 0,0 5-176 0,0-1-48 15,-1-2 0-15,0-2 0 0,0 2-256 0,-1 1 0 16,-2-3 128-16,0-1-128 0,-2 0 0 0,1 1 0 15,0-4 0-15,-1 2-144 0,0-2-528 0,2-1-96 0,0-2-32 0,2 0-17904 0</inkml:trace>
  <inkml:trace contextRef="#ctx0" brushRef="#br0" timeOffset="44199.14">26529 6729 7359 0,'-1'-3'656'0,"-1"0"-528"16,1 1-128-16,0 0 0 0,1 2 2144 0,-1 0 400 0,0-4 80 0,-2 0 0 0,-1-4 1024 0,2 0 192 16,-2-1 32-16,2 2 16 15,-1 3-1200-15,2-2-224 0,1 1-48 0,1 1-16 16,2 0-1264-16,0 2-256 16,-3 2-48-16,0 0-16 0,0 0-176 0,0 0-48 0,0 0 0 0,54-22 0 15,-54 22-208-15,0 0-32 0,0 0-16 0,59-20 0 16,-59 20-96-16,0 0-32 0,0 0 0 0,65-15 0 15,-65 15-208-15,0 0 144 0,0 0-144 0,56 0 128 16,-56 0-128-16,0 0 0 0,0 0 0 0,0 0 0 16,0 0 0-16,38 19 0 0,-35-16 0 0,-1 2 0 15,-2 3 0-15,0-2 0 0,-1 0 0 0,-1 1 0 16,-2 2-208-16,0-3 16 0,-1 1 16 0,-1 0 0 0,0 2 32 0,-1-3 0 0,-1 0 0 0,1 1 0 16,1 0 144-16,-2-3 0 0,1 3 0 0,2-4-128 31,1 1 128-31,0 0 0 0,2 1 0 0,2-4 0 0,0 4 0 0,2-4 0 15,2 4 0-15,0-4 0 0,-4-1 128 0,0 0-128 16,0 0 160-16,0 0-160 0,0 0 320 0,41 21-16 16,-41-21-16-16,0 0 0 0,0 0-48 0,35 20-16 15,-35-20 0-15,0 0 0 0,0 0-224 0,35 25 144 16,-35-25-144-16,17 16 128 0,-17-16-128 0,16 16 0 16,-8-7 0-16,-1 1 0 0,1-1 0 0,-2 1 0 15,0 2 0-15,-1-3 0 0,0 4 0 0,-1-2 0 16,1 0 0-16,-2 1 0 0,0 0 0 0,-1-1 0 15,-1 2 0-15,-1 0 0 0,0-1-128 0,-1 0 128 16,0-2-160-16,-1 0 160 0,-2 0-192 0,-1 0 48 0,0-1 16 0,-1-1 0 0,-2-2 128 0,1-1 0 31,-2 0 0-31,-1-1 0 0,-1-2 0 0,-1-2 0 0,0 0 0 0,-3 0 0 16,-1-2 0-16,0 0 0 0,-3-2 0 0,2 0 0 16,1 0 0-16,-2 2 144 0,2-2-144 15,0-2 0-15,1 4 144 0,2-2-144 0,2-1 0 0,2 1 144 16,1 1-144-16,4 0 0 0,0 2 0 0,1-2 0 15,2 1 0-15,1 1 0 0,0 1 0 0,0 0 0 16,0 0 0-16,0 0 0 0,0 0-176 0,56-9 176 31,-56 9-576-31,0 0-16 0,65-10-16 0,-65 10-13008 0,60-6-2592 0</inkml:trace>
  <inkml:trace contextRef="#ctx0" brushRef="#br0" timeOffset="44420.38">27223 7186 30399 0,'-2'2'1344'0,"1"1"288"0,1-3-1312 15,-1 1-320-15,0 1 0 0,1-2 0 0,0 3 1552 0,-2 1 240 16,1 2 64-16,1 0 0 0,-1 4-688 0,0-2-128 16,1 4-16-16,-1-1-16 0,1 1-656 0,0-2-128 15,-2 2-32-15,2 2 0 0,-1-2-192 0,0 1 0 0,1-1 128 0,-1 0-128 0,-1 0 0 0,1-1-288 31,-1-1 64-31,2-1-11952 16,-2 0-2400-16</inkml:trace>
  <inkml:trace contextRef="#ctx0" brushRef="#br0" timeOffset="44964.02">27779 6786 1839 0,'-1'-3'160'0,"0"-2"-160"15,-1 3 0-15,2 0 0 0,0 2 1632 0,-2-6 288 16,1 0 64-16,-2-2 16 0,0-1 2208 0,-1-4 432 0,0 2 96 0,2 1 0 16,0 0-896-16,0 4-192 15,2 0-48-15,-1-1 0 0,1 4-2128 0,-2-1-448 16,2 4-64-16,-1-2-32 0,1 2-320 0,1 0-64 16,-1 0-16-16,-1 0 0 0,1 2-96 0,0 2-32 15,0-2 0-15,-1 6 0 0,0-2-96 0,-2 4-32 16,1 0 0-16,-1 1 0 0,1-1-144 0,-1 2-128 15,0 2 192-15,-1 0-192 0,0 2 0 0,1 1 0 16,-1-1 0-16,1 0 0 0,1-1 0 0,1-3 0 0,-1 1 0 0,2 0 0 0,2-4 0 0,-2 0 0 31,2 1 0-31,1-4-144 0,0 1 144 0,2-1-160 16,0 0 160-16,-5-6-160 0,0 0 160 0,0 0 0 0,0 0-144 16,0 0 144-16,46 20 0 0,-46-20 0 0,0 0 0 15,0 0 0-15,0 0 0 0,58 2 0 0,-58-2 0 0,0 0 0 16,0 0 0-16,66-8 0 0,-66 8 0 0,0 0 128 0,54-10-128 0,-54 10 0 15,0 0 144-15,0 0-144 16,63-9 0-16,-63 9 0 0,0 0 0 0,0 0 0 16,58-4 0-16,-58 4 0 0,0 0-160 0,0 0 160 31,0 0-800-31,55 0-48 0,-55 0-16 0,0 0-12384 0,0 0-2464 0</inkml:trace>
  <inkml:trace contextRef="#ctx0" brushRef="#br0" timeOffset="45230.93">28060 6622 10127 0,'-3'1'896'0,"2"0"-704"0,1 1-192 0,-1 0 0 0,1-2 3120 0,0 1 592 16,0 2 112-16,-1 3 16 0,1 3 272 0,0 0 48 15,-2 10 16-15,1 1 0 0,-1 4-2592 0,-1 2-528 16,2 3-96-16,-1-1-32 0,-1 3-432 0,2-1-96 15,0 3-16-15,-1 1 0 0,4-1-96 0,-2-1-32 16,1 0 0-16,0-1 0 0,2 0-96 0,-2-2-32 0,0-3 0 0,-1-4 0 0,1-2-128 0,-1-2 0 31,1-2 0-31,1-1 0 0,0-2 0 0,-1-4 0 16,3 0 0-16,0-2-176 16,0-3-528-16,-4-4-128 0,0 0 0 0,0 0-18304 0</inkml:trace>
  <inkml:trace contextRef="#ctx0" brushRef="#br0" timeOffset="45486.24">28402 7214 21183 0,'-1'5'1888'0,"1"-1"-1504"0,0-2-384 0,1 0 0 15,-1 0 2736-15,0 0 464 0,0 5 112 0,0 0 16 16,0 5-1152-16,0 4-208 0,0-1-48 0,2-1-16 0,-1 1-1344 0,0 1-272 16,0-4-48-16,1 4-16 0,-1-2-224 0,0 1 0 15,-1-3 0-15,1 2 0 0,-1-2 0 0,0-2 0 16,0-1 0-16,0 1 0 16,0-4-576-16,0 1-176 0,0-1-16 0,1-1-16608 15</inkml:trace>
  <inkml:trace contextRef="#ctx0" brushRef="#br0" timeOffset="46269.67">29137 6760 23039 0,'0'-6'2048'0,"-1"4"-1648"16,1-2-400-16,-2 4 0 0,1 0 2416 0,0-3 400 15,0 1 64-15,-2-2 32 0,-2 1-800 0,0-4-176 16,-2 4-16-16,-1-2-16 0,0 3-1216 0,2 2-240 16,-1 2-64-16,1 0 0 0,0 4-160 0,0-2-32 15,1 2-16-15,0 3 0 0,1-3-176 0,1 4 160 16,0 0-160-16,2-1 160 0,0-2-160 0,-1 3 0 16,2 1 0-16,0-4 0 0,0 3 0 0,2-1 0 15,-1 0 0-15,1 1 0 0,1-4 0 0,-1 1 0 0,3-1 0 16,0 0 0-16,-5-6 0 0,0 0 0 15,0 0 0-15,0 0 0 0,43 19 0 0,-43-19 160 16,0 0-160-16,0 0 160 0,57 3 32 0,-57-3 0 16,0 0 0-16,0 0 0 0,60 1-64 0,-60-1-128 0,0 0 192 0,0 0-64 15,44 12-128-15,-44-12 0 0,0 0 144 0,24 20-144 16,-24-20 0-16,11 17 0 0,-5-7 0 0,-1 2 0 16,0-2 0-16,0 3 0 0,-1-1 0 0,-1 2-128 15,0-2 128-15,-1 0-192 0,-2 1 192 0,-1-1-192 16,0 2 192-16,-3-2 0 0,-1 0 0 0,-1 1-128 15,-1-3 128-15,-2 2 0 0,0-2 0 0,-1-3 0 16,-1 2-128-16,-1-3 128 0,-2 0-128 0,1 1 128 0,0-4 0 0,0 0-128 0,-2 1 128 0,-1-2 0 16,0-2 0-16,-2 1-160 15,2-1 160-15,1 0 0 0,1-1-160 16,0-1 160-16,2-2-128 0,0-1 128 0,3 1-192 0,0 0 64 16,2-2 0-16,-1 0 0 0,2 0-128 0,1-3-32 0,1 2 0 0,3-3 0 31,0 1-832-31,0-1-160 0,1 2-48 0,1 0-15680 0</inkml:trace>
  <inkml:trace contextRef="#ctx0" brushRef="#br0" timeOffset="46514.76">29029 6764 13823 0,'2'-4'1216'0,"-1"2"-960"0,1 2-256 0,-1-3 0 15,1 2 3424-15,0 1 640 0,1-2 128 0,-3 2 32 16,0 0-848-16,0 0-176 0,0 0-16 0,52-39-16 16,-52 39-2128-16,0 0-416 0,59-37-96 0,-59 37-16 15,47-20-224-15,-47 20-48 0,48-16-16 0,-48 16 0 16,0 0-224-16,67-16 128 0,-67 16-128 0,0 0 0 16,62-2-144-16,-62 2-128 0,0 0-32 0,55 6-18624 15</inkml:trace>
  <inkml:trace contextRef="#ctx0" brushRef="#br0" timeOffset="46731.78">29634 7156 8287 0,'-7'14'736'0,"3"-6"-592"16,0 2-144-16,2-4 0 0,0-2 2560 0,1-1 464 0,0 0 112 0,-2 2 0 0,1 5-304 0,-3 2-64 15,0 5-16-15,-1-1 0 16,0 2-1232-16,0 2-256 16,-1-4-48-16,2 3-16 0,0-6-704 0,2 2-144 15,-1-3-32-15,2-2 0 0,0 3-176 0,2-6-144 16,2 2 192-16,0-3-10624 16,2-4-2112-16</inkml:trace>
  <inkml:trace contextRef="#ctx0" brushRef="#br0" timeOffset="47307.44">30517 6764 24879 0,'-5'-4'1088'0,"2"4"256"15,1-2-1088-15,-1 2-256 0,0-3 0 0,0 3 0 0,1 0 2176 0,-3-1 368 16,-1 1 80-16,-4 0 0 0,-3 1-752 0,1 2-144 16,-2-1-48-16,1 2 0 0,-1 0-928 0,-1 4-192 15,1 0-48-15,-2 2 0 0,-2 5-96 0,-2-2-32 16,-1 4 0-16,0 3 0 0,-1-1-160 0,1 3-32 15,0 0-16-15,1 1 0 0,3-1-176 0,0-1 0 0,-1 5 0 0,2-1 0 16,0 3 0-16,4-2 0 16,1-1 0-16,2-2 0 0,3 2 0 15,2-3 0-15,3 0 0 0,3-1 0 0,2-4 0 0,2-1 0 16,-6-16 0-16,23 26 0 0,-23-26 0 0,30 21 0 16,-30-21 0-16,44 12 0 0,-44-12 0 0,52 7 0 15,-52-7 0-15,55 0 0 0,-55 0 0 0,52-7 0 16,-52 7 0-16,0 0 0 0,71-17 0 0,-71 17 0 0,0 0-144 0,48-20 144 15,-48 20-144-15,0 0 144 0,0 0-208 0,0 0 80 0,0 0-32 0,25-35 0 16,-29 29 0-16,-2-1 0 16,-3 0 160-16,-1-1 0 0,-3-1 0 0,-1 2 0 15,-2-3 0-15,-3 1 128 0,0 2-128 0,-4 1 176 16,1-1 16-16,-3 2 0 0,1 4 0 0,-1-1 0 0,3 2-64 0,1 2 0 16,0-2 0-16,2 4 0 0,3-2-128 0,1 2 0 15,3-1 144-15,1 0-144 16,2 1 0-16,2 0 0 0,3-2 0 0,1 1 0 0,3 0 0 0,3 0-128 0,-3-3 0 0,0 0 0 31,0 0-368-31,0 0-64 0,52-3-16 0,-52 3-12192 0,0 0-2448 16</inkml:trace>
  <inkml:trace contextRef="#ctx0" brushRef="#br0" timeOffset="48214.35">31144 6508 17503 0,'-14'6'768'0,"4"-2"176"0,2-2-752 0,1 2-192 0,4-4 0 0,2 0 0 16,-1 3 2336-16,0-3 432 0,-3 1 96 0,-1 1 16 16,-1 1-320-16,0 0-48 0,1-1-16 0,2 0 0 15,0 1-1152-15,4-2-224 0,0 1-48 0,0-2-16 16,0 0-448-16,0 0-96 0,0 0 0 0,0 0-16 0,0 0-112 0,52-3 0 0,-52 3-16 15,0 0 0-15,0 0-160 0,60 0-16 0,-60 0-16 0,0 0 0 32,52 10-176-32,-52-10 0 0,0 0 0 0,39 28 0 15,-39-28 0-15,18 22 128 0,-18-22-128 0,9 25 0 0,-5-11 128 16,-3 0-128-16,1-1 0 0,-4 0 128 0,0 2-128 0,-2-1 0 16,-2-2 0-16,-1 1 128 0,-3-4-128 0,0 4 0 15,-3-1 0-15,-1-2 0 0,0 2 0 0,-3-2 0 16,-2 5 0-16,-1-4 0 0,-2 4 0 0,1-2 0 0,-1 3 0 0,0-3 0 15,1 2 0-15,0 1 0 0,2-1 128 0,3 1-128 16,2-5 0 0,4 0 0-16,2 2 0 0,2-6 0 0,2 2 0 0,3-3 0 0,2-2 0 0,-1-4 0 0,0 0 0 15,0 0 0-15,0 0 0 0,0 0 0 0,0 0 0 16,56 2 0 0,-56-2 0-16,0 0 0 0,0 0 0 0,50-9 0 15,-50 9-176-15,0 0 176 0,0 0 0 0,57-8-160 16,-57 8 160-16,0 0 0 0,0 0-128 0,0 0 128 0,0 0 0 0,42 21 0 0,-42-21-144 0,3 13 144 15,-5-4 0-15,1 0-144 0,-1 1 144 0,-2 2-160 16,0-2 160 0,-1 0-160-16,0 0 160 0,0 2 0 15,-1-2 0-15,0 0 0 0,-1 2 0 0,0-1 0 0,0 0 0 0,0 4 0 16,-1-5 0-16,1 3 0 0,2-4 0 0,0 0 0 16,1 1 0-16,2-1 0 0,-1-2 0 0,3 3 0 15,0 1 0-15,0-4 0 0,1 3 0 0,2-1 128 16,-1 1-128-16,1-1 128 0,-3-9-128 0,9 17 128 15,-9-17-128-15,9 17 0 0,-9-17 0 0,0 0 128 16,19 22-128-16,-19-22 0 0,0 0 0 0,21 23 0 16,-21-23 0-16,0 0 0 0,23 22 0 0,-23-22 0 15,0 0 0-15,28 25 0 0,-28-25 0 0,0 0 0 0,31 28 0 16,-31-28 0-16,0 0 0 0,28 27 0 0,-28-27 0 0,14 19 0 16,-14-19 0-16,6 18 0 0,-5-9 0 0,-2 1-160 15,-2-3 160-15,-2 2-160 0,0 0 160 16,-2 1-192-16,0 0 192 0,-3-1-192 0,0 4 192 0,-1-1 0 0,-3 2 0 0,-1 1 0 15,-1-2 0-15,0 2-160 0,0 1 160 0,-1-1-160 16,-3 1-96-16,0 1-32 16,-3 2 0-16,2-1 0 0,1-3 96 0,3-1 32 15,3-4 0-15,2-2 0 16,2 0-272-16,1-3-48 0,3-1-16 0,2-2-17616 16</inkml:trace>
  <inkml:trace contextRef="#ctx0" brushRef="#br0" timeOffset="50370.91">23906 5504 6447 0,'0'-1'576'0,"-1"-3"-576"0,0 2 0 0,0-1 0 16,1 3 1280-16,-2-1 160 0,0-2 32 0,-2-3 0 16,0 0 1008-16,-1-1 208 15,2 0 32-15,-1 5 16 0,0-4-416 0,2 3-80 16,-1 2 0-16,2-3-16 0,1 3-512 0,0 0-112 16,1-2 0-16,1 2-16 0,0-1-592 0,-1 2-112 15,2-3-32-15,-2 2 0 0,0 1-400 0,1 0-64 16,-1 0-32-16,-1 0 0 0,0 4-80 0,0-2-16 15,0-2 0-15,0 4 0 0,0 2-96 0,-1 0-32 16,1 0 0-16,0 1 0 0,0 2-128 0,1 1 0 16,-1 0 0-16,1 3 0 0,-1-1 0 0,0 0 0 15,1 2 0-15,-1 1 0 0,0 1 0 0,0 0 0 16,1 0 0-16,-1 5 0 0,0-1 0 0,0 2 0 0,0 0 0 0,-1-1 0 16,1-1 0-16,0-1 0 0,-1-1 0 0,1-2 0 15,0 0 0-15,0-3 0 0,0 0 0 0,0 0 0 16,0-5 0-16,1 2 0 0,0 0 0 0,1-4 0 15,0 3 0-15,1-5 0 0,-1 2 0 0,2-2 0 16,1-2 0-16,-2-1 0 0,4 4 0 0,-2-5 0 0,1 4 0 0,0-4 0 0,0 0 0 16,0 2 0-16,-6-2 0 0,0 0 0 0,0 0 0 0,0 0 0 31,0 0 0-31,0 0 0 0,0 0 0 0,0 0 0 16,0 0 0-16,58 4 128 0,-58-4-128 0,0 0 128 15,0 0 0-15,0 0 0 0,62 10 0 0,-62-10 0 16,0 0-128-16,0 0 192 0,72 6-192 0,-72-6 192 15,0 0-192-15,62-4 160 0,-62 4-160 0,0 0 160 0,59-6-32 0,-59 6-128 16,0 0 192-16,0 0-64 0,61-12-128 0,-61 12 192 16,0 0-192-16,0 0 192 0,0 0-192 0,67-15 192 15,-67 15-192-15,0 0 192 0,0 0-192 0,0 0 128 16,60-4-128-16,-60 4 128 0,0 0-128 0,0 0 0 0,0 0 0 0,0 0 0 16,62 0 0-16,-62 0 0 0,0 0 128 0,0 0-128 0,0 0 0 0,0 0 0 31,0 0 0-31,56 7 128 0,-51-5-128 0,0-1 0 15,-1 2 144-15,0-1-144 0,0 2 128 0,0-2-128 16,-1 2 128-16,1-3-128 0,0 4 0 0,-1-3 128 16,1 0-128-16,0 0 0 0,0 2 0 0,-2-1 128 15,2-3-128-15,-2 3 0 0,1-3 0 0,-1 3 0 0,1-3 0 0,-2 1 128 16,0-1-128-16,-1 0 0 0,0 3 0 0,1-3 0 0,-1 0 0 0,0 0 128 16,-1 0-128-16,1-3 0 0,1 3 0 0,-1-1 0 15,0 1 0-15,2-3 128 16,-2 1-128-16,2 1 0 0,-1-2 0 0,2-1 0 15,-1 0 0-15,1 0 0 0,0-4 0 0,0 2 0 16,1-2 0-16,-1-1 0 0,0-2 0 0,0 0 0 16,1 0 0-16,-1-4 0 0,-2-1 0 0,1 0 0 15,0-5 0-15,-1 1 0 0,0-5 0 0,-1 0 0 0,1-1 0 16,-1 0 0-16,0-5 0 0,0 3 0 0,0 6 0 0,0-4 128 0,0-5-128 0,-1 2 0 16,0-2 0-16,1 3 0 0,-1 2 0 0,-1 4 128 31,0 2-128-31,1 1 0 0,-2 3 0 0,1 2 0 0,-1 1 0 15,0 3 0-15,0 0 0 0,1 4 0 0,-1 0 0 0,1 0 144 16,-1 2-144-16,1 0 0 0,-1-1 208 0,2 2-64 16,0 0-16-16,0 2 0 0,1-1-128 0,0 2 0 15,0-4 144-15,0 4-144 0,0-3 0 0,1 3 0 16,-1 0 0-16,0 0 128 0,0 0-128 0,0 0 0 16,-1 0 0-16,-1 0 0 0,1 0 0 0,-1 3 0 15,-2-3 0-15,0 1 0 0,0 2 0 0,-1-1 0 16,-1-2 0-16,0 4 0 0,-1-4 0 0,-1 2 0 15,0-2 0-15,-1 1 0 0,-1 2 0 0,-1-3 0 16,-3 0 0-16,0 0 0 0,1 0 0 0,-3 0 0 16,-4-3 0-16,-4 2 128 0,-2-1-128 0,-2-1 0 15,1 2 0-15,0-1 0 0,1-2 0 0,0 1 0 0,1 2 0 16,2-1 128-16,-1-1-128 0,3 3 0 0,2 0 0 0,1 0 0 0,2 0 0 16,3 0 128-16,-1 0-128 0,0 0 0 0,2 0 0 0,1 0 0 15,1 0 0-15,-1 0 128 16,1-1-128-16,0 1 0 0,1 0 0 0,3-2 0 0,0 2 0 0,1-3 0 15,3 3 0-15,-1 0 0 0,2-1 0 0,1 1 0 16,1 0 0-16,0 0 0 16,3 0 0-16,0 1 0 0,1-1 0 0,1 0 0 15,0 3-144-15,0-3 144 0,-6 0-160 0,0 0 160 16,0 0-768-16,0 0-64 0,0 0-16 0,62 16-18768 0</inkml:trace>
  <inkml:trace contextRef="#ctx0" brushRef="#br0" timeOffset="51082.06">24327 5584 5519 0,'-4'0'496'0,"1"2"-496"0,2 0 0 0,0-2 0 16,0 0 1792-16,0 0 256 0,-2 1 48 0,-1 2 16 16,-1-1 832-16,-1 2 192 0,1-2 16 0,3-2 16 15,-1 0-384-15,1 0-80 0,1 0-16 0,-1-2 0 16,4-2-1088-16,-2 2-240 0,1-2-32 0,0 0-16 0,0-1-576 0,1 2-112 16,0-1-32-16,-1-1 0 0,2 1-272 0,-2 2-64 0,0-2-16 0,2 3 0 15,-2-2-64-15,0 0-16 0,0 3 0 0,-1-3 0 31,2 3-160-31,-1 3 128 0,0-2-128 0,0 1 128 16,1 2-128-16,0 2 0 0,-1 0 0 0,1 1 0 16,0-1 0-16,-1 1 0 0,-1-1 0 0,0 1 0 15,0-1 0-15,-1 0 0 0,0-2 0 0,-2 1 0 0,1-2 0 0,-2 1 0 16,0-1 0-16,-1-1 0 0,-1-1 0 0,0 2 0 0,-1-6 0 0,-1 2 0 16,1 1 0-16,-2-5 0 0,1 1 0 0,0 1 0 15,2-4 0 1,0 4 0-16,2-3 0 0,2-1 0 0,0 1 0 0,2 0 0 15,3 0 0-15,-1 0 0 0,3-1 0 0,1 1 0 16,1 0 0-16,0 0 0 0,-2 2 0 0,1 0 0 16,0 2 0-16,1-2 0 0,-1 2 0 0,-1 2 0 15,0 0 0-15,0 0 0 0,-2 2 0 0,1-2 160 16,0 4-160-16,-2 0 160 0,2 1-160 0,-2-2 128 0,1 4-128 0,-1-1 128 0,1 0-128 0,-2 0 0 16,0 0 0-16,0 2 0 0,-1-2 0 15,0 0 0 1,-1 0 128-16,0 0-128 0,-2 1 0 0,1-1 0 0,-2 0 0 15,1-2 0-15,-1-1 0 0,0 0 0 0,-1 1 0 0,2-2 0 16,-1-2 0-16,1-2 0 0,1-1 0 0,-1 2 0 16,3-3 0-16,-1-2 0 15,2 1 0-15,-1 1 0 16,3-2-384-16,-2 2-48 0,2-2-16 0,-1 0-18352 0</inkml:trace>
  <inkml:trace contextRef="#ctx0" brushRef="#br0" timeOffset="51769.47">24093 5271 3679 0,'1'0'160'0,"-1"0"32"0,0 0-192 0,0-2 0 16,0 2 0-16,0 0 0 0,0 0 1440 0,0-3 240 31,0 3 48-31,-1-1 16 0,0 1 416 0,-1 0 80 0,1 0 0 0,0 0 16 0,0 0-304 0,-2 0-64 15,1 0-16-15,-2 0 0 0,2 1-112 0,-2 2-32 16,-1-3 0-16,0 2 0 16,0 0-320-16,-1 0-80 0,0 1-16 0,-2 0 0 15,3-1-480-15,-2 0-80 0,1-2-32 0,0 3 0 16,-2-3-320-16,1 1-64 0,1 1-16 0,-2-2 0 16,2 0-128-16,0 0-48 0,0 0 0 0,-1 0 0 15,1 0-144-15,0 0 0 0,1-3 0 0,0 3 128 16,0-3-128-16,2 1 0 0,0 0 144 0,-1-1-144 0,2 0 128 0,-1 1-128 0,2 0 160 0,0 0-160 15,0 2 160-15,-1-3-160 0,2 2 160 16,0 1-160-16,0 0 128 0,0 0-128 0,0 0 0 0,0 0 0 16,2 1 0-1,-1-1 0-15,-1 3 0 0,1-3 0 0,-1 0 0 0,0 2 128 16,0-2-128-16,0 2 0 0,0 0 0 16,-1 1 0-16,1-3 0 0,-1 3 0 0,-1-1 0 15,2 0 0-15,-1 1 0 0,0-2 0 0,0 1 0 0,-1 1 0 16,1 0 0-16,0 0 0 0,1 1 0 0,0-1 0 0,0 3 0 0,0 1 0 0,0-1 0 15,1 0 0-15,0 4 0 0,1-1 0 0,-1 0 0 0,0-1 0 32,-1 1 0-32,0 0 0 0,0 4 0 0,0-1 0 15,0-2 0-15,-1 2 0 0,-2-2 0 0,2 0 0 16,-1-1 0-16,-1 0 0 0,2-3 0 0,-1-1 0 16,-1 0 0-16,2-2 0 0,0 1 0 0,-1-1 0 15,2-1 0-15,-1-1 0 0,1 2 0 0,0-3 0 0,1 0 0 16,1 0 0-16,0 0 0 0,1-3 0 0,0 2 0 0,1-1-12160 15,2-2-2432-15</inkml:trace>
  <inkml:trace contextRef="#ctx0" brushRef="#br0" timeOffset="53815.76">25373 5390 6447 0,'0'-1'576'0,"0"1"-576"16,0-3 0-16,-1 2 0 0,1 1 1984 0,0 0 272 15,0-2 64-15,-2-2 16 0,1 2 800 0,0-2 176 16,1 1 16-16,0 0 16 0,0 0-928 0,0 2-192 16,1 1-48-16,0 0 0 0,2 1-1024 0,-1 2-192 15,1-2-64-15,-2 4 0 0,3-1-336 0,-3 2-80 16,1 0-16-16,0 1 0 0,0 2-128 0,-1 1-16 16,1 0-16-16,-1 1 0 0,0-1-176 0,-1 2-128 15,0 1 144-15,0-2-144 0,0 4 160 0,-1-3-160 16,1 4 160-16,-1-2-160 0,1 3 176 0,-2-1-176 15,1 0 192-15,0 3-192 0,0-3 160 0,-1 2-160 16,1-1 128-16,0 2-128 0,0 0 0 0,-1-1 128 0,1-1-128 0,-1 1 0 16,1-5 0-16,-2 2 0 0,2-4 0 0,-2 0 0 15,2-1 0-15,0-3 0 0,0 0 0 0,-1-1 0 16,1-1 0-16,1-1 0 0,-1-2 0 0,1 2 0 16,0-3 0-16,0 2 0 0,1-3 0 0,-1 2 0 0,3-2 0 0,-1 0 0 0,2 0 0 0,0 0 0 31,0 0 128-31,3-2-128 0,-7 2 0 0,0 0 128 0,0 0-128 0,0 0 192 0,0 0-192 0,0 0 192 15,60-14-16-15,-54 14 0 0,1-2 0 16,-7 2 0 0,0 0 16-16,0 0 16 0,0 0 0 0,0 0 0 15,60-4-32-15,-60 4-16 0,0 0 0 0,0 0 0 0,58-6-16 0,-58 6 0 16,0 0 0-16,0 0 0 0,65-6 0 0,-65 6 0 16,0 0 0-16,0 0 0 0,68-4-144 0,-68 4 160 15,0 0-160-15,0 0 160 0,61 1-160 0,-61-1 0 16,0 0 144-16,0 0-144 0,56 9 0 0,-56-9 0 0,0 0 0 0,0 0 128 15,52 12-128-15,-52-12 0 0,0 0 0 0,0 0 128 16,0 0-128-16,61 16 0 16,-61-16 0-16,0 0 0 0,0 0 0 0,0 0 0 15,0 0 0-15,55 4 128 0,-55-4-128 0,0 0 0 16,0 0 0-16,0 0 0 0,0 0 0 0,0 0 0 16,57-12 0-16,-57 12 128 0,0 0-128 0,0 0 0 15,0 0 0-15,0 0 128 0,0 0-128 0,0 0 0 0,0 0 0 0,0 0 128 0,0 0-128 0,0 0 0 16,56-8 0-16,-53 8 0 0,2 0 0 0,-1 0 0 15,0 1 0-15,0-1 128 0,-2 3-128 0,2-3 0 16,-2 0 0 0,-1 1 0-16,1 2 0 0,-1-1 0 0,-1-2 0 0,0 1 0 15,0 2 0-15,-1-3 0 0,-1 2 0 0,1-1 0 16,0 2 0-16,0-1 0 0,0-2 0 0,-1 2 0 16,2 0 0-16,0-2 0 0,0 0 0 0,2 0 0 15,-1 3 0-15,1-6 0 0,1 3 0 0,-1 0 0 16,1 0 0-16,0-2 0 0,0 2 0 0,1-2 0 0,-1 2 0 0,0 0 0 0,-1-2 0 0,1 2 0 15,-1 0 0-15,-1-3 0 0,1 2 0 16,-2 1 0 0,0-2 0-16,0 2 0 0,0-3 0 0,-2 2 0 15,2-1 0-15,-1 0 0 0,0 1 0 0,-2 0 0 16,3-3 0-16,-1 2 0 0,0-1 0 0,0 2 0 0,-1-2 0 0,1 0 0 16,-1-2 0-16,1 0 0 15,-1 2 0-15,1-3 0 0,-1 0 0 0,-1-3 0 0,1 2 0 0,-2-3 0 16,0-1 0-16,1 0 0 0,-1-2 0 0,-1-1 0 0,0-3 0 0,-1-1 0 15,0 1 0-15,-1-4 0 0,1-4 128 0,-1 1-128 16,-1-3 192-16,1-1-48 16,1-1 0-16,0 1 0 0,-1 2-16 0,1 0-128 15,2 1 192-15,0 0-64 0,0 6-128 0,0-2 128 16,2 3-128-16,-1 0 128 0,1 3-128 0,-1 1 0 16,2 2 144-16,0 0-144 0,0-2 128 0,-1 2-128 15,1 2 128-15,-1-1-128 0,0 1 128 0,1 0-128 16,-1 0 128-16,0 1-128 0,1 2 144 0,-1-2-144 0,0 3 192 0,1-4-192 0,0 4 160 0,0 0-160 15,-1 0 128-15,2-3-128 0,0 2 0 0,0 0 0 16,0 4 128 0,0-4-128-16,0 1 0 0,2 3 0 0,-1-4 0 0,0 5 0 15,0-2 0-15,1-1 0 0,-1 4 0 0,0-3 0 16,0 2 0-16,-1 2 0 0,-1-3 0 0,1 3 0 16,-1 0 0-16,0 0 0 0,-2 3 0 0,-1-2 0 15,2 2 128-15,-2-1-128 0,-1 2 0 0,0-1 128 16,-1 2-128-16,0-1 0 0,-1 0 0 0,0 1 0 0,1 0 0 0,-1 0 0 0,-1-2 128 15,1 1-128-15,0 1 0 0,0-4 0 0,1 2 0 0,-1-3 0 32,-2 1 0-32,-2 1 0 0,-1-2 0 0,-2 0 0 15,0-2 0-15,0 1 0 0,-1 1 0 0,-1-3 0 0,-2 2 0 16,1 1 0-16,0-2 128 0,-2 2-128 16,2-3 0-16,0 3 0 0,1 0 0 0,-1 0 0 0,3 3 0 15,0-3 0-15,2 0 0 0,-1 2 0 0,2-2 0 0,1 0 0 16,4 0 0-16,0 0 0 0,-2 1 0 0,2-1 0 0,0 0 0 0,0-1 0 15,0 1 0-15,2 0 0 0,-1 0 0 0,1 0 0 16,1 0 0-16,-2 0 0 16,1 0 0-16,0 0 0 0,1 0 0 0,-1 0 0 15,0 0 0-15,0 0 0 0,2 0 0 0,0 0 0 16,-1 0 0-16,-1 1 0 0,2-1 0 0,-1 0 0 16,1 3 0-16,-2-3 0 0,0 0 0 0,1 0 0 0,-1 0 0 0,0 1 0 0,2 1 0 0,-2-2 0 15,0 3 0-15,1-3 0 16,0 4 0-16,0-2 0 0,-1-1 0 0,0 4 0 0,0-1 0 0,2-2 0 15,-2 2 0-15,1 0 0 0,0 2 0 0,-1 0 0 16,2 0 0-16,-2 2 0 0,2 0-128 0,-2-1 128 31,-1 1 0-31,1 2 0 0,1 0 0 0,-2-1 0 0,2 2 0 16,0 0 0-16,-1-1 0 0,0 2 0 0,0 1 0 0,1 3 0 16,1-3 0-16,1 2 0 0,1 1 0 0,0-2 0 15,1 1-128-15,1 1 128 0,0 0 0 0,1-1 0 16,0 1 0-16,1-4-144 0,0-1 144 0,-1 0 0 15,1 0-304-15,1 1 48 0,-1-5 16 0,2 2 0 16,-1-6-384-16,0 4-80 0,0-5 0 0,1-2-16 31,0 0-496-31,0-2-80 0</inkml:trace>
  <inkml:trace contextRef="#ctx0" brushRef="#br0" timeOffset="54404.38">25713 5468 11807 0,'-4'4'512'0,"0"-2"128"0,2-1-512 0,1 1-128 0,-1-1 0 0,0 1 0 15,1-2 1744-15,0 0 336 0,-3 4 64 0,-2-1 16 16,-2 0 832-16,1 0 160 0,-1-3 48 0,1 1 0 16,0-1-704-16,-1-1-128 0,1 1-16 15,-1-3-16-15,2 3-1248 0,0-3-256 0,1 0-64 16,1 1 0-16,2-2-272 0,1 1-64 0,1 0-16 0,0-1 0 0,2 0-176 0,1 2-48 0,0-4 0 0,2 2 0 15,1 0-64-15,1-1-128 0,-1 4 176 0,0-4-176 32,0 4 144-32,0-2-144 0,-1 3 0 0,0 0 144 0,-1 0-144 0,0 0 0 15,-1 3 0-15,0-2 0 0,-1 2 0 0,-1-1 0 0,2 2 0 0,-3 0 0 32,1 2 0-32,-1 0 0 0,1-2 0 0,-2 2 0 15,0-1 0-15,0 0 0 0,-1 0 0 0,0 1 0 16,-2-2 0-16,2-2 0 0,-1 2 0 0,0-3 0 15,0 1 0-15,-1-2 0 0,2 0 0 0,-2 0 0 16,1-3 0-16,-2-1 0 0,1 2 0 0,0-5 0 0,0 4 0 0,2-4 0 16,0 1 0-16,0 3 0 0,1-4 0 0,1 2 0 15,0 2 0-15,1-1 0 0,1-1 0 0,0 1 0 16,2 3 0-16,-1-4 0 0,1 4 0 0,1-2 0 16,1 3 0-16,0-2 0 0,1 2 0 0,-1 0-144 15,1 0 144-15,-1 2 0 16,2 1-704-16,-8-3-48 0,0 0 0 0,0 0-18368 0</inkml:trace>
  <inkml:trace contextRef="#ctx0" brushRef="#br0" timeOffset="54932.58">25937 5504 14735 0,'-2'-1'320'0,"2"1"64"0,0-3 0 0,0 2 64 0,0 1-448 0,0 0 0 0,-1-2 0 0,1 2 0 16,0-4 2944-16,0 1 496 0,-1 0 96 0,1 0 32 15,-1-1-240-15,1 1-32 0,0 0-16 0,0 0 0 16,1 0-2000-16,0 1-384 0,2 0-96 0,-1 0-16 16,1-2-416-16,0 2-96 0,1 2-16 0,0-3 0 15,-2 2-128-15,2 1-128 0,-2 0 192 0,1 0-192 16,-1 0 128-16,0 1-128 0,-1 2 0 0,0-1 0 0,-1-1 128 0,-1 2-128 0,0 1 0 0,-1-2 0 15,0 2 0-15,-1-1 0 0,0 0 0 0,-1 1 0 16,0 1 0-16,1-2 0 16,-2 0 0-16,1 1 0 0,-1-1 0 0,0 1 0 15,0-2 0-15,0 1 0 0,1-2 0 0,1 2 0 16,-1-3 0-16,-1-3 0 0,0 2 0 0,0-2 0 16,0 0 0-16,1-1 0 0,2-2 0 0,0 0 0 0,2-1 0 0,-2 1 0 15,4 0 128-15,-2 0-128 16,1 0 0-16,1 0 0 0,-1 2 192 0,2-2-64 15,-2 2 0-15,0-1-128 0,2 4 192 0,-2-2-64 16,0 3 0-16,1 0-128 0,-1-2 144 0,-1 2-144 16,1 0 0-16,-1 2 144 0,1 1-144 0,1-2 0 15,-1 4 0-15,0-1 128 0,0 2-128 0,1-2 0 16,0 2 0-16,0 0 0 0,1 0 0 0,-1 0 0 0,2 0 0 0,0 1 0 16,0 0 0-16,-1-1 0 0,1 0 0 15,-2 1 0-15,2-4 0 0,-1 2 0 0,-2 1 0 16,0-2 0-16,0 0 0 0,-1-2 0 0,0 0 0 0,-1 0 0 15,0-2 0-15,0 0-176 0,-1 0 48 0,1-4 0 32,0 2-688-32,1-2-128 0,-1 0-16 0,1-2-17840 0</inkml:trace>
  <inkml:trace contextRef="#ctx0" brushRef="#br0" timeOffset="55747.85">26606 5614 26719 0,'1'0'2368'0,"1"-1"-1888"0,1 1-480 0,-2-3 0 15,2 1 1072-15,-1 1 112 0,4-2 32 0,-6 3 0 16,0 0-832-16,0 0-144 0,69-25-48 0,-69 25 0 16,54-16-1728-1,-54 16-368-15,54-10-64 0,-54 10-16 0</inkml:trace>
  <inkml:trace contextRef="#ctx0" brushRef="#br0" timeOffset="55918.23">27303 5569 23039 0,'4'-2'2048'0,"-1"1"-1648"16,1-2-400-16,-1 3 0 0,-1 0 1184 0,1-2 160 16,2 1 16-16,-5 1 16 0,0 0-224 0,0 0-64 15,54-17 0-15,-54 17 0 16,0 0-1568-16,63-11-320 0,-63 11-64 0,0 0-16 15,69-3-1936-15,-69 3-400 0</inkml:trace>
  <inkml:trace contextRef="#ctx0" brushRef="#br0" timeOffset="56051.14">28228 5513 23951 0,'0'0'2128'0,"0"0"-1696"0,0 0-432 0,0 0 0 15,0 0 1904-15,0 0 288 0,0 0 64 0,0 0 16 16,67 9-960-16,-67-9-192 0,0 0-32 0,57 13-16 31,-57-13-1504-31,0 0-288 0,65 8-64 0,-65-8-14416 0</inkml:trace>
  <inkml:trace contextRef="#ctx0" brushRef="#br0" timeOffset="56203.14">29148 5576 20271 0,'0'0'1792'0,"0"0"-1424"0,0 0-368 0,0 0 0 15,0 0 2240-15,0 0 368 0,0 0 80 0,59-10 0 0,-59 10-1424 0,0 0-304 16,70-10-48-16,-70 10-16 16,0 0-3200-16,76-9-640 0,-76 9-128 0,55 0-16 0</inkml:trace>
  <inkml:trace contextRef="#ctx0" brushRef="#br0" timeOffset="84090.82">19330 8390 9215 0,'0'-1'816'0,"0"1"-656"0,0 0-160 0,0 0 0 15,0-3 1936-15,0 3 368 0,1-1 64 0,0-1 0 16,0-2 1152-16,1-1 240 0,-1 1 32 0,1 1 16 16,0 0-1376-16,0 1-288 0,-1 0-48 0,-1 0-16 15,2 2-1104-15,-2 0-208 0,0 0-64 0,0 2 0 0,0-2-144 0,1 2-48 0,-1 3 0 0,1-2 0 31,-1 0-176-31,1 1-32 0,-1 2-16 0,2 0 0 16,-1 4 0-16,0-2 0 0,-1 2 0 0,0 0 0 16,0-1-112-16,-1 2-32 0,1 1 0 0,-1 3 0 0,-1-2-144 0,0 0 0 15,1 2 0-15,-2 1 128 0,2-4-128 16,-2 5 0-16,0-1 0 0,-1 0 0 0,0-1 0 0,-1 1 0 16,0 0 128-16,0 0-128 0,-1 0 0 0,0 0 0 15,0 0 0-15,0-1 0 0,1-2 0 0,-1-1 0 0,2-1 0 0,-1 0 0 0,2-4 0 16,0 2 0-1,2-2 0-15,-1 0 0 0,4-1 0 0,-2-1 0 16,1 0 0-16,2 0 0 0,0-2 0 0,1 0 0 16,1 0 0-16,1-3 0 0,1 3 0 0,1-3 0 15,0 1 0-15,-8-1 0 0,0 0 128 0,0 0-128 0,0 0 0 0,62-4 128 0,-62 4-128 0,0 0 128 32,0 0-128-32,58-3 128 0,-58 3-128 0,0 0 160 0,50 0-160 15,-50 0 160-15,0 0-160 0,48 7 0 16,-48-7 0-16,0 0 128 0,43 10-128 0,-43-10 0 0,0 0 0 0,36 12 128 15,-36-12-128-15,0 0 0 0,0 0 0 0,0 0 0 16,42 12 0-16,-36-11 0 0,-1 1 0 0,-1-2 0 31,0 0-400-31,-2-3-16 0,1 0 0 0,-2-1 0 16,1 2-880-16,-2-4-176 0,0-4-48 0,0 0-17216 0</inkml:trace>
  <inkml:trace contextRef="#ctx0" brushRef="#br0" timeOffset="84377.69">19382 8322 13823 0,'-3'-2'608'0,"3"-2"128"0,0 1-592 0,0 1-144 15,1 1 0-15,1 1 0 0,1-3 3008 0,-3 3 560 16,0 0 112-16,0 0 32 0,0 0-400 0,0 0-80 15,66-19-16-15,-66 19 0 0,0 0-1824 0,0 0-368 0,64 3-80 0,-64-3-16 16,0 0-400-16,50 13-80 16,-50-13 0-16,0 0-16 0,47 9-224 0,-47-9-32 0,0 0-16 0,0 0 0 15,49 13-160-15,-49-13 0 16,0 0 0-16,0 0 0 0,0 0 0 0,0 0 0 16,0 0 0-16,0 0 0 0,0 0-320 0,0 0 0 15,0 0 0-15,0 0-12560 16,0 0-2512-16</inkml:trace>
  <inkml:trace contextRef="#ctx0" brushRef="#br0" timeOffset="84640.96">19324 8550 22111 0,'2'5'976'0,"1"-3"208"0,-1 2-944 0,0-2-240 0,1 1 0 0,-1-3 0 16,1 1 2368-16,2 1 448 0,3 1 64 0,-8-3 32 16,0 0-624-16,0 0-128 0,55 11-32 0,-55-11 0 0,0 0-1360 0,49 3-256 15,-49-3-64-15,0 0-16 16,0 0-176-16,0 0-48 0,66-8 0 0,-66 8 0 0,0 0-208 0,0 0 128 0,53-17-128 0,-53 17 0 16,0 0 0-16,0 0 0 0,0 0 0 0,53-26-12640 15,-53 26-2512-15</inkml:trace>
  <inkml:trace contextRef="#ctx0" brushRef="#br0" timeOffset="85524.25">20119 8482 5519 0,'-5'2'496'0,"2"-2"-496"0,1 3 0 0,-1-3 0 0,2 0 1776 0,0 0 256 16,0-3 48-16,-1 6 16 0,0-3 1168 0,-2 1 256 15,2 1 32-15,0-2 16 0,1 3-736 0,2 0-144 16,3 0-16-16,1 1-16 0,3-3-1120 0,0 1-240 15,-8-2-32-15,0 0-16 0,0 0-624 0,0 0-128 16,58 10-32-16,-58-10 0 0,0 0-176 0,0 0-32 16,56 5-16-16,-56-5 0 0,0 0-64 0,0 0-16 15,0 0 0-15,59-6 0 0,-59 6-160 0,0 0 0 16,0 0 144-16,0 0-144 0,0 0 0 0,58-9 0 16,-51 9 0-16,-1 0 0 0,-1 0 0 0,-2 0 0 15,1 3 0-15,-1-3-128 0,-2 0-320 0,0 0-64 0,-1 0-16 0,0 0-18080 16</inkml:trace>
  <inkml:trace contextRef="#ctx0" brushRef="#br0" timeOffset="85791.79">20113 8645 4607 0,'-2'1'192'0,"1"2"64"0,1-3-256 0,0 0 0 0,0 0 0 0,0 0 0 16,1 0 2496-16,1 0 448 0,0 2 80 0,0-2 32 15,3 1 784-15,0 2 144 0,2-1 48 0,0-2 0 0,0 1-1536 16,1-1-320-16,-8 0-48 0,0 0-16 16,0 0-1024-16,0 0-224 0,0 0-32 0,57-3-16 0,-57 3-496 0,0 0-80 15,0 0-32-15,0 0 0 0,0 0-208 0,64-16 0 0,-64 16 128 0,0 0-128 31,0 0 0-31,0 0 0 0,0 0 0 0,59-4 0 0,-59 4-336 0,0 0-16 16</inkml:trace>
  <inkml:trace contextRef="#ctx0" brushRef="#br0" timeOffset="86805.63">21018 8219 6447 0,'5'0'576'0,"-3"0"-576"0,2 0 0 0,-1 0 0 0,0 0 1888 0,-1-1 272 16,1 1 48-16,1 0 16 0,-4 0 1120 0,0 0 240 16,0 0 32-16,0 0 16 0,0 0-992 0,0 0-192 15,53 6-32-15,-48-6-16 0,0 4-1056 0,-3-1-192 16,2-2-64-16,-2 1 0 0,1 1-560 0,-2-2-112 16,-1 2-32-16,0-1 0 0,0 2-128 0,-1-3-48 15,-2 4 0-15,0-4 0 0,-1 2-64 0,0 0-16 0,-1 0 0 0,-1 0 0 0,-1 2-128 0,-1-1 0 16,0-1 0-16,-2 0 128 0,0 1-128 0,0 2 0 15,-2-3 0-15,-1 0 0 16,2 4 0-16,-1-5 0 16,2 2 128-16,0 2-128 0,1-2 0 0,1-2 0 0,1 2 0 0,1-2 0 15,3 2 0-15,0 0 0 0,2-2 0 0,0-2 0 16,1 4 0-16,1-4 0 0,0 2 0 0,3 0 0 16,-1 0 0-16,4 2 0 0,0 1 0 0,2 0 128 15,-1 0 0-15,1 1 0 0,1 0 0 0,0 0 0 16,-2 2 0-16,2-2 0 0,0 0 0 0,-2-2 0 15,-1 2-128-15,1 0 128 0,-4 0-128 0,1 0 128 16,-1 1-128-16,-3-4 0 0,2 3 144 0,-3 1-144 16,0-1 128-16,-3-2-128 0,2 2 160 0,-3 0-160 15,1 0 160-15,-2 0-160 0,-1 0 160 0,-1 2-160 16,0-2 0-16,0 0 128 0,-1 0-128 0,1-1 0 0,1 0 0 16,-2 0 0-16,2-1 0 0,-1-2 0 0,-1 2 0 15,2-1 0-15,0 0 0 0,1-1 0 0,0 3 0 0,1-4 0 0,-1 4 0 0,1-2 0 16,3 0 0-16,-1-2 0 15,2 4 0-15,0-4 0 0,1 2 0 0,1-1 0 16,2 2 0-16,0-3 0 0,1 2 0 0,0-1 0 16,1-1 0-16,1 2 0 0,-7-3 0 0,0 0 0 15,0 0 0-15,0 0 0 0,41 18 0 0,-41-18 0 16,0 0 0-16,25 17 0 0,-18-11 0 0,0 0 0 16,-1 1 0-16,-3 2 0 0,1-2 0 0,-1 2 0 0,-2 1 0 0,0-1 0 0,-1 0 0 0,-1 1 144 15,0 3-144-15,-2-5 128 0,-1 2-128 0,2-2 0 31,-2 3 0-31,-1-4 128 0,0 3-128 0,-1 1 0 0,0-1 0 16,0 0 0-16,-2 0 0 0,1 1 128 0,0-1-128 16,0 0 0-16,1 2 128 0,0-2-128 0,0-1 128 0,1 1-128 15,1-3 192-15,0-1-64 0,3 0 0 0,0-1 0 16,1 0 64-16,1 0 16 0,2-3 0 0,0 0 0 16,1 0-208-16,1-2 144 0,0 0-144 0,-5 0 128 15,0 0-128-15,0 0 0 0,0 0 0 0,0 0 0 0,53-6 0 0,-53 6 0 0,0 0 0 16,0 0 0-1,0 0 0-15,57-10-144 0,-57 10 144 0,0 0 0 32,0 0-880-32,0 0-64 0,59-18-16 0,-59 18-18912 0</inkml:trace>
  <inkml:trace contextRef="#ctx0" brushRef="#br0" timeOffset="87427.9">21633 8456 13295 0,'0'-3'288'0,"0"2"64"0,0-2 16 0,0 0 16 0,0 3-384 0,0 0 0 15,0-3 0-15,-1 2 0 0,1-1 4608 0,-2-2 832 16,-1 1 192-16,1 0 16 0,-1 0-2848 0,0 3-576 16,-1-3-112-16,-1 3-32 0,1 0-1248 0,-1 0-240 15,0 0-48-15,-1-3-16 0,1 3-112 0,-1 0-32 0,-1 0 0 0,-1 0 0 16,0 3-128-16,-1-3-48 0,-1 3 0 0,0 0 0 16,1 0-64-16,1 1-16 0,-2 2 0 0,1 0 0 15,-1 1-128-15,2 3 192 0,-2 2-192 0,0 0 192 16,0 4-48-16,1-1 0 0,1 5 0 0,2-1 0 15,-1 0 0-15,2 2 0 0,2 2 0 16,0-1 0-16,1 1-144 0,2 1 128 0,2-1-128 0,2 0 128 16,1-2-128-16,2-2 0 0,3 0 144 0,0-5-144 15,-1-2 0-15,1-1 0 0,2 0 0 0,2 0 0 16,-14-11 0-16,32 14 0 0,-32-14 0 0,0 0 0 16,57 9 0-16,-57-9 0 0,0 0 0 0,60-3 0 15,-60 3 0-15,0 0 0 0,56-10 0 0,-56 10-128 0,0 0 128 0,0 0 0 16,0 0 0-16,0 0-128 0,0 0-192 0,48-32-16 15,-48 27-16-15,-1 1 0 0,-2-2-16 0,0 0 0 0,-4 2 0 16,0-2 0-16,-2 0 368 16,-2 2 0-16,0-2 0 0,-1 1 0 0,-1 1 0 0,-1 1 160 15,0-1-32-15,2-1-128 0,0 4 320 0,0-4-32 16,-3 4-16-16,-1-2 0 0,0 3-80 0,1 0 0 16,0 0-16-16,3 3 0 0,1 0 0 0,1 0 0 15,1 1 0-15,2-1 0 0,2 2-176 0,1-1 0 16,2 2 144-16,1-5-144 0,2 4 0 0,0-3 0 15,3 2 0-15,2-2 0 0,0-2-160 0,-6 0-48 0,0 0-16 0,0 0 0 32,0 0-800-32,63-8-144 0</inkml:trace>
  <inkml:trace contextRef="#ctx0" brushRef="#br0" timeOffset="88323.37">22171 8241 911 0,'-3'0'0'15,"0"0"0"-15,1 0 0 0,0 0 0 0,1 0 2752 0,-1 0 480 16,-2 2 96-16,-3-2 0 0,-1 4 1120 0,1-3 224 0,2 1 32 0,0 1 16 16,2-2-1584-16,3 2-320 15,2-3-64-15,0 0-16 0,2 0-1776 0,1 0-368 16,-5 0-64-16,0 0-16 0,0 0-224 16,0 0-48-16,0 0-16 0,0 0 0 0,60-10-64 0,-60 10-16 15,0 0 0-15,0 0 0 0,0 0 0 0,0 0 0 16,51 7 0-16,-45-2 0 0,-1 1-144 0,0 0 128 15,-1 2-128-15,-2 1 128 0,2-2-128 0,-3 2 0 16,1 3 144-16,-4-2-144 0,1 2 0 0,0-2 144 16,-3 2-144-16,0-2 0 0,1 3 208 0,-3-1-64 0,-2 0-16 0,1-2 0 0,-1 3 80 0,-2-1 16 15,2 2 0-15,-2-2 0 0,-1 0-32 0,0 2 0 16,-1-2 0-16,1 1 0 16,3-1 64-16,0-2 0 0,2-4 0 0,2 0 0 15,2 1-64-15,1-4 0 0,2 1 0 0,0-2 0 16,3 1-192-16,0 1 128 0,2-4-128 0,-6 0 0 15,0 0 0-15,0 0 0 0,0 0 0 0,0 0 0 16,0 0 0-16,62-4 0 0,-62 4 0 0,0 0 0 16,0 0 0-16,0 0 0 0,0 0 0 0,0 0 0 15,49 6 0-15,-45-5 0 0,-1 2 0 0,0-1 0 16,-1 2 0-16,0 0 0 0,-2-1 0 0,0 2 0 16,-2 2 0-16,1-4 0 0,0 3 0 0,-2 1 0 15,1-1 0-15,-1 0 0 0,0 1 0 0,0 0 0 16,1 1 0-16,-2-2 0 0,0 2 0 0,1 1 0 15,-2 0 0-15,1 0 0 0,-2 1 0 0,0 2 0 0,-1-2 128 16,1 0-128-16,0-1 0 0,1 1 0 0,0-3 0 0,0 2 128 16,2-3-128-16,1 0 0 0,1-2 0 0,1-2 0 15,1-2 0-15,2 2 0 0,0 0 0 0,1-2 128 16,2 2-128-16,-1-2 0 0,-5 0 0 0,0 0 0 16,0 0 0-16,0 0 0 0,0 0 0 0,0 0 0 15,0 0 0-15,56 7 0 0,-49-2 0 0,1 0 0 16,-1 1 0-16,1 0 0 0,0 0 0 0,0 1 0 15,-2 0 0-15,0 1 0 0,-1 2 0 0,-1-2 0 16,-2 3 0-16,-1-4 0 0,1 3 0 0,-2 1 0 16,-3-1 0-16,1 0 0 0,-1 0 0 0,0 0 0 0,-2 1 0 0,0-1 0 0,0 0 0 0,0-2 128 15,-1 2-128-15,-1 0 0 0,1-1 0 0,0-2 0 32,0 2 0-32,0-3 0 0,0 0 176 0,-2 0-176 0,2-1 192 15,-4 4-192-15,1-3 240 0,-2 0-64 0,1 1-16 0,-1-1 0 16,0 1-160-16,-1 2 0 0,1-2 0 0,-2 2 128 15,2 0-128-15,0-2 0 0,1 2 0 0,0-2 0 0,2 2 0 0,1-6 0 0,2 4 0 0,2-5 0 47,0-2-368-47,2 1-48 0,1-2-16 0,1 1-13904 0,2-5-2768 0</inkml:trace>
  <inkml:trace contextRef="#ctx0" brushRef="#br0" timeOffset="99035.56">23750 8403 5519 0,'0'-4'496'0,"0"0"-496"0,0 2 0 0,2-2 0 16,-2 4 1408-16,1-6 176 0,0 0 32 0,0-7 16 0,2 0 1232 0,-1-2 240 0,1 1 48 0,-1 8 16 31,0 10-160-31,0-8-16 0,-2-6-16 0,1 4 0 16,-1 3-992-16,1 6-192 0,1-2-32 0,-2 4-16 15,1 2-896-15,-1 3-176 0,2 3-32 0,-2-1-16 16,0 4-176-16,0 3-16 0,0-1-16 0,-1 2 0 15,0 5-48-15,0-3-16 0,-1 0 0 0,0 1 0 16,0 5-128-16,-1-3-32 0,2-2 0 0,-2 2 0 0,0 0-192 16,0 1 144-16,-1 5-144 0,-1-3 128 0,2-3-128 0,-2 1 0 0,1-2 0 15,-1-7 0-15,1-10 0 0,0 4 0 0,0 9 0 0,0-2 0 0,0-5 0 0,2-6 0 32,-1-3 0-32,1 1 0 0,1 5 0 0,1-2 0 15,-1 0 0-15,2-6 0 0,0-2 0 0,1 0 0 16,1 6 0-16,1-2 0 0,-1-1 0 0,-3-3 0 15,0 0 0-15,0 0 0 0,0 0 144 0,0 0-144 16,0 0 160-16,55 0-160 0,-55 0 224 0,0 0-48 16,0 0-16-16,0 0 0 0,65-3 80 0,-65 3 16 0,0 0 0 0,0 0 0 0,67-15 0 0,-67 15 16 15,0 0 0-15,53 0 0 0,-53 0-144 0,0 0-128 16,57-5 144-16,-57 5-144 16,0 0 0-16,55 5 0 0,-55-5 0 0,0 0 0 15,0 0 0-15,54 5 0 0,-54-5 0 0,0 0 0 31,0 0-784-31,0 0-48 0,0 0-16 0,0 0 0 16,0 0-768-16,0 0-160 0</inkml:trace>
  <inkml:trace contextRef="#ctx0" brushRef="#br0" timeOffset="99340.85">23729 8271 4607 0,'2'0'400'0,"-1"-2"-400"16,0-1 0-16,0 2 0 0,1 1 3600 0,0 0 640 16,-2 0 128-16,0 0 32 0,0 0 400 0,0 0 96 15,0 0 16-15,66-8 0 0,-66 8-2960 0,0 0-592 16,0 0-112-16,61 9-32 0,-61-9-624 0,0 0-128 0,56 12-16 0,-56-12-16 0,0 0-224 0,51 7-32 15,-51-7-16-15,0 0 0 0,0 0-160 0,62 3 0 32,-62-3 0-32,0 0 0 0,0 0 0 0,0 0 0 15,0 0 0-15,56-9 0 0,-56 9 0 0,0 0-176 0,0 0 176 0,0 0-13248 16,0 0-2528 0</inkml:trace>
  <inkml:trace contextRef="#ctx0" brushRef="#br0" timeOffset="99595.36">23749 8557 3679 0,'0'0'5904'0,"0"0"-1936"16,0 0-384-16,0 0 864 0,0 0 160 0,0 0 48 15,0 0 0-15,55-2-2368 0,-55 2-480 0,0 0-80 16,0 0-32-16,71-5-1056 0,-71 5-224 0,0 0-32 16,73-5-16-16,-73 5-368 0,0 0 0 0,67-2 0 0,-67 2 128 0,0 0-128 0,0 0-128 0,51 17 128 0,-51-17-17984 15</inkml:trace>
  <inkml:trace contextRef="#ctx0" brushRef="#br0" timeOffset="99856.44">24358 8955 23039 0,'2'-3'1024'0,"-1"-1"192"0,1 1-960 0,-2 3-256 0,0 0 0 0,1 0 0 15,-1 0 2368-15,0 2 448 0,1 3 64 0,-1 1 32 16,1 1-832-16,-1 6-160 0,0 3-48 0,-1 2 0 15,1 3-1104-15,-1 1-208 0,1 4-48 0,-1-3-16 16,1 1-80-16,-2 0-16 0,2 1 0 0,-1-3 0 16,1-1-176-16,-1-5-32 0,1-4-16 0,0-1 0 0,0 7-176 0,0-2 0 15,0-6 0-15,1-2 0 0,0-4 0 0,2-4 0 16,-1 0-176-16,-2 0-12864 16,0 0-2576-16</inkml:trace>
  <inkml:trace contextRef="#ctx0" brushRef="#br0" timeOffset="100406.4">24682 8652 17503 0,'-2'3'1552'15,"1"-3"-1232"-15,0-3-320 0,0 2 0 16,1 1 2272-16,0 0 400 0,-2 0 80 0,1-2 0 15,0-2 464-15,1 0 96 0,1 2 16 0,-1 2 0 0,0 0-2112 0,0 0-400 0,0 0-96 0,0 0-16 32,0 0-192-32,55-16-64 0,-55 16 0 0,0 0 0 15,0 0 0-15,0 0-16 0,55 0 0 0,-55 0 0 0,0 0-128 0,0 0-32 16,0 0 0-16,0 0 0 0,0 0-272 0,52 3 160 16,-52-3-160-16,0 0 128 0,0 0-128 0,0 0 0 15,0 0 0-15,0 0 0 0,0 0 0 0,0 0 0 16,0 0-128-16,0 0 128 15,0 0-848-15,0 0-112 0,0 0 0 0,0 0-18576 16</inkml:trace>
  <inkml:trace contextRef="#ctx0" brushRef="#br0" timeOffset="100709.89">24623 8752 1839 0,'0'0'160'0,"0"0"-160"0,0 0 0 0,0 0 0 16,2 0 3520-16,-2 0 656 0,1 0 144 0,1 0 32 15,-2 0 80-15,0 0 32 0,0 0 0 0,0 0 0 16,0 0-1968-16,0 0-384 0,0 0-64 0,0 0-32 16,60 0-1072-16,-60 0-224 0,0 0-32 0,0 0-16 15,0 0-96-15,0 0-32 0,53 4 0 0,-53-4 0 16,0 0-224-16,0 0-64 0,0 0 0 0,0 0 0 15,0 0-256-15,54 0 0 0,-54 0 0 0,0 0 0 16,0 0 0-16,0 0 0 0,0 0 0 0,0 0 0 16,0 0 0-16,51 6 0 0,-51-6 0 0,0 0 0 15,0 0-752-15,0 0-48 0,0 0-16 0,0 0-18800 0</inkml:trace>
  <inkml:trace contextRef="#ctx0" brushRef="#br0" timeOffset="101824.81">25604 8297 11055 0,'-1'0'976'0,"0"0"-784"0,1 0-192 0,-2 0 0 16,2 0 2176-16,-1-2 384 0,-3 1 64 0,1 1 32 15,-2-3 816-15,0 0 176 0,-1 0 16 0,-1 3 16 16,2-2-1456-16,1 0-304 0,-1-1-48 0,0 0-16 16,1 3-1040-16,-1-4-224 0,1 2-32 0,-1-2-16 0,2 2-160 0,-2-2-16 15,0 2-16-15,1-1 0 0,-1-1-128 0,1 3-32 16,1-1 0-16,0 2 0 0,-1 0-64 0,2-3-128 16,0 3 176-16,-1 0-176 15,1 0 160-15,-1 0-160 0,2 3 128 0,-2-2-128 0,2 0 0 0,0 3 128 16,0 0-128-16,-2-1 0 0,2 3 128 0,-2 1-128 15,1 1 0-15,0 0 128 0,-1 3-128 0,1-1 0 16,-2 2 0-16,0 2 0 0,2-2 0 0,-1 0 128 16,0 5-128-16,-1-1 0 0,0-2 0 0,0 3 0 15,1-4 128-15,-1 2-128 0,0-3 0 0,-2-1 0 16,2 1 0-16,-1 0 0 0,2-2 0 0,-3-3 0 16,1 2 0-16,0 1 0 0,1-4 0 0,-1 0 0 0,3 2 0 0,-2-3 0 0,1 1 0 0,2-3 0 15,0 4 0-15,1-5 0 0,0 2 0 0,0 0 0 16,1-2 0-1,2 2 0-15,-1-2 0 0,1-2 0 0,0 4 0 16,1-2 0-16,0 0 0 0,1 0 0 0,-5-2 0 0,0 0 0 16,0 0-128-16,0 0 128 0,0 0 0 0,0 0 0 15,37 22 0-15,-37-22 0 0,0 0 0 0,12 14 0 16,-8-8 0-16,-2 3 0 0,1-3 0 0,-2 1 0 16,0 2 0-16,-1-3 0 0,0 3 0 0,-1-3 0 15,0 1 0-15,-2 0 0 0,1-1 0 0,-2 0 0 16,-1 0 0-16,0 0 0 0,0-2 0 0,-1 2 0 15,0 0 0-15,0-2 0 0,-2 2 0 0,0-3 0 16,0 1 0-16,1-2 0 0,-2 2 0 0,0-2 0 0,1-1 0 0,-1 2 0 16,2-3 0-16,1 1 0 15,1 2 0-15,0-3 0 0,2 2 0 0,2-2 0 0,0 1 0 16,2 2 0-16,0-3 0 0,0 0 0 0,2 0 0 0,-1 0 0 16,2 0 0-16,-1 2 0 0,0 0 0 0,1 0 0 15,1 0 128-15,-1 2-128 0,1 0 0 0,-2 0 0 0,2 1 0 0,0-2 128 16,1 3-128-16,1-3 0 15,-7-3 0-15,0 0 128 0,0 0-128 0,0 0 0 16,42 20 0-16,-42-20 0 0,0 0 0 0,0 0 0 16,0 0 0-16,48 15 0 0,-48-15 0 0,0 0 0 15,0 0 0-15,39 13 0 0,-39-13 0 0,0 0 0 16,23 19 0-16,-20-13 0 0,0 1 0 0,-2 2 0 16,-1 1 0-16,-1-2 0 0,-3 0 0 0,-1 1 0 0,0 0 0 0,-2 0 128 15,1-1-128-15,-2 0 0 0,-2 2 0 16,-1-3 0-16,0 2 128 0,-1 0 0 15,-1 1 0-15,0 0 0 0,-1-2 128 0,3 2 0 0,-1 0 16 0,0-1 0 16,5 1-48-16,0-4-16 0,2 1 0 0,1 2 0 16,1-3-16-16,2 0-16 0,1 0 0 0,1-2 0 15,2 2-176-15,1-3 0 0,1 2 144 0,0 0-144 16,-5-5 0-16,0 0 128 0,0 0-128 0,39 18 0 16,-39-18 0-16,0 0 0 0,0 0 0 0,50 14 0 0,-50-14 0 15,0 0 0-15,0 0 0 0,69-4 0 16,-69 4 0-16,0 0 0 0,55-6 0 0,-55 6 0 15,0 0 0-15,0 0 0 0,61-3 0 0,-61 3 0 16,0 0-128-16,0 0 128 0,0 0-128 0,53-22 128 16,-53 22-992-1,0 0-112-15,0 0-32 0,0 0 0 0,0 0-528 0,0 0-96 0</inkml:trace>
  <inkml:trace contextRef="#ctx0" brushRef="#br0" timeOffset="102616.01">25976 8424 11967 0,'0'-3'1072'0,"0"3"-864"0,0 0-208 0,0 0 0 15,0 0 2208-15,0 0 400 0,0 0 80 0,0 0 0 16,0 0 752-16,1 3 144 0,1-2 16 16,-1 4 16-16,0-2-1648 0,2 4-336 0,0-1-64 0,0 4-16 15,1-2-752-15,-1 6-160 0,1 1-16 0,-2-2-16 16,0-3-48-16,-1 5-16 0,0 1 0 0,0 6 0 0,-1 1-224 0,2-1-64 16,-2 3 0-16,-2-3 0 0,2 0-256 0,-2-2 160 15,1 1-160-15,-2-1 128 16,-1 1-128-16,2-4 0 0,0 2 0 0,-1-1 0 15,1-3 0-15,-1 1 0 0,2-3 0 0,1-2 0 16,-1 0 0-16,1-1 0 0,1 0 0 0,-1-2 0 16,0-2 0-16,0 2 0 0,0-2-176 0,-1-4 176 15,1 5-704 1,-2-4-64-16,1 0-16 0,-1 1 0 0,-2-1-960 0,0 0-192 0,1 0-48 0,-1 0-14912 0</inkml:trace>
  <inkml:trace contextRef="#ctx0" brushRef="#br0" timeOffset="102972.23">26274 9033 13823 0,'-2'0'608'0,"1"-1"128"0,1 1-592 0,0-1-144 0,0 1 0 0,0 0 0 0,0 0 3216 0,0 0 624 16,0-3 112-16,1 3 16 0,0 0-512 0,-1 3-96 16,2-3-32-16,0 2 0 0,-1 2-2048 0,0 2-432 0,0-2-80 0,2 4 0 31,-2 0-224-31,0 1-32 0,1 0-16 0,0 4 0 15,-1-3-176-15,2 2-16 0,-2 0-16 0,1 1 0 16,0-2-144-16,-2 1-16 0,1 3-128 0,0-3 192 16,0-2-192-16,-1 0 0 0,0-1 0 0,0 1 0 15,0-3 0-15,-1-1 0 0,1 3 0 0,-1-3 0 16,0 0-512-16,-2 1-32 0,0-1-16 0,-1 0 0 16,0-2-1008-16,0-1-208 0</inkml:trace>
  <inkml:trace contextRef="#ctx0" brushRef="#br0" timeOffset="103906.91">26692 8556 8287 0,'-2'-1'736'16,"-1"-1"-592"-16,1 2-144 0,1 0 0 0,-1 0 1504 0,1-2 272 15,-3 2 48-15,-2-1 16 0,-1-2 1136 0,-1 1 224 16,1 0 64-16,2 0 0 0,0 0-448 0,3 0-64 15,0 0-32-15,4-2 0 0,0 0-1248 0,-2 4-240 16,0 0-48-16,0 0-16 0,0 0-656 0,0 0-144 16,49-21-32-16,-49 21 0 0,0 0 64 0,0 0 16 15,0 0 0-15,56-10 0 0,-56 10-96 0,0 0 0 16,0 0-16-16,0 0 0 0,51 14-176 0,-51-14-128 16,0 0 192-16,0 0-192 0,27 22 0 0,-27-22 0 15,0 0 0-15,0 0 0 0,20 21 0 0,-16-14 0 16,-2-4 0-16,0 3 0 0,0-2 0 0,-1 1 0 15,-1-1 0-15,-1 0 0 0,-1-1 0 0,-1 2 0 0,0-1 0 16,-2 0 0-16,2-2 0 0,-2 2 0 0,-1-1 0 16,-2 0 0-16,1 1 0 0,-2-2 0 0,2 2 0 0,-1-2 0 15,2 1 0-15,1 1 0 0,0-2 0 0,3-1 0 16,-1 2 0-16,3-2 0 0,0 1 0 0,3 1 0 16,-3-3 0-16,0 0 0 0,0 0 0 0,0 0 0 15,0 0 0-15,0 0 0 0,48 16 0 0,-48-16 0 0,0 0 224 0,0 0-64 16,0 0-16-16,42 25 0 15,-42-25 128-15,0 0 32 0,25 19 0 0,-25-19 0 16,17 19-112-16,-8-9-32 0,-2-1 0 0,0 2 0 0,1 0-160 0,-2-1 0 0,0 0 0 0,0 2 128 31,-1-3-128-31,0 1 0 0,-2-1 0 0,0 1 0 16,-1 0 0-16,-1-1 0 0,-2 1 0 0,-1 0 0 16,0 1 0-16,0 0 0 0,-2 0 0 0,0-1 0 0,-1 0 0 0,0-2 0 15,-1 0 0-15,0 1 0 0,-3-2 0 16,-1 2 0-16,0-3 0 0,-1-2 0 15,0 2 0-15,-2-4 0 0,0 2 128 0,0-2-128 0,-1-2 0 0,0 0 0 16,0 0 0-16,-1-2 0 0,1-2 0 0,2-2 0 0,-1 1 0 0,2 0 0 16,4-1 0-16,-1 0 0 15,2 0 0-15,1 1 0 0,3 0 0 0,-1 0 0 16,3 1 0-16,0-2 0 0,2 3 0 0,0 0 0 16,-2 3 0-16,0 0 0 0,0 0 0 0,0 0 0 15,0 0 0-15,0 0 0 0,0 0-352 0,57-16 0 16,-57 16 0-16,0 0 0 15,0 0-672-15,0 0-144 0,54 12-32 0,-54-12-17984 0</inkml:trace>
  <inkml:trace contextRef="#ctx0" brushRef="#br0" timeOffset="104224.1">27281 9044 17503 0,'0'-1'768'0,"0"-1"176"0,1-1-752 0,-1 2-192 0,0 1 0 0,1-3 0 16,-1 3 3120-16,2-1 592 0,-1-1 112 0,0-1 16 16,0 2-928-16,0 1-192 0,1 1-32 0,-2 3-16 15,0 1-1616-15,0-1-320 0,0 4-64 0,-2 0-16 0,2 2-288 16,-1 1-64-16,1 0-16 0,0 1 0 0,1 1-144 0,-1-1-16 0,2 3-128 0,-2-4 192 15,0 0-192-15,0 3 0 0,0-4 0 0,-2 1 0 16,2-6 0-16,0 1 0 0,0 0 0 0,0-1 0 16,0-1 0-16,0-2 0 15,0 2 0-15,2-4-160 16,-2 1-544-16,1 1-128 0,-1-2 0 0,1 3-18144 16</inkml:trace>
  <inkml:trace contextRef="#ctx0" brushRef="#br0" timeOffset="104891.44">27779 8572 3679 0,'0'-6'320'0,"-1"3"-320"0,1 0 0 0,-1-1 0 15,1 3 2944-15,-2-1 512 0,1 2 96 0,-1-3 32 16,-2-4 960-16,-1 1 192 0,-1 0 32 0,0 1 16 16,1 1-2160-16,0 3-448 0,0-1-64 0,0 2-32 15,1 0-1168-15,0 2-224 0,2 2-48 0,0-2-16 16,-1 2-240-16,2 0-64 0,0 2 0 0,-1 0 0 15,1 0-144-15,1 1-48 0,0 0 0 0,0 2 0 0,0-3-128 16,0 4 0-16,0-4 0 0,0 3 0 16,0 0 0-16,0-2 0 0,-1 0 0 0,1-1 0 0,0 0 0 15,0 1 0-15,1-1 0 0,0-4 0 0,1 2 0 0,0-2 0 16,2 2 0-16,-4-4 0 0,0 0 0 0,0 0 0 16,0 0 0-16,0 0 0 0,0 0 0 0,43 14 0 15,-43-14 0-15,0 0 0 0,0 0 192 0,0 0-32 16,41 15-16-16,-41-15 0 0,0 0 0 0,0 0 0 15,30 26 0-15,-30-26 0 0,16 16-144 0,-9-5 128 16,-2-1-128-16,1 2 128 0,-1-2-128 0,0 0 0 0,0-2 0 0,-1 2 0 0,-2 0 0 0,1-1 0 31,-1 1 0-31,-1 0 0 0,-1-4 0 0,2 3 0 0,-4 0 128 16,2 1-128-16,-1 0 0 0,0 0 0 16,0 1 0-16,-2-1 0 0,1 0 0 0,-2 0 0 0,2 0 0 0,-2 1 0 15,-1-1 0-15,0 0 0 0,0-2 0 0,-1 0 0 16,1 2 0-16,-3-2 0 0,2-1 0 0,0-1 0 15,-1 0 0-15,-2-2 0 0,0-2 0 0,1 2 0 16,-2-2 0-16,-1-2 0 0,0 0 0 0,-2 0 0 0,1-2 0 0,1 2 0 0,0-4-192 16,-1 4 192-16,1-2-368 0,0-1 48 15,1 2 16-15,2-3 0 16,0 2 0-16,1-4 0 0,2 2 0 0,-1-2 0 16,2 1 0-16,0 0 0 0,1 0 0 0,0-1 0 15,2 2-144-15,0-2-48 16,-1 2 0-16,2-2 0 0,2 2-848 0,0-2-192 15,1 0-16-15,-3 6-15184 0</inkml:trace>
  <inkml:trace contextRef="#ctx0" brushRef="#br0" timeOffset="105192.86">27768 8525 24879 0,'-2'-6'1088'0,"0"2"256"0,2-2-1088 0,0 3-256 16,0 3 0-16,0 0 0 0,0-2 2816 0,0 1 496 15,0-2 96-15,2 2 32 0,-1-4-1504 0,1 4-288 16,-2 1-64-16,0 0-16 0,0 0-800 0,0 0-176 0,0 0-16 0,0 0-16 0,0 0-224 0,0 0-32 16,0 0-16-16,61-3 0 0,-61 3-160 0,0 0-128 15,0 0 192-15,55-3-192 16,-55 3 0-16,0 0 0 15,54-7 0-15,-54 7 0 0,0 0 0 0,0 0 0 0,64-12-144 0,-64 12 144 32,0 0-832-32,0 0-96 0,58-16-16 0,-58 16-18544 0</inkml:trace>
  <inkml:trace contextRef="#ctx0" brushRef="#br0" timeOffset="106116.88">28357 8354 8511 0,'-8'0'192'0,"4"-2"32"0,1 2 16 0,-1 0 0 0,3-1-240 0,0 1 0 16,-2 0 0-16,1 0 0 0,-2 0 3680 0,0 0 688 0,0 0 144 0,2 0 32 16,1-3-1120-16,1 3-224 15,1 0-32-15,0 0-16 0,-1 0-1472 0,0 0-288 16,0 0-64-16,0 0-16 0,0 0-688 0,0 0-144 16,0 0-32-16,0 0 0 0,53 10-80 0,-53-10-32 0,0 0 0 0,0 0 0 0,0 0-176 0,47 16-32 31,-47-16-128-31,0 0 192 0,0 0-192 0,0 0 128 0,0 0-128 15,0 0 0-15,42 25 128 0,-42-25-128 0,0 0 0 0,8 12 144 16,-8-6-144-16,0 1 0 0,-1 0 0 0,-2 2 0 16,1-2 0-16,-2 2 0 0,-1-1 0 0,0 0 0 15,-2 0 0-15,-1 2 0 0,1 3 0 0,-3-3 0 16,0-2 0-16,0 2 0 0,0-2 0 0,0 0 0 16,-1 1 0-16,1-2 0 0,0 2 0 0,1-2 0 15,0 2 0-15,1-3 0 0,2 0 128 0,1 1-128 16,2-3 0-16,0 3 0 0,1-2 0 0,0 1 0 15,2 0 144-15,0-2-144 0,0 2 160 0,2-2-160 16,-1 2 208-16,-1-6-48 0,5 8-16 0,-3-4 0 0,-2-4-144 0,0 0 160 0,0 0-160 0,0 0 160 31,23 20-160-31,-23-20 0 0,0 0 0 0,0 0 0 16,0 0 0-16,0 0 0 0,0 0 0 0,39 21 0 0,-35-17 0 0,-4-4 0 16,0 0 0-16,0 0 0 0,0 0 0 0,0 0 0 15,0 0 0-15,11 16 0 0,-11-14 0 0,0-1 0 0,-1 2 0 0,1-1 0 16,-1 0 0-16,-1 0 0 15,0 2 0-15,-1-2 0 0,1 2 0 0,-2 2 0 16,2-3 0-16,-2 0 0 0,2 4 0 0,-2-4 0 0,1 2 0 0,0 0 0 0,0 1 0 0,1-1 0 31,-2 1 0-31,0 1 0 0,1-2 0 0,0 1 0 16,-1 0 0-16,2-1 0 0,-2 1 0 0,2-2 0 0,0 2 0 16,1-2 0-16,1-2 0 0,0 2 0 0,-1 0 0 0,1 1 0 15,1-2 0-15,-1-2 0 0,3 4 0 16,-2-5 0-16,-1 0 0 0,0 0 0 0,0 0 0 0,0 0 0 15,0 0 0-15,0 0 0 0,0 0 0 0,0 0 0 16,0 0 144-16,47 10-144 0,-47-10 160 0,0 0-160 0,0 0 128 0,0 0-128 16,0 0 0-16,40 19 144 15,-40-19-144-15,0 0 0 0,22 22 0 0,-16-12 0 16,-6-10 0-16,14 19 0 0,-9-7 0 0,-2-1 0 16,1 1 0-16,-2 3 0 0,-2-2 0 0,0-1 0 15,-1 2 0-15,-3-2 0 0,2-2 128 0,-3 2-128 16,-1 1 0-16,0-4 0 0,-1 4 0 0,0-6 0 15,-2 2 0-15,1 0 0 0,-1 0 0 0,-1-2 0 0,0 0 0 16,-1-1 0-16,1 3 128 0,-1-3-128 16,0 2 0-16,0 0 0 0,0-2 0 0,0 2 128 0,2-2-128 0,0 0 0 15,2 0 0-15,0 0 0 0,2-2 0 0,0 1-176 16,2-1 176-16,2-2-192 0,1 0-624 16,0-2-128-16,0 0-16 0,0 0-18624 0</inkml:trace>
  <inkml:trace contextRef="#ctx0" brushRef="#br0" timeOffset="107597.62">23873 9963 3679 0,'1'-9'320'0,"-1"6"-320"0,1-3 0 0,1 2 0 0,-1 1 1248 0,-1 1 176 16,1 1 48-16,-1-2 0 0,1-3 1120 0,2 0 224 0,-2-2 64 0,0 2 0 15,0 1-144-15,-1 0-32 0,2 3 0 0,-2-2 0 16,0 2-784-16,0 2-176 16,1 0-16-16,-1-3-16 0,0 6-496 0,0-3-80 15,0 3-32-15,0 2 0 0,0 3-496 0,0-2-96 16,-1 6-32-16,-1 1 0 0,1-1-240 0,-1 4-48 16,-1 0-16-16,1 3 0 0,-1-3-176 0,1 4 160 15,-1 1-160-15,0 1 160 0,0-2-160 0,1 1 0 16,-2 2 0-16,0-1 0 0,2-1 0 0,-2 2 0 0,0-4 0 0,-1 3 0 15,2-4 0-15,-2 2 0 0,1-2 0 16,-1 1 0-16,1 3 0 0,1-2 0 0,-2-1 0 0,1-7 0 0,0 2 0 0,1-2 0 16,0-3 0-16,1-2 0 15,0 2 0-15,1-3 0 0,2 0 0 0,-1-1 0 16,2 0 0-16,0-1 0 0,-1-2 0 0,3-2 0 16,1 4 0-16,1-4 0 0,2 2 0 0,-1-2 0 15,-7 0 128-15,0 0-128 0,0 0 0 0,0 0 128 16,62 4 0-16,-62-4 0 0,0 0 0 0,0 0 0 15,0 0 0-15,69 2-128 0,-69-2 192 0,0 0-64 16,56 4-128-16,-56-4 128 0,0 0-128 0,60 6 128 16,-60-6-128-16,0 0 0 0,52 13 0 0,-52-13 0 0,0 0 0 15,0 0 0-15,52 16 0 0,-52-16 0 0,0 0 0 16,0 0 0-16,0 0 0 0,0 0 0 16,0 0-512-16,0 0 32 0,56 3 0 0,-52-9-18160 0</inkml:trace>
  <inkml:trace contextRef="#ctx0" brushRef="#br0" timeOffset="107931.64">23877 9806 12431 0,'2'3'256'0,"-1"-3"64"0,2 0 16 0,-1 0 48 0,1 0-384 0,-1 0 0 0,2 0 0 0,-4 0 0 15,0 0 4224-15,0 0 768 0,0 0 144 0,67 16 48 16,-67-16-2368-16,0 0-480 0,55 14-96 0,-55-14 0 0,0 0-1408 0,55 10-288 16,-55-10-48-16,0 0-16 0,55 7-288 0,-55-7-64 15,0 0-128-15,0 0 192 0,68 0-192 0,-68 0 0 16,0 0 0-16,0 0 0 15,0 0 0-15,0 0 0 0,62-7 0 0,-56 5 0 16,-1 1 0-16,-1 1-160 0,-1-2 160 0,-1 2-18288 16</inkml:trace>
  <inkml:trace contextRef="#ctx0" brushRef="#br0" timeOffset="108175.39">23906 10135 11967 0,'0'0'528'0,"0"0"112"0,0 0-512 0,0 0-128 16,0 0 0-16,0 0 0 0,0 0 2496 0,0 0 448 0,0 0 112 0,0 0 16 0,61-4-384 0,-61 4-64 16,0 0 0-16,0 0-16 0,0 0-1344 0,54 13-272 31,-54-13-48-31,0 0-16 0,0 0-688 0,0 0-240 15,61 16 144-15,-61-16-144 0,0 0 0 0,0 0 0 16,0 0-192-16,59 8-15712 0</inkml:trace>
  <inkml:trace contextRef="#ctx0" brushRef="#br0" timeOffset="108691.49">24469 10593 3679 0,'-1'2'320'0,"-2"-2"-320"0,2 0 0 0,1-2 0 16,0 2 3200-16,-1 0 560 0,-2 0 112 0,0 0 32 15,-1-3-32-15,0 2 0 16,2 1 0-16,0-3 0 0,4 0-1904 0,0 0-384 0,3-1-80 0,0-1-16 15,0 2-768-15,-5 3-144 0,0 0-48 0,0 0 0 32,0 0-80-32,0 0-32 0,0 0 0 0,51-24 0 0,-51 24-240 0,0 0-48 15,0 0-128-15,0 0 192 0,48 16-192 0,-39-8 0 16,-3 2 0-16,-1 2 0 0,-2 3 0 0,0-3 0 0,-2 4 0 0,-1-3 0 0,-1 3 0 0,-2-3 0 16,0 2 0-16,-1 1 0 15,-1-2 0-15,0 1 0 16,-1-3-128-16,-2 0 128 0,0 2 0 0,-2-4-128 15,0-1 128-15,0-2 0 0,-1-1-144 0,-1-1 144 16,-2-1 0-16,0-2-144 0,2 0 144 0,0-4 0 0,1 2 0 0,1-5 0 16,2 2 0-16,2-3 0 0,2-2 0 0,2 2 0 15,2 0 0-15,0-3 0 0,2 3 0 0,2 0 0 16,1-2 144-16,-5 8-144 0,0 0 192 0,0 0-192 16,0 0 256-16,0 0-48 0,42-31-16 0,-42 31 0 15,0 0-32-15,0 0-16 0,0 0 0 0,51 7 0 16,-51-7-144-16,0 0 0 0,37 18 144 0,-37-18-144 15,26 19 0-15,-26-19 0 0,26 19 0 0,-14-10 0 16,-12-9 0-16,0 0 0 0,32 20 0 0,-23-14 0 16,1-3-128-16,-2-2-64 0</inkml:trace>
  <inkml:trace contextRef="#ctx0" brushRef="#br0" timeOffset="109043.53">25056 10288 17503 0,'-5'0'768'0,"3"0"176"0,-1 0-752 0,2 0-192 16,0 0 0-16,0 2 0 0,-1-2 2656 0,1 2 496 0,0-1 112 0,0 2 0 0,-1 0-624 0,1 2-128 16,2-1-16-16,1 0-16 15,-1 1-1328-15,3-2-272 0,-2 1-48 0,3 0-16 16,0 1-432-16,0-4-64 0,-5-1-32 0,0 0 0 16,0 0-80-16,0 0-16 0,0 0 0 15,49 15 0-15,-49-15-192 0,0 0 128 0,0 0-128 0,0 0 0 16,50 4 0-16,-50-4 0 0,0 0 0 0,0 0 0 15,0 0 0-15,0 0 0 0,0 0 0 0,0 0-12800 16,0 0-2464-16</inkml:trace>
  <inkml:trace contextRef="#ctx0" brushRef="#br0" timeOffset="109269.64">25041 10463 12895 0,'-1'3'576'0,"1"-3"112"0,0 3-560 0,0-3-128 0,0 0 0 0,1 0 0 16,1 0 2432-16,-1 0 448 15,1 1 80-15,2 2 32 0,1-3-352 0,-5 0-64 16,0 0-16-16,0 0 0 0,0 0-1328 0,0 0-272 16,53 6-48-16,-53-6-16 0,0 0-592 0,0 0-128 15,0 0-32-15,62-4 0 0,-62 4-144 0,0 0 0 16,0 0-192-16,0 0-16016 0</inkml:trace>
  <inkml:trace contextRef="#ctx0" brushRef="#br0" timeOffset="110307.95">25837 9985 4607 0,'0'-2'400'0,"0"1"-400"0,0 1 0 0,0-3 0 0,0 3 2064 0,0 0 336 15,0-2 64-15,1 0 16 0,-1 0 1632 0,1-4 336 16,0 2 64-16,0-2 16 0,1 2-1696 0,-1-2-336 16,0 4-64-16,0-2 0 0,-1 1-1344 0,-1 1-256 15,0 1-48-15,0-2-16 0,-1 3-352 0,-1 0-80 0,0 0-16 16,1 0 0-16,-3 3-96 0,0-2-32 16,0 1 0-16,-1 2 0 0,0 1-192 0,-2-1 176 0,0 2-176 15,-2 0 160-15,0 2-160 0,-1 0 0 0,-1 2 0 16,-1-1 128-16,1 1-128 0,-1-1 0 0,2 0 0 0,0-1 0 15,2 0 0-15,1-2 0 0,0 1 0 0,1-1 0 16,2 1 0-16,0-1 0 0,1 3 0 0,2-3 0 0,-1 0 0 0,3-1 0 0,0 4 0 0,0-3 0 31,1-2 0-31,2 2 0 0,-1 0 0 0,2 0 0 16,0 1 0-16,1-1 0 0,1-2 0 0,0 2 0 16,-6-6 0-16,0 0 0 0,0 0 0 0,31 21 0 15,-31-21 0-15,0 0 0 0,0 0 0 0,32 20 0 0,-26-14 0 16,-2-4 0-16,0 2 0 0,-2 0 0 0,-1 2 0 15,1-4 0-15,-2 2 0 0,0 2 0 0,-3-2 0 0,1 2 0 16,-1-2 0-16,0 1 0 0,-1 1 0 0,-1-2 0 16,0 2 0-16,-1-3 0 0,1 4 0 0,0-5 0 15,0 2 0-15,-1-2 0 0,2 2 0 0,-1-3 0 16,3 2 0-16,-2-1 0 0,0 2 0 0,2-2 0 16,-1 2 0-16,1-1 0 0,2 0-128 0,-1 3 128 15,-1-2 0-15,2 2 0 0,0-2 0 0,0 1 0 16,0 2 0-16,0 0 0 0,2-1 0 0,-1 2 0 15,0-1 0-15,0 0 0 0,2-1 0 0,-1 0 0 16,2 1 0-16,0-4 0 0,-1 1 0 0,2 1 0 16,-5-5 0-16,0 0 0 0,0 0 0 0,0 0 0 15,0 0 0-15,0 0 0 0,50 10-128 0,-50-10 128 0,0 0 0 0,0 0 0 16,0 0 0-16,37 18 0 0,-37-18 0 16,0 0 0-16,18 16 0 0,-13-9 0 0,-1 0 0 0,-1 2 0 15,-1 1 0-15,-1-2 0 0,-1 2 0 0,-2 0 0 16,-1 0 0-16,0 1 0 0,-2 0 0 0,0 0 0 15,-1 0 0-15,-1 1 0 0,0 1 0 0,-2 2 0 16,1-3 0-16,-1 2 0 0,0-2 0 0,1 1 0 16,0-3 0-16,2 0 0 0,0-1 0 0,1 0 0 15,1 0 0-15,3-4 0 0,0 0 0 0,1-2 0 16,0-3 0-16,1 3 0 0,1-2 0 0,2 2 0 0,0-1 0 0,1 2 0 16,-5-4 0-16,0 0 0 0,0 0 0 0,0 0 0 0,0 0 0 0,0 0 0 31,52 6 0-31,-52-6 0 0,0 0 0 0,0 0 0 15,0 0-752-15,0 0-16 0,59-3-16 16,-59 3-17616-16</inkml:trace>
  <inkml:trace contextRef="#ctx0" brushRef="#br0" timeOffset="111100.56">26163 10264 19343 0,'0'-7'1728'0,"0"4"-1392"31,1 3-336-31,-1 0 0 0,0 0 1744 0,0 0 288 16,1-5 48-16,2-1 16 0,1-1 432 0,-4 7 96 16,0 0 0-16,0 0 16 0,0 0-1200 0,0 0-240 15,38-33-48-15,-38 33-16 0,0 0-560 0,0 0-128 16,0 0 0-16,0 0-16 0,57-2-160 0,-57 2-16 15,0 0-16-15,0 0 0 0,38 16-112 0,-28-8-128 16,-1-2 176-16,-1 4-176 0,2 0 0 0,-2 3 0 0,0-1 0 0,-1 0 0 0,-1 2 0 0,-1-2 0 31,-2 4 0-31,0-1 0 0,-2 1 0 0,-2 4 0 16,0-4 0-16,-3 3 0 0,-1-3-240 0,-1 2-48 0,0-2-16 0,-2 0 0 31,1 1-144-31,-2-3-16 0,-1 2-16 0,-1-3 0 16,1-3-272-16,-1 2-48 0,-3-3-16 0,0 1 0 15,-1-4-96-15,-1 0-32 0,1-2 0 0,-1-4 0 16,1 0 240-16,1 0 64 0,2-4 0 0,1 2 0 0,1-5 368 0,3 1 80 0,0-1 0 0,2 1 16 0,3-1 592 0,2-1 112 16,1 0 32-16,0 2 0 15,-1 6 288-15,0 0 64 0,0 0 16 0,0 0 0 16,0 0-96-16,46-33 0 0,-46 33-16 0,0 0 0 16,0 0-192-16,61-10-48 0,-61 10 0 0,0 0 0 15,48 8-144-15,-48-8-48 0,0 0 0 0,48 18 0 16,-48-18-128-16,31 18-16 0,-16-5-16 0,0-1 0 15,-2 0-96-15,0 1-128 0,-1-3 176 0,-2 2-176 0,-1-2 128 16,-1 0-128-16,0 0 0 0,-2-2 0 0,-1 0 128 0,0-2-128 0,-1-1 0 0,-1-1 0 16,0-1 0-16,0 0 0 15,1-3 0-15,-1 0 0 16,-3 0-720-16,0 0-48 0,0 0-16 16,0 0-17968-16</inkml:trace>
  <inkml:trace contextRef="#ctx0" brushRef="#br0" timeOffset="111286.01">26633 10647 14735 0,'-1'9'640'0,"1"-8"160"0,0 4-640 0,0-2-160 16,0 0 0-16,0-2 0 0,0 2 1664 0,0 3 320 16,0 0 48-16,0 6 16 0,0 1 80 0,0-2 32 0,0 6 0 15,0-3 0-15,0 1-784 0,0 1-160 0,0-4-16 16,1 2-16-16,-1 1-800 0,1-4-176 0,0 0-16 0,1-1-16 15,-1 0-672-15,1-4-128 0,1-3-16 0,0 0-14176 0</inkml:trace>
  <inkml:trace contextRef="#ctx0" brushRef="#br0" timeOffset="111725.09">26910 10203 19343 0,'-3'-2'848'0,"2"2"192"0,0-4-832 0,0 4-208 16,-1 0 0-16,2 0 0 0,0 0 2496 0,-1-3 448 15,0 3 80-15,0 0 32 0,-2 3-432 0,2 1-96 16,-1-1-16-16,-1 3 0 0,1 1-1504 0,0 1-304 15,0 2-64-15,-1-2-16 0,2 3-320 0,0 0-64 16,0 0-16-16,-1 1 0 0,4-1-224 0,-2 1 128 16,2-1-128-16,-1 0 0 0,3-1 0 0,0-3 0 15,1 2 0-15,0-3 0 0,1 0 0 0,-1-2 0 16,1 0 0-16,-6-4 0 0,0 0 0 0,0 0 0 16,0 0 0-16,0 0 0 0,0 0 0 0,0 0 0 15,0 0 0-15,49 6 0 0,-49-6 0 0,0 0 0 16,0 0 0-16,0 0 0 0,0 0 0 0,0 0 0 15,51-4 128-15,-51 4-128 0,0 0 0 0,0 0 176 16,0 0-176-16,57-7 160 0,-57 7-160 0,0 0 0 0,0 0 0 0,50 0 0 0,-50 0 0 0,0 0 0 16,0 0 128-16,0 0-128 15,43 10 0-15,-37-7 0 0,0 1 0 0,-2 1 0 32,1-4-448-32,-3 4 0 0,1-4-16 0,-1 3-18176 0</inkml:trace>
  <inkml:trace contextRef="#ctx0" brushRef="#br0" timeOffset="111994.82">27126 10207 15663 0,'-2'3'688'0,"1"0"144"0,-1-3-656 0,1 1-176 0,1 2 0 0,0-1 0 15,0-1 2112-15,-1 4 384 16,1 1 64-16,-3 2 32 0,2 4-64 0,-1 3-16 15,-1 1 0-15,2 1 0 0,-2 1-1024 0,2 2-208 16,0-2-32-16,0 1-16 0,1 3-544 0,0-2-112 0,0-1-32 0,0 2 0 16,1-1-288-16,-1-1-64 15,0 2-16-15,0-5 0 0,-1 4-176 0,-1-5 0 16,1 1 144-16,0-3-144 0,0 2 0 0,0-5 0 16,1-3 0-16,0 2 0 15,1-3-512-15,1-3-112 0,1 0-16 0,-1 0-17024 0</inkml:trace>
  <inkml:trace contextRef="#ctx0" brushRef="#br0" timeOffset="112332.33">27433 10576 7359 0,'-1'0'656'0,"1"2"-528"16,0 0-128-16,0-2 0 0,0 0 2608 0,-2 3 480 16,1 0 112-16,-1 1 0 0,-1 2-160 0,0 4-32 15,-2 1-16-15,1 0 0 0,0 1-1232 0,2 0-240 16,-1 4-48-16,2-4-16 0,0 2-560 0,1 1-128 0,1-2 0 0,-1 0-16 15,2-1-480-15,0-2-80 0,0 2-32 0,-1-2 0 0,1-1-160 16,-1-3-144-16,0-1 144 0,-1 0-208 31,1 1-944-31,1-2-192 0,0-2-48 0,-1-2-14032 16</inkml:trace>
  <inkml:trace contextRef="#ctx0" brushRef="#br0" timeOffset="113363.76">28034 10245 5519 0,'-1'0'496'0,"-1"-2"-496"0,1 0 0 0,0 2 0 15,0-2 1792-15,-1 1 272 0,1-1 48 0,0 2 16 16,-2-1 1312-16,0-3 256 0,-2-1 48 0,-3 2 16 16,1-3-944-16,0-2-176 0,-1 3-32 0,-1 2-16 15,2-4-1232-15,0 1-240 0,-1 2-48 0,1 1-16 16,-1 0-544-16,0 0-96 0,-1 3-32 0,0-3 0 16,1 6-128-16,-2-3-16 0,0 3-16 0,-1 1 0 0,0 2-64 15,0 3-16-15,-1-2 0 0,0 6 0 0,0 1-144 0,1 0 128 16,-1 1-128-16,1 1 128 0,1 2-128 0,2 2 0 15,-1-4 0-15,3 3 0 0,1-1 0 0,1 0 0 16,2-1 0-16,1-1 0 0,3 1 0 0,2 1 0 16,0-2 0-16,0 2 0 0,3-4 0 0,-1 1 0 0,0-2 128 0,1 0-128 15,1-1 0-15,2-2 0 16,-2 0 0-16,2 0 0 0,1-1 0 0,-1-3 0 16,1 0 0-16,-1 0 0 0,1-2 0 0,1-1 0 15,-12-3 0-15,0 0 0 0,34 9 0 0,-34-9 0 16,0 0-128-16,0 0 128 0,0 0-208 0,0 0 16 0,55-27 16 0,-55 27 0 15,0 0-32-15,0 0-16 0,0 0 0 0,0 0 0 32,24-42-208-32,-22 33-32 0,-1 2-16 0,0-2 0 15,0 2-48-15,-2-2-16 0,0 2 0 0,-2 0 0 0,2 3 416 0,-3 0 128 0,1 0 0 0,-2-2 0 16,-1 3 0-16,-1 0 0 0,1 0 0 0,0 2 0 16,-1 1 336-16,-1 0-16 0,2 1-16 0,-1 2 0 15,-1-3 48-15,-1 2 16 0,1-1 0 0,-2 4 0 16,1-1-96-16,-1 0-16 0,2-2 0 0,-2 2 0 0,1 2-96 0,2-2-32 15,-1 1 0-15,1-4 0 16,1 2-128-16,0-2 192 0,1 1-192 0,1-2 192 16,1 3-192-16,1-3 128 0,2 0-128 0,-1 0 128 15,2 0-128-15,0 0 0 0,2 0 0 0,-1 0 0 0,3-3 0 0,0 1 0 16,-5 2-224-16,0 0 80 16,0 0-624-16,0 0-112 0,0 0-16 0,59-29-16704 15</inkml:trace>
  <inkml:trace contextRef="#ctx0" brushRef="#br0" timeOffset="114209.2">28331 10052 11055 0,'-4'0'480'0,"3"-2"112"0,-1 0-464 0,1 2-128 0,1 0 0 0,0 0 0 16,-1-2 2384-16,1 2 464 0,1 0 96 0,-1-3 0 15,1 2 384-15,1 1 80 0,-1 1 16 0,0 2 0 16,2 1-1504-16,-2 1-288 0,3-2-64 0,-1 3-16 16,2-3-848-16,1 2-192 0,2 0-16 0,0 1-16 15,-8-6-208-15,0 0-32 0,31 14-16 0,-19-8 0 16,-1 0-80-16,-11-6-16 0,21 12 0 0,-13-5 0 15,1 0-128-15,0 2 0 0,-2-1 0 0,0 2 128 16,1 0-128-16,-3-4 0 0,-1 0 0 0,-1 1 0 16,1-1 0-16,-2 0 0 0,2-1 0 0,-1 1 0 15,-2 0 0-15,0 0 0 0,-1-1 0 0,0 0 0 16,-1 0 0-16,-2 2-176 0,1-1 176 0,-3 0-128 0,0-1 128 0,-1 3 0 16,-2-1 0-16,1 1 0 0,-2 0 0 15,2 0 0-15,-2 2 0 0,1-1 0 0,0 1 0 0,0 0 0 16,-1 0 0-16,0 2 0 0,1-2 0 0,-1 2 0 15,2 1 0-15,-2-3 0 0,3-1 0 0,-1 0 0 16,4-2 0-16,-1 0 0 0,3-2 0 0,0-2 128 16,2 0-128-16,0-2 128 0,2 1-128 0,0-2 0 15,-3 0 128-15,0 0-128 0,0 0 0 0,0 0 128 16,0 0-128-16,0 0 0 0,0 0 0 0,0 0 0 0,53-16 0 0,-46 18 128 0,-2 0-128 0,1-2 0 16,-1 4 0-16,0 1 0 0,-2-2 0 0,0 4 0 31,-1-1 0-31,-2 1 0 0,0 2 0 0,-1-2 0 15,0 4 0-15,-2-3 0 0,0 1 0 0,0 0 0 16,-1 0 0-16,1-1 128 0,-1 0-128 0,0-2 0 0,1 1 128 16,-1-1-128-16,0 1 0 0,0-1 144 0,2-2-144 0,-2 2 0 15,3-1 128-15,-1 0-128 0,0 1 0 0,2-1 0 16,0-1 0-16,2 0 0 0,0-2 0 0,1 2 0 16,0-2 0-16,2 2 0 0,0-1 0 0,0-3 0 15,0 3 0-15,1 0 0 0,-1 0 0 0,0 0 0 16,1-2 0-16,-1 3 0 0,-1 1 0 0,1-2 0 15,-1 0 0-15,1 1 0 0,-2 2-128 0,2-2 128 16,-2-1 0-16,0 2 0 0,0-1 0 0,-1 0 0 16,1 2 0-16,-1-1 0 0,-2-2 0 0,2 0 0 15,-1 1 0-15,0 2 0 0,0-2 0 0,2 2 0 16,-2-3 0-16,0 4 0 0,-1-1 0 0,0 0 0 16,0 0 0-16,-1 2-192 0,-2 0 192 0,1 1-192 15,-3-2 16-15,-1 2 16 0,0 1 0 0,-2-4 0 0,1 4 160 16,-1-4 0-16,1 3 0 0,0-2 0 0,-1 2 0 0,-1-2 0 15,1 2 0-15,-1 1 0 0,1-2 0 0,-1 0 0 16,0 1 0-16,1-2-128 0,-1 2 128 0,1-1-192 16,1 0 192-16,0 0-192 15,-1-1-208-15,1-1-48 0,-1 1-16 0,2-3 0 16,0 1-1360-16,2-5-272 0</inkml:trace>
  <inkml:trace contextRef="#ctx0" brushRef="#br0" timeOffset="183667.72">18595 14990 6447 0,'-1'0'576'0,"1"-3"-576"16,-1 3 0-16,0 0 0 0,1-1 1552 0,-2 1 208 16,0-2 32-16,-3-2 16 0,-3 1 784 0,1-3 160 15,-2 3 16-15,1-4 16 0,-1 1-400 0,-1 0-80 16,2 2 0-16,-2-2-16 0,0 0-768 0,1 0-160 16,-1 2-16-16,0-2-16 0,0 0-496 0,2 2-112 15,-2 2-16-15,0-1 0 0,-1 2-208 0,0 1-48 16,-3-3-16-16,2 3 0 0,-2 3-144 0,-1-3-32 0,2 1 0 0,-2 2 0 15,0-1-112-15,0 2-16 16,2 2-128-16,-2-2 192 0,4-1-192 0,-2 2 176 0,1 1-176 16,0 1 160-16,0 0-160 0,0-1 160 0,2 3-160 0,0 1 160 15,0-4-32-15,2 4 0 0,-2-1 0 0,-1 2 0 16,0 3-128-16,-1 0 160 0,1 2-160 0,-1 1 160 0,1 1-160 0,-2-1 160 0,4 0-160 0,-3-1 160 31,4 2-160-31,-1-2 128 0,2 0-128 0,-1 0 128 16,2-6-128-16,0 5 0 0,0 1 0 0,1 2 0 0,1 2 0 0,0-1 0 0,2-1 0 0,1 0 0 15,-1-1 0-15,2-1 0 0,0 0 0 0,2 0 0 32,0 3 0-32,1-3 0 0,-1 0 0 0,3 0 0 0,0 2 0 0,2-1 0 15,1 1 0-15,0-2 0 0,2-1 0 0,0 1 0 16,1-2 0-16,2 0 0 0,-1-1 0 0,2 0 0 0,-1 0 0 0,3-3 0 16,0 2 0-16,2-2 0 0,-1 2 0 0,2 3 0 15,-2-1 0-15,3 1 0 16,-1-2 0-16,3 2 0 0,-1 5 0 0,-2-7 0 0,4-1 0 0,-2-1 0 0,1 0 0 15,-2-1 0-15,-2-3 0 0,2 2 0 0,2-1 0 0,2-1 0 32,0 0 0-32,1-1 0 0,1 0 0 0,-26-6 0 15,53 7 0-15,-53-7 0 0,55 2 0 0,-55-2 0 16,50-2 0-16,-50 2 0 0,54-4 0 0,-54 4 0 16,55 0 0-16,-55 0 128 0,61-9-128 0,-61 9 0 0,60-10 0 0,-60 10 128 15,56-10-128-15,-56 10 0 0,53-8 0 0,-53 8 0 16,52-13 0-16,-52 13 128 0,0 0-128 0,74-16 0 0,-74 16 0 0,0 0 0 15,71-22 128-15,-71 22-128 0,0 0 0 0,67-18 0 16,-67 18 0 0,0 0 128-16,64-24-128 0,-64 24 0 0,0 0 0 0,0 0 0 15,65-28 0-15,-65 28 0 0,0 0 0 0,55-25 128 16,-55 25-128-16,0 0 0 0,0 0 0 0,64-41 0 16,-64 41 0-16,0 0 0 0,46-38 0 0,-46 38 0 15,0 0 0-15,47-50 0 0,-47 50 0 0,0 0 0 0,43-48 0 0,-43 48 0 0,0 0 0 0,37-49 0 16,-37 49 0-16,0 0 0 0,35-55 0 0,-35 55 0 15,0 0 0-15,25-53 0 0,-25 53 0 0,0 0 0 32,16-45 0-32,-14 32 0 0,1-3 128 0,-2 3-128 0,-1-1 0 0,-1 0 0 15,-2 2 0-15,1-3 0 0,-2 1 144 0,-1-1-144 16,0 2 160-16,-1-2-160 0,-1 4 192 0,-1-4-48 16,-2 1-16-16,0 2 0 0,0 0 16 0,-1-1 0 15,1 1 0-15,-2-2 0 0,0 4 0 0,-2-1 0 16,-2 1 0-16,0 0 0 0,2 1-16 0,-2 0-128 0,-1 2 192 0,0-2-64 15,1 3 0-15,-2-1-128 0,0 0 192 0,-1-2-64 16,3 3-128-16,-1-2 128 16,-1 0-128-16,1-1 128 0,0 2-128 0,0-2 0 15,-1 2 0-15,1-2 0 0,1 3 0 0,0-1 0 16,0 1 0-16,0-1 0 0,0 1 0 0,-2 1 0 16,2 2 128-16,-1-1-128 0,1 0 0 0,-2 2 0 15,4-1 0-15,-2 2 0 0,1-2 0 0,0 1 128 16,-1 1-128-16,0 1 0 0,0-3 0 0,1 1 128 0,0 1-128 0,0 1 0 15,-1-3 0-15,0 3 128 0,-1 0-128 0,-1 0 0 0,2 0 0 0,3 0 0 16,-2 0 128-16,-1 3-128 16,-2-3 0-16,0 0 0 0,2 0 0 0,-2 0 128 15,2 0-128-15,-1 0 0 0,1 1 0 0,-1 1 0 16,1 2 0-16,-2-2 0 0,2 2 0 0,0 1 0 16,0 1 0-16,0 2 0 0,-1 0 0 0,-1 0 0 15,1 0 0-15,0-1 0 0,1 3 128 0,1-4-128 16,0 4 0-16,0-4 0 0,3 0 0 0,-2-2 0 0,3 1 0 0,-1-2 0 0,1-1 0 0,1 0 0 15,0-2 0-15,0 0 0 0,1 0 0 0,2-2 0 32,-1 0 0-32,0 0 0 0,-1 1 0 0,-1-2 0 15,-1-1 0-15,0 2 0 0,-1-1 0 0,0 2 0 0,1 1 0 0,0 0 0 16,1 0 0-16,-1 1 0 0,1 2 0 16,2 1 0-16,-1 1 0 0,2-2 0 0,0 1 0 0,2 0 0 15,0 1 0-15,4-2 0 0,0 0-192 0,1-2 16 16,2 2 16-16,1-1 0 0,2-2-448 0,4 0-96 0,-9 0 0 0,0 0-16 15,0 0-688-15,55-15-144 0</inkml:trace>
  <inkml:trace contextRef="#ctx0" brushRef="#br0" timeOffset="185800.21">20509 14860 5519 0,'-1'0'496'0,"0"0"-496"0,0 0 0 0,1 0 0 0,0 1 1200 0,0-2 144 0,0 1 16 0,-3 0 16 31,2 0 352-31,-3 0 64 0,2 0 0 0,-2-2 16 16,0 0 48-16,2 2 16 0,-2-2 0 0,-1-1 0 15,2 2-16-15,-2 1-16 0,0-2 0 0,0 2 0 16,-1-3-448-16,-2 3-96 0,2 0-16 0,-1 0 0 16,-3 0-352-16,1 0-80 0,0 3-16 0,1-3 0 15,-1 0-256-15,-1 0-64 0,1 2-16 0,0-2 0 0,-1 0-224 0,0 0-32 16,0 0-16-16,-1 0 0 0,0 0-80 0,0-2-16 15,-2 2 0-15,1 0 0 0,-1 0-128 0,-1 0 160 16,-1 0-160-16,-1 2 160 0,0-2-160 0,-2 1 160 16,1 4-160-16,0-3 160 0,1 0-32 0,-2 2-128 15,0 2 192-15,-2-2-64 0,3 1 0 0,1-2 0 0,-1 0 0 0,1 0 0 0,2-1-128 0,-3 0 160 32,1 1-160-32,0-2 160 0,1 1-160 0,1-2 0 15,-1 3 144-15,0-2-144 0,0 2 0 0,-1-3 0 16,0 0 0-16,-1 0 128 0,1 0-128 0,0 0 128 0,-1 2-128 15,1-1 128-15,0 2-128 0,-1-1 0 0,0 2 128 16,-2-3-128-16,1 4 128 0,-1-1-128 0,0-1 128 16,2 2-128-16,1-1 128 0,0 0-128 0,0 2 160 0,0-3-160 15,0 3 176-15,1-3-176 0,1 0 192 0,3 1-192 16,1-1 160-16,0 0-160 0,-1 0 128 0,-1 0-128 16,0 3 0-16,-1-2 128 0,2-2-128 0,2 0 0 15,3 0 176-15,0-1-48 0,-3 2-128 0,-3-1 192 16,0 2-192-16,-3 2 0 0,-1 0 0 0,0 0 0 15,2 1 0-15,2 0 128 0,-2 2-128 0,1-2 144 16,0 2-144-16,1-1 0 0,-1 2 144 0,0 0-144 16,-1 3 0-16,1-3 144 0,-1 2-144 0,2-2 0 15,-1 2 128-15,2 1-128 0,0-1 0 0,0-2 0 16,2 2 0-16,-1-2 0 0,2 0 0 0,0 0 0 0,2-2 0 16,1 1 0-16,-2 5 0 0,1 1 0 0,-1 1 0 0,1-3 0 15,0 2 0-15,1-1 0 0,1 1 0 0,2-3 0 16,-1-1 0-16,1 1 0 0,1 3 0 0,-1-1 0 15,1 1 0-15,1 1 0 0,0 0 0 0,1-1 0 16,-1 2 0-16,2 2 0 0,0-1 0 0,-1 1 0 16,1-3 0-16,0 0 0 0,1 0 0 0,-1-1 0 15,1-2 0-15,-1 0 0 0,2 0 0 0,-2 2 0 16,3-3 0-16,-1 2 0 0,1 1 0 0,0-3 0 16,0-2 0-16,1 3 0 0,0 0 0 0,1 2 0 15,1 1 0-15,1-4 0 0,-1-2 0 0,3 0 0 16,0 3 0-16,2-4 0 0,0 0 0 0,2-3 0 0,0 0-128 0,0-2 128 15,0 2 0-15,-2-4 0 16,1-2 0-16,1 1 0 0,3 3 0 0,2 2 0 0,2-3-128 16,-1 1 128-16,2 1 0 0,-2-1 0 0,-2 0 0 0,3 2 0 15,0-4 0-15,0 4 0 0,-1 1 0 16,1-3 0-16,1 3 0 0,-1-1 0 0,-1-1 0 0,0-1 0 16,0-1 0-16,0 1 0 0,1-2 0 0,-2 1 0 0,1-2 0 0,-21-1 0 15,41 3-128-15,-21-3 128 16,-20 0 0-16,0 0 0 0,59 0 0 0,-59 0 0 15,43-3 0-15,-43 3 0 0,0 0 0 0,60-1-144 16,-43 1 144-16,0 0 0 0,0 0 0 0,0 0 0 16,-17 0 0-16,0 0 0 0,53 0 0 0,-53 0 0 15,0 0 0-15,55-6 0 0,-55 6 0 0,0 0-128 16,0 0 128-16,70-15 0 0,-70 15 0 0,0 0 0 16,58-20 0-16,-58 20 0 0,0 0 0 0,55-20 0 0,-55 20 0 15,0 0 0-15,54-18 0 0,-54 18-128 0,0 0 128 16,51-23 0-16,-51 23 0 0,0 0 0 0,0 0 0 0,62-28 0 15,-62 28 0-15,0 0 0 0,0 0 0 0,61-33 0 16,-61 33 0-16,0 0 0 0,0 0 0 0,65-36 0 16,-65 36 0-16,0 0 0 0,0 0 0 0,64-39 0 0,-64 39 0 0,0 0 0 15,50-27 0-15,-50 27 0 0,0 0 0 0,0 0 0 0,61-38 0 0,-61 38 0 32,0 0 0-32,0 0 0 0,0 0 0 0,60-37 0 15,-48 33 0-15,-3 0 0 0,1 1 0 0,-1-4 0 0,1 3 0 0,-10 4 0 0,0 0 0 0,0 0 0 31,0 0 0-31,0 0 0 0,54-36 0 0,-45 27 0 0,-9 9 0 0,0 0 0 0,0 0 0 0,44-42 0 16,-44 42 0-16,0 0 0 16,0 0 0-16,0 0 0 0,44-49 0 0,-44 49 0 15,0 0 0-15,0 0 0 0,0 0 0 0,42-55-128 16,-42 55 128-16,0 0 0 0,0 0 0 0,0 0 0 16,33-57 0-16,-33 57 0 0,0 0 0 0,0 0 0 15,0 0 0-15,19-50 0 0,-18 40 0 0,0 0 0 16,-2-3 0-16,0-1 0 0,-2-3 0 0,1 1 0 15,-2 8 0-15,-1-2 0 0,0-9 0 0,-1 6 0 16,1 7 0-16,-1-1 0 0,-2 1 0 0,1-3 0 16,-2 5 0-16,1-5 128 0,1 5-128 0,0-2 0 0,0 0 0 0,-1 0 0 0,0-3 0 0,-1 3 128 15,0 0-128-15,-1-2 0 0,0 0 0 0,1 0 128 32,-1-2-128-32,-1 4 0 0,1 0 0 0,-1 0 128 0,1-1-128 15,-1 1 0-15,2 0 0 0,-2 0 128 0,-3 0-128 0,1-2 0 16,-4 0 0-16,1 1 0 0,2 0 0 15,-3-2 0-15,4 6 0 0,-1-3 0 0,2 1 0 0,-2 1 0 16,3 0 0-16,0 2 0 0,1 0 0 0,0 0 128 16,-1-1-128-16,1 2 0 0,0-1 0 0,0 2 144 0,1-4-144 0,0 4 0 15,-1-2 144-15,0 2-144 16,0-4 0-16,0 1 144 0,2 2-144 0,-2-1 0 16,0-2 0-16,1 2 0 0,-1-1 0 0,2 2 0 15,-1-2 128-15,0 3-128 0,1-2 0 0,-1 1 0 16,0 1 0-16,2 0 0 0,1-3 0 0,0 3 0 15,-2 0 0-15,1 0 0 0,1 0 0 0,-2 0 0 16,2 3 0-16,-1-3 0 0,2 1 0 0,-2 1 0 16,3-2 0-16,0 3 0 0,-1-3 0 0,1 1 0 0,0 2-192 0,-1-3 192 0,2 0-336 0,-1 2 48 15,0-2 16-15,2-2 0 32,-1 2-160-32,0 0-16 0,1 0-16 0,0-3 0 0,1 2 48 0,-2 1 16 0,2 0 0 0,0 0 0 15,-2 0 16-15,2 0 16 0,0 0 0 0,-2 0 0 16,2 1-16-16,0-1-16 0,0 3 0 0,-1-3 0 15,1 0-368-15,-1-3-80 0,1 2-16 0,-1 1 0 32,1-3-1344-32,-1 0-272 0</inkml:trace>
  <inkml:trace contextRef="#ctx0" brushRef="#br0" timeOffset="186733.13">18635 14569 8287 0,'-3'3'736'0,"2"-2"-592"16,0 2-144-16,0-3 0 0,1 0 1392 0,-2 1 240 15,1 0 48-15,-3 3 16 0,2-1 512 0,-2 0 96 16,2-2 32-16,-1 2 0 0,2-3-288 0,0 0-64 15,1 0-16-15,0-4 0 0,1 1-400 0,0 0-80 16,1-1-16-16,-1-1 0 0,1-2-176 0,2-2-32 16,-4 9-16-16,0 0 0 0,14-38-608 0,-14 38-128 0,0 0-32 0,14-47 0 0,-14 47-160 0,12-36-16 15,-12 36-16-15,0 0 0 0,18-53-64 0,-18 53-16 32,0 0 0-32,19-51 0 0,-19 51 0 0,0 0 0 0,17-51 0 0,-17 51 0 15,0 0-32-15,17-50-16 0,-17 50 0 0,0 0 0 16,21-45-32-16,-21 45 0 0,0 0 0 0,0 0 0 15,20-43-128-15,-17 37 192 0,0 2-192 0,-1 0 192 16,0 2-64-16,-1-2-128 0,0 2 192 0,2 2-64 16,-2 0 16-16,0 2 0 0,2-1 0 0,-1 4 0 0,1-1-16 0,-1 2-128 0,1 4 192 0,-1-1-64 15,2 4-128 1,0 0 160-16,-1 3-160 0,2 0 160 16,-1 2-160-16,2 1 0 0,-1 3 0 0,0-2 0 15,0-2 0-15,0 1 0 0,0 0 0 0,1 0 0 0,-1 1 0 16,0-1 0-16,0-1 0 0,-1-2 0 15,-1-1 0-15,2 1 0 0,-1 0 0 0,-1-3 0 0,0-1 0 0,0-1 0 16,-1 0 0-16,-1-5 0 0,1 4 0 0,-1-3 0 16,0-4 0-16,0 1 0 0,-1-2 0 0,0 1 0 15,0-2 0-15,0-1 0 16,0 0-640-16,-1-4 0 0,0 2 0 0,-2-2 0 16,2-2-544-16,-1-1-112 0,-1 0-32 0,-2 1-17104 15</inkml:trace>
  <inkml:trace contextRef="#ctx0" brushRef="#br0" timeOffset="186967.93">18687 14409 9375 0,'-4'2'192'0,"2"-2"64"0,0 0 0 0,2 0 16 0,0 0-272 0,0 0 0 0,2 0 0 0,0 0 0 15,1 0 3920-15,1 0 736 0,1 1 144 0,2 2 16 16,0-3-1680-16,0 0-320 0,2 0-80 0,0 0-16 15,-9 0-1424-15,0 0-272 0,0 0-64 0,0 0-16 16,54-4-576-16,-54 4-112 0,0 0-32 0,0 0 0 16,53 0-224-16,-53 0 0 0,0 0 0 0,0 0 0 15,50 4-192-15,-50-4-16 0,0 0-16 0,0 0-17648 16</inkml:trace>
  <inkml:trace contextRef="#ctx0" brushRef="#br0" timeOffset="188876.8">20167 14583 7359 0,'-3'2'656'0,"2"-2"-528"0,0 3-128 0,0-3 0 0,1 0 1280 0,0 0 240 16,0 0 32-16,0 0 16 0,0-3 1152 0,0 3 224 0,0-2 64 0,0-2 0 31,0 1-256-31,0-1-64 0,1-5 0 0,0 1 0 0,0-4-832 0,1 0-160 16,-2 12-32-16,0 0-16 0,3-51-880 0,-3 33-160 16,0-3-32-16,0-1-16 0,0-1-224 0,-1 0-32 0,0 1-16 0,-2-3 0 15,0 0-48-15,-1 3-16 0,0-3 0 0,-1 2 0 16,0 2 0-16,-1 1 0 0,1 4 0 0,0 0 0 15,2 1 0-15,-1 2 0 16,0 4 0-16,1-1 0 0,0 0-16 0,1 1 0 16,-1 3 0-16,3 0 0 0,-1 2-48 0,1 0-16 15,1 2 0-15,0-2 0 0,2 4-16 0,1-2-128 16,-1 2 192-16,3 0-64 0,1 0-128 0,0 2 192 16,0-2-192-16,2 4 192 0,-2-2-192 0,2 0 0 0,1 0 0 15,0 2 128-15,2-1-128 0,-1 2 0 0,1-1 0 0,-12-4 0 16,23 6 0-16,-11-2 0 0,0 2 0 0,-1-3 0 15,0 3 0-15,0-2 0 16,-1-2 0-16,0 4 0 0,0-2 0 0,-3 2 0 0,2 0 0 0,-4-2 0 16,0 2 0-16,-2 0 0 0,0-2 0 0,-2 2 0 15,0 0 0-15,0 1 0 0,-2-4 0 0,1 1 0 16,-1 1-192-16,-1-1 16 0,-3-1 16 0,1 0 0 0,-1 1 32 0,-1-1 0 0,-2 0 0 0,0-1 0 31,-1 2 128-31,-1-2-128 0,-1-2 128 0,0 2-128 16,0 0 128-16,0-2 0 0,1 3 0 0,0 0 0 15,2 0 0-15,1-3 0 0,3 3 0 0,1-3 0 16,3 3 0-16,-2-2 0 0,4 2 0 0,0-2 0 0,2 1 0 16,-1 1 0-16,1 1 0 0,2-1 0 0,1 2 0 0,-1-1 0 15,0 2 160-15,0-2-160 0,1 2 256 0,0-2-64 16,1 1 0-16,1 0 0 0,1 1 32 0,0-1 0 0,0 1 0 0,0-2 0 16,-1 2-64-16,3 0-16 0,-3 0 0 0,1 0 0 15,0 1-144-15,-1 0 0 16,-2-1 0-16,1 3 128 0,-1-3-128 0,-1 1 0 15,1 2 0-15,-4-3 0 0,0 0 0 0,-1 2 0 16,1-2 0-16,-2 0 0 0,0 3 0 0,0-2 0 16,-1 2 0-16,0-2 0 0,-1 2 0 0,1-3 0 15,-1 4 0-15,0-4 0 0,-2 4 0 0,2-4 0 0,-3 1 0 0,-1-1 0 0,0 0 0 0,-2 0 0 16,-2 0 0-16,1-2 0 0,-2 0 0 0,-1-2 0 16,-2 1 0-16,0-3 0 0,-2 1 0 0,0-1 0 15,0-1 0 1,0 1 0-16,2 0 0 0,0-3 0 0,1 3 0 0,2-2 0 15,1 2 0-15,1-2 128 0,2 2-128 0,-1 0 0 16,4 0 128-16,-1 0-128 0,0 2 128 0,2 0-128 16,-1-2 0-16,2 3 128 0,0 0-128 0,1-1 0 15,-1 0 0-15,2 1 0 0,1-3 0 0,1 0 0 16,0 0-224-16,2-3-80 0,2 1-16 0,-1 0 0 31,-6 2-720-31,0 0-160 0,0 0-16 0,0 0-18624 0</inkml:trace>
  <inkml:trace contextRef="#ctx0" brushRef="#br0" timeOffset="191981.37">18180 15423 3455 0,'2'0'0'0,"-2"0"144"0,1-3-144 0,-1 3 192 0,0 0-192 0,0 0 0 16,2-1 0-16,-2 0 0 0,0-1 1104 0,0 0 192 15,0-2 48-15,-2 1 0 16,4-4-48-16,-1 1 0 0,0-4 0 0,3-1 0 15,-2 0-32-15,-2 11-16 0,0 0 0 0,21-62 0 16,-21 62-48-16,24-58-16 0,-24 58 0 0,27-62 0 16,-27 62-608-16,31-58-112 0,-31 58-16 0,30-53-16 15,-30 53-432-15,28-45 0 0,-28 45-192 0,0 0 192 32,42-56-704-32,-42 56-32 0,0 0 0 0,0 0 0 0,43-45-704 0,-43 45-144 0</inkml:trace>
  <inkml:trace contextRef="#ctx0" brushRef="#br0" timeOffset="192232.96">18315 15587 4607 0,'3'-6'400'0,"0"2"-400"16,-1-2 0-16,1-3 0 0,0 3 896 0,0 3 80 0,1-7 32 0,-4 10 0 0,0 0 656 0,30-68 144 15,-30 68 32-15,43-84 0 0,-21 38-240 0,-22 46-32 16,44-81-16-16,-44 81 0 0,44-75-752 0,-44 75-160 31,38-67-16-31,-38 67-16 0,37-57-608 0,-37 57 0 16,30-47-144-16,-30 47 144 16,0 0-1008-16,36-57-80 0,-36 57 0 0,0 0-7696 0</inkml:trace>
  <inkml:trace contextRef="#ctx0" brushRef="#br0" timeOffset="192468.41">18532 15654 10127 0,'-7'9'448'0,"3"-6"96"0,2 0-544 0,0-3 0 0,1 0 0 0,1-3 0 0,1-3 1152 0,1 0 112 16,1-6 16-16,-3 12 16 15,13-43-256-15,-13 43-48 0,22-65-16 0,-22 65 0 0,27-73-16 0,-27 73-16 16,34-79 0-16,-34 79 0 0,43-85-368 0,-43 85-80 0,46-83-16 0,-46 83 0 31,45-76-480-31,-45 76 0 0,40-67 0 0,-40 67-160 16,33-50-992-16,-33 50-192 0</inkml:trace>
  <inkml:trace contextRef="#ctx0" brushRef="#br0" timeOffset="192683.47">18695 15697 13823 0,'-2'1'1216'0,"1"-2"-960"0,1-1-256 0,0-1 0 16,1 0 496-16,0-1 48 15,2-7 16-15,-1-5 0 0,-2 16 16 0,16-55 16 0,-16 55 0 0,26-73 0 16,-26 73-112-16,35-83-32 0,-35 83 0 0,43-91 0 15,-21 44-224-15,1 2-48 0,-1-2-16 0,-22 47 0 32,36-71-928-32,-36 71-176 0,32-63-32 0,-32 63-6992 0</inkml:trace>
  <inkml:trace contextRef="#ctx0" brushRef="#br0" timeOffset="192926.44">18877 15770 9215 0,'-8'1'400'0,"4"2"96"0,1-1-496 0,2-2 0 0,0-2 0 0,1-2 0 16,1-1 624-16,2-2 16 0,0-6 16 0,-3 13 0 15,20-50 448-15,-20 50 96 16,29-63 16-16,-29 63 0 0,33-77-112 0,-33 77-16 15,44-92 0-15,-19 42 0 0,2-3-960 0,1 2-128 16,0-2-144-16,-2 6-8592 0</inkml:trace>
  <inkml:trace contextRef="#ctx0" brushRef="#br0" timeOffset="193144.09">19225 15536 12895 0,'1'0'576'0,"0"-3"112"0,0 0-560 0,2 0-128 0,-2 0 0 0,2-3 0 16,2 0 320-16,-5 6 48 0,0 0 0 0,30-71 0 16,-30 71-368-16,35-84 0 0,-35 84 0 0,37-77 0 15,-37 77-880-15,34-79-192 16,-34 79-32-16,30-69-16 0,-30 69 944 0,0 0 176 0,36-51 0 0,-36 51 144 0,0 0-144 0</inkml:trace>
  <inkml:trace contextRef="#ctx0" brushRef="#br0" timeOffset="193398.7">19327 15658 5519 0,'5'-8'240'0,"-2"2"64"0,0 0-304 0,1-3 0 0,-1 3 0 0,-1 0 0 16,2-2 832-16,-4 8 96 0,0 0 32 0,36-87 0 0,-17 40-192 16,2-5-48-1,2-2 0-15,-1 1 0 0,-2 8-288 0,-20 45-64 16,37-82-16-16,-37 82 0 0,32-73-352 0,-32 73 0 16,28-62 0-16,-28 62 0 15,23-46-1008-15,-23 46-208 0,0 0-64 0,0 0 0 0,0 0 1008 0,0 0 272 0,0 0 0 0,0 0 0 16,0 0-176-16</inkml:trace>
  <inkml:trace contextRef="#ctx0" brushRef="#br0" timeOffset="193578.03">19509 15663 16575 0,'-9'3'736'0,"4"0"160"0,2-2-720 0,0-1-176 15,2-1 0-15,1-4 0 16,0 1 1216-16,0-5 224 0,1-2 32 0,1-10 16 15,-2 21-720-15,11-57-160 0,-11 57-32 0,21-76 0 16,-21 76-432-16,27-82-144 0,-27 82 0 0,33-88 0 16,-33 88-416-16,34-74-192 0,-34 74-32 15,32-49-16-15,-32 49-1312 0,0 0-256 16,43-55-48-16,-43 55-5120 0</inkml:trace>
  <inkml:trace contextRef="#ctx0" brushRef="#br0" timeOffset="193818.95">19847 15878 15663 0,'-4'1'688'0,"3"-2"144"0,1-2-656 0,0-3-176 0,1 0 0 0,0-2 0 15,3-4 480-15,-4 12 64 0,13-56 16 0,1 11 0 0,2-8-352 0,0-2-64 16,-1 4-16-16,-1 2 0 31,1 4-528-31,-15 45-112 0,27-81-32 0,-27 81 0 16,26-67-544-16,-26 67-96 0,24-57-32 0,-24 57-4752 0</inkml:trace>
  <inkml:trace contextRef="#ctx0" brushRef="#br0" timeOffset="194083.04">20082 15707 2751 0,'0'7'256'0,"-2"-4"-256"0,2-1 0 0,0 0 0 0,2-2 368 0,-1-2 16 16,1-3 16-16,2-2 0 0,-4 7 256 0,0 0 48 16,28-67 16-16,-28 67 0 0,29-69-336 0,-29 69-64 15,33-82 0-15,-15 38-16 0,-18 44-304 0,33-89-224 16,-33 89 32-16,32-85 16 0,-32 85-96 0,30-75-32 0,-30 75 0 0,23-58 0 15,-23 58 80-15,0 0 16 0,26-60 0 0,-26 60 0 16,0 0 208-16,0 0 0 16,0 0 0-16,25-50 0 0,-23 46-160 0,2 2 160 15,0 2-128-15,-2 2 128 0,2 2 0 0</inkml:trace>
  <inkml:trace contextRef="#ctx0" brushRef="#br0" timeOffset="194299.46">20321 15619 14735 0,'-1'3'1312'0,"0"-6"-1056"0,1 3-256 0,1-3 0 16,0-1 1328-16,1-1 208 0,-1-3 32 0,3-4 16 16,-4 12-704-16,12-47-144 0,-12 47-32 0,20-63 0 15,-20 63-400-15,26-70-96 0,-26 70-16 0,29-80 0 16,-29 80-192-16,30-74-128 0,-30 74 128 0,27-60-208 0,-27 60-48 0,28-58 0 0,-28 58 0 0,24-50 0 31,-24 50-1248-15,0 0-256-16,31-51-48 0,-31 51-6304 0</inkml:trace>
  <inkml:trace contextRef="#ctx0" brushRef="#br0" timeOffset="194560.82">20545 15591 21183 0,'-3'8'944'0,"1"-6"192"0,0 0-912 0,1 1-224 15,1-3 0-15,0 0 0 0,1-3 1280 0,0-1 192 16,0 0 64-16,3-8 0 0,-4 12-416 0,0 0-80 16,17-59-16-16,-17 59 0 0,21-61-512 0,-21 61-96 15,26-77-32-15,-26 77 0 0,31-86-384 0,-31 86 0 16,34-75 0-16,-34 75 0 0,29-61-448 0,-29 61 48 0,0 0 0 0,34-53 0 15,-34 53-912-15,0 0-176 0,0 0-48 0,0 0-6464 16,44-40-1280-16</inkml:trace>
  <inkml:trace contextRef="#ctx0" brushRef="#br0" timeOffset="194781.63">20617 15520 7359 0,'-4'0'656'0,"3"-2"-528"0,0-2-128 0,0 2 0 0,1-1 1056 0,0 0 176 16,1-4 48-16,0-3 0 0,-1 10-432 0,7-48-80 16,-7 48 0-16,12-72-16 0,-12 72-320 0,16-79-64 0,-16 79-16 0,16-70 0 15,-16 70-592-15,12-56-112 0,-12 56-32 0,9-47-6320 31</inkml:trace>
  <inkml:trace contextRef="#ctx0" brushRef="#br0" timeOffset="195016.28">19999 15369 11967 0,'-6'3'528'0,"2"-3"112"0,1-3-512 0,2 1-128 16,0-2 0-16,1 1 0 15,1-4 512-15,0-2 80 0,1-8 16 0,-2 17 0 16,11-56-336-16,-11 56-64 0,17-72-16 0,-17 72 0 31,21-76-1456-31,-21 76-288 0,24-73-64 0,-24 73-16 0,21-63 1440 0,-21 63 192 0</inkml:trace>
  <inkml:trace contextRef="#ctx0" brushRef="#br0" timeOffset="202171.8">15871 15524 5519 0,'-7'7'496'0,"3"-4"-496"0,2-1 0 0,-1 0 0 16,1 0 1104-16,0-2 128 16,1 3 32-16,-1 0 0 0,-2 0 896 0,-1 1 176 0,1-2 32 0,1 2 16 15,3-3-288-15,-2 0-64 0,2 0-16 0,0 2 0 16,3-3-384-16,-2 0-80 16,3-3-16-16,-2 1 0 0,1 1-128 0,-1-2-48 0,2 0 0 0,0-4 0 15,2-3-304-15,-6 10-64 0,0 0-16 0,0 0 0 16,27-53-528-16,-27 53-96 0,0 0-32 0,23-57 0 15,-23 57-160-15,0 0-32 0,29-66-128 0,-29 66 192 16,22-55-192-16,-22 55 144 0,19-52-144 0,-19 52 128 16,18-46-128-16,-18 46 0 0,0 0 0 0,24-59 0 15,-24 59 0-15,0 0 0 0,0 0 128 0,23-51-128 16,-23 51 0-16,0 0 0 0,0 0 144 0,0 0-144 0,0 0 128 0,0 0-128 0,0 0 128 0,0 0-128 16,0 0 192-16,0 0-48 0,0 0 0 0,0 0 0 31,0 0 0-31,0 0 0 0,0 0 0 0,44 4 0 0,-41 5-144 15,2 1 128-15,0 2-128 0,0-3 128 0,0 1-128 0,0 2 0 16,0 2 0-16,0 2 0 0,0 2 0 0,-1-2 0 16,-1-3 128-16,1 3-128 0,0 2 0 0,1 2 0 15,-2 7 0-15,1-1 0 0,0-4 0 0,-2 3 0 16,2 1 128-16,-2 1-128 0,1 2 0 0,1-3 0 16,-2-4 0-16,1-3 0 0,-2-3 0 0,0-4 0 15,0-2 0-15,-1-4 0 0,0 0 0 0,0-4-144 0,-1 0 144 0,1-2-160 31,0-2-320-31,0 0-64 0,-1 0-16 0,0-4 0 16,-2 2-784-16,1 0-176 0,-2-1-16 0,0-1-15280 0</inkml:trace>
  <inkml:trace contextRef="#ctx0" brushRef="#br0" timeOffset="202378.76">15949 15378 911 0,'1'4'0'0,"-1"-2"0"0,2-2 0 0,-1 0 0 16,1 0 2176-16,-1 0 368 16,2 2 64-16,1 0 16 15,3-2 1840-15,3 0 368 0,2 0 80 0,-12 0 16 16,0 0-2464-16,45 0-480 0,-45 0-112 0,0 0-16 16,0 0-1344-16,60-6-256 0,-60 6-64 0,0 0-16 15,0 0-576-15,60-10-112 0,-60 10-32 0,0 0-14656 16</inkml:trace>
  <inkml:trace contextRef="#ctx0" brushRef="#br0" timeOffset="202855.97">16402 15282 8287 0,'-3'-4'176'0,"2"3"32"0,0-2 16 0,1 3 32 0,0 0-256 0,0 0 0 0,-2 0 0 0,2-2 0 15,0 2 2544-15,-1-1 464 0,1 1 80 0,0 0 32 16,-1 0 672-16,1 0 144 0,0 3 32 0,0-3 0 16,0 3-1744-16,0 0-352 0,0 4-64 0,0-4-16 15,1 4-1120-15,-2-4-224 0,1 2-64 0,0 0 0 16,0 1-176-16,1 3-32 0,-1-3-16 0,0 2 0 15,1 0-160-15,1 1 128 0,-2-3-128 0,1-2 128 16,-1 2-128-16,1-2 0 0,0 2 0 0,3 4 0 0,1 5 0 0,2 1 0 0,1 2 0 0,1 0 0 31,2-1-176-31,-1-1 48 0,1-2 0 0,0-2 0 16,-1-3-64-16,1-5-16 0,-1 1 0 0,0-1 0 16,0-4 64-16,-1-2 16 0,-9 2 0 0,0 0 0 15,0 0 128-15,0 0-192 0,54-30 192 0,-54 30-192 0,0 0 192 0,0 0 0 16,42-41-144-16,-42 41 144 0,0 0 0 0,0 0 0 0,0 0-144 0,32-44 144 15,-29 34 0-15,1 1 0 0,-1-1-128 16,-1 2 128-16,-1 0-240 0,1-1 16 0,-1-3 0 0,-1 5 0 31,0 1-320-31,0-1-64 0,-1 1-16 0,-2 2 0 16,2-1-80-16,-2 4 0 0,0-1-16 0,0 2 0 16,0-3-736-16,-1 2-144 0,0 1-16 0,0-2-11984 0</inkml:trace>
  <inkml:trace contextRef="#ctx0" brushRef="#br0" timeOffset="203704.89">16943 15622 19343 0,'0'-6'848'0,"0"2"192"0,0-2-832 0,0 3-208 16,0 1 0-16,0 0 0 0,1 0 1936 0,-1-4 352 0,2-2 64 0,-2-3 16 16,1-2 80-16,0-3 32 15,0-5 0-15,1-2 0 0,-1-1-1184 0,-1 6-224 16,1 7-48-16,-1 0-16 0,0-1-544 0,0-7-96 16,0 19-32-16,3-60 0 0,-3 21 0 0,0 5 0 15,-2 3 0-15,0 5 0 0,-1 5-48 0,0 5-16 16,0 2 0-16,1 3 0 0,-1 3-64 0,2 2-16 0,0 0 0 0,0 4 0 0,-1 0 0 0,2 0-16 15,2 2 0-15,-1 0 0 0,1 0-48 16,1 0 0-16,2 2 0 0,1 0 0 0,0 3-128 0,3-2 192 31,-1 3-192-31,4 1 192 0,-4-1-192 0,2 0 0 16,-1 4 0-16,-1-4 0 0,1 4 0 0,-2-4 0 16,1 4 0-16,-1-4 0 0,1 3 0 0,-3 1 0 15,0-3-160-15,-2 4 160 0,0-1-288 0,-3 0 32 16,0-1 16-16,-3 1 0 0,1 2-16 0,-3-2-16 0,1-3 0 0,-2 2 0 15,1-3-32-15,-1 0 0 0,0 1 0 0,-2-1 0 16,1-3 112-16,1 0 0 0,-3 1 16 0,2-2 0 0,-1-1 176 0,1-1 0 0,-1 3 0 16,3-3-128-1,0-3 128-15,2 2 0 0,1 2 0 0,1-1 0 16,0-1 0-16,3 1 192 0,1 0-64 0,1 0 0 16,2 0 64-16,0 0 0 0,1 1 16 0,2 2 0 15,0 0 144-15,-1 0 32 0,2 3 0 0,0-2 0 16,-1 2-80-16,1 0-16 0,2 0 0 0,0 4 0 15,-2-4-96-15,2 2-32 0,0 3 0 0,0-1 0 16,1 2-160-16,-1 1 0 0,-1-2 144 0,0 0-144 0,0 1 0 0,0 2 0 16,-1-4 0-16,-2 0 0 0,-2 1 0 0,-1-4 0 15,-1 2 0-15,-2-2 0 0,1 2 0 0,-5-5 0 0,1 4 0 0,-1-4 0 16,-2-2 0-16,-2 2 0 16,0-1 0-16,-3 0 0 0,-1 0 0 0,1-3-160 15,1 1 160-15,-2 2-160 0,-5-3 160 0,-5 0 0 16,0-4 0-16,-2 1 0 0,0 0 0 0,0 0 0 15,-1 1 0-15,2 0 0 0,2 0 0 0,1 2 0 16,3-4 0-16,4 4 0 0,-4 0 0 0,4 0 0 0,3 2 0 0,0 0 0 31,3-2-320-31,2 2-128 0,1-2-16 0,1 2-19536 0</inkml:trace>
  <inkml:trace contextRef="#ctx0" brushRef="#br0" timeOffset="-207346.58">20915 17557 11055 0,'1'0'976'0,"-1"0"-784"0,0 0-192 0,0 0 0 15,0 0 1600-15,0 0 288 0,0-2 48 0,2 0 16 16,-1 0 448-16,0-2 96 0,1-2 0 0,2 0 16 16,-1-3-80-16,0-1-32 0,0 0 0 0,1-2 0 15,-1-2-1008-15,-3 14-208 0,0 0-32 0,16-50-16 16,-16 50-592-16,13-46-112 0,-13 46-32 0,12-48 0 15,-12 48-160-15,12-49-48 0,-12 49 0 0,14-45 0 0,-14 45-64 0,16-49-128 0,-16 49 176 0,17-50-176 32,-17 50 144-32,20-47-144 0,-20 47 0 0,17-42 144 15,-17 42-144-15,0 0 0 0,22-47 0 0,-22 47 128 0,0 0-128 0,0 0 0 16,0 0 0-16,21-45 128 0,-19 42-128 0,-2 0 160 16,1 3-160-16,-1 0 160 0,0 0-160 0,0 3 192 15,0 0-192-15,0 3 192 0,1 4-64 0,-1-1-128 16,2 1 192-16,-2 2-64 0,1 4-128 0,0-2 0 15,2 4 0-15,-2 1 128 0,3 0-128 0,-2 0 0 16,2 4 0-16,0-1 0 0,-1 3 0 0,1 1 0 16,1 1 0-16,0 2 0 0,0 2 0 0,-3-1 0 15,2 3 0-15,0-3 0 0,-1 1 0 0,0-3 0 16,-2-3 0-16,2-3 0 0,-2-2 0 0,-1-4 0 16,1-1 0-16,-1-5 0 0,0-1 0 0,0-3 0 15,0-1 0-15,0-3 0 16,-1-2-576-16,1-1 0 0,-1-1 0 0,-2-5 0 15,2 1-1824-15,-3-2-352 0</inkml:trace>
  <inkml:trace contextRef="#ctx0" brushRef="#br0" timeOffset="-207129.97">20995 17265 8399 0,'-1'4'176'0,"0"-4"32"0,1 0 16 0,0 0 32 0,0 1-256 0,0-1 0 0,1 0 0 0,0 0 0 0,1 3 3344 0,-1-3 624 0,1 0 112 0,1 0 16 16,-1 3-1280-16,1 0-272 16,-1-1-48-16,2 2-16 0,1-2-1120 15,1 2-208-15,0 0-64 0,3-2 0 16,0-2-832-16,0 0-256 0,4 0 0 0,-13 0 128 16,0 0-128-16,0 0-160 0,53 2 160 0,-53-2-10752 15,0 0-2016-15</inkml:trace>
  <inkml:trace contextRef="#ctx0" brushRef="#br0" timeOffset="-199579.9">21494 17466 4607 0,'0'2'400'0,"0"-2"-400"0,0 0 0 15,0 0 0-15,0 0 1072 0,0 0 128 0,0 1 16 0,-2-1 16 16,2 3 736-16,0-3 144 0,-1 2 16 0,1-2 16 16,-1 1-272-16,1 2-48 0,-1-1-16 0,0 0 0 15,1 0 16-15,-2-2 0 0,1 0 0 0,1 0 0 0,0 0-224 0,-1-2-64 0,1 0 0 0,0 2 0 31,0-2-448-31,0-2-112 0,1 2-16 0,-1-2 0 16,1-2-304-16,-1 0-64 0,2-1-16 0,0 1 0 16,-1-2-256-16,2 0-64 0,0-2-16 0,0-1 0 15,-3 11-48-15,0 0 0 0,0 0 0 0,17-46 0 16,-17 46-64-16,0 0 0 0,0 0-128 0,20-47 192 16,-20 47-64-16,0 0 0 0,0 0-128 0,0 0 192 15,27-50 0-15,-27 50-16 0,0 0 0 0,0 0 0 0,0 0 0 16,0 0 0-16,0 0 0 0,40-41 0 0,-35 37-48 15,-5 4-128-15,0 0 192 0,0 0-64 0,0 0-128 0,0 0 0 16,0 0 144-16,0 0-144 0,45-34 0 0,-40 30 0 16,0 1 0-16,-1 1 0 0,1 2 0 0,-1 2 0 15,1 1 0-15,-2 1 0 0,2-1 0 0,-1 3 128 16,1 3-128-16,-1 1 0 0,-1 2 0 0,1 1 128 16,0 3-128-16,-2-3 0 0,2 2 0 0,-2-1 0 15,2 2 0-15,0 0 128 0,-2-1-128 0,1 1 0 0,-2-1 0 0,0 1 0 0,2-3 0 0,-2 0 0 31,0-1 0-31,1-2 0 0,-2-1 0 0,1 1 0 16,-1-2 0-16,0 2 0 0,1 0 0 0,-1-3 0 16,-1 2 0-16,0-3 0 0,1 3 0 0,-2-3 0 0,0 2 0 15,1 0 0-15,-2 0 0 0,1 0 0 16,0 2 0-16,-1-1 0 0,0-4 0 0,1 1-160 0,0 0 160 0,0-1 0 16,0-1-192-16,0-2 192 0,1 2-192 0,0-3 192 15,1-1-224-15,0 0 64 0,0 0 16 0,0-1 0 16,0 1-80-16,1-4-16 0,0 4 0 0,2-5 0 31,-1-1-272-31,1-1-48 0,-1 1-16 0,2-3-11920 0,0 2-2400 0</inkml:trace>
  <inkml:trace contextRef="#ctx0" brushRef="#br0" timeOffset="-198344.26">22118 17673 8287 0,'0'2'736'0,"0"0"-592"0,0-2-144 0,0-2 0 0,0 0 1872 0,0 2 352 0,0 0 64 0,0-2 16 16,0 2 1088-16,0-4 240 16,0 2 32-16,0-1 16 0,1-1-992 0,-1 1-192 15,2-7-32-15,-1 1-16 0,-1 2-1264 0,1-6-256 16,-1 1-48-16,0-4-16 0,0 16-288 16,1-35-64-16,-1 13-16 0,0-3 0 0,0 25-112 0,0-57 0 15,0 23-16-15,-1-2 0 0,2 3-112 0,-2-3 0 16,-1 2-16-16,-1 5 0 0,3 29-112 0,-4-54-128 15,2 29 176-15,0 2-176 0,-1 5 128 0,-1-1-128 16,2 6 0-16,-1 0 0 0,1 1 192 0,-1 2-192 16,2-1 192-16,0 3-192 0,0-2 256 0,0 4-64 0,1 0-16 15,0 2 0-15,1 2 32 0,-1-1 16 0,1 2 0 0,1 1 0 16,1 0-80-16,-1 0-16 0,2 4 0 16,1-3 0-16,0 2-128 0,0 0 128 0,1 2-128 15,2 1 128-15,-1 1-128 0,2-2 0 0,-1 3 0 0,1-2 0 16,1 1 0-16,0-1 0 0,0 0 0 0,0 0 0 15,-1 0 0-15,1 1 0 0,0-3 0 0,-1 5 0 16,1-3 0-16,-3 1 0 0,2-1 0 0,-2 1 0 0,1-1 0 0,-1 3 0 16,0-3 0-16,1 0 0 15,-2-2 0-15,0 0 0 0,-1 1-192 0,-2 1 192 16,0-2-416-16,-1-1 32 0,-1 1 16 0,0 1 0 16,-1-5 0-16,0 4 0 0,-1-2 0 0,1-1 0 15,-3 2 128-15,1-1 32 0,-2 2 0 0,-1 0 0 16,0-2 208-16,-2 4-176 0,-1-2 176 0,1-1-160 0,-3 0 160 0,0 3 0 15,-1-2 0-15,-1 0 0 0,-1 1 0 0,1 1 0 16,1 0 0-16,-1 2 0 0,2 0 0 0,0 0 0 16,1 0 0-16,2-1 128 0,2-1-128 15,0 0 0-15,1 0 0 0,3-1 0 0,0 0 0 16,-1 1 0-16,4-2 0 0,0-2 0 0,1 2 128 0,0-1-128 16,2 0 160-16,1 1-160 0,1-2 288 0,1 2-32 15,2-1-16-15,1 0 0 0,2 0 48 0,-1-3 16 16,0 1 0-16,1 1 0 0,-1 2-112 0,2-1 0 15,-1 3-16-15,0-2 0 0,-2-2-176 0,1 2 160 16,1 2-160-16,-2 0 160 0,0 0-160 0,-1 0 0 16,-2 2 0-16,0 1 0 0,0-2 0 0,-1 2 0 0,-1-1 0 15,0 2 0-15,-1 0 0 0,0 0 0 16,0 0 0-16,0 1 0 0,-2-1 0 0,1-3 0 0,0 2 0 0,0-2 0 16,-3-2 0-16,0 2 0 0,0-1 0 15,1 1 0-15,-2 2-256 0,0-3-16 0,0 1-16 0,-2 0 0 16,0-1 64-16,-3-4 16 0,0 2 0 0,-1 0 0 15,0 1 64-15,-2-2 16 0,1 3 0 0,-3-2 0 16,-3-4 128-16,-1 3 0 0,-2-2 0 0,-1 1 0 16,1-2 0-16,-3 3 0 0,-1-2 0 0,0 2 0 15,0-1 0-15,0-2 0 0,2 6 0 0,1-2 128 16,1 0-128-16,2-1 0 0,2 2 0 0,2-1 128 16,2 2-128-16,2-2 0 0,1 0 0 0,3 1 128 15,0-2-128-15,2 1 0 0,2-2 0 0,0 1 0 16,2-3-240-16,0-5-16 0,-4 5 0 0,0 0 0 15,0 0-720-15,0 0-160 16</inkml:trace>
  <inkml:trace contextRef="#ctx0" brushRef="#br0" timeOffset="-196562.97">24330 16915 9215 0,'-2'0'816'15,"-1"0"-656"-15,2-3-160 0,-1 0 0 16,0 1 1536-16,-1-2 288 0,-5-2 48 0,-3-4 16 15,-5-4 720-15,-1-1 144 0,-2 2 16 0,3 0 16 16,0 5-480-16,1-2-112 0,-1 4-16 0,1-1 0 16,1 4-672-16,-1 0-144 0,-1 1-16 0,1 1-16 0,0 1-560 0,0 0-128 0,0 0 0 0,2 1-16 15,-1 1-288-15,-3 1-48 0,-2 0-16 0,-3 1 0 32,0 2-16-32,-2 3-16 0,2-2 0 0,1 2 0 0,1-3-48 0,2 4-16 15,-2-1 0-15,1 1 0 0,1-3-176 0,-3 6 160 0,-2 3-160 0,1 1 160 16,1 0-32-16,1 1-128 15,1 1 192-15,1-3-64 0,1 0 0 0,1 3 0 16,1-4 0-16,1 1 0 0,2-4-128 0,1 2 0 16,0 1 144-16,0-2-144 0,1 1 0 0,0-2 128 15,1 1-128-15,1-1 0 0,1 0 0 0,1-4 0 16,3 0 0-16,-1-1 128 0,0-1-128 0,0 4 0 16,1 2 0-16,-1 2 0 0,2 3 0 0,-2 0 0 15,3 4 0-15,1-1 0 0,-2 2 0 0,1 1 0 0,1-2 0 0,0-3 0 0,1-2 0 0,1 0 0 16,-1-2 0-16,1 1 0 15,0 1 0-15,2 2 0 0,4 2 0 0,1 2 0 16,-1 3 0-16,2-5 0 0,0 1 0 0,0-2 0 16,0-2 0-16,1-2 0 0,-1 1 0 0,1-4 0 15,0 1 0-15,0-1 0 0,2 1 0 0,-1-3 0 16,1 2 0-16,1-1 0 0,1 1 0 0,1-3 0 16,0-2 0-16,1-1 0 0,1 3 0 0,0-7 0 15,0 2 0-15,-18-4 0 0,0 0 160 0,56 0-160 0,-56 0 176 0,42 0-176 0,-42 0 192 0,49-5-192 16,-49 5 192-16,0 0-192 0,70-1 192 0,-70 1-192 31,58-4 144-31,-58 4-144 0,62 0 0 0,-62 0 144 0,61 1-144 16,-61-1 0-16,58 3 0 0,-58-3 0 0,49 0 0 0,-49 0 0 15,45 0 0-15,-45 0 0 0,0 0 0 0,59-4 0 16,-59 4 0-16,0 0 0 0,58-6 0 16,-58 6 0-16,0 0 0 0,51-12 0 0,-51 12 0 0,0 0 0 15,58-16 0-15,-58 16 0 0,0 0 0 0,64-23 128 0,-64 23-128 0,0 0 0 16,66-27 0-16,-66 27 0 15,0 0 0-15,68-36 0 0,-68 36 0 0,0 0 0 16,62-34 0-16,-62 34 0 0,0 0 0 0,55-34 0 16,-55 34 0-16,0 0 0 0,50-33 0 0,-50 33 0 15,0 0 0-15,0 0 0 0,48-43 0 0,-48 43 0 16,0 0 128-16,0 0-128 0,36-45 0 0,-36 45 0 16,0 0 0-16,0 0 0 0,38-53 0 0,-38 53 0 15,0 0 0-15,24-47 0 0,-24 47 0 0,0 0 0 0,20-46 0 0,-20 46 0 16,0 0 0-16,14-44 0 0,-14 44 0 0,0 0 0 15,10-44 0-15,-10 44 0 0,0 0 0 0,0 0 0 16,2-40 0-16,-4 30 0 0,0 0 128 0,-1-3-128 16,1 4 0-16,-2-4 0 0,2 3 0 0,-3-2 0 15,1 0 0-15,0-3 0 0,-1 4 0 0,2-4 0 16,-2 1 0-16,0-3 0 0,0 3 0 0,0 2 0 16,1-2 0-16,-2-1 0 0,0 2 0 0,-2-2 0 15,1 1 0-15,0 2 0 0,-2 2 128 0,-1-1-128 0,0 1 0 0,0 0 0 16,-1 2 0-16,0 1 0 15,0 0 0-15,0 1 0 0,-2 2 0 0,2-2 0 16,0 1 0-16,0 1 0 0,-1-2 128 0,-2 2-128 16,2-2 0-16,-2 2 0 0,2 2 0 0,-3-2 128 15,0 2-128-15,-1-2 0 0,0 0 144 0,-3 2-144 0,2-2 0 16,0 2 0-16,-1-1 0 0,1-1 128 0,0 1-128 16,-1-3 0-16,2 2 0 0,2-2 0 0,-1 3 0 0,1-3 0 15,-1 2 0-15,0-1 0 0,2 4 0 0,-2-3 0 0,1 2 0 0,0-1 0 16,-1 2 0-16,1-1 0 15,0 4 0-15,2-2 0 0,0 4 0 0,-2-4 0 16,1 2 0-16,0-2 128 0,0 4-128 0,0-3 0 16,2 4 0-16,0-3 0 0,1 0 0 0,-1 1 0 15,1-2 0-15,0-2 128 0,0-2-128 0,2-1 0 16,-2 11 0-16,1-4 0 0,0-3 0 0,1 3 0 16,0-2 0-16,0 1 0 0,-1-2 0 0,2 3 0 15,-1-3 0-15,0 1-128 0,0 2-80 0,1 0-16 0,-2 1 0 0,2 1 0 0,-1-1-144 0,1-2-16 31,1 2-16-31,1-2 0 16,1 0-96-16,1 0-16 0,3-2 0 0,2-2 0 16,0-2-512-16,-2 4-96 0,0 0-32 0,0 0-16736 0</inkml:trace>
  <inkml:trace contextRef="#ctx0" brushRef="#br0" timeOffset="-194562.66">25854 16873 4607 0,'1'0'400'0,"-1"0"-400"0,0 0 0 0,0-2 0 0,0 2 1264 15,1-3 160-15,-1 2 48 0,0-1 0 0,2-2 672 0,-2-1 144 16,0 1 16-16,0 0 16 0,-2 2 112 0,1-2 32 16,0 2 0-16,0-2 0 0,-2 2-528 15,1 0-96-15,-2 0-32 0,1-2 0 0,0 2-464 16,-2-2-80-16,1 0-32 0,-1 2 0 0,1-1-464 0,-1 2-112 15,1-1-16-15,-1-1 0 0,0 2-320 0,-2-4-64 16,3 4 0-16,-3-2-16 0,2 0-48 0,-1-1 0 16,0 1 0-16,0 0 0 0,-2 0-32 0,1-3-16 15,0 2 0-15,-2 1 0 0,0-2-16 0,1 1-128 16,-1-2 192-16,-1 2-64 0,1 2 0 0,0-2-128 16,-1-1 192-16,0 4-64 0,0-3 16 0,-1 2 0 15,1 2 0-15,-3-4 0 0,4 4 0 0,-4-3 0 16,1 6 0-16,-1-3 0 0,1 0 0 0,1 1 0 15,-1-1 0-15,0 3 0 0,0-3-144 0,1 0 128 16,0 0-128-16,-2 0 128 0,2 0-128 0,1 0 0 0,-1 0 0 16,1-3 0-16,1 2 0 0,0 1 0 0,0 0 0 15,-2-3 0-15,2 3 0 0,1-2 0 0,-2 1 128 16,0 1-128-16,1-3 0 0,1 1 0 0,-2 2 0 0,0 0 0 16,-1 2 0-16,0 1 0 0,1 0 128 0,-1 1-128 15,1-1 0-15,1 0 0 0,0 1 144 0,1 1-144 16,0-4 0-16,0 2 128 0,-1-1-128 0,0 2 0 15,1-1 0-15,-2 0 0 0,1 1 0 0,-2-1 0 16,1 0 0-16,-1-1 0 0,0 2 0 0,1 0 0 16,-1 1 0-16,0-2 0 0,1 0 0 0,-1 1 0 15,2-1 0-15,-1 0 0 0,2-2 0 0,-2 1 128 16,2 1-128-16,1-2 0 0,-1 2 0 0,0-1 0 0,0-1 0 0,1 2 0 16,-2-1 0-16,1-2 0 0,-1 2 0 0,0 0 0 0,-1-1 0 0,0 2 0 15,2-1 0-15,-1 2 0 16,2 0 0-16,-2-2 128 0,2 4-128 0,-2-2 0 15,2 2 0-15,-1-2 128 0,2 1-128 0,-1 1 0 16,0-2 0-16,1-2 0 0,0 2 0 0,0 0 0 16,0-1 0-16,-1 2 0 0,1-1 0 0,0-2 0 15,0 2 0-15,0-1 0 0,0 0 0 0,-1 1 0 16,2-1 0-16,-1 0 0 0,0 0 0 0,0 3 0 16,-2-2 0-16,1-1 0 0,-2 3 0 0,-1 1 0 15,2-1 0-15,-2 0 0 0,1 0 0 0,-1 2 0 16,1 0 0-16,0-2 0 0,0 1 0 0,1 0 0 15,0-1 0-15,1-1 0 0,-1 1 0 0,1 2 0 0,1-4 0 0,-1 2 0 0,3 2 0 0,-1-1 0 16,0 0 0-16,0 2 0 16,0-1 0-16,0 2 0 0,1 0 0 0,-1-1 128 15,0 1-128-15,0 2 0 0,2-2 0 0,-1-3 0 16,0 2 0-16,2 1 0 0,-1 0 0 0,-1 1 0 16,2 0 0-16,0 0 0 0,-1-1 0 0,1 0 0 15,-1 2 0-15,1 1 0 0,-1-1 0 0,1-1 0 0,-2 2 0 0,2 1 0 0,-1-1 0 0,2 3 0 31,0-4 0-31,-1 1 0 0,1 3 0 0,1-3 128 16,-1 3-128-16,1-5 0 0,0-1 0 0,0 0 0 16,0-1 0-16,1 1 0 0,0 3 0 0,2 2 0 15,-2-2 0-15,2 0 0 0,-1 2 0 0,2-1 0 16,-2-2 0-16,1-2 0 0,0 2 0 0,0-2 0 16,1 0 0-16,-2 1 0 0,3-1 0 0,-1 0 0 0,1 2 0 0,1-2 0 15,0-1 0-15,1 3 0 0,2-2 0 0,0 0 0 16,1-1 0-16,-1-2 0 0,3 2 0 0,0-3 0 15,0-2 0-15,2 2 0 0,0-3 0 0,0 4 0 16,1-4 0-16,-1 4-128 0,1-1 128 0,0 0 0 16,-15-6 0-16,0 0 0 0,44 9 0 0,-29-6 0 15,0 3 0-15,2-2 0 0,-1 0 0 0,3 2 0 16,0 0 0-16,2-1 0 0,2 1 0 0,-4-2 0 16,-1 0 0-16,-18-4 0 0,39 4 0 0,-39-4 0 15,47 2 0-15,-47-2 0 0,49-4 0 0,-49 4 0 0,0 0 0 0,70-5 0 0,-70 5 0 0,48-5 0 31,-48 5 128-31,0 0-128 0,68-11 128 0,-68 11-128 0,0 0 160 0,70-10-160 16,-70 10 128-16,0 0-128 16,73-13 0-16,-73 13 0 0,0 0 0 0,60-11 128 0,-60 11-128 0,0 0 0 15,62-8 0-15,-62 8 0 0,0 0 0 0,64-15 0 16,-64 15 0-16,0 0 0 0,60-23 0 0,-60 23 0 16,0 0 0-16,55-17 0 0,-55 17 0 0,0 0 0 15,56-26 0-15,-56 26 128 0,0 0-128 0,52-35 0 16,-52 35 0-16,0 0 0 0,55-36 0 0,-55 36 0 15,0 0 0-15,0 0 0 0,60-34 0 0,-60 34 0 16,0 0 0-16,0 0 0 0,0 0 0 0,58-34 0 16,-58 34 0-16,0 0 0 0,0 0 0 0,51-23 0 15,-51 23 0-15,0 0 0 0,0 0 0 0,53-37 0 16,-53 37 0-16,0 0 0 0,0 0 0 0,53-51 0 0,-53 51 0 16,0 0 0-16,41-47 0 0,-41 47 0 0,0 0 0 0,32-51 0 0,-32 51-160 0,0 0 160 15,22-44-128-15,-22 44 128 0,0 0-128 0,0 0 128 16,17-51 0-16,-17 51 0 15,0 0 0-15,0 0 0 0,0 0 0 0,8-47 0 16,-8 47 0-16,0 0 0 0,-3-30 0 0,2 22 0 16,0-5 0-16,-2 1 0 0,1-2 0 0,0 2 0 15,0-4 0-15,0 1 0 0,1-1 0 0,-2 0 0 16,2-4 0-16,0 4 0 0,-2-3 0 0,2 3 0 16,-2 1 0-16,0-3 0 0,-1 4 0 0,0 0 0 15,-2 4 0-15,1-3 0 0,-1 3 0 0,-1 4 0 0,0-1 0 16,-1 1 0-16,-1-1 0 0,-2-1 0 15,1 2 0-15,-1-2 0 0,-1 2 0 0,0 0 0 16,1 1 0-16,-1 0 0 0,0-1 0 0,-1 0 0 16,0-1 0-16,0-1 0 0,2 0 0 0,0 2 0 15,0 0 0-15,0 0 128 0,1 0-128 0,1 3 0 0,-1 2 0 0,2-2 0 16,-1 3 0-16,0 0 0 0,-1 0 0 0,2 3 128 16,0 1-128-16,1-1 0 0,1 1 0 0,-2 2 0 15,2 3 0-15,-1-3 0 0,1 0 0 0,-2 0 0 0,2-2-288 0,0 0 32 16,0 1 0-16,-2 1 0 31,0 1-208-31,0-1-48 0,-2 3 0 0,0-5 0 0,0-4-96 0,-1 0-32 0,0 0 0 0,0-4-11904 16,0-2-2400-16</inkml:trace>
  <inkml:trace contextRef="#ctx0" brushRef="#br0" timeOffset="-193729.9">23950 16511 5519 0,'-2'2'496'0,"2"-2"-496"0,2 0 0 0,-2 0 0 0,0 0 1920 0,0-2 304 16,0 2 48-16,0-1 16 0,1 1 1424 0,1-3 272 16,1 1 64-16,0-2 16 0,1 0-1040 0,0-2-208 15,-4 6-32-15,0 0-16 0,0 0-1456 0,0 0-288 16,32-44-64-16,-32 44-16 0,0 0-432 0,26-47-96 15,-26 47-16-15,0 0 0 0,28-57-96 0,-28 57-32 16,0 0 0-16,26-57 0 0,-26 57-96 0,0 0-32 16,28-53 0-16,-28 53 0 0,0 0-144 0,24-47 0 15,-24 47 144-15,0 0-144 0,21-42 0 0,-21 42 128 16,0 0-128-16,0 0 0 0,0 0 144 0,21-47-144 0,-21 47 192 0,0 0-192 16,0 0 224-16,0 0-64 0,0 0-16 0,0 0 0 15,0 0 32-15,0 0 0 0,0 0 0 0,0 0 0 16,0 0-16-16,24 21 0 0,-22-5 0 0,2 3 0 15,0 0-160-15,1 0 0 0,0 0 144 0,0 0-144 16,0 3 0-16,-2 0 0 0,2-2 0 0,1 2 0 16,-1 0 0-16,0 0 0 0,0-2 0 0,0 1 0 15,1 1 0-15,-1-4 0 0,0 2 0 0,1-5 0 16,-1 1 0-16,0-4 0 0,0 2 0 0,-1-5 0 16,1 1 0-16,-3-7 0 0,2 3 0 0,0-3 0 15,-2-2-576-15,1-1-48 0,-1-1 0 0,1-2 0 16,-2 0-432-16,0-3-96 15,-1-1 0-15,0 1-17600 0</inkml:trace>
  <inkml:trace contextRef="#ctx0" brushRef="#br0" timeOffset="-193495.74">24026 16396 911 0,'0'0'0'0,"0"-3"0"15,0 3 0-15,0 0 0 0,1 0 2944 0,1-2 512 16,-1 1 112-16,3-2 16 0,1 1 1360 0,0 0 288 16,-5 2 48-16,0 0 16 0,0 0-2480 0,0 0-512 15,0 0-80-15,49 4-32 0,-38 0-1456 0,-11-4-288 16,0 0-64-16,36 9-16 0,-36-9-240 0,0 0-128 0,48 0 128 0,-48 0-128 0,0 0 0 0,55-7 0 16,-55 7-160-16,0 0-12336 15,54-12-2480-15</inkml:trace>
  <inkml:trace contextRef="#ctx0" brushRef="#br0" timeOffset="-192397.03">25362 16438 14735 0,'-5'2'1312'0,"2"0"-1056"0,1 0-256 0,-1-2 0 16,2 0 2176-16,0 3 384 0,0-3 80 0,-1 0 16 16,0 3 576-16,-1 0 112 0,1 0 32 0,-1-1 0 15,2-2-1632-15,1 2-320 0,1-4-64 0,1-2-16 16,0 0-800-16,1-4-160 0,-3 8-48 0,0 0 0 16,0 0-16-16,17-59 0 0,-17 59 0 0,9-43 0 15,-9 43-64-15,8-52-32 0,-8 52 0 0,6-53 0 16,-6 53-96-16,5-51-128 0,-3 23 176 0,-1 0-176 15,-1 3 128-15,0 0-128 0,0 2 0 0,-1 0 0 16,-1 2 128-16,2 5-128 0,-1 0 0 0,0 4 0 0,1 12 0 0,0 0 128 16,0 0-128-16,6-32 0 0,-6 32 160 0,0 0-160 15,0 0 128-15,0 0-128 0,0 0 160 0,0 0-160 16,0 0 192-16,0 0-192 0,0 0 128 0,0 0-128 16,0 0 0-16,0 0 0 0,45 1 0 0,-43 4 0 15,3 1 0-15,0-1 0 0,0 4 0 0,1-3 0 16,0 2 0-16,-1 0 0 0,0-2 0 0,0 3 0 15,1-2 0-15,1 3 0 0,0 1 0 0,0-1 0 16,0 2 0-16,-1-2 0 0,0 3 0 0,-1-3 0 16,0 2-160-16,-3-2 160 0,2 2-192 0,-2-2 16 15,1 0 16-15,-2 1 0 0,2-1-96 0,-3-3 0 16,1 2-16-16,-1-2 0 0,1 2 64 0,-2 0 16 0,1-2 0 0,-1 2 0 16,-1-3 0-16,1-2 0 0,0-1 0 0,-2 1 0 15,1 1 32-15,-1-4 16 0,0 4 0 0,-2-5 0 16,0 4 144-16,-1-4 0 0,0 0-144 0,-3 0 144 15,0 2 0-15,-1-2 0 0,0 0 0 0,-1 0 0 16,1 2 0-16,2 0 0 0,-1-2 0 0,2 3 0 16,0-3 0-16,3 0 160 0,1 0-160 0,1 1 160 15,0 1-16-15,2-2 0 0,0 0 0 0,3 3 0 16,1 1 48-16,-1-3 0 0,2 1 0 0,3 1 0 16,-1 0 32-16,0 1 16 0,2 1 0 0,-1-1 0 15,-4-3 880-15,4 2 176 0,1 0 48 0,0 2 0 16,1-1-1696-16,0 2-336 15,0-3-64-15,0 1-16 0,0 1 768 0,1 2 0 0,-1-1 240 0,1 0-64 16,-1-2-176-16,0 2 128 0,1 0-128 0,-1 0 128 0,-1-2-128 16,-1 2 0-16,1 0 0 0,-2-2 0 0,1 2 0 0,-2 0 0 15,0 1 0-15,-1-1 0 0,-1 0 0 0,-1 1 0 16,0 0 0-16,-2 1 0 0,-1-2 0 16,0 1 0-16,-1 0 0 0,-2-1 0 0,1 0 0 0,-3-2 0 15,0 1 0-15,-1-1-176 0,-2-1 16 0,0 0 0 16,-2-2 0-16,-1 2 0 0,1-3 160 0,-2 0 0 15,-3 0 0-15,-3-3-128 0,2 2 128 0,-2 1 0 16,-2 0 0-16,-2 0 0 0,-2 0 0 0,3 0 0 16,1 1 0-16,3 2 0 0,3-3-128 0,1 2-112 15,4-2-16-15,2 0 0 16,3 0-336-16,3 0-80 0,0 0-16 0,2 0 0 16,1 0-784-16,1 0-176 0</inkml:trace>
  <inkml:trace contextRef="#ctx0" brushRef="#br0" timeOffset="-191829.53">24652 17257 15663 0,'1'-4'1392'0,"0"1"-1120"0,1 3-272 0,-1 0 0 0,1 0 1504 0,1 0 240 0,2-3 48 0,-5 3 16 32,0 0 368-32,0 0 80 0,55-50 16 0,-55 50 0 15,0 0-960-15,55-57-192 0,-55 57-32 0,37-42-16 16,-37 42-832-16,34-41-240 0,-34 41 0 0,0 0 128 15,44-47-1088-15,-44 47-192 0,0 0-64 0,0 0-12816 16</inkml:trace>
  <inkml:trace contextRef="#ctx0" brushRef="#br0" timeOffset="-191612.53">24710 17417 11055 0,'1'-6'976'0,"0"2"-784"16,2-2-192-16,-1 1 0 0,-2 5 1664 0,0 0 304 16,0 0 48-16,0 0 16 0,31-44 944 0,-31 44 192 15,34-48 32-15,-34 48 16 0,36-51-1488 0,-36 51-288 16,0 0-64-16,50-53-16 0,-50 53-1024 0,0 0-208 16,0 0-128-16,51-37 160 15,-51 37-992-15,0 0-208 0,0 0-48 0,0 0-8656 0,37 5-1744 0</inkml:trace>
  <inkml:trace contextRef="#ctx0" brushRef="#br0" timeOffset="-191382.66">24691 17616 13823 0,'3'4'608'0,"-2"-4"128"0,0-2-592 0,1 0-144 0,-1 2 0 0,1-2 0 16,1-1 2000-16,1 0 368 0,-4 3 80 0,0 0 16 15,0 0 288-15,43-48 48 0,-43 48 16 0,0 0 0 16,39-51-1296-16,-39 51-256 0,0 0-48 0,44-56-16 16,-44 56-800-16,0 0-144 0,48-51-48 0,-48 51 0 0,0 0-208 0,48-35 0 15,-48 35 0-15,0 0 0 0,0 0-208 0,53-34-96 16,-53 34-16-16,0 0 0 0,0 0-1456 16,0 0-288-16,49-20-64 0,-46 20-12064 0</inkml:trace>
  <inkml:trace contextRef="#ctx0" brushRef="#br0" timeOffset="-191173.12">24729 17608 11055 0,'-12'2'480'0,"9"-2"112"0,-1 0-464 0,2 0-128 16,0 0 0-16,1-2 0 0,1 2 2432 0,1-4 480 15,2 0 96-15,-3 4 0 0,0 0 608 0,0 0 112 0,0 0 32 0,41-43 0 0,-41 43-1936 0,0 0-384 31,0 0-80-31,55-53-16 0,-55 53-880 0,0 0-176 0,53-63-32 0,-53 63-16 16,41-48-240-16,-41 48 0 0,42-51 0 0,-42 51 0 31,36-41-960-31,-36 41-176 0,0 0-32 0,41-53-15920 0</inkml:trace>
  <inkml:trace contextRef="#ctx0" brushRef="#br0" timeOffset="-190987.11">24667 17299 12895 0,'-8'2'576'0,"6"-2"112"0,-1-2-560 0,3 0-128 0,0-1 0 0,2 0 0 0,-2 3 1520 0,0 0 272 16,0 0 48-16,28-44 16 0,-28 44 624 0,35-47 128 16,-35 47 16-16,42-51 16 0,-42 51-1744 0,41-51-368 15,-41 51-64-15,37-43-9344 16,-37 43-1872-16</inkml:trace>
  <inkml:trace contextRef="#ctx0" brushRef="#br0" timeOffset="-190829.27">24779 17165 5519 0,'4'0'496'0,"-4"0"-496"0,0 0 0 0,0 0 0 0,0 0 864 0,0 0 80 16,0 0 16-16,42-41-2368 31,-42 41-480-31,30-48-96 0</inkml:trace>
  <inkml:trace contextRef="#ctx0" brushRef="#br0" timeOffset="-178453.61">19843 8999 10383 0,'1'0'0'31,"-1"0"0"-15,0 0 0-16,0 0 0 0,0 0 0 0,0 0 0 15,0-3 0-15,-1 3 0 0,1 0 0 0,-1 0 0 0,1 0 0 0,-2-2-160 16,1 2 160-16,1-2-144 0,-1 2 960 0,0 0 192 15,0 0 32-15,-2 0 48 0,2 2 384 0,0-2 96 16,-1 2 16-16,1-2 16 0,0 0 128 0,0 0 32 0,-1 0 0 0,0 3 32 16,1-3 432-16,-2 0 80 0,1 0 32 0,-2 0 32 15,2 0-384-15,-2 0-64 0,0 0 0 0,0 0 0 16,1 0-816-16,-1 0-160 0,-1 1-48 0,0-1 32 16,0 2-560-16,0-2-112 0,0 0-32 0,0 0 16 15,-1 0-240-15,1 1 0 0,0-1 0 0,0 2 0 16,0-1 0-16,2 1 0 0,-2 2 0 0,1-1 0 15,2 0-192-15,-2 1 64 0,0 1 128 0,2 0-192 16,0 0 48-16,1 1 0 0,-1 0 0 0,2 0 144 16,-2-1-256-16,1 4 64 0,1-3 0 0,0 0 48 15,0 1 144-15,0-1 0 0,1 0 0 0,2 0 0 16,-1 0 0-16,2-1 0 0,1 0 128 0,1 1-128 16,2-2 128-16,-1-1-128 0,-7-3 0 0,0 0 128 15,0 0-128-15,0 0 0 0,0 0 0 0,57 9 0 0,-57-9 0 0,0 0 0 16,0 0 0-16,0 0 0 0,0 0 0 0,58-12 0 15,-58 12 0-15,0 0 0 0,0 0 0 0,0 0 0 16,0 0 128-16,38-31-128 0,-33 25 0 0,-1 1 0 16,-1-1 144-16,0 1-144 0,1-1 128 15,-2 0-128-15,1-1 128 0,-2 2-128 0,0-1 144 16,1 0-144-16,-2 0 192 0,0 0-192 0,0 0 256 0,0-1-64 0,-2 1-16 0,1 0 0 0,0 2-16 16,0-2 0-16,-2 2 0 0,2-1 0 15,-2 2 0-15,1-1 0 16,-2-1 0-16,2 1 0 0,-2 3 0 0,2-1 0 15,-2-2 0-15,0 1 0 0,-1 1-160 0,-1 1 192 16,2-2-192-16,-1 1 192 0,0 1-192 0,1 1 128 16,-3-3-128-16,1 3 128 0,-1 0-128 0,1 0 128 0,-2 0-128 0,2 3 128 15,1-2-128-15,-1 1 0 0,1 1 0 0,0 0 0 16,1 0 0-16,1 1 0 0,-1-1 128 0,0 1-128 16,2 1 0-16,-1 1 0 0,2-2 0 0,0 0 0 15,-1 1 0-15,1-1 0 0,0 1 0 0,1 2 0 16,0-4 0-16,0 0 0 0,1 1-144 0,0-2 144 31,2 2-688-31,-2-3-80 0,2 1 0 0,-1 1-19376 0</inkml:trace>
  <inkml:trace contextRef="#ctx0" brushRef="#br0" timeOffset="-173492.38">23323 12869 14735 0,'0'-6'1312'0,"0"2"-1056"0,1 2-256 0,-1 0 0 15,0 0 2688-15,1 0 464 0,-1-5 112 0,1 0 0 16,1-3 192-16,-1 1 16 0,0 2 16 0,-1 1 0 16,1 3-2080-16,-1 3-400 0,0-2-96 0,0 2-16 15,0 0-304-15,1 2-64 0,-1 1-16 0,0 0 0 16,2 4-96-16,-1-1-32 0,0 0 0 0,0 4 0 0,2 0-32 16,-2 2-16-16,2 2 0 0,-2 1 0 15,-1 1-160-15,1 0-48 0,-1 2 0 0,-1 2 0 0,0 1-128 16,-1 1 128-16,1-3-128 0,-1 3 128 0,-1 2-128 0,1 0 0 15,-1 1 0-15,1-3 0 0,-2-2 0 0,0-1 0 16,1-1 0-16,0-2 0 0,-1-1 0 0,2-1 0 16,0-2 0-16,0 1 0 0,1-1 0 0,0 0 0 0,1-2 0 0,-1-2 0 15,2 0 0-15,0-2 0 0,3-2 0 0,-1-1 0 0,2 0 0 16,-5-3 0 0,0 0 0-16,0 0 0 0,0 0 0 0,0 0 0 15,62 3 0-15,-62-3 0 0,0 0 0 0,0 0 0 16,62-5 0-16,-62 5 0 0,0 0 0 0,0 0 0 15,64-1 0-15,-64 1 0 0,0 0 0 0,54 1 128 0,-54-1-128 16,0 0 128-16,0 0-128 0,59 6 192 16,-59-6-192-16,0 0 192 0,0 0-192 0,48 9 0 0,-48-9 0 0,0 0 0 0,0 0 0 0,0 0 0 15,46 12 0-15,-46-12 0 0,0 0 0 0,0 0-272 16,0 0 64-16,0 0 16 31,0 0-912-31,30 16-176 0,-30-16-48 0,0 0 0 16,0 0-1104-16,0 0-208 0</inkml:trace>
  <inkml:trace contextRef="#ctx0" brushRef="#br0" timeOffset="-173153.93">23330 12736 7359 0,'-7'9'320'0,"4"-6"80"0,1-3-400 0,0 0 0 15,1 1 0-15,1-1 0 0,0-1 3680 0,1 1 656 16,1-5 128-16,-2 5 16 0,0 0-144 0,0 0-48 16,0 0 0-16,0 0 0 0,60-11-2560 0,-60 11-512 15,0 0-96-15,58 10-32 0,-58-10-256 0,0 0-64 16,51 7-16-16,-51-7 0 0,0 0-320 0,63 6-64 0,-63-6-16 0,0 0 0 0,62 7-224 0,-62-7-128 15,0 0 128-15,59-7-128 16,-59 7 144-16,0 0-144 16,53-13 192-16,-53 13-192 0,0 0 0 0,0 0-144 15,50-16-16-15,-50 16 0 16,0 0-336-16,0 0-64 0,0 0-16 0,0 0 0 16,0 0-1040-16,0 0-224 0</inkml:trace>
  <inkml:trace contextRef="#ctx0" brushRef="#br0" timeOffset="-172918.88">23320 13017 18431 0,'0'7'816'0,"0"-5"160"15,0 2-784-15,1-2-192 0,1 2 0 0,-1-4 0 0,0 1 2400 0,3 2 432 16,-4-3 96-16,0 0 16 0,0 0-384 0,47 18-80 15,-47-18-16-15,0 0 0 0,52 6-1360 16,-52-6-272-16,0 0-48 0,58 2-16 0,-58-2-560 0,0 0-208 16,62-4 144-16,-62 4-144 0,0 0 0 0,53-4 0 15,-53 4 0-15,0 0-18176 16</inkml:trace>
  <inkml:trace contextRef="#ctx0" brushRef="#br0" timeOffset="-172470.47">24000 13339 11055 0,'0'0'976'0,"0"0"-784"0,0 0-192 0,-1 0 0 15,1 0 3120-15,0-2 576 0,-1 2 112 0,0 0 32 16,-2 0-32-16,1 0 0 0,0 0 0 0,1 0 0 15,0 0-2304-15,-2 0-464 0,2 2-80 0,-3-1-32 16,1 4-480-16,-3 0-80 0,1 1-32 0,-2 3 0 16,2 1-112-16,1 2-32 0,0 1 0 0,1 0 0 0,1 2-192 0,1-3 128 0,2 1-128 0,1 0 0 15,3 0 0-15,1-1 0 0,1-4 0 16,0 0 0 0,-7-8 0-16,0 0 0 0,31 14 0 0,-31-14 0 15,0 0 0-15,0 0 0 0,61-1 0 0,-61 1 0 16,0 0 0-16,0 0 0 0,60-29-160 0,-60 29 160 15,0 0-512-15,0 0-32 0,39-44 0 0,-39 44 0 16,0 0 0-16,9-34 0 0,-9 23 0 0,-1 0 0 0,-1 1 544 16,-3 0-128-16,0 0 128 0,-1 2 0 0,-3 0 320 0,0 0 112 0,-1-1 16 0,1 1 16 0,0 2-64 0,-2 0-16 15,-2 2 0-15,1-1 0 0,1 4-128 0,-1 1-16 32,0 0-16-32,1 1 0 0,3 2-224 0,-1-1 176 15,3 2-176-15,0-1 160 0,3 0-160 0,1-3-256 0,3 3 64 0,1-6 16 31,1 3-832-31,-3 0-160 0</inkml:trace>
  <inkml:trace contextRef="#ctx0" brushRef="#br0" timeOffset="-170895.76">24569 12904 1839 0,'0'-3'160'0,"0"3"-160"16,1 0 0-16,-1 0 0 0,0 0 320 0,2-1 48 15,-2 1 0-15,1-2 0 0,1 0-176 0,-1 2-16 16,1-2-16-16,-1-1 0 0,-1 2 32 0,1 1 0 16,-1-2 0-16,1-1 0 0,-1 2 912 0,2-2 192 15,-1 0 48-15,1 0 0 0,0 0 1248 0,-2 3 256 16,0 0 48-16,0 0 16 0,0 0 352 0,0 0 64 0,0 0 0 0,0 0 16 16,0 0-1040-16,17-33-192 0,-16 31-64 0,0 2 0 15,-1 0-1136-15,2 0-224 0,-2 0-48 0,1 0-16 16,-1 0-240-16,1 2-64 0,-1 2 0 0,0 0 0 15,0 2-48-15,0 3-16 0,0-2 0 0,0 3 0 0,0 1-80 16,0 0-32-16,-1 0 0 0,0 2 0 16,1 0-144-16,0 6 128 0,0-1-128 0,0 2 128 15,1 0-128-15,0 1 0 0,-1 1 0 0,1 1 128 16,1-4-128-16,-2 2 0 0,1 2 0 0,1-7 0 16,-1 0 0-16,2-1 0 0,-1-2 0 0,2 2 0 15,1-3 0-15,1-2 0 0,0 0 128 0,2-1-128 16,1-2 0-16,-9-7 128 0,0 0-128 0,32 15 128 15,-32-15-128-15,0 0 192 0,0 0-192 0,58-5 192 0,-58 5-32 0,0 0 0 16,0 0 0-16,65-26 0 0,-65 26 48 0,0 0 16 16,51-31 0-16,-51 31 0 0,0 0-224 0,47-29 176 15,-47 29-176-15,0 0 160 0,36-35-160 0,-36 35 0 16,0 0 0-16,21-41 0 0,-21 41 0 0,10-34 0 16,-10 34 0-16,7-39 0 0,-4 17 0 0,-2 3 0 15,-1 3 128-15,-1 0-128 0,-1 0 0 0,0-2 128 16,0-1-128-16,-3-1 128 0,0 2-128 0,-3 2 160 15,2 1-160-15,-1 2 160 0,-1 4-160 0,1-1 160 16,1 3-160-16,1 1 160 0,0 3-160 0,2 0 0 0,1 1 0 0,1 0 128 0,-1 2-128 0,2 0 0 31,0 0 0-31,2 2 0 0,-1 3 0 0,1-4-192 16,1 1 32-16,0 1 16 0,1-2-464 0,0 1-96 0,1 1 0 0,1 1-19584 16</inkml:trace>
  <inkml:trace contextRef="#ctx0" brushRef="#br0" timeOffset="-170186.52">25436 12806 18431 0,'1'-1'1632'0,"0"1"-1312"16,1 0-320-16,-1 0 0 0,0 0 2624 0,0 0 464 0,2 1 96 0,-3-1 16 15,0 0-272-15,0 0-48 0,0 0-16 0,24 15 0 16,-19-9-1728-16,-1 0-352 0,0 4-64 0,-2-2-16 15,2 3-160-15,0 2-32 0,-2 2-16 0,1 1 0 16,-2-2-176-16,0 1-48 0,-1 3 0 0,0-1 0 16,-1 2-144-16,0 2-128 0,-2 1 192 0,1 1-192 15,-1-1 128-15,0 0-128 0,-1 0 0 0,-1 1 0 16,0-4 0-16,0 0 0 0,0-1 0 0,0-1 0 0,0 1 0 0,0-2 0 0,0-3 0 0,0 3 0 16,2-4 0-16,-1 0 0 0,0-2 0 0,2 0 0 31,0-4 0-31,1 1 0 0,1-4 0 0,0 2 0 15,0-1 0-15,1-3 0 0,2 2 0 0,1-3 0 16,-4 0 0-16,0 0 0 0,0 0 0 0,0 0 0 0,0 0 0 0,0 0 0 16,0 0 0-16,52-7 0 0,-52 7 224 15,0 0-16-15,0 0 0 0,0 0 0 0,56-3 48 0,-56 3 0 16,0 0 0-16,0 0 0 0,57 0-80 0,-57 0-16 16,0 0 0-16,47 6 0 0,-47-6-32 0,0 0-128 15,49 4 192-15,-49-4-64 0,0 0-128 0,0 0 0 0,55 6 0 0,-55-6 128 16,0 0-128-16,0 0 0 15,44 3 0-15,-44-3 0 0,0 0-192 0,0 0 0 16,0 0-16-16,0 0 0 16,42 9-752-16,-42-9-160 0,0 0-32 0,0 0-12352 15,0 0-2464-15</inkml:trace>
  <inkml:trace contextRef="#ctx0" brushRef="#br0" timeOffset="-169840.75">25473 12736 14735 0,'-1'-3'640'0,"1"2"160"0,-2 0-640 0,2 1-160 0,0 0 0 0,2-2 0 0,-1 2 3008 0,1 0 560 0,-2 0 112 0,0 0 32 31,0 0-144-31,0 0-32 0,0 0 0 0,62-8 0 16,-62 8-2128-16,0 0-416 0,51-6-96 0,-51 6 0 16,0 0-192-16,52-4-16 0,-52 4-16 0,0 0 0 15,51-4-304-15,-51 4-64 0,0 0-16 0,0 0 0 0,61-5-288 16,-61 5 0-16,0 0 0 0,0 0 0 0,0 0 0 0,47 1 0 16,-47-1 0-16,0 0 0 15,0 0-640-15,0 0-96 0,0 0-16 0,0 0 0 0,0 0-656 0,0 0-128 0</inkml:trace>
  <inkml:trace contextRef="#ctx0" brushRef="#br0" timeOffset="-169601.04">25414 13020 18431 0,'3'4'816'0,"0"-2"160"0,-3-2-784 0,0 0-192 0,0 0 0 0,0 0 0 16,0 0 2944-16,0 0 528 0,0 0 112 0,58-6 32 15,-58 6-832-15,0 0-160 0,69-12-48 0,-69 12 0 16,0 0-1664-16,66-10-336 0,-66 10-64 0,0 0 0 16,55-3-384-16,-55 3-128 0,0 0 0 0,0 0 144 15,61-3-144-15,-61 3-144 0,0 0 144 0,0 0-12672 0,0 0-2432 0</inkml:trace>
  <inkml:trace contextRef="#ctx0" brushRef="#br0" timeOffset="-169169.09">26177 13367 3679 0,'-2'-6'320'0,"1"4"-320"0,0-1 0 0,1 2 0 16,0 1 2048-16,0 0 352 0,-1-2 64 0,1 2 16 16,-2-3 1632-16,1 2 336 0,0-2 64 0,0 3 16 15,-1 0-1184-15,2 0-224 0,0 3-48 0,-1-2-16 0,2 4-1824 0,-1-1-352 0,0 2-80 0,0 1-16 32,2 2-32-32,-2 1-16 0,1 0 0 0,-2 1 0 15,1 1-128-15,0-1-32 0,-2 4 0 0,1 1 0 16,0-1-208-16,0 1-48 0,-2 3-16 0,1-2 0 15,-1 2-176-15,0-1-128 0,0-2 192 0,1-2-192 16,0 1 0-16,0-2 0 0,1-2 0 0,-1-1 0 0,4-3 0 0,-2-4-256 0,1 0 64 0,1-6 0 31,-2 3-896-31,0 0-160 16</inkml:trace>
  <inkml:trace contextRef="#ctx0" brushRef="#br0" timeOffset="-167516.41">26551 13020 4607 0,'-3'-3'400'0,"1"1"-400"0,1 1 0 0,0 1 0 31,0-3 2048-31,-1 2 336 0,2 1 64 0,0-1 16 0,-1 0 1664 0,0-3 336 0,0 1 64 0,1 0 16 31,1 0-1488-31,-1 3-304 0,0 0-48 0,0 0-16 16,0 0-1568-16,0 0-320 0,0 0-64 0,0 0-16 0,0 0-96 0,60-10-32 16,-60 10 0-16,0 0 0 0,0 0-80 0,51 4-32 15,-51-4 0-15,0 0 0 0,0 0-176 0,58 3-48 16,-58-3 0-16,0 0 0 0,0 0-128 0,55-3-128 15,-55 3 144-15,0 0-144 0,0 0 0 0,0 0 0 16,0 0 0-16,0 0 0 0,54-6 0 0,-54 6 0 16,0 0 0-16,0 0 0 0,0 0 0 0,0 0 0 15,0 0 0-15,17 18 0 16,-15-14-576-16,-2 0-16 0,0 1 0 0,0-2 0 16,-2 0-592-16,2 1-112 0,-1-2-32 0,1-2-17264 15</inkml:trace>
  <inkml:trace contextRef="#ctx0" brushRef="#br0" timeOffset="-167182.04">26560 13154 5519 0,'0'0'496'0,"0"0"-496"0,1 0 0 0,0 2 0 16,1-2 3136-16,-1 0 512 0,1 1 128 0,2 2 0 15,-4-3 624-15,0 0 112 0,0 0 32 0,0 0 0 16,48 8-2384-16,-48-8-480 0,0 0-80 0,0 0-32 0,57-6-832 16,-57 6-160-16,0 0-48 0,0 0 0 15,56-2-176-15,-56 2-32 0,0 0-16 0,0 0 0 16,0 0-176-16,58-4-128 0,-58 4 144 0,0 0-144 0,0 0 0 15,0 0 0-15,54-10 0 0,-54 10 0 0,0 0 0 16,0 0-240-16,0 0 48 0,52-2 16 16,-52 2-976-16,0 0-208 0</inkml:trace>
  <inkml:trace contextRef="#ctx0" brushRef="#br0" timeOffset="-166148.04">27722 12663 16575 0,'1'1'1472'0,"1"-1"-1168"16,-1 0-304-16,-1 0 0 0,1 0 2496 0,-1 0 432 15,0 0 80-15,0 0 32 0,0 0 208 0,0 0 32 16,0 0 16-16,0 0 0 0,51-1-1968 0,-51 1-400 16,0 0-80-16,0 0-16 0,0 0-352 0,0 0-80 15,0 0-16-15,0 0 0 0,0 0-192 0,0 0-32 16,0 0-16-16,0 0 0 0,0 0-144 0,0 0 160 15,0 0-160-15,0 0 160 0,0 0-160 0,22 13 0 16,-28-10 144-16,-1 3-144 0,-3-2 0 0,-1 2 0 16,-1 0 0-16,-1 0 128 0,-1 2-128 0,-1 0 0 15,-1 1 0-15,0 1 0 0,1 0 0 0,-2 0 0 16,1-1 0-16,0 3 0 0,0 1 0 0,1-3 0 0,0 2 0 0,3 1 0 0,2-3 0 0,1 0 0 16,3 1 0-16,2-4-128 0,2 2 128 0,2 1 0 15,1-2 0-15,3 0 0 16,1 0 0-16,1 0 0 0,0 0 0 0,3-1 0 15,-1 0 0-15,-8-7 0 0,21 15 0 0,-21-15 0 16,0 0 128-16,35 22 0 0,-35-22 0 0,25 13 0 16,-25-13-128-16,0 0 128 0,28 17-128 0,-28-17 128 15,0 0-128-15,18 15 0 0,-15-12 0 0,-1 2 128 16,-1-1-128-16,-1 2 0 0,0-2 0 0,-3 0 128 16,1 2-128-16,-1-1 0 0,0 0 0 0,-2 0 128 15,0 1-128-15,0-2 0 0,-1 2 0 0,-1-3 0 16,0 1 0-16,1 1 0 0,-2-1 0 0,1 2 0 15,-2-4 0-15,1 2 0 0,-1-1 0 0,0 0 0 0,1 4 0 0,0-4 0 16,0 3 0-16,1-2 0 0,1 1 0 16,3-1 0-16,-1-4 0 0,1 0 0 0,2 1 0 15,2 2 0-15,2 3 0 0,-1-4 0 0,-2-2 0 0,0 0 0 16,0 0 0-16,0 0 0 0,0 0 0 16,42 10 0-16,-42-10 0 0,0 0 0 0,26 19 0 0,-17-10 0 15,0 1 0-15,-9-10 0 0,0 0 0 0,24 16 0 0,-15-3 0 0,0-1 0 0,-2-2 0 16,1 2 0-1,-2-2 0-15,0 3 128 0,-1-3-128 0,-1 1 0 16,-1-1 0-16,-3 0 0 0,0-4 0 0,-1 0 0 16,0 4 0-16,-3-2 0 0,-1 6 0 0,0-2 0 0,0 1 0 15,-2-3 0-15,1-2 0 0,-2 0 0 0,0-2 0 0,-2 3 0 16,1-2 0-16,-1 2 0 0,0-2 0 0,-1 2 128 16,0-3-128-16,1 0 0 0,0 0 0 0,2 0 128 15,1 1-128-15,1-4 0 0,1 4 0 0,1-4 0 16,2 1 0-16,1 1 0 0,0-1 0 0,2-2 128 15,0 2-128-15,1 0 0 0,1-2 0 0,2 2 0 0,0-1 0 0,-5-3 0 16,0 0 0-16,23 15 128 16,-23-15-128-16,0 0 0 0,0 0 0 0,41 8 0 15,-41-8 0-15,0 0 0 0,0 0 0 0,55-4 0 16,-55 4-320-16,0 0-16 0,0 0-16 0,60-16-13152 16,-60 16-2624-16</inkml:trace>
  <inkml:trace contextRef="#ctx0" brushRef="#br0" timeOffset="-165449.5">28219 12790 22111 0,'2'0'1968'0,"-2"-3"-1584"0,0 2-384 0,0 1 0 16,0 0 2048-16,1 1 320 15,-1-1 64-15,2 3 0 0,1 1 64 0,-1 1 16 16,1 4 0-16,0 1 0 0,1 3-1504 0,-1 3-304 15,-1-1-64-15,1 4-16 0,-2 1-112 0,1 4 0 16,-1 2-16-16,1-2 0 0,-2-1-112 0,0 3 0 0,0-2-16 0,-2-1 0 0,2 0-160 0,-1-2-16 31,0 1-16-31,0-3 0 0,1 1-48 0,0 1-128 16,-1 5 192-16,-1-8-64 0,1-2-128 0,0-3 0 0,1-1 0 16,0 2 0-16,0-2 0 0,-1-3 0 0,-1 2 0 15,1 0 0-15,0-4 0 0,1 2 0 0,-1-3-176 0,1-2 176 31,0 2-640-31,0-3-64 0,0 0 0 0,0 1 0 16,0-1-96-16,0 0-32 0,0-3 0 0,0 0 0 16,0 3-1568-16,0-3-320 0</inkml:trace>
  <inkml:trace contextRef="#ctx0" brushRef="#br0" timeOffset="-165076.4">28615 13343 13823 0,'-1'-6'1216'0,"1"6"-960"15,0 2-256-15,1-1 0 0,-1 2 3520 0,0-3 672 0,0 2 128 0,-1 2 32 0,1 0-880 0,0 2-160 32,-1 0-48-32,1 3 0 0,0 1-1968 0,0-3-400 15,0 2-64-15,0 0-32 0,1 1-304 0,0 2-64 16,2 1-16-16,-2-1 0 0,1 2-176 0,-1-2-48 16,3 1 0-16,-1 2 0 0,-1-2-192 0,1 0 128 15,-1-1-128-15,-1 0 0 0,1 2 0 0,-1-2 0 0,0-3 0 0,-1 2 0 0,-1-2 0 0,1-1-240 16,-1 0 48-1,-1-2 16 1,1-4-480-16,0 2-112 0,0-1 0 0,1-6-12336 0,0 3-2448 16</inkml:trace>
  <inkml:trace contextRef="#ctx0" brushRef="#br0" timeOffset="-164032.98">29079 12935 14735 0,'1'-7'1312'0,"0"5"-1056"0,0 2-256 0,2-1 0 16,-3 1 2432-16,1-3 416 0,-1 3 96 0,0 0 0 15,0 0 624-15,0 0 112 16,0 0 32-16,48-34 0 0,-48 34-2096 0,0 0-400 15,0 0-96-15,0 0-16 0,51-7-384 0,-51 7-80 16,0 0 0-16,27 15-16 0,-18-7-240 0,0 0-64 16,-1 0 0-16,0 0 0 0,-2 2-192 0,0 0-128 15,0 0 128-15,-1 1-128 0,0-1 0 0,-1-2 0 16,0 3 0-16,-2-5 0 0,-1-2 0 0,0 2 0 0,1-3 0 0,-2 4-128 16,0-4-224-16,-2 2-32 15,1 0-16-15,-4 0 0 0,0 1 80 0,-2 1 0 16,-2-4 16-16,-1 0 0 0,0 0 80 0,-1 1 16 15,-1 0 0-15,1-2 0 0,1 1 64 0,0-2 16 0,1 2 0 0,1-1 0 16,2-2 128-16,2 1 0 0,1-1 0 0,2 0 0 16,2 3 0-16,2-3 0 0,-1 0 0 0,-2 0 128 15,0 0 64-15,0 0 0 0,0 0 16 0,0 0 0 16,0 0 80-16,51 2 16 0,-51-2 0 0,0 0 0 16,0 0-48-16,42 10 0 0,-42-10 0 0,0 0 0 15,31 10-96-15,-31-10-32 0,0 0 0 0,27 15 0 0,-18-8-128 0,-2-1 192 0,1 1-192 0,-1 0 192 31,1 2-192-31,-2-1 0 0,0 2 144 0,-1 0-144 0,-1-1 0 0,-1 1 128 0,0 0-128 0,-2 2 0 32,-1-2 0-32,-1 0 0 0,0 1 0 0,-3 0 0 0,-1 1 0 0,0 1 0 15,-1-3 0-15,-2 1 0 0,0 0 0 16,-1 0 0-16,-2-1 0 0,-1 0 0 0,-2-4-128 0,-1 0 0 16,0 0 0-16,-1-2 0 0,0-1 128 0,1 0-192 15,2-3 192-15,-1 0-192 0,0 0 64 0,1-3 0 16,0 0 0-16,4-1 0 0,0-2-48 0,3 2 0 15,0-2 0-15,2 1 0 0,3-1 48 0,-1 1 0 16,4-1 0-16,-2 6 0 0,0 0-16 0,0 0 0 16,0 0 0-16,0 0 0 15,0 0-224-15,49-40-32 0,-49 40-16 0,0 0 0 16,0 0-640-16,56-22-128 0,-56 22-32 0,0 0-16192 0</inkml:trace>
  <inkml:trace contextRef="#ctx0" brushRef="#br0" timeOffset="-163781.39">29566 13479 22111 0,'-1'6'976'0,"-1"-2"208"0,4-2-944 0,-2 2-240 0,1-2 0 0,-1-2 0 16,0 2 1584-16,0 0 272 0,1 2 48 0,0 1 16 16,2 2 304-16,-2 2 64 0,2-3 16 0,-1 1 0 15,1 2-1328-15,-2-3-256 0,2 4-48 0,-1-3-16 16,-1 2-464-16,-1 1-192 0,1-1 128 0,0 1-128 15,-1-2 128-15,0 2-128 0,0-2 128 0,0 0-128 16,0 1 0-16,0-4 0 0,0 3 128 0,0-1-128 16,-1-1-464-1,1 0-128-15,0-2-32 0,-1-1 0 0,1 0-1296 0,0-1-272 16,0-2-48-16,0 0-12384 0</inkml:trace>
  <inkml:trace contextRef="#ctx0" brushRef="#br0" timeOffset="-163003.52">30011 13037 15663 0,'-7'0'688'0,"2"0"144"0,2 0-656 0,1 0-176 0,2 0 0 0,0 0 0 16,-1 0 2624-16,1 0 512 0,-3 0 80 0,2 0 32 0,-2-1 224 0,1 1 48 0,1 0 16 0,-1 0 0 31,1 1-2224-31,1-1-448 0,-1 2-96 0,1-1 0 0,0 1-240 0,0-2-32 0,0 1-16 0,0 2 0 16,1-1-208-16,-1-2-32 16,1 2-16-16,1 0 0 0,-1 1-64 0,1 0-16 15,0 0 0-15,-1 0 0 0,0 1-16 0,-1 2-128 0,1-2 192 0,-1 2-64 16,-1 3-128-16,1-3 0 15,-1 0 144-15,0 0-144 0,-1 2 0 0,1 1 0 16,-1-3 0-16,-1 0 128 0,2 1-128 0,0 0 0 16,-1-1 0-16,2-4 0 0,-1 4 0 0,1-4 0 15,1 3 0-15,-1-4 0 0,2 1 0 0,-1-1 0 16,1 2 0-16,1-1 0 0,-1-2 0 0,2 2 0 16,1 0 0-16,-1-2 0 0,1 0 0 0,-2 0 0 15,-3 0 0-15,0 0-128 0,0 0 128 0,0 0 0 16,0 0 128-16,49-4-128 0,-49 4 192 0,0 0-16 15,0 0-16-15,0 0 0 0,50 0-160 0,-50 0 192 0,0 0-192 0,0 0 192 0,40 14-192 0,-30-8 0 16,-2 0 0-16,1 3 128 16,-1-2-128-16,-1 3 0 0,0 1 0 0,0 2 0 15,-3-3 0-15,0 2 0 0,0-1 0 16,-2 2 0-16,0-1 0 0,-2 0 0 0,0 3 0 0,-3-4 0 16,-1 2 0-16,1 2-144 0,-3-3 144 0,-2 1-208 15,1 0-48-15,-2-1-16 0,-1 2 0 0,-2-3 0 0,-1 0 80 0,1 0 32 0,-2-3 0 0,1 0 0 31,-2-2 160-31,-2 1-160 0,-2-4 160 0,-2 1-160 16,-1 0 160-16,2-2-192 0,2-2 192 0,0 0-192 16,3-2-64-16,3-2 0 0,2 0-16 0,3-2 0 15,1-2 0-15,1-2 0 0,2 0 0 0,2 0 0 0,1 10-16 0,0 0 0 16,6-45 0-16,-6 45 0 16,0 0-288-16,19-49-64 15,-19 49-16-15,0 0-17360 0</inkml:trace>
  <inkml:trace contextRef="#ctx0" brushRef="#br0" timeOffset="-162761.67">29979 13040 13823 0,'-5'-1'1216'0,"3"-1"-960"15,0 1-256-15,1 1 0 0,2-2 2432 0,-1 0 432 0,2 2 80 0,0 0 32 0,0-2 912 0,-2 2 176 31,0 0 32-31,0 0 16 0,0 0-2512 0,0 0-496 16,56-32-96-16,-56 32-32 0,0 0-528 0,51-23-128 16,-51 23 0-16,0 0-16 0,68-24-304 0,-68 24 0 0,52-16 0 0,-52 16 0 31,52-13-240-31,-52 13-144 0,0 0-48 0,68-10 0 16,-68 10-784-16,0 0-176 0</inkml:trace>
  <inkml:trace contextRef="#ctx0" brushRef="#br0" timeOffset="-162453.25">30584 13637 23039 0,'-5'4'1024'0,"1"-2"192"0,1-2-960 0,2 0-256 16,1 0 0-16,0 3 0 0,-1-3 1696 0,0 0 288 16,0 3 64-16,-2 0 16 0,1 1 128 0,-2-1 32 15,0 3 0-15,-1 3 0 0,2-1-1184 0,-1 0-224 16,1 0-48-16,1 0-16 0,-1 2-496 0,2-1-112 16,0 3-16-16,0-2 0 0,-1 2-128 0,2-2 0 15,-1 3 0-15,1-2 0 0,0 0-144 0,0 1-64 16,0-1-16-16,0 2 0 15,0 2-592-15,0-3-112 0,1-2-32 0,-1 0 0 16,0-2-1488-16,0-1-304 0</inkml:trace>
  <inkml:trace contextRef="#ctx0" brushRef="#br0" timeOffset="-161706.91">31366 13042 23039 0,'0'0'2048'0,"0"0"-1648"31,0 0-400-31,0 0 0 0,0 0 1456 0,-2-21 208 16,-1 17 32-16,0-2 16 0,-3-1 304 0,-2-2 64 0,-3 3 16 0,-1 2 0 0,-1 2-880 0,0 4-192 31,-2 2-16-31,0 2-16 0,1 3-592 0,0 2-112 0,-1 4-32 0,1 1 0 16,0 0-128-16,0 5-128 0,-1 5 192 0,0 0-192 0,-1 2 160 0,1 1-160 16,1 2 128-16,0 0-128 15,-1 3 144-15,0 2-144 0,0 5 160 16,0 0-160-16,0 0 176 0,4-3-176 0,3-3 192 15,1-3-192-15,4-4 192 0,2-6-64 0,3-1 0 16,2-1-128-16,2-4 176 0,0-3-176 0,1-3 160 0,1-2-160 16,3-2 0-16,3 1 128 0,-14-7-128 0,37 7 0 15,-37-7 0-15,45-1 0 0,-45 1 0 0,54-9 0 16,-54 9 0-16,55-16 0 0,-55 16 0 0,53-22 0 0,-53 22-160 0,0 0 32 0,62-35 0 0,-62 35 0 16,0 0-48-16,44-35 0 0,-44 35 0 0,0 0 0 31,0 0-32-31,0 0-16 0,37-48 0 0,-37 48 0 15,0 0-32-15,0 0-16 0,0 0 0 0,-2-31 0 0,-3 25 80 0,-2 0 32 16,-2 0 0-16,-2 0 0 0,0-1 160 0,-4 1 0 16,-1-1 128-16,-1 1-128 0,-3-3 304 0,-1 2-16 15,-1 2 0-15,1 1 0 0,1 4-80 0,2-3-16 16,-2 6 0-16,1-1 0 0,2 2 64 0,0 0 16 16,2 2 0-16,2 0 0 0,2 3-32 0,3-3-16 15,0 4 0-15,1-4 0 0,3 2-224 0,2 0 176 16,0-2-176-16,2 1 160 0,2-4-160 0,1 1 0 15,2-2-160-15,3 1 160 16,-8-3-560-16,0 0-16 0,0 0 0 0,52-16-18112 0</inkml:trace>
  <inkml:trace contextRef="#ctx0" brushRef="#br0" timeOffset="-160538.45">31866 12726 17503 0,'-1'-3'1552'0,"1"3"-1232"16,1 0-320-16,0 0 0 0,0 0 1440 0,1 0 224 0,-1 0 64 0,1 0 0 0,2 3 1616 0,-4-3 336 16,0 0 64-16,0 0 16 15,33 11-2032-15,-33-11-416 0,23 11-80 0,-11-4-16 16,-1 2-624-16,2 1-128 0,-1-1-16 0,-1 2-16 16,1 1-144-16,0 0-32 0,-4 1 0 0,0-1 0 15,-1 2-96-15,-1 1-32 0,-1 1 0 0,-1-3 0 16,-2 2-128-16,1 1 0 0,-3-1 144 0,0 1-144 15,0 0 0-15,-1 0 0 0,-2-2 0 0,1 1 0 16,-2-3 0-16,0 0 0 0,1-2 0 0,-4 3 0 16,1-3 0-16,0-1 0 0,0 0 0 0,0 1 0 15,-1-4 0-15,1 0-192 0,1 2 64 0,2-3 0 16,-1 1-48-16,1-2 0 0,2 2 0 0,-1-2 0 16,2-2 32-16,-2 2 0 0,2-2 0 0,2 2 0 15,-2-2 144-15,0 2-160 0,0-1 160 0,0-2-160 0,-2 2 160 0,1 0 0 16,0 1-144-16,0 1 144 0,-2-2 0 15,1 3 0-15,1-3-144 0,-3 2 144 0,1 0 0 0,1-1-160 16,-2 2 160-16,0 0-128 0,0 0 128 0,-1 0 0 16,0 0 0-16,0 2-128 0,-1 1 128 0,1-2 0 15,-2 2 0-15,1 1 0 0,0-1 0 0,1 0 0 16,0 0 0-16,1 1 0 0,1-4 0 0,0 0 0 16,2 1 0-16,0 0 0 0,0-4 0 0,1 2 0 15,1-1 0-15,-1-2 0 0,1 2 0 0,0-1-192 16,2 0 192-16,-1 1-192 0,1-1 192 0,-1 0-192 15,-1 1 192-15,2 1-192 0,-1-1 192 0,0-2 0 16,-1 5 0-16,0-3-128 0,0 1 128 0,-1 1 0 0,0-1 0 0,0 0 0 0,0 3 0 0,0-2 0 31,-1 0 0-31,1 0 0 0,0 0 0 0,0 1 0 16,0-4 0-16,0 2 0 0,1-1 0 0,-1-3 0 16,1 2 0-16,1 0 128 0,-1 0-128 0,1-1 0 0,0 2 0 0,-1-2 0 15,1 0 0-15,1 0 0 0,-1 2 0 0,2-2 0 16,-1 2 0-16,-1 0 0 0,0 1 0 0,1-2 0 0,-1 1 0 0,0 1 0 15,0 0 0-15,-1 0 0 0,2 1 0 0,-2-2 0 0,-1 2 0 16,1-2 128 0,1 2-128-16,-2 0 128 0,-2-2-128 0,2 1 128 15,-1 1-128-15,0-1 128 0,-2 1-128 0,2 0 128 16,-1 0-128-16,-1 1 0 0,1-1 128 0,-1 0-128 0,2 0 0 0,0-2 144 0,0 1-144 0,1-1 0 16,0-1 128-16,0 1-128 0,1-2 0 0,0 1 0 31,3 1 128-31,-2-4-128 0,2 2 0 0,-2 2 0 0,2-2 0 0,0 2 0 15,-2-3 0-15,2 4 0 0,1-4 0 16,-1 4 0-16,-2-1 0 0,2 0 0 0,-2 1 128 0,1 0-128 16,-2 3 0-16,1-1 0 0,-2-1 0 0,2 0 0 15,-2 1 0-15,0 2 0 0,0 0 128 0,0 1-128 16,0-1 0-16,0 0 0 0,-2 1 0 0,1-3 0 16,0 2 0-16,0 1 0 0,-2-4 128 0,1 3-128 15,-2-3 0-15,-1 1 0 0,0 2 0 0,-2-3 0 16,-2 4 0-16,-1-2 0 0,-1 0 128 0,-1 2-128 15,-3 2 0-15,-2-3 0 0,-3 2 0 0,-1 0 0 16,-1 3 0-16,-2-2 0 0,2-2 160 0,1-1-160 16,-2 1 128-16,4-2-128 0,0 2 128 0,2-2-128 0,0-3 0 0,2-2 128 15,2 0-128-15,5-3-256 0,3-5 64 0,3-3-18992 16</inkml:trace>
  <inkml:trace contextRef="#ctx0" brushRef="#br0" timeOffset="-155572.05">23737 14019 8287 0,'-4'4'736'0,"3"-2"-592"0,0 2-144 0,-1-2 0 15,2-2 1472-15,0 4 256 0,0-4 48 0,0 4 16 16,0 5 1104-16,2 0 240 0,-1 0 32 0,1 1 16 15,2 0-816-15,-1-1-144 0,0 0-48 0,0 1 0 16,-2-1-768-16,1 1-144 0,0 0-48 0,-2 0 0 16,0 5-416-16,-2-3-96 0,0 4 0 0,-1 0-16 15,1 3-304-15,-3-2-48 0,1 4-16 0,-1-3 0 16,0 2-176-16,1-5-144 0,-4 1 192 0,3 0-192 16,-1 0 160-16,0 0-160 0,1-1 128 0,-1-1-128 15,1 1 0-15,1-5 128 0,0 2-128 0,1-2 0 0,0 0 0 0,1-2 0 0,2-1 128 0,0-1-128 16,1-3 0-16,0-1 0 15,-1-2 0-15,0 0 0 0,0 0 0 0,0 0 0 16,0 0 0-16,48 2 0 0,-48-2 0 0,0 0 160 16,0 0-160-16,58-12 160 0,-58 12 64 0,0 0 16 15,54-8 0-15,-54 8 0 0,0 0-64 0,58 0-16 16,-58 0 0-16,0 0 0 0,57 7-32 0,-57-7-128 16,0 0 192-16,47 9-64 0,-47-9-128 0,0 0 0 15,40 13 0-15,-40-13 128 0,0 0-128 0,0 0 0 16,42 12 0-16,-42-12 0 0,0 0 0 0,0 0 0 15,0 0 0-15,0 0 0 0,0 0-384 0,0 0 0 16,0 0 0-16,0 0-12688 16,24-37-2544-16</inkml:trace>
  <inkml:trace contextRef="#ctx0" brushRef="#br0" timeOffset="-155287.86">23663 13997 11967 0,'0'-6'528'0,"1"2"112"0,-1-1-512 0,2 1-128 0,1 4 0 0,-1-3 0 16,-2 3 2752-16,0 0 512 0,0 0 96 0,0 0 32 15,63-31 512-15,-63 31 128 0,0 0 0 0,62-13 16 16,-62 13-2384-16,0 0-464 0,57-1-112 0,-57 1 0 15,0 0-640-15,51 5-112 0,-51-5-16 0,0 0-16 16,46 11-304-16,-46-11 0 0,0 0 0 0,0 0 0 16,0 0 0-16,0 0 0 0,51 6 0 0,-51-6 0 0,0 0-176 15,0 0-32-15,0 0-16 0,0 0-18960 16</inkml:trace>
  <inkml:trace contextRef="#ctx0" brushRef="#br0" timeOffset="-155071.27">23732 14161 5519 0,'2'7'240'0,"0"-7"64"0,-2 3-304 0,2-3 0 16,1 3 0 0,-1-3 0-16,0 1 2192 0,5 1 384 0,-7-2 80 0,0 0 16 15,0 0 224-15,57 13 48 0,-57-13 16 0,0 0 0 16,50 6-1760-16,-50-6-368 0,0 0-64 0,52 6 0 15,-52-6-768-15,0 0 0 0,51 6-160 0,-51-6-12384 16</inkml:trace>
  <inkml:trace contextRef="#ctx0" brushRef="#br0" timeOffset="-154817.22">24287 14576 22111 0,'-1'-4'976'0,"1"1"208"0,0 0-944 0,0 0-240 15,0 3 0-15,1 0 0 0,0 0 2176 0,-2 0 384 16,1 0 64-16,0 0 32 0,9 6-672 0,-7 1-128 16,2 2-16-16,-2 4-16 0,1 3-960 0,-2-1-192 15,-1 2-32-15,0 4-16 0,0-1-288 0,0 1-48 16,0 2-16-16,-1-2 0 0,1 2-144 0,-1-4-128 15,1-2 192-15,0-3-192 0,0-4 0 0,1-4 0 16,-1-2 0-16,1-1 0 0,0-3 0 0,1-4 0 16,-1-1 0-16,1-2-12400 15,-2 7-2416-15</inkml:trace>
  <inkml:trace contextRef="#ctx0" brushRef="#br0" timeOffset="-154219.52">24607 14679 14735 0,'3'2'640'0,"-3"-2"160"0,0 0-640 0,0 0-160 16,-1 0 0-16,1 0 0 0,0-2 2240 0,0 2 432 16,0-2 80-16,-3-2 0 0,3 4 784 0,0 0 160 15,0-21 16-15,1 14 16 0,-1 7-2112 0,0 0-416 0,5-29-96 0,-3 20-16 0,-1-4-464 0,-1 13-112 31,8-37 0-31,-8 37-16 0,13-51-176 0,-13 51-48 16,15-48 0-16,-15 48 0 0,17-41-112 0,-17 41-32 16,19-38 0-16,-19 38 0 0,0 0 0 0,34-53-128 0,-34 53 192 0,0 0-64 0,34-45-128 0,-34 45 0 15,0 0 144-15,30-41-144 0,-30 41 0 0,0 0 0 16,0 0 0 0,0 0 128-16,0 0-128 0,49-32 0 0,-43 37 0 0,0 4 0 15,0 0 0-15,-1 2 144 0,0 4-144 0,1 1 0 0,-1 2 144 0,0 1-144 16,-1-3 0-16,0 2 144 15,-1 2-144-15,2 5 0 0,0 3 0 0,0 1 0 16,1 3 0-16,-2-4 0 0,1 4 0 0,-3-1 0 16,1-6 0-16,-1 1 0 0,0-4 0 0,-2-2 0 15,0 1 0-15,-2-5 0 0,1 0 0 0,0-3 0 16,-2-1 0-16,2-5 0 0,-1 2 0 0,-1-5 0 16,1-2 0-16,-1 1 0 0,1-3 0 0,-2 0 0 15,3-3-320-15,-2 0-112 0,2-4-16 0,0 1 0 16,1 0-384-1,0-4-96-15,0 0-16 0,1 2 0 0,0-5-1328 16,-1 13-272-16</inkml:trace>
  <inkml:trace contextRef="#ctx0" brushRef="#br0" timeOffset="-153508.92">25411 14266 11967 0,'-1'-1'1072'0,"1"-1"-864"0,1-1-208 0,-1 3 0 0,0 0 2112 0,0-1 384 15,1 1 80-15,-1-2 16 0,0-2 736 0,0 4 160 16,0 1 32-16,0 2 0 0,0-1-1664 16,0 4-336-16,0 4-64 0,0 0-16 0,0 0-736 0,0 2-160 15,0 3-32-15,0 1 0 0,0-2-192 0,0 1-32 0,-1 1-16 0,0 0 0 16,0 0-128-16,-1-1-16 15,0 1-128-15,-1 0 192 0,1 2-192 0,-2-2 0 16,1 1 0-16,0-1 0 0,1 2 0 0,-2-2 0 16,1-2 0-16,0 1 0 0,0-3 0 0,1-2 0 15,-1 0 0-15,2-2 0 0,0-1 0 0,0-1 0 16,1-2 0-16,-2 2 0 0,4-4 0 0,-1 2 0 16,3-2 0-16,-1 2 0 0,3-3 0 0,1 2 0 15,-7-3 0-15,0 0 0 0,0 0 0 0,0 0 0 0,55 4 0 0,-55-4 0 0,0 0 160 0,0 0 32 16,56 4 16-16,-56-4 0 15,0 0 128-15,52 7 32 0,-52-7 0 0,0 0 0 16,49 11-144-16,-49-11-32 0,0 0 0 0,46 17 0 16,-46-17-192-16,0 0 0 0,45 14 128 0,-45-14-128 15,0 0 0-15,39 12 0 0,-39-12 0 0,0 0 0 0,0 0 0 16,0 0-160-16,0 0 160 0,62-16-192 31,-56 10-704-31,-1 0-128 0,-5 6-48 0,0 0-11552 0,0 0-2320 0</inkml:trace>
  <inkml:trace contextRef="#ctx0" brushRef="#br0" timeOffset="-153149.16">25416 14149 7359 0,'0'0'656'0,"0"0"-528"16,1 0-128-16,1 0 0 0,-1 2 3200 0,1-2 624 0,2 2 112 0,2 3 32 0,-6-5 384 0,0 0 64 16,35 13 32-16,-35-13 0 0,0 0-2560 0,47 14-512 15,-47-14-96-15,0 0-32 16,55 15-720-16,-55-15-144 0,0 0-16 0,55 8-16 0,-55-8-224 0,0 0-128 15,54 0 128-15,-54 0-128 0,0 0 0 0,0 0 0 16,53-8 0-16,-53 8 0 16,0 0 0-16,0 0 0 0,0 0 0 0,0 0-128 31,0 0-256-31,0 0-32 0,0 0-16 0,0 0-12176 0,0 0-2432 0</inkml:trace>
  <inkml:trace contextRef="#ctx0" brushRef="#br0" timeOffset="-152887.96">25375 14423 4607 0,'-1'7'400'0,"1"-4"-400"0,1 0 0 0,1-3 0 0,0 1 2208 0,-1 2 352 15,3-3 80-15,1 3 16 0,-5-3 1696 0,0 0 352 16,41 13 64-16,-41-13 16 0,0 0-2096 0,55 8-432 16,-55-8-80-16,0 0 0 0,58 5-1456 0,-58-5-272 15,0 0-64-15,56 3-16 0,-56-3-368 0,0 0 0 16,0 0 0-16,64-6 0 0,-64 6 0 0,0 0-160 16,0 0 160-16,52-4-17968 0</inkml:trace>
  <inkml:trace contextRef="#ctx0" brushRef="#br0" timeOffset="-152188.35">26054 14825 13823 0,'0'3'1216'0,"0"-2"-960"15,1-1-256-15,1-1 0 0,-1-2 2272 0,1 3 416 16,1 0 64-16,-1-3 32 0,-2 3 800 0,0 0 144 16,0 0 48-16,0 0 0 0,0 0-2112 0,56-28-400 15,-56 28-96-15,0 0-16 0,0 0-576 0,0 0-128 16,58-18-32-16,-58 18 0 0,0 0-96 0,0 0-32 15,43 5 0-15,-34-1 0 0,0-1-160 0,-2 3-128 0,-1 3 144 0,-1-3-144 0,-2 4 0 0,-1 3 128 16,-1-4-128-16,-1 1 0 16,-1 3 0-16,-1-1 0 15,-2 4 0-15,0-1 0 0,-1-1 0 0,-2-2 0 0,1 4 0 16,-3-1 0-16,0-4-304 0,1 1 48 0,-1 0 16 0,-1-3 0 31,0 1-160-31,0-2-48 0,0 0 0 0,-1-5 0 0,3 1 176 0,-2-4 16 0,1 0 16 0,0-4 0 16,2-2 80-16,0 1 16 0,0 0 0 0,3-4 0 0,0-3 144 0,1 2 0 15,2 0 0-15,1 10 0 0,0 0 0 0,0 0 176 0,12-43-16 0,-12 43 0 32,0 0 80-32,0 0 16 0,0 0 0 0,41-42 0 0,-41 42 48 0,0 0 16 0,0 0 0 0,0 0 0 15,60-19-64-15,-60 19-16 0,0 0 0 0,35 9 0 16,-22-4-64 0,-2 1-16-16,0 0 0 0,0 3 0 0,-1-2-160 15,0-1 0-15,-1 0 144 0,-1 1-144 0,1-1 0 16,-2 0 0-16,1 3 0 0,-2-6 128 0,0 4-128 0,-1-1 0 0,1-3 0 0,-1 1 0 15,0-1 0-15,-5-3 0 0,0 0-128 0,0 0 128 32,0 0-800-32,0 0-80 0,0 0-16 0,47-39-17968 0</inkml:trace>
  <inkml:trace contextRef="#ctx0" brushRef="#br0" timeOffset="-151744.43">26816 14506 10127 0,'-3'-2'896'16,"2"1"-704"-16,0 1-192 0,1 0 0 0,0 0 2368 0,-1 0 432 15,-1-3 80-15,0 3 32 0,-1-4 816 0,2 2 176 16,2 1 16-16,2-2 16 0,2 1-1760 0,1 1-368 0,-6 1-64 0,0 0-16 15,0 0-864-15,0 0-176 0,53 3-48 0,-53-3 0 16,0 0-64-16,46 8 0 16,-46-8-16-16,0 0 0 0,46 8-176 0,-46-8-48 15,0 0 0-15,47 7 0 0,-47-7-336 0,0 0 128 16,48 6-128-16,-48-6 0 0,0 0 0 0,0 0 0 16,0 0 0-16,52-4 0 0,-52 4-560 0,0 0-80 0,0 0 0 0,0 0-12752 31,0 0-2544-31</inkml:trace>
  <inkml:trace contextRef="#ctx0" brushRef="#br0" timeOffset="-151476.68">26829 14683 19343 0,'3'3'848'0,"-2"-3"192"0,2 0-832 0,-1 0-208 0,1 0 0 0,-1 0 0 16,2 0 2576-16,2 0 480 0,4 3 80 0,-10-3 32 15,0 0-384-15,51 0-80 0,-51 0-16 0,0 0 0 16,48 8-1728-16,-48-8-336 0,0 0-80 0,42 6-16 16,-42-6-288-16,0 0-64 0,34 9-16 0,-24-7 0 15,-10-2-160-15,0 0 0 0,0 0 0 0,0 0 0 0,49 4-288 0,-49-4-96 0,0 0 0 0,0 0-18304 31</inkml:trace>
  <inkml:trace contextRef="#ctx0" brushRef="#br0" timeOffset="-144431.71">27862 14472 15663 0,'1'-4'1392'0,"-1"0"-1120"16,0 2-272-16,0 2 0 0,0-3 1760 0,0 2 288 15,-1-1 64-15,1-2 16 0,-1-2 464 0,0-4 96 16,-2 4 0-16,-1-1 16 0,-1 1-960 0,0 0-192 15,-1 2-32-15,0 2-16 0,-3-2-656 0,1 4-128 16,-1 0-16-16,-1-2-16 0,0 2-272 0,-2-3-48 16,0 6-16-16,-2-1 0 0,0 4-64 0,1-2-16 15,0 2 0-15,1 4 0 0,0-1-48 0,1 4-16 0,-1 2 0 0,1 1 0 16,3 2-64-16,-1 0-16 16,3 3 0-16,0-1 0 0,-1 0-128 0,4 1 128 0,-1 4-128 0,2-3 128 15,0 0-128-15,4 0 0 0,0 1 0 0,3-1 0 16,2 0 0-16,2 0 0 0,1 7 128 0,2-4-128 15,3-3 0-15,2 0 0 0,3-3 0 0,1-3 128 16,-21-16-128-16,45 26 0 0,-45-26 0 0,44 18 128 16,-44-18-128-16,49 9 0 0,-49-9 0 0,55 0 128 15,-55 0-128-15,57-6 0 0,-57 6 0 0,0 0 128 16,73-25-128-16,-73 25 0 0,53-32 0 0,-53 32 128 16,50-41-128-16,-50 41 0 0,43-47 0 0,-43 47 0 15,37-57 0-15,-37 57 0 0,27-57 0 0,-17 31 0 0,-2-1 0 16,-4 4 128-16,-2-2-128 0,-2 3 0 0,-3 1 192 15,-2 1-32-15,-1 1-16 0,-3 3 0 0,0 0 192 0,-1 0 48 16,-3 0 0-16,0 1 0 0,-1 1-16 0,-3 2 0 16,-2 0 0-16,-1-1 0 0,2 6-128 0,-2-2-32 15,0 1 0-15,-2 0 0 0,-5 5-80 0,-3-2-128 16,-1 1 176-16,0 1-176 0,2 2 144 0,0-1-144 16,3 4 0-16,2-4 144 0,-1 2-144 0,3-3 0 15,2 2 0-15,2 1 0 0,5 0 0 0,2 1 0 0,2 2-192 0,5-3 192 0,2 2-320 16,1-1 64-1,3 4 16-15,1 2 0 16,2-3-400-16,2 5-96 0,2 0-16 0,1 1 0 16,-10-10-112-16,22 18-32 0,-11-4 0 0,1-2-18688 0</inkml:trace>
  <inkml:trace contextRef="#ctx0" brushRef="#br0" timeOffset="-144097.58">27565 15141 17503 0,'0'0'768'0,"0"-2"176"0,0 1-752 0,1-2-192 0,-1 0 0 0,2 3 0 0,-2-4 3072 0,1 2 592 16,1-4 112-16,-2 6 32 0,0 0-720 15,16-45-144-15,-16 45-16 0,20-47-16 0,-20 47-1584 0,29-54-320 0,-29 54-64 0,43-67-16 16,-15 32-144-16,3-5-16 16,5-7-16-16,0 2 0 0,2 2-176 0,3 3-48 15,2 1 0-15,-2 4 0 0,-41 35-320 0,71-62-64 16,-32 31-16-16,2-3 0 0,-41 34-128 0,73-61 0 16,-73 61 0-16,59-56 0 0,-59 56 0 0,45-44 0 15,-45 44 0-15,31-38 0 16,-31 38-560-16,0 0-80 0,28-49-32 0,-28 49 0 15,0 0-864-15,13-34-192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3T18:10:09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20445 4337 15663 0,'0'-3'1392'0,"0"2"-1120"16,1 1-272-16,-1 0 0 0,0 0 1952 0,0 0 336 16,2 0 64-16,-1-3 16 0,-1 3 640 0,1 0 144 15,0 0 32-15,1 0 0 0,-2 3-1520 0,1-2-288 16,-1 4-64-16,1-1-16 0,-1-1-720 0,-1 4-160 0,0 1-32 0,-2 0 0 0,1 3-64 0,-1-1 0 15,-1 2-16-15,1 2 0 0,-2 4-128 0,0 1-32 32,-1 1 0-32,-2-2 0 0,1 4-144 0,-1-2 0 0,2 1 0 0,-1-2 0 15,1 1 0-15,-1-4 0 0,1 2 0 16,0-2 0-16,0-3 0 0,1 0 0 0,1-2 0 0,1-1 0 16,0 0 0-16,2-1 0 0,0 1 0 0,-1-3 0 15,2 2 0-15,2-3 0 0,-1 0 0 0,1 0 0 16,3-2 0-16,-1 0 0 0,-4-4 0 0,0 0 0 15,0 0 0-15,0 0 0 0,36 18 0 0,-36-18 0 16,0 0 0-16,0 0 0 0,52 6 0 0,-52-6 128 0,0 0 32 0,57 3 0 0,-57-3 0 16,0 0 0-1,66 6 0-15,-66-6 0 0,0 0 0 0,68 4 0 16,-68-4-160-16,0 0 0 0,67 6 0 0,-67-6 128 16,0 0-128-16,51 6 0 0,-51-6 0 0,0 0 0 15,0 0-368-15,0 0-48 0,0 0-16 0,54-6-12528 16,-54 6-2512-16</inkml:trace>
  <inkml:trace contextRef="#ctx0" brushRef="#br0" timeOffset="252.55">20428 4283 16575 0,'-8'0'736'0,"5"0"160"0,1 0-720 0,1-1-176 16,2 1 0-16,1 0 0 0,0 0 2512 0,-2 0 480 0,0 0 80 0,0 0 32 16,0 0-224-16,52-10-32 0,-52 10-16 15,0 0 0-15,66-6-1632 0,-66 6-336 0,0 0-64 16,73-6-16-16,-73 6-576 0,0 0-208 0,73 0 144 0,-73 0-144 16,0 0 0-16,58 6 0 0,-58-6 0 0,0 0 0 31,0 0-448-31,47 11-128 0</inkml:trace>
  <inkml:trace contextRef="#ctx0" brushRef="#br0" timeOffset="448.98">20425 4469 7359 0,'-2'7'320'0,"2"-2"80"0,0-1-400 0,1-2 0 0,0-2 0 0,2 2 0 15,-1 0 1792-15,-2-2 288 0,0 0 48 0,0 0 16 16,0 0-608-16,60 8-112 16,-60-8-16-16,0 0-16 0,66 2-1088 0,-66-2-304 0,0 0 0 0,65 4 128 15</inkml:trace>
  <inkml:trace contextRef="#ctx0" brushRef="#br0" timeOffset="665.8">21008 4829 16575 0,'1'1'1472'0,"-1"-1"-1168"0,0 2-304 0,0-2 0 16,0 0 3136-16,0 2 560 0,-1 0 112 0,1 2 32 16,0 1-928-16,-1 1-176 0,1 1-48 0,0 0 0 15,-2 1-1792-15,2-2-384 0,0 4-64 0,-1 0 0 16,0-1-320-16,1 1-128 0,-1 2 128 0,-1 1-128 15,1-2 0-15,0 1 0 0,0 3 0 0,-2-3 0 16,2 2-832-16,0-6-112 0,1 2-16 0,0-3-16608 16</inkml:trace>
  <inkml:trace contextRef="#ctx0" brushRef="#br0" timeOffset="982.76">21347 4564 11967 0,'-7'-6'528'0,"4"3"112"0,-1 2-512 0,2-2-128 16,0 1 0-16,1 2 0 0,1-1 2992 0,-1 1 560 15,-2 0 112-15,2-2 32 0,-1 2 16 0,2 0 16 16,1 0 0-16,1 2 0 0,2-2-2304 0,-4 0-464 16,0 0-80-16,0 0-32 0,0 0-432 0,0 0-96 15,0 0 0-15,59 6-16 0,-59-6-304 0,0 0 160 16,0 0-160-16,0 0 128 0,55 1-128 0,-55-1 0 0,0 0 0 0,0 0 0 16,0 0-192-16,0 0-64 0,0 0 0 0,49 7-12352 15,-45-5-2448-15</inkml:trace>
  <inkml:trace contextRef="#ctx0" brushRef="#br0" timeOffset="1182.91">21296 4668 8287 0,'-8'6'736'0,"5"-6"-592"0,0 1-144 0,1 2 0 0,1-3 3520 15,1 0 656-15,0 2 144 0,0-2 32 16,1 2-400-16,0 0-80 0,0 1-16 0,3-2 0 0,-4-1-2336 0,0 0-480 15,0 0-80-15,0 0-32 0,0 0-720 16,59-4-208-16,-59 4 0 0,0 0 128 0,0 0-384 0,60-16-80 16,-60 16-16-16,0 0-17648 15</inkml:trace>
  <inkml:trace contextRef="#ctx0" brushRef="#br0" timeOffset="1919.8">22114 4270 25791 0,'-2'0'1152'0,"1"0"224"0,1 0-1104 0,0-3-272 0,0 2 0 0,-1 1 0 16,1 0 1840-16,0-2 304 0,-2 2 64 0,1-4 16 16,-1 1-256-16,-2 0-48 0,0 3-16 0,0-3 0 15,0 3-1136-15,-1 0-240 0,-2 0-32 0,0 0-16 16,0 0-128-16,-3 0-32 0,0 3 0 0,-1-3 0 15,-2 3-128-15,0 0-48 0,-1 1 0 0,0-2 0 16,1 2-144-16,-1 2 0 0,1-2 0 0,2 2 0 16,1 3 0-16,0-5 0 0,2 5 128 0,2-3-128 15,1 0 0-15,3 1 0 0,0-4 0 0,2 4 0 16,2-1 0-16,0-3 0 0,2 2 0 0,1-1 0 16,-5-4 0-16,0 0 0 0,0 0 0 0,27 19 0 15,-27-19 0-15,0 0 0 0,22 17 0 0,-22-17 0 0,0 0 0 0,29 22 0 0,-29-22 0 0,18 19 0 31,-18-19 0-31,16 18 0 0,-16-18 0 0,13 19 0 0,-8-12 0 16,-2 2 0-16,0 0 0 0,-2 1 0 0,-1-1 0 16,-1-1 0-16,-3 3 0 0,0-1 0 0,-2-1 0 15,0 0 0-15,-3 1 0 0,1-1 0 0,-3 1 0 0,0-4 0 16,-1 1 0-16,0 0 0 0,1-1 0 16,-1-4 0-16,3 2 0 0,1-2 0 0,1-2 0 0,2 0 0 15,1 2 0-15,2-2 0 0,1 0 128 0,1 0-128 16,1 0 128-16,0 0-128 0,-1 0 0 0,0 0 0 15,0 0 128-15,0 0-128 0,0 0 0 0,0 0 0 16,0 0 0-16,0 0 0 0,35 18 0 0,-35-18 0 16,10 10 0-16,-7-4 0 0,4 3 0 0,-3-3 0 15,3 4 0-15,-1-4 0 0,0 4 0 0,0-4 0 16,0 3 0-16,1-2 0 0,-1 0 0 0,-1 1 0 16,1 0 0-16,-1-2 0 0,0 2 0 0,0-1 0 0,-5-7 0 15,11 13 0-15,-6-7 0 0,-1 1 0 0,-1 1 0 16,-2-3 0-16,1 4 0 0,-4-3 0 0,1 3 0 0,-1-2 0 15,-2-1 0-15,0 1 0 0,-1-1 0 0,0 0 0 16,-2 0 0-16,0 0 0 0,-2 0 0 0,-1 1 0 16,0-4 144-16,-1 1-144 0,0 2 160 0,0-2-160 15,1 1 288-15,0-1-32 0,0 2-16 0,1 0 0 16,2 0-64-16,1 0-16 0,0 1 0 0,2 0 0 16,0-1-160-16,2 0 192 0,1 0-192 0,-1 2 192 15,2 1-192-15,2-3 0 0,0 0 0 0,2 0 0 16,2 0 0-16,-6-6 0 0,0 0 0 0,0 0 0 15,0 0-160-15,48 16 160 0,-48-16-208 0,0 0 80 16,59 3-576-16,-59-3-96 16,0 0-32-16,75-5-12336 0,-75 5-2464 0</inkml:trace>
  <inkml:trace contextRef="#ctx0" brushRef="#br0" timeOffset="2533.23">22636 4466 18431 0,'-1'-6'1632'0,"0"3"-1312"15,1-1-320-15,0 1 0 0,0 3 2208 0,0-2 368 16,0-2 80-16,-1-2 16 0,1-1 256 0,0 0 48 15,0 1 16-15,2 6 0 0,1 0-1712 0,0 4-352 16,2 0-64-16,1 4-16 0,1 5-336 0,-1 0-64 16,0 3 0-16,0 2-16 0,-2-1-32 0,0 5 0 15,-2 5 0-15,0 2 0 0,0 3-176 0,-4-1-32 16,1 1-16-16,-1-4 0 0,-1 1-176 0,0-3 0 16,-2-1 0-16,0-3 128 0,0-4-128 0,0 1 0 0,-1-3 0 0,1-4 0 15,1 0 0-15,0-4 0 0,1-2 0 0,0 1 0 16,1-5-144-16,-1-1 144 0,3-1-192 0,0-1 192 31,1-1-912-31,1-5-80 0,1 1-16 0,-3 6-11760 0,0 0-2352 0</inkml:trace>
  <inkml:trace contextRef="#ctx0" brushRef="#br0" timeOffset="2916.9">23011 4919 23039 0,'0'5'1024'0,"0"-5"192"0,0 4-960 0,0-2-256 16,0-2 0-16,0 1 0 0,0 2 2240 0,0 1 416 15,1 4 80-15,-1 2 16 0,1-1-576 0,1 4-96 0,-1 2-32 0,0 1 0 16,0 0-1344-16,2 0-256 16,-1 1-64-16,1-1-16 0,-1 0-176 0,1-1-48 15,-1-2 0-15,-1-1 0 0,1 1-144 0,-1-5 0 0,0 0 0 0,-1 1 128 16,1-3-128-16,-1-3 0 0,0 0 0 0,-1-2 0 31,0 2-912-31,1-3-112 0,-1-4-32 0,1-2-16624 0</inkml:trace>
  <inkml:trace contextRef="#ctx0" brushRef="#br0" timeOffset="3516.31">23475 4440 10127 0,'-8'0'896'0,"5"0"-704"0,-1 0-192 0,1 0 0 16,2 0 2576-16,0 0 496 0,0 0 80 0,-2 0 32 0,1 0 1040 0,-1 0 192 15,1 0 64-15,1 0 0 0,2-2-2672 0,0 1-528 16,-1 1-96-16,0 0-32 0,0 0-672 0,0 0-144 0,0 0-16 0,0 0-16 16,58-6-32-16,-58 6 0 0,0 0 0 0,0 0 0 15,53 16-144-15,-53-16-128 0,0 0 192 0,41 19-192 16,-41-19 0-16,0 0 0 15,32 21 0-15,-32-21 0 0,19 18 0 0,-14-7 0 16,0-1 0-16,-4 2 0 0,-1-2 0 0,-1 0 0 16,-2-1 0-16,0 0 0 0,-2-1-240 0,-2 1 0 15,0-1 0-15,-3 2 0 0,0-4 48 0,-1 0 16 16,-1 1 0-16,-2-4 0 0,0 4 176 0,1-1-192 16,1-3 192-16,-2 4-192 0,2-4 192 0,-1 2 0 15,2 0 0-15,1 0 0 0,4-1 0 0,1-2 0 0,1 2 0 0,2-1 0 0,-1-2 192 0,3 1-48 31,3 2 0-31,-3-4 0 0,0 0 80 0,0 0 16 0,0 0 0 0,0 0 0 16,46 15 48-16,-46-15 16 0,0 0 0 0,0 0 0 16,47 16-48-16,-47-16-16 0,0 0 0 0,39 16 0 15,-39-16-240-15,0 0 176 0,37 22-176 0,-37-22 160 16,0 0-160-16,31 26 0 0,-31-26 0 0,17 22 0 16,-10-10 0-16,-2-1 0 0,0 0 0 0,0-1 0 15,-2 0 0-15,1-2 0 0,-2 5 0 0,1-6 0 0,-2 3 0 0,-1-1 0 16,-1 3 0-16,-2-2 0 0,1-1 0 0,-2 0 0 0,1 1 0 0,-5-1 0 31,1 1 0-31,-2-3 0 0,0 2 0 0,-2-3 0 16,-1 0 0-16,-2-2 0 0,-2-2 128 0,1 2-128 0,3-4 0 15,-2 0 0-15,2 0 0 0,0-4 0 0,-2 2 0 0,2-4 0 16,1 0 0-16,2-1 0 0,1 1 0 0,5-1-256 16,0 1 64-16,2-3 16 0,4 2-176 0,-3 7-32 15,0 0-16-15,0 0 0 16,24-34-240-16,-24 34-32 0,0 0-16 0,0 0-11952 15,57-29-2400-15</inkml:trace>
  <inkml:trace contextRef="#ctx0" brushRef="#br0" timeOffset="3690.37">23943 5108 13823 0,'-2'15'1216'0,"1"-9"-960"15,1 2-256-15,0-2 0 0,0-2 1216 0,0 0 192 0,0 0 32 0,-2 2 16 16,2 7 240-16,0 3 48 0,0 2 16 0,0 2 0 15,2-4-368-15,-1 0-80 0,0 2-16 0,-2-5 0 16,1 0-832-16,-1-4-160 0,-1 1-48 0,1-1 0 31,1-2-864-31,-1-2-176 0,1 2-48 0,1-6-12096 0</inkml:trace>
  <inkml:trace contextRef="#ctx0" brushRef="#br0" timeOffset="4749.18">24346 4538 29487 0,'0'-2'2624'0,"0"-1"-2112"0,0 3-512 0,0 0 0 15,0 0 2048-15,-1 0 288 16,0 0 64-16,0-1 16 0,0 1-976 0,1 0-192 0,-2 0-32 0,1 0-16 15,0 0-608-15,1 0-112 0,0 1-32 0,0 2 0 16,0-1-208-16,1 2-48 0,-1-2-16 0,0 3 0 16,1 1-176-16,-2 1 0 0,1-1 144 0,-1 2-144 15,0 2 0-15,-2-1 0 0,-1 2 0 0,1 4 0 16,-1-5-320-16,0 2-16 0,1-2-16 0,-1 0 0 16,1-1 0-16,1-3 0 0,-1 0 0 0,2 0 0 15,1-2 352-15,0-2-144 0,1 0 144 0,2 0 0 16,-3-2 0-16,0 0 0 0,0 0 0 0,0 0 0 15,0 0 0-15,0 0 0 0,52 9 192 0,-52-9-48 16,0 0 112-16,0 0 0 0,51 10 16 0,-51-10 0 16,0 0 16-16,0 0 0 0,49 19 0 0,-49-19 0 15,0 0-96-15,37 21-32 0,-37-21 0 0,25 20 0 0,-25-20-160 16,22 23 0-16,-13-11 144 0,-2 0-144 0,-1 2 0 0,1-2 0 16,-4 1 0-16,0-1 128 0,-2 0-128 0,-1 1 0 15,-3-1 0-15,1-1 128 0,0-2-128 0,-3 1 0 16,0 0 128-16,-2-2-128 0,0 0 192 0,0-2-48 15,-3 0 0-15,-3 0 0 0,0-1-16 0,-3-1-128 16,-3 0 192-16,-1-2-64 0,-1 2-128 0,0-4 0 16,2 2 144-16,-3-2-144 0,3 0 0 0,0 0 0 0,2-2 0 0,1-2 0 0,3-1-256 15,2 1 0-15,3 1-16 0,0-3 0 0,2-1 16 0,1-1 0 32,3 0 0-32,0-2 0 15,4 1-160-15,0-3-32 0,-2 12 0 0,0 0 0 16,20-35-576-16,-20 35-112 0</inkml:trace>
  <inkml:trace contextRef="#ctx0" brushRef="#br0" timeOffset="4949.63">24372 4567 7359 0,'-7'0'656'0,"5"-3"-528"0,-1 3-128 0,2-2 0 15,0 0 2240-15,1 2 432 0,0-2 80 0,1 2 0 16,0-3 1376-16,3 0 272 0,-4 3 48 0,0 0 16 15,0 0-2048-15,0 0-416 0,49-26-80 0,-49 26 0 16,0 0-1312-16,0 0-256 0,66-25-48 0,-66 25-16 16,0 0-288-16,64-20 0 0,-64 20 0 0,50-15 0 15,-50 15-816-15,54-13-160 0</inkml:trace>
  <inkml:trace contextRef="#ctx0" brushRef="#br0" timeOffset="5567.6">24963 4241 27647 0,'-2'2'1216'0,"2"-1"256"0,0 0-1168 0,0 2-304 16,1-3 0-16,-1 1 0 0,0 1 2080 0,1-2 352 16,2 3 80-16,-3-3 16 0,0 0-880 0,0 0-176 15,27 18-48-15,-27-18 0 0,0 0-832 0,0 0-160 16,43 23-48-16,-43-23 0 0,0 0-128 0,41 16-48 15,-41-16 0-15,0 0 0 0,52 17-208 0,-52-17 176 16,0 0-176-16,48 17 160 0,-48-17-160 0,0 0 0 16,0 0 0-16,35 24 0 0,-35-24 0 0,0 0 0 15,9 18 0-15,-8-12 0 0,-1 1 0 0,-1 1 0 16,-2 0 0-16,0-2 0 0,0 3 0 0,-2 0 0 0,-1 1 0 0,0-1 0 16,-2 1 128-16,0 2-128 0,-1-2 128 0,-1 3-128 15,0 0 144-15,-1-1-144 0,0 3 160 0,0-1-160 0,0 1 0 16,0-2 128-16,1 0-128 0,0 0 0 15,2-2 0-15,1 1 0 0,1-1 128 0,0-4-128 16,2 2 0-16,1-3 128 0,1 0-128 0,2-2 0 16,1 0 128-16,2-2-128 0,-1 1 0 0,-2-3 0 15,0 0 0-15,0 0 0 0,0 0 0 0,0 0 0 0,0 0 0 16,0 0 128-16,58-3-128 0,-58 3 0 16,0 0 0-16,0 0 0 0,0 0 0 0,55-4 0 0,-55 4 0 15,0 0 0-15,0 0 0 0,0 0 0 0,42 18 0 0,-42-18 0 16,0 0 0-16,16 24 0 0,-13-15 0 0,-1-2 0 15,0 3 0-15,-2 1 0 0,-1 2 0 0,0-3 0 16,-1 0 0-16,-1 2 0 0,0 0 0 0,0-2 128 16,-1 3-128-16,-1-1 0 0,0-1 0 0,0 0 0 15,0 2 0-15,0-3 0 0,1-1 128 0,1 0-128 16,-2 1 0-16,1 0 0 0,-1 2 176 0,1-2-176 16,2-1 192-16,-3-2-192 0,1 6 192 0,-1-5-64 15,0 6 0-15,2-4-128 0,-1 1 128 0,1 0-128 16,2-2 0-16,0-1 0 0,1 2 0 0,1 0 0 15,0 2 0-15,1-2 0 0,1 3 0 0,0-3-144 0,1-2 144 0,-2 2-192 16,1 0-128-16,-1 0-16 0,1 0-16 0,0-2 0 31,0 1-160-31,0-1-16 0,2 1-16 0,0 0 0 16,0 3-608-16,-1-2-112 0</inkml:trace>
  <inkml:trace contextRef="#ctx0" brushRef="#br0" timeOffset="6390.8">20417 5866 14735 0,'0'0'1312'0,"0"0"-1056"16,0 0-256-16,0 0 0 0,1 0 2000 0,-1 0 352 15,1 0 64-15,2 3 16 0,-1 2 304 0,1 1 64 16,-1 3 16-16,-1 0 0 0,1 4-1008 0,-2-1-192 16,1 2-32-16,-2 2-16 15,-1 5-848-15,-1 1-160 0,-1 3-48 0,-1 3 0 0,-1-2-240 0,-2 5-48 16,1-1-16-16,-3 3 0 0,0 3-208 0,-2 1 144 16,-1-2-144-16,0-1 128 0,0-1-128 0,1-5 0 15,1-2 0-15,1-1 0 0,1-3 0 0,2-3 0 16,1-3 0-16,1 0 0 0,0-4 0 0,2-2 0 15,2 0 0-15,1-4 0 0,1 0 0 0,3 0 0 0,1-3 0 0,0 1 0 16,0-2 0-16,1-1 0 0,-6-1 0 0,0 0 0 0,0 0 0 0,60 3 0 16,-60-3 0-16,0 0 128 0,60-4 64 15,-60 4 16-15,0 0 0 0,68 0 0 16,-68 0-48-16,0 0-16 0,64 0 0 0,-64 0 0 16,0 0-144-16,72 4 0 0,-72-4 0 0,0 0 128 15,57 6-128-15,-57-6 0 0,0 0 0 0,0 0 0 16,58 0-288-16,-58 0-32 0,0 0-16 0,0 0-18688 15</inkml:trace>
  <inkml:trace contextRef="#ctx0" brushRef="#br0" timeOffset="6632.32">20357 5924 23951 0,'0'0'1056'0,"0"0"224"0,0 0-1024 0,0 0-256 0,0 0 0 0,0 0 0 0,0 0 2304 0,0 0 416 15,52-26 80-15,-52 26 16 0,0 0-896 0,71-9-192 16,-71 9-16-16,53-3-16 0,-53 3-1120 0,53 3-208 16,-53-3-48-16,53 6-16 0,-53-6-304 0,52 6 0 15,-52-6 0-15,0 0 0 0,66 13 0 0,-66-13 0 16,0 0-144-16,0 0-18144 15</inkml:trace>
  <inkml:trace contextRef="#ctx0" brushRef="#br0" timeOffset="6833.87">20362 6232 14735 0,'0'0'640'0,"0"0"160"0,0 0-640 0,0 0-160 0,0 0 0 0,0 0 0 16,52 4 1408-16,-52-4 256 0,0 0 64 0,58-6 0 0,-58 6-1104 0,67-6-224 16,-67 6-32-16,69-4-16 15,-69 4-816-15,67 4-176 0,-67-4-16 0,62 16-16 16</inkml:trace>
  <inkml:trace contextRef="#ctx0" brushRef="#br0" timeOffset="7248.48">21034 6492 16415 0,'-3'0'352'0,"3"0"80"0,0 0 16 0,0 0 16 0,1-3-464 0,1 3 0 16,-1 0 0-16,1-3 0 0,2 0 4272 0,-4 3 752 15,0 0 160-15,0 0 16 0,0 0-2832 0,0 0-560 16,0 0-112-16,0 0-32 0,53-26-1040 0,-53 26-224 15,0 0-32-15,0 0-16 0,0 0-160 0,0 0-48 16,39 13 0-16,-33-6 0 0,1 2-144 0,-1 1 0 16,1-2 0-16,-2 3 0 0,2 4 0 0,-2 1-144 0,-1-1 144 15,-1 1-208 1,-1 0-192-16,-2 3-48 0,-2 1 0 0,0-1 0 16,-1 0-384-16,-2 0-96 0,-1 0-16 0,-2-1 0 0,-1-1-96 0,0 0-32 0,-2-3 0 0,0-2 0 15,-1 1 560-15,-1-6 96 0,0 2 32 0,-1-3 0 0,2-2 384 0,-3-4-160 16,3 0 160-16,-2-4 0 0,3 0 320 0,1 2 192 15,1-7 16-15,2 2 16 0,1-2 496 0,2-1 112 0,1 0 0 16,2-2 16 0,2 2-304-16,-1 10-64 0,0 0-16 0,15-35 0 15,-15 35-320-15,0 0-64 0,0 0-16 0,0 0 0 16,47-44-160-16,-47 44-32 0,0 0-16 0,0 0 0 16,60-18-176-16,-60 18 0 0,0 0 0 0,49-3 0 15,-49 3-176-15,0 0-64 0,52 3-16 0,-52-3-12368 16,0 0-2480-16</inkml:trace>
  <inkml:trace contextRef="#ctx0" brushRef="#br0" timeOffset="7499.11">21568 6255 26719 0,'-3'3'1184'0,"2"-3"240"0,1 0-1136 0,1 0-288 16,1 0 0-16,-2 0 0 0,1 0 2624 0,1 0 480 16,3 1 96-16,-5-1 0 0,0 0-1472 0,0 0-320 15,0 0-48-15,51 5-16 0,-51-5-736 0,0 0-160 16,0 0-16-16,67-3-16 0,-67 3-416 0,0 0 0 16,55-5 128-16,-55 5-128 0,0 0 0 0,0 0 0 0,62 0 0 15,-62 0 0 1,0 0-576-16,0 0-32 0,0 0-16 0,0 0-18576 0</inkml:trace>
  <inkml:trace contextRef="#ctx0" brushRef="#br0" timeOffset="7687.98">21584 6384 19343 0,'1'4'848'0,"0"-4"192"0,3 3-832 0,-1-3-208 0,-1 0 0 0,1 0 0 0,0 0 2512 0,-3 0 464 15,0 0 96-15,0 0 0 0,55 0-720 16,-55 0-160-16,0 0-16 0,62-7-16 16,-62 7-1520-16,0 0-288 0,59-12-64 0,-59 12-16 15,0 0-1088-15,63-16-208 0</inkml:trace>
  <inkml:trace contextRef="#ctx0" brushRef="#br0" timeOffset="8433.02">22450 6037 22111 0,'0'-3'976'0,"0"2"208"0,1-1-944 0,-1-2-240 0,0 4 0 16,0-2 0-16,0-1 2304 0,1 2 432 0,-1-5 80 0,1-1 0 15,-1 1-624-15,2-2-128 0,-2 1-16 0,1 1-16 16,-1 1-1168-16,-1 3-224 0,1-2-64 0,-3 2 0 15,1-2-192-15,-2 4-64 0,0 0 0 0,-1 0 0 16,-1 1-80-16,-1 4-32 0,-1-1 0 0,-2 0 0 16,0 2-80-16,-1 2-128 0,0 0 176 0,0 2-176 15,-1 1 128-15,-1-1-128 0,1 0 0 0,0 2 0 16,-1 0 0-16,0 1 0 0,1-1 0 0,0 2 0 16,2-2 0-16,0-2 0 0,2 2 0 0,0-3 0 15,3-2 128-15,2 2-128 0,0-3 0 0,1 0 0 16,2-2 0-16,1 0 0 0,1 0 0 0,1-2 0 15,-3-2 128-15,0 0-128 0,0 0 0 0,0 0 0 0,0 0 128 0,0 0-128 0,51 9 0 0,-51-9 0 16,0 0 224 0,0 0-64-16,0 0-16 0,0 0 0 0,51 10-144 0,-51-10 160 15,0 0-160-15,0 0 160 0,31 16-160 0,-23-10 0 16,-3-2 0-16,-2 2 0 0,1-3 0 0,-3 4 0 16,-1-1 0-16,-1 0 0 0,-3 0 0 0,1 3 0 15,-2-3 0-15,-1 1 0 0,-1 2 0 0,0-3 0 16,0 2 0-16,-1 0 0 0,0-2 0 0,-2 2 0 15,1 1 0-15,-1-3 0 0,1 0 0 0,0 0 0 16,0 0 0-16,-1-2 0 0,3 2 0 0,-1 0 0 0,3-2 0 0,0-1 0 0,2 0 0 0,-1 0 0 31,3 0 0-31,1-1 0 0,0 0 0 0,2-2 0 0,1 3 0 0,0-3 0 16,-3 0 0-16,0 0 0 0,0 0 0 0,0 0 0 16,0 0-128-16,0 0 128 0,0 0 0 0,51 6 0 15,-51-6 0-15,0 0 0 16,0 0 0-16,31 12 0 0,-25-7 0 0,0 1 0 0,0 3 0 0,-1-3 0 15,-1 0-176-15,0 2 176 0,-3-2-128 0,0 3 128 16,0-3-128-16,-1 0 128 0,0 0-128 0,-1 2 128 16,1 0 0-16,-2 0-160 0,1 0 160 0,-2 1 0 0,1 1 0 0,-1-3 0 15,1 3 0-15,-3 1 0 0,1-1 0 0,0 3 0 0,-1-4 0 0,2 4 0 32,-2-3 0-32,1-2 0 0,0 2 0 0,2 0 0 15,-1-4 0-15,2 1 0 0,0-1 0 0,1 0 0 16,1-2 0-16,-1-1 0 0,3 2 0 0,-1-1 0 15,2 0 0-15,1-1 0 0,1 2 0 0,-6-5 0 0,0 0 0 16,0 0-128-16,34 13 128 0,-34-13 0 16,0 0-304-16,0 0 0 0,0 0 0 0,61-5-12624 15,-61 5-2512-15</inkml:trace>
  <inkml:trace contextRef="#ctx0" brushRef="#br0" timeOffset="8966.65">22759 6268 7359 0,'-2'0'656'0,"1"-2"-528"0,1 2-128 0,0-2 0 16,0 2 3888-16,1-2 736 0,-1-1 160 0,0 3 16 15,0 0-480-15,0 0-96 0,0 0-32 0,20-38 0 16,-20 38-2656-16,0 0-512 0,0 0-128 0,44-36 0 16,-44 36-416-16,0 0-80 0,0 0-16 0,63-31 0 15,-63 31-144-15,0 0-48 0,0 0 0 0,56-10 0 0,-56 10-192 0,0 0 0 16,0 0 0-16,45 13 0 16,-34-6 0-16,0 4 128 0,-2 3-128 0,-2-2 0 15,0 2 0-15,-1 2 0 0,-3 3-144 0,0-1 144 16,-2 2-304-16,-2 1 48 0,-2-1 0 0,-2 1 0 0,-2 2-32 0,-2 1 0 0,-2 2 0 15,-4 2 0-15,-3 3 128 0,-3 1 32 16,1-3 0-16,0-1 0 0,-2-3-32 0,0-3 0 16,2-2 0-16,0-5 0 0,3-2 16 0,3-4 0 15,2-5 0-15,2-1 0 0,1 0-144 0,4-7-32 16,2 2 0-16,1-4 0 0,2-3 32 0,0 9 0 16,0 0 0-16,0 0 0 0,18-42 480 0,-18 42 80 15,0 0 32-15,0 0 0 0,31-47 32 0,-31 47 16 16,0 0 0-16,0 0 0 0,41-39-80 0,-41 39-16 0,0 0 0 0,0 0 0 15,0 0-80-15,63-18-32 0,-63 18 0 0,0 0 0 0,0 0-144 16,54 9 0 0,-54-9 0-16,0 0 128 0,41 16-128 0,-41-16 0 15,26 12 0-15,-14-5 0 0,-1 2-144 0,0-3-64 16,-11-6-16-16,0 0 0 16,31 14-864-16,-31-14-192 0</inkml:trace>
  <inkml:trace contextRef="#ctx0" brushRef="#br0" timeOffset="9153.86">23192 6681 9215 0,'0'5'816'0,"0"0"-656"0,1-4-160 0,0 2 0 16,-1-3 2496-16,1 3 480 0,0 6 96 0,2 1 0 16,1 2-240-16,-1 1-48 0,1 0-16 0,1 2 0 15,-3-2-1024-15,2 0-208 0,0 0-32 0,-2-4-16 16,2 4-944-16,-1-3-192 0,-1 2-32 0,-1-3-16 15,3 1-720-15,-3-1-144 0,2 0-16 0,-2-1-15168 0</inkml:trace>
  <inkml:trace contextRef="#ctx0" brushRef="#br0" timeOffset="9599.6">23460 6305 11967 0,'0'-2'528'0,"0"2"112"0,0-3-512 0,0 2-128 0,0 1 0 0,0 0 0 15,0 0 3072-15,1 0 576 0,-1 0 112 0,0 0 16 16,0 0-496-16,1 4-96 15,-1-2-32-15,2 2 0 0,-2 0-1632 0,0 2-336 0,-2 0-64 0,2 3-16 0,0-2-688 0,-1 3-144 16,0 1-16-16,0-1-16 16,-3 0-240-16,1 2 176 0,0-2-176 15,0 0 160-15,0 1-160 0,-1-1 0 0,1 0 144 0,1-1-144 16,2-2 0-16,0-1 0 0,0 0 0 0,2-2 128 16,1 1-128-16,1-5 0 0,0 4 0 0,3-4 0 15,-2 1 128-15,-5-1-128 0,0 0 128 0,0 0-128 0,0 0 160 0,53-7-32 0,-53 7-128 0,0 0 192 31,0 0-64-31,67-13-128 0,-67 13 176 0,0 0-176 16,58-3 160-16,-58 3-160 0,0 0 128 0,57 0-128 16,-57 0 128-16,0 0-128 0,50 3 0 0,-50-3 128 0,0 0-128 0,0 0 0 15,40 9 0-15,-40-9 128 0,0 0-128 0,0 0 0 16,0 0 0-16,0 0 0 0,30 10-256 16,-29-10-96-16,0 1-16 0,-1 1-18768 15</inkml:trace>
  <inkml:trace contextRef="#ctx0" brushRef="#br0" timeOffset="9816.46">23689 6303 15663 0,'-4'6'688'0,"3"-4"144"0,-1 0-656 0,2 0-176 16,0-2 0-16,0 4 0 0,0-2 2992 0,2 2 560 15,-2 2 112-15,2 3 32 0,-1 4-464 0,2 0-96 16,-1 3 0-16,2-1-16 0,-1 2-1984 0,-1 2-400 0,2-3-80 0,-2 2-16 0,1 1-272 0,-2-1-64 15,1 2-16-15,0-1 0 0,0-1-128 0,2 0-32 32,-1-1 0-32,1-1 0 0,2-2-128 0,1 0-256 15,-1 0 64-15,0-2 16 16,0-2-960-16,2 0-192 0</inkml:trace>
  <inkml:trace contextRef="#ctx0" brushRef="#br0" timeOffset="10067.7">23929 6765 25791 0,'2'3'1152'0,"-1"-3"224"16,2 2-1104-16,-2-2-272 0,0 0 0 0,0 0 0 0,1 0 1808 0,-1 1 304 15,3 2 64-15,1-1 16 0,-2 5-480 0,1-1-112 16,0 1 0-16,-2 2-16 0,1 1-976 0,-1 0-192 15,-2 2-32-15,0 0-16 0,0 4-368 0,-1-2 144 16,-3 3-144-16,0-1 0 0,1-2-144 0,-1 1-144 16,-1-2-32-16,0 0 0 15,1-1-1680-15,2-4-352 0</inkml:trace>
  <inkml:trace contextRef="#ctx0" brushRef="#br0" timeOffset="10599.27">24597 6344 7359 0,'0'-4'320'0,"0"4"80"0,2-3-400 0,-2 1 0 0,0 1 0 0,0 1 0 15,1-3 2768-15,-1 1 480 0,0-2 80 0,0 0 32 16,-1-1 432-16,-2 0 96 0,1 3 16 0,-3-1 0 16,0 2-1600-16,0 1-304 0,-2 1-64 0,-1 2-16 15,-1-1-1152-15,0 3-224 0,-1 2-48 0,0-1-16 16,-1 2-240-16,-2 5-48 0,1-1-16 0,0 2 0 16,-2 1-176-16,2 1 128 0,-1 2-128 0,1 2 128 15,-1 2 0-15,2 3-128 0,-1-2 192 0,1 2-64 0,0 2 64 16,0-1 16-16,2-1 0 0,0-3 0 0,4 1-16 0,2-5-16 15,3-1 0-15,2 0 0 0,4-5-176 0,3-2 192 16,1-2-192-16,-10-8 192 0,28 9-192 0,-28-9 0 16,0 0 0-16,57-2 0 0,-57 2-192 0,0 0 192 15,61-16-160-15,-61 16 160 0,0 0-240 0,59-23 48 16,-59 23 16-16,0 0 0 0,0 0-64 0,0 0-16 16,52-32 0-16,-48 30 0 0,-3-1 16 0,-1 2 0 15,-1 1 0-15,-2 0 0 0,0 0 80 0,-2 0 16 0,-2 0 0 16,-2 0 0-16,0 0 144 0,-2 0 0 0,-2-2 0 0,1 2-128 0,0 0 128 0,-2-4 256 15,0 4-64-15,0-3-16 16,-1 3-16-16,1 0 0 0,2 0 0 0,2 0 0 16,1 3-16-16,2-3 0 0,2 4 0 0,2-4 0 15,1 2-144-15,2-2 0 0,0 1 144 0,2-1-144 16,1 0-192-16,2-1-128 0,-5 1 0 0,0 0-12384 16,0 0-2464-16</inkml:trace>
  <inkml:trace contextRef="#ctx0" brushRef="#br0" timeOffset="11498.46">24989 6242 6447 0,'-3'1'576'15,"0"-1"-576"-15,2 3 0 0,0-3 0 0,1 0 3552 0,0 2 608 16,-1-2 112-16,1 0 16 0,-2 4-512 0,2-1-128 16,-2 0 0-16,2 3-16 0,1-2-1696 0,2-1-336 15,-1 0-64-15,3 0 0 0,0 1-1024 0,1-2-192 16,-6-2-32-16,0 0-16 0,0 0 16 0,0 0 0 15,42 6 0-15,-42-6 0 0,0 0-80 0,0 0-16 16,40 8 0-16,-40-8 0 0,0 0 0 0,20 12 0 0,-16-10 0 0,-1 3 0 16,-1 0-48-16,-2 1-16 15,-1 1 0-15,0-1 0 0,-2 1-128 0,0 2 0 0,-1-3 0 0,-1 4 0 16,0 0 0-16,-2-1 0 0,1 0 0 16,-3 4-176-16,1-3-80 0,-1 0 0 0,0 2-16 0,0-2 0 15,1 0 80-15,-1-2 32 0,2 1 0 0,0-2 0 16,2 0 160-16,2-1-128 0,0-2 128 0,1-1-128 15,1 2 128-15,-1-4 0 0,4 2 0 0,-1-1 0 0,1-2 0 0,2 2 0 16,0-2 0-16,-1 0 0 0,-3 0 0 0,0 0 0 16,0 0 0-16,0 0 0 15,0 0 0-15,0 0 0 0,44 6 0 0,-38-4 0 16,0 2 0-16,-1 0 0 0,-1 2 0 0,-1 0 0 16,0 0 0-16,-2 3 0 0,-1-3 0 0,0 4 0 0,-1-4 0 0,0 2 0 15,-2 0 0-15,2-2 0 0,-2 3 192 16,2-4-48-16,0 0 0 0,0 1 0 0,-1-2-16 15,2 0 0-15,0-2 0 0,2 2 0 0,-1-2-128 0,0 2 0 16,2-2 0-16,-1 2 0 0,2-1 0 0,-2 0 0 16,1 1 0-16,0 1 0 0,0-1 0 0,-1-1 0 15,1 1 0-15,-2 1 0 0,2-1-256 0,-3-1 64 16,1 4 0-16,-1-4 16 0,0 2 176 0,0 1 0 16,-1 1-144-16,-1-1 144 0,1 1 0 0,0-1 0 15,0 3 0-15,-1-1 0 0,1 0 0 0,0 0 0 16,1 0 0-16,0-2 0 0,0 4-128 0,0-3 128 15,0-1 0-15,1 0 0 0,-1 0 0 0,0-2 0 16,0 2 0-16,0-2 0 0,0 1 0 0,0-2 0 0,1 1 0 0,1-1 0 16,-2 0 0-16,1 0 0 0,1-2 0 0,0 1 0 15,0-2 0-15,-2 0 0 0,0 0 0 0,0 0 0 16,0 0 0-16,0 0 0 0,0 0 0 0,0 0 0 16,0 0 0-16,27 9 0 0,-25-4 0 15,-2 1 0-15,1 3 0 0,-2-3 0 0,-1 4 0 0,0-1 0 16,-1 0 0-16,0-1 0 0,-1 3 0 0,-1-5 0 15,0 4 0-15,0-2 0 0,-1 0 0 0,0-2 0 16,-2 2 160-16,1 0-160 0,1-1 192 0,0-1-192 16,-1 1 192-16,1 2-192 0,-1-3 192 0,1 1-192 15,-1 2 128-15,0 0-128 0,1 1 0 0,0-3 0 16,-2 4 0-16,2-1 0 0,1 2 0 0,-1-2 0 16,1 0 0-16,0-1-144 0,1-3-16 0,1 0 0 15,1-1-240-15,1 0-48 16,1-5-16-16,1-2-11920 0,2-2-2384 0</inkml:trace>
  <inkml:trace contextRef="#ctx0" brushRef="#br0" timeOffset="24284.99">19236 7678 19343 0,'-4'0'1728'0,"2"2"-1392"15,0-2-336-15,2 0 0 0,2 0 2560 0,-2 2 432 16,-2 0 80-16,2 2 32 0,-2 2-864 0,2 0-160 16,1 0-32-16,2 0-16 0,2 1-864 0,1-4-160 15,-6-3-48-15,0 0 0 0,0 0-464 0,42 10-112 16,-42-10 0-16,0 0-16 0,47 5-112 0,-47-5-32 16,0 0 0-16,0 0 0 0,59 6-224 0,-59-6 0 15,0 0 128-15,0 0-128 0,41 14 0 16,-41-14 0-16,0 0 0 0,17 12 0 0,-14-8-320 0,-2 0-64 15,-1-2-16-15,-1 1-18544 0</inkml:trace>
  <inkml:trace contextRef="#ctx0" brushRef="#br0" timeOffset="24460.93">19191 7855 10127 0,'0'-3'896'0,"0"2"-704"0,2 1-192 0,-1-2 0 16,0-2 2784-16,-1 4 528 0,0 0 96 0,0 0 32 15,0 0-80-15,0 0-16 0,0 0 0 0,53-29 0 16,-53 29-1600-16,0 0-320 0,0 0-64 0,0 0-16 16,58 0-832-16,-58 0-160 0,0 0-32 0,0 0-16 15,51 7-304-15,-51-7 0 0,0 0 0 0,0 0 0 16,52-3-624-16,-52 3-80 0</inkml:trace>
  <inkml:trace contextRef="#ctx0" brushRef="#br0" timeOffset="24877.16">19570 7601 20271 0,'-5'0'896'16,"2"0"192"-16,2 0-880 0,0 0-208 0,1 0 0 0,0 1 0 0,0-1 2752 0,0 3 496 16,1-2 96-16,0 4 32 0,0 1-800 0,3 0-144 15,0 1-48-15,1 0 0 0,-5-7-1424 0,15 15-304 16,-15-15-48-16,0 0-16 0,33 16-384 0,-33-16-80 15,0 0 0-15,48 12-128 0,-48-12 0 0,0 0 0 16,56 14 0-16,-56-14 0 0,0 0 0 0,47 15 0 0,-47-15 0 0,0 0 0 0,35 16 0 0,-35-16 0 31,16 12 0-31,-16-12 0 0,12 11 128 0,-10-4-128 16,1-3 144-16,-2 3-144 0,0-2 256 0,-1 1-64 16,0 0 0-16,-1-1 0 0,0 1 0 0,0-1-16 0,-1 1 0 0,0-1 0 15,-2 1-176-15,1 1 160 0,-2-1-160 0,0 1 160 16,-2 3-160-16,0-1 0 15,2-2 144-15,-2 2-144 0,-2-1 176 0,-1 2-48 0,0 3 0 0,-2-3 0 16,0 2 48-16,-2-2 0 0,0 0 0 0,1 0 0 16,-2-2-176-16,1 2 192 0,-1-4-192 0,3 1 192 15,2-4-192-15,2 0 0 0,1-1 0 0,2-2 0 16,3 0 0-16,1 0 0 0,1 0 0 0,0 0 0 16,0 0 0-16,0 0 0 0,0 0 0 0,0 0-176 15,0 0-560 1,44-37-112-16,-44 37-32 0,0 0-19024 0</inkml:trace>
  <inkml:trace contextRef="#ctx0" brushRef="#br0" timeOffset="25927.56">20270 8161 30399 0,'0'0'2704'0,"0"0"-2160"15,0 0-544-15,0 0 0 0,0 0 1808 0,1 2 256 16,0-1 48-16,-1 3 16 0,2-1-784 0,1 3-144 16,1 1-48-16,1 0 0 0,-2 2-496 0,4-3-96 15,-1 0-32-15,2 0 0 0,-8-6-128 0,0 0-16 16,33 13-16-16,-33-13 0 0,0 0-112 0,45 3-32 0,-45-3 0 0,0 0 0 15,56 0-32-15,-56 0-16 0,0 0 0 0,62-6 0 16,-62 6-176-16,0 0 0 16,67-12 144-16,-67 12-144 0,0 0 0 15,59-14 0-15,-59 14 0 0,0 0 0 0,52-16 0 0,-52 16 0 16,0 0 0-16,0 0 0 0,46-27 0 0,-46 27 0 16,0 0 0-16,0 0 0 0,0 0 0 0,18-45 0 15,-18 45 0-15,-1-22 0 0,-3 10 0 0,0-2 0 16,-2-2 0-16,-1-1 0 0,-3-1 0 0,0-3 0 0,-1 2 128 0,-1-4-128 15,-2 1 0-15,-1-3 128 0,2 3-128 0,-1-3 0 0,0 3 0 0,1 2 0 16,2-2 0-16,-1 5 0 16,4 1 0-16,2 2 0 0,-1-1 0 15,5 2 128-15,1 3-128 0,1 10 0 0,0 0 0 0,0 0 0 16,12-40 0-16,-12 40 0 0,0 0 0 0,0 0 128 16,50-36 16-16,-50 36 16 0,0 0 0 0,61-22 0 15,-61 22-160-15,55-16 0 0,-55 16 144 0,65-9-144 16,-65 9 0-16,70-3 0 0,-70 3 0 0,64 1 0 0,-64-1 0 0,67 11 0 0,-67-11 0 0,60 16 0 15,-60-16 0-15,51 22 0 0,-51-22 0 0,38 23 128 32,-22-10-128-32,-2 2 0 0,-4 1 0 0,-3 3 0 0,-1-1 0 0,-2 2 0 0,-3 2 0 0,-1 3 0 15,-1-2 0-15,-1 1 0 0,-3-2 0 0,0-2 128 32,-1-1-128-32,-2 0 0 0,0 2 0 0,-4-1 0 0,3-1 0 0,-1-3 128 15,1-1-128-15,-1 1 0 0,-2 0 0 0,-2 0 0 16,2 2 0-16,-2-2 128 0,1-2-128 0,0 1 0 0,3-3 0 0,0-2 0 15,4 3 0-15,0-6 0 0,2 2 0 0,3-2 128 0,1-1-128 0,1 0 0 32,3-1 128-32,1 2-128 0,0-4 160 0,-5-3-32 15,0 0-128-15,28 13 192 0,-28-13 0 0,0 0-16 16,45 7 0-16,-45-7 0 0,0 0-48 0,59 0 0 16,-59 0 0-16,53-4 0 0,-53 4-128 0,57-8 0 0,-57 8 0 15,57-10 0-15,-57 10 0 0,58-10 0 0,-58 10 0 16,53-14 0-16,-53 14 0 0,0 0 0 0,66-15 0 15,-66 15 0-15,0 0 0 0,0 0-272 0,59-16 64 0,-59 16 16 32,0 0-1008-32,0 0-192 0,0 0-32 0,0 0-19232 0</inkml:trace>
  <inkml:trace contextRef="#ctx0" brushRef="#br0" timeOffset="26560.79">21747 7771 9215 0,'0'1'816'16,"0"-1"-656"-16,0 0-160 0,0 0 0 15,0 1 2096-15,1 2 384 0,1-3 80 0,0 3 0 16,3 1 848-16,1 1 176 0,2 1 16 0,-8-6 16 16,0 0-1376-16,31 16-256 0,-31-16-64 0,0 0-16 0,42 13-1024 0,-42-13-208 15,0 0-32-15,52 6-16 16,-52-6-416-16,0 0-80 0,0 0 0 0,61 3-128 0,-61-3 0 0,0 0 0 15,0 0 0-15,52-6 0 0,-52 6 0 0,0 0 0 16,0 0 0-16,0 0 0 0,0 0 0 0,55-21 0 16,-55 21 0-16,0 0 0 15,0 0-1984-15,0 0-288 0</inkml:trace>
  <inkml:trace contextRef="#ctx0" brushRef="#br0" timeOffset="26826.87">21782 7985 5519 0,'2'0'496'0,"1"0"-496"0,-2 0 0 0,2 0 0 16,-1 0 3008-16,2 0 512 0,-4 0 112 0,0 0 16 15,0 0 848-15,0 0 176 0,59-4 48 0,-59 4 0 16,0 0-2560-16,0 0-512 0,54 6-112 0,-54-6 0 15,0 0-1024-15,0 0-208 0,0 0-48 0,45 14 0 16,-45-14-256-16,0 0 160 0,0 0-160 0,0 0 128 16,46 16-128-16,-46-16 0 0,0 0 0 0,0 0 0 15,0 0 0-15,0 0-192 0,53-2 64 0,-53 2-18544 16</inkml:trace>
  <inkml:trace contextRef="#ctx0" brushRef="#br0" timeOffset="27309.86">22549 7656 26719 0,'-2'-3'1184'0,"2"3"240"0,0 0-1136 0,0 0-288 0,-1 0 0 0,1 0 0 15,0 0 2352-15,0 3 400 0,0-3 96 0,0 3 16 0,0 1-1344 0,0 1-272 16,1 2-48-16,-1 2-16 16,0 1-608-16,0-1-128 0,0 3-32 0,-1-2 0 15,1 3-48-15,-2 2-16 0,0-1 0 0,-1 1 0 16,-1 1-176-16,0 2-48 0,0 0 0 0,0 3 0 16,-1-2-128-16,-2 2 0 0,1 2 0 0,0-1 128 15,0 0-128-15,-2 1 0 0,1-1 0 0,0 0 0 16,-1-3 0-16,3-1 0 0,0-1 0 0,0 1 0 15,0-5 0-15,3 2 0 0,-1-5 0 0,1 0 0 16,2-1 0-16,0-4 0 0,2 0 0 0,2 1 0 16,0-5 0-16,-4-1 0 0,0 0 0 0,0 0 0 15,0 0 0-15,0 0 0 0,52 6 0 0,-52-6 0 16,0 0 0-16,0 0 208 0,55 3-48 0,-55-3-16 16,0 0 112-16,52 0 32 0,-52 0 0 0,0 0 0 15,61 0-96-15,-61 0-32 0,0 0 0 0,63-3 0 0,-63 3-160 16,0 0 0-16,59-7 144 0,-59 7-144 0,0 0 0 15,55-9 0-15,-55 9 0 0,0 0 0 0,0 0 0 0,53-10 0 16,-53 10 0-16,0 0 0 16,0 0-672-16,0 0-96 0,0 0-32 0,0 0 0 15,0 0-960-15,0 0-192 0</inkml:trace>
  <inkml:trace contextRef="#ctx0" brushRef="#br0" timeOffset="27594.79">22513 7674 4607 0,'-2'-2'400'0,"2"-2"-400"0,0 1 0 0,2 1 0 15,-1 1 2752-15,0 1 480 0,-1 0 96 0,0 0 0 16,0 0 1424-16,0 0 288 0,0 0 48 0,57-13 16 15,-57 13-2736-15,0 0-528 0,52 4-112 0,-52-4-32 16,0 0-1024-16,52 15-208 0,-52-15-32 0,0 0-16 16,49 16-256-16,-49-16-160 0,0 0 192 0,46 12-192 15,-46-12 0-15,0 0 0 0,45 8 0 0,-45-8 0 16,0 0 0-16,0 0 0 0,0 0 0 0,0 0-144 16,54-4-944-16,-54 4-176 0</inkml:trace>
  <inkml:trace contextRef="#ctx0" brushRef="#br0" timeOffset="27844.61">22455 7915 6447 0,'0'3'576'0,"1"0"-576"16,1-3 0-16,-1 0 0 0,-1 0 2896 0,0 0 480 15,0 0 80-15,0 0 32 0,0 0 528 0,52 13 96 16,-52-13 32-16,0 0 0 0,66 6-2144 0,-66-6-416 16,0 0-96-16,69 0-16 0,-69 0-1040 0,0 0-224 0,68-6-32 15,-68 6-16-15,0 0-160 0,55-4 0 0,-55 4-160 16,0 0-11600-16,42 10-2320 0</inkml:trace>
  <inkml:trace contextRef="#ctx0" brushRef="#br0" timeOffset="28086.1">23213 8224 9215 0,'-3'0'816'0,"2"0"-656"0,0 0-160 0,1 0 0 16,-2 0 3296-16,2 0 624 0,-1 0 128 0,0 0 32 15,-2 0-176-15,1 0-48 0,-1 0 0 0,1 2 0 16,0 0-2256-16,0 1-464 0,1 0-96 0,-1 0-16 0,-1 3-576 0,1 0-112 15,-1 4-16-15,-1 0-16 0,1 2-96 0,-2 1-16 0,1 3 0 0,-1-3 0 16,1 2-192-16,1-1 0 16,-1 1 128-16,0-3-128 0,3-1 0 0,-1 0 0 15,2-3 0-15,-2-2 0 16,4 0-448-16,-1-2-48 0,0-2 0 0,-1-2-18240 16</inkml:trace>
  <inkml:trace contextRef="#ctx0" brushRef="#br0" timeOffset="28578.11">23517 7802 11055 0,'0'0'480'0,"0"0"112"0,0 2-464 0,0-2-128 0,0 0 0 0,0 0 0 16,0 1 3456-16,0 2 688 0,0-1 128 0,0 2 16 16,-2 5-640-16,0-3-144 0,1 4-32 0,-2 0 0 15,2-1-2128-15,-1 4-448 0,0 2-64 0,1 1-32 16,0 0-336-16,0 0-64 0,-1 2-16 0,1 2 0 16,0-1-112-16,0-1-16 0,1 2-16 0,0 1 0 0,1-4-16 0,0 2 0 0,2-3 0 0,0-1 0 31,1 1-224-31,1-4 176 0,1 1-176 0,0-2 160 15,3 0-160-15,-9-11 0 0,19 14 0 0,-19-14 0 0,0 0 0 16,40 12 0-16,-40-12 0 0,0 0 0 0,59-4 0 0,-59 4 0 16,0 0 0-16,64-25 0 0,-64 25-192 0,0 0 192 15,59-32-160-15,-59 32 160 16,0 0-448-16,43-38 16 0,-43 38 0 0,0 0 0 16,31-47 176-16,-31 47 16 0,15-37 16 0,-15 37 0 0,9-36 224 0,-9 36 0 15,1-37 0-15,-2 17 0 0,-3 2 176 0,-1-1 16 16,-1 3 16-16,-1 0 0 0,-1 0 112 0,1 3 0 15,-1 1 16-15,1 0 0 0,-2 3-16 0,2 2-16 16,-1 3 0-16,2-2 0 0,0 3-112 0,1 0-32 16,1 3 0-16,2-3 0 0,-1 3-160 0,2-1 0 0,0 1 0 0,1 0 0 31,0 0-608-31,0 0-96 0,0 0-32 0,0 0-12480 16,0 0-2496-16</inkml:trace>
  <inkml:trace contextRef="#ctx0" brushRef="#br0" timeOffset="29161.22">24302 7959 14735 0,'0'0'640'0,"0"0"160"0,0 0-640 0,-1-19-160 16,1 19 0-16,0 0 0 0,0 0 2784 0,-3-12 528 15,3 12 96-15,-3-16 32 0,0 7-240 0,-1 1-64 16,2 4 0-16,-2 2 0 0,2-1-1792 0,-1 3-384 15,1 1-64-15,1 1 0 0,-1 2-400 0,1 2-80 16,1 0-16-16,0 4 0 0,0-1-64 0,0 3-16 16,1 2 0-16,1 2 0 0,-1 0-80 0,0 5-32 15,0-1 0-15,-1 2 0 0,1 3-208 0,-2 0 128 16,0-3-128-16,-1 1 0 0,-1 0 0 0,-2 0 0 0,0-1 0 16,-1-2 0-16,-1-4 0 0,0 3 128 0,0-4-128 0,2-2 0 15,0 0 0-15,3-7 0 0,0 0 0 0,1 0 0 16,1-2 128-16,1-2-128 0,-1-2 0 0,0 0 0 0,0 0 128 15,0 0-128-15,0 0 0 0,0 0 0 0,0 0 128 0,0 0-128 16,54-15 0-16,-54 15 144 16,0 0-144-16,0 0 128 0,0 0-128 0,56-19 128 15,-56 19-128-15,0 0 0 0,0 0 0 0,60-11 128 16,-60 11-128-16,0 0 0 0,52-2 0 0,-52 2 0 16,0 0 0-16,0 0 0 0,60 0 0 0,-60 0 0 15,0 0 0-15,47 0 0 0,-47 0 0 0,0 0 0 0,0 0-176 0,51 4-64 0,-51-4-16 0,0 0 0 31,0 0-496-31,0 0-96 0,0 0-32 0,46 0 0 0,-46 0-1536 16,0 0-304-16</inkml:trace>
  <inkml:trace contextRef="#ctx0" brushRef="#br0" timeOffset="29461.38">24265 7824 3679 0,'0'0'320'0,"0"0"-320"0,0 0 0 0,0 0 0 16,0 0 3568-16,0 0 640 0,0 0 128 0,0 0 16 16,49-14 720-16,-49 14 144 0,0 0 32 0,58-15 0 15,-58 15-3328-15,0 0-640 0,61-18-144 0,-61 18-32 16,0 0-608-16,49-16-128 0,-49 16-32 0,0 0 0 15,0 0-336-15,50-10 144 0,-50 10-144 0,0 0 0 16,0 0 0-16,0 0 0 0,0 0 0 0,48-6 0 16,-48 6-192-16,0 0-112 0,0 0-16 0,0 0 0 31,0 0-560-31,0 0-112 0,0 0-32 0,0 0-16816 0</inkml:trace>
  <inkml:trace contextRef="#ctx0" brushRef="#br0" timeOffset="29666.87">24295 8045 20271 0,'-4'6'896'0,"3"-3"192"0,1-3-880 0,0 3-208 16,0-3 0-16,0 0 0 0,0 0 2496 0,0 0 448 16,0 0 80-16,0 0 32 0,0 0-784 0,0 0-160 0,44 3-16 0,-44-3-16 15,0 0-1248-15,0 0-256 16,64-12-64-16,-64 12 0 0,0 0-512 0,61-9 0 15,-61 9 0-15,0 0 0 16,72-10-656-16,-72 10-240 0,48-6-64 0,-48 6-16128 0</inkml:trace>
  <inkml:trace contextRef="#ctx0" brushRef="#br0" timeOffset="30297.02">24893 8313 6447 0,'-2'0'576'0,"-1"3"-576"0,2-3 0 0,1 0 0 0,0 0 3328 0,0 0 544 16,-1 0 112-16,-1 0 32 0,1 0-720 0,1 0-144 16,0 0-16-16,0 0-16 0,0 0-992 0,0 0-192 15,0 0-32-15,0 0-16 0,0 0-896 0,0 0-176 16,0 0-48-16,0 0 0 0,46-3-288 0,-46 3-64 16,0 0-16-16,0 0 0 0,30 13-128 0,-30-13-16 15,0 0-16-15,0 0 0 0,0 0-112 0,39 12 0 16,-39-12-128-16,0 0 192 0,0 0-192 0,0 0 128 15,37 6-128-15,-37-6 0 0,0 0 0 0,0 0 0 16,0 0 0-16,26 13 0 0,-22-10 0 0,-2 1 0 16,0 5 0-16,-2-3 0 0,0 4-192 0,-2 0-64 15,0 2-32-15,-1-2 0 16,0 2-224-16,-2 1-32 0,0-1-16 0,0-2 0 16,0 2-272-16,-1 1-48 0,0 0-16 0,-2-3 0 15,-1 3-688-15,1-3-144 0,-1 1-16 0,-1-4-16 16,-1 2 272-16,-1-2 48 0,-1 2 16 0,0-5 0 0,-1 2 864 0,2-4 176 0,-1-1 48 15,2-1 0-15,3 0 688 0,0-1 144 0,2-1 16 16,2-4 16-16,4 6 816 0,-2-13 176 0,2 13 16 16,0 0 16-16,0 0-352 0,0 0-80 0,21-42-16 0,-21 42 0 0,0 0-368 0,0 0-80 15,40-35-16-15,-40 35 0 0,0 0-192 0,0 0-32 16,58-22-16-16,-58 22 0 16,0 0-144-16,0 0-16 0,55 4-16 0,-55-4 0 15,29 10-48-15,-29-10-16 0,28 18 0 0,-15-9 0 16,-2 1-160-16,0 2 192 0,-1-2-192 0,-3 3 192 15,-1-1-192-15,-2-2 0 0,-3 2 0 0,-1-2 0 16,0-3 0-16,-2 2 0 0,-2 0 0 0,0-3-176 16,1-2-624-16,-2-1-128 0</inkml:trace>
  <inkml:trace contextRef="#ctx0" brushRef="#br0" timeOffset="50750.71">19222 11240 7359 0,'0'0'656'0,"0"-2"-528"16,0 1-128-16,0 1 0 0,0-3 1920 0,0 3 336 16,0-3 80-16,-1-4 16 0,1 1 752 0,0 0 160 15,0 0 16-15,0 2 16 0,0-2-800 0,0 4-176 16,1-2-16-16,-1 1-16 0,0 2-832 0,0 1-176 15,3 0-16-15,-2 0-16 0,0 0-672 0,-1 0-144 16,1 1-32-16,-1 2 0 0,2-3-144 0,-1 4-16 16,-1-4-16-16,1 3 0 0,-1 2-32 0,0 1-16 15,0 2 0-15,0 0 0 0,0 2 16 0,0-1 0 0,0 1 0 0,-1 2 0 16,0 2-192-16,-1 4 160 0,0-2-160 0,-1 3 160 16,1-3-160-16,-3 3 0 0,1-3 0 0,1 2 0 15,-1-2 0-15,-1 0 0 0,0 0 128 0,0-1-128 16,1 1 0-16,-1 0 0 0,2-2 0 0,-2 1 0 15,0 1 0-15,0-2 0 0,0 3 0 0,0-3 0 16,0-2 0-16,1 0 0 0,1 1 0 0,-1-4 0 16,1 1 0-16,1-3 0 0,1-1 0 0,1 0 0 15,0-2 0-15,1-1 0 0,1 0 0 0,1-1 0 16,1 2 0-16,-1-4 128 0,1 2-128 0,1 0 128 16,-1 0 48-16,2-2 0 0,0 3 0 0,1-3 0 0,-7 0 0 15,0 0 0-15,0 0 0 0,0 0 0 0,57 0 16 16,-57 0 0-16,0 0 0 0,0 0 0 0,62-7 32 0,-62 7 16 15,0 0 0-15,51 0 0 0,-51 0-48 0,0 0 0 16,47 13 0-16,-47-13 0 0,0 0-192 0,41 7 176 16,-41-7-176-16,0 0 160 0,42 6-160 0,-42-6 0 15,0 0 0-15,0 0 0 0,49 3 0 0,-49-3 0 16,0 0 0-16,0 0 0 0,0 0 0 0,0 0 0 16,56-9 0-16,-56 9 0 15,0 0-704-15,0 0-64 0,0 0 0 0,0 0-16 16,0 0-352-16,0 0-64 0,0 0-16 0,22-44-17792 0</inkml:trace>
  <inkml:trace contextRef="#ctx0" brushRef="#br0" timeOffset="51051.05">19226 11171 2751 0,'-1'0'256'0,"-1"0"-256"0,2-3 0 0,0 0 0 16,2 3 2208-16,-1-4 400 0,0 2 80 0,0-2 0 15,2-2 1984-15,1 0 400 0,-4 6 80 0,0 0 16 16,0 0-2048-16,0 0-416 0,0 0-80 0,0 0 0 0,0 0-1504 0,58-20-288 0,-58 20-64 0,0 0-16 31,0 0-224-31,59 0-32 0,-59 0-16 0,0 0 0 16,56-6-304-16,-56 6-176 0,0 0 192 0,55-13-192 15,-55 13 0-15,0 0 0 0,0 0 0 0,61-18 0 16,-61 18 0-16,0 0 0 0,0 0 0 0,0 0 0 0,0 0 0 0,0 0-272 16,0 0 48-16,0 0-19680 15</inkml:trace>
  <inkml:trace contextRef="#ctx0" brushRef="#br0" timeOffset="51320.78">19143 11405 5519 0,'3'6'496'0,"-1"-5"-496"0,3 2 0 0,0-1 0 0,-1-2 2352 0,-1 0 368 16,3 0 80-16,-6 0 16 0,0 0 1680 0,50 0 352 15,-50 0 64-15,53-2 16 16,-53 2-2320-16,0 0-464 0,72-6-96 0,-72 6 0 15,0 0-1376-15,58-4-272 0,-58 4-48 0,0 0-16 16,0 0-208-16,62-10-128 0,-62 10 160 16,0 0-160-16,0 0 0 0,0 0 0 0,0 0 0 0,55-9 0 31,-55 9-400-31,0 0-80 0</inkml:trace>
  <inkml:trace contextRef="#ctx0" brushRef="#br0" timeOffset="51684.95">19894 11720 9215 0,'0'4'400'0,"0"-4"96"0,0 0-496 0,0 0 0 15,0 0 0-15,0 1 0 0,1-1 3696 0,-1 3 640 16,0-3 128-16,0 3 16 0,0 2-416 0,0 2-96 0,-1 0 0 0,1 3-16 16,0 1-2576-16,-2 3-512 15,2 0-96-15,0 3-32 0,0 0-240 0,0 1-48 0,0 1-16 0,0-1 0 16,-1 1-144-16,1-3-32 0,0 3 0 15,1-3 0-15,-1 0-256 0,2-3 128 0,0 0-128 16,-1-3 0-16,1-2 0 0,0-4 0 0,-1 1 0 0,1-5 0 16,0 0-656-16,2-9-96 0,-4 9-16 0,0 0-18352 0</inkml:trace>
  <inkml:trace contextRef="#ctx0" brushRef="#br0" timeOffset="52743.02">19979 10788 11967 0,'1'-3'1072'0,"-1"3"-864"16,0 0-208-16,0-2 0 0,0 2 1760 0,0-1 304 0,0 1 64 0,0-3 16 16,1 0 336-16,-1-2 64 0,2 3 16 0,-2 0 0 15,1 1-480-15,-1-2-96 0,1 3 0 0,0 0-16 16,-1 3-784-16,2-3-160 0,-1 1-16 0,0 3-16 15,-1-2-528-15,1 2-96 0,-1 1-32 16,0 1 0-16,2-2-176 0,-2 2-32 0,1 0-128 0,-1-2 192 16,1-1-192-16,-1 2 0 0,1-1 0 0,-1-4 0 15,2 3 0-15,-2-3 0 0,0 0 0 0,0-3 0 16,0 3 0-16,0-4 0 0,0-2 0 0,-2 0 0 16,1 0 0-16,-1 0 0 0,-1-3 0 0,-1-1 0 15,1 3 0-15,-2-2 0 0,-1 3 0 0,-2-3 0 16,2 4 0-16,-1-1 0 0,-3 0 0 0,0 0 0 15,-1 2 0-15,-1-1 0 0,1 1 0 0,0 2 0 16,0 1 0-16,-1-2 0 0,1-1 0 0,-1 4 0 16,3 0 160-16,-1 0-160 0,1 2 160 0,0 0-160 0,2 1 192 0,0 0-64 15,0 3-128-15,1 1 192 0,1 0-192 0,0 2 176 16,0 1-176-16,0 2 160 0,2 0-160 0,0 1 0 16,1 3 0-16,0-3 128 0,1 2-128 0,1-2 128 15,1-1-128-15,1 2 128 0,0 0-128 0,1-2 192 16,-1-1-192-16,3 0 192 0,1 0-192 0,0 1 160 0,2 2-160 0,-1-4 160 0,2 0-160 15,-2 1 0-15,3-1 0 0,1-3 128 16,1 2-128-16,0-1 0 16,-12-8 144-16,27 12-144 0,-27-12 0 0,0 0 0 15,47 8 0-15,-47-8 0 0,0 0 0 0,0 0 0 16,62 0 0-16,-62 0 0 0,0 0 0 0,0 0 0 16,54-15 0-16,-54 15 0 0,0 0 0 0,0 0 0 0,52-19 0 0,-52 19 0 31,0 0-576-31,0 0-16 0,0 0-16 0,0 0-18032 0</inkml:trace>
  <inkml:trace contextRef="#ctx0" brushRef="#br0" timeOffset="54155.23">20545 11411 4607 0,'-2'-2'400'0,"1"0"-400"0,-1 2 0 0,1 0 0 16,0 0 1408-16,0-2 208 0,-2 2 48 0,-1-4 0 16,1 2 1216-16,-2-2 256 0,1 2 64 0,0-2 0 15,3 1-176-15,0 2-16 0,1 0-16 0,1 0 0 16,2 1-896-16,2-3-176 0,0 6-48 0,1-3 0 0,-6 0-1008 0,0 0-208 0,0 0-32 0,0 0-16 15,49 0-128-15,-49 0-32 0,0 0 0 0,0 0 0 32,51 2-80-32,-51-2-32 0,0 0 0 0,0 0 0 0,53 8-176 15,-53-8-32-15,0 0-128 0,0 0 192 16,0 0-192-16,56 2 0 0,-56-2 0 0,0 0 0 16,0 0 0-16,0 0 0 0,0 0 0 0,0 0 0 0,0 0 0 0,0 0-128 15,0 0 128-15,0 0-160 16,0 0-576-16,0 0-112 0,0 0-32 0,0 0 0 0,0 0-1344 0,0 0-272 15,0 0-48-15,0 0-13344 0</inkml:trace>
  <inkml:trace contextRef="#ctx0" brushRef="#br0" timeOffset="54509.49">20469 11522 8927 0,'-3'4'192'0,"2"-3"32"0,1 1 16 0,0-2 16 0,0 0-256 0,0 2 0 0,0-2 0 0,1 0 0 15,0 4 3968-15,2-4 720 0,1 4 160 0,-1 0 16 16,3 0-1600-16,1 0-336 0,0 2-64 0,0-2-16 15,2 1-1344-15,1-2-272 0,-10-3-48 0,0 0-16 16,30 13-656-16,-30-13-128 0,0 0-16 0,0 0-16 0,52 10-144 0,-52-10-16 0,0 0-16 0,45 2 0 31,-45-2-176-31,0 0 128 0,0 0-128 0,52-5 128 16,-52 5-128-16,0 0 0 0,0 0 0 0,0 0 0 16,0 0 0-16,0 0 0 0,0 0 0 0,54-13 0 15,-54 13 0-15,0 0-272 0,0 0 64 0,0 0 16 16,0 0-1344-16,0 0-272 0,0 0-48 0,0 0-15120 0</inkml:trace>
  <inkml:trace contextRef="#ctx0" brushRef="#br0" timeOffset="65082.45">21402 11215 9391 0,'1'-3'832'0,"-1"1"-656"0,0 2-176 0,0-2 0 15,0 0 800-15,0-1 128 0,0 2 32 0,0-5 0 16,-1 0 1136-16,0-3 208 0,0 8 64 0,0-4 0 16,-2 1 192-16,3 1 16 0,-1 0 16 0,1 1 16 15,1 0-880-15,0 0-192 0,2 4-16 0,-1-4 0 16,1 1 32-16,-1 1 16 0,1-3 0 0,-1 6 16 0,1-3-608 0,-1 3-112 15,2 4-32-15,-3-4 32 16,1 3-512-16,0 1-96 0,-1 5-32 0,-2-2 16 16,1 2-80-16,-2 1-16 0,0 4 0 0,0 0 16 15,-2 1-160-15,0 3 0 0,0 3 0 0,1 2 0 0,-2 0-144 0,-1 1-32 16,2-4 0-16,-1 0 16 0,1 4-32 0,0-7 0 16,2 1 0-16,-2-1 16 0,2 2-16 0,-2 4-16 15,0 1 0-15,1-1 16 0,-1-3 192 0,0-1-144 16,2 0 144-16,-2-1 0 0,2-5 0 0,-1-3-128 15,1-6 128-15,-1 2 0 0,1 1 0 0,-1-2 0 16,2 2 0-16,1-4 0 0,0 1 0 0,-1-4 0 16,2 0 0-16,0-3 0 0,3 0 0 0,-2 0 0 15,3-3 0-15,0 1 0 0,0 4 0 0,3-2 0 16,-1 3 0-16,-7-3 0 0,0 0 0 0,0 0 0 16,0 0 0-16,53 0 0 0,-53 0 0 0,0 0 224 15,0 0-64-15,0 0-16 0,70-3 32 0,-70 3 0 16,0 0 0-16,61 0 0 0,-61 0 16 0,0 0 0 0,65 0 0 15,-65 0 0-15,0 0-192 0,55 4 160 0,-55-4-160 0,0 0 160 0,45 9-160 0,-45-9 0 16,0 0 0-16,0 0 0 16,0 0 0-16,43 13 0 0,-37-13 0 0,-2-1 0 31,0-2-464-31,-2 0-32 0,1 3 0 0,-3-3 0 16,1 0-1168-16,-1-4-224 0</inkml:trace>
  <inkml:trace contextRef="#ctx0" brushRef="#br0" timeOffset="65415.95">21422 11143 3679 0,'-1'0'320'0,"1"0"-320"15,0 0 0-15,0 0 0 0,0 0 3072 0,1 0 528 16,0-3 112-16,2 3 32 0,0 0 736 0,-3 0 128 16,0 0 48-16,0 0 0 0,0 0-2128 0,0 0-416 15,57-7-96-15,-57 7-16 0,0 0-1040 0,0 0-224 16,61-16-32-16,-61 16-16 0,0 0-240 0,53-16-64 16,-53 16 0-16,0 0 0 0,0 0-256 0,63-15-128 15,-63 15 128-15,0 0-128 0,0 0 0 0,0 0 0 16,0 0 0-16,52-8 0 0,-48 8 0 0,-2 0 0 15,1 2 0-15,-3-2 0 16,1 0-336-16,-1 0-112 0,0 0 0 0,-3 0-19168 0</inkml:trace>
  <inkml:trace contextRef="#ctx0" brushRef="#br0" timeOffset="65652.89">21345 11399 15663 0,'3'0'1392'15,"1"2"-1120"-15,-1-2-272 0,1 0 0 0,0 0 2864 0,-1 0 512 16,-3 0 96-16,0 0 32 0,0 0-544 0,62 1-96 16,-62-1-32-16,0 0 0 0,71 0-1728 15,-71 0-336-15,0 0-80 0,63 3-16 0,-63-3-512 0,0 0-160 16,50 0 0-16,-50 0 0 15,0 0 0-15,0 0 0 0,52 0 0 0,-52 0-12096 16,0 0-2432-16</inkml:trace>
  <inkml:trace contextRef="#ctx0" brushRef="#br0" timeOffset="66265.67">21944 11885 2751 0,'0'-3'256'0,"0"3"-256"0,0 0 0 0,0 0 0 16,0-2 2384-16,0 1 432 0,0 1 96 0,0-3 16 15,1-3 1568-15,-1 0 320 0,1 2 64 0,1-2 16 16,-1 2-1808-16,1 2-352 0,1-5-80 0,-1 1-16 16,2 3-1632-16,0-1-336 0,-1 1-64 0,2 0-16 15,-5 3-208-15,0 0-64 0,0 0 0 0,0 0 0 16,0 0-64-16,0 0-32 0,0 0 0 0,52-15 0 16,-44 17-96-16,-1 0-128 0,-7-2 176 0,0 0-176 15,0 0 0-15,30 14 0 0,-23-6 0 0,-2 0 0 16,1-1 0-16,-2 3 0 0,0 2 0 0,-2 0 0 0,1-2 0 0,-1 3 0 15,-1-1 0-15,-1 2 0 0,-1 0 0 0,0-1-176 16,0 0 176-16,-3 2-208 0,0 1-128 0,-2 0-32 0,0 0 0 16,-2-3 0-16,1 0 16 0,-2 0 0 15,-1-1 0-15,-1 0 0 0,0-2 96 0,0 3 32 16,-1-3 0-16,-2-2 0 0,2 0 16 0,-2-3 0 16,2-5 0-16,1 0 0 0,0 0 208 0,1-3-144 0,3 3 144 0,1-4-128 0,1 1 128 0,3-3 0 31,-1-1 0-31,3 1 128 0,0 0 208 0,2 0 48 15,1 0 16-15,1-3 0 0,-4 9-16 0,0 0 0 16,0 0 0-16,0 0 0 0,42-32-16 0,-42 32-16 0,0 0 0 0,0 0 0 16,0 0-80-16,64-16-16 0,-64 16 0 0,0 0 0 15,0 0-64-15,57 2 0 0,-57-2-16 0,0 0 0 16,39 10-176-16,-39-10 0 0,22 12 144 0,-12-4-144 16,0 1 0-16,0 0 0 0,-2 0 0 0,0 1 0 15,-1-3 0-15,-2 2 0 0,0-3 0 0,-3 0-128 31,2 1-496-31,-3-4-80 0,2 1-32 0,-2-1-12384 0,2-1-2464 0</inkml:trace>
  <inkml:trace contextRef="#ctx0" brushRef="#br0" timeOffset="92876.69">21426 13675 22111 0,'0'-12'1968'0,"0"6"-1584"16,0 8-384-16,0 1 0 0,0 0 2224 0,0-3 352 15,0-3 80-15,0 0 16 0,1 0-144 0,-1-1-32 16,0 1 0-16,0 0 0 0,0 0-1488 0,0 3-304 16,0 0-64-16,0 0-16 0,0 3-32 0,0-3 0 15,1 1 0-15,-1 1 0 0,0 1-64 0,0 2-16 16,0 1 0-16,0 0 0 0,-1-1-256 0,-2 5-64 16,1-3-16-16,0 5 0 0,-1 1-176 0,-1 2 160 15,1 2-160-15,-1 4 160 0,0 2-160 0,1-1 0 16,-2 0 0-16,0-3 0 0,0-1 0 0,0 2 0 0,0-1 0 0,0-3 0 15,0 2 0-15,0-2 0 0,0 0-144 0,0 0 144 16,0 3 0-16,0-3 0 0,1-1 0 0,1-2 0 16,0 0 0-16,2-3 0 0,0-2 0 0,0 0 0 15,-1 0 0-15,2-1-128 0,2-1 128 0,-1-2 0 16,1-2 0-16,-2-2 0 0,0 0 0 0,0 0 0 16,0 0 0-16,34 11 0 0,-34-11 0 0,0 0 0 15,0 0 0-15,0 0 0 0,57-5 0 0,-57 5 0 0,0 0 128 0,48-2-128 0,-48 2 176 0,0 0-176 31,62-4 176-31,-62 4-176 0,44 0 160 0,-44 0-160 16,48 1 144-16,-48-1-144 0,46 3 128 0,-46-3-128 16,40 6 0-16,-40-6 0 0,33 7 128 0,-33-7-128 15,0 0 0-15,43 11 0 0,-43-11 0 0,0 0 0 16,30 10-160-16,-30-10 160 0,0 0-208 0,20 13 80 16,-20-13-768-16,0 0-160 0,0 0-32 0,0 0 0 15,0 0-336-15,0 0-80 0,0 0-16 0,0 0-16576 16</inkml:trace>
  <inkml:trace contextRef="#ctx0" brushRef="#br0" timeOffset="93206.8">21390 13554 7599 0,'-4'-5'160'0,"2"2"32"0,0 0 16 0,1 2 16 0,1-2-224 0,0 2 0 0,0 1 0 0,-1-2 0 16,1-2 3904-16,0 4 720 0,0 0 160 0,0 0 16 16,0 0-720-16,0 0-160 0,0 0-16 0,0 0-16 15,0 0-2128-15,0 0-416 0,0 0-96 0,54 0-16 16,-54 0-448-16,0 0-80 0,0 0-32 0,46 11 0 15,-46-11-320-15,0 0-64 0,50 5-16 0,-50-5 0 16,0 0-272-16,54-2 0 0,-54 2 0 0,0 0 0 16,52-10 0-16,-52 10 0 0,0 0 0 0,0 0 0 15,0 0-240-15,53-16-96 0,-53 16-32 0,0 0 0 16,0 0-848-16,0 0-160 0</inkml:trace>
  <inkml:trace contextRef="#ctx0" brushRef="#br0" timeOffset="93462.84">21340 13830 20271 0,'0'0'896'0,"0"0"192"0,12 2-880 0,-9-2-208 0,-3 0 0 0,0 0 0 0,0 0 2928 0,0 0 528 16,0 0 128-16,63-2 0 15,-63 2-1152-15,50 4-256 0,-50-4-32 0,47 5-16 16,-47-5-1488-16,43 3-320 0,-43-3-48 0,0 0-16 0,53 8-256 0,-53-8 0 16,0 0 0-16,43 0 0 15,-43 0 0-15,0 0 0 0,0 0 0 0,47-5-18624 16</inkml:trace>
  <inkml:trace contextRef="#ctx0" brushRef="#br0" timeOffset="94024.84">22244 13741 8287 0,'-1'0'736'0,"0"0"-592"15,0 4-144-15,-1-4 0 0,2-3 2560 0,-1 2 464 0,0-2 112 0,0 3 0 0,-2 3 768 0,-1-3 160 31,0 4 32-31,-1-2 0 0,1 4-1856 0,0-2-352 16,0 2-80-16,2 0-16 0,-2 4-960 0,2 0-208 16,-1 2-48-16,1-2 0 0,1 0-80 0,-2 1-32 0,2-3 0 0,0 3 0 15,-1 0-224-15,1 0-48 0,1 3-16 0,0-2 0 16,4-2-176-16,0 2 0 0,2-3 0 0,0-1 0 0,-6-8 0 0,17 12 0 16,-17-12 0-16,24 12 0 0,-24-12 0 0,0 0 0 15,38 6 0-15,-38-6 0 16,0 0 0-16,50-9 0 0,-50 9 0 0,0 0 0 15,52-25 0-15,-52 25 0 0,0 0 0 0,44-32 0 16,-44 32 0-16,0 0 0 0,0 0 0 0,35-44 0 16,-35 44 0-16,0 0 0 0,0 0 0 0,12-42 0 15,-12 42 128-15,0 0-128 0,-4-34 0 0,1 21 128 16,3 13 736-16,-8-22 144 0,3 10 16 0,-1 2 16 16,2 4-1680-16,-1-1-320 0,-1-1-80 0,0 0-16 15,-1 2 496-15,2 0 112 0,0 0 0 0,0 2 16 16,2-1-720-16,2 1-128 0</inkml:trace>
  <inkml:trace contextRef="#ctx0" brushRef="#br0" timeOffset="94474.04">22866 13674 5519 0,'-6'1'496'0,"4"-1"-496"16,-1 3 0-16,2-3 0 0,0 0 3744 0,-1 0 656 0,2 2 128 0,-1-2 16 0,0 4-208 0,0 0-48 16,1 2-16-16,0 0 0 15,0 0-2480-15,1 0-512 16,1 1-80-16,0 0-32 0,-1 2-608 0,0 3-128 0,-1 0-32 0,0 2 0 16,0 1-80-16,0-2-32 0,-1 6 0 0,-3-3 0 15,2 3-288-15,-3-1 128 0,1 0-128 16,-2 0 0-16,1 1 0 0,-2 0 0 0,0 2 0 0,0-1 0 0,-2 1 0 0,2-1 0 15,-2-1 0-15,1-1 0 0,-1-2 0 0,1-2 0 0,4-2 0 0,-3-3 0 16,4 3 0-16,-2-4 0 0,2 0 0 0,2 0 0 31,0-3 0-31,1-2 0 0,1 1-128 0,1-1 128 16,-2-3 0-16,0 0 0 0,0 0 0 0,0 0 0 16,0 0 128-16,0 0 0 0,51-7 16 0,-51 7 0 15,0 0 288-15,0 0 48 0,56-15 16 0,-56 15 0 0,0 0-160 0,54-7-16 16,-54 7-16-16,0 0 0 0,52 4-128 0,-52-4-32 15,31 15 0-15,-15-10 0 0,1 3-144 0,1 1 0 16,3-3 144-16,-1 1-144 0,-20-7 0 0,35 9 0 0,-35-9 0 0,34 8 0 16,-19-3 0-16,-15-5 0 15,27 4 0-15,-15-1 0 0,-12-3-208 0,0 0-64 16,0 0-16-16,47 0 0 16,-47 0-768-16,0 0-160 0,0 0-16 15,0 0-11936-15,0 0-2384 0</inkml:trace>
  <inkml:trace contextRef="#ctx0" brushRef="#br0" timeOffset="94782.02">22854 13652 911 0,'-1'-5'0'0,"1"4"0"0,0-2 0 0,1 3 0 15,-1-2 2816-15,1 0 496 0,2 2 80 0,-3 0 32 16,0 0 992-16,0 0 192 0,0 0 32 0,0 0 16 0,63-11-1296 0,-63 11-256 0,0 0-48 0,47-5-16 16,-47 5-1744-16,0 0-336 0,0 0-80 0,57-6-16 31,-57 6-304-31,0 0-64 0,0 0-16 0,48-6 0 16,-48 6-288-16,0 0-48 0,0 0-16 0,0 0 0 15,54-12-128-15,-54 12 0 0,0 0 0 0,0 0 0 16,0 0 0-16,0 0 0 0,0 0 0 0,0 0 0 15,0 0-640-15,42 0-128 0,-42 1 0 0,-2 1-18992 16</inkml:trace>
  <inkml:trace contextRef="#ctx0" brushRef="#br0" timeOffset="95027.62">22865 13858 14159 0,'1'3'304'0,"1"-3"64"0,-1 1 16 0,-1-1 32 0,5 3-416 0,-3-3 0 0,2 0 0 0,-4 0 0 16,0 0 3840-16,0 0 704 0,56 0 128 0,-56 0 16 0,0 0-1872 0,53 2-384 16,-53-2-80-16,0 0-16 0,49 0-1552 0,-49 0-304 15,0 0-64-15,41 0-16 16,-41 0-400-16,0 0 0 0,0 0 0 0,0 0 0 0,43-2 0 0,-43 2 0 0,0 0-192 0,0 0-17920 31</inkml:trace>
  <inkml:trace contextRef="#ctx0" brushRef="#br0" timeOffset="95724.61">23600 13312 13823 0,'0'-1'1216'0,"0"1"-960"0,1 0-256 0,-1 0 0 15,0 0 2208-15,0 0 400 0,0 0 80 0,-1 0 0 16,1 0 704-16,-2 1 128 0,1 1 16 0,-1 1 16 16,-1 0-1824-16,1 1-384 0,0-1-64 0,0 3 0 15,0-2-768-15,-1 2-160 0,1-3-32 0,-1 4 0 16,2-4-160-16,0 2-32 0,-1 1-128 0,2-2 192 16,0-1-192-16,0 0 0 0,2-1 0 0,-2 0 0 15,1-2 0-15,-1-2 0 0,0 2 0 0,1-2 0 16,-1-3-192-16,0 0 64 0,-1 0 128 0,0 2-208 15,-1-3-192-15,0-2-48 0,-1 2 0 0,0 0 0 16,-2 0 16 0,0-1 0-16,0 1 0 0,-1 3 0 0,0-4 288 0,-2 2 144 0,1 2-160 0,-2-1 160 0,-1 2 0 0,1 0 0 15,1 2 128-15,-1 0-128 0,-1 2 432 16,0 0-32-16,2 4 0 0,-1-2 0 0,2 2-144 0,2-2-48 0,0 2 0 0,1 3 0 16,0-3-208-16,1 4 176 15,0 0-176-15,2-2 160 0,0 2-160 0,1 3 0 16,1-4 0-16,0 4 128 0,2-3-128 0,-1 0 160 15,2 2-160-15,1-3 160 0,0-2-32 0,1 2 0 16,3-2 0-16,-1 2 0 0,2-3-128 0,-1-2 0 16,-1-1 144-16,-8-3-144 0,0 0 0 0,34 9 0 15,-34-9 0-15,0 0 0 0,0 0 0 0,49 2 0 0,-49-2 0 16,0 0 0 0,0 0-256-16,0 0-128 0,53-4-32 0,-53 4-17952 0</inkml:trace>
  <inkml:trace contextRef="#ctx0" brushRef="#br0" timeOffset="96191.2">23914 13827 16575 0,'0'-1'736'0,"-2"1"160"0,1 1-720 0,1-1-176 16,1-1 0-16,2-1 0 0,-2 1 2096 0,2-2 384 0,-3 3 80 0,0 0 0 0,0 0 832 0,0 0 176 15,0 0 16-15,0 0 16 0,48-21-2048 0,-48 21-400 32,0 0-96-32,0 0-16 0,0 0-336 0,0 0-64 0,46-7 0 0,-46 7-16 15,0 0-192-15,0 0-48 0,0 0 0 0,45-4 0 16,-45 4-240-16,0 0-144 0,0 0 160 0,0 0-160 15,52-9 0-15,-52 9 0 0,0 0 0 0,0 0 0 32,0 0-336-32,0 0-112 0,0 0-32 0,0 0 0 15,46-6-416-15,-45 6-64 0,1 3-32 0,-2-3-17888 0</inkml:trace>
  <inkml:trace contextRef="#ctx0" brushRef="#br0" timeOffset="96508.83">23869 13946 7359 0,'1'0'656'0,"2"0"-528"16,-1 0-128-16,1 0 0 0,-1 0 3488 0,-2 0 672 0,0 0 128 0,0 0 16 0,0 0-80 0,55-11 0 31,-55 11-16-31,0 0 0 0,47-7-2544 0,-47 7-512 16,0 0-112-16,0 0-16 0,54-7-464 0,-54 7-112 0,0 0 0 0,0 0-16 0,50 0-176 0,-50 0-48 15,0 0 0-15,0 0 0 0,38 7-208 0,-32-5 0 32,-6-2 0-32,0 0 0 0,0 0 0 0,24 6-128 15,-21-6 128-15,1 2-208 16,-2-2-368-16,1 2-80 0,-1-4-16 0,-2 2-11872 15,0 0-2368-15</inkml:trace>
  <inkml:trace contextRef="#ctx0" brushRef="#br0" timeOffset="97456.63">24567 14247 18431 0,'-2'0'1632'0,"1"0"-1312"0,0 1-320 0,0-1 0 16,1 2 1824-16,0-2 288 0,0-2 64 0,-2 2 16 16,0 2 512-16,1-2 112 0,-1 0 0 0,2 3 16 15,3-3-1328-15,-1 1-272 0,3 2-48 0,0-3-16 16,1 2-608-16,3 2-128 0,0-2-32 0,-9-2 0 16,23 5-80-16,-23-5 0 0,0 0-16 0,48 3 0 15,-48-3-128-15,0 0-32 0,62-8 0 0,-62 8 0 16,44-8-144-16,-44 8 128 0,44-10-128 0,-44 10 128 15,48-13-128-15,-48 13 0 0,49-16 0 0,-49 16 0 16,45-18-128-16,-45 18-16 0,0 0 0 0,46-29 0 16,-46 29-240-16,0 0-64 0,0 0 0 15,0 0 0-15,29-48 48 0,-29 48 0 0,0 0 0 0,-7-35 0 0,1 23 64 16,-1-3 16-16,-3 2 0 0,-4-4 0 0,-1-1 320 16,-1 2 208-16,-1-3-16 0,-2 0-16 0,0 0 48 0,-1-3 16 15,0 1 0-15,-1-2 0 0,-1 1-240 0,1 0 0 16,0-3 0-16,2 3 0 0,2 5 0 15,3-2 0-15,3 3 0 0,4 1 0 0,2 5 0 0,5 10 0 16,0 0 0-16,0 0 0 0,0 0 0 0,22-49 128 16,-22 49-128-16,0 0 192 0,0 0 48 0,53-42 0 15,-53 42 0-15,0 0 0 0,56-29 32 0,-56 29 16 0,48-12 0 0,-48 12 0 0,56-6-48 0,-56 6-16 32,52 3 0-32,-25 2 0 0,3 2-80 0,0 0-16 15,5 2 0-15,0 3 0 0,2-2-128 0,-4 2 0 16,-1 4 0-16,-2 0 0 0,-4 1 0 0,-5 1 0 15,-2 4 0-15,-6 1 0 0,-2 1-208 0,-3 0 16 0,-3 1 16 0,-3-1 0 16,-1 2 32-16,-3-1 0 0,-2 1 0 0,-2-1 0 16,-1-1 144-16,-3 2 0 0,-1 0 0 15,-2 2 0-15,0 0 0 0,-1-2 0 0,2 1 0 0,-2-3 0 16,0 0 160-16,1-1 16 0,2-1 0 0,2-1 0 16,3 1-176-16,2-4 192 0,3-4-192 0,3-1 192 15,2-6-192-15,4-2 0 0,-8-5 144 0,0 0-144 16,0 0 0-16,48-6 128 0,-48 6-128 0,0 0 0 15,60-22 0-15,-60 22 128 0,56-21-128 0,-56 21 0 16,59-20 0-16,-59 20 0 0,65-21 0 0,-65 21 128 16,71-22-128-16,-71 22 0 0,71-20 0 0,-71 20 0 15,63-13 0-15,-63 13-240 0,56-6 64 0,-56 6 16 16,42 0-560 0,-42 0-112-16,31 6-32 0,-19 1-17760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3T18:14:58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18268 17112 1839 0,'-3'2'160'0,"2"-2"-160"16,0 0 0-16,-1 0 0 0,2 0 1136 0,0 0 192 15,0-2 32-15,-1 2 16 0,0 0 992 0,0-1 192 0,-2 1 32 0,1-3 16 16,0 3 64-16,0 0 16 0,0 0 0 0,-1 0 0 15,3 3-512-15,-2-3-112 0,-1 1-16 0,2 1 0 16,-2 1-720-16,1 1-160 0,-1-2-16 0,1 2-16 0,0-1-432 0,-2 1-96 16,1 1-16-16,1-1 0 0,-1 2-256 0,1-4-48 15,1 3-16-15,1 2 0 16,-2-2-272-16,1 1 128 0,1-3-128 0,0 4 0 16,0-1 0-16,0-3 0 0,0 4 0 0,-1-5 0 15,0 4 0-15,1-2 0 0,-1 2 0 0,1-2 0 16,0 2 0-16,0-2 0 0,1 1 0 0,-1 0 0 15,2 0 0-15,1-2 0 0,2 0 0 0,0-2 0 16,1 2 0-16,1-3 0 0,1 2 0 0,1-2 0 16,1-2 0-16,2 2 0 0,0-3 0 0,0 3 0 0,-12 0 0 0,0 0 160 15,45-1-160-15,-45 1 128 0,0 0-128 0,46-3 160 16,-32 3-160-16,0 0 160 0,-3 0-160 0,0 0 0 16,2 0 144-16,-1 3-144 0,2-3 160 0,-2 0-32 15,2 1-128-15,-2-1 192 0,1 0-192 0,0 0 176 0,0 0-176 0,1 3 160 16,0-3-160-16,-1 0 0 15,1 2 144-15,-1-2-144 0,1 4 128 0,-2-2-128 16,1 2 128-16,-1 0-128 0,-1-1 0 0,-1 2 128 16,1-1-128-16,-1-2 0 0,1 0 128 0,0 0-128 15,1 1 128-15,-1-2-128 0,1 1 0 0,-1 0 144 16,2-2-144-16,-2-2 0 0,1 4 128 0,-1-2-128 16,2 0 0-16,-2 2 0 0,1-2 0 0,-1 0 0 15,0 3 0-15,0-2 0 0,-1 1 0 0,0 1 0 0,-1-2 0 0,1 4 0 16,1-1 0-16,-1 2 0 0,0-3 0 0,1 0 0 15,-1 1 0-15,1-2 0 0,0-1 0 0,0 2 0 16,1-1 0-16,0 0 0 0,0 0 0 0,-1 1 0 16,1-2 0-16,1 1 0 0,-1 2 0 0,2-2 0 15,-1 2 0-15,0 2 0 0,0 0 0 0,1-2 0 16,0 0 0-16,-2 2 0 0,-1 3 0 0,0-7 0 16,0-2 0-16,2-2 0 0,-1-1 0 0,-1 2 0 15,2-1 0-15,-2-2 0 0,-11 4 0 0,0 0 0 16,0 0 128-16,50-10-128 0,-37 7 0 0,-2 0 0 15,0 0 128-15,0 3-128 0,-1-2 0 0,0 1 0 16,-1 1 0-16,-2 0 0 0,2 0 0 0,-1 1 0 16,2-1 0-16,-1-1 0 0,0 1 0 0,-2 0 0 0,3-3 0 15,-3 3 0-15,1-2 0 0,-1 2 0 0,2-2 128 16,-1 0-128-16,1-2 0 0,0 2 0 0,-1-2 0 0,0 4 0 16,-1-2 0-16,-1 0 0 0,1 2 0 0,-3 0 0 15,0 0 0-15,1 0 0 0,-1 0 0 0,-2 0 0 16,1-2 0-16,-1-1 0 0,2 8 128 0,-2-1-128 15,1-1 0-15,1-3 0 0,-2 3 0 0,2-3 0 16,-2 1 0-16,2-2 0 0,-2 1 0 0,1 0 0 16,-1-2 0-16,0 2 0 0,-1-1 0 0,0 1 0 15,0-3 0-15,1 1 0 0,-2 0 0 0,1 0 0 16,1-2 0-16,0-2 0 0,-1 1 0 0,0-2-144 16,2-3 144-16,-2-1-128 0,0-1 128 0,1-2 0 0,-2 14 0 0,0 0 0 15,4-49 0-15,-4 49 0 0,0 0 0 0,5-49 0 16,-4 35 0-16,-1 2 144 0,2 0-144 0,-4 2 160 0,1 4-160 0,0-1 0 15,0 1 144-15,-2 2-144 0,1-2 0 0,-2 0 0 16,0 0 0-16,-1 2 0 16,0-1-256-16,-1 2-64 0,0 0 0 0,-3 3-18688 0</inkml:trace>
  <inkml:trace contextRef="#ctx0" brushRef="#br0" timeOffset="946.34">18295 18148 6447 0,'-3'3'576'0,"2"-3"-576"15,0 0 0-15,1 0 0 0,-1 1 1360 0,-1 1 176 0,0 1 16 0,-2 0 16 16,0 0 720-16,1 1 144 16,-1-1 16-16,3 0 16 15,0-2-368-15,1 2-80 0,0-3-16 0,1 0 0 0,0-3-272 0,2 2-64 16,0-4-16-16,0 0 0 0,2 0-240 0,-2-2-64 15,2-2 0-15,0-1 0 16,1 0-528-16,-6 10-112 0,0 0-32 0,0 0 0 0,26-55-256 0,-26 55-48 16,0 0-16-16,0 0 0 0,26-64-96 0,-26 64-32 0,0 0 0 0,0 0 0 15,25-61-48-15,-25 61-16 0,0 0 0 0,22-54 0 0,-22 54-16 0,0 0 0 32,0 0 0-32,26-56 0 0,-26 56-16 0,0 0-128 15,0 0 192-15,29-60-64 0,-24 50-128 0,-2 0 160 16,1 4-160-16,0 0 160 0,0 2-16 0,-2 2 0 0,0-2 0 15,1 4 0-15,-1 0 16 0,1 0 0 0,-1 1 0 0,1 2 0 16,-1-1 0-16,2 2 0 0,0 2 0 0,-1-2 0 16,2 2-160-16,0-2 160 0,0 2-160 0,0 3 160 0,0-3-160 0,0 4 0 15,1-2 0-15,-1 2 128 0,1 0-128 0,-2 0 0 16,2 2 0-16,-2 2 0 16,0 1 0-16,-1-2 128 0,1 2-128 0,1-1 0 15,-2-3 0-15,0 3 0 0,1 4 128 0,1 2-128 16,0 2 0-16,-1-1 0 0,1 2 0 0,-2-5 0 15,0 1 0-15,0-2 0 0,-1-1 128 0,0 1-128 16,1-1 0-16,-2-2 0 0,0 1 0 0,-1-5 0 16,0 0 0-16,0 0 0 0,0-2 0 0,-1 0 0 0,1-2 0 0,-1-1-176 0,-1 1 176 0,1-5-192 31,0 2-224-31,-2-3-48 0,2 0-16 0,-1-4 0 16,-1-1-192-16,1 1-32 15,-1-4-16-15,0 0 0 0,0 2-240 0,-2 0-64 0,1-2 0 0,0 0-17024 16</inkml:trace>
  <inkml:trace contextRef="#ctx0" brushRef="#br0" timeOffset="1197.21">18360 18006 10127 0,'2'0'448'0,"-2"0"96"0,1 0-544 0,-1 0 0 0,1 0 0 0,0 0 0 16,0 0 3072-16,2 0 512 0,2 2 112 0,1 0 16 16,2 0 64-16,0 2 0 0,0-2 16 0,-1 1 0 0,3 0-2176 0,-1-1-432 15,0 0-96-15,0 1 0 0,0-2-800 0,-1-1-160 16,4 0-128-16,-3-1 192 16,3-2-192-16,-1-4 0 0,0 1 0 0,-11 6-176 31,0 0-848-31,0 0-192 0,0 0-16 0,48-46-15792 0</inkml:trace>
  <inkml:trace contextRef="#ctx0" brushRef="#br0" timeOffset="1744.89">18875 17657 5807 0,'1'4'128'0,"-1"-4"16"0,0 0 16 0,0 0 16 0,0 0-176 0,0 0 0 15,-1 0 0-15,1 0 0 0,-2 0 2624 0,0 0 480 16,1-3 96-16,-2 3 32 0,1-1-480 0,1 1-112 15,-2 0-16-15,1-2 0 0,-1 2-576 0,1 0-112 16,-1-3-16-16,1 2-16 0,-1 1-544 0,1 0-96 16,-1 0-32-16,0-2 0 0,-1 2-432 0,0 0-96 0,0 0 0 0,0 0-16 0,-1 0-352 0,0 0-64 15,-2 2-16-15,0-2 0 0,1 0-16 0,0 1-16 16,-2 4 0-16,2-4 0 16,0 2-32-16,-2-2-16 0,2 2 0 0,0 0 0 15,1 0-48-15,1 1-128 0,0 0 192 0,0 0-64 16,0 0-128-16,-1 2 160 0,3 0-160 0,-1 0 160 15,1 1-160-15,-1 6 128 0,2 8-128 0,0-11 128 16,0-10-128-16,1 0 160 0,0 3-160 0,0 0 160 16,1 0-160-16,1 3 128 0,1-1-128 0,0 0 128 15,1 1-128-15,1-5 0 0,0 2 0 0,1 0 128 16,2 2-128-16,-1 0 0 0,2 0 144 0,-1-3-144 16,0 2 0-16,0-2 144 0,1 0-144 0,-1-2 0 15,-2 3 0-15,0-3 0 0,3 0 0 0,-2 0 0 0,-1 0 0 0,2 0 0 16,-2-3 0-16,-1 3 0 0,1-2 0 0,-1 0 0 15,0 2 0-15,0-2-144 16,-2-2-304-16,2 2-48 0,-1-2-16 0,0 0 0 16,1 2-640-16,-2-4-128 0,1 3-16 0,0 0-16416 15</inkml:trace>
  <inkml:trace contextRef="#ctx0" brushRef="#br0" timeOffset="2761.09">19075 18230 911 0,'-2'0'0'0,"0"1"0"32,1 1 0-32,0-2 0 0,1 0 1600 0,0 0 224 0,0 0 48 0,0-2 16 15,-1 2 528-15,1-1 96 0,0-2 32 16,0 1 0-16,-2-2-432 0,2 0-64 16,2 1-32-16,-1-2 0 0,0 1 80 0,2-2 16 0,-2 2 0 15,0-2 0-15,2 0-384 0,-2 0-64 0,1-1 0 16,-1 0-16-16,2-4-688 0,-2 1-128 0,2 0-16 0,-2 0-16 15,1-1-416-15,1 0-96 0,-1-1-16 0,1-3 0 16,-3 15-48-16,0 0-16 0,0 0 0 0,13-55 0 16,-9 43-16-16,0 2 0 0,0 0 0 0,-1 1 0 15,2 0-16-15,-1 0-16 0,2 3 0 0,-1 0 0 16,0-1-32-16,0 2 0 0,1 3 0 0,0-4 0 16,-1 2 0-16,1-2-128 0,-1 2 192 0,0-1-64 0,3 4-128 15,-2-4 128-15,0 4-128 0,0-2 128 0,0 3-128 16,1 0 128-16,-1 3-128 0,-1 1 128 0,1-2-128 0,0 2 128 15,0 2-128-15,-1-2 128 0,-1-2-128 0,0 2 0 16,1-1 144-16,0 4-144 0,-1-1 0 0,1 3 128 16,2-3-128-16,-2 0 0 0,0-1 0 0,-1 0 0 15,1-2 0-15,-1 4 128 0,1-4-128 0,0 4 0 16,-1-4 0-16,-1 2 0 0,1 1 0 0,-1-2 0 16,-1 2 0-16,1-2 0 0,-2 2 0 0,1 0 0 15,-1 1 0-15,2-1 0 0,-2 0 0 0,2 0 0 16,-2 0 0-16,0 0 0 0,0 4 0 0,1-2 0 15,-2 3 0-15,0-1 128 0,1 0-128 0,-1 0 0 16,-1 2 0-16,1 0 0 0,0 1 0 0,0-3 0 16,-2 2 0-16,1-2 0 0,1-2 0 0,-1 0 0 15,-2 1 0-15,2 0 0 0,0-2 0 0,-2 0 0 0,1 2 0 0,1-3 0 16,-2 3 0-16,2-6 0 0,-1 3 0 0,0 1 0 16,1-4 0-16,0 0 0 0,0 1 0 0,1-2 0 15,0 2 0-15,-2-4 0 0,2 1 0 0,0 0 0 16,0-1 0-16,0 1-240 0,0-1 64 0,0-1 16 31,2 1-208-31,-2-1-32 0,1 0-16 0,0 1 0 16,2-3-160-16,-2 2-16 0,1-1-16 0,1-1 0 0,-1 2-928 15,1-4-176-15,0 1-32 0,0 0-14848 0</inkml:trace>
  <inkml:trace contextRef="#ctx0" brushRef="#br0" timeOffset="3980.19">19618 17854 5519 0,'0'0'496'0,"0"0"-496"0,0 0 0 0,0 0 0 16,0 0 1600-16,0 0 240 0,1 1 32 0,-1 0 16 15,1 3 912-15,-1 0 176 0,0-2 32 0,2 2 16 16,-2 2-304-16,0 0-64 0,0 2-16 0,0 0 0 16,0 1-688-16,0-2-144 0,0 6-16 0,0-1-16 15,0 1-928-15,0-1-176 0,1 5-32 0,-1 4-16 0,1-2-288 0,0 1-48 16,-1-1-16-16,2 0 0 0,-1-1-128 15,-1-2-16-15,1 1-128 0,-1 1 192 0,0-3-192 0,1 1 144 0,-1-4-144 0,0 2 128 16,0 0-128-16,1-2 0 0,1 0 0 0,-2-2 128 16,1 1-128-16,0-1 0 15,0-4 0-15,-1 1 0 0,2-4 0 0,-1-3 0 16,0 3 0-16,0-3 0 0,1-3 0 0,-2 1 0 16,1-2 0-16,0-2 0 0,-1-1-144 0,1-5 144 15,-1 1 0-15,2-4 0 0,-2-1 0 0,0-2 0 16,0-1 0-16,-2-1 0 0,1-1 0 0,0 4 0 15,0-1 0-15,-1-1 144 0,2 1-144 0,-1 0 160 16,0 3-160-16,0-3 160 0,1 4-32 0,-3-4-128 16,2-2 192-16,-2 1-64 0,2 3-128 0,0 0 192 15,-1 1-192-15,-1 0 192 0,2 4-192 0,-2-1 192 0,3 0-192 16,-2-1 192-16,1 6-48 0,-2 1 0 0,2 1 0 0,-2-1 0 0,2-2 64 0,0 2 16 16,1 2 0-16,0-1 0 0,0 4-48 0,0-1-16 15,0-2 0-15,0 1 0 16,1 0-160-16,0 3 160 0,1 1-160 0,0 1 160 15,2-2-160-15,0 0 160 0,-1 0-160 0,1 0 160 16,1 3-160-16,1 1 160 0,2-1-160 0,-1 2 160 16,2-4-160-16,-1 4 0 0,2 3 0 0,0 0 128 15,0 2-128-15,-1-3 0 0,-2-4 0 0,2 3 0 16,-1 1 0-16,2 1 0 0,-1 0 0 0,0-2 0 16,-2 0 0-16,0 1 0 0,2 5 0 0,-2-5 0 15,-2-1 0-15,0 0 0 0,0 3 0 0,-1-3-176 16,-2 2-32-16,1 0-16 0,-2-1 0 0,0-1 0 15,-1 0-16-15,0-2 0 0,0 2 0 0,-2-3 0 0,1 0 32 16,-1 1 0-16,0-4 0 0,-2 2 0 0,-1 2 208 0,-3 2-192 16,-2-2 192-16,0-1-192 0,-1 2 192 0,0-1 0 15,1 2-160-15,-1-2 160 0,2 2 0 0,0-2 0 16,2 2 0-16,1-1 0 0,1-1 0 0,2-2 0 16,1 2 0-16,2-3 0 0,0 2 0 0,2-1 0 15,1-1 0-15,-1 2 0 0,2-3 128 0,0 2 32 0,1-2 16 0,1 2 0 16,-1 0 0-16,0-2 0 15,1 2 0-15,-1 0 0 0,1 0-48 0,1 1-128 16,1 2 192-16,-1-3-64 0,1 2-128 0,-1 1 128 16,2-2-128-16,1 0 128 0,0 3-128 0,-2-2 0 15,2-1 0-15,0 1 0 0,-1 1 0 0,-1-4 0 16,0 4 0-16,-1-1 0 0,1 2 0 0,-2-2 0 0,-1 5 0 0,0-3 0 16,-2 4 0-16,0-4 0 0,1 4 0 0,-3-2 0 15,1 2 0-15,-1-2 0 0,-1 0 0 0,0-1 0 0,0-1 0 0,-1 0 0 16,-1 0-176-16,-1-1 176 15,0 0-192-15,-2 1 64 0,0 0 0 0,-3 1 0 16,1-4 128-16,-2 1 0 0,-1 2-144 0,0-2 144 16,-1 1 0-16,-1-1 0 0,0-2 0 0,-2-1 0 15,2 3 0-15,-2-2 0 0,0 1 0 0,2 1 0 16,1-2 0-16,1-1 0 0,0 2 0 0,0-1 0 0,3 2 0 0,-1-4 0 0,3 2 0 0,0 0 0 16,2 0 0-16,0-1 0 15,1-1 0-15,1 2 0 0,-1-1 0 0,1-1 0 0,2 0 0 0,1-4 0 31,0 0-464-31,2-2 16 0,1 0 16 16,1-4 0-16,-6 10-288 0,0 0-64 0,0 0-16 0,41-49-17776 16</inkml:trace>
  <inkml:trace contextRef="#ctx0" brushRef="#br0" timeOffset="4761.92">20103 17665 2751 0,'0'2'256'0,"0"-2"-256"0,0-2 0 0,0 2 0 16,0 0 1216-16,0 0 208 0,0 2 48 0,-2-4 0 0,2 2 896 0,-1-3 192 16,0 3 48-16,0-1 0 0,-2 1-272 0,2 0-48 15,-2 0-16-15,1 1 0 0,-2 2-176 0,2-3-48 16,-2 0 0-16,2 2 0 0,-3-2-640 0,1 0-128 16,-1 1-16-16,0 2-16 0,1-3-496 0,-1 2-112 15,-1-2 0-15,0 0-16 0,1 0-240 0,0-2-64 0,-1 4 0 0,-1-2 0 16,0 2-128-16,1-2-16 15,0-2-16-15,1 2 0 0,1 2-32 0,1 0-128 16,-1-2 192-16,0 0-64 0,-1 0 0 0,2 2-128 16,-1-2 192-16,0 4-64 0,2-1 0 0,-1 2-128 15,1-3 192-15,-2 1-64 0,2-2-128 0,-1 4 128 16,1-2-128-16,0 1 128 0,0 1-128 0,2-1 0 16,-1 2 0-16,1 0 0 0,0-2 0 0,0-2 0 15,0 2 128-15,0 2-128 0,0-2 0 0,1-2 0 16,1 5 0-16,1-4 0 0,-1 1 0 0,2 1 128 0,0 0-128 15,-1 0 0-15,1-1 128 0,0-2-128 0,1 2 0 16,1-1 128-16,1 2-128 0,1-1 0 0,-2 2 0 0,-1-2 128 16,2 0-128-16,0 1 0 0,0 0 0 0,0 0 0 15,1-2 0-15,-2 0 0 0,1 0 0 0,0-3 0 16,0 3 0-16,-1-3 0 0,2-3 0 0,-1 0 0 16,0 0 0-16,1 0 0 0,-1-4 0 0,1 4 0 15,0-2 0-15,0 1 0 0,0 2 0 0,0 0 0 16,-1-3 0-16,-1 4 0 0,3-1 0 0,-4 2 0 15,1 2-208-15,-1-4 80 0,-1 0 128 0,0 1-208 16,-1 0-112-16,1 1-32 0,0-3 0 0,-1 2 0 16,0 5-240-1,-1-4-48-15,1 0-16 0,-2 0 0 0,0 0-1328 0,1 1-256 0,-2 0-48 0,0 1-12864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3T18:16:47.6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3-08-23T18:21:12.494"/>
    </inkml:context>
  </inkml:definitions>
  <inkml:trace contextRef="#ctx0" brushRef="#br0">19572 5819 18431 0,'0'0'1632'0,"0"0"-1312"15,0 0-320-15,0 0 0 0,0 0 2304 0,0 0 400 16,0 0 80-16,0 0 16 0,0 0 224 0,0 0 48 15,0 0 16-15,0 0 0 0,0 0-1824 0,6 3-368 16,-6-3-80-16,0 0-16 0,8 10-240 0,-7-8-48 16,-1 2-16-16,1 2 0 0,-1 0-112 0,1 0-32 15,-1 1 0-15,0 0 0 0,0 2-112 0,-2 3-32 0,-1-2 0 0,1 0 0 16,0 3-16-16,0 2-16 0,1 1 0 0,0 3 0 16,-2 1 16-16,2 1 0 15,-1 1 0-15,-1 3 0 0,-1 1-192 0,0-4 0 0,0-2 0 0,-1 1 0 16,-1-3 0-16,0 2 0 0,-1-1 0 0,0-1 0 15,-1-1 0-15,1-2 0 0,0 1 0 0,-1-6 0 16,2 3 0-16,1-4 0 0,0 0 0 0,0 1 0 16,2-4 0-16,0 0 0 0,2-2 0 0,0-1 0 15,1 0 0-15,1 0 0 0,0-3 0 0,0 1 0 16,2 1 0-16,-1-2 0 0,2 0 144 0,-4 0-144 16,0 0 0-16,0 0 144 0,0 0-144 0,0 0 0 0,0 0 144 0,53 0-144 15,-53 0 0-15,0 0 144 0,0 0-144 0,67-9 0 16,-67 9 144-16,0 0-144 0,67-13 128 15,-67 13-128-15,47-10 128 0,-47 10-128 0,0 0 128 0,64-8-128 16,-64 8 160-16,0 0-160 0,56-4 192 0,-56 4-64 16,0 0-128-16,48 2 192 0,-48-2-192 0,0 0 144 15,0 0-144-15,50 2 128 0,-50-2-128 0,0 0 0 16,0 0 0-16,0 0 0 0,0 0 0 0,0 0 0 16,0 0 0-16,0 0 0 15,0 0-304-15,0 0-80 0,0 0-32 0,0 0 0 16,0 0-960-16,0 0-192 0,0 0-32 0,0 0-18112 0</inkml:trace>
  <inkml:trace contextRef="#ctx0" brushRef="#br0" timeOffset="301.39">19582 5783 5519 0,'1'4'496'0,"2"-4"-496"0,-3 0 0 0,0 0 0 15,0 0 3712-15,0 0 656 0,0 0 128 0,0 0 32 16,44 4 336-16,-44-4 64 0,47 4 0 0,-47-4 16 16,48 0-3120-16,-48 0-624 0,0 0-128 0,62-2-32 15,-62 2-480-15,0 0-112 0,56-2 0 0,-56 2-16 16,0 0-208-16,48 0-32 0,-48 0-16 0,0 0 0 15,0 0-176-15,0 0 160 0,51-4-160 0,-51 4 160 0,0 0-160 16,0 0 0-16,0 0 0 0,0 0 0 0,0 0-192 0,0 0-32 16,0 0 0-16,0 0 0 15,0 0-848-15,0 0-160 0</inkml:trace>
  <inkml:trace contextRef="#ctx0" brushRef="#br0" timeOffset="518.08">19533 5958 7359 0,'-2'10'656'0,"2"-8"-528"0,3 2-128 0,-1-2 0 16,-2-2 3120-16,0 0 592 0,0 0 112 0,0 0 16 16,0 0 176-16,47 10 16 0,-47-10 16 0,45 4 0 15,-45-4-2144-15,48-4-432 0,-48 4-96 0,0 0-16 16,64-8-1024-16,-64 8-208 0,0 0-128 0,60-14 160 15,-60 14-288-15,0 0-64 0,0 0-16 0,60-12-17824 16</inkml:trace>
  <inkml:trace contextRef="#ctx0" brushRef="#br0" timeOffset="1049.86">20137 6414 14911 0,'0'-1'320'0,"0"-2"80"0,0 3 16 0,0-3 0 0,0 3-416 0,-1 0 0 16,1-3 0-16,0 3 0 0,0 0 4432 0,0 0 816 16,-2-20 144-16,0 15 48 0,1 2-2768 0,-1 0-560 15,0 2-96-15,1 1-32 0,0-2-1088 0,-2 2-208 16,1 0-48-16,-1 0-16 0,0 2-160 0,0 2-16 0,0-2-16 0,0 2 0 16,-1 0-176-16,2 2-48 0,-1 0 0 0,1 3 0 15,1 1-208-15,-1-2 144 0,2 2-144 0,0 0 128 16,2 2-128-16,1-2 0 0,2-1 0 0,2-2 0 15,1-1 0-15,-8-6-144 0,0 0 144 0,36 9-160 16,-36-9-160-16,0 0-16 0,45-2-16 0,-45 2 0 31,0 0-96-31,47-13 0 0,-47 13-16 0,0 0 0 16,0 0 0-16,0 0 0 0,0 0 0 0,45-28 0 0,-45 24 160 0,0 4 48 0,-2-9 0 0,-1 6 0 16,0-3 256-16,-4 2 128 0,1-2-128 0,-2 0 192 0,-1 2 176 0,-1-2 16 0,-1-1 16 0,-1 1 0 15,0 0 16-15,0 0 0 16,-1 0 0-16,0 2 0 15,1-2-192-15,-1 2-32 0,5 2-16 0,-1-2 0 0,4-1-176 0,1 4 0 16,3-4 0-16,1 1 0 0,0 4-384 0,0 0 0 16,0 0 0-16,0 0-12544 15,0 0-2496-15</inkml:trace>
  <inkml:trace contextRef="#ctx0" brushRef="#br0" timeOffset="1334.82">20591 6055 14511 0,'-9'4'320'0,"6"-4"64"0,-1 3 0 0,2-3 32 0,0 0-416 0,1 0 0 0,0 0 0 15,0 1 0-15,-1 1 4720 0,1-2 848 0,1 4 192 0,3-1 16 16,-3-3-3216-16,0 0-656 0,0 0-128 0,0 0-32 15,0 0-1024-15,45 0-208 0,-45 0-32 0,0 0-16 16,0 0-176-16,63-10-32 0,-63 10-16 0,0 0 0 16,52-9-240-16,-52 9 128 0,0 0-128 0,0 0 0 15,50-9 0-15,-50 9 0 0,0 0 0 0,0 0 0 16,0 0-320-16,0 0-48 0,0 0-16 0,0 0 0 16,49-7-896-1,-49 7-192-15</inkml:trace>
  <inkml:trace contextRef="#ctx0" brushRef="#br0" timeOffset="1584.89">20550 6152 16575 0,'-3'6'736'0,"1"-1"160"0,2-1-720 0,0-2-176 16,2-1 0-16,-1 2 0 0,0-3 3280 0,1 2 624 15,2 2 128-15,1 0 32 0,-5-4-1248 0,0 0-240 16,27 12-48-16,-27-12-16 0,0 0-1680 0,0 0-320 16,54-4-80-16,-54 4-16 0,0 0-416 0,0 0 0 15,56-16 128-15,-56 16-128 0,0 0 0 0,0 0 0 16,0 0 0-16,54-18 0 16,-54 18-800-16,0 0-96 0</inkml:trace>
  <inkml:trace contextRef="#ctx0" brushRef="#br0" timeOffset="2819.61">21561 5749 22111 0,'0'-3'1968'0,"0"3"-1584"0,0-2-384 0,0 2 0 0,0 2 2752 0,0-2 448 16,0-2 112-16,-2 2 16 0,2 0-1024 0,-2 2-192 16,1-2-32-16,-2 3-16 0,1 0-1168 0,-1 0-224 15,-1 1-48-15,-1-1-16 0,2 0-160 16,-2 1-16-16,-1-1-16 0,-1 2 0 0,1-1-96 0,-1-2 0 16,2 2-16-16,-3 0 0 0,-1 2-112 0,-1 0 0 15,-1 0-16-15,-2 1 0 0,3 2-176 0,0-2 0 16,1 0 0-16,1 2 0 0,2-3 0 0,1 0 0 15,0 0 0-15,0 0 0 0,1-2 0 0,1 2 0 16,0 1 0-16,1-1 0 0,-1 0 0 0,1 0 0 16,1 0 0-16,-1 0 0 0,2 2 0 0,0-2 0 15,2 0 0-15,0 0 0 0,0 1 0 0,2-4 0 0,0 0 0 16,1 0 0-16,-5-3 0 0,0 0 0 16,0 0 0-16,0 0 0 0,41 15-144 0,-41-15 144 0,0 0 0 0,0 0 0 15,0 0 0-15,50 10-128 0,-50-10 128 16,0 0 0-16,0 0 0 0,0 0 0 0,0 0 0 0,35 13 0 0,-34-10 0 0,0 1 0 15,-2 0 0-15,-1 1 0 16,-3 1 0-16,0 0 0 0,-3-2 0 0,1 2 0 16,0 0 0-16,-2-2-192 0,-1 2 192 0,0-4-160 15,-2 2 160-15,-1 0-192 0,2 0 192 0,0-2-192 16,1 4 192-16,3-3 0 0,1 0 0 0,-1 0 0 16,3 1 0-16,0-2 0 0,1 2 0 0,2 2 0 15,0-2 0-15,2-2 0 0,0 2 0 0,2 2 0 16,1-2 0-16,-2 2 0 0,3-2 0 0,-1 1 0 15,1 1 160-15,0-3-32 0,0 4-128 0,-5-7 192 0,13 10-64 16,-13-10-128-16,0 0 176 0,21 13-176 16,-21-13 128-16,0 0-128 0,24 15 0 0,-24-15 0 0,0 0 0 0,26 16 0 15,-26-16 0-15,0 0 0 0,21 19 0 0,-18-13 0 16,2 0 0-16,-2 0 0 0,-1 0 0 0,-1 1 0 16,1-1 0-16,-1-1 0 0,-1 1 0 0,0 0 0 15,-1-1 0-15,-1 0 0 0,1 0 0 0,0 1 0 16,-1 0 0-16,-2-2 0 0,1 2 0 0,0-2 0 15,-1 2 0-15,-1-4 0 0,0 2 0 0,0 0 0 16,-1-2 0-16,-2 1 0 0,1 1 0 0,0-4 0 16,-1 3 0-16,0-3-144 0,-1 3 144 0,0-2-128 15,2 1 128-15,-1 1-128 0,3 1 128 0,1-2 0 16,0 2 0-16,1 0 0 0,1-2 0 0,1 2 0 16,-1 2 0-16,2-4 0 0,-1 5 0 0,1-4 0 15,0 3 0-15,0-2 0 0,1 2 0 0,1-2 0 0,-1 5 0 0,0-6-128 16,2 4 128-16,-1-1 0 15,1 0 0-15,0 0 0 0,1-2-176 0,0 2 176 0,1 0-208 0,0-2 80 16,-1 1-112-16,-4-5-16 0,0 0 0 0,0 0 0 31,31 13-192-31,-31-13-64 0,0 0 0 0,0 0 0 16,49 3-352-16,-49-3-80 0,0 0-16 0,0 0-17216 0</inkml:trace>
  <inkml:trace contextRef="#ctx0" brushRef="#br0" timeOffset="3435.85">22206 5907 18431 0,'-1'0'816'0,"1"-2"160"0,0-1-784 0,-1 2-192 16,1 1 0-16,-2 0 0 0,1 0 2112 0,-1-3 384 16,-2 1 80-16,-1 1 16 0,-1-2 224 0,-2 2 64 15,1-1 0-15,-2 2 0 0,2 0-1504 0,-1-3-288 16,0 6-64-16,-1-3-16 0,0 2-400 0,-2-1-80 15,1 3-16-15,-1 2 0 0,0 0-16 0,-2 3-16 16,0 3 0-16,1-2 0 0,-1-1-112 0,1 4-32 0,-2 4 0 0,0 1 0 16,-2 4-48-16,1 3-16 0,0-3 0 15,1 3 0-15,3-3-144 0,1 2-128 0,2-2 192 0,3-1-192 16,1-2 128-16,3-3-128 0,1 0 0 0,3 0 0 16,2-3 0-16,3 2 0 0,0-2 0 0,2-3 0 15,1 2 0-15,-11-12 0 0,26 16 0 0,-26-16 0 16,30 12 0-16,-30-12 0 0,37 10 0 0,-37-10 0 15,41 6 0-15,-41-6-176 0,0 0 176 0,61 0-160 16,-61 0-176-16,0 0-48 0,48-6 0 0,-48 6 0 16,0 0-192-1,0 0-32-15,0 0-16 0,0 0 0 0,0 0 224 0,0 0 32 0,37-36 16 0,-41 34 0 0,-1-4 352 0,-3 2 0 16,-2 2 0-16,-1-2 0 0,-2 0 208 0,-2 2 64 16,1-2 16-16,-3-1 0 0,3 4 0 0,0-4 0 15,-1 4 0-15,2-4 0 0,-1 3-160 16,3-1-128-16,1 0 192 0,1 1-192 0,4 1 128 0,0 1-128 0,2 0 0 0,0 0 0 15,1 0 0-15,2 0 0 16,-1 1 0-16,1-1 0 0,1 2 0 0,0-2-144 16,0 0 16-16,-1 0 0 15,0 0-448-15,0 0-96 0,0 0-16 0,0 0-18496 16</inkml:trace>
  <inkml:trace contextRef="#ctx0" brushRef="#br0" timeOffset="4317.88">22566 5799 6447 0,'-1'-6'576'0,"1"1"-576"0,0 5 0 0,0 0 0 15,-2-10 3184-15,2 9 528 0,0 1 96 0,0 0 32 16,0 0 320-16,-3-8 80 0,1 5 16 0,0 3 0 16,1 0-2032-16,1 3-416 0,-2-1-80 0,2 2 0 15,2-1-928-15,0 2-176 0,1 0-48 0,-3-5 0 16,8 11-192-16,-8-11-64 0,0 0 0 0,23 17 0 16,-23-17-320-16,0 0 144 0,28 18-144 0,-28-18 0 15,25 16 0-15,-25-16 0 0,28 16 0 0,-28-16 0 16,26 16 0-16,-26-16 0 0,19 16 0 0,-13-7 0 0,0-2 0 15,-3 3 0-15,-2 1 0 0,-2-1 0 0,-2 0 0 0,-1 0 0 16,1 1 0-16,-4-1 0 0,2-4 0 0,-2 2 0 16,-2 2 128-16,1-2-128 0,-3 2 192 0,1-1-32 15,0-2 0-15,0 2 0 0,3-5 0 0,-2 1 0 16,1-2 0-16,2 1 0 0,0-1-160 0,1-2 0 16,1 1 144-16,2 1-144 0,0-2 128 0,0 1-128 15,1-2 128-15,0 3-128 0,1-2 160 0,-1 2-32 16,1-1-128-16,0-1 192 0,0 2-192 0,0 0 176 0,1 0-176 0,-1 1 160 0,1-2-160 0,0 2 0 15,1-2 0-15,-1 2 0 16,0 0 0-16,0-1 0 16,0 2 0-16,2-1 0 0,-2-1 0 0,0 0 0 0,2 0 0 15,-1 0 0-15,1 1 0 0,-1-1 0 0,-2-3 0 16,0 0 0-16,10 10 0 0,-10-10 0 0,8 8 0 16,-6-4 0-16,2 2 0 0,-2 0 0 0,1-2 0 0,-1 2 0 15,-1 2 0-15,1-2 0 0,-1 2-144 0,-1-1 144 16,1-1-160-16,-1-2 32 0,1 2 0 0,1-3 0 0,-1 2 128 0,0-3-192 0,0 3 192 15,1-4-192-15,-2-1 192 0,0 0 0 0,0 0-144 16,6 8 144 0,-4-4 0-16,-2-4-176 0,1 4 176 0,1-2-128 15,-2 1 0-15,0 3 0 0,0-2 0 0,0-1 0 16,0 4-16-16,0-4 0 0,0 2 0 0,0-1 0 0,1 0 0 0,1-1 0 16,1 2 0-16,-1-3 0 0,-2-2 144 0,0 0 0 15,0 0 0-15,0 0-128 0,0 0 128 0,0 0 0 16,32 11 0-16,-32-11 0 0,0 0 0 0,0 0 0 15,0 0 0-15,0 0 0 0,0 0 0 0,31 16 0 16,-31-16 0-16,7 7-128 0,-5-2 128 0,-1 1-160 16,2 2 160-16,-2-2-160 0,-1 0 160 0,1 0-208 15,0 0 80-15,-1 2 128 0,2-2-176 0,-2 3 176 16,0-3-128-16,0 0 128 0,0 0 0 0,0 0 0 16,0 2 0-16,-3 1-128 0,2-6 128 0,-1 3 0 15,-1 3 0-15,-2-4 0 0,1 4 0 0,-1-3 0 16,-1 0 0-16,-1 1 0 0,1 0 0 0,-2-1 0 15,0 2 0-15,-2-1 0 0,0 0 0 0,-3-1 0 0,2 0 0 0,0-1 0 16,3 0 0-16,-2 0 0 0,1-1 0 0,0-2 0 16,4 0 0-16,0-2 0 0,4-2 0 0,1 2 0 15,0 0-448-15,0 0-64 0,0 0-16 0,26-39-18208 0</inkml:trace>
  <inkml:trace contextRef="#ctx0" brushRef="#br0" timeOffset="5333.52">24283 5870 14735 0,'-2'-4'1312'0,"-1"-2"-1056"16,3 2-256-16,0 4 0 0,0-2 1648 0,0 2 272 0,0 0 48 16,-1 0 16-16,1 0 1680 0,0-3 352 0,0 2 64 0,-1 2 16 15,1 2-2304-15,-1 1-464 0,1 2-96 0,0 0-16 16,0 3-672-16,0 1-144 0,0-1-16 0,0 4-16 16,0-1-64-16,0 2-16 0,0 1 0 0,-1 3 0 15,-1 2-144-15,1 5-16 0,0-3-128 0,-2 3 192 16,1-3-192-16,-1 0 0 0,0 7 0 0,-2-3 0 15,1-2 0-15,-1-1 0 0,-1-1 0 0,0-4 0 16,0 2 0-16,-2-1 0 0,2-1 0 0,-2-2 0 16,2-2 0-16,0 1 0 0,1-3 0 0,1-2 0 15,1-3 0-15,0 0 0 0,1 1 0 0,1-4 0 16,2 2 0-16,0-3 0 0,0 0 0 0,-1-3 0 16,0 0 0-16,0 0 0 0,0 0 0 0,0 0 0 15,0 0 144-15,60 7 48 0,-60-7 0 0,0 0 0 0,0 0 160 0,66-7 32 0,-66 7 16 0,0 0 0 16,60-8-96-1,-60 8-32-15,0 0 0 0,63-4 0 0,-63 4-144 0,0 0-128 16,60 0 192-16,-60 0-192 0,0 0 128 0,63 2-128 16,-63-2 0-16,0 0 0 0,57 7 0 0,-57-7 0 15,0 0 0-15,0 0 0 0,50 6-144 0,-50-6-48 16,0 0 0-16,0 0 0 16,0 0-1040-16,0 0-224 0</inkml:trace>
  <inkml:trace contextRef="#ctx0" brushRef="#br0" timeOffset="5638.38">24222 5817 11967 0,'0'0'528'0,"0"0"112"0,0 0-512 0,0 0-128 0,0 0 0 0,0 0 0 16,0 0 3776-16,0 0 736 0,63 2 144 0,-63-2 16 16,59 0-1152-16,-59 0-256 0,66 0-32 0,-66 0-16 15,56-2-2176-15,-56 2-432 0,52 0-96 0,-52 0 0 16,50 0-320-16,-50 0-64 0,0 0-128 0,67 0 192 16,-67 0-192-16,0 0 0 0,0 0 0 0,59-6 0 15,-59 6 0-15,0 0 0 0,0 0 0 0,0 0 0 16,0 0-192-16,0 0 0 0,0 0 16 0,0 0-12304 15,0 0-2480-15</inkml:trace>
  <inkml:trace contextRef="#ctx0" brushRef="#br0" timeOffset="5837.36">24257 6084 17503 0,'0'0'768'0,"0"0"176"0,0 0-752 0,0 0-192 16,0 0 0-16,0 0 0 0,40 20 2352 0,-40-20 432 0,0 0 96 0,0 0 0 16,66 10-624-16,-66-10-128 15,51 8-16-15,-51-8-16 0,0 0-1456 0,67 13-272 0,-67-13-64 0,0 0-16 16,55 13-288-16,-55-13-144 0,0 0 16 0,45 19-15984 0</inkml:trace>
  <inkml:trace contextRef="#ctx0" brushRef="#br0" timeOffset="6170.76">24975 6476 12895 0,'-4'0'576'0,"1"0"112"0,2 0-560 0,0 0-128 15,1 0 0-15,-1 0 0 0,1 0 3040 0,-2 0 576 16,2 1 112-16,-1 4 32 0,-1-1-96 0,1 2-16 16,-1 4 0-16,1 0 0 0,0 2-2336 0,0 2-480 15,1 1-80-15,-2-1-32 0,2 2-272 0,-1 2-64 16,1-1-16-16,0 0 0 0,1-1-192 0,1-1-48 15,-1 1 0-15,1-3 0 0,1 0-128 0,-1-4 0 16,1 0 0-16,-1-6 0 16,1 1-352-16,-1-1-48 0,1-3-16 0,-3 0-18672 0</inkml:trace>
  <inkml:trace contextRef="#ctx0" brushRef="#br0" timeOffset="7151.61">25390 6157 16575 0,'-2'1'1472'0,"0"-1"-1168"0,2 3-304 0,2-3 0 15,-1 0 1600-15,-1 0 256 0,0 0 48 0,0 0 16 16,0 0 1536-16,0 0 304 0,0 0 64 0,52 3 16 16,-52-3-2160-16,0 0-416 0,0 0-96 0,62-1-16 15,-62 1-672-15,0 0-144 0,55-5-16 0,-55 5-16 16,0 0-304-16,49-4 0 0,-49 4 0 0,0 0 0 15,0 0 0-15,0 0 0 0,0 0 0 0,48-6 0 16,-48 6-896 0,0 0-128-16</inkml:trace>
  <inkml:trace contextRef="#ctx0" brushRef="#br0" timeOffset="7318">25386 6281 16463 0,'-5'3'352'0,"4"0"80"0,1-1 16 0,1-1 32 0,1 2-480 0,-2-3 0 16,0 0 0-16,0 0 0 0,0 0 3216 0,0 0 560 16,49 1 96-16,-49-1 32 0,0 0-1904 0,64-7-368 15,-64 7-80-15,55-10-16 0,-55 10-1408 0,60-19-304 16,-60 19-48-16,68-18-15568 0</inkml:trace>
  <inkml:trace contextRef="#ctx0" brushRef="#br0" timeOffset="7984.27">26355 5895 23951 0,'0'0'2128'0,"0"0"-1696"0,0 0-432 0,0 0 0 16,0 0 2016-16,0 0 320 0,-4-16 64 0,-1 13 16 16,0-4-128-16,-4 2-32 0,-2 1 0 0,0-2 0 15,-1 3-1280-15,-1 2-256 0,2 1-48 0,-2 0-16 16,-1 1-144-16,0 2-16 0,2 1-16 0,-2 1 0 15,1 2-192-15,-2 2-32 0,0-3-16 0,2 4 0 16,-1 0-240-16,-1 2 0 0,2 0 128 0,1 1-128 16,1-3 0-16,1 2 0 0,1 0 0 0,1-1 0 0,1 1 0 15,0-3 0-15,4 1 0 0,-1-3 0 0,2 1 0 0,0-3 0 16,2 1 0-16,0-6 0 0,4 9 0 16,-4-9 0-16,0 0 0 0,0 0 0 0,0 0 0 0,0 0 0 15,47 12 0-15,-47-12 0 0,0 0 0 0,0 0 0 16,43 8 0-16,-43-8 0 0,0 0 0 0,0 0-128 0,0 0 128 0,42 17 0 0,-42-17 0 0,0 0 0 15,0 0 0-15,0 0 0 0,25 20 0 0,-25-20 0 32,1 12 0-32,-1-6 0 0,-2 1 0 0,-1 0 0 15,1 2 0-15,-2-2 0 0,-1 2 0 0,0-1 0 16,-1 2 0-16,0-2 0 0,0 2 0 0,-3-2 0 16,2 2 0-16,-2-1 0 0,0-2 0 0,1 2 0 0,-1-3 0 0,0 0 0 15,3-2 0-15,1 0 0 16,0 1 0-16,2-2 0 0,0 0 0 0,2 1 0 0,0-2 0 0,1-2 0 15,0 0 0-15,0 0 0 0,0 0 0 0,0 0 0 16,0 0 0-16,0 0 0 0,0 0 0 0,37 14 0 16,-37-14 0-16,0 0 0 0,0 0 0 0,0 0 0 15,0 0 0-15,46 14-128 0,-46-14 128 0,0 0 0 16,0 0 0-16,30 18 0 0,-30-18 0 0,0 0 0 16,14 21 0-16,-14-21 0 0,4 12 0 0,-4-2 0 15,0-4 0-15,-1 2 0 0,-2 0 0 0,1 2 0 16,-1-1 0-16,-1-2 0 0,1 3 0 0,-1-1 0 15,-1-1 0-15,-1 2 0 0,-2 3 0 0,1-1 0 16,0-1 0-16,-3 4 0 0,1-1 0 0,0 0 0 16,1-1 0-16,0-1 0 0,1 2 0 0,2-2 0 0,0-3 0 15,3 1 0-15,2-4 0 0,0 0 0 0,0-6 0 0,0 0 0 16,0 0 0-16,0 0 0 0,0 0 0 0,0 0 0 16,48 0 0-16,-48 0 0 15,0 0-624-15,53-27-16 0,-53 27 0 0,47-22-18912 16</inkml:trace>
  <inkml:trace contextRef="#ctx0" brushRef="#br0" timeOffset="8283.29">26768 6012 28559 0,'-7'0'1264'0,"5"0"272"0,2 0-1232 0,-3 0-304 0,3 0 0 0,0 0 0 16,0 0 2208-16,0 0 384 0,0 0 80 0,2 13 16 16,-2-7-1136-16,-2 4-208 0,1 2-64 0,-1 0 0 15,1 4-528-15,-1 0-112 0,0 4-32 0,1 1 0 16,-3 2-240-16,1 1-48 0,1 0-16 0,-2-1 0 16,1 3-112-16,-1-1-32 0,-1-2 0 0,-1 2 0 15,1 0-160-15,-1-3 0 0,2-3 0 0,-1 1 128 16,2-4-128-16,0-2 0 0,0-2 0 0,2-1 0 15,0-4 0-15,1 2 0 0,0-6 0 0,0-3 0 16,0 0-768-16,0 0-96 16,0 0-16-16,0 0-19008 0</inkml:trace>
  <inkml:trace contextRef="#ctx0" brushRef="#br0" timeOffset="8535.77">26956 6439 25791 0,'-2'3'2304'0,"2"0"-1856"15,2-1-448-15,-2-2 0 0,1 0 2384 0,-1 2 384 16,1 0 80-16,0 4 16 0,2 1-1072 0,-2 0-224 16,0 4-32-16,2 0-16 0,-1 0-864 0,2 3-160 15,-2-2-48-15,2 1 0 0,0 3-304 0,-2-3-144 16,1 2 128-16,-1-5-128 0,-1 2 0 0,1 1 0 0,-1-3 0 0,-1 2 0 0,0 0 0 0,-1 1-144 15,-1-3 144-15,1 0-208 32,0-4-400-32,0 0-80 0,-1-4-16 0,2-4-17680 0</inkml:trace>
  <inkml:trace contextRef="#ctx0" brushRef="#br0" timeOffset="9232.01">27442 6189 11055 0,'-7'-2'480'0,"2"0"112"0,2 0-464 0,0 2-128 0,2-3 0 0,0 2 0 0,-2 1 2656 0,1-2 512 15,-2-2 96-15,-2 0 32 0,1 2 240 0,0-2 48 32,1-1 16-32,2 1 0 0,1 2-1696 0,1 2-352 15,0 0-64-15,0 0-16 0,0 0-752 0,0 0-144 16,0 0-48-16,0 0 0 0,0 0-64 0,0 0-16 16,53-16 0-16,-53 16 0 0,0 0-144 0,0 0-48 0,0 0 0 0,52 2 0 0,-52-2-128 0,0 0-128 31,0 0 144-31,41 14-144 0,-41-14 0 0,0 0 0 0,0 0 0 0,30 21 0 15,-30-21 0-15,0 0 0 0,14 18 0 0,-14-18 0 16,4 10 0-16,-4-3 0 16,-1-4-128-16,-1 3 128 0,0-2-176 0,-2 1 176 0,-1 0-160 0,0 0 160 15,-1-1-144-15,0 2 144 0,-3-2-128 0,1 2 128 16,-1-3 0-16,0 2 0 0,1 2 0 0,-2-1-128 16,1 0 128-16,3-1 0 0,1 0 0 0,2-1 0 15,2-1 0-15,1 0 0 0,0-3 0 0,0 0 0 16,0 0 0-16,0 0 0 0,0 0 0 0,0 0 128 15,0 0 32-15,0 0 16 0,0 0 0 0,36 16 0 16,-36-16 16-16,0 0 0 0,0 0 0 0,0 0 0 0,40 12-32 16,-40-12 0-16,0 0 0 0,0 0 0 15,39 16-160-15,-39-16 128 0,0 0-128 0,0 0 128 0,35 21-128 0,-35-21 0 16,0 0 0-16,18 24 0 0,-18-24 0 0,9 15 0 16,-7-5 0-16,0-4 0 0,-1 4 0 0,-2-2 0 15,-2 0 0-15,0 0 0 0,-1-1 0 0,-1 0 0 0,-1 2 0 0,0-3 0 16,-1 1 0-16,-1-1 0 0,-1 1 0 0,-1-2 0 15,-1-1 0-15,0 1 0 0,0-1 0 0,0-1 0 0,-1-2 0 16,0 1-192 0,-1-2 32-16,-1 0 16 0,3 3-64 0,0-3-16 0,2 0 0 0,2-3 0 0,2 3 32 15,0-2 0-15,2 1 0 0,2-2 0 16,1 3-96-16,0 0-16 16,0 0 0-16,0 0 0 15,0 0-208-15,0 0-64 0,0 0 0 0,0 0 0 16,47-20-448-16,-47 20-80 0</inkml:trace>
  <inkml:trace contextRef="#ctx0" brushRef="#br0" timeOffset="9435.84">27879 6658 15663 0,'-2'5'1392'0,"1"-4"-1120"15,1 1-272-15,0 1 0 16,0-3 2144-16,-2 1 368 0,1 4 80 0,-1 0 16 0,-1 4-48 0,-1-1-16 0,1 6 0 0,0-4 0 15,1 1-1344-15,-1-1-272 16,2 2-48-16,0-4-16 16,1 1-608-16,0 0-128 0,0 0-128 0,2 1 176 15,0-4-480-15,1 4-80 0,0-4-32 0,-3-6-10496 16,0 0-2096-16</inkml:trace>
  <inkml:trace contextRef="#ctx0" brushRef="#br0" timeOffset="9926.79">28247 6138 14735 0,'-3'0'1312'0,"3"0"-1056"16,0 0-256-16,0 0 0 15,0 0 3328-15,0 0 592 16,0 0 128-16,-2 0 32 0,2 0-752 0,-3 3-160 0,2 0-32 0,-3 1 0 0,0 5-1904 0,1-3-384 15,-2 4-80-15,1 0 0 0,0 0-320 0,-1 1-48 16,2 0-16 0,-1 0 0-16,2 0-192 0,-2 0-64 0,3 0 0 0,-2 1 0 15,2-2-128-15,1-1 0 0,1 4 0 0,-1-5 0 16,3 0 0-16,-1 0 0 0,-2-8 0 0,0 0 0 16,12 17 0-16,-12-17 0 0,0 0 0 0,0 0 0 15,0 0-144-15,0 0 144 0,52 9 0 0,-52-9 0 16,0 0 0-16,0 0 0 0,0 0 0 0,55 3 0 0,-55-3 0 0,0 0-128 15,0 0 128-15,0 0 0 16,49 12 0-16,-49-12 0 0,0 0 0 0,0 0 0 16,30 23 0-16,-30-23 0 0,9 16 0 0,-7-9 0 15,-1 2 0-15,-1-2 0 0,-1 4 0 0,0-3 0 16,-3 2 0-16,0-2 0 0,1 2 0 0,-2-1 0 0,0 1 0 0,-1-2 0 16,-1 2 0-16,0-4 0 0,0 4 0 0,-2-4 0 15,0 2 0-15,-1-2 0 0,0 0 0 16,-1 0 0-16,-1 3 0 0,-2-5 0 0,1 2 0 0,0 0 128 0,0-2-128 0,2-2 0 15,0 1 0-15,1 1 0 0,1-4 0 0,2 0 0 16,2 1-384-16,-2-1 0 0,4-1-16 0,0-3 0 31,3 4-352-31,0 0-64 0,0 0-16 0,5-25-17712 16</inkml:trace>
  <inkml:trace contextRef="#ctx0" brushRef="#br0" timeOffset="10181.91">28188 6185 23951 0,'-2'0'2128'0,"2"0"-1696"0,0 0-432 0,0 0 0 16,0 0 2272-16,0 0 368 0,0 0 80 0,0 0 16 15,0 0-624-15,0 0-112 0,0 0-16 0,25-31-16 16,-25 31-1120-16,0 0-208 0,0 0-64 0,44-26 0 15,-44 26-160-15,0 0-32 0,45-18-16 0,-45 18 0 16,0 0-368-16,47-13 144 0,-47 13-144 0,0 0 0 31,48-6-224-31,-48 6-160 0,0 0-16 0,0 0-12528 0,65-7-2496 0</inkml:trace>
  <inkml:trace contextRef="#ctx0" brushRef="#br0" timeOffset="10951.43">28692 5891 25791 0,'-4'0'1152'0,"4"0"224"0,0 0-1104 0,0 0-272 16,0 0 0-16,0 0 0 0,0 0 2288 0,0 0 400 15,0 0 64-15,0 0 32 0,0 0-928 0,0 0-176 0,0 0-32 0,0 0-16 0,49-15-944 0,-49 15-192 31,0 0-48-31,0 0 0 0,0 0-64 0,51 13-32 16,-51-13 0-16,0 0 0 0,0 0-192 0,48 16-32 16,-48-16-128-16,0 0 192 0,33 18-64 0,-33-18 0 15,0 0-128-15,18 25 192 0,-18-25-192 0,7 20 0 16,-7-20 0-16,2 22 0 0,-2-10 0 0,-3 1 0 0,2-1 0 0,-1 2 0 16,-2-5-208-16,0 4 64 15,-1-1 16-15,0-3 0 0,-1 1-64 0,0 0-16 0,-2-2 0 0,2 2 0 16,-1-2 16-16,-1 0 0 0,0-2 0 0,2 2 0 15,-1-2 192-15,2-1-144 0,2 1 144 0,-1-2-128 16,4-4 128-16,-2 4 0 0,2-4 0 0,0 0 0 16,0 0 0-16,0 0 0 0,0 0 0 0,0 0 0 15,0 0 0-15,0 0 0 0,0 0 0 0,29 18 0 16,-29-18 0-16,0 0 0 0,0 0 0 0,0 0 0 16,0 0 0-16,24 20 0 0,-24-20 0 0,0 0 0 0,5 15 0 15,-5-15 0-15,0 0 0 0,1 13 0 0,-1-13 0 0,-1 9 128 0,1-9-128 16,0 0 0-16,-3 12 144 0,3-12-144 0,0 0 192 0,-2 10-192 15,2-10 144-15,0 0-144 16,0 0 0-16,0 0 144 0,0 0-144 0,0 0 0 16,5 14 0-16,-5-14 0 0,0 0 0 0,0 0 0 15,3 15 0-15,-3-15 0 0,0 12 0 0,-1-2 0 16,-1-1 0-16,-1-2 0 0,1 2 0 0,-2 1-192 16,2-4 64-16,-2 1 128 0,3 2-144 0,-2-3 144 15,3-6 0-15,0 12 0 0,0-12 0 0,0 0 0 16,5 13 0-16,-5-13 0 0,0 0 0 0,0 0 0 15,11 17 176-15,-11-17-176 0,0 0 208 0,0 0-64 16,0 0-16-16,22 19 0 0,-22-19 0 0,0 0-128 16,0 0 192-16,0 0-64 0,38 21-128 0,-38-21 0 0,0 0 0 0,0 0 128 15,37 23-128-15,-37-23 0 0,0 0 0 0,28 25 0 16,-28-25 0-16,0 0 0 0,20 18 0 0,-20-18 0 16,4 13 0-16,-4-13 0 0,-2 10 0 0,0-7 0 15,-2 2 160-15,-1 3-160 0,0-4 192 0,-2 2-192 16,-1 2 160-16,1-1-160 0,-2-1 128 0,1 0-128 15,-2 0 144-15,0 2-144 0,0 0 160 0,-1-2-160 16,1 4 256-16,0-4-64 0,1 4 0 0,0-3 0 16,1 1-64-16,2 0-128 0,0-2 176 0,1 0-176 15,1 0 0-15,2-2 0 0,2-4 0 0,-3 4 0 16,3-4-240-16,0 0-96 0,0 0-32 0,0 0-13200 0,0 0-2624 0</inkml:trace>
  <inkml:trace contextRef="#ctx0" brushRef="#br0" timeOffset="16095.52">24366 7322 16575 0,'0'0'1472'0,"0"1"-1168"0,0 0-304 0,0-1 0 16,0 0 1904-16,1 3 320 0,1-2 64 0,-1 4 16 16,1 1 192-16,1 1 32 0,-1 2 16 0,0 1 0 15,0 0-720-15,1 2-144 0,-2 1-16 0,-1 3-16 16,0-1-944-16,0 2-192 0,0 4-48 0,0 1 0 15,-1 0-176-15,-2 1-32 0,1 1-16 0,-2-1 0 16,-1-1-80-16,0 0-16 0,0 0 0 0,0 1 0 16,-1-1-144-16,0-4 192 0,1 1-192 0,0-2 192 15,-1 1-192-15,2-5 192 0,-1 2-192 0,3-4 192 16,-1 0-192-16,3-1 0 0,-1-4 144 0,1 1-144 16,1-4 0-16,0-3 0 0,2 3 0 0,0-6 0 0,1 3 0 0,-4 0 0 15,0 0 0-15,0 0 0 0,0 0 224 0,0 0-32 0,47-32 0 0,-47 32 0 16,0 0 64-16,0 0 16 15,50-25 0-15,-50 25 0 0,0 0-128 0,0 0-16 0,0 0-128 0,63-13 192 0,-63 13-192 0,0 0 176 16,0 0-176 0,60-3 160-16,-60 3-160 0,0 0 0 15,0 0 0-15,65-3 0 0,-65 3 0 0,0 0 0 16,0 0 0-16,52-9 0 0,-52 9 0 0,0 0-256 16,0 0 64-16,0 0 16 15,0 0-1072-15,51-28-224 0</inkml:trace>
  <inkml:trace contextRef="#ctx0" brushRef="#br0" timeOffset="16345.93">24379 7261 5519 0,'-2'-1'496'0,"2"-2"-496"15,2 1 0-15,-1 1 0 16,0 1 3456-16,2-3 608 0,0 0 112 0,-3 3 32 15,0 0 48-15,0 0 16 0,0 0 0 0,60-29 0 16,-60 29-2336-16,0 0-464 0,0 0-80 0,61-9-32 16,-61 9-944-16,0 0-192 0,51 7-32 0,-51-7-16 0,0 0-176 0,52 3 0 15,-52-3 0-15,0 0 0 16,50 5 0-16,-50-5 0 0,0 0 0 0,0 0 0 16,51 4-400-16,-51-4 32 0,0 0 16 0,0 0-17696 15</inkml:trace>
  <inkml:trace contextRef="#ctx0" brushRef="#br0" timeOffset="16530.39">24391 7454 7935 0,'-4'5'176'0,"3"-5"32"0,1 1 16 0,1 2 0 0,2-3-224 0,-3 0 0 15,0 0 0-15,0 0 0 0,0 0 2496 0,0 0 448 16,52-4 80-16,-52 4 32 0,0 0-1792 0,68 0-368 15,-68 0-64-15,52 4 0 0,-52-4-832 0,58 6-272 16,-58-6 0-16,65 13 0 0</inkml:trace>
  <inkml:trace contextRef="#ctx0" brushRef="#br0" timeOffset="16979.48">25024 7763 19343 0,'-10'3'848'0,"5"-3"192"0,0 0-832 0,2 1-208 0,0-1 0 0,1 0 0 16,-1 2 2368-16,-2-2 416 0,-3 2 96 0,-2 0 0 15,-1 2-192-15,2-2-32 0,1 1-16 0,4-3 0 16,1 1-1584-16,2-1-320 0,2-1-64 0,2 1-16 16,-3 0-256-16,0 0-48 0,0 0-16 0,0 0 0 15,0 0 0-15,0 0 0 0,53-25 0 0,-53 25 0 16,0 0-128-16,0 0-16 0,0 0-16 0,64-16 0 0,-64 16-176 15,0 0 0-15,0 0 0 0,54 0 0 16,-54 0 0-16,0 0 0 0,0 0 0 0,39 18 0 0,-33-11 0 0,-2 3 0 16,-1-1 0-16,-3 1 0 0,0 3 0 0,-1-1 0 15,-3-2 0-15,-2 2 0 0,0 2-128 0,-3-2-16 0,-1 1 0 0,-1-1 0 16,0 0 16-16,-1-2 0 0,-2 0 0 0,-1 1 0 0,-1-1 128 16,-1 0 0-1,0-1 0-15,-1 1-128 0,2-3 128 0,1 2 0 16,2-6 0-16,2 1 0 0,2-1 0 0,3-1 0 15,2-4 0-15,2 2 0 0,1-4 0 0,2 0 0 16,-1 4 0-16,0 0 0 0,0 0 0 0,0 0 0 0,0 0 0 0,0 0 0 16,47-25 0-16,-47 25 0 15,0 0 0-15,0 0 0 0,53-9 0 0,-53 9 0 0,0 0 0 16,53-7 0-16,-53 7 0 0,0 0 0 0,58-2 0 0,-58 2 0 0,0 0-320 0,60-3 32 16,-60 3 0-16,0 0-18752 15</inkml:trace>
  <inkml:trace contextRef="#ctx0" brushRef="#br0" timeOffset="17429.11">25581 7444 8287 0,'-3'0'736'0,"2"0"-592"0,1 0-144 0,0-2 0 16,0 2 2432-16,1 0 464 16,-1 0 96-16,1-2 16 0,1 2 944 0,0 0 192 0,-2 0 32 0,0 0 16 15,0 0-2016-15,0 0-416 0,0 0-80 0,57-2-16 16,-57 2-1040-16,0 0-224 0,0 0-32 0,58 10-16 15,-58-10-224-15,0 0-128 0,0 0 160 0,56 11-160 16,-56-11 0-16,0 0 0 0,0 0 0 0,0 0 0 16,0 0 0-16,53 6 0 0,-53-6-192 0,0 0-12112 15,0 0-2432-15</inkml:trace>
  <inkml:trace contextRef="#ctx0" brushRef="#br0" timeOffset="17596.61">25610 7548 7359 0,'0'1'656'0,"0"2"-528"0,1-3-128 0,1 0 0 0,-1 0 2688 0,0 0 512 16,-1 0 112-16,0 0 16 0,0 0 416 15,0 0 96-15,0 0 0 0,0 0 16 0,52 8-2144 0,-52-8-432 16,0 0-96-16,0 0-16 0,57 0-880 0,-57 0-288 16,0 0 160-16,0 0-160 15,66-6-544-15,-66 6-192 0</inkml:trace>
  <inkml:trace contextRef="#ctx0" brushRef="#br0" timeOffset="18346.5">26392 7312 15663 0,'2'-4'1392'15,"1"0"-1120"-15,-1 2-272 0,-1-2 0 0,1 4 2592 0,-1-3 464 0,-1 3 80 0,0 0 32 16,0 0-192-16,22-35-32 0,-22 35-16 0,0 0 0 16,0 0-1552-16,8-27-304 0,-10 25-64 0,-1 0-16 15,-1 2-464-15,-2 0-80 0,-1 0-32 0,0 0 0 16,-3 2-160-16,0 0-16 0,-1 0-16 0,0 1 0 16,-1 0-96-16,-1 1-128 0,0 2 176 0,-1 0-176 15,2 3 128-15,-2 1-128 0,-1 2 0 0,2-2 0 16,-1 3 0-16,0-1 0 0,2 2 0 0,0-5 0 15,2 1 0-15,1-1 0 0,2 0 0 0,1-2 0 0,2-1 0 0,1 0 0 16,1 1 0-16,1-1 0 0,1 0 0 0,0-2 0 16,1 2 0-16,0 0 0 0,2-2 0 0,0 2 0 15,-3-6 0-15,0 0 0 0,0 0 0 0,0 0 0 16,34 25 0-16,-34-25 0 0,0 0 0 0,0 0 0 16,0 0 0-16,50 12 0 0,-50-12 0 0,0 0 0 15,0 0 0-15,0 0 0 0,0 0 0 0,45 16 0 16,-45-16 0-16,0 0 0 0,0 0 0 0,15 16 0 15,-14-10 0-15,-1-2 0 0,0 2 0 0,-1 0 0 16,0 1 0-16,-2-4 0 0,1 2 0 0,-2 3 0 16,1-5 0-16,0 4 0 0,0-2 0 0,1 1 0 15,1-3 0-15,-2 1 0 0,3 0 0 0,-1-2 0 0,1 2 0 16,0-1 0-16,0-1 0 0,1-1 0 0,-1 2 0 0,1-1 0 16,1-1 0-16,-1 2 0 0,0-2 0 15,0 2 0-15,0-1 0 0,1-1 0 0,-1 2-128 0,0-1 128 16,0 0 0-16,1 0 0 0,-2-2 0 0,0 0 0 15,0 0 0-15,0 0 0 0,0 0 0 0,0 0 0 0,0 0 0 0,0 0 0 16,21 22 0 0,-19-19 0-16,-1 3 0 0,1 0 0 0,-1-1 0 0,-1 1 0 15,-1 3 0-15,-2 1 0 0,-1 0 0 0,0 1 0 16,-3-1 0-16,0 0 0 0,-2-1 0 0,1 1 0 16,-1 1 0-16,-1-1 0 0,0 3 0 0,0-3 0 15,0 2 0-15,2-2 0 0,-2-1 0 0,2 0 0 16,2-1 0-16,0 1 0 0,1-3 0 0,1 0 0 15,2 0 0-15,1 0 160 0,-1 0-160 0,2 1 128 16,0-2-128-16,2 1 128 0,0 0-128 0,1 0 128 0,-3-6-128 0,0 0 0 16,0 0 0-16,24 21 0 0,-24-21 0 0,0 0 0 0,0 0 0 0,44 14 0 15,-44-14 0-15,0 0 0 0,0 0 0 16,61 0 0-16,-61 0-192 16,0 0 48-16,56-8 0 0,-56 8 0 15,0 0-944-15,55-12-192 0</inkml:trace>
  <inkml:trace contextRef="#ctx0" brushRef="#br0" timeOffset="18795.86">26691 7494 25791 0,'0'0'1152'0,"0"0"224"0,0 0-1104 0,0 0-272 0,0 0 0 0,0 0 0 16,0 0 2288-16,0 0 400 0,0 0 64 0,38-29 32 16,-38 29-960-16,0 0-192 0,0 0-32 0,51-21-16 0,-51 21-848 0,0 0-160 15,0 0-48-15,0 0 0 0,58-4-160 0,-58 4-48 0,0 0 0 0,0 0 0 32,41 19-144-32,-41-19-48 0,0 0 0 0,25 26 0 15,-19-16-128-15,-2 2 0 0,-1 4 0 0,0-1 0 16,-3 1 0-16,-2 0 0 0,0 0 0 0,-3 3 0 15,-4-1 0-15,1 0 0 0,-3 3 0 0,-2-3 0 0,0 0-304 0,-2 0 64 16,0 1 16-16,-1-3 0 0,-1-1-16 16,-1-2 0-16,1 0 0 0,0-5 0 0,-2 0 48 0,3-2 0 15,0-2 0-15,2-2 0 0,2-2-48 0,0 0 0 16,2 0 0-16,1 0 0 0,3-2 240 0,1 0-144 16,4 0 144-16,-1-2-128 0,2 4 128 0,0 0 0 15,0 0 0-15,0 0 0 0,0 0 128 0,40-34 0 16,-40 34 0-16,0 0 0 0,47-25 0 0,-47 25 0 15,0 0 0-15,59-22 0 0,-59 22-128 0,0 0 128 16,60-17-128-16,-60 17 128 0,0 0-128 0,63-8 0 16,-63 8 0-16,0 0 0 0,57 5-512 0,-57-5-64 0</inkml:trace>
  <inkml:trace contextRef="#ctx0" brushRef="#br0" timeOffset="18984.13">27072 7823 18431 0,'-5'4'1632'0,"1"1"-1312"0,3-1-320 0,0-1 0 16,1-2 2272-16,-2 1 384 0,2-2 80 0,-1 4 16 16,-1 2-832-16,-1 3-176 0,2 1-16 0,-1 2-16 0,0 0-480 0,0 1-80 0,2-2-32 15,0 0 0-15,1-1-592 0,-1 0-112 0,3 0-32 0,-2 0 0 32,1-2-384-32,2 1 0 0,-2-3 0 0,2 2-17728 15</inkml:trace>
  <inkml:trace contextRef="#ctx0" brushRef="#br0" timeOffset="19406.88">27528 7539 14559 0,'-2'-1'320'0,"0"1"64"0,1-2 0 0,0 2 48 0,0 0-432 0,-1 0 0 15,1-3 0-15,0 2 0 0,-1 1 4160 0,-2-3 736 16,-1 0 160-16,-1 0 16 0,-1 1-2624 0,1 1-528 16,0 1-96-16,1 0-32 0,-1 3-1056 0,0 1-224 15,-3 2-32-15,2 0-16 0,1 3-208 0,-2 1-64 16,2-1 0-16,0 0 0 0,1 1-192 0,1-1 176 15,0 1-176-15,2-4 160 0,1 4-160 0,1-4 160 16,0 0-160-16,2 1 160 0,2-4-160 0,0 3 0 0,-4-6 0 0,0 0 0 16,0 0 0-16,23 19 0 0,-23-19 0 0,0 0 0 15,0 0 0-15,32 20 0 0,-32-20 0 0,0 0 128 16,0 0-128-16,0 0 0 0,41 18 144 0,-41-18-144 16,0 0 128-16,0 0-128 0,48 6 128 0,-48-6-128 15,0 0 0-15,0 0 128 0,57-2-128 0,-57 2 0 16,0 0 0-16,0 0 0 0,59-7 0 0,-59 7 128 15,0 0-128-15,0 0 0 0,0 0-176 0,52-5 176 16,-52 5-864-16,0 0-80 16,0 0-16-16,0 0-17040 0</inkml:trace>
  <inkml:trace contextRef="#ctx0" brushRef="#br0" timeOffset="19636.7">27669 7548 22575 0,'-4'0'496'0,"2"-2"96"0,1 0 32 0,-1 2 16 0,2 0-512 0,0 0-128 16,0-2 0-16,2 2 0 0,-2 0 3072 0,1 0 608 16,0 0 112-16,-1 2 32 0,1 2-2016 0,-1 2-400 15,2 4-64-15,-4 0-32 0,2 2-768 0,-1 3-160 16,0 1-16-16,-2 2-16 0,1 0-96 0,-1 3 0 16,1-1-16-16,-2-2 0 0,2 1-240 0,-1-3 144 15,2 0-144-15,0 0 128 0,0-1-128 0,-1-1 0 16,0 1 0-16,2-6 0 15,0 4-400-15,-1-3-16 0,1 0 0 0,0-2-12176 16,1 0-2432-16</inkml:trace>
  <inkml:trace contextRef="#ctx0" brushRef="#br0" timeOffset="20180.23">27934 7839 19343 0,'0'-3'1728'0,"0"3"-1392"0,0 0-336 0,0 0 0 16,-2 0 2416-16,2 3 400 0,0-3 96 0,-1 1 16 16,0 4-304-16,0-1-48 0,-2 3-16 0,2 2 0 15,0-1-1504-15,0 2-304 0,-1 2-64 0,2 2-16 16,-1 1-352-16,1 1-80 0,0 0-16 0,0 0 0 15,0 3-224-15,0-3 144 0,0 2-144 0,1-2 128 16,-1 0-128-16,0-3 0 0,-1 0 0 0,1 0 0 16,0-2-320-16,0-1-64 0,-1 0 0 0,1-4 0 15,-1 1-1536-15,-1-2-304 0</inkml:trace>
  <inkml:trace contextRef="#ctx0" brushRef="#br0" timeOffset="20746.2">28509 7567 14735 0,'-2'-7'320'0,"1"5"64"0,0-2 0 0,0 2 64 0,0-1-448 0,1 3 0 0,-2-1 0 0,1-3 0 15,-1-1 2720-15,-2-1 464 0,-1-1 80 0,-3-2 32 16,2 2-224-16,-1-2-64 0,-2 2 0 0,2 2 0 16,-2 1-1552-16,0 4-320 0,0 0-64 0,-1 0-16 15,0 2-528-15,0 2-96 0,-1 2-32 0,-2 4 0 16,2 3-128-16,-1-1-16 0,0 4-16 0,-1 3 0 15,2 0-96-15,0 4-16 0,2-2 0 0,2 2 0 16,2-1-128-16,1 1 128 0,3-1-128 0,1-1 128 16,1-3-128-16,3 0 0 0,2-1 0 0,3-3 0 15,-9-14 0-15,22 22 0 0,-22-22 0 0,0 0 0 0,45 21 0 0,-45-21 0 16,0 0 0-16,55 7 0 16,-55-7-256-16,0 0 80 0,0 0 16 0,58-2 0 15,-58 2-368-15,0 0-80 0,0 0-16 0,0 0 0 16,0 0-128-16,0 0-16 0,0 0-16 0,37-29 0 0,-38 25 528 0,-3-1 96 15,0 1 32-15,-4-2 0 0,1 0 432 0,-3 2 80 16,0-2 32-16,-1 2 0 0,-2-1 32 0,1 1 0 16,0 1 0-16,-3-2 0 0,1 0-128 0,-1 2 0 15,1-1-16-15,-1 2 0 0,1 2-64 0,0-2-16 16,2 2 0-16,2 0 0 0,3 2-224 0,2-2 128 16,1 0-128-16,3-2 0 0,2 2 0 0,-1 0 0 15,0 0 0-15,0 0 0 0,0 0-144 0,0 0-128 0,51-20-32 16,-51 20-12304-1,0 0-2448-15</inkml:trace>
  <inkml:trace contextRef="#ctx0" brushRef="#br0" timeOffset="21547.5">28933 7391 16575 0,'-4'-1'1472'0,"0"-2"-1168"15,2 3-304-15,1 0 0 0,-1 0 2496 0,2 0 432 16,-3 0 80-16,-2 0 32 0,-3 0-416 0,1 0-96 15,0 0-16-15,2 0 0 0,2 3-1152 0,2-2-224 16,1 1-48-16,1 1-16 0,-1-3-704 0,0 0-144 16,0 0-32-16,0 0 0 0,0 0-192 0,36 22 176 15,-36-22-176-15,0 0 160 0,0 0-160 0,42 19 0 16,-42-19 0-16,0 0 0 0,0 0 0 0,37 28 0 16,-37-28 0-16,0 0 0 0,0 0 0 0,15 26 0 15,-13-18 0-15,-2 0 0 0,0 1 0 0,-1-2 0 16,0-1 0-16,-2 3 0 0,2-3 0 0,-2-1 0 15,0 1 128-15,-2 1-128 0,1-2 0 0,-1-2 0 16,2 3 0-16,-2-2 0 0,-1 2 0 0,1-2 0 0,-1 1 0 0,-1 1 0 16,1 2 0-16,0-2 160 0,-1 0-160 0,0 3 160 15,1-2-160-15,0-1 128 0,0 3-128 0,1-2 128 16,1-1-128-16,2 3 128 0,-1-3-128 0,2 1 128 16,1-3-128-16,0 1 192 0,1-1-192 0,2 0 192 15,-3-4-192-15,0 0 128 0,0 0-128 0,0 0 128 16,0 0-128-16,0 0 128 0,0 0-128 0,48 16 128 15,-48-16-128-15,0 0 0 0,0 0 0 0,0 0 0 16,48 17 0-16,-48-17 0 0,0 0 0 0,0 0 0 16,0 0-256-16,31 20 0 0,-31-20 16 0,0 0 0 15,11 16-16-15,-10-10 0 0,1 0 0 0,-4-2 0 16,1 1 256-16,0 0 0 0,-2 0-160 0,0 1 160 0,-2 0 0 0,0 1 0 16,-1-1 0-16,-1 1 0 0,0-1 0 0,0 3 160 15,-1-2-32-15,1 2-128 0,1-2 192 16,1 2-192-16,0-1 192 0,1-2-192 0,2 2 176 0,0-1-176 15,2-4 160-15,0 1-160 0,3 1 144 0,-3-5-144 0,0 0 128 0,0 0-128 16,0 0 0-16,0 0 0 16,0 0 128-16,0 0-128 0,39 23 0 0,-39-23 0 15,0 0 0-15,0 0 0 0,37 23 0 0,-37-23 0 16,0 0 0-16,30 27 0 0,-30-27 0 0,15 20 0 16,-10-8 0-16,-1-2 0 0,-2 1 0 0,-2-1 0 15,-1 2 0-15,-2-2 128 0,0 3 0 0,-2-4 0 16,0 1 0-16,-3-1 0 0,2 1 48 0,-2 0 0 15,-1-2 0-15,-1 2 0 0,-1 3-176 0,-2-3 0 16,0-2 144-16,1 2-144 0,0-4 0 0,1 1 0 16,0-4 0-16,0 1 0 15,2-2-464-15,1-2-112 0</inkml:trace>
  <inkml:trace contextRef="#ctx0" brushRef="#br0" timeOffset="68791.25">27565 9481 11967 0,'0'1'1072'0,"-1"-1"-864"0,2 1-208 0,0-1 0 16,1 0 1568-16,-1 0 272 0,-1 0 48 0,1 0 16 0,3 0 848 0,0 0 160 0,-4 0 32 0,0 0 16 16,0 0-752-16,0 0-160 0,0 0-16 0,48-26-16 15,-48 26-768-15,0 0-160 16,42-34-16-16,-42 34-16 15,34-35-560-15,-34 35-112 0,36-41-32 0,-20 19 0 16,0 0-160-16,-1-3-16 0,-2 2-16 0,-2-2 0 16,-1 3-160-16,-2-3 0 0,-1 0 144 0,-1 2-144 0,-1 0 144 0,-2 1-144 15,1 1 192-15,-1-1-192 16,-2 0 208-16,-1-1-64 0,0 5-16 0,-3-2 0 0,1 1-128 0,-2 1 192 16,-2 4-192-16,-1-3 192 0,-2 3-192 0,0-1 192 15,-2 4-192-15,1-1 192 0,-2 2-192 0,1 1 0 0,0 1 144 0,1 4-144 16,1 0 0-16,2 1 144 0,0 3-144 0,4 0 0 15,0 0 192-15,1 1-192 16,1 1 192-16,1 2-192 0,2 2 160 0,0-3-160 16,2 3 128-16,-4-6-128 0,0 0 0 0,0 0 128 15,34 28-128-15,-34-28 0 0,0 0 128 0,0 0-128 16,50 26 128-16,-50-26-128 0,0 0 128 0,52 19-128 16,-52-19 0-16,0 0 128 0,67 12-128 0,-67-12 0 15,0 0 0-15,56 10 0 0,-56-10 0 0,0 0 0 0,53 8 0 16,-53-8 0-16,0 0 0 0,0 0 0 0,64 11 0 0,-64-11 0 15,0 0 0-15,0 0-176 0,0 0 176 0,63 3-128 32,-63-3-688-32,0 0-128 0,0 0-16 0,0 0-18144 0</inkml:trace>
  <inkml:trace contextRef="#ctx0" brushRef="#br0" timeOffset="69026.06">27780 9170 11055 0,'-11'7'480'0,"6"-5"112"0,3-2-464 0,2 0-128 15,2 0 0-15,1 0 0 0,-1 0 1632 0,3 0 304 16,-5 0 64-16,0 0 16 0,0 0 1264 0,0 0 256 16,63 6 48-16,-63-6 16 0,0 0-1360 0,0 0-256 15,67 16-64-15,-67-16-16 0,0 0-1136 0,53 19-208 16,-53-19-48-16,0 0-16 0,0 0-496 0,60 16 128 15,-60-16-128-15,0 0 0 0,51 6 0 0,-51-6 0 16,0 0-144-16,0 0-17568 16</inkml:trace>
  <inkml:trace contextRef="#ctx0" brushRef="#br0" timeOffset="69286.13">28416 9183 9215 0,'-6'0'816'0,"3"-3"-656"0,2 2-160 0,1 1 0 15,0-2 3968-15,1 2 752 0,-1 0 144 0,2 0 48 16,-1 0-1296-16,1-3-256 0,2 2-48 0,0 1-16 16,-4 0-2064-16,0 0-400 0,0 0-96 0,0 0-16 15,0 0-432-15,0 0-96 0,50 14 0 0,-50-14-16 0,0 0-176 0,0 0 128 0,0 0-128 0,0 0 128 31,54 11-128-31,-54-11 0 0,0 0 0 0,0 0 0 16,0 0-320-16,0 0 16 0,0 0 0 0,0 0-18112 16</inkml:trace>
  <inkml:trace contextRef="#ctx0" brushRef="#br0" timeOffset="69492.08">28290 9362 18431 0,'4'-2'816'0,"-1"-1"160"0,-3 3-784 0,0 0-192 0,0 0 0 0,0 0 0 0,0 0 2432 0,0 0 448 31,0 0 96-31,51-20 16 0,-51 20-752 0,0 0-160 16,57-16-32-16,-57 16 0 0,0 0-1280 0,57-2-256 16,-57 2-48-16,0 0-16 0,0 0-448 0,54 2 0 15,-54-2 0-15,0 0-11344 0,0 0-2176 0</inkml:trace>
  <inkml:trace contextRef="#ctx0" brushRef="#br0" timeOffset="70308.45">29335 8860 9215 0,'1'-4'816'0,"0"2"-656"0,0-2-160 0,-1 4 0 16,2-2 2272-16,-4 2 416 0,1 0 96 0,0 0 16 15,-2 0 1328-15,-1 0 272 0,0 0 48 0,-4 2 16 0,0-1-2464 0,-2 2-480 16,-1-1-112-16,0 2 0 16,-1 0-800-16,0-1-160 0,-2 0-16 0,2-1-16 0,0 2-96 0,-2-1-32 15,1-3 0-15,-1 1 0 0,-1 1-160 0,0 1-128 0,2 0 144 0,-2 0-144 31,0 2 0-31,1 0 0 0,1 1 0 0,0-2 0 0,2 2 0 16,0 0 0-16,0 2 0 0,2 0 0 0,1-2 0 0,2 4 0 16,1-1 0-16,0-2 0 0,2 2 0 0,1 1 0 15,0-1 0-15,2 0 0 0,2-1 0 0,0 1 0 16,2-2 0-16,-2-1 0 0,-2-6 0 0,0 0 0 16,0 0 0-16,0 0 0 0,33 29 0 0,-33-29 0 15,0 0 0-15,0 0 0 0,47 21 0 0,-47-21 0 0,0 0 0 0,0 0 0 0,42 22 0 0,-42-22 0 31,0 0 0-31,0 0 0 0,18 22 0 0,-18-13 0 0,-1-4 0 16,0 1 0-16,-3 0 0 0,-1 3 0 0,-1-2 0 0,-3 2 0 16,2-1 0-16,-2 2 0 0,-1 0 0 0,-1-1 0 15,0 1 0-15,0 0 0 0,-2-2 0 0,1 2 0 0,-2 0 0 0,1-1 0 16,-1 2 0-16,2 0 0 16,1-1 0-16,2-4 0 0,0 2 0 0,3 0 0 15,3-2 0-15,-1-2 0 0,3 2 0 0,1-3 0 0,1 0 0 0,1 1 0 0,-2-4 0 0,0 0 0 31,0 0 128-31,0 0-128 0,0 0 0 0,32 31 0 16,-32-31 144-16,0 0-144 0,0 0 128 0,28 25-128 16,-28-25 128-16,0 0-128 0,0 0 128 0,0 0-128 15,29 28 0-15,-29-28 0 0,0 0 128 0,0 0-128 0,0 0 0 16,39 26 0-16,-39-26 0 0,0 0 0 0,0 0 0 16,0 0 0-16,37 22 0 0,-37-22 0 0,0 0 0 0,0 0 0 15,0 0 0-15,0 0 0 0,21 26 0 0,-20-21 0 16,-1 2 0-16,0-4 0 0,0 3 0 0,-1-2 0 15,0 2 0-15,-2 1 0 0,1-1 0 0,-2 0 0 16,0 0 0-16,-2 2 0 0,0 0 0 0,0-2 0 16,-2 2 0-16,0-2 0 0,-1 3 0 0,-2-2 0 15,1 2 0-15,0-3 0 0,-1 3 0 0,0 0 0 16,0-1 0-16,1 0 0 0,1 0 0 0,3 1 0 16,0-3 128-16,2-3-128 0,3 2 0 0,0 0 0 15,2 0 144-15,1-3-144 0,-2-2 176 0,0 0-48 0,0 0 0 0,0 0 0 0,0 0-128 0,0 0 192 31,55 16-192-31,-55-16 192 0,0 0-192 0,54 5 0 16,-54-5 0-16,0 0 128 0,62 6-128 0,-62-6 0 0,0 0 0 0,56 1 0 16,-56-1 0-16,0 0 0 0,0 0-128 0,53 0 128 31,-53 0-784-31,0 0-96 0</inkml:trace>
  <inkml:trace contextRef="#ctx0" brushRef="#br0" timeOffset="70944.64">29674 9233 11055 0,'0'0'976'0,"0"0"-784"0,0 0-192 0,13-25 0 15,-10 22 2368-15,-2 3 448 0,-1 0 64 0,0 0 32 16,0 0 1296-16,0 0 256 0,0 0 48 0,0 0 16 16,0 0-2672-16,0 0-544 0,0 0-96 0,0 0-32 15,0 0-544-15,41 16-128 0,-43-1 0 0,-1 1-16 16,0 3-48-16,-2 0 0 0,0 2 0 0,0 2 0 15,-2 3-176-15,1-2-32 0,0 0-16 0,-1 1 0 16,1-3-224-16,1 0 0 0,-1 0 128 16,0-1-128-16,0-1 0 0,0-1 0 0,-1-1 0 0,2-4 0 15,-1 1 0-15,1-3 0 0,3-2 0 0,-1 0 0 16,2-1 0-16,0-2 0 0,1-1 0 0,1 0 0 0,2-2 0 0,-3-4 0 0,0 0 0 0,0 0 0 16,0 0 0-16,0 0 0 0,55-4 0 0,-55 4 0 15,0 0 0-15,60-16 0 16,-60 16 0-16,0 0 144 0,64-18 48 0,-64 18 0 15,0 0 0-15,72-19 0 0,-72 19-64 16,0 0-128-16,74-13 192 0,-74 13-64 0,0 0-128 0,53-10 0 16,-53 10 0-16,0 0 0 0,0 0 0 0,62-9 0 15,-62 9 0-15,0 0 0 16,0 0-592-16,0 0-160 0,54-16-16 0,-54 16-12880 16,0 0-2576-16</inkml:trace>
  <inkml:trace contextRef="#ctx0" brushRef="#br0" timeOffset="71236.81">29662 9163 15663 0,'0'0'1392'0,"0"0"-1120"0,0 0-272 0,0 0 0 15,0 0 3344-15,0 0 624 0,0 0 112 0,62 0 16 16,-62 0-832-16,58 0-192 0,-58 0-16 0,65-2-16 16,-65 2-1968-16,64-7-400 0,-64 7-80 0,61-10-16 15,-61 10-384-15,49-9-192 0,-49 9 160 0,0 0-160 16,63-18 0-16,-63 18 0 0,0 0 0 0,47-20 0 16,-47 20-368-16,0 0-64 0,0 0-16 0,0 0-18496 15</inkml:trace>
  <inkml:trace contextRef="#ctx0" brushRef="#br0" timeOffset="71427.94">29714 9294 16575 0,'0'0'1472'0,"0"0"-1168"16,0 0-304-16,0 0 0 0,0 0 1952 0,0 0 336 15,0 0 64-15,0 0 16 0,46 25 1072 0,-46-25 208 16,0 0 64-16,50 18 0 0,-50-18-2352 0,0 0-464 0,51 25-80 0,-51-25-32 0,0 0-576 0,44 22-208 31,-44-22 144-31,0 0-144 0,0 0 0 0,44 20 0 16,-44-20 0-16,0 0 0 15,0 0-352-15,0 0-48 0</inkml:trace>
  <inkml:trace contextRef="#ctx0" brushRef="#br0" timeOffset="71859.57">30444 9726 14735 0,'-5'0'640'0,"1"0"160"0,2-3-640 0,-1 3-160 0,2 0 0 0,0 0 0 16,0 0 3168-16,-2 0 608 0,-2 0 112 0,-2 3 16 0,-2-3-752 0,-2 3-144 15,-1 0-48-15,0 1 0 0,0 2-1856 0,0-3-368 16,1 4-80-16,-1-1-16 0,3 1-384 0,0 2-64 16,2-3-32-16,2 0 0 0,1 0-160 0,1 1 128 15,3-4-128-15,2 1 128 0,1 1-128 0,-3-5 0 16,0 0 0-16,0 0 0 0,0 0 0 0,0 0 0 16,55 11 0-16,-55-11 0 0,0 0 0 0,0 0 0 15,64-1 0-15,-64 1 0 0,0 0 0 16,0 0 0-16,61-10-144 0,-61 10 144 0,0 0-224 0,0 0 16 15,0 0 0-15,0 0 0 0,39-35 48 0,-39 27 16 16,0-2 0-16,-1 0 0 0,-2 1 144 0,0-3 0 0,-3 2 0 0,-1-2 0 0,0 2 256 0,0 0-32 16,-2 0 0-1,-1 1 0-15,1 3-16 0,-1 0 0 16,1 0 0-16,-1 2 0 0,2 0-208 0,2 4 128 0,2-2-128 16,2 2 0-16,2 0 0 0,1 0 0 0,-1 0 0 0,0 0 0 31,0 0-480-31,0 0-32 0,0 0-16 0,62 0-17968 0</inkml:trace>
  <inkml:trace contextRef="#ctx0" brushRef="#br0" timeOffset="72058.95">30801 9768 19343 0,'-1'6'848'0,"0"-2"192"16,1 1-832-16,0-2-208 0,0-2 0 0,-1 1 0 0,1 1 2544 0,-2 1 464 15,0 2 80-15,-1 3 32 16,0 1-496-16,-2 2-80 0,1-2-32 0,0 3 0 0,1-1-1552 0,-1-2-304 15,0 0-64-15,0 2-16 0,1-2-400 0,-2-1-176 0,1 0 128 0,-1 1-128 16,1 0 0-16,2 0 0 16,-1-1-224-16,2-1-12144 0,1 2-2432 0</inkml:trace>
  <inkml:trace contextRef="#ctx0" brushRef="#br0" timeOffset="72474.84">31208 9179 34095 0,'-6'0'1504'0,"3"0"320"0,2 0-1456 0,-1 0-368 0,0 1 0 0,1 2 0 16,0-3 1408-16,0 2 192 0,0 2 64 0,-3 5 0 15,1-2-736-15,-2 5-144 0,2 1-16 0,-2 0-16 16,1 3-240-16,-1 2-32 0,1-1-16 0,-1 0 0 0,0 3-256 0,2-1-48 15,-2-1-16-15,0 5 0 16,1-4-144-16,0 1 0 0,1 1 144 0,-2 1-144 16,1 1 0-16,-1-1 0 0,-1 0 0 0,1-1 0 15,0-1 0-15,0-1 0 0,0-1 0 0,1-4 0 16,1 1 0-16,0-4 0 0,2 0 0 0,1-5 0 16,0 1 0-16,1 0 0 0,2-5 0 0,-3-2 0 15,0 0 0-15,0 0 0 0,0 0 0 0,0 0-128 0,0 0 128 0,0 0 0 0,57-11 0 0,-57 11 0 31,0 0 128-31,48-20 16 0,-48 20 0 0,0 0 0 0,65-25 80 16,-65 25 16-16,50-13 0 0,-50 13 0 0,0 0-16 16,69-10 0-16,-69 10 0 0,0 0 0 0,68-3-96 0,-68 3 0 0,0 0-128 0,55 7 192 15,-55-7-192-15,0 0 0 0,0 0 0 0,0 0 0 32,53 9-448-32,-53-9-64 0,0 0-32 0,0 0 0 15,0 0-656-15,0 0-128 0</inkml:trace>
  <inkml:trace contextRef="#ctx0" brushRef="#br0" timeOffset="72728">31151 9130 25791 0,'3'-4'1152'0,"-3"4"224"0,0 0-1104 0,0 0-272 0,0 0 0 0,0 0 0 15,0 0 2960-15,45-19 544 0,-45 19 96 0,0 0 32 16,63-19-2016-16,-63 19-400 0,55-16-64 0,-55 16-32 16,52-13-544-16,-52 13-96 0,0 0-32 0,74-12 0 15,-74 12-304-15,0 0-144 0,58-6 128 0,-58 6-128 16,0 0 0-16,0 0 0 0,63-9 0 0,-63 9 0 31,0 0-320-31,0 0-112 0,0 0-16 0,0 0 0 0,0 0-576 0,0 0-128 0</inkml:trace>
  <inkml:trace contextRef="#ctx0" brushRef="#br0" timeOffset="72925.1">31136 9277 11055 0,'-1'7'976'0,"1"-1"-784"15,0-6-192-15,0 0 0 0,0 0 3200 0,0 0 576 16,0 0 128-16,0 0 32 0,0 0-432 0,47 25-96 15,-47-25-16-15,43 19 0 0,-43-19-2064 0,52 11-432 16,-52-11-64-16,51 11-32 0,-51-11-672 0,52 6-128 16,-52-6 0-16,52 4-11936 15,-52-4-2368-15</inkml:trace>
  <inkml:trace contextRef="#ctx0" brushRef="#br0" timeOffset="73161.84">31752 9717 11967 0,'0'0'528'0,"0"0"112"0,0 0-512 0,0 0-128 0,0 0 0 0,22 22 0 16,-20-19 2896-16,-2-3 560 0,0 0 96 0,14 22 32 16,-7-8-320-16,-1 0-64 0,-2 3-16 0,-1-5 0 15,-1 4-1648-15,-2-4-320 0,-2 4-64 0,0-3 0 0,-2 0-752 0,-1 2-144 0,-1-2-16 0,2 0-16 31,-1 0-224-31,2-5 0 0,0 0 0 0,1 0 0 16,2-4 0-16,1 0-336 0,0-2 48 0,-1-2-17808 16</inkml:trace>
  <inkml:trace contextRef="#ctx0" brushRef="#br0" timeOffset="73841.66">32306 9205 28559 0,'0'0'2544'0,"0"0"-2032"0,0 0-512 0,0 0 0 16,0 0 2096-16,0 0 320 16,0 0 64-16,0 0 16 0,0 0-928 0,0 0-176 15,0 0-48-15,0 0 0 0,17 25-640 16,-19-13-144-16,-2 4-32 0,-1-2 0 0,0 4-272 0,0 1-48 15,0-3-16-15,1 3 0 0,-3 0-192 0,2 0 176 16,-1 1-176-16,0 1 160 0,0-3-160 0,0 0 0 0,-1-1 0 0,3-1 0 0,-3-2 0 16,1 0 0-1,0 0 0-15,1 1 0 0,0-3 0 0,0-2-224 16,1 0 80-16,2 0 16 0,1-1-80 0,0 0-16 0,-1 0 0 0,2-4 0 16,2 4 224-16,-2-9 0 0,0 0 0 15,0 0 0-15,0 0 0 0,24 24 0 16,-24-24 0-16,0 0 0 0,0 0 256 0,48 10 0 0,-48-10 0 0,0 0 0 0,0 0 0 0,66 3-16 15,-66-3 0-15,0 0 0 0,62 0-80 0,-62 0-16 32,0 0 0-32,58 1 0 0,-58-1-144 0,0 0 128 0,53 2-128 0,-53-2 128 0,0 0-128 0,52 3 0 15,-52-3 0-15,0 0 0 0,0 0 0 0,58 4 0 0,-58-4-160 16,0 0 160 15,0 0-768-31,0 0-48 0,0 0-16 0</inkml:trace>
  <inkml:trace contextRef="#ctx0" brushRef="#br0" timeOffset="74128.73">32382 9138 31327 0,'0'0'1392'0,"0"0"272"16,0 0-1328-16,37-26-336 0,-35 26 0 0,1-2 0 0,-3 2 1984 0,0 0 320 16,0 0 64-16,43-25 0 0,-43 25-1184 0,0 0-240 0,57-26-48 0,-57 26-16 0,0 0-432 0,52-16-96 15,-52 16-16-15,0 0 0 0,0 0-336 0,54-9 0 32,-54 9 0-32,0 0 0 0,0 0-288 0,0 0-80 15,0 0-16-15,53 4 0 16,-53-4-512-16,0 0-96 0,3 11-32 0</inkml:trace>
  <inkml:trace contextRef="#ctx0" brushRef="#br0" timeOffset="74295.14">32293 9280 25791 0,'0'0'2304'15,"0"0"-1856"-15,0 0-448 0,0 0 0 16,0 0 1728-16,0 0 240 0,0 0 48 0,0 0 16 15,56-14-128-15,-56 14-32 0,0 0 0 0,0 0 0 16,67-10-1296-16,-67 10-256 0,0 0-48 0,0 0-16 16,53 6-544-16,-53-6-112 0,0 0-32 0,0 0-11392 15,46 15-2272-15</inkml:trace>
  <inkml:trace contextRef="#ctx0" brushRef="#br0" timeOffset="74825.05">32864 9669 16575 0,'0'0'1472'0,"1"-3"-1168"0,-1 3-304 0,0 0 0 16,0 0 2704-16,0 0 496 0,0 0 80 0,0 0 32 15,0 0-160-15,0 0-16 0,0 0-16 0,0 0 0 16,0 0-1968-16,0 0-384 0,0 0-64 0,0 0-32 16,0 0-352-16,54-12-64 0,-54 12 0 0,0 0-16 15,0 0-96-15,0 0-16 0,0 0 0 0,49 9 0 16,-49-9-128-16,0 0 0 0,0 0 0 0,27 26 0 15,-27-26 0-15,10 18-176 0,-7-8 48 0,-1-1 0 16,-1 2-192-16,-1 0-48 0,-1-1 0 0,-2 0 0 16,0 0-64-16,-1-2-16 15,-1 0 0-15,0 0 0 0,-1-1-48 0,-2 0-16 16,0-1 0-16,-2-1 0 0,0 1 208 0,-1-5 48 0,-2 4 0 0,2-5 0 0,0 0-48 0,1 0 0 16,2-2 0-16,1-2 0 0,2 2 608 0,3-4 112 15,1 2 32-15,2-2 0 0,-1 6 160 0,0 0 32 16,0 0 16-16,20-29 0 0,-20 29-256 0,0 0-48 15,0 0-16-15,0 0 0 0,42-24-144 0,-42 24-16 16,0 0-16-16,0 0 0 0,0 0-160 0,0 0 0 16,0 0 144-16,53 12-144 0,-53-12 0 0,0 0 0 0,0 0-192 0,20 25 64 15,-20-25-592-15,5 12-112 0</inkml:trace>
  <inkml:trace contextRef="#ctx0" brushRef="#br0" timeOffset="75290.89">32066 9904 12895 0,'0'0'1152'0,"0"0"-928"0,0 0-224 0,0 0 0 0,0 0 1824 0,0 0 320 32,0 0 64-32,0 0 16 0,20 22 160 0,-15-13 48 15,1 3 0-15,2 2 0 0,-2-2-704 0,0 2-144 16,-1 0-32-16,-1 0 0 0,-2 1-848 0,-1 1-160 15,1-4-32-15,-2 1-16 0,-2 0-336 0,0-2-160 16,-1 1 160-16,1-1-160 16,-1-1-416-16,1-4-176 0,-2 0-48 0,2 0-15296 0</inkml:trace>
  <inkml:trace contextRef="#ctx0" brushRef="#br0" timeOffset="76312.75">33337 8838 19343 0,'2'-3'1728'0,"0"2"-1392"0,1-1-336 0,-2 2 0 16,0 0 1808-16,-1 0 304 0,1 0 48 0,2 0 16 15,-1 0 768-15,1 0 144 0,-1 2 48 0,1 2 0 16,-1-1-1712-16,-1 4-336 0,3 1-64 0,-1-1 0 16,0 0-576-16,1 2-96 0,0-2-32 0,1 2 0 15,1 1-32-15,0-2-16 0,1 2 0 0,1 0 0 16,-1 2-128-16,1 1-16 0,-1-1-128 0,1 4 192 15,-4-3-192-15,0 3 0 0,-1-4 0 0,-2 2 0 16,-1 0 0-16,-3 0 0 0,1 1 0 0,-3 1 0 16,0-4 0-16,0 2 0 0,-1-2 0 0,0 1 0 0,1-1 0 0,-1-2 0 15,1 2 0-15,-2 1 0 0,3-3 0 16,-1 2 0-16,0 1 0 0,0 0 0 0,1-3 0 0,0 2 0 16,1 3 0-16,-1-4 0 0,3 1 0 0,-2 1 0 15,2-3 0-15,1 0 0 0,0-2 0 0,1 1 0 0,2-2 0 0,-1 0 0 16,1-1 0-16,-1 0 0 15,1-2 0-15,-1 1 0 0,0-2 0 0,1 3 0 16,-1-2 0-16,0-1 0 0,0 3 0 0,1-2 0 16,-1-1 0-16,1 1 0 0,-1 1 0 0,2 1 0 15,-2-2 0-15,1 2 0 0,0 0 0 0,0 0 0 16,-1 1 0-16,1 2 0 0,-1 0 0 0,1 1 128 16,-2 2-128-16,0-2 0 0,-1 3 0 0,-1-4 0 15,0 4 0-15,-2-3 0 0,1 2 0 0,-2-2 0 16,-1 2 0-16,0-2 0 0,0 0 0 0,0-1 0 15,0 1 0-15,0-2 0 0,0 2 0 0,2-2 128 0,-1 0-128 16,0 1 0-16,3-2 0 0,-1 0 144 16,2-1-144-16,0 0 128 0,1 0 0 0,0-2 0 0,4 2 0 0,-1 0 0 15,-4-6-128-15,0 0 192 0,0 0-192 0,0 0 192 16,38 19-192-16,-38-19 0 0,0 0 0 0,0 0 0 16,41 17 0-16,-41-17 0 0,0 0 0 0,0 0 0 15,37 24 0-15,-37-24 0 0,0 0 0 16,20 17 0-16,-17-11 0 0,2-1 0 0,-1 1 0 0,0 2 0 15,0-2 0-15,-2-3 0 0,-1 4 0 0,1-2 0 16,-1 0 0-16,0 0 0 0,-1 1 0 0,0 0 0 16,1-2 0-16,-2 2 0 0,0-3 0 0,0 4 0 15,-3-1 0-15,0 0 0 0,0 0 0 0,-1 0 0 0,0 2 0 16,1 0 0-16,-3 2 0 0,1 0 0 0,0 3 0 16,-1-1 0-16,0 0 0 0,-1 1 0 0,0 0 0 15,1 0 0-15,-2 2 0 0,2-2 0 0,-1 2 144 0,1-1-144 16,0-2 160-16,0 0-160 0,2 1 160 0,-1-2-160 15,1 0 160-15,0-1-160 0,0 0 0 0,2-4 128 16,-2 3-128-16,0-5 0 0,0 3 0 0,-1-2-128 16,-1 1 128-16,1-2-208 15,0 2-544-15,0-3-96 0,-1 1-32 0,0 1 0 16,0-1-720-16,0-2-160 0</inkml:trace>
  <inkml:trace contextRef="#ctx0" brushRef="#br0" timeOffset="92887.81">11225 9201 2751 0,'0'0'256'0,"-1"0"-256"16,1-6 0-16,0 6 0 0,0 3 432 0,0-3 32 16,1-3 16-16,-1 1 0 0,0 0 304 0,2 2 64 15,-2-2 16-15,1 2 0 0,0-4 608 0,0 4 128 16,1 0 32-16,-1 0 0 0,1 0-160 0,1 2-48 15,-1 0 0-15,2 0 0 0,0-2-368 0,1 0-80 0,1-2-16 0,-6 2 0 16,0 0-384-16,0 0-96 0,0 0-16 0,0 0 0 16,0 0-192-16,54 2-32 0,-54-2-16 15,0 0 0-15,0 0-32 0,0 0 0 0,0 0 0 16,62-4 0-16,-62 4 0 0,0 0 0 0,0 0 0 0,0 0 0 16,0 0-32-16,59-7-16 0,-59 7 0 0,0 0 0 15,0 0-144-15,0 0 0 0,55-10 0 0,-55 10 128 16,0 0-128-16,0 0 0 0,0 0 0 0,0 0 0 15,59-3 0-15,-51 5 128 0,0-1-128 0,-2 2 128 16,2 1 48-16,-1-1 0 0,-1 2 0 0,1 1 0 16,0-2 160-16,-1-1 48 0,0 0 0 0,2-1 0 15,0 0-224-15,0-2-32 0,-8 0-128 0,0 0 192 16,0 0-192-16,0 0 128 0,0 0-128 0,56-22 0 16,-56 22 192-16,0 0-48 0,0 0-16 0,0 0 0 0,0 0 80 0,0 0 16 15,55-13 0-15,-49 16 0 0,1-3-80 0,0 4-16 16,0-2 0-16,1 2 0 0,-1-2 816 0,-1 2 144 15,2-2 48-15,0 2 0 0,0-1-912 0,-1-3-224 16,-7 0 0-16,0 0 0 16,0 0-768-16,0 0-192 0,0 0-32 0,52 1-16 0,-52-1 800 0,0 0 208 15,0 0 0-15,0 0 0 0,56-25 0 0,-56 25 0 16,0 0 0-16,0 0-128 0,0 0 128 0,0 0 0 16,58-5 0-16,-58 5 0 0,0 0 0 0,0 0 0 0,0 0 128 15,0 0-128-15,52 4 0 0,-46-3 0 16,-6-1 0-16,0 0 0 0,0 0 0 0,0 0 0 15,0 0 0-15,64-5 128 0,-64 5-128 0,0 0 0 0,0 0 0 0,0 0 0 16,65-8 0-16,-65 8 0 0,0 0 0 0,0 0 0 16,54-13 0-16,-54 13 0 0,0 0 0 0,0 0 0 15,0 0 0-15,68-16 0 0,-68 16 0 0,0 0 0 16,0 0 0-16,0 0 0 0,58-9 0 0,-58 9-128 16,0 0 896-16,0 0 192 0,0 0 48 0,45 12 0 31,-37-6-1600-31,1-1-320 0,-1 1-64 0,-1 3-16 0,0-6 800 0,1 3 192 0,0 3 0 0,1-3 0 15,1-2 0-15,0 0 0 0,2 1 0 0,-1-4 0 16,-11-1 0-16,0 0 0 0,0 0-160 0,57-1 160 16,-57 1 0-16,0 0 0 0,0 0 0 0,63-15 0 15,-63 15 0-15,0 0 0 0,0 0 0 0,61-10 0 0,-61 10 0 0,0 0 0 16,0 0 0-16,53-4 0 16,-53 4 0-16,0 0 0 0,0 0 0 0,46 10 0 0,-46-10 704 0,0 0 256 15,0 0 48-15,47 12 16 0,-47-12-832 0,0 0-192 16,0 0 0-16,52 7 0 15,-52-7-832-15,0 0-176 0,0 0-16 0,59-5-16 16,-59 5 832-16,0 0 208 0,0 0 0 0,71-16 0 0,-71 16 0 0,0 0 0 16,0 0 0-16,69-16 0 0,-69 16 192 0,0 0 0 15,0 0-16-15,0 0 0 0,58 0 336 0,-58 0 64 16,0 0 0-16,0 0 16 0,0 0 48 0,0 0 16 16,58-3 0-16,-58 3 0 0,0 0-432 0,0 0-96 15,0 0 0-15,0 0-128 0,63-12 0 0,-63 12 0 0,0 0 0 16,0 0 0-16,0 0 144 0,61-18-144 15,-61 18 0-15,0 0 144 0,0 0-144 0,0 0 160 0,62-22-160 0,-62 22 160 0,0 0-32 0,0 0-128 16,63-27 192-16,-63 27-64 16,0 0 16-16,0 0 0 0,0 0 0 0,54-14 0 0,-54 14-144 0,0 0 0 15,0 0 0-15,0 0 0 0,59 0 0 0,-59 0 0 0,0 0 0 16,0 0 0 0,46 7 0-16,-35-4 0 0,0 0 0 0,1 0 0 15,-1 0 0-15,1 1 0 0,0-3 0 0,0 1 0 16,-3 1 0-16,-9-3 0 0,0 0 0 0,0 0 0 15,44 10 0-15,-44-10 0 0,0 0 0 0,39 8 0 16,-39-8 0-16,0 0 0 0,0 0 0 0,58 8 0 16,-58-8 0-16,0 0 0 0,0 0 0 0,54 6 0 0,-54-6 0 0,0 0 0 0,0 0 0 0,55 9 0 31,-55-9 0-31,0 0 0 0,45 6 0 0,-45-6 0 0,0 0 0 0,49 7 0 16,-49-7 0-16,0 0 0 0,56 6-128 0,-56-6 128 15,0 0 0-15,62 4 0 0,-62-4-128 16,0 0 128-16,63 3-160 0,-63-3 160 0,0 0-192 0,59 2 192 15,-59-2-208-15,0 0 80 0,59 4 128 0,-59-4 0 16,0 0-144-16,55 10 144 0,-55-10 0 0,0 0 0 16,53 12 0-16,-53-12 0 0,42 6 0 0,-42-6 0 0,46 6-144 0,-46-6 144 0,50 7-176 0,-50-7 32 31,54 0 0-31,-54 0 0 0,50 0-64 0,-50 0-16 16,0 0 0-16,73 0 0 0,-73 0 224 0,0 0 0 15,73 3-160-15,-73-3 160 0,0 0 0 0,65 6 0 16,-65-6 0-16,45 7 0 0,-45-7 0 0,51 6 0 15,-51-6 0-15,58 6 128 0,-58-6-128 0,62 4 0 0,-62-4 0 16,63 2 128-16,-63-2-128 0,53 4 0 0,-53-4 0 0,56 2 0 16,-56-2 0-16,57 0 0 0,-57 0 0 0,54-6 0 0,-54 6 0 0,0 0 0 15,68-16 144-15,-68 16-144 0,0 0 176 0,66-21-48 16,-66 21 0-16,0 0 0 16,60-22-128-16,-60 22 192 0,0 0-192 0,0 0 192 15,71-19-192-15,-71 19 128 0,0 0-128 0,0 0 128 16,0 0-128-16,59-6 0 0,-59 6 0 0,0 0 128 15,0 0-128-15,0 0 0 0,52 6 0 0,-52-6 128 16,0 0-128-16,0 0 0 0,51 5 0 0,-51-5 0 16,0 0 0-16,0 0 0 0,0 0 0 0,58-6 0 15,-49 6 0-15,-1-2 0 0,2-1 0 0,-10 3 0 16,0 0 0-16,0 0 0 0,0 0 0 0,56-17 0 0,-56 17 128 0,0 0-128 16,0 0 128-16,0 0-128 0,0 0 160 0,63-15-160 0,-63 15 192 0,0 0-192 15,0 0 128-15,0 0-128 0,55-4 0 0,-43 5 0 16,-12-1 0-16,0 0 0 15,0 0 0-15,49 9 0 0,-37-6 0 0,1 0 0 16,-1 3 0-16,-1-2 0 0,0-1 0 0,0 0 0 16,2 1 0-16,-1 1 0 0,1 1 0 0,-1 2 0 15,2-2 0-15,-2 0 0 0,0 0 0 0,2 0 0 16,-1 1 0-16,1-1 0 0,0 0 0 0,-3-2 0 16,0-2 0-16,0 2 0 0,-11-4 0 0,0 0 0 15,0 0 0-15,52 1 0 0,-52-1 0 0,0 0 0 16,0 0 0-16,56-4 0 0,-56 4 0 0,0 0 0 15,0 0 0-15,55-3 0 0,-55 3 0 0,0 0 0 16,0 0 128-16,58-4-128 0,-58 4 128 0,0 0-128 0,0 0 144 0,57 6-144 16,-57-6 0-16,0 0 128 0,39 7-128 0,-27-4 0 15,-12-3 0-15,0 0 0 16,40 7 0-16,-27-4 0 0,-13-3 0 0,0 0 0 0,0 0 0 0,53-3 0 16,-53 3 0-16,0 0 0 0,0 0 0 0,0 0 0 15,60-7 0-15,-60 7 0 0,0 0 144 0,0 0-144 16,0 0 128-16,53-6-128 0,-42 6 128 0,-1 0-128 15,1 0 0-15,-2 1 128 0,1 1-128 0,-2-2 0 16,2 0 0-16,-1 3 0 0,1-3 0 0,0 0 0 16,-10 0 0-16,0 0 0 0,0 0 0 0,0 0 0 15,54-6 0-15,-54 6 0 0,0 0 0 0,0 0 0 16,0 0 0-16,66-15 0 0,-66 15 0 0,0 0 0 16,0 0 0-16,0 0 0 0,63-6 0 0,-63 6 0 0,0 0 0 15,0 0 0-15,49 2 0 0,-37 1 0 0,0 0 0 16,-1 0 0-16,0 1 0 0,0-2 0 0,-1-2 0 0,1 4 0 15,0-4 0-15,0 1 0 0,-1-1 0 0,1 2 0 0,-11-2 0 0,0 0 0 16,0 0 0-16,56 0 0 0,-56 0 0 0,0 0 0 16,49 3 0-16,-49-3 0 15,0 0 0-15,54 0 0 0,-54 0 0 0,0 0 0 16,49-3 128-16,-49 3-128 0,0 0 0 0,0 0 0 16,53-2 0-16,-42 4 0 0,0-2 144 0,-1 0-144 15,0 3 160-15,0 1-160 0,-1-2 224 0,-1 2-48 16,0-2-16-16,0 0 0 0,2-2-160 0,-1 0 192 0,1 0-192 0,-1 0 192 0,2 0-192 0,-11 0 0 31,0 0 0-31,0 0 0 0,50-2 0 0,-50 2 0 16,0 0 0-16,0 0 0 0,0 0 0 0,62-6 0 0,-62 6 0 0,0 0 0 15,0 0 0-15,61-2 0 0,-61 2 0 0,0 0 0 16,0 0 0-16,60-4 0 0,-60 4 0 0,0 0 0 16,0 0 0-16,0 0 0 0,65-6 0 0,-65 6 128 15,0 0-128-15,0 0 0 0,0 0 144 0,59-4-144 16,-47 8 0-16,0-4 128 0,0 1-128 0,-1 1 0 15,0-2 0-15,0 3 0 0,-1-3 0 0,0 0 0 16,1 0 0-16,2 0 0 0,-1 0 0 0,-12 0 0 16,0 0 0-16,0 0 0 0,56-10 0 0,-56 10 0 15,0 0 0-15,0 0 0 0,56-12 0 0,-56 12 0 16,0 0 0-16,0 0 0 0,64-16 0 0,-64 16 0 16,0 0 0-16,0 0 0 0,69-19 0 0,-69 19 0 15,0 0 0-15,0 0 0 0,65-18 0 0,-65 18 0 0,0 0 0 0,0 0 0 16,55-13 0-16,-55 13 128 0,0 0-128 0,0 0 0 15,59-13 0-15,-59 13 0 0,0 0 0 0,0 0 0 16,64-13 0-16,-64 13 0 0,0 0 0 0,0 0 0 0,0 0 0 0,61-16 0 16,-52 14 0-16,-2 2 0 15,2 0 0-15,-3 0 0 0,1 0 128 0,-2 0-128 16,-1 2 128-16,-2-1-128 0,1 2 128 0,-2-1-128 16,0 2 128-16,-1-3-128 0,0 4 0 0,-1-4 0 15,0 4 0-15,0-1 128 0,-1-1-128 0,1-2 0 16,0 1 0-16,1 1 0 15,-1 0-592-15,1-1-48 0,0 0 0 0,-2 1-17072 0</inkml:trace>
  <inkml:trace contextRef="#ctx0" brushRef="#br0" timeOffset="101661.01">27623 10225 15663 0,'0'-2'1392'0,"0"-2"-1120"15,0 2-272-15,-1 2 0 0,1-3 1536 0,-1 2 256 16,0-4 64-16,-2 0 0 0,-1-1-32 0,-1-5 0 15,-1 3 0-15,-1-2 0 0,-3 2-288 0,3 0-48 16,-2 2-16-16,0 0 0 0,-1 0-256 0,0 1-48 16,-1 1-16-16,-1 0 0 0,-2 1-464 0,1 3-112 15,-2 0 0-15,0 1-16 0,0 1-304 0,2 5-64 16,-1-4-16-16,2 6 0 0,-2 1-176 0,2 0 192 0,-2 5-192 0,2-2 192 16,-2 6-192-16,2 0 192 15,-2 6-192-15,2 0 192 0,-1 1-192 0,2 2 160 0,0 1-160 0,1 2 160 16,0-2-160-16,2 2 192 0,0 0-192 15,1-1 192-15,1 5-192 0,0-1 128 0,-1 3-128 0,0-1 128 16,1 2-128-16,-2 2 0 0,2 5 144 0,-1-1-144 16,1-2 0-16,1 1 0 0,0 4 0 0,1-1 128 15,3 0-128-15,1-4 0 0,2-1 0 0,2-7 0 16,3-1 0-16,2-5 0 0,1-2 0 0,1-1 0 16,0-3 0-16,1-1 0 0,2-1 0 0,0-4 0 15,1-1 0-15,-1-2 0 0,0 0 0 0,0-5-128 16,-1 2 128-16,-13-10 0 0,26 13 0 0,-26-13-128 15,24 12 128-15,-13-8-128 0,0 2 128 0,-2 0-128 0,2 1 128 16,-4 2 0-16,1-3-144 0,-4 2 144 16,3 3 0-16,-2 2 0 0,-2 2 0 0,0 1 0 0,-2 0-160 0,-2 3 160 15,0-2 0-15,-3 2-144 0,-1 2 144 0,-3 1 0 16,-1 2-144-16,-3 3 144 0,0 1 0 0,-2 2-144 16,0 3 144-16,-2 3 0 0,-2 2-240 0,0 3 64 15,-2 3 16-15,0-2 0 0,0 1-16 0,2-5 0 16,-1 1 0-16,3-5 0 0,3 3 176 0,1-2 0 15,3-2 128-15,-1 1-128 0,2 0 192 0,0-2-16 16,1 1-16-16,2-3 0 0,1-1-160 0,0-3 0 16,0-1 0-16,3-3 0 0,2-2 0 0,2 1 0 15,-3-3 0-15,2-2 0 0,2 0 0 0,1 0 0 16,-2-1 0-16,1 3 0 0,1-2 0 0,0 2 0 16,0 1 0-16,0-1 0 0,0 5 0 0,2-1 0 0,-1 3 0 0,2 3 0 15,-1 0 0-15,2 2 0 0,-2 4 0 0,1-5 0 16,-1 3 0-16,1 2 0 0,-2-2 0 15,-1-1-176-15,0 3-128 0,0-1-16 0,-2-1-16 0,1 2 0 16,1 3 208-16,-1-1 128 0,-1 1-160 0,0-1 160 16,-2-2 0-16,0 0 0 0,-1-2 128 0,-1-2-128 15,-1 4 288-15,-3-2-48 0,-1 2-16 0,-3 1 0 16,0 0-64-16,-3-1-16 0,-2 2 0 0,-2 1 0 16,1-6-16-16,-1 2-128 0,-2 2 192 0,-1 0-64 15,2-1-128-15,0 1 160 0,-2 0-160 0,0 2 160 16,3-3-160-16,0-2 0 0,1 1 0 0,1-1 0 15,0-1 0-15,0 0 0 0,2-3 0 0,0 0 0 0,2-4 0 0,-1 1 0 16,1-3 0-16,0-3 0 0,2-1 0 0,2-2 0 16,0-2 0-16,2 1 0 0,2-3 0 0,1-2 0 15,1 0 0-15,3-2 0 0,2-1 0 16,2 0 0-16,0-1 0 0,3-3 0 0,1 0 0 0,3 0 0 16,2 1 0-16,-2-1 0 0,-1 0 0 0,-13-3 0 15,31 7 0-15,-13-2 0 0,1 1 0 16,-2 2 0-16,2 0 0 0,-3 2 0 0,0 3 0 0,-1-1 0 15,-2 4 0-15,-2 0 0 0,1 3 0 0,-3 3 0 16,1 0 0-16,-2 3 0 0,-1 5 0 0,-2 3 0 16,0 0 0-16,-1 4 0 0,-1 1 0 0,0 0 0 15,-2 0-176-15,-1 3 176 0,-2 1 0 0,-2 1 0 16,-2-1 0-16,0 2-128 0,-2-2 128 0,1 1 0 16,-2-1 0-16,-1 1 0 0,3-2 0 0,-2-3 0 15,1 3 0-15,0-5 0 0,2-2 0 0,0-2 0 0,2-3 128 0,2-1-128 16,0-4 0-16,5-1 144 0,-2-1-144 0,3-5 0 0,1 2 0 0,-2-3 0 15,4 1 0-15,-1 0 0 0,1 4 0 0,2-3 0 16,1 3 0 0,1-3-192-16,0 5 0 0,1-5 0 0,-1 2 0 0,2-2 0 15,-1 2 192-15,1-1 0 0,-1-3-160 0,0 0 160 16,1 2 0-16,-1-3 0 0,2 5 192 0,-1-1-64 16,1 0-128-16,-1 2 128 0,1 2-128 0,0-1 128 15,-3 1-128-15,-1 2 0 0,-2 6-192 0,-3-2 192 0,0 5-384 0,-4 1 64 0,-1-1 0 0,-2 2 0 31,1 1 128-31,-4 2 16 0,-1 3 16 0,-3 4 0 16,0-2 160-16,-1 1 0 0,-1 2 0 0,0 1 0 16,0-1 0-16,-1-3 192 0,1 1-32 0,-1-1-16 0,3 0-144 15,1-5 0-15,1 2 0 0,1 0 0 0,2 0 0 0,3-1 0 16,-2 1-128-16,4 4 128 0,2-3-304 0,2 4 16 16,1-4 0-16,1 2 0 15,3-1-704-15,0-3-144 0,1 1-16 16,0 0-16-16,4-1-16 0,-2-3 0 0,-1-2 0 0,0-2 0 15,2 1 496-15,1-4 112 0,-2-3 0 0,2-4 16 0,0-1 208 0,1-4 32 16,1-2 16-16,4-4 0 16,3-6-1456-16,3-2-288 15</inkml:trace>
  <inkml:trace contextRef="#ctx0" brushRef="#br0" timeOffset="104118.6">28025 10646 14735 0,'0'-3'1312'0,"0"3"-1056"16,0 0-256-16,0 0 0 0,0 0 1408 0,0-2 240 15,-1 2 32-15,1-1 16 0,0 1 128 0,0-3 32 16,-1 3 0-16,-1-2 0 0,2 2-656 0,-1-2-128 16,-1 2-32-16,1 0 0 0,-3 2-208 0,1-2-32 15,0 2-16-15,-2 1 0 0,0 0-288 0,-3 3-64 16,1 1-16-16,-1-4 0 0,1 6-96 0,0-3 0 15,-2 4-16-15,0-4 0 0,2 4-304 0,1-1 128 16,0-2-128-16,1 2 0 0,0-2 0 0,2 2 0 16,1-3 0-16,0 2 0 0,2-2 0 0,0 0 0 0,3 0 0 15,-2 0 0-15,3-3 0 0,0 0 0 16,-1 1 0-16,1-1 0 0,-4-3 0 0,0 0 0 0,0 0-160 16,0 0 160-16,0 0 0 0,0 0 0 0,0 0 0 0,41 18 0 15,-41-18 192-15,0 0-32 0,0 0-16 0,0 0 0 16,0 0 80-16,26 22 16 0,-24-18 0 0,0 0 0 15,-1 1-64-15,-1 1-16 0,-1-2 0 0,-1 2 0 16,-1 0-32-16,-1-2 0 0,0 2 0 0,-1-2 0 16,0 4 0-16,-1-2-128 0,0 1 192 0,0-1-64 15,0 1-128-15,-2-3 192 0,2 2-192 0,-1 0 192 16,0-1-192-16,1 0 128 0,1 0-128 0,0-1 128 0,2 0-128 0,-1-2 0 0,1 1 0 0,2 0 128 16,1-2-128-16,0 1 0 0,1-1 0 15,1 1 0-15,1-2 0 16,1 2 0-16,-4-2 0 0,0 0 0 0,0 0 160 0,0 0-160 15,0 0 192-15,0 0-192 0,45 15 208 0,-45-15-64 16,0 0-16-16,0 0 0 0,0 0-128 0,35 22 128 16,-35-22-128-16,0 0 128 0,0 0-128 0,0 0 0 0,21 22 0 0,-18-16 0 0,1 0 0 15,-3 1 0-15,0-1 0 0,0 0 0 0,-1 0 0 0,0-2 0 32,-1 2 0-32,-1 0 0 0,-1-2 0 0,1 2 0 15,-1-2 0-15,1 1 0 0,-1 1 0 0,0 1 0 16,-1 2 0-16,0-3 0 0,-1 2 0 0,0 0 0 15,0 0 0-15,0 0 0 0,0 0 0 0,0-2 0 16,2 3 0-16,-1-3 0 0,2 0 0 0,0 0 0 16,2-2 0-16,0-2 0 0,2 2 0 0,0-4 0 0,2 3 0 0,-4-3 0 15,0 0 0-15,0 0 0 0,0 0 0 0,0 0 0 0,0 0 0 0,0 0 0 16,52 0 0-16,-52 0 0 16,0 0 0-16,0 0 0 0,0 0 0 0,57-7 0 15,-57 7 0-15,0 0-144 0,0 0 144 0,51-12-12224 16,-51 12-2384-16</inkml:trace>
  <inkml:trace contextRef="#ctx0" brushRef="#br0" timeOffset="112060.79">28312 10757 11967 0,'0'0'1072'0,"0"0"-864"16,0 0-208-16,0 0 0 0,0 0 1808 0,0 0 320 15,0 0 64-15,0 0 16 0,1 0 1056 0,2 2 192 16,-1 2 64-16,1-1 0 0,0 4-1328 0,1-1-256 16,-1 3-48-16,0 1-16 0,1 0-976 0,0 2-192 15,-2 0-32-15,1 4-16 0,-1-2-272 0,-1 1-48 0,1 1-16 0,-2 3 0 16,-2-3-192-16,1 2-128 15,0-2 160-15,-2-2-160 0,1 2 128 0,0-1-128 16,0-3 0-16,0-2 0 0,-1 2 0 0,2-2 0 16,-1 0 0-16,2-1 0 0,-2-2 0 0,4-2-208 15,-2-1 64-15,2-2 16 16,2-2-1168-16,0 0-240 0</inkml:trace>
  <inkml:trace contextRef="#ctx0" brushRef="#br0" timeOffset="112741.26">28537 10633 19343 0,'-1'0'848'0,"1"-2"192"0,0 1-832 0,0-1-208 0,0 2 0 0,0 0 0 0,0 0 3520 0,0 0 640 0,-1-1 144 0,1 1 32 31,0 0-2144-31,0 1-416 0,0 1-96 0,-2 1-16 16,2-1-1008-16,0 3-208 0,0-2-32 0,2 3-16 16,-1 1-128-16,1-4-16 0,1 3-16 0,1 1 0 15,-4-7-240-15,0 0 128 0,16 16-128 0,-16-16 0 0,0 0 0 0,0 0 0 16,28 21 0-16,-28-21 0 0,0 0 0 0,0 0 0 16,0 0 0-16,0 0 0 0,40 20 0 0,-40-20 0 15,0 0 0-15,0 0 0 0,0 0 0 0,0 0 0 16,16 18 0-16,-16-14 0 0,0 0 0 0,0 0 0 15,-2 3 0-15,1-4 0 0,0 1 0 0,-1-1 0 0,-1 0 0 0,-1 1 0 0,2-2 0 16,-2 1 0 0,0 1 0-16,1-2 0 0,-1 2 0 0,-1-3 0 15,0 2 0-15,-1-1 0 0,0-1 0 0,1 2 0 16,-1-1 0-16,1 2 0 0,0-2 0 0,0 0 0 16,1 3 0-16,2-4 0 0,-1 1 0 0,3 2 0 15,0-2 0-15,3 2 0 0,-1 0 0 0,3 1 0 16,-5-5 0-16,0 0 0 0,0 0 144 0,25 20-144 15,-25-20 128-15,0 0-128 0,25 22 208 0,-25-22-32 0,16 15-16 0,-9-5 0 16,0-3-160-16,0 2 128 0,0-1-128 0,-1 0 128 16,0-2-128-16,-1 3 0 0,0-3 0 0,0 1 0 15,-2-1 0-15,-1 1 128 0,-1 0-128 0,1-1 0 16,-2 3 128-16,0-3-128 0,-2 0 0 0,0 0 128 16,1 1-128-16,-2-4 160 0,1 3-160 0,-2 1 160 15,0-1-32-15,-1-3-128 0,2 4 192 0,-2-4-64 16,0 2-128-16,0 0 128 0,-1 0-128 0,2-1 128 15,-1 0-128-15,1 1 0 0,1-2 0 0,-1 1 128 16,1 0-128-16,0 1 0 0,0-2 0 0,1 1 0 16,-2 1 0-16,2-1 0 0,-1-2 128 0,1 2-128 15,0 0 0-15,0-1 0 0,1 2 0 0,-1-1 0 0,2-2 0 0,-1 0 0 16,1 0 0-16,0-2 0 0,0 3 0 0,1-3 0 0,-1 0 0 0,0 1 0 16,2-1-320-16,-1-1 0 15,1 1 0-15,1-3 0 16,-3 3-640-16,0 0-112 0,0 0-16 0,0 0-17680 15</inkml:trace>
  <inkml:trace contextRef="#ctx0" brushRef="#br0" timeOffset="112942.48">28799 11194 13823 0,'-1'3'1216'0,"0"0"-960"15,1-3-256-15,-1 2 0 0,1-2 3312 0,0 1 608 0,0 2 128 0,0-1 32 0,-2 2-656 0,1 0-128 16,1 2-32-16,-1 3 0 15,0-2-2144-15,1 2-432 0,0 1-96 0,0-1-16 16,0 1-320-16,0 1-80 0,1-1-16 0,-1 0 0 16,0-1-160-16,0 1 0 0,1 0 0 15,-1-2 0-15,0-1 0 0,1-3 0 0,1 1 0 0,-1-1-12752 16,1-1-2480-16</inkml:trace>
  <inkml:trace contextRef="#ctx0" brushRef="#br0" timeOffset="113857.73">29404 10703 12895 0,'-3'-3'1152'0,"2"1"-928"0,0 0-224 0,0 0 0 15,1 2 1728-15,-1 0 288 0,-1 0 64 0,0-4 16 16,-2 2 752-16,0-1 160 0,1 2 16 0,0-3 16 16,1 4-1168-16,1-2-224 0,-1 2-48 0,1 0-16 0,0 0-560 0,0 0-128 15,-1 2 0-15,2-2-16 16,-1 4-464-16,0-2-96 0,0 2 0 0,-1 0-16 16,2 2-112-16,-1-2 0 0,1 1-16 0,0 1 0 0,0 1-176 0,0 0 192 15,-1-1-192-15,1 4 192 0,0-2-192 0,-1 2 0 16,-1 0 144-16,2-1-144 0,-1 3 0 0,0-2 0 15,0 2 0-15,-1-1 0 0,1 1 0 0,-1-3 0 0,1 1 0 0,-1-1 0 0,1-2 0 0,0 2 0 32,0-3 0-32,1 0 0 0,-2 1 0 0,2-4 0 15,0 4 0-15,0-4 0 0,0 3 0 0,0-3 0 16,0 1 0-16,0-1 0 0,0 2 0 0,0-1 0 16,0-3 0-16,0 2 0 0,2-1 0 0,-2-1 0 15,0-1 0-15,0 3 0 0,1-3 0 0,0 0 0 16,2-3 0-16,-1 2 0 0,-2 1 0 0,0 0 0 15,0 0 0-15,0 0 0 0,0 0 0 0,0 0 0 16,48-22 0-16,-48 22 128 0,0 0-128 0,0 0 144 0,0 0-144 0,0 0 160 16,0 0-32-16,56 0 0 0,-56 0 0 0,0 0 0 15,13 12-128-15,-10-7 192 0,-2 4-192 0,-1-3 192 16,-1 0-192-16,-2 4 160 0,1-1-160 0,-3 1 160 16,1 0-160-16,-2-1 160 0,0 3-160 0,0-2 160 15,0-1-160-15,-2 0 0 0,1 1 0 0,-2 0 0 0,2-3 0 0,-1 2 0 0,1 0 128 0,-1-2-128 31,2 2 0-31,1-3 0 0,2 0 0 0,-1 1 0 16,0 0 0-16,3-1 128 0,0 0-128 0,1-2 0 0,1 1 128 0,0-2-128 0,2 4 0 0,-1-4 128 31,1 1-128-31,0 1 0 0,1-1 0 0,1-2 0 16,-5-2 0-16,0 0 0 0,0 0 0 0,0 0 0 0,0 0 0 0,0 0 0 16,48 11-192-16,-48-11 192 15,0 0-672-15,0 0-16 0,0 0 0 0,0 0-12048 0,61-13-2400 0</inkml:trace>
  <inkml:trace contextRef="#ctx0" brushRef="#br0" timeOffset="114341.76">29718 10893 24879 0,'-5'-2'1088'0,"3"0"256"0,0-3-1088 0,1 4-256 0,1 1 0 15,1 0 0-15,-1-2 2448 0,2 0 432 16,-1 0 96-16,0-2 16 0,-1 4-1056 0,0 0-208 16,0 0-32-16,0 0-16 0,0 0-912 0,45-28-192 0,-45 28-48 0,0 0 0 15,0 0-192-15,0 0-32 0,0 0-16 0,55-13 0 16,-55 13-112-16,0 0-32 0,0 0 0 0,0 0 0 16,42 13-144-16,-42-13 0 0,0 0 144 0,0 0-144 15,30 22 0-15,-25-16 0 0,0 0 0 0,-3 4 0 16,1-2 0-16,-3 3-160 0,-1-1 160 0,-2 0-208 31,-1 2-176-31,-1 0-16 0,-1 2-16 0,-1 1 0 0,-1-3 32 0,-3 4 16 0,1-3 0 0,-2 0 0 16,-2 0 48-16,0-1 16 0,-2 0 0 0,-2-1 0 15,2 1 112-15,3-6 0 0,-1 0 16 0,2-1 0 16,0-3 176-16,3 1 0 0,1-3 0 0,2 0 0 0,2-3 0 0,4 0 0 16,1-4 0-16,-1 7 128 0,0 0 80 0,0 0 32 15,28-34 0-15,-28 34 0 0,0 0 112 0,0 0 32 16,52-37 0-16,-52 37 0 0,0 0-32 0,0 0 0 15,50-20 0-15,-50 20 0 0,0 0-96 16,0 0 0-16,0 0-16 0,53 2 0 0,-53-2-112 0,0 0-128 16,0 0 176-16,30 20-176 0,-24-14 128 0,-1 2-128 0,0 0 0 0,-1 1 0 0,0-1 0 15,-2 0 0-15,1-2-128 0,-1 1 128 32,-1-1-640-32,1-3-16 0,-1 1-16 0,1-1-12256 15,-1-2-2432-15</inkml:trace>
  <inkml:trace contextRef="#ctx0" brushRef="#br0" timeOffset="114958.06">30100 10719 26719 0,'-2'0'1184'0,"2"-3"240"0,1 2-1136 0,-1 0-288 0,1 1 0 0,-1 0 0 15,1 0 2304-15,1 0 416 0,0 0 80 0,1 0 16 16,-3 0-1072-16,0 0-208 0,0 0-32 0,0 0-16 16,0 0-736-16,0 0-160 0,40 17-16 0,-40-17-16 15,0 0-240-15,15 16-64 0,-10-10 0 0,0 2 0 16,0 0-112-16,0-1-16 0,0 0-128 0,0 2 192 0,-5-9-192 0,11 12 0 16,-7-6 128-16,1 0-128 15,-2 1 0-15,1-4 0 0,-1 3 0 0,-1-2 0 0,-1 2 0 0,-1-3 0 0,0 3 0 0,-1-2 0 16,0 2 0-1,-3 0 0-15,0-2 0 0,-1 2 0 0,-1 0 0 0,0 0 0 16,1 0 0-16,-2 1 0 0,1-1 0 16,-2 1-208-16,1-1 64 0,0 1 16 0,1-1-64 0,1 0-16 15,2-2 0-15,0-1 0 0,1 0 208 0,2 1-192 16,0-2 192-16,1 1-192 0,0-2 192 0,2 1 0 16,-1-1 0-16,-2-1 0 0,0 0 0 0,0 0 0 15,0 0 0-15,0 0 0 0,0 0 0 0,0 0 0 16,0 0 176-16,41 15-48 0,-41-15 32 0,0 0 16 15,0 0 0-15,0 0 0 0,25 23-176 0,-22-17 192 16,1-3-192-16,-1 4 192 0,0-2-192 0,-2 0 0 16,2 1 0-16,-3-1 128 0,2 1-128 0,-2-2 0 0,2-2 0 0,-1 2 0 15,-1-1 0-15,1 1 0 0,-1 1 0 0,1-1 0 16,-1 0 0-16,0 0 0 0,-1 1 0 0,0 0 0 0,1 2 0 0,-3-4 0 16,2 3 0-16,-1 1 128 0,-1-1-128 0,1 0 128 0,-1 0-128 15,1-1 128 1,-1 1-128-16,1 1 0 0,-1 1 0 0,0-2 128 15,-1 1-128-15,0-1 0 0,1-3 0 0,0 4 0 16,-1-4 0-16,2 1 0 0,-1 1 0 0,2-4 0 16,0 2 0-16,1-1 0 0,0-2 0 0,0 0 0 15,1 0-192-15,-1 0-80 0,0 0-16 0,0 0 0 16,0 0-400 0,0 0-80-16,0 0 0 0,0 0-18432 0</inkml:trace>
  <inkml:trace contextRef="#ctx0" brushRef="#br0" timeOffset="115212.43">30502 11263 17503 0,'-5'2'768'0,"4"-1"176"0,0 2-752 0,1-3-192 15,-2 2 0-15,2-2 0 0,0 0 2256 0,-1 0 432 16,1 2 64-16,-1 0 32 0,1 2 352 0,-1-2 64 15,1 2 0-15,0 0 16 0,-2 1-2000 0,2 1-416 16,0-1-80-16,-1 3-16 0,1-1-416 0,-1 1-96 16,1 2 0-16,-1 0-16 0,-1-1-176 0,1 2 0 15,1 0 0-15,0 0 0 0,-1 0 0 0,1-1 0 0,-1 3 0 16,1-4 0-16,0 4-144 0,0-3-112 0,0-2-32 0,1 2-12080 16,0 0-2416-1</inkml:trace>
  <inkml:trace contextRef="#ctx0" brushRef="#br0" timeOffset="116026.05">30976 10832 16575 0,'-3'-2'1472'0,"1"2"-1168"0,0-3-304 0,2 2 0 16,0 1 1968-16,-1 0 336 0,-1 0 64 0,-1 0 0 15,0 0 400-15,-2-2 80 0,0 4 16 0,0-2 0 0,2 1-1248 0,1 2-240 16,-1 1-48-16,2 1-16 0,1-2-736 0,0 3-160 15,0-2-32-15,1 2 0 16,1 1-96-16,-1 1-32 0,1-2 0 0,-1 4 0 16,2-4-128-16,-2 4-128 0,2 0 192 0,-1-1-192 15,-1 1 0-15,2 0 0 0,-2 0 0 0,-1-1 0 16,0 0 0-16,-1 0 0 0,1-3 0 0,-1 1 0 16,-2 0 0-16,1-1 0 0,-1-3 0 0,1 2 0 15,-2-1 0-15,0-3 0 0,1 2 0 0,-2-1 0 0,1-2 0 0,-1 0 0 16,1 0-192-16,-1 0 192 0,2 0-176 0,-1 0 176 15,0 0-192-15,0 0 192 0,2 0-128 0,1 0 128 16,0 0 0-16,-1 0 0 0,2 0 0 0,2 0 0 16,-2 0 0-16,1 0 0 0,1 0 0 0,1 0 0 15,-1 0 0-15,1 2 0 0,-3-2 160 0,0 0-160 16,0 0 160-16,0 0-160 0,0 0 160 0,0 0-160 16,0 0 160-16,0 0-160 0,44 8 128 0,-39-4-128 15,1 1 0-15,-1 0 0 0,0 1 128 0,0 3-128 16,-1-1 0-16,-2 0 0 0,1 2 0 0,-2 1 128 15,-1-1-128-15,0 2 0 0,-2-2 0 0,0 2 0 16,-1 1 0-16,-1-2 0 0,0 0 0 0,0-1 0 16,0 0 0-16,-1-2 0 0,0 0 0 0,0 0 0 0,0-1 0 0,0 0 0 15,-1 2 0-15,-1-3 0 0,2 0 0 16,1 0 0-16,-1 0 0 0,1 2 0 0,0-2 0 16,0 3 0-16,1-3 0 0,2-1 0 0,-1 0 0 0,2 1 0 15,2-2 128-15,0-2-128 0,2-1 0 0,-4-1 144 16,0 0-144-16,0 0 0 0,0 0 0 0,0 0 0 31,0 0-368-31,57-16-48 0,-57 16-16 0,0 0-18368 0</inkml:trace>
  <inkml:trace contextRef="#ctx0" brushRef="#br0" timeOffset="116585.17">31212 11023 8287 0,'-4'0'736'0,"2"-1"-592"0,0-1-144 0,2 1 0 0,2 1 3280 0,-2 0 624 15,0-2 128-15,1 0 32 0,0 0-128 0,-1 2-32 16,0 0 0-16,0 0 0 0,0 0-2112 0,0 0-448 16,0 0-64-16,0 0-32 0,0 0-672 0,0 0-144 15,0 0-32-15,0 0 0 0,52-15-160 0,-52 15-48 16,0 0 0-16,16 15 0 0,-16-15-192 0,9 12 0 15,-4-4 128-15,-2-2-128 0,0 0 0 0,-1-1 0 16,1 0 0-16,-2 0 0 0,-1-1-176 0,0-1 32 16,0 0 0-16,0-1 0 0,-2 2-16 0,-1-2 0 15,1 2 0-15,-2-3 0 0,-1 4-16 0,0-1 0 16,-1-1 0-16,-2 0 0 0,2 1 48 0,0 0 0 16,2 1 0-16,-1-4 0 0,3 1 128 0,1 1-128 15,1-3 128-15,0 0-128 0,2 0 128 0,1 0 0 16,-3 0 0-16,0 0 128 0,0 0 112 0,0 0 16 0,0 0 16 15,0 0 0-15,0 0-16 0,0 0 0 0,0 0 0 0,0 0 0 0,48 0-64 0,-48 0-32 16,0 0 0-16,0 0 0 16,0 0-160-16,0 0 128 0,30 17-128 0,-30-17 128 0,0 0-128 0,0 0 0 0,26 15 0 15,-26-15 0-15,0 0 0 0,0 0 0 0,23 16 0 0,-19-10 0 16,1-2 0-16,-2 1 0 0,0 1 0 0,-2-2 0 16,-1 2 0-16,0-2 0 15,0 2 0-15,-2-2 0 16,-1 1-128-16,-2 2 128 0,0-1-160 0,-1 0 160 0,-1 0-192 0,-1 1 48 15,0-1 16-15,-2 1 0 0,0-1 128 16,0 3-160-16,0-3 160 0,0-2-160 16,3 0 160-16,-1 1 0 0,3-4-144 0,2 1 144 15,1 1-128-15,1-6 128 0,1 3-160 0,1-2 160 16,-1 2-448-16,0 0 16 16,0 0 0-16,0 0 0 0,0 0-1184 0,0 0-240 0</inkml:trace>
  <inkml:trace contextRef="#ctx0" brushRef="#br0" timeOffset="117126.54">31527 10968 18431 0,'0'-5'1632'0,"0"2"-1312"0,0 2-320 0,1-2 0 0,1 1 2416 0,-2 0 400 16,0 2 96-16,1-5 16 15,0 2-208-15,-1 3-32 0,0 0-16 0,0 0 0 16,0 0-1440-16,0 0-272 0,0 0-64 0,24-39-16 16,-24 39-464-16,0 0-96 0,0 0 0 0,0 0-16 15,0 0-304-15,0 0 160 0,43 7-160 16,-43-7 128-16,0 0-128 0,23 18 0 0,-23-18 0 0,16 14 0 16,-9-8 0-16,-2 3 0 0,-1-3-128 0,1 1 128 15,-1 2-128-15,-3-3 128 0,1 0-160 0,-1 2 160 16,-1-2-144-16,-1 0 144 0,-1 0-128 0,1-2 128 15,-1 2-192-15,-1-2 64 0,1 1 0 0,-2 1 0 16,0-2 128-16,1-1-160 0,0 1 160 0,-1 1-160 16,1 1 160-16,-1-2 0 0,0 0 0 0,2-1-128 0,-1 2 128 0,1-1 0 15,2-2 0-15,0 2 0 0,0-1 0 0,0 0 0 16,2 0 0-16,1-2 0 0,-1 1 128 0,-2-2-128 0,0 0 128 0,0 0-128 16,0 0 160-16,0 0-32 0,41 10-128 0,-41-10 192 15,0 0-48-15,0 0-16 16,43 10 0-16,-43-10 0 0,0 0-128 0,0 0 128 15,40 19-128-15,-34-13 128 0,0 0-128 0,-1 0 0 0,-1 1 0 0,-3-1 0 0,0 1 0 0,-2 2 0 32,-1-3 128-32,-1 1-128 0,0 2 0 0,-2-2 0 15,0 0 0-15,-2 1 0 0,1 1 0 0,-1-2 0 16,-2 3 0-16,1-1 0 0,0-2 0 0,1 2 0 16,-1-3 0-16,2 0 0 0,1 1 0 0,1-4 0 15,2 1 0-15,1 1 0 0,-1-4 0 0,2 2 0 0,2-1-144 0,0-2 144 31,-2 0-624-31,0 0-16 0,0 0 0 0,0 0-17712 0</inkml:trace>
  <inkml:trace contextRef="#ctx0" brushRef="#br0" timeOffset="117359.95">31837 11357 10079 0,'-2'7'208'0,"1"-3"48"0,0 1 16 0,1-4 32 0,0 2-304 0,0-1 0 0,0-2 0 0,0 4 0 0,1-1 1600 0,-1 4 272 0,0 1 48 0,1 2 16 31,0 0-96-31,0-1-32 0,1 1 0 0,0-3 0 16,1 2 176-16,0-1 48 0,2 0 0 0,0 0 0 16,0 0-688-16,0 0-128 0,0 0-16 0,-1 1-16 15,0-1-752-15,-2 0-160 0,0 0-16 0,0 2-16 16,-1-2-240-16,-1 0 0 0,0 1 0 0,-3-3 0 0,2 2-240 0,-2 0-80 0,0-2-32 0,1-2 0 16,-1 2-752-16,1-2-160 0,-2-2-16 0,0 0-8240 31,3-2-1632-31</inkml:trace>
  <inkml:trace contextRef="#ctx0" brushRef="#br0" timeOffset="117575.83">32184 11407 9215 0,'1'2'400'0,"1"-2"96"0,1 0-496 0,-1 0 0 0,1 2 0 0,-2-2 0 16,0 0 1136-16,2 0 128 0,1 0 16 0,0 1 16 31,-4-1-1536-31,0 0-304 0,0 0-64 0,35 9-16 0,-35-9 464 0,0 0 160 0</inkml:trace>
  <inkml:trace contextRef="#ctx0" brushRef="#br0" timeOffset="117774.55">32531 11414 23039 0,'0'0'2048'0,"0"0"-1648"15,0 0-400-15,0 0 0 16,0 0 2640-16,0 0 448 0,0 0 96 0,0 0 16 0,0 0-1552 0,0 0-304 15,0 0-64-15,0 0-16 0,55-19-1024 0,-55 19-240 16,0 0 0-16</inkml:trace>
  <inkml:trace contextRef="#ctx0" brushRef="#br0" timeOffset="117907.42">33104 11301 18431 0,'2'3'1632'16,"1"-2"-1312"-16,-2-1-320 0,-1 0 0 0</inkml:trace>
  <inkml:trace contextRef="#ctx0" brushRef="#br0" timeOffset="119152.87">28003 11974 23039 0,'2'-3'2048'0,"0"2"-1648"16,-2-1-400-16,0 2 0 0,-3 2 1456 0,3-4 208 15,-1 4 32-15,1-2 16 0,-1 0 560 0,-1 0 112 0,0 1 32 0,-2 3 0 16,-2 1-1328-16,2-1-256 16,-1-2-48-16,0 2-16 0,2 0-448 0,-1 1-112 0,-1-1-16 0,1 3 0 15,-1-1-64-15,1 0-128 0,-1 3 176 0,0-3-176 16,1 0 128-16,-1 4-128 0,-1-4 0 0,2 4 0 16,0-4 0-16,-1 3 0 0,2 1 0 0,-2-3 0 15,-1 4 128-15,1-3-128 0,-2 0 0 0,1 2 0 16,1-2 144-16,2 0-144 0,0-1 0 0,1-1 144 15,2 0-144-15,2-2 160 0,2 2-160 0,1-4 160 16,-5-2-160-16,0 0 128 0,0 0-128 0,0 0 128 16,0 0-128-16,47 11 160 0,-47-11-160 0,0 0 160 15,0 0-160-15,0 0 0 0,0 0 0 0,0 0 128 16,36 19-128-16,-35-14 0 0,-1-1 0 0,-1 2 0 16,-1 0 0-16,-1-2 0 0,-1 2 0 0,0 0 0 0,1 0 0 0,-2 0 0 15,1 1 128-15,-1-1-128 0,0-3 0 0,0 4 0 16,0-4 144-16,0 4-144 0,1-4 0 0,0 2 0 15,1-1 0-15,-1-3 0 0,2 4 0 0,1-5 0 16,-1 4 0-16,1-4 0 0,1 0 0 0,-1 2 0 16,1-2 0-16,0 0 0 0,1 2 0 0,-1 0 0 15,0-2 0-15,1 2 0 0,1 0 0 0,-1 0 0 16,0 2 0-16,0-2 0 0,2 2 0 0,-1-1 0 16,2 0 0-16,0 1 0 0,-1-2 0 0,4 2 0 15,-7-4 0-15,0 0 0 0,0 0 0 0,0 0 144 16,34 19-144-16,-34-19 0 0,0 0 128 0,24 15-128 15,-17-8 0-15,-2 2 0 0,-1-6 128 0,0 3-128 0,-2 4 0 0,0 0 0 16,0 1 0-16,-1 1 0 0,-1-1 0 0,0 0 0 16,-1 0 128-16,-1-1-128 0,1 0 0 0,-1 2 0 15,-1-2 0-15,0 2 0 0,-1-2 0 0,0 0 0 16,0-1 160-16,2-1-160 0,-1 0 128 0,1 1-128 0,0-3 128 0,0 0-128 0,0 0 0 0,1 1 128 16,-1-4-128-16,2 3 0 0,0-2 0 15,2-2 128 1,-1 0-128-16,3 0 0 0,-4-2 0 0,0 0 0 15,0 0 0-15,0 0 0 0,0 0 0 0,0 0-176 16,50-25-368 0,-50 25-80-16,0 0-16 0,0 0-18320 0</inkml:trace>
  <inkml:trace contextRef="#ctx0" brushRef="#br0" timeOffset="119412.47">28349 12246 12895 0,'0'0'1152'0,"1"-3"-928"16,-1 2-224-16,0 1 0 0,0 1 2816 0,0-1 512 15,-1 3 96-15,0-3 32 0,0 2 368 0,-2 2 80 16,0 3 0-16,-1 2 16 0,-1 3-2464 0,-1 2-496 16,-1 1-112-16,1 3-16 0,0 5-416 0,0-3-96 15,0 4 0-15,0-2-16 0,2 3-176 0,-1-3-128 16,2 2 192-16,1-3-192 0,2-1 0 0,-1-4 0 0,2 0 0 0,0-1 0 15,2-5 0-15,-1 0-176 0,1-2 0 16,0-2 0 0,1 1-464-16,1-4-112 0,-1 0-16 0,1 0-17680 0</inkml:trace>
  <inkml:trace contextRef="#ctx0" brushRef="#br0" timeOffset="119701.29">28548 12622 18015 0,'-6'6'384'0,"2"-2"96"0,2-2 16 0,-1 2 16 0,3-4-512 0,-1 2 0 0,1-2 0 0,-1 4 0 0,0-3 3200 0,-1 2 544 15,1 3 96-15,0 0 32 0,0-2-1744 0,0 2-336 16,1-1-80-16,-2 2-16 0,2 0-1232 0,0-4-240 16,0 3-48-16,2-1-16 15,-2 0-480-15,0 0-112 0,0-1-16 0,0 0 0 16,1-2-928-16,-1 1-192 0,1 0-32 0,0-3-13248 0</inkml:trace>
  <inkml:trace contextRef="#ctx0" brushRef="#br0" timeOffset="120207.81">28735 12378 11967 0,'-4'-8'528'0,"2"1"112"0,1 4-512 0,1-1-128 16,0 1 0-16,0 1 0 0,0 1 2736 0,0-2 512 0,0-3 96 15,1 2 32 1,0-2 272-16,-1 6 64 0,0 0 16 0,0 0 0 15,0 0-2128-15,0 0-416 0,0 0-96 0,0 0 0 0,0 0-512 0,0 0-80 0,53-8-32 0,-47 12 0 32,1 4-96-32,-2 1-32 0,-1-3 0 0,1 4 0 15,2 2-192-15,-1 0-144 0,-1 2 192 0,0 2-192 0,-2 0 128 16,1 1-128-16,-3-1 0 0,2 2 0 0,-2-1 0 0,-1-1 0 0,0 0 0 0,0 3 0 16,-1-6-272-16,1 2-16 0,-3-4 0 0,1 1 0 15,-1-3-32-15,0 0-16 16,-1-2 0-16,-1 2 0 0,-1-5-32 0,0 2 0 15,-2-2 0-15,1-2 0 16,-3-1-80-16,1-1 0 0,-1-1-16 0,0-2 0 16,2 0 0-1,0-3 0-15,2 0 0 0,1-1 0 0,2 0 272 0,1 1 48 0,1-3 16 0,0 3 0 0,2-3 304 0,0 4 64 16,-1 5 16-16,0 0 0 0,0 0 64 0,0 0 32 16,0 0 0-16,0 0 0 0,0 0-16 0,0 0 0 15,0 0 0-15,53-23 0 0,-45 28-80 0,-1-1-32 16,1-1 0-16,-1 3 0 0,1 1-96 0,-1-1 0 15,0 3-128-15,0-3 192 0,0 0-192 0,-1 0 0 16,-1 1 0-16,0 0 0 0,1-1 0 0,-1 0 0 0,-1 0 0 0,1-2 0 0,-3 2 0 0,2-2 0 16,-1 1 0-1,-1-2 0-15,2-1 0 0,-1 0 0 0,1 1 0 0,-1-2 0 32,2-1-592-32,0 0-64 0,-1-1-16 0,-4 1-17184 0</inkml:trace>
  <inkml:trace contextRef="#ctx0" brushRef="#br0" timeOffset="120858.3">29039 12214 23951 0,'1'0'1056'0,"1"-3"224"0,0 3-1024 0,-1 0-256 0,-1 0 0 0,0 3 0 0,2-3 2096 0,-1 1 352 15,0 1 80-15,2 1 16 0,0 1-352 0,1-1-64 0,1 3-16 0,-1 1 0 16,1-1-1424-16,-2-2-304 0,2 2-48 0,0 2-16 16,1-1-176-16,-1-1-144 15,1-1 192-15,-1 1-192 0,2 3 0 0,-2-3 0 16,1 0 0-16,-1 1 0 0,0 0 0 0,-2 1 0 16,2-2 0-16,-2 1 0 0,-1-1 0 0,1 0 0 15,-1 0 0-15,-1-2 0 0,1 0 0 0,-1-1-144 16,0 2 16-16,-1-1 0 0,0-2-64 0,0 2 0 15,-1-1 0-15,1-2 0 0,-1 1 192 0,1-2-208 16,-2 4 80-16,2-4 128 0,-1 2 0 0,0-2 0 0,0 4 0 0,-1-1 0 0,1-2 0 0,0 1 0 31,-1 2 0-31,0-2 0 0,0 1 0 0,1-2 0 16,-1 2 0-16,1-2 0 0,1 1 0 0,-1-2 0 16,1 0 160-16,0 3-160 0,0-3 304 0,0 0-48 0,1 0-16 0,-1 0 0 15,0 0 32-15,1 0 16 16,-1 0 0-16,0 0 0 0,2 0 0 0,-1 0 0 0,0 1 0 0,0 2 0 15,1-3-96-15,0 2 0 0,0 2-16 0,2-2 0 16,0 2 16-16,0 2 16 0,-1-2 0 0,1 2 0 0,0 3-32 0,-1-3-16 0,1 1 0 16,-1 2 0-1,0 1-160-15,0 0 128 0,1-2-128 0,-2 5 128 16,-1-3-128-16,2 2 0 0,-2-2 0 0,1 2 0 16,0-2 0-16,0 0 0 0,1-1 0 0,-2 1 0 15,1-4 0-15,1 1 0 0,-2 2 0 0,1-3 0 16,0-2 0-16,-1 2 0 0,-1-2 0 0,-1 1 0 0,-1-2 0 15,1 0 0-15,0 0 0 0,-1-3 0 16,-1 2 0-16,1-2 0 0,-1 0-192 0,1-2 192 0,-2 2-256 0,0-3 80 0,1 0 16 0,-1 0 0 16,1 0-32-16,0-1-16 15,0-1 0-15,2 4 0 0,-2-1-80 0,3-1-16 16,0 2 0-16,0-1 0 16,0 2-112-16,2-2-32 0,0 0 0 0,1 2 0 15,-1-3-704-15,-2 3-160 0,0 0-32 0,0 0-15872 16</inkml:trace>
  <inkml:trace contextRef="#ctx0" brushRef="#br0" timeOffset="121078.93">29379 12786 13823 0,'-3'6'608'0,"-1"-4"128"0,1-2-592 0,2 2-144 0,1 1 0 0,0-2 0 16,0 1 1968-16,-1-2 352 0,0 3 80 0,-2 0 16 15,2 4 912-15,-2-1 192 0,1 0 48 0,-1 0 0 16,1 0-1952-16,1 2-384 0,0 0-80 0,-1 0 0 0,1 1-880 0,0 0-272 16,1 0 160-16,-1-1-160 15,2 0 0-15,-1 2 0 0,0-4 0 0,1 0 0 16,0 1-496 0,1-1-80-16,0-2 0 0,0-2-10800 0,1-1-2144 0</inkml:trace>
  <inkml:trace contextRef="#ctx0" brushRef="#br0" timeOffset="122499.07">29996 12297 4607 0,'-2'0'400'0,"-1"0"-400"32,1 0 0-32,1 0 0 0,-1 0 768 0,0 2 80 15,-3-2 16-15,-2 4 0 0,-2-1 176 0,-2 2 48 16,0 3 0-16,-1-2 0 0,3 0 48 0,0 2 16 16,3-2 0-16,0 2 0 0,1-1-16 0,0-1 0 15,1-2 0-15,1 2 0 0,1 0 800 0,0-2 176 16,0 1 16-16,2-1 16 0,0 1-480 0,0-1-80 0,2 0-32 0,0 1 0 0,-1-2-512 0,3 1-96 15,-2 0-32-15,2 1 0 0,0-1-240 0,1-2-48 16,-1 4-16-16,0-2 0 16,1 2-240-16,-1-2-48 0,0 2-16 0,0 0 0 15,-2 0-304-15,0 1 128 0,1-1-128 0,-2 1 0 16,-1 2 0-16,0-3 0 0,0 1 0 0,-1 0 0 16,1 1 0-16,-1-2 0 0,-2 2 0 0,2-2 0 15,0 0 0-15,0 0 0 0,-1 1 0 0,2-5 0 16,0 2 0-16,2-2 0 0,0-1 0 0,0-1 0 15,1-1 0-15,2 1 0 0,-5 0 0 0,0 0 0 16,0 0 0-16,0 0-192 0,0 0 192 0,0 0-192 0,0 0 192 0,0 0 0 0,49-22 0 0,-44 22-144 16,-1 0 144-16,0 0 0 15,-2 4 0-15,1-3 128 0,-2 4 112 0,-1-1 16 16,0 2 16-16,0 2 0 0,-1-1-96 0,-1 0-32 16,0 2 0-16,-1-2 0 0,0 2-144 0,-1 1 0 15,0-2 0-15,1 2 0 0,-1-2-192 0,-1 3-32 16,1-1 0-16,1-3 0 0,-1 2-32 0,0-1 0 0,0 0 0 0,2 0 0 15,1-1 256-15,0 0 0 0,-1 2 0 0,2-6 0 0,0 4 128 0,0-1 0 32,0-2 16-32,2 2 0 0,-1-3-144 0,-1 2 192 15,2-1-192-15,-1-1 192 0,1 0-192 0,0 1 0 0,1 0 0 0,-1 1 128 16,1-2-128-16,-1 0 0 0,2-2 0 16,-1 1 0-16,2 1 0 0,2-2 0 0,-7-1 0 0,0 0-176 31,0 0-320-31,0 0-64 0,0 0-16 0,0 0 0 0,52-10-1232 0,-52 10-256 0</inkml:trace>
  <inkml:trace contextRef="#ctx0" brushRef="#br0" timeOffset="122757.64">30308 12463 19343 0,'-5'4'848'0,"2"-4"192"15,2 0-832-15,0 0-208 0,1 0 0 0,0 0 0 0,1 0 2368 0,-1 0 448 0,0 3 64 0,-1-2 32 16,1 4-288-16,-1 0-48 16,0 3-16-16,-1 2 0 0,1 3-1520 0,0-1-304 15,0 4-64-15,-1-1-16 0,1 2-416 0,0 4-96 16,0 2-16-16,1-4 0 0,-2 2-128 0,4-1 0 16,-1 1 0-16,1-1 0 0,0-1 0 0,0-1 0 15,2-2 0-15,-2 0 0 16,1-2-320-16,0-3-80 0,1-4-32 0,0 0-11712 15,1-5-2336-15</inkml:trace>
  <inkml:trace contextRef="#ctx0" brushRef="#br0" timeOffset="123070.56">30460 12731 14735 0,'-3'5'640'0,"2"-5"160"0,1 1-640 0,0 1-160 0,0-2 0 15,0 0 0-15,0 0 1968 0,1 0 352 0,1 3 80 0,-1-3 16 16,0 3 528-16,0 0 128 0,2 1 0 0,1-2 16 16,-2 2-1136-16,2-3-224 0,1 4-64 0,-2-1 0 15,4-2-1136-15,-2 2-224 0,2 0-48 0,-2-2-16 16,-3 1-240-16,2-2 0 0,-1 2 0 0,0 2 0 16,1-1 0-16,-1 0 0 0,-1 1 0 0,-1 1 0 15,2-2 0-15,-2 2 0 0,0-2-128 0,0 2 128 16,-1 0-304-16,0-2 48 0,-1 2 16 0,1-2 0 15,-2 2-144-15,-1 0-48 0,1 3 0 0,-2-3 0 16,-1 1 0 0,0-1 0-16,-1 3 0 0,1-5 0 15,0 2-32-15,0-4-16 0,3 2 0 0,-1-4 0 0,2-2-288 0,0 0-48 16,2 0-16-16,-1-2 0 0,2-2-1072 0,-2 6-208 16</inkml:trace>
  <inkml:trace contextRef="#ctx0" brushRef="#br0" timeOffset="123675.32">30670 12549 8287 0,'-6'0'736'0,"1"0"-592"0,3 0-144 0,2 0 0 16,1 0 2336-16,-1 0 432 0,-1-3 96 0,-2 3 16 0,-1 0 768 0,1 0 144 15,0-2 48-15,2 1 0 0,1 1-1504 0,1 0-288 16,2-3-64-16,0 3-16 0,2 0-1152 0,0 0-240 16,-5 0-32-16,0 0-16 0,0 0-240 0,0 0-48 0,32 9-16 0,-24-5 0 31,-1 2-96-31,-1 0-128 0,1 0 176 0,-1 4-176 0,0-4 128 0,-1 4-128 15,-3-4 0-15,1 3 0 0,-3 1 0 0,1-4 0 0,-1 0 0 0,0-2 0 32,0 2-224-32,0-5 0 0,1 1 0 0,-1 1 0 0,2-3 0 15,-1 0 0-15,1 0 0 0,1 0 0 16,-1 0-96-16,1-2 0 0,-1 1-16 0,2 1 0 0,-2 0 80 0,1 0 32 16,1 0 0-16,-2 0 0 0,2 1 48 0,-2 1 16 15,2-2 0-15,0 1 0 0,-1 4-80 0,0-3-16 16,1 0 0-16,-2 2 0 0,2 1 256 0,-2 0 0 15,1 1 0-15,-2 0-144 0,0 0 144 0,-1 3 0 0,1-3 0 0,-2 4 0 0,0-4 0 0,0 2 144 32,-1 0-144-32,0-2 0 0,-1 3 128 0,1-4-128 15,0 1 0-15,-1 0 0 0,-1 1 128 0,2-1-128 16,-2 0 0-16,0 0 0 0,2 0 192 0,0-2-192 16,-1 1 192-16,2 0-192 0,-2 0 208 0,0-1-64 15,0 2-16-15,-1-3 0 0,1 2 112 0,-1-1 16 0,0 0 0 0,1-2 0 0,-2 2-64 0,1-4-16 16,-1 2 0-16,1-2 0 0,2 2-176 0,1-4 0 31,-1 2 144-31,2-2-144 0,2-2 0 0,-1-1 0 0,-1 5-192 16,0 0 64-1,0 0-432-15,0 0-80 0,0 0 0 0,39-45-16480 0</inkml:trace>
  <inkml:trace contextRef="#ctx0" brushRef="#br0" timeOffset="124274.4">30931 12499 11967 0,'-2'0'1072'16,"2"0"-864"-16,1 0-208 0,-1 0 0 0,1 0 1920 0,-1 0 320 16,1 3 80-16,-1-3 16 0,2 0 672 0,-2 2 128 15,1 2 16-15,0 2 16 0,0 0-928 0,-1 1-176 16,2-1-32-16,-1 4-16 0,0-4-1216 0,0 4-240 15,3 0-48-15,-2-2-16 0,2 0-304 16,1 0-64-16,0 2-128 0,1-4 192 0,2 2-192 0,-1-2 0 16,0 0 0-16,1-1 0 0,1-1 0 0,-2 2 0 15,-2-5 0-15,-1 2 0 0,-1-1 0 0,0 2-288 16,-1-2 64-16,-1 2 16 16,1-1-304-16,-1 0-48 0,-1 1-16 0,1-2 0 15,-1 2-64-15,0 0-32 0,0-2 0 0,1 1 0 16,-1 1-160-16,2-2-16 0,-1-2-16 0,0 4 0 15,0-2 352-15,2-2 64 0,-1 4 0 0,1-3 16 0,-2 2 112 0,2-1 32 16,-2 2 0-16,0-2 0 0,1 0-80 0,-2 0-16 0,2 0 0 16,-2 2 0-16,0 0 384 0,-2-2 0 0,1 5 0 0,-1-4 0 15,-1 1 0-15,0 1 160 16,-2 1-32-16,1 2-128 0,-1-2 528 0,1 2 0 0,1 0 0 0,0-2 0 16,1 0 176-16,-1-2 48 0,2 1 0 0,0-2 0 15,1 1-160-15,-2-1-16 0,2 0-16 0,-1 1 0 16,0 1-208-16,-2-1-32 0,1 2-16 0,0 0 0 15,-2 0-176-15,-1 0-128 0,0 2 144 0,-1 1-144 0,-2-2 0 0,2 2 0 0,-1-1 0 0,1-3 0 32,-2 1 0-32,2 1 0 0,1-2 0 0,1-2 0 15,1 1 0-15,0-2 0 0,1 0 0 0,2 0 0 16,0-2 144-16,1 0-144 0,0 0 128 0,0 0-128 0,3 0 0 0,-1-2 0 16,0 0 128-16,1 2-128 0,-4 0 0 15,0 0 0-15,0 0 0 0,0 0 0 16,0 0-592-16,0 0-48 0,0 0-16 15,0 0 0-15,0 0-848 0,48-9-160 0,-40 9-48 0,-3 1 0 16,-1-1-240-16,0 0-48 0,2 2-16 0,1-2-8864 16</inkml:trace>
  <inkml:trace contextRef="#ctx0" brushRef="#br0" timeOffset="125019.1">31313 12969 9215 0,'-1'1'816'0,"0"-1"-656"0,1-1-160 0,0 1 0 16,1 0 2688-16,-1 0 512 0,0 0 112 0,0 0 16 15,1 1-592-15,-1 2-112 0,-1 1-32 0,0 1 0 16,-2 2-544-16,0 2-96 0,-1-2-32 0,0 3 0 16,0 1-1152-16,1-1-224 0,1 0-48 0,0-1-16 0,2 0-480 0,0-1 128 0,0 1-128 0,0-1 0 15,1-2 0-15,-1 2 0 0,1 0 0 0,1-1 0 32,-2 0-224-32,0 2-32 0,0-3-16 0,0 1 0 15,0 2-384-15,-2-3-80 0,2 0-16 0,-1 1 0 16,1-4 32-16,0 1 0 0,0-2 0 0,3-4 0 15,-1-1-320-15,-2 3-64 0,0 0-16 0,0 0-12384 0</inkml:trace>
  <inkml:trace contextRef="#ctx0" brushRef="#br0" timeOffset="125215.09">31647 12925 38703 0,'3'0'1712'0,"-1"0"352"16,2 0-1648-16,-2 1-416 16,-1 1 0-16,-1-2 0 0,0 0 384 0,0 0-16 0,2 2 0 0,-1 0 0 15,0 1-176-15,0 0-48 0,-1 4 0 0,2-4 0 16,-1 2-144-16,-1 0 0 0,1 0 0 0,2-4-11984 16,0 2-2432-16</inkml:trace>
  <inkml:trace contextRef="#ctx0" brushRef="#br0" timeOffset="125643.78">32131 12912 37775 0,'-7'13'1664'0,"4"-6"368"0,0 2-1632 0,2-5-400 0,0-2 0 0,1-1 0 0,-2 2 0 15,2-1-192-15,0 2 0 0,0 2 16 16,2 0-3472-16,-2 0-688 0,3 2-144 0,1-2-16 15,4 0 208-15,0-2 32 0,3 1 16 0,-11-5 0 0,34 1 4480 0,-34-1 896 0,47-4 176 0,-47 4 32 16,57-8 1664-16,-57 8 336 16,60-18 64-16,-60 18 16 0,57-18-2464 0,-57 18-480 15,51-19-96-15,-51 19-32 16,0 0-2272-16,55-22-448 0,-55 22-80 0,0 0-32 0,0 0-144 0,0 0-48 16,47-10 0-16,-39 10 0 0,-2 1 1312 15,0 2 256-15,0 1 48 0,2 1 16 0,-1-2 2576 0,2 0 528 16,0-2 112-16,0 1 0 0,0 0 448 0,-2-2 96 0,2 2 16 0,0-2 0 0,1 0-1104 0,-10 0-224 15,0 0-32-15,42-2-16 0,-42 2-1104 0,0 0-256 16,47 0 0-16,-47 0 0 31,0 0-1184-31,48 2-256 0,-48-2-48 0,0 0-16 16,44 3-1040-16,-44-3-208 0,31 3-32 0,-31-3-16 16,35 7 592-16,-16-4 112 0,-1 2 32 0,2 0 0 0,2 4 5312 0,-2-3 1056 0,-4 0 224 0,-1 0 32 15,-2-2 704-15,1-1 144 0,-14-3 32 16,0 0 0-16,43 1-3488 0,-43-1-688 0,0 0-144 0,0 0-32 0,49-26-1088 0,-49 26-128 0</inkml:trace>
  <inkml:trace contextRef="#ctx0" brushRef="#br0" timeOffset="127757.84">28064 13438 8287 0,'-5'2'736'0,"2"-2"-592"0,2 0-144 0,0 0 0 15,1 0 1856-15,0-2 320 0,0 2 80 0,0 0 16 16,0 0 272-16,0 0 48 0,0-4 16 0,0 2 0 0,2 1-112 0,-1-2-32 15,3 1 0-15,-1-2 0 0,0 1-1136 0,0 2-240 16,0-1-32-16,0-1-16 16,1 2-336-16,-2 1-64 0,-1 0 0 0,1 0-16 15,-2 1-240-15,-2 2-64 0,0 0 0 0,-1 2 0 16,0 0-64-16,-2 1-32 0,-1 3 0 0,1 0 0 16,-3-2-224-16,1 3 176 0,-1 1-176 0,1-1 160 15,-2 2-160-15,1-2 0 0,-2 6 0 0,-1-2 0 16,1 3 0-16,0-3 0 0,1 1 0 0,0-2 0 0,1 2 0 0,0-1 0 15,1-2 0-15,2 1 0 0,0-4 0 0,1 1 0 0,2-1 0 0,2-3 0 16,0 0 0-16,1-2 0 16,3-1 0-16,0-2 0 0,1 1 0 0,-1-2 0 15,-4 0 0-15,0 0 0 0,0 0 0 0,0 0 0 16,0 0 0-16,0 0 0 0,0 0 0 0,52 3 0 16,-48-2 0-16,0 1 0 0,0 0 0 0,-1 3 0 15,1-2 0-15,-2 4 0 0,0-1 160 0,-1 0-160 16,0 0 192-16,-1 1-192 0,-1 2 192 0,0-1-192 15,-2 0 192-15,1 1-192 0,-2-2 160 0,0 2-160 16,1 1 128-16,-2-3-128 0,1 2 0 0,-1-3 128 16,1 0-128-16,2 0 0 0,-2-2 0 0,2 0 0 15,-1 1 128-15,1-1-128 0,0-2 0 0,1-1 0 16,0 2 0-16,1-3 0 0,0 2 0 0,1-2 0 16,0 0 0-16,2 1 0 0,-1 2 0 0,1-3 0 15,1 2 0-15,-1 2 0 0,1-3 0 0,0 4 0 0,-1-1 0 0,0 2 0 16,-1-3 0-16,1 0 0 0,-2 4 0 15,0-1 0-15,1 0 0 0,-1 0 0 0,-1 4 0 16,1-3 0-16,-1 5 0 0,-1-1 0 0,-2 0 0 0,1 0 0 16,-2 0 0-16,-1 1 0 0,0-2 0 0,0 3 0 15,0-3 0-15,-1-1 0 0,0 1 128 0,0 3-128 16,1-5 0-16,-1 2 0 0,1 0 0 0,0 0 128 0,0 1-128 0,0-1 0 16,1 0 0-16,2-1 0 0,0 1 128 0,1-3-128 0,2 2 0 0,-1-2 128 31,2-1-128-31,0 3 0 0,-1-3 0 0,2 0 128 15,-1 2-128-15,1-2 0 0,-1 2 0 0,0-1 0 16,0-1 128-16,0 0-128 0,1 0 0 0,-1-2 128 0,2 2-128 16,0-2 0-16,0-2 0 0,-1 2 0 0,1-2 0 0,1-2 0 15,-5 0 0-15,0 0 0 0,0 0 0 0,0 0 0 16,0 0 0-16,0 0 0 0,0 0-176 0,51 10 48 16,-51-10 0-16,0 0 0 0,0 0-80 0,0 0-16 15,42 16 0-15,-36-12 0 0,0 1 0 0,-2-1 0 16,-1-2 0-16,1 2 0 15,-3-3-272-15,1 2-48 0,-2-3-16 0,-2-3-11760 16,1 2-2352-16</inkml:trace>
  <inkml:trace contextRef="#ctx0" brushRef="#br0" timeOffset="129898.36">28319 13706 4607 0,'-1'-3'400'0,"1"-2"-400"16,0 3 0-16,-1 0 0 0,1 2 2256 0,0-3 368 15,0 2 80-15,-1-1 16 0,0-2 1312 0,1 0 256 0,0 2 48 0,0-1 16 16,0 3-1584-16,0 3-304 16,1-1-64-16,1 0-16 0,-1 4-1424 0,2 0-272 0,1 3-64 0,-2 0-16 15,1 5-304-15,-1 1-64 0,1 3-16 0,-2 2 0 16,-1-1-48-16,-1-1-16 0,-1 2 0 0,0 2 0 16,-1-2-32-16,1 1 0 0,-2-2 0 0,0-1 0 15,1 0-128-15,0-4 192 0,1 2-192 0,1-3 192 16,-1-1-192-16,2-2 0 0,2-4 0 0,0 2 0 15,1-2 0-15,-1-1-192 0,3-1 32 0,-1-3 16 16,2 1-1120 0,-6-2-208-16</inkml:trace>
  <inkml:trace contextRef="#ctx0" brushRef="#br0" timeOffset="130122.63">28473 14025 11967 0,'-1'4'1072'0,"1"0"-864"15,0-2-208-15,1 1 0 0,-1-2 2480 0,1 1 448 16,-1 2 80-16,1 5 32 0,2 1 480 0,-1 2 112 16,3 0 16-16,0-2 0 0,-1 0-1952 0,0-4-384 15,1 3-80-15,-2-2-16 0,2 2-832 0,-1-3-160 16,0 2-32-16,-2 0-16 0,2-1-176 0,-3-1 0 16,0 0 144-16,0-2-144 0,-1-1 0 0,0 1 0 15,-1-2 0-15,0 1-192 16,0-2-896-16,-2 2-192 0,1-3-48 0,-1 0-15552 0</inkml:trace>
  <inkml:trace contextRef="#ctx0" brushRef="#br0" timeOffset="130664.29">28747 13799 15663 0,'-6'-1'688'0,"4"-3"144"0,-1 2-656 0,2 2-176 0,0-3 0 0,1 2 0 0,0 1 3104 0,1-3 592 16,0 1 112-16,-1 2 32 0,0 0-688 0,0 0-128 15,0 0-16-15,0 0-16 0,0 0-1952 0,0 0-384 16,55-30-80-16,-55 30 0 0,0 0-272 0,0 0-48 15,0 0-16-15,0 0 0 0,57-8-112 0,-57 8 0 16,0 0-128-16,0 0 192 0,0 0-192 0,42 12 0 16,-34-6 0-16,-2 0 0 0,2 2 0 0,-2 0 0 15,-1 1 0-15,0 1 0 0,-1 2 0 0,-3-1 0 16,0 2-144-16,-1 2 144 0,-1-2-256 0,-2 2 64 16,1-3 0-16,-3 2 0 0,-1 2-16 0,-3 0 0 15,0 2 0-15,0-2 0 0,-1-3 0 0,-1 2 0 16,-2-3 0-16,1-2 0 0,-1 0 208 0,0-1-192 15,-2-2 192-15,0-1-192 0,0-2 192 0,0 1 0 0,2-5-160 16,-1 1 160-16,4-1 0 0,2 0 0 0,0-1 0 0,5-1 0 16,0-2 0-16,3 1 0 0,0 3 0 15,0 0 128-15,0 0 48 0,0 0 0 0,0 0 0 0,48-34 0 16,-48 34 96-16,0 0 32 0,0 0 0 0,54-13 0 16,-54 13-48-16,0 0-16 0,0 0 0 0,50 0 0 15,-50 0-64-15,0 0-16 0,0 0 0 0,40 15 0 16,-32-9-160-16,1 1 0 0,-1-1 144 0,-1 1-144 0,-1-1 0 0,0 1 0 0,0-1 0 0,-1 0-128 47,0-2-512-47,0-2-80 0,-1 2-32 0,1 0-18000 0</inkml:trace>
  <inkml:trace contextRef="#ctx0" brushRef="#br0" timeOffset="130849.43">29042 14127 16575 0,'0'3'1472'0,"1"0"-1168"16,-1-2-304-16,0 2 0 0,0-3 2800 0,0 0 496 15,1 2 96-15,0 2 32 0,1 2-288 0,-1 0-48 16,1 2-16-16,2 0 0 0,0 1-1984 0,-1-2-384 16,0 2-96-16,1-3-16 0,-2 2-288 0,1 0-64 15,-2-2-16-15,1 1 0 0,0 0-224 0,-1-1 128 16,0 0-128-16,-1 1 0 0,1-1 0 0,-1-3-240 16,0 4 32-16,-1-1 0 15,1 0-624-15,-1-2-112 0,0 1-16 0,-1-2-16896 0</inkml:trace>
  <inkml:trace contextRef="#ctx0" brushRef="#br0" timeOffset="131614.51">29347 13832 17503 0,'-5'0'768'0,"1"-2"176"0,2 2-752 0,-1 0-192 16,3-3 0-16,0 3 0 0,0 0 2224 0,0 0 400 16,0 0 96-16,0 0 16 0,2 0 400 0,0 0 96 15,2 3 16-15,1-3 0 0,1 2-1920 0,0-2-384 16,0 2-80-16,-6-2-16 0,0 0-368 0,0 0-80 16,0 0-16-16,0 0 0 0,46 8-192 0,-46-8-32 15,0 0-16-15,0 0 0 0,0 0-144 0,36 13 0 16,-30-12 0-16,0 1 0 0,-1 2 0 0,-1-1 0 15,-2-1 0-15,0 2 0 0,-1-2 0 0,0 2 0 16,-2 0 0-16,0-2 0 0,-1 2-128 0,0 0-16 16,-2 0 0-16,1 0 0 0,-1 2-48 0,-1-2 0 15,0 2 0-15,-1-2 0 0,0 2 48 0,-2 0 0 16,1 1 0-16,-2 1 0 0,2 0 144 0,-1 0 0 16,1-2 0-16,1 2 0 0,1 0 0 0,0-1 0 0,2-1 0 15,1-2 0-15,2 2 0 0,0-4 0 0,2 2 144 0,1-2-144 16,1 2 320-16,-1 0-32 0,2-2-16 0,0 2 0 0,1-2-16 0,0 5 0 15,2-4 0-15,-2 1 0 16,2 2 0-16,-2 0-16 0,1 1 0 0,-1-1 0 16,2 0-112-16,-2 0 0 0,0 2-128 0,0-2 192 15,-1 2-192-15,1-1 0 0,-1-1 128 0,0-2-128 0,-1 2 0 0,0-3 0 0,-1 1 0 16,1 1 0-16,-3-1 0 0,1-2 0 0,0 2 0 16,-1-2 0-1,-1 2 0-15,0 2 0 0,0-2 0 0,0 2 0 16,-1 0 0-16,-1 1 0 0,-1-1 0 0,-1 0 0 0,-1 0 0 0,1 0 0 15,-1-1 0-15,-3 0 0 0,2 1 0 0,-1-2 0 16,-1-1 0-16,1 0 0 0,-2-3 0 0,0 3-240 16,1-3 32-16,-2 1 0 0,1-1-48 0,1 0 0 15,1-1 0-15,1 1 0 0,1-3 64 0,2 3 0 16,-1-3 0-16,3 3 0 0,-1-3 192 0,1-1-192 16,1 4 192-16,0-2-192 0,1-1-128 0,1 2 0 15,-1-1-16-15,0 1 0 16,2-1-528-16,-1 1-96 0,0-1-32 0,1 0-10848 15,-1 2-2160-15</inkml:trace>
  <inkml:trace contextRef="#ctx0" brushRef="#br0" timeOffset="132544.79">29738 13719 14735 0,'-4'1'1312'0,"-1"1"-1056"15,4-2-256-15,1 0 0 0,1 0 2160 0,0 0 368 16,-2 0 80-16,0 0 16 0,-2 3 736 0,2-2 160 16,1 2 16-16,1-1 16 0,2 2-1808 0,-1-2-352 15,3-1-80-15,2 2-16 0,-1 1-720 0,0-2-128 16,1 2-48-16,0-2 0 0,0 2-160 0,0-2-48 15,1 2 0-15,-2 2 0 0,0 1-192 0,-1-1 144 16,0 0-144-16,-1 1 128 0,-2 2-128 0,1-3 0 16,-1 4 0-16,-2-3 0 0,1 2 0 0,-1 1 0 15,0-1 0-15,-1 1 0 0,0-2 0 0,0 0 0 16,-1 0 0-16,0 0 0 0,-1 0 0 0,0-1 0 16,-1 2 0-16,-1-2 0 0,0-1 0 0,-1 1 0 0,0 2-128 15,-2-3 128-15,2 0 0 0,-1 2 0 0,-1-2-144 16,1 0 144-16,0 0 0 0,-1 0 0 0,4 1 0 0,-2-4 0 15,1 0 0-15,2 0 0 0,0 0 0 0,1-1 0 16,2-2 0-16,0 2 0 0,1 0 0 0,0-1 0 16,3 2 0-16,0-1-128 0,-1 0 128 0,2 2 0 15,0-2 0-15,0 3 0 0,1-2 0 0,-1 1 0 16,0 0 0-16,-1-2 0 0,1 2 0 0,-1 1 0 16,0-4 0-16,0 4 0 0,-1-4 0 0,0 2 0 15,0-1 0-15,-1 2 0 0,2-3 0 0,-3 2 0 16,2-1 0-16,-2 2 0 0,0-2 0 0,-1 0 0 15,1 0 0-15,-1 1 144 0,2-2-16 0,-2 1 0 0,0 1 0 0,0-2-128 16,0 1 192-16,0 2-64 0,0-1-128 0,-2 0 0 16,2 0 144-16,-1 1-144 0,1-1 0 0,-1 2 0 15,0-1 0-15,-1 2 0 0,1-2 0 0,0-1 0 16,0 2 0-16,0-1 0 0,-1-1 0 0,1 0 0 16,0 1 0-16,1 0 0 0,0 1 0 0,0-4 0 15,0 4 0-15,0-4 0 0,1 3 0 0,2 1 144 16,-1-2-144-16,0 0 0 0,1 1 192 0,1-1-192 0,-1 2 192 0,1 2-192 0,1-3 176 0,1 5-176 15,0-3 160-15,-1 0-160 16,2 4 0-16,-1-1 128 16,1-2-128-16,-1 2 0 0,-1 1 0 0,0-1 0 0,0-2 0 0,0 2 0 0,-1-2 0 15,-2 2-208-15,-1-3 64 0,1 0 16 0,-2 0-64 0,-2 1-16 16,1 0 0-16,-1-1 0 16,-1-2 64-16,1 1 16 0,-2-1 0 0,-1-1 0 15,1 3 128-15,-2-3-160 0,1-2 160 0,-2 2-160 16,0-1 16-16,-1 2 0 0,-1-4 0 0,1 2 0 15,-1-2 144-15,2 0-192 0,1-2 192 0,1 2-192 16,1-3 48-16,1 2 0 0,3-1 0 0,2-2 0 16,1-1-256-16,-3 5-48 0,0 0-16 0,0 0-11712 0,0 0-2352 0</inkml:trace>
  <inkml:trace contextRef="#ctx0" brushRef="#br0" timeOffset="132948.38">30300 14462 5519 0,'2'-3'496'0,"-1"2"-496"15,0 1 0-15,-1 0 0 0,0 0 2432 0,0 1 400 16,1 2 80-16,1-3 16 0,0 2 256 0,1-2 48 16,-1 4 16-16,2 0 0 0,-2 2-1136 0,1 0-240 0,0 3-32 0,0-2-16 15,1-1-400-15,-1 3-80 0,1 1 0 0,0 0-16 16,-1 0-576-16,1 0-112 0,0 2-32 0,0-1 0 15,-2 3-288-15,1-2-48 0,-2 0-16 0,-1 2 0 16,0 1-256-16,-1-3 128 0,-1 2-128 0,-1-2 0 16,-1 1 0-16,-1-1 0 0,0 0 0 0,0-2 0 31,0-2-576-31,0-2-32 0,0-3 0 0,3-1-17520 0</inkml:trace>
  <inkml:trace contextRef="#ctx0" brushRef="#br0" timeOffset="133448.9">30952 14383 37775 0,'1'0'3360'0,"1"0"-2688"0,-1 0-544 0,0 0-128 0,0 0 624 0,1 0 80 16,0 0 32-16,2-3 0 0,-4 3-240 0,0 0-48 16,0 0-16-16,0 0 0 0,49-16-432 0,-49 16 0 15,0 0-144-15,0 0-12256 16,61-31-2448-16</inkml:trace>
  <inkml:trace contextRef="#ctx0" brushRef="#br0" timeOffset="133598.49">31443 14367 28559 0,'-1'3'1264'0,"1"0"272"0,1-2-1232 0,2-1-304 15,-1 0 0-15,0 0 0 0,1-1 128 0,1 1-128 16,-4 0 144-16,0 0-144 16,0 0-944-16,0 0-272 0,50-9-64 0,-50 9-16 0,0 0 1136 0,0 0 160 15,53-6 176-15,-53 6-32 0</inkml:trace>
  <inkml:trace contextRef="#ctx0" brushRef="#br0" timeOffset="133850.85">32442 14352 5007 0,'0'0'0'0,"0"0"192"0,0 0-48 0,0 0 32 0,0 0-176 0,0 0 0 0,0 0 0 0,0 0 0 0,56-22 560 0,-56 22 80 16,0 0 0-16,0 0 16 0,58-20-656 0</inkml:trace>
  <inkml:trace contextRef="#ctx0" brushRef="#br0" timeOffset="133950.67">32778 14396 23039 0,'5'3'1024'0,"-5"-3"192"0,0 0-960 0,0 0-256 16,0 0 0-16,0 0 0 0,0 0 976 0,0 0 160 0,0 0 16 0</inkml:trace>
  <inkml:trace contextRef="#ctx0" brushRef="#br0" timeOffset="156662.7">25921 10146 11967 0,'-4'0'1072'0,"0"0"-864"15,0 0-208-15,2 0 0 0,1-2 1664 0,-2 2 304 16,0 0 48-16,-5-3 16 0,-1 2 1104 0,1-2 208 16,-1 1 48-16,2-2 16 0,2 2-1280 0,1-2-256 15,0 3-48-15,3-4-16 0,1 1-992 0,1 0-208 16,2 2-32-16,-1-2-16 0,3-2-208 0,1 2-32 15,-6 4-16-15,0 0 0 0,0 0-48 0,0 0-16 0,47-21 0 0,-47 21 0 16,0 0-32-16,0 0 0 0,0 0 0 0,66-12 0 16,-66 12-208-16,0 0 128 0,0 0-128 0,68 9 0 15,-68-9 0-15,0 0 0 0,51 13 0 0,-51-13 0 16,0 0 0-16,0 0 0 0,49 34 0 0,-49-34 0 16,0 0 0-16,24 32 128 0,-19-19-128 0,0 2 0 15,-2-2 0-15,0 3 0 0,-2 0 0 0,-1-1 0 16,0 2 0-16,-1 1 0 0,-2 1 0 0,-2 0 0 0,0 0 0 0,-1 0 128 15,-1-1-128-15,-2 2 0 16,0-1 0-16,0 1 0 0,-3 1 0 0,-1 1 0 0,-1-4 0 0,-1 2 0 16,-1-1 0-16,-1-3-160 0,0 0 160 0,-3-1 0 15,-4 1 0-15,0-4-128 0,-2-1 128 0,1-2 0 16,1-5 0-16,3-2 0 0,2-2 0 0,1-2 0 16,5-5 0-16,0 0-128 0,5-3 128 0,2-1 0 15,2-3 0-15,3 2 0 0,-1-4 0 0,5 0 0 16,2 0 0-16,1 1-128 0,3-1 128 0,1 0 0 0,-10 16 0 0,26-29 0 0,-26 29 0 0,0 0 0 15,51-28 0-15,-51 28 0 0,0 0 0 0,62-10 0 32,-62 10 0-32,0 0 128 0,55 8-128 0,-55-8 0 15,0 0 0-15,55 18 128 0,-55-18-128 0,0 0 128 16,52 38-128-16,-52-38 128 0,29 33 96 0,-17-16 32 16,0 0 0-16,-3 2 0 0,1-3-64 0,-4-1 0 15,2-2 0-15,-3 0 0 0,-1-4-192 0,1 0 0 0,-1-3 128 16,-1 1-128-16,0-4 0 0,1 0 0 0,-2-3 0 0,2-3 0 0,0 0-320 0,0-4-16 15,2-1 0-15,1-6-19200 16</inkml:trace>
  <inkml:trace contextRef="#ctx0" brushRef="#br0" timeOffset="157380.14">26365 10179 10303 0,'-4'0'224'0,"1"0"48"0,2 0 16 0,0 0 0 0,1 0-288 0,0 0 0 0,0 2 0 0,0-2 0 0,0 1 4352 0,-1 1 832 16,1 2 144-16,0-1 48 0,0 0-1984 0,-2 1-384 15,1 1-64-15,1-1-32 0,0-1-1920 0,0 1-384 16,0 1-80-16,0-1-16 0,1-2-208 0,1 2-48 16,0-2-16-16,2 2 0 0,0-3-240 0,0 2 144 15,3-1-144-15,-7-2 128 0,0 0-128 0,0 0 0 16,0 0 0-16,0 0 0 0,61-5 0 0,-61 5 0 16,0 0 0-16,0 0 0 0,0 0 0 0,55-22 0 15,-55 22 0-15,0 0 0 0,33-28 0 0,-33 28 0 0,0 0 0 0,23-29 0 0,-20 22 0 0,0-3 0 31,-2 1 0-31,-2 2 0 0,-2-2 0 0,0 3 0 16,-2-3 0-16,0 4 0 0,-3-3 0 0,1 2 0 0,-1-1 0 0,-2-3 0 16,-1 2 0-16,-1-2 0 15,-2 0 0-15,2 0 0 0,0 1 0 0,-1-3 0 0,3 2 0 0,2 0 0 16,0 0 0-16,3 2 0 0,2-2 0 0,1 1 0 16,2 2 0-16,2-2 0 0,1 2 0 0,2-2 0 15,0 3 0-15,-5 6 0 0,0 0 0 0,0 0 0 0,0 0 0 0,42-26 0 0,-42 26 0 0,0 0 0 31,0 0 0-31,0 0 0 0,55-9 0 0,-55 9 0 16,0 0 0-16,0 0 0 0,64 9 0 0,-64-9 0 16,0 0 0-16,0 0 0 0,64 18 0 0,-64-18 0 0,0 0 0 0,0 0 0 15,57 26 0-15,-57-26 0 16,0 0 0-16,0 0 0 0,39 25 0 0,-35-21 0 0,1 2 0 0,-2 0 0 16,-1 2 0-16,-2 0 0 0,0 0 0 0,-2 3 0 15,-1-1 0-15,-2 0 0 0,1-2 0 0,-3 2 0 0,0 0 0 0,0 0 0 16,-1-1 0-16,-1 1 0 15,1-1 0-15,-1 0 0 0,2 1 0 0,-1-1 0 16,2-3 0-16,2 1 0 0,1-1 0 0,1 1 0 16,2-1 0-16,2-2 128 0,1-1-128 0,1 2 192 15,-4-5-192-15,0 0 192 0,0 0-192 0,0 0 160 16,0 0-160-16,52 22 160 0,-52-22-160 0,0 0 0 16,0 0 144-16,0 0-144 0,66 7 0 0,-66-7 0 15,0 0 0-15,0 0 0 0,0 0 0 0,63 0 0 0,-63 0 0 0,0 0 0 0,0 0 0 0,0 0-208 31,0 0 16-31,59 0-19200 0</inkml:trace>
  <inkml:trace contextRef="#ctx0" brushRef="#br0" timeOffset="157947.79">26778 10466 17503 0,'0'0'1552'0,"0"0"-1232"0,0 0-320 0,0 0 0 15,0 3 2256-15,1-3 400 0,0 0 80 0,0 4 16 16,2-2 384-16,-1-1 96 0,3 4 16 0,0-1 0 16,1 0-2032-16,0-1-384 0,-6-3-96 0,0 0-16 15,0 0-432-15,0 0-96 0,0 0 0 0,56 11-16 16,-56-11-176-16,0 0 0 0,0 0 144 0,0 0-144 15,54-4 0-15,-54 4 0 0,0 0 0 0,0 0 0 16,0 0 0-16,0 0 0 0,0 0 0 0,0 0 0 16,0 0-160-16,0 0-48 0,50-17-16 0,-49 17 0 31,0 3-1248-31,-1-3-240 0,2 2-48 0,-4-2-14976 0</inkml:trace>
  <inkml:trace contextRef="#ctx0" brushRef="#br0" timeOffset="158178.84">26784 10640 4607 0,'1'3'400'0,"0"-3"-400"16,2 0 0-16,-2 0 0 0,0 0 2320 0,0 0 384 15,1 0 80-15,-1 0 16 0,3 0 1616 0,0 0 336 0,3 0 64 0,-1 0 16 0,-6 0-2208 0,0 0-448 16,0 0-96-1,0 0-16-15,0 0-1296 0,0 0-272 16,0 0-48-16,0 0-16 0,0 0-304 0,0 0-128 0,55 9 0 0,-51-9 128 16,-1 0-128-16,-1 0 0 0,2 0 0 0,0-3-12240 15,-1 3-2416 1</inkml:trace>
  <inkml:trace contextRef="#ctx0" brushRef="#br0" timeOffset="178458.53">1034 11589 10127 0,'0'-1'896'0,"0"1"-704"0,1-2-192 0,-1 2 0 15,1 0 1840-15,-1-3 336 0,1-1 64 0,1 3 0 16,-2 1 944-16,0 0 176 0,0 0 32 0,0 0 16 16,0 0-1040-16,0 0-192 0,0 0-64 0,0 0 0 15,0 0-1088-15,0 0-240 0,0 0-32 0,27 10-16 16,-26 0-224-16,0 0-32 0,1 5-16 0,0-3 0 15,1 2 0-15,-1-2 0 0,2 4 0 0,-2 0 0 16,-1 3-176-16,1-1-32 0,-1 4-16 0,0 1 0 16,2-1-48-16,-2 0 0 0,-1-2 0 0,0 1 0 0,0 1-192 0,0 1 176 15,0-1-176-15,0-4 160 0,-1 2-160 0,1 1 192 16,-2 1-192-16,2-2 192 0,-1-1-64 16,0-1 0-16,0 2 0 0,-1 1 0 0,0-4-128 15,1 1 128-15,-2-5-128 0,2-3 128 0,0-1-128 0,0-3 0 16,1-2 0-16,-2-2 0 0,2-1 0 0,-1-1 0 15,1-1 0-15,-1-1 0 0,1-2 0 0,0-1 0 16,0-1-144-16,-1 1 144 0,1-4 0 0,-2 3 0 16,1 0 0-16,-1 2 0 0,0-2-320 0,0 0 32 15,-1 2 16-15,1-1 0 16,-2 0-480-16,2 3-80 0,-1-2-32 0</inkml:trace>
  <inkml:trace contextRef="#ctx0" brushRef="#br0" timeOffset="179589.67">1354 12032 2751 0,'-2'2'256'0,"0"1"-256"0,1-3 0 0,-1 1 0 0,0 2 1264 0,1-3 208 0,0 2 32 0,-3 2 16 0,0-2 1296 0,-2 4 256 15,0-1 48-15,0 4 16 0,-1-3-416 0,-1 0-80 16,2 1-16-16,0-4 0 0,2 1-528 0,-1-2-112 16,1 2-32-16,1-1 0 0,0-3-560 0,2 2-112 15,0-2-32-15,-1 0 0 0,2 0-640 0,-1 0-128 16,2 0-32-16,1 0 0 0,-1 0-192 0,0 0-64 16,0 0 0-16,2 1 0 0,-2-1 0 0,2 3-16 15,-2-3 0-15,1 2 0 0,1-2 0 0,-1 0 0 16,-1 0 0-16,2 0 0 0,-1 0 16 0,2 0 0 15,1 0 0-15,1-2 0 0,-6 2-192 0,0 0 192 16,0 0-192-16,0 0 192 0,0 0-192 0,0 0 0 16,51-19 144-16,-51 19-144 0,0 0 0 0,0 0 0 15,0 0 0-15,53-20 0 0,-53 20 0 0,0 0 0 0,0 0 0 0,47-34 0 16,-47 34 0-16,0 0 0 0,0 0 0 0,0 0 0 16,40-51 0-16,-40 51 0 0,0 0 0 0,0 0 0 15,0 0 0-15,0 0 0 0,15-51 0 0,-15 43 0 16,0 8 0-16,0 0 0 0,-5-22 0 0,1 15 0 15,-1-1 0-15,0 3 0 0,-2-4 0 0,0 3 0 16,0-1 0-16,0 0 0 0,-2 1 0 0,0 0 0 16,-1-3 0-16,0 2 0 0,1-2 0 0,-1 3 0 15,0-3 0-15,0 4 0 0,0-1 0 0,3 0 0 0,-1 0 0 16,2 1 0-16,0 1 0 0,1 1-128 0,1-1 128 0,-1-2 0 16,1 1 0-16,1 1 0 0,0 0 0 0,0 1 0 15,0-4 0-15,1 2 0 0,0-1 0 0,1 1 0 16,2-1 0-16,1 0 0 0,-2 6 0 0,0 0 0 15,0 0 0-15,0 0 0 0,0 0 0 0,0 0 0 16,0 0 0-16,50-35 0 0,-50 35 0 0,0 0 0 16,0 0 0-16,47-12 0 0,-47 12 0 0,0 0 0 15,0 0 0-15,61-21 0 0,-61 21 0 0,0 0 0 16,0 0 0-16,56-14 0 0,-56 14 0 0,0 0 0 16,38 0 0-16,-38 0 0 0,22 6 0 0,-13-3 0 15,-1 2 0-15,0 0 0 0,1 2 0 0,-3 2 0 0,1-2 0 16,1 2 0-16,-2 1 0 0,0 0 0 0,-1 2 0 0,0-1 0 15,-1 3 0-15,-1-4 0 0,1 2 0 0,0 1 0 16,-2-1 0-16,1-2 0 0,-1 2 0 16,1 1 0-16,-1-1 0 0,-1-2 0 0,2-3 0 0,-2 4 0 15,0-3 0-15,-1 2 0 0,1 1 0 0,-1-4 0 16,-1 2 0-16,0 1 0 0,0-4 0 0,-3 1 0 16,2 2 0-16,-2-3 0 0,0 0 0 0,-1 2 0 0,0 0 0 0,-1-1 0 0,1-1 0 15,0 0 0 1,0 0 0-16,0-2 0 0,0 2 0 0,0-2 0 0,2 2 0 0,-2-4 0 15,2 2 0-15,0-1-128 0,0 0 128 0,1 0 0 0,2 0 0 0,-2 0 0 32,2-2 0-32,-1 2 0 0,2 0 0 0,-1 0 0 0,3 3 0 0,-1-2 192 0,2 2-64 0,-2 0 0 15,1-2 0-15,2 0 16 0,0 0 0 0,1 3 0 16,0-1-144 0,2-2 128-16,0-1-128 0,1 3 128 0,1-3-128 0,0 1 0 15,0-2 0-15,-2 2 0 0,3-2 0 0,1 2 0 16,-1 0 128-16,-1-2-128 0,-1-2 0 0,0 4 0 15,0-4 0-15,-2 2 0 0,2 0 0 0,-1 0 128 16,0-2-128-16,-1 0 0 0,1 0 0 0,-1 0 0 16,1 0 0-16,-8 0 0 0,0 0 0 0,0 0 0 0,0 0 0 0,0 0 0 15,0 0 0-15,0 0 0 0,0 0 0 0,0 0 0 32,0 0-880-32,0 0-48 0,0 0-16 0,39-44-18640 15</inkml:trace>
  <inkml:trace contextRef="#ctx0" brushRef="#br0" timeOffset="180169.65">2076 11516 9215 0,'-4'5'816'0,"2"-5"-656"15,1 1-160-15,0 2 0 0,1-3 2208 0,0 1 416 16,0 2 64-16,0 0 32 0,0 4 1520 0,1 1 304 16,0 2 64-16,0 0 16 0,0 1-2384 0,2 0-496 15,1 2-80-15,1-1-32 0,-2 3-752 0,2-2-160 16,-1 6-16-16,0-3-16 0,-1 6-128 0,1-1-32 15,0 2 0-15,0 3 0 0,-2 2-192 0,2-2-32 16,-2 1-16-16,-1-5 0 0,2 1-160 0,-2-1-128 16,2 0 144-16,-3 3-144 0,0-3 128 0,0 0-128 0,1 1 0 0,-1-5 0 0,0 2 0 0,0-1 0 15,0-1 0-15,-1-2 0 0,-1-2 0 0,1 1 0 16,0-3 0-16,-2-2 0 16,2 0 0-16,-1-4 0 0,0 1 0 0,1-2 0 15,-1-1 0-15,-1 2 0 0,1-3 0 0,-1 0 0 16,1 0 0-16,-1-2 0 0,2 2 0 0,-1-1 0 15,0 2-128-15,1-4 128 0,0 3 0 0,0 0 0 16,-1-2-240-16,1 2 64 0,1-3 16 0,0 0 0 16,0 0-704-16,0-3-144 0,1 2-16 0,-1-2-12112 0,0 3-2416 15</inkml:trace>
  <inkml:trace contextRef="#ctx0" brushRef="#br0" timeOffset="180988.43">2335 11879 18431 0,'-3'0'1632'0,"2"0"-1312"0,0 0-320 0,1 0 0 16,1 0 1952-16,-1 0 320 0,0 0 64 0,0-3 16 15,1 3 304-15,2-2 64 0,0 0 16 0,4 0 0 16,-7 2-1200-16,0 0-256 0,0 0-32 16,0 0-16-16,0 0-672 0,55-20-144 0,-55 20-32 0,0 0 0 15,0 0-224-15,0 0-160 0,0 0 192 0,50-12-192 16,-50 12 0-16,0 0 0 0,0 0 0 0,0 0 0 16,0 0 0-16,0 0 0 0,0 0 0 0,0 0 0 15,0 0-624-15,0 0-80 0,0 0 0 0,0 0-17584 16</inkml:trace>
  <inkml:trace contextRef="#ctx0" brushRef="#br0" timeOffset="181258.14">2315 11968 8287 0,'2'0'736'0,"1"0"-592"16,-1 0-144-16,-1-3 0 0,2 3 2320 0,-1-1 432 0,3 1 96 0,4 0 16 0,-9 0 1104 0,0 0 240 31,0 0 32-31,47-6 16 0,-47 6-2080 0,0 0-432 0,0 0-80 0,45-3 0 16,-45 3-1104-16,0 0-224 0,0 0-32 16,35 0-16-16,-35 0-288 0,0 0 0 0,0 0 0 0,0 0 0 15,0 0 0-15,44-6 0 0,-44 6 0 0,0 0 0 31,0 0-832-31,0 0-112 0</inkml:trace>
  <inkml:trace contextRef="#ctx0" brushRef="#br0" timeOffset="181941.22">2901 11651 11055 0,'0'0'976'0,"0"0"-784"16,1 0-192-16,-1 1 0 0,1-1 2048 0,-1 3 352 15,2-1 80-15,0-1 16 0,1 2 928 0,-1 3 192 16,1 0 32-16,-1 0 16 0,0 4-1472 0,1-2-288 16,-2 3-64-16,0 1-16 0,-1 2-1104 0,0-1-208 15,-1 5-64-15,0-2 0 0,1 0-208 0,-1 0-48 16,1 3-16-16,-2-3 0 0,4 2-176 0,-1 1 0 15,0-3 0-15,0 1 0 0,1 0 0 0,0 0 0 16,1-1 0-16,-1 0 0 0,1-4 0 0,-1 0 0 16,2-2 0-16,-3-1 0 15,1-5-576-15,1-3 16 0,-1-1 0 0,1-4-11504 16,-3 4-2304-16</inkml:trace>
  <inkml:trace contextRef="#ctx0" brushRef="#br0" timeOffset="182155.21">2988 11586 8287 0,'-2'2'736'0,"2"2"-592"0,0-2-144 0,0-2 0 16,0 4 2928-16,0-2 544 0,-1 6 112 0,1 2 32 15,0 4 624-15,0 5 128 0,1-2 32 0,1 4 0 16,0-2-2576-16,2 1-512 0,-1-1-96 0,1 3-32 16,0 0-672-16,1 0-144 0,0-2-32 0,0 1 0 15,1-3-128-15,1 1-16 0,1-2-16 0,0 2 0 16,1-4-176-16,-3-4 0 0,2 0 0 0,-3-5 0 15,1-1-256-15,-3-2-16 0,1-1-16 0,-1-2 0 16,-2-2-1232-16,0-2-240 16</inkml:trace>
  <inkml:trace contextRef="#ctx0" brushRef="#br0" timeOffset="182422.97">2812 11765 4607 0,'0'0'400'0,"0"0"-400"16,1 0 0-16,0 0 0 0,1 0 2464 0,0 0 416 15,2 0 64-15,3 0 32 0,3 0 1792 0,2 0 352 16,-12 0 80-16,0 0 16 0,44 0-2880 0,-44 0-576 0,0 0-112 16,47-5-32-16,-47 5-1168 0,0 0-256 15,46-6-32-15,-46 6-16 0,0 0-144 0,0 0 0 0,0 0 0 0,54-16 0 16,-54 16 0-16,0 0 0 0,0 0 0 15,0 0 0-15,0 0-336 0,0 0 0 0,0 0 0 0,0 0-17264 16</inkml:trace>
  <inkml:trace contextRef="#ctx0" brushRef="#br0" timeOffset="182639.78">2804 11874 14735 0,'5'2'640'0,"-1"1"160"0,0-3-640 0,-2 0-160 16,1 1 0-16,-2 1 0 0,2-2 2928 0,1 0 544 15,5 3 112-15,2 0 32 0,-11-3-560 0,32 3-112 16,-32-3-32-16,37 1 0 0,-37-1-1696 0,0 0-352 16,54-2-64-16,-54 2-16 0,0 0-528 0,52-5-96 15,-52 5-32-15,0 0 0 0,40-3-128 0,-40 3 0 16,0 0 0-16,0 0 0 0,0 0 0 0,47-6 0 15,-47 6 0-15,0 0-18448 16</inkml:trace>
  <inkml:trace contextRef="#ctx0" brushRef="#br0" timeOffset="183392.61">3603 11844 13823 0,'-2'0'1216'0,"1"0"-960"0,-1 0-256 0,1 0 0 15,1 1 1856-15,-1 2 320 0,-2-3 64 0,0 3 0 16,-2 4 368-16,0 1 64 0,1-2 16 0,-1 4 0 16,3 0-1248-16,-1 0-240 0,2 1-48 0,0 0-16 15,1 0-528-15,0 1-96 0,0-1-32 0,2 1 0 16,1-2-176-16,0 0-48 0,1-4 0 0,0 0 0 16,2 0-256-16,1-2 0 0,2-1 0 0,-2-3 0 15,-7 0 0-15,0 0-144 0,0 0 144 0,0 0-128 16,47-29 128-16,-47 29-128 0,0 0 128 0,0 0-128 15,33-51-800 1,-33 51-160-16,0 0-16 0,0 0-16 0,8-47-256 16,-9 41-48-16,-1-2-16 0,-2 4 0 0,-1-2 1264 0,0 3 176 0,-1 2 192 0,0-1-32 0,-1 0 864 0,1 2 160 15,-1 0 32-15,-2 2 16 0,2-2-112 0,-2 2-32 16,0-2 0-16,1 0 0 0,0 1-496 0,1 1-96 16,0-1-32-16,0 1 0 0,2-2-272 0,3 0-64 15,1 0-128-15,1 0 192 0,3-2-192 0,2 1 0 16,-5 1 0-16,0 0-160 0,0 0 160 0,0 0-208 15,50-7 80-15,-50 7 128 0,31 0-1376 0,-14 4-160 0</inkml:trace>
  <inkml:trace contextRef="#ctx0" brushRef="#br0" timeOffset="183771.52">4005 11933 1839 0,'-1'2'160'0,"1"2"-160"0,0-1 0 16,-1-3 0-16,1 0 4096 0,0 0 768 0,0 0 176 0,-2 1 16 15,2-1-688-15,0 2-144 0,-1-2-16 0,0-2-16 16,1 1-2192-16,-1-6-432 0,-2 1-96 0,2-4 0 16,-1 2-944-16,-1-2-176 0,-1-3-32 0,1-1-16 15,-2 0-112-15,-1-2 0 0,-1 0-16 0,0 1 0 16,0-1 48-16,-1 0 16 0,1 0 0 0,-1 1 0 16,1 1-64-16,-1-2-16 0,-1-1 0 0,-1 0 0 15,-1-2-160-15,-1 1 0 0,1 1 0 0,-1 1 128 16,1 2-128-16,1 0 0 0,0 4 144 0,3-1-144 15,-2 1 128-15,3 0-128 0,1 4 160 0,2-3-160 16,2 3 176-16,1 1-176 0,3 0 192 0,0 2-192 16,1-1 160-16,0-1-160 0,-1 1 128 0,4 2-128 0,-7 2 0 0,0 0 0 15,0 0 128-15,0 0-128 0,48-11 0 0,-36 11 0 0,-12 0 0 0,0 0 0 16,43-3 0-16,-43 3 0 16,0 0 0-16,47-6 0 0,-47 6 0 15,0 0 0-15,41-10 0 0,-41 10 0 0,0 0 0 0,0 0 0 16,0 0 0-16,39 0-176 15,-36 0-304-15,-1 1-64 0,0 0-16 0,-2 3 0 16,-1 0-256-16,0-2-48 0,-1 2-16 0,0 0-17168 0</inkml:trace>
  <inkml:trace contextRef="#ctx0" brushRef="#br0" timeOffset="184006.04">3737 11769 13823 0,'5'0'608'0,"-3"-3"128"0,2 2-592 0,1 1-144 0,-1-3 0 0,1 3 0 15,1-3 3056-15,-6 3 576 0,0 0 112 0,53-16 32 16,-53 16-592-16,48-15-112 0,-48 15-32 0,46-16 0 16,-46 16-1920-16,0 0-384 0,59-19-80 0,-59 19-16 15,0 0-496-15,47-16-144 0,-47 16 0 0,0 0 0 16,0 0 0-16,0 0 0 0,48-12 0 0,-41 12-12048 15,-2 2-2416-15</inkml:trace>
  <inkml:trace contextRef="#ctx0" brushRef="#br0" timeOffset="184822.51">2854 12729 8287 0,'-5'3'736'0,"1"-2"-592"0,1 2-144 0,1-3 0 0,1 1 1776 0,1-1 320 15,0 0 64-15,-1 0 16 0,0 2 1120 0,-1-2 224 16,2 0 64-16,2 0 0 0,0 0-1488 0,2 0-304 15,1 0-48-15,1-3-16 0,1 0-864 0,-7 3-176 16,0 0-48-16,0 0 0 0,0 0-240 0,55-20-48 16,-55 20-16-16,0 0 0 0,0 0-208 0,50-28-128 0,-50 28 160 0,0 0-160 15,0 0 0-15,0 0 0 0,45-40 0 0,-45 40 0 16,0 0 0-16,0 0 0 16,0 0 0-16,0 0 0 0,0 0-224 0,0 0 64 15,0 0 16-15,0-36 0 16,-6 33-224-16,-2 0-32 0,1 1-16 0,0 1 0 0,-2 1 416 0,-1 0 0 15,-1-3 0-15,0 3 128 0,1 3 0 0,-1-3 16 16,1 0 0-16,-1 1 0 0,2 1 192 0,0 1 48 16,2 0 0-16,0 1 0 0,-1 1-144 0,2 0-32 0,0 1 0 0,1 3 0 0,1 0-16 0,2 0-16 31,0 4 0-31,1-3 0 0,2 0-48 0,1 2-128 0,0 0 192 0,2 1-64 16,1 0-128-16,0 0 0 0,1-1 144 0,1-2-144 15,3 2 128-15,-1-2-128 0,2-1 128 0,0-2-128 16,1 2 176-16,1-5-48 0,-1-1 0 0,2 0 0 15,-14-3-128-15,0 0 128 0,42 0-128 0,-42 0 128 16,0 0-128-16,0 0 0 0,52-20 0 0,-52 20 0 16,0 0 0-16,0 0 0 0,46-37 0 0,-46 37 0 0,0 0-192 0,0 0 0 0,38-48-16 0,-38 48-18160 15</inkml:trace>
  <inkml:trace contextRef="#ctx0" brushRef="#br0" timeOffset="185044.18">3081 12436 22111 0,'0'5'976'0,"0"-1"208"0,0-2-944 0,0 0-240 16,2 0 0-16,-2-1 0 0,1 2 2304 0,1 3 432 16,1 0 80-16,1 4 0 0,2 2-560 0,0 3-112 15,-1-1-32-15,1 1 0 0,-1-2-1296 0,2 3-272 16,0 3-48-16,0-3-16 0,-1 3-224 0,0-3-64 15,1 2 0-15,-1-2 0 0,0 0-192 0,-2 0 0 0,-1 3 128 0,0-3-128 0,-1 0 0 0,1 0 0 32,-2 2 0-32,0-2 0 0,1-4-416 0,-2 2 32 0,1-5 0 0,0 0-11920 15,0-5-2384-15</inkml:trace>
  <inkml:trace contextRef="#ctx0" brushRef="#br0" timeOffset="185455.69">3279 12682 7359 0,'5'7'656'0,"-1"-4"-528"0,0 0-128 0,-2-1 0 15,1-1 1952-15,-2 2 352 16,1-3 80-16,3 0 16 16,4 1 1056-16,1-1 192 0,3 0 64 0,1 0 0 0,-14 0-1728 0,0 0-352 15,0 0-64-15,51-13-16 0,-51 13-832 0,0 0-160 16,0 0-48-16,0 0 0 15,44-38-272-15,-44 38-64 0,0 0-16 0,0 0 0 0,0 0-160 0,0 0 0 16,6-48 0-16,-8 40 0 0,-2 0 0 0,-1 2 0 16,0 0 0-16,-1 0 0 0,0 2 0 0,0 0 0 15,0 2 0-15,-2 2 0 0,0-3 0 0,-1 6 0 16,0-3 0-16,2 1 192 0,-2 4 272 0,2-1 64 16,-1-1 16-16,1 3 0 0,2 1-256 0,-1 1-48 15,0 2-16-15,2-1 0 0,3 2-96 0,-2 1 0 16,3 3-128-16,1-1 192 0,2 1-192 0,-1 1 176 15,3 0-176-15,0-1 160 0,0 1-32 0,1 0 0 16,2-4 0-16,-1 2 0 0,1-2 32 0,0-2 0 0,1-1 0 0,1-3 0 16,1-2-160-16,0-2 0 15,-11-2 0-15,0 0 128 0,0 0-128 0,0 0 0 0,55-27 0 0,-55 27 0 16,0 0-272-16,0 0-48 0</inkml:trace>
  <inkml:trace contextRef="#ctx0" brushRef="#br0" timeOffset="185973.6">3571 12658 5519 0,'-1'8'496'0,"0"-4"-496"0,1 1 0 0,-2-1 0 15,2-1 3120-15,0-3 528 0,0 4 96 0,-1 1 32 16,1 1 48-16,-1 4 16 0,0 0 0 0,1 0 0 16,0-1-1872-16,0-2-368 0,0 2-80 0,1-6-16 15,0 0-896-15,0-2-176 0,2-2-48 0,-1-2 0 0,-2 3-176 0,0 0-32 16,0 0-16-16,0 0 0 0,0 0 32 0,0 0 0 15,31-48 0-15,-31 48 0 0,0 0-64 0,0 0-128 16,0 0 192-16,0 0-64 0,0 0-128 16,0 0 192-16,0 0-192 0,41-41 192 0,-36 45-192 0,0 0 0 15,-1 1 0-15,1 1 0 0,0 1 0 0,-2 3 0 16,1 1 0-16,-1-1 0 0,-1 3 0 0,-1-1 0 16,0-1 0-16,-1 1 0 0,2 0 0 0,-4-3 0 15,2 1 0-15,-1-1 0 0,0-4 0 0,0 0 0 16,-2-1 0-16,1-4 0 0,-1 0 0 0,1-4 0 15,1 1 0-15,1 3 0 0,0 0 0 0,0 0 0 16,0-42 0-16,0 42 0 0,0 0 0 0,0 0 0 0,11-55 0 0,-11 55 0 16,0 0 0-16,0 0 0 0,0 0 0 0,0 0 0 0,24-55 0 0,-24 55 0 15,0 0 0-15,0 0 0 0,0 0 0 0,0 0 0 16,0 0 0-16,0 0 0 16,0 0 0-16,0 0 0 0,43-12 0 0,-41 14 0 15,2 5 0-15,-1-4 0 0,0 3 0 0,-1 1 0 16,1-1 0-16,-1 0 0 0,1 1 0 0,0 2 0 15,0 1 144-15,1-1-144 0,-2 1 160 0,2-3-160 16,-2 2 192-16,2-2-48 0,0 2-16 0,-1-1 0 16,0-1-128-16,1-3 128 0,-2 3-128 0,1-2 128 15,-1 1-128-15,-1-5 0 0,1 1 0 0,-1 1 128 16,0-3-128-16,0-3 0 0,0 3 0 0,1-3 0 16,-1 0-192-16,-1 3 48 0,0 0 0 0,0 0 0 15,0 0-1360 1,0 0-272-16</inkml:trace>
  <inkml:trace contextRef="#ctx0" brushRef="#br0" timeOffset="186404.21">3872 12752 6447 0,'2'2'576'0,"1"-2"-576"16,-3 0 0-16,1 0 0 0,0 0 2464 0,2 0 384 15,1 0 80-15,4 0 16 0,2-2 688 0,-10 2 144 16,0 0 16-16,33-4 16 0,-33 4-1344 0,0 0-272 16,0 0-48-16,0 0-16 0,51-29-1040 0,-51 29-192 15,0 0-64-15,0 0 0 0,0 0-384 0,47-45-96 16,-47 45-16-16,0 0 0 0,0 0-208 0,0 0-128 0,0 0 160 0,0 0-160 16,26-51 0-16,-27 46 128 0,-2-1-128 0,-1 1 0 15,-1-1 0-15,1 0 0 0,-1 1 0 0,-2 2 0 16,1-3 0-16,-1 2 0 0,1 2 0 0,-1-1 0 15,0 2 0-15,0 1 0 0,-2 1-128 0,2 4 128 16,0-1 0-16,1 2 0 0,0 0 0 0,2 1 0 16,1 2 0-16,0-1 0 0,2 3 0 0,0-1 0 15,2-1 0-15,1 0 0 0,2 4 0 0,1 0 144 16,0-3-144-16,0 3 160 0,1-1-160 0,1 0 160 0,1 1-32 0,-1-3-128 0,1 2 192 0,-1-6-64 16,1 2-128-16,1-3 128 0,1-2-128 15,0-3 128 1,0 0-128-16,0-2 0 0,-10 2 0 0,0 0 0 0,0 0 0 0,0 0 0 15,47-26-160-15,-47 26 160 0,0 0-1120 16,0 0-128-16</inkml:trace>
  <inkml:trace contextRef="#ctx0" brushRef="#br0" timeOffset="186737.85">4194 12674 6447 0,'2'5'576'0,"-2"1"-576"16,1-2 0-16,-1-2 0 0,0-2 2928 0,1 4 464 15,0 2 112-15,2 4 16 0,-1 5-320 0,2-2-48 16,-2 2-16-16,2-5 0 0,-1-3-1392 0,-1 0-272 16,1-2-64-16,-1-4-16 0,2-2-736 0,-4 1-144 15,0 0-16-15,0 0-16 0,0 0-32 0,0 0-16 0,20-54 0 16,-20 54 0-16,0 0 80 0,0 0 0 0,13-53 16 0,-13 53 0 16,0 0-272-16,0 0-64 0,0 0-16 0,17-54 0 15,-17 54-176-15,0 0 192 0,0 0-192 0,0 0 192 16,0 0-192-16,0 0 192 0,0 0-192 0,0 0 192 15,0 0-192-15,43-10 192 0,-39 17-192 0,0 2 192 16,0-2-192-16,0 5 128 0,1 1-128 0,-1 1 128 16,0 1-128-16,1-1 0 0,0 2 144 0,-1 1-144 15,-1-1 0-15,1-3 128 0,0-2-128 0,0-1 0 16,-2 0 0-16,2-1 0 0,-2-3 0 0,1-2 128 0,-1-4-128 0,1-4 0 16,-1-1 0-16,-2 5 0 15,0 0-432-15,0 0-48 16,0 0-16-16,8-69-11888 0,-8 69-2384 0</inkml:trace>
  <inkml:trace contextRef="#ctx0" brushRef="#br0" timeOffset="186942.81">4396 12593 18015 0,'0'7'384'0,"0"-4"96"0,0 0 16 0,1-2 16 0,0 1-512 0,1 1 0 15,-1-2 0-15,1 3 0 0,3 1 3872 0,1 1 672 16,3 0 128-16,1 0 16 0,0-1-2640 0,0-2-544 15,0-3-96-15,0 0-32 0,-10 0-976 0,0 0-192 16,0 0-32-16,45-23-16 0,-45 23-160 0,0 0 0 16,0 0 0-16,45-42 0 15,-45 42-848-15,0 0-112 0,0 0 0 0,32-50-16016 0</inkml:trace>
  <inkml:trace contextRef="#ctx0" brushRef="#br0" timeOffset="187159.49">4507 12467 19343 0,'-3'3'848'0,"0"-2"192"0,2 1-832 0,0 1-208 16,1-2 0-16,0 2 0 15,0 0 2816-15,0 1 512 0,1 2 96 0,0 5 32 16,3-1-912-16,-1 3-176 0,2-2-48 0,0 1 0 0,2 0-1488 0,-3 1-320 0,3-1-48 0,-1 2-16 16,-1 1-176-16,1-3-32 15,-1 0-16-15,0 2 0 16,0 2-224-16,0 0 0 0,0-1 128 0,0 1-128 15,0-4 0-15,-2 1 0 0,2-1 0 0,0-4 0 16,-1-2-640-16,1-4-32 0,-1 2 0 0,-1-4-17552 16</inkml:trace>
  <inkml:trace contextRef="#ctx0" brushRef="#br0" timeOffset="187571.48">4663 12705 18431 0,'3'8'816'0,"-2"-4"160"0,1-2-784 0,1 2-192 16,-2-1 0-16,0-2 0 0,2 1 1856 0,2 1 336 16,1 2 64-16,2 1 16 0,5 0 64 0,-2-1 16 15,0-5 0-15,1 0 0 0,1 0-928 0,-13 0-176 16,0 0-32-16,38-15-16 0,-38 15-672 0,0 0-128 0,0 0-16 0,48-28-16 0,-48 28-240 0,0 0-128 16,0 0 160-16,0 0-160 0,0 0 0 0,41-41 0 15,-38 37 0-15,-3 1 0 16,1-2 0-16,-2 3 0 0,-1-3 0 15,0 4 0-15,-1-4 0 0,-2 2 0 0,1-1 0 0,-3 0 0 16,1-1 0-16,-2 1-160 0,-2-3 160 0,0 1-192 16,0 0 192-16,1-3 0 0,3 5 0 0,-1-4 0 15,-3 0 0-15,1-3 0 0,0 4 0 0,2-3 0 16,1 1 0-16,0 2 0 0,2-2 0 0,4 9 128 16,0 0 0-16,0 0 0 0,0 0 0 0,0 0 0 15,0 0 112-15,0 0 16 0,4-51 16 0,-4 51 0 16,0 0-80-16,0 0-32 0,0 0 0 0,0 0 0 0,0 0-160 0,35-44 0 15,-35 44 0-15,0 0 128 0,0 0-128 0,45-25 0 16,-45 25 0-16,0 0 128 0,37-13-128 0,-27 10 0 16,1 3 0-16,-1 0 0 0,-1 3-400 0,-3 0 32 15,1-2 16-15,-2 4 0 16,0 2-1056 0,-2-1-224-16</inkml:trace>
  <inkml:trace contextRef="#ctx0" brushRef="#br0" timeOffset="188106.3">2776 13273 11967 0,'-5'7'1072'0,"1"-1"-864"15,2-2-208-15,-1-1 0 0,2 0 1552 0,0-1 272 16,0 2 48-16,-2 2 16 0,1 4 960 0,-2 5 192 16,0 1 32-16,2-3 16 0,-1 4-1120 0,2-3-240 15,1 0-32-15,1 1-16 0,1-2-784 0,-1 0-176 16,1 2-16-16,1-5-16 0,-1 2-512 0,1-5-176 16,-1 2 0-16,1-3 144 0,-1-3-144 0,1 0 0 15,-2-3-192-15,0-3-11200 16,2-2-2240-16</inkml:trace>
  <inkml:trace contextRef="#ctx0" brushRef="#br0" timeOffset="188272.21">2718 13236 17503 0,'-1'3'768'0,"-1"-3"176"0,2 0-752 0,-1 0-192 0,1 0 0 0,1 0 0 15,-1 0 1472-15,2 2 256 0,0-2 48 0,2 2 16 16,1 0-512-16,1-2-80 0,1 0-32 0,1-2 0 15,-8 2-976-15,0 0-192 0,0 0 0 0,0 0-12512 16</inkml:trace>
  <inkml:trace contextRef="#ctx0" brushRef="#br0" timeOffset="188607.95">3015 13409 18431 0,'0'15'816'0,"-2"-5"160"0,2 0-784 0,0-1-192 15,0-6 0-15,0 0 0 0,0-3 2112 0,0 7 368 16,2 2 80-16,-2 2 0 0,1 0-944 0,1-7-192 16,0-4-32-16,0-6-16 0,-2 6-1056 0,0 0-320 15,0 0 128-15,11-55-128 0,-11 55 256 0,0 0-32 16,10-66 0-16,-10 66 0 0,0 0 96 0,10-57 32 0,-10 57 0 0,0 0 0 16,0 0 144-16,0 0 16 15,0 0 16-15,0 0 0 0,0 0-32 0,0 0-16 0,0 0 0 16,0 0 0-16,0 0-224 0,0 0-64 0,0 0 0 0,43-5 0 15,-38 15 0-15,0 1-16 0,1 1 0 0,-2-2 0 16,1 2-176-16,-1 0 192 0,1 2-192 0,-2 0 192 16,0-3-64-16,-1-1-128 0,1 0 192 0,-2 0-64 15,2-2-128-15,-2 0 128 0,0-3-128 0,0-1 128 16,0-1-128-16,-1 0 0 0,2-3 0 0,-2 0 0 16,0 0 0-16,1 0 0 0,-1 0-128 0,0-3 128 15,1 2-1088 1,0-1-160-16</inkml:trace>
  <inkml:trace contextRef="#ctx0" brushRef="#br0" timeOffset="189654.49">3530 13532 15663 0,'-2'0'1392'16,"-1"0"-1120"-16,2 0-272 0,1 0 0 0,0 0 2496 0,0 0 432 16,-1 0 80-16,0 0 32 0,-2-3-272 0,2 3-48 15,1 0-16-15,1 3 0 0,2-6-1312 0,-1 3-272 16,2 3-48-16,2-3-16 16,-1 0-448-16,1 0-96 0,2 0 0 0,-2 0-16 0,1 0-96 0,-1 0-16 15,2 0 0-15,0 1 0 0,0-1-128 0,-1 0-48 16,-2 0 0-16,3-1 0 0,-8 1-208 0,0 0 176 15,0 0-176-15,45-9 160 0,-45 9-160 0,0 0 0 16,44-13 0-16,-44 13 128 0,0 0-128 0,49-23 0 16,-49 23 0-16,0 0 0 0,46-23 0 0,-46 23 0 0,0 0 0 0,43-24 0 0,-43 24 0 0,0 0 0 15,0 0 0-15,0 0 0 16,45-37 0-16,-45 37 0 16,0 0 0-16,0 0 0 0,0 0 0 0,0 0 0 15,-6-42 0-15,1 34 0 0,-2 0 0 0,0 0 0 16,-2-2 0-16,-1 1 0 0,-1 2 0 0,0-2 0 0,-1 3 0 0,1-2 0 0,-2 2 0 0,-2 1 0 15,3 1 0-15,-1 1 0 0,0-2-128 0,1 4 128 16,1-3 0-16,1 1 0 16,1 0 0-16,2-4 0 0,-1 3 0 0,3 0 0 15,3-2 0-15,1 2 0 0,1 4 0 0,0 0 0 16,0 0 0-16,0 0 0 0,0 0 0 0,0 0 0 16,0 0 0-16,44-41 0 0,-44 41 0 0,0 0 0 15,40-10 0-15,-40 10 0 0,0 0 0 0,43-6 0 16,-43 6 0-16,30-2 0 0,-13 2 0 0,0 0 0 0,1-2 144 0,-2 2-144 0,2 0 160 0,0 0-160 15,-1 0 128-15,-1 0-128 16,1 0 0-16,-1 0 0 16,-1 2 0-16,-2 0 0 0,-1 1 0 0,-1 0 0 15,0 3 0-15,0 1 0 0,-1 0 0 0,-2 2 0 0,-1 1 0 0,-2-2 0 16,0 2 0-16,-1 0 0 0,-1-1 0 0,-1 1 0 16,-1-1 0-16,-2 0 0 0,1 1 0 0,-2 0 0 15,0 2 0-15,-1-2 0 0,0-1 0 0,-4 3-128 16,1-1 128-16,-1 0 0 0,-1 3 0 0,1-4 0 15,1 1 0-15,-2 0 0 0,2 2 0 0,-1-1 0 16,2-2 0-16,1-2 0 0,2-1 0 0,-1-1 0 16,3 0 0-16,3-2 144 0,0-1 0 0,1 0 0 15,2-2 0-15,0 0 0 0,2 1-144 0,-1 0 0 16,3-2 0-16,0 0 128 0,2 4-128 0,-2-4 0 16,0 2 0-16,0-2 128 0,3 0-128 0,0 0 0 15,1 0 0-15,-2 0 0 0,0 0 0 0,1 0 0 16,-2 0 0-16,-1 0 0 0,1 0 0 0,-2 0 0 0,-2 0 0 15,-1 0 0-15,-1 0 0 0,0 0-272 16,-1 0 64-16,-2 0 16 16,1 0-736-16,-2 0-144 0,-1 0-16 0</inkml:trace>
  <inkml:trace contextRef="#ctx0" brushRef="#br0" timeOffset="201559.64">8137 12612 1839 0,'-5'7'160'0,"2"-4"-160"0,2 0 0 0,0-3 0 15,1 0 3856-15,1 0 752 0,0 0 128 0,0-2 48 16,2-2-816-16,-3 4-144 0,0 0-48 0,0 0 0 16,0 0-1344-16,26-48-288 0,-26 48-48 0,0 0-16 15,22-57-1232-15,-22 57-240 0,19-47-48 0,-19 47-16 16,18-54-192-16,-18 54-32 0,21-57-16 0,-21 57 0 16,19-57-32-16,-19 57 0 0,15-53 0 0,-15 53 0 0,11-45-48 0,-11 45-16 15,0 0 0-15,8-57 0 16,-8 57-208-16,6-40 176 0,-6 40-176 0,5-37 160 0,-5 37 704 0,4-33 144 15,-4 33 16-15,0 0 16 0,0 0-800 0,9-40-240 16,-7 36 0-16,-2 1 128 16,0 3-880-16,0 3-160 0,2-1-48 0,0 5 0 0,0 0 960 0,1 3 224 15,-1 1 32-15,2 3 0 0,0 4-96 0,1 1-16 16,2 0 0-16,1 4 0 0,0-2-144 0,2 2 0 16,0 2 144-16,0 0-144 0,1 1 0 0,-1 0 0 15,1 1 0-15,-1 3 128 0,0 0-128 0,0 1 0 16,1 1 0-16,-2-3 0 0,-2 2 0 0,-2-5 0 15,0-1 0-15,-1-3-128 0,-1 0 128 0,-1-2 0 0,0-4 0 0,-1-1 0 16,-1-5 0-16,0-4-160 0,0-2 160 0,-1-2 0 31,-1-2-864-31,-2-2-64 0,-1-2-16 0,-1-6-18960 0</inkml:trace>
  <inkml:trace contextRef="#ctx0" brushRef="#br0" timeOffset="201760.25">8192 12384 16575 0,'-1'0'736'0,"0"0"160"0,-1-2-720 0,2 2-176 0,2 0 0 0,-1 0 0 31,1 0 2816-31,1 0 544 0,3 2 96 0,3 2 32 16,2-1-480-16,1 0-80 0,-12-3-32 0,31 6 0 16,-31-6-2064-16,35 4-400 0,-35-4-96 0,37 3-16 15,-37-3-320-15,37 0 0 0,-37 0 0 0,0 0 0 16,61 0-384-16,-61 0-64 0,48-3 0 0,-48 3-17152 15</inkml:trace>
  <inkml:trace contextRef="#ctx0" brushRef="#br0" timeOffset="202061.34">8742 12413 12895 0,'-2'6'1152'0,"1"-1"-928"16,-1 0-224-16,1-1 0 0,0-2 3264 0,0 2 624 15,0-1 112-15,-2 6 32 0,1 1-512 0,-2 5-80 16,0 5-32-16,-1-2 0 0,3 2-2224 0,-1-1-448 15,2-3-96-15,0-4 0 0,1 0-448 0,0 1-64 16,0-7-128-16,0-1 176 0,0-3-176 0,1-2 0 0,0-2 0 0,-1 2 0 16,0 0 0-16,0 0-144 0,0 0 144 0,21-55 0 15,-21 55 0-15,0 0 0 0,29-50 0 0,-29 50 0 16,0 0 0-16,33-45 0 16,-33 45 0-16,0 0 0 0,0 0 0 0,0 0 0 0,0 0 0 0,45-26 144 15,-38 30-16-15,-2-2 0 0,1 6 0 0,-1-2 0 16,0 3-128-16,-1 1 192 0,-1-3-192 0,1 2 192 15,0-1-192-15,0 2 0 0,-1 0 144 0,1-1-144 16,-1 1 0-16,-2 0 0 0,1 2 0 0,-2-5 0 0,1 4 0 0,-1-3 0 16,0 1 0-16,0-3 0 15,0-3-192-15,0 0 64 0,0 1 0 0,0-4-12560 16,0-3-2512-16</inkml:trace>
  <inkml:trace contextRef="#ctx0" brushRef="#br0" timeOffset="202493.32">8993 12609 14735 0,'3'10'1312'0,"-2"-1"-1056"0,0-3-256 0,1-2 0 0,-1 0 2576 0,1-2 464 16,1 2 96-16,2 2 0 0,2 3 304 0,3 0 48 16,2 4 16-16,2-3 0 0,-2-7-2208 0,2 1-432 15,-14-4-96-15,0 0 0 0,41-7-544 0,-41 7-96 16,0 0-128-16,0 0 176 0,47-37-176 0,-47 37 0 15,0 0 0-15,0 0 0 0,44-36 0 0,-44 36 0 16,0 0 0-16,0 0 0 0,0 0 0 0,0 0 0 16,28-47 0-16,-30 43 0 0,2 4 0 0,-3-11 0 15,-2 6 0-15,-3 0 0 0,1-1 0 0,-3 0 0 0,1 1 0 16,1-4 0-16,-2 3 0 0,-1-4 0 0,-1 0 0 0,0-2 0 16,0 2 0-16,-2-3 0 0,0 2 0 15,2 0 0-15,0-1 0 0,1 2 0 0,1 1 0 0,1 3 0 16,0 0 144-16,2 0 0 0,2 2 0 0,0 0 0 0,3-1 304 0,-1 2 48 0,3-1 16 0,0 2 0 15,3-1-192-15,-3 3-16 0,0 0-16 0,0 0 0 16,0 0-288 0,0 0 128-16,47-17-128 0,-47 17 0 15,0 0 0-15,0 0 0 0,54-9 0 0,-54 9 0 16,0 0 912-16,45-7 80 0,-45 7 16 0,0 0 0 16,43-7-832-16,-43 7-176 0,0 0 0 0,41-2 0 15,-41 2-1536 1,0 0-256-16,37 0-48 0,-37 0-18000 0</inkml:trace>
  <inkml:trace contextRef="#ctx0" brushRef="#br0" timeOffset="202679.48">9446 12379 18431 0,'0'3'1632'0,"0"-1"-1312"15,0-2-320-15,0 0 0 0,0 0 3008 0,1 0 512 16,-1 4 128-16,1-1 0 0,2 0-992 0,-2 1-208 15,0-2-32-15,2 2-16 0,-2-1-1792 0,0 0-352 16,2 3-80-16,-3-2-16 0,1 2-160 0,0-2-224 16,1 2 48-16,0-1-17808 0</inkml:trace>
  <inkml:trace contextRef="#ctx0" brushRef="#br0" timeOffset="202809.11">9456 12603 27647 0,'-1'4'1216'0,"1"-2"256"0,0 1-1168 0,0-3-304 0,1 1 0 0,-1-1 0 16,1 3 1984-16,0-2 320 0,2 0 80 0,-1 3 16 0,3-1-1104 0,0-3-208 0,3 3-64 0,-3-2 0 31,0 2-1024-31,-1-3-176 0,3 0-48 0,-7 0-17312 16</inkml:trace>
  <inkml:trace contextRef="#ctx0" brushRef="#br0" timeOffset="203893.01">10460 12600 2751 0,'-11'0'256'16,"2"0"-256"-16,3 0 0 0,1 0 0 0,3 0 1696 0,0 0 288 15,0 0 64-15,-2-3 16 0,-1 3 752 0,-1-4 128 16,0 2 48-16,2-2 0 0,3 0-544 0,2-1-96 16,2 2-32-16,-3 3 0 0,0 0-400 0,0 0-96 15,0 0-16-15,0 0 0 0,53-45-400 0,-53 45-96 16,0 0-16-16,46-26 0 0,-46 26-704 0,0 0-144 16,48-23-16-16,-48 23-16 0,0 0-160 0,49-5-48 0,-49 5 0 0,31 5 0 15,-14 0-208-15,1 1 176 0,-2 0-176 0,-1 0 160 16,1 4-160-16,-3-4 0 0,2 1 0 0,-1-1 128 15,-2 1-128-15,-1 2 0 0,0-3 0 0,-2 1 0 16,0 2 0-16,-3-2 0 0,0 2 0 0,-1 4 0 16,0-1 0-16,-1 1 0 0,-1 4 0 0,-1 1 0 15,-1-2 0-15,-1 5 0 0,0-1 0 0,-3 0 0 16,1 1 0-16,-2-1 0 0,1 1 0 0,-5 1 0 16,1 0 0-16,-2-2 0 0,-1 1-144 0,-2-1 144 15,-1-2 0-15,-1 1 0 0,-1 1 0 0,0-6 0 0,1 3-128 16,-1-1 128-16,-3-3 0 0,-2 2 0 15,2-3-128-15,-2-2 128 0,1 0 0 0,1-1 0 0,-1-3 0 16,3-2-128-16,0-1 128 0,1-3 0 0,2 0 0 0,0-1 0 16,1-4 0-16,2 2 0 0,3-4 0 0,-1-1 0 15,3-2 0-15,0-3 0 0,4 2 0 0,1 11 0 16,0 0 0-16,0 0 0 0,10-53 0 0,-10 53 0 16,0 0 0-16,0 0 0 0,36-47 0 0,-36 47 0 15,0 0 0-15,0 0 0 0,60-34 0 0,-60 34 0 16,0 0 128-16,61-19-128 0,-61 19 0 0,41-7 144 0,-41 7-144 0,38-3 128 0,-38 3-128 0,36 0 160 15,-36 0-160-15,33 6 160 0,-15-3-160 0,-2 3 160 32,0-2-160-32,-1 2 160 0,-2 1-16 0,2 2 0 15,-3 0 0-15,0-2 0 0,-1 2 0 0,-3 1 0 16,2-2 0-16,-2 0 0 0,-1 0-144 0,-2 2 128 0,0 0-128 16,-1-1 128-16,-1-3-128 0,0 1 0 15,-2 2 0-15,2-2 0 0,-2 0 0 0,0-1 0 0,0 0 0 0,-1-4 0 16,1 2 0-16,-1-4 0 0,0 0-144 0,-1-2 144 15,1-2-496-15,-1-2-32 0,0-2-16 0,1 8-18752 0</inkml:trace>
  <inkml:trace contextRef="#ctx0" brushRef="#br0" timeOffset="204460.33">10894 12037 12895 0,'-4'-3'576'0,"2"3"112"0,-1-2-560 0,2 1-128 0,0 1 0 0,0 0 0 15,-1 0 2080-15,1 1 384 0,-1-1 80 0,-1 2 16 16,1 1 640-16,1-2 144 0,-1 4 32 0,1 1 0 15,1-2-1216-15,1 3-240 0,1 2-64 0,0 1 0 16,0 2-928-16,1 1-192 0,1-1-32 0,1 4-16 16,0 0-96-16,-1 0-16 0,1 3 0 0,0-3 0 15,0 2-176-15,-1-2-32 0,1 3-16 0,-1-3 0 16,-2-2-176-16,1 1-48 0,-1-1 0 0,-1 2 0 16,2-2-128-16,-2 1 0 0,0-4 0 0,1-2 128 15,-1-1-128-15,0 0 0 0,0-2 0 0,0 0 0 16,1-2 0-16,-1 1 0 0,0-2 0 0,-1 0 0 15,1-2 0-15,-1 2 0 0,0-3 0 0,0 0 0 0,0 0-144 0,0 0 144 0,-1 0 0 0,0 0 0 16,0 0-160 0,-1-4 160-16,1 4-128 0,-1-3 128 15,-1 1-576-15,1 1-16 0,-1 1-16 0,2-3 0 16,0 1-176-16,0 1-48 0,1-2 0 0,0-1 0 16,0 2-1280-16,0-1-256 0</inkml:trace>
  <inkml:trace contextRef="#ctx0" brushRef="#br0" timeOffset="205356.64">11177 12384 1839 0,'-4'0'160'0,"2"0"-160"15,0 0 0-15,0 0 0 0,1 0 2592 0,0 0 480 0,-2 0 112 0,0 0 16 32,-2 0 832-32,0 0 192 0,-1 0 16 0,-1 0 16 15,2 0-1264-15,2 0-256 0,-1 4-48 0,0-1-16 16,2 0-1360-16,-1-2-272 0,1 4-48 0,1-1-16 15,1 2-352-15,1-3-80 0,0 3-16 0,-1-2 0 16,1-3-96-16,2 1-32 0,-1 1 0 0,1-2 0 16,0 2-176-16,2-1-32 0,-1-2-16 0,1 0 0 15,1 0-48-15,-6 0-128 0,0 0 192 0,0 0-64 16,0 0-128-16,41-5 192 0,-41 5-192 0,0 0 192 0,0 0-192 0,0 0 0 16,47-11 0-16,-47 11 128 0,0 0-128 15,0 0 0-15,48-19 0 0,-48 19 0 0,0 0 0 0,0 0 0 16,46-24 0-16,-46 24 0 0,0 0 0 0,0 0 0 15,0 0 0-15,38-42 0 0,-38 42 0 0,0 0 0 16,0 0 0-16,0 0 0 0,0 0-128 0,4-47 128 16,-4 47-160-16,0 0 160 0,-11-25-256 0,5 16 64 15,-2 2 0-15,2 1 0 0,-1-1 192 0,-2-1 0 16,2 3-160-16,-3-4 160 0,1 3 0 0,-2-1 0 16,1 0 0-16,-1-1 0 0,1-1 0 0,0 2 0 15,0-2 0-15,0 2 0 0,2 0 0 0,0-1 0 0,3 0-144 0,0 2 144 16,3-2 0-16,1 1 0 0,1 7 0 0,0 0 0 15,0 0 0-15,0 0 0 0,0 0 0 0,0 0 0 16,0 0 0-16,0 0 0 0,39-36 0 0,-39 36 0 16,0 0 0-16,0 0 0 0,37 0 0 0,-37 0 0 15,0 0 0-15,35 0 0 0,-35 0 0 0,24 4 0 16,-12-1 0-16,0-2 0 0,1 1 0 0,-1 1 0 16,-1 1 0-16,-1-1 128 0,1 1-128 0,-1 1 0 15,0 1 0-15,-3 0 0 0,1 2 0 0,-2 0 0 16,0 0 0-16,-1 0 0 0,-1 2 0 0,-1-1 0 15,1 1 0-15,-3 0 0 0,2-2 0 0,-2 2 0 16,0 0 0-16,-1 0 0 0,0 0 0 0,0 1 0 16,0-3 0-16,-1 0 0 0,0 0 0 0,0 0 0 0,-1 0 0 0,0 0-128 15,-1-1 128-15,1 1 0 0,0-2 0 0,-1 2 0 16,2-2 0-16,0-2 0 0,1 1 0 0,1-2-128 0,0 1 128 0,2-1 0 16,-1-3 0-16,2 3 0 0,1 0 0 0,0-3 0 15,1 1 0-15,-1-1 0 16,2 2 0-16,-1-2 0 0,2 0 0 0,0 0 0 0,0 0 0 0,-1 0 0 15,3 0 0-15,0 0 128 0,-10 0-128 0,0 0 0 0,0 0 0 0,38 0 0 32,-29 0 128-32,-2 3-128 0,1-2 0 0,-2 2 0 15,0-1 0-15,-1-1 0 0,-1 2 0 0,0-3 0 16,-2 4 0-16,1-4 0 0,-2 3 0 0,0 0 0 16,0-3 0-16,-1 0 0 15,1-3-752-15,-1 2-32 0,0 1-16 0,0-2-12144 16,2-2-2432-16</inkml:trace>
  <inkml:trace contextRef="#ctx0" brushRef="#br0" timeOffset="205962.23">11883 12037 17503 0,'0'0'1552'0,"0"0"-1232"0,-1 0-320 0,1 0 0 16,0 0 2176-16,0 0 368 0,-1 0 80 0,1 0 0 16,0 0 256-16,0 4 64 0,1 2 0 0,-1 0 0 15,1 0-1488-15,0 4-304 0,1 0-48 0,-2 5-16 16,1-3-208-16,0 4-48 0,0 3-16 0,1 1 0 16,-1 2-48-16,-1 0 0 0,-1 3 0 0,1 0 0 15,-2-2-224-15,0 4-48 0,-1-1-16 0,0 5 0 16,2-5-160-16,-2 2-48 0,-1-3 0 0,1 1 0 15,-2-1-144-15,0 1-128 0,1-1 192 0,0-6-192 16,2 2 128-16,1-7-128 0,-2-2 0 0,1-2 0 16,0-4 0-16,2-3 0 0,-1 1 0 0,1-7 0 0,1 2 0 15,-1-5-144-15,0 6 144 0,0 0-128 16,0 0-816-16,0 0-144 16,12-66-48-16,-12 66-19952 0</inkml:trace>
  <inkml:trace contextRef="#ctx0" brushRef="#br0" timeOffset="213027.5">777 13982 4607 0,'0'-1'400'0,"-2"1"-400"15,1 0 0-15,1 0 0 0,0 0 1280 0,0 0 192 16,-1-3 16-16,0 3 16 0,1 0 1248 0,-2-2 256 16,2 2 64-16,0 0 0 0,0 2-640 0,0-2-112 15,2 3-16-15,-2-3-16 0,2 3 64 0,1 0 16 16,0 1 0-16,1-1 0 0,-2 0-1296 0,1 3-256 16,1 4-48-16,-1 0-16 0,4 2-368 0,-1 1-80 15,1-1-16-15,-1 2 0 0,0-5-160 0,-1 3-128 16,3-3 144-16,-2-1-144 0,0 1 0 0,0-3 0 15,-1-4 0-15,2-1 0 0,-3-1 0 0,0-1-128 16,1-4 128-16</inkml:trace>
  <inkml:trace contextRef="#ctx0" brushRef="#br0" timeOffset="213236.91">921 13891 20271 0,'-1'8'896'0,"0"-2"192"16,1-3-880-16,0 1-208 0,0-1 0 0,0 0 0 0,1 0 1952 0,0 4 352 0,2 1 64 0,0 3 0 15,1 4-752-15,2-1-144 0,-1 1-48 0,1-3 0 16,1 0-768-16,-1-2-144 0,1 0-48 0,-1-4 0 0,2 2-464 0,-1-3 0 16,2 1 0-16,-2-5 0 15,2 2 0-15,-2-3-192 0,2 0 192 0</inkml:trace>
  <inkml:trace contextRef="#ctx0" brushRef="#br0" timeOffset="214012.32">1193 14184 15663 0,'-1'0'1392'0,"0"0"-1120"0,0 0-272 0,-1 0 0 16,2 0 2096-16,0 0 352 15,-1-3 80-15,-1 3 16 0,-1 0 112 0,2-1 32 16,-2 5 0-16,2-3 0 0,1 4-1280 0,0-2-256 16,0 4-64-16,1-1 0 0,2 3-640 0,-1-2-128 15,1 2-16-15,1 0-16 0,-1 1-160 0,1-3-128 16,0 1 192-16,-2-4-192 0,1 2 0 0,-1-5 0 15,-1 4 0-15,1-5 0 0,-1 0 0 0,-2 0 0 16,1 0 0-16,-3-5 0 0,1 2 0 0,-2-1 0 0,1-2 0 0,-1 0-144 31,-3-4-272-31,1 3-48 0,-1-2-16 0,-2 2 0 0,0 1 64 0,0 0 16 0,-1 2 0 0,0 2 0 16,0-1 400-16,-1 3 0 16,0 3 0-16,-1 1-128 0,0 1 288 0,0-1 64 15,-1 5 16-15,2-3 0 0,0 3 144 0,2 1 48 0,0-3 0 0,1 2 0 16,1 1-112-16,2 0 0 0,1-2-16 0,3 2 0 15,0-1-144-15,1-2-32 0,1 2 0 0,0 1 0 16,2-1-128-16,1-2 0 0,0 5 144 0,2-2-144 0,1 3 128 0,1-1-128 0,1 0 160 0,0 1-160 31,0 0 192-31,0 2-48 0,1-5-16 0,0 0 0 16,2-1 0-16,1-3-128 0,-2-3 192 0,1 1-64 16,-1-4-128-16,0 0 0 0,-11 0 0 0,0 0 0 0,0 0 0 0,0 0 0 15,47-16 0-15,-47 16 0 0,0 0 0 0,0 0 0 0,0 0 0 0,0 0 0 16,46-38-208-1,-46 38 80-15,0 0 128 0,0 0-18400 16</inkml:trace>
  <inkml:trace contextRef="#ctx0" brushRef="#br0" timeOffset="214441.68">1431 14370 17503 0,'-3'0'1552'0,"2"0"-1232"16,-1 0-320-16,0 0 0 0,2 0 2368 0,0 0 432 15,-1 0 80-15,0 0 0 0,-2 0 128 0,0 0 32 16,-2 0 0-16,0 0 0 0,0 0-1936 0,0 3-384 0,1-3-80 0,-1 4 0 0,-1-2-384 0,1 2-64 31,0-1 0-31,0 6-16 0,1-3-176 0,1 4 160 16,-1-2-160-16,2 3 160 0,-1-4-160 0,2 3 0 16,0 1 0-16,1-1 0 0,1 0 0 0,0-1 0 0,0-2 0 0,2-1 0 15,0-2 0-15,1-2 0 0,1-2 0 0,0 0 0 16,0-2 0-16,1-2-144 0,2-3 144 0,-8 7 0 15,0 0-192-15,0 0 192 0,0 0-192 0,34-56 192 16,-34 56-192-16,0 0 192 0,0 0-192 0,0 0 192 0,18-51-128 0,-17 44 128 16,1-2 0-16,0 3 0 15,-1 2 0-15,-1 2 0 0,0-1 0 0,0 2 0 16,-1 1 0-16,1 0 0 0,0 1 0 0,0 2 0 16,0-1 0-16,0 2 0 0,0 0 0 0,0 2 0 15,0 0 160-15,1 3-160 0,0 1 160 0,1 2-160 16,1 0 128-16,-1 2-128 0,2-2 0 0,-1 3 144 0,2 1-144 0,-1 0 0 0,1 1 0 0,-1-1 0 15,0-4 0-15,0 0 0 0,-1-5 128 0,1-1-128 16,0-5 0-16,-2-1 0 0,1-1 0 0,-1-4 0 31,-2 5-528-31,0 0-96 0,0 0-16 0,6-51-17248 16</inkml:trace>
  <inkml:trace contextRef="#ctx0" brushRef="#br0" timeOffset="-214705.81">1590 14360 4607 0,'3'10'400'0,"-2"-6"-400"15,0 2 0-15,-1-2 0 0,1 1 2736 0,-1-4 464 0,0 4 80 16,2 1 32-16,-1 4 336 0,1 6 64 16,1 0 0-16,-1 3 16 0,1-3-1664 0,0-1-336 0,0 1-64 0,-1-4 0 15,2 4-896-15,1-3-160 0,-1-3-32 0,-1-1-16 16,0-1-320-16,-1-2-64 0,1-1-16 0,-2-1 0 15,2-4-160-15,-3 0 0 0,0-4 0 0,0-2 0 16,-3-4 0-16,2-1 128 0,-3 0-128 0,4 11 0 0,-6-35 432 0,6 35 0 16,-7-43 0-16,7 43 0 15,-5-41-80-15,5 41-16 0,0 0 0 0,-2-48 0 16,2 48-16-16,0 0 0 0,0 0 0 0,0 0 0 16,12-51-48-16,-8 46-16 0,0 1 0 0,1 3 0 15,1 1-128-15,1 0-128 0,0 0 192 0,0 1-192 16,2-1 128-16,0 3-128 0,-1-3 0 0,2 0 0 0,0 1 0 15,0-1 0-15,0 1 0 0,0 1-192 16,0 0-416-16,-2-1-80 0,2 2-16 0,-1-3-17968 0</inkml:trace>
  <inkml:trace contextRef="#ctx0" brushRef="#br0" timeOffset="-213773.01">1996 14405 1839 0,'1'0'160'0,"-1"-4"-160"16,1 4 0-16,-1-2 0 0,0 2 912 0,0-3 160 15,2 2 16-15,-2 1 16 0,0-2 1184 0,1-2 224 16,0-2 48-16,0 2 16 0,-1 2-352 0,1-2-80 0,-1 1-16 0,0 3 0 0,-1-2-192 0,0 1-32 16,-1 1-16-16,0 0 0 0,0 0-112 0,-2 3-32 31,0 0 0-31,1 1 0 0,-4 2-624 0,1-3-128 16,0 4-32-16,-1 1 0 0,-2 0-384 0,0 2-96 15,-1 1-16-15,1 2 0 0,0 0-272 0,-1 0-48 0,1 5-16 0,2-2 0 16,1-3-128-16,2 2 0 0,-1-1 0 0,5 1 128 0,1-3-128 0,2-2 0 15,2 0 0-15,1-4 0 0,1 0 0 0,1 0 0 0,0-2 0 16,2-4 0 0,1 0 0-16,1-3 0 0,-12 3 0 0,0 0 0 15,0 0 0-15,47-39-144 0,-47 39 144 0,0 0 0 16,37-63-304-16,-37 63 48 0,23-57 16 0,-23 57 0 31,21-66-560-31,-21 66-112 0,11-70-32 0,-11 70 0 0,3-66 192 0,-3 66 48 0,-4-57 0 16,0 33 0-16,4 24 704 0,-9-42 160 0,2 23 32 0,0 6 0 15,-1-2 512-15,1 2 128 0,-2 3 0 0,1 2 16 0,-1 0-336 16,2 2-80-16,1 0-16 0,-1 2 0 0,4 2-96 16,-1-2 0-16,0 2-16 0,0 0 0 0,3 2-16 0,-1 0 0 15,2 0 0-15,-1 2 0 0,2 1-16 0,-1 2 0 16,2 1 0-16,1 4 0 0,0 0-96 0,0 3-32 0,1-3 0 0,-1 4 0 16,2 2-144-16,0 3 0 0,1 1 144 0,2 0-144 15,-2 3 0-15,1 3 144 16,1 0-144-16,-1 2 0 0,2 0 144 0,-3 0-144 15,2 1 0-15,-2-6 144 0,0-1-144 0,0 3 0 16,-1-3 0-16,-1-1 128 0,-1-1-128 0,0-1 0 16,1-1 0-16,-2-2 0 0,-1-3 0 0,1-3 0 15,-1-1 0-15,0-2 0 0,-1 0 0 0,1-2 0 0,-1 1 0 0,0-5 0 0,0 2-192 0,0-3-64 16,2 0 0-16,-2-4-16 16,0-2-672-16,0 0-128 0,0-4-16 0,0 10-16912 15</inkml:trace>
  <inkml:trace contextRef="#ctx0" brushRef="#br0" timeOffset="-213555.84">2279 14417 26719 0,'-1'10'1184'0,"-1"-4"240"0,1 1-1136 0,1-4-288 0,0 3 0 0,0-3 0 15,0-3 1760-15,0 7 288 0,0 6 64 0,1 2 16 16,1 1-720-16,0 0-128 0,1-4-48 0,-1-2 0 16,2-1-800-16,-2-4-176 0,2 0-16 0,0-5-16 0,-2 0-416 15,1-3-64-15,0-4-32 0,0 0-11280 16,-3 7-2256-16</inkml:trace>
  <inkml:trace contextRef="#ctx0" brushRef="#br0" timeOffset="-213365.87">2236 14237 23951 0,'-4'-3'1056'0,"0"1"224"0,2 1-1024 0,1-2-256 16,-1 3 0-16,2 0 0 0,-1 0 2512 0,0-2 448 0,0 0 96 0,-2 0 16 0,2-2-1280 0,0 2-256 16,1-1-64-16,1 2 0 0,0-3-1088 0,3 2-240 31,0-2-144-31,-1 2 192 15,3-2-560-15,1-1-96 0,0 4-32 0,0-4-11248 16,2 5-2256-16</inkml:trace>
  <inkml:trace contextRef="#ctx0" brushRef="#br0" timeOffset="-212902.55">2443 14364 6447 0,'-3'0'272'0,"-1"-4"80"0,2 2-352 0,0-1 0 0,2 2 0 0,-1 1 0 16,1-2 2304-16,-1 1 400 0,0-2 80 0,-1 1 16 0,0 0 608 0,2 2 128 15,-1 4 32-15,-1-1 0 0,4 4-1296 0,-2-1-256 16,2 3-48-16,-1 1-16 0,1 2-1072 0,0 0-224 16,2 2-32-16,-1-2-16 0,1 1-368 0,0-3-80 0,1 0-16 0,0-2 0 15,0-4-144-15,-2 0 0 16,1-2 0-16,0-4 0 0,0 0 0 0,-2-3-144 15,-1 2 144-15,1-5-208 16,-2 8-336-16,0 0-64 0,0 0-16 0,0-49 0 0,0 49 336 0,0 0 64 16,1-48 16-16,-1 48 0 0,0 0 208 0,0 0 0 15,6-54 0-15,-6 54 0 0,0 0 160 0,0 0 128 16,0 0 32-16,0 0 0 0,0 0 160 0,0 0 32 0,0 0 16 0,0 0 0 0,0 0-144 0,0 0-48 31,0 0 0-31,0 0 0 0,46-19-80 0,-43 29 0 16,1-1-16-16,1 4 0 0,-1-1-240 0,-2 1 176 0,2 0-176 0,-2 0 160 15,1-1-160-15,-1-2 0 0,1 2 0 0,-1-4 128 16,1 3-128-16,-2-5 0 0,0-1 0 0,0 0 0 16,2-5 0-16,-3 0 0 0,1-3 0 0,0-3 0 15,1 0-192-15,-2-2-112 0,0-3-16 0,0 1-11712 16,0 1-2320-16</inkml:trace>
  <inkml:trace contextRef="#ctx0" brushRef="#br0" timeOffset="-212076.65">2818 14395 11967 0,'-1'-2'1072'16,"1"-2"-864"-16,0 4-208 0,0 0 0 0,0 0 1776 0,-1-3 304 15,-1 3 64-15,1-3 16 16,0-1 640-16,-2 2 128 0,2-2 16 0,0 4 16 0,0-3-1024 0,-2 3-208 16,1 0-32-16,-1 0-16 0,0 0-672 0,0 3-144 15,-1-2-32-15,1 2 0 0,0-1-368 0,-2-1-80 16,2 3 0-16,-4 1-16 0,2-1-208 0,-1-1-32 15,1 3-128-15,-2 1 192 0,1-1-192 16,-2 2 0-16,1 0 128 0,1 1-128 0,1-2 0 0,0 2 0 16,1-3 0-16,3 0 0 0,0 0 0 0,1-2 0 15,1 0 0-15,0 1 0 0,3-4 0 0,1 4 0 16,1-4 0-16,1 1 0 0,0-2 0 0,1 0 0 16,0-3 0-16,2 0 0 0,-10 3 0 0,0 0-128 15,0 0 128-15,0 0 0 0,44-31 0 0,-44 31 0 16,0 0 0-16,0 0 0 0,0 0 0 0,0 0 0 15,0 0 0-15,35-48 0 0,-34 42 0 0,0 0 0 16,-2 0 0-16,0 2 0 0,1 1 0 0,-3 0 0 0,2-1 0 0,-2 2 0 16,2 2 0-16,0 0 128 15,-1-3-128-15,0 3 144 0,2 0 0 0,-1 3 0 0,1-3 0 0,0 0 0 16,0 2 32-16,0-1 0 0,1 5 0 0,2-3 0 16,-1 3-176-16,1 0 192 0,0 0-192 0,1 2 192 15,0 0-192-15,1 2 0 0,-2 3 144 0,2-3-144 16,0 2 0-16,0-2 0 0,-1 2 0 0,0-2 0 0,1-1 0 0,-3-2 0 0,2 2 0 15,-2-3 0 1,2 0-224-16,-1 0-16 0,-1-2 0 0,0-1 0 16,0-3-416-16,-1 0-96 0,1 0-16 0,0-5-11248 0,0 3-2256 0</inkml:trace>
  <inkml:trace contextRef="#ctx0" brushRef="#br0" timeOffset="-211721.68">2924 14019 1839 0,'0'-4'160'0,"0"2"-160"16,2-1 0-16,-2 3 0 0,1 0 3104 0,-1 0 592 15,1-1 112-15,0 1 32 0,3 0 768 0,-1 0 176 16,0 4 16-16,0 2 16 0,0 0-2112 0,0 7-416 15,1-3-96-15,-2 3-16 0,3 2-1328 0,0 1-272 16,-1 3-48-16,1-1-16 0,0 2-208 0,1-1-48 16,-1 0-16-16,1 2 0 0,0-1-112 0,0 2 0 0,-1 1-128 0,0-1 192 15,1 0-192-15,1-1 144 0,-3-1-144 16,1-1 128-16,2-1-128 0,-2-2 0 0,1 0 0 16,-3-3 128-16,1-6-128 0,0 2 0 0,-2-1 0 0,2-3 0 15,-1 1 0-15,-2-1 0 0,0-1-176 0,-1-1 176 31,1 0-640-31,0-3-64 0,-1 0 0 0,-1 0 0 16,1-2-1040-16,-1 1-224 0,0-4-32 0,-2-3-14416 0</inkml:trace>
  <inkml:trace contextRef="#ctx0" brushRef="#br0" timeOffset="-211529.94">3189 14322 11967 0,'1'4'1072'0,"1"-2"-864"0,-1 2-208 15,-1 0 0-15,0-2 3008 0,1 2 544 16,0 5 112-16,2 2 32 0,-1 6-784 0,2 0-160 16,-2 4-16-16,1-5-16 0,-1 0-1328 0,0-1-272 15,-1-1-48-15,0-2-16 0,-1-2-688 0,1-1-144 16,1-3-32-16,-2-2 0 0,1-1-384 0,0-3-96 16,0-1-16-16,-1-1-11232 15,1-4-2256-15</inkml:trace>
  <inkml:trace contextRef="#ctx0" brushRef="#br0" timeOffset="-211356.57">3151 14206 17503 0,'-5'2'768'0,"1"0"176"0,2 0-752 0,0-2-192 0,2 0 0 0,0 1 0 16,2 1 2640-16,-2-1 496 0,1 1 112 0,1 2 16 15,1-2-960-15,2 2-176 0,0-4-32 0,1 0-16 16,1-2-1600-16,-1-2-320 0,-6 4-160 0,0 0 160 15,0 0-1568-15,0 0-320 0,0 0-64 0,50-32-12864 0</inkml:trace>
  <inkml:trace contextRef="#ctx0" brushRef="#br0" timeOffset="-211138.3">3299 14338 6447 0,'0'1'576'0,"0"-1"-576"15,1 0 0-15,1-1 0 0,-1 1 2992 0,0 0 480 16,2-2 112-16,-1 2 0 0,2-4 192 0,3 0 48 16,1 2 0-16,0-4 0 0,1 2-1968 0,0-2-400 15,-2 1-80-15,2 0-16 0,-9 5-720 0,0 0-128 16,0 0-48-16,39-17 0 0,-29 15-320 0,0 0-144 16,-1 2 128-16,-2 0-128 0,2 2 0 0,-3 0-144 15,1 0 0-15,1 0-11616 16,-3 2-2320-16</inkml:trace>
  <inkml:trace contextRef="#ctx0" brushRef="#br0" timeOffset="-210872.04">3422 14187 13647 0,'-2'6'288'0,"1"-6"64"0,0 3 16 0,1 1 32 0,0-4-400 0,0 2 0 0,0-2 0 0,1 4 0 16,-1 0 3904-16,1 2 688 0,2 2 144 0,-1-1 16 15,1-1-2016-15,-1 1-416 0,2-1-80 0,-2 3 0 16,2-3-1328-16,-1 4-256 0,-1-4-48 0,2 2-16 16,-2 0-288-16,1 0-64 0,-1 0-16 0,2 1 0 15,0 1-96-15,1-3 0 0,-2 5-128 0,1-3 192 16,0 1-192-16,-1 0 0 0,1 0 0 0,1 1 0 16,-1-1-192-16,-1 2-16 0,1-2-16 0,0 0 0 15,-2-1-912-15,1-2-176 0,1 2-32 16,-1 1-15664-16</inkml:trace>
  <inkml:trace contextRef="#ctx0" brushRef="#br0" timeOffset="-210555.49">3602 14736 3679 0,'1'-2'320'0,"2"-1"-320"32,-2 0 0-32,0 0 0 0,0 0 2928 0,2-1 512 0,2-5 96 0,-5 9 32 15,0 0 816-15,27-52 160 0,-27 52 48 0,0 0 0 16,42-72-2080-16,-42 72-400 0,35-56-96 0,-35 56-16 16,37-61-1120-16,-37 61-240 0,38-57-32 0,-38 57-16 15,34-56-272-15,-34 56-48 0,0 0-16 0,33-61 0 16,-33 61-96-16,0 0-32 0,0 0 0 0,23-62 0 15,-23 62-128-15,0 0 0 0,0 0 0 0,0 0 0 16,14-55 0-16,-15 49 0 0,-2 3 0 0,1 3 0 16,-3 0-208-16,-1 3-80 0,0 3-16 0,-3 1 0 15,2 0-656-15,-2 2-128 0,-1 3-16 16,0-2-16752-16</inkml:trace>
  <inkml:trace contextRef="#ctx0" brushRef="#br0" timeOffset="-210339.23">3629 14171 7359 0,'-1'4'656'0,"0"-2"-528"15,1 1-128-15,0 1 0 0,1-3 3104 0,-1 1 592 16,1 7 112-16,2 1 32 0,0 3 0 0,2 8 0 16,3-2 0-16,2 1 0 0,0 0-1856 0,1-2-384 15,0 1-64-15,-1-4 0 0,2 1-1024 0,-1-3-192 16,0 2-32-16,-1-5-16 0,0-3-144 0,0 2-128 15,-1-3 144-15,-1-3-144 0,0-2 0 0,-2-2-208 16,1-2 16-16,0-1-12080 16,-7 4-2400-16</inkml:trace>
  <inkml:trace contextRef="#ctx0" brushRef="#br0" timeOffset="-209988.98">4025 14139 17503 0,'-2'4'768'0,"0"-4"176"0,0 0-752 0,1 0-192 16,1-3 0-16,0 3 0 0,-2-1 2352 0,2 1 432 15,-1-2 96-15,0-2 0 0,0 0-160 0,1 2-32 16,0-4-16-16,1-1 0 0,1 4-1520 0,0-4-288 16,1 1-64-16,1-4-16 0,-4 10-544 0,0 0-112 15,0 0-128-15,0 0 176 0,0 0-176 0,0 0 0 16,35-53-160-16,-32 47 160 15,-3 6-1296-15,0 0-176 0,0 0-16 0,0 0-14976 0</inkml:trace>
  <inkml:trace contextRef="#ctx0" brushRef="#br0" timeOffset="-209786.91">4124 14180 7359 0,'0'5'656'0,"0"-3"-528"0,0 1-128 0,0-3 0 15,1 0 2416-15,-1-3 448 0,0 2 80 0,1-1 32 16,-1-2 288-16,2-2 48 0,-1-3 16 0,-1 9 0 16,0 0-1760-16,0 0-352 0,0 0-64 0,9-57 0 15,-9 57-624-15,0 0-112 0,0 0-32 0,0 0 0 16,0 0-384-16,27-57 0 0,-27 57 128 0,0 0-128 16,0 0-944-1,0 0-208-15</inkml:trace>
  <inkml:trace contextRef="#ctx0" brushRef="#br0" timeOffset="-199891.86">14882 13255 11967 0,'-3'0'1072'0,"1"0"-864"16,-1 0-208-16,2 0 0 0,0-1 1792 0,0 1 304 16,-3 0 64-16,-1-3 16 0,0-1 704 0,1 2 128 15,3 0 48-15,2 0 0 0,2 0-880 0,2-2-160 16,-5 4-32-16,0 0-16 0,0 0-864 0,0 0-160 15,0 0-48-15,62-10 0 0,-62 10-256 0,0 0-48 16,0 0-16-16,53 8 0 0,-41-5-160 0,1 2-32 16,-2-1-16-16,-1-2 0 0,0 2-224 0,-1-1-144 15,0-2 192-15,-2 1-192 0,0-2 0 0,-1 0 0 16,-1 0 0-16,-1-2 0 0,-1 1 0 0,0 1 0 0,-2-3 0 0,0 3 0 16,-1 0-144-16,-1-2-48 0,0 2 0 0,-2 0-12944 31,1 0-2608-31</inkml:trace>
  <inkml:trace contextRef="#ctx0" brushRef="#br0" timeOffset="-199623.46">14898 13379 7359 0,'1'0'160'0,"-1"0"32"0,1 0 16 0,2 0 0 0,-2 0-208 0,0 0 0 0,2 0 0 0,-1 0 0 0,2-2 3616 0,1 2 672 16,1 2 144-16,3 0 32 0,-1 1-880 0,1 0-192 15,0 0-16-15,-2 3-16 0,-1-2-1696 0,1-2-352 16,-1 2-64-16,0-1-16 0,0 0-800 0,0-2-176 16,-1 2-16-16,0-3-16 0,1-3-224 0,-1 2 0 15,-5 1 0-15,0 0 0 0,0 0 0 0,0 0 0 16,0 0 0-16,0 0 0 15,39-47-1312-15,-39 47-160 0</inkml:trace>
  <inkml:trace contextRef="#ctx0" brushRef="#br0" timeOffset="-198691.66">15536 13036 1839 0,'0'-2'160'0,"0"0"-160"0,0 2 0 0,-1 0 0 0,1 0 2320 0,0 0 432 15,0 0 96-15,0-2 16 0,1-1 208 0,-1 2 64 16,3-4 0-16,-2 1 0 0,1 1-688 0,1-2-128 16,-3 5-16-16,0 0-16 0,0 0-352 0,0 0-64 0,0 0-16 0,0 0 0 15,0 0-736-15,0 0-160 16,0 0-16-16,0 0-16 0,0 0-288 0,-3-16-48 16,0 18-16-16,-2 1 0 0,0 0-224 0,-2 0-48 15,1 1-16-15,-2-1 0 0,0 1-112 0,0 1-32 16,-2-1 0-16,0-1 0 0,1 2-144 0,-1-1 192 15,2 0-192-15,-4 2 192 0,0-2-192 0,-2 1 0 16,1 1 0-16,-1 0 128 0,3 1-128 0,0-3 0 0,0 2 0 16,1 3 0-16,0-3 0 0,3 2 0 0,-1 0 0 0,3-2 0 0,2 1 0 0,0-1 0 15,2 0 0-15,1 0 0 0,2-1 0 0,2 4 0 16,0-3 0 0,2 0 0-16,0 0 0 0,2 0 0 15,-1 1 0-15,2-4 0 0,2 3 0 0,-1-3 0 0,1 1 0 0,0-1 0 16,-2-3 0-16,0 3 0 0,4 1-144 0,-2-2 144 15,-11-2 0-15,0 0 0 0,32 6 0 0,-25-5 0 0,1 2 0 0,-2 1 0 16,-1-1 0-16,-2 2 0 0,0-1 0 0,-2 0 0 0,-1 2 0 0,-1 0 0 16,0 0 0-16,-1 0 0 15,-1 1 0-15,-1-1 0 16,-1 0 0-16,0 1 0 0,-2 0 0 0,1-2 0 16,0 1 0-16,-2-3 0 0,-2 4 0 0,2-1 0 15,-1 0 0-15,2-2 0 0,0 2 0 0,1-2 0 16,0 2 0-16,2-3 0 0,1 2 0 0,1-1 0 0,1-1 0 0,2-2 0 0,1 1 0 0,0 2 0 15,2-1 0-15,0-3 0 0,-2 1 0 0,2 1 0 16,-1-2 0-16,5 3 0 16,-1 0-128-16,1 0 128 0,-1-2 0 0,1 2 0 15,0-1 0-15,1-1 0 0,-2 2 0 0,1 0 0 16,-1 1 0-16,1 1 0 0,-4-1 0 0,3-2 0 16,-2 3 0-16,-2 0 0 0,2-1 0 0,-1 0 0 15,0 1 0-15,-2 1 0 0,-1-1 0 0,2 0 0 16,-2 1 0-16,0 0 0 0,-2 0 0 0,1 0 0 0,-1 2 0 0,-2-2 0 0,1 3 0 0,-3-2 0 15,0 3 0-15,-2-1 0 0,0 1 0 0,0-2 0 32,0 2 0-32,-2-3 0 0,1 2 0 0,0 0 0 15,0-2 0-15,1 2 0 0,0-3 0 0,0 1 0 0,2 2 0 16,2-5 0-16,-1 2 0 0,3 0 0 16,0-2 0-16,-1 1 0 0,4 0 0 0,1 0 0 0,2 1 0 0,1-2 0 0,2 2 0 0,-1 0 0 15,2-2 0-15,-2-1 0 0,1 2 0 0,-1-1 0 16,2 0 0-16,1 1 0 15,0 0 0-15,1-3 0 0,0 2 0 0,0-2 0 16,-11-2 0-16,0 0 0 0,0 0-128 0,48 3 128 16,-48-3-576-1,0 0-64-15,0 0-16 0,0 0-18848 0</inkml:trace>
  <inkml:trace contextRef="#ctx0" brushRef="#br0" timeOffset="-198375.09">15979 13119 16575 0,'-2'0'736'0,"1"-1"160"0,0 1-720 0,0 0-176 16,1 0 0-16,-1 0 0 0,-1 0 3104 0,1 1 592 16,-1 1 112-16,-2 2 32 0,-1 2-736 0,0 0-144 15,0 3-16-15,0 1-16 0,1 0-1760 0,1 2-336 16,-1 1-80-16,0-1-16 0,2-1-160 0,-1 4-48 15,0 1 0-15,0 3 0 0,1 3-208 0,-1 0-32 16,1 3-16-16,0-3 0 0,1 0-144 0,1 1-128 16,0-1 144-16,-1 0-144 0,1 0 0 0,0 1 128 15,-1-2-128-15,1 1 0 0,-1-2 0 0,-1-2 0 0,2-2 0 0,-1-2 0 16,0 1 0-16,0-5 0 0,-1 0 0 0,1-2 0 16,0-2-192-16,0-2-96 0,1 0-16 0,0-2 0 31,0 1-816-31,0-3-160 0,0 0-48 0,1-3-17680 0</inkml:trace>
  <inkml:trace contextRef="#ctx0" brushRef="#br0" timeOffset="-198141.64">16162 13584 23039 0,'-4'11'1024'0,"2"-4"192"0,0 2-960 0,1-5-256 0,0-1 0 0,1 2 0 0,0-1 1856 0,-1 6 320 16,-1 2 64-16,0 4 0 0,2 4-624 0,0-1-128 15,0-1-16-15,1-3-16 0,0-1-880 0,-1 1-160 16,2-4-32-16,-1 0-16 0,-1 0-368 0,0 0 144 16,1-3-144-16,0 0 0 0,-1-2 0 0,0-2 0 15,0 0 0-15,0-2-11264 16,-1 1-2144-16</inkml:trace>
  <inkml:trace contextRef="#ctx0" brushRef="#br0" timeOffset="-197290.72">16434 13296 1839 0,'0'0'160'0,"0"0"-160"16,0 0 0-16,1 0 0 0,0-4 2688 0,-1 4 496 0,1 0 96 0,2-2 32 16,1 0 48-16,1 0 16 0,0-1 0 0,-1 2 0 15,0-4-1104-15,1 1-224 0,0 2-32 0,1 1-16 16,0-2-416-16,-6 3-96 0,0 0-16 0,0 0 0 15,0 0-656-15,0 0-144 0,57-32-32 0,-57 32 0 16,0 0-368-16,0 0-80 0,49-38 0 0,-49 38-16 16,0 0-176-16,0 0 0 0,0 0 144 0,55-25-144 15,-55 25 0-15,0 0 0 0,29 12 0 0,-21-4 0 16,0 4 0-16,-2 4 0 0,0 0 0 0,-2 5 0 16,-3-2 0-16,0 3-192 0,-2 0 192 0,-1 3-192 15,-1 1-80-15,-3-1-32 0,-2-3 0 0,0 0 0 16,-1-3-64-16,-3 3-16 0,-3 0 0 0,-2 1 0 15,-2-1-80-15,1 0-32 16,-2-3 0-16,2-3 0 0,2-4 176 0,0-2 48 0,1 0 0 0,1-4 0 16,0-2 272-16,3-2 0 0,1 1 0 0,3-6 0 0,-1 0 448 0,2-4-16 15,2 1 0-15,3 0 0 0,0 2 80 0,1-2 32 16,2-2 0-16,1-1 0 0,-3 9-160 0,0 0-48 16,0 0 0-16,0 0 0 0,0 0-80 0,44-42-32 15,-44 42 0-15,0 0 0 0,0 0-48 0,50-9-16 16,-50 9 0-16,0 0 0 0,42 9-32 0,-42-9-128 15,31 6 192-15,-15 0-64 0,-16-6-128 0,33 10 192 16,-18-4-192-16,0 0 192 0,-3 1-192 0,-1-1 0 16,-1-2 144-16,-2 2-144 0,0-4 0 0,-2 4 0 15,1-2 0-15,-1 0 0 0,0-2 0 0,-1-2 0 16,0 2 0-16,1-2 0 16,0 0-480-16,0-2-112 0,2 2-32 0,-8 0-17856 0</inkml:trace>
  <inkml:trace contextRef="#ctx0" brushRef="#br0" timeOffset="-197108.35">16910 13668 20095 0,'-8'12'448'0,"5"-8"80"0,0 2 32 0,0-2 0 0,1 0-560 0,1-2 0 15,1 1 0-15,-1 0 0 16,-2 5 2960-16,1 3 496 0,-1-1 80 0,1 2 32 16,2-2-1856-16,0-4-368 0,1 0-80 0,0 1-16 15,2-4-704-15,1 1-144 0,1-2-16 0,-2 1-16 16,2 1-368-16,0-4 0 0,-1 1 0 0,0-1-192 15,-1 0-1392-15,1 0-272 0</inkml:trace>
  <inkml:trace contextRef="#ctx0" brushRef="#br0" timeOffset="-196372.91">17280 13312 10127 0,'-9'5'448'0,"3"-4"96"15,2 1-544-15,0 0 0 0,2 0 0 0,-2-2 0 0,0 3 2560 0,-1-3 384 0,-2 3 96 0,-2 0 16 16,1-2 528-16,2 2 96 0,1-3 32 0,2 0 0 16,3 0-1536-16,1-3-288 0,2 2-64 0,1-2-16 15,-4 3-1040-15,0 0-224 0,0 0-32 0,0 0-16 16,0 0-144-16,0 0-32 0,56-18 0 0,-47 18 0 16,-9 0-112-16,0 0-16 0,0 0-16 0,42 0 0 15,-31 2-176-15,0 1 0 0,1-2 0 0,-3-1 0 16,0 2 0-16,-2 2 0 0,0 0 0 0,-1 1 0 15,-1 2 0-15,0 2 0 0,-3-2 0 0,1 2 0 16,-2 1 0-16,-2 0 0 0,-1 1 0 0,0-4 0 16,0 2-176-16,-2-2 48 0,0 2 0 0,-1-3 0 0,0 0 128 0,-1 1 0 15,1-4 0-15,-1 3-128 0,1-2 128 0,0 2 0 16,0-3 0-16,1-2 0 0,2 2 0 0,1-3 0 16,-1-3 0-16,2 2 0 0,2 1 0 0,-1-3 0 0,1 1 0 0,2-2 0 15,0 2 0-15,1-2 128 16,0 3-128-16,0-2 128 0,0 0 16 0,-1 3 16 15,3 0 0-15,-1 0 0 0,3 0 0 0,-2 3 0 16,0 0 0-16,0 0 0 0,-1 0-160 0,1 4 128 0,2 0-128 0,-1-1 128 16,1 2-128-16,0 2 0 15,-2-2 0-15,1 2 0 0,-1 1 0 0,-2-1 0 16,0 0 0-16,-1 2 0 0,-2-2 0 0,1 2 0 16,-2-2 0-16,-1 2 0 0,0 1 0 0,-1-1 0 15,-2 0 0-15,-1-2 0 0,1 3 0 0,-1-6 0 16,-2 2 128-16,-2 1-128 0,1-2 0 0,-3 0 0 0,-1 0 0 0,-3 2 0 15,-1-1 0-15,-1 1 0 0,-1-4 128 0,1 0-128 16,-1-2 0-16,1-2 0 0,1 0 0 0,2 0 0 16,4-4 0-16,0 0 0 0,3 0 0 0,1-2 0 15,1-1 0-15,3 2-144 0,0-1 144 0,1-2-208 16,2 0-80-16,-2 6-16 0,0 0 0 0,0 0 0 31,0 0-304-31,35-45-64 0,-35 45-16 0,0 0 0 0,0 0-1024 0,59-41-208 0</inkml:trace>
  <inkml:trace contextRef="#ctx0" brushRef="#br0" timeOffset="-196215.04">17680 13716 27647 0,'-8'15'1216'0,"4"-9"256"16,0 2-1168-16,0-2-304 0,2-4 0 0,1 2 0 0,-2 2 1456 0,-2 4 224 15,0 5 48-15,-2 1 16 0,1 1-1040 0,1-2-224 16,2-3-32-16,2-2-16 0,2-1-432 0,1-3 0 15,-1-1 0-15,0 0 0 16,0-1-800-16,2-2-192 0,-1 2-32 0,1-4-13696 16</inkml:trace>
  <inkml:trace contextRef="#ctx0" brushRef="#br0" timeOffset="-195549.89">17963 13372 11055 0,'-5'-5'976'16,"3"0"-784"-16,-1 2-192 0,2-1 0 0,0 2 1840 0,0 2 320 15,0-3 64-15,-1-1 16 0,2 1 1648 0,-2-3 336 16,1-1 64-16,-1-1 0 0,1 0-2064 0,1 2-432 16,0 0-64-16,0 2-32 0,1 2-1072 0,-1 2-224 15,2-3-32-15,-1 3-16 0,-1 3-80 0,1-3-16 16,2 3 0-16,-1 2 0 0,2 2-48 0,-3 2-16 15,3 1 0-15,-3 3 0 0,1-1-192 0,0 4 0 16,0-3 128-16,-1-1-128 0,1-2 0 0,-1 2 0 0,0-2 0 0,-1 2 0 16,1-2 0-16,-1 3 0 0,-1-6 0 0,1 4 0 0,-1-3-176 0,0 0 176 15,-1 0-160-15,1 0 160 0,-1-1-144 0,0 0 144 16,1-1-128-16,0-1 128 16,2 0 0-16,-1 0 0 0,3-4 0 0,-1 2 0 15,2-1 0-15,0-1 0 0,2-1 0 0,2-1-128 0,2 1 128 0,-10 0 0 0,0 0 0 0,0 0 0 31,53-12 0-31,-53 12 0 0,0 0 0 0,52-16 128 16,-52 16-128-16,0 0 176 0,58-13-176 0,-58 13 192 16,0 0-192-16,49-6 0 0,-49 6 0 0,0 0 0 15,0 0 0-15,42-2 0 0,-34 4 0 0,-1-2 0 16,-1 0-576 0,-1 0-80-16,-2-2-32 0,1 0-17936 0</inkml:trace>
  <inkml:trace contextRef="#ctx0" brushRef="#br0" timeOffset="-195292.24">18217 13308 8287 0,'-5'3'736'0,"1"-3"-592"16,3 1-144-16,0-1 0 0,1 2 2688 0,-1-2 496 16,1 3 96-16,-2 0 32 0,2 4 304 0,-1 0 64 15,0 8 16-15,1 1 0 0,1-2-1712 0,-1 3-352 16,3 3-64-16,-2-2-16 0,1 2-832 0,1 1-160 15,0-1-48-15,0 1 0 0,-1 1-256 0,1-2-64 16,-1 2-16-16,1-2 0 0,-1 1-176 0,-2-1 192 0,1 1-192 0,-2-1 192 16,0-2-192-16,-1 2 0 0,-1-2 0 0,-1-2 0 15,2-1-192-15,-1-1-80 0,1-3-16 16,1-1 0 0,1-4-1552-16,0-2-304 0,1-2-64 0,1-4-13744 0</inkml:trace>
  <inkml:trace contextRef="#ctx0" brushRef="#br0" timeOffset="-195091.9">18516 13731 16575 0,'-4'14'736'0,"3"-8"160"0,0 0-720 0,0 0-176 0,-1 0 0 0,2-2 0 0,-1 0 1232 0,0 7 224 15,-1 5 32-15,-2 3 16 0,0 3-624 0,2-2-128 16,-2-2-32-16,1-2 0 0,1-2-256 0,-1-3-48 0,1-1-16 0,0 0 0 15,-1-7-400-15,1 2-256 0,-1-1 48 0,2-4-11168 32</inkml:trace>
  <inkml:trace contextRef="#ctx0" brushRef="#br0" timeOffset="-194458.75">18798 13442 11967 0,'-4'0'1072'0,"1"-2"-864"16,3 2-208-16,-2 0 0 0,2 0 2240 0,-1 0 416 15,-1 0 80-15,-2 2 16 0,0 0-96 0,-1 1-16 16,3 0 0-16,-1 1 0 0,3 1-912 0,2 2-176 15,-1 0-32-15,1-1-16 0,2 1-672 0,-1-1-144 16,0 3-32-16,0 0 0 0,0-3-256 0,0 1-48 16,1-1-16-16,-2-3 0 0,1 3-208 0,0-2-128 0,0-3 128 0,0 2-128 15,1-1 0-15,0-2 128 0,0 0-128 0,-1-2 0 16,3 0 240-16,1 0-32 16,0 2 0-16,-1-3 0 0,0 3 80 0,2 3 16 15,-2-2 0-15,1 4 0 0,0-1-176 0,0 2-128 16,0 3 192-16,0-2-192 0,0 2 0 0,-1 0 0 15,-2-2 0-15,1 0 0 0,1 2 0 0,-2 3-144 16,1-2-16-16,-2 0 0 0,0 2-96 0,-2-3-32 16,0 1 0-16,-2 0 0 0,1-2 80 0,-2-1 16 0,-1 0 0 0,-1 2 0 15,0-3 192-15,-3 0 0 0,1 0 0 0,-1 2 0 16,-3-2 0-16,-1 0 0 0,0 0 0 0,-2-2 0 16,1 2 0-16,-2 0 0 0,-1-2 0 0,2 1 0 0,-1-1 0 0,2-2 0 15,1-2 0-15,1-1 0 16,1 0-272-16,2-3-16 0,2 1 0 0,0-3 0 31,1 3-320-31,2-4-64 0,-1 1-16 0,2 0 0 0,2 0-848 0,0-3-160 16,-1 9-32-16,0 0-13024 0</inkml:trace>
  <inkml:trace contextRef="#ctx0" brushRef="#br0" timeOffset="-194208.39">18728 13435 10127 0,'-7'-1'896'0,"4"-4"-704"0,0 2-192 0,2-1 0 0,1 1 3008 0,0 2 576 16,0-1 128-16,1-5 0 0,0-2 272 0,-1 9 48 16,0 0 16-16,0 0 0 0,21-55-2496 0,-21 55-496 15,0 0-96-15,0 0-32 0,0 0-480 0,54-41-80 0,-54 41-32 0,0 0 0 0,47-12-208 0,-47 12-128 31,0 0 128-31,53-6-128 0,-53 6 0 0,0 0-208 16,50-4 16-16,-50 4 16 16,29 4-880-16,-14-2-176 0</inkml:trace>
  <inkml:trace contextRef="#ctx0" brushRef="#br0" timeOffset="-193957.33">19157 13785 8287 0,'1'3'736'0,"-1"-2"-592"0,1 2-144 0,-1-3 0 16,0 1 1984-16,0 4 384 0,1-2 64 0,1 6 0 15,-2 2-416-15,0 4-96 0,0-3 0 0,0 1-16 16,-2-1-816-16,2-1-176 0,-1 0-16 0,0-3-16 0,1 1-448 15,-1-3-96-15,1 0-16 0,0-2 0 0,0-1-512 16,1 0-128-16,0-3 0 0,0 0-11920 16</inkml:trace>
  <inkml:trace contextRef="#ctx0" brushRef="#br0" timeOffset="-193426.13">19515 13454 11967 0,'0'-4'528'0,"0"1"112"0,0 0-512 0,0 1-128 0,0 0 0 0,0 2 0 16,0 0 1216-16,-1-2 224 0,1 2 32 0,-1-3 16 15,0 2 416-15,-1 1 80 0,0 4 0 0,-1-2 16 16,0 2 320-16,0 2 64 0,-1 0 16 0,0 1 0 16,0-1-800-16,-1 1-176 0,0 3-16 0,0-1-16 15,-1 3-752-15,1-3-128 0,-1 4-48 0,1 0 0 16,-1 0-224-16,-1 6-48 0,1 2-16 0,1-1 0 16,0 2 16-16,0-2 16 0,0 1 0 0,3-3 0 15,-1-2 128-15,2 3 32 0,1 1 0 0,1-2 0 16,1-2-144-16,3 0-32 0,0-3 0 0,0-4 0 0,-1 0-192 15,3-2 0-15,1-4 0 0,3 0 0 0,1-3 0 16,-12 0 0-16,0 0 0 0,45-11 0 0,-45 11 0 0,0 0-160 16,47-24 160-16,-47 24-128 0,0 0-16 0,50-44 0 15,-50 44 0-15,0 0 0 0,0 0-112 0,46-52 0 16,-46 52-16-16,0 0 0 16,0 0-192-16,0 0-48 0,0 0 0 0,0 0 0 15,0 0-320-15,0 0-64 0,-4-16 0 0,-4 18-16 16,0 1 288-16,-2-2 64 0,-1 1 16 0,0 1 0 0,-1 0 688 0,0-1 144 15,0 0 32-15,-1-2 0 0,1 3 656 0,0-3 144 16,2 3 32-16,0 0 0 0,2-3-640 0,2 4-112 16,3-2-16-16,-1-1-16 0,3-1-176 0,-1 0-48 15,4 0 0-15,-1-1 0 0,3-1-320 0,-1-5-64 16,-3 7-16-16,0 0-17920 0</inkml:trace>
  <inkml:trace contextRef="#ctx0" brushRef="#br0" timeOffset="-192526.15">19912 13231 11055 0,'-1'0'976'0,"1"0"-784"0,0 0-192 0,1 0 0 0,0 0 2304 0,-1 0 400 15,2 0 96-15,-1-2 16 16,3 2 320-16,-1 0 80 16,1 0 16-16,1-3 0 0,0 2-1328 0,1 1-272 15,0 0-48-15,0 0-16 0,1 0-736 0,0 0-160 0,0 4-32 0,2-4 0 0,-1 4-272 0,-1-1-64 32,0 2-16-32,0 1 0 0,-1 2-128 0,-1 1-32 0,0-2 0 0,0 4 0 15,-2-1-128-15,0 0 0 0,-1 2 0 0,1 1 128 16,-2-1-128-16,0-2 0 0,0 2 0 0,-1 1 0 15,0-2 0-15,-1 0 0 0,1-1-176 16,-2 0 176-16,0-2-208 0,1-1 32 0,-1 0 16 0,-1-1 0 16,2 0 160-16,-1-2-208 0,0 0 80 0,2 1 128 0,-1-4-144 0,1 1 144 15,0 1 0-15,0-3 0 0,1 0-160 0,1 0 160 0,-1 0-128 0,1 0 128 32,0 0-192-32,0 1 64 0,0 2 0 0,0-3 0 15,-1 2 0-15,1-1 0 0,1 2 0 0,-1-1 0 16,1 2 128-16,1 0 0 0,-1-2 0 0,1 2-128 15,0-2 128-15,-2 2 0 0,2 0 0 0,-2 1 0 0,1 1 0 16,-1-1 0-16,1 3 0 0,-2 1 0 0,-1-1 0 0,1 1 176 16,-1 3-176-16,-1-3 192 0,1 1-192 0,-1-1 0 15,1 1 144-15,-1 0-144 0,1-4 128 0,-2 1-128 16,1 2 128-16,1-3-128 0,0 0 240 0,0 1-32 16,0-1 0-16,0 0 0 0,0 0 48 0,0 2 16 15,0 0 0-15,1 0 0 0,-1 3-32 0,2-4-16 16,0-1 0-16,-1 1 0 0,2-4-96 0,0 2 0 15,0-4-128-15,1 2 192 0,1-3-192 0,-2 0 0 16,3-3 0-16,-1 2 0 0,2-4 0 0,-2 2-160 16,1-1 160-16,0-1-128 0,-1 4 128 0,0-2 0 15,0-1-144-15,-2 4 144 0,2 0 0 0,-1 4 0 16,0-1 0-16,0 0 0 0,-1 4 0 0,1-1 0 0,-2 0 0 0,1 4 0 16,-2 0 0-16,2 2 0 0,-2 0 0 0,0 1 0 15,0-3 0-15,1 2 0 0,-2-2 0 16,0-1 0-16,0 0 0 0,0 1 0 0,-2-1 0 0,0 1 0 15,1 0 0-15,-3 0 0 0,0 1 0 0,0 2 0 16,-2-3 0-16,0 3 0 0,-1-1 0 0,-1 0 0 16,0 1 0-16,0-2 0 0,0 1 0 0,-1-1 0 0,1-1 0 0,1-2 0 0,1-2 128 0,0-1-128 15,-1-1 0-15,1-4 0 16,0 0 0-16,1 0 0 16,-1 0-528-1,1-4-144-15,0-1-32 0,0-1-17792 0</inkml:trace>
  <inkml:trace contextRef="#ctx0" brushRef="#br0" timeOffset="-168267.88">21739 11924 9215 0,'1'-1'816'0,"0"1"-656"0,0 0-160 0,-1-2 0 16,0 2 1760-16,2-2 320 0,0 1 64 0,0 0 16 16,-2 1 1040-16,0 0 224 0,0 0 32 0,0 0 16 15,0 0-864-15,0 0-176 0,0 0-48 0,0 0 0 16,0 0-1168-16,46-25-256 0,-45 25-32 0,1 3-16 16,-4-2-400-16,2 4-64 0,-2-1-32 0,0-1 0 15,-2 2-64-15,0 1-16 0,-1 2 0 0,0-2 0 0,0 0-112 0,0 2-32 0,-1 0 0 0,-3 1 0 31,1-3-64-31,-2 4 0 0,-1-3-128 0,-3 2 192 16,2 1-192-16,-3-1 128 0,-1 0-128 0,0 1 0 16,0 0 0-16,2-1 128 0,3-2-128 0,-1 2 0 0,1 0 0 0,-1 1 0 15,4-1 0-15,2 0 0 0,1-3 0 0,2 2 0 0,3-2 0 0,1-2 0 32,3 2 0-32,1-1 0 0,1 0 0 0,2 0 0 0,0-2 0 0,2 4 0 15,-10-7 0-15,0 0 0 0,35 8 208 0,-35-8-48 16,0 0-16-16,33 11 0 0,-33-11-144 0,0 0 0 15,25 11 0-15,-19-6 128 0,-1 4-128 0,-1-5 0 16,-1 1 0-16,0-2 0 0,-2 4 0 0,0-1 0 16,-2 0 0-16,1 1 0 0,-2 2 0 0,-2-2 0 0,2 2 0 0,-3 0 0 0,0-6 0 15,0 5 0-15,-1 1 0 0,-1-1 0 0,2 0 0 0,-1-2 0 32,0-6 0-32,1 2 0 0,0-2 0 0,1-2 0 15,2 2 0-15,1 0 0 0,1 0 0 0,1 0 0 0,-1 0 0 0,0 0 0 0,0 0 0 0,0 0 0 16,0 0 0-16,27 10 0 15,-21-5 0-15,1-2 0 16,0 4 0-16,0-1 0 0,1 0 0 0,0 0 0 0,0 2 0 0,-1-2 0 0,-1 0 0 0,1 3 0 16,-1-2 0-16,-2-1 0 15,-1 3 0-15,-2 1 0 0,-1 0 0 0,0-2 0 16,0 2 0-16,-2 2 0 0,-3-2 0 0,1 3 0 16,-1-3 0-16,0-2 0 0,-1 2 0 0,1-2 0 15,0-2 0-15,0-1 0 0,-2 2 0 0,0 2 0 16,-2 1 0-16,0-3 0 0,-1 2 0 0,0-1 0 15,2 2 0-15,-1-2 0 0,2 3 0 0,1-1 0 16,1 0 0-16,0-2 0 0,2 0 0 0,3 0 0 16,0 0 0-16,1-3 0 0,3 0 0 0,2 0 0 15,2-2 0-15,-1 1 0 0,-7-4 0 0,0 0 0 16,34 9 0-16,-34-9 0 0,0 0 0 0,42-4 0 0,-42 4-144 0,0 0 144 0,0 0 0 0,58-6 0 16,-58 6-624-1,0 0-16-15,0 0 0 16,57-19-19072-16</inkml:trace>
  <inkml:trace contextRef="#ctx0" brushRef="#br0" timeOffset="-167435.53">22056 12230 19343 0,'-11'-3'848'0,"3"1"192"0,1-2-832 0,2 3-208 0,4-2 0 0,0 1 0 0,0 1 2272 0,-3-4 416 16,0-1 64-16,-1-1 32 15,2 0-80-15,0 1-16 0,1-3 0 0,2 4 0 16,1-1-1472-16,-1 6-288 0,0 0-64 0,0 0-16 0,0 0-272 0,0 0-48 15,0 0-16-15,56-12 0 0,-56 12-80 0,0 0-32 16,43 0 0-16,-43 0 0 0,0 0-144 0,43 7-48 16,-43-7 0-16,24 10 0 0,-24-10-208 0,17 11 128 15,-11-5-128-15,-1 2 0 0,-1 0 0 0,-3 0 0 16,-1 0 0-16,-1 0 0 0,0 0 0 0,-2 2 0 16,-1 0 0-16,-1 1 0 0,0-1 0 0,-1-2 0 15,0 0 0-15,-1-1 0 0,-1-1 0 0,1 0 0 16,-3 0 0-16,0 0 0 0,0 0 0 0,0-2-192 0,2-1 48 15,0-2 0-15,3 1 16 0,2-2 0 16,0 0 0-16,2 0 0 0,1 0 128 0,1 0 0 0,2 0 0 0,2 0 0 0,-1 0 144 0,-4 0 16 16,0 0 0-1,0 0 0-15,33 7 224 0,-23-1 64 0,-10-6 0 0,22 7 0 16,-11-1-128-16,0 1-32 0,0-1 0 0,0 0 0 16,0 3-160-16,1-2-128 0,-4-1 192 0,2 0-192 15,-1-2 0-15,-1 2 0 0,1 0 0 0,-2 1 0 16,0-1 0-16,-2 0 0 0,0 1 0 0,-1 2 0 15,0-3 0-15,-1 3 0 0,-2 1 0 0,-2-3 0 16,1 2 0-16,-2 1 0 0,0 0 0 0,-2-2 0 16,1 2 128-16,-4-1-128 0,1 2 0 0,-2 0 0 15,-1-4 0-15,-2 3 0 0,0 2 0 0,-3-5 0 16,0 2 128-16,0-2-128 0,-1 2 0 0,0-3 0 16,1-2 0-16,1 1 0 0,-1-4 0 0,2 1 0 0,1-2 0 0,1 0 0 15,0 0 0-15,2 0 0 0,1-2 0 0,2-1 0 16,1 2-128-16,2-3 128 0,1 2-192 0,1-1 48 15,1 0 16-15,1 0 0 16,2-1-384-16,-4 4-64 0,0 0 0 16,0 0-16-16,0 0-256 0,0 0-48 0,48-24-16 0,-48 24-12224 0,0 0-2448 0</inkml:trace>
  <inkml:trace contextRef="#ctx0" brushRef="#br0" timeOffset="-167236.66">22434 12697 18431 0,'-5'5'1632'0,"1"0"-1312"0,3-5-320 16,-1 0 0-16,4 0 2960 0,-4 0 528 0,0 4 96 0,-2 2 32 15,0 0-1152-15,0 0-224 0,1 2-64 0,1 0 0 16,0-1-1280-16,1 0-256 0,1 2-48 0,1-1-16 16,1 0-304-16,-1 0-64 0,-1 0-16 0,1 0 0 15,0 0-192-15,1 1 128 0,-2-1-128 0,0 0 0 16,0 0 0-16,0-2 0 0,0 1-208 0,0-4 64 31,0 1-960-31,0 0-192 0</inkml:trace>
  <inkml:trace contextRef="#ctx0" brushRef="#br0" timeOffset="-166487.77">22746 12205 22111 0,'-3'-2'976'0,"0"-2"208"0,2 1-944 0,0 2-240 0,1-1 0 0,0 0 0 15,-2 2 2304-15,2-2 400 0,0-2 96 0,-1-2 16 16,0 0-400-16,1 2-80 0,-1 2-16 0,0-1 0 15,1 0-1424-15,-2 3-272 0,1 2-64 0,0-1-16 16,-2 3 0-16,1 1 0 0,-1 1 0 0,1 1 0 16,-1 2-208-16,1 1-32 0,-1 0-16 0,2 1 0 15,0-1-160-15,0 2-128 0,0-2 144 0,-1 3-144 16,2-6 0-16,-1 2 0 0,0 1 0 0,0-4 0 16,1 1 0-16,-2-2 0 0,2-1 0 0,0 0 0 15,0 0 0-15,0 0 0 0,2-1 0 0,-2 0 0 16,1-1 0-16,0 3 0 0,0-4 0 0,2 4 0 15,0-2 0-15,1 0 0 0,2 3 0 0,-1-2 0 0,2-4 0 0,-7 0 0 16,0 0 0-16,0 0 0 0,0 0 272 0,40 0 16 16,-40 0 0-16,0 0 0 0,25 7-32 0,-16-2 0 15,-1-1 0-15,0 2 0 0,-1 0-112 0,1 0-16 16,-1 4-128-16,-1-1 192 0,2-2-192 0,-2 2 0 16,-1-2 0-16,-2 2 0 0,2 3 0 0,-3 1 0 15,0-2 0-15,-3 0 0 0,1 3 0 0,-3-4 0 0,0 1 0 0,-2 0 0 0,0 0-128 0,-1-1 128 31,-2-3-192-31,0 4 192 0,-2-3 0 0,-3 2 0 16,1 1 0-16,-2-5 0 0,0 1 0 0,-1 0 0 16,0-4 0-16,0 2 0 0,0-1 0 0,2-4 0 0,-1 0 0 0,3 0 0 15,2 0 0-15,2-4 0 0,-1 2 0 0,2-4 0 16,1 2 0-16,1-2 0 0,2 0-128 16,1-1 128-16,2 1-208 0,0-2 16 0,0 0 0 0,-1 8 0 31,0 0-368-31,0 0-64 0,0 0-16 0,0 0 0 15,34-47-336-15,-34 47-80 0,0 0-16 0,0 0-17696 0</inkml:trace>
  <inkml:trace contextRef="#ctx0" brushRef="#br0" timeOffset="-166215.83">22677 12097 11967 0,'1'-3'1072'0,"1"0"-864"16,0 0-208-16,1 0 0 0,-1 3 3648 0,-1 0 672 15,-1 0 144-15,5 0 16 0,-5 0-656 0,0 0-144 16,0 0-32-16,0 0 0 0,55 3-2240 0,-55-3-464 16,24 9-96-16,-11-5-16 0,-1 2-400 0,0 1-96 15,-12-7-16-15,28 9 0 0,-17-4-320 0,1-1 144 16,3 2-144-16,-15-6 0 0,0 0 0 0,46 3 0 15,-46-3-192-15,0 0 48 16,0 0-576-16,50-19-112 0,-50 19-32 0,0 0-18336 0</inkml:trace>
  <inkml:trace contextRef="#ctx0" brushRef="#br0" timeOffset="-165369.45">23256 11964 25791 0,'-9'4'1152'0,"3"-2"224"0,0-1-1104 0,2 2-272 0,2-3 0 0,-1 1 0 0,1 2 2240 0,-2-1 384 0,-2 2 64 0,0 2 32 31,-2 0-864-31,2 0-192 0,4-2-16 0,0 2-16 0,4-2-848 0,0 1-160 16,2-2-48-16,2 0 0 0,0 1-160 0,3-1-32 16,-1 0-16-16,1 1 0 0,2-2-96 0,0 2-16 15,-1-1 0-15,1 2 0 0,0 0-112 0,1 2-16 16,0 1-128-16,-1-2 192 0,-1 2-192 0,0 0 0 16,-1-1 0-16,-2 1 0 0,-1-3 0 0,-1 4 0 15,-1-3 0-15,-2 3 0 0,1-2 0 0,-3-1 0 0,-2 3 0 0,0-2 0 0,1 0 0 16,-3-1 0-1,-1 0 0-15,-1 0 0 0,0 2 0 0,-2-2 0 0,0 2 0 0,-2-1 0 0,2-1 0 0,-2 1 128 16,2 2-128-16,-1-2 0 0,2 2 0 0,-1 0 144 16,1 0-144-1,-1 1 128-15,2-1-128 0,0 1 128 0,0-3-128 16,0 4 128-16,1-1-128 0,0-2 0 0,2 3 0 0,1-4 128 16,1 0-128-16,-1 1 0 0,4-2 0 0,-2 1 0 15,2-3 0-15,1 1 0 0,-1 2 0 0,2-4 0 0,0 1 0 0,0 1 0 16,3-1 0-16,-2-1 0 15,0 1 0-15,-1 1 0 0,3-1 0 0,-2 2 0 16,0 0 0-16,1-2 0 0,-1 2 0 0,0 0 0 16,0 0 0-16,0 1 0 0,-1-1 0 0,0-3 0 15,1 4 0-15,-1-5 0 0,-2 2 0 0,2 0 0 16,-2-2 0-16,2 2 0 0,-1-2 0 0,0-1 0 16,0 4 0-16,-2-3 0 0,2 3 0 0,-2-4 0 15,-1 4 0-15,0-2 0 0,0 4 0 0,-1-4 0 0,-2 1 0 0,1 1 0 0,-1-1 0 0,1-1 0 16,-2 4 0-16,1-5 0 15,1 2 0-15,0-1 0 0,-1 0 0 16,2 1 0-16,0-2 0 0,1 1 0 0,0 0 0 0,-2-3 0 16,4 4 0-16,-1-1 0 0,0-3 0 0,0 3 0 15,2-3 0-15,-1 3 0 0,1 0 0 0,-1 0 0 16,2 2 0-16,1 0 0 0,-1 1 0 0,-1 0 0 0,1 2 0 0,0 0 0 16,1-2 0-16,-2 2 0 0,2-2 0 0,0 3 0 0,0-3 0 0,0 0 0 31,0 1 0-31,-1 0 0 0,-1-1 0 0,0 2 0 15,-2-4 0-15,-1 2 0 0,-1 2 0 0,-2-3 0 16,0 1 0-16,-2 0 0 0,0 2 0 0,-3 0 128 16,0 2-128-16,-1 0 0 0,-3 2 192 0,-2-2-64 15,-1 3 0-15,-2-4 0 0,0 4 64 0,-2-1 0 16,-1-3 0-16,2 1 0 0,2-3-64 0,1-1 0 0,3 1 0 0,-1-1 0 0,2-3-128 0,1 2 0 16,2-3 0-16,0 0 0 0,2 1 0 0,1-3-224 15,1 1 48-15,3-1 16 31,1-1-864-31,1-4-160 0,-1 5-32 0,0 0-18944 0</inkml:trace>
  <inkml:trace contextRef="#ctx1" brushRef="#br0">23200 12227 0</inkml:trace>
  <inkml:trace contextRef="#ctx0" brushRef="#br0" timeOffset="-163435.74">15914 12055 17503 0,'-1'0'1552'0,"-1"-2"-1232"0,0 2-320 0,1 0 0 16,-1 0 1984-16,-1 0 320 0,-3 0 80 0,-3 0 16 16,-3 0 48-16,0 0 16 0,-3 0 0 0,4 0 0 15,1 2-1040-15,0-2-208 0,0 2-32 0,1 0-16 16,2 2-528-16,0 0-128 0,-1 0 0 0,2 3-16 15,1-4-240-15,0 5-32 0,3 0-16 0,-2 5 0 16,1-3-80-16,1 2 0 0,1 0-128 0,-1 2 192 16,2 5-192-16,0-3 128 0,-1 2-128 0,1 1 0 15,0-3 0-15,1 0 128 0,3-4-128 0,0 1 0 0,2-1 0 0,0-2 0 16,3-3 0-16,1 2 0 0,1-5 0 0,1 1 128 16,-12-5-128-16,0 0 0 0,44 7 0 0,-44-7 128 15,0 0-128-15,50-6 0 0,-50 6 0 0,0 0 0 16,53-16 0-16,-53 16 0 0,0 0 128 0,64-37-128 15,-64 37 0-15,0 0 0 0,49-46 144 0,-49 46-144 16,0 0 128-16,28-47-128 0,-28 47 0 0,0 0 128 16,0 0-128-16,12-48 0 0,-14 39 0 0,0 0 0 15,-2 2 128-15,0 1-128 0,-1 2 0 0,-1-1 0 16,-1 1 144-16,-2 1-144 0,1-2 256 0,-2 0-32 16,0 0 0-16,-3 1 0 0,2-2-16 0,-1 2 0 15,2-1 0-15,-2 2 0 0,-3-1-80 0,-2 0-128 16,0-1 176-16,1 4-176 0,2-1 160 0,0-1-160 15,2 2 128-15,3 1-128 0,3 0 0 0,2 0 0 0,3 0 128 0,1 0-128 16,3 0 0-16,1-3 0 0,2 3 0 0,-1 0 0 16,0 0-160-16,3-2-16 0,-8 2 0 0,0 0 0 31,0 0-592-31,65-5-112 0</inkml:trace>
  <inkml:trace contextRef="#ctx0" brushRef="#br0" timeOffset="-162807.91">16628 12215 11055 0,'2'0'480'0,"0"-1"112"0,0 1-464 0,-1 0-128 16,-1 0 0-16,0 0 0 0,0 0 1392 0,2 0 256 15,-1-3 48-15,0 3 16 0,0 0 1024 0,-1 0 208 0,0 0 32 0,-1 0 16 16,-1 3-144-16,-2-3-32 16,-1 3 0-16,0 0 0 0,-1 1-1472 0,-2 2-288 0,1 0-64 0,-2 0-16 15,1 2-400-15,-2 0-96 0,0 2-16 0,1 2 0 16,-1-2-144-16,3 3-16 0,-1-1-16 0,2-2 0 16,1 2-144-16,3 1-16 0,-1 3-128 0,3 0 192 15,2 2-192-15,1-4 0 0,4 1 0 0,-1-3 0 16,2 2 0-16,2-6 128 0,4 5-128 0,1-6 0 15,2-1 0-15,-17-6 0 0,40 7 0 0,-40-7 0 16,0 0 0-16,59-10 0 0,-59 10-128 0,0 0 128 16,53-29 0-16,-53 29 0 0,0 0 0 0,40-38 0 0,-40 38-192 15,0 0 192-15,22-47-192 0,-22 47 192 16,2-35-448-16,-3 19 32 0,-3 0 0 16,-2 1 0-16,0-1 208 0,-1 4 32 0,-1-2 16 0,0-1 0 0,-1 3 160 0,-1-1 128 15,-1 1-128-15,1 2 176 0,0 1 144 0,-1-4 16 16,-3 3 16-16,0-2 0 0,0 2-48 0,-1 0-16 15,0 2 0-15,2 0 0 0,2 2-96 0,-1 0-32 16,1 3 0-16,3 0 0 0,1 3-160 0,4 0 0 16,-1 0 0-16,4 3 128 0,1 0-128 0,2-2-176 15,3 4 48-15,1-1 0 16,4 2-608-16,2-2-112 0</inkml:trace>
  <inkml:trace contextRef="#ctx0" brushRef="#br0" timeOffset="-162052.71">17393 12266 11967 0,'-1'-2'1072'0,"1"2"-864"0,0 0-208 0,0 0 0 16,0-2 2048-16,-1 2 352 0,0-4 80 0,1 2 16 15,-2-2 800-15,1 0 160 0,0 2 48 0,1-2 0 16,-1 2-1328-16,1-1-256 0,0 2-48 0,0 1-16 15,0 0-1040-15,0 0-224 0,0 0-32 0,0 0-16 16,0 0-48-16,0 0-16 0,-2 1 0 0,2 4 0 16,-1-1-80-16,1 0-16 0,0 2 0 0,0 2 0 15,0 0-80-15,0 0-32 0,-1 5 0 0,1-1 0 16,0 2-80-16,0-2-32 0,-1 7 0 0,1-3 0 16,-2 0-160-16,1 2 160 0,0 1-160 0,1 1 160 0,-1-2-160 0,1 2 192 15,-1-1-192-15,1-1 192 0,0-2-192 0,0 0 160 16,1-2-160-16,0-2 160 0,-1-1-160 15,1 1 0-15,-1-1 0 0,1-1 0 0,-1-3 0 0,0-2 0 16,-1-1 0-16,1-1 0 0,0 0 0 0,-1-1 0 16,-1 0 0-16,0 0 0 0,0-2-304 0,-1-4 64 15,0 2 16-15,-1-4 0 16,1 2-656-16,0-2-128 0,0 0-16 0,2-3-12224 16,1-1-2448-16</inkml:trace>
  <inkml:trace contextRef="#ctx0" brushRef="#br0" timeOffset="-161227.27">18082 12439 6447 0,'-1'0'576'0,"0"0"-576"0,1 0 0 0,0 0 0 16,0 0 896-16,-2-3 80 0,2 2 16 0,-1 1 0 0,0-2 1120 0,-2-2 208 15,2-2 48-15,0 2 16 0,1-2 592 0,-1 1 112 16,1 1 32-16,-2 0 0 16,1-1-432-16,-1 2-96 15,1-1-16-15,-2 2 0 0,1 2-1424 0,-2-2-304 0,0 6-48 0,-1-1-16 16,0-2-304-16,-1 5-64 0,0 0-16 0,0 3 0 15,0-2-96-15,-2 6-32 0,1-1 0 0,-1 4 0 16,3 3-144-16,-1 0-128 0,2 2 192 0,1-1-192 16,3 0 0-16,-1 1 0 0,3-2 0 0,3-3 0 15,2 0 0-15,2-3 0 0,3 2 0 0,2-3 0 16,1-2 0-16,2-1 0 0,0-3 0 0,-17-6 0 16,40 4 0-16,-40-4 0 0,0 0 0 0,69-16 0 15,-69 16 0-15,47-16 0 0,-47 16 0 0,0 0-144 0,53-31 144 0,-53 31-192 16,0 0 192-16,0 0-192 15,42-55-112-15,-42 55-16 0,0 0-16 0,9-53 0 0,-9 53 128 0,-1-37 16 16,-2 20 16-16,-2 0 0 0,1 0 176 0,-4 4-160 16,1-2 160-16,-2 1-160 0,0 2 160 0,-1 0 0 15,-1 2 0-15,0 0 0 0,-2 1 0 0,0-1 192 16,0 4-32-16,0 0-16 0,1 2 48 0,-2 2 16 16,3-1 0-16,0 2 0 0,1 1-48 0,1 0-16 15,2 1 0-15,1 2 0 0,2-1-144 0,0 2 128 16,3 2-128-16,2-3 128 0,2 2-128 0,1 0 0 15,2-2-160-15,2 0 160 16,4 0-576-16,-12-3-32 0,31 3 0 0,-31-3-18192 0</inkml:trace>
  <inkml:trace contextRef="#ctx0" brushRef="#br0" timeOffset="-160746.68">18839 12402 10127 0,'-4'-2'448'0,"0"0"96"0,2-2-544 0,1 2 0 16,1 1 0-16,-2 1 0 0,4 0 1920 0,-4 0 256 16,2-3 64-16,-1 3 16 0,-1-4 1056 0,2 4 208 15,0-2 32-15,0 4 16 0,1 0-896 0,0 0-176 0,2 4-48 0,-2-2 0 16,1 2-1232-16,2 0-256 15,-1 0-64-15,-1 2 0 0,2 1-208 0,-2 0-48 16,0 4-16-16,0-3 0 0,-1 2-176 0,-1 3-16 16,0 1-16-16,0-2 0 0,-1 0-64 0,0 3-16 15,0-5 0-15,-1 0 0 0,1 4-128 0,0-3-16 16,0 3-16-16,-1-4 0 0,2 1-176 0,0 0 0 16,0-3 144-16,0 2-144 0,2-5 0 0,-1 1 0 0,1 0 0 0,0-2 0 15,0-2-400-15,-1-2-112 0,3 0 0 0,-2-2-16 16,1 0-592-1,-3 0-112-15,0 0-32 0,0 0-18336 0</inkml:trace>
  <inkml:trace contextRef="#ctx0" brushRef="#br0" timeOffset="-159946.89">19452 12394 12895 0,'-2'-3'1152'0,"-1"0"-928"0,2 3-224 0,1 0 0 15,-1-2 1792-15,0 0 320 0,-3 0 64 0,-1-2 16 16,-3 2 912-16,0-2 176 0,-1-1 48 0,2 4 0 15,1 1-1360-15,-2 4-272 0,3-2-48 0,-1 4-16 16,1 0-752-16,0 1-160 0,1 0-16 0,1 2-16 16,-1 0-256-16,0 1-48 0,1 3-16 0,-1-1 0 0,0 2-112 0,0 1-32 15,1 1 0-15,-1-3 0 0,2 2-224 0,-1 1 176 16,1-1-176-16,2-1 160 0,-2 0-160 0,4 0 0 16,-1-2 0-16,1 1 128 0,3-3-128 15,1 0 0-15,3-2 0 0,1 0 0 0,1 0 176 0,0-2-48 16,2-2-128-16,-1-1 192 0,-12-3-48 0,28 3-16 0,-28-3 0 0,0 0 0 15,60-10 0-15,-60 10-128 0,0 0 192 0,68-22-64 0,-68 22-128 0,0 0 0 16,63-34 0-16,-63 34 0 16,0 0 0-16,47-47 0 0,-47 47 0 15,0 0 0-15,26-51-224 0,-26 51 32 16,0 0 0-16,5-51 0 0,-5 51 0 0,-6-32 0 16,-1 20 0-16,-1-1 0 0,-1 3 192 0,-2 1-144 0,0-4 144 15,-3 5-128-15,-1-2 128 0,-1 0 128 0,0-3-128 0,-1 5 176 16,-2 0 32-16,1 2 16 0,0 0 0 0,4 3 0 15,3 2-80-15,-2 1-16 0,0 0 0 0,0 1 0 16,3 3 0-16,4-1 0 0,0 0 0 0,3 2 0 16,3-3-128-16,0 0-192 0,2-2 32 0,0 0-13184 15,3-2-2640-15</inkml:trace>
  <inkml:trace contextRef="#ctx0" brushRef="#br0" timeOffset="-159197.24">16687 12088 2751 0,'1'1'256'0,"1"1"-256"15,-1-2 0-15,0 0 0 0,-1 3 800 0,1-3 112 0,2 1 32 0,1 4 0 16,1-1-224-16,-2-2-32 15,0 2-16-15,-2-4 0 0,1 0 240 0,1-4 48 16,-2 2 16-16,-1-1 0 0,0 2 1056 0,-1-2 208 16,0 1 32-16,-2 1 16 0,1-2 208 0,-2 3 64 15,0 0 0-15,-1 3 0 0,0-2-528 0,0 1-112 16,1 5 0-16,-3-5-16 0,1 4-896 0,1-1-176 16,-1 4-48-16,1-3 0 0,1 3-432 0,-1-2-96 15,1-1 0-15,-1 3-16 0,0-4-240 0,-3 1 0 0,1 0 0 0,-1 0 0 16,1-1 0-16,0 0 0 15,-2 0 0-15,0-1 0 0,1-1 0 0,-2 0 0 0,2 0 0 16,1-3 0-16,3 1 0 0,0-1-208 0,3 0 32 0,1 0-11600 16,1-1-2336-16</inkml:trace>
  <inkml:trace contextRef="#ctx0" brushRef="#br0" timeOffset="-157646.95">20208 12327 13823 0,'0'0'1216'0,"0"0"-960"15,0 0-256-15,1 0 0 0,0 0 2336 0,0 0 416 16,3 0 96-16,2 2 16 0,-6-2 336 0,0 0 80 16,0 0 16-16,53 8 0 0,-53-8-1552 0,0 0-304 15,60 7-64-15,-60-7-16 0,46 3-656 0,-46-3-144 16,47 4-32-16,-47-4 0 0,49 2-48 0,-49-2-16 15,56 0 0-15,-56 0 0 0,58 3-208 0,-58-3-32 0,57 0-16 16,-57 0 0-16,50 0-208 0,-50 0 0 0,0 0 128 0,65-6-128 16,-65 6 0-16,0 0 0 0,53-13 0 0,-53 13 0 15,0 0 0-15,0 0 0 0,57-12 0 0,-57 12 0 16,0 0-160-16,0 0-32 0,0 0 0 0,0 0 0 31,0 0-512-31,53-16-128 0,-48 16 0 0,-3 0-16 16,0 0-1360-16,-1-3-272 0</inkml:trace>
  <inkml:trace contextRef="#ctx0" brushRef="#br0" timeOffset="-157178.52">20283 12473 9215 0,'-10'-2'816'0,"3"1"-656"15,2 1-160-15,1-3 0 0,3 3 2464 0,0 0 464 16,-1 0 80-16,0-2 32 0,0 0 880 0,-2 0 176 15,1 0 48-15,2 0 0 0,2 0-2032 0,2-1-384 16,1 2-96-16,3 1-16 0,2-2-912 0,-9 2-176 0,0 0-32 0,0 0-16 0,52-10 16 0,-52 10 0 16,0 0 0-16,0 0 0 15,63-6 32-15,-63 6 16 0,0 0 0 0,0 0 0 16,54 0-144-16,-54 0-16 0,0 0-16 0,42 2 0 16,-42-2-128-16,32 7-32 0,-32-7 0 15,0 0 0-15,46 13-208 0,-46-13 128 0,35 8-128 0,-35-8 0 16,34 7 0-16,-34-7 0 0,0 0 0 0,50 6 0 15,-50-6 0-15,0 0 0 0,43 1 0 0,-43-1 0 16,0 0 0-16,0 0 0 0,0 0 0 0,0 0 0 16,52-10-576-1,-52 10-48-15,0 0-16 0,0 0 0 0,0 0-576 0,0 0-112 0,0 0-16 0,0 0-17808 16</inkml:trace>
  <inkml:trace contextRef="#ctx0" brushRef="#br0" timeOffset="-156579.23">20960 12168 9375 0,'-5'-1'192'0,"1"1"64"0,1-3 0 0,0 2 16 0,1 1-272 0,1 0 0 0,-1 0 0 0,-1 0 0 16,0 0 4688-16,-1 1 880 0,0 2 192 0,2-2 16 15,0 1-2384-15,4 2-496 0,-1 1-80 0,3-1-32 16,-1-2-1664-16,1 2-336 0,1-2-64 0,4 2-16 16,-1 0-176-16,3 0-32 0,2 1-16 0,0 1 0 15,-13-6-160-15,29 6-48 0,-29-6 0 0,31 10 0 16,-16-7-112-16,-1 4-32 0,0-1 0 0,-2 0 0 15,0 0-128-15,-4 2 0 0,1 0 0 0,-2 0 0 16,-1 0 0-16,1 1 0 0,-2-3 0 0,1 0 0 16,-3 2 0-16,1-4 0 0,0 0 128 0,0 0-128 15,-1-1 0-15,0 0 160 0,2-1-160 0,-2 0 160 16,1 1-160-16,0-3 192 0,0 6-192 0,-1-3 192 0,0 4-192 16,-1-4 0-16,1 4 0 0,-1-1 0 0,1 2 0 0,-1-1 0 15,-1 0 128-15,1-1-128 0,-1 3 0 0,-1-3 0 16,0-1 0-16,-1 1 0 15,-2-1 0-15,1 1 0 0,-2-2 0 0,0 0 0 0,-1 2 144 16,-1-4-144-16,0 4 160 0,-2 1-160 0,1-4 304 0,-2 4-48 16,1 0 0-16,-2-1 0 0,1-1 0 0,1 3-16 15,-4 0 0-15,0 2 0 0,-2 0-112 0,1 0-128 16,-2 1 176-16,-1 3-176 0,1-6 160 0,0 3-160 16,0 1 128-16,-1-3-128 0,2 0 0 0,0-2 128 15,2 2-128-15,-1-3 0 0,5 1 0 0,0-3 0 16,2-1 128-16,2-3-128 0,3 0 0 0,0-3 0 15,2 2 0-15,0-4 0 0,4 0-160 0,0-1-16 16,-5 6 0-16,0 0 0 16,0 0-928-16,0 0-192 0,35-51-48 0,-35 51-19088 0</inkml:trace>
  <inkml:trace contextRef="#ctx0" brushRef="#br0" timeOffset="-155430.41">20032 12504 13823 0,'0'-2'1216'15,"0"2"-960"-15,1 0-256 0,-1 0 0 0,2 0 2048 0,-1 2 352 0,0-2 80 0,2 2 16 16,-1 1 800-16,3 2 160 15,1-1 48-15,0 5 0 16,2-3-1632-16,-1 1-320 0,1 2-64 0,0 1-16 0,1 0-832 0,0-2-192 16,2 2-16-16,-1 0-16 0,1 0-160 0,0 0-16 15,0 1-16-15,0-1 0 0,0-3-96 0,-1 2 0 16,1 0-128-16,-1 0 192 0,-1-1-192 0,1-2 0 16,-2 3 128-16,0-3-128 0,-1 0 0 0,1 0 0 15,-2 0 0-15,-1-2 0 0,-2 0 0 0,0-2 0 16,-1 0 0-16,0-2 0 0,-1 1 0 0,-1-2 0 15,-1 1 0-15,-1-4 0 0,0 0 0 0,-2-2 0 16,-1-4 0-16,-1 0 0 0,0-1 0 0,-2-1 0 16,1-2 0-16,-2 1 0 0,0 0 208 0,-1-2 0 15,-2 2 0-15,0 0 0 0,0-2 32 0,-1 2 0 16,1 3 0-16,0-2 0 0,1-1-48 0,-2 3-16 16,2-2 0-16,0 2 0 0,1 1-176 0,1 0 128 0,2-1-128 15,0 3 128-15,2 1-128 0,0 0 160 0,0 0-160 0,0 0 160 16,1 0-160-16,0 2 0 0,2 1 144 0,-1 0-144 15,1 0 160-15,1 2-32 0,-1 1-128 0,1-3 192 16,1 3-192-16,0 0 176 0,-1 0-176 0,1 0 160 16,1 0-160-16,-1 3 0 0,0-3 0 0,1 1 128 15,-1 2-128-15,2-2 0 0,-2 1 0 0,1 1 0 16,0-3 0-16,0 1 0 0,-1-1 0 0,2 3 0 16,-2-3 0-16,1 0 0 0,0 0 0 0,0-3 0 0,1 3 0 15,-1-1 0-15,1 1 0 0,-1-3 0 0,2 1 0 0,-2-2 0 0,2 0 0 0,0 1 0 16,1-3 0-1,0-1 0-15,-2 1 0 0,2 3 0 0,-4 3 0 0,0 0 0 16,0 0 0-16,0 0 0 0,0 0 0 0,42-52 0 16,-42 52 0-16,0 0 0 0,0 0 0 0,46-39 0 15,-46 39 0-15,0 0 0 0,0 0 0 0,59-42 0 16,-59 42 0-16,0 0 0 0,0 0 0 0,57-33 0 16,-57 33 0-16,0 0 0 0,0 0 0 0,0 0 0 15,0 0 0-15,53-20 0 0,-48 18 0 0,0-2 0 0,-2 1 0 0,-1 2 0 0,-1 1 0 16,1-2 0-16,-2 0 0 0,0 2 0 0,0-2 0 0,-2-1 0 15,0 2 0 1,-1 1 0-16,-2-2-128 0,2 2 128 16,-1 0 0-16,-1 0 0 15,-1 2-512-15,1-1-16 0,-1 2-16 0,1-1 0 16,0 2-240-16,1-3-48 0,0 2-16 0,1-1-12016 0,0 2-2384 0</inkml:trace>
  <inkml:trace contextRef="#ctx0" brushRef="#br0" timeOffset="-112672.3">14072 13560 7631 0,'-7'-8'688'15</inkml:trace>
  <inkml:trace contextRef="#ctx0" brushRef="#br0" timeOffset="-111741.99">13943 13562 6015 0,'-10'2'528'0,"4"1"-528"16,1-3 128-16,2 1-128 0,1-1 0 0,1 0 0 16,0 0 0-16,-2 0 0 0,0 2 0 0,-2-2 0 15,0 0 0-15,-1 0 0 0,2 0 0 0,0 0 0 16,2-3 0-16,-1 3 0 0,1-3 0 0,1 1 0 0,-2 0 0 0,1 0 0 16,-1-2 0-16,1 2 0 0,-2 2 1184 0,2-3 224 15,-2 2 32-15,1 1 16 0,0-2 1600 0,-1 0 320 16,0 1 64-16,2 0 16 0,-1-3 160 0,2 4 32 15,-1-2 16-15,2 2 0 0,-2 0-1408 0,1 0-272 16,2 0-64-16,-1 0 0 0,0 2-1088 0,0 2-224 0,2-2-32 0,-1 3-16 16,0 0 96-16,1 1 32 0,1-2 0 0,-1 2 0 15,2 0-304-15,0 1-48 0,1-1-16 0,1-3 0 16,0 1-128-16,0-1-16 0,1 0-16 0,0 0 0 16,0-2-160-16,2 2 0 0,0-1 0 0,1-2 0 15,-2 4 0-15,1-4 0 0,1 2 0 0,-2 2 0 16,1-2 0-16,0 0 144 0,-1 0-144 0,2 2 128 15,-1-2-128-15,1 2 160 0,0-4-160 0,0 2 160 16,0-2-160-16,-1 0 0 0,-9 0 0 0,0 0 176 16,0 0-176-16,0 0 0 0,49-21 0 0,-49 21 0 15,0 0 0-15,0 0 0 0,0 0 0 0,40-42 0 16,-40 42 0-16,0 0 0 0,0 0 0 0,18-55 0 16,-18 55 0-16,0 0 0 0,2-48 0 0,-2 48 0 15,-5-38-192-15,-1 21 192 0,1 0-192 0,-2-3 192 0,-2 1-192 16,0 2 192-16,0-1-192 0,-1 2 192 0,-1-3-128 0,-2 3 128 15,1 0 0-15,-2-1 0 0,1 3 0 0,0 2 0 16,0-2 0-16,0-1 0 0,2 5 0 0,0-2 0 16,1 0 0-16,0-2 0 0,4 2-176 0,2-1 176 15,2 1-128-15,1-1 128 0,-1 4 0 0,2 9 0 16,0 0 0-16,0 0-128 0,15-47 128 0,-15 47 0 16,0 0 0-16,0 0 0 0,39-42 0 0,-39 42 0 15,0 0 0-15,49-23-128 0,-49 23 128 0,0 0 0 0,59-8 0 0,-59 8 0 0,47-8 128 0,-47 8-128 31,46-6 128-31,-46 6-128 0,0 0 0 0,57-5 128 16,-57 5-128-16,33 5 0 0,-17-4 0 0,-1 4 128 16,-1 3-128-16,-1-5 0 0,-1 6 0 0,-3-3 0 0,0-2 0 0,-1 2 128 15,0 3-128-15,1 2 0 0,0 1 0 0,-2 1 0 16,0 1 0-16,0 0 0 0,-1 1 0 0,-3 1 128 16,2-4-128-16,-1 4 0 0,0 0 0 0,-2 3 0 15,1 0 0-15,-1 0 0 0,1 0 0 0,-3-1 0 16,1-2 0-16,-2 1 0 0,1-1 0 0,-3 0 0 15,2-1 0-15,-1 1 0 0,-1-4 0 0,-1 4 128 16,2-2-128-16,-3 1 0 0,0-2 0 0,1 2 0 16,-2-3 0-16,1-1 0 0,0 1 0 0,-1-1 128 0,1 0-128 0,0-1 0 0,-1-3 0 0,1 2 0 15,3 1 0-15,-2-2 0 0,0 2 0 0,2-1 0 16,2 1 0-16,-2 0 0 0,4-2 0 0,-1-1 0 16,3 0 0-16,-2-1 0 0,1 0 0 0,-1-3 0 31,3 3 0-31,-1-2 0 0,2-1 0 0,0 0 0 15,1 1 0-15,2-2 0 0,0 2 0 0,1-2 0 0,1 2 0 0,0-2 0 16,2 2 0-16,1 0 0 0,0-4 0 0,-1 2 0 0,2 0 160 0,-3 0-160 16,-12-2 208-1,0 0-48-15,0 0-16 0,43-4 0 0,-43 4 48 0,0 0 0 16,0 0 0-16,0 0 0 0,0 0-192 0,0 0 0 16,49-24 144-16,-49 24-144 0,0 0 0 0,0 0 0 15,0 0 0-15,0 0 0 16,0 0-368-16,0 0-80 0,0 0-32 0,25-47 0 15,-23 43-800-15,-1 0-144 0,1 2-48 0,-1-2-19328 0</inkml:trace>
  <inkml:trace contextRef="#ctx0" brushRef="#br0" timeOffset="-99607.83">31711 16612 31327 0,'-1'-7'2784'0,"1"-2"-2224"0,0 3-560 0,0 2 0 16,0 2 736-16,-2-2 32 0,-1-2 16 0,-2-8 0 15,-1-1-128-15,-5-3-16 0,-3 1-16 0,-3-2 0 0,0 3 208 0,-3 4 64 16,-1 2 0-16,-1 1 0 16,-4 0-368-16,-3 6-64 0,1 3-16 0,-1 2 0 0,2 2-32 0,-3 2-16 15,2 3 0-15,-2 4 0 0,-1 3-64 0,1 5-16 16,1 2 0-16,2 3 0 0,1 2-112 16,0 3-16-16,-1 4-16 0,0 3 0 0,-1 7-16 0,2 3 0 15,0 9 0-15,3 2 0 0,3 2 64 0,5-2 16 16,7 0 0-16,5-3 0 0,6-3-80 0,4-3-16 15,3-11 0-15,6 1 0 0,5 1-144 0,7-3 0 16,8-2 0-16,5-3 0 0,4-4 0 0,3-7 0 0,4-6 0 0,3-6 0 0,4-4 0 0,0-6-144 31,-5-6 144-31,4-4 0 0,6-6-144 0,0-6 144 0,-1-6 0 16,-4-1-144-16,-2-6 144 0,-4-2-128 0,-2-1 128 0,-5-3-128 16,-9 6-80-16,-4-1-16 0,-3-1 0 0,-2-1 0 15,-3-3 80-15,-4 0 16 0,-2-3 0 16,-5-1 0-16,-4 1 304 0,-3 0 64 0,-7 2 16 0,-4-2 0 15,-6 1 192-15,-4-2 64 0,-3 7 0 0,-4 1 0 16,-2 1-32-16,-7 1 0 0,-6-4 0 0,-5 5 0 0,-1 3-80 0,0 5-16 16,-1 5 0-16,-3 5 0 15,2 0-64-15,-2 6 0 0,3 4-16 0,0 1 0 16,3 4-112-16,0 1 0 0,4 4-16 0,2-1 0 16,1 6-176-16,3 1 192 0,4 2-192 0,2 1 192 15,6 3-192-15,3-3 0 0,4 2 0 0,2 1 0 16,4-1-352-16,1 1-48 0,4 0-16 0,3 4 0 15,2 1-992-15,3 5-192 16,2-1-32-16,4 1-19328 0</inkml:trace>
  <inkml:trace contextRef="#ctx0" brushRef="#br0" timeOffset="-99319.96">30847 17854 26719 0,'-19'6'2368'0,"10"-6"-1888"15,2-5-480-15,6 0 0 0,4-1 2480 0,-3 6 400 16,0 0 64-16,21-35 32 0,-21 35-1632 0,38-57-320 16,-6 13-64-16,5-7 0 0,4-1-128 0,2-2 0 15,7-3-16-15,4-4 0 0,7-4 208 0,2-2 32 16,0 0 16-16,-3 4 0 0,-5 9-336 0,8-9-64 0,10-9-16 15,5-1 0-15,2-4-416 0,-2 4-96 0,-2 4-16 0,-7 2 0 16,-7 6-128-16,-1 0-144 0,1-2 144 0,-1 2-208 31,-7 4-624-31,-6 4-128 0,-7 6-32 0,-6 3-13248 0,-5 3-2656 0</inkml:trace>
  <inkml:trace contextRef="#ctx0" brushRef="#br0" timeOffset="-48874.08">17759 5348 911 0,'-7'6'0'0,"3"-3"0"15,1-2 0-15,0 1 0 0,2-2 496 0,0 0 16 0,1 2 0 0,-2 0 0 32,1 1-144-32,1-2-32 0,1 1 0 0,1 1 0 15,0 1-80-15,2-4 0 0,1 0-16 0,0 0 0 0,0 0 304 0,-2 0 64 0,2 2 16 0,0-2 0 31,0 0 96-31,-1 0 32 0,0 1 0 0,-2-1 0 16,2 3 144-16,-1-3 16 0,1 2 16 0,0-2 0 16,0 1 48-16,-1 2 16 0,1-1 0 0,1 2 0 0,-1-3-208 0,-1 2-32 0,2 1-16 0,1-2 0 15,-6-2-336-15,0 0-64 0,0 0-16 0,0 0 0 32,0 0-320-32,0 0 144 0,0 0-144 0,65-4 0 0,-65 4 256 0,0 0-64 15,0 0-16-15,50-12 0 0,-50 12 144 0,0 0 16 16,0 0 16-16,55-12 0 15,-55 12-16-15,0 0 0 0,0 0 0 0,56-9 0 0,-56 9-144 0,0 0-48 16,0 0 0-16,0 0 0 0,68 6-144 0,-68-6 0 0,0 0 0 0,0 0 128 0,0 0-128 0,68 15 0 16,-68-15 0-16,0 0 0 0,0 0 0 0,55 10 0 31,-55-10 0-31,0 0 0 0,0 0 0 0,56 6 0 16,-56-6 0-16,0 0 0 0,0 0-128 0,68 2 128 0,-68-2 0 0,0 0 0 15,0 0 0-15,59 4-144 0,-59-4 144 0,0 0 0 16,0 0 0-16,60 6-128 0,-60-6 128 0,0 0 0 15,0 0 0-15,55 7 0 0,-55-7 0 0,0 0 0 16,0 0 0-16,0 0 0 0,69 12 128 0,-69-12-128 16,0 0 208-16,0 0-48 0,56 10-16 0,-56-10 0 0,0 0 0 0,0 0 0 0,61 12 0 15,-61-12 0-15,0 0 16 0,0 0 0 0,66 10 0 0,-66-10 0 32,0 0-160-32,0 0 0 0,66 3 0 0,-66-3 128 15,0 0-128-15,0 0 0 0,68 0 0 0,-68 0 0 16,0 0 0-16,54-5 0 0,-54 5 0 0,0 0 0 15,60-4 0-15,-60 4 0 0,0 0 0 0,59-6 0 0,-59 6 0 0,0 0 0 0,58-8 0 0,-58 8 128 16,0 0-128-16,0 0 0 0,61-5 0 0,-61 5 0 31,0 0 0-31,0 0 128 0,64-6-128 0,-64 6 0 0,0 0 0 0,0 0 0 16,57-6 0-16,-57 6 0 0,0 0 0 0,0 0 0 16,0 0 0-16,58-4 0 0,-58 4 0 0,0 0 0 15,0 0 0-15,52-6 0 0,-52 6 0 0,0 0 0 16,0 0 0-16,56-4 0 0,-56 4 0 0,0 0 0 15,0 0-144-15,63-2 144 0,-63 2 0 0,0 0 0 0,0 0-128 0,68-1 128 16,-68 1 0-16,0 0-160 16,0 0 160-16,73-3-128 0,-73 3 128 0,0 0 0 15,55-4 0-15,-55 4 0 0,0 0 0 0,0 0 0 16,62-2 0-16,-62 2-128 0,0 0 128 0,0 0 0 16,61 0 0-16,-61 0 0 0,0 0 0 0,0 0 0 0,57 2 0 15,-57-2 0-15,0 0 0 0,0 0 0 0,54 8 0 0,-54-8 0 16,0 0 0-16,0 0 0 0,0 0 0 0,66 6 0 15,-66-6 0-15,0 0 0 16,0 0 0-16,58 3 0 0,-58-3 0 0,0 0 0 0,0 0 0 0,63 1 0 16,-63-1 0-16,0 0 0 0,0 0 0 0,62-1 0 15,-62 1 0-15,0 0 0 0,0 0 0 0,65-7 0 16,-65 7 0-16,0 0-128 0,60-12 128 0,-60 12 0 16,0 0 0-16,63-10-128 0,-63 10 128 0,0 0 0 15,58-12 0-15,-58 12 0 0,0 0 0 0,62-9-128 16,-62 9 128-16,0 0 0 0,58-1 0 0,-58 1 0 15,0 0 0-15,0 0 0 0,65 0 0 0,-65 0 0 16,0 0 0-16,0 0 0 0,61 6 0 0,-61-6 0 0,0 0 0 0,0 0 0 0,55 4 0 0,-55-4-128 31,0 0 128-31,0 0 0 0,66-3 0 0,-66 3 0 0,0 0 0 0,54-6 0 16,-54 6 0-16,0 0 0 0,52-7 0 0,-52 7 0 16,0 0 0-16,60-9 0 0,-60 9 0 0,0 0 0 15,59-6 0-15,-59 6 0 0,0 0 0 0,56-8 0 16,-56 8 128-16,0 0-128 0,55-8 0 0,-55 8 0 15,0 0 0-15,56-10 0 0,-56 10 0 0,0 0 0 16,54-10-144-16,-54 10 144 0,0 0 0 0,63-11 0 16,-63 11 0-16,0 0 0 0,59-8 0 0,-59 8 0 15,0 0 0-15,56-8 0 0,-56 8 0 0,0 0 0 16,0 0 0-16,66 2 0 0,-66-2 0 0,0 0 0 0,0 0 0 0,57 6 0 0,-57-6 0 0,0 0 0 16,0 0 0-16,0 0 0 0,63 19 0 0,-63-19 0 15,0 0 0-15,0 0 0 16,0 0-128-16,68 16 128 0,-68-16 0 0,0 0 0 15,0 0 0-15,58 4 0 0,-58-4 0 0,0 0 0 16,54-3 0-16,-54 3 0 0,0 0 0 0,57-5 0 16,-57 5 0-16,0 0 0 0,58-6 0 0,-58 6 0 15,0 0 0-15,57-6 0 0,-57 6 0 0,0 0 0 16,54-9 0-16,-54 9 0 0,0 0 0 0,0 0 0 16,68-3 0-16,-68 3 0 0,0 0 144 0,0 0-144 15,74 0 128-15,-74 0-128 0,0 0 128 0,58-3-128 16,-58 3 0-16,0 0 0 0,64 0 0 0,-64 0 128 15,0 0-128-15,68-1 0 0,-68 1 0 0,0 0 128 16,71-5-128-16,-71 5 0 0,0 0 0 0,78-4 0 16,-78 4 0-16,51-6 0 0,-51 6 0 0,52-4-128 15,-52 4 128-15,0 0 0 0,73-10 0 0,-73 10 0 16,0 0 192-16,75-6-48 0,-75 6 0 0,0 0 0 0,74-6 0 0,-74 6 0 16,0 0 0-16,64 0 0 0,-64 0-144 0,0 0 0 15,66 1 0-15,-66-1 0 0,0 0 0 0,55 11 0 16,-55-11 0-16,0 0 0 0,0 0 0 0,68 23 0 15,-68-23 0-15,0 0 0 0,0 0 0 0,68 26 0 16,-68-26 0-16,0 0 0 0,56 16 0 0,-56-16 0 16,0 0 0-16,58 8 0 0,-58-8 0 0,0 0 0 0,66 2 0 0,-66-2 0 0,0 0 208 0,58 2 64 15,-58-2 16-15,0 0 0 0,59 0 368 0,-59 0 80 32,0 0 16-32,64-2 0 0,-64 2-288 0,0 0-48 15,58 2-16-15,-58-2 0 0,0 0-192 0,0 0-32 0,66 0-16 16,-66 0 0-16,0 0-32 0,0 0 0 0,57 6 0 15,-57-6 0-15,0 0-128 0,0 0 0 0,57 3 0 0,-57-3 128 0,0 0-128 0,0 0 0 16,59 3 0 0,-59-3 0-16,0 0 0 0,0 0 0 0,59 7 0 0,-59-7 0 15,0 0 0-15,0 0 0 0,66 10 0 0,-66-10 0 16,0 0 0-16,54 3 0 0,-54-3 0 0,0 0 0 16,60-1 0-16,-60 1 192 0,0 0-192 0,59-6 192 15,-59 6-32-15,0 0 0 0,57-13 0 0,-57 13 0 16,0 0-32-16,46-16 0 0,-46 16 0 0,0 0 0 15,37-16-128-15,-26 10 192 0,0 1-192 0,-11 5 192 16,0 0-192-16,41-13 0 0,-41 13 0 0,0 0-176 16,49-13 176-16,-49 13 0 0,0 0-144 0,45-13 144 15,-45 13-160-15,0 0 160 0,53-15-208 0,-53 15 80 0,0 0-64 16,54-13 0-16,-54 13 0 0,0 0 0 16,57-9-480-1,-57 9-96-15,0 0-32 0,60-9 0 0,-60 9-48 0,0 0-16 0,54-1 0 0,-54 1 0 16,0 0-576-16,0 0-112 0,0 0-32 0,61 0-8864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3T18:23:43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16365 3903 14735 0,'-4'-3'1312'0,"1"3"-1056"0,2 0-256 0,-1 0 0 15,0 0 1408-15,2 0 208 0,-2 0 48 0,-4-2 16 16,0 2 1104-16,-1 0 224 0,1 0 32 0,2 2 16 16,1 1-976-16,2 0-192 0,-1 1-32 0,4 0-16 15,-1 2-944-15,4 0-192 0,0 0-48 0,2 0 0 16,4 3-368-16,-11-9-80 0,26 12-16 0,-26-12 0 15,0 0-192-15,40 10 0 0,-40-10 0 0,0 0 0 16,67 4 0-16,-67-4 0 0,51-9 0 0,-51 9 0 16,50-13 0-16,-50 13 0 0,0 0 0 0,59-32 0 31,-59 32-352-31,0 0-64 0,36-40-16 0,-36 40 0 0,0 0-448 16,10-44-80-16,-12 30-32 0,-3 4 0 0,-2-2 992 0,-2 3 0 0,-1 3 0 0,-3 2 0 0,1 2 800 0,-2 0 48 15,-2 2 16-15,-1 2 0 0,-2 0-288 16,-2 2-64-16,0 1-16 0,-1-2 0 0,-1 4-144 0,0-1-32 15,2 0 0-15,2 0 0 0,-3 2-80 0,4 0-32 0,1 2 0 0,2-2 0 16,4 0 0-16,0 2 0 16,1 3 0-16,1 1 0 0,4 0-32 0,1 1-16 15,3 2 0-15,1 0 0 0,3 1-160 0,2 3 0 16,3 7 144-16,6 1-144 0,1 0 0 0,2-1 0 16,-3-11 0-16,3 1 128 0,4 1-128 0,4-1 0 15,-1-4 0-15,-24-14 0 0,51 17 0 0,-51-17 0 16,46 10 0-16,-46-10 0 0,0 0 0 0,57-2-128 0,-57 2 128 0,0 0 0 31,0 0-576-31,57-19-16 0,-57 19-16 0,0 0-12288 0,0 0-2464 0</inkml:trace>
  <inkml:trace contextRef="#ctx0" brushRef="#br0" timeOffset="272.08">16843 4243 25791 0,'3'-2'2304'0,"-2"0"-1856"15,1-2-448-15,-2 4 0 0,0 0 2896 0,0 0 496 16,0 0 80-16,0 0 32 16,35-51-1712-16,-35 51-352 0,32-44-64 0,-32 44-16 15,32-45-592-15,-32 45-128 0,36-50-32 0,-36 50 0 16,40-50-304-16,-40 50-64 0,43-48-16 0,-43 48 0 15,42-43-224-15,-42 43 128 0,35-36-128 0,-35 36 0 16,0 0 0-16,35-46 0 0,-35 46 0 0,0 0 0 0,0 0 0 0,19-38 0 16,-19 38 0-16,-1-14-160 15,1 14-784-15,-4-10-144 0,0 4-48 0,1 1-18256 0</inkml:trace>
  <inkml:trace contextRef="#ctx0" brushRef="#br0" timeOffset="488.43">16857 3812 9215 0,'1'5'816'0,"0"-1"-656"0,0-3-160 0,1 2 0 16,-1-1 3200-16,1 2 624 0,2 4 112 0,2 6 32 15,3 5 80-15,2 3 32 0,0 0 0 0,1 3 0 16,0-3-2416-16,0 4-496 0,2 3-80 0,-1-1-32 16,-3-7-640-16,2 2-128 0,1 5-32 0,0-2 0 15,1-2-256-15,-3-1 0 0,0-4 0 0,-1 0 0 16,-1-5 0-16,-1 0 0 0,1-5 0 0,-1-1 0 15,-8-8 0-15,0 0-176 0,0 0 32 0,0 0-18800 16</inkml:trace>
  <inkml:trace contextRef="#ctx0" brushRef="#br0" timeOffset="700.04">17354 3935 24879 0,'0'0'1088'0,"0"0"256"0,1 0-1088 0,-1 0-256 0,1 0 0 0,0 0 0 0,-1 0 2848 0,2 0 512 16,-1 0 96-16,3 0 32 0,-2 0-1680 0,-2 0-336 15,0 0-64-15,0 0 0 0,0 0-944 0,0 0-176 16,0 0-32-16,0 0-16 0,0 0-240 0,0 0 0 16,0 0 0-16,52-9 0 0,-48 11-224 0,-2 5-32 15,1-1-16-15,-1 4-18688 16</inkml:trace>
  <inkml:trace contextRef="#ctx0" brushRef="#br0" timeOffset="854.2">17412 4198 35007 0,'0'3'1552'16,"-1"-3"320"-16,-1 2-1488 0,1-2-384 0,1 0 0 0,-1 1 0 16,1 2 1472-16,-1-3 240 0,-1 2 32 0,2-1 16 15,-1 2-880-15,1-2-176 0,1 0-48 0,1-1 0 16,0-1-512-16,1 0-144 0,-3 1 0 0,0 0 0 31,0 0-320-31,0 0-128 0</inkml:trace>
  <inkml:trace contextRef="#ctx0" brushRef="#br0" timeOffset="2633.04">18780 4763 13823 0,'-2'3'1216'0,"1"-3"-960"16,1 0-256-16,0 0 0 0,0 0 1760 0,1 1 304 15,-1 1 64-15,0-2 16 0,3 0 544 0,2 0 96 16,1 0 32-16,-6 0 0 0,0 0-608 0,0 0-112 16,0 0-32-16,52-16 0 0,-52 16-1040 0,0 0-224 15,51-28-32-15,-51 28-16 0,0 0-304 0,46-45-48 16,-46 45-16-16,35-43 0 0,-35 43-32 0,29-44-16 16,-29 44 0-16,28-55 0 0,-28 55 64 0,27-59 16 0,-27 59 0 0,29-63 0 15,-29 63-128-15,23-65-32 0,-23 65 0 0,19-59 0 16,-19 59-112-16,10-48-16 0,-10 48-128 0,3-35 192 15,-4 17 0-15,-1 3-16 0,-2 1 0 0,-1-1 0 16,1 2 16-16,-1 3 16 0,0-1 0 0,-1 1 0 0,1 0-64 0,-1 1-16 16,1 2 0-16,0 1 0 15,0 2-128-15,1-2 0 0,1 3 0 0,-1 0 0 16,2 0 0-16,0-1 128 0,1 4-128 0,-1 0 128 16,2-2-128-16,-2 2 160 0,2 2-160 0,0 0 160 15,0 0-160-15,0 1 160 0,2 0-160 0,-1 1 160 16,1 1-160-16,2 1 0 0,1 2 0 0,1 0 0 15,2 0 0-15,-8-8 0 0,19 15 0 0,-19-15 0 16,0 0 0-16,36 17 0 0,-36-17 0 0,0 0 0 0,47 15 0 0,-47-15 0 0,0 0 0 0,52 6 0 16,-52-6 0-16,0 0 0 0,57-4 0 0,-57 4 0 15,0 0 0-15,49-6 0 16,-49 6 0-16,0 0 0 0,51-15 0 0,-51 15 0 16,0 0 128-16,0 0-128 0,50-7 0 0,-50 7 0 15,0 0 0-15,0 0 0 0,0 0 0 0,0 0 0 16,0 0 0-16,0 0 0 0,0 0 0 0,49-6 0 15,-49 6 0-15,0 0 0 0,0 0 0 0,0 0 0 16,0 0 0-16,0 0 0 0,0 0-608 0,0-5-48 0,-5 5-16 16,0 0-13712-1,-1 2-2736-15</inkml:trace>
  <inkml:trace contextRef="#ctx0" brushRef="#br0" timeOffset="2893.86">19013 4510 24879 0,'3'10'1088'0,"-1"-8"256"0,1 2-1088 0,-1-1-256 0,-1-3 0 0,1 3 0 16,0-3 2384-16,-2 0 432 0,0 0 64 0,0 0 32 15,0 0-896-15,46 6-176 0,-46-6-48 0,0 0 0 16,57-6-1056-16,-57 6-224 0,0 0-32 0,60-11-16 15,-60 11-272-15,0 0-48 0,56-11-16 0,-56 11 0 16,0 0-128-16,49-15 0 0,-49 15 0 0,0 0 0 0,0 0 0 0,52-10 0 0,-52 10 0 0,0 0-19536 16</inkml:trace>
  <inkml:trace contextRef="#ctx0" brushRef="#br0" timeOffset="3280.87">19766 4497 7359 0,'-8'2'656'0,"4"-2"-528"0,0 0-128 0,0 0 0 15,3 0 3792-15,0 0 736 0,1 0 144 0,-1 0 16 16,0 0-448-16,-1 0-80 0,1 2-32 0,1-2 0 0,1 0-2464 0,-1 0-480 16,0 0-96-16,0 0-32 0,0 0-320 0,0 0-64 15,0 0-16-15,49 0 0 16,-49 0-288-16,0 0-64 0,0 0-16 0,0 0 0 15,60-7-288-15,-60 7 160 0,0 0-160 0,0 0 128 16,0 0-128-16,51-3 0 0,-51 3 0 0,0 0 0 16,0 0 0-16,0 0 0 0,0 0 0 0,0 0 0 15,29 13-848-15,-27-10-112 0,-4 0 0 0,2 0-18736 16</inkml:trace>
  <inkml:trace contextRef="#ctx0" brushRef="#br0" timeOffset="3515.73">19651 4643 8287 0,'-1'3'736'0,"1"-3"-592"16,0 0-144-16,1 0 0 0,1 0 2672 0,-1 0 496 0,-1 0 96 0,0 0 32 0,0 0 1184 0,0 0 256 16,0 0 32-16,49 1 16 0,-49-1-2704 0,0 0-544 31,0 0-96-31,56 2-32 0,-56-2-816 0,0 0-160 0,0 0-48 0,54 3 0 15,-54-3-240-15,0 0-144 0,0 0 160 0,51 0-160 16,-51 0 0-16,0 0 0 0,0 0 0 0,0 0 0 31,0 0-288-31,56-9-96 0</inkml:trace>
  <inkml:trace contextRef="#ctx0" brushRef="#br0" timeOffset="4562.68">20696 4024 11055 0,'-1'-3'480'0,"0"2"112"0,-1 1-464 0,2 0-128 16,0 0 0-16,0 0 0 0,-2-4 2224 0,1 4 416 0,-2-2 96 0,0-1 16 15,0 2 752-15,-1-1 144 0,1 2 48 0,-1-3 0 16,1 2-1584-16,0 1-320 16,0 0-64-16,1 0-16 0,-1 0-928 0,1 0-176 0,-1 0-32 0,1 1-16 15,-1-1-160-15,1 3-16 0,1-1-16 0,-2-2 0 16,2 4-48-16,-1-2-16 0,-1 2 0 0,2-3 0 16,0 4-160-16,-2-1-16 0,1 2-128 0,-1-2 192 15,-1 4-192-15,2-1 0 0,-2-1 0 0,1 0 0 16,-1 1 0-16,0 2 0 0,-1-3 0 0,0 2 0 15,0 0 0-15,0-1 0 0,0 0 0 0,-1 2 0 16,0-2 0-16,-1 2 0 0,-1-1 0 0,1 2 0 16,-2 0 0-16,1 2 0 0,-1-2 0 0,0 0 0 15,2 1 0-15,1-1 0 0,-1 0 0 0,4-1 0 0,-1-2 0 16,2-1 0-16,0 1 0 0,0-1 0 0,2-4 0 16,1 2 0-16,0 0 0 0,1-2 0 0,0 2 0 0,-2-4 0 15,0 0 0-15,0 0 0 0,0 0 0 0,14 13 0 0,-14-13 0 0,0 0 0 16,0 0 0-16,0 0 0 15,0 0 0-15,33 18 0 0,-33-18 0 0,0 0 0 16,0 0 0-16,25 13 0 0,-25-13 0 0,0 0 0 16,12 15 0-16,-9-11 0 0,-1 2 0 0,-1 0 0 15,-1 0 0-15,-1-2 0 0,0 2 0 0,-2 1 0 16,1-1 0-16,-3 0 0 0,1 0 0 0,-2 0 0 16,0 2 0-16,-2 0 0 0,1-1 0 0,0-1 0 15,-1 1 0-15,-2 2 0 0,-1-3 0 0,0 4 0 16,0-4 0-16,1 0 0 0,1 2 0 0,1-2 0 15,0 0 0-15,2 0 0 0,2-2 0 0,1 1 0 16,1-1 0-16,1-1 0 0,1 1 0 0,0 1 0 16,3 1 0-16,-1-2 0 0,2 0 0 0,-2-1 128 0,2 2-128 0,0-1 0 15,-1 0 0-15,-3-4 128 0,0 0-128 0,23 16 0 16,-23-16 0-16,0 0 0 0,36 17 0 0,-36-17 0 16,0 0 0-16,43 16 0 0,-43-16 0 0,0 0 0 15,42 12 0-15,-42-12 0 0,0 0 0 0,31 17 0 0,-31-17 0 0,0 0 0 0,17 16 0 0,-17-16 0 31,6 12 0-31,-4-8 0 0,-1 2 0 0,0 0 0 16,-1-2 0-16,-1 2 0 0,0 0 0 0,-2 0 0 16,-1 3 0-16,-2-2 0 0,0 0 0 0,0 1 0 15,-3-2 0-15,0 2 0 0,0-2 0 0,-3 3 0 16,3-3 0-16,-4 1 0 0,0-1 0 0,-1 1 0 16,0-1 0-16,1 0 0 0,-1 0 0 0,2 2 0 0,1-2 0 0,1 0 0 15,1 3 0-15,2-3 0 0,2 1 0 0,0-1 0 16,2 1 0-16,2-1 0 0,0 0 0 0,2-2 0 15,0 2 0-15,3 0 0 0,0-2 0 0,-1 1 0 16,2 1 0-16,-5-6 0 0,12 11 0 0,-12-11 0 16,0 0 0-16,28 19 0 0,-28-19 0 0,0 0 0 15,40 18 0-15,-40-18 0 0,0 0 0 0,50 12 0 16,-50-12 0-16,42 3 0 16,-42-3-400-16,46 0-32 0,-46 0 0 0,45-3-19312 0</inkml:trace>
  <inkml:trace contextRef="#ctx0" brushRef="#br0" timeOffset="5632.74">21227 4267 8287 0,'0'0'736'0,"0"0"-592"15,0 0-144-15,0 0 0 0,0 0 1760 0,0 0 320 16,0 0 64-16,0 0 16 0,0 0 1696 0,0 0 352 15,0 0 64-15,0 0 16 0,0 0-1408 0,0 0-256 16,0 0-64-16,0 0-16 0,0 0-1488 0,0 0-288 16,50 3-64-16,-48 9-16 0,0 1-64 0,-2 3-16 15,1 0 0-15,-2 0 0 0,1-4-256 0,-1 4-48 0,-2 6-16 16,0-2 0-16,0 4-160 0,-1-4-128 0,-1 4 192 0,2-1-192 16,-2 0 0-16,-1 2 0 0,-2 2 0 0,0-1 0 15,0-1 0-15,0-3 0 0,0-2 0 0,1-2 0 16,-2-2 0-16,2 0 0 0,-2-3 0 0,2-3 0 15,-1 0 0-15,2-2 0 0,0-2 0 0,2 1 0 16,2-1 0-16,-1-3 0 0,4 0 0 0,1-2 0 0,-2-1 0 0,0 0 0 0,0 0 0 0,0 0 0 31,0 0 0-31,49 0 0 0,-49 0 0 0,0 0 0 16,49-10 0-16,-49 10 0 0,0 0 0 0,62-10 0 16,-62 10 0-16,0 0 128 0,72-12-128 0,-72 12 160 0,0 0-160 15,69-4 0-15,-69 4 144 0,0 0-144 0,67 0 0 0,-67 0 0 16,0 0 0-16,53 0 0 0,-53 0 0 0,0 0 0 0,0 0 0 0,0 0 0 15,46 6-192-15,-46-6-64 0,0 0-16 0,0 0 0 32,0 0-1136-32,0 0-240 0</inkml:trace>
  <inkml:trace contextRef="#ctx0" brushRef="#br0" timeOffset="5916.74">21214 4243 12895 0,'0'0'1152'0,"0"0"-928"0,0 0-224 0,0 0 0 16,0 0 2944-16,0 0 560 0,0 0 96 0,0 0 32 15,57-5 144-15,-57 5 48 0,0 0 0 0,69 0 0 16,-69 0-2416-16,0 0-464 0,68 0-112 0,-68 0 0 15,0 0-544-15,63-5-96 0,-63 5-32 0,0 0 0 16,54-2-160-16,-54 2 0 0,0 0 0 0,0 0 0 16,0 0 0-16,52-2 0 0,-52 2 0 0,0 0 0 15,0 0-288-15,0 0-32 0,0 0-16 0,0 0-18544 16</inkml:trace>
  <inkml:trace contextRef="#ctx0" brushRef="#br0" timeOffset="6133.27">21209 4438 10127 0,'-3'6'896'16,"1"-3"-704"-16,1 0-192 0,1 0 0 0,0-3 1792 0,1 4 336 16,-1-4 64-16,0 0 16 0,0 0 704 0,0 0 144 15,0 0 16-15,36 12 16 0,-36-12-720 0,0 0-160 16,0 0-32-16,63 4 0 0,-63-4-1376 0,0 0-288 15,55 0-48-15,-55 0-16 0,0 0-320 0,54 2-128 16,-54-2 0-16,0 0 0 0,50 6 0 0,-50-6 0 16,0 0-128-16,42 16-17024 0</inkml:trace>
  <inkml:trace contextRef="#ctx0" brushRef="#br0" timeOffset="7198.65">22561 4346 21183 0,'0'0'1888'0,"0"0"-1504"0,0 0-384 0,0 0 0 16,0 0 2384-16,0 0 416 0,0 0 80 0,0 0 0 15,0 0-464-15,0 0-112 0,0 0 0 0,0 0-16 16,27 23-1200-16,-24-15-256 0,0 5-32 0,0-1-16 15,-1 2-304-15,-1 2-64 0,2 5-16 0,-2-1 0 16,0-6-160-16,-1 4-48 0,0 3 0 0,-1 1 0 16,-1 3-192-16,-1 1 0 0,1-2 128 0,-2 0-128 15,-1 1 0-15,0-3 0 0,0 0 0 0,-1-1 0 16,1-1 0-16,-1-5 0 0,0 1 0 0,1 0 0 16,1-4 0-16,0 1-128 0,3-6 128 0,0-1 0 15,1 1 0-15,0-1 0 0,2 0 0 0,1-5 0 0,-3-1 0 0,0 0 0 16,0 0 0-16,0 0 0 0,0 0 0 0,43 5 0 0,-43-5 0 0,0 0 0 31,0 0 0-31,50-5 128 0,-50 5-128 0,0 0 192 0,47-7-48 0,-47 7-16 16,0 0 0-16,54-10 0 0,-54 10-128 0,0 0 0 0,59-6 0 0,-59 6 128 15,0 0-128-15,62-10 0 16,-62 10 0-16,0 0 0 0,52-3 0 0,-52 3 0 16,0 0 0-16,0 0 0 15,0 0-816-15,51-2-32 0,-51 2-16 16,0 0-18496-16</inkml:trace>
  <inkml:trace contextRef="#ctx0" brushRef="#br0" timeOffset="7501.17">22494 4351 11055 0,'0'0'976'0,"0"0"-784"0,0 0-192 0,0 0 0 16,0 0 2944-16,0 0 560 0,0 0 96 0,0 0 32 15,0 0 480-15,0 0 112 0,59-6 0 0,-59 6 16 16,0 0-2560-16,56-6-512 0,-56 6-96 0,0 0-32 16,67-16-448-16,-67 16-80 0,49-19-32 0,-49 19 0 15,47-16-240-15,-47 16-48 0,0 0-16 0,62-21 0 16,-62 21-176-16,0 0 0 0,0 0 0 0,58-13 0 15,-58 13 0-15,0 0 0 0,0 0 0 0,0 0 0 32,0 0-528-32,0 0-48 0,0 0 0 0,0 0-19008 0</inkml:trace>
  <inkml:trace contextRef="#ctx0" brushRef="#br0" timeOffset="7739.24">22493 4551 3679 0,'0'0'320'0,"0"0"-320"15,0 0 0-15,0 0 0 0,0 0 4000 0,0 0 736 16,0 0 128-16,0 0 48 0,0 0-864 0,0 0-160 0,58-2-48 0,-58 2 0 0,0 0-1872 0,63-3-384 16,-63 3-80-16,0 0-16 0,67-7-1024 0,-67 7-208 31,0 0-32-31,63-10-16 0,-63 10-208 0,0 0 0 15,56-12 0-15,-56 12 0 0,0 0-224 0,49-10-32 0</inkml:trace>
  <inkml:trace contextRef="#ctx0" brushRef="#br0" timeOffset="8315.39">23371 4871 15663 0,'-5'-3'688'0,"2"2"144"0,1 1-656 0,-1-2-176 16,3 2 0-16,0 0 0 0,0 0 2672 0,0 0 496 15,-2-4 96-15,1 0 32 0,1 4-16 0,0 0 0 16,0 0 0-16,0 0 0 0,0 0-2016 0,0 0-416 16,0 0-80-16,0 0 0 0,0 0-384 0,0 0-64 15,0 0 0-15,0 0-16 0,47-25-32 0,-47 25 0 16,0 0 0-16,0 0 0 0,0 0-64 0,49-18-16 16,-49 18 0-16,0 0 0 0,0 0-192 0,0 0 0 15,0 0 128-15,52-4-128 0,-52 4 0 0,0 0 0 16,0 0 0-16,27 14 0 0,-22-6-224 0,-1 0-32 15,0 3-16-15,-3-1 0 0,0 0-48 0,-1 2 0 16,-2 1 0-16,-1-1 0 0,0 1 0 0,-4 2 0 0,1 1 0 16,-3 0 0-1,0 1-96-15,-1-4-32 0,-3 4 0 0,1-4 0 16,0 0-208-16,-1-3-48 0,0 3-16 0,-1-5 0 16,-1 0 96-16,2-2 32 0,1-2 0 0,3-4 0 0,1-2 256 0,2 0 48 0,2-2 16 0,4 4 0 15,0 0 976-15,0 0 208 0,0 0 48 0,10-38 0 0,-10 38-128 0,0 0-32 0,0 0 0 0,31-37 0 31,-31 37-352-31,0 0-64 0,0 0 0 0,0 0-16 16,47-29-80-16,-47 29-16 0,0 0 0 0,0 0 0 16,50-6-96-16,-50 6-32 0,0 0 0 0,34 10 0 15,-34-10-144-15,22 12 0 0,-22-12 0 0,20 15-176 0,-11-7-160 0,-3 0-48 16,-1 0 0-16,-3 0-18432 16</inkml:trace>
  <inkml:trace contextRef="#ctx0" brushRef="#br0" timeOffset="8848.59">22268 5098 2751 0,'1'3'256'0,"-1"-3"-256"0,0 0 0 0,0 0 0 0,0 0 1328 0,0 0 208 0,0 0 64 0,0 0 0 15,0 0 1200-15,0 0 240 0,19 17 48 0,-14-11 16 16,-1 0-160-16,0 3-48 0,1-1 0 0,-1 0 0 16,1 5-736-16,-1-4-160 15,-1 4-16-15,1-1-16 0,0 4-752 0,-1 0-128 16,2-1-48-16,0 2 0 0,-1 2-624 0,0-3-128 16,-1 3-32-16,0-4 0 0,-2 1-256 0,0 0 0 15,-2 0 0-15,0 0 0 0,-2 0 0 0,0 0 0 16,-2 0 0-16,-1-1 0 0,1-3-176 0,-2 1-32 0,2-6-16 0,1-2-12032 15,0-1-2400-15</inkml:trace>
  <inkml:trace contextRef="#ctx0" brushRef="#br0" timeOffset="12590.1">22037 1321 19343 0,'-3'2'1728'15,"3"-2"-1392"-15,0 1-336 0,0-1 0 16,0 0 1440-16,1 3 224 0,-1-3 32 0,2 2 16 15,0 2 688-15,3 2 144 0,-5-6 16 0,0 0 16 16,0 0-1088-16,41 26-208 0,-41-26-64 0,0 0 0 0,51 20-512 0,-51-20-128 16,44 17 0-16,-44-17-16 0,51 14-352 0,-51-14-64 15,50 10-16-15,-50-10 0 0,59 6-128 0,-59-6 0 16,55-1 0-16,-55 1 0 0,57-7 0 16,-57 7 0-16,54-11 0 0,-54 11 0 0,0 0 0 0,62-26 0 15,-62 26 0-15,0 0 0 0,35-38 0 0,-35 38 0 16,6-35 0-16,-8 16 0 0,-2 1 0 0,-3 1 0 15,-2 1 0-15,-2-5 0 0,-4 1 0 0,-1-2 0 16,-4 0 0-16,0 0 0 0,-2-2 0 0,-2 0 0 0,1 2 0 0,-1 0 0 16,2-1 0-16,0 5 0 15,1-1 0-15,2 3 0 0,5 1-128 0,1 2 128 16,3 1 0-16,4 2 0 0,4 0 0 0,2 1 0 0,2 0 0 0,-2 9 0 16,0 0 0-16,0 0 0 0,0 0 0 0,57-29 0 15,-57 29 0-15,0 0 0 0,73-10 0 0,-73 10 0 16,59-3 0-16,-59 3 0 0,66 7 0 0,-66-7 0 15,68 12 0-15,-68-12 0 0,65 14 0 0,-65-14 0 16,60 21 0-16,-60-21 0 0,48 19 0 0,-48-19 0 16,41 23 0-16,-41-23 0 0,31 26 0 0,-31-26 0 0,22 27 0 0,-22-27 0 0,19 28 0 0,-12-14 0 15,-1-2 0-15,-1 3 0 0,0-1 0 16,-3-2 0 0,0 4 0-16,-4-4 0 0,0 4 0 0,-3-1 0 15,-1-1 0-15,-3 2 0 0,-2 3 0 0,-1-3 0 16,1 0 0-16,-3-1 0 0,-1 1 0 0,-1-3 0 15,1 2 176-15,2-1 0 0,2-2 0 0,2-1 0 0,4-1 16 0,2 0 16 16,3-3 0-16,2 2 0 0,1-3-208 0,-3-6 176 16,0 0-176-16,0 0 160 0,31 29-160 0,-31-29 128 0,0 0-128 0,41 22 128 15,-41-22-128-15,0 0 0 0,48 20 0 0,-48-20 0 16,0 0 0-16,47 15 0 16,-47-15 0-16,0 0 0 0,55 12 0 0,-55-12 0 15,0 0 0-15,0 0 0 0,62-3 0 0,-62 3-256 16,0 0 64-16,0 0-18944 15</inkml:trace>
  <inkml:trace contextRef="#ctx0" brushRef="#br0" timeOffset="12818.99">23252 1073 24879 0,'0'0'1088'0,"0"0"256"0,0 0-1088 0,0 0-256 0,0 0 0 0,0 0 0 0,0 0 2496 0,0 0 432 16,0 0 80-16,0 0 32 16,58-11-1296-16,-58 11-256 0,0 0-48 0,0 0-16 15,57-1-1024-15,-57 1-208 0,0 0-32 0,0 0-16 16,57 1-144-16,-57-1 0 0,0 0 0 0,0 0 0 16,0 0 0-16,56 5 0 0,-56-5 0 0,0 0-18464 15</inkml:trace>
  <inkml:trace contextRef="#ctx0" brushRef="#br0" timeOffset="13035.55">23194 1231 12895 0,'-1'2'1152'0,"1"0"-928"15,0-2-224-15,0 0 0 0,0 0 2368 0,0 0 416 16,0 0 96-16,0 0 0 0,0 0-64 0,0 0-32 15,43 22 0-15,-43-22 0 0,0 0-1216 0,49 7-240 16,-49-7-48-16,0 0-16 0,55 2-912 0,-55-2-176 16,0 0-48-16,54-2 0 0,-54 2-128 0,0 0 0 15,52-9 0-15,-52 9-11408 16,0 0-2208-16</inkml:trace>
  <inkml:trace contextRef="#ctx0" brushRef="#br0" timeOffset="13895.79">24225 831 12895 0,'0'0'1152'15,"0"0"-928"-15,0 0-224 0,0 0 0 16,0 0 1808-16,2-16 320 0,-4 12 64 0,0-5 16 16,-1 2 1248-16,-2-4 256 0,0 3 64 0,-2 2 0 15,1 0-1600-15,-2 0-304 0,1 2-64 0,0 2-16 16,-1-2-1040-16,0 4-224 0,-2-3-32 0,1 3-16 0,2 0-144 0,-1 0-16 16,1-2-16-16,-1 4 0 0,0 1-304 0,-1 1 128 15,0-2-128-15,1 4 0 0,0-2 0 0,1 2 0 16,-1 2 0-16,1 0 0 0,1-2 0 0,0 4 0 0,1-1 0 0,-2-2 0 15,3 2 0-15,-1-1 0 0,1 0 0 0,1-2 0 16,1 4 0-16,-1-4 0 16,2 1-128-16,0-1 128 0,1 1 0 15,0-1 0-15,0 1 0 0,0 1 0 0,1-2 0 0,-1 1 0 0,1 0 0 0,1 2 0 16,-1-3 0-16,-1-6 0 0,4 12 0 0,-4-12 0 16,0 0 0-16,7 20 0 0,-7-20 0 0,0 0 0 15,9 19 0-15,-9-19 0 0,0 0-128 0,7 18 128 0,-7-18 0 0,1 10 0 31,-1-10 0-31,2 10 0 0,-2-10 0 0,-2 6 0 0,1-2 0 0,-1-2 0 16,-1 1 0-16,1 0 0 0,-2-1 0 0,-1 0 0 16,-1 1 0-16,0 0 0 0,-3 1 0 0,0 1 0 0,2-1 0 0,-3-2 0 0,0 6 0 0,0-5 0 15,-1 4 0-15,1-1 0 0,-1 2 0 0,2-4 0 32,2 2 0-32,0 0 0 0,3-3 0 0,0 1 0 15,4-1 0-15,0 1 0 0,1 1 0 0,-1-5 0 16,0 0 0-16,0 0 0 0,0 0 0 0,0 0 0 15,34 23 0-15,-34-23 0 0,0 0 0 0,0 0 0 16,37 25 0-16,-37-25 0 0,0 0 0 0,31 25 0 16,-31-25 0-16,0 0 0 0,34 26 0 0,-34-26 0 15,0 0 0-15,33 21 0 0,-33-21 0 0,0 0 0 0,0 0 0 0,0 0 0 16,34 26 0-16,-34-26 0 0,0 0 0 0,0 0 0 16,0 0 0-16,10 20 0 0,-11-15 0 0,-2-2 0 15,1 4 0-15,-2-4 0 0,1 2 0 0,-4 0 0 16,2 0 0-16,-2 1 0 0,0-2 128 0,-2 2-128 15,-1-2 0-15,-1 2 0 0,1-2 368 0,-1 1-48 0,-1 1 0 0,0-2 0 16,2-1 640-16,1 1 112 16,-1 1 16-16,0-1 16 0,1-1-864 0,2 2-240 15,-1-1 0-15,3 2 0 16,0-2-752-16,2-2-224 0,1 2-48 0,1 0-16 0,1 1 832 0,0-5 208 16,0 0 0-16,0 0 0 0,0 0 0 0,0 0 0 15,0 0 0-15,0 0 0 0,39 22 0 0,-39-22 0 0,0 0 0 16,0 0 0-16,43 14 0 0,-43-14 0 0,0 0 0 15,0 0 0-15,56 12 0 0,-56-12 0 0,0 0 0 16,45 6 0-16,-45-6 0 0,0 0 0 16,0 0 0-16,61 3 0 0,-61-3-336 0,0 0 16 0,0 0 16 0,62-11-19472 15</inkml:trace>
  <inkml:trace contextRef="#ctx0" brushRef="#br0" timeOffset="14428.74">24513 1020 7359 0,'0'-4'656'0,"0"-2"-528"0,2 4-128 0,-2-2 0 15,0 4 1920-15,0 0 368 0,0 0 64 0,6-19 16 16,-6 19 528-16,10-26 112 0,-10 26 32 0,13-24 0 16,-13 24-288-16,0 0-64 0,0 0-16 0,0 0 0 15,0 0-1072-15,0 0-224 0,0 0-32 0,0 0-16 16,0 0-560-16,50 18-128 0,-49-2 0 0,0 0-16 15,-1 0-224-15,0 3-32 0,0 3-16 0,-1 7 0 16,0 2-352-16,-2 1 128 0,1 2-128 0,-2-1 0 16,-1-3 0-16,0 3 0 0,0-5 0 0,2-6 0 15,-1 1 0-15,1-7 0 0,2-1 0 0,1-3 0 16,0-2-160-16,0-10 160 0,5 12-192 0,-5-12 192 16,0 0-976-16,0 0-96 0</inkml:trace>
  <inkml:trace contextRef="#ctx0" brushRef="#br0" timeOffset="14661.19">24858 1308 13823 0,'3'6'608'0,"-3"-6"128"0,0 0-592 0,0 0-144 16,0 0 0-16,0 0 0 0,7 14 2432 0,-5-9 448 15,0 1 80-15,2 4 32 0,-2-1-32 0,2 2 0 16,0 1 0-16,-2 0 0 0,2-2-1744 0,-2 1-336 0,-1 1-80 0,1-1-16 15,-1-1-592-15,-1 0-192 16,0-2 0-16,-1 3 0 0,-1 0 0 0,0-3 0 16,0 2-160-16,-2-2 160 0,0 1-288 0,0-1 64 0,1 0 16 0,-1-2-16384 15</inkml:trace>
  <inkml:trace contextRef="#ctx0" brushRef="#br0" timeOffset="15201.31">25306 1056 9215 0,'-9'-1'816'0,"3"-4"-656"0,2 3-160 0,3 0 0 16,1 1 1952-16,0-2 352 16,0 3 80-16,0 0 16 0,0 0 1168 0,0 0 224 15,0 0 48-15,13-24 16 0,-13 24-1216 0,0 0-240 16,0 0-48-16,0 0-16 0,47-29-1488 0,-47 29-288 16,0 0-64-16,0 0-16 0,58-16-192 0,-58 16-32 15,0 0-16-15,0 0 0 0,54 0-112 0,-54 0 0 16,0 0-128-16,0 0 192 0,46 19-192 0,-46-19 0 15,0 0 0-15,28 24 0 0,-28-24 0 0,0 0 0 16,23 34 0-16,-23-34 0 0,11 28 0 0,-9-13 0 16,-1 1 0-16,-1 0 0 0,-1 0 0 0,-4 2 0 0,-1 1-128 15,-1 0 128-15,-5-1 0 0,-1 2-128 0,-3-1 128 0,-3 1 0 16,-1-2-256-16,-2-2 64 0,1-1 16 0,-2-1 0 16,-2-2 176-16,3-3-192 15,1-2 192-15,0-1-192 0,2-3 192 0,3-3 0 0,1-3 0 0,4 1 0 16,1-2 0-16,5 0 0 0,2-1 0 0,1 0 0 15,2 5 0-15,0 0 0 0,0 0 0 0,21-28 128 16,-21 28-128-16,0 0 128 0,0 0-128 0,46-28 128 0,-46 28-128 0,0 0 144 0,0 0-144 0,57-18 160 31,-57 18-160-31,0 0 0 0,51-3 144 0,-51 3-144 16,0 0 0-16,52 3 0 0,-52-3 0 0,0 0 128 0,50 15-128 0,-50-15 0 0,0 0 0 0,47 25 0 16,-47-25-192-16,0 0 0 0</inkml:trace>
  <inkml:trace contextRef="#ctx0" brushRef="#br0" timeOffset="15373.64">25720 1416 23951 0,'-2'6'1056'0,"1"-4"224"0,1-2-1024 0,0 7-256 16,0-7 0-16,-2 3 0 0,1 0 960 0,1-3 144 15,-1 7 32-15,0 2 0 0,-1-2 784 0,2 2 176 16,2 1 16-16,-2-2 16 0,2 2-1472 0,1-2-288 15,-3-8-64-15,6 17-16 0,-6-17-288 0,0 0-272 16,8 17 48-16,-8-17-15904 0</inkml:trace>
  <inkml:trace contextRef="#ctx0" brushRef="#br0" timeOffset="16088.52">26182 1137 2751 0,'-17'0'256'0,"6"-3"-256"0,3 0 0 0,1 2 0 0,5-1 1872 0,0 2 336 15,0 0 64-15,0-4 16 0,-3 1 912 0,0 0 176 16,-1 0 32-16,0 0 16 0,1-2-256 0,3 1-48 16,1 0-16-16,1 2 0 0,0 2-1344 0,0 0-272 15,0 0-48-15,0 0-16 0,0 0-752 0,0 0-160 16,0 0-16-16,50-16-16 0,-50 16-160 0,0 0-48 16,0 0 0-16,53-4 0 0,-53 4-144 0,0 0-128 15,0 0 144-15,57 6-144 0,-57-6 128 0,0 0-128 16,0 0 0-16,58 16 144 0,-58-16-144 0,0 0 0 15,0 0 0-15,38 19 0 0,-38-19 0 0,0 0 0 0,0 0 0 0,15 23 0 16,-15-14 0-16,0-3 0 0,-3 0 0 0,0 2 0 16,-1-2 0-16,-2 2 0 0,0-1 0 0,-3-1 0 15,0 0 0-15,-1-2 0 0,-1 2 0 0,0-2 0 16,-1 2 0-16,1-4 0 0,0 2 144 0,-1 2-144 16,4-3 176-16,0 0-48 0,2 1 0 0,1 0 0 15,3 1 0-15,-1-2 0 0,3-3 0 0,0 7 0 16,0-7-128-16,0 0 192 0,0 0-192 0,0 0 192 15,0 0-64-15,0 0-128 0,0 0 192 0,35 24-64 16,-35-24 16-16,0 0 0 0,0 0 0 0,0 0 0 16,41 18-16-16,-41-18-128 0,0 0 192 0,0 0-64 15,37 23-128-15,-37-23 0 0,0 0 0 0,25 22 0 16,-25-22 0-16,0 0 0 0,21 23 0 0,-21-23 0 16,0 0 0-16,17 19 0 0,-17-19 0 0,6 15 0 0,-6-15 0 15,4 14 0-15,-4-8 0 0,-1 0 0 16,-2 0 0-16,-1 1 0 0,-1-1 0 0,-2 0 0 0,0 0 0 0,-1-2 0 15,-2 2 0-15,-1-2 0 0,0-2 0 0,-1 2 160 16,-2-2-160-16,-1 0 160 0,0 0 64 0,1-2 16 16,0 0 0-16,2 0 0 0,2 0-240 0,0 0 0 15,0-2 0-15,1 0 0 0,2 2 0 0,1-2 0 16,1 0 0-16,2 2 0 0,1-2-128 0,1 2 128 16,1 0 0-16,0 0 0 0,0 0-304 0,0 0 48 15,0 0 16-15,0 0 0 16,0 0-576-16,0 0-112 0,53-2-32 0,-53 2-18320 15</inkml:trace>
  <inkml:trace contextRef="#ctx0" brushRef="#br0" timeOffset="16289.95">26592 1505 14735 0,'-11'11'1312'0,"6"-5"-1056"16,1-2-256-16,2 0 0 0,1-1 2464 0,-1 0 432 15,2-3 96-15,-1 6 16 16,-1 0-304-16,-2 0-48 0,1 4-16 0,0 2 0 15,0 1-976-15,2-3-192 0,1 2-32 0,0-2-16 16,1 0-1008-16,0-1-208 0,1 0-32 0,-2-9-16 0,3 15-160 0,-3-7 0 0,0-2 0 0,-1 0-176 31,0 0-32-31,-3 0-16 0,1 1 0 0,-4 0-17568 16</inkml:trace>
  <inkml:trace contextRef="#ctx0" brushRef="#br0" timeOffset="17105.24">26784 1026 17503 0,'0'-2'1552'0,"0"0"-1232"16,1 1-320-16,0 1 0 0,0 0 1600 0,2-1 272 15,-1 1 48-15,-2 0 16 0,0 0 496 0,0 0 80 16,0 0 32-16,0 0 0 0,52-19-1008 0,-52 19-208 16,0 0-48-16,0 0 0 0,0 0-624 0,50-9-128 15,-50 9-16-15,0 0-16 0,0 0-176 0,0 0-16 16,0 0-16-16,0 0 0 0,0 0-32 0,15 22-16 16,-19-16 0-16,-2 4 0 0,1-1-240 0,-1 0 176 0,-1 1-176 15,2-1 160-15,-1 1-160 0,3-3 0 0,-2 2 0 0,1 0 0 16,0-2 0-16,0-1 0 0,1 3 0 0,-1-3 0 15,2 4 0-15,-2-4 0 0,1 4 0 0,1-4 0 16,1 0 0-16,1 1 0 0,0-4 0 0,1 3 0 16,1-2 0-16,-2-4 0 0,0 0 0 0,0 0 0 15,0 0 0-15,0 0 0 0,0 0 0 0,52 15 0 16,-52-15 144-16,0 0-144 0,0 0 160 0,65 0-160 16,-65 0 160-16,0 0-160 0,58 0 160 0,-58 0-160 15,0 0 128-15,58 4-128 0,-58-4 0 0,0 0 0 16,51 2 0-16,-51-2 0 0,0 0 0 0,0 0 0 15,55-2 0-15,-55 2 0 0,0 0 0 0,0 0-12720 16,0 0-2512-16</inkml:trace>
  <inkml:trace contextRef="#ctx0" brushRef="#br0" timeOffset="17356.38">27059 967 11967 0,'0'-1'1072'0,"0"1"-864"16,2 0-208-16,-1 1 0 0,-1 1 2080 0,0-2 368 16,0 4 80-16,0-1 16 0,1 3 1296 0,-1 1 256 15,1 5 48-15,-1 3 16 0,0 1-2176 0,2 4-448 0,-2 2-64 0,0 1-32 16,1 1-912-16,0 1-176 16,-1 1-32-16,1-1-16 0,1 1-304 0,-2 0 128 0,1-1-128 0,0-1 0 15,-1 1 0-15,0-3 0 0,0 1 0 0,0-6 0 16,0 0-144-16,1-1 16 0,-1-2 0 0,2-3-18592 15</inkml:trace>
  <inkml:trace contextRef="#ctx0" brushRef="#br0" timeOffset="17589.4">27409 1368 11967 0,'0'0'1072'0,"4"9"-864"0,-4-9-208 0,0 0 0 16,0 0 1728-16,0 0 288 0,0 0 64 0,0 0 16 0,14 20 1008 0,-14-20 208 16,7 17 32-16,-2-3 16 0,-1-2-1056 0,-1-2-224 15,1 3-32-15,-1-1-16 0,-1 0-1328 0,-1 0-272 16,-1 2-48-16,0-1-16 0,-2 0-368 0,-1 2 0 16,0 1 0-16,-2-2 0 0,0 1-144 0,0-3 144 15,0 2-160-15,0-2-11680 0,1 0-2352 0</inkml:trace>
  <inkml:trace contextRef="#ctx0" brushRef="#br0" timeOffset="18063.56">27816 998 27647 0,'-3'-3'1216'0,"0"2"256"0,3 0-1168 0,-1 0-304 16,1 1 0-16,-1 1 0 16,-1-1 1424-16,1 1 240 0,0 3 32 0,0-3 16 15,-2 4 256-15,1 1 48 0,-1 4 16 0,1 0 0 0,0-1-1408 0,0 0-288 0,3 4-48 0,-2-1-16 32,0 2-272-32,0-2 128 0,1 1-128 0,-2-1 0 15,2-2 0-15,0 2 0 0,-1-2 0 0,1 0 0 16,0-1 0-16,-1-3 0 0,1-6 0 0,0 0 0 15,4 16 0-15,-4-16 0 0,0 0 0 0,0 0 0 16,0 0 0-16,0 0 0 0,0 0 0 0,47 18 0 16,-47-18 0-16,0 0 0 0,0 0 0 0,0 0 0 0,56 10 0 15,-56-10 0-15,0 0 0 0,0 0 0 0,0 0 0 16,51 20 0-16,-51-20 0 0,0 0 0 0,0 0 0 16,0 0 0-16,43 26 0 0,-43-26 0 0,0 0 0 0,0 0 0 15,0 0 0-15,31 25 0 0,-31-25 0 0,0 0 0 16,0 0 0-16,6 25 0 0,-7-19 0 0,-2-3 0 15,-2 6 0-15,-3-3 0 0,1 2 128 0,-2 0-128 16,-1-1 0-16,-1-1 0 0,-1 1 288 0,-1 2-48 16,-1-3-16-16,0 0 0 0,0 0-80 0,1-2-16 0,-2 0 0 0,1-1 0 0,1 0-128 0,0-1 0 15,3 0 0-15,-1-2 0 0,3 0 0 0,-2-2 0 32,2 2-160-32,1-2 160 15,1-1-960-15,0 2-80 0</inkml:trace>
  <inkml:trace contextRef="#ctx0" brushRef="#br0" timeOffset="18295.81">27819 1014 14735 0,'0'0'640'0,"0"0"160"0,0 0-640 0,0 0-160 0,22-26 0 0,-21 26 0 15,-1 0 3088-15,0 0 592 0,0 0 112 0,41-22 32 16,-41 22-736-16,42-19-144 0,-42 19-16 0,0 0-16 15,57-18-1712-15,-57 18-352 0,0 0-64 0,0 0-16 16,61-10-480-16,-61 10-96 0,0 0-32 0,0 0 0 16,55 3-160-16,-55-3 0 0,0 0 0 0,0 0 0 0,64 9 0 0,-64-9-224 0,0 0 80 0,50 14-18528 15</inkml:trace>
  <inkml:trace contextRef="#ctx0" brushRef="#br0" timeOffset="18490.07">28341 1453 5519 0,'-10'4'496'0,"3"-2"-496"16,4-2 0-16,1 1 0 0,2-1 3856 0,0 0 688 16,0 0 128-16,-1 3 16 0,1-3-2576 0,-1 6-512 15,0-2-96-15,0-2-32 0,-1 4-48 0,1 0-16 16,0 1 0-16,0 0 0 0,-1 2-1040 0,0-2-224 0,-1 6-144 15,1-5 192-15,-1 5-368 0,0-4-64 16,-1 4-16-16,0-3-14224 0</inkml:trace>
  <inkml:trace contextRef="#ctx0" brushRef="#br0" timeOffset="18930.91">28812 1055 18431 0,'0'0'816'0,"0"0"160"0,7-23-784 0,-7 23-192 0,0 0 0 0,0 0 0 15,0 0 2496-15,1-16 464 0,-2 14 96 0,0-4 16 16,-3 2-496 0,-1 1-80-16,-1 3-32 0,-3 0 0 0,1 4-1312 0,-3 2-256 15,1 3-48-15,-3 3-16 0,2 1-512 0,-2 3-128 16,0 0 0-16,0 2-16 0,-1 2-176 0,2 2 0 15,-1 3 144-15,1 0-144 0,2 3 0 0,0 1 128 0,3-3-128 0,1 0 0 0,2 1 0 16,1-4 0 0,3 2 0-16,3-6 0 0,3-1 0 0,-6-18 0 0,19 32 0 0,-19-32 0 0,0 0 0 0,53 30 0 15,-53-30 0-15,47 9 0 0,-47-9 0 0,49 0-128 32,-49 0 128-32,0 0 0 0,62-13-192 0,-62 13 32 0,0 0 16 0,0 0 0 15,44-26-432-15,-44 26-96 0,0 0-16 0,8-21 0 16,-9 14 560-16,-4 1 128 0,-1 0 0 0,-4-4 0 15,-1 4 368-15,-4-4 96 0,-1 1 32 0,-2 0 0 16,-1-1 128-16,-1 3 16 0,-1 1 16 0,0 0 0 16,1 0-208-16,0 2-64 0,0 4 0 0,1-3 0 15,1 3-256-15,2 3-128 0,3-2 128 0,3 2-128 16,2-1 0-16,5-1 0 0,1 2 0 0,2-3 0 31,0 0-560-31,0 0-32 0</inkml:trace>
  <inkml:trace contextRef="#ctx0" brushRef="#br0" timeOffset="19765.03">29367 878 7359 0,'-6'-10'656'0,"2"1"-528"0,1 6-128 0,2-1 0 16,1 4 4432-16,0 0 864 0,0 0 160 0,0 0 48 15,1-13-2256-15,-1 13-448 0,0 0-96 0,4-16-16 16,-4 16-1104-16,0 0-240 0,0 0-32 0,0 0-16 16,0 0-864-16,0 0-176 0,0 0-48 0,0 0 0 15,0 0-208-15,0 0 128 0,0 0-128 0,51 10 0 16,-51-10 0-16,0 0 128 0,0 0-128 0,23 30 0 15,-23-30 0-15,0 0 0 0,14 28 0 0,-14-28 0 16,9 23 0-16,-9-23 0 0,6 22 0 0,-6-22 0 16,5 21 0-16,-5-21 0 0,2 19 0 0,-2-12 0 15,0 2 0-15,-2-3 0 0,1 1 0 0,-2-1 0 0,-1-1 0 16,2 0-128-16,-2 0 128 0,-1 1 0 0,2-2 0 0,-2 0 0 16,-2 2 0-16,1-1 0 0,-1 2 0 0,1 0 0 15,-2-1 0-15,2 0 0 0,0 0 0 0,1 0-128 16,0 0 128-16,1 1 0 0,2-2 0 0,-1 0 0 15,2-2 0-15,1-3 0 0,0 6 0 0,0-2 0 16,0-4 0-16,0 0 0 0,0 0 0 0,0 0 0 16,0 0 0-16,0 0 0 0,0 0 0 0,0 0 0 15,0 0 0-15,31 27 0 0,-31-27 0 0,0 0 0 16,0 0 0-16,0 0 0 0,15 26 0 0,-15-26 0 16,4 14 0-16,-4-14 0 0,1 15 0 0,-1-9 0 15,0 0 0-15,-1 0 0 0,-1 0 0 0,1 1 0 16,-1-4 0-16,-1 4 0 0,1-4 0 0,-1 3 0 0,1-2 0 15,-1 1 0-15,1-1 0 0,0 2 0 0,0-2 0 0,0-1 0 16,-1 2 0-16,2 2 0 0,-2-3 0 0,2 3 0 16,-1-1 0-16,0-1 0 0,2-5 0 0,-1 11 0 15,1-11 0-15,-1 12 0 0,1-12 0 0,1 15 0 16,-1-15 0-16,3 14 0 0,-3-14 0 0,0 0 0 16,8 22 0-16,-8-22 0 0,0 0 0 0,0 0 0 15,11 27-128-15,-11-27 128 0,0 0 0 0,3 19 0 16,-3-19-272-16,-1 11 48 0,1-11 16 0,-2 15 0 15,2-15-176 1,-3 13-16-16,3-13-16 0,-5 19 0 0,2-9-480 0,-2 1-112 16,0 3-16-16,-2-2 0 0,1-2-704 0,-3 2-160 0</inkml:trace>
  <inkml:trace contextRef="#ctx0" brushRef="#br0" timeOffset="20842.71">22547 2243 10127 0,'2'0'896'0,"-1"0"-704"0,0-2-192 0,-1 2 0 15,1 0 2032-15,0 0 368 0,-1 0 80 0,0 0 16 16,0 0 400-16,0 0 96 0,0 0 16 0,0 0 0 16,0 0-960-16,0 0-176 0,0 0-32 0,0 0-16 0,0 0-544 0,0 0-96 15,0 0-32-15,0 0 0 0,0 0-768 0,28 30-144 16,-32-20-48-16,0-2 0 15,-1 3-192-15,0-1 176 0,-1 0-176 0,0 2 160 0,-1 2-160 0,0 0 0 16,-1 0 0-16,0 1 0 0,1-3 0 0,-2 2 0 16,1 2 0-16,-2 5 0 0,-3 1 0 15,0 3 0-15,-2 1 0 0,1 0 0 0,2 1 0 0,0-3 0 16,2-2 0-16,1-4 0 0,4 1 0 0,0-5 0 16,4-2 0-16,1-1 0 0,1-3 0 0,2-2 0 15,-3-6 0-15,0 0 0 0,0 0 0 0,0 0 0 0,0 0 0 0,58 22 0 0,-58-22 128 0,0 0-128 16,54 2 192-16,-54-2-64 0,0 0 64 0,66 7 0 31,-66-7 0-31,0 0 0 0,66 6-192 0,-66-6 160 16,0 0-160-16,67 3 160 0,-67-3-160 0,0 0 0 0,67 4 144 0,-67-4-144 15,0 0 0-15,58 3 0 0,-58-3 0 0,0 0 0 16,52 0 0-16,-52 0 0 0,0 0 0 16,0 0 0-1,51-13-464-15,-51 13-16 0,0 0 0 0,0 0-18160 0</inkml:trace>
  <inkml:trace contextRef="#ctx0" brushRef="#br0" timeOffset="21098.85">22490 2263 14047 0,'0'0'304'0,"0"0"64"16,0 0 16-16,0 0 16 0,0 0-400 0,0 0 0 0,0 0 0 0,54-10 0 0,-54 10 4016 0,0 0 720 16,79-16 128-16,-79 16 48 0,64-13-2544 0,-64 13-496 15,59-12-96-15,-59 12-32 0,54-14-992 0,-54 14-208 16,0 0-32-16,65-12-16 0,-65 12-496 0,0 0-192 16,0 0 16-16,56-12 0 0,-56 12 176 0,0 0-192 15,0 0 192-15,0 0-192 0,0 0-64 0,0 0 0 16,0 0-16-16,0 0-16720 0</inkml:trace>
  <inkml:trace contextRef="#ctx0" brushRef="#br0" timeOffset="21256.43">22490 2427 7359 0,'2'9'320'0,"-1"-5"80"0,0-2-400 0,-1-2 0 0,0 0 0 0,0 0 0 16,0 0 1216-16,0 0 176 0,0 0 16 0,50 14 16 15,-50-14-480-15,50 8-112 0,-50-8 0 0,61 13-16 0,-61-13-816 0,60 16-352 0,-60-16 32 0,50 22 0 32</inkml:trace>
  <inkml:trace contextRef="#ctx0" brushRef="#br0" timeOffset="21455.48">23170 2740 22111 0,'0'0'1968'0,"0"0"-1584"0,0 0-384 0,0 0 0 15,0 0 1376-15,0-6 192 0,-1 6 32 0,0 0 16 32,-1 0 1136-32,-1 0 208 0,1 0 48 0,-1 2 16 0,1 2-1856 0,0-1-368 15,1 3-80-15,-1 0-16 0,0 1-560 16,1 2-144-16,-1 1 0 0,1 0 0 0,-1 2 0 0,1 1 0 16,0-1 0-16,0 2 0 0,-1 0-384 0,0-1-16 15,1 0 0-15,-2 0-17536 16</inkml:trace>
  <inkml:trace contextRef="#ctx0" brushRef="#br0" timeOffset="21743.59">23518 2414 1839 0,'-3'0'160'0,"3"0"-160"0,0 0 0 0,0 0 0 15,0 0 4032-15,0 0 784 0,0 0 160 0,0 0 16 16,0 0-1312-16,0 0-272 0,0 0-48 0,0 0-16 16,47 26-1152-16,-47-26-224 0,0 0-48 0,0 0-16 15,51 19-1264-15,-51-19-240 0,0 0-48 0,0 0-16 16,52 15-336-16,-52-15 0 0,0 0 0 0,0 0 0 0,0 0 0 0,40 19 0 15,-40-19 0-15,0 0 0 16,0 0-528-16,0 0-32 0</inkml:trace>
  <inkml:trace contextRef="#ctx0" brushRef="#br0" timeOffset="21926.26">23473 2595 3679 0,'2'0'320'0,"-1"0"-320"15,-1 0 0-15,0 0 0 0,0 0 2064 0,0 0 352 16,0 0 64-16,0 0 16 0,0 0 48 0,0 0 16 16,53-1 0-16,-53 1 0 0,0 0-928 0,0 0-176 0,59-6-48 0,-59 6 0 15,0 0-1120-15,0 0-288 0,57 0 0 16,-57 0-11920-16</inkml:trace>
  <inkml:trace contextRef="#ctx0" brushRef="#br0" timeOffset="22674.78">24272 2288 7311 0,'0'0'144'0,"0"0"48"0,0 0 0 0,0 0 32 0,0 0-224 0,36-25 0 0,-36 25 0 0,0 0 0 0,0 0 2832 0,34-25 528 15,-34 25 96-15,0 0 32 0,29-30-352 0,-29 30-80 16,0 0-16-16,0 0 0 0,6-22-560 0,-8 20-112 16,-3-1-32-16,0 2 0 15,-2 1-1328-15,-1 0-272 0,1 4-48 0,-2-2-16 0,2 2-368 0,-1-2-80 16,0 4-16-16,-1-1 0 0,2 2-208 0,-2 1 0 16,0-2 128-16,1 1-128 0,-1 0 176 0,-1 2-16 15,0 1 0-15,-1 0 0 0,0 1-16 0,-2-1 0 16,1 2 0-16,0-2 0 0,1 0-16 0,1 0 0 15,1-2 0-15,3 0 0 0,1 0-128 0,1-2 128 16,3-2-128-16,1-4 128 0,0 0-128 0,0 0 0 16,0 0 0-16,0 0 0 0,0 0 0 0,0 0 0 15,0 0 0-15,33 27 0 0,-33-27 0 0,0 0 0 0,0 0 0 0,0 0 0 16,0 0 0-16,49 10 0 0,-49-10 0 0,0 0 0 16,0 0 0-16,0 0 0 0,0 0 0 0,0 0 0 15,0 0 0-15,50 6 0 0,-50-6 0 0,0 0 0 16,0 0 0-16,0 0 0 0,3 13 0 0,-6-9 0 15,0-1 0-15,-2 0 0 0,0 3 0 0,-1-2 0 16,-2 2 0-16,-1 0 0 0,1 0 0 0,-1 0 0 16,-1 2 0-16,-1-2 0 0,1 3 0 0,0-3 0 15,2-2 0-15,-1 2 0 0,0-3 0 0,1 4 0 16,-1-4 0-16,3 2 0 0,0-1 0 0,1-2 0 16,0 0 0-16,2 0 0 0,2 1 0 0,1 0 0 15,0-3 0-15,0 0 0 0,0 0 0 0,0 0 0 0,0 0 0 16,0 0 0-16,0 0 0 0,32 29 0 0,-32-29 0 0,0 0 0 15,0 0 0-15,0 0 0 0,37 28 0 16,-37-28 0-16,0 0 0 0,0 0 0 16,30 26 0-16,-30-26 0 0,0 0 0 0,0 0 0 0,0 0 0 0,26 31 0 15,-26-31 0-15,0 0 0 0,0 0 0 0,5 19 0 16,-6-14 0-16,-1 1 0 0,0 2 0 0,0-1 0 0,-2-1 0 0,-1 0 0 0,0 0 0 16,0 0 0-16,-2 1 0 0,-1 0 0 0,1 2 0 0,-1-2 0 31,0 2 0-31,0-3 0 0,1 1 0 0,1 2 0 15,2-3 0-15,1-2 0 0,1 2 0 0,2-6 0 16,0 0 0-16,0 0 0 0,0 0 0 0,0 0 0 16,0 0 0-16,0 0 0 0,0 0-128 0,40 20 128 0,-40-20 0 15,0 0 0-15,0 0 0 0,48 6 0 16,-48-6-144-16,0 0 144 16,0 0-432-16,59 2-16 0,-59-2-16 0,0 0-18608 0</inkml:trace>
  <inkml:trace contextRef="#ctx0" brushRef="#br0" timeOffset="22956.49">24606 2346 5519 0,'-1'-2'496'0,"1"2"-496"0,0 0 0 0,0 0 0 15,0 0 2752-15,0 0 448 0,0 0 80 0,0 0 32 16,0 0 16-16,0 0 16 0,0 0 0 0,0 0 0 15,0 0-336-15,49 16-64 0,-49-16 0 0,4 25-16 16,-3-11-1840-16,-2 4-352 0,0 1-80 0,-3 1-16 16,2 1-224-16,-2 2-48 0,-1 2-16 0,-1 3 0 15,0 3-160-15,-2-1-48 0,0 1 0 0,-1 1 0 0,0-1-144 0,1-5 0 16,0-1 144-16,2-3-144 0,2-4 0 16,1-1 0-16,1-4 0 0,2-2 0 0,0-11 0 0,5 16-240 15,-5-16 64-15,0 0-19328 0</inkml:trace>
  <inkml:trace contextRef="#ctx0" brushRef="#br0" timeOffset="23172.35">24800 2706 3679 0,'0'0'320'0,"0"0"-320"0,0 0 0 15,0 0 0-15,0 0 1680 0,4 12 272 0,-4-8 48 0,1 4 16 16,0 5 1760-16,-1-1 368 0,0 4 64 0,-1-2 16 0,1 2-928 0,-1-1-176 15,0 1-48-15,0 0 0 0,1-4-1728 0,-3 2-368 16,2-2-64-16,0-1-16 16,-1 0-608-16,2 0-128 0,-1-3-32 0,1-2 0 15,0 0-128-15,0-6 0 0,1 10 0 0,-1-10-12192 16,0 0-2320-16</inkml:trace>
  <inkml:trace contextRef="#ctx0" brushRef="#br0" timeOffset="23800.63">25097 2488 3679 0,'0'0'320'0,"0"0"-320"16,0 0 0-16,0 0 0 0,22-24 1632 0,-22 24 256 15,0 0 48-15,0 0 16 0,0 0 1440 0,19-28 272 16,-19 28 64-16,0 0 16 0,18-31-320 0,-18 31-64 0,0 0-16 0,12-22 0 15,-12 22-1552-15,0 0-304 0,0 0-64 0,0 0-16 16,0 0-752-16,0 0-144 16,0 0-48-16,0 0 0 0,0 0-160 0,0 0-48 15,48-6 0-15,-48 6 0 0,0 0-128 0,0 0-128 16,0 0 144-16,39 30-144 0,-39-30 0 0,0 0 0 16,0 0 0-16,34 26 0 0,-34-26 0 0,0 0 0 0,0 0 0 0,27 29 0 15,-27-29 0-15,0 0 0 0,11 22 0 0,-11-22 0 16,0 15 0-16,-1-9 0 0,-2 2 0 0,1-5 0 0,-3 3 0 0,1-1 0 15,-1 0 0-15,-1 0 0 0,0-1 0 0,0-1 0 16,-2 0 0-16,1 0 0 16,-1-2 0-16,0 1 0 0,2-2 0 0,1 0 0 15,-2 3 0-15,3-3 0 0,-1 0 0 0,1 1 0 16,1-1 0-16,2 0 0 0,0 3 0 0,1-3 0 16,0 0 0-16,0 0 0 0,0 0 0 0,0 0 0 15,0 0 0-15,0 0 0 0,0 0 0 0,0 0 0 16,42 18 128-16,-42-18 16 0,0 0 16 0,0 0 0 0,0 0-160 0,36 22 160 0,-36-22-160 0,0 0 160 15,26 26-160-15,-26-26 0 0,0 0 0 0,25 25 0 16,-25-25 0-16,0 0 0 0,22 32 0 0,-22-32 0 16,10 20 0-1,-10-20 0-15,3 21 0 0,-4-14 0 0,0 5 0 16,-3-6 0-16,1 1 0 0,-1-1 0 0,-1 1 0 0,0-4 0 16,-1 2 0-16,0-1 0 0,-1-2 0 0,-1 0 0 15,-1 0 0-15,-2-2 0 0,0 1 0 0,-2-2 0 16,0 1 0-16,-2 0 0 0,0-2 0 0,-1 0 0 0,0 0 0 0,0 2 0 0,2-3 0 15,2 2 0-15,1 1 0 16,3-2 0-16,2 2-144 0,3-3 144 16,0 2 0-16,3 1 0 0,0 0-128 0,0 0 128 15,0 0 0-15,0 0 0 0,0 0-144 0,48-19 144 0,-48 19 0 16,0 0-144 0,47-12-416-16,-47 12-80 0,0 0 0 0,60-6-18432 0</inkml:trace>
  <inkml:trace contextRef="#ctx0" brushRef="#br0" timeOffset="23991.99">25552 2844 20271 0,'-1'6'1792'0,"1"-6"-1424"0,0 6-368 0,0-6 0 15,0 0 944-15,0 4 112 0,0-4 32 0,0 6 0 16,0-2 768-16,-1 2 176 0,1 3 16 0,0-2 16 16,0 2-496-16,0 1-96 0,0-2-32 0,0 2 0 15,1 0-944-15,-1-1-192 0,0 1-48 0,-1 0 0 16,1-2-256-16,-3 0 0 0,2 0 0 0,-2 0 0 15,0 0-192-15,0 2 16 0,0-3 0 0,0-1-10864 16,1-3-2176-16</inkml:trace>
  <inkml:trace contextRef="#ctx0" brushRef="#br0" timeOffset="24439.39">25808 2557 23951 0,'-2'-4'1056'0,"0"1"224"0,2 3-1024 0,0 0-256 16,2-9 0-16,-2 9 0 0,0 0 1520 0,0 0 240 16,0-4 48-16,0 1 16 0,0 3 416 0,0 0 96 0,0 0 16 0,0 0 0 0,0 0-1312 0,0 0-256 15,0 0-48-15,1 13-16 0,-4-4-352 0,0-2-80 16,0 3-16-16,-1 1 0 0,1 0-144 0,-1 1-128 16,2-5 144-16,-1 3-144 0,1 1 0 0,0-4 0 31,2 3 0-31,0-1 0 0,0-9 0 0,2 10 0 0,-2-10 0 0,0 0 0 15,0 0 0-15,0 0 0 16,0 0 0-16,0 0 0 0,0 0 0 0,0 0 0 0,37 21 0 0,-37-21 0 16,0 0 0-16,0 0 0 0,0 0 0 0,0 0 0 15,57 4 0-15,-57-4 0 0,0 0 0 0,0 0 0 16,0 0 128-16,56 2-128 0,-56-2 0 0,0 0 0 16,0 0 0-16,0 0 128 0,47 14-128 0,-47-14 0 15,0 0 0-15,0 0 0 0,21 24 0 0,-21-24 0 16,5 14 0-16,-5-5 0 0,0-3 0 0,-1 0 0 15,-1 1 0-15,-2 2 0 0,2-3 0 0,-3 2 0 16,1 0 0-16,-2-1 144 0,0-1-144 0,-1 0 128 16,0 0-128-16,-3-2 160 0,1 2-160 0,-1-2 160 15,1-1-160-15,0 2 0 0,0-1 0 0,1-4 0 0,-1 3 0 0,2-2 0 16,0-1 0-16,0 0 0 0,1 0-176 0,0-1 176 16,1 1-128-16,0-3 128 15,2-1-656-15,1-1-48 0</inkml:trace>
  <inkml:trace contextRef="#ctx0" brushRef="#br0" timeOffset="24672.87">25841 2560 23951 0,'0'0'1056'0,"0"0"224"0,0 0-1024 0,0 0-256 0,0 0 0 0,0 0 0 16,0 0 2080-16,0 0 352 0,0 0 80 0,0 0 16 15,35-25-416-15,-35 25-64 16,0 0-32-16,0 0 0 0,0 0-1344 0,50-16-272 0,-50 16-48 0,0 0-16 16,0 0-336-16,59-14 0 0,-59 14 0 0,0 0 128 15,60-12-128-15,-60 12 0 0,0 0 0 0,66-15-18528 16</inkml:trace>
  <inkml:trace contextRef="#ctx0" brushRef="#br0" timeOffset="25372.23">26327 2260 15663 0,'-3'0'1392'0,"1"-1"-1120"0,2 1-272 0,0 0 0 0,0 0 1984 0,0 0 320 16,0 0 80-16,0 0 16 0,0 0 768 0,0 0 160 15,0 0 16-15,0 0 16 0,44-18-1520 0,-44 18-304 16,0 0-64-16,0 0-16 0,0 0-832 0,0 0-176 15,55 12-16-15,-55-12-16 0,0 0-192 0,0 0-32 16,41 22-16-16,-41-22 0 0,0 0-176 0,0 0 0 16,34 26 0-16,-34-26 0 0,0 0 0 0,0 0 0 15,23 27 0-15,-23-27 0 0,0 0 0 0,0 0 0 16,11 29 0-16,-11-29 0 0,0 13 0 0,-1-6 0 16,-2 1 0-16,0-2 0 0,-1 2 0 0,-1-2 0 15,0 3 0-15,-2 1 0 0,-1-3 0 0,0 2 0 16,0-1 0-16,0 2 0 0,-1 0 0 0,-1 0 0 0,0 0 0 0,2-1 0 15,-1-1-128-15,1 0 128 0,2-2 0 0,1 0 0 16,3-2 0-16,1-2 0 0,-1 1 0 0,2-3 0 16,0 0 0-16,0 0 0 0,0 0 0 0,0 0 0 15,0 0 0-15,0 0 0 0,0 0 0 0,0 0 0 16,50 7 0-16,-50-7 0 0,0 0 0 0,0 0 0 16,0 0 0-16,52 9 0 0,-52-9 0 0,0 0 0 15,0 0 0-15,0 0 0 0,43 23 0 0,-43-23 0 16,0 0 0-16,0 0 0 0,16 25 0 0,-16-25 0 15,0 0 0-15,0 0 0 0,0 0 0 0,9 25 0 0,-9-25 0 0,0 0 0 0,0 12 0 0,0-12 0 16,-3 10 0-16,3-10 0 0,-2 10 0 0,-1-8 0 31,1 4 0-31,-1-2 0 0,1-1 0 0,-2 2 0 0,2 0 0 16,-2-2 0-16,0 1 0 0,2 1 0 0,-1-1 0 16,0-1 0-16,0 1 0 0,1 1 0 0,-1-1 0 0,2 2 0 15,0-2 0-15,1-4 0 0,0 9 0 0,0-9 0 16,0 0 0-16,0 0 0 0,6 19 0 0,-6-19 0 15,0 0 0-15,0 0 0 0,0 0 0 0,11 25 0 16,-11-25 0-16,0 0 0 0,5 18 0 0,-5-18 0 16,0 10 0-16,-1-1 0 0,-2-4 0 0,3-5 0 15,-5 12 0-15,2-3 0 0,-1-3 0 0,0 0 0 16,1 2 0-16,-1 0 0 0,0 0 144 0,0 0-144 16,1 1 160-16,0-2-160 0,1 2 176 0,1-2-176 15,-1 3 192-15,2-10-192 0,0 21 0 0,-1-11 0 16,0 0 0-16,0 1 0 0,-1-1 0 0,0 3 0 0,-1-4 0 0,0-1 0 15,0 1-192-15,0-3-64 0,0-3 0 0,1 0-19136 16</inkml:trace>
  <inkml:trace contextRef="#ctx0" brushRef="#br0" timeOffset="26508.27">28317 2629 14735 0,'0'0'1312'0,"0"0"-1056"0,9-27-256 0,-9 27 0 16,0 0 2304-16,0 0 416 0,6-24 80 0,-6 24 16 15,10-41 720-15,-5 19 160 0,-5 22 16 0,8-38 16 16,-8 38-2192-16,4-21-448 0,-4 21-96 0,0 0-16 16,0 0-512-16,0 0-96 0,0 0-32 0,0 0 0 15,0 0-96-15,0 0-32 0,10 22 0 0,-9-10 0 16,0 1-16-16,-1 3-16 0,-1 2 0 0,0 1 0 16,-2 3-176-16,-1-2 192 0,0 2-192 0,-2 0 192 15,-2 1-192-15,1-1 0 0,-2-1 0 0,-1-2 0 0,-1 0 0 16,1-3 0-16,0 0 0 0,0-1 0 0,2-2 0 15,0-3 0-15,2-1 0 0,1 0 0 0,3-1 0 0,1-2 0 16,1 2 0-16,0-8 0 0,3 13 0 0,-3-13 0 16,0 0 0-16,0 0 0 0,0 0 0 0,40 22 0 15,-40-22 0-15,0 0 0 0,0 0 0 0,63 0 0 16,-63 0 0-16,0 0 0 0,74-11 0 0,-74 11 0 16,50-10 0-16,-50 10 0 0,53-12 0 0,-53 12 128 15,60-14-128-15,-60 14 0 0,60-12 128 0,-60 12-128 16,52-13 0-16,-52 13 128 0,0 0-128 0,53-12 0 15,-53 12 0-15,0 0 0 0,0 0 0 0,0 0 0 0,0 0 0 0,0 0 0 32,0 0-784-32,0 0-96 0,24-35-16 0,-28 29-18192 0</inkml:trace>
  <inkml:trace contextRef="#ctx0" brushRef="#br0" timeOffset="26756.38">28352 2330 15663 0,'0'0'1392'0,"0"0"-1120"0,0 0-272 0,0 0 0 16,0 0 2016-16,0 0 352 0,0 0 64 0,0 0 0 16,50-10 1040-16,-50 10 208 0,0 0 32 0,52-3 16 15,-52 3-2080-15,0 0-432 0,53 0-64 0,-53 0-32 0,0 0-720 0,56-1-144 16,-56 1-16-16,0 0-16 0,61-2-224 0,-61 2 0 0,0 0 0 0,57-8 0 15,-57 8 0-15,0 0-192 0,0 0 192 0,50-12-12672 32,-50 12-2432-32</inkml:trace>
  <inkml:trace contextRef="#ctx0" brushRef="#br0" timeOffset="26956.71">28244 2556 24879 0,'-16'7'1088'0,"11"-4"256"0,0 0-1088 0,5-3-256 0,-4 7 0 0,4-7 0 16,0 0 1728-16,0 0 272 0,0 0 64 0,0 0 16 15,0 0-528-15,39 26-96 0,-39-26-32 0,0 0 0 16,59 8-704-16,-59-8-144 16,52-2-16-16,-52 2-16 0,61-8-544 0,-61 8 0 0,63-8 0 0,-63 8 0 31,64-8-896-31,-64 8-64 0</inkml:trace>
  <inkml:trace contextRef="#ctx0" brushRef="#br0" timeOffset="27489.14">29094 2978 18431 0,'-13'-2'1632'16,"6"0"-1312"-16,1 2-320 0,2-3 0 0,4 3 2592 0,0 0 448 16,-3-3 96-16,3 3 0 0,-3-4-928 0,0 1-192 15,1-3-32-15,-1 3-16 0,3 3-560 0,0 0-128 16,0 0 0-16,0 0-16 0,0 0-784 0,23-35-160 15,-23 35-16-15,0 0-16 0,0 0-144 0,40-19-16 16,-40 19-128-16,0 0 192 0,0 0-192 0,0 0 144 16,47-3-144-16,-47 3 128 0,0 0-128 0,0 0 0 15,28 22 0-15,-28-22 0 0,0 0 0 0,16 28 0 16,-16-28 0-16,6 23 0 0,-6-23 0 0,2 24 0 0,-2-10 0 0,-2 1 0 16,-2 1 0-16,0-2 0 15,-3 2-160-15,-2-2 160 0,-1 3-256 0,-1-5 64 0,-2 4 0 0,-2-4 0 16,1 1 32-16,-1-1 16 0,-2-2 0 0,1-3 0 15,0 0 0-15,-3-1 0 0,1-1 0 0,1-4 0 16,-1 1 16-16,3-4 0 0,3 1 0 0,2-2 0 16,3-1 0-16,2-2 0 0,5 6 0 0,-4-15 0 15,4 15 128-15,0 0 0 0,0 0 0 0,16-35 128 16,-16 35 64-16,0 0 32 0,30-31 0 0,-30 31 0 16,0 0 64-16,0 0 16 0,46-31 0 0,-46 31 0 0,0 0-80 0,0 0-16 0,52-20 0 0,-52 20 0 15,0 0-208-15,0 0 128 16,53-6-128-16,-53 6 0 0,0 0 0 0,45 2-160 15,-45-2 0-15,0 0 0 16,49 2-480-16,-49-2-80 0</inkml:trace>
  <inkml:trace contextRef="#ctx0" brushRef="#br0" timeOffset="27773.13">29452 2515 16575 0,'0'0'736'0,"-1"-12"160"0,1 12-720 0,0 0-176 0,0 0 0 0,0 0 0 16,0 0 3376-16,0 0 640 16,0 0 128-16,0 0 16 0,0 0-1216 0,0 0-256 0,0 0-64 0,0 0 0 15,0 0-1600-15,0 0-320 0,0 0-64 0,0 0 0 16,47-3-384-16,-47 3-64 0,0 0 0 0,0 0-16 0,0 0-176 0,47 13 0 15,-47-13 0-15,0 0 0 0,0 0 0 0,52 2 0 16,-52-2 0-16,0 0-176 31,0 0-592-31,0 0-112 0,48 1-16 0,-48-1-17632 0</inkml:trace>
  <inkml:trace contextRef="#ctx0" brushRef="#br0" timeOffset="27979.3">29447 2639 3679 0,'-6'0'320'16,"2"0"-320"-16,4 0 0 0,-3-3 0 0,3 3 3680 0,0 0 672 16,0 0 128-16,0 0 16 0,0 0-832 0,0 0-160 15,0 0-48-15,0 0 0 0,0 0-1040 0,0 0-224 16,0 0-32-16,0 0-16 0,0 0-1488 0,13 21-288 16,-13-21-64-16,0 0-16 0,0 0-288 0,24 23 160 15,-24-23-160-15,0 0 128 0,0 0-128 0,0 0 0 16,49 13 0-16,-49-13 0 0,0 0 0 0,0 0-144 15,64-6 144-15,-64 6-18368 0</inkml:trace>
  <inkml:trace contextRef="#ctx0" brushRef="#br0" timeOffset="28855.55">30289 2306 9215 0,'-6'-2'816'0,"6"2"-656"0,-6-7-160 0,6 7 0 16,0 0 3728-16,-5-3 720 0,5 3 144 0,0 0 16 0,-7-3-832 0,0 1-160 15,1 1-32-15,-1 1-16 0,-1 0-2128 0,1 1-416 16,1 1-96-16,1 1-16 16,0 0-352-16,5-3-80 0,-8 7-16 0,5-4 0 0,3-3-208 0,-4 7-64 15,4-7 0-15,-4 6 0 0,4-6-192 0,-2 6 0 16,2-6 0-16,-3 9 0 0,3-9 0 0,-5 7 0 16,5-7 0-16,-7 10 0 0,2-5 0 0,-1 1 0 15,-2 1 0-15,0 0 0 0,0-4 0 0,0 6 0 16,-2-3 0-16,0 2 0 0,0 0 0 0,0 1 0 15,2 1 0-15,-4 0 0 0,5-2 0 0,-2 3 0 16,2 1 0-16,-2-3 0 0,3 1 0 0,0 0-128 16,0 3 128-16,2-5 0 0,0 2 0 0,2 0 0 15,-1-1 0-15,3-9 0 0,0 16 0 0,0-16 0 0,0 0 0 0,3 13 0 0,-3-13 0 0,0 0 0 16,0 0 0-16,0 0 0 16,0 0 0-16,0 0 0 0,0 0 0 0,38 21 0 15,-38-21 0-15,0 0 0 0,0 0 0 0,0 0 0 16,0 0 0-16,0 0 0 0,0 0 0 0,29 26 0 0,-29-26 0 0,0 0 0 15,2 16 0-15,-2-16 0 16,-1 13 0-16,1-13 0 0,-3 8 0 0,3-8 0 16,-3 10 0-16,3-10 0 0,-4 10 0 0,1-6 0 15,1 1 0-15,2-5 0 0,-4 7 0 0,2 0 0 16,-1-5 0-16,1 2-128 0,2-4 128 0,-4 8 0 16,4-8 0-16,-2 7 0 0,2-7 0 0,0 0 0 15,-2 4 0-15,2-4 0 0,0 0 0 0,0 0 0 0,0 0-144 16,0 0 144-16,0 0 0 0,0 0-144 15,0 0-112-15,46-11 0 0,-46 11-16 0,0 0 0 16,0 0 128-16,0 0 144 0,0 0-208 0,47 0 80 0,-47 0 128 0,0 0 0 16,0 0 0-16,0 0 0 0,16 23 0 15,-16-23 0-15,0 16 0 0,-2-10 0 0,-1 4 0 0,1-2 0 16,-3 0 0-16,0 0 0 0,0 2 0 0,-1-3 0 16,0 0 0-16,-2 2 128 0,1-1-128 0,-1 0 0 15,2 0 0-15,-1-1 0 0,-1-1 0 0,1 1 0 16,1-1 0-16,0 1 128 0,1-1-128 0,0-4 0 15,1 3 0-15,0 0 0 0,4-5 0 0,-6 6 128 0,6-6-128 0,-5 8 0 0,5-8 0 0,-5 8 0 32,5-8 0-32,-4 8 0 0,2-2 0 0,2-6 0 15,-2 10 0-15,2-10 0 0,-2 11 0 0,2-11 0 16,0 0 0-16,2 14 0 0,-2-14 0 0,0 0 0 0,0 0 0 0,0 0 0 16,0 0 0-16,0 0 0 0,45 18-144 0,-45-18 144 31,0 0-512-31,53-4-48 0,-53 4 0 0,49-5 0 15,-49 5-1296-15,57-3-256 0,-57 3-48 0,63-4-8544 0,-63 4-1712 0</inkml:trace>
  <inkml:trace contextRef="#ctx0" brushRef="#br0" timeOffset="29545.55">30659 2557 15663 0,'0'0'1392'0,"0"0"-1120"0,0 0-272 15,0 0 0-15,0 0 1648 0,0 0 272 0,0 0 48 0,0 0 16 16,0 0 928-16,0 0 192 0,0 0 32 0,47-20 16 15,-47 20-1136-15,0 0-224 0,38-21-64 0,-38 21 0 16,0 0-1072-16,41-16-208 0,-41 16-64 0,0 0 0 16,0 0-192-16,0 0-64 0,50-1 0 0,-50 1 0 15,0 0-128-15,0 0 0 0,18 28 0 0,-18-28 128 16,5 23-128-16,-5-23 0 0,0 26 0 0,0-10 0 16,-2 2 0-16,-1-2 0 0,-1 3 0 0,0-1 0 15,-1 0 0-15,-3-1 0 0,0 3-192 0,-2-4 192 16,-3 0-208-16,-2 0 80 0,1-1 128 0,-2-1-208 15,-1 0 208-15,1-1 0 0,-2-3 0 0,0-2 0 16,2 0 0-16,0-2-144 0,0-2 144 0,1-2 0 0,2 1-384 0,0-3 0 16,1-3 0-16,3 1 0 15,2-2-288-15,3-2-48 0,2 0-16 16,1-1 0-16,1 7 368 0,0 0 80 0,12-26 16 0,-12 26 0 0,0 0 272 0,31-31 176 0,-31 31-32 0,0 0 0 0,41-29 432 0,-41 29 64 16,0 0 32-16,39-22 0 0,-39 22-128 0,0 0-32 15,0 0 0-15,0 0 0 0,48 0-128 0,-48 0-48 31,0 0 0-31,0 0 0 0,30 32-160 0,-30-32-48 16,0 0 0-16,25 34 0 0,-25-34-128 0,13 23 0 16,-13-23 0-16,12 24 0 0,-12-24 0 0,0 0 0 15,13 30 0-15,-13-30 0 0,0 0 0 0,0 0 0 16,24 31 0-16,-24-31-12752 0,0 0-2448 0</inkml:trace>
  <inkml:trace contextRef="#ctx0" brushRef="#br0" timeOffset="29720.17">30997 2959 20271 0,'-4'6'896'0,"1"-1"192"0,3-5-880 0,0 0-208 0,0 0 0 0,0 0 0 15,-1 10 1680-15,1-10 304 0,-2 7 48 0,-1 0 16 16,1 1 336-16,-1 1 80 0,1 1 16 0,1-3 0 16,-2 2-1280-16,3-9-256 0,-1 16-48 0,1-16-16 15,1 10-880-15,-1-10 0 0,0 0 0 0,0 0-192 31,0 0-1344-31,0 0-256 0</inkml:trace>
  <inkml:trace contextRef="#ctx0" brushRef="#br0" timeOffset="30077.9">31382 2503 18431 0,'-3'-3'1632'0,"3"3"-1312"15,0 0-320-15,-4 0 0 0,4 0 2096 0,0 0 336 16,-4 4 80-16,1 1 16 0,-2-1-384 0,-3 4-80 16,-2 3-16-16,-2 4 0 0,0-1-512 0,0 1-96 15,1 1-32-15,3-1 0 0,0-2-896 0,3 2-176 16,2-4-32-16,0 0-16 0,3-11-288 0,3 23 0 16,-3-23 0-16,0 0 0 0,16 26 0 0,-16-26 0 15,0 0 0-15,0 0 0 0,0 0 0 0,40 21 0 16,-40-21-128-16,0 0 128 0,0 0 0 0,0 0 0 0,45 3 0 0,-45-3 0 15,0 0 0-15,0 0 208 0,0 0-64 0,51 0-16 16,-51 0 48-16,0 0 0 0,0 0 0 0,0 0 0 0,55 0-176 0,-55 0 0 16,0 0 144-1,0 0-144-15,50 0 0 0,-50 0 0 0,0 0 0 0,0 0 0 16,59-3 0-16,-59 3-160 0,0 0 160 0,0 0-208 31,48-7-528-31,-48 7-96 0,0 0-32 0,0 0-16784 0</inkml:trace>
  <inkml:trace contextRef="#ctx0" brushRef="#br0" timeOffset="30322.65">31585 2509 12895 0,'0'0'1152'0,"0"0"-928"0,0 0-224 0,0 0 0 0,0 0 1744 0,0 0 304 16,0 0 64-16,0 0 16 0,0 0 1232 0,8 18 240 15,-8-6 48-15,-2 2 16 0,0 2-1472 0,-1 3-288 16,1 3-64-16,-2-2-16 0,1 2-1136 0,-2 3-240 16,0 0-32-16,0-3-16 0,-1 0-96 0,-2 3-32 15,1 1 0-15,-2-1 0 0,-1-2-80 0,2 1 0 16,0-2-16-16,1-2 0 0,2 0-176 0,-1 1 0 16,-1-5 0-16,4 0 0 0,-1-1-256 0,0-3-48 15,3 2 0-15,1-14-18640 0</inkml:trace>
  <inkml:trace contextRef="#ctx0" brushRef="#br0" timeOffset="30547.75">31741 3034 19343 0,'0'0'1728'0,"0"0"-1392"0,0 0-336 0,0 0 0 15,1 13 1856-15,-1-13 320 0,-5 8 48 0,3-1 16 16,-3 3 96-16,-1 3 32 0,0 2 0 0,-2 1 0 16,2-2-1040-16,0 0-208 0,2-1-32 0,-1-1-16 15,3 2-1072-15,-2-4 0 0,1 1-176 0,1-1 16 16,1-3-1184-16,-2 2-224 0,3-9-48 0,0 10-14192 16</inkml:trace>
  <inkml:trace contextRef="#ctx0" brushRef="#br0" timeOffset="31139.28">32294 2620 16575 0,'0'0'1472'16,"-4"-4"-1168"-16,4 4-304 0,0 0 0 15,0 0 2288-15,0 0 400 0,-5-3 64 0,1 0 32 16,-2 0-128-16,-1 0-32 0,-2-1 0 0,-1 2 0 16,2-1-1088-16,-1 3-240 0,0 3-32 0,-1-1-16 15,2 2-736-15,-2 2-160 0,0 0-32 0,-1 4 0 16,-2 3-96-16,1-1-32 0,1 2 0 0,0 2 0 16,-2 1-48-16,1 3-16 0,0 2 0 0,-1 0 0 15,2-3 16-15,1 1 0 0,0 1 0 0,3 1 0 16,0 0-144-16,-1 1 192 0,3-1-192 0,2-2 192 0,1 1-192 15,4-5 0-15,2 2 0 0,-4-18 0 0,15 29 0 0,-15-29 0 16,0 0 0-16,41 29 0 0,-41-29 0 0,0 0 0 16,57 19 0-16,-57-19 0 0,0 0-256 0,54 4 32 15,-54-4 0-15,0 0 0 0,0 0-112 0,51-18-32 16,-51 18 0-16,0 0 0 0,0 0 32 0,22-28 0 16,-22 28 0-16,0 0 0 15,0-22-192-15,-3 13-48 0,-2 0 0 0,-1 2 0 0,-2-3 336 0,-1 1 64 16,-2 2 16-16,0-2 0 0,-1 3 352 0,-1 0 80 0,0 2 16 15,-1 2 0-15,1 0-16 0,-2 2 0 0,0 2 0 16,1 0 0-16,5 2-272 0,-3-2 0 0,4 2 0 0,0 0-144 16,3-2-352-16,3 1-64 0,-1 0-16 0,3-3-10752 15,0 0-2144-15</inkml:trace>
  <inkml:trace contextRef="#ctx0" brushRef="#br0" timeOffset="31909.54">32687 2300 18431 0,'-7'-3'1632'0,"2"0"-1312"15,2 3-320-15,1-3 0 0,-1 3 2096 0,1 3 336 0,-2-3 80 0,2 1 16 16,-5 1 704-16,-3 5 144 15,-2 0 16-15,-3 2 16 0,0 3-2112 0,1-2-416 16,-1 2-96-16,2 1-16 0,2-1-400 0,3 0-96 16,3-2-16-16,1 0 0 0,4-10-256 0,2 16 0 15,-2-16 0-15,0 0 0 0,0 0 0 0,23 25 0 0,-23-25 0 0,0 0 0 0,0 0 0 0,48 23 0 32,-48-23 0-32,0 0 0 0,46 24 0 0,-46-24 0 15,0 0 0-15,42 28 0 0,-42-28 0 0,0 0 0 16,31 30 0-16,-31-30 0 0,0 0 0 0,18 25 0 15,-18-25 0-15,0 0 0 0,10 25 0 0,-10-25 0 0,0 0-128 0,6 22 128 16,-6-22 0-16,0 0 0 0,3 20 0 0,-3-20 0 16,-4 14 0-16,2-7 0 0,-2-2 0 0,0 1 0 15,-1 0 0-15,-1 0 0 0,0 0 0 0,-2 1 0 16,1-1 0-16,-3 0 0 0,1 0 0 0,-2 1 0 16,0 2 0-16,-1 0 0 0,-1-2 0 0,1 3 0 15,1-1 0-15,0-1 0 0,0 2 0 0,0-2 0 16,2 0 0-16,0 0 128 0,2-2-128 0,-1 3 160 0,3-3 752 0,1 0 160 0,0-2 16 0,1 2 16 15,3-6-880-15,-2 10-224 0,2-10 0 0,0 0 0 32,0 0 0-32,0 0 0 0,0 0 0 0,21 25 0 15,-21-25-832 1,0 0-144-16,0 0-48 0,41 12 0 0,-41-12 800 0,0 0 224 0,44 6 0 0,-44-6 0 0,0 0-384 0,56 4 32 16,-56-4 16-16,0 0 0 0,57 6 64 0,-57-6 16 15,0 0 0-15,45 10 0 0,-45-10 32 0,0 0 16 0,0 0 0 0,33 25 0 16,-33-25-96-16,0 0-16 15,3 22 0-15,-4-15 0 0,-1 2 160 0,-3 1 32 16,0 0 0-16,-3 1 0 0,-2 1 128 0,1 2 0 16,-4-2 160-16,1 2-160 0,-1-3 256 0,1 3-32 15,-2 0-16-15,1 0 0 0,-3 2-32 0,1-1-16 16,-1 1 0-16,1 0 0 0,1-1-160 0,3-2 160 16,1 0-160-16,2-3 160 0,0 0-160 0,2 1 128 15,0-1-128-15,1 0 128 0,1-1-128 0,2 1 0 16,1 1 0-16,1-1 128 0,0-10-128 0,2 19 0 15,-2-19 0-15,6 20 0 0,-6-20 0 0,11 18 0 0,-11-18 0 0,13 20 0 0,-13-20 0 0,10 19 0 16,-10-19 0-16,2 18 0 16,-2-18-192-16,-5 16 16 0,0-10 16 0,-1 1 0 31,-1-1-672-31,-2 0-128 0,-1 0-16 0,0-2-10512 0,-1 0-2096 0</inkml:trace>
  <inkml:trace contextRef="#ctx0" brushRef="#br0" timeOffset="44479.97">21778 4792 13823 0,'0'2'1216'0,"0"-2"-960"16,0-2-256-16,0 2 0 0,0 2 1216 0,0-2 192 15,1 0 32-15,-1 4 16 0,2-2 480 0,-1 0 112 16,0 1 0-16,0 0 16 0,1 3-288 0,-1-4-64 16,0 5-16-16,0-1 0 0,-1-3-304 15,0 4-64-15,0-1-16 0,0 0 0 0,-1 4-480 0,-1-4-80 16,-1 4-32-16,1-1 0 0,0-2-336 0,1 2-64 16,0-3 0-16,0 4-16 0,-1-3-160 0,2 2-16 15,0-3-128-15,0 1 192 0,2 2-192 0,-2-3 0 0,0 2 128 0,0-2-128 16,0 0 0-16,0 3 128 15,0-2-128-15,0 2 0 0,0-3 0 0,0 3 128 16,0-3-128-16,-2 1 0 0,2-3 0 0,-1 2 0 0,0-1 0 16,1 0 0-16,-1 0 0 0,-1-1 0 0,2-4 0 0,-1 2 0 15,1-2 0-15,1 0 0 0,-1 0 0 0,0-2 0 16,0-2 0-16,0 2 0 0,2-1 0 0,-2-1 0 16,0 4 0-16,0 0 0 0,0 0 0 0,6-28 0 15,-6 28 0-15,0 0 0 0,6-29 0 0,-6 29 0 16,3-23 0-16,-3 11 0 0,0 12 0 0,2-23 144 15,-2 23-16-15,3-24-128 0,-3 11 192 0,0 1-64 16,0 2-128-16,0-2 128 0,0 2-128 0,0 0 128 16,0-1-128-16,-2 1 0 0,2 10 144 0,-1-16-144 15,1 16 128-15,-1-13-128 0,1 13 128 0,-1-7-128 16,-1 4 144-16,2 3-144 0,-1 0 192 0,1 0-192 16,0 3 176-16,0-2-176 0,0 4 160 0,0 1-160 15,0-1 144-15,0 4-144 0,1 0 128 0,-1 0-128 16,2 1 0-16,0 0 128 0,-1 0-128 0,1 1 0 0,-1-1 0 15,-1 3 0-15,1-4 0 0,0 4 0 0,-1-3 0 0,0 0 0 16,0 2 0-16,-1-3 0 0,0 0 0 0,0-1 0 16,-2 1 0-16,2-1 0 0,-2 0 0 0,1 0 0 15,-2 5 0-15,-1-3 0 0,1-1 0 0,1 0 0 16,-1-3 0-16,2 2 0 0,-2-2 0 0,1 0 0 16,1 0 0-16,1-3 0 0,1 0 0 0,0-1 0 15,0-2 0-15,0 0 0 0,0 0 0 0,0 0-144 16,0 0 144-16,0 0 0 0,0 0-416 0,0 0 32 15,43-40 0-15,-43 40-12288 16,0 0-2464-16</inkml:trace>
  <inkml:trace contextRef="#ctx0" brushRef="#br0" timeOffset="107795.73">23966 5029 16575 0,'0'-1'1472'16,"0"1"-1168"-16,0 0-304 0,0 0 0 15,0 0 2176-15,0 0 384 0,0-1 80 0,0 1 16 0,1 1 288 0,-1 0 64 16,2 2 16-16,0 0 0 0,0 0-1504 0,0 0-304 0,2 1-64 0,0 1-16 16,0 0-496-16,1 4-80 0,1-1-32 0,0 2 0 15,0 0-48 1,0 3-16-16,0 3 0 0,-1-2 0 0,0 2-128 0,0 1-16 0,-2 1-16 0,-2 2 0 15,-1-2-144-15,-2 1-32 16,-1-2 0-16,-1-2 0 0,-1-5-128 0,0 2 0 16,-1 4 144-16,-1-3-144 0,1-4 0 0,-2 0 0 15,1-2 0-15,1-4 0 16,-2 0-752-16,2-3-64 0,0-3-16 0,0 0-12368 0,2-2-2480 0</inkml:trace>
  <inkml:trace contextRef="#ctx0" brushRef="#br0" timeOffset="108901.7">24413 5019 8287 0,'-2'0'736'0,"1"0"-592"16,-1 0-144-16,1 0 0 0,1 0 2528 0,-1 0 480 31,-2 0 80-31,0 0 32 0,-2 0 480 0,0 0 112 16,1 0 0-16,0 3 16 0,2-2-1456 0,1 1-288 15,-1 1-64-15,2 1-16 0,0-1-992 0,0 0-192 16,2 0-32-16,-2 0-16 0,1 1-80 0,0-2-16 16,2-1 0-16,-1 2 0 0,3-1-144 0,0 0-48 0,1 0 0 15,0-1 0-15,0 2-64 0,-6-3-32 0,0 0 0 0,0 0 0 16,0 0-32-16,0 0 0 0,51 2 0 0,-51-2 0 16,0 0-112-16,0 0-16 0,0 0-128 0,64-6 192 15,-64 6-192-15,0 0 0 0,0 0 0 0,64-10 0 16,-64 10 0-16,0 0 0 0,0 0 0 0,0 0 0 15,54-18 0-15,-54 18 0 0,0 0 0 0,0 0 0 16,0 0 0-16,0 0 0 0,27-35 0 0,-26 26 0 0,1 2 0 0,-1-2 0 0,-1-1-128 0,0-2 128 31,-1-4 0-31,-2 1 0 0,1 1-128 0,-2-4 128 16,0 2 0-16,-1-3 0 0,0-1 0 0,0-1 0 16,0 2 0-16,-1-4 0 0,0-1 0 0,1 1 0 0,-1 4 0 0,-1-4 0 15,-2 1 0-15,-1 0 0 0,1 1 0 0,2 2 0 16,0 3 0-16,-1 0 0 0,2 0 0 0,2 1 0 15,0 4 0-15,2 0 0 0,2 1 0 0,0 1 0 16,1 2 0-16,2-3 0 0,-3 10 0 0,0 0 0 0,0 0 0 0,29-31 0 16,-29 31 0-16,0 0-128 15,0 0 128-15,57-16 0 0,-57 16 0 0,0 0 0 16,62 3 0-16,-62-3 0 0,0 0 0 0,61 7 0 16,-61-7 0-16,49 12 144 0,-49-12-144 0,53 10 0 15,-53-10 144-15,57 13-144 0,-57-13 0 0,53 8 128 16,-53-8-128-16,54 11 0 0,-54-11 0 0,47 13 0 15,-47-13 0-15,38 18 0 0,-38-18 0 0,28 25 0 16,-18-11 0-16,-2 2 0 0,-3 2 0 0,-2 3 0 0,-1 2 0 0,-4-1 128 0,0 0-128 0,-2 0 0 16,0 1 0-16,-1-4 128 15,2 0-128-15,-2-1 0 0,-1-1 0 0,1-1 0 16,0-2 0-16,-1-1 0 0,-1-1 0 0,0-2 0 16,2 2 0-16,-1-2 0 0,-2-2 0 0,1 3 0 15,-2-1 0-15,1 0 0 0,-2-2 0 0,0 2 128 16,0-2-128-16,0 0 0 0,0 1 0 0,2 1 0 15,-1-4 0-15,0 1 0 0,2 2 0 0,-1 1 0 16,3-1 0-16,0-3 0 0,3 1 0 0,0-1 0 16,3 1 0-16,0-1 0 0,0 0 0 0,3-2 0 15,0 2 0-15,2-2 0 0,-6-4 0 0,0 0 0 16,0 0 0-16,51 18 128 0,-51-18-128 0,0 0 0 0,61 6 160 0,-61-6-32 0,0 0-128 0,76-2 192 16,-76 2-192-16,0 0 176 0,74-8-176 0,-74 8 160 15,0 0-160-15,53-6 0 16,-53 6 0-16,0 0 0 0,0 0 0 0,0 0 0 15,0 0 0-15,53 3 0 0,-48 0 0 0,-1-3 0 16,0 4 0-16,-3-1 0 16,1 0-496-16,0 0-128 0,-2 1-16 0,0-2-16 15,-2 2-528-15,1-1-96 0,-1 0-32 16,0-2-18208-16</inkml:trace>
  <inkml:trace contextRef="#ctx0" brushRef="#br0" timeOffset="123085.03">25620 5210 2751 0,'-9'-2'256'0,"6"0"-256"0,0 2 0 0,2-3 0 16,0 3 2880-16,1 0 544 0,0 0 96 0,0-1 32 15,0 1 304-15,1 0 64 0,0 0 16 0,2 0 0 16,-3 0-1008-16,0 0-208 0,0 0-32 0,0 0-16 15,0 0-1520-15,0 0-288 0,41 14-64 0,-41-14-16 16,0 0-336-16,27 18-80 0,-27-18-16 0,18 23 0 16,-8-7-96-16,-2 2-32 0,0 4 0 0,-2 1 0 15,-2 1-96-15,-1-1 0 0,-3 1-128 0,0 2 192 16,-2-1-192-16,0-3 0 0,-2 2 0 0,1-3 0 0,0-3 0 0,-1-1 0 16,2-5 0-16,-1 0 0 15,2-2-336-15,0-4-112 0,1 1-32 0,0-6 0 16,0-1-1296-16,1-1-256 0</inkml:trace>
  <inkml:trace contextRef="#ctx0" brushRef="#br0" timeOffset="123703.77">26569 4743 2751 0,'-5'-2'256'0,"0"-2"-256"0,2 2 0 0,2-2 0 0,0 4 1472 0,-2-2 256 0,0-2 64 0,-5-2 0 31,-1-1 320-31,-3-2 80 0,-3-4 16 0,0 3 0 15,2-2 400-15,0 3 80 0,4 2 0 0,-1 1 16 16,2 0-16-16,1 1-16 0,-1 3 0 0,2 0 0 16,1 1-1152-16,-1 1-240 0,0 3-32 0,-2 0-16 15,1 2-640-15,-3 3-128 0,3 1-16 0,-2 5-16 16,-1 1-112-16,0 7 0 0,-1 0-16 0,-1 4 0 16,-2 6-128-16,1 3-32 0,0-1 0 0,1 4 0 0,1 2-144 0,1-1 128 15,4-3-128-15,2-2 128 0,4-5-128 0,4-1 0 0,2-3 0 0,4-3 0 16,2-3 0-16,3-6 0 15,-15-13 0-15,37 25 0 0,-37-25 0 0,48 16 0 16,-48-16-144-16,62 6 144 0,-62-6 0 0,58-4-128 16,-58 4 128-16,73-16 0 15,-73 16-512-15,77-31 16 0,-77 31 0 0,65-38 0 16,-65 38-176-16,51-41-32 0,-51 41-16 0,32-42 0 16,-32 42 144-16,20-43 16 0,-15 18 16 0,-3 2 0 0,-3-2 944 0,-4-1 192 0,-2 1 48 15,-4 1 0-15,-3 1-16 0,-2-1 0 0,-3 0 0 0,-2 2 0 0,2-2-48 0,-4 5-16 16,1-1 0-16,-1 1 0 15,-1 4-64-15,2 2-16 0,-2 0 0 0,0 1 0 16,-1 2-208-16,-1 4-32 0,2 0-16 0,2 2 0 16,2 4-96-16,4 0-128 0,3 4 176 0,2 2-176 15,1 0 144-15,2 2-144 0,3 3 0 0,0-1 144 16,4 2-144-16,0 2 0 0,2 0 0 0,0 2-176 31,3 3-192-31,1-2-32 0,3 4-16 0,-1 4 0 16,2 1-464-16,-1 0-80 0,3 1-32 0,0-1-18240 0</inkml:trace>
  <inkml:trace contextRef="#ctx0" brushRef="#br0" timeOffset="124035.47">26217 5373 10127 0,'-6'0'896'0,"4"0"-704"0,0 0-192 0,1-3 0 0,1 3 2688 0,1-3 512 15,1 0 112-15,-2 3 16 0,0 0 960 0,19-32 192 16,-19 32 32-16,29-53 16 0,-11 23-2640 0,1-4-528 16,3-4-96-16,2 0-32 0,3-5-512 0,3-2-96 15,3 1-32-15,-1-1 0 0,-1 4-64 0,2 1-16 16,3-1 0-16,0 1 0 0,-1 6 48 0,-3 0 0 16,-1 5 0-16,1-2 0 0,-32 31-256 0,56-57-48 15,-56 57-16-15,48-51 0 0,-48 51-240 0,38-44 0 16,-38 44 0-16,31-44 0 0,-31 44 0 0,22-36 0 0,-22 36 0 0,13-28 0 15,-13 28 0-15,2-22-160 0,-5 16 160 16,-4-1-192 0,0 4-352-16,-4 3-80 0,-2 1-16 0,1 4 0 15,0-1-176-15,-2 3-32 0,3 2-16 0,-1-1 0 16,2 2-224-16,2 3-64 0</inkml:trace>
  <inkml:trace contextRef="#ctx0" brushRef="#br0" timeOffset="125051.65">27317 4283 17503 0,'1'0'1552'0,"0"-1"-1232"0,0 1-320 0,1 0 0 15,-1 0 2048-15,0 0 368 0,2 0 64 0,-3 0 16 16,0 0 432-16,0 0 80 0,0 0 32 0,0 0 0 16,59 13-1616-16,-59-13-320 0,0 0-64 0,0 0-16 15,53 16-592-15,-53-16-128 0,0 0-32 16,0 0 0-16,48 19-96 0,-48-19-32 0,0 0 0 0,0 0 0 15,36 25-144-15,-36-25 0 0,0 0 0 0,0 0 128 16,20 25-128-16,-20-25 128 0,0 0-128 0,6 20 128 16,-6-14-128-16,-1 0 128 0,0 0-128 0,-3 2 128 15,-1 0-128-15,0 0 0 0,-1 0 0 0,-2 1 128 16,-1 1-128-16,-3 0 0 0,0 2 0 0,-2 1 128 16,1-1-128-16,-2 1 0 0,-1 2 0 0,1-1 0 0,-1 1 0 0,2-2 0 15,2 0 128-15,2-1-128 0,2-2 0 0,1-1 0 16,4 1 0-16,0-4 0 0,3 1 0 0,0-1 128 15,3 1-128-15,-3-7 0 0,0 0 0 0,0 0 0 16,0 0 0-16,26 28 0 0,-26-28 0 0,0 0 0 16,0 0 0-16,35 28 0 0,-35-28 0 0,0 0 0 15,29 26 0-15,-29-26 0 0,0 0 0 0,27 24 0 16,-27-24 0-16,0 0 0 0,0 0 0 0,26 26 0 0,-26-26 0 0,0 0 0 16,0 0 0-16,11 25 0 15,-11-19 0-15,-1 1 0 0,-2 2 0 0,-1-3 0 16,-1 1 0-16,-3 2 0 0,1-2 0 0,-1 2 0 15,0 1 0-15,-1-1 0 0,2-2 0 0,-2 2 0 0,-1 1 0 16,3-2 0-16,-2 0 0 0,0 0 0 0,2 2 0 16,-2-1 0-16,2 1 0 0,1 0 0 0,1-3 0 0,1 2 0 15,2-3 0-15,-1 3 0 0,2-4 0 0,1 1 0 16,0 0 0-16,1-1 0 0,0 1 0 0,1-1 0 16,0 1 0-16,0 3 0 0,-2-9 0 0,8 12 0 15,-8-12 0-15,0 0 0 0,13 23 0 0,-13-23 0 16,0 0 0-16,0 0 0 0,24 28 0 0,-24-28 0 15,0 0 0-15,0 0 0 0,20 25 0 0,-20-25 0 16,0 0 0-16,13 22 0 0,-10-12 128 0,1-3-128 16,-2 4 0-16,-1-1 0 0,2 0 0 0,-2 0 0 15,1-1 0-15,0 1 0 0,1 2 128 0,0-3-128 16,1 2 0-16,-1 0 0 0,1-1 0 0,-2 0 0 0,0-2 0 0,-2-1 0 16,0 2 0-16,-3-2 0 0,0-1 0 15,-1 1 0-15,-1 2 0 0,-1-3 0 0,-1 4 0 0,0-4 0 16,-2 4 128-16,1-1-128 0,-1-2 0 0,-1 2 0 15,0-2 144-15,-1 2-144 0,1-3 256 0,0 1-32 16,1 2 0-16,-1-3 0 0,1-2-32 0,0 2-16 0,3 0 0 0,-1-2 0 16,2 1-176-16,-1 0 0 15,1 1 0-15,0 3 0 0,1-3 0 0,-1 4 0 16,0-2-144-16,-1 5 144 16,-2-2-704-16,0 4-16 0,-2 1-16 0,-5-1-18672 0</inkml:trace>
  <inkml:trace contextRef="#ctx0" brushRef="#br0" timeOffset="157457.48">21808 7304 18431 0,'0'0'1632'0,"0"0"-1312"16,0 0-320-16,0 0 0 0,1 0 2400 0,-1 0 416 16,1 0 64-16,-1 0 32 0,2 2 80 0,-1 0 16 15,-1 1 0-15,0-2 0 0,0 1-1856 0,-1 4-384 16,1 1-64-16,-3-1 0 0,1 4-288 0,-1 0-48 15,-1 2-16-15,1 2 0 0,-2 3-32 0,1 3 0 16,-1-1 0-16,-1 3 0 0,1-6-160 0,-2 2-32 16,-3 7-128-16,-3 1 192 0,1-1-192 0,-2 3 0 15,-1-2 0-15,1-1 0 0,-1-2 0 0,0-1 0 16,0-1 0-16,0-2 0 0,4-2 0 0,1-4 0 16,2-5 0-16,1 2 0 0,2 5 0 0,2-1 0 0,2-2 0 0,-1-3 0 0,4 1 0 15,-1-4 0 1,2-2 0-16,-3-4 0 0,0 0 0 0,0 0 0 15,29 19 0-15,-29-19 0 0,0 0 0 0,0 0 0 16,62 6 0-16,-62-6 0 0,0 0 192 0,64 3-16 0,-64-3 0 16,0 0 0-16,67 4-48 0,-67-4 0 0,0 0 0 0,68 3 0 15,-68-3-128-15,0 0 0 0,60 9 0 16,-60-9 128-16,0 0-128 0,52 10 0 0,-52-10 0 0,0 0 0 16,0 0-160-16,55 9-16 0,-55-9 0 0,0 0 0 31,0 0-736-31,0 0-160 0,0 0-16 0,0 0-18064 0</inkml:trace>
  <inkml:trace contextRef="#ctx0" brushRef="#br0" timeOffset="157717.34">21706 7288 15663 0,'0'0'688'0,"0"0"144"0,0 0-656 0,0 0-176 31,0 0 0-31,0 0 0 0,0 0 3440 0,0 0 656 16,68-22 128-16,-68 22 16 0,65-9-1216 0,-65 9-240 15,69-12-48-15,-69 12-16 0,69-14-1840 0,-69 14-368 16,69-17-80-16,-69 17-16 0,66-17-416 0,-66 17 128 16,61-19-128-16,-61 19 0 0,52-18 0 0,-52 18 0 15,0 0 0-15,49-16 0 0,-49 16 0 0,0 0 0 16,0 0 0-16,0 0 0 0,0 0-832 0,0 0-64 0</inkml:trace>
  <inkml:trace contextRef="#ctx0" brushRef="#br0" timeOffset="157908.15">21788 7465 3679 0,'-2'11'320'0,"2"-6"-320"0,1 1 0 0,0-4 0 15,2 0 2624-15,-1-1 448 0,-2-1 80 0,0 0 32 16,0 0 784-16,0 0 144 0,52 21 48 0,-52-21 0 16,0 0-2368-16,56 19-448 0,-56-19-112 0,0 0-16 15,51 10-992-15,-51-10-224 0,0 0 0 0,54 10-15296 16</inkml:trace>
  <inkml:trace contextRef="#ctx0" brushRef="#br0" timeOffset="158160.82">22322 7879 26719 0,'-1'5'1184'0,"1"-2"240"0,0-1-1136 0,0 2-288 15,1-4 0-15,-1 2 0 0,1 2 2176 0,1-1 384 16,-1 3 80-16,1 4 16 0,1 2-1120 0,-1 2-240 0,1 1-32 0,-2-2-16 0,-1 3-832 0,0 0-160 15,0 2-48-15,-1-2 0 0,0 1-208 0,-2 2 128 32,1-1-128-32,-2-3 0 0,1 1 0 0,0-2 0 0,-1-2 0 0,2-3 0 31,0-2-464-31,1-3-144 0</inkml:trace>
  <inkml:trace contextRef="#ctx0" brushRef="#br0" timeOffset="159014.56">23004 7355 10127 0,'0'0'896'0,"1"0"-704"0,-1 0-192 0,0 0 0 0,1 0 1424 0,-1 1 256 16,1-1 48-16,-1 3 16 0,2-3 1216 0,0 2 240 0,-2 0 64 0,1 0 0 15,-1 0-576-15,0 2-96 0,-2 0-32 0,1 1 0 16,-3 2-1168-16,0 2-240 16,-1 2-64-16,0 4 0 0,0-3-592 0,0 4-128 15,-1 4-32-15,-1 4 0 0,1 2-144 0,1 2-16 16,0 0-16-16,1 1 0 0,1-1-160 0,2 2 0 16,1 1 144-16,3-3-144 0,0-2 0 15,1-1 0-15,0-4 0 0,1-1 0 0,1 0 0 0,3 1 0 16,2-2 0-16,2 0 0 0,3-3 0 0,-16-16 0 15,39 27 0-15,-39-27 0 0,45 14 0 0,-45-14 0 16,54 2 0-16,-54-2-128 0,57-12 128 0,-57 12 0 16,59-25 0-16,-59 25 0 0,52-38 0 0,-52 38-128 15,44-47 128-15,-44 47 0 0,35-48-224 0,-35 48 32 0,25-50 16 0,-25 50 0 16,18-54 176-16,-10 22 0 0,-5 1-144 0,0 0 144 16,-2 2 0-16,-2 1 208 0,-3-2-16 0,-2 3-16 15,-1 1 96-15,-3 4 32 0,-3 0 0 0,0 2 0 16,-1 7-96-16,-2 1-16 0,0 2 0 0,0 2 0 15,0 4-192-15,0 1 176 0,2 1-176 0,3 2 160 16,4 0-160-16,0 0-176 0,4-1 48 0,1 2 0 31,2 1-512-31,3 2-80 0,-3-4-32 0,0 0-18192 0</inkml:trace>
  <inkml:trace contextRef="#ctx0" brushRef="#br0" timeOffset="159967.69">23807 7947 16575 0,'-1'3'1472'0,"0"-3"-1168"0,1 0-304 0,0 0 0 15,0 2 2032-15,0-2 336 0,0 2 80 0,-1 0 16 16,1 4 736-16,0-2 128 0,1 0 48 0,0 1 0 16,2-2-1792-16,-1 4-368 0,2-4-64 0,1 2 0 15,-5-5-512-15,0 0-112 0,0 0-16 0,0 0 0 16,38 20-48-16,-38-20-16 0,0 0 0 0,0 0 0 15,53 14-128-15,-53-14-48 0,0 0 0 0,57 8 0 16,-57-8-272-16,51 0 160 0,-51 0-160 0,59-3 128 0,-59 3-128 0,59-10 0 16,-59 10 0-16,54-15 0 0,-54 15-192 0,0 0 48 15,58-29 0-15,-58 29 0 16,0 0-336-16,36-40-64 0,-36 40-16 0,0 0 0 0,16-43 240 0,-16 43 64 16,0-30 0-16,-4 14 0 0,-1-3 256 0,-2 0 0 0,-3 2-128 0,-3-1 128 15,-1-1 0-15,-3-1 0 0,0 2 176 0,-1-3-176 16,-1 3 256-16,2 1-48 15,-3 0-16-15,1-2 0 0,1 1-192 0,1-2 128 16,0-1-128-16,3 1 0 0,1 1 0 0,3 3 128 16,3 0-128-16,3 0 0 0,3 5 0 0,2 0 0 15,-1 11 0-15,0 0 0 0,0 0 192 0,39-35-48 16,-39 35-16-16,0 0 0 0,60-18 32 0,-60 18 0 16,56-3 0-16,-56 3 0 0,67 3-32 0,-67-3-128 0,71 12 192 15,-71-12-64-15,71 17-128 0,-71-17 0 0,62 24 0 0,-62-24 128 16,63 32-128-16,-32-13 0 0,-3 0 0 0,-3 0 0 0,-3 0 0 0,-3 0 0 15,-3-3 0-15,-4 3 0 0,-1-3 0 0,-3-1 0 16,-3-2 0-16,-2 2 0 0,-2 1 0 0,-2-2 0 0,-1 1 0 0,-4 1 0 31,1 0 0-31,-4-1 0 0,-1 1 0 0,0 0 0 16,-1 0 0-16,-1 0 0 0,-1-1 0 0,1 1 0 16,-2 0 0-16,2 0 0 0,0 0 128 0,-1 0-128 15,2 0 0-15,2 2 0 0,2-5 0 0,1 2 0 16,1-1 0-16,1-2 0 0,3 1 0 0,1-1 0 15,1 1 0-15,3 0 0 0,0-3 0 0,2 0 0 0,0-2 0 0,-6-8 0 16,0 0 0-16,36 20 0 0,-36-20 0 0,0 0 0 0,58 9 0 0,-58-9 0 16,53-3 144-1,-53 3 0-15,62-6 0 0,-62 6 0 0,59-7-144 0,-59 7 192 16,53-13-192-16,-53 13 192 0,0 0-192 0,61-18 0 16,-61 18 0-16,0 0 0 0,0 0-240 0,0 0-16 15,56-20-16-15,-56 20 0 16,0 0-576-16,0 0-112 0,0 0-32 0,0 0-18240 0</inkml:trace>
  <inkml:trace contextRef="#ctx0" brushRef="#br0" timeOffset="163707.71">25416 7712 9215 0,'-4'0'816'0,"3"0"-656"0,1 0-160 0,0 0 0 16,0 0 2336-16,0 0 432 0,0 0 96 0,0 3 16 15,0-3 896-15,1 4 192 0,3-4 48 0,-4 0 0 16,0 0-1776-16,0 0-336 0,0 0-80 0,0 0-16 15,61 6-1056-15,-61-6-224 0,0 0-32 0,0 0-16 16,61 6-160-16,-61-6-48 0,0 0 0 0,52 4 0 16,-52-4-48-16,0 0-16 0,52 0 0 0,-52 0 0 0,0 0-64 0,0 0-16 0,60-4 0 0,-60 4 0 15,0 0-128-15,0 0 0 0,0 0 0 0,52-6 0 32,-52 6-192-32,0 0-32 0,0 0 0 0,0 0 0 15,0 0-544-15,0 0-96 0,0 0-32 0,52-27 0 0,-52 27-1760 0,0 0-352 16</inkml:trace>
  <inkml:trace contextRef="#ctx0" brushRef="#br0" timeOffset="164008.06">25427 7868 7359 0,'0'0'656'0,"0"0"-528"16,0 0-128-16,1 0 0 0,1 3 3136 0,-2-3 608 15,2 0 112-15,1 2 32 0,-3-2-160 0,0 0-16 0,0 0-16 0,0 0 0 16,0 0-1680-16,0 0-336 0,40 20-64 0,-40-20-16 16,0 0-944-16,0 0-192 0,0 0-32 0,45 15-16 15,-45-15-160-15,0 0-16 0,0 0-16 0,0 0 0 16,59 5-224-16,-59-5 128 0,0 0-128 0,0 0 0 15,53-1 0-15,-53 1 0 0,0 0 0 0,0 0 0 32,0 0-320-32,52-7-128 0,-52 7 0 0,0 0-11968 0,0 0-2400 0</inkml:trace>
  <inkml:trace contextRef="#ctx0" brushRef="#br0" timeOffset="164924.81">26170 8013 5519 0,'-8'6'496'0,"3"-3"-496"0,1-2 0 0,2 1 0 15,0-2 2816-15,1 0 448 0,0 0 112 0,-2 2 16 16,1 0 464-16,-2 1 112 0,1 0 0 0,0 0 16 15,2-2-1360-15,1 1-256 0,1-2-64 0,2 3-16 16,-3-3-1376-16,0 0-272 0,0 0-48 0,0 0-16 16,0 0-64-16,0 0-32 0,56 4 0 0,-56-4 0 15,0 0-160-15,0 0-48 0,63-3 0 0,-63 3 0 16,0 0-128-16,54-4-16 0,-54 4-128 0,0 0 192 16,61-9-192-16,-61 9 0 0,0 0 0 0,68-17 0 15,-68 17 0-15,0 0 0 0,67-17 0 0,-67 17 0 0,0 0 0 0,60-20 0 16,-60 20 0-16,0 0-160 0,0 0-64 0,44-32-16 15,-44 32 0-15,0 0 0 0,9-25 240 0,-12 17-144 16,1-2 144-16,-4 0-128 0,-2 0 128 0,0 0 0 16,-5-1 0-16,2 1 0 0,0 0 0 0,-3 0 0 15,-3-4 0-15,-2 0-128 0,-2-5 128 0,0 3 0 16,2 0 0-16,0-2 0 0,3 2-208 0,1 0 32 16,2 0 16-16,3-2 0 0,4 5-32 0,2 0-16 15,3-3 0-15,3 4 0 0,-2 12 208 0,12-29 0 16,-12 29 0-16,0 0-144 0,36-34 144 0,-36 34 0 15,0 0 0-15,52-31 0 0,-52 31 256 0,0 0-32 16,74-22 0-16,-74 22 0 0,67-5-16 0,-67 5 0 16,71 3 0-16,-71-3 0 0,66 14-208 0,-66-14 176 15,60 21-176-15,-60-21 160 0,49 26-160 0,-49-26 0 0,44 28 0 0,-44-28 0 16,35 33 0-16,-35-33 0 0,29 28 0 16,-29-28 0-16,21 28 0 0,-14-15 0 0,-2-3 0 0,-2 1 0 15,-1-1 0-15,-1 2 0 0,-1-2 128 0,-1 2-128 16,-1 4 0-16,-1-2 0 0,-2 1 0 0,0 1 0 0,-1-4 0 0,0 2 0 15,0 1 128-15,0-3-128 16,-2 2 0-16,2 0 0 0,-1 0 0 0,2 1 0 0,0-3 0 0,1-1 0 16,0 1 128-16,2-1-128 15,2 0 0-15,-1-1 192 0,2 0-192 0,1 0 192 16,2 1 0-16,0-1 0 0,2-3 0 0,-6-7 0 16,17 18-64-16,-17-18 0 0,0 0 0 0,30 19 0 15,-30-19 0-15,0 0 0 0,51 20 0 0,-51-20 0 16,42 12 64-16,-42-12 0 0,48 13 0 0,-48-13 0 0,49 6-64 0,-49-6 0 0,47 6 0 0,-47-6 0 15,0 0-128-15,57 4 128 0,-57-4-128 0,0 0 128 16,0 0-128 0,50 3 0-16,-50-3 0 0,0 0 0 0,0 0 0 0,0 0-192 15,0 0 0-15,0 0 16 16,0 0-896-16,0 0-176 0,50 5-32 0,-50-5-18608 16</inkml:trace>
  <inkml:trace contextRef="#ctx0" brushRef="#br0" timeOffset="171659.37">28290 5080 17503 0,'2'0'1552'0,"1"0"-1232"15,-2 0-320-15,-1 2 0 0,0-2 1744 0,1 1 304 16,2 2 48-16,0 1 16 0,2 1 128 0,0 2 48 16,0 2 0-16,0 1 0 0,-1-1-992 0,-2 4-192 15,1-1-32-15,-2 1-16 0,2-1-320 0,-3 2-64 16,1 0-16-16,0 2 0 0,0 1-288 0,1-4-64 15,0 4-16-15,-1 0 0 0,0 0-128 0,2 0-32 16,-2 3 0-16,0-2 0 0,1-1-128 0,-2 1 0 16,1 1 144-16,-1-2-144 0,-1 0 0 0,1-1 0 15,0-2 0-15,0-4 128 0,0 1-128 0,1-6 0 16,0 0 0-16,3-4 0 0,1-1 128 0,-5 0-128 16,0 0 128-16,0 0-128 0,57-36 384 0,-57 36 0 0,53-41 0 0,-15 13 0 15,12-9 64-15,10-8 0 0,11-7 16 0,8-9 0 16,2 0-144-16,10-8-48 0,10-4 0 0,5 0 0 15,2 1-32-15,-9 8-16 0,-10 7 0 0,1 0 0 16,1 0-96-16,-7 3-128 0,-11 7 176 0,-9 6-176 16,-7 4 0-16,-8 5 0 0,-6 7 0 0,0 5 0 15,-43 20-256-15,76-37-16 0,-76 37 0 0,67-23-20144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3T18:28:20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9866 6856 911 0,'0'0'0'16,"0"-3"0"-16,0 3 0 0,2-2 0 16,-1 0 1008-16,0-1 112 0,2-6 32 0,-1-1 0 0,-2 10-544 0,0 0-96 0,0 0-32 0,19-41 0 15,-19 41 608-15,0 0 112 0,0 0 16 0,21-44 16 16,-21 44 784-16,0 0 160 0,0 0 16 0,0 0 16 16,17-37-464-16,-17 33-80 15,0 0-32-15,0-1 0 0,0 2 16 0,-1-1 0 16,0 1 0-16,-1 0 0 0,1 3-240 0,1-4-64 15,-1 2 0-15,0 2 0 0,-1-3-336 0,1 2-80 16,-1 1-16-16,0 0 0 0,1 0-336 0,-1 0-64 16,0 0 0-16,0 1-16 0,-2 2-240 0,1-1-32 15,-1-1-16-15,-1 3 0 0,0 1-64 0,1-1-16 16,-2 2 0-16,0 0 0 0,0 4 0 0,-2 0-128 16,2 1 192-16,0 2-64 0,0 0-128 0,-2 3 128 15,1 0-128-15,-2 3 128 0,2 0-128 0,-1 2 0 0,2-5 0 16,-1 0 128-16,1 1-128 0,-2 1 0 0,0 4 0 0,-1 1 0 0,1 1 0 0,1-5 0 15,1-3 128-15,1-4-128 0,0-1 0 0,0 1 0 16,1-2 0-16,1-3 0 16,-1 2 0-16,0-3 0 0,0 0 0 0,1-2 0 15,-2-1 0-15,1 2 0 0,0-3 0 0,-1 0 0 16,2 0 0-16,-2-2 0 0,0 0 0 0,0 0 0 16,0 0 0-16,-1-2 160 0,1 2-160 0,0-4 160 15,0-2-160-15,0 0 192 16,1 0-192-16,1 0 192 0,0-1-192 0,1 0 0 0,-1-4 144 0,1-3-144 15,-2 2 0-15,3-4 128 0,-1 0-128 0,1 1 0 16,-1 5 0-16,1 0 0 0,-1 0 0 0,1-1 0 16,1 4 0-16,-1-3 0 0,0-1 0 0,1 3 0 15,0 6 0-15,-2 1 0 0,2-2 0 0,0 3 128 0,0 3-128 16,0-3 0-16,-1 1 128 0,1 1-128 0,0 2 144 0,0 2-144 16,0 0 192-16,0 2-192 0,1 3 160 0,-2-1-160 15,1 0 128-15,0 4-128 0,-1 3 0 0,0-4 0 16,1 3 128-16,0 2-128 0,1-7 0 0,-1 1 0 0,0 0 0 0,1 1 0 15,-1-1 0-15,0-2 0 0,0-1 0 0,1-3 0 16,1 1 0-16,-1-3 0 16,0 1 0-16,2-1 0 0,-1-1 0 0,2 0 0 15,-1-1 0-15,2 0 0 0,0 0 0 0,0-2 0 16,1 0 0-16,2 0 0 0,-2 1 0 0,1-2 0 16,2 1 0-16,-9 0 0 0,0 0 0 0,0 0 0 15,0 0 0-15,0 0 0 0,61-16 0 0,-61 16 0 16,0 0 128-16,0 0-128 0,0 0 0 0,55-29 0 0,-55 29 0 0,0 0 0 0,0 0 0 0,0 0 0 15,56-28 0-15,-56 28 0 32,0 0-704-32,0 0-64 0,0 0 0 0,43-35-18352 0</inkml:trace>
  <inkml:trace contextRef="#ctx0" brushRef="#br0" timeOffset="618.72">10174 6540 1839 0,'-2'6'160'0,"1"-6"-160"0,-1 3 0 0,2-3 0 15,0 1 2112-15,-1-1 384 0,1 0 64 0,-1 0 32 0,0 0 1152 0,-1-1 224 16,0-2 64-16,0 0 0 16,-1-2-992-16,-1 0-192 0,2-4-32 0,-2 3-16 15,0-4-1312-15,1-2-256 0,0-2-48 0,1-3-16 0,1-1-592 0,1-3-112 0,2-1-16 0,-1-4-16 31,2-1-32-31,-2-1 0 0,0-1 0 0,0 3 0 16,1 0-80-16,-2 5 0 0,0 1-16 0,-2 2 0 16,0-4-112-16,1-1 0 0,-1 2-16 0,1 1 0 15,0 4-48-15,0 2 0 0,0 4 0 0,1 2 0 16,-2 2-128-16,2 1 0 0,2 1 144 0,-1 3-144 0,1-1 128 0,3 2-128 16,0 0 128-16,1 0-128 0,1 0 0 15,-1 2 0-15,-6-2 0 0,0 0 128 0,0 0-128 0,0 0 0 16,37 14 0-16,-30-11 0 0,2 2 0 0,0-1 0 15,-1 0 0-15,0 0 0 0,-1 1-160 0,-1-2 160 16,2 3-192-16,-2 1 192 16,1-4-752-16,-1 1-32 0,-1 1-16 0,0-1-18464 15</inkml:trace>
  <inkml:trace contextRef="#ctx0" brushRef="#br0" timeOffset="873.32">9928 6315 18431 0,'2'6'816'0,"-1"-2"160"0,1-2-784 0,1 0-192 0,-1 0 0 0,-1-2 0 15,3 3 1984-15,1-2 336 0,-5-1 80 0,0 0 16 16,0 0-160-16,56 12-16 0,-56-12-16 0,0 0 0 15,58 0-1392-15,-58 0-288 0,0 0-48 0,59-7-16 16,-59 7-480-16,0 0 0 0,56-3 0 0,-56 3 0 16,0 0-368-16,0 0-16 0</inkml:trace>
  <inkml:trace contextRef="#ctx0" brushRef="#br0" timeOffset="1243.76">10382 6407 1839 0,'-1'1'160'0,"0"1"-160"0,1-2 0 0,0 0 0 0,-2 3 2384 0,2-3 448 16,-1 0 96-16,0 1 16 0,-2 2 1088 0,1 0 208 15,-2 2 48-15,-1-1 16 0,0 2-1616 0,0 0-336 16,0-2-64-16,1 2-16 0,0-2-1120 0,0 2-240 16,-1 0-32-16,1 3-16 0,2-3-464 0,-1 4-80 15,2-4-32-15,0 4 0 0,1-4-288 0,0 4 160 16,2-4-160-16,1 0 128 0,-1 1-128 0,3-4 0 15,2 1 0-15,-7-4 0 0,0 0 0 0,0 0 0 16,0 0 0-16,0 0 0 0,54-7-144 0,-54 7 144 16,0 0 0-16,0 0 0 0,0 0-432 0,48-31 32 15,-48 31 0-15,0 0 0 16,0 0-384-16,0 0-80 0,0 0-16 0,0 0 0 0,20-39 736 0,-21 36 144 0,-2-2 0 16,0 1 0-16,-2 0 512 0,0 1 48 0,0-4 16 0,-1 2 0 15,-1 2-80-15,1-3-16 0,-1-1 0 0,-1 4 0 16,2-1-304-16,0-1-176 0,1 1 192 0,1 1-192 15,2 0 0-15,1-1 0 0,1 1 0 0,1 0 0 32,3 1-528-32,-2 1-224 0,3-2-32 0,-1 3-10544 0,2 0-2112 0</inkml:trace>
  <inkml:trace contextRef="#ctx0" brushRef="#br0" timeOffset="1616.43">10550 6464 6447 0,'0'1'576'0,"0"1"-576"16,0 1 0-16,0-3 0 0,0 1 2496 0,0 1 400 16,-1 5 80-16,1-1 16 0,0 1 272 0,0 4 48 15,0 0 16-15,0 1 0 0,0-3-1280 0,1 1-240 16,0-1-48-16,1-3-16 0,0 0-720 0,2 2-160 16,0-2-32-16,-1-2 0 0,2 1-384 0,-1-2-96 15,0 0-16-15,-1-2 0 0,1 2-128 0,-3-2-16 16,2-1-16-16,-2 0 0 0,0-1-176 0,1-3 128 15,-2 1-128-15,0-3 128 0,0 0-128 0,0-3 160 16,-2-2-160-16,1-1 160 0,0-4 0 0,1 1 0 0,0 3 0 0,-1-2 0 16,1 2 112-16,0-3 32 0,0 4 0 0,0-2 0 15,0 2-48-15,0 0-16 0,0 2 0 0,1 1 0 16,-1 8-32-16,0 0 0 0,0 0 0 0,0 0 0 16,0 0-64-16,0 0-16 0,0 0 0 0,0 0 0 15,0 0-128-15,0 0 0 0,0 0 144 0,0 0-144 0,49-30 0 0,-43 31 0 0,-6-1 0 0,0 0 0 31,0 0 0-31,33 13 0 0,-26-8 0 0,0-4 0 16,-3 1-448-16,2 2 0 0,1 2 0 0,0-2 0 16,-1 1-832-16,-1-1-192 0</inkml:trace>
  <inkml:trace contextRef="#ctx0" brushRef="#br0" timeOffset="2567.6">11321 6482 11967 0,'1'-2'1072'0,"0"-1"-864"15,0 2-208-15,-1 1 0 0,0-3 2176 0,2 3 384 16,-1-2 64-16,0-2 32 0,2 1 704 0,-1 0 144 15,-1-1 16-15,0 1 16 0,-1 3-1408 0,0-3-272 16,-1 3-64-16,-1 0-16 0,1 0-1120 0,-2 0-208 0,-1 3-64 16,1-3 0-16,-1 0-112 0,-1 0-16 15,0 0-16-15,-1 0 0 0,0 1-80 0,-1-1-16 16,0 2 0-16,-2 2 0 0,-2-1-144 0,0 0 0 16,-1 3 144-16,-1 3-144 0,1 1 0 0,3 0 0 15,3-4 0-15,1 0 0 0,0 4 0 0,3 2 0 0,-1 1-176 0,2-3 176 16,2 0-192-16,1 0 192 0,1-2-208 0,2 0 80 15,1-2 128-15,2-1 0 0,1-2-144 0,-9-3 144 16,0 0 0 0,0 0-144-16,0 0 144 0,56-6 0 0,-56 6-128 0,0 0 128 0,0 0 0 0,61-31 0 15,-61 31 0-15,0 0 0 0,0 0 0 0,43-36 0 16,-43 36 0-16,0 0 0 0,0 0 0 0,0 0 0 16,31-40 0-16,-28 33 0 0,-1 4 0 0,-1-3 0 15,-1 2 0-15,0 1 0 0,-1 0 144 0,1 0-144 16,-1 3 192-16,0-2-32 0,-1 1-16 0,1 1 0 0,0 1 0 0,-2 1 0 15,2 1 0-15,0 0 0 0,-1 0-144 0,0 3 192 16,1-1-192-16,0 0 192 0,0 1-192 0,-1 2 0 16,1 0 0-16,0 2 128 0,0 2-128 0,-1-2 0 0,2 3 0 0,0-3 0 15,0-2 0-15,0 0 0 0,0 2 0 0,2-2 0 16,-2-2-176-16,2 3-64 16,1-3-16-16,-1 2 0 15,2-5-320-15,-1 2-64 0,2-3 0 0,-1 0-11808 16,1-2-2352-16</inkml:trace>
  <inkml:trace contextRef="#ctx0" brushRef="#br0" timeOffset="2885.74">11507 6106 7359 0,'0'0'656'0,"0"0"-528"0,0 0-128 0,0 0 0 16,2 0 3248-16,-2 0 608 0,-2 1 128 0,2 2 32 0,-1-1-48 0,-1 0-16 16,0 1 0-16,1 2 0 15,0 1-2080-15,1-2-400 0,0 2-96 0,0 0-16 16,0 1-848-16,1 0-192 0,0 2-16 0,2-2-16 16,-2 2-128-16,2 1-32 0,-1 0 0 0,-1 2 0 15,2 0-128-15,-2 3 0 0,1 1 0 0,-2 0 128 16,2 3-128-16,-1-1 0 0,-1 2 0 0,0 0 0 15,-1 2 0-15,1 2 0 0,-2-2 0 0,2 0 0 16,0-2 0-16,0 1 0 0,0 1 0 0,0-2 0 0,2-1 0 16,-1-1 0-16,0-2 0 0,0-2 0 15,2-2-448-15,-2 1-80 0,-1-3-16 16,3-2-11728-16,-2-2-2336 0</inkml:trace>
  <inkml:trace contextRef="#ctx0" brushRef="#br0" timeOffset="3251.79">11668 6119 7359 0,'0'0'656'0,"0"-2"-528"0,0 1-128 0,1 1 0 0,-1 0 3056 0,0 0 576 15,2-2 112-15,-2 0 32 16,1 2 64-16,0-2 32 0,0 2 0 0,1-3 0 15,0 6-1776-15,-1-3-368 0,0 2-64 0,2 2 0 16,-1 2-1008-16,1 0-192 0,-1 1-32 0,1 2-16 16,1 4-96-16,-2 3-32 0,-1 0 0 0,0 3 0 15,1-1-80-15,-2 2-16 0,1 5 0 0,-1 3 0 16,-1 0 0-16,1 1 0 0,0-6 0 0,0 5 0 16,-2-2-16-16,2 5-16 0,-1-3 0 0,0 0 0 15,-1 5-32-15,0-5-128 0,1 0 192 0,0-2-64 16,1-1-128-16,-1-6 160 0,1-3-160 0,0 0 160 15,-2-1-160-15,2-2 0 0,-1-4 0 0,1 1 0 16,1-4 0-16,1-5 0 0,-1-1 0 0,3-1 0 16,-1-3-480-16,-3 4-80 15,0 0-16-15,0 0-19264 0</inkml:trace>
  <inkml:trace contextRef="#ctx0" brushRef="#br0" timeOffset="17240.89">20356 3357 11055 0,'-12'-1'976'0,"6"1"-784"15,-1 0-192-15,2 0 0 0,2 0 1104 0,0 0 176 16,1 1 48-16,-3 2 0 16,-3-1 1440-16,-1 4 304 0,-1 4 48 0,1 0 16 15,3 2-736-15,1-2-144 0,1 5-16 0,4-1-16 16,0 1-720-16,4-2-144 0,1 2-16 0,2-1-16 15,3-2-800-15,-10-12-144 0,29 19-48 0,-29-19 0 0,0 0-336 0,50 9 0 0,-50-9 0 0,61-9 0 32,-61 9 0-32,68-21 0 0,-68 21 0 0,72-30 0 0,-72 30 0 0,63-37 0 0,-63 37 0 15,47-37 0-15,-47 37-256 0,31-36 16 16,-31 36 16-16,0 0 0 16,16-41-480-16,-19 31-80 0,-2 0-32 0,-2 2 0 0,-2 4 816 0,-3 0 0 15,-4 3 0-15,-2 1 144 0,2 1 432 0,-2 0 96 16,-3 3 16-16,-4 1 0 0,-1 1-304 0,0 2-48 15,0 0-16-15,0-1 0 0,1 5-64 0,-1-2-32 16,4 2 0-16,2 2 0 0,2 2-224 0,2 2 0 16,2 1 128-16,3 3-128 0,2 0 0 0,4-2 0 15,3-1 0-15,2-1 0 0,2 1 144 0,5-1-144 16,2-2 128-16,3 1-128 0,1-4 0 0,-13-13 128 16,34 25-128-16,-34-25 0 0,47 20 128 0,-47-20-128 15,63 21 0-15,-63-21 128 0,66 13-128 0,-66-13 128 16,59 9-128-16,-59-9 128 0,49 4-128 0,-49-4 0 0,0 0 0 15,54-2 0-15,-54 2 0 0,0 0 0 0,0 0 0 0,0 0 0 16,56-24-272-16,-56 24-48 0,0 0 0 0,0 0-18400 16</inkml:trace>
  <inkml:trace contextRef="#ctx0" brushRef="#br0" timeOffset="17474.13">20935 3697 27759 0,'-1'-2'608'0,"-1"2"128"0,2-3 32 0,2 2 0 0,-1-1-608 0,0-2-160 0,-1 4 0 0,0 0 0 16,0 0 3072-16,0 0 576 0,0 0 112 0,33-47 16 15,-33 47-2272-15,0 0-464 0,38-57-80 0,-38 57-32 16,33-45-464-16,-33 45-80 0,41-50-32 0,-41 50 0 16,48-55-352-16,-48 55 0 0,46-52 0 0,-46 52 0 0,37-48 0 0,-37 48 0 15,23-37 0-15,-23 37 0 16,0 0 0-16,19-38 0 0,-19 38 0 0,0 0 0 15,0-29-576-15,0 29-16 0,-4-16-16 0,0 9-19168 16</inkml:trace>
  <inkml:trace contextRef="#ctx0" brushRef="#br0" timeOffset="17675.06">21032 3248 15663 0,'0'7'1392'0,"0"-4"-1120"16,2-3-272-16,-1 3 0 0,0 0 2352 0,0 4 400 15,2 3 96-15,1 8 16 0,1 4 528 0,1 7 96 16,-1-1 32-16,1 1 0 0,1-3-2176 0,-1 0-448 0,2 1-64 0,1-1-32 16,-2 1-608-16,0-1-192 0,1 2 128 0,0-5-128 15,0 1 0-15,-1-1 0 16,2-5 0-16,0-1 0 0,1-2 0 0,-2-5 0 0,-8-10 0 0,0 0 0 16,0 0-480-16,0 0 0 0</inkml:trace>
  <inkml:trace contextRef="#ctx0" brushRef="#br0" timeOffset="17856.72">21432 3356 32255 0,'-6'4'1424'0,"3"-2"304"0,1-2-1392 0,1 1-336 0,-1-1 0 0,2 0 0 0,0 0 1584 0,0 0 240 16,-1-1 48-16,0 1 16 0,1 0-1040 0,0 0-208 15,0 0-32-15,0 0-16 0,0 0-592 0,0 0 0 16,36-34 0-16,-36 34 0 15,0 0-544-15,0 0-176 0,0 0-48 0,49-7-16736 16</inkml:trace>
  <inkml:trace contextRef="#ctx0" brushRef="#br0" timeOffset="17982">21449 3628 28559 0,'-12'10'1264'0,"6"-4"272"0,1-2-1232 0,1-2-304 15,3-2 0-15,0 3 0 0,2-3 1920 0,-1 1 336 0,-1 1 64 0,1-2 16 0,1 0-1152 0,-1 0-224 16,0 0-64-16,0 0 0 0,0 0-736 0,38-34-160 15,-38 34 0-15,0 0-17856 16</inkml:trace>
  <inkml:trace contextRef="#ctx0" brushRef="#br0" timeOffset="19206">22400 4027 17503 0,'-5'0'1552'0,"3"0"-1232"0,2 0-320 0,0 0 0 15,1 0 1776-15,-1 3 288 0,0-3 64 0,-1 2 16 16,1 0 736-16,0 3 128 0,1-2 48 0,1 3 0 15,1-2-1424-15,1 0-288 0,1 1-48 0,-1-4-16 16,-4-1-672-16,0 0-144 0,0 0-16 0,0 0-16 16,0 0-240-16,66-16-64 0,-66 16 0 0,0 0 0 15,54-38-128-15,-54 38 160 0,42-39-160 0,-42 39 160 16,54-53-160-16,-54 53 192 0,53-65-192 0,-53 65 192 16,44-61-192-16,-44 61 192 0,34-58-192 0,-22 31 192 15,-12 27-64-15,22-52 0 0,-12 25 0 0,-1-3 0 16,0-1-128-16,-3 0 160 0,0 3-160 0,-2-1 160 0,-2 3-160 15,-2 0 0-15,-1 3 0 0,-4-1 128 0,0 3-128 0,-2 1 0 16,-2-2 0-16,0 4 128 0,1 2-128 0,-1-1 0 16,-1 5 0-16,0 0 128 0,3-1-128 0,-2 6 0 0,3 1 0 0,-2 0 0 15,4 2 0-15,-1 1 0 0,0 3 144 0,1 0-144 16,0 3 176-16,0-2-48 16,2 3 0-16,0 1 0 0,-1 1-128 0,3 0 128 15,0-2-128-15,1 2 128 0,2 1-128 0,2 2 0 16,-5-9 0-16,0 0 0 0,23 22 0 0,-23-22 0 15,0 0 0-15,40 20 0 0,-40-20 0 0,0 0 0 16,57 22 0-16,-57-22 0 0,0 0 0 0,65 18 0 16,-65-18 0-16,0 0 0 0,68 7 0 0,-68-7 0 0,0 0 0 0,68 3 0 0,-68-3 0 0,0 0 0 15,65-7 0-15,-65 7 0 16,0 0 0-16,0 0 0 0,59-3 0 0,-59 3 0 16,0 0 0-16,0 0 0 0,0 0 0 0,0 0 0 15,0 0 0-15,0 0 0 0,0 0-128 0,0 0 128 31,0 0-816-31,0 0-80 0,0 0-32 0,0 0-18400 0</inkml:trace>
  <inkml:trace contextRef="#ctx0" brushRef="#br0" timeOffset="19473.25">22755 3666 19343 0,'1'3'1728'16,"-1"1"-1392"-16,1-2-336 0,1-1 0 0,-2-1 1920 0,0 0 304 15,0 0 64-15,0 0 16 0,23 25 480 0,-23-25 96 16,24 19 32-16,-24-19 0 0,0 0-1696 0,48 17-320 16,-48-17-80-16,0 0-16 0,53 8-560 0,-53-8-112 15,0 0-128-15,0 0 176 0,61-6-176 0,-61 6 0 16,0 0 0-16,0 0 0 0,0 0 0 0,54-13 0 15,-54 13 0-15,0 0 0 0,0 0-192 0</inkml:trace>
  <inkml:trace contextRef="#ctx0" brushRef="#br0" timeOffset="19839.8">23405 3749 3679 0,'-6'3'320'0,"4"-3"-320"0,-1 0 0 0,2 0 0 15,0 0 2496-15,1 0 416 0,1 2 96 0,-1-2 0 16,3 1 1024-16,-1 2 208 0,2-1 48 0,-4-2 0 0,0 0-1200 0,0 0-224 16,34 16-48-16,-34-16-16 0,0 0-1872 0,0 0-368 15,51 10-80-15,-51-10-16 16,0 0-272-16,0 0-48 0,59 8-16 0,-59-8 0 0,0 0-128 0,0 0 0 16,0 0 0-16,50 8 0 0,-50-8 0 0,0 0 0 15,0 0 0-15,0 0 0 0,0 0 0 0,0 0 0 16,0 0-176-16,0 0-18512 15</inkml:trace>
  <inkml:trace contextRef="#ctx0" brushRef="#br0" timeOffset="20073.5">23344 3875 20271 0,'0'0'896'0,"0"0"192"0,0 0-880 0,0 0-208 0,0 0 0 0,0 0 0 0,0 0 2192 0,0 0 400 16,0 0 80-16,0 0 16 16,50 10-368-16,-50-10-64 0,0 0-16 0,0 0 0 15,56 9-1344-15,-56-9-256 0,0 0-64 0,46 6-16 16,-46-6-560-16,0 0 0 0,0 0 0 0,52 3 0 16,-52-3 0-16,0 0 0 0,0 0 0 0,0 0-11840 15,0 0-2352-15</inkml:trace>
  <inkml:trace contextRef="#ctx0" brushRef="#br0" timeOffset="21155.7">24370 3209 16575 0,'0'0'1472'0,"0"0"-1168"0,0 0-304 0,0 0 0 16,0 0 1408-16,0 0 208 0,0 0 48 0,0 0 16 15,0 0 480-15,0 0 80 0,43-24 32 0,-43 24 0 16,0 0-560-16,0 0-112 0,0 0-32 0,0 0 0 16,0 0-896-16,0 0-176 0,0 0-48 0,0 0 0 15,0 0 192-15,0 0 16 0,0 0 16 0,0 0 0 0,0 0-400 0,0 0-80 16,-2 23 0-16,-9-17-16 0,0 4-176 0,-3-2 160 16,0 2-160-16,-1-2 160 0,-1 3-160 0,-1-1 0 15,0 0 144-15,-2 2-144 0,-1 0 0 0,2 1 128 16,2 0-128-16,0 0 0 0,2-1 128 15,1 0-128-15,1-1 160 0,4 2-160 0,0-2 144 0,2 0-144 16,2 1 128-16,2 1-128 0,1-5 0 0,1 2 0 16,1 3 128-16,3-1-128 0,-1-2 0 0,-3-10 0 15,12 20 0-15,-12-20 0 0,14 21 0 0,-14-21 0 16,0 0 0-16,26 23 0 0,-26-23 0 0,0 0 0 16,28 23 0-16,-28-23 0 0,0 0 0 0,0 0 0 15,32 27 0-15,-32-27 0 0,0 0 0 0,0 0 0 0,0 0 0 0,21 20 0 16,-21-20 0-16,0 0 0 0,2 12 0 0,-2-12 0 0,-1 6 0 0,-2-2 0 15,1 1 0-15,-2-2 0 16,1 1 0-16,-1 2 0 0,-1-3 0 0,0 3 0 16,-1-2 0-16,-2 2 0 0,1 0 0 0,-2-2 0 15,-1 2 0-15,-1 1 0 0,0 2 0 0,0 0 0 16,0-2 0-16,1 2 0 0,0 1 0 0,0-2 0 16,3 2 0-16,1 0 0 0,-1-1 0 0,4-3 0 15,-1 4 0-15,3-4 0 0,1 0 0 0,0 2 0 16,0-8 0-16,0 0 0 0,8 14 0 0,-8-14 0 15,0 0 0-15,0 0 0 0,0 0 0 0,35 20 0 16,-35-20 0-16,0 0 0 0,0 0 0 0,42 20 0 0,-42-20 0 0,0 0 0 0,0 0 0 0,40 27 0 16,-40-27 0-16,0 0 0 15,19 22 0-15,-19-22 0 0,0 0 0 16,14 23 0-16,-14-23 0 0,6 16 0 0,-6-16 0 0,4 12 0 16,-4-12 0-16,0 0 0 0,5 16 0 0,-5-16 0 15,1 13 0-15,-1-13 0 0,1 8 0 0,-1-8 0 16,0 10 0-16,-1-4 0 0,0 1 0 0,-2-4 0 0,1 3 0 0,-2 1 0 0,-1-4 0 15,-1 4 0-15,0-1 0 0,-2 0 0 0,1 0 0 0,-2-2 0 32,1 4 0-32,-2-4 0 0,1 2 208 0,1 1-32 15,-1-1-16-15,0-3 0 0,2 5-16 0,-1-2 0 16,2 3 0-16,0-1 0 0,1 0-144 0,0 0 0 16,-1 2 0-16,1 0 128 0,0 0-128 0,0 1 0 0,0-1 0 15,1 0 0-15,2 0 0 0,1-1 0 16,0 0 0-16,1-2 0 0,1-1 0 0,0 0 0 0,-1-6 0 0,6 12 0 0,-6-12 0 0,0 0 0 15,0 0 0-15,25 26 0 0,-25-26 0 0,0 0 0 32,23 19 0-32,-23-19 0 0,0 0 0 0,0 0 0 0,41 20 0 0,-41-20 0 15,0 0 0-15,0 0 0 0,60 6-144 0,-60-6-12720 32,0 0-2560-32</inkml:trace>
  <inkml:trace contextRef="#ctx0" brushRef="#br0" timeOffset="22322.61">25003 3634 8287 0,'0'-6'736'0,"-1"2"-592"0,1 2-144 0,0-2 0 0,1 4 864 0,-1-2 144 16,1 2 16-16,1-4 16 0,-1 1 1712 0,-1 3 352 15,0 0 64-15,0 0 16 0,0 0-32 0,0 0 0 16,0 0 0-16,0 0 0 0,0 0-1616 0,0 0-336 0,0 0-64 0,0 0-16 15,0 0-304-15,26 25-64 0,-29-11-16 0,1 2 0 16,-1 1-416-16,0 3-64 16,-2 2-32-16,0 3 0 0,-1-2-224 0,-2 5 0 15,2-2 0-15,-1 0 0 0,-1 2 0 16,1 3 0-16,-2-5 0 0,2 1 0 0,-1-2 0 0,2-3 0 16,-1 0 0-16,-1 1 0 0,1-5 0 0,1-2 0 15,1-3 0-15,0 0 0 0,1-4 0 0,1 1 0 0,2-4 0 0,1 0 0 0,0-2 0 0,3 0-128 16,-1-2 128-16,-2-2 0 0,0 0 0 0,0 0 0 15,0 0 0-15,0 0 0 16,0 0 0-16,60 10 0 0,-60-10 0 0,0 0 0 16,0 0 0-16,69-3 128 0,-69 3-128 0,0 0 144 15,68-1 32-15,-68 1 0 0,0 0 0 0,68 0 0 16,-68 0-176-16,0 0 160 0,62 4-160 0,-62-4 160 16,0 0-160-16,49 6 0 0,-49-6 0 0,0 0 0 15,0 0 0-15,0 0 0 0,47 9 0 0,-47-9 0 31,0 0-448-31,0 0-32 0</inkml:trace>
  <inkml:trace contextRef="#ctx0" brushRef="#br0" timeOffset="22599.62">24944 3569 11967 0,'1'0'1072'0,"1"-2"-864"16,1 2-208-16,-1 0 0 0,-2 0 2272 0,0 0 416 15,0 0 64-15,0 0 32 0,0 0 1392 0,66-6 288 16,-66 6 48-16,51 0 16 0,-51 0-2864 0,55 0-576 16,-55 0-128-16,58 1 0 0,-58-1-720 0,60 3-240 15,-60-3 144-15,57 2-144 0,-57-2 0 0,50 0 0 16,-50 0 0-16,0 0 0 0,66 0 0 0,-66 0 0 15,0 0 0-15,0 0 0 0,58 0-272 0,-58 0-48 16</inkml:trace>
  <inkml:trace contextRef="#ctx0" brushRef="#br0" timeOffset="22818.1">24947 3847 22111 0,'-1'9'976'16,"1"-8"208"-16,1 1-944 0,-1-2-240 0,0 0 0 0,0 0 0 15,0 0 1024-15,0 0 176 0,0 0 16 0,0 0 16 16,56 9-288-16,-56-9-64 0,0 0-16 0,68 0 0 16,-68 0-624-16,0 0-240 0,73 4 176 0,-73-4-176 15,48 6 0-15,-48-6-160 0,47 10 0 0,-47-10-12992 16</inkml:trace>
  <inkml:trace contextRef="#ctx0" brushRef="#br0" timeOffset="23623.83">26250 4418 12895 0,'-2'4'1152'0,"2"-2"-928"0,0-2-224 0,0 0 0 16,0 0 1152-16,0 0 176 0,0 0 32 0,0 0 16 16,13 16 1680-16,-13-16 336 0,11 19 64 0,-11-19 0 15,13 23-1184-15,-6-8-240 0,0-1-48 0,-1 2-16 16,2 1-1264-16,-3-1-240 0,1 0-48 0,-1 1-16 0,-2-3-272 0,2 2-128 15,-2 1 0-15,0-5 128 0,-1 0-128 0,0-1 0 16,-1-2 0-16,-1 1-176 0,0-4 32 0,0 0 0 16,-1-3 0-16,-1 0-16976 15</inkml:trace>
  <inkml:trace contextRef="#ctx0" brushRef="#br0" timeOffset="24139.99">26863 3760 10127 0,'-6'-2'896'0,"2"-2"-704"0,1 2-192 0,2 2 0 16,0-3 2624-16,1 3 512 0,-1 0 80 0,0-1 32 15,-1 1 96-15,0 0 32 0,-1 0 0 0,1 1 0 16,-1 4-1152-16,1 1-240 0,-1-1-32 0,2 6-16 16,-1-1-1104-16,1 4-208 0,-1 3-48 0,1-1-16 15,0 0-160-15,0 3-16 0,-1 3-16 0,1-5 0 16,0 4-240-16,0-1-128 0,-1 3 160 0,1-2-160 16,0 1 0-16,-2 0 128 0,0 3-128 0,-1-3 0 15,0 0 0-15,-2 1 0 0,1-1 0 0,-2 0 0 16,-1 0 0-16,1-1 0 0,-2 2 0 0,1-4 0 15,0-2 0-15,0-1 0 0,0 0-128 0,1-2 128 0,-1-1 0 0,2-3 0 0,1-2-128 0,1 0 128 16,1-2 0-16,1 0 0 16,2-6-128-16,0 0 128 0,0 0 0 0,0 0 0 15,0 0 0-15,0 0 0 0,0 0 0 0,0 0 0 16,55 0 0-16,-55 0 0 0,0 0 0 0,0 0 0 0,62-16 0 0,-62 16 0 0,0 0 0 16,68-21 0-1,-68 21 0-15,54-14 0 0,-54 14 0 0,0 0 128 16,72-16-128-16,-72 16 0 0,54-12 0 0,-54 12 0 0,50-10 0 0,-50 10 0 0,0 0 0 0,57-16 0 15,-57 16 0-15,0 0 0 0,0 0 0 0,0 0 0 32,50-18 0-32,-50 18 0 15,0 0-640-15,0 0-64 0,0 0 0 0,0 0-18272 0</inkml:trace>
  <inkml:trace contextRef="#ctx0" brushRef="#br0" timeOffset="24389.79">26729 3748 15663 0,'0'0'1392'0,"0"0"-1120"0,0 0-272 0,0 0 0 16,0 0 2400-16,0 0 416 0,0 0 96 0,55-16 16 15,-55 16 752-15,52-11 160 0,-52 11 16 0,60-14 16 0,-60 14-2416 0,57-10-496 0,-57 10-80 0,52-8-32 31,-52 8-528-31,0 0-128 0,69-13 0 0,-69 13-16 16,0 0-176-16,60-13 0 0,-60 13 0 0,0 0 0 16,44-15 0-16,-44 15 0 0,0 0 0 0,0 0 0 0,0 0-128 0,0 0-16 15,0 0 0-15,0 0-19184 16</inkml:trace>
  <inkml:trace contextRef="#ctx0" brushRef="#br0" timeOffset="24590.27">26760 3928 11055 0,'-7'10'976'0,"4"-6"-784"0,3 1-192 15,0-5 0-15,0 0 1136 0,0 0 176 0,0 0 32 0,0 0 16 16,0 0 1520-16,37 20 320 0,-37-20 48 0,0 0 16 16,62 12-896-16,-62-12-160 0,52 0-32 0,-52 0-16 15,56 0-1584-15,-56 0-304 0,59-6-64 16,-59 6-16-16,61-6-192 0,-61 6 0 0,58-4-144 0,-58 4-15872 15</inkml:trace>
  <inkml:trace contextRef="#ctx0" brushRef="#br0" timeOffset="25123.73">27502 4453 15663 0,'-12'0'688'0,"6"-3"144"0,1 3-656 0,1 0-176 15,3 0 0-15,-1 0 0 0,2 0 2336 0,-1-2 432 16,0 1 96-16,1 1 16 0,0-3 16 0,0-1 16 15,0 4 0-15,0 0 0 0,0 0-1344 0,0 0-272 16,0 0-48-16,0 0-16 0,0 0-720 0,49-27-128 16,-49 27-48-16,0 0 0 0,0 0-48 0,0 0-16 15,47-3 0-15,-47 3 0 0,0 0-112 0,0 0-32 16,42 9 0-16,-42-9 0 0,0 0-128 0,0 0 0 16,39 21 0-16,-39-21 0 0,13 19 0 0,-9-9 0 15,0 2 0-15,-3 1 0 0,-1 0 0 0,-1 2 0 16,-3 1-160-16,-2-2 160 0,0 2-336 0,-4-1 16 0,-1 1 16 15,-2 0 0-15,-1-1-16 0,-1-2 0 0,-3 0 0 0,0-1 0 32,-3-2-128-32,-3-1-48 0,2-2 0 0,1-3 0 0,2-2 32 15,2-2 0-15,4 0 0 0,0-4 0 0,5-2 208 0,1 3 64 0,4-6 0 0,0 3 0 16,3 6 464-16,0 0 112 0,8-29 0 0,-8 29 16 16,0 0 224-16,0 0 32 0,34-44 16 0,-34 44 0 15,0 0-240-15,39-29-48 0,-39 29-16 0,0 0 0 0,0 0-112 0,55-24-32 0,-55 24 0 0,0 0 0 31,50-4-224-31,-50 4 176 0,0 0-176 0,57 6 160 0,-57-6-160 16,0 0 0-16,51 10 0 0,-51-10 0 16,0 0-384-16,47 12-64 0</inkml:trace>
  <inkml:trace contextRef="#ctx0" brushRef="#br0" timeOffset="25373.98">28033 4615 15663 0,'0'0'1392'0,"0"0"-1120"16,0 0-272-16,0 0 0 0,0 0 2240 0,0 0 400 0,0 0 80 0,35 18 16 16,-35-18 144-16,28 20 16 15,-28-20 16-15,31 27 0 0,-31-27-1376 0,28 26-288 0,-28-26-48 0,24 31-16 16,-16-17-848-16,1 2-160 0,-5 0-48 0,-3 1 0 15,-1-1-128-15,-4 0 0 0,0-2 0 0,-2 1 0 16,-1-2 0-16,-3 2 0 0,-1-2 0 0,-2-3 0 31,0 2-464-31,-1-2-80 0</inkml:trace>
  <inkml:trace contextRef="#ctx0" brushRef="#br0" timeOffset="26774.56">28682 4450 11055 0,'-9'3'976'0,"4"-3"-784"0,1 1-192 0,2 2 0 0,1-1 1536 0,1-2 256 0,-1 4 48 0,1-2 16 31,0 2 1136-31,1 3 224 0,1 2 48 0,2 0 16 0,-4-9-912 0,0 0-192 0,26 27-48 0,-26-27 0 15,0 0-1120-15,46 18-240 0,-46-18-32 0,0 0-16 32,63 5-480-32,-63-5-112 0,0 0 0 0,67-12-128 0,-67 12 0 0,44-22 0 15,-44 22 0-15,40-29 0 16,-40 29 0-16,34-34 0 0,-34 34 0 0,24-31 0 0,-24 31 144 0,15-32-144 16,-10 15 0-16,-3-1 144 0,-1 2 128 15,-3 0 32-15,-2-3 0 0,-2-2 0 0,-3 1-160 0,-1-4-16 16,-1 0-128-16,0 1 192 0,0-1-192 0,-1 2 0 15,-1-3 0-15,0 0 0 0,-1 3 0 0,-1 0 0 0,0 2 0 0,0-2 0 0,1 1 0 0,0 1 0 32,0 2 0-32,2 1 0 0,0 3 0 0,3 0 0 15,2 4 0-15,0-2 0 0,5 3 0 0,2 2 0 16,0 7 0-16,0 0 0 0,0 0 0 0,0 0 0 16,0 0 0-16,36-29 0 0,-36 29 0 0,0 0 0 15,0 0 0-15,62 0 0 0,-62 0 0 0,0 0 0 16,69 16 0-16,-69-16 0 0,48 16 128 0,-48-16-128 0,56 20 0 15,-56-20 0-15,73 27 0 0,-73-27 128 0,78 29-128 0,-78-29 0 16,75 23 0-16,-75-23 0 0,66 24 0 0,-66-24 0 16,56 22 0-16,-56-22 0 0,47 20 0 0,-47-20 0 0,0 0 0 0,49 31 0 15,-49-31 0-15,26 26 0 0,-26-26 0 0,22 28 0 0,-16-12 0 16,-1 0 0 0,-2 0 0-16,-2 2 0 0,-1-2 0 0,-3 1 0 15,0 0 0-15,-2 1 0 0,-2-1 0 0,1 0 0 16,-1 2 0-16,-3-4 128 0,0 1-128 0,-1 0 0 15,0-4 0-15,0 1 0 0,-3 0 0 0,3 0 0 16,1-1 0-16,-2-2 0 0,-2 5 0 0,0-4 0 16,2 4 0-16,1-3 0 0,1-2 0 0,1 2 0 0,3-4 0 0,1 3 0 15,0-4 0-15,3 2 0 16,2-2 0-16,1 2 176 0,-1-9-176 0,0 0 160 0,0 0-160 0,0 0 128 16,31 22-128-16,-31-22 128 0,0 0-128 0,0 0 160 15,61 8-160-15,-61-8 160 0,0 0 0 0,58 0 0 16,-58 0 0-16,0 0 0 0,71-5-160 0,-71 5 128 15,54-5-128-15,-54 5 128 0,50-4-128 0,-50 4 0 16,0 0 0-16,54-6 0 0,-54 6 0 0,0 0 0 16,0 0 0-16,0 0 0 0,0 0 0 0,0 0 0 0,0 0 0 0,44-16 0 0,-44 16 0 15,0 0-256-15,0 0 48 0,0 0-19104 16</inkml:trace>
  <inkml:trace contextRef="#ctx0" brushRef="#br0" timeOffset="27114.26">30059 4696 2751 0,'-1'2'256'0,"0"0"-256"0,1-2 0 0,0 0 0 0,0 0 2720 0,0 0 496 15,0 0 112-15,0 0 0 0,1 6-192 0,-2-2-32 16,1 2-16-16,-3 3 0 0,2 1-656 0,0-2-144 16,0 4-32-16,-1-1 0 15,2 0-1168-15,0 0-256 0,0 1-32 0,2 2-16 0,-1-2-528 0,0-2-128 16,0 3 0-16,1-4-128 0,-1 4 0 0,-1-5 0 15,1 2 0-15,-1-2-144 16,1 0-320-16,-1-1-64 0</inkml:trace>
  <inkml:trace contextRef="#ctx0" brushRef="#br0" timeOffset="27665.64">30801 4260 4607 0,'-1'-5'192'0,"0"4"64"0,1 1-256 0,0 0 0 0,0 0 0 0,0 0 0 16,0 0 1872-16,-1-19 336 0,1 19 64 0,-4-12 16 15,-1 3 496-15,-1 4 96 0,-3-1 32 0,0 4 0 16,1 2-512-16,-3 0-96 0,-1 0-32 0,0 3 0 16,0 3-800-16,-2 3-176 0,1 1-16 0,-4 2-16 15,1 2-496-15,0 2-112 0,1 3-16 0,1-1 0 16,1 4-272-16,2-1-64 0,4 2-16 0,1-4 0 16,2 4-160-16,3-2-128 0,3 1 144 0,3 1-144 0,5 2 0 15,4-3 0-15,-14-22 0 0,37 38 0 0,-37-38 0 0,52 26 0 16,-52-26 0-16,63 12 0 0,-63-12 0 0,64-4 0 15,-64 4 0-15,62-12 0 0,-62 12 0 0,57-22 0 16,-57 22 0-16,45-29 0 0,-45 29 0 0,34-31 0 16,-34 31 0-16,29-38 0 0,-29 38 304 0,20-43 16 0,-14 20 0 0,-3 1 0 0,-2 0 128 15,-2-3 16-15,-2 2 16 0,-3-2 0 0,-1-4-192 0,-3 1-32 32,-1 0-16-32,-2-5 0 0,-1 2-240 0,-1 1 144 15,-1 1-144-15,0 6 128 0,0 0-128 0,1 5 0 0,-1 2 0 16,1 3 0-16,1 5-160 0,2 2 160 0,2 2-208 15,1 1 80-15,2 6 128 0,1-1 0 0,-1 2 0 16,4 5-128-16,-1-3-16 0,0 4 0 0,2 2 0 0,-1 2 0 16,2 1-224-16,-1 2-32 15,2 4-16-15,-2 4-11920 0,1 3-2384 0</inkml:trace>
  <inkml:trace contextRef="#ctx0" brushRef="#br0" timeOffset="27953.22">30618 4763 16575 0,'-1'0'736'0,"1"0"160"0,0 0-720 0,0 0-176 0,0 0 0 0,0 0 0 15,0 0 2176-15,0 0 416 0,0 0 80 0,12-34 16 16,-12 34 224-16,12-33 48 16,-12 33 16-16,16-40 0 0,-16 40-1392 0,22-51-288 15,-22 51-48-15,30-61-16 16,-12 27-528-16,3-1-128 0,1-2 0 0,3-1-16 15,1 1-176-15,0-2-16 0,0 3-16 0,1-1 0 0,0-1-96 0,1 1-32 16,-5 2 0-16,-2 3 0 0,-21 32-96 0,36-57 0 16,-19 25-128-16,-1 1 192 0,0 1-192 0,-16 30 0 0,25-53 0 0,-25 53 0 0,16-41 0 0,-16 41 0 15,8-32 0-15,-8 32 0 0,0-22 0 0,0 22-192 32,-7-17 48-32,4 12 0 0,-2-1-144 0,1 3-32 15,0-1 0-15,-1 4 0 16,-1 0-320-16,0 0-64 0,0 4 0 0,0 2-18240 0</inkml:trace>
  <inkml:trace contextRef="#ctx0" brushRef="#br0" timeOffset="29046.83">31567 3511 20271 0,'0'0'1792'0,"0"0"-1424"0,0 0-368 0,0 0 0 16,0 0 1232-16,0 0 176 0,0 0 48 0,0 0 0 16,0 0 496-16,0 0 96 0,54 9 32 15,-54-9 0-15,0 0-624 0,48 19-128 0,-48-19-32 0,0 0 0 16,52 26-624-16,-52-26-128 0,0 0-32 0,50 32 0 15,-50-32-256-15,0 0-48 0,39 35-16 0,-39-35 0 16,0 0-192-16,21 31 176 0,-21-31-176 0,0 0 160 16,11 32-32-16,-11-32-128 0,2 25 192 0,-4-13-64 15,1-2-128-15,0 2 128 0,-2-2-128 0,0 2 128 16,0-2-128-16,0 3 0 0,-2-3 0 0,0-2 0 16,-1 2 0-16,-1 0 0 0,1-1 0 0,-1-2 0 0,-1 2 0 0,1-2 0 15,-1 2 0-15,1-2 0 0,1-1 0 0,0 1 0 0,0-1 0 0,1 0 0 16,0 0 0-16,1-2 0 0,1 1 0 0,1-2 0 15,2-3 0-15,0 0 0 16,0 0 0-16,0 0 0 0,0 0 0 0,0 0 0 0,6 20 0 0,-6-20 0 16,0 0 0-16,0 0 0 15,0 0 0-15,0 0 0 0,22 27 0 0,-22-27 0 16,0 0 0-16,0 0 0 0,0 0 0 0,16 30 0 0,-16-30 0 0,2 15 0 0,-2-15 0 0,-2 16 0 16,0-7 0-16,-2 1 0 0,1 0 0 0,-4 2 0 31,2-2 0-31,-2 2 0 0,0 1 128 0,-2-1-128 15,-1 1 0-15,-1 2 128 0,0-1-128 0,0 1 160 16,1-2-160-16,0 0 160 0,2-1 16 0,2-2 0 0,1 0 0 0,2-1 0 0,0 0-176 0,3-9 0 16,-1 15 144-16,1-15-144 15,0 0 0-15,7 23 0 0,-7-23 0 0,0 0 0 16,0 0 0-16,31 22 0 0,-31-22 0 0,0 0 0 16,0 0 0-16,48 16 0 0,-48-16 0 0,0 0 0 15,0 0 0-15,0 0 0 0,0 0 0 0,46 12 0 16,-46-12 0-16,0 0 0 0,0 0 0 0,0 0 0 15,0 0 0-15,3 20 0 0,-3-20 0 0,-3 12 0 16,3-12 0-16,0 14 0 0,0-14 0 0,1 15 0 16,-1-15 0-16,0 0 0 0,5 26 0 0,-5-26 0 15,0 0 0-15,5 25 0 0,-5-25 0 0,4 18 0 16,-4-18 0-16,4 22 0 0,-4-22 0 0,2 25 0 0,-2-25 0 0,1 30 0 0,-2-14 0 0,-1 0 0 16,-1 1 0-16,0-1 0 0,-4 0 0 0,0 0 0 15,0-1 0-15,-2 1 0 16,0-2 0-16,-1 1 0 0,0-2 0 0,1 2 0 15,-3-4 0-15,3 0 0 0,0 2 0 0,0-3 0 16,2-3 0-16,-2 4 0 0,3-3 0 0,-1-2 0 16,2 3 0-16,-2-3 0 0,3-1 0 0,-1 1 0 15,0 0 0-15,1-1 0 0,-1 1 0 0,1-2 0 16,1 0-144-16,0-1 144 16,1 2-720-16,2-5-80 0</inkml:trace>
  <inkml:trace contextRef="#ctx0" brushRef="#br0" timeOffset="29550.49">30932 4048 10127 0,'0'0'896'0,"-1"-2"-704"16,1 2-192-16,0 0 0 0,0 0 1232 0,-1 0 224 15,0 0 32-15,-1 0 16 0,0 0 240 0,-2 2 48 16,0-2 16-16,-2 2 0 0,-1 0 160 0,-1 1 16 15,0-2 16-15,-1 1 0 0,-1 1-528 0,0-2-96 16,-1 2-32-16,0-1 0 0,-1-2-576 0,-2 1-112 16,2 2-16-16,-2 0-16 0,3 0-384 0,0 1-80 15,1 2-16-15,1 0 0 0,1 0-144 0,0 4 0 16,2 2-160-16,1 1 160 0,1 0-176 0,2 6 176 0,1 1-192 0,3 3 192 16,3-1-256-16,3 4 64 0</inkml:trace>
  <inkml:trace contextRef="#ctx0" brushRef="#br0" timeOffset="37954.97">25597 4473 5519 0,'-2'-3'496'0,"1"2"-496"16,0-3 0-16,1 4 0 0,0 0 432 0,-1-2-16 15,-1-2 0-15,1-1 0 0,-3-1 176 0,2-2 48 16,0-1 0-16,-1 2 0 0,2-1-256 0,0 0-64 0,1 2 0 0,0 0 0 15,0 0-160-15,0 0-32 0,1-1-128 0,0 4 192 16,0-4 384-16,-1 1 64 0,2 0 0 0,-2 0 16 16,1-3 384-16,-1 2 80 0,-1 1 16 0,1-1 0 15,-2-1-304-15,1 2-48 0,0-2-16 0,-2 2 0 16,2 2-208-16,-3-2-48 0,3 4-16 0,0-2 0 16,1-1 272-16,0 1 64 0,0 3 16 0,0-1 0 15,1-2 544-15,0-1 96 0,-1 1 32 0,2 1 0 16,-1-1 112-16,0 1 32 0,-1 0 0 0,1-2 0 15,1 3-704-15,-1 0-128 0,-1 0-16 0,1 0-16 16,-1 2-384-16,0 2-80 0,0 0-16 0,0 2 0 16,0 1-112-16,0 2-16 0,0 2-16 0,-1 3 0 15,-2 2-176-15,1 1 128 0,-1 1-128 0,0 3 128 16,0 0-128-16,0-1 0 0,0 5 0 0,1-5 0 0,0 2 0 16,1-4 0-16,1 3 128 0,-1-6-128 0,1 2 0 15,0-2 0-15,0-4 0 0,1-2 0 0,0-4 0 0,2 0 0 16,-1-3 0-16,1-5 0 0,-3 5 0 0,0 0 0 15,0 0 0-15,16-39 0 0,-14 26 0 0,2-6 0 16,-2 1 0-16,1-1 0 0,-2 2 0 0,0-2 0 0,1 3 0 0,-2-2 0 0,0 2 0 0,1 0 0 31,-1 3 144-31,-1 1-144 0,1 2 0 0,0 4 128 16,0 0-128-16,-2 3 0 0,2 2 128 0,-1 1-128 16,0 4 160-16,0-2-160 0,-1 2 160 0,2 2-160 15,0 0 160-15,2 0-160 0,-1 1 0 0,1 0 0 16,2-1-128-16,-1 0-12352 15,0 0-2480-15</inkml:trace>
  <inkml:trace contextRef="#ctx0" brushRef="#br0" timeOffset="40640.21">21123 6705 3679 0,'-1'0'320'0,"-1"0"-320"16,2 2 0-16,0-2 0 0,0 0 1600 0,0 1 240 15,-1-1 48-15,0 3 16 0,-2-3 1568 0,2 0 320 16,-1 0 64-16,0-4 16 0,1-6-432 0,0 4-96 16,1 0-16-16,0-3 0 0,1-3-1632 0,2-2-336 15,-3 14-64-15,5-37-16 0,-3 14-736 0,1-11-160 16,0-4-16-16,1-7-16 0,-2 1-48 0,2-3-16 0,-1-1 0 0,0-3 0 16,1 8-32-16,-3-6-16 0,1 2 0 0,-5 0 0 15,-2 7 0-15,-1 4 0 0,-3 5 0 0,-2 5 0 16,-1 4-240-16,-1 4 176 0,2 5-176 0,1 3 160 15,2 0 48-15,-1 4 16 0,4 1 0 0,1 1 0 16,2 0-80-16,-1 2-16 0,3 1 0 0,2 1 0 0,0 0-128 0,2 3 0 0,-4-3 0 0,0 0 128 31,0 0-128-31,37 19 0 0,-37-19 0 0,31 16 0 16,-31-16 0-16,36 24 0 0,-12-7 0 0,2 5 0 16,-1 0 0-16,-1 1 0 0,-2 3 0 0,0 2 0 15,0 4 0-15,-1 5 0 0,-1-2 0 0,-2 0 0 16,-1 0-128-16,-1 3 128 0,-2-4 0 0,-2 1 0 0,-2-7 0 15,-3 1 0-15,-1-3-144 0,-2 2 144 0,0-2-224 16,-3-2 16-16,-2-7 0 0,1 1 0 0,-4 2 64 0,-2-1 16 16,-3-1 0-16,-3 1 0 0,-2 1 128 0,-1-2 0 15,-1-3 0-15,-2-4 0 0,-4 0 0 0,-1-1 0 16,0-2 0-16,-2-4 0 0,0 0 0 0,1-1 128 16,-4 0-128-16,1-3 0 0,1 0 0 0,5 0 0 15,3 3 0-15,0-6 128 0,2 3-128 0,3-2 0 16,2 1 0-16,2-4 0 0,4 3 0 0,1 0 0 15,3-2 0-15,1 2 128 0,1 2-128 0,2-4 0 16,-3 4 0-16,0 0 0 0,0 0 0 0,0 0 0 0,0 0-144 0,55-18 144 31,-55 18-544-31,0 0-32 0,0 0-16 0,70-8-12512 16,-70 8-2496-16</inkml:trace>
  <inkml:trace contextRef="#ctx0" brushRef="#br0" timeOffset="41023.15">21626 6626 12895 0,'-2'6'1152'0,"0"-4"-928"0,1-2-224 0,0 1 0 0,1 2 2736 0,0-1 496 0,0-2 96 0,1 4 32 31,2-1 48-31,-1 0 16 0,4 3 0 0,0-2 0 16,-6-4-1904-16,0 0-384 0,0 0-80 0,0 0-16 16,57 4-704-16,-57-4-144 0,0 0-16 0,0 0-16 15,61-24-160-15,-61 24 192 0,0 0-192 0,0 0 192 16,51-40-192-16,-51 40 0 0,0 0 0 0,0 0 128 15,24-45-128-15,-22 34 0 0,-2 0 0 0,-2 2 0 16,0-1 0-16,-3 2 0 0,-1 0 0 0,-2-1 0 0,0 0 192 0,-2 2-32 0,0 1-16 0,-1 0 0 16,-2 2 64-16,-1 1 16 0,0 0 0 0,-1-1 0 15,0 4 16-15,0 2 0 16,1 0 0-16,0 1 0 0,0 4-32 0,3-3 0 16,1 4 0-16,0 1 0 0,1 5-48 0,0 2-16 15,3 2 0-15,1 1 0 0,1-1-144 0,2 2 160 16,2 2-160-16,1 1 160 0,1-1-160 0,2-1 0 15,1 1 144-15,1-2-144 0,2-4 0 0,0 0 0 0,3-1 0 0,2-1 128 0,2-2-128 0,-15-12 0 32,32 21 0-32,-32-21 0 0,0 0 0 0,53 11 0 15,-53-11 0-15,0 0 0 16,53-4-592-16,-53 4-48 0,0 0 0 0,51-24-19168 0</inkml:trace>
  <inkml:trace contextRef="#ctx0" brushRef="#br0" timeOffset="41429.58">22046 6754 11055 0,'0'10'480'0,"0"-6"112"0,0 2-464 0,0-4-128 0,0-2 0 0,0 2 0 15,2 0 2960-15,-2-2 576 0,0 4 112 0,0-2 32 16,0 1 400-16,-2-2 80 0,1-2 0 0,0-2 16 0,0-3-2512 0,-2 0-496 16,1 0-96-16,1-4-32 0,-1-3-400 0,2 0-96 0,-1-2-16 0,1-5 0 31,0-1-208-31,0-4-32 0,-1 0-16 0,0-5 0 15,-1-5-144-15,1-6-128 0,1 1 192 0,-1-1-192 16,1 2 240-16,0 1-64 0,0 3-16 0,0 5 0 16,0-3 112-16,0 5 32 0,-1 1 0 0,1 5 0 0,0 22-32 0,2-36 0 15,-2 36 0-15,1-31 0 0,-1 31-16 0,2-26-16 16,-2 26 0-16,0 0 0 0,3-29-96 0,-3 29-16 0,0 0 0 0,0 0 0 0,0 0-128 0,0 0 128 16,0 0-128-16,0 0 128 0,45-31-128 0,-45 31 0 15,0 0 0-15,0 0 0 0,48 13 0 0,-48-13 0 31,0 0 0-31,53 15 0 0,-53-15 0 0,41 16-144 16,-41-16 144-16,36 13-160 16,-36-13-224-16,36 19-32 0,-36-19-16 0,25 16 0 15,-17-7-416-15,-2 0-96 0,-3 1-16 0,-2 0 0 16,-1 0 0-16,-1-1 0 0,-2 1 0 0,0-2-11840 0,-1 2-2368 0</inkml:trace>
  <inkml:trace contextRef="#ctx0" brushRef="#br0" timeOffset="41623.64">21837 6394 8287 0,'2'0'736'0,"0"3"-592"0,1-2-144 0,-1-1 0 15,1 0 2976-15,-1 2 560 0,3 2 112 0,-5-4 32 16,0 0 176-16,38 16 48 0,-38-16 0 0,39 15 0 15,-39-15-2240-15,0 0-432 0,63 10-80 0,-63-10-32 16,48 6-864-16,-48-6-256 0,0 0 128 0,68 6-128 16,-68-6-144-16,0 0-112 0,59 13 0 0,-59-13-17168 15</inkml:trace>
  <inkml:trace contextRef="#ctx0" brushRef="#br0" timeOffset="41812.41">22352 6640 34095 0,'-3'7'1504'0,"2"-6"320"0,1 1-1456 0,-1-1-368 16,1 1 0-16,-1-1 0 0,-1 1 1200 0,1 2 160 0,0-1 48 0,-1 3 0 0,-1 1-544 0,2 2-96 31,-2-2-32-31,2 2 0 0,1-3-416 0,0 2-64 16,0 0-32-16,0 1 0 0,1-2-224 0,-1 3 0 16,2 1 0-16,-4-1 0 0,1 0-128 0,0-1-80 15,0 2-16-15,-2 0-12272 16,2-1-2464-16</inkml:trace>
  <inkml:trace contextRef="#ctx0" brushRef="#br0" timeOffset="41991.28">22357 6543 15663 0,'-4'-10'688'0,"2"5"144"0,0-1-656 0,1 2-176 0,1 0 0 0,0 2 0 15,1-1 3328-15,1-2 640 0,-1-3 128 0,-1 8 32 16,0 0-1328-16,0 0-272 0,15-39-48 0,-15 39-16 0,0 0-1632 0,0 0-336 15,0 0-64-15,0 0-16 0,44-31-592 0,-44 31-112 0,0 0-32 0,0 0-11600 16,0 0-2336-16</inkml:trace>
  <inkml:trace contextRef="#ctx0" brushRef="#br0" timeOffset="42282.19">22499 6770 23951 0,'-4'4'1056'0,"3"-2"224"0,0 2-1024 0,-2-1-256 15,2-2 0-15,0 1 0 0,0 1 2112 0,-1 0 352 16,0 1 80-16,0 2 16 0,-1-2-544 0,2-1-96 16,1-1-32-16,0-4 0 0,0 2-1184 0,0 0-256 15,0 0-32-15,0 0-16 0,23-39-160 0,-23 39-48 16,0 0 0-16,27-43 0 0,-27 43-64 0,0 0 0 16,34-46-128-16,-34 46 192 0,0 0-192 0,0 0 144 0,37-41-144 0,-37 41 128 0,0 0-128 0,0 0 0 31,0 0 0-31,0 0 0 0,0 0 0 0,0 0 0 15,48 4 128-15,-43 2-128 0,-1 4 0 0,-2-1 0 0,2 1 144 0,-1 0-144 16,-1 2 0-16,-1 0 0 0,-1-2 0 0,-1 3 128 16,0-1-128-16,-2-2 0 0,0 2 0 0,0 1 0 15,-1-4 0-15,-1 1 128 0,3 0-128 16,-1-1 0-16,1-3 0 0,2-2-160 0,1-2 16 0,2-2-12592 16,-3 0-2496-16</inkml:trace>
  <inkml:trace contextRef="#ctx0" brushRef="#br0" timeOffset="42649.31">22776 6701 25791 0,'3'4'1152'0,"-1"-2"224"0,0-2-1104 0,0 1-272 16,0 2 0-16,-1-3 0 0,2 2 2240 0,2 0 400 0,-5-2 80 0,0 0 16 16,0 0-1008-16,46 11-192 0,-46-11-32 0,0 0-16 15,50-7-912-15,-50 7-176 16,0 0-32-16,51-18-16 0,-51 18-160 0,0 0-16 15,48-26-16-15,-48 26 0 0,0 0-160 0,0 0 0 16,41-40 0-16,-41 40 0 0,0 0 0 0,0 0 0 16,5-34 0-16,-8 26 0 0,-1 0-224 0,-1 2 80 15,-3-1 16-15,1 2 0 0,-3-1 128 0,-3 1-160 16,1 2 160-16,-1-1-160 0,-4-1 160 0,3 4 0 16,-1 1 128-16,0 3-128 0,0 0 320 0,0 1-16 15,3 2 0-15,0 1 0 0,0 4-32 0,3 5 0 0,-1 0 0 0,1 3 0 16,2 3 112-16,-1 3 32 0,2 1 0 15,1 2 0-15,0-3-144 0,3 1-16 0,0-1-16 0,5-3 0 16,1-2-80-16,2-5-16 0,2-3 0 0,-8-12 0 0,28 11-144 0,-28-11 0 16,0 0 0-16,64-6 0 0,-64 6-336 0,51-17-48 15,-51 17-16-15,0 0-13296 16,71-35-2672-16</inkml:trace>
  <inkml:trace contextRef="#ctx0" brushRef="#br0" timeOffset="43559.3">24280 6679 14735 0,'-2'6'1312'0,"1"-5"-1056"16,1-2-256-16,0 1 0 0,-1 0 1712 0,1 0 272 16,-1 0 64-16,0-3 16 0,-1 2 1328 0,0-1 256 15,-1-2 48-15,-2 2 16 0,0 2-1760 0,0 0-352 16,-2 0-64-16,0-4 0 0,-1 1-896 0,0 1-192 16,-2 1-16-16,-1 1-16 0,-1 0-96 0,0 3-32 15,1 0 0-15,0 1 0 0,0 3-144 0,0 2-16 16,-2 3-128-16,3 2 192 0,0 3-192 0,3-1 0 0,0 0 0 0,0 3 0 15,4-2 0-15,0 0 0 0,2 0 0 0,2-2 0 16,2-2 0-16,2-1 0 0,2-5 0 0,-7-7 0 16,0 0 0-16,33 19 0 0,-33-19 0 0,0 0-160 15,52-2-16-15,-52 2 0 0,0 0 0 0,60-33 0 16,-60 33-80-16,37-34 0 0,-37 34-16 0,32-42 0 16,-32 42 272-16,25-41-128 0,-25 41 128 0,0 0 0 15,22-37 0-15,-22 37 0 0,9-26 0 0,-8 17 0 16,0 6 208-16,-1-1 0 0,-1 1 0 0,0 1 0 15,-1 1 16-15,1 1 0 0,-1 3 0 0,-1 4 0 16,2-1-32-16,-3 4 0 0,2-1 0 0,-1 6 0 16,0-1-64-16,0 2-128 0,1 1 176 0,-1-3-176 15,2 1 128-15,-2 1-128 0,2 4 0 0,0-4 0 0,0 0 0 0,-1-1 0 16,1-3 0-16,0-2 0 0,2-1 0 0,-1-5 0 16,1 3 0-16,2-2 0 15,-1 1-320-15,2-3-128 0,1-1-32 0,-5-2-12496 16,0 0-2496-16</inkml:trace>
  <inkml:trace contextRef="#ctx0" brushRef="#br0" timeOffset="44225.12">25357 6967 13823 0,'-2'2'1216'0,"1"-2"-960"16,0 0-256-16,0 0 0 0,1 0 2832 0,-1 0 528 15,-2 0 96-15,2 0 32 0,-3 0 48 0,-1-2 16 16,3-2 0-16,-2-2 0 0,2-3-2032 0,-1-1-416 16,3-3-80-16,-1-5 0 0,1 1-368 0,0-5-64 15,1-3-16-15,0-3 0 0,2-4-304 0,-2-3-64 16,-1-5-16-16,0 1 0 0,-1-2-192 0,0 3 0 15,1-3 0-15,-3 0 0 0,2-2 128 0,-2 3-128 16,1 3 0-16,-2 0 0 0,2 7 192 0,-1 2-48 0,1 3-16 0,0 3 0 16,2 3 192-16,0 3 16 0,0 16 16 0,8-28 0 15,-8 28-224-15,0 0-128 0,0 0 128 0,0 0-128 16,0 0 128-16,43-35-128 0,-43 35 128 0,0 0-128 16,0 0 128-16,50 13-128 0,-50-13 128 0,0 0-128 15,40 18 0-15,-40-18 0 0,29 16 0 0,-29-16 0 16,35 20 0-16,-35-20 0 0,35 22 0 0,-35-22-128 31,35 21-464-31,-35-21-96 0,30 16-16 0,-30-16 0 0,22 14-640 0,-22-14-144 0</inkml:trace>
  <inkml:trace contextRef="#ctx0" brushRef="#br0" timeOffset="44469.81">25205 6540 17503 0,'0'0'768'0,"0"0"176"0,0 0-752 0,0 0-192 16,0 0 0-16,0 0 0 0,43 13 2224 0,-43-13 400 15,0 0 96-15,46 8 16 0,-46-8-688 0,47 10-128 16,-47-10-16-16,47 10-16 0,-47-10-1360 0,0 0-272 15,57 12-48-15,-57-12-10448 16,0 0-2080-16</inkml:trace>
  <inkml:trace contextRef="#ctx0" brushRef="#br0" timeOffset="44944.55">25634 6768 19343 0,'0'0'1728'0,"0"0"-1392"0,0 0-336 0,0 0 0 16,0 0 2752-16,0-3 496 0,0 3 80 0,0-1 32 16,0 1-784-16,0-2-144 0,0 2-48 0,0 0 0 15,0 0-1504-15,0 0-304 0,0 0-64 0,0 0-16 16,0 0-176-16,0 0-48 0,0 0 0 0,0 0 0 16,0 0-80-16,0 0 0 0,0 0-16 0,7 8 0 15,-6-2-176-15,1 1 160 0,-1-1-160 0,-1 1 160 16,1 6-160-16,0-1 0 0,1 0 144 0,-2 4-144 0,1-2 0 15,0 1 0-15,1 1 0 0,1-3 0 0,1 2 0 0,-1-2 0 16,4-1 0-16,-1-5-128 0,0 2-48 0,-6-9 0 16,0 0 0-16,0 0 0 0,37 10-48 0,-37-10-16 15,0 0 0-15,0 0 0 0,0 0-64 0,57-26-16 16,-57 26 0-16,0 0 0 16,0 0-384-16,42-44-96 0,-42 44-16 0,0 0 0 15,0 0-96-15,31-50-32 0,-31 50 0 0,0 0 0 0,12-36 544 0,-12 36 96 16,0 0 32-16,4-27 0 0,-5 21 688 0,1 2 144 15,0 0 16-15,-2 4 16 0,1-2 496 0,1 4 112 0,0 2 16 0,-1 0 0 16,1 4-528-16,0 0-112 0,-1 3 0 0,0 3-16 16,1-2-192-16,-2 2-48 0,1 0 0 0,0 0 0 15,0 1-144-15,-1-3-48 0,1 4 0 0,1-3 0 16,1-1-128-16,1-2 0 0,1 0 144 0,1-2-144 16,1-1 0-16,0-4-128 0,-5-3 0 0,0 0-12848 15,0 0-2560-15</inkml:trace>
  <inkml:trace contextRef="#ctx0" brushRef="#br0" timeOffset="45293.06">26073 6872 23039 0,'-3'9'1024'0,"2"-2"192"16,1-4-960-16,-1 2-256 0,0 2 0 0,1-4 0 0,-2 1 1744 0,1 2 304 15,0 4 64-15,-2 2 16 0,1 4 128 0,1-1 32 16,-1-1 0-16,2-2 0 0,0-2-1328 0,-1-1-256 15,2-5-48-15,1-1-16 16,-1 0-464-16,1-6-176 0,-2 3 0 0,0 0 144 0,0 0-144 0,0 0-144 16,23-38 144-16,-23 38-208 0,0 0 16 0,26-47 0 15,-26 47 0-15,0 0 0 0,29-52 64 0,-29 52 128 16,0 0-208-16,29-41 80 0,-29 41 128 0,0 0 0 16,0 0 0-16,0 0 0 0,34-37 0 0,-34 37 0 15,0 0 144-15,0 0-144 0,15 11 304 0,-11-3-48 16,0 0-16-16,0 2 0 0,0 0-240 0,1 0 176 15,1 2-176-15,-1 1 160 0,0-5-160 0,-1 3 0 16,1 4 0-16,-1 4 128 0,-2-3-128 0,-2 2 160 0,0-1-160 0,-1-1 160 16,-2-3 48-16,1 2 16 0,-1-5 0 0,1 0 0 15,-1-1-96-15,2-2 0 0,0-2-128 0,2-1 192 0,2-2-448 0,-3-2-80 16,0 0-32-16,0 0-18368 16</inkml:trace>
  <inkml:trace contextRef="#ctx0" brushRef="#br0" timeOffset="45593.76">26539 6900 25791 0,'0'0'1152'0,"0"0"224"0,0 0-1104 0,0 0-272 0,0 0 0 0,0 0 0 0,0 0 1616 0,0 0 272 15,0 0 48-15,0 0 16 16,9-37 160-16,-12 31 48 0,-1 0 0 0,-2 1 0 15,0 2-1264-15,-1-1-256 0,-2 2-64 0,-1 2 0 0,-1 0-80 16,0 2-32-16,-2 2 0 0,2 2 0 0,0 1-192 0,1 2-32 16,0 0-16-16,2 2 0 0,-1 4-80 0,2-3-16 15,0 2 0-15,4 2 0 0,-1 1 0 0,2-1 0 16,-1-4 0-16,3 2 0 0,3 0 0 0,0-2 0 16,2 1 0-16,4-3 0 0,1-2-128 0,-10-8 0 15,0 0 144-15,43 9-144 0,-43-9 0 0,0 0 0 0,54-2 0 0,-54 2 0 31,51-15-384-31,-51 15-64 0,53-20 0 0,-53 20-13088 16,49-25-2624-16</inkml:trace>
  <inkml:trace contextRef="#ctx0" brushRef="#br0" timeOffset="45782.75">26655 6925 31327 0,'1'3'1392'0,"1"-3"272"0,-1 3-1328 0,0-2-336 0,2 2 0 0,-2-3 0 16,-1 0 1536-16,0 0 256 0,0 0 32 0,0 0 16 0,43 6-656 0,-43-6-128 0,0 0-32 0,61 1 0 31,-61-1-672-31,0 0-144 0,63-1-16 0,-63 1-16 16,0 0-176-16,54-6 0 0,-54 6-160 0,0 0 160 16,0 0-1040-16,50-13-112 0</inkml:trace>
  <inkml:trace contextRef="#ctx0" brushRef="#br0" timeOffset="46024.31">26879 6739 15663 0,'0'0'1392'0,"0"-2"-1120"16,0 2-272-16,0 0 0 0,0 2 3152 0,0-2 576 0,-1 0 112 0,1 3 32 16,0 3-640-16,-2 0-128 0,2 4-32 0,0 0 0 0,0 2-1808 15,-1 2-368 1,1 3-80-16,0-1-16 0,0 4-304 0,-1-1-64 0,0 0-16 0,1 2 0 15,-2 2-224-15,2-5-32 0,-1 4-16 0,1-2 0 0,0 1-144 0,0-1 0 32,1-1 0-32,1-2 0 0,0 0 0 0,1-3 0 15,-1-2 0-15,3 1 0 16,0-4-752-16,1-2-16 0,0-1-16 0,-6-6-18608 0</inkml:trace>
  <inkml:trace contextRef="#ctx0" brushRef="#br0" timeOffset="46210.11">27092 6958 26367 0,'-8'9'576'0,"3"-3"128"0,2-2 32 0,1 1 0 0,2-4-592 0,-1 1-144 0,0 2 0 0,0 2 0 16,-3 4 2192-16,0 5 416 0,0 1 80 0,1 3 0 16,0-3-1152-16,2 0-224 0,2-1-48 0,2-2-16 15,2-4-864-15,1-2-192 0,0-1-16 0,-6-6-16 16,0 0-656-16,0 0-128 0,0 0-16 0,52-13-17024 15</inkml:trace>
  <inkml:trace contextRef="#ctx0" brushRef="#br0" timeOffset="46364.45">27174 6727 22111 0,'-11'-1'1968'0,"5"-2"-1584"0,1-1-384 0,1 4 0 0,3-2 2480 0,1 4 400 15,-1-2 96-15,-1 0 16 0,-3 2-736 0,0 0-144 16,0 4-16-16,1 1-16 0,2-1-1312 0,2 1-256 15,2 2-48-15,2-3-16 0,2 0-448 0,-6-6 0 16,18 16 0-16,-18-16 0 16,26 16-576-16,-26-16-176 0</inkml:trace>
  <inkml:trace contextRef="#ctx0" brushRef="#br0" timeOffset="46708">27402 7001 24879 0,'-2'0'2208'0,"0"0"-1760"0,2-2-448 0,0 1 0 15,-1 1 1600-15,0 0 224 0,-2-3 48 0,-2 3 16 16,0-2 32-16,-1 1 16 0,0 2 0 0,0 4 0 16,1-2-896-16,0 4-176 0,0 1-32 0,3 2-16 15,-2 3-416-15,1 0-80 0,2 2 0 0,0 1-16 16,1 0-144-16,2 0-32 0,2 0 0 0,1-3 0 16,2-1-128-16,3-2 0 0,1 0 0 0,-11-10 0 15,26 15 0-15,-26-15 0 0,0 0 0 0,51 3 0 16,-51-3 0-16,0 0-176 0,0 0 176 0,57-13-192 15,-57 13 0-15,0 0 0 0,52-41 0 0,-52 41 0 0,0 0-64 0,35-51-32 0,-35 51 0 0,0 0 0 16,8-47 288-16,-11 31-192 16,-4 4 192-16,0-4-160 0,-3 3 160 0,-2-1 176 15,1 2-48-15,-3 0 0 0,-2 1 144 0,0 0 32 16,-2 2 0-16,1 3 0 0,2 2-96 0,0 2-16 16,2 2 0-16,1 2 0 0,2 2-192 0,1 0 0 15,4 1 0-15,3-2 0 16,3 3-384-16,3-2-112 0,2 2-16 0,-6-6-18064 0</inkml:trace>
  <inkml:trace contextRef="#ctx0" brushRef="#br0" timeOffset="47157.29">27879 7050 2751 0,'-10'5'256'0,"5"-2"-256"0,1 0 0 0,0-3 0 15,3 1 4784-15,-1 2 912 0,2-3 176 0,-3 2 32 16,-1 3-1184-16,-1 1-240 0,0 3-64 0,-1-3 0 16,2 3-2880-16,0-2-592 0,2 2-112 0,1-2-32 0,-2 2-384 0,2 1-80 0,0-2-16 0,0 2 0 15,-1 3-192-15,1-4-128 0,1 4 128 16,0-3-128 0,1-3 0-16,2 2 0 0,-1-3 0 0,-2-6 128 15,0 0-128-15,0 0 0 0,0 0-128 0,0 0 128 16,34 9-256-16,-34-9 48 0,0 0 0 0,0 0 0 15,0 0-48-15,38-37 0 0,-38 37 0 0,0 0 0 0,26-49 96 0,-26 49 16 0,0 0 0 0,26-57 0 32,-26 57 144-32,0 0 0 0,23-50 0 0,-23 50 0 0,0 0 0 0,0 0 0 15,20-41 0-15,-20 41 0 0,0 0 0 0,0 0 176 16,0 0-16-16,0 0 0 0,0 0 160 0,0 0 16 16,24 16 16-16,-22-6 0 0,1 2 16 0,0 1 0 15,1 3 0-15,1 0 0 0,0-1-176 0,0 1-16 16,1 0-16-16,0-3 0 0,0 2 32 0,-1-2 0 0,0 0 0 0,0-3 0 0,-1 1 16 0,-2-1 16 15,2 0 0-15,-1-1 0 0,-1-2-224 0,2-3 176 32,-1 1-176-32,0-2 160 0,1 0-160 0,-1-2 0 15,-3-1-160-15,0 0 160 16,0 0-752-16,0 0-48 0,0 0-16 0,0 0-19280 0</inkml:trace>
  <inkml:trace contextRef="#ctx0" brushRef="#br0" timeOffset="48302.95">29335 6717 5519 0,'-5'-19'496'0,"2"12"-496"0,0-5 0 0,0 6 0 0,1-1 1920 0,0 1 304 16,0 2 48-16,-1-5 16 0,0-4 2096 0,-3-5 416 16,-1-1 96-16,0 1 16 0,1 1-2064 0,0 4-416 15,1 2-64-15,1 1-32 0,1 4-1200 0,1 2-240 16,0 1-64-16,0 3 0 0,1 3-192 0,-1 3-32 16,0 0-16-16,0 4 0 0,-1 3-96 0,1 1-32 15,-1 4 0-15,0 3 0 0,0 1-208 0,0 6-32 16,0 5-16-16,1-1 0 0,-1 2-208 15,1 1 0-15,-1 2 128 0,1-2-128 0,0-1 0 0,1 1 0 16,1 3 0-16,0 1 0 0,0-2 0 0,0-1 0 16,1-6 0-16,2 0 0 0,-1-3-336 0,0-7 32 15,0-1 16-15,-1-3 0 16,2-6-240-16,-2-2-48 0,2-1-16 0,-2-4 0 0,0-3 240 0,-1 0 48 16,0 0 16-16,0 0 0 0,19-41 128 0,-19 41 32 15,12-42 0-15,-6 18 0 0,0-5 128 0,0-3 0 0,1-3 160 0,-1-5-160 16,0-4 192-16,-1-4-48 0,-1-3-16 0,-1 1 0 0,2-3-128 0,-2 2 160 15,-2 0-160-15,-1 7 160 0,-1-1-160 0,0 4 0 16,1 4 144-16,-2 3-144 16,1 5 0-16,-1 6 128 0,0 0-128 0,0 7 0 15,1 5 240-15,-1 4-32 0,1 1 0 0,0 2 0 16,1 4 144-16,0 0 32 0,0 4 0 0,1-1 0 16,2 3-128-16,0 3-32 0,4-1 0 0,0 1 0 15,-7-9-224-15,19 21 128 0,-8-8-128 0,-11-13 0 16,26 28 0-16,-10-12 128 0,1 0-128 0,0 0 0 0,-1 3 0 0,2-3 128 0,-2 0-128 0,0 3 0 15,-16-19 128-15,33 31-128 0,-33-31 0 16,34 32 0-16,-34-32 0 0,32 32 0 0,-19-17 0 0,-13-15 0 16,24 23 0-16,-17-10 0 15,1-1 0-15,-3-3 0 0,-2 1 0 0,0-1 0 16,-2 0 0-16,-1-1 0 0,-1 0 0 0,0 0-208 16,-3 0 32-16,0-2 16 15,-1 2-256-15,0-2-48 0,-2 0-16 0,-2 0 0 0,1 1 288 0,-1-5 48 16,-1 4 16-16,-2-2 0 0,-1-2 896 0,1 0 192 15,-2 0 48-15,-2 1 0 16,-2-2-1616-16,-3 1-320 0,-3 0-64 0,2 3-16 0,0-2 816 0,1 0 192 16,2 3 0-16,3-2 0 0,2 2 0 0,2-3 0 15,2 4 0-15,2-5 0 0,1 4 0 0,4-2 0 16,0 2-160-16,3-2 160 16,1-2-416-16,-1-2-16 0,0 0 0 0,0 0 0 15,0 0-464-15,55 0-112 0</inkml:trace>
  <inkml:trace contextRef="#ctx0" brushRef="#br0" timeOffset="48973.6">30441 7188 12895 0,'-5'-4'576'0,"3"2"112"0,0 1-560 0,-1-4-128 16,2 4 0-16,0-2 0 0,1 3 1616 0,0 0 304 15,-3-12 48-15,1 4 16 0,-2-3 640 0,0 1 128 16,1-2 16-16,-1 2 16 0,0 0-544 0,0 0-96 16,-2 2-32-16,0-2 0 0,0 1-944 0,-2 2-192 15,0 0-32-15,-2 1-16 0,0 0-448 0,-1 2-96 16,-2 2 0-16,2-2-16 0,-1 4-128 0,-2 1-32 0,2 4 0 0,-2 2 0 0,1 0-80 0,0 3 0 15,2 1-128-15,0 5 192 16,1-2-192-16,2 4 0 0,0 1 0 16,1-1 0-16,2 5 0 0,1-4-128 0,3 1 128 0,0-1-208 15,2-1 208-15,0-3-192 0,4 1 192 0,0-3-192 16,2-4 0-16,-7-9 0 0,21 13 0 0,-21-13 0 16,0 0-16-16,0 0 0 0,55-3 0 0,-55 3 0 15,0 0 48-15,41-31 16 0,-41 31 0 0,0 0 0 16,29-40 144-16,-29 40 0 0,0 0 0 0,21-42 0 15,-21 42 0-15,0 0 128 0,12-41-128 0,-12 41 176 0,0 0 48 0,2-32 16 0,-2 32 0 0,0 0 0 16,0 0-48-16,-1-21-16 16,1 19 0-16,-3 2 0 0,2 2 0 0,0 0 0 15,-2 4 0-15,1 0 0 0,1 1 0 16,-1 2 0-16,0 0 0 0,1 1 0 0,-1 2-176 0,1-2 0 16,0 3 144-16,0-1-144 0,-2 4 0 0,2-4 0 15,-1 2 0-15,0 1 0 0,0-2-128 0,1 2-64 16,-2-1 0-16,3-2 0 15,-1 1-272-15,2-3-64 0,0-1-16 0,2 0-11968 16,2-3-2400-16</inkml:trace>
  <inkml:trace contextRef="#ctx0" brushRef="#br0" timeOffset="49394.43">30598 7248 18431 0,'-1'3'816'0,"0"-3"160"0,1 0-784 0,0 3-192 0,1-3 0 0,-1 0 0 16,1 0 2688-16,1 1 480 0,-1 1 96 0,1 1 32 16,-2-3-624-16,0 0-128 0,15 13-32 0,-15-13 0 15,0 0-1600-15,25 19-320 0,-25-19-64 0,0 0-16 16,37 16-256-16,-37-16-64 0,0 0-16 0,50 12 0 16,-50-12-48-16,0 0-128 0,60 3 192 0,-60-3-64 15,0 0-128-15,53-5 0 0,-53 5 0 0,0 0 0 0,0 0 0 0,56-16 0 16,-56 16 0-16,0 0 0 15,0 0-320-15,0 0 64 0,0 0 16 0,21-38 0 16,-25 31-16-16,-2-1 0 0,-1 0 0 0,-2-2 0 16,-2 2 256-16,0-5-144 0,-2 1 144 0,-1 0-128 15,-1-2 128-15,-1-1 0 0,0 2 128 0,-1-3-128 16,3-1 192-16,0 1-48 0,0 2 0 0,3-2 0 0,3 3-144 0,0 1 128 16,2 2-128-16,2-2 128 15,2 2 16-15,2 10 0 0,0 0 0 0,0 0 0 0,0 0 144 0,0 0 32 16,17-37 0-16,-17 37 0 0,0 0-64 0,0 0-16 0,0 0 0 0,51-20 0 15,-51 20-112-15,0 0-128 0,0 0 176 0,60-9-176 16,-60 9 0-16,0 0 0 16,55 0 0-16,-55 0 0 0,0 0 0 0,65 0-320 15,-65 0 32-15,0 0 16 16,61 3-608-16,-61-3-112 0</inkml:trace>
  <inkml:trace contextRef="#ctx0" brushRef="#br0" timeOffset="51168.55">24306 8237 10767 0,'-3'-3'224'0,"2"0"48"0,0 3 16 0,-1-3 32 0,1 3-320 0,0-2 0 0,1 0 0 0,-2 2 0 0,-1 0 3408 0,-1-3 624 15,-1 0 112-15,0 1 16 0,1 2-1312 0,-3 0-272 32,1 0-48-32,-1 2-16 0,-2 1-928 0,0 0-192 15,0 1-48-15,-4 2 0 0,1 1-672 0,-2 1-144 0,1 2-16 16,-2 2-16-16,1 2-176 0,1 1-16 0,-4 2-16 0,3 2 0 16,0-1-96-16,0 5-32 0,1 1 0 0,0 0 0 15,2 3-160-15,0-1 160 0,3 2-160 0,-1-2 160 16,1 3-160-16,4-1 160 0,-1 1-160 0,2-1 160 15,2-1-160-15,1 2 0 0,2-1 0 0,2 1 128 16,1-6-128-16,1 1 0 0,0-2 0 0,3-2 0 16,1-1 0-16,1 0 0 0,1 0 0 0,2-5 0 15,0 0 0-15,-14-14 0 0,28 19-144 0,-28-19 144 0,0 0 0 0,41 12-160 0,-41-12 160 0,0 0-128 32,0 0-1248-32,52-11-240 15</inkml:trace>
  <inkml:trace contextRef="#ctx0" brushRef="#br0" timeOffset="51589.61">24486 8379 23039 0,'-2'0'1024'0,"0"0"192"0,1 0-960 0,0 0-256 31,1 0 0-31,-1 1 0 0,1-1 2368 0,-1 3 416 16,1-1 96-16,-3 3 0 0,1 4-800 0,-1 3-160 16,-1 4-48-16,2-1 0 0,-2 2-1104 0,1 2-240 15,-2 3-32-15,1 0-16 0,-2 3-208 0,1-3-32 16,1 3-16-16,-1-3 0 0,0 1-224 0,0-5 176 16,0 2-176-16,0-4 160 0,0 0-160 0,0 0 0 0,0-1 0 0,2-3 128 15,-1-2-128-15,0 3 0 16,3-7 0-16,0 4 0 0,0-4 0 0,1 0 0 0,1 0 0 15,1 1 0-15,2-4 0 0,0 0 0 0,1-2 0 0,1 1 0 16,-6-2 0-16,0 0 0 0,0 0 0 0,0 0 0 16,0 0 0-16,54-3 0 0,-54 3 0 0,0 0 0 15,0 0 0-15,60-16 0 0,-60 16 0 0,0 0 128 16,58-13 0-16,-58 13 0 0,0 0 0 0,59-8 0 16,-59 8-128-16,0 0 0 0,53-4 144 0,-53 4-144 0,0 0 0 15,0 0 0-15,56-9 0 0,-56 9 0 0,0 0 0 0,0 0-208 16,0 0 16-16,0 0 16 15,0 0-976-15,0 0-192 16,0 0-32-16,0 0-16464 0</inkml:trace>
  <inkml:trace contextRef="#ctx0" brushRef="#br0" timeOffset="51844.85">24454 8367 23039 0,'0'0'1024'0,"0"0"192"0,0 0-960 0,0 0-256 16,0 0 0-16,0 0 0 0,0 0 2816 0,0 0 512 15,0 0 96-15,64-9 32 0,-64 9-1408 0,0 0-256 0,61 2-64 0,-61-2-16 16,0 0-960-16,58 7-192 0,-58-7-48 0,0 0 0 16,51 3-336-16,-51-3-176 0,0 0 160 0,0 0-160 15,60-10 0-15,-60 10 0 0,0 0 0 0,0 0 0 16,0 0-304-16,0 0-48 0,0 0-16 0,47-24 0 31,-47 24-1488-31,-2-3-288 0</inkml:trace>
  <inkml:trace contextRef="#ctx0" brushRef="#br0" timeOffset="52035.5">24334 8560 14735 0,'0'7'640'0,"1"-2"160"0,1-1-640 0,0-2-160 0,2-1 0 0,-2 2 0 16,-2-3 1824-16,0 0 336 16,0 0 64-16,51 4 16 0,-51-4-480 0,52 2-96 15,-52-2 0-15,58-6-16 0,-58 6-1312 0,58-4-336 16,-58 4 0-16,58-2-12704 16</inkml:trace>
  <inkml:trace contextRef="#ctx0" brushRef="#br0" timeOffset="52256.96">24863 8775 21183 0,'2'2'944'0,"-1"-2"192"0,0-2-912 0,0 2-224 16,1 0 0-16,-2 0 0 0,1 2 1888 0,0-2 336 0,0 1 64 16,2 2 16-16,-2 3 80 0,0 0 32 0,0 0 0 0,1 4 0 15,-1 3-1328-15,-1-1-272 16,0 2-48-16,1 1-16 0,-1-2-528 0,1-1-96 0,2 5-128 0,-2-3 176 15,0 0-176-15,1-2 0 0,-1 1 0 0,-1-1 0 16,0-2 0-16,-1 0 0 0,-1-1 0 0,1-3 0 31,-1 1-496-31,0-1-80 0,1-2 0 0,0-1-11264 0,1-1-2256 0</inkml:trace>
  <inkml:trace contextRef="#ctx0" brushRef="#br0" timeOffset="52656.44">25114 8323 14735 0,'-10'5'640'0,"6"-5"160"0,0 2-640 0,1-2-160 15,2 2 0-15,1-2 0 0,1 0 2464 0,1 0 464 0,0 1 80 0,1 2 32 0,-3-3-416 0,0 0-96 31,0 0-16-31,34 15 0 0,-34-15-784 0,0 0-144 0,41 17-48 0,-41-17 0 0,28 17-864 0,-28-17-176 16,29 22-48-16,-16-8 0 16,0-2-64-16,-2 2-32 15,0 1 0-15,-1 1 0 0,-1 0-96 0,-2 3-32 16,-1-3 0-16,-1 5 0 0,0-2-80 0,-2 1-16 16,-1 1 0-16,-1 2 0 0,-1-1-128 0,-1-2 0 15,-1 1 0-15,-3-2 128 0,0 2-128 0,-3-3 0 16,0 3 0-16,0-1 0 0,-2-2 0 0,2 1 0 0,-3-6 0 0,1 2 0 15,-2-3 0-15,1-2 0 0,0 0 0 0,0-1 0 16,0-3 0-16,1 0 0 0,0-2 0 0,2-2 0 16,1 0-192-16,2 0-32 0,2-2 0 0,0 0 0 31,3-2-192-31,1 0-32 0,-1 2-16 0,0 0 0 16,0 0-592-16,0 0-112 0,34-34-32 0,-34 34-16272 0</inkml:trace>
  <inkml:trace contextRef="#ctx0" brushRef="#br0" timeOffset="52946.39">25600 8586 28559 0,'2'2'1264'0,"-2"-2"272"16,1 0-1232-16,0 0-304 15,0 0 0-15,1 0 0 0,-1 1 1984 0,1-1 352 16,-2 0 64-16,0 0 16 0,0 0-976 0,0 0-192 16,0 0-32-16,52 3-16 0,-52-3-736 0,0 0-144 15,0 0-16-15,51-3-16 0,-51 3-288 0,0 0 0 16,0 0 128-16,0 0-128 0,53 0 0 0,-53 0 0 16,0 0-128-16,0 0 128 15,0 0-768-15,0 0-48 0,32 15-16 0,-29-9-17200 0</inkml:trace>
  <inkml:trace contextRef="#ctx0" brushRef="#br0" timeOffset="53177.74">25577 8725 24879 0,'1'5'1088'0,"0"-5"256"0,1 1-1088 0,-1 2-256 16,1-3 0-16,-1 0 0 15,1 0 1936-15,-2 0 336 0,0 0 64 0,0 0 16 16,0 0-512-16,0 0-112 0,49 2 0 0,-49-2-16 0,0 0-1040 0,0 0-208 16,50-5-32-16,-50 5-16 0,0 0-416 0,0 0 0 15,58-11 128-15,-58 11-128 16,0 0-640-16,0 0-176 0,50-21-16 0,-50 21-16576 16</inkml:trace>
  <inkml:trace contextRef="#ctx0" brushRef="#br0" timeOffset="56124.98">28265 8338 17503 0,'-2'0'1552'0,"-1"-2"-1232"16,3 2-320-16,0 0 0 0,0 0 2624 0,0 0 448 15,0 2 112-15,-1 2 16 0,-2 2-480 0,1 3-96 16,-1 1 0-16,0 3-16 0,0 3-1456 0,1 2-304 16,-2 1-48-16,0 0-16 0,1 1-336 0,-2 2-64 15,1 0 0-15,-1 3-16 0,0-3-112 0,0-1-32 16,0 3 0-16,0-3 0 0,0 1-96 0,0-2-128 15,2 1 176-15,0-1-176 0,1-2 0 0,1 1 0 0,1-6 0 0,0 0 0 16,1-3 0-16,0-2 0 16,1-2 0-16,1-2 0 0,-3-4 0 0,0 0 0 0,0 0 0 0,0 0 0 15,0 0 0-15,0 0 0 0,0 0 0 0,0 0 0 16,36-31-192-16,-36 31 48 0,0 0 16 0,12-34 0 16,-12 34 128-16,9-33-208 0,-4 11 80 0,0 0 128 15,-2 0-160-15,2-6 160 0,0 0 0 0,0-2-144 16,-1 2 144-16,0-4 0 0,-1-2 0 0,0 2-128 15,-2 0 128-15,0 1-128 0,-1-1 128 0,-2 0-128 16,-1 1 128-16,0 3-160 0,-2-1 160 0,0 3-160 16,-1 1 160-16,-2 3 0 0,0 1 0 0,0 4 0 15,1 2 0-15,-1-1 0 0,0 3 0 0,0 0 0 16,1 1 0-16,-1 2 192 0,2 1-64 0,1 0 0 0,2 3 96 0,-1 1 32 0,3 3 0 0,-1-2 0 16,1 4-16-16,1-2 0 0,0 4 0 0,1-2 0 15,1 4-240-15,0 2 144 16,-2-6-144-16,0 0 128 0,12 18-128 0,-12-18 0 15,0 0 0-15,20 23 128 0,-20-23-128 0,0 0 0 16,29 19 0-16,-29-19 128 0,0 0 0 0,38 22-128 16,-38-22 192-16,0 0-64 0,47 22 0 0,-47-22 0 15,0 0 0-15,54 20 0 0,-54-20-128 0,0 0 0 16,55 18 144-16,-55-18-144 0,0 0 0 0,44 16 0 16,-44-16 0-16,0 0 0 0,0 0 0 0,32 20 0 15,-32-20 0-15,7 11 0 0,-6-3 0 0,-1 0 0 16,0 0 0-16,-3 1 0 0,2-2 0 0,-1 1 0 0,-1 1 0 0,-2-2 0 0,-1 2 0 0,0 1 0 15,-2 0 0-15,0 0 0 16,-2 1 0-16,0-1 0 0,-1 0 0 0,-1-2 0 0,-1 0 0 0,0 0 0 16,-1-1 0-16,0-1 0 15,2 1 0-15,-2-1 0 0,3-3 0 0,0 1 128 16,1-2-128-16,0 2 0 0,3-2 0 0,0-2 0 16,2 1 0-16,0-1 0 0,1 3 0 0,1-3 0 15,2 0 0-15,0 1 0 0,1 2 0 0,0-3 0 31,0 0-464-31,0 0-16 0,0 0 0 0,0 0 0 0,0 0-208 0,0 0-32 16,0 0-16-16,0 0-17984 0</inkml:trace>
  <inkml:trace contextRef="#ctx0" brushRef="#br0" timeOffset="56873.6">28852 8275 15663 0,'-1'-4'1392'0,"0"2"-1120"16,0-2-272-16,0 4 0 0,1-2 1968 0,-3-1 336 15,-1 0 64-15,-2-4 0 0,-3 0 512 0,-2 1 80 16,-2 0 32-16,-1-1 0 0,1 5-1248 0,-2 2-240 15,1 2-48-15,1 5-16 0,-2-1-864 0,1 1-160 16,-1 6-32-16,2-1-16 0,-1 4-160 0,0 3-16 16,0-1-16-16,-1 6 0 0,1 3-48 0,3 1-128 15,1 1 192-15,3-1-64 0,1 4-128 0,2-1 192 16,1 4-192-16,2 1 192 0,1-4-192 0,1 2 0 0,3 1 0 0,1 0 0 16,0-4 0-16,2-2 0 0,1 2 0 0,0-2 0 15,2-5 0-15,1 2 0 0,2-5 0 0,-1-1 0 16,-12-20 0-16,29 31 0 0,-29-31 0 0,0 0 0 15,43 20-368-15,-43-20 48 0,0 0 16 0,0 0 0 16,60-26-1488-16,-60 26-288 0</inkml:trace>
  <inkml:trace contextRef="#ctx0" brushRef="#br0" timeOffset="57281.6">29021 8390 21183 0,'-3'-1'944'0,"2"1"192"0,0-3-912 0,1 3-224 16,0 0 0-16,-2 3 0 0,2-3 2784 0,0 1 512 0,0 4 96 0,-1-1 32 16,0 4-1056-16,0 2-192 15,-1 4-64-15,0 2 0 0,1 3-1328 0,-2-1-272 16,1 2-48-16,-1-2-16 0,2 3-192 0,-1-1-64 16,0 1 0-16,1-1 0 0,0 0-64 0,-2 1-128 15,2-3 176-15,-1 0-176 0,1-1 0 0,-2-1 0 16,-1-2 0-16,2 1 0 0,-1-6 0 0,1 1 0 0,1-1 0 0,-2-3 0 15,3 2 0-15,-1-5 0 0,0 2 0 0,1-1 0 0,0-2 0 16,0 2 0-16,1-1 0 0,0-3 0 0,0 1 0 0,2-1 0 16,-1 0-192-16,1 0 192 15,-3 0 0-15,0 0-144 0,0 0 144 0,0 0 0 16,0 0 0-16,0 0 0 0,0 0 0 0,51-8 0 16,-51 8 0-16,0 0 0 0,0 0 160 0,52-2-160 15,-52 2 208-15,0 0-48 0,0 0-16 0,63-2 0 16,-63 2 16-16,0 0 0 0,0 0 0 0,63 4 0 15,-63-4-160-15,0 0 160 0,0 0-160 0,0 0 160 16,54 10-160-16,-54-10 0 0,0 0 0 0,0 0 0 16,0 0 0-16,0 0 0 0,0 0-144 0,0 0 144 31,0 0-768-31,0 0-32 0,0 0-16 0,0 0 0 0,24-32-1296 0,-31 21-256 0</inkml:trace>
  <inkml:trace contextRef="#ctx0" brushRef="#br0" timeOffset="57515.44">28963 8377 11967 0,'0'-7'528'0,"0"4"112"0,1-4-512 0,0 7-128 16,0-2 0-16,-1 2 0 0,0 0 2672 0,0 0 496 0,0 0 96 0,0 0 32 16,0 0 432-16,61-16 96 0,-61 16 16 0,0 0 0 15,59-10-2096-15,-59 10-400 16,0 0-96-16,60-6-16 0,-60 6-704 0,0 0-144 15,50-4-16-15,-50 4-16 0,0 0-224 0,0 0-128 16,55-2 128-16,-55 2-128 0,0 0 0 0,0 0 0 16,0 0 0-16,0 0 0 15,0 0-432-15,0 0-48 0,0 0-16 0,0 0-12096 0,0 0-2416 0</inkml:trace>
  <inkml:trace contextRef="#ctx0" brushRef="#br0" timeOffset="57702.99">28920 8510 7359 0,'-1'3'656'0,"2"-1"-528"0,2-2-128 0,-3 0 0 16,0 0 1120-16,0 0 192 0,0 0 32 0,0 0 16 16,0 0 1488-16,0 0 288 0,57 6 64 0,-57-6 16 15,0 0-1856-15,57 6-368 0,-57-6-80 0,0 0-16 16,64 8-1088-16,-64-8-208 0,0 0-48 0,68 6-11136 0</inkml:trace>
  <inkml:trace contextRef="#ctx0" brushRef="#br0" timeOffset="58256.04">29591 8870 3679 0,'-10'0'320'0,"4"0"-320"15,-1 0 0-15,2 0 0 0,3 0 2032 0,1-3 336 16,-2 3 64-16,0-1 0 0,-2 1 768 0,0-3 160 16,0 0 32-16,0-1 0 0,2-1-560 0,2 2-96 15,1 3-32-15,0 0 0 0,0 0-912 0,0 0-192 0,0 0-48 16,0 0 0-16,36-32-848 0,-36 32-192 0,0 0-16 0,0 0-16 0,0 0-160 0,0 0-16 15,51-13-16-15,-51 13 0 0,0 0-112 0,0 0-32 16,0 0 0-16,0 0 0 0,43 16-144 0,-43-16 0 16,0 0 0-16,12 15 128 15,-9-8-128-15,-2 2 0 0,0-1 0 0,-2 1 0 16,1 3 0-16,-2-3 0 0,-1 5-160 0,-1-2 160 16,1 1-384-16,-2-1 0 0,0 2 16 0,-3-2 0 15,2 1 16-15,-4-1 0 0,2 0 0 0,-2-2 0 31,2-1-48-31,0-3-16 0,-1 0 0 0,-1-1 0 0,0 0-144 0,0-1-16 0,0-2-16 0,-1-1 0 16,0-1 16-16,-1-1 0 0,2-1 0 0,1-1 0 0,1 0 576 0,1-4 0 16,1 4 0-16,2-3 0 0,2-1 464 0,1 1 64 15,0-1 16-15,2 1 0 0,0-1 128 0,0 2 32 16,-1 5 0-16,0 0 0 0,0 0-240 0,0 0-32 0,0 0-16 0,0 0 0 16,42-26-128-16,-42 26-32 15,0 0 0-15,0 0 0 0,0 0-32 0,56 3-16 16,-56-3 0-16,0 0 0 0,0 0-208 0,48 10 144 15,-48-10-144-15,0 0 128 0,0 0-128 0,45 18 0 16,-45-18 0-16,0 0 0 0,0 0 0 0,37 20-176 16,-37-20 48-16,0 0 0 15,0 0-768-15,0 0-160 0</inkml:trace>
  <inkml:trace contextRef="#ctx0" brushRef="#br0" timeOffset="58806.19">29884 8291 10127 0,'-5'0'448'0,"1"-2"96"0,2 1-544 0,-1 1 0 15,2 0 0-15,0 0 0 0,1 0 1920 0,-3 0 288 16,2 1 48-16,-2 1 16 0,0 1 1024 0,2 0 208 15,-1 1 32-15,2 1 16 0,2 2-896 0,1 0-176 16,1 1-48-16,1 2 0 0,-5-10-1312 0,17 22-272 16,-17-22-48-16,22 25-16 0,-22-25-208 0,30 32-32 15,-30-32-16-15,34 32 0 0,-34-32-208 0,30 31-32 16,-30-31-16-16,34 39 0 0,-34-39-144 0,33 37-128 16,-18-15 144-16,-1-2-144 0,-2-2 128 0,-1 1-128 15,-1 3 0-15,-3-2 0 0,-2 0 0 0,0 1 0 0,-2-3 0 16,-2 2 0-16,-1 1 0 0,-2-1 0 0,-1-1 0 0,-2-1 0 15,0-1 0-15,-2 2 0 0,1-4 0 16,-2 1 0-16,2-3 0 0,-3 0 0 0,2-1 0 0,0 1 0 31,-2-4-512-31,1 0 0 0,1-1 0 0,0 0 0 16,-2-2-96-16,0 1-16 0,1-4 0 0,-1 0 0 0,3 0-112 16,-2-3-32-16,3 0 0 0,3 0 0 0,-1 0-880 15,1-2-176-15,3-2-32 0,0 2-13568 0</inkml:trace>
  <inkml:trace contextRef="#ctx0" brushRef="#br0" timeOffset="59146.94">30446 8582 14735 0,'-2'-4'640'0,"1"2"160"0,-1-1-640 0,2 2-160 16,0 1 0-16,0 0 0 0,2 0 2544 0,-1 0 464 16,0-3 112-16,-1 3 16 0,0 0 160 0,0 0 32 15,0 0 16-15,0 0 0 0,0 0-1952 0,52 7-400 16,-52-7-80-16,0 0-16 0,0 0-512 0,0 0-96 0,0 0-32 0,47 10 0 15,-47-10-256-15,0 0 160 0,0 0-160 0,0 0 128 16,0 0-128-16,35 21-272 0,-35-21 64 0,0 0 16 31,0 0-1024-31,0 0-192 0,13 17-32 0,-13-17-15664 0</inkml:trace>
  <inkml:trace contextRef="#ctx0" brushRef="#br0" timeOffset="59373.09">30387 8738 22111 0,'0'5'976'0,"0"-4"208"0,1 1-944 0,0 1-240 0,-1-3 0 0,0 0 0 0,2 0 1808 0,-1 1 320 15,-1-1 64-15,0 0 16 0,0 0-416 0,0 0-64 16,0 0-32-16,0 0 0 0,0 0-864 0,57 6-160 15,-57-6-32-15,0 0-16 0,0 0-464 0,52-10-160 16,-52 10 0-16,0 0 144 16,0 0-816-16,54-12-160 0,-54 12-48 0,0 0-15392 0</inkml:trace>
  <inkml:trace contextRef="#ctx0" brushRef="#br0" timeOffset="61038.98">26227 9969 25791 0,'1'-2'2304'0,"1"-1"-1856"16,-2 2-448-16,0 1 0 0,0 0 1536 0,0 0 224 16,1 0 32-16,0 0 16 0,0 0-16 0,1 6 0 15,-1 0 0-15,-1 6 0 0,0 2-832 0,-1 5-160 16,-1 3-32-16,1 0-16 0,-1 3-240 0,-1 4-32 15,0-3-16-15,0 2 0 0,2 1-144 0,0-1-48 16,1 0 0-16,0 1 0 0,1-1-272 0,1-3 160 0,1 1-160 0,-1-1 128 16,1-3-128-16,-2-2 0 0,1-2 0 0,1-2 0 15,-1-1 0-15,0-1 0 0,-1-4 0 16,0-2 0 0,2-1-448-16,-3-4 0 0,1-3-16 0,0 0-18736 0</inkml:trace>
  <inkml:trace contextRef="#ctx0" brushRef="#br0" timeOffset="61539.65">26268 9890 12895 0,'-15'0'576'0,"7"-2"112"0,0 2-560 0,3 0-128 0,3-3 0 0,0 2 0 0,0 1 1968 0,-2-3 352 16,1 1 80-16,-4-2 16 0,0 2 224 15,2 1 48-15,0-3 16 0,1 4 0 0,2 0-592 0,1-3-128 16,1 6-32-16,0-3 0 0,1 0-1088 0,0 1-224 16,2 2-32-16,-2-3-16 0,1 2-304 0,1-1-64 15,-1 2-16-15,1-2 0 0,0 1-64 0,1 1-16 16,0-3 0-16,0 1 0 0,-4-1-128 0,0 0 128 16,0 0-128-16,0 0 128 0,0 0-128 0,45 16 0 15,-45-16 144-15,0 0-144 0,0 0 0 0,49 11 128 16,-49-11-128-16,0 0 0 0,0 0 0 0,53 10 128 15,-53-10-128-15,0 0 0 0,0 0 0 0,53 19 0 16,-53-19 0-16,0 0 128 0,33 28-128 0,-33-28 0 0,20 23 0 16,-12-11 0-16,-2-2 0 0,-1 2 0 0,0 1 0 0,-3 0 0 15,2-1 0-15,-3 2 0 0,-1 1 0 0,-1-1 0 0,0 0 0 0,-3-1 0 16,0-1 0 0,-1 4 128-16,-1-3-128 0,-3 0 0 0,1 0 0 0,-2-4 0 15,1 0 0-15,-2 1 0 0,0-4 0 0,-2 0 0 16,0-2 0-16,-2 0 0 0,1 1 0 15,0-4 0-15,0 1 0 0,-1 1 0 0,-1-2 0 0,1 2 0 16,0-1 0-16,1-1 0 0,1 2 0 0,3-3 128 16,3-3-128-16,2 2 0 0,2-1 0 0,3 2 0 0,3-4 0 0,1 1 0 0,-4 3 0 0,0 0 0 15,0 0-336-15,0 0 16 0,50-24 0 0,-50 24 0 32,0 0-1392-32,58-20-272 0</inkml:trace>
  <inkml:trace contextRef="#ctx0" brushRef="#br0" timeOffset="61856.96">27031 9938 9215 0,'-10'-6'816'0,"5"0"-656"15,1 2-160-15,1 1 0 0,0 0 1280 0,1-1 240 16,-1 2 32-16,-2-2 16 0,-3-1 1440 0,-3-2 272 15,-3 3 64-15,0-1 16 0,0 5-688 0,-1 3-144 16,0 0-32-16,-1 6 0 0,0 1-1024 0,0 5-192 16,-2 5-64-16,2-1 0 0,0 6-704 0,0 3-160 15,1 1-32-15,2 2 0 0,0 1-128 0,2-1-16 0,1 4-16 0,4-2 0 16,0 0-160-16,3 2 192 0,1-3-192 0,3 0 192 16,2-1-192-16,2-2 128 0,2-3-128 0,2-2 128 15,2-1-128-15,1-5 0 0,3-2 0 0,-15-16 0 16,33 25 0-16,-33-25 0 0,42 14 0 0,-42-14 0 15,0 0 0-15,71 3-144 0,-71-3 144 0,0 0-12624 16,69-17-2464-16</inkml:trace>
  <inkml:trace contextRef="#ctx0" brushRef="#br0" timeOffset="62906.41">27202 10418 2751 0,'-7'-2'256'0,"4"-1"-256"0,0 2 0 0,2 1 0 15,0 0 1984-15,0 0 368 16,-1 0 64-16,0 0 16 0,-2 0 1088 0,-2 0 208 16,1 0 48-16,-1 0 16 0,1 1-720 0,1 2-160 15,2-3-32-15,0 0 0 0,2 2-1152 0,0-2-224 16,0 0-48-16,0 0-16 0,0 0-832 16,0 0-160-16,0 0-48 0,45 4 0 0,-45-4-16 0,0 0-16 15,0 0 0-15,53 6 0 0,-53-6-144 0,0 0-32 16,46 3 0-16,-46-3 0 0,0 0-192 0,0 0 144 15,61-3-144-15,-61 3 128 0,0 0-128 0,0 0 0 16,0 0 0-16,51-16 0 0,-51 16 0 0,0 0 0 16,0 0 0-16,0 0 0 0,0 0 0 0,18-45 0 0,-19 37 0 15,-2-5 0-15,-1 1-320 0,-2 0 64 16,0 1 16-16,-3-2 0 0,2 1 16 0,-2-1 0 0,1 1 0 0,-2 0 0 16,1-1 224-16,-1 2-176 0,0-1 176 0,0 0-160 15,-1-1 0-15,0 1 0 0,1-1 0 0,-2 2 0 16,2 3-32-16,0-2 0 0,3 1 0 0,0 2 0 15,3 2 192-15,1 1-160 0,3 4 160 0,0 0-160 16,0 0 160-16,0 0 0 0,0 0 0 0,0 0 0 16,0 0 208-16,0 0-16 0,56-22-16 0,-56 22 0 15,0 0 80-15,0 0 0 0,59 0 16 0,-59 0 0 16,0 0-48-16,61 0-16 0,-61 0 0 0,0 0 0 16,59 8-48-16,-59-8-16 0,0 0 0 0,58 14 0 15,-58-14-144-15,37 15 160 0,-37-15-160 0,34 20 160 16,-34-20-160-16,28 22 0 0,-17-10 0 0,-1 1 128 0,-3 0-128 15,0 0 0-15,-2 1 0 0,-3 0 0 0,1-2 0 0,-2 4 0 16,0-1 0-16,-3 1 0 0,-1 0 0 0,-2 1 0 16,-1-1 0-16,0-2 0 0,0 3 0 0,-3-5 0 15,0 2 0-15,1-2 0 0,-1 0 0 0,0 1 0 16,-1-1 0-16,2-1 0 0,-1 0-128 0,2-1 128 16,0-2-160-16,3-2 160 0,0 2-144 0,0-5 144 15,3 1-128-15,2-1 128 0,0-3 0 0,2 3-128 16,-1-3 128-16,2 0 0 0,1 1 0 0,0 1 0 0,-5-2 0 0,0 0-128 15,0 0 128-15,0 0 0 0,38 13 0 0,-38-13 0 0,0 0 0 0,0 0 0 32,46 10 0-32,-46-10-128 0,0 0-64 0,0 0-16 0,58 0 0 15,-58 0 0 1,0 0-256-16,0 0-48 0,58-16-16 0,-58 16 0 16,0 0-1584-16,0 0-320 0</inkml:trace>
  <inkml:trace contextRef="#ctx0" brushRef="#br0" timeOffset="63357.01">27931 9961 11967 0,'-2'-3'528'0,"1"2"112"0,-1 1-512 0,2 0-128 0,2 0 0 0,-1 1 0 15,0 2 2864-15,-1-3 528 0,0 0 128 0,0 0 0 16,26 18 176-16,-16-5 16 16,0-4 16-16,0 4 0 0,1 0-2144 0,-1 2-432 15,1-1-96-15,0 1-16 0,0-2-400 0,0 2-64 16,0 1-32-16,0 0 0 0,1-1-176 0,-1 1-48 15,0 3 0-15,-1 3 0 0,0-2-160 0,-2 2-32 16,1 0-128-16,-2 3 192 0,1-3-192 0,-3 1 0 16,1 1 128-16,-1-1-128 0,-3-1 0 0,1 0 0 15,-2-2 0-15,0-2 0 0,-2 1 0 0,-1-3 0 0,-1-1 0 0,-1 1 0 16,-1-5 0-16,-1 1 0 0,-1 0-160 0,-2-3 160 16,-1 1-352-16,0-3 16 0,2-1 0 0,-3-3 0 15,-1 4-16-15,-1-5 0 0,-1-2 0 0,2 1 0 31,1 2-64-31,2-3-16 0,2-3 0 0,2 0 0 16,1-1-864-16,4-2-176 0,1-4-48 0,-1 10-15264 0</inkml:trace>
  <inkml:trace contextRef="#ctx0" brushRef="#br0" timeOffset="63732.11">28541 10219 21183 0,'-3'-9'944'0,"2"7"192"0,1 1-912 0,0 1-224 15,1-3 0-15,-1 2 0 0,0 1 2304 0,0 0 432 0,0 0 80 0,0 0 0 0,0 0-416 0,0 0-96 32,0 0 0-32,0 0-16 0,0 0-1328 0,54-9-256 0,-54 9-48 0,0 0-16 15,0 0-288-15,44 9-64 16,-44-9-16-16,0 0 0 0,0 0-272 0,59-9 0 0,-59 9 0 15,0 0 0-15,49-13 0 0,-49 13-192 0,0 0 0 0,0 0 0 32,53-21-976-32,-53 21-192 0</inkml:trace>
  <inkml:trace contextRef="#ctx0" brushRef="#br0" timeOffset="64014.85">28520 10367 10127 0,'1'0'896'16,"0"0"-704"0,2 0-192-16,-3 0 0 0,0 0 2160 0,0 0 400 15,0 0 64-15,0 0 32 0,0 0 192 0,0 0 32 16,50-18 16-16,-50 18 0 0,0 0-656 0,47-12-128 15,-47 12-16-15,0 0-16 0,54-15-1200 0,-54 15-240 16,0 0-64-16,50-8 0 0,-50 8-448 0,0 0-128 16,44 0 0-16,-44 0 0 15,0 0-448-15,0 0-128 0,43 0 0 0,-43 0-16480 0</inkml:trace>
  <inkml:trace contextRef="#ctx0" brushRef="#br0" timeOffset="71881.32">23093 7925 6447 0,'-8'0'576'0,"6"0"-576"0,-1 3 0 0,2-3 0 0,1 0 1200 0,0 0 128 0,0 2 16 0,0-1 16 0,1 4 656 16,2 3 128-1,-1 0 32-15,2 0 0 0,0 4 160 0,-1-2 32 16,1 2 16-16,0 1 0 0,-1 2-336 0,1-2-80 16,-1 3-16-16,-1 3 0 0,2-1-400 0,-2 5-80 15,1 1 0-15,-2 4-16 0,1 1-752 0,0 1-128 16,-1 1-48-16,0-3 0 0,-1 2-48 0,1 1-16 15,-1-3 0-15,2 1 0 0,-1 2-192 0,0-2-32 16,2-1-16-16,-2 4 0 0,1 0-224 0,0 0 128 0,-1-4-128 0,1 1 0 0,-1-2 0 0,1-1 0 16,-1-1 0-16,-1-3 0 0,0-3 0 0,0 0 0 15,-1 0 0-15,-1-3 0 16,1-1 0-16,0-2 0 0,-3 2 0 0,3-4 0 16,1 1 0-16,-1-5-128 0,0 2 128 0,-1-3 0 15,1-2 0-15,-1 2 0 0,-1-6-128 0,1 2 128 16,0-4 0-16,0-2-160 0,1 2 160 0,-2-5-128 31,1 0-512-31,-1-2-112 0,1 1-16 0,-1 0 0 0,2-2-432 0,0 2-80 0,1-1-32 0,0-1 0 16,0 0-1392-1,1 0-288-15,2 0-48 0,0-2-10112 0</inkml:trace>
  <inkml:trace contextRef="#ctx0" brushRef="#br0" timeOffset="72581.8">23110 7861 8751 0,'-1'4'192'0,"-1"-4"32"0,2-3 16 0,0 3 16 0,-1 3-256 0,1-3 0 0,-1 0 0 0,0 0 0 16,-2 0 2752-16,1 2 512 0,-1-2 112 0,1 4 16 15,1-2-256-15,-1 2-32 0,1-4-16 0,1 2 0 16,1 3-784-16,2-2-144 0,-1-1-48 0,-2-2 0 0,0 0-1232 0,0 0-256 16,0 0-48-16,0 0-16 0,0 0-176 0,0 0-16 15,0 0-16-15,46 16 0 16,-46-16-32-16,0 0 0 0,0 0 0 0,0 0 0 15,52-6-64-15,-52 6 0 0,0 0-16 0,0 0 0 16,59-8-80-16,-59 8-16 0,0 0 0 16,0 0 0-16,55 2 80 0,-55-2 16 0,0 0 0 0,0 0 0 15,58 15-48-15,-58-15 0 0,0 0 0 0,0 0 0 16,60 13-192-16,-60-13 144 0,0 0-144 0,0 0 128 0,60 17-128 0,-60-17 0 0,0 0 0 0,42 21 0 16,-42-21 0-16,0 0 0 0,33 28 0 0,-33-28 0 15,19 26 0-15,-19-26 0 16,16 26 128-16,-10-11-128 0,-1-2 0 0,1 2 0 15,-2 1 0-15,1-2 128 0,-1 1-128 0,-2 1 160 16,0-1-160-16,0-2 160 0,-1 2-160 0,-1-4 0 16,-1 4 144-16,-1-3-144 0,1-2 0 0,-1-1 0 15,-1-5 0-15,0 3 0 0,0 8 0 0,-1-3 0 16,1 1 0-16,-1-1 0 0,-1-1 0 0,1 0 0 0,1 0 0 0,-1-2-128 0,0 1 128 16,1-1 0-16,-1-2 0 0,0 2 0 15,0 1 0-15,-1-2-128 16,-1 0 128-16,1 0 0 0,-1-1 0 0,-1 0 0 15,-1-1 0-15,0 0 0 0,-2 0 0 0,0 1 0 0,-3-1 0 16,1-4-128-16,-3 5 128 0,2-4 0 16,0 1 0-16,2-2 0 0,-1 0 0 0,-3 0 0 0,-2 1 0 0,-3-3-128 15,3 0 128-15,-1-3 0 0,3-1 0 0,3-2 0 16,1 3 0-16,1 0 0 0,0 3 0 0,1-2 0 0,3-2 0 0,-1 1-128 16,2 2 128-16,-1 2 0 0,2-2 0 0,0 1-160 0,1 0 160 15,0-2 0 16,1-1-704-31,2-1-16 0,2-2-16 0,-2 6-12768 0,8-19-2544 0</inkml:trace>
  <inkml:trace contextRef="#ctx0" brushRef="#br0" timeOffset="155765.54">29429 9979 22111 0,'1'-4'1968'0,"-1"-2"-1584"16,-1 4-384-16,1 2 0 0,-2-3 2048 0,2 2 336 15,-1-4 64-15,-1 0 16 0,-1-3 64 0,0-2 16 16,0 3 0-16,1 1 0 0,-1 3-1568 0,1 0-304 16,0 1-64-16,1 2-16 0,0 2-80 0,1-2 0 15,-1 4-16-15,1 1 0 0,0 2-96 0,0 2-16 16,0 1 0-16,0 2 0 0,1 2-128 0,-1 1-16 15,0 3-16-15,0-1 0 0,-1 2-224 0,1 2 176 16,0-1-176-16,-2 2 160 0,1 0-160 0,1 1 0 0,-1-1 0 16,0-1 0-16,0-1 0 0,-1-2 0 0,0 4 0 0,1-3 0 15,-2-2 0-15,2 1 0 0,-2-2 0 0,2 0 0 16,0-3 0-16,-2 0 0 0,2-1-144 0,1-2 144 16,-1-1-160-16,1-2 32 0,-1-2 0 0,1 1 0 15,0-5-48-15,0 2 0 0,1-1 0 0,-1-2 0 16,1-2 176-16,0-1-160 0,1 0 160 0,-1-3-160 15,0-4 160-15,2 0 0 0,-1-3 0 0,1-3 0 16,-1 0 0-16,1-1 144 0,-1 0-16 0,0-2-128 16,1-3 208-16,-1 3-64 0,1-3-16 0,-1 0 0 15,0-3-128-15,-1-1 128 0,1 1-128 0,-2-1 128 16,2 2-128-16,-1-2 0 0,-1 1 0 0,1 3 128 16,0-1-128-16,-1 1 0 0,2 4 144 0,-1-2-144 15,0 2 0-15,-1 5 144 0,1-2-144 0,0 5 0 16,-1 3 192-16,2-2-192 0,-1 5 192 0,-1-2-192 0,0 6 240 0,0-2-64 15,0 2-16-15,-1 2 0 0,1 1 0 0,-2 4 0 16,1 2 0-16,-1 1 0 0,1 3-32 0,-1 3 0 16,1 5 0-16,0 2 0 0,0 1-128 0,-1 5 0 15,2 0 144-15,-1 5-144 0,1 2 0 0,0 1 0 16,0-3 0-16,0 1 0 0,0-3 0 0,0-1 0 16,-1-3 0-16,0 1 0 0,1-3 0 0,-2-1 0 15,1-3 0-15,0 0 0 0,1-2 0 0,-1-2 0 16,1-1 0-16,0-3 0 0,0 2 0 0,0-3 0 15,0 0 0-15,0-4 0 0,1 1-128 0,-1-3-64 16,0 0 0-16,0-2 0 16,0-4-320-16,1 1-80 0,0-2-16 0,-1-2 0 15,0 2-288-15,0 0-64 0,7-20-16 0,-6 10-18352 0</inkml:trace>
  <inkml:trace contextRef="#ctx0" brushRef="#br0" timeOffset="160609.16">8552 9559 911 0,'-1'0'0'0,"0"0"0"0,-1 0 0 0,1 0 0 16,1-3 1136-16,0 3 144 0,0 3 16 0,-1-3 16 15,0 0 544-15,1 0 128 0,-2 2 0 0,1-2 16 16,-1 4 208-16,2 0 32 0,-2 2 16 0,1 0 0 0,0 3-512 0,1-2-96 0,-1 5-32 0,-1-2 0 16,1 5-528-16,-1-2-128 15,0 3 0-15,1-3-16 16,1 3-576-16,-1-1-112 0,0-3-32 0,1 1 0 0,-1-3-224 0,1 0-128 15,1-2 128-15,-1 0-208 16,1-2-880-16,0-4-192 0,2 0-16 0,-1 0-10992 16</inkml:trace>
  <inkml:trace contextRef="#ctx0" brushRef="#br0" timeOffset="162423.07">8566 9675 6447 0,'0'4'576'0,"0"-4"-576"16,1 3 0-16,0-3 0 0,2 0 1392 0,-2 0 160 0,1 0 48 0,2 3 0 0,2-3 1120 0,3 1 224 31,-9-1 64-31,0 0 0 0,0 0-1232 0,50 11-240 0,-50-11-64 0,0 0 0 16,0 0-592-16,52 10-128 0,-52-10-32 16,0 0 0-16,0 0-288 0,52 16-64 0,-52-16-16 0,0 0 0 15,0 0-192-15,51 19-32 0,-51-19-128 0,0 0 192 16,40 16-192-16,-40-16 0 0,0 0 0 0,0 0 0 15,59 12 0-15,-59-12-128 0,0 0 128 0,0 0 0 16,62 10 0-16,-62-10-128 0,0 0 128 16,53 0 0-16,-53 0 0 0,0 0 0 0,58-4-128 0,-58 4 128 0,0 0 0 0,56-5 0 15,-56 5-128-15,0 0 128 16,0 0 0-16,64-13 0 0,-64 13 0 0,0 0 0 0,0 0 0 0,0 0 0 0,61 2 0 0,-61-2 0 16,0 0 0-16,0 0 0 0,0 0 0 0,54 4 0 31,-54-4 0-31,0 0 0 0,0 0 0 0,0 0 0 0,57 0 0 0,-57 0 0 0,0 0 0 0,0 0 0 15,0 0 0-15,64-4 0 16,-64 4 0-16,0 0 0 0,0 0 0 0,0 0 0 16,65-2 0-16,-65 2 0 0,0 0 0 0,0 0 0 15,0 0 0-15,64-4 0 0,-64 4 0 0,0 0 0 16,0 0 0-16,49 5 0 0,-49-5 0 0,0 0 0 16,0 0 0-16,51 9 0 0,-51-9 0 0,0 0 0 15,0 0 0-15,0 0 0 0,58 8 128 0,-58-8-128 16,0 0 0-16,0 0 144 0,0 0-144 0,67-6 0 0,-67 6 0 0,0 0 0 0,0 0 0 0,65-8 0 31,-65 8 128-31,0 0-128 0,0 0 0 0,59-7 128 16,-59 7-128-16,0 0 128 0,0 0 48 0,48 7 0 15,-48-7 0-15,0 0 0 0,0 0 96 0,55 6 32 0,-55-6 0 0,0 0 0 16,0 0-112-16,65 6-32 0,-65-6 0 0,0 0 0 16,54-3-160-16,-54 3 0 0,0 0 0 0,55 0 0 15,-55 0 0-15,0 0 0 0,0 0 0 0,63 9 0 0,-63-9 128 0,0 0-128 16,58-4 0-16,-58 4 128 15,0 0 64-15,60-6 0 0,-60 6 0 0,0 0 0 16,65-12 0-16,-65 12 0 0,0 0 0 0,69-16 0 16,-69 16-192-16,0 0 192 0,75-15-192 0,-75 15 192 15,0 0-192-15,76-10 0 0,-76 10 144 0,0 0-144 16,69-4 128-16,-69 4-128 0,0 0 128 0,65 4-128 16,-65-4 144-16,0 0-144 0,66 2 192 0,-66-2-192 15,0 0 176-15,63 12-176 0,-63-12 160 0,0 0-160 16,67 11 176-16,-67-11-176 0,0 0 192 0,75-3-192 0,-75 3 192 0,55-2-64 15,-55 2 0-15,55-5-128 0,-55 5 192 0,54-1-64 16,-54 1 0-16,0 0-128 16,76-2 176-16,-76 2-176 0,0 0 160 0,71 7-160 0,-71-7 128 0,0 0-128 15,69 9 0-15,-69-9 144 0,47 7-144 0,-47-7 0 16,0 0 0-16,69 8 0 0,-69-8 0 0,50 10 0 16,-50-10 128-16,50 4-128 0,-50-4 0 0,0 0 0 15,73-3 0-15,-73 3 0 0,0 0 0 0,70 5 0 16,-70-5 0-16,0 0 0 0,69-2 0 0,-69 2 0 15,0 0 0-15,71-4 0 0,-71 4 0 0,0 0 0 16,66-5 0-16,-66 5 0 0,0 0 0 0,64-10 0 16,-64 10 0-16,0 0 0 0,51 7 128 0,-51-7-128 15,0 0 0-15,52 8 128 0,-52-8-128 0,0 0 0 0,49 6 144 16,-49-6-144-16,0 0 0 0,0 0 0 0,66 0 0 0,-66 0 0 16,0 0 0-16,0 0 0 0,69-11 0 15,-69 11 0-15,0 0 0 0,0 0 0 0,69-7 0 0,-69 7 0 16,0 0 0-16,56-6 0 0,-56 6 0 0,0 0 0 15,56-4 0-15,-56 4 0 0,0 0 0 0,52 1 0 16,-52-1 0-16,0 0 0 0,53 5 0 0,-53-5 0 16,0 0 0-16,48 10 0 0,-48-10 0 0,0 0 0 15,52 6 0-15,-52-6 0 0,0 0 0 0,49 4 0 16,-49-4 0-16,0 0 0 0,56 0 0 0,-56 0 0 16,0 0 0-16,57-3 0 0,-57 3 0 0,0 0 0 15,56-1 0-15,-56 1 0 0,0 0 0 0,55 1 0 16,-55-1 0-16,0 0 0 0,56-6 0 0,-56 6 0 0,0 0 0 15,54-1 0-15,-54 1 0 0,0 0 0 0,57 0 0 0,-57 0 0 0,0 0 0 0,56-4 0 16,-56 4 0-16,0 0 0 0,0 0 0 0,69-2 128 16,-69 2-128-16,0 0 0 15,0 0 0-15,67 1 0 0,-67-1 0 0,0 0 0 16,0 0 0-16,65 3 0 0,-65-3 0 0,0 0 0 16,51 3 0-16,-51-3 0 0,0 0 0 0,0 0 0 15,69 0 0-15,-69 0 128 0,0 0-128 0,57-1 0 16,-57 1 0-16,0 0 0 0,57 0 0 0,-57 0 128 15,0 0-128-15,55-2 0 0,-55 2 0 0,0 0 0 16,50 3 0-16,-50-3 0 0,0 0 0 0,55 6 128 16,-55-6-128-16,0 0 0 0,48 9 0 0,-48-9 0 15,0 0 0-15,49 6 0 0,-49-6 0 0,0 0 0 16,50 6 0-16,-50-6 128 0,0 0-128 0,52 2 0 0,-52-2 0 0,0 0 0 16,57 0 0-16,-57 0 0 0,0 0 0 0,59-4 0 15,-59 4 0-15,0 0 0 0,62-7 0 0,-62 7 0 0,0 0 0 0,57-5 0 16,-57 5 0-1,0 0 0-15,63-8 0 0,-63 8 144 0,0 0-144 0,58-6 0 0,-58 6 144 0,0 0-144 16,0 0 0-16,69-6 144 0,-69 6-144 0,0 0 0 0,0 0 0 0,0 0 128 31,63 0-128-31,-63 0 0 0,0 0 0 0,56 0 128 16,-56 0-128-16,0 0 0 0,63-4 0 0,-63 4 0 16,0 0 0-16,58-6 0 0,-58 6 0 0,0 0 0 15,0 0 0-15,68-9 0 0,-68 9 0 0,0 0 0 16,0 0 0-16,66-7 0 0,-66 7 0 0,0 0 0 15,0 0 0-15,69-3 0 0,-69 3 0 0,0 0 0 0,0 0 0 16,60 2 0-16,-60-2 0 0,0 0 0 0,50 5 0 0,-50-5 0 16,0 0 0-16,51 6 0 0,-51-6 0 0,0 0 0 15,50 6 0-15,-50-6 0 16,0 0 0-16,52 4 0 0,-52-4 0 0,0 0 0 0,52 0 0 0,-52 0 0 16,0 0 0-16,0 0 0 0,74-4 0 15,-74 4 0-15,0 0 128 0,67 0-128 0,-67 0 0 0,0 0 0 16,64 0 0-16,-64 0 128 0,0 0-128 0,66 1 0 15,-66-1 144-15,0 0-144 0,63 3 0 0,-63-3 128 16,0 0-128-16,52 2 0 0,-52-2 0 0,0 0 128 16,0 0-128-16,52 4 0 0,-52-4 128 0,0 0-128 15,0 0 128-15,0 0-128 0,0 0 128 0,57 0-128 16,-57 0 160-16,0 0-160 0,0 0 144 0,0 0-144 0,0 0 128 16,0 0-128-16,60-10 128 0,-60 10-128 0,0 0 0 0,0 0 128 15,0 0-128-15,0 0 0 0,0 0 0 16,61-9 128-16,-61 9-128 0,0 0 0 0,0 0 0 0,0 0 0 15,0 0 0-15,0 0 0 0,49 9 128 0,-42-9-128 16,-1 1 0-16,-1-1 0 0,0 3 0 0,0-3 0 16,-2 0 0-16,1 0 0 0,1 0 0 0,0-3 0 15,0 2 0-15,0 1 0 0,1-3 0 0,-1 3 0 16,0-3-176-16,0 0-16 0,-1 1 0 0,-2 1 0 31,0 1-288-31,0-3-64 0,-1 2-16 0,-2 1-11648 0,1-1-2320 0</inkml:trace>
  <inkml:trace contextRef="#ctx0" brushRef="#br0" timeOffset="162723.56">15945 9583 15663 0,'-2'-2'688'0,"1"2"144"0,1-2-656 0,0 0-176 16,-2 2 0-16,2 0 0 0,-1 0 2176 0,1 0 384 0,-1 0 96 0,0 0 16 0,1 2 208 0,-2 2 64 15,2-2 0-15,0 3 0 0,2 2-1360 0,-1-1-272 32,1 7-48-32,1-1-16 0,-1 0-640 0,0 6-128 15,-1 0-32-15,-1 3 0 0,0 1-176 0,0-2-32 0,-1 0-16 16,-1 1 0-16,0 4-224 0,-2-3 0 0,0 0 0 15,2-3 0-15,-1-3-240 0,3 1-80 16,-1 1-32-16,1-5-12128 0,0 2-2416 0</inkml:trace>
  <inkml:trace contextRef="#ctx0" brushRef="#br0" timeOffset="173134.49">15918 10712 6447 0,'0'0'576'0,"-1"0"-576"16,1 0 0-16,0-3 0 0,-1 0 1760 0,1 6 240 16,-2-3 48-16,0-3 16 0,1 0 1520 0,-1 3 320 15,0-3 48-15,0 3 16 0,-1 0-896 16,1 0-192-16,-1 0-16 0,2-2-16 0,0 2-1584 0,-1 0-320 16,4 2-64-16,-2-2-16 0,1 0-336 0,0 0-64 15,0 0-16-15,2 0 0 0,1 3 0 0,-1-3-16 0,1 3 0 0,2 0 0 16,-1 0-128-16,2 1-32 15,1 2 0-15,1 1 0 0,2-1-112 0,1 4-32 16,0-4 0-16,1 0 0 0,2 3-128 0,-2-2 0 16,-13-7 144-16,31 12-144 0,-31-12 0 0,36 13 0 0,-36-13 0 0,0 0 128 0,54 6-128 0,-54-6 0 15,0 0 0-15,56-10 0 0,-56 10 0 0,0 0 0 16,0 0 0-16,62-27 0 16,-62 27 0-16,0 0 0 0,0 0 0 0,0 0 0 15,46-42 0-15,-46 42-160 0,0 0 160 0,11-34 0 16,-11 23-160-16,0 3 160 0,-3-5-128 0,-2 3 128 15,-1-2 0-15,0 2-128 0,0 4 128 0,-2-4 0 16,0-1 0-16,-3 0 0 0,-1-2 0 0,0-1 0 16,-2-2 0-16,0 2 0 0,-2-2 0 0,2 3 0 0,0-1 0 0,1 0 0 0,0 3 0 15,2 0 0 1,3-2 0-16,3 5 0 0,1 0 0 0,5-3 0 16,3 4 0-16,-4 7 0 0,0 0 0 0,0 0 0 15,0 0 0-15,59-35 0 0,-59 35 0 0,0 0-128 16,53-10 128-16,-53 10 0 0,0 0 0 0,60-6 0 15,-60 6 0-15,0 0 0 0,63 1 0 0,-63-1 128 0,0 0-128 0,67 7 0 16,-67-7 0-16,50 4 128 16,-50-4-128-16,46 4 0 0,-46-4 0 0,0 0 0 0,59 3 0 0,-59-3 0 15,0 0 0-15,0 0 0 0,54 7 0 0,-46-3 0 0,1 1 0 0,-3 2 0 16,-1 2 0-16,-1-3 0 16,-2 1 0-16,-2 2 0 0,0 1 0 0,-1-1 0 15,-1 0 0-15,-2 4 128 0,0-3-128 0,-3 2 0 16,1 4 0-16,-1-6 0 0,2 0 0 0,-1 1 0 0,-1 3 0 0,-1 2 128 0,-2 2-128 0,2 1 0 31,-2-3 0-31,2 0 0 0,2-1 0 0,0 1 0 16,1-2 0-16,1 0 128 0,2 0-128 0,1 1 0 0,0-3 0 0,2-2 0 0,0-4 0 0,1 4 128 15,3 4-128-15,0 1 128 0,3-2-128 0,-1-2 0 16,3-4 128-16,1-3-128 16,2 9 0-16,0-2 0 0,1-1 0 0,-14-10 128 15,32 12-128-15,-32-12 0 0,0 0 0 0,48 6 0 16,-48-6 0-16,0 0 0 0,0 0 0 0,60-2 0 15,-60 2 0-15,0 0 0 0,0 0 0 0,0 0 0 16,58-16-192-16,-58 16-16 0,0 0 0 0,0 0 0 16,0 0-608-16,48-29-112 0,-48 29-32 0,0 0-18496 0</inkml:trace>
  <inkml:trace contextRef="#ctx0" brushRef="#br0" timeOffset="173915.89">17167 10562 9215 0,'-2'-2'816'0,"0"2"-656"16,1 0-160-16,0 0 0 0,1 0 1168 0,-1 0 208 15,-2-2 32-15,-2 2 16 0,0 0 496 0,-1-3 80 16,0 3 32-16,0-1 0 0,1 1 784 0,-1-2 176 16,2 2 16-16,-1-4 16 0,1 2-832 0,2 0-160 15,1 0-48-15,-1 2 0 0,1-3-1056 0,2 2-224 16,1 1-32-16,-1 0-16 0,2 0-144 0,-3 0-16 16,0 0-16-16,0 0 0 0,30 14-16 0,-30-14 0 15,0 0 0-15,37 16 0 0,-37-16-128 0,0 0-16 16,45 16-16-16,-45-16 0 0,0 0-128 0,0 0-32 15,49 9 0-15,-49-9 0 0,0 0-144 0,0 0 0 0,0 0 0 0,55-9 0 16,-55 9 0-16,0 0 0 0,0 0 0 0,0 0 0 16,0 0 0-16,0 0 0 0,53-14 0 0,-50 12 0 31,1 1-400-31,0 1-64 0,0 0-16 0,-2-3 0 16,-1 3-432-16,-1 3-96 0,0-3-16 0,0 3-11776 0,-2-2-2352 0</inkml:trace>
  <inkml:trace contextRef="#ctx0" brushRef="#br0" timeOffset="174249.36">17125 10714 911 0,'-1'0'0'0,"0"0"0"15,1 0 0-15,0 0 0 0,-2 0 3040 0,4 0 528 16,-1 1 96-16,0-1 32 0,1 1 1328 0,3 2 272 16,-5-3 48-16,0 0 16 0,0 0-2544 0,0 0-512 15,0 0-112-15,55-3-16 0,-55 3-1120 0,0 0-224 16,0 0-64-16,0 0 0 0,57-10-192 0,-57 10-32 16,0 0-16-16,0 0 0 0,47 9-208 0,-47-9-32 15,0 0-16-15,33 14 0 0,-33-14-272 0,0 0 128 16,0 0-128-16,35 16 0 0,-35-16 0 0,0 0 0 15,0 0 0-15,0 0 0 0,0 0 0 0,37 12 0 0,-37-12 0 0,0 0 0 32,0 0-608-32,0 0-80 0,0 0-16 0,0 0 0 15,0 0-864-15,0 0-176 0</inkml:trace>
  <inkml:trace contextRef="#ctx0" brushRef="#br0" timeOffset="175502.86">17747 10861 8287 0,'-6'0'736'0,"3"0"-592"15,1 0-144-15,-1 0 0 0,2 0 1728 0,0 0 304 16,0 0 64-16,-1 0 16 0,0-3 1968 0,-2 3 400 0,3-2 64 0,-1 1 32 15,2 2-1824-15,1-1-384 16,2 2-64-16,2 1 0 0,0 1-1456 0,3-2-272 0,-1 2-64 0,3 2-16 16,1 0-128-16,0 0-32 0,1 0 0 0,0 2 0 15,-12-8-80-15,28 15 0 0,-28-15-16 0,32 12 0 0,-32-12-240 0,0 0 128 0,52 10-128 0,-52-10 0 32,0 0 0-32,57-10 0 0,-57 10 0 0,0 0 0 15,58-21 0-15,-58 21 0 0,0 0 0 0,47-36 0 16,-47 36-256-16,0 0-32 0,26-46-16 0,-26 46 0 15,7-32 0-15,-9 19 0 0,0-3 0 0,-2 1 0 16,-2-1 304-16,0 3 0 0,-3 0 0 0,0-2 0 16,0 3 0-16,-1-5 0 0,-3-1 0 0,0-2 0 15,0 4 0-15,3 4 128 0,2 2-128 0,-1-1 0 16,-2 0 0-16,-1-2 128 0,-1 1-128 0,1-3 0 0,2 4 0 0,1 0 0 16,6 3 128-16,0 0-128 0,2 4 144 0,2-2-16 15,-1 6 0-15,0 0 0 0,0 0 0 0,0 0 0 16,0 0 0-16,57-10 0 0,-57 10-128 0,0 0 192 15,49 4-192-15,-49-4 192 0,47 6-192 0,-47-6 160 0,56 8-160 0,-56-8 160 16,56 12-160-16,-56-12 0 16,48 11 144-16,-48-11-144 0,46 13 0 0,-46-13 0 15,36 13 0-15,-36-13 0 0,26 13 0 0,-15-4 0 16,-1 1 0-16,-2 0 0 0,1 1 0 0,-4-1 0 16,1 2 0-16,-3-2 128 0,0 0-128 0,0 2 0 15,-1-2 0-15,-1 2 0 0,-1-3 0 0,0 2 0 16,0 0 0-16,-2-1 0 0,-1-1 0 0,0 1 0 0,-1 0 0 15,-1 2 0-15,-1-2 0 0,0 2 0 0,-2 1 0 16,1-1 128-16,-1 2-128 0,2-2 0 0,1 2 0 0,0-3 0 16,0 0 0-16,3 0 0 0,0-1 0 0,0 0 128 15,2 0-128-15,0-2 0 0,3 0 0 0,-1 0 0 16,3-1 144-16,1 1-144 0,2-3 192 0,-1 1-192 16,2-1 256-16,-9-5-48 0,0 0-16 0,31 13 0 15,-31-13-16-15,0 0-16 0,0 0 0 0,47 11 0 16,-47-11-160-16,0 0 0 0,49 2 0 0,-49-2 128 15,0 0-128-15,0 0 0 0,63-13 0 0,-63 13 0 16,0 0 0-16,0 0-192 0,0 0 64 0,48-29 128 16,-48 29-896-1,0 0-48-15,0 0-16 0,0 0-18576 0</inkml:trace>
  <inkml:trace contextRef="#ctx0" brushRef="#br0" timeOffset="176382.85">18908 10646 9215 0,'-2'-3'816'0,"0"0"-656"16,2 0-160-16,0 3 0 0,0 0 2528 0,0 0 480 15,0-2 80-15,-1 0 32 0,0-3 672 0,1 0 144 16,-1 3 32-16,1-2 0 0,0 2-1856 0,0 2-384 15,0-3-64-15,0 3 0 0,1 3-960 0,0-1-192 16,0-1-48-16,1 4 0 0,-1-1-16 0,0 2-16 16,0 4 0-16,2-1 0 0,-2 2-144 0,-1 1-32 15,1 1 0-15,1 2 0 0,-2-3-112 0,0 4-16 0,0-2-128 0,1 0 192 16,1 3-192-16,-1-4 0 16,2 2 0-16,-2 1 0 0,3-4 0 0,0 4 0 0,1-2 0 0,1 1 0 15,1-1 0-15,2-3 0 0,-1-4 0 0,2 2 0 16,1-3 0-16,-11-6 0 0,0 0 0 0,40 7 0 15,-40-7 0-15,0 0 0 0,0 0 0 0,66-12 0 16,-66 12 0-16,0 0 0 0,53-28 0 0,-53 28 0 16,0 0 0-16,47-43 0 0,-47 43 0 0,0 0 0 15,31-50 0-15,-31 50 0 0,12-35 0 0,-12 35 0 16,6-34 0-16,-6 34 0 0,4-31 0 0,-5 17 0 16,-2-2 0-16,0 1 0 0,-1 2 0 0,-2 0 0 15,1 1 160-15,-2-1-160 0,1 4 160 0,-1-4-160 0,1 4 176 16,-2 2-176-16,2 1 192 0,-1 0-192 0,-1 0 128 0,3 2-128 15,0 1 0-15,0 2 0 0,3-1 0 0,-1 2 0 16,1 0 0 0,1 0 0-16,1 0-208 0,1 0-112 0,0 2 0 0,3 2-16 15,-4-4-480-15,0 0-80 0,0 0-32 0,27 10-18032 16</inkml:trace>
  <inkml:trace contextRef="#ctx0" brushRef="#br0" timeOffset="176866.61">19718 10580 19343 0,'-6'3'848'0,"2"-2"192"0,0-1-832 0,2 0-208 0,1 0 0 0,-2 0 0 16,1 0 2464-16,-2 0 448 0,-1 0 96 0,-4 2 0 15,1-2-192-15,-1 0-32 0,-1 3-16 0,0 1 0 16,0-2-1664-16,1 2-336 0,-1 3-64 0,1 2 0 15,-1-1-256-15,1 4-32 0,2 0-16 0,1 3 0 16,1 1-176-16,0 0-32 0,1 4-16 0,2 1 0 0,1 1-176 0,2 0 160 16,0 1-160-16,3-2 160 15,1 1-160-15,2-2 0 0,2-1 0 0,1-1 128 16,1-7-128-16,2 0 0 0,-13-11 0 0,35 16 0 16,-35-16 0-16,40 4 0 0,-40-4 0 0,0 0 0 0,63-10 0 15,-63 10 0-15,0 0-144 0,58-25 144 0,-58 25 0 0,0 0-160 16,48-36 160-16,-48 36-128 15,0 0 0-15,35-41 0 0,-35 41 0 0,0 0 0 0,0 0 128 0,17-47-128 16,-17 47 128-16,-3-24-128 0,0 11 128 0,-2 2 0 16,1-4 0-16,-2 2 0 0,-1 0 0 0,-5-3 176 15,1-1-48-15,-1 0 0 0,-2 2 80 0,1-1 16 16,-1 1 0-16,-1 1 0 0,-1-1-64 0,1 4-16 16,2 3 0-16,-2-1 0 0,0 2-144 0,0 0 0 15,4 4 0-15,1-2 128 0,-1 4-128 0,2 1 0 16,1 1 0-16,2 1 0 0,2 1 0 0,-1 0-224 15,1 4 48-15,0 1 16 16,2 2-320-16,1 3-64 0,0 0-16 0,2 2 0 16,1 5-384-16,1 2-80 0,2 0 0 0,2 4-17200 0</inkml:trace>
  <inkml:trace contextRef="#ctx0" brushRef="#br0" timeOffset="177182.45">19531 11190 13935 0,'-6'0'304'0,"2"0"64"0,2 0 16 0,-1 0 0 0,3-4-384 0,0 2 0 0,0-2 0 0,0 4 0 0,0 0 4096 0,0 0 752 0,14-53 144 0,-14 53 16 15,21-51-2160-15,-21 51-432 0,33-69-96 0,-33 69-16 32,45-82-1360-32,-20 38-288 0,3-1-48 0,1 3-16 15,-2 1-80-15,-27 41-32 0,52-73 0 0,-52 73 0 0,47-62-96 0,-47 62-32 0,44-54 0 0,-44 54 0 16,40-51-48-16,-40 51-16 15,34-47 0-15,-34 47 0 0,0 0-288 16,39-54 0-16,-39 54 128 0,0 0-128 0,22-43 0 0,-22 43 0 0,0 0 0 0,0 0 0 16,0 0-160-16,11-39-32 15,-11 36-16-15,-1 0 0 0,0 1-208 0,-2 2-32 16,0 1-16-16,-1 3 0 0,0-3 80 0,0 4 0 0,1-1 16 0,0 2 0 31,1 0-336-31,-1 0-64 0,1 0 0 0,1 0-17472 16</inkml:trace>
  <inkml:trace contextRef="#ctx0" brushRef="#br0" timeOffset="207954.2">25287 12483 21183 0,'-1'0'1888'0,"1"0"-1504"0,0 0-384 0,0 0 0 15,0 0 2240-15,0 0 368 16,0 0 80-16,0 0 0 0,1 0-128 0,3 0-48 15,1 0 0-15,-5 0 0 0,0 0-1520 0,0 0-304 16,0 0-64-16,0 0-16 0,58 4-176 0,-58-4-48 16,0 0 0-16,0 0 0 0,57 9-32 0,-57-9-16 15,0 0 0-15,0 0 0 0,52 12-192 0,-52-12-144 16,0 0 192-16,0 0-192 0,0 0 0 0,0 0 0 16,56 10 0-16,-56-10 0 0,0 0 0 0,0 0 0 0,0 0 0 0,0 0 0 31,0 0-672-31,0 0-32 0,0 0-16 0,0 0 0 0,0 0-1264 0,0 0-256 15,0 0-64-15,0 0-14176 0</inkml:trace>
  <inkml:trace contextRef="#ctx0" brushRef="#br0" timeOffset="208231.12">25248 12644 12895 0,'2'0'576'0,"0"0"112"0,0-2-560 0,-1 0-128 0,2 2 0 0,-2 0 0 15,2 0 2768-15,0 0 528 0,-3 0 96 0,0 0 32 0,0 0 32 0,0 0 0 16,0 0 0-16,56 4 0 0,-56-4-1984 0,0 0-400 0,0 0-80 0,46 12-16 16,-46-12-592-16,0 0-112 0,0 0-16 0,50 4-16 15,-50-4-240-15,0 0 128 16,0 0-128-16,0 0 0 0,50 4 0 0,-50-4 0 15,0 0 0-15,0 0 0 0,0 0-128 0,0 0-80 16,0 0-16-16,0 0-18288 16</inkml:trace>
  <inkml:trace contextRef="#ctx0" brushRef="#br0" timeOffset="208679.39">25651 12357 8287 0,'-2'-1'736'0,"0"1"-592"16,1-3-144-1,1 3 0-15,0 0 3088 0,1 0 592 0,1 0 112 0,-1 0 32 16,2 0 496-16,-3 0 96 0,0 0 32 0,0 0 0 16,0 0-2672-16,0 0-544 0,49 19-96 0,-49-19-32 15,0 0-592-15,32 19-128 0,-32-19-32 0,23 17 0 16,-23-17-208-16,25 18-144 0,-25-18 192 0,25 19-192 15,-25-19 128-15,25 18-128 0,-25-18 0 0,24 17 0 16,-24-17 0-16,0 0 0 0,36 18 0 0,-26-12 0 0,-10-6 0 0,0 0 0 0,0 0 0 0,30 18 0 31,-25-13 0-31,-2-2 0 0,0 1 0 0,-2 2 0 16,0-3 0-16,-2 3 0 0,0 0 0 0,-2-1 0 16,0 4 0-16,-1-3 0 0,-1 2 0 0,-1 2 0 0,0-2 160 0,-2 3-160 15,0-1 128-15,-1 0-128 0,0-2 144 16,1 0-144-16,-2 0 160 0,0 2-160 0,0-1 176 0,-1 1-176 15,-2-4 192-15,1 1-192 0,-2 2 160 0,1 1-160 16,-1-1 128-16,3-2-128 0,0 2 0 0,1-3 0 0,1 0 128 0,2-1-128 16,2 0 0-16,1-1 0 15,2-2 0-15,2-2 0 0,0 0 0 0,2-2 0 16,-2 2 0-16,0 0 0 16,0 0-672-16,0 0-64 0,50-32-16 0,-50 32-18416 0</inkml:trace>
  <inkml:trace contextRef="#ctx0" brushRef="#br0" timeOffset="209477.9">27053 12865 4607 0,'-5'3'400'0,"3"-2"-400"16,-2 3 0-16,2-2 0 0,0-2 3136 0,2 0 560 0,-1 3 96 0,1-3 32 15,-1 3 16-15,-2 0 0 16,2-2 0-16,1 2 0 0,0-3-1376 0,1-3-272 0,3 2-48 0,-4 1-16 0,0 0-1136 0,0 0-224 15,0 0-64-15,36-53 0 0,-36 53-64 0,22-39-32 32,-22 39 0-32,24-53 0 0,-24 53-224 0,20-69-64 15,-12 27 0-15,-2-8 0 0,-2 2-144 0,-1 1-48 16,-3-1 0-16,-3 1 0 0,2 3-128 0,-4 5 0 0,0 5 0 0,-2 5 0 16,-1 2 0-16,0 7 0 0,-2 2 0 0,0 2 0 15,-1 3 0-15,1 0 192 0,0 4-192 0,2-1 192 16,0 4-48-16,2 0 0 0,-1-1 0 0,2 1 0 0,2 4-144 0,0 1 128 0,2-3-128 0,0 4 128 15,1 0-128-15,1 0 192 0,1 4-192 0,2 2 192 32,1 0-192-32,3 4 160 0,0 0-160 0,2-2 160 15,1 2-160-15,3 3 128 0,1-1-128 0,1-2 128 16,2 2-128-16,-18-12 160 0,37 20-160 0,-37-20 160 16,37 21-160-16,-37-21 0 0,35 20 0 0,-20-10 128 0,-15-10-128 15,26 18 0-15,-15-5 0 0,-1-3 0 0,-3 2 0 0,1-2 0 0,-3 2 0 0,0 1 0 16,-2-1 0-16,0 2 0 15,-2-2 0-15,-2 0 0 0,0 1 0 0,-2-1 0 16,1 2 0-16,-3-2 0 0,0 0-192 0,0 1 0 16,-1 0-16-16,-2-3 0 0,2 1-112 0,-3-1 0 15,2-2-16-15,-2-2 0 0,-1 0 48 0,-1 0 16 16,0 0 0-16,-1-3 0 0,-1 1 96 0,1-4 32 16,1 3 0-16,0 0 0 0,1-3 16 0,-1 0 0 15,1 0 0-15,1-4 0 0,3 2-64 0,1-1-16 16,1-1 0-16,3-2 0 0,1 6-176 0,0 0-48 0,0 0 0 0,0 0 0 15,30-41-912-15,-30 41-192 0</inkml:trace>
  <inkml:trace contextRef="#ctx0" brushRef="#br0" timeOffset="209793.93">27885 12299 21183 0,'-12'0'944'0,"6"-2"192"0,0-1-912 0,1 3-224 0,1 0 0 0,0 0 0 32,-1-1 1600-32,-3-2 256 0,-6 3 64 0,-4-3 16 15,-3 3 48-15,-2 0 16 0,5 0 0 0,-1 3 0 16,3 1-416-16,3 1-96 0,0 1-16 0,1 0 0 16,1 2-816-16,1-2-160 0,0 3-48 0,0-2 0 15,1 5-144-15,-1 1-48 0,2-1 0 0,-1 4 0 16,2 0-64-16,-2 0-32 0,3 3 0 0,1-1 0 0,1-1 32 0,1-1 16 0,0 0 0 0,2-1 0 15,1 2-32-15,0 0-16 0,2 5 0 0,0-4 0 16,1-1-160-16,0 3 0 16,2 2 0-16,0 0 0 0,0 1 0 0,1 1 0 15,1 1 0-15,-1-3 0 0,2-6-256 0,0 0-64 16,1-2-32-16,2 3 0 16,2-1-608-16,0-3-112 0</inkml:trace>
  <inkml:trace contextRef="#ctx0" brushRef="#br0" timeOffset="210327.81">28062 12593 12719 0,'0'0'272'0,"-1"0"64"0,1 0 16 0,0 0 16 0,-1 0-368 0,0 0 0 0,-2 0 0 0,1 0 0 16,-3 0 4032-16,-1 0 720 0,-2 2 160 0,1 0 16 16,-3 1-1904-16,0-3-384 0,0 3-80 0,-1-3 0 15,1 3-1568-15,1 3-304 0,1 0-64 0,-1 4-16 16,3-3-224-16,0 3-64 0,1 3 0 0,1-2 0 15,0-4-80-15,3 6-32 0,2-1 0 0,2 0 0 0,0 2-208 16,2 1 144-16,3 1-144 0,0-3 128 0,5 0-128 0,-2-5 0 0,0 0 0 0,-11-8 0 16,31 12 0-16,-31-12 0 15,45 6 0-15,-45-6 0 0,53-7 0 0,-53 7-144 16,53-21 144-16,-53 21 0 0,47-28-272 0,-47 28 48 16,0 0 16-16,53-49 0 0,-53 49-64 0,0 0-16 15,27-53 0-15,-27 53 0 0,0 0 64 0,8-51 16 16,-12 39 0-16,-1-2 0 0,-1 0 208 0,-3 0 0 15,-1 2 0-15,-1-3 0 0,-1 5 0 0,-2-4 256 16,1 3-48-16,-2-1-16 0,0 2 64 0,-1 0 16 16,0 4 0-16,-3-2 0 0,4 3-32 0,1 2-16 15,0 3 0-15,2 0 0 0,2 0-16 0,0 3 0 16,1 2 0-16,0 0 0 0,2 2-208 0,1-1 0 16,1 2 128-16,1 0-128 0,2 0-256 0,-1 1-112 0,2-1-16 0,1 0 0 31,1 5-304-31,2-2-64 0,-1 1-16 0,3 3-17632 0</inkml:trace>
  <inkml:trace contextRef="#ctx0" brushRef="#br0" timeOffset="210586.49">27936 12992 13823 0,'0'-5'608'15,"0"3"128"-15,1-3-592 0,1 2-144 0,-1 1 0 0,0-3 0 16,0 2 2320-16,-1 3 432 0,0 0 96 0,20-45 16 0,-20 45 576 0,22-44 112 15,-22 44 32-15,26-50 0 0,-26 50-1920 0,28-54-368 16,-28 54-80-16,28-63 0 0,-28 63-608 0,31-63-112 16,-31 63-32-16,32-63 0 0,-32 63-160 0,31-58-48 15,-31 58 0-15,28-51 0 0,-28 51-48 16,0 0-16-16,38-52 0 0,-38 52 0 0,0 0-16 0,0 0-16 16,0 0 0-16,42-33 0 0,-42 33-160 0,0 0 0 15,0 0 0-15,0 0 128 0,0 0-400 0,0 0-96 16,0 0-16-16,0 0 0 15,0 0-640-15,0 0-144 0</inkml:trace>
  <inkml:trace contextRef="#ctx0" brushRef="#br0" timeOffset="211156.55">28481 12323 3679 0,'-3'-4'320'0,"0"1"-320"16,2 2 0-16,0-1 0 0,0 2 2576 0,1 2 448 16,0-2 96-16,0 4 16 0,0-2 880 0,0 2 176 15,0 2 32-15,2 0 16 0,2-2-1296 0,2 5-272 16,0-3-48-16,0-2-16 0,-6-4-1440 0,0 0-272 0,30 13-64 0,-30-13-16 0,0 0-224 0,40 15-32 15,-40-15-16-15,27 16 0 0,-14-7-208 0,0 1-32 32,-1 3-16-32,-1 2 0 0,0-1-160 0,-2 4-128 15,-2-2 192-15,1 3-192 0,-4-1 0 0,-1 2 0 16,-1 1 0-16,-4-1 0 0,1-4 0 0,-1 3 0 16,-3-1 0-16,0-2 0 0,-2 0 0 0,1 5-144 15,-2 5 16-15,0-1 0 0,0-8-144 0,-2 2-32 16,1-4 0-16,-1-5 0 0,0-7 48 0,0 4 0 0,2-1 0 0,0 0 0 0,1-2 32 0,-1 4 16 0,2 2 0 15,0-1 0-15,1 1 32 0,0-4 16 16,1 0 0 0,2-2 0-16,0-2-32 0,0 2 0 0,2-4 0 0,2 1 0 15,-1-1-144-15,1-1-48 0,2-1 0 0,-4 2 0 16,0 0-768 0,0 0-144-16,0 0-48 0,0 0-15072 0</inkml:trace>
  <inkml:trace contextRef="#ctx0" brushRef="#br0" timeOffset="211480.7">28944 12565 1839 0,'-4'-3'160'0,"2"1"-160"15,1 1 0-15,-1-2 0 0,2 2 2592 0,0 1 480 16,0-2 112-16,2-1 16 0,-2 2 1088 0,2-2 240 16,0 0 32-16,2 0 16 0,1 1-1424 0,0 0-272 15,-5 2-64-15,0 0-16 0,0 0-1648 0,0 0-320 16,0 0-64-16,42 8 0 0,-36-6-240 0,-6-2-32 16,0 0-16-16,0 0 0 0,39 10-240 0,-29-6-48 15,-10-4-16-15,0 0 0 0,30 12-176 0,-21-7 0 0,-9-5 0 0,0 0 0 16,26 10 0-16,-26-10-192 0,0 0 0 0,0 0 16 31,30 10-544-31,-25-7-112 0,0-3-32 0,-2 0-18016 0</inkml:trace>
  <inkml:trace contextRef="#ctx0" brushRef="#br0" timeOffset="211855.14">28932 12719 11391 0,'-2'-11'256'0,"1"8"48"0,1 0 16 0,0 2 0 0,0 1-320 0,0 0 0 15,0 0 0-15,1 0 0 0,2 1 3520 0,-1 2 656 16,2-1 128-16,1 2 32 0,0-2-1264 0,1 0-256 16,-2 2-64-16,2-2 0 0,-1-2-1328 0,1 0-272 15,0 0-48-15,-1 2-16 0,-5-2-624 0,0 0-128 16,0 0-16-16,0 0-16 0,0 0-112 0,0 0 0 16,0 0-16-16,0 0 0 0,52-2-176 0,-52 2 0 15,0 0 0-15,0 0 0 0,0 0 0 0,0 0 0 16,53-4-192-16,-53 4 192 15,0 0-512-15,0 0 0 0,0 0 16 0,0 0 0 16,51-4-1472-16,-51 4-288 0,0 0-64 0,0 0-13312 0</inkml:trace>
  <inkml:trace contextRef="#ctx0" brushRef="#br0" timeOffset="212493.61">29589 12504 20271 0,'-5'-2'896'0,"2"-2"192"0,-1 4-880 0,2-2-208 32,0 2 0-32,-1 0 0 0,0 0 1712 0,1 0 288 15,-3 0 64-15,-5 0 16 0,-1 0 352 0,-3 2 80 16,1 2 16-16,-1 0 0 0,2 4-1184 0,0 0-256 16,3 3-32-16,-1 2-16 0,2 0-592 0,0 3-128 15,1 2-32-15,0 1 0 0,1 3-48 0,0 0-16 16,1 1 0-16,0 1 0 0,1 4-32 0,0-1 0 0,3-2 0 0,-1-3 0 15,0 0-16-15,4 0-16 0,0-3 0 0,3 1 0 0,2-4 0 0,3-1 0 16,3-2 0-16,2 0 0 0,2-5-32 0,3 0-128 0,-20-8 192 16,35 8-64-1,-35-8-128-15,44 4 0 0,-44-4 0 0,48-4 0 16,-48 4 0-16,0 0 0 0,73-18 0 0,-73 18 0 16,0 0-192-16,70-37 192 0,-70 37-160 0,0 0 160 15,60-46-144-15,-60 46 144 0,0 0-128 0,44-52 128 16,-44 52 0-16,0 0 0 0,36-54 0 0,-36 54-128 0,0 0 128 0,30-55 0 15,-30 55 0-15,0 0 0 0,18-51 0 0,-18 51 0 0,0 0 0 0,7-44 0 16,-7 29 0-16,-3-1 144 0,1 1-144 0,-3 2 0 31,0-4 192-31,-3-1-192 0,1-1 192 0,-1 1-192 0,0 0 208 0,-1 0-64 16,-1-3-16-16,-1 1 0 0,-1 2-128 0,-3 2 0 16,0 2 0-16,-2 2 128 0,-2 2-128 0,-2 3 0 0,0 5 0 0,0 0 0 15,1 4 0-15,1 2 0 16,-1 2 144-16,1 4-144 0,-1 2 0 0,3 1 128 0,2 1-128 0,0 2 0 15,2 0 0-15,-1 3 0 0,3-3-160 0,1 0 160 0,4-3-384 0,2-1 16 32,3-2 16-32,4-4-19344 15</inkml:trace>
  <inkml:trace contextRef="#ctx0" brushRef="#br0" timeOffset="-204805.47">30073 10741 10127 0,'4'1'896'0,"-2"2"-704"0,-2-3-192 0,0 0 0 16,0 0 1632-16,0 0 288 0,0 0 64 0,0 0 16 16,26 16 1184-16,-17-8 224 0,2 5 48 0,-1 3 16 15,0-3-1328-15,-3 3-272 0,0 2-48 0,-2-2-16 16,-1-3-896-16,-3 4-176 0,-1 0-32 0,-2-1-16 16,-1 0-416-16,-2-2-80 0,1 0 0 0,-3-1-16 0,1-3-176 15,1 0 0-15,0-4 0 0,2 0-11680 16,1-4-2336-16</inkml:trace>
  <inkml:trace contextRef="#ctx0" brushRef="#br0" timeOffset="-204004.59">30778 10816 14735 0,'0'0'1312'16,"-1"0"-1056"-16,1 0-256 0,-2 0 0 15,2 0 2080-15,-1 0 352 0,0 0 80 0,0-2 16 16,-2 2 1184-16,1-3 256 0,-1 2 32 0,1-4 16 16,0 2-2512-16,1-5-496 0,1 2-112 0,-1-6 0 15,1 2-384-15,0-5-64 0,0 1 0 0,0 14-16 0,1-37-144 0,-1 15-32 0,0 0 0 0,-1-4 0 16,1 1-16-16,-2-2-16 15,0-3 0-15,1-1 0 0,-1-1 0 0,-2 0 0 16,0-3 0-16,2 4 0 0,-2 3-48 16,-1 2-16-16,1-1 0 0,1 1 0 0,-1 3 96 0,0 2 0 15,0 4 16-15,1 1 0 0,-2-3-64 16,0 7-16-16,0-3 0 0,-1 4 0 0,0 2-48 0,1 0-16 16,-2 0 0-16,2 1 0 0,2 2 0 0,-2 0 0 15,1 0 0-15,2 2 0 0,-2-2-128 0,1 4 0 0,1-2 0 0,1 1 128 0,0 3-128 0,1-2 0 31,-2 2 144-31,4 2-144 0,-2-2 0 0,1 3 0 16,1 3 0-16,2-2 128 0,0 2-128 0,1 0 0 0,1 0 0 16,-6-6 0-16,16 16 0 0,-16-16 0 0,21 19 0 0,-21-19 0 0,28 20 0 0,-28-20 0 15,32 21 0-15,-32-21 0 0,35 23 0 0,-35-23 0 16,33 22 0-16,-33-22 0 0,31 22 0 0,-31-22 0 16,29 19 0-1,-29-19 0-15,25 21 0 0,-25-21 0 0,18 20 0 0,-10-11 0 16,-2 1 0-16,-3 0 0 0,1 2 0 0,-3-2-128 15,1 2 128-15,-1-2-160 0,-2 2 160 0,-1-2-160 16,0 3-112-16,-1-5-32 0,1 2 0 0,-3 0 0 31,1-1-96-31,-2-3-32 0,0 1 0 0,0 0 0 0,0-4 32 0,-3 2 0 0,1-4 0 0,-1 2 0 16,-1-3 144-16,-1 0 16 0,-2 0 16 0,1-3 0 0,-2 2 224 0,-1-1 0 16,1-2 0-16,-1 2-144 0,2-1 144 0,0 2 0 15,2 1 0-15,-1-3 0 0,5 3 0 16,0-2 0-16,2 2 0 0,2 0 0 0,2-1 0 15,2 1 0-15,-1 0 0 0,0 0 0 0,0 0-208 0,0 0-64 16,57-9-16-16,-57 9-18832 16</inkml:trace>
  <inkml:trace contextRef="#ctx0" brushRef="#br0" timeOffset="-203721.63">31385 10353 9215 0,'-8'-4'816'0,"4"1"-656"16,0 2-160-16,1-1 0 0,3-2 2496 0,-1 4 480 0,0-2 96 0,-2 2 0 0,-2-7 576 0,1 4 128 15,-5-1 0-15,0-1 16 0,-1 4-1360 0,-1-2-256 32,0 6-64-32,-1-3-16 0,-1 5-1328 0,0 0-272 0,-1 1-48 0,2 4-16 15,-1 0-128-15,0 0-32 0,0 4 0 0,1 2 0 16,1 1-128-16,0 4-16 0,1-2-128 0,1 6 192 15,1-1-192-15,1 3 0 0,4-1 0 0,0 2 0 16,2-3 0-16,1 0 0 0,2 1 0 0,3-2 0 0,2-4 0 0,0 0 0 16,3-3 0-16,1-3 0 0,3 1-384 0,-14-15 16 15,31 16 16-15,-31-16-12560 0,0 0-2512 16</inkml:trace>
  <inkml:trace contextRef="#ctx0" brushRef="#br0" timeOffset="-203355.13">31612 10533 33167 0,'-7'3'1472'0,"2"-3"304"0,3 0-1424 0,-1 2-352 0,2-2 0 0,0 1 0 0,-1 2 1456 0,0-2 208 15,-3 4 64-15,-1 1 0 0,-2 2-688 0,-3 3-128 32,-4 5-16-32,2 0-16 0,-1 2-304 0,1 0-64 15,1 0-16-15,3 1 0 0,0-3-272 0,4-1-48 0,3-2-16 0,2 0 0 16,2-1-160-16,4-2 0 15,-6-10 0-15,0 0 0 0,37 16 0 0,-37-16 0 0,0 0 0 0,60-4 0 0,-60 4 0 0,61-12-176 32,-61 12 176-32,72-22-128 0,-72 22-128 0,69-26-32 0,-69 26 0 0,55-27 0 0,-55 27-32 0,0 0 0 15,47-36 0-15,-47 36 0 0,0 0 176 0,8-35 144 16,-11 24-208-16,-3 0 80 16,-4 0 128-16,-3 0 224 0,0-1-48 0,-6 1-16 15,-1 0 176-15,-1 1 48 0,2 3 0 0,-2-2 0 0,0 1-48 0,-3 0 0 16,-1-1 0-16,2 3 0 15,2 3-208-15,1-1-128 0,1 1 160 0,0 3-160 16,1 3 0-16,1-2 0 0,2 4 0 0,3 1 0 16,3-2-432-16,2 2 32 0,2 2 0 0,1-2 0 31,3 2-416-31,0 2-80 0,2 0 0 0,1 3-17664 0</inkml:trace>
  <inkml:trace contextRef="#ctx0" brushRef="#br0" timeOffset="-203102.29">31433 10930 5519 0,'-1'-5'496'0,"0"1"-496"0,2-2 0 0,-1 6 0 0,0 0 2832 0,0 0 480 0,0 0 80 0,0 0 32 15,0 0 1168-15,32-47 224 0,-32 47 48 0,30-38 16 16,-30 38-2432-16,0 0-480 16,44-53-112-16,-44 53 0 0,36-45-944 0,-36 45-176 15,40-47-32-15,-40 47-16 0,40-48-304 0,-40 48-48 16,43-51-16-16,-43 51 0 0,37-48-192 0,-37 48-128 15,33-47 128-15,-33 47-128 0,23-38 0 0,-23 38 0 16,0 0 0-16,22-51 0 0,-22 51 0 0,2-28-240 16,-3 15 64-16,0 5 16 0,-2-2-416 0,-2 4-64 0,0 2-32 0,-1-1 0 15,1 4-560-15,-1 1-112 0,1 0-32 0,1 1-16288 0</inkml:trace>
  <inkml:trace contextRef="#ctx0" brushRef="#br0" timeOffset="-202705.71">31914 10226 20271 0,'0'3'1792'16,"1"-1"-1424"-16,2 2-368 0,-2-4 0 0,0 1 2736 0,1 2 464 15,-1 3 112-15,1 0 16 0,3 3-672 0,0 4-128 0,1 4-32 0,1-1 0 16,-1 2-1472-16,1 1-320 16,1-1-48-16,-1 0-16 0,0-1-352 0,2 3-80 15,1-1-16-15,-3-1 0 0,0-5-192 0,-1 0 128 16,1 0-128-16,1 5 0 0,-1-2 0 0,0 1 0 16,0 2 0-16,-2-1 0 0,-1 1 0 0,-1-1 0 15,-1-2 0-15,0 0 0 0,-2 0 0 0,-2 1 0 16,1-1 0-16,-1-2 0 0,-2-1 0 0,0-1 0 15,-1 2 0-15,0-2 0 0,-2 4 0 0,-2-3 0 16,-1 0 0-16,1-2 0 0,-3 3 0 0,0-5-240 16,-2 3 48-16,1-5 16 15,-2 2-240-15,0-3-48 0,2 0-16 0,0-2 0 16,3-3 0-16,3 2 0 0,2-6 0 0,2 0 0 16,3-1-512-16,3-2-96 0,-3 6-32 0,0 0-10144 0,0 0-2016 0</inkml:trace>
  <inkml:trace contextRef="#ctx0" brushRef="#br0" timeOffset="-202404.89">32267 10601 11967 0,'0'-1'528'0,"-2"0"112"0,4 1-512 0,-1-3-128 0,1 2 0 0,0 1 0 16,-1 0 3232-16,1 0 608 16,-2 0 128-16,0 0 32 0,0 0-256 0,0 0-48 15,0 0-16-15,0 0 0 0,0 0-2400 0,51 6-464 16,-51-6-112-16,0 0 0 0,0 0-496 0,0 0-80 16,0 0-128-16,0 0 176 0,51 10-176 0,-51-10 0 15,0 0 0-15,0 0 0 0,0 0-240 0,0 0-16 16,0 0-16-16,48 1 0 15,-48-1-1312-15,0 0-256 0</inkml:trace>
  <inkml:trace contextRef="#ctx0" brushRef="#br0" timeOffset="-202172.29">32269 10729 26719 0,'0'0'1184'0,"0"0"240"0,0 0-1136 0,0 0-288 0,0 0 0 0,0 0 0 15,0 0 1792-15,0 0 320 0,48-3 48 0,-48 3 16 16,0 0-576-16,0 0-128 0,47 12 0 0,-47-12-16 16,0 0-992-16,0 0-192 0,45 15-32 0,-45-15-16 15,0 0-224-15,0 0-288 0,0 0 64 0,49 4 16 16,-49-4-1520-1,0 0-320-15</inkml:trace>
  <inkml:trace contextRef="#ctx0" brushRef="#br0" timeOffset="-201288.69">32882 10554 11967 0,'-3'-5'1072'0,"0"2"-864"0,2-1-208 0,0 1 0 0,1 2 928 0,0-1 144 15,0 2 16-15,-2-3 16 0,1 2 1264 0,-1-4 240 16,-1 1 48-16,0 1 16 0,-1-1-304 0,-1 1-64 16,0 3-16-16,0 0 0 0,0 3-656 0,-1-3-128 15,0 4-32-15,-2 2 0 0,2 0-624 0,-1 0-128 16,-2 4-16-16,0 2-16 0,1 2-208 0,-1 1-32 16,-1-2-16-16,2 6 0 0,-1 0-112 0,-1-1 0 0,3 4-16 0,-1 1 0 0,2-4-64 0,1 4-16 15,0 1 0 1,3 1 0-16,0-3-64 0,4 1-16 0,-1-1 0 0,4 0 0 15,2-2-144-15,3-2 0 0,1-1 144 0,4-1-144 16,1-2 0-16,-16-14 0 0,36 19 0 0,-36-19 0 16,0 0 0-16,58 10 0 0,-58-10 0 0,0 0 0 15,68-10 0-15,-68 10 0 0,52-19 0 0,-52 19 0 16,0 0-160-16,53-27 160 0,-53 27-192 0,0 0 192 16,52-39-272-16,-52 39 48 0,0 0 16 0,45-47 0 15,-45 47 48-15,26-35 16 0,-26 35 0 0,21-38 0 16,-21 38-32-16,16-37 0 0,-16 37 0 0,7-41 0 15,-7 21 176-15,-1 1 0 0,-2 0-144 0,0-2 144 16,-2 1 0-16,-3-2 0 0,1 1 0 0,-2 1 0 0,1 1 0 16,-2 3 160-16,-3-2-32 0,0 2-128 0,-2-1 336 15,-1 5-32-15,-4-1-16 0,-2 0 0 0,-2 5 112 0,1 1 32 16,1 6 0-16,1-1 0 0,1 4-144 0,2 3-32 16,1 1 0-16,2 0 0 0,2 3-128 0,0-2-128 15,5 2 192-15,0-3-192 0,5 0 0 0,1-3 0 0,5-2-240 0</inkml:trace>
  <inkml:trace contextRef="#ctx0" brushRef="#br0" timeOffset="-197431.33">22391 7769 18431 0,'-16'0'1632'0,"7"2"-1312"0,1-1-320 0,3-1 0 16,4 1 848-16,1-1 112 0,0 0 0 0,0 3 16 15,0-3 1200-15,0 3 256 0,1 0 32 0,2 0 16 16,0 0-1392-16,1 3-288 0,1-2-48 0,1 3-16 16,-1 4-368-16,0-1-80 0,0 3-16 0,0 3 0 15,-3-3-272-15,1 5 128 0,-1 4-128 0,-2 0 0 16,2 0 144-16,-4 2-144 0,1 4 0 0,-3 3 144 0,2 0 96 0,-2 1 16 16,1 3 0-16,-1 0 0 15,0 3 144-15,-1 0 48 0,0 6 0 0,-1 1 0 0,1 1-64 16,0 0 0-16,1 4 0 0,1 6 0 0,0 1-80 0,1 1-32 15,1 4 0-15,-1-1 0 0,1-2-112 0,1-5-32 16,0-3 0-16,1 0 0 0,2-4-128 0,0 0 160 16,4-3-160-16,0 1 160 0,2-4-160 0,1-3 160 15,1-1-160-15,0-5 160 0,0-2-160 0,0-2 0 16,2 1 0-16,-2-5 128 0,-3-3-128 0,1 2 0 16,1-1 0-16,-1 4 0 0,0 2 0 0,1-2 0 15,-1 3 0-15,-3-1 0 0,0 3 0 0,-1-5 0 16,0 3 128-16,0-2-128 0,0-1 0 0,1-2 0 0,2-1 0 0,0-4 0 15,3 3 0-15,2-5 0 0,2 0 0 0,1 0 0 16,2 1 0-16,1-5 0 0,2 2 0 0,-1-1 0 16,-1 1 0-16,1 1 0 0,0 0 0 0,-3 4 0 15,1 1 0-15,-4 5 0 0,0-2 0 0,0 5 0 16,-1-1 0-16,-2-2 0 0,1 5 0 0,-3-5 0 16,-1 2 0-16,-1-2 0 0,1-2 0 0,-1-2 0 15,-1-2 0-15,2-1 0 0,0-3 0 0,0-3 0 0,-1-2 0 0,2-1 0 16,0 0 0-16,-1-1 0 15,2-3 0-15,0 4 0 0,0-3 0 0,1 4 0 16,0-1 0-16,-1 0 0 0,2 3 0 0,2 0 0 16,0 2 0-16,0 1 0 0,2 0 0 0,1 0 0 15,1 3 0-15,1-3 0 0,2 2 0 0,0-2 0 16,1 3 0-16,0-3 0 0,0 0 0 0,1 0 0 0,-1 3 0 16,3-4 0-16,-1 1 0 0,2-3 0 0,0 2 0 0,-26-15-176 15,50 20 176-15,-50-20-192 0,48 15 192 0,-48-15-128 16,62 16 128-16,-62-16-128 0,72 18 128 0,-72-18 0 15,76 16-144-15,-76-16 144 0,72 17 0 0,-72-17 0 16,72 16 0-16,-72-16 0 0,55 12-128 0,-55-12 128 16,65 22 0-16,-26-8 0 0,6 2 0 0,1 1-176 15,-1-4 176-15,1 0-128 0,-46-13-112 0,84 25-16 16,-84-25 0-16,80 23 0 0,-80-23-16 0,80 24-16 16,-80-24 0-16,70 16 0 0,-70-16 288 0,77 7-128 15,-77-7 128-15,80-3 0 0,-80 3-160 0,78-9 160 16,-78 9-128-16,74-10 128 0,-74 10-160 0,74-7 160 15,-74 7-192-15,65-3 192 0,-65 3-192 0,71-3 64 16,-71 3 128-16,77-3-208 0,-77 3 208 0,79-4-144 0,-79 4 144 0,73 0-128 16,-73 0 128-16,72 4 0 0,-72-4-144 0,69 3 144 15,-69-3-144-15,55 3 144 0,-55-3-192 0,64 4 192 16,-64-4-208-16,70 4 64 0,-70-4 16 0,76 5 0 16,-76-5 128-16,73 1-160 0,-73-1 160 0,63 2-160 15,-63-2 32-15,59 0 0 0,-59 0 0 0,55 3 0 16,-55-3 128-16,0 0 0 0,73 6-144 0,-73-6 144 15,56 4 0-15,-56-4 0 0,62-3 0 0,-62 3 0 16,63-3 0-16,-63 3 0 0,61-4 0 0,-61 4 0 16,56 1 0-16,-56-1 0 0,53 5 0 0,-53-5 0 15,50 10 0-15,-50-10 0 0,50 10 0 0,-50-10 0 16,41 10-128-16,-41-10 128 0,40 8 0 0,-40-8 0 16,46 8-128-16,-46-8 128 0,52 5-160 0,-52-5 160 0,55 6-240 15,-55-6 48-15,53 6 16 0,-53-6 0 0,49 8 32 16,-49-8 0-16,0 0 0 0,71 6 0 0,-71-6 144 0,0 0 0 0,70 0 0 0,-70 0 0 15,0 0 0-15,63-3 0 0,-63 3 0 0,0 0 0 16,73-7 0-16,-73 7 0 16,0 0 0-16,83-15 0 0,-83 15 0 0,0 0 0 15,80-4 0-15,-80 4 128 0,50 4-128 0,-50-4 0 16,46 9 0-16,-46-9 0 0,45 10 0 0,-22-7 0 16,-1 2 0-16,-2-1 0 0,-1 0-160 0,-1-2 0 15,-5 1 0-15,-13-3 0 0,0 0 160 0,55 0-208 16,-55 0 80-16,0 0 128 0,68-18 0 0,-68 18 0 0,0 0 0 0,78-26 0 0,-78 26 0 0,0 0 0 15,84-28 0-15,-84 28 0 0,0 0 0 0,78-16 0 16,-78 16 0-16,0 0 0 16,74-4 0-16,-74 4 0 0,0 0 0 15,58 10 0-15,-38-6 0 0,1 2 0 0,1 0 0 0,0 0 0 16,1 2 0-16,0-3 0 0,1 1 0 0,-2-3 0 16,-1 0 0-16,1 1 0 0,-22-4-144 0,47 3 144 0,-47-3 0 0,48 3 0 15,-48-3-128-15,0 0 128 16,68-3 0-16,-68 3 0 0,0 0 0 0,68-1 0 15,-68 1 0-15,0 0 0 0,57-2 128 0,-42 2-128 16,2 2 0-16,1-2 0 0,3 4 0 0,0 0 0 16,1-2 0-16,2 4 128 0,0-2-128 0,2 5 0 15,0-2 0-15,-1 2 0 0,0-2 0 0,-3 2 0 16,0-3 0-16,-2-2 0 0,0 2 0 0,-2-4 0 0,-2 2 0 0,2-2 0 16,-2-2 0-16,1 2 0 0,0-2 0 0,-17 0 0 15,0 0 0-15,57-4 0 0,-57 4 0 0,0 0 0 16,0 0 0-16,68-22 0 0,-68 22 272 0,0 0-32 15,67-25-16-15,-67 25 0 0,0 0-64 0,73-26-16 16,-73 26 0-16,0 0 0 0,70-12-144 0,-47 12 0 16,-2 3 0-16,0 4 0 0,0 1 0 0,0 2 0 0,1 0 128 0,0 2-128 15,1 1 0-15,-2-1 0 16,-2 0 0-16,-3-2 0 0,-3-4 0 0,-1 1 0 16,1-4 0-16,-1 1 0 0,0 0 0 0,2-2 0 15,-1 4 0-15,2-3 0 0,0-3 0 0,1 0 0 16,2 0 0-16,-18 0 0 0,0 0 0 0,0 0 0 15,73-19 0-15,-73 19 0 0,0 0 0 0,60-14 0 16,-60 14 0-16,0 0 0 0,62-4 0 0,-41 6 0 0,-1 0 0 16,1 2 0-16,1 0 0 0,2 0 0 0,-2 1 0 0,-2-1 0 15,-3-1 0-15,0 1 0 0,3 1 0 0,1-1 0 0,2-2 0 0,0-1 0 16,-23-1 0-16,48 0 0 0,-25 3 0 0,1-3 0 16,1 2 0-16,-1-2 0 15,-24 0 0-15,0 0 0 0,71-12 0 0,-71 12 0 0,0 0 0 0,65-19 0 16,-65 19 0-16,0 0 0 15,70-16 0-15,-70 16 0 0,0 0 0 0,58-10 0 16,-58 10 0-16,47-2 0 0,-47 2 0 0,59-4 0 16,-59 4-128-16,66 0 128 0,-33 1 0 15,-1 2 0-15,0-3 0 0,-1 2 0 0,-2 2 0 0,0 0 0 16,1-2 0-16,-1 0 0 0,0 0 0 0,-4 0 0 16,-4-2 0-16,0 0 0 0,-21 0 0 0,53 0 0 0,-24 4 0 15,0-1 0-15,5 0 0 0,-1 0 0 0,-2-3 0 0,-1 1 0 16,-3-1 0-16,-1 0 0 15,-1 3 0-15,-3-2 0 0,3 4 0 0,-3 1 0 0,0 0 0 0,-2 0 0 16,0 2 0-16,-4-2 0 0,-4-2 0 0,-1 2 0 16,2 2 0-16,-2 0 0 0,1-2-128 0,-1 3 128 15,2-2-160-15,-2-1 160 0,1 0 0 0,0 1 0 0,1-2 0 0,-1-2 0 16,3 1 0-16,0-1 0 16,0-3 0-16,2 0 0 0,1-3 0 0,1 3 0 15,2-2 128-15,-1-2-128 0,0 1 192 0,-2 0-64 0,2 1 0 0,0 0-128 0,-20 2 128 16,0 0-128-1,58-6 0-15,-40 3 0 0,1 3 0 0,-3-1 0 16,0 2 128-16,-2-1-128 0,-4 3 0 0,-1-3 0 16,3 2 0-16,-1 2 0 0,0-2 0 0,0 2 0 0,0-1 0 15,0 0 0-15,0 1 0 0,2-1 0 0,-2 0 0 0,1 0 0 16,1 0 0-16,1 1 0 0,1-1 0 0,1 0 0 16,0 0 0-16,2 0 0 0,0 0 0 0,2 1 0 15,-1-2 128-15,0-1-128 0,-1 4 0 0,0-3 0 16,0 1 0-16,0 2 0 0,1 1 0 0,0-2 0 15,0 2 128-15,-2-3-128 16,-1 2 0-16,-1 0 0 0,0 1 0 0,0-2 0 0,-1-1 128 0,-1 2-128 16,2-1 0-16,1 2 0 0,0-2 0 0,1 2 0 15,2 0 0-15,0-2 0 0,-3 2 0 0,0 0 0 16,-1 0 0-16,-2 1 0 0,2-1 0 0,0 0 0 16,0-2 0-16,1 2 0 0,1-4 128 0,0 2-128 15,1-1 0-15,-2 0 0 0,1 1 0 0,2-2 0 0,0 6 448 16,4-2 0-16,1-1-16 0,0 0 0 0,2-3-144 0,-6 1-32 15,-4-3 0-15,-3 0 0 0,2-3-256 0,0 1 0 0,0-2 0 0,0 0 0 16,-2 1 0-16,0-3 0 16,-1 1 0-16,-1 1 0 0,-1-2-320 0,-1 2 48 15,-2 0 0-15,-2-1 0 16,-1 4-288-16,-2-1-48 0,-2 2-16 0,0-3 0 16,-2 3-128-16,-2 3-16 0,-1-3-16 0,0 2 0 15,-2-2-736-15,-1 4-144 0,1-2-16 0</inkml:trace>
  <inkml:trace contextRef="#ctx0" brushRef="#br0" timeOffset="-164997.17">21157 11328 1599 0,'0'-2'0'0,"0"-2"0"0,-1 2 0 0,1-2 144 0,0 4-144 0,-1-5 0 15,0-1 0-15,-2-4 0 0,0-2 0 0,-2-2 0 16,2 4 0-16,1 1-176 0,-1 2 304 0,2-2 64 16,0 3 16-16,1 2 0 0,0 2-208 0,-2-1 0 15,1 2 0-15,0-2 0 0,0 0 0 0,-1 1 0 16,2 0 0-16,0 2 0 0,0-2 0 0,2 2 0 15,-1-3 0-15,0 3 0 0,-1-1 0 0,0 1 0 16,0-2 0-16,0 2 0 0,0 0 0 0,0 0 0 0,0 0 0 0,0 0 0 16,0 0 1536-16,0 0 256 0,0 0 64 0,0 0 64 15,0 0 1664-15,0 0 352 0,0 0 64 0,0 0 32 16,0 0-352-16,0 0-80 0,0 0-16 16,0 0 32-16,0 0-1824 0,9 8-352 0,-9 6-80 0,-1 1 32 15,1 2-768-15,0 2-160 0,-2-1-16 0,0 1 0 16,-1 3-64-16,0 0 0 0,0 4-16 0,0 1 32 15,0-3-208-15,-1-2-32 0,2 3-16 0,-2-4 32 16,2 1-176-16,0 0 0 0,1 2 0 0,0-3 0 16,1-1 0-16,0-2 0 0,1-4-160 0,-1-3 160 15,3-4 0-15,-1-2 0 0,2-3 0 0,-4-2 0 16,0 0-240-16,0 0 64 0,0 0 16 0,31-51 160 16,-31 51-432-16,18-53 48 0,-5 17 0 0,-1-2 16 0,-1-3 224 0,0 2 144 15,-2 9-192-15,-2-5 192 0,0-2 0 0,-4 3 0 16,0 3 0-16,-2 1 0 0,-1 1 0 0,-2 3 0 15,-2 4 0-15,-1 1 0 0,0 1 224 0,0 2 0 16,-2 1 0-16,0 1 0 0,1 4 64 16,1 3 16-16,2 4 0 0,0 3 0 0,2-2 64 0,0 4 16 15,1 0 0-15,2 0 0 0,-2 0-192 0,0 0-16 16,11 11-16-16,-11-11 0 0,0 0-160 0,21 19 0 16,-21-19 0-16,19 18 0 0,-8-8 0 0,-1 1 0 15,2 3 0-15,-2-2 0 0,1 2 0 0,-1-2 0 0,2 3 0 0,0-1 0 16,-1 1 0-16,1-2 0 15,0 2 0-15,0-2 0 0,-1-4 0 0,-3 4 0 16,2-3 0-16,-4 0 0 0,2-2 0 0,-3 2 0 16,-3-4 0-16,-1 2 0 0,-1 0-144 0,-2-1 144 0,-2 0 0 0,-1 2 0 15,-1-3-224-15,-4 0 64 0,0 0 16 0,-1-2 0 16,-2 2 0-16,-2-2 0 0,-2 1 0 0,-3 0 0 16,-1 0 144-16,-2 1 0 0,1 0 0 0,-1-1 0 15,-2 0 0-15,3 1 0 0,1 0 0 0,6 0-128 16,4-4 128-16,5 0 0 0,3-2 0 0,4 0 0 15,-1 0 0-15,0 0-128 0,0 0 128 0,0 0 0 16,52-18-368-16,-52 18 16 0,0 0 0 0,66-29 0 31,-66 29-992-31,49-18-208 0</inkml:trace>
  <inkml:trace contextRef="#ctx0" brushRef="#br0" timeOffset="-164597.5">21739 11206 11631 0,'-3'-6'256'0,"2"3"48"0,0 2 16 0,-1-1 0 0,2-1-320 0,-1 2 0 16,0 1 0-16,-2 0 0 0,0-4 4128 0,-2-1 752 16,-1 4 160-16,-1-2 16 0,0 3-1856 0,1 3-368 15,0 3-80-15,-2-1 0 0,2 4-1680 0,-1-3-336 16,-1 3-64-16,1 0-16 0,-2 5-192 0,0 1-32 16,1 3-16-16,-1-2 0 0,2-3-128 0,-2 4-32 0,2 8 0 15,0 0 0-15,3 1-256 0,-1-2 160 0,1 1-160 16,1-3 128-16,1 1-128 0,1-1 0 0,1 0 0 0,1 2 0 15,0-1 0-15,3 3 0 0,0-1 0 0,-1-2 0 16,2-2 0-16,0-1 0 0,1-1 0 0,1-1 0 16,0-1 0-16,0-2 0 0,2-8 0 0,-9-7 0 31,17 12-512-31,-17-12-16 0,0 0-16 0,0 0-18752 0</inkml:trace>
  <inkml:trace contextRef="#ctx0" brushRef="#br0" timeOffset="-163813.84">21871 11675 13823 0,'-5'2'608'0,"2"0"128"0,1-2-592 0,0 2-144 0,2-2 0 0,-2 0 0 16,2 2 2608-16,-1 1 480 0,-1-2 112 0,-1 4 0 15,2-1 432-15,0 2 80 0,1-3 0 0,2 4 16 16,2-4-2256-16,1 2-464 0,1-1-96 0,-6-4-16 16,0 0-384-16,0 0-96 0,36 10-16 0,-36-10 0 15,0 0-144-15,0 0-48 0,0 0 0 0,57-6 0 16,-57 6-208-16,0 0 144 0,0 0-144 0,0 0 128 16,49-25-128-16,-49 25 0 0,0 0 0 0,0 0 0 15,0 0 0-15,11-36 0 0,-12 30 0 0,-3 0 0 16,1-3 0-16,-4 2 0 0,0-3 0 0,-2-3 0 15,-1 1-160-15,1-3 160 0,-3-1 0 0,3 0-144 0,-1-2 144 0,0 0 0 16,1 3 0-16,0-1-128 0,3 4 128 0,0-2-128 16,0 3 128-16,1 0-128 0,1 2 128 0,1-3 0 15,1 2 0-15,1-2-128 0,1 12 128 0,0 0 0 16,0 0 0-16,16-39 0 0,-16 39 0 0,0 0 0 16,0 0 128-16,0 0-128 0,53-30 304 0,-53 30-16 15,0 0 0-15,0 0 0 0,60 3-80 0,-60-3-16 16,37 11 0-16,-37-11 0 0,36 14-192 0,-36-14 128 15,34 19-128-15,-34-19 0 0,30 19 128 0,-18-8-128 16,1 1 0-16,-3 0 0 0,-3 0 0 0,-1 1 0 16,-1-1 0-16,-2-2 0 0,-2 5 0 0,-1-4 0 15,-1 1 0-15,-1 1 0 0,1 1 0 0,-3-2 0 16,2 0 0-16,-2-1 0 0,2-1 0 0,-3 0 0 0,0 2-160 0,-1 1 160 16,-1-4-128-16,1 1 128 0,-1-1-128 0,-1-2 128 15,1 2-128-15,1-3 128 0,-2 0-128 16,2 1 128-16,3-1 0 0,0-2 0 0,2-1 0 0,0 0-128 15,2 0 128-15,1 0 0 0,1 1 0 0,0-2 0 16,-3-2 0-16,0 0 0 0,0 0 0 0,0 0 0 0,0 0 0 0,43 11 0 16,-43-11 0-16,0 0 0 15,0 0 0-15,49 9 0 0,-49-9 0 0,0 0 0 0,38 12 0 0,-38-12 0 0,0 0 0 0,30 13 0 47,-30-13-576-47,0 0-144 0,0 0-32 0,0 0-18544 0</inkml:trace>
  <inkml:trace contextRef="#ctx0" brushRef="#br0" timeOffset="-163464.14">22285 11237 14735 0,'-5'3'640'0,"4"-3"160"0,0 0-640 0,-1 3-160 15,2-3 0-15,0 4 0 0,2-1 3360 0,0 1 640 16,2 1 128-16,3 5 32 0,2 0-896 0,2 2-160 16,1-2-32-16,2 2-16 0,1 1-1952 0,0-1-384 15,1 1-80-15,0-2 0 0,-1 4-288 0,1-3-48 16,-1 1-16-16,1 2 0 0,2 4-144 0,1-3-16 16,-2 2-128-16,0 5 192 0,0-3-192 0,-4-1 128 15,-1 2-128-15,-2-1 0 0,-1 5 0 0,-4-3 0 16,-1 0 0-16,-4-1 0 0,0 2 0 0,-4-6 0 0,-2 2 0 0,-2-1 0 0,0 1 0 0,-3-3 0 15,-1 0 0-15,0-3 0 16,0 0 0-16,-2-1 0 0,-1-2 0 0,2-1 0 16,-2-3 0-16,1 0-160 0,1-2 160 0,-1-2-128 31,2-1-416-31,3-2-80 0,3-1-16 0,3-2 0 16,3 4-736-16,0 0-160 0,0 0-16 0,0 0-15488 0</inkml:trace>
  <inkml:trace contextRef="#ctx0" brushRef="#br0" timeOffset="-162690.97">22851 11598 11055 0,'0'-3'976'0,"-1"2"-784"0,1 1-192 0,-1 0 0 0,1 0 1952 0,-1-2 352 16,0-1 64-16,-1 2 0 0,1-4 896 0,0 4 160 31,1-3 32-31,0 4 16 0,2-2-1056 0,1 2-224 0,0 2-32 0,4-1-16 15,-7-1-1120-15,0 0-240 0,0 0-32 0,0 0-16 16,40 13-176-16,-40-13-48 0,0 0 0 0,0 0 0 16,39 12-208-16,-39-12-48 0,0 0-16 0,0 0 0 15,0 0-240-15,49 7 0 0,-49-7 0 0,0 0 0 16,0 0 0-16,0 0 0 0,0 0 0 0,0 0 0 16,0 0-368-1,0 0-112-15,50-1-32 0,-48 1-12576 0,-2-2-2528 0</inkml:trace>
  <inkml:trace contextRef="#ctx0" brushRef="#br0" timeOffset="-162445.05">22823 11730 4607 0,'-4'6'400'0,"3"-2"-400"16,1-1 0-16,0-2 0 0,1 1 784 0,-1-2 80 0,2 1 16 0,0 2 0 0,2-1 3008 15,2 5 592-15,-6-7 128 0,0 0 32 16,0 0-1408-16,36 12-288 16,-36-12-48-16,0 0-16 0,0 0-1344 0,49-2-288 15,-49 2-48-15,0 0-16 0,0 0-672 0,58-10-128 16,-58 10-16-16,0 0-16 0,0 0-352 0,56-7 0 0,-56 7 0 0,0 0 128 16,0 0-464-16,0 0-96 0,53-6-16 0,-53 6-17072 15</inkml:trace>
  <inkml:trace contextRef="#ctx0" brushRef="#br0" timeOffset="-161631.24">23361 11872 12895 0,'-1'4'1152'0,"1"-4"-928"0,0 0-224 0,0 0 0 0,0 0 2368 0,0 0 448 16,-2 0 64-16,2 0 32 15,0 0 16-15,0-2 0 0,2-2 0 0,-1 0 0 16,-1 4-1056-16,0 0-208 0,10-34-32 0,-10 34-16 16,11-38-864-16,-11 38-176 0,11-42-48 0,-11 42 0 15,10-49-176-15,-5 21-32 0,-1-5-16 0,-1-2 0 16,0 0-48-16,-2-2-16 0,0 5 0 0,-1-1 0 15,2 5-64-15,-4 1-16 0,0 5 0 0,-2-1 0 16,0 4 16-16,1 4 0 0,-1-1 0 0,0 3 0 0,1 3 0 0,0 0 0 0,1 2 0 0,-1 2 0 16,2 2 0-1,1 0 0-15,-1 2 0 0,2-1 0 16,0 3 32-16,0 3 16 0,3-1 0 0,1 2 0 0,1 2-64 16,0 2-16-16,3 0 0 0,1 1 0 0,1 2-144 0,-2 0 0 15,-1-5 0-15,1 4 0 0,1 0 0 0,2 0 0 16,1 2 0-16,-1 1 0 0,0-1 0 0,2-2 0 15,-3-1 0-15,0 1 0 0,-1-1 0 0,0-1 0 16,-3 3 0-16,0-4 0 0,-4 2 0 0,0-2-224 16,-3 5 48-16,-1-5 16 0,-2 2-160 0,-2 1-16 0,-1-1-16 0,-1 1 0 0,0 1-32 0,-1-3 0 15,-1 2 0-15,-1-2 0 0,2 1 96 0,-4-1 16 32,1-5 0-32,-1 2 0 0,-3-1 272 0,0 0 0 15,0-2-128-15,-1 1 128 0,1 0 0 0,1-2 0 16,0 4 0-16,2-3 0 0,1 0 0 0,1 1-128 15,5-2 128-15,1 1 0 0,2 1 0 0,2-3-160 16,2-3 160-16,-2 3-128 16,0 0-320-16,0 0-48 0,0 0-16 0,52-22-11840 0,-52 22-2368 0</inkml:trace>
  <inkml:trace contextRef="#ctx0" brushRef="#br0" timeOffset="-161367.78">23967 11440 31327 0,'-11'0'1392'0,"5"0"272"0,-2 0-1328 0,2 1-336 0,1 0 0 0,0 0 0 15,-1 2 1664-15,-5 0 256 0,-5 4 48 0,-7 1 16 16,0 2-928-16,-2 3-176 0,4 0-48 0,1 2 0 16,3 1-416-16,1 4-96 0,1 2 0 0,4 0-16 15,0 3-144-15,2-5-32 0,3 1 0 0,1-1 0 0,3-2-128 0,0-2 0 16,4 3 0-16,1-3 0 0,4 0 0 0,0 0 0 15,2-1 0-15,0-3 0 0,3 1 0 0,0-3 0 16,-12-10 0-16,27 16 0 0,-27-16-320 0,0 0 0 16,43 12 0-16,-43-12-12208 15,0 0-2432-15</inkml:trace>
  <inkml:trace contextRef="#ctx0" brushRef="#br0" timeOffset="-160752.89">23969 11828 19343 0,'-3'4'848'0,"1"-4"192"0,1 1-832 0,1-1-208 0,0 1 0 0,0-1 0 0,1 0 2336 0,1 1 416 16,0 2 96-16,2-3 16 0,1 1-64 0,-5-1-16 16,0 0 0-16,0 0 0 0,0 0-1632 0,45 9-336 0,-45-9-64 0,0 0-16 31,36 8-304-31,-36-8-64 0,0 0-16 0,42 10 0 15,-42-10-192-15,0 0-32 0,44 4-128 0,-44-4 192 16,0 0-192-16,0 0 0 0,0 0 128 0,0 0-128 16,0 0 0-16,0 0 0 0,45-26 0 0,-46 20 0 15,0-4 0-15,-3-1 128 0,1 1-128 0,-2-3 0 16,-2 1 0-16,1 1 0 0,-1-4 0 0,-1 2 0 16,0 0 0-16,-1-2 0 0,0 2 0 0,1 0 0 0,0 3 0 0,1-2 0 15,-1 2 0-15,2-2 0 16,3 3 0-16,-1 2 0 0,3-4-128 0,-1 1 128 0,2 10 0 0,0 0 0 15,0 0 0-15,0 0 0 0,30-47 0 0,-30 47 0 16,0 0 0-16,0 0 0 0,0 0 0 0,55-26 0 16,-55 26 128-16,0 0-128 0,0 0 224 0,44 2-48 0,-44-2-16 0,0 0 0 0,30 16-32 0,-22-6 0 15,1 3 0-15,-2-3 0 0,2 2-128 0,-1 0 128 32,-1 2-128-32,-1 1 128 0,2 1-128 0,-2 0 0 15,0-1 0-15,-1-2 0 0,0 0 0 0,-3-1 0 0,1 0 0 0,-2-1 0 0,-1 1 0 0,-1 0-176 31,-1-2 176-31,0 0-128 0,-2-2 128 0,1 0 0 0,-1 2-144 16,-1-2 144-16,0-1 0 0,-1 0 0 0,0-1 0 0,-2-1 0 16,1 1-144-16,-2-1 144 0,2 0 0 0,-1-1 0 15,2 0-128-15,1-2 128 0,3 1 0 0,-1-2 0 0,3 1 0 0,1-2-128 16,2 0 128-16,-3 0 0 16,0 0 0-16,0 0 0 0,0 0 0 0,0 0 0 15,0 0 144-15,0 0-144 0,49 0 128 0,-49 0-128 16,0 0 0-16,0 0 128 0,36 10-128 0,-26-4 0 15,-10-6 0-15,0 0 0 0,31 13 0 0,-31-13 0 16,26 10 0-16,-26-10-320 0,32 8 48 0,-32-8 16 16,0 0-432-1,45 13-80-15,-45-13 0 0,0 0-18144 0</inkml:trace>
  <inkml:trace contextRef="#ctx0" brushRef="#br0" timeOffset="-160395.89">24447 11441 23487 0,'-3'-5'1040'0,"2"5"224"0,0-3-1008 0,-1 3-256 15,2 0 0-15,0 3 0 0,2-3 2432 0,-2 4 432 16,1-2 80-16,1 5 32 0,2 0-688 0,1 3-144 15,1-2-32-15,2 2 0 0,-3-1-1136 0,3 1-224 16,1 0-48-16,2 2-16 0,0 0-304 0,2 2-48 16,0 4-16-16,2-1 0 0,-1-1-192 0,-1-2-128 15,1 0 160-15,-2-2-160 0,-1 3 128 0,-2 3-128 0,-2 3 0 0,0 1 0 16,-4-2 0-16,0 1 0 16,-3-5 0-16,0 0 0 0,-3-1 0 0,1 1 0 0,-4 0 0 0,-1-3 0 15,1 2 0-15,-1-1 0 0,-2 1 0 0,-2-3-160 31,-1 0-224-31,1 2-32 0,-2-4-16 0,1-1 0 0,2 0-176 0,-1-2-32 16,1-1-16-16,1-2-12000 0,4-4-2384 0</inkml:trace>
  <inkml:trace contextRef="#ctx0" brushRef="#br0" timeOffset="-158959.65">24982 11714 8287 0,'-1'0'736'0,"0"0"-592"16,-1 0-144-16,2 0 0 0,0 0 2112 0,0 0 400 15,-1 0 80-15,0 0 16 0,1 1 400 0,1-1 64 16,2 3 32-16,0-3 0 0,-3 0-864 0,0 0-192 15,0 0-16-15,0 0-16 0,41 7-656 0,-41-7-128 16,0 0-16-16,0 0-16 0,48 0-656 0,-48 0-128 16,0 0-32-16,0 0 0 0,0 0-208 0,57-3-48 15,-57 3-128-15,0 0 192 0,0 0-192 0,0 0 0 16,0 0 0-16,0 0 0 0,48-2-304 0,-48 2-48 16,0 0-16-16,0 0-11904 0,0 0-2384 0</inkml:trace>
  <inkml:trace contextRef="#ctx0" brushRef="#br0" timeOffset="-158728.45">25102 11610 14511 0,'-5'4'320'0,"3"-2"64"0,-1 2 0 0,2-1 32 0,0-3-416 0,-1 1 0 0,1 1 0 0,0 2 0 15,-2 2 3648-15,1 3 640 0,-1 3 128 0,1-2 16 16,1 2-1936-16,1 1-384 0,1-3-64 0,0 2-32 0,0-1-1072 0,2 0-224 0,-1-1-32 0,1-2-16 15,1 0-480-15,-1 1-192 16,1 1 128-16,-1-4-128 0,0 0 0 16,0 0 0-16,-1 1 0 0,-1-2 0 0,1 0-960 15,-2 1-112-15,1 0-16 0,-2-2-15712 0</inkml:trace>
  <inkml:trace contextRef="#ctx0" brushRef="#br0" timeOffset="-157828.35">25464 11919 14735 0,'0'-1'1312'0,"0"1"-1056"16,0 0-256-16,0 0 0 0,0 0 1648 0,0 0 272 16,0-1 48-16,2 1 16 0,-1-4 880 0,-1 4 176 15,0 0 32-15,0 0 16 0,0 0-880 0,0 0-176 0,21-37-48 0,-21 37 0 16,0 0-1216-16,12-35-240 0,-12 35-48 0,0 0-16 15,10-47-128-15,-10 47-16 0,4-38-16 0,-4 18 0 16,0-2-16-16,-1 0 0 0,-2-3 0 0,-1 0 0 16,-1 1-64-16,0-2-16 0,-2-3 0 15,-2 1 0-15,-1 2-208 0,2 4 176 0,-2-1-176 0,1 5 160 16,2 2-160-16,-1 1 192 0,1 1-192 0,1 2 192 16,1 2-48-16,1 1 0 0,2 1 0 0,0 0 0 15,2 5 0-15,0-2 0 0,2 3 0 0,-2 2 0 16,0 0-16-16,0 0-128 0,0 0 192 0,0 0-64 15,0 0-128-15,39 14 160 0,-39-14-160 0,21 15 160 16,-21-15-160-16,19 16 0 0,-19-16 0 0,28 18 0 0,-28-18 0 0,35 23 0 0,-35-23 128 0,38 19-128 16,-38-19 0-1,37 21 0-15,-37-21 0 0,35 20 0 0,-35-20 0 16,27 19 0-16,-27-19 0 0,19 17 0 0,-13-6-176 0,-2-3 48 16,-2 2 0-16,-3 1 0 0,0-1-128 0,-3 2-32 15,0-2 0-15,-2 2 0 0,-1-2-48 0,-3 0-16 16,1 0 0-16,-3-1 0 0,-1-1 208 0,-2 2 144 15,1 0-192-15,-1-1 192 0,1-6 0 0,-2 4-128 16,0 0 128-16,0-1 0 0,2-1 0 0,1-1 0 16,0 2 0-16,2-2 0 0,3-2-128 0,1-2 128 0,5 0 0 0,2-2 0 15,0 2-256-15,0 0 64 0,0 0 16 0,0 0 0 32,0 0-480-32,0 0-112 0,56-25 0 0,-56 25-17600 0</inkml:trace>
  <inkml:trace contextRef="#ctx0" brushRef="#br0" timeOffset="-157551.6">26036 11516 23039 0,'-13'0'1024'0,"7"-1"192"0,0 1-960 0,1-2-256 0,2-1 0 0,1 2 0 15,-2 1 1872-15,-2-3 336 0,-4 1 64 0,-2 1 16 16,-2-4-384-16,-1 3-80 0,2 0-16 0,0 2 0 15,2 2-736-15,1 0-160 0,0 3-16 0,2-2-16 16,0 4-432-16,2-1-64 0,0 4-32 0,0 2 0 16,0 0-112-16,1 4-32 0,1 1 0 0,0 1 0 0,1 1-208 0,0 0 128 15,2 0-128-15,0 1 0 0,2 1 0 0,0 1 128 16,-1 3-128-16,3-2 0 16,-1-1 0-16,1 1 0 0,0-2 0 0,2-5 0 0,0 2 0 0,0-4 0 15,1 1 0-15,3-3 0 16,0-2-400-16,-9-10-32 0,21 14 0 15,-21-14-18288-15</inkml:trace>
  <inkml:trace contextRef="#ctx0" brushRef="#br0" timeOffset="-157160.09">26153 11699 22111 0,'-9'3'976'0,"6"-2"208"0,-1 1-944 0,0-2-240 0,2 3 0 0,-1-2 0 0,1 2 2864 0,-3-1 528 16,-3 4 96-16,-1 2 32 15,-4 4-1376-15,1-2-272 0,2 2-48 0,0 1-16 16,3-1-1056-16,2 0-224 0,1-2-32 0,2 3-16 16,0-2-288-16,5 1-64 0,0 1-128 0,4-1 192 15,1-2-192-15,3 0 0 0,-11-10 0 0,30 15 0 16,-30-15 0-16,37 8 0 0,-37-8 0 0,46 4 0 16,-46-4-256-16,53-9 48 0,-53 9 16 0,51-16 0 15,-51 16-208-15,46-20-48 0,-46 20 0 0,0 0 0 31,53-31-352-31,-53 31-80 0,0 0-16 0,23-38 0 0,-23 38 320 0,0 0 64 0,-2-32 16 0,-3 21 0 16,-3 0 1168-16,0 2 224 0,-2-1 64 0,-1-2 0 16,0 2-96-16,-2 1-16 0,1-1 0 0,-2 0 0 0,-2-2-208 0,0 2-32 15,-1-2-16-15,0-1 0 0,-1 4-272 16,1 2-48-16,1 1-16 0,2 3 0 0,2-4-128 0,1 5-128 16,1 4 144-16,1 0-144 0,3 3 128 0,1-1-128 15,1 3 0-15,2 1 0 0,-1-2-208 0,2 2-144 0,0 1-32 0,1-1 0 31,0 3-320-31,0 2-80 0,0 2-16 0,0 1-18192 0</inkml:trace>
  <inkml:trace contextRef="#ctx0" brushRef="#br0" timeOffset="-156911.52">26063 12049 22111 0,'0'0'976'0,"0"0"208"0,0 0-944 0,0 0-240 0,0 0 0 0,0 0 0 15,0 0 2544-15,0 0 464 0,34-53 80 0,-34 53 32 16,33-51-880-16,-33 51-192 0,39-59-16 0,-39 59-16 16,41-54-1232-16,-41 54-240 0,35-47-48 0,-35 47-16 15,29-42-144-15,-29 42-16 0,25-41-16 0,-25 41 0 16,0 0-304-16,30-47 160 0,-30 47-160 0,0 0 128 0,24-39-128 16,-24 39 0-16,0 0 0 0,0 0 0 0,0 0-224 0,39-40-32 15,-39 40 0-15,0 0 0 16,0 0-384-1,0 0-64-15,0 0-32 0,0 0-11472 0,0 0-2288 0</inkml:trace>
  <inkml:trace contextRef="#ctx0" brushRef="#br0" timeOffset="-156558.74">26465 11427 12895 0,'0'0'1152'0,"0"0"-928"16,1 3-224-16,-1-3 0 0,0 3 3328 0,1 0 640 15,0 1 112-15,1 2 16 0,0 6-448 0,2 0-112 16,-2 2-16-16,1 0 0 0,0 1-2080 0,1-1-416 16,1 4-96-16,1 0-16 0,-1-3-368 0,1 1-80 15,2 4-16-15,0 1 0 0,1-1-288 0,2-2-160 0,-2 1 160 0,-2-2-160 0,1-1 0 0,-3 2 0 16,-2-2 0-16,0 0 0 0,-3 0 0 0,-1 2 0 15,-2-2 0-15,-1 3 0 16,0 1 0-16,-1-2 0 0,-2 1 0 16,1-1 0-16,0 0 0 0,-1 0 0 0,-2 2 0 0,0-1 0 15,1-1 0-15,-2-2-128 0,-1 0 128 0,0-1 0 16,-3-3-256-16,0 1 48 0,-1-3 16 0,-1-3 0 31,0-1-320-31,0-1-48 0,0-1-16 0,0-3 0 16,1 2-208-16,2-3-48 0,0 0-16 0,2-3-17184 0</inkml:trace>
  <inkml:trace contextRef="#ctx0" brushRef="#br0" timeOffset="-95958.65">26292 8022 25791 0,'-4'-3'2304'0,"1"-1"-1856"0,2 2-448 0,1 2 0 16,0 0 1360-16,-1-2 176 0,-2 0 48 0,0 0 0 16,-3-2 272-16,1-1 48 0,0 1 16 0,1 3 0 15,1-1-768-15,2-2-160 0,2 2-32 0,2 2 0 16,1-4-576-16,-4 4-112 0,0 0-16 0,0 0-16 16,0 0-48-16,0 0 0 0,54-9 0 0,-54 9 0 15,0 0-192-15,0 0 0 0,0 0 128 0,63 0-128 16,-63 0 0-16,0 0 0 0,0 0 0 0,53 13 0 15,-53-13 0-15,0 0 0 0,0 0 0 0,0 0 0 16,45 26 0-16,-45-26 0 0,0 0-128 0,0 0 128 16,0 0 0-16,20 27 0 0,-19-21 0 0,-1 0 0 0,-1 1 0 0,-3 2 0 0,0 1 0 0,-3 0 0 15,-2 0 0-15,-2 2-128 16,0 1 128-16,-3-1 0 16,1-2 0-16,-2 2 0 0,1-4-128 0,1 0 128 0,1-2 0 0,1-3 0 15,4 1 0-15,-1-4 0 0,4 2 0 0,1-2 0 16,1-2 0-16,0 2 0 0,2 0 0 0,0 0 0 15,2 0 0-15,0 0 144 0,2 2-144 0,-4-2 192 16,0 0-192-16,0 0 192 0,0 0-192 0,0 0 0 16,53 6 144-16,-53-6-144 0,0 0 0 0,0 0 144 15,56 10-144-15,-56-10 0 0,0 0 128 0,0 0-128 16,0 0 0-16,49 22 0 0,-49-22 0 0,0 0 0 16,0 0 0-16,33 26 0 0,-33-26 0 0,0 0 0 15,15 25 0-15,-12-19 0 0,-2 2 0 0,-2 0 0 16,0 1 0-16,-3 1 0 0,0-3 0 0,-2 3 0 15,-2 1 0-15,0-1 0 0,-5 3 0 0,0-1 0 0,1-2 0 0,-2 0 0 16,-2 0 0-16,0 0 0 0,-2 1 0 16,2-5 0-16,3 1 0 0,0-1 0 0,2-3 0 0,4-2 0 15,1-1-128-15,2 0 128 0,0-1 0 0,3-2-144 16,1 0-112-16,0-1 0 0,0-1-16 0,2 1-12528 16,1 2-2496-1</inkml:trace>
  <inkml:trace contextRef="#ctx0" brushRef="#br0" timeOffset="-95682.73">26240 8673 18431 0,'-8'2'816'0,"6"-2"160"0,0 0-784 0,4-2-192 0,-1 2 0 0,1-2 0 0,1-1 2416 0,2 2 432 15,-5 1 96-15,0 0 0 0,0 0-192 0,48-31-32 16,-48 31-16-16,0 0 0 0,51-29-1456 0,-51 29-288 15,0 0-64-15,58-31-16 0,-58 31-432 0,42-26-96 16,-42 26-16-16,0 0 0 0,53-35-112 0,-53 35-32 16,41-31 0-16,-41 31 0 0,43-31-48 0,-43 31-16 15,40-32 0-15,-40 32 0 0,33-28-128 0,-33 28 0 16,0 0 0-16,43-33 128 0,-43 33-128 0,0 0 0 16,0 0 0-16,35-27 0 15,-35 27-384-15,0 0-48 0,0 0-16 0,0 0-12432 16,0 0-2496-16</inkml:trace>
  <inkml:trace contextRef="#ctx0" brushRef="#br0" timeOffset="-95374.11">26540 8602 17503 0,'-11'8'768'0,"5"-5"176"0,2 0-752 0,3 1-192 16,2-4 0-16,-1 0 0 16,1 3 1360-16,-1-3 240 0,0 3 64 0,2 0 0 15,-1 1 496-15,-1 2 96 0,1 0 32 0,0 0 0 16,-1 1-432-16,1 2-96 0,-1-1-16 0,0 0 0 15,-1-2-1040-15,0 3-192 0,0 1-64 0,-3 0 0 0,0 0-288 0,1-2-160 16,-1 0 160-16,0 0-160 16,2-1 0-16,-1-4 0 0,1 4 0 0,1-1 0 15,1-3 0-15,0 0 128 0,2 1-128 0,2-4 0 16,-4 0 256-16,0 0-32 0,0 0-16 0,0 0 0 16,0 0 0-16,0 0 0 0,58 0 0 0,-58 0 0 15,0 0-208-15,0 0 176 0,0 0-176 0,54 0 160 16,-54 0-160-16,0 0 0 0,0 0 0 0,0 0 0 0,53 6 0 0,-53-6 0 15,0 0 128-15,0 0-128 0,0 0 0 0,0 0 0 16,54 2 0-16,-54-2 0 0,0 0 0 0,0 0-224 16,0 0 48-16,0 0-18304 15</inkml:trace>
  <inkml:trace contextRef="#ctx0" brushRef="#br0" timeOffset="-95148.74">26750 8626 11967 0,'-7'0'1072'0,"3"-2"-864"0,2 2-208 0,0 0 0 16,1 0 3264-16,1 2 592 0,-1 1 128 0,0-3 32 16,0 6-848-16,-3 1-160 0,-1 6-48 0,0 0 0 15,-1 5-1424-15,1 1-272 0,0 0-64 0,1 3-16 16,-1 3-672-16,1-1-144 0,0 3-32 0,0-1 0 16,0-2-208-16,0 2-128 0,3-1 160 0,-1-1-160 15,0-1 0-15,1 1 0 0,1-2 0 0,0-1 0 16,1-3 0-16,1-4 0 0,0 1-144 0,1-5-18816 15</inkml:trace>
  <inkml:trace contextRef="#ctx0" brushRef="#br0" timeOffset="-94324.3">31307 8218 24879 0,'0'0'2208'0,"0"0"-1760"0,0 0-448 0,0 0 0 15,0 0 1408-15,0 0 208 0,0 0 48 0,0 0 0 16,0 0 752-16,-5-8 144 0,3 10 48 0,-1 2 0 15,1 1-1632-15,-1 2-320 0,1 2-64 0,-1 1-16 16,3 0-128-16,0-1-16 0,0 6-16 0,1-2 0 16,2 3-144-16,-2-3-16 0,0 3-16 0,1-1 0 15,0 1-240-15,-2-1 0 0,1 1 0 0,-2 0 0 16,0 0 0-16,-3 3 0 0,2 0-160 0,-3-2 160 16,0 1-720-1,0 1-64-15,0-1-16 0,1-1-18144 0</inkml:trace>
  <inkml:trace contextRef="#ctx0" brushRef="#br0" timeOffset="-94049.31">31096 8673 18431 0,'0'0'1632'0,"0"0"-1312"0,0 0-320 0,0 0 0 0,0 0 2464 0,0 0 416 31,0 0 96-31,0 0 16 0,0 0 80 0,51-8 32 16,-51 8 0-16,0 0 0 0,50-10-1856 0,-50 10-368 16,0 0-80-16,56-16-16 0,-56 16-256 0,0 0-48 15,52-16-16-15,-52 16 0 0,0 0-208 0,47-16-32 16,-47 16-16-16,0 0 0 0,0 0-208 0,53-19 0 0,-53 19 0 0,0 0 0 16,0 0 0-16,0 0-336 0,0 0 48 0,0 0 16 31,0 0-704-31,0 0-144 0</inkml:trace>
  <inkml:trace contextRef="#ctx0" brushRef="#br0" timeOffset="-93700.36">31223 8819 26719 0,'0'0'1184'0,"0"0"240"0,0 0-1136 0,0 0-288 0,0 0 0 0,0 0 0 0,0 0 1856 0,0 0 320 0,0 0 64 0,0 0 16 16,0 0-336-16,-1 13-80 15,-2-7-16-15,1 0 0 0,-2 1-1184 0,-1 2-224 16,0 1-48-16,1 0-16 0,-1 1-160 0,1-4-16 16,-1 3-16-16,1-1 0 0,0-2-160 0,0 2 0 15,2-3 144-15,0 0-144 0,0-2 0 0,2 0 128 16,0 1-128-16,0-2 0 0,0-3 0 0,2 4 0 16,-2-4 0-16,0 0 0 0,0 0 0 0,9 13 0 15,-9-13 0-15,0 0 0 0,0 0 0 0,0 0 0 16,0 0 0-16,34 18 0 0,-34-18 0 0,0 0 0 15,0 0 0-15,0 0 0 0,46 12 0 0,-46-12 0 16,0 0 0-16,0 0 0 0,40 7 0 0,-40-7 0 0,0 0 0 0,0 0 0 0,0 0 0 0,47-3 0 31,-47 3 0-31,0 0 0 0,0 0 0 0,0 0 0 0,0 0 0 0,0 0 0 16,50-9 0-16,-50 9 0 0,0 0 0 0,0 0 0 31,0 0-704-31,0 0-64 0</inkml:trace>
  <inkml:trace contextRef="#ctx0" brushRef="#br0" timeOffset="-93464.48">31436 8791 31327 0,'0'0'1392'0,"0"0"272"0,0 0-1328 0,0 0-336 0,0 0 0 0,-3 2 0 0,2 2 1856 15,-2 0 288-15,0 4 64 0,-2 5 16 16,-3 0-976-16,0 8-192 0,-1 3-32 0,-1 3-16 0,1 1-304 0,1 1-48 15,-1 3-16-15,3-1 0 0,0 1-192 0,0-2-32 0,2 3-16 0,1-4 0 16,1-3-272-16,1-4-128 16,2-1 128-16,-1-5-128 0,2 0 0 15,1-6 0-15,-3-10-192 0,6 12 192 16,-6-12-1136-16,0 0-96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3T18:35:14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23128 5033 26719 0,'-1'2'2368'0,"1"1"-1888"0,0 0-480 0,1-3 0 16,-1 3 1408-16,2-2 192 0,0 4 48 0,1 3 0 16,3 4 144-16,1-2 48 0,3 2 0 0,-10-12 0 15,27 25-1040-15,-27-25-208 0,0 0-32 0,56 20-16 16,-56-20-368-16,0 0-176 0,63 6 160 0,-63-6-160 15,54-8 0-15,-54 8 0 0,0 0 0 0,66-21 0 16,-66 21 0-16,0 0 0 0,61-32 0 0,-61 32 0 16,30-28 0-16,-30 28 0 0,25-32 0 0,-16 14 0 0,-2 2 0 0,1-1 0 15,-5 0 0-15,0-1 0 0,-2 3 0 0,-3-1 0 16,-2 0 0-16,-1 1 0 0,-1 2 0 0,-2-2 0 16,1 1 0-16,-3-2 0 0,1 4 144 0,0 0-16 15,-4-1 0-15,-2 0 0 0,2 0-128 0,-2-2 0 16,0 3 144-16,3-2-144 0,-1 2 0 0,3-1 0 15,2 0 0-15,3 1 128 0,2 2-128 0,3-1 0 16,7 0 128-16,-1-2-128 0,-6 13 144 0,0 0-144 16,0 0 192-16,0 0-192 0,49-31 208 0,-49 31-64 15,0 0-16-15,55-3 0 0,-55 3-128 0,0 0 128 16,61 10-128-16,-61-10 128 0,50 16-128 0,-50-16 0 16,57 21 144-16,-57-21-144 0,55 22 0 0,-55-22 128 0,44 22-128 0,-44-22 0 15,31 26 0-15,-31-26 0 0,24 29 0 0,-14-15 0 16,-1 2 0-16,-2 1 0 0,1 1 0 0,-3-2 128 15,-3 0-128-15,1 0 0 0,-3-1 0 0,-2 1 0 16,0 0 0-16,-3 0 0 0,-1 3 0 0,-4 1 0 16,0-2 0-16,-1 1 0 0,-1-1 0 0,-2 2 0 15,2-4 0-15,-1 0 0 0,2-1 0 0,1-1 0 16,1-2 0-16,5-2 0 0,1-1 0 0,2-2 0 16,1-1 0-16,2 0 0 0,3-1 0 0,0 0 0 15,-5-5 0-15,0 0 144 0,0 0-144 0,0 0 0 16,35 25 176-16,-35-25-176 0,0 0 160 0,0 0-160 15,48 21 0-15,-48-21 128 0,0 0-128 0,0 0 0 16,62 14 0-16,-62-14 0 0,0 0 0 0,0 0 0 16,65-8-544-1,-65 8-48-15</inkml:trace>
  <inkml:trace contextRef="#ctx0" brushRef="#br0" timeOffset="233.21">24213 4873 18431 0,'1'1'1632'0,"0"-1"-1312"15,2 0-320-15,-1 0 0 0,0 0 2352 0,0 0 400 16,-2 0 64-16,0 0 32 0,0 0 288 0,0 0 64 16,0 0 16-16,56 5 0 0,-56-5-2144 0,0 0-432 15,0 0-96-15,0 0-16 0,62 0-384 0,-62 0-144 16,0 0 0-16,0 0 144 0,0 0-144 0,60-5 0 0,-60 5 0 0,0 0 0 15,0 0-288-15,0 0 16 16,0 0 0-16,0 0-18224 0</inkml:trace>
  <inkml:trace contextRef="#ctx0" brushRef="#br0" timeOffset="421.58">24265 4959 23951 0,'-8'6'1056'0,"6"-5"224"0,-1 1-1024 0,2 0-256 0,0-1 0 0,1 0 0 0,0 2 2496 0,1 0 432 16,0 0 80-16,2 3 32 16,1 0-1056-16,-4-6-192 0,0 0-64 0,0 0 0 15,0 0-1200-15,0 0-240 0,47 22-48 0,-47-22-16 0,0 0-224 0,0 0 0 16,0 0 0-16,66 4 0 0,-66-4 0 0,0 0-192 16,55-6 192-16,-55 6-18608 15</inkml:trace>
  <inkml:trace contextRef="#ctx0" brushRef="#br0" timeOffset="1254.39">25128 4564 12895 0,'1'0'1152'0,"0"-2"-928"0,-1 0-224 0,0 2 0 0,2-2 1984 0,-2 2 368 15,1-4 64-15,0 1 16 0,-1 3 1152 0,0 0 256 16,6-18 32-16,-6 18 16 16,0 0-1936-16,0 0-384 0,0 0-80 0,10-23-16 15,-10 20-912-15,0 0-192 0,0 0-48 0,-1 3 0 16,-1-2 0-16,-1 0 0 0,-1 2 0 0,-1 0 0 16,-1 0-96-16,0 0-32 0,0 4 0 0,-2-1 0 15,0 0-64-15,-2 1-128 0,-1 5 176 0,-2-3-176 16,1 4 128-16,0-2-128 0,1 0 0 0,-1 0 0 15,4 0 0-15,-1 0 0 0,-2 5 0 0,0-3 0 16,1 2 128-16,-1 0-128 0,1 1 0 0,0 0 0 16,3 0 0-16,-1-1 0 0,2 1 0 0,1-4 0 15,-1 4 0-15,3-3 0 0,2 2 0 0,1-2 0 16,1 0 0-16,2-2 0 0,-1 2 0 0,2-2 0 0,-4-8 0 0,0 0 0 16,16 23 0-16,-16-23 0 0,0 0 0 0,21 23 0 15,-21-23 0-15,0 0 0 0,0 0 0 0,0 0 0 16,27 26 0-16,-27-26 0 0,0 0 0 0,0 0 0 15,0 0 0-15,15 19 0 0,-14-16 0 0,-1-1 0 16,0 2 0-16,0-4 0 0,0 2 0 0,-1-2 0 16,1 2 0-16,0-2 0 0,0 2 0 0,0-2 0 0,0 0 0 0,-1 0 0 15,2 3 0-15,-1-3 0 16,0 0 0-16,0 1 0 0,-1 1 0 0,1-2 0 16,0 4 0-16,-1-1 0 0,1 0 0 0,0 0 0 15,-2 0 0-15,2 1 0 0,0 0 0 0,0 1 0 0,2 1 0 16,-2-2 0-16,1 2 0 0,0-2 0 15,-1 2 0-15,1 0 0 0,1-2 0 0,-2 1 0 0,0-2 0 0,0 3 0 16,0-2 0-16,-2 0 0 0,2 1 0 0,-2 1 0 16,2-2 0-16,-1-2 0 0,-1 2 0 0,2-2 0 15,2 2 0-15,-1-4 0 0,0 1 0 16,2 2 0-16,-3-3 0 0,0 0 0 0,0 0 0 0,0 0 0 16,0 0 0-16,0 0 0 0,0 0 0 0,50 6 0 15,-50-6 0-15,0 0 0 0,0 0 0 0,0 0 0 16,0 0 0-16,35 26 0 0,-35-26 0 0,9 15 0 15,-7-9 128-15,-1 1-128 0,-1 2 0 0,0 0 0 16,-1 1 0-16,-1-4 0 0,-2 4 0 0,0-3 0 16,-1 2 128-16,0-1-128 0,-1 0 0 0,0 0 0 0,-1 0 0 0,-2 1 0 0,0 0 0 0,1 0 0 31,-1 1 272-31,-1 0-48 0,-1 2-16 0,-1 1 0 0,-1-1-64 0,1-2-16 16,1 2 0-16,1 1 0 0,2-3-128 0,1-1 160 15,2 0-160-15,1-2 160 0,2 2-160 16,-1-3 0-16,3-1 0 0,2 0 128 0,1-1-128 0,-3-4 0 15,0 0 0-15,0 0 0 0,0 0 0 0,0 0 0 16,57 6 0-16,-57-6 0 0,0 0-144 0,0 0 144 16,73-13-192-16,-73 13 192 0,0 0-1088 0,77-19-128 15</inkml:trace>
  <inkml:trace contextRef="#ctx0" brushRef="#br0" timeOffset="1650.8">25667 4747 14735 0,'-6'-4'640'0,"2"4"160"0,2 0-640 0,0 0-160 0,1 0 0 0,1 0 0 16,-1 2 2096-16,0 0 384 0,0 4 80 0,-1 0 0 15,0 4 736-15,1 4 144 0,1 1 16 0,-2 3 16 0,2 0-1728 0,0 3-336 16,2 3-80-16,-2 2-16 0,0 0-768 0,1 3-160 15,-1-1-16-15,0 3-16 0,-1-5-208 0,-1 1-144 16,0-1 192-16,-1-1-192 0,1-5 0 0,-1-2 0 16,1-2 0-16,0 1 0 0,-1-3 0 0,1-4 0 15,0 0 0-15,2-1 0 16,2-5-672-16,0-1-96 16</inkml:trace>
  <inkml:trace contextRef="#ctx0" brushRef="#br0" timeOffset="1880.97">25909 5143 29487 0,'0'6'1296'0,"0"-4"288"0,0 0-1264 0,0 0-320 0,0 1 0 0,0-2 0 16,0 1 1872-16,0 2 320 0,2 5 64 0,-2 1 16 16,1 2-944-16,0 2-192 0,2 0-48 0,-1-1 0 15,1 3-704-15,-1-4-160 0,2 4-32 0,-2 0 0 0,2 0-192 0,0 1 0 16,-1 1 0-16,1-3 0 15,-1 1 0-15,-2-2 0 0,0 0 0 0,-1 3 0 16,0-5-192-16,-1 2 192 0,0 0-192 0,-1-3-12240 16,1-2-2464-16</inkml:trace>
  <inkml:trace contextRef="#ctx0" brushRef="#br0" timeOffset="2593.42">26461 4857 8287 0,'-4'0'736'0,"1"0"-592"0,-1 0-144 0,3 0 0 16,-1 0 2048-16,0 0 384 0,-2 0 80 0,-3 0 16 15,-1 1 320-15,2-2 64 0,2 1 16 0,3 0 0 16,4 0-848-16,-3 0-160 0,0 0-48 0,0 0 0 16,0 0-480-16,0 0-112 0,63-17 0 0,-63 17-16 15,0 0-560-15,59-10-96 0,-59 10-32 0,0 0 0 16,73-6-224-16,-73 6-48 0,0 0-16 0,73 2 0 0,-73-2-160 0,0 0-128 15,59 10 144-15,-59-10-144 0,0 0 0 0,0 0 0 0,42 26 0 0,-38-17 0 16,-3 1 0-16,-1 0 0 16,-2 2 0-16,-1 0 0 0,-2 1 0 0,-1-1 0 15,-2 4 0-15,-4 3 0 0,1-3 0 0,-2 2 0 16,-3 1-160-16,-2 3 160 0,0-2-288 0,-2 2 32 16,-1-2 0-16,1-3 0 0,2-1-112 0,-2-2-16 15,0 1 0-15,2-3 0 0,-1-2 128 0,3-3 0 16,0 2 16-16,1-5 0 0,4-2 240 0,3-2 0 15,2 0 0-15,3-2 0 0,1-2 0 0,4 0 0 16,0 2 0-16,-2 2 0 0,0 0 256 0,0 0 0 16,0 0 0-16,0 0 0 0,0 0 128 0,47-29 0 0,-47 29 16 0,0 0 0 15,0 0-64-15,53-6-16 16,-53 6 0-16,0 0 0 0,0 0-64 0,58 9-32 0,-58-9 0 0,0 0 0 16,0 0-48-16,45 22-16 0,-45-22 0 0,0 0 0 15,22 22-160-15,-22-22 128 0,0 0-128 0,16 23 128 16,-16-23-128-16,0 0 0 0,0 0 0 0,26 22 0 31,-26-22-432-31,0 0-64 0</inkml:trace>
  <inkml:trace contextRef="#ctx0" brushRef="#br0" timeOffset="2773.75">26942 5279 17503 0,'0'2'1552'0,"0"2"-1232"16,0-1-320-16,0-3 0 0,0 0 2816 0,0 3 496 15,0 1 96-15,-1 5 32 0,1 0-496 0,0 4-80 16,0-1-32-16,1-2 0 0,1 2-1936 0,1-2-384 16,-1-1-64-16,2-2-32 0,0 2-416 0,1-3 0 15,-5-6 0-15,0 0 0 0,0 0-192 0,0 0-64 16</inkml:trace>
  <inkml:trace contextRef="#ctx0" brushRef="#br0" timeOffset="3450.34">27491 4879 12895 0,'-4'-2'1152'0,"2"-1"-928"0,2 2-224 0,0 1 0 16,0 0 2720-16,0 0 496 0,-1 0 112 0,-2-2 0 16,1-1 176-16,-1 2 16 0,3-1 16 0,1 2 0 15,-1 0-2032-15,0 0-416 0,0 0-64 0,0 0-32 16,0 0-624-16,0 0-128 0,0 0-32 0,61-4 0 16,-61 4-80-16,0 0-128 0,0 0 176 0,57 12-176 15,-57-12 0-15,0 0 0 0,0 0 0 0,54 14 0 16,-54-14 0-16,0 0 0 0,0 0 0 0,0 0 0 15,0 0 0-15,0 0 0 0,44 21 0 0,-43-20 0 16,-1 2 0-16,-1 0 0 0,-2 3 0 0,-2 1 0 0,0-1 0 0,-1-2 0 16,-3 2 0-16,1 0 0 0,-2 0 0 0,-1 0 0 0,0 0 0 0,-2 1 0 15,1-1 0-15,1 0 0 0,-2-2 0 0,3 2 0 16,2-2 0 0,0 2 0-16,1-4-128 0,1 2 128 0,2 0 0 0,0 1 0 15,3-2 0-15,1 0 0 0,0 1 0 0,1-1 160 16,2 3-160-16,-3-6 192 0,0 0 128 0,0 0 48 15,0 0 0-15,22 25 0 0,-22-25-32 0,0 0 0 16,0 0 0-16,31 26 0 0,-31-26-112 0,0 0-32 16,0 0 0-16,42 31 0 0,-42-31-192 0,0 0 0 15,32 26 128-15,-32-26-128 0,0 0 0 0,26 25 0 0,-26-25 0 0,0 0 0 16,20 23 0-16,-20-23 0 0,6 18 0 16,-5-9 0-16,-1-1 0 0,-1 1 0 15,-1-1 0-15,-2 0 0 0,0 0 0 0,-2 2 0 0,1-2 0 0,-1 0 0 16,-2-2 0-16,1 1 0 0,-2 0 0 0,0-1 0 15,0-1 0-15,-1-1 0 0,-2 2-128 0,-2-3 128 0,0 0 0 0,1-2 0 16,-2 2 0-16,0-3 0 0,2 2 0 0,-1-2 0 16,0 0 0-16,1 0 0 15,0 2 0-15,3-4 0 0,2 2 144 0,3 0-144 16,0-2 0-16,2 2 128 0,2-3-128 0,1 3 0 16,3-1 0-16,-3 1 0 0,0 0 0 0,0 0 0 15,0 0 0-15,0 0 0 0,0 0 0 0,57-10-176 16,-57 10-736-1,0 0-160-15</inkml:trace>
  <inkml:trace contextRef="#ctx0" brushRef="#br0" timeOffset="3634.64">27899 5403 20271 0,'-1'2'1792'0,"0"2"-1424"16,1 1-368-16,-2-4 0 0,1 1 1856 0,1 0 320 15,-2 3 48-15,-2 4 16 0,0 1 256 0,1 3 48 16,-1 2 16-16,1-4 0 0,2 4-1344 0,0-3-272 15,0 0-48-15,1 2-16 0,0-2-704 0,-2 1-176 16,1 3 0-16,-1-3 0 0,-2 5 0 0,0-2 0 16,1 0-160-16,0 0 160 15,1-1-1344-15,0-2-192 0</inkml:trace>
  <inkml:trace contextRef="#ctx0" brushRef="#br0" timeOffset="4102.7">28470 4954 4607 0,'-1'-2'400'0,"-1"0"-400"0,0 2 0 0,1 0 0 0,0 0 2432 15,0-3 416-15,-2 2 80 0,0-1 16 0,-2-1 896 0,0 2 176 16,0-3 32-16,1 4 16 16,1-2-1584-16,1 2-320 0,1 2-64 0,0 0-16 0,1 0-976 0,0 2-192 15,1 2-32-15,0 0-16 0,1 0-400 0,1 2-80 16,-1 3 0-16,1-1-16 0,1 2-128 0,-2 0-32 16,1 0 0-16,-2 0 0 0,0-1-208 0,0 0 0 15,-1 2 128-15,0-2-128 0,0 2 0 0,-1-3 0 0,0 0 0 0,0 1 0 16,-1-1 0-16,0 0 0 15,-1-1 0-15,1 1 0 0,1-3 0 0,-1 2 0 16,2-3-128-16,0 0 128 0,2-2 0 0,-1 2 0 16,1-4 0-16,1 2 0 0,-3-4 0 0,0 0 0 15,0 0 0-15,0 0 0 0,0 0 0 0,0 0 0 16,0 0 0-16,48 14 0 0,-48-14 0 0,0 0 0 16,0 0 0-16,56-5 0 0,-56 5 0 0,0 0 0 15,64-9 128-15,-64 9-128 0,0 0 0 0,71-4 0 0,-71 4 0 16,0 0 0-16,60-2 0 0,-60 2 0 0,0 0 0 0,0 0 0 15,0 0 0-15,58-6 0 0,-58 6 0 16,0 0-12672-16,0 0-2448 0</inkml:trace>
  <inkml:trace contextRef="#ctx0" brushRef="#br0" timeOffset="4333.07">28704 4971 7359 0,'-1'1'656'15,"0"2"-528"-15,1-3-128 0,0 1 0 0,0 1 3072 0,-2 5 592 16,1-4 112-16,-1 6 32 0,-2 1 160 0,0 5 48 16,-1 2 0-16,2 4 0 0,-2 1-1984 15,1 1-400-15,-1 1-80 0,0 2-16 0,0 0-1040 0,1 1-224 16,-1 2-32-16,2-3-16 0,-1 0-224 0,0-2 176 16,1-1-176-16,0-2 160 0,2-1-160 0,-2-2 0 15,2 1 0-15,0-3 0 0,1 0 0 0,0 0-192 0,1-4 64 0,2 1-18496 31</inkml:trace>
  <inkml:trace contextRef="#ctx0" brushRef="#br0" timeOffset="4534.07">28929 5459 22111 0,'-6'5'976'0,"3"-1"208"0,2-1-944 0,0-2-240 0,2 1 0 0,-1-2 0 15,0 1 1872-15,0 2 336 0,0 1 64 0,0 2 16 16,0 3-224-16,1 0-32 0,2 1-16 0,-1 1 0 16,1 1-1104-16,1 0-208 0,2 0-64 0,-3 1 0 15,1-1-640-15,-1 0 0 0,-1 1 0 0,-2 0 0 16,0 2-720-16,-1-1-80 0,0 1-16 16,-2-4-16016-16</inkml:trace>
  <inkml:trace contextRef="#ctx0" brushRef="#br0" timeOffset="5012.14">29556 4962 29487 0,'-4'-2'1296'0,"1"2"288"0,0 0-1264 0,-1 0-320 15,1 2 0-15,-1-2 0 0,2 3 1904 0,-3-2 320 16,-3 3 64-16,-2 2 16 0,-5 3-864 0,-1 3-160 0,2-2-48 0,0 2 0 16,3 1-720-16,1-1-128 15,1-2-48-15,3 2 0 0,2 1-208 0,2-2-128 16,1 0 128-16,2 0-128 0,0 0 0 0,3-1 0 16,0 0 0-16,1 0 0 0,-1 1 0 0,1-1 0 15,-5-10 0-15,13 18 0 0,-13-18 0 0,0 0-128 0,17 26 128 0,-17-26 0 16,0 0 0-16,0 0 0 0,20 25 0 0,-20-25-128 15,0 0 128-15,0 0 0 0,0 0 0 0,0 0 0 16,0 0 0-16,0 0 0 0,46 20 0 0,-46-20 0 16,0 0-128-16,0 0 128 0,0 0-128 0,0 0 128 15,56 8 0-15,-56-8-160 0,0 0 160 0,0 0 0 16,0 0 0-16,52 23 0 0,-52-23 0 0,0 0 0 0,0 0-160 0,33 32 160 16,-33-32-128-16,7 16 128 0,-7-7-144 15,-1 0 144-15,-3 1-160 0,-2-1 160 16,0-2 0-16,-3 2 0 0,-1-1-128 0,-2 0 128 15,-1 1 0-15,0-2 0 0,-5 2 0 0,-1 1 0 16,-4 0 0-16,0-2 0 0,-2 2 0 0,3-4 0 0,2 1-256 0,2-4 32 16,2 0 16-16,2-3 0 15,3 0-800-15,2-3-144 0,3-3-48 16,1 0-16032-16</inkml:trace>
  <inkml:trace contextRef="#ctx0" brushRef="#br0" timeOffset="5233.43">29461 4987 14735 0,'1'0'1312'0,"2"-2"-1056"16,-1-1-256-16,2 2 0 0,-4 1 2960 0,0 0 544 0,0 0 96 0,0 0 32 0,0 0-464 0,0 0-96 16,47-22 0-16,-47 22-16 15,0 0-1904-15,52-16-368 0,-52 16-80 0,0 0 0 16,55-9-528-16,-55 9-176 0,0 0 0 0,67-3 144 15,-67 3-144-15,0 0 0 0,69-1 0 0,-69 1-18480 16</inkml:trace>
  <inkml:trace contextRef="#ctx0" brushRef="#br0" timeOffset="5452.14">29949 5437 20271 0,'4'10'896'0,"-2"-4"192"0,1 3-880 0,-2-5-208 15,0 1 0-15,-2-2 0 0,1 1 1408 0,1 2 224 16,-1 7 48-16,2 3 16 0,-1 2-144 0,-1 4-16 16,0 3-16-16,-3-3 0 0,1 1-1136 0,-1-5-208 15,0 2-48-15,0-4-128 16,0-1-464-16,1-5-208 0</inkml:trace>
  <inkml:trace contextRef="#ctx0" brushRef="#br0" timeOffset="5916.52">30480 5032 21183 0,'-3'-9'944'0,"2"3"192"0,2 2-912 0,-1 0-224 0,0 2 0 0,-1 2 0 0,0-3 2000 0,0 2 368 16,-1-1 64-16,0-1 0 15,-2-1 80-15,-1 3 16 0,-1 1 0 0,0 1 0 16,-2 4-1472-16,0 3-288 0,-1-2-64 0,0 6-16 16,0 1-480-16,-1 3-80 0,0 0-128 0,0 4 176 15,0 1-176-15,0 3 0 0,0 0 0 0,2 3 0 16,-1-1 0-16,0-1 128 0,3 3-128 0,1 1 0 15,3-1 0-15,3-4 0 0,1 0 0 0,3-3 0 16,3-1 0-16,2-1 0 0,-10-19 0 0,27 34 0 16,-27-34 0-16,33 26 0 0,-33-26 0 0,0 0 0 0,62 26 0 15,-62-26 0-15,0 0 0 0,51 11 0 0,-51-11 0 0,0 0 0 16,50-2 0-16,-50 2 0 0,0 0 0 16,0 0 0-16,51-12 0 0,-51 12 0 0,0 0-192 0,0 0 192 15,17-25-192-15,-18 17 192 0,-3 2-128 0,0-2 128 16,-3 0 0-16,-1 0 0 0,-3 0 0 0,-2-1 256 15,-4 1-32-15,-2 0-16 0,-3 2 112 0,0 2 0 16,0 2 16-16,1 2 0 0,1-2-144 0,2 0-16 0,2 4-16 0,3 0 0 0,3-2-160 0,2 2 0 16,2-2 144-16,4 2-144 15,-1-2 0-15,3 0-208 16,3 0 16-16,-3 0 16 16,0 0-560-16,0 0-112 0,0 0-32 0,48-19-17600 0</inkml:trace>
  <inkml:trace contextRef="#ctx0" brushRef="#br0" timeOffset="6749.54">31130 4757 20271 0,'-13'2'896'0,"3"2"192"15,2-1-880-15,3-3-208 0,4 0 0 0,0 1 0 0,-2 1 2064 0,0-2 368 16,-4 4 80-16,-2 0 16 0,-1 1-128 0,-1 1-32 16,2 0 0-16,3-2 0 0,1 0-1152 0,2-1-224 15,3 0-48-15,0-1-16 0,2-2-560 0,-2 0-112 16,0 0-32-16,0 0 0 0,0 0 48 0,0 0 16 15,51 4 0-15,-51-4 0 0,0 0-288 0,54 6 128 16,-54-6-128-16,0 0 0 0,61 12 0 16,-61-12 0-16,0 0 0 0,59 23 0 0,-59-23 0 0,0 0 0 15,33 24 0-15,-33-24 0 0,0 0 0 0,9 23 0 16,-11-13 0-16,-1-3-144 0,-1 4 144 0,-2-3 0 16,0 0-144-16,-2 2 144 0,0-1 0 0,-1-2 0 15,0 2 0-15,-2 1 0 0,1-2 0 0,-2 2 0 16,1 0 0-16,-2 0 0 0,1 2 0 0,-2-2 0 15,1 3 0-15,-2 2 0 0,3-4 0 0,-1 1 0 0,1 3 0 16,1-3 0-16,1 2 0 0,1-2 0 0,3-3 0 0,1 1 0 16,1-3 0-16,2 2 0 0,1-3 0 0,-1 0 0 15,2 0 0-15,2-2 0 0,-2 2 0 0,0-3 0 16,0-3 0-16,0 0 0 0,0 0 0 0,3 16 0 16,-3-12 0-16,0-1 0 0,0 2 0 0,0-1 0 15,0 0 0-15,0-2 0 0,0 2 0 0,2-1 0 16,-2-3 0-16,0 0 0 0,0 0 0 0,0 0 0 15,0 0 0-15,0 0 0 0,0 0 0 0,35 25 0 16,-35-25 0-16,0 0 0 0,0 0 0 0,0 0 0 16,0 0-192-16,51 15 16 0,-51-15 16 0,0 0 0 15,0 0 160-15,0 0 0 0,36 26 0 0,-36-26-128 16,0 0 128-16,6 22 0 0,-6-13 0 0,-2-2 0 16,0 0 0-16,-1 1 0 0,-1 0 0 0,-1 0 0 0,0 0 0 15,0 0 0-15,0 0 0 0,2-2 128 0,0 0-128 0,1-1 0 16,0 0 0-16,1 0 0 0,1-5 0 0,0 0 0 0,0 0 0 0,4 14 0 15,-4-14 0-15,0 0 144 0,0 0-144 0,6 21 0 16,-6-21 128-16,2 13-128 16,-2-13 0-16,3 19 0 0,-3-19 0 0,2 20 0 15,0-9 0-15,-1 2 0 0,-1-13 0 0,4 25 0 16,-4-25 0-16,6 25 0 0,-6-25 0 0,7 26 0 16,-7-26 0-16,10 22 0 0,-10-22 0 0,9 22 0 15,-9-22 0-15,0 0 0 0,8 26 0 0,-8-26 0 16,0 15 0-16,0-15 0 0,-5 12 0 0,1-5 0 0,-3-1 0 0,0-3 0 0,-2 4 0 0,-1-1 0 15,-2 0-128-15,0 0 128 0,-2 0-240 0,-1 2 0 16,2-2 0-16,-2 0-12160 16,-1 2-2432-16</inkml:trace>
  <inkml:trace contextRef="#ctx0" brushRef="#br0" timeOffset="9391.83">23933 7596 11055 0,'0'3'976'0,"0"-3"-784"0,0 2-192 0,0-2 0 16,2-2 1536-16,-2 2 256 0,1-3 48 0,1 2 16 15,0-1 688-15,0-5 144 16,2-1 16-16,-2 0 16 0,1-2-32 0,-1-2 0 0,1-4 0 0,-2-5 0 16,0 1-1344-16,-1-6-288 0,-1 1-48 0,0-2-16 15,-1-2-480-15,-1-4-80 0,-1 0-32 0,-1-2 0 16,0 0-112-16,-1-3-32 0,0 3 0 0,-2-3 0 15,0 1-64-15,0-1-32 0,0 2 0 0,-1 2 0 16,-1-1-160-16,0 3 0 0,-1 5 144 0,0 3-144 16,1 6 0-16,0 1 128 0,2 3-128 0,0 4 0 15,2 1 288-15,2 3-16 0,0 2 0 0,2 0 0 16,2 4 16-16,0 0 0 0,2 0 0 0,2 0 0 16,-4 0-144-16,0 0-16 0,0 0-128 0,37 19 192 15,-37-19-192-15,0 0 0 0,57 22 0 0,-57-22 0 16,39 14 0-16,-39-14 0 0,43 21 0 0,-43-21 0 0,53 26 0 0,-53-26 0 0,61 26 0 0,-61-26 0 15,54 27 0-15,-54-27 0 0,43 22 0 0,-43-22 0 16,31 20 0-16,-31-20 0 16,20 21 0-16,-15-11 0 0,-1 0 0 0,-2 0 0 15,-2-2 0-15,-2 0 0 0,-2 1 0 0,-5-1 0 16,-1 2 0-16,-2-4 0 0,-2 2 0 0,0 0 0 16,-5-2 0-16,-1 2 0 0,-2 1 0 0,-2-2 0 15,1 2 0-15,-2-1 0 0,0 0 0 0,0-2 0 16,-3 3 0-16,2-3 0 0,4-3-128 0,4 1 128 0,5-1 0 0,5-3 0 0,1 0-128 15,6-3 128-15,1 1 0 0,4-2 0 0,-4 4-256 0,0 0 64 32,0 0 16-32,0 0 0 15,54-28-592-15,-54 28-112 0,0 0-16 0,0 0-18368 0</inkml:trace>
  <inkml:trace contextRef="#ctx0" brushRef="#br0" timeOffset="9697.75">24659 6916 11967 0,'-1'-4'1072'0,"0"2"-864"0,1-2-208 0,0 4 0 0,-1-2 2096 0,-1 1 368 16,0-2 80-16,-2-1 16 15,-2-2 960-15,-1 0 208 0,-2 1 48 0,0 1 0 16,-2 3-1536-16,0 1-288 0,0 0-64 0,-1 4-16 15,-1-1-1040-15,0 4-192 0,-2 3-64 0,0 2 0 16,-2 4-160-16,-2 5-32 0,2 3-16 0,-1 3 0 0,1 5-224 0,2 0-144 16,0 5 192-16,4 1-192 0,1 0 0 15,4 0 0-15,1-3 0 0,4-1 0 0,3-2 0 0,2-6 0 16,2-1 0-16,3-5 0 0,0 1 0 0,2-3 0 16,4-2 0-16,-1 1 0 0,-1-8 0 0,-13-9 0 15,32 19 0-15,-32-19-144 16,0 0-352-16,59 10-64 0,-59-10-16 0,0 0-18832 15</inkml:trace>
  <inkml:trace contextRef="#ctx0" brushRef="#br0" timeOffset="10208.07">24847 7170 25791 0,'-2'0'1152'0,"1"-2"224"0,1 2-1104 0,-2 0-272 0,1 0 0 0,0 2 0 16,1 0 1776-16,-1 1 288 0,-2 0 64 0,-1 1 16 15,1 5-96-15,-2 1 0 0,1 2-16 0,-1 0 0 16,1 4-1296-16,1 0-256 0,0 0-48 0,0 1-16 16,1 1-224-16,1 1-64 0,0-3 0 0,2-3 0 15,-1 2-128-15,3-2 0 0,0-1 0 0,1-5 0 16,2 2 0-16,-1-3 0 0,2 0 0 0,-7-6 0 16,0 0 0-16,0 0 0 0,0 0 0 0,0 0 0 15,0 0-128-15,57-6 128 0,-57 6 0 0,0 0 0 16,0 0 0-16,0 0 0 0,31-34 0 0,-31 34 0 15,0 0 0-15,0 0 0 0,0 0 0 0,0 0 0 0,11-31 0 16,-11 31 0-16,-1 0 0 0,-1 2 0 0,0 2 0 0,1 0 0 16,0 0 0-16,-1 6 0 0,0 0 0 0,0 0 0 15,1 3 0-15,-1-1 0 0,2 0 0 0,-1 1 0 16,2-1 0-16,1 2 0 0,0-6 0 0,1 2 0 16,1-2 0-16,1-2 0 0,3-1 0 0,-8-5 0 15,0 0 0-15,0 0 0 0,0 0 0 0,51-5 0 0,-51 5 0 0,0 0 0 16,54-26 0-16,-54 26 0 0,41-32 0 0,-41 32 0 0,0 0 0 15,50-47 0-15,-50 47 0 0,0 0 0 16,26-45 0-16,-26 45 0 16,7-28 0-16,-9 15 0 0,1 1 0 0,-3-2 128 15,-1 2-128-15,-1 0 0 0,0-1 176 0,-1 1-48 16,-1 0-128-16,1 2 192 0,-1 0-192 0,1 1 0 0,0 2 128 16,-1 0-128-16,2 1 0 0,1 0 0 0,0 2 0 0,0 2 0 15,3-2-128-15,0-1-32 0,1 4 0 0,1-3-18928 16</inkml:trace>
  <inkml:trace contextRef="#ctx0" brushRef="#br0" timeOffset="10508.71">25196 6999 21183 0,'4'2'944'0,"-4"-2"192"0,0 0-912 0,0 0-224 0,0 0 0 0,0 0 0 15,0 0 2560-15,0 0 480 0,0 0 96 0,0 0 0 0,44 23-720 0,-44-23-160 0,26 22-16 0,-13-7-16 16,0 1-1424-16,1 0-288 16,-1 0-48-16,2 3-16 0,1 0-176 0,0 2-32 15,0 2-16-15,2-4 0 0,-2 2-224 16,-3-1 0-16,0 0 128 0,-3-3-128 0,-3 3 0 0,-2-4 0 16,-3 3 0-16,0-3 0 0,-4 0 0 0,0 0 0 15,-3 0 0-15,0 1 0 0,-1-3 0 16,0 1 0-16,0-2 0 0,-3 2 0 0,0-4 0 0,1 0 0 15,-2 2 0-15,-3-6 0 0,2 2 0 0,0-3 0 16,-1 0-128-16,1-2 128 0,-1 0-160 0,3-4 32 16,0 0 0-16,1 0 0 15,4-4-832-15,-1 0-176 0,1 2-16 0,3-2-16528 0</inkml:trace>
  <inkml:trace contextRef="#ctx0" brushRef="#br0" timeOffset="11025.89">25777 7219 14735 0,'-5'-2'1312'15,"3"-2"-1056"-15,0 0-256 0,1 2 0 0,1-1 1344 0,0 3 224 16,1 0 32-16,-1 0 16 0,3 0 1472 0,-3 0 304 16,0 0 48-16,0 0 16 0,0 0-1152 0,0 0-240 15,0 0-32-15,52 3-16 0,-52-3-1120 0,0 0-208 16,38 13-48-16,-38-13-16 0,0 0-240 0,44 15-64 15,-44-15 0-15,0 0 0 0,42 13-320 0,-42-13 144 0,0 0-144 0,0 0 0 16,0 0 0-16,45 3 0 0,-45-3 0 0,0 0 0 16,0 0 0-16,0 0 0 0,0 0 0 0,0 0 0 31,0 0-640-31,0 0-64 0,0 0-32 0,0 0-17936 0</inkml:trace>
  <inkml:trace contextRef="#ctx0" brushRef="#br0" timeOffset="11274.73">25820 7314 9727 0,'-6'4'208'0,"4"-2"48"0,1-2 16 0,-1 2 0 0,2-2-272 0,0 1 0 16,2-1 0-16,-1 0 0 0,1 0 2896 0,-2 0 528 15,0 0 96-15,0 0 32 0,0 0 224 0,0 0 64 16,0 0 0-16,55-9 0 0,-55 9-2064 0,0 0-416 15,0 0-80-15,0 0 0 0,53-6-816 0,-53 6-144 16,0 0-48-16,0 0 0 0,42 9-272 0,-42-9 0 16,0 0 128-16,0 0-128 0,0 0 0 0,34 13 0 15,-34-13 0-15,0 0-12432 16,0 0-2480-16</inkml:trace>
  <inkml:trace contextRef="#ctx0" brushRef="#br0" timeOffset="11642.18">26571 6673 19343 0,'-1'-3'848'0,"0"2"192"0,1 1-832 0,-2 0-208 0,2 0 0 0,0 0 0 0,0 0 1856 0,0 0 336 16,0 4 64-16,0-2 16 0,0 2 560 0,0 2 112 15,0 1 32-15,0 4 0 0,2 3-1584 0,-2-4-320 16,0 5-64-16,0-3-16 0,0 2-528 0,0 1-96 15,1 1-32-15,0 0 0 0,0-3-176 0,0 2-32 16,3 1-128-16,0 0 192 0,0 0-192 0,-1 0 0 16,1-1 0-16,0-2 0 0,-2-1 0 0,1 0-160 0,-1 0 160 0,1-1-12864 15,-2-1-2496-15</inkml:trace>
  <inkml:trace contextRef="#ctx0" brushRef="#br0" timeOffset="11910.19">26382 7103 4607 0,'-5'6'400'0,"2"-4"-400"0,2 0 0 0,2 0 0 16,1-2 3264-16,-1 0 560 0,1 0 112 0,1 3 32 15,-3-3-496-15,0 0-80 0,0 0-32 0,0 0 0 16,44 16-672-16,-44-16-144 0,0 0-32 0,0 0 0 15,62 7-1664-15,-62-7-336 0,0 0-64 0,66-1 0 16,-66 1-288-16,55-9-160 0,-55 9 192 0,56-13-192 16,-56 13 128-16,51-15-128 0,-51 15 0 0,0 0 0 15,55-16 0-15,-55 16 0 0,0 0 0 0,0 0 0 16,0 0-192-16,52-13-32 0,-52 13-16 0,0 0-18160 16</inkml:trace>
  <inkml:trace contextRef="#ctx0" brushRef="#br0" timeOffset="12491.54">26829 7311 7359 0,'-3'1'320'0,"2"-1"80"0,-1 0-400 0,1 0 0 0,1 0 0 0,0 0 0 16,-1 0 2256-16,0-1 368 0,-1 1 80 0,0-3 16 16,-2 3 1312-16,-1-2 272 0,0 0 48 0,0 2 16 15,0 0-1872-15,-1 0-384 0,-1 0-80 0,-1 0-16 16,1 0-1200-16,-2 2-240 0,1 0-64 0,-2-2 0 0,0 3-112 0,0-2-16 16,-1 1-16-16,-2 1 0 15,2 0-112-15,-1 4-32 0,0-4 0 0,-1 4 0 16,0 1-80-16,-1-2-16 0,2 4 0 0,-2 0 0 15,2 0-128-15,1 2 0 0,-1 1 144 0,3 3-144 16,-1-3 0-16,1 5 0 0,0-1 0 0,2 0 0 16,1 3 0-16,2-1 0 0,-1-1 0 0,4 0 0 15,1 0 0-15,1-2 0 0,2 3 0 0,1-3 0 0,1-1 0 16,3 1 0-16,0-4 0 0,1 1 0 0,2-2 0 0,-11-11 0 16,27 17 0-16,-27-17 0 0,0 0 0 0,54 14 0 15,-54-14 0-15,0 0 0 0,63-4 0 16,-63 4 0-16,0 0 0 0,62-22-128 0,-62 22 128 0,0 0 0 15,45-23 0-15,-45 23 0 0,0 0-320 0,0 0 32 16,0 0 0-16,45-34 0 16,-45 34-272-16,0 0-48 0,0 0-16 0,0 0 0 15,0 0 32-15,0 0 0 0,0 0 0 0,0 0 0 0,0 0 288 0,-6-19 64 16,-2 19 16-16,0 3 0 0,-2-2 224 0,-3 1 240 16,1 2-48-16,-3-1-16 0,0 0 368 0,0 1 80 15,1 1 16-15,-1-1 0 0,0-2-272 0,-1 3-48 16,1 1-16-16,1-1 0 0,3 1-96 0,0-2-16 15,1 2 0-15,3-2 0 0,2 0-64 0,0-2-128 0,2 2 176 0,2-2-176 16,2 1 0-16,2-2 0 0,-3-1 0 0,0 0-12784 16,0 0-2576-16</inkml:trace>
  <inkml:trace contextRef="#ctx0" brushRef="#br0" timeOffset="42210.58">17280 6123 11055 0,'1'-1'976'0,"-1"1"-784"0,1-2-192 0,-1 2 0 0,0 0 960 0,0-1 128 16,0-1 48-16,1 1 0 15,-1-1 368-15,0 0 80 0,0 2 16 0,-1 2 0 16,0 0-208-16,-2-1-48 0,1 2 0 0,-2 3 0 16,0-2-608-16,-1 4-128 0,1 0-32 0,-3 3 0 15,1-1 48-15,0 2 0 0,-1 0 0 0,-1 5 0 16,0-4-176-16,0 2-48 0,1 1 0 0,0 0 0 16,0-1-256-16,0-1-144 0,-1-2 160 0,2 2-160 15,-1 0 0-15,-1 0 0 0,0-2 0 0,-2 1 0 16,0 2 0-16,0-2 0 0,-1 0 0 0,0-1 0 15,1-2 128-15,0-2-128 0,1-1 0 0,2 0 0 16,2-3 0-16,0 1 0 0,0-2 0 0,0 0 0 0,-1 1 0 0,-2-2 0 16,1-2 0-16,2 1 0 0,0-1 128 0,3-1 48 15,0-4 0-15,1-1 0 0,2 0 272 0,-1 0 64 16,0-2 16-16,0-1 0 0,0 2-400 0,-1-2-128 16,0 2 0-16,0 1 0 0,-1 0 128 0,2 1-128 15,0 0 0-15,0-1 0 0,2 1 128 0,0-2-128 0,1 1 0 0,0-1 0 0,1-2 192 0,1 2 0 31,-5 7-16-31,0 0 0 0,0 0 144 0,0 0 16 16,33-35 16-16,-33 35 0 0,0 0-64 0,0 0-16 16,0 0 0-16,0 0 0 0,0 0-80 0,0 0-32 15,0 0 0-15,0 0 0 0,0 0 64 0,0 0 16 16,0 0 0-16,0 0 0 0,0 0-48 0,0 0-16 0,0 0 0 0,0 0 0 16,0 0-176-16,14 16 0 0,-19-12 0 15,0 2 0-15,-1 4 0 0,0 1 0 0,-1-1 0 16,1 2 0-16,-1-2 0 0,1 3 0 0,0-3-144 0,-1-1 144 15,1 4-128-15,0-3 128 0,0 5 0 0,1-6 0 16,1 1 0-16,2-1 0 0,-1 1 0 0,1-3 0 16,2 2 0-16,1-3 0 0,0 0 0 0,2-2 0 15,2 0 0-15,1 1 0 0,-6-5 0 0,0 0 0 16,0 0 0-16,0 0 0 0,0 0 0 0,63 0 144 16,-63 0-16-16,0 0-128 0,0 0 192 0,58-4-64 15,-58 4-128-15,0 0 0 0,0 0 0 0,59 1 0 16,-59-1 0-16,0 0-224 0,0 0 48 0,57-10-11536 15,-57 10-2320-15</inkml:trace>
  <inkml:trace contextRef="#ctx0" brushRef="#br0" timeOffset="61422.27">25827 8447 11967 0,'0'2'1072'0,"0"-4"-864"0,0 1-208 0,0 1 0 16,0-3 1872-16,-2 2 336 0,2-1 64 0,-1-2 16 16,1-1 640-16,-1 1 128 0,0 1 16 0,1 0 16 15,-2 1-1040-15,2 2-192 0,0 2-64 0,0 1 0 16,0 3-864-16,0 0-176 0,0 4-48 0,2 2 0 0,-1 1-240 0,-1 3-48 15,2 1-16-15,0 4 0 16,-2 1-112-16,1 0-32 0,-1 1 0 0,0 3 0 16,0 1-128-16,0 1-128 0,0 1 144 0,-1-1-144 15,-1 1 0-15,1-1 0 0,1-2 0 0,0-4 0 16,1-1 0-16,2-3 0 0,-2-1 0 0,0-3 0 0,2-2 0 0,-2-2 0 16,2-4 0-16,-2-4 0 0,0 2 0 0,1-6 0 15,1-2 0-15,-1-2 0 0,1-4 0 0,-1-5 0 16,1-2 0-16,-1-5 0 0,2-3 0 0,-2-4 0 15,0-3 0-15,0-1 0 0,-1 1 0 0,-1-3 0 16,0 0 0-16,-1 3 0 0,0 0 0 0,0-3 0 16,-2 2 0-16,0 1 0 0,0 1 0 0,-2 3 128 15,-1 2-128-15,0 3 0 0,0 1 0 0,-2 4 0 16,1 1 0-16,-1 1 0 0,1 2 160 0,2 2-160 16,0 4 160-16,3 2-160 0,-1-1 256 0,2 5-32 15,0 1-16-15,1-2 0 0,0 3-48 0,2 3-16 16,-1-2 0-16,3 4 0 0,-4-5-144 0,0 0 0 15,17 22 144-15,-11-12-144 0,-6-10 0 0,18 20 128 0,-18-20-128 16,27 31 0-16,-27-31 0 0,33 31 128 0,-33-31-128 16,37 34 0-16,-37-34 0 0,35 29 0 0,-35-29 0 0,30 22 0 15,-30-22 0-15,32 23 0 0,-32-23 0 0,28 24 0 16,-28-24 0-16,23 22 0 0,-23-22 0 0,14 18 0 16,-9-10 0-16,-1 0 0 0,-1 0 0 0,-3-4 0 15,0 2 0-15,-3-1 0 0,1-1 0 0,-3-2 0 16,0 2 0-16,-3 0 0 0,-2-2 0 0,1-2 0 0,-3 0 0 0,-1 1 0 0,-2 2 0 0,-1-3 0 15,-3 0 0-15,1 0 0 0,-1 0 0 0,1 2 128 32,2-2-128-32,2 4 0 0,2-4 0 0,2 3 0 15,4-3 0-15,1 0 0 0,2 0 0 0,4 1 0 16,2-2-192-16,-3 1-16 0,0 0 0 0,0 0 0 16,0 0-544-16,0 0-96 15,60-5-32-15,-60 5-17936 0</inkml:trace>
  <inkml:trace contextRef="#ctx0" brushRef="#br0" timeOffset="61749.89">26486 8427 6447 0,'0'-6'576'0,"-2"2"-576"16,1 1 0-16,0 0 0 0,1 3 2320 0,-1-2 368 15,0 0 64-15,-2 0 0 0,-1-2 1024 0,1-2 192 16,-2 0 32-16,0 2 16 0,-1 2-1504 0,1-2-288 15,0 2-64-15,-2-1-16 0,3 3-1072 0,-4 0-224 16,1 3-32-16,-2-1-16 0,0 2-336 0,-2-1-64 0,0 4-16 0,-1 1 0 0,1 2-96 0,-2 3-32 31,0-1 0-31,0 4 0 0,1 3-96 0,1-2-32 16,0 4 0-16,1 1 0 0,1 0-128 0,2 1 0 0,2-1 144 16,0 0-144-16,2-1 0 0,2 1 128 0,2 2-128 0,2-3 0 15,2 1 0-15,2-3 0 0,1 3 0 0,-1-5 128 16,3 1-128-16,0-1 0 0,2 1 0 0,2-3 0 15,-14-15 0-15,27 24 0 0,-27-24 0 0,32 18-128 16,-32-18 128-16,0 0 0 0,48 15 0 0,-48-15-128 16,0 0-368-16,0 0-64 0,55-2-16 0,-55 2-18528 0</inkml:trace>
  <inkml:trace contextRef="#ctx0" brushRef="#br0" timeOffset="62405.82">26787 8543 1839 0,'-1'-2'160'0,"1"0"-160"0,0 0 0 0,0 0 0 16,0 2 2304-16,0 0 416 0,0-3 96 0,0 2 0 15,0-3 1040-15,-1 2 208 0,1-2 32 0,-1-2 16 16,1 4-1008-16,-2-2-208 0,2 1-32 0,0 3-16 15,-1-2-1424-15,1 1-272 0,0 1-64 0,-1 0-16 16,1 1-560-16,0 1-128 0,0 1 0 0,0 1-16 16,0 2-112-16,0-3-32 0,1 6 0 0,0-3 0 0,-1 4-32 0,2-1-16 0,-1 4 0 0,-1 0 0 31,1-1-176-31,-1 1 192 0,-1 0-192 0,1 0 192 16,0 3-192-16,-1-4 0 0,-1 2 0 0,1 0 128 15,0 0-128-15,-1 1 0 0,-1 1 0 0,1-1 0 0,-2-2 0 0,0 2 0 16,-1 1 0-16,-1-2 0 15,1 1 0-15,0-3 0 0,0 2 0 0,0-4 0 0,2-1 0 0,-1 0 0 16,1-3 128-16,1 3-128 0,-1-5 0 0,2 2 0 16,0-6 0-16,1 4 0 0,0-2 0 0,-1-1 0 0,1-1 0 0,0 0 0 15,0 0 0-15,0 0 0 0,0 0 0 0,0 0 0 16,0 0 0-16,0 0 0 16,0 0 0-16,52-7 0 0,-52 7 0 0,0 0 0 15,0 0 176-15,0 0-176 0,52-13 240 0,-52 13-48 16,0 0-16-16,0 0 0 0,0 0-48 0,61-6-128 15,-61 6 192-15,0 0-64 0,0 0-128 0,0 0 0 0,61 0 0 0,-61 0 128 0,0 0-128 0,0 0 0 32,0 0 0-32,0 0 0 0,0 0 640 0,0 0 160 15,0 0 32-15,0 0 0 16,52-6-2544-16,-51 2-496 0,0 2-96 0,1-4-16960 0</inkml:trace>
  <inkml:trace contextRef="#ctx0" brushRef="#br0" timeOffset="62689.15">26797 8525 11967 0,'-1'-3'528'0,"0"2"112"0,0 1-512 0,1 0-128 0,0 0 0 0,0 0 0 0,1 0 3152 0,0 0 608 16,2 0 112-16,-3 0 32 0,0 0-112 0,0 0-16 15,0 0 0-15,0 0 0 0,0 0-2432 16,59 4-512-16,-59-4-80 0,0 0-32 0,0 0-368 0,59-6-80 16,-59 6-16-16,0 0 0 0,0 0-256 0,58-13 128 15,-58 13-128-15,0 0 0 0,0 0 0 0,0 0 0 16,50-13 0-16,-50 13 0 0,0 0-192 0,0 0-64 16,0 0 0-16,0 0-18688 0</inkml:trace>
  <inkml:trace contextRef="#ctx0" brushRef="#br0" timeOffset="62893.09">26785 8636 23951 0,'0'0'1056'0,"0"0"224"0,0 0-1024 0,0 0-256 0,0 0 0 0,0 0 0 16,0 0 2192-16,0 0 384 0,0 0 80 0,0 0 16 15,52 19-880-15,-52-19-192 0,0 0-16 0,48 13-16 16,-48-13-1136-16,0 0-240 0,55 12-32 0,-55-12-16 16,0 0-144-16,0 0-144 0,56 6 144 0,-56-6-17664 15</inkml:trace>
  <inkml:trace contextRef="#ctx0" brushRef="#br0" timeOffset="63125.71">27231 8866 2751 0,'0'-2'256'0,"0"1"-256"15,0-2 0-15,0 1 0 0,2 2 4032 0,-2 0 752 0,0-2 144 0,1 2 48 16,-1-2-64-16,0 2-16 16,0 0 0-16,0 0 0 0,0 0-3120 0,0 6-624 15,-1 0-128-15,-2 0-32 0,1 2-528 0,-1 3-96 16,1-1-32-16,-2 2 0 0,0 2-144 0,2-2-16 15,-1 4-16-15,1-1 0 0,2-1-160 0,-1-2 0 16,2 0 0-16,-1 1 128 0,0-6-128 0,1 2 0 0,-1 1 0 0,0-4 0 16,1 0-448-16,-1 0-32 0,2-2 0 0,-1-1-18448 15</inkml:trace>
  <inkml:trace contextRef="#ctx0" brushRef="#br0" timeOffset="63768.92">27490 8440 6447 0,'-5'-4'576'0,"2"1"-576"0,2 1 0 0,0 1 0 0,1 1 2624 0,0 0 400 16,0 0 96-16,0-3 16 16,1 3 1040-16,0 3 224 0,-1-3 32 0,0 0 16 15,0 0-2000-15,14 16-400 0,-9-10-64 16,1 4-32-16,-6-10-1200 0,15 22-240 0,-6-10-64 0,0 5 0 15,1-1-64-15,1 2-32 0,1 1 0 0,0-1 0 16,-1 5-96-16,0-4 0 0,-2 1-16 0,-2 1 0 16,0-1-112-16,-4 1 0 0,1-4-128 0,-3 2 192 0,-1-1-192 0,-1-3 144 0,1 1-144 15,-3-2 128-15,2 1-128 0,-1-3 0 0,-1 2 0 16,0-4 0 0,-1 2 0-16,0 0 0 0,-2-2 0 0,1 3 0 15,-1-4 0-15,-2 4 0 0,0-3 0 0,-1 1 0 0,0-1 0 0,0 0 0 0,-3-2 0 0,0 2 0 16,1 0 0-1,0-4 0-15,1 0 0 0,1 1 0 16,2-6 0-16,1 1 0 0,2 1 0 0,0-3 0 16,3 0-320-16,0 0 16 0,2-3 0 0,0 3 0 15,-1 0-336-15,0 0-64 0,0 0 0 0,0 0-11888 16,0 0-2368-16</inkml:trace>
  <inkml:trace contextRef="#ctx0" brushRef="#br0" timeOffset="64322.81">28018 8610 13823 0,'-1'-2'1216'0,"-1"1"-960"15,2 1-256-15,0 0 0 0,2 1 2208 0,-2-1 400 16,0 2 80-16,1-2 0 0,1 0 624 0,-2 0 112 15,0 0 32-15,0 0 0 0,0 0-1664 0,0 0-320 16,0 0-64-16,50 10 0 0,-50-10-704 0,0 0-128 16,0 0-16-16,53 3-16 0,-53-3-160 0,0 0-16 0,0 0-16 0,57 0 0 0,-57 0-208 0,0 0-144 15,0 0 192-15,0 0-192 0,54-5 0 0,-54 5 0 32,0 0 0-32,0 0 0 0,0 0 0 0,0 0 0 15,0 0-160-15,0 0 160 16,0 0-1040-16,0 0-96 0,0 0-16 0,0 0-17328 0</inkml:trace>
  <inkml:trace contextRef="#ctx0" brushRef="#br0" timeOffset="64589.48">28039 8769 9215 0,'1'-3'816'0,"-1"2"-656"0,1 1-160 0,1 0 0 0,-2 0 3424 0,1 0 656 16,-1 0 128-16,0 0 16 0,0 0-272 16,0 0-64-16,0 0-16 0,0 0 0 0,52-15-2336 0,-52 15-448 15,0 0-112-15,0 0-16 0,0 0-528 0,58 2-112 0,-58-2-32 0,0 0 0 16,0 0-288-16,53 7 160 16,-53-7-160-16,0 0 128 0,0 0-128 0,48 6 0 15,-48-6 0-15,0 0 0 0,0 0-304 0,0 0 16 16,0 0 0-16,0 0-18544 15</inkml:trace>
  <inkml:trace contextRef="#ctx0" brushRef="#br0" timeOffset="65205.6">28788 7851 20271 0,'1'-5'1792'0,"1"1"-1424"0,-1 4-368 0,-1 0 0 15,0 0 1904-15,1 0 304 0,0-2 64 0,1 1 16 16,1 1 112-16,0 0 32 0,-1 3 0 0,1 4 0 15,-1 2-1200-15,1 4-224 0,-2-1-48 0,-1 4-16 16,-1 3-432-16,1-1-64 0,-2 5-32 0,0 0 0 16,1 2-96-16,-2 0 0 0,1 3-16 0,-1-2 0 15,1 2-144-15,-1 1-32 0,0-1 0 0,-1 1 0 16,0-1-128-16,0 1 0 0,0-3 0 0,-1 1 128 16,1-5-128-16,0 0 0 0,0-3 0 0,3-3 0 15,0-2 0-15,1-3 0 0,1-1 0 0,-1-3 0 16,3-2-304-16,-1-4 16 0,-2-1 0 0,0 0-12496 15,0 0-2496-15</inkml:trace>
  <inkml:trace contextRef="#ctx0" brushRef="#br0" timeOffset="65637.96">29089 7871 16575 0,'0'2'736'0,"0"-2"160"0,1 0-720 0,-1 1-176 15,0 2 0-15,0-3 0 0,0 2 3200 0,-1 0 592 32,1 4 128-32,-2 2 32 0,0 2-992 0,-1 0-192 15,1 5-32-15,-2-1-16 0,1 2-1744 0,-2 5-336 16,0-1-80-16,0-2-16 0,0 4-224 0,1-3-64 16,-1 3 0-16,1-3 0 0,2 1-256 0,-2-2 160 15,3 1-160-15,-1-3 128 0,2-3-128 0,-2 2 0 0,2-2 0 0,2-4 0 16,-2 1 0-16,0 0 0 0,1-1 0 15,-1-2 0-15,0 2 0 0,0-3 0 16,0 0 0-16,-1 2 0 0,-1 0-128 0,0-1 128 0,1-1 0 0,-1 0 0 16,2-2 0-16,-1-1 0 0,1 2 0 0,1-1 0 15,1-3-128-15,-1 2 128 0,-1-3 0 0,0 0 0 16,0 0 0-16,0 0 0 0,0 0 0 0,0 0 0 16,0 0 0-16,0 0 0 0,58-4 0 0,-58 4 0 15,0 0 0-15,0 0 128 0,53-9-128 0,-53 9 192 0,0 0 0 0,0 0 0 0,59-1 0 0,-59 1 0 31,0 0-192-31,0 0 0 0,55 4 144 0,-55-4-144 16,0 0 0-16,0 0 0 0,0 0 0 0,0 0 0 0,0 0 0 16,0 0 0-16,52 4-160 0,-50-4 160 15,1-2-944-15,-3 0-80 0,1-2 0 0,0-1-17632 16</inkml:trace>
  <inkml:trace contextRef="#ctx0" brushRef="#br0" timeOffset="65922.27">29111 7938 11055 0,'-1'-4'480'0,"1"1"112"0,1 2-464 0,0 1-128 0,0-2 0 0,1 2 0 15,-1 0 3696-15,-1 0 720 0,0 0 128 0,0 0 48 0,0 0-1024 0,0 0-208 31,0 0-32-31,63-10-16 0,-63 10-2176 0,0 0-432 16,0 0-96-16,52 0-16 0,-52 0-272 0,0 0-48 0,0 0-16 0,0 0 0 0,59 7-256 0,-59-7 0 31,0 0 128-31,0 0-128 0,0 0 0 0,0 0 0 0,0 0 0 0,0 0 0 32,0 0-640-32,0 0-48 0,0 0 0 0,0 0-17520 0</inkml:trace>
  <inkml:trace contextRef="#ctx0" brushRef="#br0" timeOffset="66104.8">29045 8017 16815 0,'-1'2'368'0,"2"-2"80"0,-1 0 0 0,0 0 32 15,0 0-480-15,0 0 0 0,0 0 0 0,0 0 0 0,0 0 3392 0,0 0 576 16,62 4 112-16,-62-4 16 0,0 0-2448 0,64 9-496 15,-64-9-112-15,0 0-16 0,66 12-896 0,-66-12-128 16,0 0-160-16,54 17-15440 16</inkml:trace>
  <inkml:trace contextRef="#ctx0" brushRef="#br0" timeOffset="66340.73">29493 8305 7359 0,'1'0'656'0,"-1"0"-528"0,1 1-128 0,-1-1 0 16,2 1 2928-16,-2 2 544 0,1-2 112 0,1 4 32 15,0-1-128-15,0 2-32 0,-1 1 0 0,2 2 0 16,-2 0-1920-16,0 0-400 0,-1 1-80 0,2 3-16 16,-1-3-720-16,-1 0-160 0,0 1-32 0,0-1 0 15,-1-3-128-15,1 2 0 0,-2 0 0 0,1 0 0 16,0-3-272-16,1 1-48 0,-1-4 0 0,1 1-15792 15</inkml:trace>
  <inkml:trace contextRef="#ctx0" brushRef="#br0" timeOffset="66688.16">29859 7731 12895 0,'0'0'1152'0,"0"-2"-928"16,0 2-224-16,0 0 0 0,-1 0 3392 0,0 2 624 15,-1-2 128-15,0 4 16 0,-1 2-736 0,-2 1-160 16,0 6-16-16,-1 3-16 0,-1 5-1968 0,-1 1-400 0,2 0-80 0,0 3-16 15,1 3-256-15,0-2-48 16,1 3-16-16,2-1 0 0,1 3-160 0,1-2-32 16,0-1-16-16,2-2 0 0,1-1-240 0,0 1 144 0,1-4-144 0,1 0 128 15,-1-1-128-15,-1 2 0 0,0-5 0 0,-1 2 0 16,1-1 0-16,-3-3 0 0,0 2 0 16,0-4 0-16,-1 1-256 0,-2-4 64 0,2 0 0 0,-2-4 16 31,1 2-928-31,0-3-192 0,0 0-48 0,1 0-16960 0</inkml:trace>
  <inkml:trace contextRef="#ctx0" brushRef="#br0" timeOffset="67281.3">28699 8646 11967 0,'-2'-6'1072'0,"0"5"-864"0,2-3-208 0,0 2 0 16,2 2 1184-16,-2-3 192 0,0 2 32 0,1 1 16 15,0-3 1808-15,0 1 352 0,1 1 80 0,-2 1 16 16,0 0-1168-16,0 0-224 0,0 0-48 0,0 0-16 15,0 0-1184-15,0 0-224 0,0 0-48 0,0 0-16 16,45 10-256-16,-45-10-48 0,0 0-16 0,46 8 0 16,-46-8-96-16,0 0-16 0,63 10 0 0,-63-10 0 15,61 6 0-15,-61-6 0 0,69 4 0 0,-69-4 0 16,92 0 0-16,-36-4-16 0,5 2 0 0,1-2 0 0,-4 2-96 0,0-2-16 16,-2 1 0-16,-56 3 0 0,89-3-192 15,-89 3 0-15,85-3 0 0,-85 3 0 0,88-1 0 0,-88 1 0 16,72 0 0-16,-72 0 0 0,55 1 0 0,-55-1 0 15,0 0 0-15,61 3 0 0,-61-3 0 0,0 0 0 16,52 0 0-16,-52 0 0 0,0 0-288 0,0 0 0 16,57-4 0-16,-57 4 0 15,0 0-240-15,0 0-48 0,0 0-16 0,0 0 0 16,0 0 16-16,0 0 0 0,50-9 0 0,-48 9 0 0,-4 0-1152 0,0 3-240 0</inkml:trace>
  <inkml:trace contextRef="#ctx0" brushRef="#br0" timeOffset="67754.25">28876 8927 23039 0,'-3'-3'1024'0,"2"2"192"0,0 1-960 0,0 0-256 16,0 0 0-16,-1 0 0 0,1 1 1984 0,0 2 336 15,-2 1 80-15,0 4 16 0,-1 1-400 0,0 7-80 16,1 0-16-16,-1 3 0 0,0 3-1008 0,2 0-208 0,-1 0-32 0,2 4-16 0,0 0-368 0,1 1-80 16,0-1-16-16,0 2 0 0,0-5-64 0,-2 2-128 31,2 0 176-31,-1-3-176 0,1 0 144 0,-1-3-144 0,1-2 0 0,1-2 144 15,2-3-144-15,-2 1 0 0,1-6 0 0,0 2 0 0,0-3-160 0,1-2-16 32,0-1 0-32,0 0 0 15,2-3-1040-15,-2-3-192 0,-3 3-64 0,0 0-15504 0</inkml:trace>
  <inkml:trace contextRef="#ctx0" brushRef="#br0" timeOffset="68455.48">29021 9258 12895 0,'-2'0'1152'0,"2"1"-928"0,0 2-224 0,0-3 0 0,2 0 2512 0,-2 2 464 16,1 0 96-16,-1 3 0 0,2-2 336 0,1 3 64 0,1 2 16 0,0-2 0 15,3 3-1744-15,0-1-336 16,-7-8-80-16,0 0-16 15,30 18-736-15,-30-18-128 0,0 0-48 0,44 12 0 0,-44-12-80 0,0 0-32 16,57 3 0-16,-57-3 0 0,0 0-128 0,67-10-32 0,-67 10 0 0,0 0 0 16,61-18-128-16,-61 18 0 15,0 0 0-15,50-23 0 0,-50 23 0 0,0 0 0 16,0 0 0-16,40-34 0 0,-40 34 0 0,0 0 0 16,0 0-160-16,6-33 160 0,-9 24-176 0,0 1 176 15,-3 0-192-15,-2-2 192 0,1 2 0 0,-3-1-128 16,0-1 128-16,0 3 0 0,0-2 0 0,0-1 0 15,0 0 0-15,1 4 0 0,0-4 0 0,1 4 0 0,1 0 0 0,1 0 0 16,2 1 0-16,2 0 0 0,0 2 0 0,2 3 0 16,3-8 0-16,-3 8 0 15,0 0 0-15,0 0 0 0,0 0 0 0,0 0 0 16,0 0 0-16,46-24 0 0,-46 24 0 0,0 0 144 0,0 0-144 0,0 0 192 0,54-8-64 0,-54 8 0 16,0 0 0-16,0 0 0 0,51 9-128 0,-51-9 160 15,0 0-160-15,34 19 160 16,-34-19-160-16,21 19 0 0,-12-10 144 0,0 0-144 15,-3 1 896-15,-1 0 128 0,0-1 0 0,0 0 16 16,-2 1-832-16,1 0-208 0,-1 3 0 0,-2-5 0 16,0 5 0-16,-2-3 0 0,1-1 0 0,-3 0 0 15,1 1-160-15,-2 0 160 0,0 2-128 0,-2-2 128 16,0-1-1024-16,-1 1-128 0,1 0-32 0,-1-2 0 0,1 2 864 0,1-2 192 0,0 0 128 0,2-2-192 16,-1 2 192-16,1 0 0 0,1-1 0 0,-1-1 0 15,2 0 0 1,0 0 0-16,1 2 0 0,0-3 0 0,1-1 0 0,2 1 0 0,2-1 0 0,1 2 0 15,1-3 0-15,-1 1 0 0,-6-4 0 0,0 0 128 16,0 0 832-16,0 0 192 16,50 8 16-16,-50-8 16 15,0 0-1632-15,0 0-320 16,65 1-64-16,-65-1 0 0,0 0 704 0,0 0 128 0,61 3 0 0,-61-3 0 0,0 0 0 0,0 0 0 0,0 0 0 16,0 0 0-16,0 0 0 0,41 7-176 0,-40-2 16 0,-1-4 0 31,-1 4-432-31,0-1-96 0,-2-1-16 0,1 0-18400 0</inkml:trace>
  <inkml:trace contextRef="#ctx0" brushRef="#br0" timeOffset="68876.58">29882 8970 28559 0,'-4'0'1264'0,"1"0"272"0,2 1-1232 0,0 2-304 0,1-3 0 0,0 1 0 0,0 0 1712 0,0 3 272 0,0 2 64 0,1 4 16 16,-1 2-496-16,1 7-96 15,-1 1-32-15,1 2 0 0,1 0-608 0,-1 4-112 16,-1 1-16-16,1 2-16 0,-1-1-80 0,0 2-16 16,0-2 0-16,1 1 0 0,-1-1-192 0,0 0-32 15,1 0-16-15,-2-3 0 0,0 1-208 0,0-4-144 16,-2 0 192-16,1 0-192 0,-1-3 0 0,2 0 0 15,-1-3 0-15,0-4 0 0,1 2 0 0,2-6-304 16,1 0 48-16,1-3 0 0,1-2-912 0,-4-3-176 0</inkml:trace>
  <inkml:trace contextRef="#ctx0" brushRef="#br0" timeOffset="74769.09">30329 8553 22111 0,'1'0'1968'0,"-1"0"-1584"16,1-2-384-16,-1 2 0 0,2 0 1872 0,-1-1 304 16,1 1 48-16,2 0 16 0,-4 0 320 0,0 0 64 15,0 0 0-15,0 0 16 0,0 0-1600 0,53 3-320 16,-53-3-64-16,0 0-16 0,0 0-256 0,0 0-64 16,56 7-16-16,-56-7 0 0,0 0-128 0,0 0-32 0,0 0 0 0,47 18 0 15,-47-18-144-15,0 0 0 0,0 0 0 0,0 0 128 16,0 0-128-16,0 0 0 0,0 0 0 0,0 0 0 31,0 0-640-31,0 0 0 0,46 16 0 0,-46-16-18064 0</inkml:trace>
  <inkml:trace contextRef="#ctx0" brushRef="#br0" timeOffset="75004.56">30296 8743 15663 0,'0'0'688'0,"1"0"144"0,-1 0-656 0,0 0-176 0,0 0 0 0,0 0 0 16,0 0 3472-16,0 0 672 16,0 0 128-16,0 0 16 0,0 0-1216 0,62 0-240 15,-62 0-48-15,0 0-16 0,0 0-1728 0,0 0-336 16,56 9-80-16,-56-9-16 0,0 0-272 0,0 0-48 15,0 0-16-15,0 0 0 0,55 14-272 0,-55-14 128 16,0 0-128-16,0 0 0 0,0 0 0 0,0 0 0 16,0 0 0-16,52 5 0 15,-52-5-816-15,0 0-64 0</inkml:trace>
  <inkml:trace contextRef="#ctx0" brushRef="#br0" timeOffset="75833.28">31143 7928 25791 0,'2'-4'2304'0,"-1"1"-1856"15,0 1-448-15,1 1 0 0,-1 1 1984 0,0 0 288 16,-1 0 64-16,0 0 16 0,0 0-304 0,0 0-48 16,0 0-16-16,55-21 0 0,-55 21-1216 0,0 0-240 0,53 2-48 0,-53-2-16 15,0 0-192-15,49 19-32 0,-49-19-16 0,0 0 0 16,41 26-224-16,-41-26 128 0,0 0-128 0,36 28 0 15,-36-28 0-15,0 0 0 0,26 29 0 0,-26-29 0 16,0 0 0-16,16 26 0 0,-14-18 0 0,1-2 0 16,-3 3 0-16,0-2 0 0,-3 0 0 0,1-1 0 15,-2 0 0-15,-1 0 0 16,0 0 0-16,-2-2 0 0,0 2 0 0,-3-3 0 0,1 0 0 0,-1 0 0 16,-1-3 0-16,1 0 0 0,-1 1 0 0,1-1 0 15,0-1 0-15,1 1 0 0,3 0 0 0,0 0 0 16,1 0 0-16,1 0 128 0,4 0-128 0,0 0 0 0,2 0 0 15,-2 0 0-15,0 0 0 0,0 0 0 0,0 0 0 16,0 0 0-16,0 0 0 0,0 0 0 16,39 22 224-16,-39-22 0 0,0 0 0 0,0 0 0 0,26 30 96 0,-26-30 0 15,14 25 16-15,-14-25 0 0,11 24-160 0,-11-24-48 16,10 26 0-16,-10-26 0 0,10 25-128 0,-5-11 0 16,-2-2 0-16,1 0 128 0,0-2-128 0,-2 0 0 15,1 1 0-15,-2-3 0 0,-2 0 0 0,0-1 0 16,-2 0 128-16,-1 2-128 0,1-3 0 0,-4 1 0 15,1-1 0-15,-2 1 0 0,0-1 0 0,-2 0 0 16,-1-4 128-16,-1 2-128 0,-2-1 0 0,-1-2 0 16,-2 1 0-16,-1-2 0 0,0 0 0 0,2 0 0 15,0-2 128-15,0 1-128 0,1-2 0 0,0-1 0 16,2 2 144-16,2-2-144 0,2 2 0 0,0-1 0 16,3 2 0-16,0 1 0 0,2-2 0 0,0 2 0 15,3 0 0-15,0 0 0 0,1 2 0 0,0-2 0 0,1 4 0 0,-1-4-128 16,0 0-192-16,0 0-16 0,0 0-16 0,18 26-13360 15,-18-26-2672-15</inkml:trace>
  <inkml:trace contextRef="#ctx0" brushRef="#br0" timeOffset="76116.8">30978 8649 9215 0,'-1'0'816'15,"1"0"-656"-15,0 0-160 0,0 0 0 16,1 0 3600-16,0 2 688 0,-1-2 144 0,0 0 32 0,0 0-320 0,0 0-64 16,0 0-16-16,0 0 0 0,61 7-2544 0,-61-7-512 15,0 0-112-15,54 3 0 16,-54-3-288-16,52 0-48 0,-52 0-16 0,61-3 0 0,-61 3-160 0,67-3-48 16,-67 3 0-16,68-6 0 0,-68 6-128 0,66-8-16 15,-66 8-16-15,65-6 0 0,-65 6-176 0,50-9 0 0,-50 9 144 0,51-6-144 16,-51 6 0-16,0 0 0 15,64-9 0-15,-64 9 0 0,0 0-288 0,0 0-80 16,0 0-16-16,0 0 0 16,0 0-736-16,0 0-160 0,0 0-16 0,0 0-17664 0</inkml:trace>
  <inkml:trace contextRef="#ctx0" brushRef="#br0" timeOffset="76714.03">31349 9157 22111 0,'-1'-5'976'0,"0"1"208"0,-1 2-944 0,1 0-240 0,0 0 0 0,0 2 0 16,-2-1 2464-16,1 1 448 16,-2 0 96-16,-2-3 0 0,-3 1-608 0,-1 1-128 15,0 1-32-15,-1-3 0 0,0 6-1360 0,-1-3-288 16,1 3-48-16,-2 0-16 0,1 0-160 0,-2 4-48 16,2-1 0-16,-2 4 0 0,2 0-160 0,0 2-32 15,-1 2-128-15,2 0 192 0,1-1-192 16,0 3 0-16,2 2 0 0,-1-2 0 0,3 1 128 0,0 1-128 15,-1 1 0-15,4 3 0 0,0 0 128 0,2 0-128 16,1-2 0-16,1 1 0 0,3-1 128 16,2 0-128-16,3-2 0 0,-9-18 144 0,26 31-144 0,-26-31 0 15,36 23 0-15,-36-23 0 0,45 12 0 0,-45-12 0 16,56 4 0-16,-56-4 0 0,56-8 0 0,-56 8 0 16,54-12 0-16,-54 12 0 0,0 0 0 0,66-22-192 0,-66 22 32 15,0 0 16-15,45-29-160 0,-45 29-16 16,0 0-16-16,0 0 0 0,0 0 336 0,18-34 0 0,-23 27-144 0,-4 2 144 0,-1 2 176 0,-5-1 80 15,-2 1 32-15,-3 2 0 0,-2-1 240 0,-4 2 48 16,-1 0 16-16,-3 2 0 16,0-1-192-16,3 4-32 0,1-1-16 0,3 2 0 15,-1 1-352-15,5-1 144 0,0 0-144 0,5-1 0 16,3 0 0-16,5-2 0 0,1 0 0 0,4 1-192 16,1-4-80-16,0 0-16 0,0 0 0 0,0 0 0 31,0 0-400-31,65-19-80 0,-65 19 0 0,60-25-19072 0</inkml:trace>
  <inkml:trace contextRef="#ctx0" brushRef="#br0" timeOffset="77183.34">31875 8642 25791 0,'1'0'2304'0,"1"0"-1856"0,0 3-448 0,-1-3 0 16,0 0 1904-16,1 0 272 0,-2 0 64 0,0 0 16 15,0 0-256-15,0 0-48 0,0 0-16 0,54 18 0 16,-54-18-1040-16,0 0-224 0,49 10-32 0,-49-10-16 16,0 0-240-16,0 0-32 0,63 8-16 0,-63-8 0 0,0 0-336 0,0 0 128 15,57 5-128-15,-57-5 0 16,0 0 0-16,0 0 0 0,0 0 0 0,0 0 0 16,54-5-576-16,-54 5-64 0,0 0-32 0,0 0-18368 15</inkml:trace>
  <inkml:trace contextRef="#ctx0" brushRef="#br0" timeOffset="77450.5">31878 8822 13823 0,'0'0'1216'0,"2"0"-960"15,-1 0-256-15,0 0 0 0,-1 0 2880 0,1 1 544 16,0 1 96-16,2-2 32 16,-3 0-128-16,0 0-32 0,0 0 0 0,0 0 0 15,0 0-2064-15,46 16-432 0,-46-16-64 0,0 0-32 16,0 0-544-16,54 7-96 0,-54-7-32 0,0 0 0 16,0 0-128-16,0 0 0 0,61 6 0 0,-61-6 0 15,0 0-144-15,0 0-16 0,52-4 0 0,-52 4-12224 16,0 0-2448-16</inkml:trace>
  <inkml:trace contextRef="#ctx0" brushRef="#br0" timeOffset="77806.36">32699 8095 12895 0,'0'-3'1152'0,"0"1"-928"15,0 2-224-15,2 0 0 0,-2 2 3040 0,0-2 560 16,0 3 112-16,1-2 32 0,0 4-192 0,-1 1-32 15,1 5-16-15,1 1 0 0,-2 5-2032 0,0 0-384 16,-2 3-96-16,1 2-16 0,0 0-336 0,0 3-80 16,-1-2-16-16,2 2 0 0,-1 0-256 0,1 0-48 0,0-3-16 0,0 0 0 0,0 0-224 0,1-2 0 15,1 1 0-15,-2-4 0 0,1 1 0 0,-1-2 0 16,0-6 0 0,0 0 0-1,0 0-592-15,-1-2-16 0,-1 0 0 0</inkml:trace>
  <inkml:trace contextRef="#ctx0" brushRef="#br0" timeOffset="78050.47">32480 8689 27647 0,'2'0'1216'0,"-2"0"256"15,0 0-1168-15,0 0-304 0,0 0 0 0,0 0 0 0,0 0 2224 0,0 0 384 16,0 0 80-16,0 0 0 0,52-9-1104 0,-52 9-240 15,0 0-32-15,0 0-16 0,54 6-608 0,-54-6-128 16,0 0-32-16,0 0 0 0,48 11-240 0,-48-11-48 16,0 0-16-16,0 0 0 0,0 0-224 15,61 5 144-15,-61-5-144 0,0 0 128 0,0 0-128 0,54-10 0 16,-54 10 0-16,0 0 0 0,0 0-144 0,57-21-16 16,-57 21 0-16,0 0 0 15,0 0-576-15,0 0-112 0,45-26-32 0</inkml:trace>
  <inkml:trace contextRef="#ctx0" brushRef="#br0" timeOffset="78733.28">32558 9078 11967 0,'-3'0'1072'0,"0"-3"-864"0,2 3-208 0,0 0 0 0,1 0 2176 0,0 0 384 0,0 0 64 0,0-2 32 15,1 2 992-15,-1-1 208 0,1-2 48 0,-1 3 0 32,0 0-1872-32,0 0-368 0,0 0-80 0,0 0-16 0,0 0-832 0,0 0-160 15,50-22-48-15,-50 22 0 0,0 0-64 0,0 0-16 16,63-6 0-16,-63 6 0 0,0 0-176 0,55 3-32 15,-55-3-16-15,0 0 0 0,51 11-224 0,-51-11 0 0,0 0 128 0,0 0-128 16,0 0 0-16,47 20 0 0,-47-20 0 0,0 0 0 16,0 0 0-16,0 0 0 0,0 0 0 0,14 20 0 15,-14-15 0-15,0-1 0 0,-2-1 0 0,1 2 0 0,0 3 0 0,-2-2 0 32,2 3 0-32,0 0 0 0,-1 1 0 0,-1 3 0 15,1-1 0-15,-1 0 0 0,2 2 0 0,-2-2 0 16,1 4 0-16,-1-1 0 0,2-1 0 0,-1 1-208 0,-1 1 64 15,1-3 16-15,-2 2-32 0,2-2 0 0,-2-2 0 16,-1 0 0-16,0-4 160 0,0 2-208 0,-1-3 80 0,0 4 128 16,-2-4-240-16,1 0 80 0,-1 1 16 0,0 0 0 15,-2 2-64-15,-1 1-16 0,-3-2 0 16,-1 2 0-16,3-2-32 0,-2 0 0 0,1 1 0 0,-1 1 0 16,1-4 128-16,0 0 128 0,2 0-208 0,1-4 80 15,0 0 128-15,2-1 0 0,-1-2 0 0,2-1 0 16,0-2 0-16,1-2 0 0,1-1 0 0,3 0 0 15,1-2 0-15,2 1 128 0,0 0-128 16,-1 8 176-16,0 0 0 0,19-33 0 0,-19 33 0 0,0 0 0 16,34-38 16-16,-34 38 16 0,0 0 0 0,51-35 0 0,-51 35 80 0,0 0 16 15,58-20 0-15,-58 20 0 0,0 0 16 0,53 0 0 0,-53 0 0 0,0 0 0 16,46 16-128 0,-46-16 0-16,0 0-16 0,37 32 0 0,-37-32-48 15,17 25 0-15,-17-25 0 0,15 29 0 0,-9-15-128 0,-1 3 0 16,-1-1 0-16,-3-4 128 0,2 0-128 0,-3 2 0 15,0-4 0-15,0-2 0 16,0 2-512-16,0-3-96 16,0-1-16-16</inkml:trace>
  <inkml:trace contextRef="#ctx0" brushRef="#br0" timeOffset="-205067.29">20598 17519 12895 0,'-3'1'1152'0,"-1"0"-928"31,0-1-224-31,2 0 0 0,1 1 2368 0,-3-1 448 16,-3 3 64-16,-3-3 32 0,-3 0 432 0,1 0 96 0,1 0 16 0,3 0 0 0,2 0-1744 0,2-4-352 31,3 2-64-31,1-2-16 0,3-2-704 0,-3 6-128 15,0 0-48-15,0 0 0 0,0 0-32 0,50-40-16 16,-50 40 0-16,0 0 0 0,54-33-48 0,-54 33-16 16,0 0 0-16,66-35 0 0,-66 35-288 0,0 0 128 15,66-22-128-15,-66 22 0 0,0 0 0 0,56 0 0 0,-42 5 0 0,-3 4 0 16,1 0 0-16,-5 0 0 0,-1-5 0 0,-1 2 0 16,0 6 0-16,0 4 0 0,0 10 0 0,0 8 0 15,-1 0 0-15,-3 2 0 0,-1 1-160 0,-3-2 160 16,-2-3 0-16,-2-3-176 0,-3 2 176 0,-1-3-128 15,1-5 128-15,-2 2 0 0,-3 0 0 0,-4-3-128 16,1 2 128-16,-1-3 0 0,-1-5 0 0,1-3 0 16,0 0 0-16,2-5 0 0,2-1-144 0,0-4 144 0,2-3-144 0,0-1 144 0,3-1-192 0,2-5 192 15,1 1 0-15,3-4-128 0,0-2 128 0,3-3 0 32,1 15 0-32,0 0 128 0,8-46-128 0,-8 46 192 0,0 0 48 15,0 0 0-15,35-50 0 0,-35 50 0 0,0 0-64 0,0 0-16 16,53-29 0-16,-53 29 0 0,0 0-160 0,0 0 192 15,54-2-192-15,-54 2 192 0,0 0-192 0,36 6 192 0,-23 0-192 0,-2-2 192 16,1 2-192-16,-1 3 192 16,0-3-192-16,-1 1 192 0,1 2-192 0,-1-2 128 15,0 2-128-15,0-3 128 0,-1 0-128 0,-1 2 0 16,0-2 0-16,-1 0 0 0,1-2 0 0,-2-2 0 16,1 2 0-16,-1-1-176 15,-1-3-528-15,2 0-96 0,-1-3-32 0,0-1-18752 16</inkml:trace>
  <inkml:trace contextRef="#ctx0" brushRef="#br0" timeOffset="-204824.52">21125 17787 27519 0,'-5'10'608'0,"3"-8"128"0,1 2 32 0,-1-3 0 0,2 2-624 0,0-3-144 0,0 0 0 0,-1 0 0 16,1 0 3168-16,1 0 608 0,-1 0 112 0,3-3 16 15,-1 2-2304-15,2-3-480 0,0 2-96 0,-4 2 0 16,0 0-464-16,0 0-96 0,0 0-16 0,0 0 0 16,29-47-272-16,-29 47-176 0,0 0 192 0,0 0-192 15,0 0 0-15,0 0 0 0,0 0-192 0,31-47 48 16,-31 47-752-16,0 0-160 0,0 0-32 0,0 0-18608 16</inkml:trace>
  <inkml:trace contextRef="#ctx0" brushRef="#br0" timeOffset="-204179.16">21505 17472 22111 0,'0'0'1968'16,"0"-3"-1584"-16,0 2-384 0,0 1 0 0,0 0 2464 0,-1 0 416 16,1 0 64-16,0 0 32 15,0 0-608-15,0 0-112 0,1 0-16 0,0 4-16 16,-1-4-1424-16,1 3-288 0,1 2-48 0,0 2-16 15,-1 0-112-15,1 2-16 0,-1 1-16 0,-1-4 0 0,0 1-96 0,-1 2-16 16,-1-3 0-16,1 3 0 0,0 1-192 0,-2-1 176 16,1 0-176-16,1 1 160 0,-1 0-160 0,1 0 0 0,0 2 0 0,0-2 0 15,-1 0 0-15,2-1 0 16,-1-1 0-16,1 0 0 0,0-2 0 0,1 0 0 16,-1-2 0-16,2 1 0 0,-1-2 0 0,0 1 0 15,2-1 0-15,-2-3 0 0,1 3 0 0,2 0 0 16,0-2 0-16,1 1 0 0,1-2 192 0,3 3-64 15,2-2 0-15,-11-1 0 0,0 0 128 0,0 0 0 16,50 0 16-16,-50 0 0 0,0 0-16 0,54-6-16 16,-54 6 0-16,0 0 0 0,56-4-112 0,-56 4 0 15,0 0-128-15,44 3 192 0,-44-3-192 0,0 0 0 16,0 0 0-16,42 6 0 0,-34-5 0 0,0 2 0 0,0-1 0 16,-1-1 0-16,-1 3-256 0,1-2-32 0,-1 1-16 0,1-3 0 31,-1 4-848-31,-1-4-160 0,0 0-32 0,-2-3-17808 0</inkml:trace>
  <inkml:trace contextRef="#ctx0" brushRef="#br0" timeOffset="-203912.34">21769 17515 9215 0,'-1'-2'816'16,"0"2"-656"-16,1 0-160 0,-1 0 0 15,1 0 3296-15,-1 0 624 0,-1 0 128 0,0 0 32 16,-1 2-176-16,1-1-48 0,1 3 0 0,-1 1 0 15,1 1-2208-15,2 1-448 0,-1 2-96 0,2 1-16 16,0 2-448-16,-1-2-80 0,3 5-32 0,-1 1 0 0,0 0-96 0,0 0-32 16,0 0 0-16,0 3 0 0,1 0-144 0,-2-1-48 15,1 2 0-15,-1-4 0 0,1 2-208 16,-1-1 144-16,-1 1-144 0,2-2 128 0,-1-2-128 0,-1 1 0 0,1-3 0 0,0 0 0 0,-1-1 0 0,1 1 0 16,-1-2 0-16,0-2 0 31,-1 2-464-31,1-4 16 0,1 0 16 0,-1-4 0 15,0 0-464-15,-1-2-112 0,2 1-16 0,1-2-17632 0</inkml:trace>
  <inkml:trace contextRef="#ctx0" brushRef="#br0" timeOffset="-203661.5">22080 17823 14735 0,'-4'-1'1312'0,"3"1"-1056"0,0-3-256 0,-1 3 0 16,2 0 3504-16,-1 0 640 0,1-2 128 0,0 0 16 15,-1 0-960-15,1-2-208 0,-1-2-48 0,2 0 0 16,-1 0-1904-16,1 0-384 0,0-1-80 0,1 1 0 0,0 0-336 0,-1 2-64 0,2-2-16 0,-2 2 0 16,-1 4-288-16,0 0 128 0,0 0-128 0,0 0 0 31,0 0 0-31,0 0-272 0,0 0 16 0,0 0-12928 15,0 0-2576-15</inkml:trace>
  <inkml:trace contextRef="#ctx0" brushRef="#br0" timeOffset="-202793.52">22417 17563 21183 0,'-3'0'1888'0,"0"-2"-1504"0,2 2-384 0,1-1 0 15,-1 1 2224-15,-2 0 368 0,0-3 80 0,-2 1 16 31,-2 0-80-31,1-1-16 0,3 0 0 0,0 3 0 16,2-2-1536-16,3 2-304 0,2 0-64 0,1-2-16 16,2 4-192-16,3-2-32 0,0 0-16 0,-10 0 0 0,0 0-112 0,0 0 0 15,0 0-16-15,56-7 0 0,-56 7-176 0,0 0-128 16,0 0 192-16,57-7-192 0,-57 7 0 0,0 0 0 16,0 0 0-16,48-15 0 0,-48 15 0 0,0 0 0 15,0 0 0-15,0 0 0 0,0 0 0 0,41 3 0 16,-39-2 0-16,1 1 0 0,-2 2 0 0,0 1 0 0,-2 1 0 0,0 0 0 15,-1-1 0-15,-1 4 0 0,-1 0 0 0,-2 1 0 0,1-3 0 0,-2 4 0 32,-1-3 0-32,1 1 0 0,-1 3 0 0,0-3-144 15,-1 1 144-15,0-1-128 0,2 1 128 0,-1-3 0 16,1 2-144-16,1-3 144 0,1 0 0 0,2 1 0 0,1-1 0 16,1 0 0-16,2-2 0 0,1-1 0 0,1 1 0 15,2 1 0-15,0-1 0 0,2-2 160 0,1-1-32 16,2 2-128-16,-1-1 352 0,1 2-32 0,0 0-16 0,0-1 0 15,1 2-96-15,0 2-16 0,0-1 0 0,2 4 0 16,-2 6-192-16,0-6 0 0,-11-10 128 0,0 0-128 16,35 6 0-16,-25 0 0 0,-2 3 0 0,1-3 0 15,0 1 0-15,-3 2 0 0,-3-2 0 0,1 3 0 16,-1 1 0-16,-1 0 0 0,-2 1 0 0,0-2 0 16,0-1-192-16,-2 1 192 0,-1 1-192 0,-2-1 192 15,2-3-192-15,-4 2 192 0,0 1-192 0,-3-1 192 16,-1 1 0-16,-3-3-128 0,-1 2 128 0,1-5 0 15,-1 1 0-15,-1-2 0 0,-3-3 0 0,1 3 0 16,-1-3-128-16,2-3 128 0,-1 3 0 0,1-3 0 0,1 0 0 0,1-1 0 16,0 2 0-16,1-2 0 0,1 2 0 0,3-1 0 15,3 2 0-15,1-1 0 0,2 0 0 0,1 2 0 16,3-2 0-16,0 2 0 0,2 0 0 16,1 0 0-16,1-3 0 0,2 3 0 0,-6 0 0 0,0 0-208 15,0 0 32-15,0 0 16 16,0 0-464-16,57-17-80 0,-57 17-32 0,0 0-12432 15,55-25-2480-15</inkml:trace>
  <inkml:trace contextRef="#ctx0" brushRef="#br0" timeOffset="-202283.81">23058 17696 7359 0,'-1'3'656'0,"-1"0"-528"16,1-6-128-16,1 3 0 0,-1-2 2112 0,1 2 400 15,-1 2 80-15,-2-2 16 0,1 0 1424 0,1 3 304 16,1-3 48-16,1 1 16 0,3 1-1840 0,0-2-384 0,3 4-64 0,0-1 0 0,3-6-1216 0,-10 3-256 15,0 0-32-15,0 0-16 0,0 0-128 0,59-10-16 32,-59 10-16-32,0 0 0 0,0 0-128 0,0 0-32 15,56-6 0-15,-56 6 0 0,0 0-272 0,0 0 160 16,0 0-160-16,0 0 128 0,54-14-128 0,-47 12 0 16,-7 2 0-16,0 0 0 0,0 0-192 0,0 0 0 15,0 0-16-15,0 0 0 16,0 0-560-16,0 0-128 0,0 0 0 0,0 0-11664 0,0 0-2336 0</inkml:trace>
  <inkml:trace contextRef="#ctx0" brushRef="#br0" timeOffset="-202018.76">23101 17832 5519 0,'-1'0'240'0,"1"-3"64"0,0 1-304 0,0 0 0 0,0 4 0 0,1-1 0 15,0-1 2992-15,1-1 528 0,1-1 128 0,1 2 0 32,1-2 688-32,0 2 128 0,1 0 16 0,-1 0 16 15,0 2-2224-15,0-2-448 0,1 2-96 0,0 0 0 16,-1 1-928-16,0-2-176 0,1 1-48 0,2 1 0 16,-2-3-160-16,2 3-32 0,-8-3-16 0,0 0 0 0,24 7-224 0,-14-5-144 15,-1 2 192-15,-1-3-192 0,-8-1 0 0,0 0 0 16,0 0 0-16,36 6 0 0,-36-6-256 0,0 0-48 15,0 0-16-15,0 0 0 16,46-7-768-16,-46 7-176 0</inkml:trace>
  <inkml:trace contextRef="#ctx0" brushRef="#br0" timeOffset="-201069.93">23817 17569 15663 0,'-2'0'1392'0,"1"-3"-1120"0,1 3-272 0,-2-3 0 0,2 3 2112 0,-1 0 384 15,0-3 64-15,-3-4 0 0,2 1 304 0,-1-4 48 16,4 2 16-16,-1 8 0 16,0 0-1232-16,0 0-240 0,0 0-48 0,0 0-16 15,45-49-752-15,-45 49-160 0,0 0-32 16,0 0 0-16,58-18-80 0,-58 18-32 0,0 0 0 0,49 0 0 16,-49 0-144-16,0 0-16 0,44 7-16 0,-44-7 0 15,33 9-160-15,-33-9 0 0,29 9 0 0,-29-9 0 0,27 7 0 0,-14-1 0 0,1 0 0 16,-2 1 0-16,-1 0 0 15,-3 2 0-15,-1-3 0 0,-2 4 0 0,-2 2 0 0,-2 0 0 0,-1-2 0 0,-1 5 0 32,-2 1 0-32,0-2 0 0,-2 2 0 0,-3 2 0 0,2 1 0 0,-3 1-224 0,-1 2 80 0,-1-1 16 15,0 1-80-15,-4 3-16 0,1-1 0 0,-3 0 0 16,1-3 0-16,0-1 0 16,-2 0 0-16,-2-3 0 0,0 0 48 0,0-2 16 15,1-2 0-15,0-3 0 0,3-4 160 16,0-5 0-16,1-1-144 0,3-1 144 0,1-4 0 0,1 0 0 0,2-1 0 0,2 0 0 15,1-4 0-15,3 1 192 16,0-1-192-16,1-2 192 0,1 12-48 0,0 0 0 16,0 0 0-16,14-44 0 0,-14 44 48 0,0 0 16 15,0 0 0-15,0 0 0 0,42-45-48 0,-42 45-16 16,0 0 0-16,0 0 0 0,52-21 0 0,-52 21 0 16,0 0 0-16,0 0 0 0,58-4-144 0,-58 4 160 15,0 0-160-15,43 10 160 0,-43-10-160 0,29 12 0 16,-15-3 144-16,0 1-144 0,0 0 128 0,-2 2-128 0,-1 0 128 0,-2-1-128 0,-1 2 160 0,0-1-32 15,-2 1-128-15,-3-7 192 0,-1-3-32 0,0 2-16 16,1 0 0-16,-2 0 0 16,0 2-144-16,2 0 0 0,-2 3 144 0,0 2-144 15,1 3 0-15,0-5 0 0,-1 2 0 0,2-6 0 16,-2 1-176-16,2-4-96 0,0 0-32 0,1-6 0 31,0 0-592-31,-1-2-128 0,-3 5-32 0,0 0-17648 0</inkml:trace>
  <inkml:trace contextRef="#ctx0" brushRef="#br0" timeOffset="-200612.2">24418 17592 19343 0,'-1'0'848'0,"1"0"192"0,0-3-832 0,0 2-208 16,0 1 0-16,1 0 0 0,-1-3 2768 0,1 3 512 0,2-3 112 0,1-2 0 15,-1 1-848-15,-3 4-176 0,0 0-48 0,0 0 0 16,0 0-1360-16,0 0-288 0,0 0-48 0,0 0-16 16,0 0-112-16,0 0-32 15,0 0 0-15,0 0 0 0,0 0-48 0,0 0-16 16,0 0 0-16,25 12 0 0,-25-3-192 0,-2 1-32 16,0-4-16-16,1 4 0 0,-1-1-160 0,0-2 0 15,1 2 144-15,-3 1-144 0,2 0 0 0,-2 0 0 16,2 1 0-16,-2-4 128 0,0 3-128 0,2-1 0 15,-2 0 0-15,3 0 0 0,-2-3 0 0,3 1 0 16,0-3 0-16,0 1 128 0,2-1-128 0,1-1 0 0,0 0 0 0,2-3 0 0,1 3 0 0,0-3 0 16,-6 0 0-16,0 0 0 15,0 0 0-15,0 0 0 0,0 0 0 0,53-3 0 16,-53 3 0-16,0 0 128 0,0 0-128 0,52-12 128 16,-52 12-128-16,0 0 176 0,0 0-176 0,56-14 192 15,-56 14-192-15,0 0 0 0,0 0 144 0,47-2-144 16,-47 2 0-16,0 0 0 0,0 0 0 0,0 0 0 15,43 2 0-15,-38 2 0 0,0-1 0 0,0 0 0 16,-1 1-208-16,-2-2-112 0,3 2-32 0,-2-1 0 16,-1-2-528-1,1 1-96-15,-1-2-32 0,1 0-11920 0,-1 0-2368 0</inkml:trace>
  <inkml:trace contextRef="#ctx0" brushRef="#br0" timeOffset="-200311.94">24688 17498 7359 0,'-1'0'656'0,"1"0"-528"15,0 2-128-15,0-2 0 0,0 0 3776 0,0 3 704 16,-2-2 160-16,2 4 32 0,-1-1-480 0,1 4-96 0,1 2 0 0,-1 0-16 0,3 0-2432 0,-1 5-496 16,-1 4-80-16,1 0-32 0,-1 3-272 0,1 3-64 31,0-1-16-31,-1 0 0 0,0 5-192 0,-1-3-48 15,0 1 0-15,0-1 0 0,0 0-176 0,-1 1-32 16,0-5-16-16,1 1 0 0,-3-4-224 0,3-1 144 16,0-2-144-16,0 0 128 0,1-4-128 0,-1-1 0 0,0 0 0 15,0-3 0-15,0 0 0 0,0-4-272 0,0 2 64 16,0-3 16-16,0-3-576 0,2 0-96 0,-2 0-32 0,0-3 0 16,0 1-352-16,0-2-80 0,0-3-16 0,-2 1-16784 0</inkml:trace>
  <inkml:trace contextRef="#ctx0" brushRef="#br0" timeOffset="-130908.27">7443 15465 4607 0,'-1'-2'400'0,"1"0"-400"15,0 2 0-15,0 0 0 0,0 0 0 0,0 0 0 0,0 0 384 0,0-2 80 16,0 2 16-16,0 0 0 0,1 0 704 0,-1-2 144 15,-1 2 16-15,-1 0 64 0,1-2 512 0,0-1 96 16,0 2 32-16,-1-4 0 0,1 0-192 0,0 0-48 16,1 2 0-16,-1-4 48 0,1 4-112 0,0-4-16 15,-2 1 0-15,1 3 0 0,0 0-592 0,-2 3-128 16,0 0-32-16,-2 0 0 0,1 3 624 0,-1-3 112 16,-1 3 16-16,-1 0 64 0,-1-2-1152 0,2-1-208 15,0 2-48-15,-2-2-16 0,-2 0-176 0,1 2-48 16,-3-4 0-16,0 0 48 0,0 1-192 0,2 1 0 15,0 0 0-15,0-3 0 0,-2 3 0 0,-3 0 0 16,-1 3 0-16,0-3 0 0,1 1 0 0,1 1 0 16,-1 1 0-16,3 1 128 0,0-3-128 0,1 1 192 0,-2 2-64 0,0 1 32 15,0-1-32-15,1-1-128 0,-2 2 192 0,2-1-64 16,2 0 0-16,0-2 0 0,1 2 0 0,1-2 0 16,2-2-128-16,-1 4 128 0,1-4-128 0,1 3 128 15,2-2-128-15,0-1 0 0,-1 2 144 0,2-2-144 16,1 2 128-16,-1-1-128 0,1 0 128 0,0 3-128 15,2 1 128-15,-1-2-128 0,1 4 128 0,2-1-128 0,-1 0 0 0,2 1 144 0,1 5-144 0,-1-3 0 32,1 4 128-32,0-3-128 0,0 0 0 0,-2 2 0 15,1-6 0-15,0 4 0 0,1 2 0 0,0 1 0 16,-2-1 0-16,1 2 0 0,0-2 0 0,-2 0 0 0,1 2 0 0,-1 1 0 0,1-3 0 0,-2 4 0 16,3-2 0-16,-2 2 0 0,1 1 0 0,-2 3 0 31,1-4 0-31,-1 0 0 0,1 3 0 0,-2-4 0 0,0 2 0 0,-2 0 0 15,2-1 0-15,-1-2 0 0,0 1 0 0,1-4 0 16,0 1 0-16,1-1 0 0,-1-3 0 0,0 0 0 16,0-1 0-16,1-1 0 0,1-2 0 0,-1-1 0 15,1 0 0-15,0 0 0 0,0-3 0 0,1 3 0 16,-1-2 0-16,1-1 0 0,0 3 0 0,1-3 0 16,1 0 0-16,0 0 0 0,0 0 0 0,1 0 0 15,0 0 0-15,0 0 0 0,1 0 0 0,0 0 0 16,-1-3 0-16,2 2 0 0,-1 1 0 0,3 0 0 15,1 0 0-15,3 0 0 0,-1 0 0 0,2 0 0 16,1 0 0-16,0 0 0 0,2 0 128 0,0 0-128 16,-1 0 0-16,3 1 0 0,1-1 0 0,1 0 0 15,-22 0 0-15,44-4 0 0,-44 4 0 0,45-6 0 0,-45 6 0 0,0 0 0 16,65-16 0-16,-65 16 0 0,0 0 0 0,64-20 0 16,-64 20 0-16,0 0 0 0,58-12 0 0,-58 12 0 15,0 0 0-15,53-9 0 0,-37 8 0 0,2 0 0 0,0 1 0 0,0 1 0 16,-1 0 0-16,-2 2 0 15,1-3 0-15,0 0 0 0,2 0 0 0,0 1 0 16,-1-1 0-16,0 0 0 0,1 3 0 0,-1-3 0 16,0 2 0-16,-1-2 0 0,0 4 0 0,-1-2 0 15,0 2 0-15,0-2 0 0,-1 2 0 0,-1 0 0 16,1-2 0-16,-1 2 0 0,1-2 0 0,-3-2 0 16,0 4 0-16,0-4 0 0,1 0 0 0,-3 0 0 15,0 0 0-15,1 0 0 0,0-2 0 0,0 0 0 16,0 0 0-16,0 0 0 0,1-2 0 0,0 0 0 0,0 0 0 15,0 2 0-15,0-2 0 0,0 2 0 0,2 2 0 0,-2-3 0 16,1 6 0-16,-1-3 0 0,3 3 0 0,-2 2 0 16,2 3 0-16,-3-4 0 0,-2 0 0 0,1 3 0 15,2-1 0-15,0-1 0 0,1 1-128 0,-1-1 128 16,0-1 0-16,0-1-144 0,-3 0 144 0,3-1 0 16,0-2-144-16,-1 0 144 0,1 0 0 0,0 0 0 15,0 0 0-15,0-2 0 0,1 2-128 0,1-3 128 16,0 2 0-16,0 1 0 0,-2 0 0 0,2 1 0 15,-1 2 0-15,2-1 0 0,0 3 0 0,1 0 0 16,-2 1 0-16,0 1 0 0,2 0 0 0,-1-1 0 16,0 3 0-16,-2-3 0 0,-2 0-128 0,0-2 128 15,0 2 0-15,1-2 0 0,-1-2-128 0,1 2 128 16,0-2-160-16,-1-2 160 0,0 2 672 0,-1-4 224 0,1 2 64 16,-1-2 0-16,1-2-800 0,0 2-160 0,2-2 0 0,-1-2 0 31,-1 3-896-31,0 0-128 0,0-1-16 0,1 2-16 0,-1-2 848 0,-1 1 208 0,0 1 0 0,1 1 0 15,1-2 0-15,-1 3 0 0,1 0 0 0,1-2 0 16,-1 2 0-16,-1 0 0 0,3 0 0 0,-3-2 0 16,1 2 0-16,0 0 0 0,0 0 0 0,0-2 0 15,-1 1 0-15,1 1 0 0,1 0 0 0,0-3 0 16,0 3 0-16,1 0 0 0,-2 0-128 0,2 0 128 16,-3 0 784-16,1 3 208 0,1-3 32 0,-1 1 16 15,2 1-1648-15,-2 0-336 0,1 0-64 16,1-2-16-16,0 3 816 0,-1-2 208 0,1 1 0 0,0 1 0 15,-1-3 0-15,1 0 0 0,-1 0 0 0,0 0 0 0,0 1 0 0,1 2 0 0,-1-3 0 0,0 0 0 32,0 2 0-32,-1-2 0 0,0 4 0 0,-2-2 0 0,1-1 0 15,0 2 0-15,-1 1 0 0,0-2 0 0,1-1 0 0,-1 2 0 16,1-1 0-16,0-2 0 0,2 0 0 0,-4 0 0 16,3 0 0-16,0 0-128 0,3 0 128 0,0-2 0 15,-1-1 0-15,1 2 0 0,0-1 0 0,-1 2-128 16,-1-3 128-16,1 2 0 0,0 1 0 0,-1 0 0 15,-1 0 0-15,1 1 0 0,0-1 0 0,1 3 0 0,-2-3 0 0,1 2 0 0,-1-2 0 0,1 1 0 32,-1 2 0-32,0-1 0 0,1-2 0 0,-1 1 0 15,2-1 0-15,-1 3 0 0,2-3 0 0,-1 0 0 16,-2 0 0-16,2-3-128 0,-1 6 128 0,2-3 0 0,-1 0 0 16,-2 0 0-16,2 0 0 0,-2 2 0 15,0-2 0-15,1 2-128 0,0 0 128 0,2 1 0 0,-1 0 0 16,-2-1 0-16,-3 3 0 0,1-4 0 0,-2 1 0 0,0 1 0 15,0-2 0-15,-1 1 0 0,0-2 0 0,-1 3 0 16,-1-3 0-16,0 0 0 0,0 0 0 0,-1-3 0 16,-1 1 0-16,2 1 0 0,0-2 0 0,-1 1-128 15,0 1 128-15,1-2 0 0,-2-1 0 0,1 4 0 16,0-3 0-16,0 0 0 0,-1 3 0 0,2-2-128 16,0 0 128-16,0 2 0 0,1-2 0 0,0 2 0 15,2-3 0-15,-2 2 0 0,0 1 0 0,0-2 0 16,1 2 0-16,-2-3 0 0,-1 2 0 0,1 1 0 15,-1 0 0-15,0-2 0 0,0 2 0 0,-2-4 0 16,1 1 0-16,-1 2 0 0,2-1 0 0,-1-2 0 0,1 2 0 0,-1-1 0 16,2 2 0-16,-2 1 0 0,2-3 0 15,0 3 0-15,0 0 0 0,1 0-128 0,0 0 128 0,-1 0 0 16,2 0 0-16,-2 0 0 0,-1 0 0 0,1-2 0 0,-1 2-144 0,-1-1 144 16,-2-2-144-16,0 3 144 0,-1-2-192 0,0 0 192 15,0 0-160-15,-1-2 160 16,0 1-128-16,-1-2 128 0,0 1 0 0,-1-2 0 15,0-4 0-15,-1 0-128 0,0-1 128 0,-1 0 0 16,0-2 0-16,-1-3 0 0,2 0 0 0,0-1 0 16,0-3 0-16,-1 2 0 0,2 1 0 0,0-2 0 15,0-4 0-15,2 0 0 0,0-3 0 0,0 0 0 16,-1 1 0-16,0 3-128 0,1 2 128 0,-2-3 0 0,1 3 0 16,-2-2 0-16,1 2 0 0,1 1 0 15,0 1 0-15,-1-1 0 0,2 3 0 0,-2 0 0 0,0 4 0 0,0-2 128 16,2 2-128-16,-2 1 144 0,2-1-144 0,-1 4 160 15,0-2-32-15,0 1-128 0,2 2 192 0,-2 1-64 16,0-1 0-16,2 1-128 0,-1 0 192 0,1 0-64 16,-1 0-128-16,0 2 0 0,1-2 144 0,0 0-144 15,-2-1 0-15,2 1 128 0,0 0-128 0,-1 0 0 16,0 2 0-16,0 1 128 0,1 0-128 0,-3-1 0 16,1 4 144-16,-2 0-144 0,0-2 192 0,1 2-192 15,-2 2 256-15,0-2-48 0,-3 2-16 0,2-2 0 16,-1 2-16-16,-1-2-16 0,-2 3 0 0,-1-2 0 0,-4 1-160 15,2 2 192-15,-2-2-192 0,-2 1 192 16,1 1-192-16,-3-1 160 0,2 0-160 0,-3 0 160 16,-1 4-160-16,-3-5 128 0,-2 2-128 0,0-2 128 0,-1 0-128 0,0 1 0 15,-1 2 0-15,3-4 128 0,1 2-128 0,0 1 0 0,-4-2 0 0,1 2 0 16,4-2 0-16,0 1 128 16,-1-2-128-16,-2 1 0 0,-1-2 0 0,-3 2 0 15,3 0 128-15,-1 1-128 0,1 0 0 0,0 0 0 16,0-2 0-16,-3 2 128 0,3-3-128 0,0 2 0 15,0-1 0-15,3 2 0 0,2-1 0 0,0-2 0 16,-3 1 128-16,1 2-128 0,6-3 0 0,-2 0 0 16,-2 1 0-16,0-1 0 0,3 0 0 0,-1 0 128 15,-1 1-128-15,-2 3 0 0,-1-3 0 0,-1 2 0 16,2-1 128-16,-1 2-128 0,3 0 0 0,0 1 0 16,2-2 0-16,-2 4 128 0,-2-1-128 0,1 1 0 0,2-1 0 0,-1 3 0 15,-2 1 0-15,-3-1 0 16,4 0 128-16,-1-1-128 0,4-2 0 0,0 0 0 0,2-1 0 0,-2-1 0 15,3 0 0-15,-1-4 0 0,3 2 128 0,-1-2-128 16,-1 0 0-16,0 0 0 0,1 4 0 0,-1-4 0 16,1-3 0-16,-1 2 0 0,0 1 0 0,1 0 0 15,-1-2 0-15,0 2 0 0,-1-3 0 0,1 2 0 16,-1-2 0-16,-1 2 0 0,1 0 0 0,-2 0 0 16,3 1 0-16,0-3 0 0,0 2 0 0,0 1 0 15,2-2 0-15,0 2 0 0,-1 0 0 0,0-3 0 16,1 2 0-16,-2-2 0 0,-1 0 0 0,-2 0 0 15,5-3 0-15,-3 2 0 0,1 1 0 0,3-2 0 0,3 1-128 0,0 1 128 0,-2 0 0 0,-2-3 0 16,3 2 0 0,-3-2 0-16,1-1 0 0,-2 1 0 0,-1 3 0 15,0-4 0-15,-2 4 0 0,1 0 0 0,0-1 0 16,-1 2 0-16,2 2 0 0,-1 0 0 0,2 0 0 0,0 0 0 16,1 0 0-16,-1 0 0 0,2 2 0 0,1-4 0 15,1 4 0-15,-3-2 0 0,-1 0 0 16,-1 0 0-16,-2 0 0 0,1 0 0 0,2-2 0 0,1 0 0 15,0 0 0-15,0 0 0 0,0-6 0 0,0 3 0 16,3 2 0-16,1-1 0 0,-1-2 0 0,1 0 0 16,0-1 0-16,1 1 0 0,-3 0 0 0,3 0 0 15,-4-1 0-15,2 0 0 0,1 1 0 0,-2 1 0 16,-2 1 0-16,1 1 0 0,-1 0 0 0,2 2 0 0,1-1-144 0,-3-1 144 0,0 2-192 0,-2 2 0 16,1 2 16-16,1 0 0 0,1 1-176 0,0 2-32 15,-1 0-16 1,-1 3 0-1,-1 1-176-15,2 0-16 0,3-2-16 0,0 0-12448 16,-1 3-2480-16</inkml:trace>
  <inkml:trace contextRef="#ctx0" brushRef="#br0" timeOffset="-108305.37">26483 16009 12895 0,'0'-1'1152'0,"0"-3"-928"0,0 1-224 0,1 1 0 15,-1 1 2240-15,0-2 384 0,2-1 96 0,-2-2 16 16,1 0 800-16,0 0 176 16,-1 0 16-16,1 2 16 0,-1 4-1840 0,0 0-368 15,0 0-80-15,0 0-16 16,0 0-688-16,0 0-144 0,0 0-32 0,24 16 0 0,-20-6 0 15,1 2-16-15,-2-4 0 0,1 7 0 0,1 1-96 0,0 5-16 16,1 7 0-16,-1 2 0 0,-1 1-128 0,-1 1-48 16,0 3 0-16,-2-3 0 0,-1 5-144 0,0-3-128 15,0 1 192-15,0 0-192 0,0-6 128 0,1 2-128 16,-1-2 0-16,0-3 0 0,0 1 0 0,0-7 0 16,2-4 0-16,-2-4 0 0,1-8 0 0,0 1 0 15,0 2 0-15,1-4 0 0,0-6 0 0,-2 3 0 0,0 0 0 16,5-36 0-16,-5 36 0 0,5-47 0 0,-3 19 0 0,0-9 0 0,0-4 0 0,1 1 0 15,-1 0-128-15,-1 1 128 0,2 2 0 0,-3-4 0 16,1-3 0-16,-1 3-144 16,0 5 144-16,-1-1 0 0,-2-1 0 0,1 3 0 15,-1 1 0-15,0 1 0 0,-1 2 0 0,-1 5 0 16,1-1 0-16,-1 5 0 0,2 2 0 0,0 2 0 16,-1 4 0-16,3 3 128 0,0 4-128 0,0-2 128 15,1 5 176-15,0 4 32 0,0 0 16 0,0 0 0 16,0 0-160-16,0 0-48 0,0 0 0 0,0 0 0 0,0 0-144 0,43 4 160 0,-43-4-160 0,27 15 160 15,-11-3-160-15,3-1 0 0,1 4 0 0,2 1 128 32,0-1-128-32,0 1 0 0,-1 0 0 0,-1 0-176 0,-3 0 176 0,0-3 0 15,-4 3 0-15,0-4 128 16,-2 2-128-16,-1 1 0 0,-2-2 0 0,-2 2 0 0,-1-1 0 0,-2 0 0 16,-1-1 0-16,0 0 0 0,-1 6 0 0,-2-3 0 15,-2 0 0-15,-1 0 0 0,-1-1 0 0,-1-3 0 16,0-2 0-16,-1-4 0 0,-5-2 0 0,-1 5 0 0,-2 4 0 0,-4 2 128 0,0 1-128 0,-2-3 0 15,-2-3 0-15,2-8 0 0,2-4 0 0,0 2 0 32,1 8 0-32,1 2 128 0,3-4-128 0,1-2 0 15,3-2 0-15,3 0 0 0,2 0 0 0,3-4-192 16,0 0 192-16,5 2-192 0,0-4 0 0,-3 4 0 16,0 0 0-16,0 0 0 0,0 0-448 0,55-24-112 0,-55 24-16 0,0 0 0 31,58-31-464-31,-58 31-112 0</inkml:trace>
  <inkml:trace contextRef="#ctx0" brushRef="#br0" timeOffset="-108022.64">27193 16125 2751 0,'-9'4'256'0,"4"-2"-256"0,2-2 0 0,0 0 0 0,2 0 3104 0,1 0 576 0,-1 0 112 0,1 0 32 16,-1 0 1216-16,1 3 240 16,1-3 48-16,1 1 16 0,2 4-2896 0,1-5-576 15,-5 0-112-15,0 0-32 16,0 0-880-16,0 0-176 0,47-3-32 0,-47 3-16 16,0 0-240-16,39 4-64 0,-39-4 0 0,0 0 0 0,0 0-320 0,54-13 0 15,-54 13 0-15,0 0 128 0,0 0-128 0,0 0 0 0,49-9-176 0,-49 9 176 31,0 0-704-31,0 0-64 0,0 0 0 0,0 0-12144 16,0 0-2432-16</inkml:trace>
  <inkml:trace contextRef="#ctx0" brushRef="#br0" timeOffset="-107777.68">27130 16247 18431 0,'1'7'816'0,"-1"-6"160"0,1-1-784 0,1 2-192 0,-1 1 0 0,-1-2 0 15,1-1 2864-15,-1 0 528 0,9 6 96 0,-3 0 32 16,4 3-832-16,1-4-144 0,-11-5-48 0,27 11 0 16,-27-11-1648-16,0 0-336 0,45 0-64 0,-45 0 0 15,0 0-256-15,47-2-32 0,-47 2-16 0,0 0 0 16,43-3-144-16,-43 3 0 0,0 0 0 0,0 0 0 31,51-10-736-31,-51 10-80 0</inkml:trace>
  <inkml:trace contextRef="#ctx0" brushRef="#br0" timeOffset="-107265.92">27929 15520 19343 0,'0'0'1728'0,"0"0"-1392"0,1 0-336 0,-1 0 0 16,1 0 2384-16,0 0 416 0,1 2 80 0,0 3 0 16,2-1 192-16,0 8 48 0,1 0 0 0,-1 4 0 0,1 1-1872 0,-1 4-368 0,0 2-80 0,-2 1-16 15,2 2-144-15,-2 3-48 0,0 2 0 0,-1-3 0 16,0-2-224-16,0 3-48 0,-2-1-16 0,1-2 0 31,-1-1-304-31,0-1 0 0,1-4 128 0,0-1-128 0,-2-3 0 0,2-4 0 16,0-3 0-16,0-4 0 15,2 0-592-15,-1-5-32 0,1-3 0 0,-2 3 0 16,0 0-784-16,0 0-144 0</inkml:trace>
  <inkml:trace contextRef="#ctx0" brushRef="#br0" timeOffset="-106794.36">28207 15634 13823 0,'-6'6'1216'0,"1"-2"-960"15,1-3-256-15,3 2 0 0,0-3 3952 0,1 0 736 16,0 0 160-16,0 0 16 16,0 0-1600-16,1-3-320 15,0 2-64-15,-1 1 0 0,0 0-1728 0,0 0-320 0,0 0-80 0,0 0-16 16,57-32-288-16,-57 32-64 0,0 0-16 0,49-21 0 16,-49 21-48-16,0 0 0 0,56-16 0 0,-56 16 0 15,0 0-128-15,59-6-48 0,-59 6 0 0,0 0 0 16,54 2-144-16,-54-2 0 0,0 0 0 0,43 10 0 15,-43-10 0-15,28 10 0 0,-17-2 0 16,-1 2 0-16,-2 0 0 0,-3 3 0 0,-3 0-176 0,-1 2 176 16,-2 1-192-16,-4 0 64 0,0 3 0 0,-2-4 0 15,-2 1-64-15,-2 3 0 0,-4 0 0 0,-2 3 0 0,-3-2-64 0,0 1-32 16,1-5 0-16,-2 3 0 16,-2-6-32-16,1 0 0 0,0-3 0 0,1-2 0 0,1 0 80 0,1-3 16 15,3-4 0-15,3 1 0 0,3-4 224 0,4 1 0 16,2-4 0-16,3-2-144 0,1 7 144 0,0 0 0 15,0 0 0-15,0 0 128 0,32-38 112 0,-32 38 16 16,0 0 16-16,0 0 0 0,48-23 112 0,-48 23 0 16,0 0 16-16,0 0 0 0,58-5-16 0,-58 5-16 15,34 8 0-15,-34-8 0 0,33 16-112 0,-18-7-32 16,-2 1 0-16,1-3 0 0,1 5-224 0,0 1 128 16,0 0-128-16,-2-1 0 0,0 1 0 0,-2 0 0 15,-3-3 0-15,1 1-160 16,-3-4-560-16,-2-1-112 0,0 1-32 0,-3-5-12656 15,-1 2-2544-15</inkml:trace>
  <inkml:trace contextRef="#ctx0" brushRef="#br0" timeOffset="-106383.14">27672 16123 18431 0,'-4'5'816'0,"1"-5"160"0,2 1-784 0,0 1-192 0,1-2 0 0,-1 3 0 15,-1-2 3200-15,2 1 576 0,0 2 128 0,-1 1 32 0,2 0-1168 0,2 1-224 16,2 0-48-16,2 1-16 0,-7-7-1424 0,0 0-288 15,45 14-48-15,-45-14-16 0,50 7 48 0,-50-7 0 16,66 6 0-16,-66-6 0 0,88 10-16 0,-41-7 0 0,-4 0 0 0,5 1 0 16,4-2-320-16,3-1-64 0,-2-1-16 0,-2 3 0 15,-5-3-336-15,0 2 144 0,-46-2-144 0,79 1 0 0,-79-1 0 0,63 0 0 32,-63 0 0-32,65 0 0 0,-65 0 0 0,60 0 0 15,-60 0 0-15,56-1 0 0,-56 1 0 0,51-2 0 16,-51 2 0-16,0 0 0 15,57-4-448-15,-57 4 16 0,0 0 0 0,0 0 0 16,0 0-400-16,44 0-64 0,-41 0-32 0,-2 1 0 16,-4 2-128-16,1-3-32 0,-4 0 0 0,-2-3-18112 0</inkml:trace>
  <inkml:trace contextRef="#ctx0" brushRef="#br0" timeOffset="-105602.62">27658 16543 20271 0,'0'-1'1792'0,"0"1"-1424"16,1 0-368-16,-1 0 0 0,1 0 2496 0,-1 0 448 0,2 0 64 0,0 1 32 15,2 1-224-15,1 2-32 0,0 1-16 0,0 3 0 16,0 1-1488-16,-2 3-288 16,2 0-64-16,-1 4-16 0,0 1-128 0,-1 4-16 15,1 2-16-15,-1-1 0 0,-1 3-240 0,1 1-64 16,-2 2 0-16,0-2 0 0,-1 1-240 0,0-1-48 15,1-1-16-15,-1-3 0 0,-1 0-144 0,1-3 0 16,0-3 0-16,-1-2 128 0,1-2-128 0,0-3 0 16,0-2 0-16,0-1 0 0,1 0-336 0,-1-2 0 0,1-1 0 0,2-5 0 15,-2 0-896-15,1-4-176 0,1 2-48 0,-3 4-18464 16</inkml:trace>
  <inkml:trace contextRef="#ctx0" brushRef="#br0" timeOffset="-104911.61">27934 16887 3679 0,'-8'8'320'0,"2"-1"-320"0,2 0 0 0,2-4 0 32,2 0 4528-32,0 0 832 0,0-2 160 0,0 4 48 15,0 2-1040-15,0 3-208 0,2 1-32 0,5 3-16 0,0-2-2656 0,2 1-528 16,2-3-96-16,1 2-32 15,-1-6-464-15,4 2-112 0,2 0 0 0,3-2-16 0,4 1-112 0,-24-7-32 0,52 6 0 0,-52-6 0 16,59-3-224-16,-59 3 0 16,57-13 128-16,-57 13-128 0,48-19 0 0,-48 19 0 15,0 0 0-15,45-35 0 0,-45 35-208 16,0 0 16-16,0 0 0 0,24-53 0 0,-24 53 0 0,0 0 16 16,2-44 0-16,-6 28 0 0,-2 1 176 0,-2 1 0 15,-2 2 0-15,-1-2 0 0,-2-1 0 0,-2 3 144 16,0-1 0-16,0 0 0 0,-2 1 0 0,-1 2 0 15,2 1 0-15,2 2 0 0,-1-2-144 0,1 3 128 16,2 0-128-16,-1 2 128 0,4 0-128 0,-1 2 0 16,3-2 0-16,1 4 0 0,3 0 0 0,1 0 128 15,2 0-128-15,3 0 0 0,0 0 128 0,-3 0-128 0,0 0 128 16,0 0-128-16,44 1 160 0,-44-1-160 0,0 0 192 16,60 3-192-16,-60-3 272 0,52 0-48 0,-52 0-16 0,55 2 0 15,-55-2-64-15,50 2-16 0,-50-2 0 0,46 5 0 16,-46-5-128-16,42 4 0 0,-42-4 0 0,35 9 128 0,-22-5-128 0,-4 1 0 15,0-1 0-15,-3-2 0 0,0 4 0 0,0 2 0 16,0 0 0-16,-1 2 0 16,-1 0 0-16,-1-1 0 0,-1 1 0 0,-1 2 0 15,1-2 0-15,-4 2 0 0,1 1 0 0,-3 0 0 16,1 0 0-16,-1-1 0 0,0 0 0 0,1 1 0 16,-2 0 0-16,-2 0 0 0,2 3 0 0,-1-1 0 15,1-2 0-15,-1 2 0 0,0-1 128 0,0-5-128 16,0 4 0-16,-2-5 0 0,2 2 0 0,1 0 0 15,0-4 0-15,1 1 0 0,2-1 0 0,-1 0 0 0,2-2 128 0,1-1-128 16,1 2 128-16,1-1-128 0,0-1 192 0,2-2-32 16,0 1-16-16,1 2 0 0,1 0-144 0,1-2 160 15,2 1-160-15,-2-2 160 0,-1 1-160 0,2 1 0 16,2-3 0-16,1 4 0 0,1-2 0 0,2 2 0 16,-14-4 0-16,0 0 0 0,42 3 0 0,-42-3 0 15,0 0 0-15,39 4 0 0,-39-4-192 0,0 0-80 16,0 0-16-16,0 0 0 15,49-7-608-15,-49 7-128 0,0 0-32 0,0 0-18704 0</inkml:trace>
  <inkml:trace contextRef="#ctx0" brushRef="#br0" timeOffset="-104644.75">28793 16696 29487 0,'1'4'2624'0,"2"-4"-2112"0,-1 3-512 0,0-2 0 16,-1 1 2240-16,0 4 352 0,1 1 64 0,2 3 16 15,1 8-784-15,0 4-160 0,0 7-16 0,0-1-16 16,-1 4-352-16,-1 1-80 0,1 0-16 0,1 2 0 16,-1 0-544-16,1-2-128 0,0 0 0 0,-2-1-16 15,0 3-304-15,-1-6-48 0,0 2-16 0,-4 0 0 16,1-2-192-16,0-3 0 0,-2-4 0 0,2-4 0 15,0-2-384-15,1-6-128 0,0-3-32 0,0-5 0 16,1-4-1008-16,-1 2-208 16</inkml:trace>
  <inkml:trace contextRef="#ctx0" brushRef="#br0" timeOffset="-102295.64">15332 6527 11967 0,'-1'0'1072'16,"0"0"-864"-16,1 0-208 0,0 0 0 15,1-3 2304-15,-1 3 432 0,0-4 80 0,1-2 0 0,0 0 320 16,0-6 48-16,3-7 16 0,0-1 0 16,1-4-1312-16,0-5-256 0,1-3-48 0,0-3-16 0,2 3-1008 15,-1-1-208-15,-2 1-32 0,0 3-16 0,-1 3-304 0,1 4 0 16,-2-3 0-16,1 6 0 0,-2 4 0 0,1 2 128 15,-2 6-128-15,2 4 0 0,-2 6 320 0,1 1-64 16,1 5 0-16,-1 4 0 0,2 3 0 0,1 5-16 16,0 5 0-16,1 4 0 0,1 1-112 0,1 1 0 15,1 2-128-15,0 0 192 0,1-8-192 0,0 5 0 16,3 1 0-16,0-1 0 0,2-8 0 0,-3-2 0 16,2-5-144-16,-2 0 144 0,2-3-384 0,-2-6 0 15,-2-2 16-15,-2-1 0 0,-3-2 176 0,-4-4 16 16,-2-2 16-16,-3-2 0 0,0-3 160 0,-2-1 0 0,-4-6 0 15,-4-2-128-15,-3-5 128 0,-4-1-128 16,-2-2 128-16,-3 0-128 0,0 1 128 0,-1 0 0 0,-4-1 0 0,1-1 0 16,0 4 0-16,2-2 0 0,2 6 160 0,2 3-160 15,3 3 128-15,2 2-128 0,2 4 0 0,4 4 0 16,3 1 240-16,4 2-48 0,2 4-16 0,4 0 0 16,5 2 160-16,4-2 48 0,-9-4 0 0,0 0 0 15,54 18-384-15,-54-18 144 0,58 9-144 0,-58-9 0 16,78 4 0-16,-78-4 0 0,94 0 0 0,-94 0 0 15,99-7 0-15,-99 7 0 0,100-16 0 0,-100 16 0 16,105-22 0-16,-105 22 0 0,92-27-192 0,-92 27 192 16,60-17-384-16,-60 17 32 0,0 0 0 0,0 0 0 15,57-25 160-15,-58 25 48 0,-5 0 0 0,-5 2 0 16,-7 2 400-16,-5 2 64 0,-7 4 32 0,-7 4 0 0,-2 1 80 16,-11 7 16-16,-12 6 0 0,-8 9 0 15,-6 3-304-15,0 6-144 0,2-2 160 0,4 4-160 16,3 3-288-1,13-6-160-15,10-6-16 0,3 3-18544 0</inkml:trace>
  <inkml:trace contextRef="#ctx0" brushRef="#br0" timeOffset="-100710.27">29376 16068 9215 0,'0'-2'816'0,"0"0"-656"0,0 2-160 0,0-2 0 16,1 1 1472-16,-1 1 272 0,1-3 48 0,1 0 16 16,2-2 1824-16,0 1 352 0,-4 4 80 0,0 0 16 15,0 0-1008-15,0 0-192 0,0 0-32 0,0 0-16 16,54 6-1680-16,-54-6-320 0,0 0-80 0,0 0-16 0,42 19 608 0,-42-19 128 15,0 0 32-15,0 0 0 16,46 13-1888-16,-46-13-368 0,0 0-80 0,0 0 0 0,50 13 656 0,-50-13 176 16,0 0 0-16,0 0 0 0,0 0-128 0,55 2 0 15,-55-2 0-15,0 0 0 16,0 0-560-16,0 0-96 0,0 0-32 0,0 0-12064 16,0 0-2416-16</inkml:trace>
  <inkml:trace contextRef="#ctx0" brushRef="#br0" timeOffset="-100471.85">29420 16210 12895 0,'3'0'1152'0,"-1"3"-928"16,-1-3-224-16,0 0 0 0,1 0 3168 0,0 1 592 15,2 2 112-15,-4-3 32 16,0 0-304-16,0 0-48 0,39 13-16 0,-39-13 0 15,0 0-2320-15,0 0-480 0,55 13-96 0,-55-13 0 16,0 0-448-16,0 0-64 0,62 4-128 0,-62-4 176 16,0 0-176-16,0 0 0 0,53 2 0 0,-53-2-176 31,0 0-352-31,0 0-80 0,0 0-16 0,0 0-17440 0</inkml:trace>
  <inkml:trace contextRef="#ctx0" brushRef="#br0" timeOffset="-100141.89">30695 15544 15663 0,'-3'-1'688'0,"1"-2"144"0,-1 3-656 0,1 0-176 0,1 3 0 0,0-3 0 0,-1 1 3680 0,0 1 704 16,-2 2 144-16,-1 2 16 15,0 3-1520-15,-1 3-304 0,1-1-64 0,0 4-16 16,1 1-1520-16,1-1-304 0,0 1-64 0,1 3-16 16,1-3-288-16,-1 0-48 0,1 0-16 0,1-2 0 15,0 0-384-15,0 0 0 0,1 1 128 0,1-2-128 16,-1 0 0-16,0-1-272 0,0 1 64 0,2-1 16 31,-2 0-736-31,0-2-144 0,-1 3-16 0,0-4-17808 0</inkml:trace>
  <inkml:trace contextRef="#ctx0" brushRef="#br0" timeOffset="-99904.39">30321 16083 29487 0,'3'4'1296'0,"-1"-2"288"0,2-2-1264 0,0 0-320 16,-2 0 0-16,-2 0 0 0,0 0 2448 0,0 0 432 15,0 0 96-15,49 8 16 0,-49-8-1456 0,0 0-304 16,68 8-48-16,-68-8-16 0,0 0-528 0,66 6-96 16,-66-6-32-16,49 4 0 0,-49-4-368 0,51 0-144 15,-51 0 0-15,51-4 144 0,-51 4-144 0,0 0-144 16,68-11 144-16,-68 11-208 15,0 0-496-15,52-13-80 0,-52 13-32 0,0 0-12352 16,0 0-2464-16</inkml:trace>
  <inkml:trace contextRef="#ctx0" brushRef="#br0" timeOffset="-99381.35">30465 16390 19343 0,'0'0'1728'16,"1"0"-1392"-16,2 0-336 0,0 0 0 16,0-3 2880-16,-1 3 512 0,2 0 112 0,-4 0 16 15,0 0-640-15,0 0-128 0,0 0-32 0,54-6 0 16,-54 6-1520-16,0 0-304 0,52-4-64 0,-52 4-16 16,0 0-400-16,57 2-80 0,-57-2-16 0,0 0 0 15,61 6-192-15,-61-6-128 0,0 0 160 0,52 11-160 16,-52-11 0-16,0 0 0 0,36 17 0 0,-36-17 0 15,16 16 0-15,-11-7 0 0,-3 1 0 0,1 2 0 16,-3 1-240-16,-2-1-32 0,0 0-16 0,-3 1 0 16,-1 3-96-1,-4 0-32-15,-3 0 0 0,-1 2 0 0,-4-2-16 0,0 3 0 0,-1-2 0 16,-3 1 0-16,0-2 80 0,-4 2 16 0,-4 2 0 0,-1-1 0 16,-3 0-112-16,-1 0-32 0,2-3 0 0,0-1 0 0,5-5 64 0,2-4 16 15,4 0 0-15,3-6 0 0,4 0 224 0,4-2 176 0,4-5-208 0,3 1 80 0,4-6 368 0,0 12 80 16,0 0 0-16,20-38 16 0,-20 38 256 0,0 0 48 31,46-45 16-31,-46 45 0 0,45-31-80 0,-45 31 0 16,0 0-16-16,60-30 0 0,-60 30-80 0,0 0-16 15,74-18 0-15,-74 18 0 0,57-4-80 0,-57 4 0 16,55 5-16-16,-55-5 0 0,54 15-160 0,-54-15-16 0,45 22-16 0,-25-9 0 16,-3 3-176-16,-3-1 160 0,-4 2-160 0,-3 0 160 15,-2 3-160-15,-2-4 128 0,-2 0-128 16,-2 0 128-16,0-1-128 0,-2-1 0 0,-1 0 144 0,2-4-144 0,-2-1 0 0,0-3 0 15,2-2-192-15,1 0 64 32,-2-4-768-32,2-3-160 0,1-2-32 0,0 5-18576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3T18:41:37.3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2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3-08-23T18:43:04.660"/>
    </inkml:context>
  </inkml:definitions>
  <inkml:trace contextRef="#ctx0" brushRef="#br0">9493 8417 5519 0,'-4'7'496'0,"2"-7"-496"0,-1 1 0 0,1 1 0 0,1-2 1376 0,-1 0 176 16,2 0 48-16,-2 0 0 0,-1 3 1152 0,-1-3 224 15,-1 1 48-15,0 1 16 16,-2 1 0-16,2-3 0 0,1 1 0 0,0 2 0 0,0-1-928 0,2-2-192 16,-1 4-48-16,2-4 0 0,1 1-1072 0,0 1-224 15,0 1-32-15,1-3-16 0,2 4-256 0,-1-2-48 16,2 2-16-16,1 2 0 0,1-3-80 0,3 0-128 16,-1 1 176-16,-8-4-176 0,0 0 0 0,41 15 0 15,-41-15 0-15,37 7 0 0,-37-7 0 0,47 9 0 16,-47-9 0-16,47 0 0 0,-47 0 0 0,0 0 0 15,69-6 0-15,-69 6 0 0,0 0 0 0,60-13 0 0,-60 13 0 16,0 0 0-16,0 0 0 0,53-19 0 0,-53 19 0 16,0 0 0-16,0 0 0 0,0 0 0 0,0 0 0 0,18-44 0 15,-21 31 0-15,-3 0 0 0,-3 2 0 0,-3 0 0 16,-1 0 0-16,-3 0 0 0,-1 0 0 0,-2 1 0 16,-1 2 0-16,1-3 192 0,-4 0-64 0,1 2-128 15,0 0 176-15,0 0-176 0,1-1 160 0,0 1-160 0,3 2 0 0,2-3 0 0,6 1 0 16,2 3 0-16,1-4 0 0,5 0 0 15,1 2 0-15,2-2 0 16,-1 10 0-16,0 0 0 0,0 0 0 0,0 0 0 0,43-39 0 0,-43 39-128 0,0 0 128 0,60-12 0 31,-60 12 0-31,53-6 0 0,-53 6 0 0,59-4 0 16,-59 4 0-16,66 0 0 0,-66 0 0 0,64 1 0 16,-64-1 0-16,59 7 0 0,-59-7 0 0,54 10 0 15,-54-10 0-15,44 14 0 0,-44-14 0 0,37 13 0 0,-37-13 0 0,27 10 0 16,-27-10 0-16,29 16 0 0,-16-8 0 0,-3 2 0 15,0 0 0-15,-4-1 0 0,1 1 0 0,-4 0 128 16,1-2-128-16,-3 2 0 0,0 0 144 16,-1 2-16-16,-2-2 0 0,0 3 0 0,-3-1-128 0,0 0 192 15,-2-2-192-15,1 3 192 0,-1-3-192 0,-1 2 0 16,0 0 144-16,-2-2-144 0,0 3 0 0,0-1 0 16,-1 1 0-16,2 0 0 0,2-7 0 0,1 0 0 15,-2 2 0-15,2 0 0 0,0-2 0 0,1 1 0 16,1 0 0-16,1 2 0 0,1-6 176 0,2 1 16 15,0 2 0-15,2-1 0 0,1 1-64 0,1 1 0 16,2 0 0-16,3 2 0 0,2-2 16 0,3 2 0 0,0 1 0 0,2-2 0 16,1 2-16-16,0 0 0 0,0 0 0 0,0-1 0 15,0 1-128-15,-17-10 128 0,34 14-128 0,-34-14 128 16,37 10-128-16,-37-10 0 0,0 0 0 0,48 7 0 16,-48-7 0-16,0 0 0 0,0 0 0 0,56-3 0 15,-56 3 0-15,0 0 0 0,0 0 0 0,0 0 0 31,0 0-640-31,53-20-96 0,-49 15-32 0,-2 2-12592 0,1-4-2512 0</inkml:trace>
  <inkml:trace contextRef="#ctx0" brushRef="#br0" timeOffset="8153.02">10864 8281 18431 0,'-1'0'1632'0,"0"0"-1312"0,0 0-320 0,1 0 0 0,0 0 2256 0,-2-2 384 16,1 2 80-16,0-1 16 15,0 1-400-15,-2-2-80 0,2 2-16 0,1 2 0 16,2-2-656-16,3-2-144 0,2 1-32 0,-7 1 0 16,0 0-832-16,0 0-160 0,0 0-32 15,54-16-16-15,-54 16-80 0,0 0-16 0,0 0 0 0,0 0 0 16,62-6-32-16,-62 6-16 0,0 0 0 0,0 0 0 16,53 6-48-16,-53-6-16 0,0 0 0 0,0 0 0 15,43 10-160-15,-43-10 0 0,0 0 144 0,0 0-144 16,0 0 0-16,0 0 0 0,52-3 0 0,-52 3 0 15,0 0-192-15,0 0 0 0,0 0 0 0,0 0 0 16,0 0-640-16,0 0-144 0,0 0-32 0,0 0 0 16,36-35-1808-16,-38 35-384 0</inkml:trace>
  <inkml:trace contextRef="#ctx0" brushRef="#br0" timeOffset="8454">10859 8396 21183 0,'-3'5'944'0,"0"-5"192"0,2 2-912 0,0 0-224 16,0 0 0-16,1-2 0 0,0 2 2192 0,0 0 400 0,0 1 80 0,1 0 16 15,0 4-208-15,1-4-48 16,3 1 0-16,2 1 0 0,-7-5-1536 0,0 0-304 15,0 0-64-15,0 0-16 0,48 10-128 0,-48-10-16 0,0 0-16 0,0 0 0 16,52-4-80-16,-52 4-16 0,0 0 0 0,0 0 0 16,54-6-128-16,-54 6-128 0,0 0 144 0,0 0-144 15,53-5 0-15,-53 5 0 0,0 0 0 0,0 0 0 16,0 0 0-16,56-6 0 0,-56 6 0 0,0 0-160 31,0 0-832-31,0 0-160 0</inkml:trace>
  <inkml:trace contextRef="#ctx0" brushRef="#br0" timeOffset="9626.15">12016 7747 14735 0,'1'0'1312'0,"0"0"-1056"0,0 0-256 0,-1 0 0 16,0 0 1632-16,0 0 272 15,2 0 48-15,-1 0 16 16,1 0 720-16,-1 1 160 0,1-2 32 0,-1 1 0 16,0 1-816-16,-1-1-144 0,-1 0-48 0,1 0 0 0,-3 0-944 0,1 0-192 15,0 0-32-15,-2-1-16 0,0 1-304 0,-2 0-64 16,0 0-16-16,-2-2 0 0,-2 2-64 0,1 2-16 15,-3-2 0-15,0 0 0 0,1 1-96 0,-3 2 0 16,1-3-128-16,0 2 192 0,1 0-192 0,0 2 0 16,-1 0 0-16,1 0 0 15,1 2 0-15,0 0 0 0,1 0 0 0,1 1 0 0,2 0 0 0,0-1 0 16,1-3 0-16,3 5 0 0,-1 5 0 0,0 0 0 16,3-3 0-16,0 0 0 0,1-1 0 0,0-1 0 15,2 2 0-15,1 0 0 0,2-1 0 0,0 1 0 0,1-3 0 16,1-1 0-16,-1-1 0 0,2-1 0 0,-2 0 0 15,3 2 0-15,-1 0 0 0,-8-6 0 0,22 14 128 16,-22-14-128-16,23 15 0 0,-15-7 128 0,0 0-128 0,-2-2 0 16,-1 0 0-16,-1 3 0 0,-2-2 0 0,-2 2 0 15,1 1 0-15,-3-1 128 0,-1 1-128 0,0 2 0 16,-2-3 0-16,-1 1 0 0,-2-1 0 0,-1 1 0 16,1-3 0-16,-2 2 0 0,0-3 0 0,-1 0 0 15,0 0 0-15,-2-2 0 0,1 2 0 0,0 1 0 16,-2-4 0-16,2 3 0 0,1 1 0 0,-1-5 0 15,3-2 0-15,0 1-128 0,4 6 128 0,0 1 0 16,1 0 0-16,2-3 0 0,2-2 0 0,-1 0 0 16,2 0 0-16,0 1 0 0,2-1 128 0,0 0-128 15,2 4 144-15,0-5-144 0,1 3 128 0,2 1-128 16,0 0 144-16,1 0-144 0,1 1 160 0,-10-7-160 0,21 15 128 0,-11-9-128 16,0-3 0-16,-2 4 0 0,2 0 0 0,1 2 0 15,-11-9 0-15,23 12 0 0,-13-6 0 0,-10-6 0 16,0 0 0-16,31 19 0 0,-24-12 0 0,-1 2 0 15,0 1 0-15,-1 0 0 0,0-2 0 0,-2 2 0 16,-1 0 0-16,-2 0 0 0,-1 1 0 0,0-4 128 16,-2 2-128-16,-1-1 0 0,0 1 0 0,-4 3 0 0,2-3 0 0,-3-1 0 0,-2 3 0 0,-1-1 0 15,2 0 0-15,-2-2 0 16,-1 2 0-16,1 0 0 16,1-1 0-16,-3-2 0 0,2 2 0 0,-2-2 0 15,3 2 0-15,0-3 0 0,3 0 0 0,0-2-128 16,-1 2 128-16,2 1 0 0,-1-1 0 0,2 0 0 0,2 0 0 15,1 0 0-15,0 0 0 0,1 2 0 0,2 1 0 16,0 0 0-16,0 0 0 0,2 1 0 0,1 0 0 0,0 0 0 16,1 0 0-16,2-2 0 0,2 2 0 0,0 3 0 15,2-5 128-15,3 2-128 0,0 0 0 0,-13-10 0 16,31 14 0-16,-31-14 128 0,0 0-128 0,53 17 0 16,-53-17 0-16,0 0 0 0,56 13 0 0,-56-13 0 15,0 0 0-15,51 7 0 0,-51-7 0 0,0 0 0 16,0 0 0-16,53 0-240 0,-53 0 48 0,0 0 16 15,0 0-976 1,53-20-192-16</inkml:trace>
  <inkml:trace contextRef="#ctx0" brushRef="#br0" timeOffset="11137.39">13086 8163 9215 0,'-1'1'816'0,"0"0"-656"16,0 2-160-16,1-3 0 0,0 0 1984 0,0 0 352 15,0 1 80-15,0-1 16 0,0 2 1072 0,0 1 208 16,0 3 64-16,1 0 0 0,0 0-1248 0,2 2-240 15,0 0-48-15,0 2-16 0,1 0-1264 0,-2 0-256 16,0 1-64-16,1 3 0 0,-1-2-144 0,0 1-48 0,-1 3 0 0,-2-3 0 16,-1 2-176-16,1-3-32 15,-1 2-16-15,-2-2 0 0,0 1-96 0,-1-1-128 0,0 4 176 0,0 0-176 16,1 3 0-16,-3-3 0 16,2 0 0-16,0-1 0 0,1-2 0 0,0 0 0 0,1-1 0 0,1-4 0 15,1 0 0-15,1-5 0 0,0 0-160 0,0-1 160 31,2-2-656-31,-2 0-64 0,0 0-16 0,0 0 0 0,0 0-1408 0,0 0-288 0</inkml:trace>
  <inkml:trace contextRef="#ctx0" brushRef="#br0" timeOffset="11651.91">13398 8563 2751 0,'0'0'256'0,"0"-2"-256"0,0 2 0 0,0-1 0 16,0 1 1664-16,0 0 272 0,0 0 64 0,1 0 16 16,2 1 1440-16,-1 1 304 0,2 1 48 0,1 0 16 15,1 1-432-15,-1 1-64 0,1 3-32 0,0 0 0 16,1 2-1472-16,-1-1-288 0,1 2-64 0,-1 0-16 16,3 3-832-16,-2-2-176 0,2 0-16 0,-2 1-16 15,1 0-160-15,-3 2-16 0,-1 1-16 0,-1 0 0 16,-1-3-224-16,-2-1 176 0,0-5-176 0,-2 2 160 15,1-1-160-15,-1 0 0 0,-2-2 0 0,0 1 0 0,0-1-128 16,-1 0-16-16,1-2 0 0,-3-4-12640 16,2 0-2512-16</inkml:trace>
  <inkml:trace contextRef="#ctx0" brushRef="#br0" timeOffset="12647.14">13946 8332 15663 0,'0'-2'1392'0,"0"0"-1120"0,0 0-272 0,0 2 0 16,0-3 1856-16,0 2 320 0,0-1 64 0,0-5 16 15,0 1 656-15,0 6 128 0,0 0 32 0,0 0 0 16,0 0-1472-16,0 0-304 0,0 0-48 0,36-44-16 16,-36 44-608-16,0 0-128 0,0 0-32 0,0 0 0 15,54-29-208-15,-54 29-64 0,0 0 0 0,0 0 0 16,55-22-48-16,-55 22-16 0,0 0 0 0,0 0 0 16,50-16-128-16,-50 16 0 0,0 0 0 0,0 0 128 15,0 0-128-15,36 10 0 0,-36-10 0 0,6 12 0 16,-3 2 0-16,-2 2 0 0,-1-1 0 0,0 0 0 15,0-2 0-15,-3 2 0 0,2 1 0 0,-1-2 0 16,-2-2 0-16,0-2-144 0,-1 2 144 0,-1 3 0 16,-1 1-192-16,-3-2 192 0,0 1-192 0,-1-3 192 15,-3 2-176-15,1 1 176 0,-2-4-160 0,-2 3 160 0,-2-1 0 0,2-1 0 16,3-4-128-16,0-2 128 0,-2 0 0 0,2 0 0 16,-3 0 0-16,4-2 0 0,2 0 0 0,0-2 0 15,-1 1 0-15,3-3 0 0,1 0 0 0,2-3 0 16,1 1 0-16,3-2 0 0,-1 2 0 0,3-3 192 15,0 0-48-15,1 1 0 0,1-2 16 0,-2 6 0 16,0 0 0-16,0 0 0 0,0 0-160 0,0 0 192 16,44-36-192-16,-44 36 192 0,0 0-64 0,0 0-128 15,64-15 192-15,-64 15-64 0,0 0 16 0,57-4 0 0,-57 4 0 16,0 0 0-16,58 10 48 0,-58-10 16 16,0 0 0-16,45 13 0 0,-45-13-16 0,0 0 0 15,31 16 0-15,-31-16 0 0,17 13-48 0,-9-4-16 0,0-3 0 16,-2 3 0-16,-1-2-128 0,0-1 0 0,0 1 0 0,0 0 0 15,0-1 0-15,0 3 0 0,0-3 0 0,0-2 0 32,0 1-432-32,-5-5-64 0,0 0-16 0,0 0-19168 0</inkml:trace>
  <inkml:trace contextRef="#ctx0" brushRef="#br0" timeOffset="12853.35">14401 8635 10127 0,'-5'6'896'0,"2"-2"-704"0,2 0-192 0,1-2 0 16,-1-1 2624-16,1 2 512 0,-1-1 80 0,1 2 32 0,-1 3 48 0,1 2 16 15,-2 3 0-15,2 1 0 16,2-3-1696-16,-1 0-336 0,-1-1-64 0,1 0 0 0,1-3-912 0,1 0-176 16,-1 1-128-16,2-1 144 0,-1 0-320 0,-1-2-64 15,1 2-16-15,-2 0-10944 16,1-2-2208-16</inkml:trace>
  <inkml:trace contextRef="#ctx0" brushRef="#br0" timeOffset="13687.6">14742 8273 19343 0,'-4'-8'848'0,"3"6"192"0,-1-2-832 0,1 2-208 16,-1 2 0-16,2-3 0 0,0 2 2000 0,0 1 368 16,-1-3 64-16,1 2 0 0,0-1 400 0,0 2 80 15,1 0 16-15,2 0 0 0,0 0-1712 0,1 1-352 16,1 1-64-16,0 1-16 0,-5-3-272 0,0 0-48 15,0 0-16-15,33 10 0 0,-33-10-176 0,0 0-32 16,33 12-16-16,-33-12 0 0,0 0-224 0,35 13 0 16,-35-13 128-16,0 0-128 0,0 0 0 0,40 9 0 15,-35-6 0-15,0 1 0 0,-3-1 0 0,1 3 0 16,-2 1 0-16,-1-1 0 0,0 0 0 0,-1-2 0 16,0 2 0-16,-1-4 0 0,-1 2 0 0,0-1 0 15,-1 0 0-15,0 1 0 0,-3-2 0 0,1 2-128 0,0-1 128 0,0-3 0 0,0 0 0 0,-1 1 0 16,1 1 0-16,-1 1 0 15,1-2 0-15,-1 2-128 0,3-1 128 0,-1-1 0 16,2 2 0-16,1-1 0 0,0 2 0 0,2-3 0 16,2 2 0-16,-1-1 0 0,1 2 0 0,2-2 0 15,0 2 0-15,-1-2 0 0,2 2 128 0,2 0-128 16,0 2 288-16,0-2-32 0,1 1-16 0,-1 1 0 16,2 0-48-16,0 1-16 0,2 0 0 0,-1 1 0 15,0-1-176-15,-1-3 128 0,3 5-128 0,-3-3 128 16,1 0-128-16,-1 4 0 0,-2-3 0 0,1 1 0 15,-3 0 0-15,0 0 0 0,-3 2 0 0,1-2 0 16,-3 0 0-16,0 1 0 0,-2 1 0 0,-1 0 0 16,-1 0 0-16,-1-1 0 0,0 0 0 0,-2 0 0 15,1-2 0-15,-3 2 0 0,-1-3 0 0,0 0 0 0,0-2 0 16,-2 2 0-16,1-3 0 0,-2 0 0 0,0 1-128 0,-2-1 128 16,0 0 0-16,-1-3 0 0,1 3 0 0,-1 0 0 15,2-3 0-15,0 3 0 0,1-3-144 0,3 1 144 16,-1-1 0-16,1 0 0 0,3 0 0 0,2 0-128 15,1 0 128-15,2 0 0 0,1-1 0 0,1 1-128 0,1-3 128 16,1 3 0-16,-2 0-400 0,0 0 16 16,0 0 16-16,0 0 0 15,0 0-320-15,0 0-64 0,60-31-16 0,-60 31-17920 0</inkml:trace>
  <inkml:trace contextRef="#ctx0" brushRef="#br0" timeOffset="14120.97">15287 8057 4607 0,'2'-2'400'0,"-2"2"-400"0,0 0 0 0,0 2 0 15,0-2 3392-15,1 3 608 0,-1-2 112 0,1 4 32 0,2 1 112 0,0 2 32 16,2 4 0-16,2-2 0 0,0 2-2112 0,2 1-400 16,-1 0-96-16,2 2-16 0,1 1-944 0,2-1-192 15,-1 1-32-15,0 0-16 0,1 0-96 0,-1-2 0 16,0 1-16-16,0 1 0 0,-1 0-128 0,-3 0-32 15,1 1 0-15,-2-1 0 0,0 4-16 0,-4-4-16 16,-1 0 0-16,-1 2 0 0,-1-1-48 0,-3 4 0 16,0 1 0-16,-2 4 0 0,-2 1-128 0,0 2 0 15,-2-3 144-15,2-1-144 0,-2 1 0 0,-1-4 0 16,-1 3 0-16,0-3 128 0,0 0-128 0,-1 0 0 16,-2-3 0-16,0 1 0 0,0-2 0 0,-2-2 0 15,-2-1-144-15,3-4 144 0,2 0-208 0,0-4 16 16,1-6 16-16,2 1 0 15,0-2-400-15,0 0-64 0,3 6-32 0,0-4-12320 0,0-4-2480 16</inkml:trace>
  <inkml:trace contextRef="#ctx0" brushRef="#br0" timeOffset="16111.07">16252 8801 1839 0,'-1'0'160'0,"0"-2"-160"16,-1 2 0-16,2 0 0 0,-1 0 800 0,0 0 128 16,-3 0 32-16,-1-2 0 0,-1 0 208 0,0 0 48 15,0 0 16-15,-1-1 0 0,2 0 192 0,2 0 48 16,-1 2 0-16,2 1 0 0,0 0-112 0,1-4-16 16,2 2 0-16,1-2 0 0,-1 2 224 0,0-2 32 15,0 1 16-15,1 0 0 0,-1 0 176 0,0-1 16 16,1 4 16-16,1-2 0 0,1 2-416 0,-1 2-96 15,2-2-16-15,0 4 0 0,1 2-368 0,-1 1-80 16,3 5-16-16,-1-2 0 0,1 5-352 0,-1-4-80 16,0 4-16-16,1-2 0 0,1 5-240 0,-2-1-144 15,-1-2 160-15,0 1-160 0,-1-4 0 0,-1 4 0 0,-2 0 0 0,1 0 0 16,-3-3 0-16,0-1 0 0,-1 0 0 0,-2-2 0 16,0 3 0-16,-1-3 0 0,0-2 0 0,-2 0 0 31,1-2-832-31,0 0-128 0,-1-2 0 0,0-2-10736 0,-1 1-2128 0</inkml:trace>
  <inkml:trace contextRef="#ctx0" brushRef="#br0" timeOffset="16915.45">17228 8095 3679 0,'1'-3'320'0,"0"1"-320"16,-1 0 0-16,0 2 0 0,1-2 1632 0,-1-1 256 15,0 2 48-15,2-2 16 0,-2-4 1184 0,1 2 256 16,-4 2 32-16,2-1 16 0,0-1-848 0,-3 4-160 15,2 1-48-15,-3 0 0 0,1 3-848 0,-1-3-192 16,0 3-16-16,-1 1-16 0,-1-1-400 0,-1 2-80 16,-1 3 0-16,0 0-16 0,0 2-304 0,-1 0-64 15,0 3-16-15,1-1 0 0,1 4-128 0,-1 0-32 16,1 0 0-16,0 5 0 0,1 3-16 0,-1 0-16 0,2 2 0 16,-1 2 0-16,2-4-96 0,0 2-16 0,2 0 0 0,1-1 0 15,1-3-128-15,-1 0 0 0,4 3 0 0,0 0 0 16,2-2 0-16,-1 0 0 0,2-2 0 0,0-1 0 15,3 4 0-15,0-1 0 0,1-1 0 0,0-4 0 16,1 1 0-16,0-3 0 0,1 0 0 0,1-6 0 31,-1 0-464-31,-11-10-32 0,0 0 0 0,40 16-11968 0,-40-16-2384 0</inkml:trace>
  <inkml:trace contextRef="#ctx0" brushRef="#br0" timeOffset="17210.91">17501 8218 16575 0,'0'0'1472'0,"0"0"-1168"16,0 0-304-16,0 0 0 0,0 1 2848 0,0 1 512 15,0-1 96-15,-1 3 32 0,1 1-288 0,-3 2-48 16,2 3-16-16,0-1 0 0,-1 0-1936 0,2 4-400 15,-1 2-80-15,0 1-16 0,1 0-256 0,-1 0-48 16,1 2-16-16,-1-1 0 0,1 2-160 0,-2 2-32 16,1 2-16-16,0-1 0 0,0-4-176 0,-2 2 0 15,2 1 0-15,-2-1 0 0,1 0 0 0,-1-3 0 16,1 0 0-16,0-1 0 0,-1 2-192 0,1-6 48 16,-1 2 0-16,2-6 0 15,0 0-544-15,1-2-96 0,0-2-32 0,1 1-18080 0</inkml:trace>
  <inkml:trace contextRef="#ctx0" brushRef="#br0" timeOffset="17531.18">17782 8556 7359 0,'0'4'656'16,"0"-3"-528"-16,0 1 2864 0,0 1 560 15,0-3 112-15,0 3 32 0,-2 1 272 0,2 2 64 16,-1 4 16-16,1 1 0 0,0 2-2128 0,1 0-448 16,1 0-64-16,-1-3-32 0,1 2-944 0,0-3-192 15,0 2-48-15,1 0 0 0,-1-1-192 0,-1 0 0 16,0-2 0-16,-1 0 0 0,0 0 0 0,0-4 0 15,-1 0 0-15,-1 2 0 0,-2 6-128 0,0 1-32 16,1-3 0-16,-1 0-11840 16,0 1-2368-16</inkml:trace>
  <inkml:trace contextRef="#ctx0" brushRef="#br0" timeOffset="18460.48">18176 8323 9215 0,'-4'3'816'0,"2"-3"-656"0,-1 0-160 0,3 0 0 16,-1 0 1664-16,0 0 320 0,-3-4 48 0,-1 4 16 15,-1-5 736-15,1 1 160 0,3 2 16 0,2 1 16 16,0 1-672-16,0 0-128 0,0 0-16 0,0 0-16 16,0 0-800-16,0 0-144 0,53-16-48 0,-53 16 0 15,0 0-480-15,0 0-96 0,0 0-32 0,55 1 0 16,-55-1-288-16,0 0-64 0,0 0-16 0,40 10 0 16,-40-10-176-16,0 0 0 0,0 0 144 0,31 12-144 15,-26-9 0-15,-1 0 0 0,-1 0 0 0,0-1 0 16,-2 2 0-16,-1 0 0 0,0-2 0 0,-1-1 0 15,0 2 0-15,-2-1 0 0,1 2 0 0,-2-1 0 16,0 0 0-16,-1 1 0 0,-1 2 0 0,1-2 0 16,-1 1 0-16,0-1 0 0,0 2 0 0,-2 0 0 15,1 0 0-15,-1-2 0 0,1 0 0 0,2-2 0 16,0 0 0-16,1 2 0 0,3-1 0 0,0-2-128 16,1 3 128-16,1-2 0 0,2 1 0 0,0 0 0 0,2 0 0 0,0 0 128 15,-5-3-128-15,0 0 176 0,0 0 48 0,0 0 16 16,38 14 0-16,-38-14 0 0,0 0-80 0,24 12-16 15,-24-12 0-15,0 0 0 0,27 16-144 0,-17-7 192 16,0-3-192-16,0 3 192 0,-1 1-192 0,-2-4 0 16,0 4 0-16,1-3 0 0,-3 2 0 0,0-3 0 0,0 4 0 0,-3-1 0 0,1-3 0 0,-2 0 0 15,-1 4 0-15,-1 0 0 0,-2-1 0 0,-1-3 0 32,1 1 0-32,-2-1 0 0,0 3 0 0,-3-2 0 0,0 0 0 0,-1-1 0 15,-1-3 0-15,-1 2 0 0,-1-3 0 0,-1 0 0 16,0 1 0-16,-2-2 0 0,0-1 0 0,-1-1 0 15,0-1-128-15,1 1 128 0,3-1 0 0,-1 0 0 16,2 0 0-16,1-2 0 0,2 4 0 0,1-2 0 16,2-1 0-16,3 2 0 0,1 1 0 0,1-2 0 0,1 2 0 0,-1 0 0 0,0 0 0 15,0 0 0-15,0 0 0 0,0 0 0 0,0 0 0 16,0 0 0 0,59-16-128-16,-59 16-64 0,0 0-16 0,0 0-12608 15,63-4-2528-15</inkml:trace>
  <inkml:trace contextRef="#ctx0" brushRef="#br0" timeOffset="18701.09">18629 8746 18431 0,'-3'6'816'0,"2"-2"160"0,0-1-784 0,1 0-192 15,0-3 0-15,-2 3 0 0,2-3 2112 0,-1 4 368 16,1-2 80-16,-1 2 0 0,1 2-640 0,0 0-144 15,1 2-32-15,0-4 0 0,2-2-976 0,-1 3-192 0,1 2-32 0,1 2-16 0,-1-3-400 0,1 0-128 32,0 1 0-32,-3-3 0 0,0 2 0 0,-1 1 0 0,0-1 0 0,-2 0-144 0,0 3-208 0,-1-3-32 15,-1 1-16-15,-1 2 0 32,0-2-2208-32,0 2-432 0</inkml:trace>
  <inkml:trace contextRef="#ctx0" brushRef="#br0" timeOffset="19394.56">18935 8433 10127 0,'-1'-2'896'0,"0"1"-704"0,1-2-192 0,0 1 0 15,0 1 2336-15,0-2 432 16,0-1 96-16,-1 1 16 0,-1-6 544 0,2 3 112 15,2-3 32-15,-2 9 0 0,0 0-1360 0,0 0-272 16,0 0-48-16,0 0-16 0,33-39-1136 0,-33 39-224 16,0 0-64-16,0 0 0 0,0 0-160 0,58-25-32 15,-58 25-16-15,0 0 0 0,0 0-80 0,56-3-16 16,-56 3 0-16,0 0 0 0,0 0-144 0,50 9 0 16,-50-9 144-16,0 0-144 0,34 14 0 0,-26-8 0 15,1 2 0-15,-1-1 0 0,-1 3 0 0,-1-1 0 16,-1 4 0-16,-2-3 0 0,0 2 0 0,-1 0 0 0,-1 4 0 0,-1 6 0 15,-3-3 0-15,1 0-208 0,-2-3 80 0,-1 2 128 16,-1 5-256-16,-3-3 80 0,1 1 16 0,-3-2 0 16,-1 1 16-16,0 1 0 0,-2-1 0 0,0-2 0 15,0-3 144-15,-2-1-192 0,1 1 192 0,-2-2-192 16,-1 0 64-16,2-7 0 0,0 0 0 0,1-2 0 16,2-4-176-16,1 0-16 0,-1 0-16 0,3-3 0 15,4 2 80-15,0-4 0 0,1 0 16 0,2-1 0 16,1 0 368-16,2 0 80 0,1-4 16 0,-1 10 0 15,0 0 128-15,0 0 32 0,20-44 0 0,-20 44 0 0,0 0-160 0,0 0-32 0,0 0 0 0,49-42 0 32,-49 42 0-32,0 0 0 0,0 0 0 0,55-22 0 0,-55 22 0 0,0 0 0 15,53-8 0-15,-53 8 0 0,40 6-48 0,-40-6-16 0,37 12 0 0,-37-12 0 16,32 17-128-16,-20-8 0 0,-1 0 0 0,-2-3 0 16,-2 4 0-16,-2-3 0 15,-1 4 0-15,-1-3 0 0,-1-2 0 0,-1 3 0 16,1-3 0-16,-2-1 0 0,1 0-240 0,0-4-16 15,1-1-16-15,0 0 0 16,0-1-560-16,-2 1-128 0,0 0 0 0,0 0-16944 16</inkml:trace>
  <inkml:trace contextRef="#ctx0" brushRef="#br0" timeOffset="20061.34">19575 8121 8287 0,'-7'0'736'0,"5"-3"-592"15,-1 3-144-15,2-1 0 0,1 1 2576 0,0 0 496 16,1 0 80-16,-2 0 32 0,1 0 16 0,0 1 16 16,0 4 0-16,-1 1 0 0,2 0-752 0,0 4-160 15,1 3-16-15,1 0-16 0,1 2-1360 0,0-1-272 16,2 4-48-16,1-2-16 0,2 3-160 0,0-1-32 15,1 0-16-15,1 0 0 0,0 1-128 0,1 1-32 16,1-2 0-16,-3-2 0 0,-2-1-208 0,1-1 144 0,1 4-144 0,1 4 128 16,-2-3-128-16,-2 3 0 0,-2-2 0 15,-1 1 0-15,-2 1 0 0,-1-2 0 0,-3 5 0 0,-1-3 0 16,-2-2 0-16,-2 1 0 0,0 1 0 0,-2-2 0 16,-1 1 0-16,0-5 0 0,0 0 0 0,0-1 0 15,0 1 0-15,1-2 0 0,-1 1 0 0,1-3 0 0,2-2 0 0,0-4 0 0,1-2 0 0,0 2 0 31,-1 0 0-31,-2 1 0 0,2-2 0 0,-2 2 0 16,-1-4 0-16,-2 3-256 0,-2 4 64 0,0-3 16 16,0-1-352-16,-2 2-80 0,-2 2-16 0,1-2 0 15,2 0-1200-15,-1 0-240 0,0 0-48 0,-1 2-14000 0</inkml:trace>
  <inkml:trace contextRef="#ctx0" brushRef="#br0" timeOffset="30465.3">12877 8035 4607 0,'2'-3'400'0,"-1"-4"-400"16,0 4 0-16,0 0 0 0,-1 3 576 0,2-4 48 16,0 4 0-16,-1-2 0 0,-1 2 1472 0,0 0 288 15,0 0 64-15,0 0 16 0,0 0 384 0,0 0 80 16,35-38 16-16,-33 35 0 0,0 3-432 0,-2-2-80 16,-2 4 0-16,0-2-16 0,-2 3-768 0,-1 0-160 15,0 0-16-15,-1 1-16 0,-1 2-960 0,-2-3-192 16,-1 4-48-16,0-1 0 0,0 0-80 0,1 0-32 15,0 0 0-15,-1 2 0 0,-1 0-144 0,-2 2 192 0,4 0-192 0,-1 1 192 16,0 0-192-16,0 4 192 0,1-2-192 16,-1 3 192-16,2-3-64 0,-1 2-128 15,0 1 192-15,1 0-64 0,0 3 128 0,1-3 0 0,2 3 16 16,1-1 0-16,1-1-112 0,1 4-32 0,1-1 0 0,1 1 0 16,0-2-128-16,0 1 0 0,1 4 0 0,-1-1 128 15,2-4-128-15,0 4 0 0,-1 1 0 0,2-1 0 16,-1 1 0-16,1-1 0 0,-1-1 0 0,3-2 0 15,-1-2 0-15,0-2 0 0,-1 0 0 0,3 0 0 16,2 2 0-16,-1-2 0 0,1-4 0 0,0 2 0 16,2-2 0-16,3 0 0 0,-1 1 0 0,2-6 0 0,-1 3 0 0,0-1 0 0,0-1 0 0,-1-1 0 15,1-2 0-15,-13-5 0 0,22 11 0 0,-22-11 0 32,0 0-480-32,25 12-32 0,-19-11 0 0,-1 2-18624 15</inkml:trace>
  <inkml:trace contextRef="#ctx0" brushRef="#br0" timeOffset="31638">20274 8907 911 0,'0'0'0'0,"0"0"0"0,0 0 0 0,0 0 0 15,0 0 864-15,0 0 96 0,0 0 0 0,0 0 16 16,0 0 1936-16,0 0 384 0,0-27 80 0,0 23 16 16,2 0-800-16,-2 2-160 0,1-1-16 0,-1 2-16 15,2 1-160-15,1 0-48 0,-1 0 0 0,2 0 0 16,-4 0-720-16,0 0-128 0,0 0-48 0,22 10 0 0,-14-4-352 0,-2 0-80 15,3 4-16-15,-1 3 0 0,2-1-336 0,-1 4-80 16,-1-3-16-16,2 3 0 16,-1 0-192-16,-2 2-32 0,2 1-16 0,-3-2 0 0,0 2-176 0,-2-3 0 0,0 0 0 0,-3-1 0 15,-1-3 0-15,-1-2 0 0,0-1 0 0,-3-3 0 16,0 1 0 0,-2-1 0-16,-1-2 0 0,-2 1 0 15,-1-4-576 1,-2 2 0-16,-1 0 0 0,0 0 0 0,-1 1-2048 0,-1-1-416 0,0 0-80 0,1-1-7072 0,1 2-1424 0</inkml:trace>
  <inkml:trace contextRef="#ctx0" brushRef="#br0" timeOffset="40663.05">21312 8772 11967 0,'-4'3'1072'0,"2"-1"-864"31,1-2-208-31,1 0 0 0,0 1 2192 0,1 2 400 16,0-3 80-16,1 4 16 0,2-2 560 0,0 4 112 15,2 0 32-15,0 2 0 0,3 1-1216 0,-2-3-256 0,-7-6-32 16,0 0-16-16,30 17-1264 0,-30-17-256 0,0 0-48 0,0 0-16 15,47 11-288-15,-47-11 0 0,0 0 0 0,0 0 0 16,53-6-176-16,-53 6 16 0,0 0 0 0,53-19-18144 16</inkml:trace>
  <inkml:trace contextRef="#ctx0" brushRef="#br0" timeOffset="40835.65">21943 8781 6447 0,'1'7'576'0,"-1"-4"-576"0,1-1 0 0,0 0 0 0,1 0 2624 0,-1 0 432 16,0-2 80-16,1 4 0 0,2-1-1264 0,-4-3-256 0,0 0-48 0,0 0-16 15,0 0-1552-15,42 19-144 0,-42-19-112 0,0 0-32 32,0 0-1168-32,50 0-224 0,-50 0-48 0,0 0-6464 15</inkml:trace>
  <inkml:trace contextRef="#ctx0" brushRef="#br0" timeOffset="41030.14">22493 8752 8287 0,'2'4'736'0,"1"-4"-592"0,-1 3-144 15,0-3 0-15,-2 1 2768 0,1 1 528 0,2 1 96 0,2 1 32 0,-5-4-800 0,0 0-144 16,0 0-48-16,34 19 0 15,-34-19-1840-15,0 0-368 0,0 0-80 0,0 0-16 32,46 11-976-32,-46-11-208 0,0 0-32 0,0 0-11072 0</inkml:trace>
  <inkml:trace contextRef="#ctx0" brushRef="#br0" timeOffset="41196.39">22910 8765 23951 0,'0'0'1056'16,"0"0"224"-16,0 0-1024 0,0 0-256 0,0 0 0 0,0 0 0 0,0 0 1104 0,0 0 176 16,0 0 16-16,58-11 16 15,-58 11-1440-15,0 0-304 0,0 0-48 0,62-18-16 0,-62 18 368 0,0 0 128 16,0 0 0-16,63-16 0 0</inkml:trace>
  <inkml:trace contextRef="#ctx0" brushRef="#br0" timeOffset="41351.98">23320 8834 22111 0,'0'0'976'0,"0"0"208"0,0 0-944 0,0 0-240 15,0 0 0-15,0 0 0 0,0 0 2256 0,0 0 416 16,0 0 80-16,53-11 0 0,-53 11-1408 0,0 0-272 16,0 0-64-16,57-4-16 0,-57 4-1184 0,0 0-224 0,0 0-48 0,47 3-16 31,-47-3-2464-31,0 0-480 0</inkml:trace>
  <inkml:trace contextRef="#ctx0" brushRef="#br0" timeOffset="42646.34">24980 8055 9215 0,'0'0'816'0,"0"0"-656"0,24-28-160 0,-24 28 0 16,0 0 1216-16,0 0 192 0,0 0 64 0,31-26 0 15,-31 26 1600-15,31-26 320 0,-31 26 64 0,40-34 0 16,-40 34-1152-16,0 0-224 0,48-29-48 0,-48 29-16 16,0 0-800-16,0 0-176 0,51-13-16 0,-51 13-16 15,0 0-272-15,0 0-48 0,0 0-16 0,0 0 0 0,49 20-272 16,-45-11-48-16,-4-9-16 0,7 18 0 0,-4-10-160 0,-2 3-48 16,0-1 0-16,-1 0 0 0,0-1-128 0,-1 4 0 15,0-1 0-15,-1-2 0 0,1 2 0 0,-1-3 0 16,1 1 0-16,-1 0 0 0,1-1 0 0,0-2 0 15,1-1 0-15,-1 0 0 0,-1 0 0 0,1 2 0 16,0-2 0-16,-2 3 0 0,1-3 0 0,-1 0 0 16,2 0 0-16,-1-2 0 0,0 2 0 0,1-2 0 0,2 1 0 0,-1-1 0 0,3-1 0 15,-3-3 0-15,0 0 0 0,0 0 0 0,0 0 0 0,0 0 0 32,0 0 0-32,46 23 0 0,-46-23 0 0,0 0 0 15,0 0 0-15,0 0 0 0,52 16 0 0,-52-16 0 16,0 0 128-16,0 0-128 0,34 24 0 0,-34-24 0 15,0 0 0-15,13 23 0 0,-12-15 0 0,-1 2 0 0,-3 0 0 0,-2 0 0 0,1 2 128 0,-5 1-128 16,0-1 128-16,-2 0-128 0,0 2 256 0,0-2-16 16,-2 3-16-16,1-1 0 0,1-2-48 0,-1 2-16 15,-1 1 0-15,1-3 0 0,1 0-160 0,0-2 128 16,-1 4-128-16,1-2 128 16,1 1 48-16,1-4 0 0,1 0 0 0,3-1 0 15,1 0-48-15,2-2 0 0,2 1 0 0,1-1 0 16,-1-6-128-16,0 0 0 0,0 0 0 0,0 0 0 15,30 23 0-15,-30-23 0 0,0 0 0 0,0 0 0 16,0 0 0-16,53 21 0 0,-53-21 0 0,0 0 0 16,0 0 0-16,43 26 0 0,-43-26 0 0,0 0 0 15,29 27 0-15,-29-27 0 0,0 0 0 0,25 29 0 16,-25-29 0-16,13 20 0 0,-8-10 0 0,-1-1 0 0,0 0 0 16,-3 0 0-16,1-2 0 0,-1 2 0 0,1-2 0 0,-2 2 0 15,1-2 0-15,-1 0 0 0,1 1 0 0,-1-2 0 16,0 1 0-16,1-1 0 0,1 0 0 0,-2 0 0 15,1-2 0-15,-1 2 0 0,1-2 0 0,-1 2 0 16,1-4 0-16,-1 5 0 0,2-4 0 0,-2 3 0 0,1-2 0 0,0 2 0 0,-1-6 0 16,5 10 0-1,-4-4 0-15,0 1 0 0,1 1 0 0,-2-2 0 16,1 4 0-16,-1-2 0 0,0 2 0 0,0-2 0 16,0 1 0-16,0 1 0 0,0 0 0 0,0-2 0 15,0 2 0-15,0-2 0 0,-1 0 0 0,-1 2 0 16,1 0 0-16,0 1 0 0,-3-1 0 0,2 0 0 0,-1 2 0 0,1-2 0 0,-1 3 0 0,1-5 0 15,-1 3 128-15,1 1-128 0,0-1 0 0,-1 0 0 16,1 1 0-16,-2-2 0 0,0 2 0 0,0 0 0 16,1 0 0-16,-2-1 0 15,0 0 0-15,0 0 0 0,0-1 0 0,0 0 0 16,0 0 0-16,-1-1 0 0,-2 1 0 0,1 2 0 16,-3-2 0-16,-1-2 0 0,-1 2 0 0,-3 0 0 15,-4 0 0-15,1 0 0 0,-3 1 0 0,2 2 0 0,1-4 0 0,2 1 0 0,-1-1 0 0,5 1 0 16,3-4-128-16,2 0 128 15,3 0 0-15,1-2 0 0,3 0-384 0,0-4 0 0</inkml:trace>
  <inkml:trace contextRef="#ctx0" brushRef="#br0" timeOffset="82837.45">13303 11257 10127 0,'0'-3'896'16,"0"2"-704"-16,0 1-192 0,0 0 0 16,0 0 1888-16,0 0 352 0,0-3 64 0,-1 3 0 15,1-2 880-15,0 1 160 0,-2 2 48 0,2 1 0 16,0-2-1216-16,0 3-256 0,0 1-32 0,2 2-16 0,-2 0-928 0,2 1-192 15,1 2-48-15,-1 1 0 0,2 0-256 0,-1 1-64 16,2 1-16-16,-2-1 0 0,-1 2-32 0,1 2 0 16,-1 1 0-16,-1-3 0 0,2 5 32 0,-3 1 0 15,1 4 0-15,0 1 0 0,1 2-16 0,-2-3 0 16,1-2 0-16,-1 1 0 0,0 0-96 0,0 0-32 16,0 1 0-16,0-5 0 0,-1 0-224 0,-1-1 176 15,1-4-176-15,0 2 160 0,0-5-160 0,-1 0 0 16,1-1 0-16,0 1 128 0,1-4-128 0,-1 0 0 15,1 1 0-15,-3 0 0 0,2-1 0 0,-1 0 0 16,-1-2 0-16,1-1 0 0,-1 2 0 0,1-3 0 16,0 3 0-16,1-4 0 0,-1 1-128 0,-1 1 128 0,1 0 0 0,-2 0 0 0,2 1-160 0,-1-4 160 15,2 1-208-15,-2 0 80 32,2-1-448-32,0-1-96 0,1 0-16 0,1-6 0 15,3 1-496-15,0-2-96 0,-4 8-32 0,0 0-16576 0</inkml:trace>
  <inkml:trace contextRef="#ctx0" brushRef="#br0" timeOffset="83638">13778 11417 6447 0,'-3'-2'576'0,"2"1"-576"15,0-2 0-15,-1 3 0 16,2-2 1216-16,-1 0 128 0,1 2 16 0,-1 0 16 15,-1-2 1760-15,-2-2 368 0,0 2 64 0,-1 2 16 16,0-3-752-16,0 2-144 0,-1 2-16 0,0-1-16 16,0 3-1056-16,-2-1-192 0,2 2-64 0,-1-2 0 15,-1 3-592-15,1 0-128 0,-1 2-32 0,2-1 0 16,3 0-288-16,-2 0-64 0,1 4-16 0,-1 0 0 16,1 0-32-16,-1 2-16 0,2 3 0 0,-1 2 0 15,1-1-176-15,0 3 192 0,1 2-192 0,0 1 192 16,1 2-192-16,1-2 0 0,0-1 0 0,1-1 128 0,1 1-128 15,1-3 0-15,2-2 0 0,0 4 0 0,2-5 0 0,1 1 0 16,0 0 0-16,2-2 0 0,3-2 0 0,-1 0 0 0,2-3 128 0,-1-3-128 16,3 1 0-16,-16-7 0 15,0 0 0-15,55 1 0 0,-55-1 0 0,0 0 0 16,60-14 0-16,-60 14 0 0,0 0 0 0,57-31 0 16,-57 31 0-16,0 0 0 0,52-44-128 0,-52 44 128 15,0 0 0-15,33-55 0 0,-33 55 0 0,14-39 0 16,-14 39-144-16,7-39 144 0,-5 21-144 0,-2 1 144 15,-2 2-208-15,-1-4 80 0,-1 3 128 0,-2 0 0 16,-2 0 0-16,0 0 0 0,-2 1 0 0,-1 1 176 0,-2 2-48 0,-1-3 0 0,-5 2 128 0,0 0 0 31,-2-2 16-31,0 4 0 0,0-1 32 0,0 2 0 16,2 4 0-16,-1-3 0 0,0 3-96 0,3 2-16 0,1 1 0 16,1-2 0-16,2 3-64 0,4 2-128 0,1 0 176 0,2 0-176 15,1 0 160-15,2 0-160 0,1 0 128 0,2 0-128 16,1 0 0-16,2 0 0 0,2 0 0 0,1 0 0 0,-6 0-208 0,0 0-128 15,0 0-32-15,56-12 0 16,-56 12-480 0,0 0-112-16</inkml:trace>
  <inkml:trace contextRef="#ctx0" brushRef="#br0" timeOffset="84519.45">14344 11649 11055 0,'0'2'976'0,"0"-2"-784"0,0 0-192 0,0 0 0 16,0 0 1872-16,0 0 336 0,0 0 64 0,0 4 16 0,0-2 464 0,0 2 112 16,0 0 16-16,1-1 0 0,-1 0-1008 0,0-1-192 15,1 0-32-15,1 0-16 16,0-2-800-16,1 0-144 0,-1-2-48 0,2 0 0 0,0-3-304 0,0 4-64 16,0-3-16-16,1-1 0 0,1 2-128 0,1-1-128 15,-1 2 144-15,-6 2-144 0,0 0 0 0,0 0 0 16,0 0 0-16,0 0 0 0,0 0 0 15,0 0 0-15,45 0 0 0,-42 2 0 0,-1 2-272 0,-2 2 48 16,0 0 16-16,-1 0 0 0,0 0-112 0,-3 1-32 16,1-1 0-16,-1 1 0 0,0-3 208 0,-2 2 144 15,-2 0-192-15,-1 1 192 0,0-1 0 0,-3-3 0 16,0 2 0-16,0-5 0 0,1 2 272 0,0-4-32 16,2 0-16-16,0-4 0 0,2 0 288 0,0-2 64 15,2 2 16-15,1-3 0 0,2 2-160 0,0-2-48 16,1 1 0-16,2 0 0 0,1-2-64 0,1 4 0 0,1-3-16 0,0 3 0 15,1 0-32-15,1 2 0 0,-1-2 0 0,2 4 0 16,-1-2-16-16,2 4-16 0,-2-3 0 0,0 3 0 16,2 0-64-16,-1 0-16 0,0 3 0 0,1-1 0 15,-2 0-160-15,-1 0 128 0,0 2-128 0,1 1 128 16,0 1-128-16,0-1 0 0,1 1 0 0,-4 3 128 16,1-3-128-16,0 0 0 0,-1 0 0 0,-1 0 0 15,0 1 0-15,-1-1 0 0,-1-2 0 0,-1-1 0 16,1 1 0-16,-2 1 0 0,-1-4 0 0,2 2 0 15,-1-1-336-15,-1-2-48 0,1 0-16 0,-2-2 0 32,1-1-336-32,1-1-64 0,1-2-16 0,1 0-11536 0,1-1-2320 0</inkml:trace>
  <inkml:trace contextRef="#ctx0" brushRef="#br0" timeOffset="85488.92">14959 11453 911 0,'2'-4'0'0,"-1"1"0"0,1-2 0 0,-1 1 0 0,-1 3 1168 0,0-2 160 15,1 3 16-15,-1-3 16 0,1-3 1328 0,-1-1 272 16,0 1 48-16,-2 0 16 0,1 2-48 0,-3-1-16 16,0 4 0-16,-2-1 0 0,1 2-688 0,-2 0-144 15,-1 2-16-15,-2-2-16 0,2 1-704 0,-1 2-144 16,-2 0-32-16,0 0 0 0,-2 3-576 0,1-3-128 16,0 2-32-16,-3 1 0 0,1 2-224 0,-1-1-64 15,0 0 0-15,1 2 0 0,-1-1-16 0,0 2-16 16,1 3 0-16,1-2 0 0,2 1-32 0,1 3 0 15,0-5 0-15,2 5 0 0,2-2 0 0,1 2 0 0,3-1 0 0,1-2 0 16,2 2-128-16,0-2 160 0,4 0-160 0,2-2 160 16,3-1-160-16,1-2 0 0,1 0 0 0,0-3 0 15,4 0 0-15,-16-4 0 0,0 0 0 0,54 0 0 16,-54 0-144-16,0 0 144 0,62-16 0 0,-62 16 0 16,0 0 0-16,55-27-128 0,-55 27 128 0,0 0 0 15,53-36 0-15,-53 36-192 0,0 0 192 0,0 0-160 0,42-54-16 0,-42 54 0 0,0 0 0 0,0 0 0 31,15-47 176-31,-15 37 0 0,0 1-144 0,-2-1 144 16,0 4 0-16,-1 0 0 0,0 0 0 0,0 2 0 16,1 1 0-16,-1 0 240 0,1 0-64 0,-2 1-16 15,2 1 96-15,-1 1 0 0,2 0 16 0,0 0 0 0,0 1-16 0,-1 0 0 16,1 3 0-16,0-1 0 0,1 4-32 0,0-1-16 16,0 2 0-16,0 2 0 0,0 3-80 0,0 0-128 15,1 2 176-15,0 5-176 0,1 2 160 0,-1 1-160 0,0 2 128 0,-1 3-128 16,0 0 128-16,-1 4-128 15,0-1 0-15,-1-1 128 0,0-3-128 0,-2 3 0 16,-1 3 0-16,0-1 128 0,0-1-128 0,-1-2 0 16,1-3 0-16,1-7 0 0,2-3 0 0,-1-1 0 15,1 1 0-15,1-1 0 0,-2-4 0 0,2 0 0 16,1-3 0-16,-1-2 0 0,0 0 0 0,1-3 0 0,0-3-144 0,0 0 144 31,1-3-512-31,-1 0 0 0,1-6 0 0,0-1 0 16,1-2-112-16,-2 12-16 0,0 0 0 0,9-49 0 15,-9 49-992-15,0 0-208 0</inkml:trace>
  <inkml:trace contextRef="#ctx0" brushRef="#br0" timeOffset="86160.96">15344 11708 12895 0,'0'0'1152'16,"0"0"-928"-16,0 0-224 0,0 0 0 0,0 0 1600 0,0 0 288 0,0 0 48 0,0 0 16 15,2 1 832-15,-2 2 160 0,0-1 48 0,1-2 0 16,1 0-912-16,1 0-176 0,0 0-48 0,2 0 0 16,0 0-832-16,0-2-160 0,3-1-32 0,-2-1-16 15,1 2-416-15,1 1-80 0,-3-2 0 0,1 3-16 16,0-2-176-16,2 1-128 0,-1 2 192 0,0-1-192 16,0 0 0-16,0 0 0 0,-1 2 0 0,-1-2 0 15,0 3 0-15,-1 0 0 0,-2 0 0 0,-1 1 0 16,-1-1 0-16,0 2 0 0,-1 0-128 0,-1 0 128 15,-2 1-192-15,-2-2 192 0,0 2-208 0,-2-3 80 16,1 0 128-16,-2 1-208 0,-1 0 80 0,-2-2 128 16,0 2-144-16,-1-1 144 0,0-3 0 0,0 0 0 15,2-3 0-15,0-1 0 0,2 1 0 0,3-4 144 16,1 2 48-16,1 1 16 0,2-1 0 0,2 1 0 16,0-2-16-16,1 2 0 0,2-2 0 0,-1 2 0 0,3-1-32 15,1 1-16-15,-1 2 0 0,3 1 0 0,-2-2-144 0,0 1 0 16,3 1 144-16,-2 1-144 0,3-3 0 0,-4 3 0 15,0-1 0-15,1 1 0 0,1 1-240 0,1 2-64 16,0-3-16-16,2 0-12176 16,1 3-2448-16</inkml:trace>
  <inkml:trace contextRef="#ctx0" brushRef="#br0" timeOffset="86907.56">15736 11468 17503 0,'-6'-4'768'0,"1"2"176"15,0-1-752-15,2 2-192 0,1-1 0 0,1 2 0 16,-1 0 2368-16,-2 0 432 0,-1-3 80 0,-1 2 32 16,0 1-16-16,1 0 0 0,1 4 0 0,1-2 0 15,3 4-1616-15,0 0-320 0,2 2-64 0,0 2 0 16,2 1-384-16,0-1-64 0,-1 0 0 0,2 2-16 16,4 0-128-16,0 5-32 0,2-1 0 0,0 0 0 15,1 0-128-15,1 0-16 0,0 0-128 0,1 1 192 0,-1 1-192 0,2-1 0 16,-1-1 128-16,-2-2-128 15,1 0 0-15,-1 2 0 0,0-2 0 0,-2 2 0 0,-2-4 0 0,-1 3 0 16,-1 1 0-16,0 0 0 0,-2 3 0 0,-1-3 0 16,-2 3 0-16,0-7 0 0,-1 2 0 0,-1 0 0 15,-2 0 0-15,1-2 0 0,-2 5-224 0,-1-8 64 16,0 3 16-16,-1-3 0 0,0 1-16 0,-3-1 0 16,1-4 0-16,-1 0 0 0,0 1 16 0,-2-5 0 15,1 4 0-15,-1-5 0 0,-1 0 0 0,-1-2 0 16,3-1 0-16,-2 0 0 0,-1-1-48 0,0-2 0 0,2-1 0 0,0-1 0 0,0-2 192 0,2-4-192 15,0 2 192-15,2 0-192 0,2-3 192 0,1 1 0 16,2-1 0-16,2 15-128 16,0 0 128-16,4-45 0 0,-4 45 0 0,0 0 0 15,17-54 0-15,-17 54 192 0,0 0-64 0,28-54 0 16,-28 54 0-16,0 0 16 0,39-53 0 0,-39 53 0 16,0 0-144-16,40-50 128 0,-40 50-128 0,0 0 128 15,49-44-128-15,-49 44 0 0,0 0 0 0,0 0 0 16,52-45 0-16,-52 45 0 0,0 0 0 0,0 0 0 0,0 0 0 0,0 0 0 0,44-38 0 15,-40 34 0 1,-2 2-224-16,0-2 32 0,-2 2 0 0,-2-1 0 0,1 2-16 0,-1 1 0 0,-1-3 0 0,-2 2 0 31,0-1 208-31,-1-2 0 0,-1 2 0 0,-2-2 0 16,-2-1 0-16,0 0 0 0,0 0 208 0,0 1-64 0,-3-2 112 0,0 0 32 16,1 2 0-16,-3-2 0 0,0 0-48 15,-2 0-16-15,2-1 0 0,0-1 0 0,0 3-96 0,2-1-128 16,3 0 176-16,1-1-176 0,2 2 128 0,0 2-128 15,2-1 0-15,1-2 0 0,1 3 0 0,3 2 0 16,0 1-208-16,1 0 80 16,2-2-480-16,1 2-96 0,1-3 0 0,-4 3-17728 15</inkml:trace>
  <inkml:trace contextRef="#ctx1" brushRef="#br0">24110 11586 0,'-57'12'0,"-46"10"0,9 3 16,16 1 0</inkml:trace>
  <inkml:trace contextRef="#ctx0" brushRef="#br0" timeOffset="87865.57">16470 11630 13823 0,'-2'-1'1216'0,"1"1"-960"16,2-3-256-16,1 3 0 0,-1 0 2128 0,0-2 384 15,-1 1 80-15,4-2 16 0,0 1 560 0,3 0 112 16,-7 2 32-16,0 0 0 0,0 0-1456 0,0 0-272 0,53-6-64 0,-53 6-16 0,0 0-864 0,43 0-192 15,-43 0-16-15,0 0-16 0,47-3-176 0,-47 3-48 16,0 0 0-16,44-5 0 16,-44 5-192-16,0 0 0 15,0 0 128-15,0 0-128 0,48-4 0 0,-48 4 0 0,0 0 0 16,0 0 0-16,0 0 0 0,0 0 0 16,0 0 0-16,0 0 0 15,0 0-544-15,0 0 0 0,0 0 0 0,0 0 0 16,43-35-1760-16,-44 32-336 0,0 0-80 0,-3 1-12640 0</inkml:trace>
  <inkml:trace contextRef="#ctx0" brushRef="#br0" timeOffset="88178.3">16450 11756 9215 0,'-4'6'400'0,"3"-3"96"15,0-2-496-15,1 2 0 0,0-1 0 0,0-2 0 0,0 4 2304 0,1-3 352 16,1 4 80-16,2-1 16 0,2 2-256 0,2-4-64 16,-1 2 0-16,3-2 0 0,-10-2-768 0,0 0-144 0,0 0-48 0,53-8 0 0,-53 8-208 0,0 0-48 31,51-13-16-31,-51 13 0 0,0 0-528 0,46-3-96 0,-46 3-32 0,0 0 0 0,0 0-416 0,42 1-128 15,-34 1 0-15,0-2 0 0,-1 3 0 0,-1-3-256 32,-6 0 64-32,0 0 0 15,0 0-1440-15,0 0-288 0,0 0-48 0</inkml:trace>
  <inkml:trace contextRef="#ctx0" brushRef="#br0" timeOffset="89540.39">17193 11607 9215 0,'-2'1'816'16,"-1"-1"-656"-16,3 0-160 0,0 0 0 0,0 0 1920 0,0 0 368 0,-1-1 64 0,1 1 16 15,0-3 672-15,0-1 144 0,2 2 16 0,1-2 16 16,-3 4-736-16,0 0-160 0,0 0-16 0,0 0-16 15,0 0-1120-15,31-53-208 0,-31 53-64 0,0 0 0 16,8-43-512-16,-8 43-128 0,0 0 0 0,2-45-16 16,-4 29-48-16,0 0 0 0,-1 0 0 0,-2 0 0 15,2 1-16-15,-3 1-16 0,1 2 0 0,-2 0 0 16,1-1 48-16,-1 3 16 0,-1 1 0 0,1-1 0 16,1 3-32-16,-2-1-16 0,2 4 0 0,1 0 0 15,2 2-176-15,-1 2 192 0,1 0-192 0,2 0 192 16,1 0-64-16,0 0 0 0,1 2 0 0,3 2 0 0,0 0-128 15,2-2 160-15,3 4-160 0,-1-2 160 0,2 2-160 0,3-2 0 16,0 5 0-16,2-3 0 0,0 1 0 0,1 0 0 0,1-1 0 0,1 0 0 16,0-4 0-16,1 2 0 15,-1 0 0-15,1 1 0 0,-2 0 0 0,-1 1 0 16,0 0 0-16,-1-1 0 0,-1 0-128 0,-2 0 128 16,0 1 0-16,-1-2 0 0,1-1 0 0,-1 2 0 15,0-1 0-15,-1-1 0 0,-2 0 0 0,1 1 0 16,-2-1 0-16,0-2 0 0,-2 1 0 0,-2 1 0 0,1 0 0 0,-1 0 0 0,-2-2 0 0,0 2 0 15,-1 0 0-15,0 1 0 0,0 1 0 0,-1-1 0 32,1-1 0-32,-3 2 0 0,2 1 0 0,-1 2 0 15,0-2 0-15,0 0 0 0,-1 0 0 0,1 2 0 0,-1 1 0 16,0-3 0-16,0 1 0 0,0 2 0 16,-1-1 0-16,0-1 0 0,0 0 0 0,1 2 0 15,-1-2 0-15,0 2 0 0,1-2 0 0,-1 4 0 0,0-1 0 0,0 3 128 16,1-1-128-16,-2-1 128 0,1 4-128 0,-1 1 128 15,-1 3-128-15,-1 0 128 0,0 2-128 0,0 2 128 16,-2-1-128-16,1-2 0 0,0-2 144 0,0 2-144 16,-1 1 0-16,-1 1 0 0,0-2 0 0,1-1 128 15,2-5-128-15,1 0 0 0,0-2 0 0,-1-2 0 16,3 0 0-16,-1-1 0 0,2 0 0 0,-1-5 0 16,3 1 0-16,0-1 0 0,1-1 0 0,0-2 0 15,0 1 0-15,1-2 0 0,0 0 0 0,2 0 0 16,-1 0 0-16,1-2 0 0,-1 1 0 0,2-2-128 0,-2 3-48 0,2-2 0 0,-1 0 0 0,-1 2 0 15,2-2-160-15,0-2-48 0,-1 1 0 0,1-4 0 32,-4 7-208-17,0 0-48-15,0 0-16 0,0 0-11968 0,0 0-2400 0</inkml:trace>
  <inkml:trace contextRef="#ctx0" brushRef="#br0" timeOffset="90436.84">17789 11576 10127 0,'0'-4'896'0,"0"1"-704"16,1 1-192-16,-1 1 0 0,0 2 1920 0,2-2 368 15,0-2 64-15,2-3 16 0,-4 6 768 0,0 0 144 16,0 0 48-16,0 0 0 0,0 0-992 0,55-42-192 15,-55 42-32-15,0 0-16 0,0 0-1120 0,61-17-208 16,-61 17-64-16,0 0 0 0,44-2-336 0,-29 2-80 16,0 3-16-16,-1 1 0 0,1 2-48 0,-2 0-16 15,0 1 0-15,-2 2 0 0,-3 1-48 0,1-1-16 16,-3 1 0-16,0-1 0 0,-1 1-144 0,-2 0 160 16,0 1-160-16,-1 0 160 0,-1 2-160 0,-1-2 0 15,0 3 0-15,-3-2 128 0,2 0-128 0,-2 1 0 16,-1 0 0-16,-2 0 0 0,-1 0 0 0,0 2 0 0,0-1 0 0,-2 1 0 15,-2-3 0-15,0 4-176 0,-2-4 48 0,1 1 0 16,0-2-128-16,-1 0-32 0,0 1 0 0,-2-1 0 16,-1 1 32-16,0-3 16 0,0-2 0 0,1-1 0 15,2-2 64-15,1-2 16 0,1-2 0 0,0 0 0 16,1-2 160-16,1-2-160 0,1-1 160 0,0-1-160 16,2 1 160-16,0-4 0 0,2 0 0 0,2 2 0 0,-1-3 0 0,3 1 144 15,0 1-144-15,0 8 160 16,0 0-16-16,0 0 0 0,0 0 0 0,24-51 0 0,-24 51 16 0,0 0 0 0,0 0 0 0,45-36 0 15,-45 36 16-15,0 0 0 0,50-16 0 0,-50 16 0 32,0 0 16-32,49-2 0 0,-30 2 0 0,-1 3 0 0,-2 0-64 15,0 3 0-15,1-2 0 0,-4 4 0 0,1-1-128 0,-3 3 160 16,0-2-160-16,-2 2 160 0,-2 2-32 0,-1 2 0 16,0-2 0-16,-2 2 0 0,0 1 0 0,-3-2 0 15,0 2 0-15,1-1 0 0,-2 1 0 0,0-3 0 16,-2 0 0-16,0 0 0 0,-1-1-128 0,1-1 0 0,-1 0 144 0,1-2-144 15,1-2 0-15,-2 1 0 16,2-4 0-16,1-2 0 0,-1 2 0 0,1-3 0 16,0-3 0-16,0 0-128 15,1-1-320-15,0-2-48 0,1-4-16 0,-2 10 0 16,0 0-272-16,0 0-64 0,13-47-16 0,-13 47-11408 0,0 0-2272 16</inkml:trace>
  <inkml:trace contextRef="#ctx0" brushRef="#br0" timeOffset="90988.58">18584 11537 18431 0,'-5'0'816'0,"3"-2"160"0,-1 2-784 0,2-3-192 0,0 2 0 0,0 1 0 0,-1 0 2400 0,-1-2 432 0,-4 0 96 0,-1 1 16 32,-3 1-64-32,-2 1-16 0,1 3 0 0,1 2 0 15,1 0-1712-15,-1 2-320 0,1 2-80 0,0 1-16 0,1 3-288 0,-1-2-64 16,1 6-16-16,0 1 0 0,3 1-128 0,-1 2-32 16,1 3 0-16,3-3 0 0,1 3-80 0,1 1-128 15,4-2 176-15,-1 0-176 0,3 1 160 16,0-6-160-16,-1-1 128 0,2-1-128 15,3 0 0-15,0 1 0 0,4-2 128 0,0-1-128 0,1-3 0 0,1-5 0 16,-2 2 0-16,5-6 0 0,-18-3 0 0,38-3 0 16,-38 3 0-16,0 0 0 0,68-22-240 0,-68 22 80 15,0 0 16-15,62-43 0 0,-62 43-48 0,0 0-16 16,54-59 0-16,-54 59 0 0,0 0-80 0,40-63-16 16,-40 63 0-16,0 0 0 0,25-63-64 0,-25 63-16 0,0 0 0 15,8-57 0-15,-8 57 96 0,-2-34 16 0,-3 19 0 16,-1 1 0-16,-1-1 272 0,-2 2 0 0,-1 1-128 0,-1-1 128 15,-2 3 128-15,0-2 96 0,-2 2 16 0,-3 0 0 16,1 1 80-16,-1 6 0 0,-1-1 16 0,0 4 0 16,0 4 48-16,0-1 0 0,2 6 0 0,0 1 0 15,-2 0-48-15,2 5 0 0,2-3 0 0,0-1 0 16,3 4-144-16,0-3-48 0,4 1 0 0,2-2 0 16,1-2-144-16,1-3 0 0,3-3 0 0,1 0 0 31,2-3-768-31,2-4-48 0,-4 4 0 0,0 0-18240 0</inkml:trace>
  <inkml:trace contextRef="#ctx0" brushRef="#br0" timeOffset="165888.76">27522 14760 7359 0,'-3'6'656'16,"1"-1"-528"-16,1-5-128 0,0 0 0 0,1 0 1904 0,-2 0 336 15,2 0 80-15,-2 0 16 0,-2 5 832 0,-1 1 160 16,3 0 48-16,0-3 0 0,2-1-1040 0,0-2-208 16,0 0-32-16,0 0-16 0,0 0-784 0,0 0-144 15,0 0-48-15,0 0 0 0,50-24-416 0,-50 24-96 16,0 0-16-16,0 0 0 0,51 3-256 0,-51-3-48 15,0 0-16-15,0 0 0 0,49 6-112 0,-49-6-16 16,21 13-128-16,-12-1 192 0,-3 0-192 0,-1 2 0 16,0-2 128-16,-4 1-128 0,0 3 0 0,-2-1 0 15,0-2 0-15,-3 2 0 0,0 1 0 0,-2-2 0 0,-1 1 0 0,-1-2 0 16,-2 2-288-16,1-5 0 0,-1 0 0 0,-1 0 0 16,-4 1-96-16,-1-1 0 0,0-4-16 0,-1 0 0 31,0-2-48-31,1 0 0 0,-2-4 0 0,0 0 0 0,3 0 240 0,3-4 32 0,2-2 16 0,1 0 0 15,3-1 304-15,3 1 64 0,0-1 16 0,3-2 0 16,0 9 224-16,0 0 32 0,0 0 16 0,0 0 0 16,25-37-48-16,-25 37 0 0,0 0 0 0,0 0 0 15,0 0-32-15,0 0-16 0,60-10 0 0,-60 10 0 16,0 0-176-16,47 12-32 0,-47-12-16 0,31 17 0 16,-31-17-176-16,29 21 128 0,-29-21-128 0,23 22 128 15,-13-10-128-15,-1-2 0 0,-2 2 0 0,1-2 0 0,-2 0 0 0,-1-1 0 0,0-3 0 0,0-2 0 31,0-2 0-31,-5-2-192 0,0 0 32 0,0 0 16 16,0 0-768-16,38-34-160 0</inkml:trace>
  <inkml:trace contextRef="#ctx0" brushRef="#br0" timeOffset="166421.19">27977 14907 29487 0,'-5'4'1296'0,"4"-2"288"0,1-2-1264 0,-1 1-320 16,-1-1 0-16,0 0 0 0,2 0 1904 0,0 0 320 16,0-1 64-16,0 1 16 0,0-5-832 0,0 5-144 15,0 0-48-15,0 0 0 0,5-32-704 0,-5 32-128 16,2-22-48-16,-2 9 0 0,0 0-176 0,-1-4-32 16,1-1-16-16,-1 3 0 0,-2 2-48 0,2 0-128 0,-1 1 192 0,-1 0-64 15,1 2-128-15,-2 0 0 0,1-1 0 0,0 1 0 16,-1 0 0-16,2 0 0 0,-1 5 0 0,1 1 0 15,0 1 0-15,1-1 0 0,0 4 0 0,1-2 0 16,0 2 0-16,0 0 0 0,1 0 0 0,0 2 0 16,-1-2 0-16,0 0 0 0,13 10 176 0,-7 0-176 15,0-4 128-15,2 3-128 0,0 1 0 0,-8-10 0 16,16 12 128-16,-16-12-128 0,0 0 0 0,0 0 0 16,39 20 128-16,-39-20-128 0,0 0 0 0,37 12 0 15,-37-12 0-15,0 0 128 0,0 0-128 0,49 9 0 16,-49-9 0-16,0 0 0 0,0 0 0 0,0 0 0 15,47 10 0-15,-47-10 0 0,0 0 0 0,0 0 0 0,26 13 0 0,-22-9 0 16,-4-4 0-16,7 11 0 0,-3-5 0 0,-3 0 0 16,0 2 0-16,1 0 0 0,-1 0 0 0,-2 4 0 15,-1-2 0-15,1 3 0 0,-1-1 0 0,-1 0 128 16,0 2-128-16,-1 1 0 0,-1 1 0 0,-1-1 0 16,0-2 0-16,-2 2 0 0,1 1 128 0,-2-2-128 15,0 2 0-15,1-1 0 0,-1 1 0 0,-1-4 0 16,2 0 0-16,-1 0 0 0,1 0 0 0,3-1 0 15,-1-1 0-15,1-3 0 0,2 2 0 0,-1-3 0 16,1-3 0-16,2 0 0 0,0-3-288 0,0 0 0 16,2-2 0-16,1-1 0 15,-2 3-560-15,0 0-112 0,0 0-32 0,24-35-17824 0</inkml:trace>
  <inkml:trace contextRef="#ctx0" brushRef="#br0" timeOffset="166771.1">28489 14801 911 0,'1'2'0'0,"-1"-2"0"0,0 0 0 0,1 0 0 16,-1 0 5024-16,0 0 928 0,-1 1 176 0,0 2 32 16,-2-1-1216-16,-2 4-240 0,1 1-48 0,-4 0-16 15,1 3-2848-15,1 1-576 0,-3 3-128 0,1-2 0 16,2 0-464-16,-1 5-96 0,-1-4-16 0,1 4 0 16,1 1-272-16,1 0-64 0,1 1-16 0,2-1 0 15,0-2-160-15,4 3 128 0,-1-3-128 0,4 0 128 16,1 0-128-16,1-3 0 0,3-3 0 0,1-1 0 15,-11-9 0-15,29 15 0 0,-29-15 0 0,0 0 0 16,42 4-256-16,-42-4 80 0,0 0 16 0,58-14 0 31,-58 14-416-31,0 0-64 0,58-31-32 0,-58 31 0 0,0 0 48 0,45-38 16 0,-45 38 0 0,0 0 0 0,23-44 208 0,-23 44 32 16,0 0 16-16,6-44 0 0,-8 31 352 0,-3-2 128 16,-1 1 0-16,-2-2 0 0,-3 1 304 0,0-1 48 15,-2 0 16-15,-2 1 0 0,0 3-96 0,-1-2-16 16,-3 2 0-16,-1 2 0 0,1 0-384 0,-1 4 128 0,1 1-128 0,3 4 0 0,4-2-128 0,3 3-128 15,3 0 0-15,6 3-18816 16</inkml:trace>
  <inkml:trace contextRef="#ctx0" brushRef="#br0" timeOffset="175610.25">27575 13077 7359 0,'-6'-3'656'0,"2"0"-528"16,2 0-128-16,0 2 0 0,1 0 1328 0,0-1 224 16,0 2 48-16,0-3 16 0,-2 0 1136 0,1-3 240 15,-2 0 32-15,-1-3 16 0,1 2-336 0,2 1-64 16,-2-1-16-16,3 4 0 0,1-3-880 0,1-1-176 15,0 4-32-15,2-3-16 0,-3 6-752 0,0 0-160 16,0 0-32-16,0 0 0 0,0 0-256 0,0 0-48 0,53-29-16 0,-53 29 0 16,0 0-64-16,0 0-32 15,64-6 0-15,-64 6 0 0,0 0-160 0,50 6 0 16,-50-6 0-16,0 0 128 0,39 19-128 0,-39-19 0 0,0 0 0 0,24 26 0 16,-19-17 0-16,-3 4 0 0,1-1 0 0,-2 2 0 15,-1 1 0-15,-3 1 0 0,1-3 0 0,-3 5 0 16,-1-2 0-16,-2 0 0 0,-1 0 0 0,-1 0 0 15,-2-1-144-15,0-2 144 0,0 0 0 0,-3-1 0 16,0 2-144-16,-2-3 144 0,1-1 0 0,-2 0-144 0,1-2 144 0,-1 0 0 0,-2-2 0 0,0 0-128 31,0-3 128-31,2 0 0 0,0-3 0 0,3 0 0 16,4 0 0-16,3-3 0 0,1 0 0 0,5-3 0 0,1 2 0 0,1-2 0 0,2 0 0 0,-2 6 0 16,0 0 0-16,0 0 0 0,0 0 0 0,30-32 0 31,-30 32 0-31,0 0 0 0,0 0 0 0,57-19 0 0,-57 19 0 0,0 0 0 15,62-10 0-15,-62 10 128 0,0 0-128 0,63-2 0 16,-63 2 0-16,0 0 128 0,57 8-128 0,-57-8 0 16,0 0 0-16,44 18 0 0,-44-18 0 0,0 0 0 15,0 0 0-15,32 24 128 0,-28-15-128 16,0-3 0-16,-2 2 0 0,-1-2 0 0,1 0 0 0,-1 0 0 16,-1 0 0-16,1-2 128 0,-1-1-128 0,1-2 0 15,-1 1 0-15,2-2 0 0,0 3-208 0,-1-6-16 16,-1 3 0-16,0 0-18496 0</inkml:trace>
  <inkml:trace contextRef="#ctx0" brushRef="#br0" timeOffset="175906.49">28076 12963 2751 0,'-3'-2'256'0,"2"-2"-256"0,0 4 0 0,1-3 0 15,0 2 4096-15,0 1 768 0,1 0 144 0,-1 0 48 16,1 0-256-16,1 0-64 0,-1 0 0 0,1 0 0 0,-2 0-2800 0,0 0-560 0,0 0-112 0,10 17-32 31,-7-8-496-31,-1 1-96 0,-1 0-32 0,1 2 0 0,-1 3-192 0,-1 1-32 0,0 0-16 0,-1 4 0 32,-2 1-208-32,1 1-32 0,-2 1-128 0,0-1 192 15,1 3-192-15,-2-6 0 0,1 2 0 0,-1-3 0 16,1 0 0-16,1 1 0 0,-2-3 0 0,1-1 0 0,1-2 0 0,0-3 0 15,0 0 0-15,1-1 0 16,1-1-448-16,-1-3 0 0,2 0 16 0,0-3 0 16,2 0-720-16,-1-2-160 0</inkml:trace>
  <inkml:trace contextRef="#ctx0" brushRef="#br0" timeOffset="176656.04">28674 13121 5519 0,'0'-2'496'16,"0"1"-496"-16,0 1 0 0,0-3 0 0,0 3 2336 0,0-4 368 15,0 2 80-15,0-2 16 0,0-2 736 0,0 0 160 16,0 0 16-16,0 0 16 0,0-1-1296 0,-1 0-272 16,0 2-48-16,-2 1-16 0,1-2-944 0,-1 2-192 15,0 2-48-15,-1-2 0 0,-1 1-464 0,0 1-112 16,0 1-16-16,-1 1 0 0,0 0-112 0,-2 1-16 15,1 4-16-15,1-1 0 0,-2 2-176 0,2 0 192 16,-1 3-192-16,1 1 192 0,1 0-192 0,-3 2 128 16,1 4-128-16,-1 3 128 0,2 3-128 0,-1 0 128 15,1 0-128-15,-1 3 128 0,3-1-128 0,1 0 128 0,1-1-128 0,0-2 128 16,2-1-128-16,2-2 0 0,3-1 0 0,-1 2 128 16,5-1-128-16,2-3 0 0,2 1 0 0,-13-16 0 15,32 24 0-15,-32-24 0 0,39 15 0 0,-39-15 0 16,0 0 0-16,66 6 0 0,-66-6 0 0,0 0 0 15,56-10 0-15,-56 10 0 0,0 0 0 0,0 0 0 16,45-27 0-16,-45 27 0 0,0 0 0 0,0 0 0 16,18-35-160-16,-18 25 160 0,0 0-208 0,-3 1 80 15,-1-1 128-15,-1 1 0 0,-2-1 0 0,0 0 0 16,-3 2 0-16,-3 1 128 0,1-1-128 0,-2 3 176 16,0-1 96-16,-3 1 32 0,1 1 0 0,2 4 0 15,-1 0-96-15,-1 0-16 0,0 2 0 0,1 5 0 16,4-4-192-16,1 3 128 0,2 1-128 0,3-4 0 0,2 4 0 15,1-1 0-15,5 0 0 0,1 0 0 16,-4-6-320-16,0 0-128 0</inkml:trace>
  <inkml:trace contextRef="#ctx0" brushRef="#br0" timeOffset="196884.17">29570 13617 20271 0,'-2'0'1792'0,"1"-2"-1424"16,1 4-368-16,0-2 0 0,0 0 2112 0,0 0 368 0,0 0 64 0,0 0 16 16,0 0 224-16,1 10 48 15,-1-2 16-15,2 3 0 0,-1-1-1616 0,-1 3-320 0,1 3-64 0,-1 2-16 16,0 4-192-16,0-2-32 0,-1 1-16 0,0 2 0 16,-1 2-192-16,1 0-32 0,-1-3-16 0,2 0 0 15,-2-2-352-15,2-2 0 0,0 1 0 0,0-3 128 16,0-2-128-16,0-2-192 0,0 0 64 0,0 1 0 31,0-5-800-31,0 2-160 0,0-2-16 0,-1 0-18096 0</inkml:trace>
  <inkml:trace contextRef="#ctx0" brushRef="#br0" timeOffset="197155.53">29305 14200 21183 0,'0'0'1888'16,"0"0"-1504"-16,0 0-384 0,0 0 0 0,0 0 2240 0,0 0 368 16,0 0 80-16,0 0 0 0,0 0 128 0,58 6 0 15,-58-6 16-15,0 0 0 0,72 0-1680 0,-72 0-320 16,51 0-80-16,-51 0-16 0,49-4-240 0,-49 4-48 16,58-9-16-16,-58 9 0 0,62-12-176 0,-62 12-16 15,57-16-16-15,-57 16 0 0,48-16-224 0,-48 16 0 16,0 0 128-16,51-22-128 0,-51 22 0 0,0 0 0 15,0 0 0-15,41-26 0 0,-41 26-144 0,0 0-80 16,0 0-16-16,0 0 0 16,0 0-752-16,0 0-160 0,0 0-16 0,17-31-17824 0</inkml:trace>
  <inkml:trace contextRef="#ctx0" brushRef="#br0" timeOffset="197418.26">29518 14260 23951 0,'-6'5'1056'0,"3"-5"224"0,2 4-1024 0,1-4-256 0,0 1 0 0,0 0 0 16,1 3 2752-16,0-3 480 0,1 6 96 0,0 1 32 15,0 2-1056-15,2 5-224 0,-1-1-32 0,-2 4-16 16,0 1-880-16,0-2-192 0,-1 4-16 0,0-3-16 0,-1 5-464 0,0-3-80 0,-2 1-32 0,1 1 0 31,-1 0-352-31,0 2 144 0,-2-3-144 0,0-2 0 16,0 0 0-16,0-4 0 0,0-4 0 0,1 0 0 0,1-4-336 0,0 0-32 15,1-4 0-15,2 0 0 16,0-3-720-16,0 0-128 0,0 0-48 0,0 0-18208 16</inkml:trace>
  <inkml:trace contextRef="#ctx0" brushRef="#br0" timeOffset="197740.57">29739 14383 18431 0,'0'0'1632'0,"0"0"-1312"15,0 0-320-15,0 0 0 0,3 6 3328 0,-5-2 608 16,1-2 112-16,0 5 32 0,0 3-1232 0,-3 5-240 0,-1 1-48 0,0-1-16 16,-1 2-1392-16,1 1-288 15,-1 2-48-15,-1-1-16 0,1 2-336 0,1-2-64 16,0-2-16-16,2 2 0 0,0-3-144 0,3 0-48 16,3-4 0-16,0 1 0 0,-3-13-192 0,16 18 144 0,-16-18-144 15,0 0 128-15,45 9-128 0,-45-9 0 0,0 0 0 0,63-15 0 16,-63 15 0-16,0 0 0 0,68-31-128 15,-68 31 128-15,45-28-320 0,-45 28 16 0,37-33 0 0,-37 33 0 32,28-32-96-32,-28 32-32 0,21-34 0 0,-21 34 0 0,10-29 1072 0,-10 29 192 0,0-28 64 0,-4 15 0 15,-1 1-576-15,-2 2-96 0,-3 0-32 0,-1 0 0 16,-3 2-432-16,0-1-80 0,-3 3-32 0,-1 2 0 16,-3 1 704-16,-1 3 144 0,-2 0 16 0,-1 2 16 15,2 2-256-15,-1 2-48 0,6-2-16 0,2 2 0 0,5-4-208 0,4 2 0 16,5-2-144-16,2-2-14608 15,0 0-2912-15</inkml:trace>
  <inkml:trace contextRef="#ctx0" brushRef="#br0" timeOffset="202798.29">30519 14630 14735 0,'0'0'1312'0,"0"0"-1056"0,0 0-256 0,15 19 0 0,-14-16 1728 0,1 2 304 15,0 1 48-15,3 8 16 0,1 5 896 0,0 3 176 16,-1 7 32-16,-1 2 16 0,-1 0-1536 0,-5-5-304 15,0 3-64-15,-2-5-16 0,-2-1-880 0,0-1-176 16,-3 0-48-16,0-3 0 0,-2-3-192 0,1-3-160 16,-1-1 32-16,0-5 0 15,0-2-1248-15,2-1-240 0</inkml:trace>
  <inkml:trace contextRef="#ctx0" brushRef="#br0" timeOffset="203766.21">31368 13883 4607 0,'0'-10'400'0,"0"2"-400"0,1 1 0 0,-1 4 0 15,0 3 1584-15,-1-5 224 0,1-3 48 0,0-2 16 16,-2-6 1408-16,1-1 288 0,1 1 48 0,-1 2 16 16,1 2-576-16,1 2-112 0,2 4-32 0,-3 6 0 15,0 0-1232-15,0 0-240 0,0 0-48 0,0 0-16 16,0 0-704-16,55-25-144 0,-55 25-16 0,0 0-16 15,0 0-256-15,61-6-48 0,-61 6-16 0,0 0 0 0,0 0-176 0,51-4 0 16,-51 4 0-16,0 0 128 16,0 0-128-16,63 6 0 0,-63-6 0 0,0 0 0 0,0 0 0 0,52 13 0 0,-52-13 0 0,0 0 0 15,0 0 0-15,24 22 0 0,-21-15 0 0,-2 2 0 32,-2-3-160-32,-2 2 160 0,1-2 0 0,-3 3-144 15,0-3 144-15,-3 0 0 0,1 0 0 0,-2 0-128 16,0 1 128-16,-3 0 0 0,1-3 0 0,0 2 0 0,-1 0 0 0,-2 0 0 15,-1 3 0-15,-1-3 0 0,1 4 0 0,4-3 0 16,1 2 0-16,3 0 0 0,3 1 176 16,2-1 16-16,3 0 0 0,3 1 0 0,1 0 32 0,-5-10 16 15,0 0 0-15,19 25 0 0,-19-25 0 0,0 0 0 16,34 26 0-16,-34-26 0 0,0 0-112 0,48 30-128 16,-48-30 176-16,0 0-176 0,47 29 0 0,-47-29 0 15,0 0 0-15,37 26 0 0,-37-26 0 0,0 0 0 16,21 25 0-16,-18-15 0 0,-1-2 0 0,-3 0 0 15,0 0 0-15,-2 0 0 0,-2 0 0 0,0-1 0 16,-3 0 0-16,-1 2 0 0,-1-3 0 0,-1-3 0 16,0 4 0-16,-4-1 0 0,-1-2 128 0,-4 2-128 15,-3 0 0-15,-3 0 0 0,-2 0 128 0,2 0-128 16,3 1 192-16,1-6-192 0,2 4 128 0,3-5-128 16,2 1 0-16,2-1 0 0,5 0 0 0,2 0 0 0,1 0 0 15,2-1 0-15,2 1 0 0,2-3 0 0,0 3 0 0,-1 0 0 31,0 0-592-31,0 0-32 0,0 0 0 0,0 0 0 16,0 0-800-16,0 0-176 0</inkml:trace>
  <inkml:trace contextRef="#ctx0" brushRef="#br0" timeOffset="204017.52">31181 14488 19343 0,'-1'2'848'0,"1"-2"192"15,0 0-832-15,0 0-208 0,0 0 0 0,0 0 0 16,0 0 2880-16,0 0 544 0,0 0 96 0,52-10 32 0,-52 10-768 0,52-8-160 16,-52 8-16-16,66-14-16 0,-66 14-1536 0,74-15-304 15,-74 15-64-15,70-13-16 0,-70 13-352 0,63-11-64 16,-63 11 0-16,63-12-16 0,-63 12-240 0,58-8 176 0,-58 8-176 0,0 0 160 16,68-19-160-16,-68 19 0 0,0 0 0 0,48-16 0 15,-48 16 0-15,0 0 0 16,0 0 0-16,0 0 0 0,42-25 0 0,-42 25-256 15,0 0 64-15,0 0 16 16,0 0-592-16,0 0-128 0,21-29-32 0,-21 29-11680 16,-1-11-2320-16</inkml:trace>
  <inkml:trace contextRef="#ctx0" brushRef="#br0" timeOffset="204324.74">31407 14652 8287 0,'-1'0'736'0,"1"0"-592"0,0 3-144 0,0-3 0 16,1 2 2688-16,-1-2 496 0,0 4 96 0,0 0 32 15,1 4 816-15,1 2 160 0,0 3 48 0,1 0 0 16,0 3-2176-16,1 2-432 0,0-1-96 0,1 1-16 15,-2 1-960-15,0 1-192 0,-1 1-32 0,0-1-16 16,-2 1-160-16,0-4-16 0,-3 0-16 0,1-1 0 0,-1 0-96 0,-1-3-128 16,1-1 176-16,-1 2-176 0,0-6 0 0,-1 2 0 15,0 0 0-15,0-1 0 16,1-4-384-16,0 0-64 0,-1-2-32 0,1-3-18672 16</inkml:trace>
  <inkml:trace contextRef="#ctx0" brushRef="#br0" timeOffset="204616.98">31715 14657 29487 0,'-4'5'1296'0,"2"0"288"0,1-4-1264 0,1 2-320 0,0 1 0 0,0-2 0 16,-2 2 1856-16,1 2 304 16,0 3 64-16,-3 7 16 0,1 0-752 0,-4 6-144 0,1 3-16 0,0-1-16 15,0 2-608-15,1-3-112 0,1-1-16 0,2 0-16 16,2-1-368-16,2-5-192 0,3 0 192 0,4-3-192 15,-9-13 0-15,0 0 0 0,48 16 0 0,-48-16 0 16,0 0 0-16,72-19 0 0,-72 19-128 0,49-28 128 31,-49 28-560-31,45-35-16 0,-45 35 0 0,34-38 0 16,-34 38-400-16,27-39-96 0,-27 39-16 0,18-37 0 0,-16 19 848 0,1 1 240 0,-4 4 0 0,-3-2 0 16,-2 3 688-16,-3 2 256 0,-1 0 48 0,-2 0 16 15,-4 2-304-15,-2 0-48 0,0 0-16 0,-3 1 0 16,-2 4-464-16,-1-2-176 0,0 1 0 0,4 0-19568 15</inkml:trace>
  <inkml:trace contextRef="#ctx0" brushRef="#br0" timeOffset="-203880.2">6826 16385 8287 0,'0'0'736'0,"0"-2"-592"0,0 2-144 0,0 0 0 15,0 0 1568-15,0 0 288 0,0 0 48 0,0-2 16 16,1 0 928-16,-1-2 192 0,0 0 32 0,0 2 16 16,0 2-656-16,1 0-144 0,-1-2-32 0,0 2 0 15,1-2-704-15,-1-1-144 0,2 3-16 16,-1-1-16-16,-1-1-672 0,1-1-128 0,-1 2-16 0,0 1-16 15,1 4-128-15,1-2-32 0,-1 2 0 0,-1 0 0 16,1-2 0-16,0-1-16 0,-1 8 0 0,2 0 0 16,-1-3-96-16,-1 1-16 0,1 2 0 0,0 1 0 15,1-3-112-15,-1 2-16 0,0 1-128 0,0-2 192 16,0-4-192-16,1 2 0 0,-1 1 128 0,0 1-128 16,2 2 0-16,-1 6 0 0,-1 0 0 0,1 3 0 15,-1-3 0-15,-1 0 0 0,-1-1 0 0,1-2 0 0,-2 0 0 0,0-1 0 16,1 0 0-16,-1-2 0 0,1 0 0 0,0 0 0 15,0 0 0-15,1-1 0 0,0-6 0 16,0 6 0-16,0-3 0 0,0 4 0 0,0-1 0 0,1-3 0 16,0 0 0-16,2 2 0 0,-2-6 0 0,1 2 0 15,1-2 0-15,1-1 0 0,-1 2 0 0,1-3 0 16,0 0 0-16,-1 0 0 0,2 0 0 0,0 0 0 16,-1-3 0-16,1 6 0 0,1-3 0 0,0 2 0 15,1-2 0-15,0 2 0 0,0 0 0 0,1-1 176 16,0 1-48-16,1 1-128 0,-2 1 192 0,2-1-192 15,0 0 192-15,-1 0-192 0,1 0 144 0,1 0-144 16,-10-3 0-16,0 0 144 0,0 0-144 0,47-6 0 16,-47 6 144-16,0 0-144 0,0 0 0 0,51-6 128 15,-51 6-128-15,0 0 0 0,39 0 0 0,-39 0 144 0,0 0-144 0,37 6 0 16,-37-6 128-16,24 6-128 0,-24-6 0 0,0 0 0 16,32 4 0-16,-32-4 0 0,0 0 0 0,36 0 0 15,-36 0 0-15,0 0 0 0,39-3 0 0,-39 3 0 16,0 0 0-16,0 0 0 0,52-13 0 0,-52 13 0 15,0 0 0-15,0 0 0 0,46-7 0 0,-46 7 0 0,0 0 0 0,0 0 0 0,38-2 0 0,-28 4 0 32,1 2 0-32,-1-1 0 0,0-2 0 0,0 1 0 15,1 1 0-15,-1 0 0 0,0 0 0 0,0-2 0 16,-1 3 0-16,1-2 0 0,-3 2 0 0,2-2 0 0,-9-2 128 0,0 0-128 0,21 9 0 0,-16-5 0 16,-1-2 0-16,1-2 0 15,0 5 0-15,0 0 0 16,0-5 0-16,-1 1 0 0,-4-1 0 0,0 0 0 15,0 0 0-15,0 0 0 0,0 0 0 0,26 5 0 0,-22-7 0 0,1 2 0 16,-3-3 0-16,2 2 0 0,-2 1 0 0,2 0 0 16,-2 0 0-16,1 0 0 0,-1 0 0 0,0-2 0 15,0 2 0-15,1 0 0 0,-1-3 0 0,-1 2 0 16,1 1 0-16,-1-2 0 0,0 2 0 0,-1 0 0 16,0 0 0-16,0 0 0 0,0 0 0 0,0 0 0 15,0 0 0-15,0 0 0 0,0 0 0 0,0 0 0 16,15-47 0-16,-15 47 0 0,0 0 0 0,0 0 0 15,1-49 0-15,-1 49 0 0,0 0 0 0,-1-44 0 16,1 44 0-16,0 0 0 0,-4-47 0 0,4 47 0 16,0 0 0-16,-6-45 0 0,6 45 0 0,0 0 0 0,-9-34 0 15,9 34 0-15,0 0 0 0,-6-29 0 16,4 19 0-16,-1 0 0 0,-1 2 0 0,4 8 0 0,-6-14 0 0,4 8 0 0,1 4 0 0,-1-2 0 16,1 4 0-16,0 0 0 0,1 0 0 0,0 1 0 15,0 2 0-15,0-3-144 16,0-3-784-16,0 3-160 0,1-1-16 0,-1 1-18560 0</inkml:trace>
  <inkml:trace contextRef="#ctx0" brushRef="#br0" timeOffset="-202031.34">8458 16466 9215 0,'-1'3'0'0,"1"-3"0"0,-1 0 1504 0,1 0 304 16,0 0 64-16,-2 0 16 0,1-3 944 0,0 3 192 15,-2 0 48-15,1-2 0 0,1 1-784 0,-2-2-160 16,2 3-16-16,-2-2-16 0,3-2-624 0,-1 3-128 16,1 1-32-16,0 0 0 0,0 0-544 0,0 3-96 15,1-1-32-15,-1 0 0 0,2 2-272 0,-1-2-64 16,0 1-16-16,-1 3 0 0,1-2-64 0,1 3-16 15,0 4 0-15,1 3 0 0,-1 2-80 0,-1 0-128 16,1 1 176-16,-2-3-176 0,2 2 128 0,-2-1-128 16,1 1 0-16,-1-4 0 0,0 2 0 0,0-2 0 15,1 3 0-15,-1-4 0 0,0 0 0 0,0 0 0 16,2 1 0-16,-2 0 0 0,1-2 0 0,-1 0 0 16,-1-2 0-16,1 2 0 0,-2 0 0 0,2-1 0 0,-1-2 0 15,1-1 0-15,-1 1 0 0,1-1 0 0,-1 4 0 0,1-4 0 16,0 0 0-16,0-2 0 0,1-2 0 0,0 2 0 15,-1 0 0-15,1-2 0 0,1 1 0 0,-1-3 0 16,0 3 0-16,3 0 0 0,-3-3 0 0,2 0 0 16,0 4 0-16,1-2 0 0,0 2 0 0,-1-4 0 15,2 2 128-15,0-2-128 0,2 1 192 0,-1 2-192 16,1-3 256-16,2 0-48 0,-2 1-16 0,2 2 0 16,-2-3 32-16,-7 0 0 0,0 0 0 0,0 0 0 15,44 0-96-15,-44 0 0 0,0 0-128 0,39-4 192 16,-39 4-192-16,0 0 128 0,45-6-128 0,-45 6 0 15,0 0 0-15,47-4 128 0,-47 4-128 0,0 0 0 0,49-6 0 16,-49 6 0-16,0 0 0 0,43 1 0 0,-43-1 0 0,37 0 0 16,-37 0 0-16,0 0 0 0,51-1 880 0,-51 1 128 15,0 0 16-15,42 0 16 0,-42 0-832 0,0 0-208 16,37 0 0-16,-26 1 0 0,-11-1 0 0,0 0 0 16,0 0 0-16,42-4 0 15,-32 7-768-15,0-2-192 0,-10-1-32 0,0 0-16 16,0 0 816-16,40-1 192 0,-40 1 0 0,0 0 0 0,0 0 0 0,34 1 0 15,-26-1 0-15,-1 3 0 0,1-3 0 0,-2 0 0 16,0 0 0-16,0 0 0 0,0 0 0 0,-1 0 0 16,-1 0 0-16,1-3 0 0,0 2 832 0,-5 1 144 15,0 0 48-15,0 0 0 0,0 0-832 0,0 0-192 16,0 0 0-16,41-6 0 0,-37 6 0 0,0 0 0 0,0 0 0 16,1 0 0-16,-1 1 0 0,0 1 0 15,-2-2 0-15,2 0 0 0,-1 0 0 0,1 3 0 0,0-2 0 16,0 4 0-16,-1-1 0 0,1-2 0 0,1 2 0 0,-1-4 0 15,-1 0 0-15,0 1 0 0,1 2 0 0,-1-1 0 16,1-1 0-16,1 2 0 0,-1-3 0 0,-1 0 0 16,1 0 0-16,-4 0 0 0,0 0 0 0,0 0 0 31,0 0-832-31,0 0-144 0,0 0-48 0,0 0 0 0,0 0 832 0,0 0 192 0,0 0 0 0,0 0 0 16,0 0 0-16,0 0 0 0,0 0 0 0,0 0 0 15,0 0 0-15,0 0 0 0,0 0 0 0,0 0 0 16,46-20 0-16,-45 18 0 0,0-2 0 0,0 1 0 15,-1-3 0-15,0 4 0 0,2-2-128 0,-2 3 128 16,0-2 0-16,-2 0 0 0,0 0 0 0,1-1 0 0,-2-1 0 0,1-1 0 16,1 1 0-16,-3-3 0 0,1 1 0 0,3 7 0 15,0 0 0-15,-7-38 0 0,7 38 784 0,-7-32 208 16,7 32 32-16,-8-31 16 0,8 31-816 0,-6-32-224 16,6 32 0-16,-7-33 0 0,7 33 0 0,0 0 0 15,-7-30 128-15,5 20-128 0,-1 4 0 0,1 0 0 16,-1-1 0-16,1 2 128 15,1 4-912-15,-2-2-192 0,3 0-48 16,-1-1 0-16,0 2 832 0,0-1 192 0,-1 0 0 0,2-1 0 0,0 4 752 0,0 0 192 16,0 0 32-16,0 0 16 0,0 0-864 0,0 0-128 15,7-45-128-15,-9 41 128 16,2 0-1536-16,0 0-192 0,0 4-32 0,0 0-16 16,0 0 960-16,0 0 192 0,0 0 48 0,0 0 0 15,3-41-704-15,-4 38-144 0,1 3-32 0,-2 0-15056 0</inkml:trace>
  <inkml:trace contextRef="#ctx0" brushRef="#br0" timeOffset="-200216.08">10141 16482 3071 0,'-1'3'0'15,"-1"-3"0"-15,1 0 1280 0,0 0 272 16,1 0 48-16,-1-4 16 16,0 4 1072-16,-2-2 192 0,-1-1 64 0,1 3 0 15,-1 0-288-15,0 0-48 0,2-1-16 0,-1 1 0 16,2-2-624-16,0 2-128 0,0 0-32 0,1 0 0 15,0 0-640-15,-2 0-128 0,4-4-16 0,-2 4-16 16,0 0-400-16,1 0-80 0,0 4-16 0,0-4 0 16,-1 2-176-16,2 2-32 0,-1-2-16 0,0-2 0 0,-1 1-64 0,0 2-16 0,1-2 0 0,0 4 0 15,1 1-80-15,0 2-128 0,1 4 176 0,0 0-176 16,0 1 128 0,-2 0-128-16,3 0 0 0,-2 2 0 0,-1-4 128 15,2 4-128-15,-2-2 0 0,0 0 0 0,2-1 0 0,-2 3 0 16,-1 1 0-16,0-4 0 0,0 1 0 0,0 0 0 15,0 6 0-15,0-1 0 0,0 2 0 0,0-1 0 16,-1-6 0-16,0 0 0 0,-1-1 0 0,2-3 0 16,-1 0 0-16,0 1 0 0,1-1 0 0,-1-3 0 15,1 2 0-15,0-2 0 0,0-4 0 0,1 2 0 16,-1 0 0-16,1-2 0 0,0-2 0 0,-1 3 0 16,3-3 0-16,-2 1 0 0,3 1 0 0,0-2 0 15,-1 0 0-15,2 0 0 0,1 2 144 0,-1-2-144 16,0 0 0-16,0-2 144 0,3 4-144 0,-1 0 0 0,2-2 144 0,-1 3-144 0,0-3 128 0,0 0-128 15,2 1 160-15,-10-1-160 0,0 0 144 0,0 0-144 32,39 0 128-32,-39 0-128 0,0 0 128 0,37-1-128 0,-37 1 0 15,0 0 128-15,41-3-128 0,-29 3 0 0,-12 0 0 0,0 0 128 16,41-4-128-16,-41 4 0 0,0 0 0 0,38-3 128 0,-38 3-128 0,0 0 0 16,43 0 0-16,-43 0 128 0,31 1-128 0,-16 1 0 15,2 0 144-15,0 3-144 0,-3-4 128 0,0 1-128 0,0 1 128 0,-1 0-128 31,0 0 128-31,-1-2-128 0,0 2 160 0,-1-1-160 16,-2-2 128-16,-9 0-128 0,0 0 0 0,0 0 0 16,37 0 0-16,-28 0 0 0,-9 0 0 0,0 0 0 0,0 0 0 0,0 0 0 0,42-9 0 0,-42 9 0 15,0 0 0-15,0 0 128 0,0 0-128 0,0 0 0 16,44-9 0-16,-44 9 0 16,0 0 0-16,0 0 0 15,0 0 0-15,0 0 0 0,44-9 0 0,-38 9 0 0,-1 0 0 0,0 0 0 0,1 0 0 0,0 0 0 16,1 2 0-1,1-2 0-15,-3 0 0 0,1-2 0 0,0 2 0 0,-1-1 0 16,1-2 0-16,-1 3 0 0,0-2 0 0,0 0 0 16,-1 2 0-16,-2-2 0 0,2 2 0 0,-1 0 0 15,-2 0 0-15,1 0 0 0,-1 0 0 0,2 0 0 16,-2 0 0-16,0 0 0 0,1 2 0 0,-1-2 0 16,0 0 0-16,2 2 0 0,-2-2 0 0,0 2 0 15,-1-2 0-15,1 0 0 0,-1 0 0 0,2 0 0 0,-2-2 0 0,1 2 0 0,-1-2 0 0,0 2 0 31,1 0 0-31,-1 0 0 0,1 0 0 0,-1 0 0 0,0 0 0 16,2 0 0-16,-2 0 0 0,0-2 0 16,0 2 0-16,1-2 0 0,-1 0 0 0,0 0 0 0,0-2 0 0,0 2 0 15,0-2 0-15,1-2 0 0,0 0 0 0,-1-1 0 16,0 7 0-16,0 0 0 0,0 0 0 0,3-50 0 16,-3 50-128-16,0 0 128 0,-3-57 0 0,3 57 0 15,-6-45-176-15,6 45 176 0,-7-43-160 0,7 43 160 0,-9-40 0 0,9 40 0 16,-10-37 0-16,10 37 0 0,-7-34 0 0,2 18 0 0,5 16 0 0,-6-23 0 31,4 15 0-31,0 0 0 0,-1 0 0 0,1-2 0 16,-1 1 0-16,1 2 0 0,-1 0 0 0,2 1 0 15,0 3 160-15,0-2-160 0,1 3 128 0,0 0-128 16,-1-2 128-16,2 2-128 0,-1-2 128 0,0-2-128 0,0 2 0 16,0-2 0-16,0 0 128 0,0 0-128 0,0-1 0 0,-1 1 0 15,-1 0 0-15,1 2 0 0,0-2-144 0,-2 2 144 16,0 2-192-16,-1-2 192 0,0 4-352 0,-1 0 32 15,2 0 16-15,-2 1 0 16,1 2-80-16,-1-1-32 0,1 2 0 0,1 0 0 16,-1 2-640-16,0-4-128 0</inkml:trace>
  <inkml:trace contextRef="#ctx0" brushRef="#br0" timeOffset="-189624.75">7361 16081 5519 0,'1'-3'496'0,"1"2"-496"0,-1 1 0 0,-1 0 0 16,1 0 1744-16,-1-3 256 0,3 3 48 0,-2-2 16 16,1 1 800-16,1-2 144 0,1-1 48 0,-2 2 0 15,-1 1-224-15,0-2-32 0,-1 3-16 0,0-2 0 16,-1 1-896-16,0 1-176 0,0 0-48 0,0 0 0 15,-2-3-912-15,1 3-192 0,0 0-48 0,-1 0 0 16,-1-2-192-16,-1 0-32 0,0 2-16 0,0-2 0 16,0-2-80-16,-1 2 0 0,0 2-16 0,0-3 0 15,-3 2-16-15,1 1 0 0,0 0 0 0,-2 0 0 16,1 0 64-16,1 0 16 0,-2 1 0 0,0 2 0 16,-1-1-64-16,1-1-16 0,0 2 0 0,1 1 0 15,2-2-160-15,-1 1 192 0,3 0-192 0,1 0 192 0,-1-2-192 0,1 1 128 16,0 0-128-16,0 0 128 0,3 1-128 0,-2 0 0 15,0 0 0-15,1-2 128 0,-1 4-128 0,-1-1 0 16,2-2 0-16,-1 3 128 0,1 0-128 0,0-1 0 16,0-1 0-16,0 2 0 0,1 2 0 0,-2-2 0 15,1 1 128-15,0 2-128 0,0 1 0 0,-1-2 0 16,2 2 0-16,-1-3 0 0,-1 4 0 0,2-4 0 0,0 4 0 0,-2-2 0 16,2 0 0-16,0 2 0 15,1-1 0-15,-1 1 0 0,-1 2 0 0,1-2 0 16,1-1 0-16,-1 3 0 0,1-2 0 0,0 2 0 0,0 1 0 0,0-2 0 0,0 1 0 0,-1 1 0 15,1-4 0-15,0 1 0 0,-2 1 0 0,2-1 0 16,-1 0 0-16,1 0 0 16,0 1 0-16,0-1 0 0,0 0 0 0,0-1 0 15,1 1 0-15,1-3 0 0,0-1 0 0,1 3 0 16,2-2 0-16,1 2 0 0,0 0 0 0,1 1 0 16,1-4 0-16,-1 1 0 0,3-1 0 0,0 0 0 15,1 1 0-15,0-4 0 0,2 2 0 0,-2-1 0 16,1-1 0-16,0 0 0 0,1 1 0 0,-1-2 0 0,-1-2 0 0,0 2 0 0,2-2 0 0,-2-2 0 31,-1 2 0-31,-10 0 0 0,0 0 0 0,0 0 0 16,46-14 0-16,-46 14 0 0,0 0 0 0,0 0 0 15,45-26 0-15,-45 26 0 0,0 0 0 0,0 0 0 0,0 0 0 16,47-45 0-16,-47 45 0 0,0 0 0 0,0 0 0 16,0 0 0-16,0 0 0 0,34-53 0 0,-34 53 0 15,0 0 0-15,0 0 0 0,0 0 0 0,0 0 0 0,13-51 0 0,-13 45 0 0,0 0 0 16,-1 0 0-16,0 2 0 0,-2 0 0 0,1-1 0 15,-2 4 0-15,-1-1 0 0,0-1 0 0,0 2 0 16,-1 2 0-16,-1 2 160 0,-1-1-160 0,-2-1 160 16,-1 4 112-16,1 1 32 15,0-2 0-15,1 2 0 0,-3 0-176 0,3 1-128 16,-1-4 144-16,-1 4-144 0,-1-1 0 0,1 0 0 16,1-2 0-16,1-1 0 0,0 2 0 0,1-3 0 0,-1 0 0 0,1-1 0 15,1 2 0-15,-1-1 0 16,1-1 0-16,-1 2 0 0,2-1 0 0,0-2 0 15,0 4 0-15,0-4 0 0,2 3 0 0,-1 0 0 0,3 0 0 0,-2-2 0 16,1 3 0-16,0 1 0 0,0-2 0 0,1 4 0 16,1-4 0-16,-2 2 0 0,2 3 0 0,-2-2 0 15,2 0 0-15,1-2 0 0,-1 2 0 0,0 0 0 16,-1-2 0-16,2 1 0 0,-1-2 0 0,1 0 0 16,0-2 0-16,0 2 0 0,1-3-128 0,-1 0 128 15,3 0 0-15,-1 0-128 0,2-3 128 0,0-1 0 31,1 2-576-31,-5 2 0 0,0 0 0 0,0 0-13168 0,0 0-2640 0</inkml:trace>
  <inkml:trace contextRef="#ctx0" brushRef="#br0" timeOffset="-188350.91">8784 16058 5519 0,'-1'0'496'0,"0"-2"-496"15,0 2 0-15,0 0 0 0,1 0 1664 0,0-1 224 16,-2 1 48-16,1-3 16 0,0 3 432 0,1-4 96 16,1 2 16-16,0-2 0 0,4-1-544 0,-5 5-96 15,0 0-32-15,0 0 0 0,0 0-176 0,0 0-48 16,53-38 0-16,-53 38 0 0,0 0-608 0,0 0-128 0,0 0-32 0,46-20 0 16,-46 20-384-16,0 0-96 0,0 0-16 0,0 0 0 15,45-6-208-15,-39 6-128 0,0 4 128 0,-2 2-128 16,1 0 0-16,-2 0 0 0,1 0 0 0,-3 4 0 15,1-1 0-15,-2 1 0 0,-2 0 0 0,1 0-128 16,-1 1 128-16,-2 0-160 0,0 0 160 0,1-1-160 16,-2 0 160-16,0 0 0 0,0 2-144 0,0-3 144 15,0 1 0-15,0-3 0 0,1 4 0 0,0-5 0 16,1 4 192-16,-1-4 128 0,0 2 0 0,2 0 16 16,-1-1-64-16,1-1-16 0,-1 0 0 0,2-2 0 0,1 2-16 0,-1-4-16 15,1 2 0-15,0 0 0 0,0 0-80 16,0-2-16-16,1 0 0 0,0 2 0 0,1-4-128 0,-2 3 0 15,1-3 0-15,0 1 0 0,2-1 0 0,0 0 0 16,1-1 0-16,0 1-18256 16</inkml:trace>
  <inkml:trace contextRef="#ctx0" brushRef="#br0" timeOffset="-188168.07">8883 16507 19343 0,'-5'13'848'0,"3"-6"192"0,1 2-832 0,-1-7-208 16,2 2 0-16,2-4 0 0,-1 0 1488 0,0 1 256 0,3 1 48 0,0 1 16 15,1-2-736-15,2-2-160 16,0-2-16-16,-7 3-16 0,0 0-880 0,0 0 0 0,0 0 0 0,52-48-12864 16</inkml:trace>
  <inkml:trace contextRef="#ctx0" brushRef="#br0" timeOffset="-187243.52">10273 16083 15663 0,'0'0'1392'0,"-1"-2"-1120"15,1 2-272-15,0 0 0 0,1 0 2048 0,-1-3 368 16,0 2 64-16,2-5 16 0,-2 6 112 0,0 0 16 16,0 0 16-16,0 0 0 0,0 0-1168 0,29-47-224 15,-29 47-48-15,0 0-16 0,0 0-544 0,0 0-96 16,51-35-32-16,-51 35 0 0,0 0-224 0,35-9-48 15,-23 9-16-15,-2 0 0 0,-2 0-224 0,1 3 0 16,0-1 0-16,1 2 0 0,-2-2 0 0,1 5 0 16,-2-1 0-16,1 1 0 0,-3-1 0 0,1 3 0 15,0-3 0-15,-1 4 0 0,-1-2 0 0,1 0 0 16,-2 2 0-16,0-4 0 0,1 1 0 0,-2-1 0 16,1 0 0-16,-2 0 0 0,-1 0 0 0,1-2 0 15,-1-2 0-15,-1 2 0 0,0-1 0 0,-2 2 0 0,1 0 0 0,-3 1 0 16,1-3 0-16,-1 4 0 0,-1-1 0 0,0 0 0 15,-1 1 0-15,0 0 0 0,1-1 0 0,0 0 0 16,1 0 160-16,0-2 32 0,1 1 16 0,0-2 0 16,3 1 32-16,-1 0 0 0,0 1 0 0,1-1 0 0,1-1-240 0,0 2 176 15,1-1-176-15,-1 2 160 0,3 0-160 0,-2 4 0 0,2-2 0 16,-2 3 0 0,3-1 0-16,-2 2 0 0,0 0 0 0,1 2 0 15,-1 1 0-15,1-3 0 0,-2 2 0 0,0-4 0 16,-1 2 0-16,-1 0-176 0,1-2 176 0,-1 0-192 15,1 1-480 1,-1 0-96-16,-1 1-32 0,2-3-17296 0</inkml:trace>
  <inkml:trace contextRef="#ctx0" brushRef="#br0" timeOffset="-187042.12">10523 16615 32255 0,'0'10'1424'0,"0"-4"304"0,0 0-1392 0,0-4-336 16,0 2 0-16,0-4 0 0,0 3 1328 0,0 0 192 16,0 1 32-16,0 2 16 0,0 0-560 0,0-3-112 15,1-2-32-15,1-2 0 0,0-2-672 0,-1 0-192 16,2-3 0-16,-3 6 128 16,0 0-592-16,0 0-112 0,0 0-32 0,15-57-17056 0</inkml:trace>
  <inkml:trace contextRef="#ctx0" brushRef="#br0" timeOffset="-174781.17">8982 17285 10127 0,'2'0'896'0,"-2"0"-704"0,0 0-192 0,0 0 0 16,1-2 1552-16,-1 0 288 15,1 2 48-15,0-2 16 16,0-4 720-16,1 2 160 0,-1 0 32 0,-2 2 0 15,-1-2-528-15,1-1-112 0,-1 4 0 0,-2-4-16 16,0 1-752-16,-1 4-128 0,-1-4-48 0,0 4 0 16,0-2-592-16,-2 2-112 0,1 2-16 0,-2-2-16 0,-1 2-160 15,1 3-16-15,-3-2-16 0,-1 1 0 0,0 2-64 0,0 3-16 16,-1 1 0-16,1 2 0 0,0-2-32 0,2 2-16 16,-1 1 0-16,-1-3 0 0,1 2-176 0,2-5 192 0,2 2-192 15,0-3 192-15,-1 3-192 0,2 1 0 16,1 0 0-16,0 0 128 0,1 2-128 0,1 2 0 0,0 4 0 0,3-2 0 0,0 2 0 0,1-7 0 15,2 0 144-15,1-1-144 0,1-3 0 0,2 2 128 32,0-1-128-32,3-1 0 0,-1 0 0 0,2-1 0 15,0-3 0-15,1 0 0 0,0 0 0 0,2-3 0 16,-2 0 0-16,0 0 0 0,-11 0 0 0,0 0 0 16,0 0 0-16,54-35 0 0,-54 35 0 0,0 0 0 15,41-43 0-15,-41 43 0 0,0 0 0 0,0 0 0 0,41-61 0 0,-41 61 0 16,0 0 0-16,23-54 0 0,-23 54 0 0,0 0 0 0,0 0 0 0,18-59 0 15,-18 59 0-15,0 0 0 0,0 0 0 0,0 0 0 16,10-54 0-16,-9 47 0 16,-1 7 0-16,0 0 0 0,0 0 0 0,0 0 0 15,0 0 0-15,0 0 0 0,0 0 0 0,0 0 0 16,10-47 0-16,-9 47 0 0,-1 0 0 0,0 0 128 16,1 4-128-16,0-2 144 0,-1 2-144 0,0 2 160 15,2 4 176-15,-2 2 48 0,0 3 0 0,1 1 0 0,0 0-160 0,-1 3-32 0,1 3 0 0,1 0 0 16,-1 2-48-16,0-3-16 15,0 1 0-15,1 0 0 0,-1 4-128 0,1 2 192 0,-1-2-192 0,1-2 192 32,-1-1-192-32,1 1 0 0,0 2 144 0,0-1-144 0,1 1 0 0,-2-1 0 15,-1-3 0-15,1 0 0 0,0-2 0 0,1-1 0 16,-1-1 0-16,0-2 0 0,0-3 0 0,1-1 0 16,-1-2 0-16,-1 2 0 0,0-2 0 0,0-1 0 15,0 1 0-15,0-3 0 0,-1 2 0 0,-1-3 0 16,1 0 0-16,0-2 0 0,0-1 0 0,-1 0 0 0,1-1 0 0,0 0 0 0,1 0 0 15,-1 1 0-15,-1 0 0 0,1-3 0 0,-1 2 0 0,0-2 0 32,0 2 0-32,1-2 0 0,-1 0 0 0,1 0 0 15,0 0 0-15,1 0-128 0,-1 0 128 0,0 0 0 16,1 0-144-16,-2-2 144 0,2 0-384 0,2-3 0 16,-2 0 0-16,0 0 0 15,1-1-496-15,-1-1-96 0,0 7-32 0,0 0-18448 0</inkml:trace>
  <inkml:trace contextRef="#ctx0" brushRef="#br0" timeOffset="-172559.38">10469 17332 18431 0,'0'1'1632'0,"0"-1"-1312"0,-2-1-320 0,2 1 0 16,0 0 1472-16,0-3 240 0,-1 3 32 0,0-3 16 15,1 3 768-15,0 0 160 0,1 0 16 0,0 1 16 16,3 1-1136-16,0 1-240 0,2 3-32 0,1-2-16 16,3 5-592-16,1-2-112 0,3 5-16 0,1 1-16 15,2 0-192-15,-1 3-48 0,2-1 0 0,-4 4 0 0,1-1-128 0,-1 2-48 16,-1-1 0-16,-3 0 0 0,1 2-16 0,-2-1-128 15,-1-1 192-15,-2-1-64 16,0 0-128-16,-2 0 0 0,-1-3 0 0,1 1 0 0,-1 0 0 0,-3 0 0 16,0-1 0-16,-2-1 0 0,1 1 0 0,-3-4 0 15,2 0 0-15,-3 0 0 0,1 0 0 0,-2-4 0 16,-1 0 0-16,-1-1 0 0,0-4 0 0,-1 2-144 16,-1-4 144-16,1 0 0 0,-1-2-256 0,1 0 64 15,-1 0 16-15,0-6 0 0,1 2 176 0,0 0-160 0,1-6 160 0,2-1-160 0,1-3 160 0,5 16 0 16,-5-28 0-16,5 28 0 0,0 0 0 0,1-50 0 15,-1 50 0-15,0 0 0 0,16-45 0 0,-16 45 0 16,0 0 0-16,30-50 0 0,-30 50 0 0,0 0 0 16,43-51 0-1,-43 51 0-15,0 0 128 0,47-48-128 0,-47 48 128 0,0 0-128 16,52-47 0-16,-52 47 128 0,0 0-128 0,54-44 0 16,-54 44 0-16,0 0 0 0,50-45 0 0,-50 45 0 15,0 0 0-15,0 0 0 0,0 0 0 0,44-44 0 16,-44 44 0-16,0 0 0 0,0 0 0 0,0 0 0 15,0 0 0-15,0 0 0 0,0 0 0 0,6-50 0 16,-9 46 0-16,-3-4 0 0,-1 2 0 0,-1-1 0 16,-2 0 0-16,-1 3 0 0,0-1 0 0,-3 2 128 15,2 0-128-15,-3 2 144 0,0-2-144 0,0 3 160 16,0-2 32-16,-1 1 16 0,1 1 0 0,1 0 0 16,-1 1-208-16,0 1 144 0,2 1-144 0,0-3 128 15,-1 4-128-15,1 2 0 0,0-4 144 0,2 2-144 0,1 0 128 0,2-1-128 16,-1 4 128-16,0-2-128 0,2 1 0 0,-1 1 128 15,2 2-128-15,0 1 0 0,0-3 0 0,0 4 0 16,0-1 0-16,1-4 128 0,1 2-128 0,-1-3 0 16,3 1 0-16,0-2 0 0,1-2 0 0,0 2-128 15,1-4 128-15,2 0-128 16,1-4-432-16,-3 4-80 0,0 0 0 0,0 0-18352 0</inkml:trace>
  <inkml:trace contextRef="#ctx0" brushRef="#br0" timeOffset="-165820.18">14262 16454 10127 0,'0'0'896'0,"0"-1"-704"0,0 1-192 0,0 0 0 15,2 0 2080-15,-2-3 384 0,1 3 80 0,0-2 16 16,-1 2 688-16,0 0 144 0,0 0 16 0,0 0 16 16,0 0-1024-16,0 0-208 0,0 0-32 0,0 0-16 15,0 0-1136-15,0 0-240 0,0 0-32 0,10 5-16 16,-8-2-208-16,0 4-32 0,-1-1-16 0,-1 1 0 0,2 2-128 15,0-2-16-15,-1 6-16 0,1-1 0 0,2 3-144 0,-1-2-32 16,-1 2 0-16,0-1 0 0,0 1-128 0,-1 1 0 16,0-4 0-16,0 2 128 0,-1 1-128 15,0-2 0-15,0 0 0 0,-1 0 0 0,-1 2 0 0,-1-3 0 16,0 2 0-16,-1-2 0 0,0 1 0 0,0-1 0 16,2 1 0-16,-1-4 0 0,1 1 0 0,1-1 0 15,0-5 0-15,1 2 0 0,0 0 0 0,0 0 0 16,0 0 0-16,0-2 0 0,1-1 0 0,0 0 0 15,0 0 0-15,0 0 0 0,1 1 128 0,0-1-128 16,1 0 192-16,-1 0-64 0,2 1-128 0,1-2 0 16,0-2 144-16,-5 0-144 0,0 0 0 0,0 0 0 15,0 0 0-15,43-5 0 0,-43 5 0 0,0 0 128 0,38-7-128 0,-38 7 0 0,0 0 144 0,45-7-144 16,-45 7 192-16,0 0-192 0,51-3 160 16,-51 3-160-16,38 0 128 0,-38 0-128 0,39 0 0 0,-39 0 0 31,40 0 128-31,-40 0-128 0,40 0 0 0,-40 0 0 0,37-3 0 0,-37 3 0 15,0 0 0-15,47-6 0 0,-47 6 0 0,0 0 0 16,40-2 0-16,-40 2 0 0,0 0 0 0,36-2 0 16,-36 2 0-16,0 0 0 0,35 2 0 0,-35-2 0 15,0 0 0-15,32 5 128 0,-32-5-128 0,22 3 0 16,-22-3 0-16,0 0 0 0,29 4 0 0,-22-2 0 16,-7-2 0-16,0 0 0 0,25 4 0 0,-16-1 0 15,-9-3 0-15,13 3 0 0,-5 0 0 0,-1 1 0 16,-1-2 0-16,0-2 0 0,-6 0 0 0,0 0 0 0,19 4 0 15,-14-4 0-15,0 0 0 0,0 0 0 0,-1 0 0 0,-1 0 0 16,-3 0 0-16,0 0 0 0,0 0 0 0,0 0 0 16,0 0 0-16,0 0 0 0,0 0 0 0,0 0 0 15,0 0 0-15,0 0 0 0,0 0 0 0,0 0 0 16,42-19 0-16,-39 19 0 0,0 3 0 0,0-2 0 0,1 1 0 0,-2 1 0 16,1-2 0-16,-1 2 0 0,1-3 0 0,-2 2 0 0,1-2 0 0,-1 4 0 31,-1-4 0-31,0 0 0 0,2 0 0 0,-2 2 0 0,0-2 0 0,0 0 0 0,0 0 0 0,0 1 0 15,0 2 0-15,0-3 0 16,0 0 0-16,1 1 0 16,-1 2 0-16,1-3 0 0,0 0 0 0,1 0 0 15,-1-3 0-15,0 2 0 0,2-3 0 0,-2-1 0 0,1 2 0 0,-2 3 0 0,0 0 0 0,0 0 0 16,0 0 0-16,9-51 0 0,-9 51 0 0,0 0 0 16,-1-51 0-16,1 51 0 0,-4-43 0 0,4 43 0 15,-6-38 0-15,6 38 0 16,0 0 0-16,-9-43 0 0,9 43 0 0,0 0 0 0,-7-30 0 0,7 30 0 15,0 0 0-15,0 0 0 0,-6-15 0 0,4 15 0 16,1 2 0-16,-1 2 0 16,-1 1 0-16,-1 2-144 0,2 2 144 0,-2-2-160 15,1 0-800 1,0-3-144-16</inkml:trace>
  <inkml:trace contextRef="#ctx0" brushRef="#br0" timeOffset="-165208.64">14590 16062 7359 0,'-7'2'320'0,"2"-2"80"16,2 0-400-16,1 0 0 0,1 0 0 0,-2 0 0 0,2 0 1520 0,-2 0 208 0,0-2 64 0,-2 1 0 16,0-2 720-16,0 0 160 0,2-2 16 0,1 1 16 15,-1 0-80-15,2-2-32 0,1 2 0 0,1 2 0 16,2-2-624-16,-3 4-128 0,0 0-32 0,0 0 0 0,0 0-960 0,0 0-192 0,0 0-32 0,44-28-16 16,-44 28-208-16,0 0-32 0,45-21-16 15,-45 21 0 1,0 0-176-16,49-20-48 0,-49 20 0 0,0 0 0 0,0 0-128 0,50-12 0 0,-50 12 0 15,20 6 0 1,-12 0 0-16,0 0 0 0,-2 4 0 0,0-4 0 0,-2 0 0 0,-1 0 0 16,1 4 0-16,0 3 0 0,-2-1 0 0,0 2 0 15,-1-2 0-15,-2 2 0 0,-1 1 0 0,0-3 0 16,-2 0 0-16,-1 2 0 0,0 1 0 0,-1 1 0 16,-3-4 0-16,2 2 0 0,-2 1 0 0,1-3 0 15,-1 2 0-15,2-2 0 0,0-2 0 0,2-2 128 16,2 2-128-16,-1-6 128 0,3 0-128 0,0-2 160 15,1-2-160-15,0 0 160 0,1 0-160 0,-1-2 0 16,1 1 0-16,0 1 0 0,1-4 0 0,0 3 0 16,-2 1 0-16,0 0 0 0,0 0-224 0,0 0 32 0,0 0 0 0,0 0-19056 15</inkml:trace>
  <inkml:trace contextRef="#ctx0" brushRef="#br0" timeOffset="-164985.49">14706 16592 8287 0,'0'3'736'0,"0"-2"-592"0,0 2-144 0,0-3 0 16,2 0 3264-16,-2 0 608 0,1 0 128 0,0 0 32 16,1 0-336-16,0 1-64 0,0-1-16 0,1 0 0 15,-1 0-1872-15,1 0-368 0,0-1-80 0,1 1-16 16,-4 0-864-16,0 0-176 0,0 0-48 0,0 0 0 15,0 0-192-15,0 0 0 0,0 0 0 0,0 0-12160 16,46-39-2448-16</inkml:trace>
  <inkml:trace contextRef="#ctx0" brushRef="#br0" timeOffset="-163484.95">15656 16570 5519 0,'-1'0'496'15,"1"0"-496"-15,0 0 0 0,0 0 0 16,0 0 1584-16,0 0 208 0,1 0 64 0,-1-2 0 16,0 1 752-16,1 1 144 0,-1 0 48 0,1 0 0 0,-1 0-160 0,0 0-16 15,2 0-16-15,-2 1 0 16,1 1-640-16,-1 2-128 0,1 0-32 0,-1 1 0 16,0 1-864-16,1 0-176 0,1 4-48 0,-2-4 0 0,1 1-432 0,0 2-96 15,2 1 0-15,-3-1-16 0,1 1-176 0,-1-3 128 16,1 4-128-16,0-1 128 0,-1 0-128 0,0-1 0 15,0 2 0-15,0 0 0 0,-1-1 0 0,0 0 0 16,-2 2 128-16,2-3-128 0,0 2 0 0,1 0 0 16,-1-1 144-16,-1 0-144 0,1-2 128 0,0 2-128 15,1-4 128-15,0 1-128 0,1-1 0 0,-1 1 128 16,1-1-128-16,1 1 0 0,-2-1 0 0,1 0 128 16,-1-2-128-16,1 2 0 0,2 0 0 0,-2-2 144 15,0 1-144-15,2-2 0 0,-2 1 176 0,1-1-176 0,1 0 160 0,0 0-160 0,2-2 144 0,0 1-144 16,3-2 128-1,-1 0-128-15,-7 0 0 0,0 0 0 0,0 0 128 0,0 0-128 16,46-6 0-16,-46 6 0 0,0 0 0 0,44-8 128 16,-44 8-128-16,0 0 0 0,50-5 0 0,-50 5 0 15,0 0 0-15,53-5 0 0,-53 5 128 0,0 0-128 16,46-4 0-16,-46 4 0 0,0 0 0 0,52-2 0 16,-52 2 0-16,0 0 0 0,54-2 0 0,-54 2 0 15,0 0 0-15,53 0 0 0,-53 0 128 0,37 0-128 16,-37 0 0-16,0 0 0 0,52 0 0 0,-52 0 0 15,0 0 0-15,41 4 0 0,-41-4 0 0,0 0 0 0,38 6 0 0,-38-6 0 16,0 0 0-16,33 4 0 0,-33-4 0 0,0 0 0 16,35 2 0-16,-35-2 0 0,0 0 0 0,0 0 0 15,51-3 0-15,-51 3 0 0,0 0 0 16,0 0 0-16,42-7 0 0,-42 7 0 0,0 0 0 0,0 0 0 0,0 0 0 0,47-4 0 16,-47 4 0-16,0 0 0 15,0 0 128-15,0 0-128 0,42 2 0 0,-33-2 0 16,-2 0 0-16,0 2 0 0,0-2 0 0,-1 2 0 15,0 0 0-15,-1 1 0 0,0-3 0 0,0 1 0 16,-1 1 0-16,1-2 0 0,-3 2 0 0,2 0 0 16,0-2 0-16,-2 3 0 0,1-3 0 0,-1 1 0 15,1 1 0-15,0-2 0 0,0 3 0 0,-2-3 0 16,0 1 0-16,0 1 0 0,2-2 0 0,-2 0 0 16,0 0 0-16,1 0 0 0,-2 0 0 0,1 0 0 15,-1 0 0-15,1 0 0 0,-1 0 0 0,0-2 0 16,0 1 0-16,-1 1 0 0,1-3 0 0,0 1 0 0,0 1 0 0,0-2 0 15,0-1 0-15,0 1 0 0,0-4 0 0,0 1 0 16,0 0 0-16,0 6 0 0,0 0 0 0,0 0 0 16,0 0 0-16,6-51 0 0,-6 51 128 0,0 0-128 15,0-44 0-15,0 44 0 0,-1-37 0 0,1 37 0 16,0 0 128-16,-4-51-128 0,4 51 0 0,-4-35 128 16,4 35-128-16,0 0 0 0,-6-32 144 0,5 26-144 15,-1 4 0-15,0 2 0 0,0 2 0 0,-1-1 128 16,1 6-128-16,-1 1 0 0,0 1 0 0,-1 1 0 15,0 2 0-15,1-4-208 0,0 1 48 0,2 0-12848 16,0-3-2576-16</inkml:trace>
  <inkml:trace contextRef="#ctx0" brushRef="#br0" timeOffset="-162343.58">16253 16040 10127 0,'-1'-3'896'0,"0"2"-704"0,0-1-192 0,-1 0 0 15,2 2 2064-15,-1 0 384 0,0-2 80 0,-2-2 16 16,0-1 592-16,-2 1 112 0,1 1 16 0,-1-2 16 16,1 4-880-16,1-2-176 0,-2 2-48 0,-2 1 0 15,1 0-1152-15,0 0-224 0,-1 1-48 0,-2-1-16 16,0 3-288-16,-1-2-48 0,1 1-16 0,-3 4 0 15,0-2-64-15,0 2-32 0,-1 3 0 0,1 1 0 16,0-1-32-16,-1 2 0 0,1 4 0 0,0-3 0 16,3-2-112-16,-2 0-16 0,1 2-128 0,1 3 192 15,1-4-192-15,0 0 0 0,2 2 0 0,0 0 0 0,-2-1 0 16,2 2 0-16,-1 1 0 0,2-1 0 0,0 0 128 0,1-1-128 16,-1 3 0-16,1 2 0 0,2 2 128 0,0-1-128 15,3-1 0-15,0 0 144 0,3-1-144 0,1 3 0 0,3-2 0 16,2 1 128-16,3-3-128 0,0 1 0 15,3 0 0-15,3-3 0 0,1 1 0 0,-1-4 0 16,2 0 0-16,0-5 0 0,2 1 0 0,-23-7 0 16,40 7 0-16,-40-7 0 0,0 0 0 0,51 0 0 15,-51 0 0-15,0 0 0 0,0 0 0 0,55-16 0 0,-55 16 0 0,0 0 0 0,0 0-128 0,0 0 128 16,49-37 0-16,-49 37 0 0,0 0 0 0,0 0 0 16,0 0 0-16,0 0 0 0,21-46-256 0,-23 40 80 31,0 1 16-31,-3 1 0 0,2-2 160 0,-3 2 0 15,-1 2-144-15,-1 1 144 0,-2-4 0 0,-1 3 0 16,0-3 0-16,-2 2 0 0,2-1 0 0,-1 0 0 0,-2 2 0 16,2-1 0-16,-2 2 0 0,1-1 0 15,-1-2 0-15,0 1 0 0,2 3 0 0,0 3 0 0,0-3 0 0,4 1 0 16,-1 2 0-16,3-1 0 0,0 2 0 0,1 0 128 16,-1 2-128-16,2 0 128 0,0 0-128 0,1 0 128 15,1 0-128-15,1 1 0 0,0-4 0 0,1 4 128 0,1-4-128 0,0 2 0 0,1-4 0 0,0 2 0 31,3-3 0-31,1 0 0 0,-6 0 0 0,0 0 0 16,0 0-208-16,0 0 16 0,51-16 16 0,-51 16-13120 16,0 0-2624-16</inkml:trace>
  <inkml:trace contextRef="#ctx0" brushRef="#br0" timeOffset="-160959.18">17090 16674 6447 0,'-1'-5'576'0,"0"4"-576"15,0-2 0-15,1 3 0 0,-2 0 1728 0,1-2 256 16,0 1 32-16,-2-4 16 0,0-1 848 0,-2 1 192 15,1 0 16-15,-1 1 16 0,1 2-624 0,1 0-128 16,0-3-32-16,0 4 0 0,1-1-832 0,0 0-160 16,-1 1-48-16,2 1 0 0,0 0-496 0,1 0-96 15,0 1-32-15,0 3 0 0,0-3-304 0,1 4-64 16,0-1-16-16,1 2 0 0,0 0-128 0,-1 2-16 0,1 0-128 0,0 1 192 16,-1 1-192-16,1-3 128 0,0 5-128 0,-2-5 0 15,1 3 0-15,0-1 0 0,-1-1 0 0,2 0 0 16,-2-2 0-16,1 0 0 0,-1 0 0 0,1 0 0 15,-1 1 0-15,1-1 128 0,1 0-128 0,-1 1 0 16,0-1 0-16,0 1 0 0,2 1 0 0,-2 0 0 16,2 0 0-16,-1-1 0 0,2-1 0 0,-2 1 0 15,2-1 0-15,-2-2 0 0,2 2 0 0,0-1 0 16,-2 0 0-16,1 0 0 0,0-1 0 0,0 0 0 0,1 0 0 16,-2 0 0-16,1-1 0 0,0 0 0 0,0 1 128 15,-1-4-128-15,2 3 0 0,1-3 0 0,0 3 144 0,0-3-144 16,1 0 128-16,0 0-128 0,-6 0 144 0,0 0-144 0,0 0 160 0,0 0-160 15,35 3 0-15,-29-3 128 0,1 1-128 0,1 1 0 16,-2 1 0-16,0-3 0 16,-1 1 0-16,0 2 0 0,2-3 0 0,0 2 0 15,1-1 0-15,-8-1 0 0,0 0 0 0,0 0 128 16,34 3-128-16,-34-3 0 0,0 0 0 0,0 0 0 16,42-6 0-16,-42 6 0 0,0 0 0 0,0 0 128 15,47-9-128-15,-47 9 0 0,0 0 0 0,34-1 0 16,-23 2 0-16,-1 1 0 0,2-2 0 0,-3 3 128 15,1-3-128-15,0 1 0 0,1 2 0 0,-1-3 128 0,3 2-128 0,-2-1 0 0,1 2 128 0,-1 0-128 32,2 0 0-32,-1-2 0 0,0 2 128 0,-1-1-128 15,1-1 0-15,-12-1 0 0,24 3 128 0,-24-3-128 16,0 0 0-16,41 0 0 0,-41 0 128 0,0 0-128 0,38-4 0 0,-38 4 0 16,0 0 0-16,40-5 128 0,-40 5-128 0,0 0 0 15,40-1 0-15,-40 1 176 0,0 0-176 0,40 0 160 16,-40 0-160-16,0 0 192 0,41-5-192 0,-41 5 192 0,0 0-192 0,0 0 0 0,48-10 0 0,-48 10 0 15,0 0 0-15,0 0 0 0,0 0 0 0,54-20 0 32,-54 20 0-32,0 0 0 0,0 0 0 0,0 0 0 15,0 0 0-15,45-18 0 0,-40 14 0 0,0 4 0 16,-1 0 0-16,0 0 0 0,-1 1 0 0,1 2 0 16,-1-1 0-16,-1 0 0 0,0 0 0 0,1 0 0 0,-2 0 0 0,2 0 0 15,-2-2 0-15,1 3 0 0,0-3 0 0,-1 0 0 16,-1 0 128-16,1 0-128 0,-1 0 0 15,1 0 0-15,-1 0 0 0,0 0 0 0,-1 1 0 0,0-1 0 16,-2 0 0-16,2 0 0 0,-1 0 176 0,-1 0-48 16,1-1-128-16,-1 1 192 0,2 0-192 0,-1-3 176 15,0 1-176-15,0-2 160 0,2 0-160 0,-1-1 0 16,1 2 0-16,0-5 0 0,0 2 0 0,0 6 0 16,0 0 0-16,0 0 0 0,0 0 0 0,2-43 0 15,-2 43 0-15,0 0 0 0,0 0 0 0,0-51 0 16,0 51 0-16,0 0 0 0,-2-42 0 0,2 42 0 0,-7-25 0 0,5 15 0 0,-3 2-256 0,0 0-48 15,0 6 0-15,-2-2 0 32,0 2-368-32,0 2-80 0,0 2-16 0,-1 2-18016 0</inkml:trace>
  <inkml:trace contextRef="#ctx0" brushRef="#br0" timeOffset="-160189.2">17302 16021 18431 0,'0'-1'1632'0,"0"-2"-1312"0,1 3-320 0,0 0 0 16,-1 0 1664-16,2 0 256 0,0-2 48 0,-2 2 16 15,0 0 448-15,0 0 112 0,0 0 16 0,0 0 0 16,52-24-1024-16,-52 24-208 0,0 0-48 0,0 0 0 16,49-16-704-16,-49 16-160 0,0 0-32 0,0 0 0 15,61-14-240-15,-61 14-144 0,0 0 160 0,45-10-160 16,-45 10 128-16,0 0-128 0,0 0 0 0,47-4 0 0,-39 8 0 0,0-3 0 0,-2 1 0 0,0 2 0 16,-1 1 0-16,-3 1 0 0,1 0 0 0,-1-2 0 31,0 2 0-31,-1 0 0 0,-1 2 0 0,0-3 0 15,-1 2 0-15,-1-1 0 0,1 1 0 0,-1 1 0 16,-1 0 0-16,-1-2 0 0,1 3 0 0,-2 0 0 0,0 1 0 16,-1-1 0-16,-1 1 0 0,1 0 0 15,0-2 0-15,0 2 0 0,0 0 144 0,-2-1-144 0,3-2 272 0,0 2-16 16,0-2-16-16,1 2 0 0,-1-3-16 0,0 2 0 16,1 0 0-16,0 0 0 0,2 0 0 0,-1-1 0 15,1 1 0-15,1-3 0 0,1 4-64 0,-2-3-16 16,4 0 0-16,-2 0 0 0,1-2-144 0,-1 2 0 15,2 0 0-15,-1 3 128 0,2-4-128 0,-2 1 0 16,2 3 0-16,-2-3 0 0,1 0 0 0,1 2 0 16,-2-2 0-16,2 0 0 0,-2 0 0 0,0-2 0 15,0 1-128-15,2-1 128 16,-2-2-800-16,0 2-96 0</inkml:trace>
  <inkml:trace contextRef="#ctx0" brushRef="#br0" timeOffset="-159968.54">17537 16621 22111 0,'-6'12'976'0,"2"-6"208"16,1 1-944-16,2-4-240 0,1-3 0 0,0 0 0 16,0 0 2384-16,0 2 432 0,0-1 96 0,1-1 16 15,2 0-1056-15,-1-3-208 0,3 1-32 0,-5 2-16 16,0 0-1056-16,0 0-224 0,0 0-32 0,0 0-16 15,36-42-288-15,-36 42 0 0,0 0 0 0,0 0 0 16,0 0-480-16,0 0-160 0</inkml:trace>
  <inkml:trace contextRef="#ctx0" brushRef="#br0" timeOffset="-143513.85">14762 17311 7359 0,'1'-1'656'0,"-1"-2"-528"0,0 3-128 0,0-2 0 16,0 1 1712-16,0 1 304 0,0 0 64 0,0-3 16 15,0-1 1360-15,-1 1 288 0,0 0 48 0,-2-1 16 16,2 4-976-16,-3-2-192 0,-1 2-32 0,-1 0-16 15,0 2-1376-15,0-2-256 0,-2 2-64 0,0 0-16 16,-2 1-384-16,0-2-80 0,-2 1-16 0,-1-2 0 16,-2 4-64-16,2-1-16 0,-2-3 0 0,-1 3 0 15,1 1-64-15,0 1-32 0,0 1 0 0,3-2 0 16,0 2-80-16,0 0-16 0,0 4 0 0,0-3 0 16,2 5-128-16,1-5 128 0,2 2-128 0,2 1 128 15,1 2-128-15,0-2 0 0,3 2 0 0,0 1 0 16,1-1 0-16,1-1 0 0,2 0 0 0,0 2 0 0,2-4 0 0,0 1 0 15,3-1 0-15,0-2 0 0,2 2 0 0,0-5 0 16,0 2 0-16,0-4 0 0,-10-2-128 0,0 0 128 16,0 0 0-16,47-12 0 0,-47 12 0 0,0 0 0 15,0 0 0-15,44-31 0 0,-44 31 0 0,0 0 0 16,0 0 0-16,44-51 0 0,-44 51 0 0,0 0 0 16,0 0 0-16,38-54 0 0,-38 54 0 0,0 0 0 15,0 0 0-15,0 0 0 0,26-51 0 0,-26 51 0 16,0 0 0-16,0 0 0 0,0 0 0 0,0 0 0 15,0 0 0-15,0 0 0 0,6-39 208 0,-7 39-32 16,1 0-16-16,-1 0 0 0,1 0 208 0,0 0 32 16,-2 2 16-16,2 1 0 0,-1 0-80 0,1 4-16 15,-1 2 0-15,1 1 0 0,-1 5-96 0,1-1-32 0,-1 2 0 0,1 1 0 16,-2 3-64-16,2-1 0 0,-1 0-128 0,1 9 192 0,-1 0-192 0,0 4 176 16,-2 0-176-16,1 0 160 15,-1 2-160-15,1-2 0 0,-1-1 144 0,1-3-144 16,-1 2 0-16,2-3 128 0,0-3-128 0,1-3 0 15,-1-3 0-15,1 0 0 0,0-2 0 0,0-1 128 16,0-3-128-16,0 0 0 0,0-2 0 0,0-2 0 0,0 0 0 0,0-2 0 16,-2-3 0-16,1 1-128 0,1-4 128 0,0 0 0 0,0 0 0 15,0-3 0 1,0 2 0-16,1-5-160 0,-1 0 160 0,0 6 0 16,0 0-480-1,0 0 16-15,6-44 0 0,-6 44 0 0,0 0-864 0,8-48-160 0,-8 48-48 0,0 0-18272 16</inkml:trace>
  <inkml:trace contextRef="#ctx0" brushRef="#br0" timeOffset="-141533.73">17430 17383 13823 0,'-1'0'1216'0,"1"-3"-960"0,0 3-256 0,0 0 0 16,0-1 2368-16,0 1 448 0,0 0 64 0,0-3 32 16,-1 3 32-16,1-2 16 0,0 1 0 0,0 2 0 15,1 1-1360-15,0 1-288 0,3 1-48 0,0 2-16 0,2 0-576 0,0 1-112 16,3 6-32-16,0-1 0 0,0 1-208 0,3 3-64 16,1 0 0-16,2 2 0 0,2 1-256 15,-3 1 160-15,0-2-160 0,-3 2 128 0,1 2-128 0,-3 0 0 16,1-1 0-16,-4 2 128 0,0-5-128 0,-2 2 0 15,-2-4 0-15,-1 3 0 0,-1-4 0 0,-2 1 0 16,1-4 0-16,-3-2 0 0,-1 0 0 0,-1-2 0 16,-2-3 0-16,1 0 0 0,0-3 0 0,-3 0 0 15,0-2 0-15,0-4 0 0,-1 2-304 0,-2-2 64 0,2-1 16 0,0 0 0 16,1-1 0-16,0 0 0 0,2-3 0 0,-1 2 0 16,0-2 224-16,3-3 0 15,1 2-160-15,0-3 160 0,4 4 0 0,0-1 0 0,1 1 0 0,0 9 0 0,0 0 128 0,0 0 0 31,16-48 0-31,-16 48 0 0,0 0 64 0,0 0 0 0,46-56 0 16,-46 56 0-16,0 0-192 0,50-42 192 0,-50 42-192 16,0 0 192-16,56-41-192 0,-56 41 0 0,0 0 0 0,49-34 0 15,-49 34 0-15,0 0 0 0,54-39 128 0,-54 39-128 16,0 0 0-16,0 0 0 0,43-40 0 0,-43 40 0 16,0 0 0-16,0 0 0 0,0 0 0 0,0 0 0 15,0 0 0-15,12-47 0 0,-15 43 0 0,-4-2 0 16,0 2 0-16,-2 1 0 0,-1 0 0 0,-1-1 0 15,-2 2 0-15,-3-2 0 0,1 1 0 0,-3 1 128 16,1 1 64-16,-3-2 0 0,2 1 0 0,-1 1 0 16,-1 1 0-16,3 0 0 0,2 0 0 0,2 0 0 0,2 1-192 0,-1 1 192 15,5 1-192-15,1 3 192 0,2-2-192 0,2-2 0 16,2 2 0-16,2 2 128 0,1-2-128 0,2 2 0 16,2-2 0-16,3-2-13216 15,-10-2-2528-15</inkml:trace>
  <inkml:trace contextRef="#ctx0" brushRef="#br0" timeOffset="-138177.45">20078 16684 6431 0,'1'-2'576'16,"0"-1"-576"-16,1 3 0 0,-2-1 0 15,0 1 2272-15,0 0 352 0,1 0 64 0,-1-3 16 16,2 2 320-16,0-1 64 0,-1 2 16 0,0-3 0 0,0 3-448 0,0 0-96 0,1 3 0 0,-2-3-16 15,1 2-1040-15,-1-1-208 0,1 2-32 0,-1-1-16 16,1 2-624-16,-1 0-128 16,2-2-32-16,-1 4 0 0,0-2-80 0,0 0 0 15,-1 2-16-15,0 3 0 0,0-3-112 0,0 4 0 16,0-3-16-16,0 4 0 0,-1-1-112 0,0 0-128 16,0 0 176-16,-2 2-176 0,-1 1 128 0,2-1-128 15,-3 0 0-15,1 1 0 0,1-2 0 16,-2 0 0-16,0 0 0 0,0 0 0 0,0-1 0 0,0 0 0 15,-1-1 0-15,1-2 0 0,1 2 0 0,-1-3 0 0,0 0 0 0,1 0 0 0,3 1 0 16,0-4 0-16,0 1-128 0,1 0 128 0,0 1 0 16,2-2 0-16,1 1 0 15,0 1 0-15,2-1 0 0,2-1 0 16,0 0 0-16,2-2 0 0,2 2 0 0,-1-3 0 0,-10 0 128 0,0 0-128 0,40-3 128 0,-40 3-128 16,41-1 144-16,-41 1-144 15,45 0 192-15,-45 0-48 0,44 0-16 0,-44 0 0 16,37 1 0-16,-37-1 0 0,39 5 0 0,-39-5 0 15,36 6-128-15,-18-2 160 0,-2 0-160 0,-1-1 160 16,1 2-160-16,-16-5 160 0,27 4-160 0,-16-2 160 0,1-2-160 0,-1 2 0 0,-11-2 0 0,0 0 128 16,32 0-128-16,-32 0 0 0,0 0 0 0,0 0 0 15,38-2 0-15,-38 2 0 0,0 0 128 0,0 0-128 32,0 0 0-32,42-8 0 0,-42 8 0 0,0 0 0 15,0 0 0-15,0 0 0 0,0 0 0 0,42-4 0 16,-36 4 0-16,1-2 0 0,-1 2 0 0,1 0 0 0,-1 0 0 0,1 0 0 15,-1 0 0-15,-1 0 0 0,1 0 0 0,-2 0 0 16,1 0 0-16,-2 0 0 0,2 0 0 0,-2 0 0 16,0 0 0-16,1 2 0 0,0-2 0 0,-2 0 0 0,2 1 0 0,-2 2 0 15,2-1 0-15,-1 0 0 16,-1 0 0-16,2 2 0 0,-2-2 0 0,1 2 0 16,-1-2 0-16,1 2 0 0,0 0 0 0,0-2 0 15,1 1 0-15,-2 0 0 0,1 0 0 0,-1-2 0 16,1 2 0-16,-1-1 0 0,2-2 0 0,-2 0 0 15,1 1 0-15,-1-1 0 0,2 0 0 0,-2-1 0 16,1 1 0-16,-1 0 0 0,0-2 0 0,0 2 0 16,-1-3 0-16,0 2 0 0,1 1 0 0,-1 0 0 0,0-3 0 0,-1 3 0 0,1-2 0 0,-1 1 0 15,2 1 0 1,0-3 0-16,-1 3 0 0,1 0 0 16,-1-2 0-16,0 1 0 0,0-2-128 0,2 1 128 0,-2 0 0 0,0-1 0 15,2 0 0-15,-3 3 0 0,0 0 0 0,0 0 0 16,0 0 0-16,0 0 0 0,7-48 0 0,-7 48 0 15,0 0 0-15,-1-40 0 0,1 40 0 0,0 0 0 16,-3-42 0-16,3 42 0 0,0 0 0 0,-3-38 0 16,3 38 0-16,0 0 0 0,0 0 0 0,0 0 0 15,-8-35 0-15,6 35 0 0,1-2 0 0,-2 2 0 32,2 0-528-32,-2 2-48 0,2-2 0 0,1 2-13008 0,0 0-2608 0</inkml:trace>
  <inkml:trace contextRef="#ctx0" brushRef="#br0" timeOffset="-137112.52">20373 16286 11967 0,'-7'2'1072'0,"3"-2"-864"0,2 0-208 0,1-1 0 15,-1 0 1136-15,2-3 176 0,0 2 32 0,2-2 16 0,-2 4 944 0,0 0 176 16,0 0 32-16,23-47 16 0,-23 47-480 16,0 0-112-16,0 0-16 0,51-51 0 0,-51 51-576 0,0 0-112 15,0 0-16-15,57-41-16 0,-57 41-560 0,0 0-96 16,0 0-32-16,53-26 0 0,-53 26-272 0,0 0-64 16,0 0-16-16,0 0 0 0,0 0-160 0,0 0 160 15,44 0-160-15,-41 4 160 0,-1 2-160 0,1 1 160 16,-3-1-160-16,0 4 160 0,0-1 32 0,0 4 0 15,-1-1 0-15,-2 1 0 0,1-4-192 0,-1 4 0 16,1-1 144-16,-2 2-144 0,1-2 128 0,0-3-128 16,-1 1 160-16,0 0-160 0,1 2 192 0,-1-2-48 15,-1 0-16-15,-1 0 0 0,1 2 48 0,0-1 0 0,-1 0 0 0,1 0 0 16,1 1-32-16,0-1 0 0,1-1 0 0,0-3 0 16,2 4-144-16,0-5 192 0,-1 4-192 0,2-4 192 15,0 1-192-15,2-1 0 0,-2 1 0 0,1-1 0 16,1 1 0-16,0-1 0 0,0 0 0 0,-1-2 0 15,3-2-160-15,-1-1 160 0,0 2-208 0,1-1-18912 16</inkml:trace>
  <inkml:trace contextRef="#ctx0" brushRef="#br0" timeOffset="-136921.89">20485 16704 25791 0,'-9'8'1152'0,"4"-4"224"0,3-1-1104 0,-1-3-272 0,2 1 0 0,1-1 0 0,0-1 1824 0,0 1 304 16,1-3 64-16,0-1 16 16,-1 4-1312-16,0 0-272 0,0 0-48 0,0 0-16 0,0 0-560 0,42-53 0 15,-42 53 0-15,0 0-192 16,0 0-320-16,49-54-48 0</inkml:trace>
  <inkml:trace contextRef="#ctx0" brushRef="#br0" timeOffset="-135795.5">21313 16832 8287 0,'0'0'736'0,"0"0"-592"16,0 0-144-16,0 0 0 0,0 0 1424 0,0 0 256 0,0 0 48 0,0 0 16 15,0 0 304-15,0 0 64 0,0 0 16 0,0 0 0 16,0 0-112-16,0 0-32 0,0 0 0 16,0 0 0-16,0 0-16 0,0 0-16 0,0 0 0 0,0 0 0 15,13 8-816-15,-12 4-176 0,-1-2-16 0,1 1-16 16,0 0-480-16,-1 2-80 0,2 2-32 0,-1-3 0 16,-1 4-336-16,1-2 144 0,-1-2-144 0,0 0 0 15,0-2 0-15,0 0 0 0,0 1 0 0,0-3 0 16,0 0 0-16,-1-2 0 0,2 1 0 0,-1-2 0 15,0 0 0-15,1-4 0 0,0 1 0 0,2-2 0 16,-1 3 0-16,2-3 0 0,0 0 0 0,1 0 0 0,1-3 0 0,0 3 0 0,-6 0 0 0,0 0 0 31,0 0 0-31,0 0 0 0,50-13 128 0,-50 13-128 16,0 0 224-16,0 0-16 0,59-9 0 0,-59 9 0 16,43-4-48-16,-43 4-16 0,48-2 0 0,-48 2 0 0,52 2-144 0,-52-2 128 15,55 4-128-15,-29 0 128 0,0 1-128 0,-3-2 0 16,-23-3 0-16,47 4 0 0,-47-4 0 0,47 4 0 15,-47-4 0-15,50 2 0 0,-50-2 0 0,47 0 0 16,-47 0 0-16,38-2 0 0,-38 2 0 0,48-4 0 0,-48 4 128 0,48-4-128 0,-48 4 0 0,46-6 0 31,-46 6 144-31,42-4-144 0,-42 4 0 0,0 0 144 16,55-6-144-16,-55 6 0 0,0 0 128 0,44-5-128 16,-44 5 0-16,0 0 0 0,0 0 128 0,0 0-128 15,47-6 0-15,-47 6 0 0,0 0 0 0,0 0 0 16,0 0 0-16,0 0 0 0,0 0 0 0,41-5 0 0,-39 5 0 0,1 0 0 15,-2 4 0-15,0-4 0 0,1 1 0 0,-4 0 0 16,1 3 0-16,-1-3 0 0,-1 4 0 0,-1-1 0 0,0-2 176 0,-1 2-176 16,-2 2 160-16,1-4-160 15,0 3 192-15,-1-2-48 0,-1 0-16 0,1 0 0 16,1 0-128-16,-1 1 128 0,2-4-128 0,1 2 128 16,0-2-128-16,1-2 0 0,2 2 0 0,0-4 0 15,1 1 0-15,0 0 0 0,0 3 0 0,0 0 0 16,0 0 0-16,0 0 0 0,0 0 0 0,18-57 0 15,-18 57 0-15,0 0 0 0,18-51 0 0,-18 51 0 0,0 0 0 0,18-68 0 0,-18 68 0 0,9-44 0 16,-9 44 0 0,0 0 0-16,7-52 0 0,-7 52 0 15,0 0 0-15,-1-37 0 0,1 37 0 0,0 0 0 16,0 0-512-16,-7-14 32 0,3 15 0 0,0 2-12320 16,-1-1-2480-16</inkml:trace>
  <inkml:trace contextRef="#ctx0" brushRef="#br0" timeOffset="-135252.52">21589 16160 5519 0,'-1'2'496'0,"-1"-2"-496"0,2 0 0 0,-1 0 0 16,1 0 2304-16,0 0 352 0,-1 0 80 0,1 0 16 15,-1-2 896-15,0-1 192 0,1 2 48 0,0-2 0 16,1 0-1760-16,1-3-336 0,-2 6-80 0,0 0-16 15,0 0-736-15,0 0-160 0,42-39-32 0,-42 39 0 16,0 0-176-16,45-28-32 0,-45 28-16 0,0 0 0 0,53-21-304 0,-53 21-64 0,0 0-16 0,51-10 0 31,-51 10-160-31,0 0 0 0,0 0 0 0,48 6 0 16,-48-6 0-16,18 9 0 0,-11-4 0 0,-1 1 0 0,-1 3 0 16,-2-3 0-16,0 4 128 0,-2-4-128 0,2 4 0 0,-5 0 0 0,1 1 0 0,-3 1 0 15,2-1 0-15,-2 0 0 0,1 3 0 0,-4-2 0 16,2 2 0-16,-2 1 128 0,1 1-128 0,-2-1 128 15,1 1 64-15,0-3 0 0,-1 2 0 0,2 1 0 16,0-3 0-16,0-1 16 16,1-2 0-16,-2 2 0 0,3-2-32 0,-1-2-16 15,1 0 0-15,1-2 0 0,1 1-160 0,1-4 128 16,1 3-128-16,0-3 128 0,1-2-128 0,1 2 0 16,1-3 0-16,-1 2 0 0,1-2 0 0,1 0 0 15,-1 0 0-15,2 0 0 0,0 0 0 0,0 1 0 16,0-1 0-16,1 3 0 15,0-1-768-15,1 0-48 0</inkml:trace>
  <inkml:trace contextRef="#ctx0" brushRef="#br0" timeOffset="-135059.97">21744 16662 20271 0,'-5'10'896'0,"2"-7"192"0,1 2-880 0,0-1-208 0,2-4 0 0,2 0 0 15,-2 0 1568-15,1 1 272 0,1 2 48 0,1-3 16 16,1 0-464-16,0 0-96 0,-4 0 0 0,0 0-16 16,0 0-928-16,0 0-176 0,0 0-32 0,0 0-16 15,52-25-176-15,-52 25-192 0,0 0 32 0,0 0-14176 16</inkml:trace>
  <inkml:trace contextRef="#ctx0" brushRef="#br0" timeOffset="-133980.14">22854 16858 7359 0,'-1'-3'656'0,"-1"-4"-528"0,1 4-128 0,1 3 0 0,-1-3 1872 0,1 1 352 16,-1-2 64-16,-2-5 16 0,0-2 688 0,-1-1 144 15,-1 1 16-15,1 1 16 16,2 3-544-16,-1 0-96 0,2 4-32 0,0 0 0 0,0-1-1088 0,2 4-208 0,-1 0-48 0,1 0-16 15,2 0-624-15,-1 0-128 0,0 4-32 0,2-1 0 16,0 2-48 0,0 0-16-16,-2 1 0 0,2 1 0 0,-2 2-64 0,-1 1-16 15,2-2 0-15,-2 6 0 0,-1-2-208 0,0 4 144 16,-1-1-144-16,0-1 128 0,-1-2-128 0,0 1 0 16,0 0 0-16,-2 2 0 0,1-3 0 0,0-1 0 15,0 2 0-15,-1-2 0 0,3-1 0 0,-1 0 0 16,1-3 0-16,-1-1 0 0,1 1 0 0,1-1 0 0,1-1 0 0,1-2 0 0,0 0 0 0,2 1 0 15,-1-3 0-15,2 1 0 0,2 1 0 0,0-3 0 16,2 1 0 0,-1 1 0-16,2-2-128 0,1 3 128 0,-11-3 0 0,25 4 0 15,-25-4 0-15,32 0 0 0,-32 0 0 0,34 0 0 16,-17 0 0-16,-17 0 0 0,37-4 0 0,-37 4 0 16,42-5 0-16,-42 5 0 0,46-4 0 15,-46 4 0-15,44-3 0 0,-44 3 0 0,40 0 0 0,-40 0 0 16,36 0 0-16,-36 0 0 0,36 1 0 0,-36-1 0 15,33 2 0-15,-33-2 0 0,32 3 0 0,-32-3 0 16,35 0 0-16,-35 0 0 0,36 0 0 0,-36 0 0 0,0 0 0 0,40-3 0 0,-40 3 0 0,0 0 0 31,52-6 0-31,-52 6 0 0,0 0 0 0,53-7 0 16,-53 7 0-16,0 0 0 0,47-7 0 0,-47 7 0 16,0 0 0-16,38-2 0 0,-27 4 0 0,-1-2 0 0,-10 0 0 0,0 0 0 15,28 0 0-15,-21 0 0 0,1 2 0 0,-2 0 0 16,1 1 0-16,-2-3 0 0,2 1 0 0,-4-1 0 15,2 2 128-15,-1-2-128 0,0 0 0 0,-1 0 0 16,2 0 0-16,-1 0 0 0,0 0 0 0,-1 0 0 16,1 0 0-16,-1 0 0 0,-2 0 0 0,0 0 0 15,0 0 0-15,-1 0 0 0,3 0 0 0,-3 0 0 16,0 0 128-16,-1 0-128 0,1 0 0 0,-2 0 192 16,1 0-192-16,-1 0 192 0,0 2-64 0,0-2 0 15,-1 1 0-15,2-1 0 0,-1 0-128 0,-1 0 0 16,1 0 0-16,-1 0 128 0,2 0-128 0,0-1 0 15,-2-1 0-15,2 2 128 0,1-2-128 0,-1 1 0 16,0-2 0-16,1 1 0 0,-2 0 0 0,2 0 0 16,-1-2 0-16,0 2 0 0,1-4 0 0,-1 2 0 0,-1-2 0 0,1 0 0 15,1-1 0-15,-1 0 0 0,1 7 0 0,0 0 0 16,0 0 0-16,-2-46 0 16,2 46 0-16,0 0 0 0,-2-48 0 0,2 48 0 0,0 0 0 0,0-53 0 15,0 53 0-15,0 0 0 0,0-41 0 0,-1 34 0 16,0 0-176-16,0 4 48 0,-3 0 0 0,0 3 0 31,-1 4-400-31,0 1-80 0,-2 2-16 0,1-1-18320 0</inkml:trace>
  <inkml:trace contextRef="#ctx0" brushRef="#br0" timeOffset="-133146.2">23482 16150 911 0,'-2'0'0'0,"-1"-3"0"0,1 2 0 0,0 1 0 16,1 0 2720-16,0 0 464 0,0-2 80 0,-2-1 32 15,0 2 592-15,-2-4 112 0,-2 1 32 0,0 1 0 16,1 0-1344-16,-2-1-256 0,1 2-48 0,0 1-16 16,-2-2-896-16,0 3-176 0,-1-2-32 0,0 2-16 15,-2 2-640-15,1-2-128 0,-1 3-32 0,-1-2 0 16,0 3-128-16,-1 1-48 0,-1 1 0 0,2 0 0 15,-2 0-128-15,0 1-16 0,1 3-128 0,-1 2 192 16,3 1-192-16,-1-1 144 0,0 5-144 0,1 1 128 16,1 1-128-16,0 0 0 0,-1 4 0 0,3-5 0 15,0 1 0-15,0 3 0 0,2 0 0 0,-1 2 0 0,3-1 0 0,2 1 0 16,0 1 0-16,2-3 0 0,2 3 0 0,2-3 0 16,0-2 0-16,4 1 0 0,0-2 0 0,2 1 0 15,2 1 0-15,1-5 0 0,1 3 0 0,0-3 0 16,1-3 0-16,1 2 0 0,-1-2 0 0,1-1 0 15,0 0 0-15,0-2 0 0,0-2 0 0,-2 0 0 16,2-1 0-16,0-4 0 0,-1 0 0 0,-14-3 0 16,0 0 0-16,38 0 0 0,-38 0 0 0,0 0 0 15,0 0 0-15,49-25 0 0,-49 25 0 0,0 0 0 0,0 0 0 16,42-44 0-16,-42 44 0 0,0 0 0 0,0 0 0 0,0 0 0 16,30-54-240-16,-30 54 32 0,0 0 0 15,0 0 0-15,8-44 208 0,-10 34-176 0,1 0 176 0,-1-1-160 16,-2 3 160-16,-1-1 0 0,-1 2 0 0,-2-1 0 15,0 2 0-15,-2-1 0 0,0 4 0 0,-2-1 128 16,-2 1 144-16,-1 3 48 0,0 3 0 0,-1-2 0 16,-1 5 32-16,1 1 16 0,-1 1 0 0,-1 5 0 0,2-4-192 0,0 4-48 0,2 0 0 0,2 2 0 15,2-2-128-15,3-2 0 0,2-3 144 16,2 1-144 0,2-5 0-16,2-3 0 0,3 0 0 0,-4-1 0 15,0 0-640-15,0 0-64 16,0 0 0-16,52-37-18816 0</inkml:trace>
  <inkml:trace contextRef="#ctx0" brushRef="#br0" timeOffset="-131896.54">20538 17395 2751 0,'0'-2'256'0,"0"-1"-256"16,0 2 0-16,0 1 0 0,0 0 448 0,0 0 32 15,0-3 16-15,-1 1 0 0,1 1 400 0,-3-3 96 16,2 1 16-16,-2 0 0 0,1 3 656 0,-2-3 128 16,2 3 16-16,-2 0 16 0,0 3 336 0,2-3 64 15,-2 1 16-15,0 1 0 0,1 1-256 0,-1-2-64 16,2 3 0-16,-2-2 0 0,1 1-288 0,1 1-64 15,-2-2-16-15,1 2 0 0,-1-2-448 0,-1-1-80 16,-1 2-32-16,-2 1 0 0,0 2-384 0,-2-4-80 16,0 4-16-16,-1 1 0 0,0-2-272 0,-1 1-64 15,1 2-16-15,0 1 0 0,0-1-160 0,0 4 128 16,0-2-128-16,1 2 128 0,0 3-128 0,3-1 0 0,2-2 0 0,1 0 0 16,3 1 0-16,1-2 0 0,2 0 0 0,2-4 0 15,3 2 0-15,3-5 0 0,1 2 0 0,2-4 0 16,-13-2 0-16,0 0 0 0,48-2 0 0,-48 2 0 15,0 0 0-15,48-16 0 0,-48 16 0 0,0 0 0 16,53-29-128-16,-53 29 128 0,0 0 0 0,46-38 0 16,-46 38 0-16,0 0 0 0,0 0 0 0,35-47 0 15,-35 47 0-15,0 0 0 0,0 0 0 0,0 0 0 16,18-48 0-16,-17 42 0 0,-1 3 0 0,0-1 0 16,-1 2 0-16,0 0 0 0,0 2 0 0,-2 0 0 15,2 4 0-15,-1 0 0 0,-1 0 0 0,1 2 128 16,-1 3 32-16,-1 3 0 0,1 2 0 0,-1 2 0 0,2 2 96 15,-1 2 0-15,-1 4 16 0,2 2 0 16,-1-2-112-16,1 2-32 0,1 0 0 0,-1 1 0 0,1-1-128 16,0 3 0-16,1-3 0 0,0-1 128 0,1-1-128 0,0-1 0 15,1-5 0-15,-1-2 0 0,1-3 0 0,0-2 0 16,-1-3 0-16,0 1 0 0,0-5 0 0,1-3-144 16,-2 0 144-16,1-1 0 15,-1-1-448-15,1 0 32 0,-1-3 0 0,0-2-12192 16,0 1-2432-16</inkml:trace>
  <inkml:trace contextRef="#ctx0" brushRef="#br0" timeOffset="-130130.8">21855 17557 9215 0,'-8'-4'816'0,"2"1"-656"0,2 0-160 0,2 3 0 16,0-2 1744-16,-2 0 320 0,-2-3 64 0,-5-1 16 16,-2 0 880-16,-2-1 176 0,3 1 48 0,1-1 0 15,5 4-704-15,-1 0-144 0,4 3-32 0,0 0 0 16,3 0-1120-16,0 3-224 0,3 3-64 16,0 0 0-16,2 0-560 0,2 4-112 0,0 2-32 0,2 2 0 15,-1 1-64-15,3 1 0 0,2 4-16 0,-1 1 0 16,2 1-176-16,1 2 0 0,-1 0 0 0,-1 2 128 15,0 1-128-15,-1-1 0 0,-4-1 0 0,-2-1 0 16,-1-1 0-16,-3-3 0 0,-1-4 0 0,-2 0 0 16,-1 0 0-16,0-4 0 0,-1-2 0 0,0-1 0 0,-2 0-160 15,-1-3 160-15,-1-2 0 0,0-4-144 16,-2 1-304-16,-1-2-64 0,1-3-16 16,-3-1 0-16,1 1-112 0,0-4 0 0,1 0-16 0,2-1 0 0,-1 2 464 0,3-3 192 15,1-1-128-15,5 11 128 0,0 0 0 0,-1-38 224 16,1 38-32-16,0 0 0 0,0 0 128 0,30-60 0 15,-30 60 16-15,0 0 0 0,44-45-128 0,-44 45-16 0,0 0-16 0,57-47 0 0,-57 47-176 16,0 0 0 0,54-39 144-16,-54 39-144 0,0 0 0 0,53-37 128 15,-53 37-128-15,0 0 0 0,47-36 0 0,-47 36 0 16,0 0 0-16,0 0 128 0,0 0-128 0,46-37 0 16,-46 37 0-16,0 0 0 0,0 0 0 0,0 0 0 15,0 0 0-15,0 0 0 0,-4-31 0 0,-2 28 0 16,0 0 0-16,-3-1 0 0,2 2 0 0,-3-2 128 0,-2 1-128 0,-2-4 128 0,0 4 128 0,0-4 48 15,-4 1 0-15,1 0 0 16,0 0-32-16,-1 0 0 0,0-2 0 0,2 2 0 16,0 4-112-16,3-2-32 0,1 1 0 0,2 1 0 15,4 2-128-15,0 2 128 0,2-2-128 0,0 3 128 16,3 1-128-16,0-2 0 0,2 2 0 0,0 0 128 16,2-1-128-16,0 0 0 0,2-1 0 0,1 2 0 31,2-4-624-31,-8 0 0 0,0 0 0 0,0 0-17984 0</inkml:trace>
  <inkml:trace contextRef="#ctx0" brushRef="#br0" timeOffset="-114443.02">24312 17665 9215 0,'-4'0'816'0,"2"-3"-656"16,0 3-160-16,2-1 0 0,0 1 2304 0,0 0 448 16,-1 0 64-16,0-3 32 0,0 2 976 0,1 1 192 15,0-2 32-15,0 2 16 0,0 0-1744 0,0 0-336 0,0 0-80 0,0 0-16 16,47-4-1024-16,-47 4-208 15,0 0-32-15,44 1-16 0,-44-1-272 0,0 0-48 16,51 5-16-16,-51-5 0 0,0 0-272 0,39 5 0 16,-39-5 128-16,0 0-128 0,36 5 0 0,-36-5 0 0,0 0 0 0,0 0 0 31,0 0-768-31,0 0-48 0</inkml:trace>
  <inkml:trace contextRef="#ctx0" brushRef="#br0" timeOffset="-114242.96">24340 17825 11055 0,'4'4'976'0,"-4"-4"-784"0,0 0-192 0,0 0 0 0,0 0 1712 16,0 0 288-16,0 0 64 0,0 0 16 0,0 0 976 0,56-14 192 16,-56 14 32-16,0 0 16 0,53-12-1680 0,-53 12-336 15,0 0-64-15,41-4 0 0,-41 4-992 0,0 0-224 0,0 0 0 0,39 0 0 31,-39 0-448-31,0 0-112 0</inkml:trace>
  <inkml:trace contextRef="#ctx0" brushRef="#br0" timeOffset="-113316.52">25118 17393 7359 0,'0'-3'656'0,"0"2"-528"15,0-2-128-15,1 3 0 0,1-2 1984 0,-1 1 352 16,0-2 80-16,-1 3 16 0,0 0 944 0,0 0 192 16,0 0 32-16,0 0 16 0,0 0-912 0,41-36-176 15,-41 36-32-15,0 0-16 0,0 0-1248 0,0 0-240 16,49-11-48-16,-49 11-16 0,0 0-432 0,0 0-96 15,41 6-16-15,-41-6 0 0,0 0-192 0,25 12-32 16,-19-9-16-16,-1 3 0 0,-1 1-144 0,-2-4 0 16,1 3 0-16,-2 1 0 0,-1-1 0 0,1 0 0 15,-2-2 0-15,0 2 0 0,-2 0 0 0,1-2 0 0,-3 2 0 0,0-2 0 16,0 1 0-16,-3-2 0 16,0 4 0-16,-1-4 0 0,-1 3 0 0,-1-3 0 0,0 3 0 15,0-1 0-15,1 0 0 0,0-1 0 0,0 2 0 0,3-4 0 16,-1 2 0-16,2-1 0 0,2 0 0 0,3-3 0 15,0 1 0-15,2-1 0 0,3 2 0 0,-4-2 0 16,0 0 0-16,0 0 240 0,0 0-64 0,42 1-16 16,-42-1 160-16,0 0 48 0,41 6 0 0,-41-6 0 15,0 0 16-15,41 13 16 0,-41-13 0 0,28 9 0 0,-28-9-144 0,28 15-16 16,-13-5-16-16,0-2 0 0,0 3-224 0,-1-1 128 16,-1-1-128-16,-1 1 0 0,-2 3 0 0,0-3 128 15,-2 2-128-15,-2 0 0 0,-1-2 0 0,-1 3 0 16,-1-3 0-16,-3 1 0 0,1-1 0 0,-2-1 0 15,0 1 0-15,-1 0 0 0,-2 1 0 0,-1-4 0 16,0 2 0-16,0-2 0 0,-2-1 0 0,-2 1 0 16,-1 2 0-16,-2-3 0 0,-2 0 0 0,-1-1 0 15,2 0 0-15,-3 1 0 0,-1-2 0 0,1-2-128 16,0 0 128-16,-1 0 0 0,1-2 0 0,-1 0 0 16,2-4 0-16,1 2 0 0,2-2 0 0,1 2 0 15,1-2 0-15,2-2 0 0,1 2 128 0,2 2-128 16,0-4 0-16,1 2 0 0,2-1 0 0,-1 1 128 15,3 0-128-15,0 1 0 0,3 0 0 0,-3 3 0 0,0 0 0 0,0 0 0 0,0 0 0 0,0 0 0 16,0 0-128 0,54-32 128-16,-54 32-368 0,0 0-16 0,47-21 0 15,-47 21 0 1,0 0-752-16,56-23-144 0</inkml:trace>
  <inkml:trace contextRef="#ctx0" brushRef="#br0" timeOffset="-113109.96">25803 17550 21183 0,'-13'7'1888'0,"3"-3"-1504"0,1-2-384 0,3 1 0 16,2-3 3072-16,2 0 560 0,-1 1 96 0,-2 1 32 16,-2 1-1280-16,-3-2-256 0,0 2-48 0,3-1-16 15,0-1-1168-15,2-1-224 0,3 0-64 0,-1-1 0 0,3 0-512 16,2 0-192-16,-1 1 144 0,-1 0-144 0,0 0 0 0,0 0 0 0,0 0 0 0,0 0 0 31,0 0-960-31,0 0-64 0</inkml:trace>
  <inkml:trace contextRef="#ctx0" brushRef="#br0" timeOffset="-112334.5">25942 17490 10127 0,'0'0'896'0,"-2"0"-704"0,2 0-192 0,0 0 0 0,-1 0 2432 0,1 1 464 0,0-1 96 0,-1 0 16 15,-2 2 592-15,2-1 128 16,0 1 32-16,0-2 0 0,-1 0-1584 0,2-2-304 16,-1 1-64-16,1-2-16 0,-1-3-1056 0,1 0-224 15,-1-4-32-15,0 0-16 0,1 10-112 0,-4-25-32 16,1 11 0-16,0-3 0 0,-1 1-128 15,0 0-16-15,1 1-16 0,0 2 0 0,-1-2-160 0,1 4 0 16,0-1 144-16,1 2-144 0,-1 1 0 0,3 9 0 16,0 0 0-16,-2-26 128 0,2 26-128 0,0 0 0 15,0 0 0-15,0 0 0 0,0 0 0 0,0 0 0 16,0 0 0-16,0 0 0 0,0 0 128 0,0 0-128 16,31 6 160-16,-25 2-160 0,1 0 192 0,2 2-64 15,1 3-128-15,-2-4 192 0,0 0-192 0,1-2 0 16,2 2 128-16,0-3-128 0,2 1 0 0,1 0 0 15,1-1 0-15,-15-6 0 0,30 6 0 0,-30-6 0 16,0 0 0-16,40 4 0 0,-40-4 0 0,0 0 0 16,0 0 0-16,44 2 0 0,-44-2 0 0,0 0 0 0,0 0 0 0,0 0 0 0,47-2 0 0,-47 2 0 15,0 0 0-15,0 0 0 0,0 0 0 0,0 0 0 16,45-7 0-16,-45 7 0 16,0 0 0-16,0 0 0 0,0 0 0 0,0 0 0 15,0 0 0-15,0 0 0 0,0 0 0 0,0 0 0 16,39 3 0-16,-37 1 128 0,-1 1-128 0,1 2 0 15,-1 0 0-15,0 1 0 0,-1 0 0 0,0 2 0 16,0 1 0-16,-1-1 0 0,0-1 0 0,-1 4 0 16,1-1 224-16,-1 1-48 0,-2 0-16 0,1 2 0 15,0-1 112-15,-1 0 32 0,-1 4 0 0,-1-2 0 16,0 1-96-16,-2 0-16 0,1 2 0 0,-2 0 0 16,1-1 16-16,-2 1 0 0,0-3 0 0,0 0 0 0,1 0-32 0,-1 0-16 15,3-1 0-15,0-2 0 0,0-3-160 0,1-1 0 16,2 1 0-16,1-4 0 0,0 0 0 0,2-3 0 15,1 0 0-15,0-3 0 0,1 0 0 0,2-3 0 16,-3 3 0-16,0 0 0 0,0 0-256 0,0 0 0 16,0 0 16-16,32-47 0 0,-32 47-832 15,0 0-160-15,28-47-48 0,-28 47-18912 0</inkml:trace>
  <inkml:trace contextRef="#ctx0" brushRef="#br0" timeOffset="-111713.27">26454 17480 3679 0,'-4'0'320'0,"1"-2"-320"0,2-1 0 0,1 2 0 15,1 1 3008-15,-1 0 544 0,0-2 96 0,0-2 32 16,2-1 560-16,-2 5 112 0,0 0 32 0,0 0 0 16,0 0-1888-16,0 0-384 0,43-44-80 0,-43 44-16 15,0 0-1184-15,0 0-256 0,53-24-32 0,-53 24-16 16,0 0-160-16,0 0-48 0,57-6 0 0,-57 6 0 0,30 6-128 15,-30-6-16-15,28 11-16 0,-16-2 0 16,1-1-160-16,-3 2 0 0,0 3 0 0,-2-1 128 0,-2 2-128 0,-1 1 0 16,-1 1 0-16,0 0 0 15,-3 0 0-15,-1 2 0 0,-1 1 0 0,-2-2 0 0,0 4 0 0,-4-2 0 16,0 1 0-16,-2-2 0 0,1-2-128 0,-3 3 128 16,-2-3 0-16,0 0 0 0,-2-4 0 0,0 2 0 15,-2-2-144-15,-1-2 144 0,2-1-144 0,0-3 144 16,1 0-208-16,0-5 80 0,3 2-128 0,0-3 0 15,1-4-16-15,2-1 0 0,3-2 272 0,1-2-192 0,4-2 192 0,1 11-160 0,0 0 160 0,0 0 0 32,14-50 0-32,-14 50 0 0,0 0 272 0,0 0-16 0,35-50 0 0,-35 50 0 0,0 0 64 0,42-35 0 15,-42 35 0-15,0 0 0 16,47-16-96-16,-47 16-16 0,0 0 0 16,48 3 0-16,-48-3-80 0,35 9 0 0,-19 1-128 0,0-1 192 15,-1 2-192-15,-3 2 0 0,-2-1 128 0,-1 0-128 0,-2 1 0 0,-1 0 0 16,-2 2 0-16,-1-3 0 15,-2-2 0-15,-1 0 0 0,0 0 0 0,-1-4 0 16,-1 0 0-16,1-3 0 0,0-2-192 0,0-2-13136 16,-1-3-2640-16</inkml:trace>
  <inkml:trace contextRef="#ctx0" brushRef="#br0" timeOffset="-105779.37">27162 17510 6447 0,'-4'3'576'0,"2"-3"-576"0,1 0 0 0,1 0 0 16,1-3 1872-16,-1 6 272 0,-1-3 48 0,-1 0 16 16,1 0 848-16,0 0 160 0,1 0 48 0,1 2 0 15,0-2-704-15,-1 0-144 0,0 0-32 0,0 0 0 16,0 0-720-16,0 0-128 0,34 4-48 0,-34-4 0 15,0 0-784-15,0 0-176 0,43 6-16 0,-43-6-16 0,0 0-208 0,36 1-32 0,-36-1-16 0,0 0 0 16,0 0-240-16,43 3 144 16,-43-3-144-16,0 0 128 0,0 0-128 0,0 0 0 0,0 0 0 0,44-4 0 15,-44 4 0-15,0 0 0 0,0 0-128 0,0 0 128 32,0 0-800-32,0 0-96 0,0 0 0 0,0 0-17200 15</inkml:trace>
  <inkml:trace contextRef="#ctx0" brushRef="#br0" timeOffset="-105563.27">27147 17620 10991 0,'1'3'240'0,"1"-3"48"0,0 0 16 0,-2 0 16 0,0 0-320 0,0 0 0 15,0 0 0-15,0 0 0 16,0 0 3824-16,42 3 704 0,-42-3 144 0,0 0 16 15,48 3-1344-15,-48-3-272 0,0 0-48 0,43 3-16 16,-43-3-1984-16,0 0-384 0,34 8-96 0,-34-8-16 16,0 0-368-16,0 0-160 0,36 9 128 0,-36-9-128 15,0 0 0-15,0 0 0 0,0 0 0 0,0 0-12096 16,46-17-2416-16</inkml:trace>
  <inkml:trace contextRef="#ctx0" brushRef="#br0" timeOffset="-104430.25">27851 17430 15663 0,'-1'-3'1392'0,"-1"1"-1120"16,2 0-272-16,0 2 0 16,0-2 1952-16,0 2 336 0,2-4 64 0,-2 4 16 15,0 0 352-15,0 0 80 0,0 0 16 0,0 0 0 16,28-41-1024-16,-28 41-208 0,0 0-48 0,0 0 0 16,45-32-768-16,-45 32-144 0,0 0-48 0,47-18 0 15,-47 18-144-15,0 0-48 0,0 0 0 0,59-9 0 16,-59 9-176-16,0 0-32 0,47 5-16 0,-47-5 0 15,27 10-160-15,-16-3 0 0,-1 5 0 0,-2-3 128 16,-2 4-128-16,0 0 0 0,-2 2 0 0,-2-1 0 16,1 4 0-16,-2 1 0 0,-2-2 0 0,-2 4 0 0,1 2 0 0,-3-1 0 15,-3 0 0-15,0 0 0 0,-4 3 0 0,0-3 0 16,-2 1 0-16,0-5 0 0,-1-2-144 0,-2 3 144 16,-3-3 0-16,-3 0 0 0,2-4-128 0,0-2 128 15,3-1 0-15,1-6 0 0,0 0-160 0,3-3 160 0,1-3-128 0,2 0 128 0,4-3-144 0,1-3 144 31,2 2-160-31,4 7 160 0,0 0 0 0,0-34 0 16,0 34-128-16,0 0 128 0,0 0 0 0,25-48 0 0,-25 48 0 0,0 0 0 0,0 0 0 16,48-38 0-1,-48 38 0-15,0 0 0 0,49-15 144 0,-49 15-144 16,0 0 0-16,46-4 144 0,-46 4 16 0,0 0 0 16,54 4 0-16,-54-4 0 0,38 6-32 0,-38-6-128 0,35 12 192 0,-20-6-64 15,-1 2-128-15,-2 1 128 0,-1-1-128 0,-1 2 128 0,-2 2 0 0,-1-2-128 16,-1 3 192-16,-2-1-64 15,0 2 16-15,-1-6 0 0,0 3 0 0,-2 1 0 16,2-5-144-16,-2-1 0 0,-1 0 0 0,0-2 0 16,0 1 0-16,-1-4 0 0,-1 2 0 0,1-3 0 31,0-4-416-31,0 2-64 0,-2-5-16 0,3 7-12672 0,0 0-2528 16</inkml:trace>
  <inkml:trace contextRef="#ctx0" brushRef="#br0" timeOffset="-103663.86">28548 17289 18431 0,'1'-2'1632'0,"-1"0"-1312"15,0 2-320-15,0 2 0 0,2-2 2176 0,-2 2 352 16,1 0 80-16,0 1 16 0,0 0 352 0,2 4 80 16,1 0 16-16,-1 4 0 0,2 0-1728 0,-1 4-352 15,0-1-64-15,-2 3-16 0,2 0-224 0,0 4-48 16,-1-1-16-16,1 2 0 0,-2 3-112 0,1-3-32 15,-1 3 0-15,1-3 0 0,-2 1-256 0,0-1-48 0,1 0-16 0,-2-2 0 16,0-2-160-16,0-1 0 0,0-3 0 0,0 0 128 16,0-2-128-16,0-2 0 0,0-1 0 15,0-3 0-15,0-2 0 0,0-1-144 0,1 0 144 0,-1-3 0 32,1 0-704-32,0-4-16 0,2 1-16 0,-3 3 0 15,0 0-1056-15,0 0-224 0</inkml:trace>
  <inkml:trace contextRef="#ctx0" brushRef="#br0" timeOffset="-103162.92">28960 17301 24879 0,'1'0'1088'0,"1"0"256"0,-1 0-1088 0,0 0-256 0,0 0 0 0,-1 0 0 15,0 0 2336-15,0 0 416 16,1 0 64-16,1 0 32 0,-1 0-736 0,-1 0-128 15,0 0-48-15,-1 0 0 0,-1 3-1072 0,0-3-224 16,-2 1-32-16,1 1-16 0,-2 1-128 0,0 0-16 16,-2 0-16-16,0 3 0 0,0-2-112 0,-1 2-32 0,0 4 0 0,-1-1 0 15,1-2-144-15,1 3-16 16,1 1-128-16,-2 3 192 0,4-2-192 0,-3 2 144 16,1 2-144-16,1 1 128 0,0-1-128 0,2 3 0 15,-2 0 144-15,2 0-144 0,1 3 0 0,0-3 128 16,2 0-128-16,2 1 0 0,0 1 0 0,1-2 144 0,2-3-144 15,0 0 0-15,1 0 0 0,1-4 0 0,2 1 0 0,1-1 0 16,2-4 0-16,2-2 0 0,0 0 0 16,-14-6 0-16,34 6 0 0,-34-6 0 0,0 0 0 0,48-4 0 15,-48 4 0-15,0 0 0 0,51-14 0 0,-51 14 0 16,0 0 0-16,0 0 0 0,54-33-144 0,-54 33 144 31,0 0-624-31,0 0-32 0,0 0-16 0,32-48 0 0,-30 42 288 0,-2-3 64 0,-2 3 16 0,-1 0 0 0,-1 2 304 0,-2-2 0 0,-2 2 0 0,0 2 0 31,-1-2 192-31,-1 2 32 0,0-1 16 0,-2 2 0 16,-1 1 64-16,0 0 16 0,-4 1 0 0,-1 2 0 16,1 3-80-16,0-4-16 0,2 5 0 0,0-1 0 15,3 1-96-15,2-1-128 0,1 3 176 0,2-3-176 0,2-2 144 16,1 2-144-16,1-2 0 0,3-2 144 16,2-2-400-16,-2 0-64 0,0 0-32 0,0 0-13504 15,0 0-2704-15</inkml:trace>
  <inkml:trace contextRef="#ctx0" brushRef="#br0" timeOffset="-101223.9">30074 16656 12895 0,'-4'3'1152'0,"3"0"-928"0,0-3-224 0,1 0 0 16,-1 1 1840-16,1 1 320 0,0-2 64 0,0 3 16 15,-1 1 960-15,1 2 192 0,-2 4 32 0,1 2 16 16,0 2-1184-16,0 3-224 0,-1 0-48 0,1 4-16 16,1 2-1248-16,-1 1-240 0,1 2-48 0,0-1-16 15,-1-1-128-15,1 3-32 0,1 2 0 0,-1 2 0 16,1-2-112-16,-1-1-16 0,1-3-128 0,1-2 192 0,-2 0-192 0,1-5 0 15,-1 1 0-15,1-7 0 16,-1 1 0-16,0-4 0 0,1 1 0 0,-1-4-160 16,2-2-416-16,-1-1-96 0</inkml:trace>
  <inkml:trace contextRef="#ctx0" brushRef="#br0" timeOffset="-100630.84">30051 16716 21183 0,'-8'3'944'0,"5"-2"192"0,-1 1-912 0,1-2-224 0,2 3 0 0,0-3 0 0,1 0 2432 0,0 0 448 16,-1 0 96-16,-1 0 16 0,1 1-368 0,0-1-80 15,1 0-16-15,0-1 0 16,2 1-1648-16,0 0-336 0,1-3-64 0,0 0-16 15,1 0-144-15,-1 1-16 0,-3 2-16 0,0 0 0 16,0 0 688-16,0 0 144 0,0 0 32 0,0 0 0 16,0 0-896-16,0 0-256 0,0 0 0 0,0 0 128 31,50-29-912-31,-50 29-176 0,0 0-48 0,0 0 0 0,0 0 816 0,0 0 192 0,0 0 0 0,0 0 0 0,0 0 0 0,52-13 0 0,-52 13 0 0,0 0 0 16,0 0 0-16,0 0 0 0,0 0 128 0,44 7-128 31,-44-7 0-31,0 0 160 0,0 0-160 0,40 15 128 0,-40-15-128 0,0 0 128 0,37 13-128 0,-37-13 128 15,0 0-128-15,39 15 0 0,-39-15 0 0,0 0 128 16,35 13-128-16,-35-13 0 16,0 0 0-16,30 13 0 0,-30-13 0 0,16 11 0 15,-10-6 0-15,0 2 0 0,-1-1 0 0,-1 2 0 16,-2-1 0-16,0-1 0 0,-1 4 0 0,-1-2 0 16,-3 0 0-16,1 2 0 0,-2 1 0 0,-1-1 0 15,0 0 0-15,-2-2 0 0,1 2 0 0,-4 0 0 16,0 2 0-16,-3-2 0 0,1-1 0 0,-3 1 0 15,0 0 0-15,-2-2 0 0,0 2 0 0,-2-4 0 16,2 2 0-16,-2-2 0 0,2-1 0 0,0-1 0 0,-1-1 0 0,2 0 0 0,2-2 0 0,0-1 0 31,3 3 0-31,2-6 0 0,3 3 928 0,2 0 96 0,1 0 32 16,1-1 0 0,4 1-1664-16,-1 0-336 0,4 0-64 0,-5 0-16 0,0 0 800 0,0 0 224 0,0 0 0 0,0 0 0 15,52-6-144-15,-52 6 144 0,0 0 0 0,0 0-13472 16,57-16-2608-16</inkml:trace>
  <inkml:trace contextRef="#ctx0" brushRef="#br0" timeOffset="-100177.2">30582 16918 19343 0,'0'0'1728'0,"2"-3"-1392"16,-1 3-336-16,0 0 0 15,0 0 1664-15,1 0 272 0,-1 0 48 0,3 3 16 16,-4-3 896-16,0 0 176 0,0 0 48 15,0 0 0-15,40 3-1776 0,-40-3-336 0,0 0-80 0,0 0-16 16,42 7-592-16,-42-7-112 0,0 0-16 0,0 0-16 16,39 7-176-16,-39-7 0 0,0 0 0 0,0 0 0 15,0 0 0-15,0 0 0 0,0 0 0 0,0 0 0 16,0 0-960-16,0 0-128 0</inkml:trace>
  <inkml:trace contextRef="#ctx0" brushRef="#br0" timeOffset="-99973.68">30601 17004 911 0,'-4'5'0'0,"3"-5"0"0,1 1 0 0,0 2 0 0,1-3 2496 0,0 0 432 0,1 0 80 0,-1 0 0 16,1 1 608-16,3 2 112 0,0-1 32 0,-5-2 0 0,0 0-1136 0,0 0-208 15,34 12-48-15,-34-12-16 0,0 0-1552 0,0 0-304 31,42 12-64-31,-42-12-16 0,0 0-416 0,0 0 0 16,44 5-224-16,-44-5-10176 16,0 0-2032-16</inkml:trace>
  <inkml:trace contextRef="#ctx0" brushRef="#br0" timeOffset="-98857.21">31149 16442 12895 0,'1'-4'1152'0,"0"-2"-928"15,0 2-224-15,1 4 0 0,-1-2 1296 0,0 0 224 16,-1 2 32-16,0 0 16 0,0 0 480 0,0 0 112 15,36-43 16-15,-36 43 0 0,0 0-352 0,40-36-64 16,-40 36-16-16,0 0 0 0,0 0-384 0,60-31-80 16,-60 31 0-16,0 0-16 0,0 0-352 0,61-6-64 15,-61 6-16-15,0 0 0 0,47 3-432 0,-47-3-80 16,0 0-32-16,46 6 0 0,-46-6-112 0,0 0-32 16,39 13 0-16,-39-13 0 0,21 14-144 0,-12-5 128 15,-3-3-128-15,-1 2 128 0,-1 2-128 0,-1 3 0 0,0 0 144 16,-2 0-144-16,-1-1 0 0,-1 4 0 0,0 3 0 0,-4 0 128 15,-3 4-128-15,1-2 0 0,-3 1 0 0,0-2 0 16,-1-2 0-16,0 1 0 0,-3-6 0 0,1 2 0 16,-2-1 0-16,0-2 0 0,-1 1 0 0,0-5-128 15,-2 2 128-15,0-4 0 0,-1 1 0 0,-1-1-128 16,2-1 128-16,1-3 0 0,-1 1 0 0,2-2-128 16,1-2 128-16,2 1 0 0,0-3 0 0,4-1 0 15,1 2 0-15,2-2 0 0,2-2 0 0,2 0 0 0,2 6 0 0,0 0 0 0,0 0 0 0,20-41 0 31,-20 41 0-31,0 0 0 0,0 0 0 0,54-38 128 16,-54 38-128-16,0 0 0 0,52-19 0 0,-52 19 0 0,0 0 0 0,49-1 0 16,-49 1 0-16,0 0 128 0,47 14-128 0,-47-14 128 15,30 13-128-15,-16-2 128 0,-1-1 0 0,0-1 16 16,-2 2 0-16,-1 0 0 0,-2-1 112 0,1 0 0 16,-3 2 16-16,2-2 0 0,-4-1-48 0,1-3-16 15,-2-2 0-15,-1-1 0 0,1 4-208 0,-1-5 0 16,1 2 0-16,-2-2 0 0,1-2 0 0,0 1 0 15,-1-1-144-15,0-1-13040 16,0-1-2592-16</inkml:trace>
  <inkml:trace contextRef="#ctx0" brushRef="#br0" timeOffset="-98535.59">31788 16317 12895 0,'0'0'576'0,"0"-2"112"0,1 1-560 0,0 1-128 0,1 1 0 0,-2 1 0 16,1-1 1856-16,-1 1 320 0,1 2 80 0,2 0 16 15,-1 5 1184-15,-1-1 256 0,1 6 32 0,-1-2 16 16,0 2-1568-16,-1 1-304 0,0 1-64 0,-1 2-16 15,0 2-1008-15,-1 1-208 0,0-1-32 0,-1 2-16 16,0 0-96-16,-1 1-32 0,0 1 0 0,1-1 0 16,-1-1-192-16,1 0-32 0,0-1-16 0,0-1 0 0,1-2-176 0,1-1 0 15,-1-1 0-15,2-2 0 0,0-2 0 0,0-1 0 0,0 0 0 0,-1-3 0 16,1-1 0 0,0-1-192-16,0-4 64 0,0 0 128 15,0-4-880-15,3 0-48 0,-3 2-16 0,0 0-18000 0</inkml:trace>
  <inkml:trace contextRef="#ctx0" brushRef="#br0" timeOffset="-98024">32142 16346 8287 0,'-3'3'736'0,"2"-3"-592"16,1 0-144-16,0 0 0 15,1 0 1728-15,-1 0 304 0,0 0 64 0,0 0 16 16,1 0 1008-16,-1 0 208 0,0 0 32 0,0 0 16 16,0 0-432-16,-1 0-96 0,1 4-16 0,-2-4 0 15,0 3-1616-15,-1 0-336 0,0 0-64 0,-2 2-16 16,0 0-368-16,0 4-80 0,-2-3-16 0,0 4 0 16,-2 2-80-16,2-3 0 0,-2 5-16 0,-1-2 0 15,0 4-80-15,-1 3-16 0,0-1 0 0,1 5 0 16,0-5 64-16,3 2 16 0,0-2 0 0,3-2 0 15,0 3 16-15,1-5 0 0,2 2 0 0,1-1 0 16,1-2-96-16,2 2-16 0,1 1 0 0,2-2 0 16,0 1-128-16,1-3 0 0,-2-2 0 0,1-2 0 15,1 0 0-15,3 1 0 0,1-2 0 0,2 2 0 0,-13-9 0 0,31 9 0 16,-31-9 0-16,0 0 0 0,50 3 0 0,-50-3 0 16,0 0 0-16,0 0 0 0,58-11 0 0,-58 11 0 15,0 0-176-15,0 0 176 16,0 0-512-16,0 0-32 0,36-40 0 0,-38 32 0 15,1 0 160-15,-1 2 48 0,-2-3 0 0,-1 3 0 0,-1-3 336 0,0 5 0 16,-3-5 0-16,-1 3 0 0,0 0 0 0,-1 2 0 16,0-2 0-16,-3 2 0 0,2 1 192 0,-2 1-32 15,2 1-16-15,0 1 0 0,1 1-144 0,-1 1 128 16,1 1-128-16,0 1 128 0,0 2-128 0,0 0 0 16,1-2 0-16,1 2 0 0,3-2-160 0,1-2-16 15,1 1 0-15,2-3-12528 16,2 0-2512-16</inkml:trace>
  <inkml:trace contextRef="#ctx0" brushRef="#br0" timeOffset="-97474.17">31212 16947 15663 0,'-1'3'688'0,"-1"-1"144"0,1-2-656 0,0 2-176 15,1 0 0-15,0-2 0 0,0 0 1696 0,0 3 304 16,0-3 64-16,1 3 16 0,0 1 896 0,2 0 176 16,2 1 48-16,1-2 0 0,-6-3-1232 0,0 0-240 15,0 0-64-15,46 9 0 0,-46-9-896 0,0 0-176 16,54 4-32-16,-54-4-16 0,47 0-32 0,-47 0 0 16,62 0 0-16,-62 0 0 0,58 0-176 0,-58 0-32 15,59 3-16-15,-59-3 0 0,70 4-288 0,-70-4 128 16,69 9-128-16,-69-9 0 0,60 7 128 0,-60-7-128 0,52 11 0 15,-52-11 0-15,45 10 128 0,-45-10-128 0,41 10 0 0,-41-10 0 16,39 12 128-16,-39-12-128 0,41 13 0 0,-41-13 0 16,32 10 0-16,-32-10 0 0,32 10 0 0,-32-10 0 15,34 9 0-15,-34-9 0 0,0 0 0 0,44 13 0 16,-44-13 0-16,0 0 0 0,35 11 0 0,-35-11 0 16,0 0 0-16,0 0 0 0,0 0 0 0,0 0 0 15,41 6 0-15,-41-6 0 0,0 0 0 0,0 0 0 16,0 0 0-16,0 0 0 0,0 0 0 0,0 0 0 15,0 0-384-15,0 0 32 0,0 0 0 0,0 0 0 32,0 0-752-32,0 0-160 0,29-39-16 0,-32 35-17216 0</inkml:trace>
  <inkml:trace contextRef="#ctx0" brushRef="#br0" timeOffset="-96294.72">31333 17383 10127 0,'-3'3'896'0,"1"-3"-704"0,1 3-192 0,1-3 0 16,0-3 1088-16,-1 3 192 0,1 3 48 0,-3-3 0 15,1 1 1296-15,-1 2 272 0,1-1 48 0,-1-2 16 16,2 1-496-16,0 2-96 0,1-3-32 0,0 2 0 16,0-2-928-16,0 0-192 15,1 1-48-15,-1 2 0 0,1-3-416 0,-1 1-96 0,1 0-16 0,-1 1 0 16,2-2-272-16,-2 2-64 0,1-2-16 0,0-2 0 15,0 0-128-15,-1 1-32 0,2-3 0 0,-1 1 0 16,-1 3 48-16,0 0 0 0,0 0 0 0,0 0 0 16,0 0-16-16,8-45 0 0,-8 45 0 0,0 0 0 15,0 0-160-15,4-43 0 0,-4 43 0 0,0 0 128 16,0 0-128-16,3-42 0 0,-3 42 0 0,0 0 0 16,-3-29 0-16,3 29 0 0,-2-18 0 0,0 9 0 0,2 9 0 0,0 0 0 15,-3-17 0-15,3 17 0 0,-1-6 128 0,1 3-128 16,1 0 0-16,-1 3 128 0,0-3-128 0,1 3 128 15,0 0-128-15,0 3 128 0,1-3-128 0,0 1 160 16,-1 1-160-16,2 1 160 0,-1 0-160 0,1 4 128 16,1-4-128-16,1 2 128 0,-1 0-128 0,3 0 0 15,0-1 0-15,-7-4 0 0,17 9 0 0,-17-9 0 16,0 0 0-16,36 9 0 0,-23-2 0 0,-13-7 0 16,0 0 0-16,45 10 0 0,-45-10 0 0,30 8 0 15,-20-4 0-15,-1 0 0 0,-9-4 0 0,0 0 0 16,28 8 0-16,-19-4 0 0,-2-2 0 0,-1 2 0 15,0 0 0-15,-1 0 0 0,0 1 0 0,-1-4 0 0,-1 4 0 0,-2-2 0 0,1 0 0 0,-2 1 0 32,1-2 128-32,-1 2-128 0,0-1 0 0,0 4 0 0,0-4 0 15,-1 2 0-15,0 2 0 0,0-4 0 0,1 3 0 16,-3 1 0-16,2 0 0 0,-1 2 0 0,0 1 128 0,0 2-128 16,-1 0 0-16,1 4 0 0,-2-2 0 0,2 2 128 15,-1 1-128-15,0-1 0 0,-2 4 0 0,0 1 0 16,0-1 0-16,-1 0 0 0,-1 1 0 0,0 1 0 15,0 3 0-15,-2-2 0 0,0 0 0 0,1-2 0 0,0-3 0 0,1-4 0 0,2 1 128 0,1-6-128 16,2-1 0-16,0-3 0 0,2-1 0 0,3-4 0 31,-1-4 0-31,-2 4 0 0,0 0 0 0,0 0 0 16,0 0-160-16,0 0-16 0,37-50 0 0,-37 50-12960 16,0 0-2608-16</inkml:trace>
  <inkml:trace contextRef="#ctx0" brushRef="#br0" timeOffset="-95624.04">31784 17446 14735 0,'-5'0'1312'0,"3"-3"-1056"0,1 1-256 0,-1 1 0 0,4-2 1856 0,-1 2 304 15,0-2 64-15,0 1 16 0,-1 2 736 0,0 0 160 16,0 0 16-16,0 0 16 16,0 0-1376-16,0 0-288 15,0 0-48-15,35-42-16 0,-35 42-768 0,0 0-160 0,0 0-16 0,0 0-16 16,0 0-176-16,0 0-48 16,0 0 0-16,0 0 0 0,42-5-80 0,-42 5-32 0,0 0 0 0,0 0 0 15,0 0-144-15,35 9 0 0,-35-9 0 0,0 0 128 16,0 0-128-16,33 8 0 0,-33-8 0 0,0 0 0 0,24 10 0 0,-18-6 0 15,0-2 0-15,-1 4 0 0,-1 1 0 0,-2 0 0 16,1 2 0-16,-3-2 0 16,0 4 0-16,-2-1 0 0,0 3 0 0,-2 0 0 15,2 2 0-15,-3 1 0 0,0 0 0 0,0 0 0 16,-1 0 0-16,-1 3 0 0,1-3 0 0,-1-1 0 16,-1 1 0-16,0-4 0 0,-1 4 0 0,0-3 0 15,0-2-128-15,-3 0 128 0,1 0 0 0,-1-2 0 0,-2-1 0 16,1-1 0-16,-1-3 0 0,0-1 0 0,2-1-128 0,0 0 128 15,2 0 0-15,1-4 0 0,1 0 0 0,1 0 0 16,1-2 192-16,1 1-64 0,2-2 160 0,0 1 32 16,2-2 0-16,1-1 0 0,0 7-176 0,0 0-16 0,0 0-128 0,0 0 192 15,18-42-192-15,-18 42 0 0,0 0 0 0,0 0 0 16,36-43 0-16,-36 43 0 16,0 0 0-16,0 0 0 0,47-36 0 0,-47 36 0 15,0 0 0-15,0 0 0 0,47-18 0 0,-47 18 128 16,0 0-128-16,0 0 0 0,46 3 128 0,-36 4-128 15,0-1 176-15,-2 1-176 0,0 2 208 0,-1 3-64 16,-1-2-16-16,1 0 0 0,-2 1-128 0,0 0 192 16,-2 2-192-16,1-1 192 0,0-2-192 0,-3 1 192 0,1-1-192 0,0 0 192 0,-1-1-192 0,-1 0 0 15,0-2 0-15,1-1 0 0,-1 0 0 0,0-2 0 32,0-1 0-32,0 0 0 0,0-3 0 0,0 1 0 0,1-1 0 0,-1 0 0 15,2-1-336-15,0 1 0 0,0-5 0 0,-2 5 0 31,0 0-672-31,0 0-128 0,0 0-16 0,0 0-17504 0</inkml:trace>
  <inkml:trace contextRef="#ctx0" brushRef="#br0" timeOffset="-95183.02">32299 17411 25791 0,'-8'4'1152'0,"3"-4"224"0,2-3-1104 0,0 2-272 0,3-1 0 0,0 2 0 16,0-2 1088-16,-1 1 144 16,0 0 48-16,-2-3 0 0,1 4 896 0,-2 0 192 15,0 0 48-15,-1 4 0 0,-1 0-1200 0,1 4-224 16,-1-2-48-16,0 6-16 0,0 0-480 0,-2 3-112 16,1 1-16-16,1 2 0 0,-2 5-64 0,2-4 0 15,0 4-16-15,0 1 0 0,2 1 0 0,0-3 0 16,2 1 0-16,1-1 0 0,1 0 16 0,2-3 16 15,2-1 0-15,1 0 0 0,1-1-272 0,3-3 160 0,0-2-160 0,3-2 128 0,1-2-128 0,2-1 0 16,-15-7 0-16,35 1 0 16,-35-1 0-16,0 0 0 0,54-16 0 0,-54 16 0 15,0 0 0-15,50-35 0 0,-50 35 0 0,0 0 0 16,44-51-416-16,-44 51 32 0,0 0 16 0,30-60 0 16,-30 60-176-16,0 0-32 0,15-63-16 0,-15 63 0 15,0-41 336-15,0 41 64 0,-5-41 0 0,0 21 16 16,-2 2 176-16,0 2 0 0,0 1 0 0,-2 1 0 0,-1 4 160 0,-2 2 16 15,1 2 0-15,-3 3 0 0,-1 3 160 0,-2 5 48 0,-2-1 0 16,1 4 0 0,-1 4-64-16,1 0 0 0,2 3 0 0,-1 1 0 15,4-3-160-15,-1 2-32 0,4-2-128 0,3-6 192 16,2-2-480 0,6-5-96-16</inkml:trace>
  <inkml:trace contextRef="#ctx0" brushRef="#br0" timeOffset="-51341.15">30945 15930 22111 0,'-11'2'1968'15,"1"-2"-1584"-15,5 0-384 0,2 0 0 0,2 0 1360 0,-4-2 192 16,-4 2 48-16,-7 0 0 0,-7 0 320 0,-6 0 64 15,-4-2 0-15,0 2 16 0,0 0-896 0,3 0-176 16,-3 0-32-16,3 0-16 0,1-2-336 0,-1 2-64 16,1-1-16-16,-1-1 0 0,2 1-144 0,-1 1-48 15,1-2 0-15,2 1 0 0,0 1-16 0,1-3-16 16,-1 1 0-16,1 0 0 0,-1-3 0 0,2 2 0 16,0-1 0-16,2-1 0 0,-3 0-80 0,2 0-16 15,-2 1 0-15,1 1 0 0,3 0-144 0,-1 0 160 16,0-2-160-16,-2 3 160 0,2-1-16 0,1 3 0 15,0 0 0-15,3 0 0 0,0 0 32 0,2 0 0 0,0 1 0 0,1 1 0 16,3 0-176-16,0 0 0 0,-1 1 144 0,2 0-144 0,0 3 0 0,1-2 128 16,0 2-128-16,1 1 0 15,1-1 0-15,-2 2 0 0,3 2 0 0,-1 0 0 16,1-1 0-16,0 1 0 0,0 2 0 0,1 0 0 16,0 0 0-16,0 2 0 0,-1 2 0 0,1-1 0 0,1 3 0 0,1 0 0 15,2 1 0-15,1 0 128 16,1 3-128-16,1 0 0 0,1 0 0 0,2 0 0 15,0 3 0-15,0-3 0 0,-1 4 0 0,1 0 0 16,-1 1 0-16,-1-1 0 0,-1 3 0 0,-1-1 0 16,0 1 0-16,-1-1 0 0,-1 3 0 0,-1 1 0 15,-2-3 0-15,0 2 0 0,-1-2 0 0,-3 2 0 16,2 0 0-16,-2-2 0 0,1-3 0 0,0-2 0 0,1-1 0 0,1-1 0 0,-1 0 0 0,4 0 0 16,0-3 176-1,-1 3-48-15,3-2 0 0,0 1 0 0,1 2-128 16,-1 2 0-16,2 0 0 0,-1-2 0 0,0 5 0 0,-1-4 0 0,0 2 0 0,-1-1 0 15,0-2 0-15,-1 2 0 0,2 0 0 0,-3-2 0 16,2-2 0-16,-1 2 0 16,1-5 0-16,-2 2 0 0,2-1 0 0,-1-1 0 15,1-2 0-15,-1 3 0 0,2-3 0 0,0 0 0 16,0-2 0-16,1 2 0 0,0-2 0 0,0 0 0 0,0 1 0 0,0-3 0 16,1 2 0-16,0-2 0 0,0 3 0 0,-1-3 0 0,2 2 0 0,-1-2 0 15,0 1 0-15,-1 0 0 0,1 2 0 0,-1-2 0 31,0-2 0-31,-1 0 0 0,1-1 0 0,0 0 0 0,0 0 0 16,1-2 0-16,1 2 0 0,-1-4 0 16,1 3 0-16,1-2 0 0,-1 2 0 0,2-3 0 0,1 0 0 15,-1-2 0-15,-1 2 0 0,1-2 0 0,2 2 0 16,-1 0 0-16,-5-6 0 0,0 0 0 0,0 0 0 0,0 0 0 16,31 29 0-16,-31-29 0 0,0 0 0 0,0 0 0 0,0 0 0 0,46 24 0 15,-46-24 0 1,0 0 0-16,0 0 0 0,53 20 0 0,-53-20 0 0,0 0 0 15,0 0-128-15,54 15 128 0,-54-15 0 0,0 0 0 16,0 0 0-16,57 8 0 0,-57-8 0 0,0 0 0 16,0 0 0-16,72 3 0 0,-72-3 0 0,0 0 0 15,58-1 800-15,-58 1 176 0,0 0 48 0,66 0 0 16,-66 0-1664 0,54 0-320-16,-54 0-64 0,58 4 0 0,-58-4 832 0,62 6 192 0,-62-6 0 0,57 9 0 0,-57-9 0 0,0 0 0 0,81 16 0 0,-81-16 0 15,59 12 768-15,-59-12 192 16,50 14 64-16,-50-14 0 15,52 12-1648-15,-52-12-320 0,53 16-64 16,-53-16-16-16,55 15 832 0,-55-15 192 0,51 16 0 0,-51-16 0 0,0 0 0 0,74 20 0 16,-74-20 0-16,0 0 0 0,65 10 0 0,-65-10 0 15,0 0 0-15,67 11 0 0,-67-11 0 0,0 0 0 16,63 7 0-16,-63-7 0 0,0 0 0 0,66 10 0 16,-66-10 0-16,0 0 0 0,74 11 0 0,-74-11 0 15,0 0 0-15,74 8 0 0,-74-8 0 0,0 0 0 16,74 8 0-16,-74-8 0 0,0 0 0 0,69 8 0 15,-69-8 0-15,0 0 0 0,70 12 0 0,-70-12 0 16,0 0 0-16,75 10 0 0,-75-10 832 0,0 0 144 0,69 11 48 0,-69-11 0 31,54 4-1648-31,-54-4-320 0,58 3-64 0,-58-3-16 16,60 3 832-16,-60-3 192 0,57 0 0 0,-57 0 0 0,0 0 0 0,69 4 0 0,-69-4 0 0,0 0 0 16,57 6 0-16,-57-6 0 0,0 0 0 0,0 0 0 15,62 16 0-15,-62-16 0 0,0 0 0 0,0 0 0 16,57 18 0-16,-57-18 0 0,0 0 0 0,0 0 0 0,57 13 0 0,-57-13 0 15,0 0 0-15,59 10 0 0,-59-10 0 0,0 0 0 16,69 6 0-16,-69-6 0 0,0 0 0 0,73 7 0 0,-73-7 0 0,0 0 0 31,66 11 128-31,-66-11-128 0,0 0 0 0,54 10 0 16,-54-10 0-16,0 0 0 0,52 10 0 0,-52-10 0 16,0 0 880-16,0 0 112 0,58 13 32 0,-58-13 0 0,0 0-816 0,0 0-208 15,0 0 0-15,60 7 0 16,-60-7-720-1,0 0-240-15,0 0-32 0,0 0-16 0,67-1 816 0,-67 1 192 0,0 0 0 0,0 0 0 0,56-13 0 0,-56 13 0 16,0 0 0-16,0 0 0 0,0 0 0 0,61-18 0 16,-61 18 0-16,0 0-144 0,0 0 144 0,0 0 0 15,0 0 0-15,47-24 0 0,-42 19 0 0,0 2 0 16,-1-3 0-16,-1-1-128 0,0 1 128 0,0-1 0 16,0 1 0-16,-1-3 0 0,1 2 0 0,-1-2 0 15,2-1 0-15,0 0 0 0,1-2 0 0,0-1 0 0,0-1 0 0,1-3 0 0,1 4 0 0,1-6 0 31,-1 1 0-31,2-5 0 0,-1-1-128 0,4-2 128 0,-3-6-128 0,3-3 128 16,-3 0 672-16,1-2 224 0,0-1 32 0,0 0 16 16,-1-1-800-16,-2-2-144 0,-2 3 0 0,0-1 0 15,-1-1 0-15,-1 3 0 0,0-5 0 0,-2 2 0 16,0 2 0-16,-1 2 0 0,-1-1 0 0,0 0 0 16,0 1 0-16,-3 1 128 0,0 1-128 0,1 2 0 31,-1 1-720-31,-2-1-224 0,1-2-32 0,-1 2-16 0,-1 2 992 0,1-1 0 0,1 5 0 0,-1-1 208 0,0 4 48 0,-2-1 16 0,2 2 0 0,0 2 0 15,0-2-16-15,1 1-16 0,0 1 0 0,1 0 0 32,1-1-96-32,-1 2-16 0,1 0 0 0,2-1 0 15,1 2-128-15,0-1 0 0,0-1 0 0,1 2 128 16,1-1-128-16,0 1 0 0,1 2 0 0,0 0 0 16,0 1 128-16,1-1-128 0,-1 2 0 0,1 2 128 0,-2-1-128 0,1 1 160 15,-1 2-160-15,1 0 160 0,-2 0-32 0,-1-1-128 16,0 4 192-16,-1-3-64 0,0 1 0 15,-1 0 0-15,1 2 0 0,-1 1 0 0,-1 0 0 16,1-3 0-16,-1 2 0 0,0 0 0 0,-1-1-128 0,-1 0 0 16,0 0 144-16,0-2-144 0,0 1 0 0,-2-1 128 0,0 3-128 0,0-4 0 0,0 3 0 15,-2-2 0-15,-1 4 0 0,-1 0 0 16,-3 0 144-16,-1 0-144 16,1-1 192-16,-2 4-192 0,-2-1 256 0,2 2-64 15,0 2-16-15,-2-4 0 0,-2 4-176 0,-2-3 160 16,-1 0-160-16,3 0 160 0,2 0-160 0,-3 0 0 15,-4-1 0-15,-2-2 0 0,-1 0 0 0,-1 0 0 16,1 0 0-16,-1-1 0 0,1 4 0 0,-1-3 0 0,0 2 0 16,-1-2 0-16,3 3 0 0,0-1 0 0,-1 1 0 0,1-3 0 0,0 3 0 0,1-3 0 15,-2 2 0-15,-2-1 0 16,-1 0 0-16,-1 0 0 0,1 2 0 0,0-4 0 16,3 4 0-16,-1-2 0 0,1 1 0 0,-1 0 0 15,1 1 0-15,-1 0 0 0,3-1 0 0,-1 2 0 16,0 0 0-16,-2 0 0 0,0 0 0 0,-3-1 0 15,-4 2 128-15,-4-3-128 0,2 4 0 0,0-2 128 16,2-2-128-16,0 2 192 0,1-2-192 0,1 2 192 16,0-2-192-16,3-2 0 0,3 2 144 0,-1-2-144 15,0 1 0-15,2 1 0 0,-2 0 0 0,1-2 0 0,-1 3 0 0,0 0 0 0,0-1 0 0,2 2 0 16,1-1 0-16,1 2 0 0,2 1 0 0,0-2 0 31,2-1 0-31,2 2 0 0,1-1 0 0,2-1 0 16,0 2 0-16,3-3 0 0,-1 2 0 0,0-2-128 0,4 4-64 0,-1-3 0 15,1 0 0-15,2 3 0 16,-1-3-672-16,2 3-144 0,1-2-16 0,1 2-16 16,0 0-416-16,1 0-80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65.xml"/><Relationship Id="rId7" Type="http://schemas.openxmlformats.org/officeDocument/2006/relationships/image" Target="../media/image67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66.png"/><Relationship Id="rId11" Type="http://schemas.openxmlformats.org/officeDocument/2006/relationships/image" Target="../media/image70.png"/><Relationship Id="rId5" Type="http://schemas.openxmlformats.org/officeDocument/2006/relationships/slideLayout" Target="../slideLayouts/slideLayout2.xml"/><Relationship Id="rId10" Type="http://schemas.openxmlformats.org/officeDocument/2006/relationships/customXml" Target="../ink/ink8.xml"/><Relationship Id="rId4" Type="http://schemas.openxmlformats.org/officeDocument/2006/relationships/tags" Target="../tags/tag66.xml"/><Relationship Id="rId9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18" Type="http://schemas.openxmlformats.org/officeDocument/2006/relationships/customXml" Target="../ink/ink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3.png"/><Relationship Id="rId5" Type="http://schemas.openxmlformats.org/officeDocument/2006/relationships/tags" Target="../tags/tag13.xml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tags" Target="../tags/tag12.xml"/><Relationship Id="rId9" Type="http://schemas.openxmlformats.org/officeDocument/2006/relationships/image" Target="../media/image11.png"/><Relationship Id="rId1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tags" Target="../tags/tag35.xml"/><Relationship Id="rId34" Type="http://schemas.openxmlformats.org/officeDocument/2006/relationships/image" Target="../media/image28.png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tags" Target="../tags/tag34.xml"/><Relationship Id="rId29" Type="http://schemas.openxmlformats.org/officeDocument/2006/relationships/image" Target="../media/image23.png"/><Relationship Id="rId41" Type="http://schemas.openxmlformats.org/officeDocument/2006/relationships/image" Target="../media/image34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customXml" Target="../ink/ink3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31" Type="http://schemas.openxmlformats.org/officeDocument/2006/relationships/image" Target="../media/image25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tags" Target="../tags/tag38.xml"/><Relationship Id="rId7" Type="http://schemas.openxmlformats.org/officeDocument/2006/relationships/image" Target="../media/image35.png"/><Relationship Id="rId12" Type="http://schemas.openxmlformats.org/officeDocument/2006/relationships/customXml" Target="../ink/ink4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5" Type="http://schemas.openxmlformats.org/officeDocument/2006/relationships/tags" Target="../tags/tag40.xml"/><Relationship Id="rId10" Type="http://schemas.openxmlformats.org/officeDocument/2006/relationships/image" Target="../media/image38.png"/><Relationship Id="rId4" Type="http://schemas.openxmlformats.org/officeDocument/2006/relationships/tags" Target="../tags/tag39.xml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image" Target="../media/image44.png"/><Relationship Id="rId18" Type="http://schemas.openxmlformats.org/officeDocument/2006/relationships/customXml" Target="../ink/ink5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tags" Target="../tags/tag42.xml"/><Relationship Id="rId16" Type="http://schemas.openxmlformats.org/officeDocument/2006/relationships/image" Target="../media/image47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42.png"/><Relationship Id="rId5" Type="http://schemas.openxmlformats.org/officeDocument/2006/relationships/tags" Target="../tags/tag45.xml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tags" Target="../tags/tag51.xml"/><Relationship Id="rId21" Type="http://schemas.openxmlformats.org/officeDocument/2006/relationships/image" Target="../media/image59.png"/><Relationship Id="rId7" Type="http://schemas.openxmlformats.org/officeDocument/2006/relationships/tags" Target="../tags/tag55.xml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tags" Target="../tags/tag50.xml"/><Relationship Id="rId16" Type="http://schemas.openxmlformats.org/officeDocument/2006/relationships/image" Target="../media/image55.png"/><Relationship Id="rId20" Type="http://schemas.openxmlformats.org/officeDocument/2006/relationships/customXml" Target="../ink/ink6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50.png"/><Relationship Id="rId5" Type="http://schemas.openxmlformats.org/officeDocument/2006/relationships/tags" Target="../tags/tag53.xml"/><Relationship Id="rId15" Type="http://schemas.openxmlformats.org/officeDocument/2006/relationships/image" Target="../media/image5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8.png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5.png"/><Relationship Id="rId3" Type="http://schemas.openxmlformats.org/officeDocument/2006/relationships/tags" Target="../tags/tag60.xml"/><Relationship Id="rId7" Type="http://schemas.openxmlformats.org/officeDocument/2006/relationships/image" Target="../media/image60.png"/><Relationship Id="rId12" Type="http://schemas.openxmlformats.org/officeDocument/2006/relationships/customXml" Target="../ink/ink7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4.png"/><Relationship Id="rId5" Type="http://schemas.openxmlformats.org/officeDocument/2006/relationships/tags" Target="../tags/tag62.xml"/><Relationship Id="rId10" Type="http://schemas.openxmlformats.org/officeDocument/2006/relationships/image" Target="../media/image63.png"/><Relationship Id="rId4" Type="http://schemas.openxmlformats.org/officeDocument/2006/relationships/tags" Target="../tags/tag61.xml"/><Relationship Id="rId9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ECE 313: </a:t>
            </a:r>
            <a:br>
              <a:rPr lang="en-US" dirty="0"/>
            </a:br>
            <a:r>
              <a:rPr lang="en-US" dirty="0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Spring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8/23/2023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 dirty="0"/>
              <a:t>Example Problem</a:t>
            </a:r>
          </a:p>
        </p:txBody>
      </p:sp>
      <p:pic>
        <p:nvPicPr>
          <p:cNvPr id="5" name="Picture 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en balls, numbered one through ten, are initially in a bag.  Three balls are drawn out, one at a time, without replacement.&#10;&#10;&#10;\end{document}" title="IguanaTex Bitmap Display">
            <a:extLst>
              <a:ext uri="{FF2B5EF4-FFF2-40B4-BE49-F238E27FC236}">
                <a16:creationId xmlns:a16="http://schemas.microsoft.com/office/drawing/2014/main" id="{96541288-D463-4C21-941F-DF980C3254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68" y="1347736"/>
            <a:ext cx="8216228" cy="474514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What is the cardinality of $\Omega$?&#10;\end{enumerate}&#10;&#10;&#10;\end{document}" title="IguanaTex Bitmap Display">
            <a:extLst>
              <a:ext uri="{FF2B5EF4-FFF2-40B4-BE49-F238E27FC236}">
                <a16:creationId xmlns:a16="http://schemas.microsoft.com/office/drawing/2014/main" id="{647DC9BB-EFD7-34EA-4BAC-8DE5CED683D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68" y="3903963"/>
            <a:ext cx="3312000" cy="229029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c)] Suppose that each event has an equal probability of occuring.  What is the probability of an event in which the number $6$ is drawn?&#10;\end{enumerate}&#10;&#10;&#10;\end{document}" title="IguanaTex Bitmap Display">
            <a:extLst>
              <a:ext uri="{FF2B5EF4-FFF2-40B4-BE49-F238E27FC236}">
                <a16:creationId xmlns:a16="http://schemas.microsoft.com/office/drawing/2014/main" id="{3243AFF0-9B37-E6E5-23E7-8EFF0D5D10E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68" y="5143538"/>
            <a:ext cx="8021485" cy="490971"/>
          </a:xfrm>
          <a:prstGeom prst="rect">
            <a:avLst/>
          </a:prstGeom>
        </p:spPr>
      </p:pic>
      <p:pic>
        <p:nvPicPr>
          <p:cNvPr id="7" name="Picture 6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Define a sample space $\Omega$ describing the possible outcomes of this experiment.  To be definite, suppose that \textbf{the order of the three balls drawn out \\is important.} &#10;\end{enumerate}&#10;&#10;&#10;\end{document}" title="IguanaTex Bitmap Display">
            <a:extLst>
              <a:ext uri="{FF2B5EF4-FFF2-40B4-BE49-F238E27FC236}">
                <a16:creationId xmlns:a16="http://schemas.microsoft.com/office/drawing/2014/main" id="{452F4700-D945-B67D-5364-FC9D971E84C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68" y="2205244"/>
            <a:ext cx="8021485" cy="7611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302CF7-8906-7588-F16A-6CA88EF097B7}"/>
                  </a:ext>
                </a:extLst>
              </p14:cNvPr>
              <p14:cNvContentPartPr/>
              <p14:nvPr/>
            </p14:nvContentPartPr>
            <p14:xfrm>
              <a:off x="2457360" y="2788200"/>
              <a:ext cx="9427680" cy="3781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302CF7-8906-7588-F16A-6CA88EF097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48000" y="2778840"/>
                <a:ext cx="9446400" cy="37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21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F7BD-4D08-4384-B05F-DFF626203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72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The goal of this course is to introduce the mathematical framework and techniques for modeling and analyzing situations that involve </a:t>
            </a:r>
            <a:r>
              <a:rPr lang="en-US" sz="3600" dirty="0">
                <a:solidFill>
                  <a:srgbClr val="FF0000"/>
                </a:solidFill>
              </a:rPr>
              <a:t>uncertainty</a:t>
            </a:r>
            <a:r>
              <a:rPr lang="en-US" sz="3600" dirty="0"/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86024B-5185-4D05-AC80-205C189D3C56}"/>
              </a:ext>
            </a:extLst>
          </p:cNvPr>
          <p:cNvSpPr txBox="1">
            <a:spLocks/>
          </p:cNvSpPr>
          <p:nvPr/>
        </p:nvSpPr>
        <p:spPr>
          <a:xfrm>
            <a:off x="838200" y="4255711"/>
            <a:ext cx="10515600" cy="105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This framework is known as </a:t>
            </a:r>
            <a:r>
              <a:rPr lang="en-US" sz="3600" dirty="0">
                <a:solidFill>
                  <a:srgbClr val="FF0000"/>
                </a:solidFill>
              </a:rPr>
              <a:t>probability theory.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9549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 dirty="0"/>
              <a:t>Some Basic Set Theory</a:t>
            </a:r>
          </a:p>
        </p:txBody>
      </p:sp>
      <p:pic>
        <p:nvPicPr>
          <p:cNvPr id="20" name="Picture 19" descr="\documentclass{article}&#10;\usepackage{amsmath,,amssymb,amsthm}&#10;\textwidth=3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e will model uncertainty in terms of an experiment with outcomes unknown to the experimenter in advance.&#10;\end{document}" title="IguanaTex Bitmap Display">
            <a:extLst>
              <a:ext uri="{FF2B5EF4-FFF2-40B4-BE49-F238E27FC236}">
                <a16:creationId xmlns:a16="http://schemas.microsoft.com/office/drawing/2014/main" id="{681F13C1-D0BE-DF3C-BE41-EDF1BB3DA5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75" y="1413597"/>
            <a:ext cx="5743543" cy="477257"/>
          </a:xfrm>
          <a:prstGeom prst="rect">
            <a:avLst/>
          </a:prstGeom>
        </p:spPr>
      </p:pic>
      <p:pic>
        <p:nvPicPr>
          <p:cNvPr id="22" name="Picture 21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sample space} $\Omega$ is the set of all outcomes of the experiment.&#10;\end{document}" title="IguanaTex Bitmap Display">
            <a:extLst>
              <a:ext uri="{FF2B5EF4-FFF2-40B4-BE49-F238E27FC236}">
                <a16:creationId xmlns:a16="http://schemas.microsoft.com/office/drawing/2014/main" id="{298CC532-4177-7F3D-0614-5DCB48D79B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75" y="2361966"/>
            <a:ext cx="6549943" cy="204343"/>
          </a:xfrm>
          <a:prstGeom prst="rect">
            <a:avLst/>
          </a:prstGeom>
        </p:spPr>
      </p:pic>
      <p:pic>
        <p:nvPicPr>
          <p:cNvPr id="39" name="Picture 38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An \textbf{event} $E$ is a subset of the sample space, $E\subset\Omega$.&#10;\end{document}" title="IguanaTex Bitmap Display">
            <a:extLst>
              <a:ext uri="{FF2B5EF4-FFF2-40B4-BE49-F238E27FC236}">
                <a16:creationId xmlns:a16="http://schemas.microsoft.com/office/drawing/2014/main" id="{66F590D3-FBEE-55F4-F2F3-0CC31DAA722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1" y="3208093"/>
            <a:ext cx="5386971" cy="207086"/>
          </a:xfrm>
          <a:prstGeom prst="rect">
            <a:avLst/>
          </a:prstGeom>
        </p:spPr>
      </p:pic>
      <p:pic>
        <p:nvPicPr>
          <p:cNvPr id="30" name="Picture 2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wo events can be combined to form a new event:&#10;\end{document}" title="IguanaTex Bitmap Display">
            <a:extLst>
              <a:ext uri="{FF2B5EF4-FFF2-40B4-BE49-F238E27FC236}">
                <a16:creationId xmlns:a16="http://schemas.microsoft.com/office/drawing/2014/main" id="{EDC4613E-C2D1-DF63-E962-09FA6786B85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1" y="4701533"/>
            <a:ext cx="5168914" cy="163200"/>
          </a:xfrm>
          <a:prstGeom prst="rect">
            <a:avLst/>
          </a:prstGeom>
        </p:spPr>
      </p:pic>
      <p:pic>
        <p:nvPicPr>
          <p:cNvPr id="33" name="Picture 32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A,B\subset \Omega$ $\Rightarrow$&#10;\end{document}" title="IguanaTex Bitmap Display">
            <a:extLst>
              <a:ext uri="{FF2B5EF4-FFF2-40B4-BE49-F238E27FC236}">
                <a16:creationId xmlns:a16="http://schemas.microsoft.com/office/drawing/2014/main" id="{81220947-D5C1-E4FB-754C-C93E7DF4CEA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1" y="5180903"/>
            <a:ext cx="1208228" cy="207086"/>
          </a:xfrm>
          <a:prstGeom prst="rect">
            <a:avLst/>
          </a:prstGeom>
        </p:spPr>
      </p:pic>
      <p:pic>
        <p:nvPicPr>
          <p:cNvPr id="35" name="Picture 3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heir \textbf{union} $E=A\cup B$ is the event \textit{$A$ or $B$}.&#10;\end{document}" title="IguanaTex Bitmap Display">
            <a:extLst>
              <a:ext uri="{FF2B5EF4-FFF2-40B4-BE49-F238E27FC236}">
                <a16:creationId xmlns:a16="http://schemas.microsoft.com/office/drawing/2014/main" id="{6DEEB717-F463-436F-AE87-CA834EC8BE7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04" y="5646269"/>
            <a:ext cx="4494171" cy="168686"/>
          </a:xfrm>
          <a:prstGeom prst="rect">
            <a:avLst/>
          </a:prstGeom>
        </p:spPr>
      </p:pic>
      <p:pic>
        <p:nvPicPr>
          <p:cNvPr id="37" name="Picture 36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heir \textbf{intersection} $E=A\cap B$ (or $AB$) is the event \textit{$A$ and $B$}.&#10;\end{document}" title="IguanaTex Bitmap Display">
            <a:extLst>
              <a:ext uri="{FF2B5EF4-FFF2-40B4-BE49-F238E27FC236}">
                <a16:creationId xmlns:a16="http://schemas.microsoft.com/office/drawing/2014/main" id="{02C7EE42-12EE-3A95-9E2C-F8532936DCA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61" y="6183529"/>
            <a:ext cx="6219428" cy="229029"/>
          </a:xfrm>
          <a:prstGeom prst="rect">
            <a:avLst/>
          </a:prstGeom>
        </p:spPr>
      </p:pic>
      <p:sp>
        <p:nvSpPr>
          <p:cNvPr id="27" name="Left Brace 26">
            <a:extLst>
              <a:ext uri="{FF2B5EF4-FFF2-40B4-BE49-F238E27FC236}">
                <a16:creationId xmlns:a16="http://schemas.microsoft.com/office/drawing/2014/main" id="{25DFD62F-9523-44A3-A428-063946030F0E}"/>
              </a:ext>
            </a:extLst>
          </p:cNvPr>
          <p:cNvSpPr/>
          <p:nvPr/>
        </p:nvSpPr>
        <p:spPr>
          <a:xfrm>
            <a:off x="730771" y="5592215"/>
            <a:ext cx="326967" cy="82034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empty set} $\emptyset$ is the event consisting of no outcomes.&#10;\end{document}" title="IguanaTex Bitmap Display">
            <a:extLst>
              <a:ext uri="{FF2B5EF4-FFF2-40B4-BE49-F238E27FC236}">
                <a16:creationId xmlns:a16="http://schemas.microsoft.com/office/drawing/2014/main" id="{B5499929-B06D-5FBB-4E0F-F214FB0D03B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75" y="3988548"/>
            <a:ext cx="5857371" cy="2221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B4325A-C987-BA43-E7CF-5216BB50290C}"/>
                  </a:ext>
                </a:extLst>
              </p14:cNvPr>
              <p14:cNvContentPartPr/>
              <p14:nvPr/>
            </p14:nvContentPartPr>
            <p14:xfrm>
              <a:off x="5698800" y="709920"/>
              <a:ext cx="5842800" cy="5703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B4325A-C987-BA43-E7CF-5216BB5029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89440" y="700560"/>
                <a:ext cx="5861520" cy="57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86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 dirty="0"/>
              <a:t>Some Basic Terminology</a:t>
            </a:r>
          </a:p>
        </p:txBody>
      </p:sp>
      <p:pic>
        <p:nvPicPr>
          <p:cNvPr id="13" name="Picture 12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complement} of an event $E$ is defined as&#10;\[E^c=\{\omega\;:\; \omega\in\Omega\;\text{and}\;\omega\not\in E\}.\]&#10;\end{document}" title="IguanaTex Bitmap Display">
            <a:extLst>
              <a:ext uri="{FF2B5EF4-FFF2-40B4-BE49-F238E27FC236}">
                <a16:creationId xmlns:a16="http://schemas.microsoft.com/office/drawing/2014/main" id="{E658E816-2CBF-FCC9-9297-4319FABBAF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8" y="3495379"/>
            <a:ext cx="5596800" cy="718629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enumerate}&#10;\item[$\bullet$] A collection of events $\{E_i\}_i$ are called \textbf{mutually exclusive} \\if $E_i\cap E_j=\emptyset$ for all $i\not=j$.&#10;\end{enumerate}&#10;\end{document}&#10;" title="IguanaTex Bitmap Display">
            <a:extLst>
              <a:ext uri="{FF2B5EF4-FFF2-40B4-BE49-F238E27FC236}">
                <a16:creationId xmlns:a16="http://schemas.microsoft.com/office/drawing/2014/main" id="{166651B7-6286-425C-CADE-7AF1EA6B36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9" y="1531646"/>
            <a:ext cx="6186515" cy="511543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5.8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enumerate}&#10;\item[$\bullet$] A collection of events $\{E_i\}_i$ form a \textbf{partition} of $\Omega$\\ if they are mutually exclusive and $\cup_iE_i=\Omega$.&#10;\end{enumerate}&#10;\end{document}" title="IguanaTex Bitmap Display">
            <a:extLst>
              <a:ext uri="{FF2B5EF4-FFF2-40B4-BE49-F238E27FC236}">
                <a16:creationId xmlns:a16="http://schemas.microsoft.com/office/drawing/2014/main" id="{FC0673FB-44C3-D55A-AA96-EA59095375C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9" y="2523798"/>
            <a:ext cx="5270400" cy="490971"/>
          </a:xfrm>
          <a:prstGeom prst="rect">
            <a:avLst/>
          </a:prstGeom>
        </p:spPr>
      </p:pic>
      <p:pic>
        <p:nvPicPr>
          <p:cNvPr id="16" name="Picture 15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For any event $E$, the events $\{E,E^c\}$ form a partition of $\Omega$.&#10;\end{document}" title="IguanaTex Bitmap Display">
            <a:extLst>
              <a:ext uri="{FF2B5EF4-FFF2-40B4-BE49-F238E27FC236}">
                <a16:creationId xmlns:a16="http://schemas.microsoft.com/office/drawing/2014/main" id="{74DC2532-883F-FD26-2483-AF7C87799F7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32" y="4491391"/>
            <a:ext cx="5839543" cy="2290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BC5F6EC-8986-4C50-A780-068D19BC4EA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1" y="5237446"/>
            <a:ext cx="2364952" cy="225524"/>
          </a:xfrm>
          <a:prstGeom prst="rect">
            <a:avLst/>
          </a:prstGeom>
        </p:spPr>
      </p:pic>
      <p:pic>
        <p:nvPicPr>
          <p:cNvPr id="18" name="Picture 17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For any events $A$ and $B$, &#10;\[(A\cup B)^c=A^c\cap B^c.\]&#10;\end{document}" title="IguanaTex Bitmap Display">
            <a:extLst>
              <a:ext uri="{FF2B5EF4-FFF2-40B4-BE49-F238E27FC236}">
                <a16:creationId xmlns:a16="http://schemas.microsoft.com/office/drawing/2014/main" id="{9F12F16C-9C55-2EE5-5627-661FCE05EE7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11" y="5666199"/>
            <a:ext cx="4282971" cy="72137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B7604B5-2293-67BE-427B-732D35AF9CD3}"/>
              </a:ext>
            </a:extLst>
          </p:cNvPr>
          <p:cNvSpPr/>
          <p:nvPr/>
        </p:nvSpPr>
        <p:spPr>
          <a:xfrm>
            <a:off x="388883" y="5165834"/>
            <a:ext cx="6138041" cy="1496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45C20B-7019-F799-C79A-730B93D128D9}"/>
                  </a:ext>
                </a:extLst>
              </p14:cNvPr>
              <p14:cNvContentPartPr/>
              <p14:nvPr/>
            </p14:nvContentPartPr>
            <p14:xfrm>
              <a:off x="6887160" y="1526760"/>
              <a:ext cx="2426400" cy="3629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45C20B-7019-F799-C79A-730B93D128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77800" y="1517400"/>
                <a:ext cx="2445120" cy="36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97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92C7-4F70-4307-896A-75A554214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41"/>
            <a:ext cx="10515600" cy="1325563"/>
          </a:xfrm>
        </p:spPr>
        <p:txBody>
          <a:bodyPr/>
          <a:lstStyle/>
          <a:p>
            <a:r>
              <a:rPr lang="en-US" dirty="0"/>
              <a:t>Proof of De Morgan’s using </a:t>
            </a:r>
            <a:r>
              <a:rPr lang="en-US" dirty="0">
                <a:solidFill>
                  <a:srgbClr val="FF0000"/>
                </a:solidFill>
              </a:rPr>
              <a:t>Karnaugh Maps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9B17B-A6C4-4972-9857-0FD5231076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47" y="1513904"/>
            <a:ext cx="9123047" cy="4860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66C9CE-4A2A-4507-BFAC-87DB101BB35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7" y="2466444"/>
            <a:ext cx="3407238" cy="23314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A4E055F-5D84-44F2-8763-0DD56101CDE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896" y="3676792"/>
            <a:ext cx="448001" cy="217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7417F8C-8E87-4C4D-AD7D-613B51AC0D5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99" y="3653130"/>
            <a:ext cx="572344" cy="2176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59FA2A2-3E25-4E8B-AC81-4806719CD6B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94" y="4599339"/>
            <a:ext cx="570516" cy="2176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C06A726-A27A-4CB9-BD90-FB994FF81F9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44" y="4567566"/>
            <a:ext cx="694859" cy="2176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7BA5EB5-8E80-472A-8E27-A39B5E32FE2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41" y="5613543"/>
            <a:ext cx="4225524" cy="534857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46E7E79-2F4C-4804-A594-82D94423ACC1}"/>
              </a:ext>
            </a:extLst>
          </p:cNvPr>
          <p:cNvSpPr/>
          <p:nvPr/>
        </p:nvSpPr>
        <p:spPr>
          <a:xfrm>
            <a:off x="2304012" y="3424149"/>
            <a:ext cx="1081683" cy="1656788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582BA86-5702-42C0-BF7C-B3AFCA564714}"/>
              </a:ext>
            </a:extLst>
          </p:cNvPr>
          <p:cNvSpPr/>
          <p:nvPr/>
        </p:nvSpPr>
        <p:spPr>
          <a:xfrm>
            <a:off x="2324391" y="3431839"/>
            <a:ext cx="2287371" cy="748883"/>
          </a:xfrm>
          <a:prstGeom prst="roundRect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E3E2A8-A8D8-494F-BE34-EF05D08BBB96}"/>
              </a:ext>
            </a:extLst>
          </p:cNvPr>
          <p:cNvSpPr/>
          <p:nvPr/>
        </p:nvSpPr>
        <p:spPr>
          <a:xfrm>
            <a:off x="394482" y="4315511"/>
            <a:ext cx="531478" cy="483768"/>
          </a:xfrm>
          <a:prstGeom prst="roundRect">
            <a:avLst/>
          </a:prstGeom>
          <a:solidFill>
            <a:srgbClr val="FF0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75316B9-603A-46FC-A833-EB001DEAB02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07" y="3703874"/>
            <a:ext cx="522971" cy="2176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391511F-3A6B-4AD8-9E95-BAF0C829C87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28" y="4454080"/>
            <a:ext cx="533943" cy="206629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F5C1D1-ED6B-4D54-AF44-60DC752DEF60}"/>
              </a:ext>
            </a:extLst>
          </p:cNvPr>
          <p:cNvSpPr/>
          <p:nvPr/>
        </p:nvSpPr>
        <p:spPr>
          <a:xfrm>
            <a:off x="393324" y="3558547"/>
            <a:ext cx="531478" cy="541738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FA41BD1-E538-4921-A7F4-D73A14ED9A72}"/>
              </a:ext>
            </a:extLst>
          </p:cNvPr>
          <p:cNvGrpSpPr/>
          <p:nvPr/>
        </p:nvGrpSpPr>
        <p:grpSpPr>
          <a:xfrm>
            <a:off x="7129839" y="3255338"/>
            <a:ext cx="2634539" cy="1800429"/>
            <a:chOff x="1255776" y="3054096"/>
            <a:chExt cx="2438400" cy="192024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50CBBA82-0FB4-420F-AB1D-1F5B01BE7801}"/>
                </a:ext>
              </a:extLst>
            </p:cNvPr>
            <p:cNvSpPr/>
            <p:nvPr/>
          </p:nvSpPr>
          <p:spPr>
            <a:xfrm>
              <a:off x="1255776" y="3054096"/>
              <a:ext cx="2438400" cy="1920240"/>
            </a:xfrm>
            <a:prstGeom prst="roundRect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271D175-F069-4DF5-A52B-6624AFCBE977}"/>
                </a:ext>
              </a:extLst>
            </p:cNvPr>
            <p:cNvCxnSpPr>
              <a:stCxn id="59" idx="0"/>
              <a:endCxn id="59" idx="2"/>
            </p:cNvCxnSpPr>
            <p:nvPr/>
          </p:nvCxnSpPr>
          <p:spPr>
            <a:xfrm>
              <a:off x="2474976" y="3054096"/>
              <a:ext cx="0" cy="19202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C22D65-4DBE-49FD-BC39-1BCBFDEFED11}"/>
                </a:ext>
              </a:extLst>
            </p:cNvPr>
            <p:cNvCxnSpPr>
              <a:stCxn id="59" idx="1"/>
              <a:endCxn id="59" idx="3"/>
            </p:cNvCxnSpPr>
            <p:nvPr/>
          </p:nvCxnSpPr>
          <p:spPr>
            <a:xfrm>
              <a:off x="1255776" y="4014216"/>
              <a:ext cx="24384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3F2B3EFC-334F-4920-BB68-CD9DA8D9FC43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304" y="2945484"/>
            <a:ext cx="210286" cy="2176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8A3743C-19D4-4DD0-81AA-A6F4F1D89C9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352" y="2945484"/>
            <a:ext cx="323658" cy="2176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C76C91B-D6B8-497D-A5F7-B6F53FB6942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124" y="3592312"/>
            <a:ext cx="219429" cy="20662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3E1C840-FAE1-4D8B-8D50-A2EF552936DA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124" y="4529611"/>
            <a:ext cx="340115" cy="20662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B2E958B-00B1-417F-83A3-A5DED6D333B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977" y="4585291"/>
            <a:ext cx="1124574" cy="30171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E9ECD5F-41E2-414A-AE21-78E036E75F66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62" y="3037065"/>
            <a:ext cx="210286" cy="2176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F8D8025-4110-4748-9F74-4FE2B4788091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910" y="3037065"/>
            <a:ext cx="323658" cy="2176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A4726BA-8039-41F8-B1AC-184C3AE24AF4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734" y="3653130"/>
            <a:ext cx="219429" cy="20662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EDB1D97-08E7-444F-9513-495CFA19046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734" y="4590429"/>
            <a:ext cx="340115" cy="206629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A7C9132D-AA20-4D64-8874-810437B0A374}"/>
              </a:ext>
            </a:extLst>
          </p:cNvPr>
          <p:cNvGrpSpPr/>
          <p:nvPr/>
        </p:nvGrpSpPr>
        <p:grpSpPr>
          <a:xfrm>
            <a:off x="2139397" y="3346650"/>
            <a:ext cx="2634539" cy="1800429"/>
            <a:chOff x="1255776" y="3054096"/>
            <a:chExt cx="2438400" cy="1920240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5A53B7CC-8154-4035-B499-B5CD03D87195}"/>
                </a:ext>
              </a:extLst>
            </p:cNvPr>
            <p:cNvSpPr/>
            <p:nvPr/>
          </p:nvSpPr>
          <p:spPr>
            <a:xfrm>
              <a:off x="1255776" y="3054096"/>
              <a:ext cx="2438400" cy="1920240"/>
            </a:xfrm>
            <a:prstGeom prst="roundRect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7EB47A1-0AAA-465D-A803-5AA039EC1205}"/>
                </a:ext>
              </a:extLst>
            </p:cNvPr>
            <p:cNvCxnSpPr>
              <a:stCxn id="86" idx="0"/>
              <a:endCxn id="86" idx="2"/>
            </p:cNvCxnSpPr>
            <p:nvPr/>
          </p:nvCxnSpPr>
          <p:spPr>
            <a:xfrm>
              <a:off x="2474976" y="3054096"/>
              <a:ext cx="0" cy="19202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245FDC3-DC67-4CDE-AC64-5E182ABED0A8}"/>
                </a:ext>
              </a:extLst>
            </p:cNvPr>
            <p:cNvCxnSpPr>
              <a:stCxn id="86" idx="1"/>
              <a:endCxn id="86" idx="3"/>
            </p:cNvCxnSpPr>
            <p:nvPr/>
          </p:nvCxnSpPr>
          <p:spPr>
            <a:xfrm>
              <a:off x="1255776" y="4014216"/>
              <a:ext cx="24384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94E2E51C-B853-4412-BA04-B63C10EF6177}"/>
              </a:ext>
            </a:extLst>
          </p:cNvPr>
          <p:cNvSpPr/>
          <p:nvPr/>
        </p:nvSpPr>
        <p:spPr>
          <a:xfrm>
            <a:off x="7267355" y="3322178"/>
            <a:ext cx="2287371" cy="1656788"/>
          </a:xfrm>
          <a:custGeom>
            <a:avLst/>
            <a:gdLst>
              <a:gd name="connsiteX0" fmla="*/ 180284 w 2287371"/>
              <a:gd name="connsiteY0" fmla="*/ 0 h 1656788"/>
              <a:gd name="connsiteX1" fmla="*/ 901399 w 2287371"/>
              <a:gd name="connsiteY1" fmla="*/ 0 h 1656788"/>
              <a:gd name="connsiteX2" fmla="*/ 937733 w 2287371"/>
              <a:gd name="connsiteY2" fmla="*/ 3663 h 1656788"/>
              <a:gd name="connsiteX3" fmla="*/ 942727 w 2287371"/>
              <a:gd name="connsiteY3" fmla="*/ 5213 h 1656788"/>
              <a:gd name="connsiteX4" fmla="*/ 2162555 w 2287371"/>
              <a:gd name="connsiteY4" fmla="*/ 5213 h 1656788"/>
              <a:gd name="connsiteX5" fmla="*/ 2287371 w 2287371"/>
              <a:gd name="connsiteY5" fmla="*/ 130029 h 1656788"/>
              <a:gd name="connsiteX6" fmla="*/ 2287371 w 2287371"/>
              <a:gd name="connsiteY6" fmla="*/ 629280 h 1656788"/>
              <a:gd name="connsiteX7" fmla="*/ 2162555 w 2287371"/>
              <a:gd name="connsiteY7" fmla="*/ 754096 h 1656788"/>
              <a:gd name="connsiteX8" fmla="*/ 1081683 w 2287371"/>
              <a:gd name="connsiteY8" fmla="*/ 754096 h 1656788"/>
              <a:gd name="connsiteX9" fmla="*/ 1081683 w 2287371"/>
              <a:gd name="connsiteY9" fmla="*/ 1476504 h 1656788"/>
              <a:gd name="connsiteX10" fmla="*/ 901399 w 2287371"/>
              <a:gd name="connsiteY10" fmla="*/ 1656788 h 1656788"/>
              <a:gd name="connsiteX11" fmla="*/ 180284 w 2287371"/>
              <a:gd name="connsiteY11" fmla="*/ 1656788 h 1656788"/>
              <a:gd name="connsiteX12" fmla="*/ 0 w 2287371"/>
              <a:gd name="connsiteY12" fmla="*/ 1476504 h 1656788"/>
              <a:gd name="connsiteX13" fmla="*/ 0 w 2287371"/>
              <a:gd name="connsiteY13" fmla="*/ 629280 h 1656788"/>
              <a:gd name="connsiteX14" fmla="*/ 0 w 2287371"/>
              <a:gd name="connsiteY14" fmla="*/ 180284 h 1656788"/>
              <a:gd name="connsiteX15" fmla="*/ 0 w 2287371"/>
              <a:gd name="connsiteY15" fmla="*/ 130029 h 1656788"/>
              <a:gd name="connsiteX16" fmla="*/ 124816 w 2287371"/>
              <a:gd name="connsiteY16" fmla="*/ 5213 h 1656788"/>
              <a:gd name="connsiteX17" fmla="*/ 138957 w 2287371"/>
              <a:gd name="connsiteY17" fmla="*/ 5213 h 1656788"/>
              <a:gd name="connsiteX18" fmla="*/ 143951 w 2287371"/>
              <a:gd name="connsiteY18" fmla="*/ 3663 h 1656788"/>
              <a:gd name="connsiteX19" fmla="*/ 180284 w 2287371"/>
              <a:gd name="connsiteY19" fmla="*/ 0 h 165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87371" h="1656788">
                <a:moveTo>
                  <a:pt x="180284" y="0"/>
                </a:moveTo>
                <a:lnTo>
                  <a:pt x="901399" y="0"/>
                </a:lnTo>
                <a:cubicBezTo>
                  <a:pt x="913845" y="0"/>
                  <a:pt x="925997" y="1261"/>
                  <a:pt x="937733" y="3663"/>
                </a:cubicBezTo>
                <a:lnTo>
                  <a:pt x="942727" y="5213"/>
                </a:lnTo>
                <a:lnTo>
                  <a:pt x="2162555" y="5213"/>
                </a:lnTo>
                <a:cubicBezTo>
                  <a:pt x="2231489" y="5213"/>
                  <a:pt x="2287371" y="61095"/>
                  <a:pt x="2287371" y="130029"/>
                </a:cubicBezTo>
                <a:lnTo>
                  <a:pt x="2287371" y="629280"/>
                </a:lnTo>
                <a:cubicBezTo>
                  <a:pt x="2287371" y="698214"/>
                  <a:pt x="2231489" y="754096"/>
                  <a:pt x="2162555" y="754096"/>
                </a:cubicBezTo>
                <a:lnTo>
                  <a:pt x="1081683" y="754096"/>
                </a:lnTo>
                <a:lnTo>
                  <a:pt x="1081683" y="1476504"/>
                </a:lnTo>
                <a:cubicBezTo>
                  <a:pt x="1081683" y="1576072"/>
                  <a:pt x="1000967" y="1656788"/>
                  <a:pt x="901399" y="1656788"/>
                </a:cubicBezTo>
                <a:lnTo>
                  <a:pt x="180284" y="1656788"/>
                </a:lnTo>
                <a:cubicBezTo>
                  <a:pt x="80716" y="1656788"/>
                  <a:pt x="0" y="1576072"/>
                  <a:pt x="0" y="1476504"/>
                </a:cubicBezTo>
                <a:lnTo>
                  <a:pt x="0" y="629280"/>
                </a:lnTo>
                <a:lnTo>
                  <a:pt x="0" y="180284"/>
                </a:lnTo>
                <a:lnTo>
                  <a:pt x="0" y="130029"/>
                </a:lnTo>
                <a:cubicBezTo>
                  <a:pt x="0" y="61095"/>
                  <a:pt x="55882" y="5213"/>
                  <a:pt x="124816" y="5213"/>
                </a:cubicBezTo>
                <a:lnTo>
                  <a:pt x="138957" y="5213"/>
                </a:lnTo>
                <a:lnTo>
                  <a:pt x="143951" y="3663"/>
                </a:lnTo>
                <a:cubicBezTo>
                  <a:pt x="155687" y="1261"/>
                  <a:pt x="167838" y="0"/>
                  <a:pt x="180284" y="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156A1DA-3B6A-41D7-85CC-A61CBA42B1F4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936" y="3694460"/>
            <a:ext cx="786288" cy="224914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3DB8F917-10CA-4CDA-8809-828327566F9D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14" y="4070525"/>
            <a:ext cx="285257" cy="170057"/>
          </a:xfrm>
          <a:prstGeom prst="rect">
            <a:avLst/>
          </a:prstGeom>
        </p:spPr>
      </p:pic>
      <p:sp>
        <p:nvSpPr>
          <p:cNvPr id="100" name="Arrow: Up 99">
            <a:extLst>
              <a:ext uri="{FF2B5EF4-FFF2-40B4-BE49-F238E27FC236}">
                <a16:creationId xmlns:a16="http://schemas.microsoft.com/office/drawing/2014/main" id="{5D3C0C62-2B16-4026-9359-3571F982338B}"/>
              </a:ext>
            </a:extLst>
          </p:cNvPr>
          <p:cNvSpPr/>
          <p:nvPr/>
        </p:nvSpPr>
        <p:spPr>
          <a:xfrm rot="17030872">
            <a:off x="5579596" y="3980548"/>
            <a:ext cx="286622" cy="25535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Up 100">
            <a:extLst>
              <a:ext uri="{FF2B5EF4-FFF2-40B4-BE49-F238E27FC236}">
                <a16:creationId xmlns:a16="http://schemas.microsoft.com/office/drawing/2014/main" id="{D8ED42C1-51DA-41FA-8562-55C4A247627E}"/>
              </a:ext>
            </a:extLst>
          </p:cNvPr>
          <p:cNvSpPr/>
          <p:nvPr/>
        </p:nvSpPr>
        <p:spPr>
          <a:xfrm rot="3887077">
            <a:off x="7889598" y="4573323"/>
            <a:ext cx="286622" cy="14390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9C303FAE-0692-4B8A-98FB-8411660FBA0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365" y="5874683"/>
            <a:ext cx="1953524" cy="2514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1B147E-7980-F266-904A-52AC1F965037}"/>
                  </a:ext>
                </a:extLst>
              </p14:cNvPr>
              <p14:cNvContentPartPr/>
              <p14:nvPr/>
            </p14:nvContentPartPr>
            <p14:xfrm>
              <a:off x="6553800" y="6145560"/>
              <a:ext cx="725040" cy="455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1B147E-7980-F266-904A-52AC1F96503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44440" y="6136200"/>
                <a:ext cx="743760" cy="4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5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7" grpId="0" animBg="1"/>
      <p:bldP spid="91" grpId="0" animBg="1"/>
      <p:bldP spid="100" grpId="0" animBg="1"/>
      <p:bldP spid="1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 dirty="0"/>
              <a:t>Some Basic Terminology</a:t>
            </a:r>
          </a:p>
        </p:txBody>
      </p:sp>
      <p:pic>
        <p:nvPicPr>
          <p:cNvPr id="4" name="Picture 3" descr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A \textbf{probability space} is a triple $(\Omega,\mc{F},P)$ where $\Omega$ is a sample space, $\mc{F}$ is a collection of events, and $P$ is a probability measure on $\mc{F}$, which must satisfy certain axioms.&#10;\end{document}" title="IguanaTex Bitmap Display">
            <a:extLst>
              <a:ext uri="{FF2B5EF4-FFF2-40B4-BE49-F238E27FC236}">
                <a16:creationId xmlns:a16="http://schemas.microsoft.com/office/drawing/2014/main" id="{1A9D7CCD-8B3E-7C73-7502-55D8DC41A0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28" y="1413595"/>
            <a:ext cx="9056914" cy="490971"/>
          </a:xfrm>
          <a:prstGeom prst="rect">
            <a:avLst/>
          </a:prstGeom>
        </p:spPr>
      </p:pic>
      <p:pic>
        <p:nvPicPr>
          <p:cNvPr id="6" name="Picture 5" descr="\documentclass{article}&#10;\usepackage{amsmath,,amssymb,amsthm}&#10;\textwidth=5.8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Note that $\mc{F}$ is a set of subsets.&#10;\end{document}" title="IguanaTex Bitmap Display">
            <a:extLst>
              <a:ext uri="{FF2B5EF4-FFF2-40B4-BE49-F238E27FC236}">
                <a16:creationId xmlns:a16="http://schemas.microsoft.com/office/drawing/2014/main" id="{7F014B43-0E85-E206-DCDA-D41C8E9134E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28" y="2463632"/>
            <a:ext cx="3270857" cy="168686"/>
          </a:xfrm>
          <a:prstGeom prst="rect">
            <a:avLst/>
          </a:prstGeom>
        </p:spPr>
      </p:pic>
      <p:pic>
        <p:nvPicPr>
          <p:cNvPr id="8" name="Picture 7" descr="\documentclass{article}&#10;\usepackage{amsmath,,amssymb,amsthm}&#10;\textwidth=4.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Example: The collection of all subsets of $\Omega$ is called the \textbf{power set}, and denoted by $2^\Omega$.&#10;&#10;&#10;\end{document}" title="IguanaTex Bitmap Display">
            <a:extLst>
              <a:ext uri="{FF2B5EF4-FFF2-40B4-BE49-F238E27FC236}">
                <a16:creationId xmlns:a16="http://schemas.microsoft.com/office/drawing/2014/main" id="{F5FBCF2C-6D8B-CAF6-FCE0-C1D13DFEE49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38" y="3069884"/>
            <a:ext cx="6885942" cy="480000"/>
          </a:xfrm>
          <a:prstGeom prst="rect">
            <a:avLst/>
          </a:prstGeom>
        </p:spPr>
      </p:pic>
      <p:pic>
        <p:nvPicPr>
          <p:cNvPr id="12" name="Picture 11" descr="\documentclass{article}&#10;\usepackage{amsmath,,amssymb,amsthm}&#10;\textwidth=4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color{red}{Question}:  If $\Omega$ is finite and $\mc{F}=2^\Omega$, how many elements does $\mc{F}$ contain?&#10;&#10;&#10;\end{document}" title="IguanaTex Bitmap Display">
            <a:extLst>
              <a:ext uri="{FF2B5EF4-FFF2-40B4-BE49-F238E27FC236}">
                <a16:creationId xmlns:a16="http://schemas.microsoft.com/office/drawing/2014/main" id="{AB81D3B2-DCDB-2632-DB65-75EF61679C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38" y="3890993"/>
            <a:ext cx="7267200" cy="24137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8D7A937-5806-438A-BC88-006E9740751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28" y="5192976"/>
            <a:ext cx="8030477" cy="2514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8D99A2E-91B7-445F-6FB6-320F190BFECF}"/>
                  </a:ext>
                </a:extLst>
              </p14:cNvPr>
              <p14:cNvContentPartPr/>
              <p14:nvPr/>
            </p14:nvContentPartPr>
            <p14:xfrm>
              <a:off x="277200" y="1883160"/>
              <a:ext cx="11797560" cy="4575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D99A2E-91B7-445F-6FB6-320F190BFE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7840" y="1873800"/>
                <a:ext cx="11816280" cy="459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691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 dirty="0"/>
              <a:t>Axioms of a Probability Space</a:t>
            </a:r>
          </a:p>
        </p:txBody>
      </p:sp>
      <p:pic>
        <p:nvPicPr>
          <p:cNvPr id="7" name="Picture 6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underline{Event Axioms}:&#10;&#10;&#10;\end{document}" title="IguanaTex Bitmap Display">
            <a:extLst>
              <a:ext uri="{FF2B5EF4-FFF2-40B4-BE49-F238E27FC236}">
                <a16:creationId xmlns:a16="http://schemas.microsoft.com/office/drawing/2014/main" id="{599BB396-0C90-AB98-01BF-E0807A3E8F2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93" y="1303882"/>
            <a:ext cx="1606095" cy="220952"/>
          </a:xfrm>
          <a:prstGeom prst="rect">
            <a:avLst/>
          </a:prstGeom>
        </p:spPr>
      </p:pic>
      <p:pic>
        <p:nvPicPr>
          <p:cNvPr id="16" name="Picture 15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he set of events $\mc{F}$ must satisfy \\the following conditions:&#10;&#10;&#10;\end{document}" title="IguanaTex Bitmap Display">
            <a:extLst>
              <a:ext uri="{FF2B5EF4-FFF2-40B4-BE49-F238E27FC236}">
                <a16:creationId xmlns:a16="http://schemas.microsoft.com/office/drawing/2014/main" id="{A30CD291-52D2-6DA9-63EA-8CEE0D60E57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76" y="1734061"/>
            <a:ext cx="3226971" cy="480001"/>
          </a:xfrm>
          <a:prstGeom prst="rect">
            <a:avLst/>
          </a:prstGeom>
        </p:spPr>
      </p:pic>
      <p:pic>
        <p:nvPicPr>
          <p:cNvPr id="10" name="Picture 9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E.1) $\Omega\in\mc{F}$.&#10;&#10;&#10;\end{document}" title="IguanaTex Bitmap Display">
            <a:extLst>
              <a:ext uri="{FF2B5EF4-FFF2-40B4-BE49-F238E27FC236}">
                <a16:creationId xmlns:a16="http://schemas.microsoft.com/office/drawing/2014/main" id="{F78D08EE-90DD-118F-8D79-90EA0922FA5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52" y="2472574"/>
            <a:ext cx="1235657" cy="229029"/>
          </a:xfrm>
          <a:prstGeom prst="rect">
            <a:avLst/>
          </a:prstGeom>
        </p:spPr>
      </p:pic>
      <p:pic>
        <p:nvPicPr>
          <p:cNvPr id="12" name="Picture 11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E.2) $A\in\mc{F}$ $\Rightarrow$ $A^c\in\mc{F}$.&#10;&#10;&#10;\end{document}" title="IguanaTex Bitmap Display">
            <a:extLst>
              <a:ext uri="{FF2B5EF4-FFF2-40B4-BE49-F238E27FC236}">
                <a16:creationId xmlns:a16="http://schemas.microsoft.com/office/drawing/2014/main" id="{21225E32-C572-F851-29B2-9F7B5EFF34E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51" y="3045744"/>
            <a:ext cx="2349257" cy="229029"/>
          </a:xfrm>
          <a:prstGeom prst="rect">
            <a:avLst/>
          </a:prstGeom>
        </p:spPr>
      </p:pic>
      <p:pic>
        <p:nvPicPr>
          <p:cNvPr id="14" name="Picture 1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E.3) $A,B\in\mc{F}$ $\Rightarrow$ $A\cup B\in\mc{F}$.&#10;&#10;&#10;\end{document}" title="IguanaTex Bitmap Display">
            <a:extLst>
              <a:ext uri="{FF2B5EF4-FFF2-40B4-BE49-F238E27FC236}">
                <a16:creationId xmlns:a16="http://schemas.microsoft.com/office/drawing/2014/main" id="{E09EAB80-B209-6684-CF13-A0B672BDE31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51" y="3618916"/>
            <a:ext cx="2978743" cy="229029"/>
          </a:xfrm>
          <a:prstGeom prst="rect">
            <a:avLst/>
          </a:prstGeom>
        </p:spPr>
      </p:pic>
      <p:pic>
        <p:nvPicPr>
          <p:cNvPr id="19" name="Picture 18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Using these axioms, we prove other necessary properties of $\mc{F}$.&#10;&#10;&#10;\end{document}" title="IguanaTex Bitmap Display">
            <a:extLst>
              <a:ext uri="{FF2B5EF4-FFF2-40B4-BE49-F238E27FC236}">
                <a16:creationId xmlns:a16="http://schemas.microsoft.com/office/drawing/2014/main" id="{2B3F81AE-1BAA-5FCD-5592-93C705E3518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2" y="4305112"/>
            <a:ext cx="6159085" cy="207086"/>
          </a:xfrm>
          <a:prstGeom prst="rect">
            <a:avLst/>
          </a:prstGeom>
        </p:spPr>
      </p:pic>
      <p:pic>
        <p:nvPicPr>
          <p:cNvPr id="21" name="Picture 20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e.4) $\emptyset\in\mc{F}$.&#10;&#10;&#10;\end{document}" title="IguanaTex Bitmap Display">
            <a:extLst>
              <a:ext uri="{FF2B5EF4-FFF2-40B4-BE49-F238E27FC236}">
                <a16:creationId xmlns:a16="http://schemas.microsoft.com/office/drawing/2014/main" id="{9562038A-8DC7-36A7-C90F-FBC6BF302AC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51" y="4906920"/>
            <a:ext cx="1131429" cy="233143"/>
          </a:xfrm>
          <a:prstGeom prst="rect">
            <a:avLst/>
          </a:prstGeom>
        </p:spPr>
      </p:pic>
      <p:pic>
        <p:nvPicPr>
          <p:cNvPr id="25" name="Picture 2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e.5) $A,B\in\mc{F}$ $\Rightarrow$ $A B\in\mc{F}$.&#10;&#10;&#10;\end{document}" title="IguanaTex Bitmap Display">
            <a:extLst>
              <a:ext uri="{FF2B5EF4-FFF2-40B4-BE49-F238E27FC236}">
                <a16:creationId xmlns:a16="http://schemas.microsoft.com/office/drawing/2014/main" id="{5004D1A9-8CB2-537D-99EC-9F45D579F6E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851" y="5570781"/>
            <a:ext cx="2672914" cy="2290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35E540-781A-C29A-33F1-BF4B8C1130BD}"/>
                  </a:ext>
                </a:extLst>
              </p14:cNvPr>
              <p14:cNvContentPartPr/>
              <p14:nvPr/>
            </p14:nvContentPartPr>
            <p14:xfrm>
              <a:off x="5864040" y="267480"/>
              <a:ext cx="5958720" cy="2673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35E540-781A-C29A-33F1-BF4B8C1130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54680" y="258120"/>
                <a:ext cx="5977440" cy="269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250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 dirty="0"/>
              <a:t>Axioms of a Probability Space</a:t>
            </a:r>
          </a:p>
        </p:txBody>
      </p:sp>
      <p:pic>
        <p:nvPicPr>
          <p:cNvPr id="5" name="Picture 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underline{Probability Axioms}:&#10;&#10;&#10;\end{document}" title="IguanaTex Bitmap Display">
            <a:extLst>
              <a:ext uri="{FF2B5EF4-FFF2-40B4-BE49-F238E27FC236}">
                <a16:creationId xmlns:a16="http://schemas.microsoft.com/office/drawing/2014/main" id="{6B4708B5-A154-5B95-17F3-465A1139EE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93" y="1303882"/>
            <a:ext cx="2204952" cy="271238"/>
          </a:xfrm>
          <a:prstGeom prst="rect">
            <a:avLst/>
          </a:prstGeom>
        </p:spPr>
      </p:pic>
      <p:pic>
        <p:nvPicPr>
          <p:cNvPr id="10" name="Picture 9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he probability measure $P$ must satisfy \\the following conditions:&#10;&#10;&#10;\end{document}" title="IguanaTex Bitmap Display">
            <a:extLst>
              <a:ext uri="{FF2B5EF4-FFF2-40B4-BE49-F238E27FC236}">
                <a16:creationId xmlns:a16="http://schemas.microsoft.com/office/drawing/2014/main" id="{1624717E-5247-EBC0-7DE9-E196A4E5575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3" y="1825834"/>
            <a:ext cx="3964800" cy="480001"/>
          </a:xfrm>
          <a:prstGeom prst="rect">
            <a:avLst/>
          </a:prstGeom>
        </p:spPr>
      </p:pic>
      <p:pic>
        <p:nvPicPr>
          <p:cNvPr id="12" name="Picture 11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P.1) $P(A)\geq 0$ $\qquad\forall A\in\mc{F}$.&#10;&#10;&#10;\end{document}" title="IguanaTex Bitmap Display">
            <a:extLst>
              <a:ext uri="{FF2B5EF4-FFF2-40B4-BE49-F238E27FC236}">
                <a16:creationId xmlns:a16="http://schemas.microsoft.com/office/drawing/2014/main" id="{9A79411A-7F6D-1853-3C67-4C16EED1328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89" y="2600626"/>
            <a:ext cx="2823771" cy="229029"/>
          </a:xfrm>
          <a:prstGeom prst="rect">
            <a:avLst/>
          </a:prstGeom>
        </p:spPr>
      </p:pic>
      <p:pic>
        <p:nvPicPr>
          <p:cNvPr id="15" name="Picture 1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P.2) $AB=\emptyset$ $\Rightarrow$ $P(A\cup B)=P(A)+P(B)$ $\qquad \forall A,B\in\mc{F}$.&#10;&#10;&#10;\end{document}" title="IguanaTex Bitmap Display">
            <a:extLst>
              <a:ext uri="{FF2B5EF4-FFF2-40B4-BE49-F238E27FC236}">
                <a16:creationId xmlns:a16="http://schemas.microsoft.com/office/drawing/2014/main" id="{5C23604B-B14C-DED2-9F08-254BCED064D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87" y="3173799"/>
            <a:ext cx="5927314" cy="233143"/>
          </a:xfrm>
          <a:prstGeom prst="rect">
            <a:avLst/>
          </a:prstGeom>
        </p:spPr>
      </p:pic>
      <p:pic>
        <p:nvPicPr>
          <p:cNvPr id="18" name="Picture 17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P.3) $P(\Omega)=1$.&#10;&#10;&#10;\end{document}" title="IguanaTex Bitmap Display">
            <a:extLst>
              <a:ext uri="{FF2B5EF4-FFF2-40B4-BE49-F238E27FC236}">
                <a16:creationId xmlns:a16="http://schemas.microsoft.com/office/drawing/2014/main" id="{7AAC48FB-8773-854E-1B86-5187812EACC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87" y="3746968"/>
            <a:ext cx="1525028" cy="229029"/>
          </a:xfrm>
          <a:prstGeom prst="rect">
            <a:avLst/>
          </a:prstGeom>
        </p:spPr>
      </p:pic>
      <p:pic>
        <p:nvPicPr>
          <p:cNvPr id="22" name="Picture 21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Using these axioms, we prove other necessary properties of $P$.&#10;&#10;&#10;\end{document}" title="IguanaTex Bitmap Display">
            <a:extLst>
              <a:ext uri="{FF2B5EF4-FFF2-40B4-BE49-F238E27FC236}">
                <a16:creationId xmlns:a16="http://schemas.microsoft.com/office/drawing/2014/main" id="{4D838AAC-77CE-CA00-3DD9-C9A54BCD56F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1" y="4305112"/>
            <a:ext cx="6834285" cy="230095"/>
          </a:xfrm>
          <a:prstGeom prst="rect">
            <a:avLst/>
          </a:prstGeom>
        </p:spPr>
      </p:pic>
      <p:pic>
        <p:nvPicPr>
          <p:cNvPr id="24" name="Picture 2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p.4) $P(A^c)=1-P(A)$ $\qquad\forall A\in\mc{F}$.&#10;&#10;&#10;\end{document}" title="IguanaTex Bitmap Display">
            <a:extLst>
              <a:ext uri="{FF2B5EF4-FFF2-40B4-BE49-F238E27FC236}">
                <a16:creationId xmlns:a16="http://schemas.microsoft.com/office/drawing/2014/main" id="{A587DA22-94FD-ABD3-F5A9-20EEF16F048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87" y="4882399"/>
            <a:ext cx="3711085" cy="229029"/>
          </a:xfrm>
          <a:prstGeom prst="rect">
            <a:avLst/>
          </a:prstGeom>
        </p:spPr>
      </p:pic>
      <p:pic>
        <p:nvPicPr>
          <p:cNvPr id="29" name="Picture 28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p.6) $P(A\cup B)=P(A)+P(B)-P(AB)$ $\qquad \forall A,B\in\mc{F}$.&#10;&#10;&#10;\end{document}" title="IguanaTex Bitmap Display">
            <a:extLst>
              <a:ext uri="{FF2B5EF4-FFF2-40B4-BE49-F238E27FC236}">
                <a16:creationId xmlns:a16="http://schemas.microsoft.com/office/drawing/2014/main" id="{AAA16109-763E-4655-8359-27CF11EF31E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07" y="6144056"/>
            <a:ext cx="5753143" cy="229029"/>
          </a:xfrm>
          <a:prstGeom prst="rect">
            <a:avLst/>
          </a:prstGeom>
        </p:spPr>
      </p:pic>
      <p:pic>
        <p:nvPicPr>
          <p:cNvPr id="27" name="Picture 26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p.5) $P(A)=P(AB)+P(AB^c)$ $\qquad \forall A,B\in\mc{F}$.&#10;&#10;&#10;\end{document}" title="IguanaTex Bitmap Display">
            <a:extLst>
              <a:ext uri="{FF2B5EF4-FFF2-40B4-BE49-F238E27FC236}">
                <a16:creationId xmlns:a16="http://schemas.microsoft.com/office/drawing/2014/main" id="{0348DE33-676C-7CCE-4B73-EB1582A0C31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584" y="5513228"/>
            <a:ext cx="4776685" cy="2290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3D3DFE-866E-C14B-D8FA-48D72889DFD8}"/>
                  </a:ext>
                </a:extLst>
              </p14:cNvPr>
              <p14:cNvContentPartPr/>
              <p14:nvPr/>
            </p14:nvContentPartPr>
            <p14:xfrm>
              <a:off x="3068640" y="1146600"/>
              <a:ext cx="8883720" cy="3530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3D3DFE-866E-C14B-D8FA-48D72889DFD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59280" y="1137240"/>
                <a:ext cx="8902440" cy="354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761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D1C2-741D-4670-8694-9E787868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with Equiprobable Events</a:t>
            </a:r>
          </a:p>
        </p:txBody>
      </p:sp>
      <p:pic>
        <p:nvPicPr>
          <p:cNvPr id="6" name="Picture 5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A special type of probabilty spaces are those in which every outcome occurs with the same probability:&#10;\[P(\omega)=\frac{1}{|\Omega|}\quad\forall\omega\in\Omega\qquad\Rightarrow\qquad P(A)=\frac{|A|}{|\Omega|}\quad\forall A\in\mc{F}.\]&#10;\end{document}" title="IguanaTex Bitmap Display">
            <a:extLst>
              <a:ext uri="{FF2B5EF4-FFF2-40B4-BE49-F238E27FC236}">
                <a16:creationId xmlns:a16="http://schemas.microsoft.com/office/drawing/2014/main" id="{C47A3BD5-B3EE-8AD3-06B1-83F20D398A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0" y="1648983"/>
            <a:ext cx="6571885" cy="1269943"/>
          </a:xfrm>
          <a:prstGeom prst="rect">
            <a:avLst/>
          </a:prstGeom>
        </p:spPr>
      </p:pic>
      <p:pic>
        <p:nvPicPr>
          <p:cNvPr id="8" name="Picture 7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these probability spaces, the problem reduces to counting the number of outcomes in a given event.&#10;\end{document}" title="IguanaTex Bitmap Display">
            <a:extLst>
              <a:ext uri="{FF2B5EF4-FFF2-40B4-BE49-F238E27FC236}">
                <a16:creationId xmlns:a16="http://schemas.microsoft.com/office/drawing/2014/main" id="{BF1C3ADC-B92D-2794-248A-6BC6E24108D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1" y="3332879"/>
            <a:ext cx="8234057" cy="480000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\textbf{Principle of Counting:} If there are $m$ ways to select one variable and $n$ ways to select another variable, and if these two selections can be made independently, then there is a total of $mn$ ways to make the pair of selections.&#10;\end{document}" title="IguanaTex Bitmap Display">
            <a:extLst>
              <a:ext uri="{FF2B5EF4-FFF2-40B4-BE49-F238E27FC236}">
                <a16:creationId xmlns:a16="http://schemas.microsoft.com/office/drawing/2014/main" id="{F8308F45-7DF7-09A1-5E5B-A802E487D7F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1" y="4173469"/>
            <a:ext cx="8214857" cy="752914"/>
          </a:xfrm>
          <a:prstGeom prst="rect">
            <a:avLst/>
          </a:prstGeom>
        </p:spPr>
      </p:pic>
      <p:pic>
        <p:nvPicPr>
          <p:cNvPr id="13" name="Picture 12" descr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I can make a sandwich with \\(i) white or wheat bread, \\(ii) swiss, cheddar, pepperjack, or pravolne cheese, \\(iii) turkey, ham, or roast beef meat.  &#10;\end{document}" title="IguanaTex Bitmap Display">
            <a:extLst>
              <a:ext uri="{FF2B5EF4-FFF2-40B4-BE49-F238E27FC236}">
                <a16:creationId xmlns:a16="http://schemas.microsoft.com/office/drawing/2014/main" id="{E9C4E45B-858B-C05B-D279-8A163092202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21" y="5299192"/>
            <a:ext cx="5004343" cy="10340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BFA8EF-5EF4-437B-B940-188E3B9E62A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536" y="5575458"/>
            <a:ext cx="2115047" cy="4815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0F09AC-1259-B0B2-9F85-7A29472B0F0C}"/>
                  </a:ext>
                </a:extLst>
              </p14:cNvPr>
              <p14:cNvContentPartPr/>
              <p14:nvPr/>
            </p14:nvContentPartPr>
            <p14:xfrm>
              <a:off x="2516040" y="1618920"/>
              <a:ext cx="9318960" cy="4874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0F09AC-1259-B0B2-9F85-7A29472B0F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06680" y="1609560"/>
                <a:ext cx="9337680" cy="489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842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3140.607"/>
  <p:tag name="LATEXADDIN" val="\documentclass{article}&#10;\usepackage{amsmath,,amssymb,amsthm}&#10;\textwidth=3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e will model uncertainty in terms of an experiment with outcomes unknown to the experimenter in advance.&#10;\end{document}"/>
  <p:tag name="IGUANATEXSIZE" val="18"/>
  <p:tag name="IGUANATEXCURSOR" val="72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9.715"/>
  <p:tag name="ORIGINALWIDTH" val="3382.827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enumerate}&#10;\item[$\bullet$] A collection of events $\{E_i\}_i$ are called \textbf{mutually exclusive} \\if $E_i\cap E_j=\emptyset$ for all $i\not=j$.&#10;\end{enumerate}&#10;\end{document}&#10;"/>
  <p:tag name="IGUANATEXSIZE" val="18"/>
  <p:tag name="IGUANATEXCURSOR" val="8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2881.89"/>
  <p:tag name="LATEXADDIN" val="\documentclass{article}&#10;\usepackage{amsmath,,amssymb,amsthm}&#10;\textwidth=5.8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enumerate}&#10;\item[$\bullet$] A collection of events $\{E_i\}_i$ form a \textbf{partition} of $\Omega$\\ if they are mutually exclusive and $\cup_iE_i=\Omega$.&#10;\end{enumerate}&#10;\end{document}"/>
  <p:tag name="IGUANATEXSIZE" val="18"/>
  <p:tag name="IGUANATEXCURSOR" val="8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93.10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For any event $E$, the events $\{E,E^c\}$ form a partition of $\Omega$.&#10;\end{document}"/>
  <p:tag name="IGUANATEXSIZE" val="18"/>
  <p:tag name="IGUANATEXCURSOR" val="7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163.85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textbf{De Morgan's Law}:$&#10;\end{document}"/>
  <p:tag name="IGUANATEXSIZE" val="20"/>
  <p:tag name="IGUANATEXCURSOR" val="6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4.4507"/>
  <p:tag name="ORIGINALWIDTH" val="2341.95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For any events $A$ and $B$, &#10;\[(A\cup B)^c=A^c\cap B^c.\]&#10;\end{document}"/>
  <p:tag name="IGUANATEXSIZE" val="18"/>
  <p:tag name="IGUANATEXCURSOR" val="7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9.2201"/>
  <p:tag name="ORIGINALWIDTH" val="4489.68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A Karnaugh map is a way to depict a partition of some sample space that involves a collection of events.&#10;&#10;&#10;\end{document}"/>
  <p:tag name="IGUANATEXSIZE" val="20"/>
  <p:tag name="IGUANATEXCURSOR" val="8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676.7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For any events $A$ and $B$, draw:&#10;&#10;\end{document}"/>
  <p:tag name="IGUANATEXSIZE" val="20"/>
  <p:tag name="IGUANATEXCURSOR" val="6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83.727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AB$&#10;&#10;&#10;\end{document}"/>
  <p:tag name="IGUANATEXSIZE" val="24"/>
  <p:tag name="IGUANATEXCURSOR" val="7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34.7206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A^cB$&#10;&#10;&#10;\end{document}"/>
  <p:tag name="IGUANATEXSIZE" val="24"/>
  <p:tag name="IGUANATEXCURSOR" val="7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33.970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AB^c$&#10;&#10;&#10;\end{document}"/>
  <p:tag name="IGUANATEXSIZE" val="24"/>
  <p:tag name="IGUANATEXCURSOR" val="7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81.55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sample space} $\Omega$ is the set of all outcomes of the experiment.&#10;\end{document}"/>
  <p:tag name="IGUANATEXSIZE" val="18"/>
  <p:tag name="IGUANATEXCURSOR" val="7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84.964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A^cB^c$&#10;&#10;&#10;\end{document}"/>
  <p:tag name="IGUANATEXSIZE" val="24"/>
  <p:tag name="IGUANATEXCURSOR" val="7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2171"/>
  <p:tag name="ORIGINALWIDTH" val="2079.49"/>
  <p:tag name="LATEXADDIN" val="\documentclass{article}&#10;\usepackage{amsmath,,amssymb,amsthm}&#10;\textwidth=2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\noindent Any outcome of the experiment lies in one and only one of these squares.&#10;\end{center}&#10;&#10;\end{document}"/>
  <p:tag name="IGUANATEXSIZE" val="20"/>
  <p:tag name="IGUANATEXCURSOR" val="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14.4731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=A$&#10;&#10;&#10;\end{document}"/>
  <p:tag name="IGUANATEXSIZE" val="24"/>
  <p:tag name="IGUANATEXCURSOR" val="7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218.9726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=B$&#10;&#10;&#10;\end{document}"/>
  <p:tag name="IGUANATEXSIZE" val="24"/>
  <p:tag name="IGUANATEXCURSOR" val="7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A$&#10;&#10;&#10;\end{document}"/>
  <p:tag name="IGUANATEXSIZE" val="24"/>
  <p:tag name="IGUANATEXCURSOR" val="7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32.733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A^c$&#10;&#10;&#10;\end{document}"/>
  <p:tag name="IGUANATEXSIZE" val="24"/>
  <p:tag name="IGUANATEXCURSOR" val="7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B$&#10;&#10;&#10;\end{document}"/>
  <p:tag name="IGUANATEXSIZE" val="24"/>
  <p:tag name="IGUANATEXCURSOR" val="7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39.4826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B^c$&#10;&#10;&#10;\end{document}"/>
  <p:tag name="IGUANATEXSIZE" val="24"/>
  <p:tag name="IGUANATEXCURSOR" val="7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61.192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(A\cup B)^c$&#10;&#10;&#10;\end{document}"/>
  <p:tag name="IGUANATEXSIZE" val="24"/>
  <p:tag name="IGUANATEXCURSOR" val="7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A$&#10;&#10;&#10;\end{document}"/>
  <p:tag name="IGUANATEXSIZE" val="24"/>
  <p:tag name="IGUANATEXCURSOR" val="7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945.63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An \textbf{event} $E$ is a subset of the sample space, $E\subset\Omega$.&#10;\end{document}"/>
  <p:tag name="IGUANATEXSIZE" val="18"/>
  <p:tag name="IGUANATEXCURSOR" val="7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32.733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A^c$&#10;&#10;&#10;\end{document}"/>
  <p:tag name="IGUANATEXSIZE" val="24"/>
  <p:tag name="IGUANATEXCURSOR" val="7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B$&#10;&#10;&#10;\end{document}"/>
  <p:tag name="IGUANATEXSIZE" val="24"/>
  <p:tag name="IGUANATEXCURSOR" val="7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39.4826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B^c$&#10;&#10;&#10;\end{document}"/>
  <p:tag name="IGUANATEXSIZE" val="24"/>
  <p:tag name="IGUANATEXCURSOR" val="7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322.4597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A\cup B$&#10;&#10;&#10;\end{document}"/>
  <p:tag name="IGUANATEXSIZE" val="24"/>
  <p:tag name="IGUANATEXCURSOR" val="7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116.985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Leftrightarrow$&#10;&#10;&#10;\end{document}"/>
  <p:tag name="IGUANATEXSIZE" val="24"/>
  <p:tag name="IGUANATEXCURSOR" val="7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61.3798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A^c B^c=(A\cup B)^c.\]&#10;\end{document}"/>
  <p:tag name="IGUANATEXSIZE" val="20"/>
  <p:tag name="IGUANATEXCURSOR" val="6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952.381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A \textbf{probability space} is a triple $(\Omega,\mc{F},P)$ where $\Omega$ is a sample space, $\mc{F}$ is a collection of events, and $P$ is a probability measure on $\mc{F}$, which must satisfy certain axioms.&#10;\end{document}"/>
  <p:tag name="IGUANATEXSIZE" val="18"/>
  <p:tag name="IGUANATEXCURSOR" val="86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1788.526"/>
  <p:tag name="LATEXADDIN" val="\documentclass{article}&#10;\usepackage{amsmath,,amssymb,amsthm}&#10;\textwidth=5.8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Note that $\mc{F}$ is a set of subsets.&#10;\end{document}"/>
  <p:tag name="IGUANATEXSIZE" val="18"/>
  <p:tag name="IGUANATEXCURSOR" val="6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3765.279"/>
  <p:tag name="LATEXADDIN" val="\documentclass{article}&#10;\usepackage{amsmath,,amssymb,amsthm}&#10;\textwidth=4.2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Example: The collection of all subsets of $\Omega$ is called the \textbf{power set}, and denoted by $2^\Omega$.&#10;&#10;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3973.753"/>
  <p:tag name="LATEXADDIN" val="\documentclass{article}&#10;\usepackage{amsmath,,amssymb,amsthm}&#10;\textwidth=4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color{red}{Question}:  If $\Omega$ is finite and $\mc{F}=2^\Omega$, how many elements does $\mc{F}$ contain?&#10;&#10;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826.39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wo events can be combined to form a new event:&#10;\end{document}"/>
  <p:tag name="IGUANATEXSIZE" val="18"/>
  <p:tag name="IGUANATEXCURSOR" val="7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952.006"/>
  <p:tag name="LATEXADDIN" val="\documentclass{article}&#10;\usepackage{amsmath,,amssymb,amsthm}&#10;\textwidth=5.8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probability measure $P$ assigns a probability $P(A)$ to every $A\in\mc{F}$.&#10;\end{document}"/>
  <p:tag name="IGUANATEXSIZE" val="20"/>
  <p:tag name="IGUANATEXCURSOR" val="6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790.4012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underline{Event Axioms}:&#10;&#10;&#10;\end{document}"/>
  <p:tag name="IGUANATEXSIZE" val="20"/>
  <p:tag name="IGUANATEXCURSOR" val="73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1764.52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he set of events $\mc{F}$ must satisfy \\the following conditions:&#10;&#10;&#10;\end{document}"/>
  <p:tag name="IGUANATEXSIZE" val="18"/>
  <p:tag name="IGUANATEXCURSOR" val="7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75.6655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E.1) $\Omega\in\mc{F}$.&#10;&#10;&#10;\end{document}"/>
  <p:tag name="IGUANATEXSIZE" val="18"/>
  <p:tag name="IGUANATEXCURSOR" val="7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84.58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E.2) $A\in\mc{F}$ $\Rightarrow$ $A^c\in\mc{F}$.&#10;&#10;&#10;\end{document}"/>
  <p:tag name="IGUANATEXSIZE" val="18"/>
  <p:tag name="IGUANATEXCURSOR" val="75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28.796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E.3) $A,B\in\mc{F}$ $\Rightarrow$ $A\cup B\in\mc{F}$.&#10;&#10;&#10;\end{document}"/>
  <p:tag name="IGUANATEXSIZE" val="18"/>
  <p:tag name="IGUANATEXCURSOR" val="74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367.82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Using these axioms, we prove other necessary properties of $\mc{F}$.&#10;&#10;&#10;\end{document}"/>
  <p:tag name="IGUANATEXSIZE" val="18"/>
  <p:tag name="IGUANATEXCURSOR" val="7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618.6727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e.4) $\emptyset\in\mc{F}$.&#10;&#10;&#10;\end{document}"/>
  <p:tag name="IGUANATEXSIZE" val="18"/>
  <p:tag name="IGUANATEXCURSOR" val="7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61.567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e.5) $A,B\in\mc{F}$ $\Rightarrow$ $A B\in\mc{F}$.&#10;&#10;&#10;\end{document}"/>
  <p:tag name="IGUANATEXSIZE" val="18"/>
  <p:tag name="IGUANATEXCURSOR" val="7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.4833"/>
  <p:tag name="ORIGINALWIDTH" val="1085.11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underline{Probability Axioms}:&#10;&#10;&#10;\end{document}"/>
  <p:tag name="IGUANATEXSIZE" val="20"/>
  <p:tag name="IGUANATEXCURSOR" val="7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60.667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A,B\subset \Omega$ $\Rightarrow$&#10;\end{document}"/>
  <p:tag name="IGUANATEXSIZE" val="18"/>
  <p:tag name="IGUANATEXCURSOR" val="67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2167.97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he probability measure $P$ must satisfy \\the following conditions:&#10;&#10;&#10;\end{document}"/>
  <p:tag name="IGUANATEXSIZE" val="18"/>
  <p:tag name="IGUANATEXCURSOR" val="74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44.057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P.1) $P(A)\geq 0$ $\qquad\forall A\in\mc{F}$.&#10;&#10;&#10;\end{document}"/>
  <p:tag name="IGUANATEXSIZE" val="18"/>
  <p:tag name="IGUANATEXCURSOR" val="7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3241.095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P.2) $AB=\emptyset$ $\Rightarrow$ $P(A\cup B)=P(A)+P(B)$ $\qquad \forall A,B\in\mc{F}$.&#10;&#10;&#10;\end{document}"/>
  <p:tag name="IGUANATEXSIZE" val="18"/>
  <p:tag name="IGUANATEXCURSOR" val="7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33.895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P.3) $P(\Omega)=1$.&#10;&#10;&#10;\end{document}"/>
  <p:tag name="IGUANATEXSIZE" val="18"/>
  <p:tag name="IGUANATEXCURSOR" val="7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363.32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Using these axioms, we prove other necessary properties of $P$.&#10;&#10;&#10;\end{document}"/>
  <p:tag name="IGUANATEXSIZE" val="20"/>
  <p:tag name="IGUANATEXCURSOR" val="76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29.246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p.4) $P(A^c)=1-P(A)$ $\qquad\forall A\in\mc{F}$.&#10;&#10;&#10;\end{document}"/>
  <p:tag name="IGUANATEXSIZE" val="18"/>
  <p:tag name="IGUANATEXCURSOR" val="7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45.857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p.6) $P(A\cup B)=P(A)+P(B)-P(AB)$ $\qquad \forall A,B\in\mc{F}$.&#10;&#10;&#10;\end{document}"/>
  <p:tag name="IGUANATEXSIZE" val="18"/>
  <p:tag name="IGUANATEXCURSOR" val="7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11.92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p.5) $P(A)=P(AB)+P(AB^c)$ $\qquad \forall A,B\in\mc{F}$.&#10;&#10;&#10;\end{document}"/>
  <p:tag name="IGUANATEXSIZE" val="18"/>
  <p:tag name="IGUANATEXCURSOR" val="7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4.4132"/>
  <p:tag name="ORIGINALWIDTH" val="3593.55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A special type of probabilty spaces are those in which every outcome occurs with the same probability:&#10;\[P(\omega)=\frac{1}{|\Omega|}\quad\forall\omega\in\Omega\qquad\Rightarrow\qquad P(A)=\frac{|A|}{|\Omega|}\quad\forall A\in\mc{F}.\]&#10;\end{document}"/>
  <p:tag name="IGUANATEXSIZE" val="18"/>
  <p:tag name="IGUANATEXCURSOR" val="8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502.437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these probability spaces, the problem reduces to counting the number of outcomes in a given event.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2457.44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heir \textbf{union} $E=A\cup B$ is the event \textit{$A$ or $B$}.&#10;\end{document}"/>
  <p:tag name="IGUANATEXSIZE" val="18"/>
  <p:tag name="IGUANATEXCURSOR" val="6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1.6985"/>
  <p:tag name="ORIGINALWIDTH" val="4491.938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\textbf{Principle of Counting:} If there are $m$ ways to select one variable and $n$ ways to select another variable, and if these two selections can be made independently, then there is a total of $mn$ ways to make the pair of selections.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5.4293"/>
  <p:tag name="ORIGINALWIDTH" val="2736.408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I can make a sandwich with \\(i) white or wheat bread, \\(ii) swiss, cheddar, pepperjack, or pravolne cheese, \\(iii) turkey, ham, or roast beef meat.  &#10;\end{document}"/>
  <p:tag name="IGUANATEXSIZE" val="18"/>
  <p:tag name="IGUANATEXCURSOR" val="7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6.9704"/>
  <p:tag name="ORIGINALWIDTH" val="1040.8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\textcolor{red}{&#10;\noindent How many possible\\ sandwiches?}&#10;\end{center}&#10;\end{document}"/>
  <p:tag name="IGUANATEXSIZE" val="20"/>
  <p:tag name="IGUANATEXCURSOR" val="7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9.4676"/>
  <p:tag name="ORIGINALWIDTH" val="4492.68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en balls, numbered one through ten, are initially in a bag.  Three balls are drawn out, one at a time, without replacement.&#10;&#10;&#10;\end{document}"/>
  <p:tag name="IGUANATEXSIZE" val="18"/>
  <p:tag name="IGUANATEXCURSOR" val="8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11.02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What is the cardinality of $\Omega$?&#10;\end{enumerate}&#10;&#10;&#10;\end{document}"/>
  <p:tag name="IGUANATEXSIZE" val="18"/>
  <p:tag name="IGUANATEXCURSOR" val="7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386.202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c)] Suppose that each event has an equal probability of occuring.  What is the probability of an event in which the number $6$ is drawn?&#10;\end{enumerate}&#10;&#10;&#10;\end{document}"/>
  <p:tag name="IGUANATEXSIZE" val="18"/>
  <p:tag name="IGUANATEXCURSOR" val="8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6.198"/>
  <p:tag name="ORIGINALWIDTH" val="4386.202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Define a sample space $\Omega$ describing the possible outcomes of this experiment.  To be definite, suppose that \textbf{the order of the three balls drawn out \\is important.} &#10;\end{enumerate}&#10;&#10;&#10;\end{document}"/>
  <p:tag name="IGUANATEXSIZE" val="18"/>
  <p:tag name="IGUANATEXCURSOR" val="9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00.82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heir \textbf{intersection} $E=A\cap B$ (or $AB$) is the event \textit{$A$ and $B$}.&#10;\end{document}"/>
  <p:tag name="IGUANATEXSIZE" val="18"/>
  <p:tag name="IGUANATEXCURSOR" val="6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3202.8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empty set} $\emptyset$ is the event consisting of no outcomes.&#10;\end{document}"/>
  <p:tag name="IGUANATEXSIZE" val="18"/>
  <p:tag name="IGUANATEXCURSOR" val="7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9509"/>
  <p:tag name="ORIGINALWIDTH" val="3060.367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complement} of an event $E$ is defined as&#10;\[E^c=\{\omega\;:\; \omega\in\Omega\;\text{and}\;\omega\not\in E\}.\]&#10;\end{document}"/>
  <p:tag name="IGUANATEXSIZE" val="18"/>
  <p:tag name="IGUANATEXCURSOR" val="77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28" ma:contentTypeDescription="Create a new document." ma:contentTypeScope="" ma:versionID="cdc9307dffce12c383a7599dd6c8f799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a0e95a9ee2d651d53578b7a65add1b0d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</documentManagement>
</p:properties>
</file>

<file path=customXml/itemProps1.xml><?xml version="1.0" encoding="utf-8"?>
<ds:datastoreItem xmlns:ds="http://schemas.openxmlformats.org/officeDocument/2006/customXml" ds:itemID="{EF9E8455-DF69-490A-B879-E20E5FAD8D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d83e0-d7f5-4085-9107-14db155beb6b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0C789B-8AEF-46DA-BC12-8D2AE90CB089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692c1096-5931-4d13-a6ca-57d3893be814"/>
    <ds:schemaRef ds:uri="http://schemas.openxmlformats.org/package/2006/metadata/core-properties"/>
    <ds:schemaRef ds:uri="7e9d83e0-d7f5-4085-9107-14db155beb6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80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ECE 313:  PROBABILITY WITH ENGINEERING APPLICATIONS </vt:lpstr>
      <vt:lpstr>PowerPoint Presentation</vt:lpstr>
      <vt:lpstr>Some Basic Set Theory</vt:lpstr>
      <vt:lpstr>Some Basic Terminology</vt:lpstr>
      <vt:lpstr>Proof of De Morgan’s using Karnaugh Maps</vt:lpstr>
      <vt:lpstr>Some Basic Terminology</vt:lpstr>
      <vt:lpstr>Axioms of a Probability Space</vt:lpstr>
      <vt:lpstr>Axioms of a Probability Space</vt:lpstr>
      <vt:lpstr>Experiments with Equiprobable Events</vt:lpstr>
      <vt:lpstr>Example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Chitambar, Eric</cp:lastModifiedBy>
  <cp:revision>5</cp:revision>
  <dcterms:created xsi:type="dcterms:W3CDTF">2020-01-21T20:22:37Z</dcterms:created>
  <dcterms:modified xsi:type="dcterms:W3CDTF">2023-08-23T18:49:09Z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