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5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6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7.xml" ContentType="application/inkml+xml"/>
  <Override PartName="/ppt/tags/tag45.xml" ContentType="application/vnd.openxmlformats-officedocument.presentationml.tags+xml"/>
  <Override PartName="/ppt/ink/ink8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9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35" r:id="rId6"/>
    <p:sldId id="336" r:id="rId7"/>
    <p:sldId id="342" r:id="rId8"/>
    <p:sldId id="337" r:id="rId9"/>
    <p:sldId id="338" r:id="rId10"/>
    <p:sldId id="339" r:id="rId11"/>
    <p:sldId id="340" r:id="rId12"/>
    <p:sldId id="3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090BE-4137-4581-864A-6532C4494467}" v="3" dt="2023-10-11T15:45:41.758"/>
    <p1510:client id="{CA4314BF-07A4-4882-BBBD-39416BD6D598}" v="535" dt="2023-10-11T13:22:03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A23059C7-D813-49FD-9C17-BF47DF9EDA85}"/>
    <pc:docChg chg="custSel addSld delSld modSld">
      <pc:chgData name="Chitambar, Eric" userId="05f873b4-a386-453d-a2e0-769001d3b38e" providerId="ADAL" clId="{A23059C7-D813-49FD-9C17-BF47DF9EDA85}" dt="2021-03-19T16:00:45.463" v="66"/>
      <pc:docMkLst>
        <pc:docMk/>
      </pc:docMkLst>
      <pc:sldChg chg="del">
        <pc:chgData name="Chitambar, Eric" userId="05f873b4-a386-453d-a2e0-769001d3b38e" providerId="ADAL" clId="{A23059C7-D813-49FD-9C17-BF47DF9EDA85}" dt="2021-03-19T14:12:07.416" v="0" actId="47"/>
        <pc:sldMkLst>
          <pc:docMk/>
          <pc:sldMk cId="1243226832" sldId="327"/>
        </pc:sldMkLst>
      </pc:sldChg>
      <pc:sldChg chg="del">
        <pc:chgData name="Chitambar, Eric" userId="05f873b4-a386-453d-a2e0-769001d3b38e" providerId="ADAL" clId="{A23059C7-D813-49FD-9C17-BF47DF9EDA85}" dt="2021-03-19T14:12:10.484" v="1" actId="47"/>
        <pc:sldMkLst>
          <pc:docMk/>
          <pc:sldMk cId="2369770150" sldId="328"/>
        </pc:sldMkLst>
      </pc:sldChg>
      <pc:sldChg chg="addSp">
        <pc:chgData name="Chitambar, Eric" userId="05f873b4-a386-453d-a2e0-769001d3b38e" providerId="ADAL" clId="{A23059C7-D813-49FD-9C17-BF47DF9EDA85}" dt="2021-03-19T16:00:45.463" v="66"/>
        <pc:sldMkLst>
          <pc:docMk/>
          <pc:sldMk cId="4094310875" sldId="329"/>
        </pc:sldMkLst>
        <pc:inkChg chg="add">
          <ac:chgData name="Chitambar, Eric" userId="05f873b4-a386-453d-a2e0-769001d3b38e" providerId="ADAL" clId="{A23059C7-D813-49FD-9C17-BF47DF9EDA85}" dt="2021-03-19T16:00:45.463" v="66"/>
          <ac:inkMkLst>
            <pc:docMk/>
            <pc:sldMk cId="4094310875" sldId="329"/>
            <ac:inkMk id="3" creationId="{AEC9B05F-2FA3-4E3D-884E-D2ECDB436596}"/>
          </ac:inkMkLst>
        </pc:inkChg>
      </pc:sldChg>
      <pc:sldChg chg="del">
        <pc:chgData name="Chitambar, Eric" userId="05f873b4-a386-453d-a2e0-769001d3b38e" providerId="ADAL" clId="{A23059C7-D813-49FD-9C17-BF47DF9EDA85}" dt="2021-03-19T14:12:07.416" v="0" actId="47"/>
        <pc:sldMkLst>
          <pc:docMk/>
          <pc:sldMk cId="2945813521" sldId="330"/>
        </pc:sldMkLst>
      </pc:sldChg>
      <pc:sldChg chg="delSp modSp add mod">
        <pc:chgData name="Chitambar, Eric" userId="05f873b4-a386-453d-a2e0-769001d3b38e" providerId="ADAL" clId="{A23059C7-D813-49FD-9C17-BF47DF9EDA85}" dt="2021-03-19T14:14:31.939" v="18" actId="478"/>
        <pc:sldMkLst>
          <pc:docMk/>
          <pc:sldMk cId="1725162708" sldId="332"/>
        </pc:sldMkLst>
        <pc:picChg chg="mod ord">
          <ac:chgData name="Chitambar, Eric" userId="05f873b4-a386-453d-a2e0-769001d3b38e" providerId="ADAL" clId="{A23059C7-D813-49FD-9C17-BF47DF9EDA85}" dt="2021-03-19T14:14:31.937" v="17" actId="108"/>
          <ac:picMkLst>
            <pc:docMk/>
            <pc:sldMk cId="1725162708" sldId="332"/>
            <ac:picMk id="4" creationId="{A834E14C-FED2-456F-A071-2FE5817E8158}"/>
          </ac:picMkLst>
        </pc:picChg>
        <pc:picChg chg="del mod">
          <ac:chgData name="Chitambar, Eric" userId="05f873b4-a386-453d-a2e0-769001d3b38e" providerId="ADAL" clId="{A23059C7-D813-49FD-9C17-BF47DF9EDA85}" dt="2021-03-19T14:14:31.939" v="18" actId="478"/>
          <ac:picMkLst>
            <pc:docMk/>
            <pc:sldMk cId="1725162708" sldId="332"/>
            <ac:picMk id="15" creationId="{787A6F60-638D-4D48-85F0-1CEB7E1012C9}"/>
          </ac:picMkLst>
        </pc:picChg>
      </pc:sldChg>
      <pc:sldChg chg="add del">
        <pc:chgData name="Chitambar, Eric" userId="05f873b4-a386-453d-a2e0-769001d3b38e" providerId="ADAL" clId="{A23059C7-D813-49FD-9C17-BF47DF9EDA85}" dt="2021-03-19T14:13:35.613" v="5" actId="47"/>
        <pc:sldMkLst>
          <pc:docMk/>
          <pc:sldMk cId="3414401389" sldId="333"/>
        </pc:sldMkLst>
      </pc:sldChg>
      <pc:sldChg chg="addSp delSp mod modAnim">
        <pc:chgData name="Chitambar, Eric" userId="05f873b4-a386-453d-a2e0-769001d3b38e" providerId="ADAL" clId="{A23059C7-D813-49FD-9C17-BF47DF9EDA85}" dt="2021-03-19T16:00:45.463" v="66"/>
        <pc:sldMkLst>
          <pc:docMk/>
          <pc:sldMk cId="3623201329" sldId="334"/>
        </pc:sldMkLst>
        <pc:inkChg chg="add">
          <ac:chgData name="Chitambar, Eric" userId="05f873b4-a386-453d-a2e0-769001d3b38e" providerId="ADAL" clId="{A23059C7-D813-49FD-9C17-BF47DF9EDA85}" dt="2021-03-19T16:00:45.463" v="66"/>
          <ac:inkMkLst>
            <pc:docMk/>
            <pc:sldMk cId="3623201329" sldId="334"/>
            <ac:inkMk id="3" creationId="{0FBDABDB-FC49-4E5E-B802-6744D658BF2A}"/>
          </ac:inkMkLst>
        </pc:inkChg>
        <pc:inkChg chg="del">
          <ac:chgData name="Chitambar, Eric" userId="05f873b4-a386-453d-a2e0-769001d3b38e" providerId="ADAL" clId="{A23059C7-D813-49FD-9C17-BF47DF9EDA85}" dt="2021-03-19T14:12:13.537" v="2" actId="478"/>
          <ac:inkMkLst>
            <pc:docMk/>
            <pc:sldMk cId="3623201329" sldId="334"/>
            <ac:inkMk id="3" creationId="{C387D2F2-B7A1-4A13-839B-B6DEFD88BA93}"/>
          </ac:inkMkLst>
        </pc:inkChg>
      </pc:sldChg>
      <pc:sldChg chg="add">
        <pc:chgData name="Chitambar, Eric" userId="05f873b4-a386-453d-a2e0-769001d3b38e" providerId="ADAL" clId="{A23059C7-D813-49FD-9C17-BF47DF9EDA85}" dt="2021-03-19T14:13:31.870" v="4"/>
        <pc:sldMkLst>
          <pc:docMk/>
          <pc:sldMk cId="715633031" sldId="335"/>
        </pc:sldMkLst>
      </pc:sldChg>
      <pc:sldChg chg="addSp delSp modSp add mod modAnim">
        <pc:chgData name="Chitambar, Eric" userId="05f873b4-a386-453d-a2e0-769001d3b38e" providerId="ADAL" clId="{A23059C7-D813-49FD-9C17-BF47DF9EDA85}" dt="2021-03-19T16:00:45.463" v="66"/>
        <pc:sldMkLst>
          <pc:docMk/>
          <pc:sldMk cId="3282928124" sldId="336"/>
        </pc:sldMkLst>
        <pc:picChg chg="mod ord">
          <ac:chgData name="Chitambar, Eric" userId="05f873b4-a386-453d-a2e0-769001d3b38e" providerId="ADAL" clId="{A23059C7-D813-49FD-9C17-BF47DF9EDA85}" dt="2021-03-19T14:23:33.438" v="39" actId="1076"/>
          <ac:picMkLst>
            <pc:docMk/>
            <pc:sldMk cId="3282928124" sldId="336"/>
            <ac:picMk id="4" creationId="{F927517B-CF08-483E-83E2-D7496A699BD5}"/>
          </ac:picMkLst>
        </pc:picChg>
        <pc:picChg chg="mod">
          <ac:chgData name="Chitambar, Eric" userId="05f873b4-a386-453d-a2e0-769001d3b38e" providerId="ADAL" clId="{A23059C7-D813-49FD-9C17-BF47DF9EDA85}" dt="2021-03-19T14:23:38.029" v="40" actId="1076"/>
          <ac:picMkLst>
            <pc:docMk/>
            <pc:sldMk cId="3282928124" sldId="336"/>
            <ac:picMk id="9" creationId="{1F72218B-ECB7-4DE0-905B-9A671111CABB}"/>
          </ac:picMkLst>
        </pc:picChg>
        <pc:picChg chg="add del mod">
          <ac:chgData name="Chitambar, Eric" userId="05f873b4-a386-453d-a2e0-769001d3b38e" providerId="ADAL" clId="{A23059C7-D813-49FD-9C17-BF47DF9EDA85}" dt="2021-03-19T14:23:19.648" v="34" actId="478"/>
          <ac:picMkLst>
            <pc:docMk/>
            <pc:sldMk cId="3282928124" sldId="336"/>
            <ac:picMk id="17" creationId="{0FEF8CDF-4D45-4AC6-993B-EAE9C865AAA3}"/>
          </ac:picMkLst>
        </pc:picChg>
        <pc:inkChg chg="add">
          <ac:chgData name="Chitambar, Eric" userId="05f873b4-a386-453d-a2e0-769001d3b38e" providerId="ADAL" clId="{A23059C7-D813-49FD-9C17-BF47DF9EDA85}" dt="2021-03-19T16:00:45.463" v="66"/>
          <ac:inkMkLst>
            <pc:docMk/>
            <pc:sldMk cId="3282928124" sldId="336"/>
            <ac:inkMk id="3" creationId="{7F96F20D-03ED-4896-AB63-4901633B076A}"/>
          </ac:inkMkLst>
        </pc:inkChg>
      </pc:sldChg>
      <pc:sldChg chg="add">
        <pc:chgData name="Chitambar, Eric" userId="05f873b4-a386-453d-a2e0-769001d3b38e" providerId="ADAL" clId="{A23059C7-D813-49FD-9C17-BF47DF9EDA85}" dt="2021-03-19T14:25:14.868" v="43"/>
        <pc:sldMkLst>
          <pc:docMk/>
          <pc:sldMk cId="1398878898" sldId="337"/>
        </pc:sldMkLst>
      </pc:sldChg>
      <pc:sldChg chg="delSp modSp add mod delAnim">
        <pc:chgData name="Chitambar, Eric" userId="05f873b4-a386-453d-a2e0-769001d3b38e" providerId="ADAL" clId="{A23059C7-D813-49FD-9C17-BF47DF9EDA85}" dt="2021-03-19T14:34:23.571" v="64" actId="1036"/>
        <pc:sldMkLst>
          <pc:docMk/>
          <pc:sldMk cId="933744877" sldId="338"/>
        </pc:sldMkLst>
        <pc:spChg chg="mod">
          <ac:chgData name="Chitambar, Eric" userId="05f873b4-a386-453d-a2e0-769001d3b38e" providerId="ADAL" clId="{A23059C7-D813-49FD-9C17-BF47DF9EDA85}" dt="2021-03-19T14:34:23.571" v="64" actId="1036"/>
          <ac:spMkLst>
            <pc:docMk/>
            <pc:sldMk cId="933744877" sldId="338"/>
            <ac:spMk id="24" creationId="{C99091EF-26D2-4A3C-AD7A-4A9968DC85CB}"/>
          </ac:spMkLst>
        </pc:spChg>
        <pc:picChg chg="mod">
          <ac:chgData name="Chitambar, Eric" userId="05f873b4-a386-453d-a2e0-769001d3b38e" providerId="ADAL" clId="{A23059C7-D813-49FD-9C17-BF47DF9EDA85}" dt="2021-03-19T14:34:23.571" v="64" actId="1036"/>
          <ac:picMkLst>
            <pc:docMk/>
            <pc:sldMk cId="933744877" sldId="338"/>
            <ac:picMk id="4" creationId="{A0663132-74BA-4D8E-9B20-37ADA17C837B}"/>
          </ac:picMkLst>
        </pc:picChg>
        <pc:picChg chg="del">
          <ac:chgData name="Chitambar, Eric" userId="05f873b4-a386-453d-a2e0-769001d3b38e" providerId="ADAL" clId="{A23059C7-D813-49FD-9C17-BF47DF9EDA85}" dt="2021-03-19T14:34:17.292" v="45" actId="478"/>
          <ac:picMkLst>
            <pc:docMk/>
            <pc:sldMk cId="933744877" sldId="338"/>
            <ac:picMk id="5" creationId="{3C5CEDFD-A803-4A74-A476-6F8DF363540D}"/>
          </ac:picMkLst>
        </pc:picChg>
        <pc:picChg chg="mod">
          <ac:chgData name="Chitambar, Eric" userId="05f873b4-a386-453d-a2e0-769001d3b38e" providerId="ADAL" clId="{A23059C7-D813-49FD-9C17-BF47DF9EDA85}" dt="2021-03-19T14:34:23.571" v="64" actId="1036"/>
          <ac:picMkLst>
            <pc:docMk/>
            <pc:sldMk cId="933744877" sldId="338"/>
            <ac:picMk id="6" creationId="{D16AEFA5-09C9-456A-8DE2-7A978C109B10}"/>
          </ac:picMkLst>
        </pc:picChg>
        <pc:picChg chg="mod">
          <ac:chgData name="Chitambar, Eric" userId="05f873b4-a386-453d-a2e0-769001d3b38e" providerId="ADAL" clId="{A23059C7-D813-49FD-9C17-BF47DF9EDA85}" dt="2021-03-19T14:34:23.571" v="64" actId="1036"/>
          <ac:picMkLst>
            <pc:docMk/>
            <pc:sldMk cId="933744877" sldId="338"/>
            <ac:picMk id="12" creationId="{B2DB778D-EC47-445B-8991-ABED410944EA}"/>
          </ac:picMkLst>
        </pc:picChg>
        <pc:picChg chg="mod">
          <ac:chgData name="Chitambar, Eric" userId="05f873b4-a386-453d-a2e0-769001d3b38e" providerId="ADAL" clId="{A23059C7-D813-49FD-9C17-BF47DF9EDA85}" dt="2021-03-19T14:34:23.571" v="64" actId="1036"/>
          <ac:picMkLst>
            <pc:docMk/>
            <pc:sldMk cId="933744877" sldId="338"/>
            <ac:picMk id="14" creationId="{1F406D26-E295-4AF0-8E7B-A83225FAA9A3}"/>
          </ac:picMkLst>
        </pc:picChg>
        <pc:picChg chg="mod">
          <ac:chgData name="Chitambar, Eric" userId="05f873b4-a386-453d-a2e0-769001d3b38e" providerId="ADAL" clId="{A23059C7-D813-49FD-9C17-BF47DF9EDA85}" dt="2021-03-19T14:34:23.571" v="64" actId="1036"/>
          <ac:picMkLst>
            <pc:docMk/>
            <pc:sldMk cId="933744877" sldId="338"/>
            <ac:picMk id="15" creationId="{ADDB0799-5F29-4DCE-8285-268A1D50E687}"/>
          </ac:picMkLst>
        </pc:picChg>
        <pc:picChg chg="mod">
          <ac:chgData name="Chitambar, Eric" userId="05f873b4-a386-453d-a2e0-769001d3b38e" providerId="ADAL" clId="{A23059C7-D813-49FD-9C17-BF47DF9EDA85}" dt="2021-03-19T14:34:23.571" v="64" actId="1036"/>
          <ac:picMkLst>
            <pc:docMk/>
            <pc:sldMk cId="933744877" sldId="338"/>
            <ac:picMk id="29" creationId="{B5C58313-CF47-454D-992D-15BCFDD48C68}"/>
          </ac:picMkLst>
        </pc:picChg>
        <pc:picChg chg="mod">
          <ac:chgData name="Chitambar, Eric" userId="05f873b4-a386-453d-a2e0-769001d3b38e" providerId="ADAL" clId="{A23059C7-D813-49FD-9C17-BF47DF9EDA85}" dt="2021-03-19T14:34:23.571" v="64" actId="1036"/>
          <ac:picMkLst>
            <pc:docMk/>
            <pc:sldMk cId="933744877" sldId="338"/>
            <ac:picMk id="41" creationId="{DE6B32D5-91E0-4397-93D5-BBCDE4583572}"/>
          </ac:picMkLst>
        </pc:picChg>
        <pc:picChg chg="del">
          <ac:chgData name="Chitambar, Eric" userId="05f873b4-a386-453d-a2e0-769001d3b38e" providerId="ADAL" clId="{A23059C7-D813-49FD-9C17-BF47DF9EDA85}" dt="2021-03-19T14:34:17.292" v="45" actId="478"/>
          <ac:picMkLst>
            <pc:docMk/>
            <pc:sldMk cId="933744877" sldId="338"/>
            <ac:picMk id="46" creationId="{AC5F8778-61C4-4352-803F-EC6ACB3D71EC}"/>
          </ac:picMkLst>
        </pc:picChg>
        <pc:picChg chg="del">
          <ac:chgData name="Chitambar, Eric" userId="05f873b4-a386-453d-a2e0-769001d3b38e" providerId="ADAL" clId="{A23059C7-D813-49FD-9C17-BF47DF9EDA85}" dt="2021-03-19T14:34:17.292" v="45" actId="478"/>
          <ac:picMkLst>
            <pc:docMk/>
            <pc:sldMk cId="933744877" sldId="338"/>
            <ac:picMk id="53" creationId="{FC163014-9088-47DA-B817-48D4C541BCB1}"/>
          </ac:picMkLst>
        </pc:picChg>
        <pc:picChg chg="del">
          <ac:chgData name="Chitambar, Eric" userId="05f873b4-a386-453d-a2e0-769001d3b38e" providerId="ADAL" clId="{A23059C7-D813-49FD-9C17-BF47DF9EDA85}" dt="2021-03-19T14:34:17.292" v="45" actId="478"/>
          <ac:picMkLst>
            <pc:docMk/>
            <pc:sldMk cId="933744877" sldId="338"/>
            <ac:picMk id="57" creationId="{57C7DBE9-CAE8-4086-AD56-F7C0AEFCD431}"/>
          </ac:picMkLst>
        </pc:picChg>
        <pc:cxnChg chg="mod">
          <ac:chgData name="Chitambar, Eric" userId="05f873b4-a386-453d-a2e0-769001d3b38e" providerId="ADAL" clId="{A23059C7-D813-49FD-9C17-BF47DF9EDA85}" dt="2021-03-19T14:34:23.571" v="64" actId="1036"/>
          <ac:cxnSpMkLst>
            <pc:docMk/>
            <pc:sldMk cId="933744877" sldId="338"/>
            <ac:cxnSpMk id="26" creationId="{670924B4-B500-4986-B6EA-27C2F5FD151F}"/>
          </ac:cxnSpMkLst>
        </pc:cxnChg>
      </pc:sldChg>
      <pc:sldChg chg="add">
        <pc:chgData name="Chitambar, Eric" userId="05f873b4-a386-453d-a2e0-769001d3b38e" providerId="ADAL" clId="{A23059C7-D813-49FD-9C17-BF47DF9EDA85}" dt="2021-03-19T14:34:12.351" v="44"/>
        <pc:sldMkLst>
          <pc:docMk/>
          <pc:sldMk cId="2554043694" sldId="339"/>
        </pc:sldMkLst>
      </pc:sldChg>
      <pc:sldChg chg="addSp add">
        <pc:chgData name="Chitambar, Eric" userId="05f873b4-a386-453d-a2e0-769001d3b38e" providerId="ADAL" clId="{A23059C7-D813-49FD-9C17-BF47DF9EDA85}" dt="2021-03-19T16:00:45.463" v="66"/>
        <pc:sldMkLst>
          <pc:docMk/>
          <pc:sldMk cId="2260598541" sldId="340"/>
        </pc:sldMkLst>
        <pc:inkChg chg="add">
          <ac:chgData name="Chitambar, Eric" userId="05f873b4-a386-453d-a2e0-769001d3b38e" providerId="ADAL" clId="{A23059C7-D813-49FD-9C17-BF47DF9EDA85}" dt="2021-03-19T16:00:45.463" v="66"/>
          <ac:inkMkLst>
            <pc:docMk/>
            <pc:sldMk cId="2260598541" sldId="340"/>
            <ac:inkMk id="3" creationId="{E18F720E-4736-45A1-8878-8FBCD2422F96}"/>
          </ac:inkMkLst>
        </pc:inkChg>
      </pc:sldChg>
      <pc:sldChg chg="add modAnim">
        <pc:chgData name="Chitambar, Eric" userId="05f873b4-a386-453d-a2e0-769001d3b38e" providerId="ADAL" clId="{A23059C7-D813-49FD-9C17-BF47DF9EDA85}" dt="2021-03-19T14:41:24.070" v="65"/>
        <pc:sldMkLst>
          <pc:docMk/>
          <pc:sldMk cId="2881530669" sldId="341"/>
        </pc:sldMkLst>
      </pc:sldChg>
    </pc:docChg>
  </pc:docChgLst>
  <pc:docChgLst>
    <pc:chgData name="Chitambar, Eric" userId="05f873b4-a386-453d-a2e0-769001d3b38e" providerId="ADAL" clId="{A7C090BE-4137-4581-864A-6532C4494467}"/>
    <pc:docChg chg="custSel addSld modSld">
      <pc:chgData name="Chitambar, Eric" userId="05f873b4-a386-453d-a2e0-769001d3b38e" providerId="ADAL" clId="{A7C090BE-4137-4581-864A-6532C4494467}" dt="2023-10-11T15:45:41.758" v="7"/>
      <pc:docMkLst>
        <pc:docMk/>
      </pc:docMkLst>
      <pc:sldChg chg="addSp">
        <pc:chgData name="Chitambar, Eric" userId="05f873b4-a386-453d-a2e0-769001d3b38e" providerId="ADAL" clId="{A7C090BE-4137-4581-864A-6532C4494467}" dt="2023-10-11T15:45:41.758" v="7"/>
        <pc:sldMkLst>
          <pc:docMk/>
          <pc:sldMk cId="715633031" sldId="335"/>
        </pc:sldMkLst>
        <pc:inkChg chg="add">
          <ac:chgData name="Chitambar, Eric" userId="05f873b4-a386-453d-a2e0-769001d3b38e" providerId="ADAL" clId="{A7C090BE-4137-4581-864A-6532C4494467}" dt="2023-10-11T15:09:40.252" v="0"/>
          <ac:inkMkLst>
            <pc:docMk/>
            <pc:sldMk cId="715633031" sldId="335"/>
            <ac:inkMk id="3" creationId="{B2DFB7BC-E5ED-F2CC-0D53-5A9AA96EC253}"/>
          </ac:inkMkLst>
        </pc:inkChg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715633031" sldId="335"/>
            <ac:inkMk id="5" creationId="{139EF407-69C6-626B-F0C4-2C1C20C6194B}"/>
          </ac:inkMkLst>
        </pc:inkChg>
      </pc:sldChg>
      <pc:sldChg chg="addSp">
        <pc:chgData name="Chitambar, Eric" userId="05f873b4-a386-453d-a2e0-769001d3b38e" providerId="ADAL" clId="{A7C090BE-4137-4581-864A-6532C4494467}" dt="2023-10-11T15:45:41.758" v="7"/>
        <pc:sldMkLst>
          <pc:docMk/>
          <pc:sldMk cId="3282928124" sldId="336"/>
        </pc:sldMkLst>
        <pc:inkChg chg="add">
          <ac:chgData name="Chitambar, Eric" userId="05f873b4-a386-453d-a2e0-769001d3b38e" providerId="ADAL" clId="{A7C090BE-4137-4581-864A-6532C4494467}" dt="2023-10-11T15:09:40.252" v="0"/>
          <ac:inkMkLst>
            <pc:docMk/>
            <pc:sldMk cId="3282928124" sldId="336"/>
            <ac:inkMk id="3" creationId="{F661FCB7-F58E-A62B-DD29-694C4256CBDA}"/>
          </ac:inkMkLst>
        </pc:inkChg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3282928124" sldId="336"/>
            <ac:inkMk id="4" creationId="{555748C5-B928-D458-DBB8-A970DF83FB51}"/>
          </ac:inkMkLst>
        </pc:inkChg>
      </pc:sldChg>
      <pc:sldChg chg="addSp">
        <pc:chgData name="Chitambar, Eric" userId="05f873b4-a386-453d-a2e0-769001d3b38e" providerId="ADAL" clId="{A7C090BE-4137-4581-864A-6532C4494467}" dt="2023-10-11T15:45:41.758" v="7"/>
        <pc:sldMkLst>
          <pc:docMk/>
          <pc:sldMk cId="1398878898" sldId="337"/>
        </pc:sldMkLst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1398878898" sldId="337"/>
            <ac:inkMk id="3" creationId="{99F75FD1-6F66-9117-B416-C87F3015AAD0}"/>
          </ac:inkMkLst>
        </pc:inkChg>
      </pc:sldChg>
      <pc:sldChg chg="addSp">
        <pc:chgData name="Chitambar, Eric" userId="05f873b4-a386-453d-a2e0-769001d3b38e" providerId="ADAL" clId="{A7C090BE-4137-4581-864A-6532C4494467}" dt="2023-10-11T15:45:41.758" v="7"/>
        <pc:sldMkLst>
          <pc:docMk/>
          <pc:sldMk cId="933744877" sldId="338"/>
        </pc:sldMkLst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933744877" sldId="338"/>
            <ac:inkMk id="3" creationId="{DD1B240A-BCBF-88DF-6E59-7CEFAF6D950D}"/>
          </ac:inkMkLst>
        </pc:inkChg>
      </pc:sldChg>
      <pc:sldChg chg="addSp">
        <pc:chgData name="Chitambar, Eric" userId="05f873b4-a386-453d-a2e0-769001d3b38e" providerId="ADAL" clId="{A7C090BE-4137-4581-864A-6532C4494467}" dt="2023-10-11T15:45:41.758" v="7"/>
        <pc:sldMkLst>
          <pc:docMk/>
          <pc:sldMk cId="2554043694" sldId="339"/>
        </pc:sldMkLst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2554043694" sldId="339"/>
            <ac:inkMk id="3" creationId="{9354AB98-C33B-06DB-1541-618E37FC8360}"/>
          </ac:inkMkLst>
        </pc:inkChg>
      </pc:sldChg>
      <pc:sldChg chg="addSp">
        <pc:chgData name="Chitambar, Eric" userId="05f873b4-a386-453d-a2e0-769001d3b38e" providerId="ADAL" clId="{A7C090BE-4137-4581-864A-6532C4494467}" dt="2023-10-11T15:45:41.758" v="7"/>
        <pc:sldMkLst>
          <pc:docMk/>
          <pc:sldMk cId="2260598541" sldId="340"/>
        </pc:sldMkLst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2260598541" sldId="340"/>
            <ac:inkMk id="3" creationId="{94887F1E-AE0C-0905-696B-24AA1E8B3686}"/>
          </ac:inkMkLst>
        </pc:inkChg>
      </pc:sldChg>
      <pc:sldChg chg="addSp">
        <pc:chgData name="Chitambar, Eric" userId="05f873b4-a386-453d-a2e0-769001d3b38e" providerId="ADAL" clId="{A7C090BE-4137-4581-864A-6532C4494467}" dt="2023-10-11T15:45:41.758" v="7"/>
        <pc:sldMkLst>
          <pc:docMk/>
          <pc:sldMk cId="2881530669" sldId="341"/>
        </pc:sldMkLst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2881530669" sldId="341"/>
            <ac:inkMk id="3" creationId="{8AA8EA52-9E86-826B-2CD8-9EA32C9C2946}"/>
          </ac:inkMkLst>
        </pc:inkChg>
      </pc:sldChg>
      <pc:sldChg chg="addSp delSp modSp add mod delAnim">
        <pc:chgData name="Chitambar, Eric" userId="05f873b4-a386-453d-a2e0-769001d3b38e" providerId="ADAL" clId="{A7C090BE-4137-4581-864A-6532C4494467}" dt="2023-10-11T15:45:41.758" v="7"/>
        <pc:sldMkLst>
          <pc:docMk/>
          <pc:sldMk cId="4280194520" sldId="342"/>
        </pc:sldMkLst>
        <pc:spChg chg="del">
          <ac:chgData name="Chitambar, Eric" userId="05f873b4-a386-453d-a2e0-769001d3b38e" providerId="ADAL" clId="{A7C090BE-4137-4581-864A-6532C4494467}" dt="2023-10-11T15:09:57.405" v="3" actId="478"/>
          <ac:spMkLst>
            <pc:docMk/>
            <pc:sldMk cId="4280194520" sldId="342"/>
            <ac:spMk id="16" creationId="{4D9DABC8-5C91-1260-9851-D88C57A95A61}"/>
          </ac:spMkLst>
        </pc:spChg>
        <pc:picChg chg="del">
          <ac:chgData name="Chitambar, Eric" userId="05f873b4-a386-453d-a2e0-769001d3b38e" providerId="ADAL" clId="{A7C090BE-4137-4581-864A-6532C4494467}" dt="2023-10-11T15:09:49.243" v="2" actId="478"/>
          <ac:picMkLst>
            <pc:docMk/>
            <pc:sldMk cId="4280194520" sldId="342"/>
            <ac:picMk id="6" creationId="{AAE0C744-65F3-8D25-2841-71CF001FCF1B}"/>
          </ac:picMkLst>
        </pc:picChg>
        <pc:picChg chg="del">
          <ac:chgData name="Chitambar, Eric" userId="05f873b4-a386-453d-a2e0-769001d3b38e" providerId="ADAL" clId="{A7C090BE-4137-4581-864A-6532C4494467}" dt="2023-10-11T15:09:57.405" v="3" actId="478"/>
          <ac:picMkLst>
            <pc:docMk/>
            <pc:sldMk cId="4280194520" sldId="342"/>
            <ac:picMk id="11" creationId="{8421419C-4042-0507-A74A-0F8E5F08F95E}"/>
          </ac:picMkLst>
        </pc:picChg>
        <pc:picChg chg="del">
          <ac:chgData name="Chitambar, Eric" userId="05f873b4-a386-453d-a2e0-769001d3b38e" providerId="ADAL" clId="{A7C090BE-4137-4581-864A-6532C4494467}" dt="2023-10-11T15:09:57.405" v="3" actId="478"/>
          <ac:picMkLst>
            <pc:docMk/>
            <pc:sldMk cId="4280194520" sldId="342"/>
            <ac:picMk id="13" creationId="{2C048F3C-F8B5-C6B7-D2CA-02B9FBDAFF89}"/>
          </ac:picMkLst>
        </pc:picChg>
        <pc:picChg chg="del">
          <ac:chgData name="Chitambar, Eric" userId="05f873b4-a386-453d-a2e0-769001d3b38e" providerId="ADAL" clId="{A7C090BE-4137-4581-864A-6532C4494467}" dt="2023-10-11T15:10:06.875" v="6" actId="478"/>
          <ac:picMkLst>
            <pc:docMk/>
            <pc:sldMk cId="4280194520" sldId="342"/>
            <ac:picMk id="15" creationId="{45480E65-0DE0-5AA9-4006-86F1A576B61C}"/>
          </ac:picMkLst>
        </pc:picChg>
        <pc:picChg chg="del">
          <ac:chgData name="Chitambar, Eric" userId="05f873b4-a386-453d-a2e0-769001d3b38e" providerId="ADAL" clId="{A7C090BE-4137-4581-864A-6532C4494467}" dt="2023-10-11T15:10:06.875" v="6" actId="478"/>
          <ac:picMkLst>
            <pc:docMk/>
            <pc:sldMk cId="4280194520" sldId="342"/>
            <ac:picMk id="18" creationId="{F080B890-9CA4-7CDE-9856-1D48A3977D83}"/>
          </ac:picMkLst>
        </pc:picChg>
        <pc:picChg chg="del">
          <ac:chgData name="Chitambar, Eric" userId="05f873b4-a386-453d-a2e0-769001d3b38e" providerId="ADAL" clId="{A7C090BE-4137-4581-864A-6532C4494467}" dt="2023-10-11T15:10:06.875" v="6" actId="478"/>
          <ac:picMkLst>
            <pc:docMk/>
            <pc:sldMk cId="4280194520" sldId="342"/>
            <ac:picMk id="21" creationId="{44FF7655-E8C7-F0F9-7997-E34A00632B72}"/>
          </ac:picMkLst>
        </pc:picChg>
        <pc:picChg chg="del">
          <ac:chgData name="Chitambar, Eric" userId="05f873b4-a386-453d-a2e0-769001d3b38e" providerId="ADAL" clId="{A7C090BE-4137-4581-864A-6532C4494467}" dt="2023-10-11T15:10:06.875" v="6" actId="478"/>
          <ac:picMkLst>
            <pc:docMk/>
            <pc:sldMk cId="4280194520" sldId="342"/>
            <ac:picMk id="23" creationId="{586072A9-35B2-2214-6F86-1DDD44D1E990}"/>
          </ac:picMkLst>
        </pc:picChg>
        <pc:picChg chg="mod">
          <ac:chgData name="Chitambar, Eric" userId="05f873b4-a386-453d-a2e0-769001d3b38e" providerId="ADAL" clId="{A7C090BE-4137-4581-864A-6532C4494467}" dt="2023-10-11T15:10:04.251" v="5" actId="1076"/>
          <ac:picMkLst>
            <pc:docMk/>
            <pc:sldMk cId="4280194520" sldId="342"/>
            <ac:picMk id="25" creationId="{42186D50-8A3A-4C3E-9415-E26C74DE0345}"/>
          </ac:picMkLst>
        </pc:picChg>
        <pc:picChg chg="del">
          <ac:chgData name="Chitambar, Eric" userId="05f873b4-a386-453d-a2e0-769001d3b38e" providerId="ADAL" clId="{A7C090BE-4137-4581-864A-6532C4494467}" dt="2023-10-11T15:10:06.875" v="6" actId="478"/>
          <ac:picMkLst>
            <pc:docMk/>
            <pc:sldMk cId="4280194520" sldId="342"/>
            <ac:picMk id="26" creationId="{D1D1E907-D97B-0771-E772-B2CDACD53BFB}"/>
          </ac:picMkLst>
        </pc:picChg>
        <pc:picChg chg="del">
          <ac:chgData name="Chitambar, Eric" userId="05f873b4-a386-453d-a2e0-769001d3b38e" providerId="ADAL" clId="{A7C090BE-4137-4581-864A-6532C4494467}" dt="2023-10-11T15:10:06.875" v="6" actId="478"/>
          <ac:picMkLst>
            <pc:docMk/>
            <pc:sldMk cId="4280194520" sldId="342"/>
            <ac:picMk id="29" creationId="{10E45AF6-48A4-D759-8F17-D5B67C4FCCFE}"/>
          </ac:picMkLst>
        </pc:picChg>
        <pc:picChg chg="mod">
          <ac:chgData name="Chitambar, Eric" userId="05f873b4-a386-453d-a2e0-769001d3b38e" providerId="ADAL" clId="{A7C090BE-4137-4581-864A-6532C4494467}" dt="2023-10-11T15:10:04.251" v="5" actId="1076"/>
          <ac:picMkLst>
            <pc:docMk/>
            <pc:sldMk cId="4280194520" sldId="342"/>
            <ac:picMk id="33" creationId="{5028D9B5-9B3A-4C2C-9B39-260D9AD2DC9B}"/>
          </ac:picMkLst>
        </pc:picChg>
        <pc:picChg chg="mod">
          <ac:chgData name="Chitambar, Eric" userId="05f873b4-a386-453d-a2e0-769001d3b38e" providerId="ADAL" clId="{A7C090BE-4137-4581-864A-6532C4494467}" dt="2023-10-11T15:10:04.251" v="5" actId="1076"/>
          <ac:picMkLst>
            <pc:docMk/>
            <pc:sldMk cId="4280194520" sldId="342"/>
            <ac:picMk id="43" creationId="{2EEDC1E8-0A18-4BD0-90CB-B94B964E72B8}"/>
          </ac:picMkLst>
        </pc:picChg>
        <pc:picChg chg="mod">
          <ac:chgData name="Chitambar, Eric" userId="05f873b4-a386-453d-a2e0-769001d3b38e" providerId="ADAL" clId="{A7C090BE-4137-4581-864A-6532C4494467}" dt="2023-10-11T15:10:04.251" v="5" actId="1076"/>
          <ac:picMkLst>
            <pc:docMk/>
            <pc:sldMk cId="4280194520" sldId="342"/>
            <ac:picMk id="46" creationId="{1B2B7062-41E1-438B-A293-56DA3F0AA528}"/>
          </ac:picMkLst>
        </pc:picChg>
        <pc:picChg chg="mod">
          <ac:chgData name="Chitambar, Eric" userId="05f873b4-a386-453d-a2e0-769001d3b38e" providerId="ADAL" clId="{A7C090BE-4137-4581-864A-6532C4494467}" dt="2023-10-11T15:10:04.251" v="5" actId="1076"/>
          <ac:picMkLst>
            <pc:docMk/>
            <pc:sldMk cId="4280194520" sldId="342"/>
            <ac:picMk id="48" creationId="{49E8900E-0349-43AC-B2DE-F376E77A676C}"/>
          </ac:picMkLst>
        </pc:picChg>
        <pc:picChg chg="mod">
          <ac:chgData name="Chitambar, Eric" userId="05f873b4-a386-453d-a2e0-769001d3b38e" providerId="ADAL" clId="{A7C090BE-4137-4581-864A-6532C4494467}" dt="2023-10-11T15:10:04.251" v="5" actId="1076"/>
          <ac:picMkLst>
            <pc:docMk/>
            <pc:sldMk cId="4280194520" sldId="342"/>
            <ac:picMk id="52" creationId="{F31D20F1-4380-4640-A513-5DBC99CCA0E1}"/>
          </ac:picMkLst>
        </pc:picChg>
        <pc:picChg chg="mod">
          <ac:chgData name="Chitambar, Eric" userId="05f873b4-a386-453d-a2e0-769001d3b38e" providerId="ADAL" clId="{A7C090BE-4137-4581-864A-6532C4494467}" dt="2023-10-11T15:10:04.251" v="5" actId="1076"/>
          <ac:picMkLst>
            <pc:docMk/>
            <pc:sldMk cId="4280194520" sldId="342"/>
            <ac:picMk id="55" creationId="{61D9CF18-3BC2-461A-AA51-6AEF335F0D24}"/>
          </ac:picMkLst>
        </pc:picChg>
        <pc:inkChg chg="del">
          <ac:chgData name="Chitambar, Eric" userId="05f873b4-a386-453d-a2e0-769001d3b38e" providerId="ADAL" clId="{A7C090BE-4137-4581-864A-6532C4494467}" dt="2023-10-11T15:09:59.209" v="4" actId="478"/>
          <ac:inkMkLst>
            <pc:docMk/>
            <pc:sldMk cId="4280194520" sldId="342"/>
            <ac:inkMk id="3" creationId="{F661FCB7-F58E-A62B-DD29-694C4256CBDA}"/>
          </ac:inkMkLst>
        </pc:inkChg>
        <pc:inkChg chg="add">
          <ac:chgData name="Chitambar, Eric" userId="05f873b4-a386-453d-a2e0-769001d3b38e" providerId="ADAL" clId="{A7C090BE-4137-4581-864A-6532C4494467}" dt="2023-10-11T15:45:41.758" v="7"/>
          <ac:inkMkLst>
            <pc:docMk/>
            <pc:sldMk cId="4280194520" sldId="342"/>
            <ac:inkMk id="4" creationId="{FE86BF93-9923-6B4E-DBE3-92694C110781}"/>
          </ac:inkMkLst>
        </pc:inkChg>
      </pc:sldChg>
    </pc:docChg>
  </pc:docChgLst>
  <pc:docChgLst>
    <pc:chgData name="Chitambar, Eric" userId="05f873b4-a386-453d-a2e0-769001d3b38e" providerId="ADAL" clId="{15202A30-8CD1-4DE0-9A33-2CADA216FB4F}"/>
    <pc:docChg chg="custSel delSld modSld">
      <pc:chgData name="Chitambar, Eric" userId="05f873b4-a386-453d-a2e0-769001d3b38e" providerId="ADAL" clId="{15202A30-8CD1-4DE0-9A33-2CADA216FB4F}" dt="2021-03-19T05:44:07.668" v="18" actId="47"/>
      <pc:docMkLst>
        <pc:docMk/>
      </pc:docMkLst>
      <pc:sldChg chg="modSp mod">
        <pc:chgData name="Chitambar, Eric" userId="05f873b4-a386-453d-a2e0-769001d3b38e" providerId="ADAL" clId="{15202A30-8CD1-4DE0-9A33-2CADA216FB4F}" dt="2021-03-19T05:43:05.008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15202A30-8CD1-4DE0-9A33-2CADA216FB4F}" dt="2021-03-19T05:43:05.008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15202A30-8CD1-4DE0-9A33-2CADA216FB4F}" dt="2021-03-19T05:43:15.392" v="2" actId="47"/>
        <pc:sldMkLst>
          <pc:docMk/>
          <pc:sldMk cId="1719497110" sldId="304"/>
        </pc:sldMkLst>
      </pc:sldChg>
      <pc:sldChg chg="del">
        <pc:chgData name="Chitambar, Eric" userId="05f873b4-a386-453d-a2e0-769001d3b38e" providerId="ADAL" clId="{15202A30-8CD1-4DE0-9A33-2CADA216FB4F}" dt="2021-03-19T05:43:15.392" v="2" actId="47"/>
        <pc:sldMkLst>
          <pc:docMk/>
          <pc:sldMk cId="1676114684" sldId="324"/>
        </pc:sldMkLst>
      </pc:sldChg>
      <pc:sldChg chg="del">
        <pc:chgData name="Chitambar, Eric" userId="05f873b4-a386-453d-a2e0-769001d3b38e" providerId="ADAL" clId="{15202A30-8CD1-4DE0-9A33-2CADA216FB4F}" dt="2021-03-19T05:43:15.392" v="2" actId="47"/>
        <pc:sldMkLst>
          <pc:docMk/>
          <pc:sldMk cId="2266137472" sldId="326"/>
        </pc:sldMkLst>
      </pc:sldChg>
      <pc:sldChg chg="delSp modSp mod">
        <pc:chgData name="Chitambar, Eric" userId="05f873b4-a386-453d-a2e0-769001d3b38e" providerId="ADAL" clId="{15202A30-8CD1-4DE0-9A33-2CADA216FB4F}" dt="2021-03-19T05:44:02.670" v="17" actId="478"/>
        <pc:sldMkLst>
          <pc:docMk/>
          <pc:sldMk cId="4094310875" sldId="329"/>
        </pc:sldMkLst>
        <pc:picChg chg="mod ord">
          <ac:chgData name="Chitambar, Eric" userId="05f873b4-a386-453d-a2e0-769001d3b38e" providerId="ADAL" clId="{15202A30-8CD1-4DE0-9A33-2CADA216FB4F}" dt="2021-03-19T05:44:02.670" v="16" actId="108"/>
          <ac:picMkLst>
            <pc:docMk/>
            <pc:sldMk cId="4094310875" sldId="329"/>
            <ac:picMk id="4" creationId="{FD151B68-2204-47EF-BD59-436F46F9B1B0}"/>
          </ac:picMkLst>
        </pc:picChg>
        <pc:picChg chg="del mod">
          <ac:chgData name="Chitambar, Eric" userId="05f873b4-a386-453d-a2e0-769001d3b38e" providerId="ADAL" clId="{15202A30-8CD1-4DE0-9A33-2CADA216FB4F}" dt="2021-03-19T05:44:02.670" v="17" actId="478"/>
          <ac:picMkLst>
            <pc:docMk/>
            <pc:sldMk cId="4094310875" sldId="329"/>
            <ac:picMk id="19" creationId="{5B0DB337-1DD1-4F04-88B3-655F43024093}"/>
          </ac:picMkLst>
        </pc:picChg>
      </pc:sldChg>
      <pc:sldChg chg="del">
        <pc:chgData name="Chitambar, Eric" userId="05f873b4-a386-453d-a2e0-769001d3b38e" providerId="ADAL" clId="{15202A30-8CD1-4DE0-9A33-2CADA216FB4F}" dt="2021-03-19T05:44:07.668" v="18" actId="47"/>
        <pc:sldMkLst>
          <pc:docMk/>
          <pc:sldMk cId="1372290748" sldId="331"/>
        </pc:sldMkLst>
      </pc:sldChg>
      <pc:sldChg chg="del">
        <pc:chgData name="Chitambar, Eric" userId="05f873b4-a386-453d-a2e0-769001d3b38e" providerId="ADAL" clId="{15202A30-8CD1-4DE0-9A33-2CADA216FB4F}" dt="2021-03-19T05:43:15.392" v="2" actId="47"/>
        <pc:sldMkLst>
          <pc:docMk/>
          <pc:sldMk cId="4092097487" sldId="333"/>
        </pc:sldMkLst>
      </pc:sldChg>
    </pc:docChg>
  </pc:docChgLst>
  <pc:docChgLst>
    <pc:chgData name="Chitambar, Eric" userId="05f873b4-a386-453d-a2e0-769001d3b38e" providerId="ADAL" clId="{CA4314BF-07A4-4882-BBBD-39416BD6D598}"/>
    <pc:docChg chg="undo custSel delSld modSld">
      <pc:chgData name="Chitambar, Eric" userId="05f873b4-a386-453d-a2e0-769001d3b38e" providerId="ADAL" clId="{CA4314BF-07A4-4882-BBBD-39416BD6D598}" dt="2023-10-11T13:22:05.553" v="885" actId="1076"/>
      <pc:docMkLst>
        <pc:docMk/>
      </pc:docMkLst>
      <pc:sldChg chg="modSp mod">
        <pc:chgData name="Chitambar, Eric" userId="05f873b4-a386-453d-a2e0-769001d3b38e" providerId="ADAL" clId="{CA4314BF-07A4-4882-BBBD-39416BD6D598}" dt="2023-10-11T13:07:09.350" v="8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A4314BF-07A4-4882-BBBD-39416BD6D598}" dt="2023-10-11T13:07:09.350" v="8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CA4314BF-07A4-4882-BBBD-39416BD6D598}" dt="2023-10-11T13:06:57.138" v="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CA4314BF-07A4-4882-BBBD-39416BD6D598}" dt="2023-10-11T13:06:48.090" v="0" actId="47"/>
        <pc:sldMkLst>
          <pc:docMk/>
          <pc:sldMk cId="4094310875" sldId="329"/>
        </pc:sldMkLst>
      </pc:sldChg>
      <pc:sldChg chg="del">
        <pc:chgData name="Chitambar, Eric" userId="05f873b4-a386-453d-a2e0-769001d3b38e" providerId="ADAL" clId="{CA4314BF-07A4-4882-BBBD-39416BD6D598}" dt="2023-10-11T13:06:48.090" v="0" actId="47"/>
        <pc:sldMkLst>
          <pc:docMk/>
          <pc:sldMk cId="1725162708" sldId="332"/>
        </pc:sldMkLst>
      </pc:sldChg>
      <pc:sldChg chg="del">
        <pc:chgData name="Chitambar, Eric" userId="05f873b4-a386-453d-a2e0-769001d3b38e" providerId="ADAL" clId="{CA4314BF-07A4-4882-BBBD-39416BD6D598}" dt="2023-10-11T13:06:48.090" v="0" actId="47"/>
        <pc:sldMkLst>
          <pc:docMk/>
          <pc:sldMk cId="3623201329" sldId="334"/>
        </pc:sldMkLst>
      </pc:sldChg>
      <pc:sldChg chg="delSp modSp mod">
        <pc:chgData name="Chitambar, Eric" userId="05f873b4-a386-453d-a2e0-769001d3b38e" providerId="ADAL" clId="{CA4314BF-07A4-4882-BBBD-39416BD6D598}" dt="2023-10-11T13:08:19.930" v="94" actId="1076"/>
        <pc:sldMkLst>
          <pc:docMk/>
          <pc:sldMk cId="715633031" sldId="335"/>
        </pc:sldMkLst>
        <pc:picChg chg="mod ord replST">
          <ac:chgData name="Chitambar, Eric" userId="05f873b4-a386-453d-a2e0-769001d3b38e" providerId="ADAL" clId="{CA4314BF-07A4-4882-BBBD-39416BD6D598}" dt="2023-10-11T13:08:02.693" v="38" actId="108"/>
          <ac:picMkLst>
            <pc:docMk/>
            <pc:sldMk cId="715633031" sldId="335"/>
            <ac:picMk id="4" creationId="{9161D2FB-3FE6-4FBB-BBE3-C152EFEB9452}"/>
          </ac:picMkLst>
        </pc:picChg>
        <pc:picChg chg="mod ord replST">
          <ac:chgData name="Chitambar, Eric" userId="05f873b4-a386-453d-a2e0-769001d3b38e" providerId="ADAL" clId="{CA4314BF-07A4-4882-BBBD-39416BD6D598}" dt="2023-10-11T13:08:12.345" v="68" actId="108"/>
          <ac:picMkLst>
            <pc:docMk/>
            <pc:sldMk cId="715633031" sldId="335"/>
            <ac:picMk id="6" creationId="{ECFF7A8A-2FB4-9F7B-493E-A07C1E784334}"/>
          </ac:picMkLst>
        </pc:picChg>
        <pc:picChg chg="mod ord replST">
          <ac:chgData name="Chitambar, Eric" userId="05f873b4-a386-453d-a2e0-769001d3b38e" providerId="ADAL" clId="{CA4314BF-07A4-4882-BBBD-39416BD6D598}" dt="2023-10-11T13:08:19.930" v="94" actId="1076"/>
          <ac:picMkLst>
            <pc:docMk/>
            <pc:sldMk cId="715633031" sldId="335"/>
            <ac:picMk id="8" creationId="{73014798-E2D1-653A-E6C0-EE2C17D04C84}"/>
          </ac:picMkLst>
        </pc:picChg>
        <pc:picChg chg="del mod">
          <ac:chgData name="Chitambar, Eric" userId="05f873b4-a386-453d-a2e0-769001d3b38e" providerId="ADAL" clId="{CA4314BF-07A4-4882-BBBD-39416BD6D598}" dt="2023-10-11T13:08:12.345" v="69" actId="478"/>
          <ac:picMkLst>
            <pc:docMk/>
            <pc:sldMk cId="715633031" sldId="335"/>
            <ac:picMk id="11" creationId="{F71AFF03-F1A2-4FCD-AAEB-C4076DEA8705}"/>
          </ac:picMkLst>
        </pc:picChg>
        <pc:picChg chg="del">
          <ac:chgData name="Chitambar, Eric" userId="05f873b4-a386-453d-a2e0-769001d3b38e" providerId="ADAL" clId="{CA4314BF-07A4-4882-BBBD-39416BD6D598}" dt="2023-10-11T13:08:18.239" v="93" actId="478"/>
          <ac:picMkLst>
            <pc:docMk/>
            <pc:sldMk cId="715633031" sldId="335"/>
            <ac:picMk id="45" creationId="{29706B9F-1581-4847-A850-421499EC243C}"/>
          </ac:picMkLst>
        </pc:picChg>
        <pc:picChg chg="mod">
          <ac:chgData name="Chitambar, Eric" userId="05f873b4-a386-453d-a2e0-769001d3b38e" providerId="ADAL" clId="{CA4314BF-07A4-4882-BBBD-39416BD6D598}" dt="2023-10-11T13:08:04.268" v="40" actId="1076"/>
          <ac:picMkLst>
            <pc:docMk/>
            <pc:sldMk cId="715633031" sldId="335"/>
            <ac:picMk id="47" creationId="{DC60DAA5-5EEE-4EFB-9661-914F937C1CE4}"/>
          </ac:picMkLst>
        </pc:picChg>
        <pc:picChg chg="del mod">
          <ac:chgData name="Chitambar, Eric" userId="05f873b4-a386-453d-a2e0-769001d3b38e" providerId="ADAL" clId="{CA4314BF-07A4-4882-BBBD-39416BD6D598}" dt="2023-10-11T13:08:02.693" v="39" actId="478"/>
          <ac:picMkLst>
            <pc:docMk/>
            <pc:sldMk cId="715633031" sldId="335"/>
            <ac:picMk id="49" creationId="{6C4564E1-B1F8-491E-8E53-7B4418F096EA}"/>
          </ac:picMkLst>
        </pc:picChg>
      </pc:sldChg>
      <pc:sldChg chg="addSp delSp modSp mod modAnim">
        <pc:chgData name="Chitambar, Eric" userId="05f873b4-a386-453d-a2e0-769001d3b38e" providerId="ADAL" clId="{CA4314BF-07A4-4882-BBBD-39416BD6D598}" dt="2023-10-11T13:13:53.936" v="441"/>
        <pc:sldMkLst>
          <pc:docMk/>
          <pc:sldMk cId="3282928124" sldId="336"/>
        </pc:sldMkLst>
        <pc:spChg chg="add mod">
          <ac:chgData name="Chitambar, Eric" userId="05f873b4-a386-453d-a2e0-769001d3b38e" providerId="ADAL" clId="{CA4314BF-07A4-4882-BBBD-39416BD6D598}" dt="2023-10-11T13:12:41.197" v="405" actId="1076"/>
          <ac:spMkLst>
            <pc:docMk/>
            <pc:sldMk cId="3282928124" sldId="336"/>
            <ac:spMk id="16" creationId="{4D9DABC8-5C91-1260-9851-D88C57A95A61}"/>
          </ac:spMkLst>
        </pc:spChg>
        <pc:picChg chg="del mod">
          <ac:chgData name="Chitambar, Eric" userId="05f873b4-a386-453d-a2e0-769001d3b38e" providerId="ADAL" clId="{CA4314BF-07A4-4882-BBBD-39416BD6D598}" dt="2023-10-11T13:09:16.293" v="230" actId="478"/>
          <ac:picMkLst>
            <pc:docMk/>
            <pc:sldMk cId="3282928124" sldId="336"/>
            <ac:picMk id="4" creationId="{F927517B-CF08-483E-83E2-D7496A699BD5}"/>
          </ac:picMkLst>
        </pc:picChg>
        <pc:picChg chg="mod ord replST">
          <ac:chgData name="Chitambar, Eric" userId="05f873b4-a386-453d-a2e0-769001d3b38e" providerId="ADAL" clId="{CA4314BF-07A4-4882-BBBD-39416BD6D598}" dt="2023-10-11T13:12:37.650" v="404" actId="1076"/>
          <ac:picMkLst>
            <pc:docMk/>
            <pc:sldMk cId="3282928124" sldId="336"/>
            <ac:picMk id="6" creationId="{AAE0C744-65F3-8D25-2841-71CF001FCF1B}"/>
          </ac:picMkLst>
        </pc:picChg>
        <pc:picChg chg="del mod">
          <ac:chgData name="Chitambar, Eric" userId="05f873b4-a386-453d-a2e0-769001d3b38e" providerId="ADAL" clId="{CA4314BF-07A4-4882-BBBD-39416BD6D598}" dt="2023-10-11T13:09:03.766" v="172" actId="478"/>
          <ac:picMkLst>
            <pc:docMk/>
            <pc:sldMk cId="3282928124" sldId="336"/>
            <ac:picMk id="7" creationId="{466BD48F-71DD-4CF4-BAFC-049499BE12C1}"/>
          </ac:picMkLst>
        </pc:picChg>
        <pc:picChg chg="del">
          <ac:chgData name="Chitambar, Eric" userId="05f873b4-a386-453d-a2e0-769001d3b38e" providerId="ADAL" clId="{CA4314BF-07A4-4882-BBBD-39416BD6D598}" dt="2023-10-11T13:09:10.221" v="206" actId="478"/>
          <ac:picMkLst>
            <pc:docMk/>
            <pc:sldMk cId="3282928124" sldId="336"/>
            <ac:picMk id="9" creationId="{1F72218B-ECB7-4DE0-905B-9A671111CABB}"/>
          </ac:picMkLst>
        </pc:picChg>
        <pc:picChg chg="del mod">
          <ac:chgData name="Chitambar, Eric" userId="05f873b4-a386-453d-a2e0-769001d3b38e" providerId="ADAL" clId="{CA4314BF-07A4-4882-BBBD-39416BD6D598}" dt="2023-10-11T13:08:34.022" v="132" actId="478"/>
          <ac:picMkLst>
            <pc:docMk/>
            <pc:sldMk cId="3282928124" sldId="336"/>
            <ac:picMk id="10" creationId="{DD3F1F26-BCF4-4F00-9B76-F096B1524360}"/>
          </ac:picMkLst>
        </pc:picChg>
        <pc:picChg chg="mod ord replST">
          <ac:chgData name="Chitambar, Eric" userId="05f873b4-a386-453d-a2e0-769001d3b38e" providerId="ADAL" clId="{CA4314BF-07A4-4882-BBBD-39416BD6D598}" dt="2023-10-11T13:12:41.197" v="405" actId="1076"/>
          <ac:picMkLst>
            <pc:docMk/>
            <pc:sldMk cId="3282928124" sldId="336"/>
            <ac:picMk id="11" creationId="{8421419C-4042-0507-A74A-0F8E5F08F95E}"/>
          </ac:picMkLst>
        </pc:picChg>
        <pc:picChg chg="mod ord replST">
          <ac:chgData name="Chitambar, Eric" userId="05f873b4-a386-453d-a2e0-769001d3b38e" providerId="ADAL" clId="{CA4314BF-07A4-4882-BBBD-39416BD6D598}" dt="2023-10-11T13:12:41.197" v="405" actId="1076"/>
          <ac:picMkLst>
            <pc:docMk/>
            <pc:sldMk cId="3282928124" sldId="336"/>
            <ac:picMk id="13" creationId="{2C048F3C-F8B5-C6B7-D2CA-02B9FBDAFF89}"/>
          </ac:picMkLst>
        </pc:picChg>
        <pc:picChg chg="mod ord replST">
          <ac:chgData name="Chitambar, Eric" userId="05f873b4-a386-453d-a2e0-769001d3b38e" providerId="ADAL" clId="{CA4314BF-07A4-4882-BBBD-39416BD6D598}" dt="2023-10-11T13:12:57.786" v="433" actId="1076"/>
          <ac:picMkLst>
            <pc:docMk/>
            <pc:sldMk cId="3282928124" sldId="336"/>
            <ac:picMk id="15" creationId="{45480E65-0DE0-5AA9-4006-86F1A576B61C}"/>
          </ac:picMkLst>
        </pc:picChg>
        <pc:picChg chg="mod ord replST">
          <ac:chgData name="Chitambar, Eric" userId="05f873b4-a386-453d-a2e0-769001d3b38e" providerId="ADAL" clId="{CA4314BF-07A4-4882-BBBD-39416BD6D598}" dt="2023-10-11T13:11:35.957" v="388" actId="1076"/>
          <ac:picMkLst>
            <pc:docMk/>
            <pc:sldMk cId="3282928124" sldId="336"/>
            <ac:picMk id="18" creationId="{F080B890-9CA4-7CDE-9856-1D48A3977D83}"/>
          </ac:picMkLst>
        </pc:picChg>
        <pc:picChg chg="del">
          <ac:chgData name="Chitambar, Eric" userId="05f873b4-a386-453d-a2e0-769001d3b38e" providerId="ADAL" clId="{CA4314BF-07A4-4882-BBBD-39416BD6D598}" dt="2023-10-11T13:11:19.952" v="334" actId="478"/>
          <ac:picMkLst>
            <pc:docMk/>
            <pc:sldMk cId="3282928124" sldId="336"/>
            <ac:picMk id="19" creationId="{62EFB017-3878-4387-9C1B-3708D8C22571}"/>
          </ac:picMkLst>
        </pc:picChg>
        <pc:picChg chg="mod ord replST">
          <ac:chgData name="Chitambar, Eric" userId="05f873b4-a386-453d-a2e0-769001d3b38e" providerId="ADAL" clId="{CA4314BF-07A4-4882-BBBD-39416BD6D598}" dt="2023-10-11T13:11:37.624" v="389" actId="1076"/>
          <ac:picMkLst>
            <pc:docMk/>
            <pc:sldMk cId="3282928124" sldId="336"/>
            <ac:picMk id="21" creationId="{44FF7655-E8C7-F0F9-7997-E34A00632B72}"/>
          </ac:picMkLst>
        </pc:picChg>
        <pc:picChg chg="mod ord replST">
          <ac:chgData name="Chitambar, Eric" userId="05f873b4-a386-453d-a2e0-769001d3b38e" providerId="ADAL" clId="{CA4314BF-07A4-4882-BBBD-39416BD6D598}" dt="2023-10-11T13:11:45.432" v="390" actId="1076"/>
          <ac:picMkLst>
            <pc:docMk/>
            <pc:sldMk cId="3282928124" sldId="336"/>
            <ac:picMk id="23" creationId="{586072A9-35B2-2214-6F86-1DDD44D1E990}"/>
          </ac:picMkLst>
        </pc:picChg>
        <pc:picChg chg="mod">
          <ac:chgData name="Chitambar, Eric" userId="05f873b4-a386-453d-a2e0-769001d3b38e" providerId="ADAL" clId="{CA4314BF-07A4-4882-BBBD-39416BD6D598}" dt="2023-10-11T13:12:30.067" v="400" actId="1076"/>
          <ac:picMkLst>
            <pc:docMk/>
            <pc:sldMk cId="3282928124" sldId="336"/>
            <ac:picMk id="25" creationId="{42186D50-8A3A-4C3E-9415-E26C74DE0345}"/>
          </ac:picMkLst>
        </pc:picChg>
        <pc:picChg chg="mod ord replST">
          <ac:chgData name="Chitambar, Eric" userId="05f873b4-a386-453d-a2e0-769001d3b38e" providerId="ADAL" clId="{CA4314BF-07A4-4882-BBBD-39416BD6D598}" dt="2023-10-11T13:11:45.432" v="390" actId="1076"/>
          <ac:picMkLst>
            <pc:docMk/>
            <pc:sldMk cId="3282928124" sldId="336"/>
            <ac:picMk id="26" creationId="{D1D1E907-D97B-0771-E772-B2CDACD53BFB}"/>
          </ac:picMkLst>
        </pc:picChg>
        <pc:picChg chg="add del mod">
          <ac:chgData name="Chitambar, Eric" userId="05f873b4-a386-453d-a2e0-769001d3b38e" providerId="ADAL" clId="{CA4314BF-07A4-4882-BBBD-39416BD6D598}" dt="2023-10-11T13:12:55.432" v="432" actId="478"/>
          <ac:picMkLst>
            <pc:docMk/>
            <pc:sldMk cId="3282928124" sldId="336"/>
            <ac:picMk id="27" creationId="{D72487E0-A498-3C45-8C36-9FDDA33D5C35}"/>
          </ac:picMkLst>
        </pc:picChg>
        <pc:picChg chg="mod ord replST">
          <ac:chgData name="Chitambar, Eric" userId="05f873b4-a386-453d-a2e0-769001d3b38e" providerId="ADAL" clId="{CA4314BF-07A4-4882-BBBD-39416BD6D598}" dt="2023-10-11T13:12:55.432" v="431" actId="108"/>
          <ac:picMkLst>
            <pc:docMk/>
            <pc:sldMk cId="3282928124" sldId="336"/>
            <ac:picMk id="29" creationId="{10E45AF6-48A4-D759-8F17-D5B67C4FCCFE}"/>
          </ac:picMkLst>
        </pc:picChg>
        <pc:picChg chg="mod">
          <ac:chgData name="Chitambar, Eric" userId="05f873b4-a386-453d-a2e0-769001d3b38e" providerId="ADAL" clId="{CA4314BF-07A4-4882-BBBD-39416BD6D598}" dt="2023-10-11T13:12:30.067" v="400" actId="1076"/>
          <ac:picMkLst>
            <pc:docMk/>
            <pc:sldMk cId="3282928124" sldId="336"/>
            <ac:picMk id="33" creationId="{5028D9B5-9B3A-4C2C-9B39-260D9AD2DC9B}"/>
          </ac:picMkLst>
        </pc:picChg>
        <pc:picChg chg="mod">
          <ac:chgData name="Chitambar, Eric" userId="05f873b4-a386-453d-a2e0-769001d3b38e" providerId="ADAL" clId="{CA4314BF-07A4-4882-BBBD-39416BD6D598}" dt="2023-10-11T13:12:30.067" v="400" actId="1076"/>
          <ac:picMkLst>
            <pc:docMk/>
            <pc:sldMk cId="3282928124" sldId="336"/>
            <ac:picMk id="43" creationId="{2EEDC1E8-0A18-4BD0-90CB-B94B964E72B8}"/>
          </ac:picMkLst>
        </pc:picChg>
        <pc:picChg chg="mod">
          <ac:chgData name="Chitambar, Eric" userId="05f873b4-a386-453d-a2e0-769001d3b38e" providerId="ADAL" clId="{CA4314BF-07A4-4882-BBBD-39416BD6D598}" dt="2023-10-11T13:12:30.067" v="400" actId="1076"/>
          <ac:picMkLst>
            <pc:docMk/>
            <pc:sldMk cId="3282928124" sldId="336"/>
            <ac:picMk id="46" creationId="{1B2B7062-41E1-438B-A293-56DA3F0AA528}"/>
          </ac:picMkLst>
        </pc:picChg>
        <pc:picChg chg="mod">
          <ac:chgData name="Chitambar, Eric" userId="05f873b4-a386-453d-a2e0-769001d3b38e" providerId="ADAL" clId="{CA4314BF-07A4-4882-BBBD-39416BD6D598}" dt="2023-10-11T13:12:30.067" v="400" actId="1076"/>
          <ac:picMkLst>
            <pc:docMk/>
            <pc:sldMk cId="3282928124" sldId="336"/>
            <ac:picMk id="48" creationId="{49E8900E-0349-43AC-B2DE-F376E77A676C}"/>
          </ac:picMkLst>
        </pc:picChg>
        <pc:picChg chg="mod">
          <ac:chgData name="Chitambar, Eric" userId="05f873b4-a386-453d-a2e0-769001d3b38e" providerId="ADAL" clId="{CA4314BF-07A4-4882-BBBD-39416BD6D598}" dt="2023-10-11T13:12:30.067" v="400" actId="1076"/>
          <ac:picMkLst>
            <pc:docMk/>
            <pc:sldMk cId="3282928124" sldId="336"/>
            <ac:picMk id="52" creationId="{F31D20F1-4380-4640-A513-5DBC99CCA0E1}"/>
          </ac:picMkLst>
        </pc:picChg>
        <pc:picChg chg="mod">
          <ac:chgData name="Chitambar, Eric" userId="05f873b4-a386-453d-a2e0-769001d3b38e" providerId="ADAL" clId="{CA4314BF-07A4-4882-BBBD-39416BD6D598}" dt="2023-10-11T13:12:30.067" v="400" actId="1076"/>
          <ac:picMkLst>
            <pc:docMk/>
            <pc:sldMk cId="3282928124" sldId="336"/>
            <ac:picMk id="55" creationId="{61D9CF18-3BC2-461A-AA51-6AEF335F0D24}"/>
          </ac:picMkLst>
        </pc:picChg>
        <pc:picChg chg="del">
          <ac:chgData name="Chitambar, Eric" userId="05f873b4-a386-453d-a2e0-769001d3b38e" providerId="ADAL" clId="{CA4314BF-07A4-4882-BBBD-39416BD6D598}" dt="2023-10-11T13:11:10.807" v="295" actId="478"/>
          <ac:picMkLst>
            <pc:docMk/>
            <pc:sldMk cId="3282928124" sldId="336"/>
            <ac:picMk id="57" creationId="{CA58AC6A-8D09-450F-A33F-FAA297AAF4DE}"/>
          </ac:picMkLst>
        </pc:picChg>
        <pc:picChg chg="del">
          <ac:chgData name="Chitambar, Eric" userId="05f873b4-a386-453d-a2e0-769001d3b38e" providerId="ADAL" clId="{CA4314BF-07A4-4882-BBBD-39416BD6D598}" dt="2023-10-11T13:11:26.727" v="361" actId="478"/>
          <ac:picMkLst>
            <pc:docMk/>
            <pc:sldMk cId="3282928124" sldId="336"/>
            <ac:picMk id="59" creationId="{B9FE3062-C297-4AD7-B4B0-8170A95CA072}"/>
          </ac:picMkLst>
        </pc:picChg>
        <pc:picChg chg="del">
          <ac:chgData name="Chitambar, Eric" userId="05f873b4-a386-453d-a2e0-769001d3b38e" providerId="ADAL" clId="{CA4314BF-07A4-4882-BBBD-39416BD6D598}" dt="2023-10-11T13:11:31.801" v="387" actId="478"/>
          <ac:picMkLst>
            <pc:docMk/>
            <pc:sldMk cId="3282928124" sldId="336"/>
            <ac:picMk id="64" creationId="{DC545464-1B73-46DB-B811-FE628861D7CA}"/>
          </ac:picMkLst>
        </pc:picChg>
        <pc:inkChg chg="del">
          <ac:chgData name="Chitambar, Eric" userId="05f873b4-a386-453d-a2e0-769001d3b38e" providerId="ADAL" clId="{CA4314BF-07A4-4882-BBBD-39416BD6D598}" dt="2023-10-11T13:08:57.125" v="137" actId="478"/>
          <ac:inkMkLst>
            <pc:docMk/>
            <pc:sldMk cId="3282928124" sldId="336"/>
            <ac:inkMk id="3" creationId="{7F96F20D-03ED-4896-AB63-4901633B076A}"/>
          </ac:inkMkLst>
        </pc:inkChg>
      </pc:sldChg>
      <pc:sldChg chg="delSp modSp mod modAnim">
        <pc:chgData name="Chitambar, Eric" userId="05f873b4-a386-453d-a2e0-769001d3b38e" providerId="ADAL" clId="{CA4314BF-07A4-4882-BBBD-39416BD6D598}" dt="2023-10-11T13:17:17.604" v="672" actId="478"/>
        <pc:sldMkLst>
          <pc:docMk/>
          <pc:sldMk cId="1398878898" sldId="337"/>
        </pc:sldMkLst>
        <pc:spChg chg="mod">
          <ac:chgData name="Chitambar, Eric" userId="05f873b4-a386-453d-a2e0-769001d3b38e" providerId="ADAL" clId="{CA4314BF-07A4-4882-BBBD-39416BD6D598}" dt="2023-10-11T13:17:04.279" v="621" actId="14100"/>
          <ac:spMkLst>
            <pc:docMk/>
            <pc:sldMk cId="1398878898" sldId="337"/>
            <ac:spMk id="34" creationId="{88D8790A-5574-49E6-869F-571981F3E7E3}"/>
          </ac:spMkLst>
        </pc:spChg>
        <pc:picChg chg="del">
          <ac:chgData name="Chitambar, Eric" userId="05f873b4-a386-453d-a2e0-769001d3b38e" providerId="ADAL" clId="{CA4314BF-07A4-4882-BBBD-39416BD6D598}" dt="2023-10-11T13:16:11.330" v="534" actId="478"/>
          <ac:picMkLst>
            <pc:docMk/>
            <pc:sldMk cId="1398878898" sldId="337"/>
            <ac:picMk id="4" creationId="{B897AD7E-E66B-424D-A9A7-B68707026FB0}"/>
          </ac:picMkLst>
        </pc:picChg>
        <pc:picChg chg="mod ord replST">
          <ac:chgData name="Chitambar, Eric" userId="05f873b4-a386-453d-a2e0-769001d3b38e" providerId="ADAL" clId="{CA4314BF-07A4-4882-BBBD-39416BD6D598}" dt="2023-10-11T13:15:42.450" v="472" actId="108"/>
          <ac:picMkLst>
            <pc:docMk/>
            <pc:sldMk cId="1398878898" sldId="337"/>
            <ac:picMk id="5" creationId="{448EFEE2-4467-36D7-AD91-51C392391EB0}"/>
          </ac:picMkLst>
        </pc:picChg>
        <pc:picChg chg="del">
          <ac:chgData name="Chitambar, Eric" userId="05f873b4-a386-453d-a2e0-769001d3b38e" providerId="ADAL" clId="{CA4314BF-07A4-4882-BBBD-39416BD6D598}" dt="2023-10-11T13:16:20.186" v="563" actId="478"/>
          <ac:picMkLst>
            <pc:docMk/>
            <pc:sldMk cId="1398878898" sldId="337"/>
            <ac:picMk id="6" creationId="{15CBE66F-0397-4883-ACCB-0DFEE1B9FC71}"/>
          </ac:picMkLst>
        </pc:picChg>
        <pc:picChg chg="del">
          <ac:chgData name="Chitambar, Eric" userId="05f873b4-a386-453d-a2e0-769001d3b38e" providerId="ADAL" clId="{CA4314BF-07A4-4882-BBBD-39416BD6D598}" dt="2023-10-11T13:15:42.450" v="473" actId="478"/>
          <ac:picMkLst>
            <pc:docMk/>
            <pc:sldMk cId="1398878898" sldId="337"/>
            <ac:picMk id="7" creationId="{77F68EFA-5C56-4348-8AAB-AF1666E1ACBD}"/>
          </ac:picMkLst>
        </pc:picChg>
        <pc:picChg chg="del">
          <ac:chgData name="Chitambar, Eric" userId="05f873b4-a386-453d-a2e0-769001d3b38e" providerId="ADAL" clId="{CA4314BF-07A4-4882-BBBD-39416BD6D598}" dt="2023-10-11T13:15:51.441" v="504" actId="478"/>
          <ac:picMkLst>
            <pc:docMk/>
            <pc:sldMk cId="1398878898" sldId="337"/>
            <ac:picMk id="9" creationId="{4882F420-0D5D-440B-84CB-E782079C57C6}"/>
          </ac:picMkLst>
        </pc:picChg>
        <pc:picChg chg="del">
          <ac:chgData name="Chitambar, Eric" userId="05f873b4-a386-453d-a2e0-769001d3b38e" providerId="ADAL" clId="{CA4314BF-07A4-4882-BBBD-39416BD6D598}" dt="2023-10-11T13:17:00.947" v="620" actId="478"/>
          <ac:picMkLst>
            <pc:docMk/>
            <pc:sldMk cId="1398878898" sldId="337"/>
            <ac:picMk id="10" creationId="{EEA08A05-CA20-4240-8BCC-4A6F91DA23CD}"/>
          </ac:picMkLst>
        </pc:picChg>
        <pc:picChg chg="mod ord replST">
          <ac:chgData name="Chitambar, Eric" userId="05f873b4-a386-453d-a2e0-769001d3b38e" providerId="ADAL" clId="{CA4314BF-07A4-4882-BBBD-39416BD6D598}" dt="2023-10-11T13:15:51.441" v="503" actId="108"/>
          <ac:picMkLst>
            <pc:docMk/>
            <pc:sldMk cId="1398878898" sldId="337"/>
            <ac:picMk id="11" creationId="{D7CD6CF4-DF78-77F9-AB78-2FE33B5DCEAB}"/>
          </ac:picMkLst>
        </pc:picChg>
        <pc:picChg chg="mod ord replST">
          <ac:chgData name="Chitambar, Eric" userId="05f873b4-a386-453d-a2e0-769001d3b38e" providerId="ADAL" clId="{CA4314BF-07A4-4882-BBBD-39416BD6D598}" dt="2023-10-11T13:16:11.330" v="533" actId="108"/>
          <ac:picMkLst>
            <pc:docMk/>
            <pc:sldMk cId="1398878898" sldId="337"/>
            <ac:picMk id="13" creationId="{AA12B4B1-8163-0420-3C03-7A911828125C}"/>
          </ac:picMkLst>
        </pc:picChg>
        <pc:picChg chg="mod ord replST">
          <ac:chgData name="Chitambar, Eric" userId="05f873b4-a386-453d-a2e0-769001d3b38e" providerId="ADAL" clId="{CA4314BF-07A4-4882-BBBD-39416BD6D598}" dt="2023-10-11T13:16:24.077" v="564" actId="1076"/>
          <ac:picMkLst>
            <pc:docMk/>
            <pc:sldMk cId="1398878898" sldId="337"/>
            <ac:picMk id="15" creationId="{5140440E-E839-7B6A-4A5B-6AA686565645}"/>
          </ac:picMkLst>
        </pc:picChg>
        <pc:picChg chg="mod ord replST">
          <ac:chgData name="Chitambar, Eric" userId="05f873b4-a386-453d-a2e0-769001d3b38e" providerId="ADAL" clId="{CA4314BF-07A4-4882-BBBD-39416BD6D598}" dt="2023-10-11T13:16:54.687" v="592" actId="108"/>
          <ac:picMkLst>
            <pc:docMk/>
            <pc:sldMk cId="1398878898" sldId="337"/>
            <ac:picMk id="17" creationId="{DD6AECB6-B653-5CB5-D5C6-B5C5083C826A}"/>
          </ac:picMkLst>
        </pc:picChg>
        <pc:picChg chg="mod ord replST">
          <ac:chgData name="Chitambar, Eric" userId="05f873b4-a386-453d-a2e0-769001d3b38e" providerId="ADAL" clId="{CA4314BF-07A4-4882-BBBD-39416BD6D598}" dt="2023-10-11T13:17:00.947" v="619" actId="108"/>
          <ac:picMkLst>
            <pc:docMk/>
            <pc:sldMk cId="1398878898" sldId="337"/>
            <ac:picMk id="19" creationId="{1CFFA657-B86C-56A7-14D8-91143CF183DF}"/>
          </ac:picMkLst>
        </pc:picChg>
        <pc:picChg chg="mod ord replST">
          <ac:chgData name="Chitambar, Eric" userId="05f873b4-a386-453d-a2e0-769001d3b38e" providerId="ADAL" clId="{CA4314BF-07A4-4882-BBBD-39416BD6D598}" dt="2023-10-11T13:17:11.133" v="646" actId="108"/>
          <ac:picMkLst>
            <pc:docMk/>
            <pc:sldMk cId="1398878898" sldId="337"/>
            <ac:picMk id="21" creationId="{3AC37433-91D7-5F69-0043-89D39848F69D}"/>
          </ac:picMkLst>
        </pc:picChg>
        <pc:picChg chg="del">
          <ac:chgData name="Chitambar, Eric" userId="05f873b4-a386-453d-a2e0-769001d3b38e" providerId="ADAL" clId="{CA4314BF-07A4-4882-BBBD-39416BD6D598}" dt="2023-10-11T13:16:54.687" v="593" actId="478"/>
          <ac:picMkLst>
            <pc:docMk/>
            <pc:sldMk cId="1398878898" sldId="337"/>
            <ac:picMk id="22" creationId="{E62C6FAD-32F5-48AE-ACFB-EFD0365C29E9}"/>
          </ac:picMkLst>
        </pc:picChg>
        <pc:picChg chg="mod ord replST">
          <ac:chgData name="Chitambar, Eric" userId="05f873b4-a386-453d-a2e0-769001d3b38e" providerId="ADAL" clId="{CA4314BF-07A4-4882-BBBD-39416BD6D598}" dt="2023-10-11T13:17:17.604" v="671" actId="108"/>
          <ac:picMkLst>
            <pc:docMk/>
            <pc:sldMk cId="1398878898" sldId="337"/>
            <ac:picMk id="24" creationId="{86D9C895-3708-3022-5037-62DEC61123AC}"/>
          </ac:picMkLst>
        </pc:picChg>
        <pc:picChg chg="del mod">
          <ac:chgData name="Chitambar, Eric" userId="05f873b4-a386-453d-a2e0-769001d3b38e" providerId="ADAL" clId="{CA4314BF-07A4-4882-BBBD-39416BD6D598}" dt="2023-10-11T13:17:11.133" v="647" actId="478"/>
          <ac:picMkLst>
            <pc:docMk/>
            <pc:sldMk cId="1398878898" sldId="337"/>
            <ac:picMk id="37" creationId="{7B0BB7F1-6037-4AD8-BE79-D9DE85193C16}"/>
          </ac:picMkLst>
        </pc:picChg>
        <pc:picChg chg="del mod">
          <ac:chgData name="Chitambar, Eric" userId="05f873b4-a386-453d-a2e0-769001d3b38e" providerId="ADAL" clId="{CA4314BF-07A4-4882-BBBD-39416BD6D598}" dt="2023-10-11T13:17:17.604" v="672" actId="478"/>
          <ac:picMkLst>
            <pc:docMk/>
            <pc:sldMk cId="1398878898" sldId="337"/>
            <ac:picMk id="43" creationId="{5A8501DE-94F0-4C0C-8FEA-09A184717C02}"/>
          </ac:picMkLst>
        </pc:picChg>
      </pc:sldChg>
      <pc:sldChg chg="delSp modSp mod">
        <pc:chgData name="Chitambar, Eric" userId="05f873b4-a386-453d-a2e0-769001d3b38e" providerId="ADAL" clId="{CA4314BF-07A4-4882-BBBD-39416BD6D598}" dt="2023-10-11T13:21:33.633" v="831" actId="1076"/>
        <pc:sldMkLst>
          <pc:docMk/>
          <pc:sldMk cId="2260598541" sldId="340"/>
        </pc:sldMkLst>
        <pc:picChg chg="del">
          <ac:chgData name="Chitambar, Eric" userId="05f873b4-a386-453d-a2e0-769001d3b38e" providerId="ADAL" clId="{CA4314BF-07A4-4882-BBBD-39416BD6D598}" dt="2023-10-11T13:20:26.973" v="772" actId="478"/>
          <ac:picMkLst>
            <pc:docMk/>
            <pc:sldMk cId="2260598541" sldId="340"/>
            <ac:picMk id="4" creationId="{E234C8EA-5276-4980-ACBE-FAC5486698EA}"/>
          </ac:picMkLst>
        </pc:picChg>
        <pc:picChg chg="mod ord replST">
          <ac:chgData name="Chitambar, Eric" userId="05f873b4-a386-453d-a2e0-769001d3b38e" providerId="ADAL" clId="{CA4314BF-07A4-4882-BBBD-39416BD6D598}" dt="2023-10-11T13:18:57.157" v="705" actId="108"/>
          <ac:picMkLst>
            <pc:docMk/>
            <pc:sldMk cId="2260598541" sldId="340"/>
            <ac:picMk id="7" creationId="{5104AAF2-BDFA-ECBB-380D-2BD8F45F20FD}"/>
          </ac:picMkLst>
        </pc:picChg>
        <pc:picChg chg="del">
          <ac:chgData name="Chitambar, Eric" userId="05f873b4-a386-453d-a2e0-769001d3b38e" providerId="ADAL" clId="{CA4314BF-07A4-4882-BBBD-39416BD6D598}" dt="2023-10-11T13:21:20.243" v="829" actId="478"/>
          <ac:picMkLst>
            <pc:docMk/>
            <pc:sldMk cId="2260598541" sldId="340"/>
            <ac:picMk id="8" creationId="{1450EA04-BFAA-4428-85A9-9721BED8E372}"/>
          </ac:picMkLst>
        </pc:picChg>
        <pc:picChg chg="mod">
          <ac:chgData name="Chitambar, Eric" userId="05f873b4-a386-453d-a2e0-769001d3b38e" providerId="ADAL" clId="{CA4314BF-07A4-4882-BBBD-39416BD6D598}" dt="2023-10-11T13:21:33.633" v="831" actId="1076"/>
          <ac:picMkLst>
            <pc:docMk/>
            <pc:sldMk cId="2260598541" sldId="340"/>
            <ac:picMk id="10" creationId="{B11A17DB-5AB5-4059-8B2A-F8FC0682857A}"/>
          </ac:picMkLst>
        </pc:picChg>
        <pc:picChg chg="mod ord replST">
          <ac:chgData name="Chitambar, Eric" userId="05f873b4-a386-453d-a2e0-769001d3b38e" providerId="ADAL" clId="{CA4314BF-07A4-4882-BBBD-39416BD6D598}" dt="2023-10-11T13:19:10.066" v="737" actId="108"/>
          <ac:picMkLst>
            <pc:docMk/>
            <pc:sldMk cId="2260598541" sldId="340"/>
            <ac:picMk id="11" creationId="{C28A2598-CA4C-7BE7-533C-2F22DCB67078}"/>
          </ac:picMkLst>
        </pc:picChg>
        <pc:picChg chg="mod ord replST">
          <ac:chgData name="Chitambar, Eric" userId="05f873b4-a386-453d-a2e0-769001d3b38e" providerId="ADAL" clId="{CA4314BF-07A4-4882-BBBD-39416BD6D598}" dt="2023-10-11T13:20:37.256" v="774" actId="1076"/>
          <ac:picMkLst>
            <pc:docMk/>
            <pc:sldMk cId="2260598541" sldId="340"/>
            <ac:picMk id="13" creationId="{E0F033CD-48DE-6947-80F8-B212DDD1123F}"/>
          </ac:picMkLst>
        </pc:picChg>
        <pc:picChg chg="mod ord replST">
          <ac:chgData name="Chitambar, Eric" userId="05f873b4-a386-453d-a2e0-769001d3b38e" providerId="ADAL" clId="{CA4314BF-07A4-4882-BBBD-39416BD6D598}" dt="2023-10-11T13:21:33.633" v="831" actId="1076"/>
          <ac:picMkLst>
            <pc:docMk/>
            <pc:sldMk cId="2260598541" sldId="340"/>
            <ac:picMk id="15" creationId="{A93E68BA-41C1-4001-081A-4CE11E774CA2}"/>
          </ac:picMkLst>
        </pc:picChg>
        <pc:picChg chg="del">
          <ac:chgData name="Chitambar, Eric" userId="05f873b4-a386-453d-a2e0-769001d3b38e" providerId="ADAL" clId="{CA4314BF-07A4-4882-BBBD-39416BD6D598}" dt="2023-10-11T13:18:57.157" v="706" actId="478"/>
          <ac:picMkLst>
            <pc:docMk/>
            <pc:sldMk cId="2260598541" sldId="340"/>
            <ac:picMk id="16" creationId="{9F8D61F1-1893-45EE-845B-19A4826E77E0}"/>
          </ac:picMkLst>
        </pc:picChg>
        <pc:picChg chg="mod ord replST">
          <ac:chgData name="Chitambar, Eric" userId="05f873b4-a386-453d-a2e0-769001d3b38e" providerId="ADAL" clId="{CA4314BF-07A4-4882-BBBD-39416BD6D598}" dt="2023-10-11T13:21:33.633" v="831" actId="1076"/>
          <ac:picMkLst>
            <pc:docMk/>
            <pc:sldMk cId="2260598541" sldId="340"/>
            <ac:picMk id="18" creationId="{A428A3A3-E33E-B253-462B-79B759F5EB47}"/>
          </ac:picMkLst>
        </pc:picChg>
        <pc:picChg chg="del">
          <ac:chgData name="Chitambar, Eric" userId="05f873b4-a386-453d-a2e0-769001d3b38e" providerId="ADAL" clId="{CA4314BF-07A4-4882-BBBD-39416BD6D598}" dt="2023-10-11T13:19:10.066" v="738" actId="478"/>
          <ac:picMkLst>
            <pc:docMk/>
            <pc:sldMk cId="2260598541" sldId="340"/>
            <ac:picMk id="37" creationId="{27BF536D-6266-4BDE-9368-547AD26694B6}"/>
          </ac:picMkLst>
        </pc:picChg>
        <pc:picChg chg="del">
          <ac:chgData name="Chitambar, Eric" userId="05f873b4-a386-453d-a2e0-769001d3b38e" providerId="ADAL" clId="{CA4314BF-07A4-4882-BBBD-39416BD6D598}" dt="2023-10-11T13:21:08.733" v="801" actId="478"/>
          <ac:picMkLst>
            <pc:docMk/>
            <pc:sldMk cId="2260598541" sldId="340"/>
            <ac:picMk id="39" creationId="{72C92805-B1D3-4C54-BC0B-DA657CEAFB36}"/>
          </ac:picMkLst>
        </pc:picChg>
        <pc:picChg chg="mod">
          <ac:chgData name="Chitambar, Eric" userId="05f873b4-a386-453d-a2e0-769001d3b38e" providerId="ADAL" clId="{CA4314BF-07A4-4882-BBBD-39416BD6D598}" dt="2023-10-11T13:21:33.633" v="831" actId="1076"/>
          <ac:picMkLst>
            <pc:docMk/>
            <pc:sldMk cId="2260598541" sldId="340"/>
            <ac:picMk id="50" creationId="{0388D4E5-B64C-48BC-BDAE-46B25B92AB40}"/>
          </ac:picMkLst>
        </pc:picChg>
        <pc:picChg chg="mod">
          <ac:chgData name="Chitambar, Eric" userId="05f873b4-a386-453d-a2e0-769001d3b38e" providerId="ADAL" clId="{CA4314BF-07A4-4882-BBBD-39416BD6D598}" dt="2023-10-11T13:21:33.633" v="831" actId="1076"/>
          <ac:picMkLst>
            <pc:docMk/>
            <pc:sldMk cId="2260598541" sldId="340"/>
            <ac:picMk id="61" creationId="{215D4F57-C4F7-497C-BA37-9CB018ACE877}"/>
          </ac:picMkLst>
        </pc:picChg>
        <pc:inkChg chg="del">
          <ac:chgData name="Chitambar, Eric" userId="05f873b4-a386-453d-a2e0-769001d3b38e" providerId="ADAL" clId="{CA4314BF-07A4-4882-BBBD-39416BD6D598}" dt="2023-10-11T13:18:31.025" v="673" actId="478"/>
          <ac:inkMkLst>
            <pc:docMk/>
            <pc:sldMk cId="2260598541" sldId="340"/>
            <ac:inkMk id="3" creationId="{E18F720E-4736-45A1-8878-8FBCD2422F96}"/>
          </ac:inkMkLst>
        </pc:inkChg>
      </pc:sldChg>
      <pc:sldChg chg="delSp modSp mod">
        <pc:chgData name="Chitambar, Eric" userId="05f873b4-a386-453d-a2e0-769001d3b38e" providerId="ADAL" clId="{CA4314BF-07A4-4882-BBBD-39416BD6D598}" dt="2023-10-11T13:22:05.553" v="885" actId="1076"/>
        <pc:sldMkLst>
          <pc:docMk/>
          <pc:sldMk cId="2881530669" sldId="341"/>
        </pc:sldMkLst>
        <pc:spChg chg="mod">
          <ac:chgData name="Chitambar, Eric" userId="05f873b4-a386-453d-a2e0-769001d3b38e" providerId="ADAL" clId="{CA4314BF-07A4-4882-BBBD-39416BD6D598}" dt="2023-10-11T13:21:40.763" v="833" actId="1076"/>
          <ac:spMkLst>
            <pc:docMk/>
            <pc:sldMk cId="2881530669" sldId="341"/>
            <ac:spMk id="2" creationId="{EFD183ED-A640-433D-A5CF-C84D0E7FD2EF}"/>
          </ac:spMkLst>
        </pc:spChg>
        <pc:picChg chg="mod ord replST">
          <ac:chgData name="Chitambar, Eric" userId="05f873b4-a386-453d-a2e0-769001d3b38e" providerId="ADAL" clId="{CA4314BF-07A4-4882-BBBD-39416BD6D598}" dt="2023-10-11T13:21:52.603" v="858" actId="108"/>
          <ac:picMkLst>
            <pc:docMk/>
            <pc:sldMk cId="2881530669" sldId="341"/>
            <ac:picMk id="4" creationId="{470AE6ED-0085-5198-5B79-00D4610AE822}"/>
          </ac:picMkLst>
        </pc:picChg>
        <pc:picChg chg="mod ord replST">
          <ac:chgData name="Chitambar, Eric" userId="05f873b4-a386-453d-a2e0-769001d3b38e" providerId="ADAL" clId="{CA4314BF-07A4-4882-BBBD-39416BD6D598}" dt="2023-10-11T13:22:05.553" v="885" actId="1076"/>
          <ac:picMkLst>
            <pc:docMk/>
            <pc:sldMk cId="2881530669" sldId="341"/>
            <ac:picMk id="6" creationId="{A38F877B-0BBA-B3FE-D6FB-E8AB8F46B47C}"/>
          </ac:picMkLst>
        </pc:picChg>
        <pc:picChg chg="del mod">
          <ac:chgData name="Chitambar, Eric" userId="05f873b4-a386-453d-a2e0-769001d3b38e" providerId="ADAL" clId="{CA4314BF-07A4-4882-BBBD-39416BD6D598}" dt="2023-10-11T13:21:52.603" v="859" actId="478"/>
          <ac:picMkLst>
            <pc:docMk/>
            <pc:sldMk cId="2881530669" sldId="341"/>
            <ac:picMk id="8" creationId="{7D8F3F1E-C7C3-4F42-B8D3-0A59395D52B9}"/>
          </ac:picMkLst>
        </pc:picChg>
        <pc:picChg chg="del mod">
          <ac:chgData name="Chitambar, Eric" userId="05f873b4-a386-453d-a2e0-769001d3b38e" providerId="ADAL" clId="{CA4314BF-07A4-4882-BBBD-39416BD6D598}" dt="2023-10-11T13:22:03.833" v="884" actId="478"/>
          <ac:picMkLst>
            <pc:docMk/>
            <pc:sldMk cId="2881530669" sldId="341"/>
            <ac:picMk id="16" creationId="{3AB5F1FE-4529-4F40-96C9-75C065F1B10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04:48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18568 5466 911 0,'4'-2'0'0,"-3"0"0"16,0-2 0-16,-1 4 0 0,0-2 576 0,0 2 48 15,0-3 0-15,0 2 0 0,0-4-128 0,-1 1-32 16,0-2 0-16,0 2 0 0,-1-2-48 0,1 3-16 16,-1-2 0-16,0 1 0 0,1 3 576 0,0-4 112 0,0 3 32 15,-1-2 0-15,0 0 224 0,1 1 32 0,-2 2 16 0,1-1 0 16,-1-1-208-16,1-1-32 0,1 3-16 0,-2-1 0 16,1 2-192-16,-1 0-48 0,1 0 0 0,-1 0 0 15,-1 2-304-15,2-2-64 0,0 4-16 0,-1-3 0 16,2 2-256-16,-2-1-64 0,1 2-16 0,-2-2 0 15,0 2-176-15,2 2 192 0,-2 2-192 0,3-3 192 16,0-2 128-16,0 0 16 0,-1 0 16 0,2 1 0 16,-1 1 160-16,1-1 16 0,-1 0 16 0,1 2 0 15,-1 0-48-15,-1 0-16 0,1 1 0 0,0 2 0 16,0 0 0-16,-1 1 0 0,1-3 0 0,0 2 0 16,0 1-176-16,1 2-48 0,-2 0 0 0,1 1 0 15,0 0-256-15,1 2 128 0,-1-2-128 0,0-4 0 16,1 5 0-16,-3-2 0 0,2 3 0 0,0-2 0 0,-1-2 0 0,0 0 0 15,1 0-160-15,-2 0 160 0,1-1 0 0,-1 0 0 16,1 0 0-16,-1 0 0 0,0-2 0 0,0 1 0 16,-1 1 0-16,1-4 0 0,0 4 0 0,1-4 0 15,-1 2 0-15,1-2 0 0,-1 0-144 0,2 0 144 16,0 0 0-16,0 1 0 0,-1-1-128 0,1-4 128 16,-1 4 0-16,0-2 0 0,2-1 0 0,-1 0-128 15,0-2 128-15,1 2 0 0,-1-1 0 0,1 0 0 16,0 0 0-16,0 1 0 0,0-3 0 0,0 3 0 15,0-3 0-15,0 0 0 0,0 0 0 0,0 0 0 16,1 0-128-16,0-2 128 0,0 2 0 0,1-1 0 16,-1 1-128-16,0-3 128 0,-1-3 0 0,0 2 0 15,0 2 0-15,1 1 0 0,-1-2 128 0,2-3 96 0,-4 2 16 16,1-2 0-16,0 1-32 0,0 0 0 0,-2 0 0 0,1 1 0 16,-1 1 112-16,1-2 0 0,-1 1 16 0,0 0 0 15,0 1-80-15,1 0-32 0,-1 3 0 0,-1-4 0 16,2 4-80-16,-2-2-16 0,2 2 0 0,-1-2 0 15,1 2-128-15,-1-2 0 0,1 2 0 0,-1 0 0 16,2-2 0-16,-1 2 0 0,0 0 0 0,1 0 0 16,0-3 0-16,0 3 0 0,0 0 0 0,1 0 0 15,-2 0 0-15,2 3 0 0,-1-3 0 0,1 2 0 16,0-2 0-16,0 4 0 0,0-2 0 0,0-2 0 16,0 4 160-16,0-1-160 0,1-2 192 0,1 1-192 15,-1 0 0-15,0 0 0 0,0 2 0 0,0 1 0 16,1-4 0-16,-1 4 0 0,1-1 0 0,0-2 0 0,0 3 0 0,1 0 0 15,-1 1 0-15,1 0 0 0,-1-2 0 16,1 2 0-16,-1 0 0 0,0 1 0 0,2-4 0 16,-3 1 0-16,2 1 0 0,-1-1-144 0,0-1 144 0,0-3 0 15,-1 3 0-15,1-3 0 0,-1 1 0 0,-1-1 0 16,1 0 0-16,-1-1 0 0,0 1 0 0,0-3 0 16,0 3 0-16,-1-3 0 0,1 3 0 0,0-4 0 15,0 2 0-15,1-2 0 0,0 1 0 0,2 0 0 16,-1-2 0-16,1 1 0 0,0 0 0 0,2 1 0 15,0 0 0-15,1-3-128 0,-1 2 128 0,2 2 0 16,-1-2-144-16,1-1 144 0,-1 0 0 0,2 3 0 16,-2-5-144-16,0 4 144 0,-6 3 0 0,0 0 0 0,0 0 0 0,0 0 0 15,0 0 0-15,0 0 0 0,0 0 0 16,0 0 0-16,27-51-208 0,-25 45 64 0,-2 0 16 16,0-1 0-1,0 1-832-15,-2 3-144 0,0 0-48 0,-1-1-8704 0,0 2-1728 16</inkml:trace>
  <inkml:trace contextRef="#ctx0" brushRef="#br0" timeOffset="2369.33">18122 7823 3679 0,'0'0'320'0,"0"0"-320"0,0 0 0 0,-2 0 0 16,2 0 640-16,-1 0 48 0,0 0 16 0,0 0 0 16,-1 1 192-16,1 1 32 0,-1 1 16 0,-1 0 0 15,1 1-160-15,1-1-16 0,-1-2-16 0,1 1 0 16,0 1 160-16,1 1 48 0,-1 2 0 0,1-3 0 16,-2 4 64-16,2-4 32 0,-1 2 0 0,1 3 0 15,0 4-32-15,0-3-16 0,0-12 0 0,0 6 0 16,0-2-352-16,0 1-64 0,0-4-16 0,0 1 0 15,-1-2-336-15,1-1-80 0,0 2-16 0,0 2 0 16,-1-4-144-16,1 2 0 0,-2-1 0 0,1 0 0 16,0 1 0-16,0 0 128 0,-2-2-128 0,2-1 0 15,1 4 128-15,-1-1-128 0,0-5 128 0,-2 4-128 0,2-3 416 0,0 2 0 16,-1-2 0-16,2-1 0 0,-1 4 32 16,1-2 0-16,-1-1 0 0,1-2 0 0,0 2-96 0,0-4-16 15,-1 4 0-15,1-3 0 0,0 2 64 0,0 1 16 16,-2-1 0-16,2-1 0 0,-1-1-128 0,1 2-32 15,0 1 0-15,0-1 0 0,0 1-128 0,-1-1-128 16,1 1 192-16,0-1-192 0,0-2 0 0,-1 0 0 16,1 9 0-16,0 0 0 0,-2-32 0 0,2 32 0 15,0 0 0-15,-1-34 0 0,0 24 0 0,1 1 0 16,-1 2 0-16,0-1 0 0,1 3 0 0,-2-4 0 16,0 3 0-16,-1-4 0 0,1 0 0 0,-1 1 0 0,0 1 0 15,0 0 0-15,1 2 0 0,-1-2 0 16,1 1 0-16,1 2 0 0,-1 0 0 0,1 2 0 0,0-3 0 0,1 2 0 15,0 0 0-15,0 2 0 0,1-4 0 0,-1 2 0 16,1 1 0-16,-1 0 0 0,0-2 0 0,0 1 0 16,0 0 0-16,0 1 0 0,-1 0 0 0,1-1 0 15,-1 2 320-15,-2-1 48 0,2 2 16 0,-1 1 0 16,-1 0 144-16,1 4 48 0,-1-2 0 0,1 2 0 16,-2 0-256-16,2 1-64 0,-1 0 0 0,1 1 0 15,-1 0-128-15,-1 3-128 0,2 3 192 0,0-2-192 16,0-1 0-16,0 0 0 0,1-1-192 0,-2 1 48 15,2 0-304-15,1 0-48 0,-1-3-16 0,1-1 0 16,0 0-16-16,0-1-16 16,0 0 0-16,0 1 0 0,0-4 352 0,0 1 64 0,-2-2 128 0,2 3-208 15,-1-3 208-15,1-3 0 0,-1 3 0 0,0-2 0 0,-2 1 0 16,2 1 128-16,0-3-128 0,1-1 0 0,-1 2 192 0,-1-1-64 16,0 0 0-16,1-1-128 0,1 0 144 0,-2 2-144 15,2-4 0-15,0 2 144 0,0-2-144 0,2-3 128 16,-2 9-128-16,0 0 128 0,0 0-128 0,0 0 160 15,0 0-160-15,21-51 160 0,-21 51-160 0,0 0 192 16,0 0-192-16,0 0 192 0,0 0-16 0,29-44 0 16,-25 38 0-16,0-2 0 0,-2 3 80 0,2 2 32 15,-3-1 0-15,2 1 0 0,-2 0-80 0,0 0-16 16,2 1 0-16,-2 1 0 0,0-2-48 0,1 2-16 16,0 1 0-16,-1-1 0 0,0 1-128 0,2 0 0 15,-2 1 0-15,0-1 128 0,2 4-128 0,-2-3 192 16,3 1-192-16,-2 2 192 0,0-2-64 0,2 2 0 0,1 1 0 15,-1-4 0-15,1 2-128 0,1-2 0 0,0 2 0 0,2-1 0 16,-2-1 0-16,1 2 0 0,1-1 0 0,-2 2 0 16,-1-4 0-16,0 2 0 0,-2 2-128 0,1 0 128 31,0-1-448-31,-2 0 0 0,0 1-16 0,-1-2 0 16,0 1-512-16,0 0-112 0,2-3 0 0,-2 3-16 15,1-3-288-15,1 0-48 0,-1 0-16 0,2-3 0 16,-4 3-608-16,0 0-128 0</inkml:trace>
  <inkml:trace contextRef="#ctx0" brushRef="#br0" timeOffset="44536.59">10466 8955 3855 0,'8'-32'336'0</inkml:trace>
  <inkml:trace contextRef="#ctx0" brushRef="#br0" timeOffset="46871.56">10433 8892 3855 0,'0'-16'336'0,"0"12"-336"16,0-1 0-16,0 2 0 0,0 2 0 0,-1 1 0 15,1-3 288-15,-2 3 96 0,2 0 0 0,-1 3 16 16,0-3 288-16,0 0 48 0,-1 0 16 0,1 0 0 0,0 0-320 16,0 1-64-16,-1 1-16 0,1-2 0 0,0 1-176 0,0 2-48 15,-1-3 0-15,1 2 0 0,1 2 0 0,-1-1 0 16,1-3 0-16,0 3 0 0,1 1 64 0,0-2 16 16,1-2 0-16,0-2 0 0,1 1-208 0,-1-2 0 15,1 9 0-15,-2-6-160 0,1-3 352 0,-2 0 64 16,2 1 0-16,-1 1 16 0,-1-2-64 0,0 3-16 15,0 0 0-15,-1 0 0 0,1 0-32 0,-2 0-16 16,2 3 0-16,0-3 0 0,-1 0-144 0,1 1 192 16,0 1-192-16,-1 1 192 0,1 0-192 0,0 0 0 15,0-2 0-15,0 2 0 0,0-3 0 0,0 1 0 16,0 1 128-16,0 1-128 0,1-2 128 0,-2 2-128 16,1-1 0-16,0-2 128 0,0 0-128 0,0 1 0 15,-1 2 0-15,1-3 0 0,0 0 144 0,0 2-144 0,0-1 160 0,-2 2-160 16,2-3 128-16,-1 0-128 0,0-4 0 0,1 4 0 15,-1 4 0-15,-1-2 0 0,2 2 0 0,-1 0 0 16,0 2 128-16,0-2-128 0,-1 1 0 0,2-2 0 16,-1 0 0-16,1 1 0 0,-1-1 0 0,1 3 0 15,0 1 0-15,0-4-128 0,1 2 128 0,-1-1 0 16,0 0 0-16,0-2 0 0,0 4-128 0,0-2 128 16,0 2 0-16,0 0 0 0,1-2 0 0,-1 2 0 15,2-2 0-15,-1 1 0 0,0 0 0 0,0 0 0 16,1-1-192-16,-1 2 192 0,0-3-192 0,-1 2 192 15,1 0 0-15,-1 0-128 0,0 2 128 0,0-1 0 16,-1 1-192-16,1 2 0 0,-1-3 16 0,1 0 0 16,-1 0-144-16,-1-1-48 0,2 1 0 0,-1-1 0 15,1 2-128-15,-1-1-16 0,1 1-16 0,0-3 0 16,0 2-48-16,1 0 0 0,-1-1 0 0,1 3 0 0,1-2 208 0,-1 0 48 16,1 3 0-16,1-2 0 0,-1-1 320 0,0 3 0 15,0-2 0-15,0 2 0 0,0-2 0 0,-1 0 0 16,0 1 0-16,-1 0 0 0,1 0 0 0,-1 1 0 15,0-2 0-15,-1 2 0 0,0-2 128 0,1 2-128 16,-1-1 128-16,-2 0-128 0,2 0 160 0,0 0-160 16,0-2 192-16,1 1-192 0,0 0 160 0,0-1-160 15,0 0 128-15,0-1-128 0,1 2 0 0,0-1 0 16,0 1 0-16,-1-1 0 0,1 3 0 0,1-3 0 16,0 2 0-16,-1 0 0 0,1-2 128 0,-2 1-128 15,1 0 0-15,0-1 128 0,0 0 0 0,-1 1-128 16,2 0 192-16,-2 2-64 0,-2-3-128 0,2 0 192 0,-1 0-192 0,-1 2 192 15,0 0-192-15,1-2 0 0,0 2 0 0,0 1 0 16,-2-1 0-16,1 0 0 0,1 0 0 0,-2 2 0 16,2 0 0-16,0-4-176 0,-1 3 176 0,2-3-128 15,-1 1 128-15,1 0 0 0,1 1 0 0,1-1 0 16,-2 0 0-16,1-1 0 0,1 3 0 0,-2-3 0 16,2 1 0-16,-1 2 0 0,0-3 0 0,0 0 0 15,0 2 0-15,1-6-160 0,-2-2 160 0,0 4 0 16,0 8 0-16,-2 1 0 0,2-3 0 0,-1 2 0 15,0-2 0-15,0 2 0 0,0-2-128 0,-1-1 128 16,1 1-160-16,1 0 160 0,-1-1-128 0,1 3 128 16,-1-2 0-16,1-4 0 0,-2 4 0 0,2-3 0 15,0 2 0-15,0 1 0 0,0-1 0 0,0 0 0 0,0 0 0 16,0-2 128-16,2 2-128 0,-2-3 0 0,1 4 0 0,-1-4 144 16,1 0-144-16,-1 2 0 0,1 0 144 15,-1 0-144-15,0 0 0 0,0-1 144 0,0 2-144 0,0 0 0 16,-1-1 144-16,1 1-144 0,0 3 304 0,-1-3-16 15,0 1 0-15,1-1 0 0,-2 1-16 0,2-3 0 16,-1 4 0-16,1-1 0 0,0-3-80 0,0 2-32 16,0-2 0-16,0 0 0 0,0 2-160 0,0-1 0 15,1 2 0-15,-1-2 128 0,0 0-128 0,0 1 0 16,0 1 0-16,0 0 0 0,0-2 0 0,-1 0 0 16,1 2 0-16,0-2 0 0,-1 2 0 0,0-1 0 15,1 1 128-15,-2-3-128 0,2 4 0 0,-1-3 0 0,1-2 0 0,-1 0 0 16,0 4 0-16,1 1 128 0,-2 3-128 0,1-2 0 15,0 1 0-15,-1-4 128 0,0 4-128 16,1-3 0-16,0-2 304 0,1 2-32 0,-1 0 0 0,-1 0 0 16,1 2 192-16,1-3 48 0,-1 1 0 0,1 0 0 15,-1-2-272-15,1 2-48 0,0-2-16 0,0 3 0 16,0-1-176-16,0 2 160 0,0-2-160 0,1-1 160 16,-1 1-160-16,0 0 0 0,0-1 0 0,0 1 0 15,1 1 0-15,0-3 0 0,-1 4 0 0,2-3 0 16,-1 2 0-16,0 0 0 0,0-1 0 0,1 0 0 15,-1-1-144-15,0 0 144 0,0 1 0 0,-1-1 0 16,1-2 0-16,-1 2 0 0,0 1 0 0,0-1 0 16,0 1 0-16,-1-3 0 0,1 2 0 0,-1 1-160 15,0-4 160-15,0 4 0 0,-1-1 0 0,1 0 0 0,0 0 0 16,0-3 0-16,-1 4 0 0,2-3 0 0,-1 2 0 0,1 1 0 16,0-2 0-16,0 0 0 0,1 1 0 0,-1-3 0 15,0 1 0-15,2 2 0 0,-2-2 0 0,0-2 0 16,0-1 0-16,0 2 0 0,0-3 0 0,0 3 144 15,0 1-144-15,-2 2 160 0,2 1-160 0,-1 2 128 16,-1-2-128-16,-1 2 128 0,1 1-128 0,-1 3 128 16,2-4-128-16,0 0 128 0,0 2-128 0,-1-2 0 15,1-2 0-15,0 0 0 0,1-1 0 0,0 1 0 16,0-2 0-16,0 0 0 0,0 1 0 0,0 0 128 16,0 0-128-16,1-1 192 0,-1 1 0 0,1 0 0 15,-1 3 0-15,2-4 0 0,-2 3-192 0,1-1 192 0,-1 2-192 0,0-1 192 16,0 0-192-16,0 2 0 0,0-3 0 15,-1 2 0-15,-1-2 0 0,1 0 0 0,-1 0 128 0,0 2-128 16,0-3 128-16,-1 1 0 0,2 2 0 0,-1 0 0 16,-1-2 0-16,1 3 0 0,0-3 0 0,1 2 0 15,0-2-128-15,0 0 0 0,1 2 0 0,-1-3 128 16,1 1-128-16,0 2 0 0,0-2 0 0,1 2 0 16,0 1-160-16,0-2 160 0,0-3 0 0,-1 1-144 15,-1 1 144-15,2 0 0 0,1 2 0 0,0 1-128 16,-1 0 128-16,-1 0 0 0,2-1 0 0,-4 0 0 15,2 1 0-15,-1-2 0 0,1 1 0 0,-1-1 0 16,1 0 0-16,-1 2 0 0,1 2 0 0,-2-2 0 16,1 2 0-16,1-1 0 0,0-2 0 0,1 0 128 15,1-2 16-15,-1 3 16 0,0-5 0 0,0 2 0 0,-1 0 160 16,2-1 48-16,-1 1 0 0,1 0 0 0,0-2-176 0,-1 2-48 16,0 0 0-16,0 2 0 0,1-2-144 0,0 3 0 15,-1-1 0-15,1 0 0 0,-1-1 0 0,-1 2 0 16,0 2-144-16,0-2 144 0,0 2 0 0,0-1-160 15,0-2 160-15,0 0-128 0,0 1 128 0,0-1 0 16,0-2 0-16,0-1 0 0,-1 1 0 0,1 0 128 16,1-1-128-16,-1 0 0 0,1 1 144 0,-2 0-144 15,1 0 192-15,0-2-192 0,0 2 416 0,1-1-32 16,0 1 0-16,0 0 0 0,1 0 64 0,-1 1 0 16,1 0 0-16,0 0 0 0,0-4-320 0,-1 2-128 15,2 1 0-15,-2-1 128 0,-1 1-128 0,1-1 0 16,1 0 0-16,-2 1-176 0,0-3 176 0,0 5 0 15,0-3 0-15,-2 1 0 0,2 0 0 0,0 0 0 0,0 1 0 16,2 0 0-16,-2 0 0 0,1 2 0 0,0-3 0 0,-1 2 0 16,1-2 0-16,0 2 0 0,2-2 0 0,-2 3 0 15,0-3 0-15,1-1 0 0,-1 4 0 0,0-7 176 16,0 1 16-16,-1 2 16 0,2 1 0 16,0 2 0-16,-1 3-16 0,1-5-16 0,-1 2 0 0,0-2 0 15,0 3-48-15,0-1 0 0,-1 0 0 0,2 0 0 16,-2-1 144-16,1-1 32 0,-1-1 0 0,0 4 0 15,1-1 0-15,-1-2 0 0,0 2 0 0,1-2 0 16,-1-1-160-16,2 1-16 0,-1 2-128 0,0-4 192 16,0 0-64-16,1 2 0 0,-1-1-128 0,0-2 192 15,-1-1-192-15,1 3 144 0,-1-3-144 0,2 2 128 16,-2 0-128-16,0 0 0 0,0 0 144 0,0 0-144 0,0 1 0 0,0-1 0 16,-2 0 0-16,2 0 0 0,2-2 0 15,-2 2 0-15,0 1 0 0,0-3 0 0,0 1 0 0,0 2 0 16,0-2 0-16,1 2 0 0,-1-2 272 0,0 2-16 15,0 0 0-15,0-3 0 0,0 1 64 0,0-1 16 16,-1 3 0-16,-1-3 0 0,1 2-144 0,0 0-48 16,0 2 0-16,-1-4 0 0,1 4-144 0,-1-1 0 15,0-2 0-15,0 2 128 0,1 1-128 0,-1-1 0 16,1 0 144-16,0-1-144 0,0 0 128 0,0 2-128 16,1-3 128-16,-2 1-128 0,2-2 128 0,-1-2-128 15,1 2 160-15,0 2-160 0,0 0 272 0,-1-1-32 16,1 0-16-16,0-1 0 0,-1-1 32 0,1 1 0 0,0 4 0 15,0 0 0-15,0-1-128 0,0 1 0 0,0-3-128 16,0 2 192-16,1-2-192 0,-1 2 0 0,0-3 0 16,1 0 0-16,-1 0 0 0,0 1 128 0,0 0-128 0,0-1 0 15,0-1 0-15,-1-1 128 0,1-1-128 0,-1 0 0 16,1-2 0-16,-2-1 0 0,0-1 0 0,1-2 0 31,-3 1-304-31,1-5-144 0,1-2-48 0,-3-1-14224 0</inkml:trace>
  <inkml:trace contextRef="#ctx0" brushRef="#br0" timeOffset="58916.04">12457 9618 1951 0,'1'0'0'0,"-1"0"0"0,1 0 0 0,-1 0 176 0,0 0-176 0,2 0 0 0,-2 1 0 0,1-1 0 16,0 0 272-16,0 0 32 0,2 3 0 0,-2-3 0 15,0-3-304-15,-1 3 128 0,2-1-128 0,-1 1 0 16,0-2 176-16,0-2-176 0,-1 1 160 0,0 1-160 16,-1-2 0-16,0 1 0 0,0 0 0 0,-2-1 0 15,1 4-272-15,0-3-160 0,-1 3-16 0,0 0-16 0,2 0 464 0,0 0 0 16,0 0 0-16,-2 0 160 0,2 0-160 0,1 0 0 15,0 1 0-15,1 3 0 0,-2-2 0 0,-2 2 0 16</inkml:trace>
  <inkml:trace contextRef="#ctx0" brushRef="#br0" timeOffset="59098.34">12406 9613 3855 0,'-3'-4'336'16,"1"2"-336"-16,2 2 0 0,0 0 0 15,-1-1 0-15,-1-2 0 0,-3-3 128 0,-4-1-128 16,0-2 160-16,0-1-160 0,-1 4 816 0,2 0 64 15,2 2 16-15,1-1 0 0,1 4 128 0,2-2 16 16,2 1 16-16,0 2 0 0,1-1-608 0,2 1-128 16,2 0-32-16,-1-3 0 0,3 3-288 0,-7 0 0 0,0 0 0 0,0 0 0 15,0 0 0-15,49-7 0 0,-49 7 0 0,0 0 0 16,55-9-896-16,-55 9-96 0,0 0-16 0,68-6 0 16</inkml:trace>
  <inkml:trace contextRef="#ctx0" brushRef="#br0" timeOffset="59499.9">13303 9603 2751 0,'0'0'128'0,"48"3"16"0,-48-3-144 0,0 0 0 0,42 0 0 0,-42 0 0 16,0 0 560-16,50-3 80 0,-50 3 0 0,76-3 16 15,-29 3-208-15,-47 0-64 0,77 0 0 0,-77 0 0 16,52 3-384-16,-52-3 0 0,39 6 0 0,-39-6 0 15,33 10-512-15,-21-4-128 0,-12-6-16 0,21 7-16 16,-11-1 48-16,1-2 16 0,1 1 0 0,2 2 0 0,-2-3 464 0,1 1 144 16,-2-2 0-16,0 0 0 0,-11-3 0 0,0 0 0 15,36 3 0-15,-36-3 0 0,0 0 0 0,0 0 0 16,0 0 0-16,44-3 0 0,-38 3 0 0,-2 0 0 16,0-3 0-16,0 1 0 0,-3 1 224 0,-1 1-48 15,0-3-16-15,-1 3 32 0,-1 0-64 0,0 0-128 16,-2 0 176-16,2 0-48 0,-2 3-128 0,2-3 0 15,-1 0 0-15,2 0 0 0,0 0 0 0,-1 0 0 16,2 0 0-16,0-3 0 0,0 1 0 0,2 0 0 0,-1 0 0 16,1-1 0-16,2 2 352 0,1-2 64 15,-3-2 16-15,3 3 16 0,3-3-448 0,-1 2 0 0,-7 3 0 0,0 0 0 32,0 0-272-32,0 0-128 0,0 0-32 0,57-16 32 0,-57 16 400 0,0 0 0 0,0 0 0 0,0 0 0 15,58-16 0-15,-58 16 0 0</inkml:trace>
  <inkml:trace contextRef="#ctx0" brushRef="#br0" timeOffset="60556.62">10491 9565 2943 0,'-5'-4'256'16,"1"-1"-256"-16,3 4 0 0,1-1 0 15,0 2 0-15,-2-4 160 0,-2-2-160 0,-2-7 128 16,-2 1 384-16,1 0 80 0,-1 2 16 0,2 0 32 0,1 4-32 0,2-1 0 16,-1 4 0-16,3 0 16 0,-1 0 32 0,2 0 16 15,-1 1 0-15,2 0 32 0,-1 0-80 0,2 1-16 16,0-1 0-16,-1 1 16 0,2 1 320 0,-1 0 64 16,2 0 16-16,-2-2 16 0,1 2 0 0,-2 0 0 15,0 0 0-15,1 2 32 0,-1-1-144 0,-1 4-32 16,0-1 0-16,0 2 16 0,0 0-192 0,-1 3-32 15,-1 2-16-15,2 0 32 0,-1-1-496 0,0 3-80 16,0-7-128-16,-1 4 192 16,1 2-896-16,0-2-160 0,0 2-32 0,1 1-9648 0</inkml:trace>
  <inkml:trace contextRef="#ctx0" brushRef="#br0" timeOffset="61170.43">12362 9404 2751 0,'0'0'256'0,"0"0"-256"0,0 3 0 0,0-3 0 16,0 1 1152-16,0 1 192 0,-1 1 48 0,1 4 0 16,0 3 1088-16,0 2 208 0,0 3 64 0,0 4 0 15,0-2-320-15,0 2-64 0,1 2-16 0,-2 1 0 16,1 0-1072-16,-2 1-192 0,0-1-64 0,-2 0 0 15,0-3-816-15,-1-3-208 0,-1 0 0 0,0-4-13216 16</inkml:trace>
  <inkml:trace contextRef="#ctx0" brushRef="#br0" timeOffset="62169.72">14396 9528 1839 0,'1'-1'160'0,"-1"-4"-160"16,0 1 0-16,1 4 0 0,-1-3 1152 0,0 2 192 15,2-1 32-15,-1-2 16 0,0-2 912 0,0 0 176 16,-1 2 32-16,0 1 16 0,0 6 160 0,-2-2 48 16,1 4 0-16,-3 3 0 0,1 0-304 0,0 6-48 15,-2-2-16-15,0 7 0 0,1-3-816 0,0 2-160 0,1 2-48 16,-1 1 0-16,2 1-832 0,-1-2-160 0,2-4-32 0,1 3-16 15,0-3-304-15,2 2-144 0,2-1 16 0,0-3-11728 16,2 0-2352-16</inkml:trace>
  <inkml:trace contextRef="#ctx0" brushRef="#br0" timeOffset="71020.12">7683 10046 911 0,'1'-4'0'0,"0"-2"0"15,0 2 0-15,-1 2 0 0,0-2 336 0,2-1-16 16,0-5 0-16,-1-3 0 0,2-3-96 0,-2-3-32 16,0 4 0-16,-1 5 0 0,-1 0 416 0,0 4 80 15,-2 3 16-15,2-4 0 0,-3 5 304 0,2-1 64 16,-1 2 16-16,1-4 0 0,-2 4-256 0,2-3-64 16,-1 2 0-16,1-2 0 0,1-1-480 0,-1 1-96 15,1 1-32-15,1-3 0 0,0 2-160 0,0-2 0 16,0 1 0-16,1 4-176 0,-1 1 176 0,0-7 0 15,2-3-144-15,-2 2 144 0,0-2 0 0,0 0 0 16,-2-1 0-16,2 1 0 0,0-2 192 0,2 2 0 16,-4-3 0-16,2 3 0 0,0 2 320 0,0 0 80 15,0 2 16-15,0 0 0 0,-1 0-208 0,0 2-32 16,-2 0-16-16,2 4 0 0,0 4 192 0,-2 0 32 16,2 2 16-16,-1-6 0 0,-1 0 368 0,1 0 64 0,-1 9 0 15,2-3 16-15,0-6-112 0,0 0-32 0,1-1 0 0,0 2 0 16,0 3-352-16,1-3-80 0,0 1-16 0,0 4 0 15,-1 4-80-15,2 3-32 0,-2-3 0 0,0-2 0 16,-2-8 208-16,1 4 32 0,-1 6 16 0,-2 1 0 16,1 5 96-16,0 3 16 0,-1 4 0 0,0-1 0 15,1-1-240-15,-2 2-32 0,2-5-16 0,1 4 0 16,-2 1-160-16,0 5-16 0,1 2-16 0,-1 3 0 16,1-1-224-16,1-3 0 0,2-4 0 0,-1-2 0 15,2-2 0-15,-1 3 0 0,1 0 0 0,2 1 0 16,-1 0-480-16,1-3 16 0,-1 2 0 0,-1-3 0 15,2-2-304-15,-2 0-64 0,0 1-16 0,0 1 0 0,1 1 640 0,-1 3 208 16,-1 1 0-16,0-2-160 0,-1 2 160 0,-1-3 0 16,2-2 0-16,0 2 0 0,0-2 0 0,0 1 0 15,0 1 0-15,2-1 0 0,-2-4 0 0,1 5 0 16,0-1 0-16,2 0 0 0,-1 0-192 0,1-3-16 16,-1-3 0-16,1 0 0 15,2 6-272-15,-1-2-48 0,0-2-16 0,-1-2 0 0,2 2 256 0,-2 2 48 16,2 0 16-16,0 2 0 0,1 3 224 0,-1-1 0 15,2-1 0-15,-4-1 0 0,2 3-224 0,0-5 48 16,-1 1 16-16,-2 1 0 16,2 4-288-16,-3-2-64 0,2-4-16 0,-2-1 0 15,0 1-80-15,0 7-16 0,1 1 0 0,-1 1 0 0,0-10 240 0,0 1 32 16,2 5 16-16,-1 0 0 0,2-1 336 0,0-1-176 16,1-3 176-16,-2 1-128 0,4-5 128 0,-2 0 0 0,1 2 0 15,0-2 0-15,0 0 0 0,0 3 0 0,0-3 0 0,1 4 0 16,-2 5 0-16,0-1 0 0,-2 0 0 0,0 0-128 31,0 1-256-31,-1-6-32 0,0-2-16 0,-2 4 0 16,0 3-96-16,-1 0-32 0,0 1 0 0,-1 0 0 15,1-2 16-15,0 0 0 0,0 1 0 0,1 1 0 16,0-5-48-16,0 1-16 0,0 1 0 0,0-3 0 16,2 0-16-16,-1 0 0 0,1 1 0 0,-1-2 0 0,4-4-80 0,-4 3-32 15,2 3 0-15,-1 0 0 0,0 2 304 0,0-1 64 0,-1-7 16 0,0 4 0 16,-1 4 192-16,0 1 160 0,0-5-208 0,0-2 80 0,0 3 128 0,-1 1 0 15,0 1 0-15,-1-2 128 0,1 0 48 0,-1 0 16 16,1-3 0-16,-2-3 0 0,1 5-64 0,-2-5 0 16,3 0 0-16,-1-1 0 0,0 0-128 15,-2 2 0-15,1 2 0 0,-2 0 0 0,1 1 0 0,0-3 0 16,2-2 0-16,-1 2 0 0,-1 3 0 0,1-1 0 16,-1-2 0-16,2 1 0 0,-2-2 0 0,1 2 0 15,1-5 0-15,-1 2 0 0,2-4 144 0,0 1 0 16,0-3 0-16,0 0 0 0,-1 4 96 0,2-2 16 15,0 2 0-15,-1-6 0 0,1 2-32 0,0-3 0 16,-1 3 0-16,0 0 0 0,-1-1-224 0,1 0 0 16,-1 2 128-16,-2 3-128 0,0 1 0 0,0-1 128 15,1 3-128-15,-1-3 0 0,0 4 0 0,-1 2 0 16,3-3 0-16,-2 0 0 0,1 4 0 0,0-3 176 16,1 0-176-16,-1-2 160 0,2 2 288 0,1-2 64 15,-1 3 16-15,1-3 0 0,1 1 544 0,-1-3 96 0,2-3 32 0,0-2 0 16,-1 1-496-16,1-2-112 15,1 3-16-15,-1 2 0 0,1-3-448 0,-1 0-128 0,1 1 0 0,-1-4 0 16,-1 0 0-16,1-2 0 0,0 2 0 0,1-3 0 16,1 2 0-16,0-1 0 0,1 4 0 0,0-1 0 15,0-4 0-15,0 0 0 0,0 4 0 0,1-1-128 16,0 2 128-16,0-4 0 0,1 2 0 0,-1-3 0 16,0-3 0-16,-1 3-128 0,0 5 128 0,1-1 0 15,2-3 0-15,-1 4 0 0,0-3 0 0,2 3-128 16,0-2 128-16,-1 0 0 0,1 0 0 0,1 1-128 15,0 0 128-15,1-2-208 0,-2 1 80 0,-1-3 128 16,2 3 0-16,1 0 0 0,2 4 0 0,-1-2 0 0,0-1 0 16,1-1 0-16,-5-2 0 0,2 1 0 0,4-2 0 0,-4 0 0 15,-3 1 0-15,1-1 0 0,4-1 0 0,-12 1 0 16,0 0-128-16,58-6 128 0,-58 6-336 0,0 0 0 16,57-12 0-16,-57 12 0 15,0 0-80-15,0 0-16 0,67-13 0 0,-67 13 0 0,0 0 176 0,55-3 16 16,-55 3 16-16,0 0 0 0,63 2 224 0,-63-2 0 15,0 0-160-15,59 1 160 0,-59-1-128 0,44 6 128 16,-44-6-160-16,51 3 160 0,-51-3-144 0,46 6 144 16,-46-6-128-16,0 0 128 0,59 0 0 0,-59 0-128 15,39 6 128-15,-19-2 0 0,-5-4 0 0,-15 0 0 16,0 0 0-16,53 0 0 0,-35 0 0 0,-1 3 0 16,1 0 0-16,2-2 128 0,-20-1-128 0,47 3 128 0,-47-3-128 15,52-3 128-15,-52 3-128 0,0 0 0 0,72-11 0 16,-72 11 0-16,0 0 0 0,73-11 0 0,-73 11 0 0,60-4 0 15,-60 4 0-15,56-6 0 0,-56 6 0 0,0 0 0 16,68-3 0-16,-49 6 0 0,-3-3 0 0,1 3 0 16,3 3 0-16,0 0 0 0,-20-6 0 0,0 0 0 15,56 4 0-15,-56-4 0 0,50 6 0 0,-50-6 0 16,52 0 128-16,-52 0-128 0,57 0 160 0,-57 0-160 16,54-2 800-16,-54 2 64 0,0 0 16 0,80-17 0 15,-80 17-16-15,61-2 0 0,-61 2 0 0,56-7 0 16,-56 7-368-16,0 0-80 0,62-13-16 0,-62 13 0 15,44 4-400-15,-20 1 0 0,-3-1 0 0,-21-4 0 16,0 0 0-16,55 0 0 0,-37 2 0 0,1 3 0 16,0-3 0-16,-4-2 0 0,-3 0 0 0,2-2 0 0,-14 2 0 15,0 0 0-15,66 2 0 0,-66-2 0 0,0 0 0 0,71-9 0 16,-71 9 0-16,0 0 0 0,67-19 0 0,-67 19 0 16,0 0 0-16,58-22 0 0,-58 22 0 0,0 0 0 15,64-26 0-15,-64 26 0 0,0 0-176 0,57-22 176 16,-57 22-128-16,0 0 128 0,56-7-144 0,-56 7 144 15,0 0-160-15,55-2 160 0,-55 2 0 0,0 0-144 16,56 0 144-16,-39 2 0 0,1-2 0 0,-2 0 0 16,0 0 0-16,-3 0-128 0,-13 0 128 0,0 0 0 15,0 0 0-15,57-2 0 0,-57 2 0 0,0 0 144 16,0 0-144-16,48-3 0 0,-36 2 128 0,0-1-128 16,-12 2 0-16,0 0 0 0,0 0 0 0,57 0 0 15,-42 3 0-15,-1 2 0 0,3-1 0 0,-1-1 0 0,0 0 0 0,-1 0 0 16,2-3 0-16,-1 0 0 0,-1 0 0 0,-15 0 0 15,0 0 0-15,55 7 0 0,-55-7 144 0,0 0-144 16,61 3 0-16,-61-3 128 0,0 0-128 0,53 3 0 16,-37-3 0-16,-16 0 0 0,0 0 0 0,51 3 0 15,-36 1 0-15,-2-2 128 0,1 4-128 0,-2-5 0 16,1 2 0-16,-2-2 0 0,1 5 0 0,2 0 0 16,-1-1 0-16,2-1 0 0,3 2 0 0,-2-6 0 15,-16 0 0-15,0 0 0 0,49 4 0 0,-49-4 0 0,0 0 128 0,53-2-128 0,-53 2 176 0,0 0-176 31,62 0 448-31,-62 0 0 0,0 0-16 0,59-5 0 16,-59 5-160-16,0 0-16 0,50 0-16 0,-36 0 0 16,-5 0-240-16,4 0 0 0,2 1 0 0,1 1 0 15,0 0 0-15,0 0 0 0,0-2 0 0,-16 0 0 0,0 0 0 0,0 0 0 16,67-2 0-16,-67 2 0 0,0 0 0 0,0 0 0 16,73-14 0-16,-73 14-160 0,0 0 160 0,60-16 0 15,-60 16 0-15,0 0 0 0,58-6 0 0,-58 6 0 16,0 0 0-16,58 0 0 0,-58 0 0 0,0 0 0 15,49 2 0-15,-33-1 0 0,-1 2 0 0,-15-3 0 16,0 0 0-16,49 4 0 0,-49-4 0 0,0 0 0 16,50 2 0-16,-50-2 0 0,0 0 0 0,0 0 0 15,58 0 0-15,-58 0 0 0,0 0 0 0,53-6 0 16,-53 6 0-16,0 0 0 0,0 0 0 0,64-4 0 16,-64 4 0-16,0 0 0 0,0 0 0 0,55 5 0 15,-44-2 0-15,-1-1 0 0,1 2 0 0,-1-2 0 0,1 2 0 16,-1-4 0-16,-1 2 0 0,1 0 0 0,-1 0 0 0,1-2 128 15,-1 0-128-15,0 0 0 0,0 1 0 0,2-2 0 16,-3 1 0-16,0-2 0 0,1 0 0 0,0 2 0 16,-1-2 128-16,1-1-128 0,0 2 160 0,1-1-160 15,-2 2 320-15,2-4-48 0,-1 4 0 0,-1-2 0 16,1 2-64-16,1-3-16 0,0 2 0 0,-2-2 0 16,0 2-192-16,1 1 0 0,0-2 0 0,3 2 0 15,-3 0 0-15,1 0 0 0,0 0 0 0,0 0 0 16,-1 0 0-16,-1 2 0 0,0-2 0 0,-1 0 0 15,-1 1 0-15,2-1 0 0,-2 3 0 0,1-3 0 16,2 0 0-16,0 0 0 0,-1 0 0 0,1-3 0 16,1 2 0-16,0-1 0 0,1 2 0 0,-11 0 0 15,0 0 0-15,0 0 0 0,57-19 0 0,-57 19 0 0,0 0 0 0,0 0 0 16,61-20 0-16,-61 20 0 0,0 0 0 0,0 0 0 16,0 0 0-16,56-16 0 0,-46 14 0 0,-1 2 0 15,-2 0 128-15,1 0-128 0,-1 2 0 0,1-2 0 16,-1 0 0-16,0 4 0 0,2 0 0 0,0-2 0 15,-2-4 0-15,2 2 0 0,-1-4 0 0,1 4 0 16,0-2 0-16,-1 0 0 0,0 2 0 0,1 0 0 16,-3 0 0-16,0 2 0 0,1-2 0 0,1 2 0 15,0 2 0-15,0-4 0 0,-1 2 0 0,-1-1 0 16,2 2 0-16,-3-1 0 0,0 2 0 0,1-1 0 16,-1-2 0-16,1 1 0 0,1 1 0 0,0-3 0 15,-1 1 0-15,0 1 0 0,1-2 0 0,1 0 0 16,-1 0 0-16,2 0 0 0,-2 0 0 0,2 0 0 0,-2 0 0 0,2 0 0 15,0 0 0-15,-1-2 0 0,2 2 128 16,-1 0-128-16,0 2 0 0,-1 0 176 0,1 3-176 0,-2-5 160 16,2 1-32-16,-2-1 0 0,3 2 0 0,-1-2 0 15,1 3-128-15,0-3 128 0,0 0-128 0,0 0 128 16,1 0-128-16,1 0 0 0,0 0 0 0,1-3 0 16,-1 1 0-16,-12 2 0 0,0 0 128 0,0 0-128 15,57-11 0-15,-57 11 0 0,0 0 0 0,0 0 128 16,0 0-128-16,62-6 160 0,-52 3-160 0,-2 3 160 15,2 0-160-15,-1 0 192 0,0 3-192 0,-2 0 192 16,0 0-192-16,-2-2 0 0,2 3 0 0,-1 1 0 16,-1-4 0-16,1 4 0 0,0-1 0 0,0-2 0 15,0 4 0-15,2-5 0 0,-2 2 0 0,0-3 0 16,2 1 0-16,-2-1 0 0,1 3 0 0,-1-6 128 0,2 3-128 0,-1-1 0 16,-1 1 144-16,-1-4-144 15,2 2 256-15,-3-2-32 0,1-1 0 0,-1 4 0 0,0 1-96 0,0 0-128 16,-2-3 176-16,2 0-176 0,-2-2 0 0,1 1 0 15,-1 4 0-15,-1 0 0 0,3 0 0 0,-1-4 0 16,-1-2 0-16,1 0 0 0,0 0 0 0,0 2 0 16,0 0 0-16,1-1 0 0,-1 2 0 0,-1-1 0 15,1-1 0-15,-2 4 0 0,1 1 0 0,-1-3 0 16,1-7 0-16,-2 0 0 0,1 2 0 0,0 0 0 16,0 2 0-16,-1 0 0 0,3 0 0 0,-2 0 0 15,2-1-144-15,-2 1 144 0,1 0-192 0,1-3 32 16,-1 2 16-16,0 1 0 0,-1 2 144 0,0-2-160 0,0 4 160 0,-1-5-160 15,0 4 160-15,-1 0 0 0,1 2 0 0,0 1 128 16,0-3-128-16,-1 0 0 0,0 0 0 0,-1 0 0 16,1 0 0-16,-1-1 0 0,2 1 0 0,-2-4 0 15,2 5 0-15,0 2 0 0,2-4 0 0,-1 4 0 16,0 0 0-16,0 2 0 0,2 0-176 0,-1 2 176 31,1 1-624-31,-1 1-16 0,2 1-16 0,-2 2 0 16,2-3-176-16,0 4-16 0,1-3-16 0,-2 2 0 0,1-3 576 0,0 0 112 0,0 1 32 0,-1-1 0 15,1-5 144-15,1 1 0 0,0 1 0 0,-1-3 0 16,1-3 288-16,-2 3 32 0,1 0 16 0,-2-3 0 16,2-2 432-16,-3 1 96 0,2 0 16 0,-2-2 0 15,-1 0-224-15,1 0-32 0,-1 0-16 0,-1-3 0 16,1 2-288-16,-1-2-48 0,0 2-16 0,-1-3 0 0,1 3-256 0,0-1 0 16,0-2 0-16,1 1 0 0,0 3 0 0,0-4 0 15,1-2 0-15,0-4 0 0,0 2 0 0,2-2 0 16,-1-5 0-16,2-1-144 0,-2 0 144 0,2-3 0 15,0 1 0-15,0 1 0 0,-2 1 0 0,1-2 0 16,-1 2 0-16,-2-3 0 0,1 0 0 0,-2 2 0 16,0 2 160-16,0 1-160 0,-2-1 192 0,-1 1-64 15,2 4-128-15,-2-5 192 0,-1 1-48 0,2-2-16 16,-1 0 0-16,0-5 0 0,2-2-128 0,0 1 128 16,1 4-128-16,1-4 128 0,0-3-128 0,0-1 128 15,1-5-128-15,2 1 128 0,-2-1-128 0,2 5 128 16,-1 1-128-16,-1 2 128 0,1 3-128 0,-2 1 192 0,1 3-192 0,-1-4 192 15,0-2-48-15,0-7 0 0,0 1 0 0,0-1 0 16,-1 0-16-16,-1 1 0 0,0-3 0 0,-1-2 0 16,0 1-128-16,-1 3 0 0,1 7 144 0,0-1-144 15,0 5 0-15,0-2 128 0,0-6-128 0,1-7 0 16,-1 2 0-16,1-1 0 0,0-3 0 0,1 0 0 16,1-1 0-16,0-1 0 0,0 1 0 0,-1 1 0 15,1 8 0-15,-2 0 0 0,-1 4 0 0,1-2 0 16,-1 2 0-16,-1-2 0 0,2 2 0 0,-2-6 0 15,0 4 0-15,0-1 0 0,0-3 0 0,0 1 128 16,0-4-128-16,2 3 0 0,-1 0 0 0,2 7 0 16,-1-1 0-16,1 3 0 0,1 5 0 0,-2-1 0 15,2-9 0-15,0-1 0 0,2-3 0 0,-2 1 0 16,1 2 0-16,0 0 0 0,0-2 0 0,0 2 0 16,-1 0 0-16,0 0 0 0,0 3 0 0,0 2 0 0,-1 4 0 0,0 0 0 15,-1 2 0-15,-1 1 0 0,1-2 0 0,0 1 0 16,0 1 0-16,-1-2 0 0,3 1 0 0,-2-2 0 15,1-2 0-15,-1-2 0 0,2 3 0 0,0 2 0 16,0-3 0-16,0 3 0 0,0-3 0 0,2 2 0 16,-2 2 0-16,1 1 0 0,0 1 0 0,0 1 0 15,2 2 0-15,-1 0-128 0,0 1 128 0,-1 2 0 16,0 4 0-16,0-1 0 0,1 0 0 0,-2-3 0 16,0 4 0-16,-2 0 0 0,2 3 0 0,-1 2 0 15,-1-2 0-15,-1 2 0 0,-1 2 0 0,1-2 0 16,-1 4 0-16,0-3 128 0,-1 3-128 0,2 3 0 15,-1-3 0-15,0 4 0 0,-1-2 0 0,0 2 0 16,0 2 0-16,-1-2-128 0,1 1 128 0,2-2 0 0,-1 1 0 0,1-4 0 16,0 3 0-16,-2-2 0 0,0 1 0 0,0-2 0 15,1-2 0-15,0 1 0 0,1-2 0 0,-1-1 0 16,-1 1 0-16,0-4 0 0,0 3 0 0,-1 0 0 16,0 0 0-16,1 2 0 0,-1-5 0 0,1 6 0 15,0-1 0-15,-3-2 0 0,-2 2 0 0,-3-2 128 16,-3 1-128-16,-4 0 0 0,0 0 0 0,0 1 128 15,1 0-128-15,-1 0 0 0,-1 1 0 0,-1 1 0 16,0-3 0-16,-1 3 128 0,1 0-128 0,-2 0 0 16,1-2 128-16,-2 1-128 0,0 1 128 0,-1 0-128 15,3-3 144-15,-3 3-144 0,0-2 192 0,-1 2-192 16,-1 0 192-16,1 0-64 0,-2 0 0 0,-1 0-128 16,1 0 144-16,-1 0-144 0,0 0 0 0,-3 0 144 0,-1 0-144 0,-1 0 0 15,2 2 144-15,0 1-144 0,1-3 160 16,-3 0-32-16,-2 3-128 0,0-3 192 0,0 0-192 15,1 0 0-15,-1 0 128 0,0 0-128 0,4 0 0 0,-1 0 0 16,-2 0 0-16,-2 0 0 0,-1 3 0 0,0-3 0 16,0 0 0-16,1 0 0 0,-1 1 0 0,0 1 0 15,2-2 0-15,0-2 0 0,2 2 0 0,1-1 0 16,2-2 0-16,-3 1 0 0,-1 1 0 0,5-4 0 16,4 3 0-16,-4 0 0 0,-6 2 336 0,-6-3-16 15,-1 2-16-15,0 1 0 0,1 0-96 0,-1 0-16 16,1 0 0-16,0 0 0 0,-1 1-64 0,2-1-128 15,0 0 176-15,-1 3-176 0,-1-3 0 0,0 0 0 16,1 0 0-16,5-3 0 0,3 2 0 0,-1-3 0 0,-1 2 0 16,-1 0 0-16,2-2 0 0,-1 0 0 0,1 2 0 15,0-2 0-15,0-1 0 0,-1 4 0 0,1-4 0 0,0 1 0 16,2 3 0-16,3-4 128 0,2 4-128 0,-3-4 0 16,-1 1 128-16,-3 2-128 0,1-3 0 0,1 2 0 15,0-1 0-15,-1 2 0 0,-3-2 0 0,3-1 0 16,-2 2 0-16,1-5 0 0,2 2 0 0,1 1 0 15,0 1 0-15,-2 1-144 0,0-7 144 0,2 4 0 16,1-1 0-16,0 2 0 0,-1 2 0 0,0-1-128 16,-2 2 128-16,0 0 0 0,-3 0 0 0,0-1 0 15,2 2 0-15,2-1 0 0,0 2 0 0,0 2 128 16,-1 3-128-16,2-4 144 0,-1-6-144 0,2-2 160 16,-1 1 32-16,-1 0 0 0,1-1 0 0,1 4 0 15,-2-4-192-15,0 1 0 0,-2 0 0 0,3 2 128 0,-1-1-128 16,2 4 0-16,2 5 0 0,-3-7 0 0,-3-3 0 0,1 0 0 15,3 5 0-15,-1-2 0 0,1-3 0 0,-2 2 128 16,2 4-128-16,-2-3 128 0,-4 0 16 0,3 0 0 16,0 0 0-16,3 1 0 0,1 0-144 0,3 0 160 15,2-2-160-15,0 1 160 0,0 0-160 0,0-1 0 16,1 2 0-16,0-2 0 0,2-1 0 0,-1 1 0 0,2 1 0 0,0-1 0 16,-2 2 0-16,2-2 0 15,1 4 0-15,-3 0 0 0,2 0 0 0,-1 0 0 16,0 0 0-16,1 1 0 0,2 2 0 0,-1-1 0 15,-2-2 0-15,2 1 0 0,1 2 0 0,0-3 0 16,-1 0 0-16,-2 0 0 0,0 3 0 0,4-3 0 16,3 0 0-16,-3 0 0 0,-3-2 0 0,1 1 0 15,0-2 0-15,0 2 0 0,0 1 0 0,0-2 0 0,0-1 0 0,0 2 0 16,1 1 0-16,0-3 0 0,3 3 0 0,-1 0 0 16,4 0 0-16,-2 0 0 0,-1 0 0 0,4 3 0 15,2-3 0-15,-2 0 0 0,-1 4 0 0,0-4 0 16,0 2 0-16,2-1 0 0,-2 2 0 0,3-2 0 15,1 1 0-15,0 1 0 0,-2-3 0 0,-2 1 0 16,2-1 0-16,-1 0 0 0,0 0 0 0,0 0 0 16,-1 0 0-16,0 0 0 0,-1 3 0 0,2-3 0 15,1 0 0-15,-1 0 0 0,-2 0 0 0,0 0 0 16,2 2 0-16,-1-2 0 0,1 0 0 0,0 1 0 16,1-1 0-16,0 0 0 0,2 3 0 0,-1-3 0 0,2 0 0 0,0 0 0 15,3 2 0-15,-1-2 0 0,0 4 0 0,1-4 0 16,1 3 0-16,0-2 0 15,2 1 0-15,-2-1 0 0,1 2 0 0,-1 1 0 0,3-2 0 0,-2 2 0 16,0-2 0-16,0 1 0 0,0 0-128 0,-1 1 128 16,1 2-160-16,-1-2 160 0,0-1 0 0,1-1 0 15,-1-1-128-15,0 2 128 0,2-1 0 0,-1-2 0 16,-1 1 0-16,0-1 0 0,1 3 0 0,2-3 0 16,-2 2 0-16,2-2-144 0,-2 2 144 0,2 0-128 15,-1 2 128-15,1-2-128 0,-1 0 128 0,1 0-160 16,-1 0 160-16,1 2-160 0,-1-1 160 0,2-2 0 15,-1 1-144-15,-1 0 144 0,2 0 0 0,-2 1 0 16,2 0-144-16,-1 0 144 0,0 0 0 0,-1 0 0 16,0-2 0-16,1 2 0 0,0 0 0 0,1 0 0 15,-1-2 0-15,1 0 0 0,1 3 0 0,-2-3 0 0,1 2 0 16,1-1 0-16,-1 2 0 0,0-2-128 0,1 2 128 0,0 0 0 16,1 1-192-16,-1 2 192 0,1-1-192 0,-1 1 192 15,1-1-192-15,-1 4 192 0,2-4-192 0,-2 4 192 16,1 2-192-16,0 0 64 0,1 4 128 0,2 1-208 15,0 4-48-15,0-2 0 0,2 7 0 0,-1 2 0 32,1-3-512-32,-1 4-96 0,1-1-32 0,-1 3 0 0,1 1-544 15,-2 3-112-15,1 0-32 0,0 3 0 0,0-1 144 16,-2-2 32-16,1-3 0 0,2 0 0 0,-1-1 640 0,1 4 144 16,2 0 32-16,-2 4 0 0,3 2 288 0,-2-1 64 0,3 4 16 0,-1 0 0 15,-1 1 224-15,0-4 0 0,0-1-160 0,1-1 160 16,-2-1 0-16,1 0 0 0,-2-1 0 0,0 2 128 0,-1-1-128 0,0 3 160 15,1 0-160-15,-2 3 160 0,0 0 32 0,-2-5 0 16,2 1 0-16,-2-12 0 0,0-4-32 0,0 3 0 16,2 7 0-16,1 8 0 0,0 3-160 0,0 0 0 15,1 2 0-15,-1 2 128 0,0-1-128 0,-2-1 0 16,2-1 0-16,-2 0 0 0,1-4 0 0,-1-5 0 16,0-5 0-16,-1 5 0 0,2 9 176 0,-3 7 48 15,2 0 16-15,-1 4 0 0,-1 0 416 0,2 0 96 16,1-6 16-16,-2-3 0 0,3-4-128 0,0 3 0 15,0 0-16-15,1 0 0 0,0-1-256 0,-1 3-48 16,1 2-16-16,1-4 0 0,-1-2-48 0,-1-1-16 0,1 1 0 0,1-1 0 16,-1 3-240-16,-1-3 0 15,2 0 128-15,-4 1-128 0,1 3 0 0,-2 1 128 0,1-1-128 16,-1-1 0-16,1 0 256 0,1 4-64 16,1 1 0-16,0-2 0 0,1-3 976 0,-3-3 192 0,1 1 48 0,0-1 0 15,0 1-992-15,-2-5-192 0,0-1-32 0,0-1-16 31,-1-1-1040-31,-2-2-208 0,-1-3-32 0,0-4-8704 0,-2-2-1744 0</inkml:trace>
  <inkml:trace contextRef="#ctx0" brushRef="#br0" timeOffset="105958.46">6018 13482 911 0,'-5'-1'0'0,"0"-1"0"0,3 4 0 0,-1-2 0 16,2 0 432-16,0 0 0 0,-1 1 0 0,-3 2 0 16,-3-2-256-16,1 2-48 0,3-3-128 0,-1 0 192 15,0 0-192-15,0-4 0 0,3-2 0 0,0-4 0 16</inkml:trace>
  <inkml:trace contextRef="#ctx0" brushRef="#br0" timeOffset="107625.12">5772 13229 2751 0,'0'-4'256'0,"0"-1"-256"16,0 4 0-16,0 1 0 0,1 0 752 0,-1-2 96 15,0 2 32-15,2-4 0 0,-2-1 944 0,-2 4 192 0,2 2 32 0,-1 4 16 16,0-1-240-16,0 2-48 0,0 0-16 15,-1 1 0-15,4 2-496 0,-2-3-112 0,1 0 0 16,0-2-16-16,1-1-512 0,1-2-112 0,1-1 0 0,-1-1-16 16,2-2-496-16,-1-1 0 0,1 1 0 0,0 0-160 15,-1 1 160-15,-1-2 256 0,1 0-64 0,-3-2-16 16,-1 2 80-16,0 4 0 0,2 0 16 0,-1-2 0 16,-1 2-272-16,0 0 160 0,0 0-160 0,1 2 128 15,0 2-128-15,0 0 0 0,2-2 0 0,-2 4 128 16,2-2-128-16,-1 2 0 0,1 1 0 0,-1-1 0 15,1-5 0-15,-1 1 0 0,0-2 0 0,0 3 0 16,0-3-160-16,-1 0 160 0,2 0 0 0,-2 0-144 16,0 1 144-16,1-1 0 0,-1-1 0 0,-1-2 0 15,0 1 224-15,0 1-32 0,0-2 0 0,0 0 0 16,1 0 208-16,-1-1 48 0,1 2 0 0,2 1 0 0,-1-2-320 16,1-1-128-16,2 2 0 0,-2 0 128 0,2 0-128 0,0 2 0 15,-1 2 0-15,2 0 0 0,-1 0 0 0,0-2-176 16,0 4 176-16,1-4-128 0,-1 3 128 0,0-2 0 15,0 1 128-15,1-2-128 0,-1 3 336 0,0-2 0 16,0-1 0-16,0 3 0 0,1-3 48 0,-1 1 0 16,-1-1 0-16,1 2 0 0,-2 1-176 0,1 0-16 15,0 0-16-15,1 1 0 0,-1-1-176 0,-1 2 0 16,1 3 0-16,0-2 0 0,-1 0 0 0,2-2 0 16,-1 4 0-16,1-1 0 0,-1-1 0 0,-1 0 0 15,1 0 0-15,1 2 0 0,-1-2 0 0,1-3 0 16,0 2 0-16,-2-1 0 0,2-4 0 0,0 1 160 15,1-1-160-15,1-1 160 0,-1-1-160 0,0-2 0 0,1 0 0 16,0-2 0-16,0-3 0 0,-1 2 0 0,-6 7 0 0,0 0 0 16,0 0 144-16,0 0-144 0,34-46 160 0,-34 46-160 15,0 0 176-15,0 0-176 0,18-46 192 0,-15 38-192 16,-1 2 144-16,1 4-144 0,-2 2 0 0,-1 0 144 16,1 2-144-16,-1 0 0 0,1-1 0 0,-1 4 0 15,3-3 0-15,-2 2 0 0,1 0 0 0,1-1 0 16,1 0 0-16,-1-3 0 0,1 0 0 0,1 3 0 15,1-3 0-15,2-3 0 0,-1 0 0 0,-1 0-176 16,-6 3 176-16,0 0 0 0,0 0 0 0,0 0-128 16,48-38 128-16,-48 38 0 0,0 0 0 0,0 0 0 15,0 0 0-15,0 0 0 0,0 0 0 0,0 0 0 16,51-37 0-16,-48 37 0 0,-1-1 0 0,1 1 0 0,-1 0 0 0,1 0 0 16,-1 1 0-16,-1 1 0 15,2-2 0-15,-1 1 0 0,1 2 0 0,-1 1 0 0,2-2 0 0,0 2 0 16,-1 1 0-16,1 1 0 0,0-2 0 0,-2 2 0 15,3 0 0-15,-1 1 0 0,-1 2 0 0,2 1 0 16,-1-1 0-16,0-3 0 0,1 1 0 0,-1-1 176 16,0 1-176-16,1-5 192 0,0-1-192 0,2-2 0 15,0-1 0-15,0-5 0 0,2-2 0 0,-9 9 0 16,0 0 0-16,0 0 0 0,38-51 0 0,-38 51 0 16,0 0 0-16,39-53 0 0,-39 53-160 0,0 0 160 15,0 0 0-15,47-51-144 0,-47 51 144 0,0 0-208 16,0 0 80-16,0 0 128 0,0 0-224 0,0 0 80 0,0 0 16 15,0 0 0-15,58-26-96 0,-53 30-16 0,0-2 0 0,0 2 0 16,0 2-16-16,1-2-16 0,0 2 0 0,1 0 0 16,1-2 272-16,0 0 0 0,0 1 0 0,-2-2 0 15,0 0 0-15,3-3 0 0,0 1 0 0,0-1 0 16,1 0 0-16,-1 0 0 0,1-1 0 0,0-2 0 16,-2 1 0-16,1-2 0 0,-1 3 0 0,-2-2 0 15,1 1 0-15,1 1 0 0,-1-2 0 0,0-1 0 16,1 0 0-16,-1 0 0 0,3-2 0 0,0 2 0 15,-10 4 0-15,0 0 0 0,0 0-128 0,0 0 128 16,53-35 0-16,-43 32 0 0,1 0 0 0,-1-1 0 16,-1 4 0-16,-2 2 0 0,-1-2 0 0,1 2 0 15,-3 1 0-15,1 0 0 0,0 0 0 0,0 3 0 16,-1-1 0-16,0 1 0 0,-1 0 0 0,2 3 144 16,-1-3-144-16,1 0 128 0,0 2-128 0,0-3 128 15,1 1-128-15,-1-1 0 0,1 0 0 0,2-4 128 0,-2 1-128 0,2-2 0 16,1 0 0-16,1-3 0 0,-1 0 0 0,-1-3 0 15,0 2 0-15,0-2 0 0,-8 6 0 0,0 0 0 16,0 0 0-16,0 0 0 0,0 0 0 0,42-48 0 16,-37 42 0-16,0-5 0 0,-5 11 0 0,0 0 0 15,28-46 0-15,-28 46 128 0,0 0-128 0,27-46 0 16,-27 46 0-16,0 0 0 0,0 0 0 0,0 0 0 16,44-44 0-16,-36 42 0 0,-2 0 0 0,-1 2 0 15,1 4 0-15,-1 1 0 0,-1-2 160 0,-1 1-160 16,2 5 192-16,0 1-192 0,1-1 336 0,-1 4-32 15,0-1-16-15,0 2 0 0,0 1-128 0,-1-9-32 16,-3 0 0-16,2-2 0 0,-1 2-128 0,-1 0 192 16,2 0-192-16,-2 0 192 0,0 2-64 0,2 3 0 0,1 3 0 0,-1-2 0 15,2 0 32-15,-1-2 0 0,-3-4 0 0,0-4 0 16,1 3-160-16,0-5 160 0,1 1-160 0,0-1 160 16,2-4-160-16,1-2 0 0,-6 6 0 0,0 0 128 0,0 0-128 0,36-48 160 0,-36 48-160 0,0 0 160 31,32-56-160-31,-32 56 0 0,0 0 0 0,28-48 0 15,-28 48 0-15,0 0 0 0,0 0 0 0,0 0 0 16,0 0 0-16,0 0 0 0,0 0 0 0,0 0 0 16,0 0 0-16,6 6 0 0,-14 10 0 0,1 0 0 15,0 3-528-15,-2 3-48 0,-2 4 0 0,0 2 0 16,-1 1-896-16,3-2-176 0,0 1-32 0,3-2-16 16,2-3-544-16,3-2-128 0,2-5 0 0,5-4-16 15,2-6 448-15,3-6 80 0,-11 0 32 0,0 0-4544 16</inkml:trace>
  <inkml:trace contextRef="#ctx0" brushRef="#br0" timeOffset="109659.17">14557 13229 3839 0,'0'-4'336'0,"0"2"-336"0,0-1 0 0,0 2 0 16,0-1 464-16,0-1 32 0,-2-1 0 0,1-3 0 16,0-5-64-16,-2-1-16 0,1 3 0 0,0 4 32 15,-2 1 160-15,0 4 32 0,0 5 0 0,1-4 32 16,-2 0 96-16,1 2 0 0,-1 2 16 0,0 2 0 15,1 0-144-15,1 0-16 0,-1 1-16 0,0 0 32 16,2 2 192-16,-2-3 48 0,2 0 0 0,-1 0 0 16,2-2 208-16,0-2 64 0,-1 2 0 0,2 0 32 15,-1-4-304-15,1 2-64 0,0 0-16 0,0 0 32 16,0-2-528-16,0 2-112 0,0-2-32 0,0-2 0 16,1 2-160-16,1 0-176 0,-1-4 48 0,0 2 128 15,2-2-208-15,-1-5 48 0,1 0 16 0,-3 9 144 0,0 0 0 0,0 0 0 16,0 0 160-16,0 0-32 0,26-45 32 0,-26 45 16 15,0 0 0-15,0 0 0 0,0 0 80 0,0 0 0 16,0 0 16-16,0 0 0 0,0 0 240 0,0 0 32 16,0 0 16-16,0 0 0 0,0 0 208 0,0 0 64 15,0 0 0-15,37 7 0 0,-36 0-496 0,0-2-80 16,-1-2-32-16,1 1 0 0,-1-2-224 0,2 1 0 16,-2-2 0-16,1-1 0 0,0-1 0 0,0-2 0 15,1 3 0-15,-1 0 0 0,0 0 0 0,2-3 0 16,-1 0 0-16,2 0 0 0,-2-4 0 0,3 2 0 15,-1 1 0-15,0-1 144 0,-1 1 16 0,0 0 0 16,-1-1 0-16,2 2 0 0,-2-1-160 0,2 0 0 0,1 2 144 0,-1-2-144 16,-1 1 0-16,1 3 0 15,0 0 0-15,-2 0 0 0,2-3 0 0,-1 3 0 0,0 1 0 16,1 4 0-16,0 1 144 0,-2 2 16 0,2-2 0 0,-2 0 0 16,2 0 64-16,-2-3 16 0,2 0 0 0,0 3 0 15,0 1-240-15,-2-4 128 0,1 1-128 0,-2-2 0 16,1 1 0-16,1-3 128 0,-1 1-128 0,1-2 0 15,0 1 0-15,0 0 0 0,1-3 0 0,-2 0 0 16,2-3 0-16,-1 3 0 0,1 1 0 0,-1 0 0 16,0 0 0-16,2-4 0 0,-5 6 0 0,0 0 0 15,0 0 0-15,0 0 224 0,0 0-32 0,0 0-16 16,0 0 80-16,0 0 32 0,0 0 0 0,42-41 0 16,-38 37-32-16,-1 1-16 0,-1 3 0 0,-1-3 0 15,2 6 16-15,0-2 0 0,0 1 0 0,1 1 0 16,-1 0-32-16,0 0 0 0,1 1 0 0,-1-2 0 15,1 2-224-15,0-3 144 0,-1 2-144 0,0-3 128 0,1 2-128 0,-1-1 0 16,1-1 0-16,-2 0 0 0,1 0 0 0,1 0 0 16,-2-1 0-16,1 1 0 0,-1-2 0 0,-1 2 0 15,2 0 0-15,-2-3 0 0,1 3 0 0,1 3 0 16,-1-3 0-16,1 0 0 0,-1-3 0 0,1 3 0 16,-1 3 0-16,2 0 0 0,0 0 0 0,-1-1 0 15,1 2 0-15,-1-4 0 0,-1 2-128 0,1-2 128 16,0 2 0-16,1-4 0 0,0 0 0 0,-2 2 0 15,-1 0 0-15,2 0 0 0,1-3 0 0,-1 2 0 16,2-1 0-16,0-1 0 0,0 0 0 0,-1-1 0 16,0 0 0-16,-1 2 0 0,0-1 0 0,-1 2 128 15,-1-2-128-15,-1 0 128 0,2 0-128 0,-2 3 0 16,2 3 0-16,-1-3 128 0,1 0-128 0,0 3 0 0,-1-3 0 0,1 3 0 16,0-2 0-16,1 2 0 0,0-3 0 15,1-3 0-15,0 2 0 0,-1-2 0 0,2 6 0 0,-1-3 0 16,1 1 0-16,0 2 0 0,-3-1 0 0,1 2 0 15,-1-4 0-15,1 4 0 0,0-2 0 0,2 2 0 16,-2-2 0-16,-1 2 0 0,2 2 0 0,-1-3 0 16,-1 0 0-16,1-3 0 0,0-2 0 0,1 2 0 15,0 2 0-15,1-1 0 0,0 2 0 0,1-3 0 16,0 0-128-16,0-3 128 0,2 6 0 0,-2-3 0 16,1 2 0-16,-1 2 0 0,-1-1 0 0,3 3 0 15,-3 0 0-15,0 1 0 0,-1 3 0 0,0 1 0 16,0 1 0-16,1 0 0 0,-1 0 0 0,-1 1 0 15,1-5 0-15,0 2 0 0,1-2 0 0,0 0 0 0,1-2 0 0,0 1 0 16,1-4 0-16,0 0 128 0,0 1-128 0,2-2 0 16,-1-1 0-16,1 2 0 0,0-3 0 0,-1 0 128 15,0 2-128-15,0-2 0 0,1 0 0 0,1 1 0 16,-1 2 0-16,-1-3 0 0,0 4-144 0,-1-2-112 16,0-1-32-16,0 4 0 15,-1-1-1072-15,0 0-224 0,0 2-32 0,-1 0-16 16,1 0-48-16,-1-2-16 0,1 1 0 0,1 1 0 15,-1 4 64-15,0-4 16 0,1-2 0 0,0-2-5296 16,0 0-1072-16</inkml:trace>
  <inkml:trace contextRef="#ctx0" brushRef="#br0" timeOffset="135923.29">8024 12951 2751 0,'0'-9'256'0,"1"2"-256"0,-1-2 0 0,0 5 0 16,1 1 576-16,-1-4 64 0,2-11 0 0,-1-11 16 15,3-9-304-15,-2-2-64 0,-1 1-16 0,1 8 0 16,-2 9-272-16,-2 2 0 0,2 8 0 0,-2 3 0 15,2 5 0-15,-3 4 128 0,1 1-128 0,-1 4 0 16,1 3 640-16,0 2 0 0,-1 5 16 0,1 3 0 16,0 2-144-16,0 2-16 0,-1 5-16 0,2-1 0 15,0 0-192-15,0-1-32 0,1 1-16 0,0 1 0 16,0-1-240-16,0-1 0 0,1 3-144 0,-1 1 144 16,1 0-208-16,-1-1 48 0,0-9 16 0,0 0 0 0,0-7 144 15,0-2-192-15,1-1 192 0,-1-8-192 0,2-1 192 0,0-4 0 16,-1-2 0-16,1-1 0 0,0-2-336 0,-1-6 16 15,2-2 0-15,-2-2 0 0,0 3 320 16,2 0-144-16,-2-5 144 0,0-1 0 0,2-4 0 0,-1 1 0 16,1-1 0-16,-1-2 0 0,2 1 0 0,-2-2 0 15,2-3 0-15,0 1 0 0,2-1 0 0,0 2-128 16,-6 30 128-16,14-53 0 0,-14 53-384 0,14-53 48 16,-14 53 0-16,13-42 0 0,-13 42 208 0,0 0 128 15,15-43-160-15,-14 37 160 0,0 2 144 0,-2 4 128 16,1 0 32-16,-1 4 0 0,-3 5 928 0,0 9 192 15,1 2 48-15,-2 4 0 0,0 2-512 0,-2 3-80 16,3 2-32-16,-1 3 0 0,1 6-656 0,-1-3-192 16,2-3 0-16,1-5 128 0,1-3-128 0,-1 5-256 15,2 3 64-15,-1-1 0 16,2 1-240-16,1-5-48 0,0-1-16 0,2-8 0 0,0-5 288 0,2-5 48 0,0-2 16 0,0-2 0 31,0-6-272-31,2 0-48 0,-2 0-16 0,-1-4 0 16,1 0-352-16,0-5-80 0,-1-1-16 0,-5 10 0 15,0 0 304-15,0 0 64 0,22-48 16 0,-22 48 0 0,14-41 544 0,-14 41 0 0,19-50 0 16,-19 50 0-16,21-66 0 0,-21 66 256 0,26-77-64 0,-13 34 0 16,2 1-192-16,-1 0 0 0,-1 2 128 0,0 5-128 15,-13 35 0-15,24-70 0 0,-24 70 0 0,26-63 0 16,-26 63 0-16,0 0 0 0,29-44 0 0,-24 37 0 16,-3 5 240-16,-1 4 96 0,1 5 32 0,-2-1 0 15,-3 6 848-15,1 6 160 0,-2 3 32 0,0 3 16 16,1 2-736-16,-1 4-160 0,-1 7-16 0,1 0-16 0,1 1-224 15,-1-2-32-15,1 4-16 0,2-2 0 0,1-3-224 16,0-3 0-16,0-1 0 0,1 1 0 0,2 3 0 16,2-1-128-16,1-4 128 0,3-3-160 0,0-8 160 0,3-8 0 15,0-5 0-15,0-3-128 0,-12-3-112 0,0 0-16 16,0 0 0-16,52-39 0 16,-52 39-704-16,0 0-128 0,36-63-48 0,-36 63 0 0,30-67 720 0,-14 23 144 15,1-3 16-15,1 0 16 0,-1 0 368 0,-1 2 64 16,-1 1 0-16,-3 3 16 0,0-3-64 0,2-5-16 15,1-4 0-15,0-3 0 0,1 2-128 0,0 0 0 16,0 0 0-16,-1 10 0 0,0 3 0 0,-15 41 0 16,27-67 0-16,-27 67 0 0,23-50 144 0,-23 50 112 0,0 0 0 0,0 0 16 15,21-45 528-15,-17 40 96 16,-1 8 32-16,-3 5 0 0,-2 3 48 0,-3 10 16 0,0 4 0 0,0 4 0 16,-2 3-112-16,1 2-32 0,-3 5 0 0,1 3 0 15,0 5-544-15,1 0-112 0,1-4-32 0,1-1 0 16,1 5-160-16,1 0-224 0,3 4 48 0,3 0 16 31,2 0-208-31,1 0-32 0,1 2-16 0,3-6 0 0,3-6-800 16,-1-9-144-16,-1-7-48 0,2-6-3872 0,1-8-784 0</inkml:trace>
  <inkml:trace contextRef="#ctx0" brushRef="#br0" timeOffset="136189">8937 12912 447 0,'55'-81'0'0,"-52"77"0"0,-3 2 0 0,1-2 0 0,3-2 0 0,1-13 0 16,-5 19 816-16,33-94 112 0,-3 5 32 0,4-20 0 15,0-3-384-15,-6 4-64 0,-2 9 0 0,-2-1-16 16,-1-1-208-16,-1-4-32 0,2-2-16 0,-1 10 0 0,0 10-240 0,-1 3 176 15,1 4-176-15,2-2 160 0,1 5 112 0,1-4 32 16,2-2 0-16,-3 4 0 0,-4 13 656 0,1-1 144 16,2 1 32-16,-4 6 0 0,-1 6-752 0,-4 10-160 15,-16 44-32-15,21-59 0 0,-21 59-192 0,11-39 0 16,-8 26 0-16,-5 3-160 0,1 8 32 0,-4 3 0 16,0 4 0-16,-1 5 0 0,1 2 736 0,-4 8 160 15,-2 11 16-15,-1 10 16 0,0 3 496 0,-2 7 112 16,0 2 0-16,2 2 16 0,2-8-784 0,1 0-176 15,2 1-16-15,-2 6-16 0,-1 9-432 0,3 7 128 0,-2 2-128 16,4 4 0-16,3-1 0 0,1-2-304 16,2-6 48-16,3 0-9152 0</inkml:trace>
  <inkml:trace contextRef="#ctx0" brushRef="#br0" timeOffset="136424.67">10040 10722 3791 0,'0'0'336'0,"22"-66"-336"0,-22 66 0 0,13-39 0 16,-13 39 0-16,26-69 0 0,2-6 0 0,10-29 0 15,4-1 0-15,-7 16 0 0,-8 29 0 0,-5 19 128 16,-22 41-128-16,33-42 0 0,-23 42 0 0,-2 14 0 16,-6 18 768-16,-2 11 176 0,-3 12 16 0,-2 7 48 15,0-1 592-15,-3 15 128 0,0 12 32 0,-2 11 32 16,0 4-768-16,0 3-160 0,-1 2-32 0,2 0 32 15,0-5-544-15,3 3-128 0,1 3 0 0,2 0 0 0,0 3-192 0,4-3-192 16</inkml:trace>
  <inkml:trace contextRef="#ctx0" brushRef="#br0" timeOffset="136657.59">10857 11453 3679 0,'32'-54'0'0,"-32"54"144"0,31-47-144 0,-31 47 208 15,0 0-208-15,0 0 0 0,38-48 0 0,-38 48 0 0,0 0 672 0,73-54 96 16,-73 54 0-16,50 9 16 0,-34 23 688 0,-6 13 144 0,-4 8 32 0,-5 10 0 16,-2 4-192-16,-2 6-48 0,-2 2 0 0,1 8 0 15,0 5-608-15,-1 1-128 0,2 2-32 0,1-3 0 16,1-11-640-16,2 8 0 0,3 9 0 0,1-11 0 15,3-6 0-15,2-6-192 0,4-1 32 0,1-7-8464 16</inkml:trace>
  <inkml:trace contextRef="#ctx0" brushRef="#br0" timeOffset="136862.32">11633 12067 6447 0,'0'0'272'0,"0"0"80"0,31-46-352 15,-26 40 0-15,-1 3 0 0,0 3 0 0,-1 3 880 0,4 3 96 16,1 5 32-16,1 10 0 0,1 7 352 0,-3 13 80 16,-1 10 16-16,-3 7 0 0,-1 8-768 0,-2 0-160 15,2 0-16-15,-2-3-16 0,3 0-496 0,0-2 0 16,2 2 0-16,2-6 0 0,1-1 0 0,1-9-192 16,3-7 192-16,0-12-208 15,-1-7-784-15,1-4-160 0</inkml:trace>
  <inkml:trace contextRef="#ctx0" brushRef="#br0" timeOffset="138872.48">11910 12906 1951 0,'98'-161'0'0,"-93"153"176"0,-4 7-176 0,1-3 0 16,1-5 0-16,-3 9 0 0,27-54 384 0,-1-3 32 16,9-19 16-16,1-9 0 0,-1 4-304 0,-7 5-128 0,-1 13 128 15,-6 12-128-15,-1 9 128 0,-20 42-128 0,35-49 128 0,-35 49-128 16,0 0 640-16,42 5 64 16,-32 11 0-16,-2 9 0 0,1 10 928 0,-2 9 192 0,-2-2 32 0,0 8 16 15,-2 11-160-15,-2 7-48 0,1 5 0 0,1 0 0 16,-1-7-880-16,1 2-176 0,-2 1-32 0,2 0-16 15,-1-8-560-15,2-2 0 0,2-5 0 0,1-10 0 16,1-12 0-16,0-7-144 0,5-9 144 0,-1-9-192 31,-12-7-384-31,0 0-96 0,0 0-16 0,64-33 0 0,-64 33-576 16,39-54-112-16,-39 54-32 0,42-66 0 0,-42 66 1120 0,44-79 288 0,-21 32 0 0,-2 2 0 16,-3 4 0-16,-2 0 0 0,-1 3 0 0,-15 38 0 15,21-63 0-15,-21 63 0 0,17-47 0 0,-17 47-144 16,14-42 144-16,-14 42 0 0,0 0 0 0,0 0 0 15,0 0 0-15,0 0 0 0,0 0 128 0,0 0-128 16,48 16 832-16,-43 10 80 0,0-1 32 0,-1 1 0 0,-2 1 176 0,3 6 32 16,-1 8 16-16,-2 0 0 0,2 0-624 0,-1 0-128 15,-1-3-32-15,2 3 0 0,-1-3-384 0,1 3 128 16,2-5-128-16,2-5 0 0,-2-7 0 0,1-8 0 16,1-3-144-16,0-7 144 15,2-6-736-15,-10 0-32 0,0 0-16 0,0 0 0 16,49-53-624-16,-49 53-128 0,26-48-32 0,-26 48 0 0,22-47 1184 0,-22 47 256 15,23-60 128-15,-23 60-160 0,25-67 320 0,-25 67 64 16,17-50 16-16,-12 27 0 0,-1-2-64 0,0 6-16 16,-3 4 0-16,-1 8 0 0,0 4-160 0,-1 6 192 15,-1 9-192-15,1-1 192 0,0 4 496 0,-1 1 96 16,0 9 32-16,0 3 0 0,1 1 48 0,-1 3 16 0,1 5 0 16,0-2 0-16,0 0-576 0,1-4-112 0,1 4-32 0,0-7 0 15,2-2-160-15,-1-1 0 0,2 1 0 0,1-11 0 16,1-8 0-16,1 0 0 0,2-1 0 0,0-6 0 15,-9 0 0-15,0 0-224 0,0 0 80 0,49-60 16 16,-49 60-192-16,29-50-48 0,-29 50 0 0,32-67 0 16,-32 67 368-16,33-64 0 0,-33 64-144 0,28-57 144 15,-28 57 0-15,20-44 0 0,-20 44-128 0,0 0 128 16,0 0 0-16,24-44 0 0,-22 44 0 0,-1 0 0 16,2 4 128-16,-1 4 0 0,1 5-128 0,-2 0 192 15,0 3 512-15,1 3 80 0,0-1 32 0,-1 1 0 16,2 3-496-16,1 4-80 0,0 0-32 0,1 1 0 0,2-1-208 15,-2-3 0-15,1 1 0 0,-1-4 0 16,0-1 0-16,0-4 0 0,-1-4 0 0,1-3 0 0,0-2 0 16,0-3-128-16,2-6 128 0,-3 0 0 0,3-3-256 0,-1-6 0 15,-6 12 0-15,0 0 0 16,25-45-496-16,-25 45-80 0,19-45-32 0,-19 45 0 0,24-47 480 0,-24 47 80 16,26-47 32-16,-26 47 0 0,0 0 272 0,41-54-128 15,-41 54 128-15,0 0 0 0,0 0 0 0,0 0 0 16,0 0 0-16,55-29 0 0,-50 37 0 0,-1 2 272 15,-2 5-16-15,1 1-16 0,-2 6 400 0,0 4 96 16,-1 2 16-16,2 2 0 0,-2 2-432 0,0-2-96 16,1 1-16-16,0-3 0 0,2 1-208 0,-2-5 0 15,1-1 0-15,1-10-160 0,0-2 160 0,1-6 0 16,2-2-144-16,3-7 144 0,-9 4-128 0,0 0 128 16,0 0-160-16,43-61 160 0,-43 61-288 0,24-47 32 0,-24 47 16 15,24-44 0-15,-24 44 112 0,0 0 128 0,29-59-208 0,-29 59 80 16,0 0 128-16,16-45 0 0,-12 36 0 0,-2 3 0 15,1 2 0-15,-2 1 144 0,-1 3-144 0,1 1 0 16,-2 1 128-16,1 2-128 0,1 1 0 0,-1 1 0 16,0 4 0-16,0-2 0 0,1 3 0 0,1-1 0 15,-1-3 0-15,0 2-176 0,0-1 0 0,1 0 0 16,0 0 32-16,0-1 0 0,1-2 0 0,-1 0 0 16,1-2 144-16,-1 1 0 0,1-2-144 0,-2 1 144 15,2-3-160-15,-3 1 160 0,1 2-208 0,-1-1 80 16,-1-2-240-16,-1-2-32 0,2-1-16 0,-2-1 0 15,-1-2-96-15,1-2-32 16,-1-2 0-16,1 0 0 0,-1-4 352 0,0-1 192 0,-2 2-192 0,0-6 192 0,-1 1 0 16,0-2 0-16,-2 1 192 0,1 3-48 0,-1 0 112 15,0 4 0-15,0-1 16 0,-2 4 0 0,0 2 48 0,-1 1 16 16,1 6 0-16,-1 0 0 0,0 6 192 16,0 1 48-16,0 2 0 0,-2 1 0 0,1 5 240 0,-1 1 48 15,0 4 16-15,0-1 0 0,1-1-560 0,-1 4-96 16,0-3-32-16,1 1 0 0,2-2-192 0,0-5 0 15,2-3-144-15,1-3 144 0,1-2 0 0,1-5 0 16,0-3 0-16,0-5 0 0,2 0 0 0,-1-4 0 16,0-3 0-16,1-2 0 0,-1-4 0 0,-1-1 0 15,1 2-128-15,1 1 128 0,-4-1 0 0,0-1 0 16,0 5 0-16,-3 0 0 0,1 4 0 0,-1 2 0 16,0 4 0-16,-1 0 0 0,-1-3 0 0,-1 5 0 0,2 4 144 15,-1 0-144-15,-2 3 192 0,1 3-48 0,-2 4-16 0,0 0 0 16,1 6 496-16,-1 0 80 0,1 2 32 0,0 3 0 15,-1-1-128-15,2-1-32 0,-1 3 0 0,2-2 0 16,-2 1-352-16,2-3-80 0,-1 2-16 0,1-4 0 16,0-1-128-16,0-4 0 0,3-2 0 0,-1-9 0 15,1-4 0-15,2-4 0 0,-1 0 0 0,1-4 0 16,2-3-128-16,-1-5 128 0,1-2 0 0,0-5 0 16,-1-2-160-16,-2 0 160 0,3 0-208 0,-2 1 80 15,-2-1 128-15,-1 1 0 0,-1 1 0 0,-3 3 0 16,2-1 0-16,-3 3 128 0,-1 4-128 0,-1-2 128 15,1 4-128-15,-1 3 144 0,-1 3-144 0,0 8 160 16,2 6-160-16,-3 4 0 0,-1-2 0 0,0 4 0 16,-2 3 256-16,0 3-16 0,0 6-16 0,-1 0 0 0,1-2 80 15,-1 5 16-15,-1 3 0 0,4-3 0 0,3 0-320 0,-3 1 0 16,-1-2 0-16,-1 0 0 0,1 3-224 0,0-5-96 16,2-4-32-16,3-3 0 0,0-7 96 0,3-3 0 15,-1-5 16-15,2-5 0 0,1 0 240 0,1-5-176 16,0-3 176-16,-1-6-160 0,1-8 160 0,0-5-160 15,0-6 160-15,1-6-160 0,1 0 160 0,-1-2 0 16,0 0 0-16,-1 2 0 0,1 2 0 0,-4-3 0 16,-2-2 128-16,1 3-128 0,-3 3 192 0,0 2-48 15,1 2 0-15,-1 2 0 0,-1 4 48 0,0-8 16 16,-1 5 0-16,0-3 0 0,-2 7-208 0,1 8 128 16,2 7-128-16,2 1 0 0,-2-1 128 0,-1 2-128 15,-1 7 0-15,-1 6 0 0,0 3 512 0,0 7 0 0,4 5 0 16,-1 1 0-16,-3 4 112 0,-2 5 16 0,0 3 16 15,-1 2 0-15,0 1-464 0,-1 7-192 0,3 3 128 0,2 0-128 16,1-1-144-16,-2 1-112 0,-1 10-32 0,1-4 0 16,0 4-80-16,4 1-16 0,2 1 0 0,1-5 0 31,2-7-688-31,2-8-144 0,0-4-16 0,0-10-16 16,3-4-400-16,1-7-80 0,-1-5 0 0,1-4-16 0,1-4 464 0,-1-5 112 15,1-3 16-15,-1-8 0 0,1-5 464 16,-1-7 112-16,1-1 0 0,-1-4 16 0,1 0 560 0,0-5 304 0,-1-5-48 0,-2-9 0 15,1-7 400-15,-3-6 80 0,0 1 16 0,-1-6 0 16,-3-1-112-16,1 6-32 0,-1 1 0 0,-1-8 0 16,-1-15-288-16,-1-2-48 0,-1 2-16 0,2 1 0 0,4 11 144 0,1-2 32 15,0-5 0-15,-2 1 0 16,-1 6 320-16,-3 5 64 0,1 8 16 0,-1 4 0 0,1 3-672 0,-1 0-160 16,1 3 0-16,0-2 0 15,0 4-304-15,3 2-80 0,0 8-32 0,1 7 0 16,1 3-592-16,1 11-112 0,2 4-32 0,-1 4 0 15,0 3 224-15,1 5 32 0,-1 0 16 0,0 3 0 0,1 4 880 0,0 2 0 16,1 4 0-16,1 3 0 0,1 0 560 0,0 9 16 16,0 5 16-16,1 6 0 0,2 11-464 0,-2 8-128 15,2 12 0-15,-2 14 0 0,-2-3 528 0,1 12 48 16,-1 16 0-16,-2 13 0 0,3 11-256 0,-1 3-64 16,1 1 0-16,0-2 0 15,-1 1-1024-15,-1-8-192 0,-2-6-64 0,0-4-8624 0</inkml:trace>
  <inkml:trace contextRef="#ctx0" brushRef="#br0" timeOffset="139138.25">10798 12762 2751 0,'2'21'128'0,"-1"-18"16"0,-1-2-144 0,0 2 0 0,2-6 0 0,-2-1 0 16,1-9 1280-16,-1-12 240 0,0-19 32 0,-4-17 16 15,0-14-304-15,-1-13-64 0,-1-5-16 0,-1-4 0 16,-2-4-576-16,-1-1-112 0,0-4-32 0,0-6 0 16,3-5-288-16,-2 0-176 0,2 6 192 0,2-5-192 15,4-4 128-15,0 9-128 0,-1 13 0 0,1-3 0 16,2-6 560-16,1 2 0 0,-2 4 0 0,-3 9 0 15,2 14-112-15,-2 2 0 0,6-3-16 0,-6 8 0 16,-3 12-624-16,-1 8-112 0,-4 13-16 0,-2 10-16 16,1 12 144-16,-3 6 48 0,-1 10 0 0,-5 10 0 0,-1 5 1152 0,-2 14 224 15,2 5 48-15,-3 11 16 0,0 6 48 0,1 7 16 16,0 3 0-16,3 3 0 0,1 0-640 0,-3 17-128 16,-4 23-16-16,-2 10-16 0,5-5-560 0,0 7 0 15,1 10 0-15,-1 2 0 0,7-2 0 0,2-4-304 16,6 2 48-16,2 0-12032 15</inkml:trace>
  <inkml:trace contextRef="#ctx0" brushRef="#br0" timeOffset="139440.79">10161 12922 2927 0,'-4'-24'0'0,"2"5"128"0,-1 2-128 0,1-2 160 0,-1 1-160 0,-1-2 0 15,-1-15 0-15,-3-28 0 0,-5-41 640 0,-1-36 80 16,1-8 32-16,5 3 0 0,3-3-544 0,5-2-208 0,3 2 176 0,5 12-176 15,2 12 688-15,2 8 32 0,3 6 16 0,-2 12 0 16,0 18 992-16,-2-4 192 0,0-1 32 0,-1 2 16 16,-1 0-672-16,-4 10-128 0,-2 11-16 0,-1 8-16 15,-2 0-800-15,-3 6-144 0,-1 4-48 0,-3 4 0 16,-2 10-144-16,-2 6 0 0,0 8 0 0,-5 9-176 16,-3 7 48-16,-2 10 0 0,-2 9 0 0,-1 6 0 15,2 3 560-15,-1 10 112 0,-2 9 32 0,-6 18 0 16,-5 19 576-16,-2 17 112 0,1 7 16 0,-3 9 16 15,-2 6-608-15,0 7-128 0,4 2-32 0,1-2 0 16,2 0-320-16,3 2-64 0,3-2-16 0,2-7 0 16,7-9-448-16,4-4-80 0,4 1-32 0,6-13-11888 15</inkml:trace>
  <inkml:trace contextRef="#ctx0" brushRef="#br0" timeOffset="172565.78">9103 7440 1839 0,'-3'-6'160'0,"-1"3"-160"15,2 0 0-15,0 3 0 0,2 0 368 0,-1-2 32 16,-3-2 16-16,-2-2 0 0,-1-2-256 0,-2 0-160 16,3-5 192-16,-3 1-192 0</inkml:trace>
  <inkml:trace contextRef="#ctx0" brushRef="#br0" timeOffset="173900.14">6601 16125 29487 0,'-3'9'2624'0,"3"-6"-2112"16,1 0-512-16,2-3 0 0,1 0 1280 0,1-3 160 16,2 3 32-16,-7 0 0 0,0 0-704 0,54-18-144 15,-54 18-32-15,54-36 0 0,-54 36-336 0,59-51-64 16,-59 51 0-16,64-62-16 0,-64 62-176 0,70-66 0 16,-70 66 0-16,80-73-176 0,-37 38 176 0,2-3-160 15,0-3 160-15,1 3-160 0,-3-1-144 0,8-2-16 16,5-5-16-16,3-4 0 15,2 2-320-15,3-3-64 0,4 0-16 0,-4 1 0 0,-2-1 416 0,-7 6 96 16,-3 5 16-16,-2-1 0 0,0 3 208 0,-1 3 0 0,-1-2 0 0,-2 2 0 16,-3 3 0-16,-43 32 128 0,73-63 0 15,-73 63-128-15,71-63 944 0,-71 63 80 0,68-67 0 0,-68 67 16 16,62-60-240-16,-62 60-48 0,59-64-16 0,-59 64 0 16,53-65-432-16,-53 65-96 0,48-67-16 0,-48 67 0 15,44-70-192-15,-44 70 0 0,36-70 0 0,-36 70 0 16,23-61 0-16,-23 61 0 0,12-57 0 0,-9 33 0 15,-3 2 0-15,-1 1 0 0,-3 5 0 0,-1 2 0 16,-2-1 160-16,-3 2-16 0,-3 0 0 0,0 4 0 16,-3-4 112-16,-3 5 0 0,-1 0 16 0,-2 2 0 15,0 0-112-15,-4 3-32 0,-3 1 0 0,1 1 0 16,-2 2-128-16,-2 1 0 0,-2 4 0 0,-5 1 0 16,-2 1 0-16,-1 6 0 0,-2 1 0 0,-3 5 0 15,-4 2 0-15,0 3 0 0,2 0 0 0,2 0 0 0,2-3 0 0,3 3 0 16,5-3 0-16,4-2 0 0,3 0 0 0,6-3 0 15,3-1 0-15,3-2 0 0,5 1 0 0,3-5 0 16,5-4 128-16,4 0-128 0,4-2 0 0,3-2 0 16,-6-2 0-16,0 0 0 0,0 0 0 0,67-5 0 15,-67 5 0-15,58-13 0 0,-58 13 0 0,79-20 0 16,-79 20 0-16,89-28 0 0,-89 28 0 0,94-28 0 16,-94 28 0-16,89-26 0 0,-89 26 0 0,75-28 0 15,-75 28 0-15,64-22 0 0,-64 22 0 0,58-21 0 16,-58 21 0-16,55-18 0 0,-55 18 0 0,0 0 0 15,70-24 0-15,-70 24 0 0,0 0 0 0,64-19 0 16,-64 19 0-16,0 0 0 0,56-6 0 0,-56 6 0 16,0 0 0-16,42 18 0 0,-30-9 0 0,-2 7 0 0,0 4 0 0,-1 5 0 15,-2 3 0-15,-2 4 0 0,1 0 0 0,-1 3 0 16,0-2 128-16,3 3-128 0,2 3 192 0,3-2-64 16,2 1-128-16,4-6 0 0,0 2 144 0,5-5-144 15,2 2 0-15,2-2 0 0,2-1 0 0,-3-3 0 16,-1-3 0-16,-2 0-240 0,-3-2 64 0,-2 1 16 15,-1-1-912 1,-3-2-176-16</inkml:trace>
  <inkml:trace contextRef="#ctx0" brushRef="#br0" timeOffset="212758.92">24554 5848 4607 0,'-7'0'0'15,"2"0"0"-15,2 0 0 0,2-3-128 16,1 3 128-16,-2-1 0 0,-1-3 784 0,-4 2 192 0,-2 2 48 0,-1 0 0 16,2-3 176-16,1 2 16 0,0 1 16 15,2-2 16-15,0 2 592 0,0-4 112 0,0 1 32 0,-2 1 0 16,-1 1 64-16,0-2 0 0,-3 0 0 0,-2 0 0 16,-2 1-112-16,-1 0-16 0,-4 0-16 0,1 1 16 15,-4 1-608-15,0 0-112 0,-3 0-32 0,0 0 16 16,0 1-480-16,0 1-112 0,1 1-16 0,2 1 0 15,-1-1-368-15,2 0-80 0,0 3 0 0,3 0 0 16,3-2-128-16,1 2 0 0,2 0 0 0,0 0 0 16,2 4-144-16,4-4 144 0,1 4 0 0,1-1 0 15,3 1 0-15,2 0 0 0,2 2 0 0,1 0 0 16,4 2 0-16,-1 1 0 0,2-1 0 0,0 2 0 0,1 2 0 16,-2 3 0-16,2 1 0 0,-3 4 0 15,0 3 0-15,-2 2 0 0,-1 1 0 0,-1 0 0 0,-4 3 0 0,0-1 0 16,-2 3 0-16,-1 3 0 0,-1 0 0 0,0-1 0 15,-2 1 0-15,2-2 0 0,0 4 0 0,1-1 0 16,0 0 0-16,2-4 0 0,0-1 0 0,3-2 128 16,-1 1-128-16,1-3 128 0,1-1-128 0,-1 0 0 15,1 1 0-15,-1-2 0 0,0 3 0 0,0-1 0 16,0 3 0-16,0-4 0 0,0 3 0 0,-1-4 0 16,0 1 0-16,0-6-128 0,1 1 128 0,0-6 0 15,0-2 0-15,1-3 0 0,1-2 0 0,2 0 0 16,2-7 0-16,0 0 0 0,-6-6 0 0,0 0 0 15,40 13 0-15,-40-13 0 0,0 0 0 0,72 1 0 16,-72-1 0-16,61 0 0 0,-61 0 0 0,71-4 0 0,-71 4 0 0,74-6-128 16,-74 6 128-16,76 9 0 0,-76-9 0 0,66 6 0 15,-66-6 0-15,82 6 0 0,-36 1 0 0,1 0 0 16,0-1 0-16,0 0 0 0,-2 0 0 0,0 0 0 16,-45-6 0-16,89 8 0 0,-89-8 0 0,85 5 0 15,-39-2 0-15,2-1 0 0,2 3 128 0,0-4-128 16,0-1 224-16,-2 0-32 0,-48 0 0 0,90-4 0 15,-90 4-192-15,86-7 144 0,-86 7-144 0,75-7 128 16,-75 7-128-16,68-8 160 0,-68 8-160 0,72-6 160 16,-72 6-160-16,65-4 0 0,-65 4 0 0,57-3 128 15,-57 3-128-15,52-1 0 0,-52 1 0 0,50 0 0 0,-50 0 0 16,0 0 0-16,63 0 0 0,-63 0 0 16,0 0 0-16,63 4 0 0,-63-4 0 0,47 4 0 0,-47-4 0 0,47 6 0 15,-47-6 0-15,44 4 0 0,-44-4 0 0,0 0 0 16,63 4 0-16,-63-4 0 0,0 0 0 0,50 10 0 15,-50-10 0-15,0 0 0 0,38 10 0 0,-38-10 0 16,0 0 128-16,0 0-128 0,46 3 0 0,-46-3 0 16,0 0 0-16,0 0 128 0,0 0-128 0,51-6 0 15,-51 6 0-15,0 0 0 0,0 0 0 0,0 0 0 16,0 0 0-16,0 0 0 0,0 0 0 0,0 0 0 16,49-7 0-16,-49 7 0 0,1 2 0 0,-1 0 0 15,0 1 0-15,0-3 0 0,-1 0 0 0,1 1 0 16,-1-1 0-16,0-1 0 0,1 1 0 0,0-3 0 15,0 1 0-15,0 0 0 0,0-1 0 0,1-2 0 16,-1 5 0-16,0 0 0 0,0 0 0 0,0 0 0 16,0 0 0-16,0 0 0 0,15-36 0 0,-15 36 0 0,0 0 0 0,0 0 0 15,0 0 0-15,0 0 0 0,26-45 0 0,-26 45 0 16,0 0 0-16,26-43 0 0,-26 43 0 0,0 0 0 16,26-51-128-16,-26 51 128 0,13-37 0 0,-13 37 0 15,11-42 0-15,-11 42 0 0,8-44 0 0,-8 44 0 16,5-47 0-16,-3 15 0 0,2-1-144 0,1 0 144 15,1 3 0-15,-6 30 0 0,11-59 0 0,-11 59 0 16,12-54 0-16,-12 54-128 0,12-50 128 0,-9 25 0 16,-3 25 0-16,8-45 0 0,-8 45 0 0,7-45 0 15,-7 45 0-15,8-49 0 0,-8 49 0 0,6-51 0 16,-4 26 0-16,1-1 0 0,-2-2 0 0,1-1 0 16,0 1 0-16,0-3 0 0,-1-1 0 0,1 0 0 15,-1 3 0-15,-1-3 0 0,-1 4 0 0,-1-1 0 0,0 2 0 16,-2 4 0-16,0-1 0 0,0 4 0 0,-3 0 0 0,1 2 0 15,-2-1 0-15,-1 0 0 0,1 4 0 16,-1-1 0-16,0 0 0 0,0 1 0 0,2 2 0 0,-1 0 0 16,2 0 0-16,1 0 0 0,0 0 0 0,2 4 0 15,0-4 0-15,-1 3 0 0,2 2 0 0,1-1 0 16,-2 2 0-16,2-3 0 0,0 3 0 0,-2 1 0 16,1 1 0-16,-1 0 0 0,1 3 0 0,-2-2 0 15,0 2 0-15,0 2 0 0,0-3 0 0,-2 3 0 16,-1 0 0-16,1 0 0 0,-2 3 0 0,-1-1 0 15,-2-1 0-15,-3 3 0 0,-1 1 0 0,1-4 0 16,-1 4 0-16,-1-1 0 0,-2-2 0 0,0 2 0 16,-1-1 0-16,-2-3 0 0,1 3 0 0,-3-3 0 15,-2 2 0-15,-2-2 0 0,0-2 0 0,0 2 128 0,-1 0-128 0,0 0 0 16,-1 0 0-16,-5 0 176 0,-6-2-176 0,-4-2 160 16,-3 0 16-16,0-2 0 0,-3 0 0 0,-2 0 0 15,-1-3 16-15,0 2 16 0,4 1 0 0,2-4 0 16,5 4-208-16,-3-6 128 15,-2 1-128-15,-2-1 0 0,-3 0 0 0,1-1 0 0,3 3 0 0,3 0 0 16,2 2 0-16,3 2 0 0,3-2 0 0,4 0 0 16,4 1-144-16,6-1 144 0,2 0-208 0,1 2 80 15,2-4-144-15,0 0-32 0,5 2 0 0,-1-1 0 16,0 2-208-16,2-3-32 0,0 1-16 0,-2 0 0 16,1 2-1344-16,-2 1-272 0,0 0-48 0,-2 2-16 15,-3 1-368-15,-2 0-80 0,-2 3 0 0,-1 0-16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34:32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6634 7499 4607 0,'-10'-5'400'0,"0"2"-400"0,0-1 0 0,3 4 0 16,1 0 1072-16,0 0 128 0,-2 0 16 0,-4-2 16 15,-9 2-1232-15,-6 0-336 0,-7-3-32 0,-2 2 0 0,2-1 368 0,0-2 0 16,3-2-144-16,2 1 144 0</inkml:trace>
  <inkml:trace contextRef="#ctx0" brushRef="#br0" timeOffset="196.12">5953 7343 6447 0,'-21'0'576'0,"7"0"-576"16,3-3 0-16,4 3 0 0,3 0 2176 0,3 0 336 16,-2-1 64-16,-1 1 16 0,0-2 592 0,-3 2 112 15,2-4 32-15,4 1 0 0,1 3-1664 0,0 0-336 16,0 0-64-16,0 0-16 0,64-19-816 0,-64 19-176 15,67-12-16-15,-67 12-16 0,90-13-224 0,-38 7 0 16,3-1 0-16,2 1 0 0,-3 5-176 0,8-1 176 16,6 2-160-16,5 2 160 0,5 5-336 0,1 2 16 15,-1 4 16-15,3 3 0 16,4 1-720-16,6 4-160 0,8 4-32 0,-4-3-7376 0,-5-2-1488 0</inkml:trace>
  <inkml:trace contextRef="#ctx0" brushRef="#br0" timeOffset="117408.85">8745 7776 17503 0,'-3'-7'1552'0,"2"4"-1232"16,1 3-320-16,0 0 0 0,0 0 1488 0,0-3 240 15,-1-1 64-15,-2-2 0 0,1 0 608 0,1 0 128 16,0 2 32-16,-1 2 0 0,2 2-720 0,0-3-144 16,2 6-32-16,-1-1 0 0,2-1-752 0,1 4-144 15,1 3-48-15,1 0 0 0,3-1-176 0,1 6-32 16,1 6-16-16,1-1 0 0,-4-5-64 0,2 4-16 0,2 5 0 0,0 3 0 16,0-3-176-16,0 1-48 0,3 7 0 15,2 0 0-15,-1 4-192 0,1-6 0 0,1 2 0 0,-2-3 0 16,-1-5 0-16,-3-3 0 0,0-2 0 0,0-2 0 15,-4-3 704-15,1 1 160 0,-2-6 32 0,-2 2 0 32,0-3-2160-32,-1-2-416 0,-2-2-96 0,0-2-11632 0,-2-2-2336 0</inkml:trace>
  <inkml:trace contextRef="#ctx0" brushRef="#br0" timeOffset="117713.34">8716 8174 12895 0,'-4'7'576'0,"2"-4"112"0,0-1-560 0,1-2-128 15,-1 1 0-15,2-1 0 0,2 0 2784 0,-1 0 528 16,3-1 96-16,-1-1 32 0,-3 2 16 0,0 0 16 16,0 0 0-16,0 0 0 0,45-45-1872 0,-45 45-368 15,0 0-80-15,43-53 0 0,-43 53-512 0,0 0-112 16,47-57-16-16,-47 57 0 0,33-42-64 0,-33 42-32 15,33-47 0-15,-33 47 0 0,32-47-96 0,-32 47 0 16,31-48-16-16,-31 48 0 0,27-41-176 0,-27 41-128 16,0 0 144-16,0 0-144 0,34-47 0 0,-34 47 0 15,0 0 0-15,0 0 0 0,0 0 0 0,0 0 0 16,0 0 0-16,0 0-160 16,0 0-464-16,49-20-80 0,-49 20-32 0,0 0 0 15,0 0-496-15,0 0-112 0</inkml:trace>
  <inkml:trace contextRef="#ctx0" brushRef="#br0" timeOffset="118932.85">9976 7857 17503 0,'-2'-2'1552'0,"0"-1"-1232"0,0 2-320 0,1 1 0 16,0-2 2192-16,-3-1 384 0,-1-1 80 0,-3-2 16 16,-2 0 240-16,-1 2 48 0,2-2 16 0,1 4 0 15,2 0-1648-15,3 2-336 0,0 2-64 0,2 0-16 16,1 2-528-16,1 1-96 0,0 2-32 0,2 2 0 16,-1 1-48-16,2 2-16 0,0 4 0 0,-2-2 0 15,1 2 64-15,0 1 16 0,1 3 0 0,-1 2 0 16,1 9-128-16,-1-1-16 0,1 1-128 0,-2-5 192 15,-1 1-192-15,2-5 0 0,-2 0 0 0,-1-6 0 16,0-3 0-16,-1-3 0 0,1-2 0 0,-1-4 0 0,-1-1 0 16,1-3 0-16,0 0 0 0,1-5 0 15,0-2 0-15,0 7-128 0,0 0 128 0,0 0 0 16,0 0 0-16,15-50 0 0,-15 50 0 0,0 0 0 0,0 0 0 0,26-49 0 16,-26 49 0-16,0 0 144 0,0 0-144 0,0 0 160 15,45-40-160-15,-45 40 160 0,0 0-160 0,0 0 192 16,0 0-192-16,41-3 192 0,-41 3-192 0,0 0 0 15,0 0 0-15,25 9 128 0,-18-7-128 0,0 2 0 16,-1 0 0-16,-3 2 0 0,2 0 0 0,-2 0 0 16,-2 0 0-16,-2 2 0 0,0 1 0 0,-1-1 0 15,-3 2 0-15,1 0 0 0,-4 0 0 0,-1 0 0 16,1 1 0-16,-3-4 0 0,1 2 0 0,0 1 192 0,-2-1-192 0,-2-2 192 16,2 2-192-16,-2-3 192 15,3-2-192-15,-2-1 192 0,4 0-192 0,-1-6 0 16,2 2 0-16,3-1 0 0,2-2 0 0,0-2 0 0,3 1 0 15,0 5 0-15,0 0 0 0,0 0 0 0,0 0 0 0,0 0 0 16,0 0-272-16,29-49 64 0,-29 49 16 0,0 0 0 31,0 0-512-31,0 0-80 0,47-28-32 0,-47 28-18240 0</inkml:trace>
  <inkml:trace contextRef="#ctx0" brushRef="#br0" timeOffset="119282.76">10226 8161 18431 0,'-2'8'816'0,"1"-6"160"0,-1 2-784 0,1-2-192 0,1 1 0 0,0-3 0 16,0 1 2608-16,0 2 464 0,1 0 112 0,1 1 16 0,3-1-448 0,-1-1-96 16,1-1-16-16,-5-1 0 15,0 0-1552-15,0 0-304 0,0 0-64 0,0 0-16 0,51-23-224 0,-51 23-48 16,0 0-16-16,0 0 0 0,43-41-144 0,-43 41-16 16,0 0-16-16,0 0 0 0,31-51-240 0,-31 51 128 15,0 0-128-15,0 0 0 0,0 0 0 0,10-44 0 16,-12 38 0-16,-1-1 0 0,0 4 0 0,-2 0 0 15,1-1 0-15,-2 2 0 0,-2 2 176 0,0-4-16 16,1 4 0-16,0 0 0 0,-3 4 16 0,-1-2 0 16,-1 5 0-16,-2 0 0 0,3 2-176 0,1-2 192 15,3 2-192-15,0 1 192 0,2 0-192 0,2 2 192 16,2 0-192-16,1 1 192 0,0-3-192 0,2 3 192 16,2 2-192-16,1 1 192 0,1-1-192 0,1-1 160 15,2 2-160-15,0-2 160 0,0-1-160 0,1-2 0 16,0-2 0-16,3-1 0 0,0-2 0 0,2 1 0 15,-15-7 0-15,30 7 0 0,-30-7 0 0,32 3-144 0,-32-3 144 0,0 0-208 32,47-7-688-32,-47 7-128 0,0 0-16 0,44-18-18608 0</inkml:trace>
  <inkml:trace contextRef="#ctx0" brushRef="#br0" timeOffset="119935.1">11198 8054 9215 0,'-5'0'816'0,"3"0"-656"0,-1 0-160 0,2 0 0 16,0 0 2000-16,1 0 368 0,-1 0 80 0,-1 3 16 15,1 0 1120-15,1 3 240 0,0 4 32 0,0 2 16 16,3-2-1760-16,0 3-368 0,2 3-64 0,1 0-16 16,1-1-768-16,0-2-144 0,0 2-48 0,2 1 0 15,-1-3-384-15,-2-2-96 0,2 4-16 0,1-3 0 16,0 0-208-16,-2 1 0 0,-1 0 128 0,0-4-128 15,-1 1 0-15,-1-7 0 0,-1 4 0 0,-2-5 0 16,-1-2 0-16,0 0 0 0,0 0 0 0,0 0 0 16,-8-17 0-16,8 17 0 0,-9-22 0 0,9 22 0 15,-14-33 0-15,14 33 0 0,-12-42 176 0,12 42-176 16,-9-39 320-16,9 39-64 0,0 0 0 0,-6-46 0 16,6 46 80-16,0 0 16 0,2-53 0 0,-2 53 0 0,0 0 32 15,0 0 0-15,0 0 0 0,19-48 0 0,-19 48-96 0,0 0-16 16,0 0 0-16,0 0 0 0,0 0-128 0,0 0-16 15,0 0-128-15,48-15 192 0,-48 15-192 0,15 4 0 16,-5 0 0-16,0 0 0 0,-3 0 0 0,2 2-288 16,-1 3 64-16,1 3 16 15,1-1-688-15,0 2-144 0</inkml:trace>
  <inkml:trace contextRef="#ctx0" brushRef="#br0" timeOffset="120135.12">11517 8313 17503 0,'-1'0'1552'0,"1"3"-1232"0,0-3-320 0,0 0 0 15,1 0 3216-15,-1-3 592 0,0 3 112 0,1-2 32 16,-1 2-1104-16,0 0-224 0,0 0-32 0,0 0-16 16,0 0-1744-16,14-48-336 0,-14 48-80 0,0 0-16 15,0 0-272-15,0 0-128 0,17-47 128 0,-17 47-128 16,0 0 0-16,0 0 0 0,0 0 0 0,0 0 0 15,0 0-464-15,0 0-176 0</inkml:trace>
  <inkml:trace contextRef="#ctx0" brushRef="#br0" timeOffset="120616.7">11752 8060 3679 0,'-5'-3'320'0,"2"0"-320"16,0 0 0-16,1 2 0 0,0-1 2768 0,1 2 496 15,0-3 80-15,-3 2 32 0,0-2 1264 0,0 0 256 16,-1-2 48-16,1 4 16 0,1 1-2352 0,2-3-480 0,0 3-80 0,2 3-32 15,0-3-1232-15,2 3-240 0,-2 0-48 0,2-2-16 16,0 4-160-16,2 2-16 0,1 2-16 16,1 3 0-16,0-2 0 0,-1 3 0 0,2-1 0 0,-2 2 0 15,1 0-128-15,1 2-32 0,-1 1 0 0,0-1 0 16,1-3-128-16,-1 2 0 0,-1-1 0 0,1-2 0 16,-2 0 0-16,0-2 0 0,-2-1 0 0,1-5 0 15,0-2 0-15,-1 1 0 0,1-2 0 0,-4-1 0 16,0 0 0-16,0 0 0 0,0 0 0 0,0 0 0 15,22-48 0-15,-22 48 0 0,0 0 0 0,0 0 0 16,8-60 0-16,-8 60 0 0,0 0 224 0,7-54-64 16,-7 54 160-16,0 0 16 0,8-47 16 0,-8 47 0 15,0 0-32-15,0 0 0 0,0 0 0 0,7-48 0 16,-7 48-160-16,0 0-32 0,0 0-128 0,0 0 192 0,0 0-192 0,0 0 0 16,0 0 0-16,0 0 0 15,0 0-384-15,0 0-112 0,0 0-16 0,17 1-13504 16,-14 5-2704-16</inkml:trace>
  <inkml:trace contextRef="#ctx0" brushRef="#br0" timeOffset="120802.72">12042 8295 8287 0,'0'9'736'0,"0"-8"-592"16,0 1-144-16,0 1 0 0,0-3 5520 0,0 0 1072 15,1 0 224-15,-1 0 32 0,0 0-3456 0,0 0-688 16,1 0-144-16,0 0-16 0,0-4-1392 0,-1 4-288 0,0 0-48 0,0 0-16 15,0 0-576-15,0 0-224 0,0 0 176 0,15-49-176 16,-15 49 0-16,0 0-192 0,0 0 16 0,15-47 0 31,-15 47-720-31,0 0-128 0</inkml:trace>
  <inkml:trace contextRef="#ctx0" brushRef="#br0" timeOffset="122633.44">13540 8276 11967 0,'-1'2'1072'0,"0"-1"-864"0,1 1-208 0,0 0 0 16,-1 0 2880-16,-1 1 512 0,1 3 128 0,-3 4 0 16,-1-1-336-16,0 0-80 0,2-3-16 0,-1-2 0 15,0-4-1440-15,1-6-304 0,0-3-48 0,-2-3-16 16,1-4-736-16,0-2-160 0,0-5-16 0,-2-1-16 16,1-4-32-16,-1-4-16 0,-1-5 0 0,0-7 0 15,1 2-80-15,-2 2-16 0,2 4 0 0,1 1 0 16,0-2 816-16,0 0 144 0,0 4 48 0,0 4 0 0,0 7-800 0,1 1-160 15,4 21-16-15,-4-39-16 16,4 39-784-16,0 0-144 0,1-44-48 0,-1 44 0 0,0 0 752 0,0 0 128 16,17-45 48-16,-17 45 0 0,0 0-176 0,0 0 160 15,0 0-160-15,44-37 160 0,-44 37-160 0,0 0 0 16,0 0 0-16,47 0 128 0,-47 0-128 0,29 7 0 16,-14-4 0-16,-15-3 0 0,31 10-256 0,-15-5 32 15,-1 1 0-15,-15-6 0 16,30 8-544-16,-30-8-96 0,26 8-32 0,-26-8 0 15,18 7-512-15,-13-4-96 0,-1 1-32 0,-2 2-16000 16</inkml:trace>
  <inkml:trace contextRef="#ctx0" brushRef="#br0" timeOffset="122866.14">13234 7897 12895 0,'1'2'1152'0,"1"-2"-928"0,1 0-224 0,-1 0 0 16,2 0 2400-16,-4 0 432 0,0 0 96 0,0 0 16 15,51-6 176-15,-51 6 32 0,48-10 16 0,-48 10 0 16,47-9-1824-16,-47 9-384 0,46-7-64 0,-46 7 0 16,48-12-736-16,-48 12-160 0,48 0 0 0,-48 0 0 15,46 7-320-15,-25-1-64 0,0 5-16 0</inkml:trace>
  <inkml:trace contextRef="#ctx0" brushRef="#br0" timeOffset="123199.07">13768 8033 12895 0,'-4'8'1152'0,"2"-5"-928"0,-1 1-224 0,1-1 0 0,0 0 2640 0,0 0 496 0,-1 0 80 0,0 3 32 0,-2 2 304 0,-1 1 64 16,-2 4 16-16,2-2 0 0,1 3-2160 0,0-2-416 15,1-2-96-15,2-2 0 0,-1 6-640 0,2 1-128 16,2 1-32-16,1-4 0 0,0 2-16 0,2-2 0 15,2-3 0-15,0-2 0 0,2 0-144 0,-8-7 0 16,17 6 144-16,-17-6-144 0,0 0 0 0,0 0 0 16,52-22 0-16,-52 22 0 0,0 0-160 0,46-39 0 15,-46 39 0-15,0 0 0 16,39-47-736-16,-39 47-128 0,0 0-48 0,0 0 0 16,0 0-240-16,22-51-48 0,-22 51-16 0,0 0 0 0,0 0 1376 0,0 0 240 0,-12-25 64 15,6 18 16-15,0 2 1040 0,-3 2 224 0,0-1 32 0,0-2 16 16,-4 2-864-16,1 2-160 0,1-2-32 0,0 1-16 15,-2 3-288-15,2 0-48 0,2-2-16 0,3 2 0 16,1 2-208-16,0-2 0 0,0 3 128 16,-1-3-128-16,0 4 0 0,2-2-208 0,2-1 32 0,2 2 16 31,4-3-288-31,-1 0-64 0,-3 0-16 0,0 0 0 0,0 0-1856 0,0 0-368 16</inkml:trace>
  <inkml:trace contextRef="#ctx0" brushRef="#br0" timeOffset="123516.15">14029 8104 13823 0,'1'3'1216'0,"0"1"-960"15,0-3-256-15,-1 1 0 0,0-2 2864 0,2 4 528 16,-1 2 96-16,0 3 32 0,2 1-736 0,-1 2-144 16,2 1-16-16,-1-4-16 0,0 4-1472 0,1-3-304 15,-2-2-48-15,1 0-16 0,0 0-512 0,0 0-96 16,0-2-32-16,1-1 0 0,-1-1 128 0,-2-3 0 15,1-1 16-15,0 0 0 0,-2-1-32 0,0-3-16 16,-2-1 0-16,0-1 0 0,2 6-32 0,-6-20 0 16,1 8 0-16,5 12 0 0,-8-26 64 0,8 26 0 15,0 0 0-15,-5-40 0 0,5 40-16 0,0 0 0 16,3-44 0-16,-3 44 0 0,0 0-96 0,0 0-16 16,0 0 0-16,18-55 0 0,-18 55-128 0,0 0 0 0,0 0 0 15,0 0 128-15,0 0-128 0,0 0 0 0,45-38 0 0,-45 38 0 16,0 0 0-16,0 0-304 0,0 0 48 0,44-4 16 31,-35 8-656-31,1-3-128 0</inkml:trace>
  <inkml:trace contextRef="#ctx0" brushRef="#br0" timeOffset="124018.54">14936 7873 18431 0,'0'0'1632'0,"0"1"-1312"0,2-1-320 0,-2 3 0 16,1-3 2496-16,0 4 416 0,0-1 96 0,2 6 0 15,2 1-160-15,0 5-32 0,1-2-16 0,-1 6 0 16,1-1-1712-16,0 1-352 0,0-2-64 0,-1 2-16 16,1-1-336-16,1-2-64 0,-1 3 0 0,0-3-16 15,-2-1-240-15,2 1 128 0,-1 0-128 0,1-2 0 16,0 1 0-16,0-6 0 0,-2 0-176 0,0-5 176 15,-1-3-1344-15,-3-1-128 0</inkml:trace>
  <inkml:trace contextRef="#ctx0" brushRef="#br0" timeOffset="124216.08">15039 7816 5519 0,'0'2'496'0,"0"0"-496"15,1 1 0-15,0-2 0 0,-1 1 3984 0,2 2 704 16,-1 5 144-16,1 3 32 0,3 5-432 0,0 4-80 15,0 2 0-15,0-4-16 0,1 2-2720 0,2 2-528 16,-2-5-128-16,0 0 0 0,5 0-544 0,-2 1-96 16,1-6-32-16,0 2 0 0,1 1-288 0,0 0 128 15,0-1-128-15,-2 1 0 0,-1-4 0 0,1 1 0 16,-2-3 0-16,0-4-192 16,-2-2-1120-16,-5-4-224 0</inkml:trace>
  <inkml:trace contextRef="#ctx0" brushRef="#br0" timeOffset="124449.97">14806 8048 25791 0,'2'6'1152'0,"-1"-3"224"0,1 1-1104 0,1-1-272 0,-1-3 0 0,2 0 0 16,-4 0 1952-16,0 0 336 0,0 0 64 0,40-3 16 15,-40 3-464-15,40-7-96 0,-40 7-16 0,52-13 0 16,-52 13-1152-16,52-19-256 0,-52 19-32 0,47-15-16 16,-47 15-192-16,0 0-144 0,57-14 192 0,-57 14-192 15,0 0 0-15,0 0 0 0,46-12 0 0,-46 12 0 16,0 0-272-16,25 4-112 0,-20-2-32 0,-3-2-17952 16</inkml:trace>
  <inkml:trace contextRef="#ctx0" brushRef="#br0" timeOffset="124685.51">14889 8151 11055 0,'2'0'976'0,"0"2"-784"16,-1 0-192-16,0-2 0 0,2 0 3136 0,-1-2 576 15,-2 2 112-15,0 0 16 0,0 0 64 0,40-4 0 0,-40 4 0 0,0 0 0 0,53-15-2496 0,-53 15-512 16,0 0-80-16,56-20-32 15,-56 20-416-15,0 0-96 0,55-26-16 0,-55 26 0 16,0 0-256-16,50-22 0 0,-50 22 0 0,0 0 0 16,0 0 0-16,43-16-224 0,-43 16 16 0,0 0-18608 15</inkml:trace>
  <inkml:trace contextRef="#ctx0" brushRef="#br0" timeOffset="125701.97">16096 7668 14735 0,'-1'0'1312'0,"1"-3"-1056"16,0 1-256-16,0 1 0 0,0 1 1792 0,0 0 320 0,-1-3 48 0,-1 2 16 15,2-1 560-15,0 2 112 0,2 0 32 0,0 2 0 16,1 2-912-16,-1 2-176 0,1 4-48 0,0 0 0 16,2 5-896-16,-1 1-176 0,0 2-32 0,-1 2-16 15,1 5-272-15,0 1-48 0,-2 2-16 0,1 1 0 16,-1-3-288-16,-1-5 160 0,1-2-160 0,-2 2 128 16,0 3-128-16,0 1 0 0,0-1 0 0,-2-1 0 15,2-4 0-15,-1-3 0 0,1-3 0 0,-1-2 0 16,1-4 0-16,0-3 0 0,1-1-128 0,0-3 128 15,-1 0-256-15,0 0 32 0,0 0 0 0,0 0 0 16,0 0 32-16,21-54 16 0,-21 54 0 0,0 0 0 16,20-52 176-16,-20 52 0 0,0 0 0 0,0 0 128 15,29-53 0-15,-29 53 16 0,0 0 0 0,0 0 0 16,0 0 80-16,0 0 16 0,42-37 0 0,-42 37 0 0,0 0-64 0,0 0-16 16,24 6 0-16,-17-1 0 0,-2 3-32 15,1 0 0-15,-1 2 0 0,0-2 0 0,0 0-128 0,-2 2 128 16,2 3-128-16,-1-1 128 0,-2-2-128 0,1 2 0 15,-1 1 144-15,0-1-144 0,0 0 0 0,-2-2 0 16,1 0 0-16,-1-1 0 0,0-2 0 0,0-1 0 16,-1-2 0-16,1-1 0 15,0-3-352-15,0 0-96 0,0 0 0 0,0 0-16 16,0 0-688-16,0 0-144 0,0 0-32 0,0 0-16160 16</inkml:trace>
  <inkml:trace contextRef="#ctx0" brushRef="#br0" timeOffset="126070.74">16466 8057 11967 0,'1'3'1072'0,"2"1"-864"0,-2-4-208 0,0 0 0 16,2 0 2560-16,-1 0 448 0,3 2 112 0,2-2 16 16,-7 0-80-16,0 0-16 0,40-2 0 0,-40 2 0 15,0 0-1152-15,0 0-224 0,46-29-64 0,-46 29 0 16,0 0-896-16,0 0-176 0,34-42-32 0,-34 42-16 15,0 0-192-15,0 0-32 0,0 0-16 0,16-55 0 16,-16 55-112-16,0 0-128 0,0 0 176 0,-6-36-176 16,3 27 0-16,-1 3 0 0,-1-2 0 0,-1 2 0 15,-2 1 0-15,0 2 0 0,-1-1 0 0,0 4 0 16,1-3 0-16,-1 3 0 0,0 3 0 0,1-2 0 16,2 2 0-16,-2 3 0 0,-1 2 0 0,2 4 0 0,0-1 0 15,0 0 128-15,1 1-128 0,3-1 0 0,-1 3 176 0,0 1-176 16,2 5 160-16,-1 2-160 0,3 3 144 0,0-6-144 15,0 0 128-15,3-1-128 0,-1-4 0 0,2-2 128 16,0-2-128-16,2-1 0 0,0 1 0 0,3-4 0 16,-2-4 0-16,2 2 0 0,-9-4 0 0,23 4-144 15,-23-4 144-15,0 0-208 16,38 2-352-16,-38-2-64 0,0 0-16 0,39 0-17920 0</inkml:trace>
  <inkml:trace contextRef="#ctx0" brushRef="#br0" timeOffset="126433.21">16753 8023 11055 0,'-1'2'976'0,"1"-2"-784"0,0 0-192 0,0 0 0 16,0 0 2704-16,-2 0 496 0,1 0 112 0,0 4 16 15,-2-1-112-15,1 3-16 0,-1 0 0 0,0-2 0 16,0 2-1504-16,1 1-304 0,-1 2-64 0,1-3-16 16,1 4-736-16,-1-1-160 0,1-3-32 0,0 0 0 15,1 1-128-15,-1 0-48 0,1-1 0 0,0-3 0 16,0 0-208-16,0-2 176 0,0-1-176 0,0-1 160 15,0 1-160-15,0 0 0 0,0 0 0 0,0 0 0 16,0 0 0-16,6-45 128 0,-6 45-128 0,0 0 0 16,0 0 0-16,0 0 128 0,8-53-128 0,-8 53 0 15,0 0 0-15,0 0 0 0,0 0 0 0,0 0 0 16,0 0 0-16,0 0 0 0,0 0 128 0,0 0-128 16,0 0 0-16,0 0 0 0,0 0 0 0,0 0 0 15,0 0 144-15,0 0 0 0,0 0 0 0,18 10 0 16,-16 2-16-16,2 3-128 0,-2-1 192 0,2 1-64 0,-1-2-128 0,-1 0 128 15,2 0-128-15,-2 0 128 0,1-2-128 0,-1-1 0 16,1 2 0-16,-1-2 0 0,1-3 0 0,-1 0 0 16,1-2 0-16,-1-2 0 15,2 0-272-15,-2-3-144 0,-2 0-32 0,0 0-18320 16</inkml:trace>
  <inkml:trace contextRef="#ctx0" brushRef="#br0" timeOffset="126899.67">17072 8015 5519 0,'0'0'496'0,"0"0"-496"0,0 0 0 0,-1 0 0 15,1 0 3600-15,0 0 624 0,-2 0 128 0,1 0 32 16,-1 2-640-16,-1 0-128 0,-1-2-32 0,0 3 0 16,-1 0-1552-16,-2 1-320 0,1 0-64 0,0 2-16 15,0 3-1056-15,-2 0-192 0,5-2-64 0,-3 3 0 16,1 2-96-16,-2 0-32 0,2 4 0 0,1-1 0 15,0-1-64-15,0 2 0 0,2-1-128 0,-1-2 192 16,2 0-192-16,0-1 0 0,-1-2 0 0,2-1 0 16,0-3 0-16,2-2 0 0,0-1 0 0,1-3 0 15,-3 0-320-15,0 0 0 0,0 0 0 0,0 0 0 16,32-44-128-16,-32 44-48 0,0 0 0 0,23-67 0 16,-23 67-32-16,0 0-16 0,14-63 0 0,-14 63 0 15,4-51-144-15,-4 51-16 0,1-59-16 0,-1 59 0 0,-4-61 464 16,4 61 80-16,-6-54 32 0,6 54 0 0,-10-47 464 0,10 47 80 15,-9-32 32-15,9 32 0 0,-10-29 464 0,10 29 112 16,-8-21 16-16,4 14 0 0,2 2-384 0,-1 4-80 16,2-2-16-16,0 3 0 0,1 0-112 0,-2 3-32 15,4 3 0-15,-2 4 0 0,0 2 48 0,1 0 0 16,0 6 0-16,0 3 0 0,2 1-176 0,-2 0-16 16,2 3-16-16,-1-2 0 0,1 2-240 0,-1 1 128 15,3 1-128-15,0 3 0 0,1 1 0 0,1-3 0 16,0-3 0-16,-1-3 0 0,1-6 0 0,-1 1 0 15,1-5-128-15,-1-2 128 16,1-4-640-16,-1-2-32 0,-1-2 0 0,2-2-12304 16,-2-2-2448-16</inkml:trace>
  <inkml:trace contextRef="#ctx0" brushRef="#br0" timeOffset="127339.73">17213 8095 26719 0,'0'9'1184'0,"0"-5"240"0,1 0-1136 0,0-2-288 0,1 1 0 0,-1-2 0 16,0-1 1008-16,3 3 144 0,1-1 16 0,1-2 16 15,4 1 544-15,-10-1 96 0,0 0 32 0,0 0 0 16,37-12-1024-16,-37 12-192 0,0 0-32 0,0 0-16 16,0 0-320-16,41-33-64 0,-41 33-16 0,0 0 0 0,0 0-192 0,0 0 0 15,0 0 128-15,0 0-128 16,0 0 0-16,0 0 0 0,27-47 0 0,-27 47 0 0,0 0-160 0,0 0 32 15,0 0 0-15,0 0 0 0,-6-41 0 0,6 41 0 16,0 0 0-16,-13-21 0 0,7 13 128 0,-1 2 0 16,-3-3 0-16,1 2 128 0,-2 1 64 0,1 0 0 15,1-1 16-15,1 1 0 0,-2 3-48 0,0-1-16 16,1-1 0-16,2 4 0 0,2 1 0 0,0-3 0 16,3 3 0-16,0 0 0 0,2-2 64 0,0 0 16 15,2 0 0-15,0 2 0 0,-2 0-32 0,0 0-16 16,0 0 0-16,0 0 0 0,0 0 16 0,0 0 16 15,41-20 0-15,-41 20 0 0,0 0 16 0,0 0 0 16,52-18 0-16,-52 18 0 0,0 0-64 0,48-19-16 16,-48 19 0-16,0 0 0 0,51-16-144 0,-51 16 0 0,0 0 144 0,0 0-144 15,49-18 0-15,-49 18 0 0,0 0 0 0,0 0-128 32,0 0-432-32,37-10-80 0,-37 10 0 0,0 0-16 15,0 0-864-15,0 0-160 0</inkml:trace>
  <inkml:trace contextRef="#ctx0" brushRef="#br0" timeOffset="134788.12">2959 8937 8287 0,'-1'0'736'0,"1"-2"-592"0,0 0-144 0,1 4 0 15,-1-2 2240-15,0 2 400 16,0 0 96-16,1 2 16 0,2 5 960 0,-1 0 192 0,2 1 32 0,0 5 16 16,1 1-1536-16,-2 3-304 0,2 3-64 0,0 4-16 15,0 2-1104-15,-1 1-224 0,-2 3-32 0,2 3-16 16,-3 2-224-16,1 1-48 0,-1-1-16 0,-1-2 0 16,0 1-176-16,0-4-48 0,-1 1 0 0,1-3 0 15,0 1-144-15,0-3 0 0,0-5 0 0,1-5 0 16,-1-4 0-16,2-4 0 0,1-2 0 0,-1-5 0 15,-1-3-256-15,3-3-16 0,-1-3-16 0,-3 6 0 16,0 0-800-16,6-41-176 0,-6 41-16 0,2-52-16480 16</inkml:trace>
  <inkml:trace contextRef="#ctx0" brushRef="#br0" timeOffset="135206.85">2868 8888 16575 0,'-5'3'736'0,"2"-2"160"0,1 2-720 0,-1-2-176 16,1 1 0-16,0 1 0 0,2-2 4112 0,-1 2 800 16,0 3 144-16,1-3 48 0,-1 4-2784 0,1-1-544 15,1 2-112-15,1-4-32 0,2 2-864 0,1 1-160 16,1-4-32-16,2 1-16 0,2 1-176 0,0-1-16 16,2-2-16-16,1 2 0 0,-13-4-128 0,30 10-32 15,-30-10 0-15,34 8 0 0,-34-8-192 0,42 10 176 0,-16 0-176 16,-2-1 160-16,-24-9-160 0,39 10 0 0,-39-10 0 0,35 12 0 15,-35-12 0-15,35 16 0 0,-19-8 0 0,-3 0 0 16,-2 2 0-16,-3-1 0 0,1 1 0 0,-4-2 0 16,0 0 0-16,-3 0 0 0,0 0 0 0,-2 0 0 15,-2-1 0-15,-1 0 0 0,-2 2 0 0,-3-3 0 16,0 1 0-16,-3 0 0 0,-2-3 176 0,-2 3-176 16,2-4 352-16,-3 1-32 0,0 0 0 0,-1 1 0 15,0-2-80-15,-1 4-32 0,-1-4 0 0,1 1 0 16,4 1-208-16,0-1 0 0,3-2 0 0,3-1 0 15,1 2 0-15,4-1 0 0,0-2 0 0,2 0 0 16,2 0 0-16,0 0 0 0,1 0 0 0,1 0 0 16,1-2-160-16,2 2-32 0,-6 0 0 0,0 0 0 15,0 0-512-15,0 0-96 0,55-16-32 0,-55 16-18992 16</inkml:trace>
  <inkml:trace contextRef="#ctx0" brushRef="#br0" timeOffset="135471.12">3550 9112 12895 0,'0'0'1152'0,"-1"-2"-928"16,1 2-224-16,-1 0 0 0,-1 0 3328 0,1 0 640 16,-3-3 112-16,0 2 16 0,-4 1-320 0,-1-2-80 15,0 2-16-15,-3 2 0 0,3-1-2368 0,-4 4-480 16,3 0-80-16,-1 0-32 0,-1 3-160 0,-1 0-48 0,1 2 0 0,1 3 0 15,-1-1-128-15,0 4-48 0,1 0 0 0,0 3 0 16,3-1-176-16,-2 4-32 0,2 2-128 0,1 3 192 16,2-2-192-16,1 1 0 0,2-1 128 0,-1-2-128 15,3 2 0-15,0 0 0 0,3-2 0 0,-1-1 0 16,4 2 0-16,2-4 0 0,0-1-160 0,2-1 160 31,3-5-592-31,0 0-48 0,3-4 0 0,2-2-12848 0,1-5-2576 0</inkml:trace>
  <inkml:trace contextRef="#ctx0" brushRef="#br0" timeOffset="135887.44">3652 9569 18431 0,'1'-3'1632'0,"0"2"-1312"15,0-2-320-15,-1 2 0 0,1-1 3328 0,1-2 576 16,-2 4 128-16,0 0 32 0,0 0-1312 0,20-46-256 15,-20 46-48-15,0 0-16 0,21-48-1424 0,-21 48-304 16,0 0-48-16,19-53-16 0,-19 53-272 0,0 0-64 16,19-48-16-16,-19 48 0 0,0 0-160 0,13-51-128 15,-13 51 192-15,0 0-192 0,0 0 128 0,0 0-128 16,14-50 0-16,-14 50 0 0,0 0 160 0,0 0-160 16,0 0 128-16,0 0-128 0,0 0 0 0,0 0 128 15,0 0-128-15,0 0 0 0,0 0 0 0,21-45 0 16,-17 45 0-16,1 1 0 0,0 4 0 0,0-1 0 0,0 2 128 0,0 0-128 15,-1 0 0-15,1 4 0 0,2 6 144 0,-1-1-144 16,0-1 144-16,-1 2-144 0,1 2 192 0,0 1-192 16,-1 1 192-16,0 1-192 0,-1 1 192 0,1-2-192 15,-1 1 176-15,0 1-176 0,0 1 160 0,0 5-160 16,-2-6 160-16,2 4-160 0,-4-4 160 0,3-3-160 16,-2-6 128-16,0 0-128 0,0-1 0 0,1-3 144 15,-1-3-144-15,-1-3 0 0,0-3 0 0,1 0 0 16,-1-3-160-16,1-2-64 0,-1-1-16 0,0-2 0 15,0-4-848-15,-1-1-192 16,-1 0-16-16,-2-2-18176 0</inkml:trace>
  <inkml:trace contextRef="#ctx0" brushRef="#br0" timeOffset="136087.89">3701 9451 23039 0,'2'6'1024'0,"0"-4"192"0,0 0-960 0,-1 1-256 15,1-3 0-15,-1 0 0 0,1 1 2592 0,1-1 480 16,2 2 80-16,2 1 32 0,2-2-1072 0,0-1-224 16,0 2-32-16,1-4-16 0,1 2-1264 0,-11 0-256 15,0 0-64-15,0 0 0 0,0 0-256 0,60-24 0 16,-60 24 0-16,0 0 0 0,0 0 0 0,54-30-304 16,-54 30 48-16,0 0-18208 0</inkml:trace>
  <inkml:trace contextRef="#ctx0" brushRef="#br0" timeOffset="136404.49">4016 9173 12895 0,'0'10'1152'0,"0"-4"-928"0,2-2-224 0,-1 1 0 15,0-2 3776-15,-1-3 704 0,3 4 128 0,-1 0 48 16,4 2-1088-16,2 5-224 0,1-1-32 0,3 2-16 15,-1-1-2016-15,1 2-416 0,-1 2-80 0,2-3-16 16,0 2-352-16,0 0-80 0,0 3-16 0,0-1 0 16,-2 0-160-16,-1 0-32 0,-2 2-128 0,0 1 192 15,-1 3-32-15,-2 3-16 0,-1 3 0 0,-3-2 0 0,-1-1 96 16,-3-1 16-16,0 0 0 0,-2-2 0 16,-3 1-48-16,0-2 0 0,-2 1 0 0,-3-2 0 0,1-2-208 0,-1-4 0 15,0-2 128-15,1-2-128 0,1-1 0 0,0-7-240 16,2 2 48-16,0-1 16 15,5-3-608-15,0-3-128 0,0 1-32 0,0 0 0 16,3-3 128-16,0 2 32 0,1-1 0 0,0-2 0 16,1 2-1136-16,1-2-240 0</inkml:trace>
  <inkml:trace contextRef="#ctx0" brushRef="#br0" timeOffset="138144.53">4564 9445 9215 0,'-1'-3'816'0,"0"2"-656"15,-1 1-160-15,2 0 0 0,0 0 1744 0,0-2 320 16,0-1 64-16,0 0 16 0,0 3 1248 0,3 0 240 16,-1 2 48-16,2-2 16 0,2 0-1008 0,0 4-208 15,3-4-48-15,0 2 0 0,-1-2-1280 0,-8 0-272 0,0 0-48 0,0 0-16 16,41 6-352-16,-30-4-64 0,-11-2-16 0,0 0 0 16,32 3-176-16,-32-3-32 0,0 0-16 0,35 3 0 15,-35-3-160-15,0 0 0 0,0 0 0 0,0 0 0 16,47-4 0-16,-47 4 0 15,0 0 0-15,0 0 0 16,0 0-832-16,0 0-64 0,0 0 0 0,0 0-17632 0</inkml:trace>
  <inkml:trace contextRef="#ctx0" brushRef="#br0" timeOffset="138409.5">4578 9590 15663 0,'5'3'688'0,"-3"-3"144"0,1 2-656 15,-1-2-176-15,1 0 0 0,-1 0 0 0,0-2 2560 0,2 2 464 16,-4 0 112-16,0 0 0 0,0 0-320 0,0 0-64 16,57-21 0-16,-57 21-16 15,0 0-1584-15,0 0-304 0,0 0-64 0,56-16-16 0,-56 16-464 0,0 0-112 16,0 0 0-16,0 0-16 0,45 3-176 0,-36-1 0 15,-1-2 0-15,-2 0 0 16,0 0-416-16,1 0-64 0,1 0-16 0,-2-2-16880 0</inkml:trace>
  <inkml:trace contextRef="#ctx0" brushRef="#br0" timeOffset="139558.97">5454 9872 5519 0,'-1'-7'496'0,"0"7"-496"0,1 0 0 0,0 0 0 0,0 3 2144 0,0-3 336 16,0 0 64-16,0 0 16 0,0 1 1472 0,0 2 320 15,1-2 48-15,0 0 16 0,-1 0-1584 0,2-1-304 16,-1 0-64-16,0-1-16 0,0-1-1424 0,2-1-304 16,-2-1-48-16,-1 4-16 0,0 0-176 0,0 0-32 15,0 0-16-15,8-44 0 0,-8 44-48 0,0 0-16 16,1-38 0-16,-1 26 0 0,-1-1-80 0,-1-3-16 15,2 16 0-15,-3-45 0 0,0 23-64 0,1-2-16 16,-1 1 0-16,-1 1 0 0,1-1-64 0,-2 1-128 16,-1-1 176-16,-1 3-176 0,0 0 144 0,0 2-144 15,-2-1 0-15,0-1 144 0,1 2-144 0,-1 2 0 16,2 1 0-16,-1 1 128 0,3 3-128 0,0 0 0 0,0 2 0 16,2-1 128-16,0 0-128 0,3 10 0 0,0 0 0 0,-4-24 0 15,4 18 128-15,2-1-128 0,-1 4 0 0,0-1 128 16,0-1-128-16,2 4 128 0,1-2-128 0,-1 1 128 15,-3 2-128-15,0 0 128 0,0 0-128 0,0 0 128 16,0 0-128-16,0 0 0 0,40-1 0 0,-33 4 128 16,2 0-128-16,1-2 0 0,-2 4 0 0,-8-5 0 15,23 7 0-15,-12 0 0 0,0-4 128 0,-11-3-128 16,25 9 0-16,-25-9 0 0,28 10 0 0,-28-10 0 16,29 8 0-16,-29-8 0 0,29 10 0 0,-15-3 0 15,-14-7 0-15,26 9 0 0,-13-2 0 0,-1-1 0 16,0 0 0-16,-2 0 0 0,1 4 0 0,-2-4 0 15,-1 4 0-15,-2-4 0 0,-1 1 0 0,-1-1 0 16,0 1 0-16,-2 4 0 0,-1-1 0 0,-1 0 0 0,0-1 0 0,-1 1-144 16,-1-1 144-16,-2-2 0 0,0-1-192 0,-1 0 192 15,-1 0-192-15,0-2 192 0,-1-2-224 16,-1 0 64-16,0 3 16 0,-2-5 0 0,-1 0 0 0,-1 1 0 16,1-1 0-16,-2 2 0 0,-1-2 144 0,0 0-160 15,3 3 160-15,1-3-160 0,1 0 160 0,1 0 0 16,1 3 0-16,1-3-128 0,1 2 128 0,0 0 0 15,1 1 0-15,1 0 0 0,1 0 0 0,1 1 0 16,-1-1 0-16,2 2 0 0,2-4-160 0,-2 3 160 16,1-1-192-16,0-1 192 15,3-1-576-15,1 2 0 0,1-1 0 0,3-2 0 16,-9 0-688-16,0 0-144 0</inkml:trace>
  <inkml:trace contextRef="#ctx0" brushRef="#br0" timeOffset="142027.69">6220 9138 10127 0,'1'0'896'15,"0"0"-704"-15,-1-2-192 0,0 2 0 16,0 0 2096-16,0 0 384 0,2-1 80 0,-1 1 0 16,0 0 912-16,-1-3 176 0,3 1 48 0,-3 2 0 15,0-2-1424-15,-2 2-288 0,1 0-48 0,-1 0-16 16,-1 0-1088-16,-1 0-208 0,2 0-48 0,-3 0-16 0,-1 2-208 0,-2 0-32 16,1-2-16-16,-3 3 0 0,0 0-80 0,-2 0-16 15,-1 2 0-15,0 0 0 0,-1-4-64 0,-1 4-16 16,3 1 0-16,0 1 0 0,-1 0-128 0,1 1 0 15,2-2 0-15,1 4 128 0,1-2-128 0,2 0 0 16,1 1 0-16,1 1 0 0,1 0 0 0,2-1 0 16,2 0 0-16,1 1 0 0,-1-1 0 0,3 1 0 15,-1-4 0-15,1 1 0 0,1 2 0 0,-1-1 0 16,2 0 0-16,0 1 0 0,1-2 0 0,0 2 0 16,0-2 0-16,-1 2 0 0,0-3 0 0,1 0 0 15,-1 1 0-15,-1-1 0 0,0-1 0 0,-3 1 0 16,2 0 0-16,-2 3 0 0,1-2 0 0,-2-2 0 15,-1-1 0-15,-1-1 0 0,1 0 0 0,-3 1 0 0,2-1 0 0,-1 0 0 16,-1 1 0-16,-1-2 0 0,2 2 0 0,-2-2 0 16,1 2 0-16,-2 1 0 0,1-1 0 0,-1-3 0 15,1 4 0-15,1-2 0 0,-2 4 0 0,1-1 0 16,0 1 0-16,0 2 0 16,1 0 0-16,0-3 0 0,2 1 0 0,0 2 0 0,1-3 0 0,0 1 0 15,1 0 128-15,1-1-128 0,2-2 0 0,0 0 128 16,0 0-128-16,-1 0 0 0,2-2 0 0,-1 2 0 15,1-1 0-15,0 0 0 0,0 1 0 0,-1 1 0 16,-1-1 0-16,2-4 0 0,-2 2 128 0,-2 2-128 16,3-4 0-16,-1 1 0 0,0 4 144 0,-1-1-144 15,1-2 0-15,-1-2 144 0,1 4-144 0,-1-4 0 16,2 4 128-16,-2-2-128 0,0-2 0 0,-1 3 0 16,0-3 0-16,0 3 0 0,1-2 0 0,0 2 0 0,0-1 0 0,1 5 0 15,-1-4 0-15,1 0 0 0,-1 0 0 0,1 1 0 16,-1 0 0-16,0 1 0 0,0-1 0 0,-1-2 0 15,0 2 0-15,1-2 0 0,0 2 0 0,1-2 0 16,-1 0 0-16,-1 0 0 0,2 2 0 0,-2-2 0 16,2 0 0-16,-2 2 0 0,0 0 0 0,0 0 0 15,1 1 0-15,-2 0 0 0,0 1 0 0,0 5 0 16,-3 3 0-16,2-4 0 0,-2-5 0 0,0-1 0 16,-2 5 0-16,-2 1 0 0,0 1 0 0,0-1 0 15,-2 0 0-15,0-1 0 0,-1 1 0 0,2-4 0 16,-1 0 0-16,0 0 0 0,1 1 128 0,-2 0-128 0,0 1 0 15,0-2 0-15,3 2 0 0,-1-2 0 0,1 0 0 16,1 2 0-16,1-2 128 0,1 3-128 0,0-1 0 0,2 0 0 16,2 0 0-16,0-2 128 0,2 1-128 0,1-2 0 15,-1 0 160-15,2 1-160 0,1 0 128 0,2 0-128 16,1-1 128-16,2 1-128 0,0 3 0 0,2-3 128 16,0 0-128-16,2-2 0 0,-2 2 144 0,2 0-144 15,-1-2 0-15,-13-4 0 0,26 9 0 0,-26-9 0 16,26 6 0-16,-26-6 0 0,26 4 0 0,-26-4 0 15,0 0-240-15,34 6-16 0,-34-6 0 0,0 0 0 16,36 6-896 0,-36-6-176-16</inkml:trace>
  <inkml:trace contextRef="#ctx0" brushRef="#br0" timeOffset="143327.54">6813 9476 911 0,'2'-6'0'0,"-2"3"0"0,0 0 0 0,0-2 0 16,0 3 1264-16,0 0 160 0,0-1 48 0,0-2 0 15,-2-1 896-15,1-5 192 0,0 0 48 0,-2 2 0 16,2-1-16-16,-1 1 0 0,2 2 0 0,-1 1 0 16,-1 1-288-16,1 2-48 0,1 1-16 0,0 1 0 15,1 0-512-15,1-2-96 0,-1 3-32 0,0-1 0 16,0 1-736-16,0 0-160 0,2 0-16 0,1 4-16 15,-1 0-224-15,1 2-64 0,0 2 0 0,-2 2 0 16,1 0 0-16,-2 3 0 0,1 3 0 0,1 0 0 16,-2 5-64-16,0-11-32 0,1-3 0 0,-1 2 0 15,0-1-144-15,0 3-16 0,2 7-128 0,0 4 192 16,1 2-192-16,1 3 0 0,-1-1 0 0,0 2 0 16,-2-3 0-16,1-2 0 0,-1 1 0 0,-2-2 0 15,1-5 0-15,-1-1 0 0,0 2 0 0,0-2 0 0,0-4 0 0,-1-1 0 16,1 1 0-16,-1 0 0 0,1-2-144 0,-3 0 144 15,2 0 0-15,0-2-144 0,-2-2-176 0,2-2-48 16,-1 2 0-16,0-3 0 16,0 0-112-16,-1-1-32 0,1 0 0 0,-1 1 0 15,2-3-304-15,0 0-64 0,0-3-16 0,-2 1 0 16,1 0-1472-16,-1-4-320 0,-2 3-48 0,3-4-11680 16</inkml:trace>
  <inkml:trace contextRef="#ctx0" brushRef="#br0" timeOffset="143809.89">7221 9849 2751 0,'-1'0'256'0,"0"0"-256"0,0 0 0 0,1 0 0 16,0 0 3120-16,-1 0 576 0,-1 0 112 0,0 0 32 16,1 0 512-16,-2-2 96 0,2-1 32 0,1 2 0 15,0-3-2128-15,1-2-432 0,-1 6-64 0,0 0-32 16,0 0-928-16,0 0-176 0,0 0-32 0,29-47-16 0,-29 47-96 15,0 0-32-15,0 0 0 0,0 0 0 0,35-57 48 16,-35 57 16-16,0 0 0 0,0 0 0 0,39-57-32 0,-39 57-16 16,0 0 0-16,0 0 0 0,43-54-240 0,-43 54-64 15,0 0 0-15,37-41 0 0,-37 41-256 0,0 0 160 16,0 0-160-16,35-44 128 0,-35 44-128 0,0 0 0 16,0 0 0-16,0 0 0 0,0 0 0 0,0 0 0 15,28-46 0-15,-28 46 0 0,0 0 0 0,0 0 0 16,27-61 0-16,-27 61 0 0,0 0 0 0,0 0 0 15,19-50 0-15,-19 50 0 0,0 0 0 0,0 0 0 16,0 0 0-16,0 0 0 16,0 0-384-16,1-41-64 0,-5 37-16 0,0 2 0 15,-1 0-368-15,0 0-64 0,1 2 0 0,-1 0-16 16,1 0-496-16,-2 0-112 0</inkml:trace>
  <inkml:trace contextRef="#ctx0" brushRef="#br0" timeOffset="144159.29">7165 9410 21183 0,'1'7'944'0,"0"-5"192"16,2 2-912-16,-2-3-224 0,0 0 0 0,0 0 0 15,2 2 2992-15,0 1 544 0,4-1 112 0,1 3 32 16,2 3-1312-16,1-3-272 0,0 4-48 0,1-4-16 15,-3 3-1136-15,0-2-240 0,-1 3-32 0,0-1-16 0,1 1-144 0,-1 2-16 16,-1-6-16-16,0 1 0 0,3 5-112 0,2 4-32 16,2 4 0-16,0 1 0 0,-1 1-64 0,1-2-16 15,-2 1 0-15,0-1 0 0,-2-2-208 0,1-2 176 16,-1 0-176-16,0-2 160 0,-1 1-160 0,1-3 0 16,-2-2 0-16,0 0 0 0,-1-1 0 0,1-3 0 15,-8-6 0-15,16 10 0 0,-10-4 0 0,-1 0 0 16,-1-3 0-16,-2 0 0 0,1 1-640 0,-2-1 0 0,1-3 0 0,0 3 0 31,0-3-352-31,-2 3-80 0,1-3-16 0,0 1 0 16,-1 1-1264-16,2 1-256 0,-4 1-48 0,2-3-12976 0</inkml:trace>
  <inkml:trace contextRef="#ctx0" brushRef="#br0" timeOffset="146325.32">7275 9394 4895 0,'-7'-6'432'0,"5"4"-432"15,0 0 0-15,-1 0 0 0,2-1 0 0,1 3 0 16,-1-1 0-16,-1 1 0 0,0 0 0 0</inkml:trace>
  <inkml:trace contextRef="#ctx0" brushRef="#br0" timeOffset="146607.97">7214 9407 1727 0,'0'0'0'0,"0"0"0"0,0 0 0 0,-1 0 144 0,1-3-144 0,-3 3 0 15,2-2 0-15,-1 0 0 0,-1-3 832 0,1 4 144 16,-2-2 32-16,1 0 0 0,1 1 560 0,0 0 112 16,-1 2 32-16,-1 0 0 0,2 0-48 0,-2 0-16 15,0 0 0-15,1 4 0 0,-2 0-48 0,1-1-16 16,-1-3 0-16,1 0 0 0,0 0-304 0,1 2-48 16,1-1-16-16,-1 1 0 0,2-4-336 0,0-2-80 15,-1 2-16-15,2-2 0 0,0 0-480 0,2 2-112 16,-1-2 0-16,0-1-16 0,0 2-176 0,1 0 0 0,-1 4 0 15,0-2 0-15,0 0 0 0,-1 1 0 0,0 0 0 0,0 1-176 16,0 4 176-16,-1-5 0 0,1 1 0 0,-1 4 0 16,1 5-160-16,-1-4 160 0,1-6-192 0,0 3 192 15,1 0-192-15,0 1 64 0,2 0 128 0,-1 2-208 16,0 4-128-16,3-4-32 0,-2-1 0 0,1-4 0 16,-1 4-80-1,1-4-32-15,0 2 0 0,-1-1 0 0,1 2-448 0,0-4-96 0,2 0 0 0,-1 0-9904 16</inkml:trace>
  <inkml:trace contextRef="#ctx0" brushRef="#br0" timeOffset="153264.67">7914 9527 5519 0,'-1'1'496'0,"1"1"-496"0,0-2 0 0,-2 0 0 16,2 3 960-16,0-3 112 0,0 0 16 0,-1 1 0 16,1 1 1264-16,-1 2 256 0,1 0 48 0,-1 1 16 0,-2-1-224 0,3-1-32 15,0 0-16-15,-1-1 0 0,1-1-160 0,0-1-48 16,0 3 0-16,0-3 0 0,1 0-720 0,-1-3-160 15,0 3-32-15,2 0 0 0,-2-1-608 0,2 1-128 16,0-2-32-16,3 2 0 0,0-3-16 0,0 2-16 16,0 1 0-16,1 0 0 0,1 4 0 0,0-2 0 15,0 2 0-15,1 2 0 0,1 0-112 0,-1 0-32 16,2 1 0-16,1-2 0 0,0 1-208 0,0-1-128 0,2 1 160 0,-2-2-160 16,3-2 0-16,-2-1 0 15,2 2 0-15,-2-3 0 0,-12 0 0 0,0 0 0 16,0 0 0-16,44-10 0 0,-35 7 0 0,-2 0 0 15,1 0 0-15,-2 3 0 0,-2-2 0 0,-1 1 0 0,1 1-128 0,-1 0 128 16,-2 0 0-16,0 0-160 0,-1 0 160 16,0 1-128-16,-1 1-32 0,0-2 0 0,1-2 0 0,-4 2 0 15,0 0 160-15,-1 0-128 0,-2-1 128 0,-1-2-128 16,0 3 128-16,-3-4 0 0,0 2 0 0,-1-2-128 16,-1 2 128-16,-2 0 0 0,1 0 0 0,0-2 0 15,-1 4 0-15,-3-2 0 0,4 2 0 0,-1 0 0 16,0 2 0-16,0 0 0 0,1 0 0 0,1 0 128 15,2 5-128-15,0-4 0 0,3 1 0 0,1-1 0 16,2 0 0-16,0 0 0 0,1-2 0 0,2 1 128 16,0 1-128-16,2-3 0 0,0 0 128 0,0 0-128 15,2 0 128-15,-1 0-128 0,1 0 128 0,1 0-128 16,2 0 0-16,0-3 0 0,1 3 0 0,-1 0 128 16,0-2-128-16,1 1 0 0,3 1 0 0,-1-3 0 15,1 1 0-15,-9 2 0 0,0 0 0 0,0 0 0 0,0 0 0 0,51-11 0 16,-41 8 0-16,-10 3-128 15,0 0-656-15,0 0-128 0,0 0-32 0,47-16-18624 16</inkml:trace>
  <inkml:trace contextRef="#ctx0" brushRef="#br0" timeOffset="153639.47">8533 9502 3903 0</inkml:trace>
  <inkml:trace contextRef="#ctx0" brushRef="#br0" timeOffset="153912.47">8542 9419 2751 0,'0'0'256'0,"0"0"-256"16,0 0 0-16,0 0 0 0,0 0 1696 0,0 0 288 16,0 0 64-16,0 0 16 0,0 0 1232 0,0 0 240 15,0 0 48-15,0 0 16 0,0 0-784 0,0 0-144 0,0 0-48 0,0 0 0 16,0 0-704-16,0 0-160 15,0 0-32-15,0 0 0 0,0 0-832 0,0 0-192 16,43-11-16-16,-41 16-16 0,-2 5-224 0,0 0-32 0,0 2-16 16,-2 2 0-16,2-2-80 0,-1 3 0 15,0 1-16-15,0 2 0 0,-1 5-112 0,1-1 0 0,0 0-16 0,0 3 0 16,-1-3-176-16,1 0 0 0,0 1 144 0,1-5-144 16,0 4 0-16,-1-4 0 0,0 0 0 0,-1 1 0 15,1-3 0-15,0-1 0 0,0 1 0 0,-1-6 0 16,1-2 0-16,0-1 0 0,1-2 0 0,0-3 0 15,1-2 0-15,-1-4 0 0,0-1 0 0,1 0-128 32,2-1-384-32,-3 6-80 0,0 0-16 0,0 0 0 0,0 0-1088 15,23-63-224-15</inkml:trace>
  <inkml:trace contextRef="#ctx0" brushRef="#br0" timeOffset="154362.6">8807 9483 14735 0,'0'4'1312'0,"0"1"-1056"16,0-4-256-16,-2 2 0 0,2-1 3136 0,-1 2 560 16,0 3 112-16,-1 6 32 0,-1 3-592 0,-1 2-112 15,1 1-32-15,-1-1 0 0,1-2-1952 0,0 0-400 16,0-1-80-16,2 1-16 0,0-3-240 0,1 0-48 16,1 2-16-16,2-4 0 0,-1 2-96 0,2-2-32 15,1-1 0-15,1 0 0 0,0-4-96 0,1 0-128 16,3 0 176-16,0-2-176 0,1-2 0 0,2-2 0 15,-13 0 0-15,0 0 0 0,42-6 896 0,-42 6 80 16,0 0 16-16,44-25 0 16,-44 25-1632-16,0 0-320 0,42-44-64 0,-42 44 0 0,0 0 688 0,0 0 144 0,35-51 16 15,-35 51 16 1,0 0-256-16,0 0-48 0,7-47-16 0,-9 34 0 0,2 13 208 0,-8-29 32 0,2 17 16 0,1 1 0 16,-1 3 224-16,-1-2 0 0,-3 0-160 0,-1 4 160 15,0-2 0-15,-1 1 0 0,0 4 128 0,0-2-128 16,-2 4 352-16,1-3-16 0,-2 4 0 0,1 1 0 15,2 2 32-15,3-1 0 0,-1 2 0 0,2-1 0 16,-2 0-128-16,1 3-32 0,0 0 0 0,3-1 0 16,1 0-80-16,1-1-128 0,2 0 176 0,1 1-176 15,1-5 128-15,1 1-128 0,1 1 0 0,2-2 0 16,0 0-176-16,1-2-80 0,-1 1-32 0,0 1 0 16,3-3-512-1,3-1-96-15,-10 4-32 0,0 0-17696 0</inkml:trace>
  <inkml:trace contextRef="#ctx0" brushRef="#br0" timeOffset="154730.91">9270 9522 24879 0,'-5'11'1088'0,"3"-6"256"0,-2 0-1088 0,2-2-256 16,-1 1 0-16,1-1 0 0,-1 0 2640 0,-2 3 480 15,-1 3 80-15,-4 3 32 0,2 2-1504 0,-1 1-288 16,2-4-64-16,-1 0-16 0,3 2-816 0,2-2-160 15,-1 0-48-15,1-1 0 0,2 2-128 0,0-2-16 16,1 0-16-16,1 0 0 0,2 0-48 0,-1-2-128 16,3-2 192-16,-1 1-64 0,2-1-128 0,0-2 0 15,3-1 0-15,-1 0 128 0,1-3-128 0,-9 0 0 0,0 0 0 0,0 0 0 16,42-13 0-16,-42 13 0 16,0 0 0-16,0 0 0 0,43-34 720 0,-43 34 224 0,0 0 32 0,0 0 16 15,30-51-128-15,-30 51-32 0,0 0 0 0,0 0 0 31,5-51-2512-31,-5 51-512 0,0 0-112 0,-12-32 0 0,5 24 1792 0,1 0 352 0,0 2 160 0,-3-3-128 16,1 6 128-16,-2-4 224 0,-1 4-48 0,-2-2-16 16,1 3 208-16,0-1 32 0,-2 3 16 0,7 0 0 15,2 0-144-15,-1 0-16 0,-2 0-16 0,-1 0 0 16,0 3-240-16,-1-1 0 0,5 0 0 0,-1 1 0 16,-1-2 0-16,1 4-128 0,-1-1-16 0,3-2 0 15,2-1-400-15,0 2-80 0,4-1-16 0,0-2-12032 16,3 0-2432-16</inkml:trace>
  <inkml:trace contextRef="#ctx0" brushRef="#br0" timeOffset="155413.73">8557 9183 9215 0,'-1'2'816'0,"-1"-2"-656"16,1 2-160-16,0-4 0 0,0 4 1472 0,0-2 256 16,-2 2 48-16,-2 0 16 0,-1 5 320 0,-2-4 80 15,0 4 16-15,0 0 0 0,0 2-320 0,-1-3-64 16,2 1-16-16,-2 2 0 0,2 0-400 0,-3 0-96 16,2 1-16-16,1 3 0 0,-1-1-272 0,0 0-64 15,2 2-16-15,-1 0 0 0,2 0-304 0,-1 1-64 16,0 5-16-16,1 0 0 0,0-2-224 0,0 1-32 15,2 0-16-15,-2-1 0 0,1 2-112 0,1 0-32 16,0 4 0-16,0 1 0 0,1 1-144 0,-1-1 0 16,2 1 144-16,0 1-144 0,1-4 0 0,-1 0 144 15,1-2-144-15,0 1 0 0,1 0 144 0,0 1-144 16,2-1 0-16,-1-2 144 0,2 1-144 0,-1-2 0 0,4 2 0 0,-2-5 128 16,-2-3-128-16,2-1 0 0,0 4 0 0,1 2 0 15,1-1 0-15,-1-1 0 0,1 0 0 0,2 0 0 16,-1-4 0-16,1 1 0 0,1-3 0 0,2-4 0 15,-2 0 0-15,1-5 0 0,2 2-144 0,-1-3 144 16,-12 0-240-16,0 0 16 0,47-6 0 0,-47 6 0 31,0 0-1312-31,48-14-256 0</inkml:trace>
  <inkml:trace contextRef="#ctx0" brushRef="#br0" timeOffset="155973.26">9542 9644 5519 0,'0'0'496'0,"-1"0"-496"0,1 0 0 0,0 0 0 16,-1 3 1488-16,0-3 208 0,0 0 32 0,-2 1 16 15,2 2 1056-15,-2 0 208 0,3 1 32 0,0-2 16 16,2 1-240-16,-1-2-64 0,1 1 0 0,2 1 0 15,1 0-720-15,0 0-160 0,2 1-16 0,2-1-16 16,1 1-912-16,1 1-176 0,1-1-48 0,1 2 0 0,-1-2-192 0,0 2-32 16,1 0-16-16,0-2 0 0,0 1-96 15,-2-2-32-15,1 1 0 0,-1-1 0 0,3 0-336 0,-4-3 144 16,-10 0-144-16,0 0 0 0,32 0 0 0,-32 0 0 16,0 0 0-16,0 0-144 15,0 0-624-15,0 0-128 16,47-13-32-16</inkml:trace>
  <inkml:trace contextRef="#ctx0" brushRef="#br0" timeOffset="156262.42">9887 9945 3679 0,'0'3'320'0,"0"-3"-320"0,2 0 0 0,-1 0 0 0,0-1 2448 0,0 1 432 0,2-2 64 0,1-2 32 15,-4 4 1392-15,0 0 288 0,0 0 48 0,40-53 16 16,-40 53-1728-16,0 0-352 0,46-55-64 0,-46 55-16 16,0 0-1504-16,48-55-304 0,-48 55-64 0,0 0-16 15,50-51-144-15,-50 51-16 0,0 0-16 0,51-47 0 16,-51 47-240-16,0 0-32 0,45-42-16 0,-45 42 0 16,0 0-208-16,0 0 144 0,41-43-144 0,-41 43 128 15,0 0-128-15,0 0 0 0,0 0 0 0,0 0 0 16,31-49 0-16,-31 49-176 0,0 0 48 0,0 0 0 15,0 0-544-15,0 0-96 0,0 0-32 0,0 0-12144 16,0 0-2432-16</inkml:trace>
  <inkml:trace contextRef="#ctx0" brushRef="#br0" timeOffset="156533.56">9983 9543 6447 0,'0'6'576'0,"0"-5"-576"16,0 2 0-16,1-1 0 0,-1-1 2784 0,1 2 448 16,0-1 96-16,3 2 0 0,1 2 1024 0,1 4 208 15,4 2 48-15,0 1 0 0,0 0-2304 0,1 2-464 16,-1-2-96-16,0 3-16 0,1 3-1024 0,0 0-192 16,0 1-64-16,0 1 0 0,-1 1-192 0,0-2-64 0,0 2 0 0,-1-1 0 15,-2-2-192-15,1-2 144 0,-1-2-144 0,-2-3 128 16,-1-1-128-16,1-2 0 0,-2-3 0 0,1 0 0 15,-2 0 0-15,2-2-192 0,0-4 32 0,-2-2 16 32,1 0-672-32,-3 2-128 0,0 0-16 0,0 0-17328 0</inkml:trace>
  <inkml:trace contextRef="#ctx0" brushRef="#br0" timeOffset="156974.88">10482 9470 2751 0,'0'-3'256'0,"0"3"-256"15,0 0 0-15,0 0 0 0,0 0 2624 0,1 0 496 16,1 0 80-16,-1 0 32 0,1 0 1488 0,1 3 288 15,1-2 64-15,1 4 16 0,0-1-2224 0,1 2-448 16,0 1-96-16,0 2-16 0,1 3-1248 0,1 1-256 16,1-4-48-16,-1 5-16 0,5 1-208 0,-4 1-32 15,3 0-16-15,-1-4 0 0,1 4-192 0,-1-1-32 16,0 1-16-16,-1 0 0 0,0 3-80 0,-2-2-16 16,0 4 0-16,-2-2 0 0,2-2-144 0,-3 4 0 0,-3-2 144 0,1 1-144 15,-1-4 0-15,-2 2 0 0,0 1 0 0,-1-1 0 16,0-2 0-16,-2 0 0 0,1 1 0 0,-2-4 0 15,-1 2 0-15,-1-1 0 0,-3 3 0 0,1-4 0 16,-1 0-128-16,-1-1 0 0,0 1 0 0,-1-4 0 16,0-1-176-16,0-2-16 0,2-1-16 0,-1-1 0 15,3-2-48-15,1-2-16 0,-1 0 0 0,2 0 0 16,2 0 96-16,0-2 32 0,1-1 0 0,1 2 0 16,-1-1-176-1,2-2-48-15,0 1 0 0,0 0 0 0,2-1-1024 16,-1-2-208-16</inkml:trace>
  <inkml:trace contextRef="#ctx0" brushRef="#br0" timeOffset="157980.39">6844 9226 1839 0,'0'-11'160'0,"-1"7"-160"0,0-2 0 0,0 2 0 15,1 1 944-15,-2 0 144 0,1 1 48 0,0-2 0 16,0-5 592-16,-1 2 128 0,0-3 32 0,-1 1 0 16,-1 3 32-16,2 0 0 0,1 2 0 0,0 2 0 15,0 1-16-15,1-2 0 0,0 1 0 0,0 0 0 16,0 0-304-16,0 2-48 0,0 2-16 0,0-2 0 16,0 2-208-16,0 0-48 0,-2 2-16 0,1 1 0 15,0 0-400-15,0 3-80 0,-1-1-16 0,2 2 0 16,-1 4-352-16,1 2-80 0,0-2-16 0,0 3 0 15,1 0-112-15,-1 3-16 0,0 2-16 0,2 1 0 16,-2 2-176-16,1-3 160 0,-1 1-160 0,1-2 160 16,0 5-160-16,-1-1 0 0,2 2 0 0,-1-1 0 15,1-2 0-15,0 2 0 0,0 1 128 0,-1-1-128 0,2 0 0 16,-1-7 0-16,1 2 144 0,-1-2-144 0,1 5 0 16,-1-3 0-16,-1 1 0 0,-1-3 128 0,0 2-128 0,-1-4 0 15,0 3 0-15,-2-3 0 0,2-2 0 0,0 0 0 16,0 1 0-16,-2 1 0 0,2 0 128 0,0-4-128 15,-1-2 128-15,1 3-128 0,1-1 176 0,0-1-48 16,0 0 0-16,0-1 0 0,1-4-128 0,1 1 128 16,-1-1-128-16,0 0 128 0,2 0-128 0,-1 1 0 15,1 0 0-15,-1-1 0 0,1 0 0 0,0 0 0 16,1-2 0-16,1-2 0 0,-1 0-128 0,-1 0 128 16,0-2-160-16,-1-2 160 15,1-2-864-15,0 0-80 0,1-6-16 0,-1-1-16896 0</inkml:trace>
  <inkml:trace contextRef="#ctx0" brushRef="#br0" timeOffset="159080.15">10994 9311 5519 0,'1'-2'496'0,"-1"-1"-496"0,2 2 0 0,-2 1 0 15,0-2 1664-15,1 2 256 0,-1-4 32 0,1-1 16 16,0 1 1088-16,1 1 208 0,-1 0 64 0,-1 2 0 16,0 2-528-16,0 2-112 0,0 0 0 0,1 4-16 15,-1-1-1200-15,1 2-256 0,1 2-32 0,0 0-16 16,0 3-400-16,1-1-96 0,1 5-16 0,-2 2 0 15,1-3-208-15,0 2-32 0,0 5-16 0,2 4 0 16,-2 5 0-16,1 3 0 0,0-1 0 0,1 1 0 0,0 0-80 16,-2 0 0-16,2-2-16 0,-1 1 0 15,0 3-160-15,-2-5-16 0,2 1-128 0,-1-6 192 16,-2-4-192-16,1 1 0 0,1-2 128 0,-1-2-128 0,-1-4 0 0,1 0 0 16,-2-1 0-16,0 1 0 15,0 0 0-15,-2-1 0 0,1 1 0 0,-1-4 0 0,-1 2 0 0,1-2 0 16,-2-3 0-16,0 1 0 0,2-4 0 0,-1 0 0 15,1-1 128-15,-1 1-128 0,2-1 0 0,-1-1 0 16,-1-2 0-16,1-2 0 0,1 2 0 0,1 0 0 16,0-2 0-16,-2 0 0 0,2-2-160 0,-1 0-80 15,0 0-16-15,0-2 0 16,-1 2-496-16,1-6-96 0,0 0-32 0,0-1-18000 0</inkml:trace>
  <inkml:trace contextRef="#ctx0" brushRef="#br0" timeOffset="160385.87">11549 9482 11967 0,'0'0'1072'0,"-2"-1"-864"0,2 1-208 0,-1 0 0 16,1 0 2144-16,0 0 384 0,-2 0 80 0,1 0 16 16,0 0 560-16,0-1 112 0,1 2 32 0,0 1 0 15,1 1-1296-15,1 0-256 0,1 4-48 0,1-4-16 16,-1 4-896-16,2-1-176 0,-1 2-48 0,2 0 0 16,0 0-128-16,3 0-16 0,0 1-16 0,-1 0 0 15,2 1-80-15,1-1-16 0,0 1 0 0,1 0 0 16,0-2-160-16,0 1-48 0,-1-2 0 0,1 2 0 0,0-1-128 0,0 0 0 15,-1-2 0-15,1 1 0 0,-1-1 0 0,-1 0 0 16,1-1 0-16,-3 0 0 0,1 1 0 0,-3-2 0 16,0-1 0-16,-1 2 0 15,-1-5 0-15,-3 2 0 0,2 0 0 0,-3-2 0 0,0 0 0 0,-1 0 0 16,-2 0 0-16,-1 0 0 0,2 0 0 0,-4 0 0 16,0 0 0-16,-2 0 0 0,-1 0 224 0,0 1-32 15,-3-1-16-15,1 0 0 0,-1-1 16 0,0 1 16 16,-1 4 0-16,1 0 0 0,-2 0-80 0,2-2 0 15,-2 3-128-15,2-4 192 0,1 1-192 0,0 0 0 16,1 3 0-16,1-4 0 0,0 4 0 0,2-4 0 16,1 4 0-16,0-1 0 0,2-2 0 0,0-1 0 0,1 3 0 15,-1-3 0-15,1 3 0 0,1-3 128 16,2 2-128-16,-1-3 0 0,2 0 0 0,-1 0 0 0,0 0 0 0,1 0 0 16,0 0 0-16,2-3 0 0,-1 3-192 0,2 0 192 31,0 0-544-31,-1 3 0 0,2-3 0 0,0 2 0 15,0-1-272-15,1 4-48 0,1-1-16 0,-1 2-18064 0</inkml:trace>
  <inkml:trace contextRef="#ctx0" brushRef="#br0" timeOffset="160702.01">11525 9993 14735 0,'-3'2'640'0,"2"-2"160"0,1 0-640 0,0-2-160 16,1 2 0-16,-1-1 0 0,1 1 2960 0,2-3 560 15,1-1 128-15,-4 4 0 0,0 0-320 0,0 0-64 16,0 0 0-16,0 0-16 0,50-34-2064 0,-50 34-416 16,0 0-64-16,0 0-32 0,50-16-176 0,-50 16-48 15,0 0 0-15,41-10 0 0,-41 10-64 0,0 0-32 16,0 0 0-16,53-15 0 0,-53 15-192 0,0 0-32 15,0 0-128-15,53-16 192 0,-53 16-192 0,0 0 0 16,0 0 128-16,41-4-128 0,-41 4 0 0,0 0 0 16,0 0 0-16,33-2 0 0,-33 2 0 0,0 0 0 15,0 0 0-15,0 0 0 16,0 0-576-16,0 0 0 0,0 0 0 0,46-32 0 16,-46 32-1120-16,0 0-224 0</inkml:trace>
  <inkml:trace contextRef="#ctx0" brushRef="#br0" timeOffset="161036.1">12139 9504 8287 0,'-1'-2'368'0,"0"-1"80"16,1 2-448-16,-1 1 0 0,1-2 0 0,0 2 0 0,0 0 3232 0,-2 0 560 0,2-4 112 15,-1 4 32 1,1-3 160-16,-1 3 48 0,1 0 0 0,0 3 0 0,0-2-2352 0,0 4-480 16,1-1-96-16,0 2 0 0,1 0-624 0,-1 4-112 15,1 2-32-15,-1 1 0 0,3 0-80 0,-1 4-32 16,0 1 0-16,0-2 0 0,1 3-176 0,-1-3-32 16,1 2-128-16,0 5 192 0,1-4-192 0,-2 5 0 15,1-2 0-15,-1 4 0 0,0-4 0 0,-2 3 0 16,2-3 0-16,-3 1 0 0,1-1 0 0,-2-2 0 15,0-4-160-15,1-4 160 16,0-1-464-16,-2-3-16 0,2-5 0 0,0 2 0 16,0-5-416-16,2-2-64 0,-2-4-32 0,0 6-17088 0</inkml:trace>
  <inkml:trace contextRef="#ctx0" brushRef="#br0" timeOffset="161419.12">12389 9607 22111 0,'0'5'976'0,"0"-1"208"0,0-1-944 0,0 0-240 0,0 0 0 0,0 0 0 16,0 1 2576-16,-1 4 480 0,1 2 80 0,-1 6 32 15,-1 3-912-15,2 1-176 0,-1 1-32 0,1-2-16 16,0 1-1328-16,0-1-272 0,0-1-48 0,3 1-16 16,0-3-128-16,1 0-32 0,1-1 0 0,0-4 0 15,1 0 1584-15,1-1 320 0,2-4 64 0,0 0 16 16,1-2-3344-16,0-4-688 0,1 0-128 0,-11 0-16 15,0 0 1568-15,0 0 416 0,48-28 0 0,-48 28 0 0,0 0-176 0,0 0 176 16,46-51-128-16,-46 51 128 0,0 0-352 16,0 0 16-16,23-57 0 0,-23 57 0 0,0 0 0 0,0 0 0 15,0-47 0-15,-2 37 0 0,-3 0 336 0,0 0-144 16,0 2 144-16,-4-2 0 0,1 4 0 0,-2-3 0 16,0 2 160-16,-1 2-32 0,-2 1 128 0,1-2 48 15,0 5 0-15,-1-2 0 0,1 3-48 0,-1 0-16 16,2 3 0-16,0-3 0 0,0 0-80 0,0 3-16 15,1 1 0-15,1 2 0 0,2-3-144 0,2 0 0 16,3-3 0-16,-1 0 0 16,3-2-400-16,3-2-64 0,-3 4-16 0,0 0 0 15,0 0-1632-15,0 0-336 0</inkml:trace>
  <inkml:trace contextRef="#ctx0" brushRef="#br0" timeOffset="162537.79">12891 9259 17503 0,'-1'0'1552'0,"0"0"-1232"0,1 0-320 0,0 0 0 15,0 0 2192-15,0 0 384 16,0 0 80-16,-2 0 16 0,2 3 272 0,2-3 48 0,1-3 16 0,1 3 0 15,2 5-1664-15,0-3-320 0,-1 0-64 0,1-2 0 16,3 6-320-16,0-2-48 0,2-2-16 0,1 5 0 16,-1 0-144-16,2-1-48 0,-1 0 0 0,1 1 0 15,-1 1-224-15,-1-2-160 0,0 2 192 0,-1 2-192 16,-1 5 0-16,-2-7 0 0,-1 0 0 0,-1-2 0 16,-1 3 0-16,0-2 0 0,-2 2 0 0,-1-3 0 15,1 0 0-15,-1-1 0 0,-1 0 0 0,0 1 0 16,-1 0 0-16,-2-2 0 0,-1 2 0 0,1 0 0 15,-1 1 128-15,-1-4-128 0,0 3 0 0,-1 1 0 16,-1 0 0-16,-1-1 0 0,1 3 0 0,-2-3 0 16,3 0 0-16,0 0 0 0,-2 2 0 0,2-2 0 15,0 3 0-15,0-3 0 0,2 4 0 0,0-4 0 0,2 0 0 0,1 0 0 16,1 0 0-16,0-2 0 0,1 2 0 0,1-2 0 16,1-1 0-16,0 0 0 0,1 0 0 0,0 0 0 15,0 0 0-15,1-2 0 0,1 2 0 0,0-1 0 16,3 2 0-16,-1-4 0 0,0 0 0 0,-1 0 0 15,0 0 0-15,2 0 0 0,-1 1 0 0,0 1 0 16,0-2 0-16,-1 3 0 0,-1 1 0 0,-1-2 0 16,1 2 0-16,-2 2 0 0,0 0 0 0,-2 0 0 15,-1 1-128-15,1-1 128 0,-2 1 0 0,-2 2-144 16,0-2 144-16,1 2-128 0,-2-2 128 0,0 2-160 16,0 0 160-16,-1-2-160 0,2 2 160 0,-2-2 0 0,0 3-144 0,0 1 144 15,0-1 0-15,0-1 0 16,0 2-144-16,2-2 144 0,-1 0 0 0,2 0 0 0,1 1 0 0,-1-4 0 15,2 2 0-15,-1-2 0 0,3 0 0 0,-2-1 0 16,0 0 0-16,2 0 0 0,-1 1 0 0,1-2 0 16,0 2 0-16,0-2 0 0,-1 0 0 0,1 1 0 15,-1 0 0-15,1 2 0 0,0-4 0 0,-1 3 0 16,0-2 0-16,-1 0 0 0,1 1 0 0,-1-1 0 16,0-1 0-16,0 2 0 0,-1 0 144 0,2 1-144 15,-1 1 128-15,-1-1-128 0,1 0 128 0,0 0-128 16,-1 0 128-16,0 0-128 0,0 1 128 0,0 0-128 15,0 2 0-15,-1-3 128 0,0 0-128 0,-2 0 0 16,2 0 0-16,-1 1 0 0,-1-1 128 0,-1 0-128 16,2-1 0-16,-3 0 0 0,1 1 0 0,-2 0 0 15,0-2 144-15,0 2-144 0,-2 0 160 0,0-2-160 0,-2 2 128 16,-3 0-128-16,0 1 0 0,-2 0 144 0,1-1-144 0,1-1 0 16,-1 3 0-16,1-2 128 0,0 0-128 0,2-2 0 15,1 2 0-15,0-1 0 0,2 0 0 0,-1 0 0 16,2-2 0-16,0 0 0 0,2 3 0 0,2-1 0 15,-2 1 0-15,0-1 0 0,1-1-448 0,0-1 48 16,2 2 0-16,-1-5 0 16,1 2-352-16,1-4-64 0,-1 2-16 0,1-2-17936 15</inkml:trace>
  <inkml:trace contextRef="#ctx0" brushRef="#br0" timeOffset="170547.07">11040 9357 911 0,'0'-4'0'0,"0"1"0"0,0 3 0 0,0 0 0 15,0 0 928-15,0-3 96 0,0-3 32 0,0-1 0 16,0 7 16-16,0 0 0 0,0 0 0 0,1-40 0 16,-2 33-176-16,1 0-16 0,-1 1-16 0,-2 0 0 15,2 2 336-15,-1-2 64 0,-1 3 16 0,1 0 0 16,0 1 432-16,1 0 80 0,0 2 32 0,1-2 0 15,-1 2-64-15,1 0-16 0,-2 0 0 0,2 0 0 16,-1 0-528-16,1 0-128 0,0 0 0 0,0 0-16 16,-1 0-528-16,1 0-96 0,-1 0-32 0,1 0 0 15,-2 2-16-15,2-2 0 0,-1 2 0 0,1 0 0 16,-1 1-64-16,1 0-16 0,0-2 0 0,0 4 0 16,0 3-128-16,0-2-16 0,0-1-16 0,0 0 0 15,0 1-160-15,1 0 128 0,-1 3-128 0,0-2 128 16,0 4-128-16,1-1 0 0,-1-3 0 0,2-1 0 0,-2-3 0 0,0 4 0 15,1 1-128-15,-1 2 128 16,0-2-512-16,0 0-16 0,0-2-16 0,0 1 0 16,-1-1-992-16,-1-2-192 0,2-1-32 0,-1 0-12336 15</inkml:trace>
  <inkml:trace contextRef="#ctx0" brushRef="#br0" timeOffset="172129.06">13684 9675 5519 0,'-4'1'496'0,"1"2"-496"0,2-3 0 0,0-3 0 16,0 6 1632-16,0-3 224 0,-1 0 64 0,0-3 0 16,-2 3 1408-16,0-1 272 0,1 1 64 0,0 0 16 15,2-3-784-15,0 3-144 0,1-2-48 0,0 1 0 16,1 1-1056-16,1-3-224 0,1 3-32 0,1-2-16 16,-1 2-640-16,2 0-128 0,-1 0-32 0,0 0 0 15,1 2-48-15,1-2-16 0,0 3 0 0,0-2 0 16,0 4-64-16,2-4-32 0,-1 2 0 0,2 0 0 15,-9-3-112-15,18 3-32 0,-8 1 0 0,0-2 0 0,-10-2-144 16,0 0-128-16,0 0 192 0,37 0-192 16,-37 0 0-16,0 0 0 0,0 0 0 0,0 0 0 0,44-2 0 0,-44 2 0 15,0 0 0-15,0 0 0 0,0 0 0 0,0 0 0 16,0 0 0-16,28 2 0 0,-27-1 0 0,1 2 0 16,-2-1-144-16,0 2 144 0,0-2 256 0,0 0 144 15,-2 0 32-15,1-1 0 16,-1 2-1920-16,-1-3-384 0,1 0-80 0,-2 0-11184 15,0-4-2240-15</inkml:trace>
  <inkml:trace contextRef="#ctx0" brushRef="#br0" timeOffset="172543.86">13586 9862 7359 0,'0'1'160'0,"0"-1"32"0,1 0 16 0,0 0 0 0,1 0-208 0,-1 0 0 0,0-1 0 0,2 1 0 16,2-3 2752-16,-5 3 496 0,0 0 96 0,0 0 32 16,0 0 912-16,44-12 176 0,-44 12 32 0,0 0 16 15,0 0-2272-15,41-3-464 0,-41 3-96 0,0 0-16 16,0 0-752-16,35 3-144 0,-28-1-48 0,-1-2 0 15,2 2-160-15,-2 0-48 0,0-2 0 0,0 3 0 16,-6-3-176-16,0 0-32 0,0 0-16 0,0 0 0 0,38-3-112 0,-38 3-32 16,0 0 0-16,0 0 0 0,0 0-144 0,0 0 128 15,49-10-128-15,-49 10 128 0,0 0-128 0,0 0 0 16,0 0 0-16,0 0 0 0,0 0 0 0,39-4 0 16,-35 4 0-16,0 0 0 0,-1 0 0 0,1 0 0 15,0 2 0-15,-2 0 0 0,1-1 0 0,-1 1 0 16,1-1 0-16,-1 1 0 0,-1-2-288 0,2 2 16 15,-2 0 0-15,0-2 0 16,1 0-528-16,-1 0-96 0,-1 0-32 0,0 0 0 16,-1 0-224-16,-1 0-32 0,1 0-16 0,-1 0-16960 0</inkml:trace>
  <inkml:trace contextRef="#ctx0" brushRef="#br0" timeOffset="174962.62">14615 9344 15663 0,'0'-4'1392'0,"0"1"-1120"16,0 3-272-16,0 0 0 0,0 0 1504 0,0-2 240 15,-1 1 48-15,-1-2 16 0,0 1 944 0,-1 4 176 16,2 2 32-16,0 0 16 0,-2 1-1216 0,2-2-240 16,0 6-48-16,0 1-16 0,1 2-688 0,-2 2-128 15,1 4-16-15,0 1-16 0,-1-1-208 0,0 2-32 16,1 2-16-16,0 3 0 0,0 4-32 0,-1-1-16 15,1 2 0-15,1 1 0 0,0 0-96 0,0 1-16 0,0-1 0 16,0 1 0-16,0-3-192 0,1 1 144 0,1-4-144 0,-1 0 128 16,0-1-128-16,2-3 0 0,-1 0 0 0,0-7 0 15,1-5 0-15,-1-4 0 0,1 0 0 0,-2-2 0 16,2-1 0-16,-2-3 0 0,0 0 0 0,2-3 0 16,-1-1 0-16,1-2 0 0,-2 0-144 0,-1 6 144 15,0 0 0-15,7-41 0 0,-7 41 0 0,8-44 0 16,-8 44 0-16,5-53 0 0,-3 14 0 0,-1 1 0 15,0 1 0-15,-1 1-128 0,-1-1 128 0,0 5 0 16,-1 5 0-16,-1 1 0 0,-2 0 0 0,0-5 0 16,-1 5 0-16,-1-3 0 0,-1 1 0 0,1 3 0 15,1 5 0-15,-2 2 0 0,2 2 0 0,0-2 0 16,1 7 0-16,-1-1 0 0,2 6 0 0,0-3 0 16,2 5 0-16,-1 1 0 0,2 0 0 0,1 3 144 0,1 0 32 15,-1 0 0-15,3 0 0 0,-1 3 0 0,3-3 0 0,0 3 0 16,1 0 0-16,4 3 0 0,-1-2-16 0,-1 2 0 15,4 1 0-15,-1 4 0 0,1 5-160 0,-1-6 0 16,0-6 144-16,0 2-144 0,1 3 0 0,-1-3 128 16,0 4-128-16,0 0 0 0,-1-1 0 15,-1 0 0-15,-2 1 0 0,0-1 0 0,0-2 0 0,-1 2 0 16,-1 1 0-16,0-1 0 0,-3 1 0 0,-1-1 0 16,-1 1 0-16,0 3 0 0,-1-7 0 0,0-2 0 15,-2 2 0-15,0 2 0 0,-2-1 0 0,0-1 0 0,-3 1 0 16,0-1 0-16,-1 1 0 0,-1-1 0 15,-1 0 0-15,0 0 0 0,0 0 0 0,-2-2 0 0,0 5 0 0,0-6 0 16,5 1-160-16,-2 0 160 0,0 1-192 0,1-2 192 16,3 0-336-16,1-2 32 0,2 2 16 0,1-3 0 15,1 0-48-15,2-4-16 0,3 1 0 0,0-3 0 32,-4 6-416-32,0 0-96 0,0 0-16 0,0 0-17264 0</inkml:trace>
  <inkml:trace contextRef="#ctx0" brushRef="#br0" timeOffset="176272.77">15306 9214 18431 0,'0'0'1632'0,"0"0"-1312"15,0 0-320-15,0 0 0 0,0 0 1616 0,0 0 256 16,0 0 48-16,0 0 16 0,0 0 592 0,0 0 112 15,0 0 32-15,0 0 0 0,38-40-1232 0,-38 40-240 16,0 0-48-16,0 0-16 0,0 0-544 0,0 0-96 0,0 0-32 16,0 0 0-16,0 0-208 0,0 0-32 0,0 0-16 0,2 3 0 15,-5-1-16-15,-2 2 0 0,0 2 0 0,-1 0 0 16,0 0-64-16,-3 1-128 0,1-1 176 0,-2 1-176 16,0 2 192-16,-1-2-64 0,-2 2 0 0,1 1-128 15,0 2 192-15,-1-3-192 0,0 4 192 0,0 0-192 16,2-1 144-16,1 0-144 0,2-2 0 0,0 0 144 15,3-1-144-15,1-2 0 0,2 2 0 0,0-3 128 16,2 0-128-16,0 1 192 0,0-3-192 0,1 1 192 16,1-1-192-16,1-1 192 0,-1 3-192 0,1-2 192 15,0-4-192-15,1 0 0 0,1 2 0 0,1-2 128 16,-1 1-128-16,-5-1 0 0,0 0 0 0,0 0 128 16,0 0-128-16,0 0 0 0,36 4 0 0,-31-2 0 0,1 1 0 15,-1 1 0-15,1-2 0 0,0-2 0 0,1 1 0 16,-1 2 0-16,-6-3 0 0,0 0 0 0,0 0 0 0,0 0 0 15,31 3 0-15,-26 0 0 0,0-1 0 0,-2 2 0 16,1-1 0-16,-1 0 0 0,-2 4 0 0,0-1 0 16,0 1 0-16,-1 2 0 0,0-6 0 0,0 4 0 15,0-4 0-15,-1 6 0 0,0-3 0 0,0 0 0 16,-1 4 0-16,1-6 0 0,0 5-128 0,-2-3 128 16,2 4 0-16,-3-4 0 0,2 4 0 0,-2-2 0 15,0-1 0-15,1 3 0 0,-2-4-144 0,0 1 144 16,0-1 0-16,0 0 0 0,1-2 0 0,1 1-128 15,-1 1 128-15,0-2 0 0,0-1 0 0,2 0 0 16,-1-2 0-16,1 2 0 0,1-1 0 0,0-2 0 16,-1 2 0-16,2 0 0 0,0 1 0 0,3-3 0 0,-1 1 0 15,1-2 0-15,-1 1 0 0,2 0 0 0,1 1 0 0,1 4 0 16,0-4 0-16,0 1-128 0,-1 2 128 0,2 2 0 16,-1-3 0-16,-1 3 0 0,1 0 0 0,0 0 0 15,-1 2 0-15,0-2 0 0,0 3 0 0,-3-2 0 16,2 2 0-16,-3-2 0 0,2 3 0 0,-3-1 0 15,0 3 0-15,-1-2 0 0,-2 5 0 0,1-3 0 16,-1-2 0-16,-1 0 0 0,-1 6 0 0,1-4 0 16,-3 1 0-16,1-1 128 0,-1 0-128 0,1 5 0 15,-1-6 0-15,1 4 0 0,1-3 0 0,-1 2 0 16,1 0 0-16,0-1 128 0,1-3-128 0,3-1 0 16,0-2 0-16,0-4 0 0,2 2 0 0,0-3 0 15,2 0 0-15,-3-2 0 0,0 0 0 0,0 0 0 16,0 0 0-16,0 0 0 0,0 0 0 0,0 0 0 0,52-19-288 15,-52 19 48-15,0 0 16 0,0 0 0 16,43-19-864-16,-43 19-160 16</inkml:trace>
  <inkml:trace contextRef="#ctx0" brushRef="#br0" timeOffset="179446.79">15921 9464 15663 0,'1'0'1392'16,"0"-3"-1120"-16,0 3-272 0,1-2 0 0,0 2 1968 0,0-2 336 16,-2 2 64-16,0 0 0 0,0 0 896 0,0 0 192 15,49-47 16-15,-49 47 16 0,0 0-1760 0,0 0-368 16,55-34-64-16,-55 34-16 0,0 0-608 0,0 0-128 0,45-10-32 0,-45 10 0 15,0 0-160-15,32 0-32 0,-32 0-16 0,26 10 0 16,-15-4-112-16,0 0 0 0,-1 1-16 0,-2 5 0 16,-1-2-176-16,2-2 128 0,-4 3-128 0,0 0 128 15,-1 3-128-15,-1 1 0 0,-1-2 0 0,-2 6 0 16,0 0 0-16,-1 0 0 0,-1 1 0 0,-3 1 0 16,-1 1 0-16,-3 1 0 0,-1 1 0 0,-2-1 0 15,-1 1-224-15,-2-4 80 0,1 0 16 0,-1-3 0 16,-1-1-128-16,1-3 0 0,0-2-16 0,3-2 0 15,-1-3 96-15,3-3 32 0,2 4 0 0,0-7 0 16,2-7 144-16,0 0 0 0,2-2 0 0,1-1-128 16,3 10 128-16,0 0 0 0,-4-38 0 0,4 38 0 15,0 0 0-15,0 0 0 0,16-53 160 0,-16 53-160 0,0 0 224 0,0 0-48 16,30-45-16-16,-30 45 0 0,0 0 96 0,0 0 32 16,0 0 0-16,53-33 0 0,-53 33-48 15,0 0-16-15,38-5 0 0,-38 5 0 0,27 4-224 0,-27-4 176 16,26 6-176-16,-26-6 160 0,24 10-160 0,-13-4 0 15,-1 1 0-15,0 2 128 0,0 0-128 0,-2-3 0 16,0 4 0-16,-1 0 128 0,0-4-128 0,-2 1 0 16,0 2 0-16,0-3 0 0,0 0 0 0,-1-2-144 15,0-1 144-15,-2-3-208 16,2 0-560-16,0 1-128 0,1 4 0 0,-2-5-12128 16,-3 0-2416-16</inkml:trace>
  <inkml:trace contextRef="#ctx0" brushRef="#br0" timeOffset="180770.32">16544 9729 8287 0,'0'0'736'0,"-1"0"-592"15,1 0-144-15,0 2 0 0,0-2 1216 0,0 1 192 16,0 3 64-16,-2-3 0 0,2 1 896 0,-1 1 176 16,2 0 32-16,-1 0 16 0,2-2-496 0,-1 2-112 15,0-1 0-15,0-2-16 0,2 0-112 0,-2 0 0 16,1-2-16-16,1-1 0 0,-3 3-560 0,0 0-96 15,0 0-32-15,0 0 0 0,0 0-384 0,28-48-64 16,-28 48-32-16,0 0 0 0,0 0-96 0,0 0 0 0,30-61-16 0,-30 61 0 16,22-49-144-16,-22 49-32 0,24-53 0 15,-24 53 0-15,27-58-144 0,-27 58-48 0,27-63 0 0,-27 63 0 16,24-55-192-16,-24 55 0 0,0 0 0 0,24-63 0 16,-24 63 0-16,0 0 0 0,0 0 0 0,17-47 0 15,-17 47 0-15,0 0 0 0,0 0 0 0,0 0-160 31,0 0-416-31,0 0-64 0,2-47-32 0,-2 47 0 0,-5-7-448 16,-1 4-96-16</inkml:trace>
  <inkml:trace contextRef="#ctx0" brushRef="#br0" timeOffset="181032.19">16534 9345 20271 0,'1'6'896'0,"0"-4"192"0,1 2-880 0,-1-1-208 0,0-1 0 0,2 2 0 0,-1-3 2656 16,2 5 480-16,3 3 112 0,3 3 16 0,2 4-576 0,1 3-128 16,-2-3 0-16,-1 0-16 0,0 0-1472 0,-2 3-304 15,2-5-48-15,0 6-16 0,1-1-208 0,-1-3-48 16,-2 0-16-16,-1-2 0 0,3 3-176 0,-1-1-48 16,-1 0 0-16,-2 0 0 0,2-1-208 0,-2-1 128 15,0 0-128-15,-1-2 0 0,1 0 0 0,-1 0 0 16,0-2 0-16,-1 1 0 0,1 3 0 0,-3-2 0 15,2 4-176-15,-1-3 176 16,0-6-720-16,0-2-32 0,-1-1 0 0,1-2 0 16,-1 2-768-16,-2-4-144 0</inkml:trace>
  <inkml:trace contextRef="#ctx0" brushRef="#br0" timeOffset="181319.03">16885 9593 17503 0,'1'0'1552'0,"2"0"-1232"0,-2 0-320 0,0-2 0 16,1 1 3072-16,0 1 544 0,3-3 112 0,-5 3 32 16,0 0-880-16,0 0-160 0,41-18-32 0,-41 18-16 15,0 0-1584-15,0 0-320 0,46-19-64 0,-46 19-16 0,0 0-144 0,38-7-32 16,-38 7 0-16,27-3 0 0,-15 3-144 0,1 0-48 15,-2 3 0-15,0-2 0 0,-1 4-192 0,-1-4-128 16,-2 4 128-16,-1-4-128 0,0 2 0 0,-1-1 0 16,0 2 0-16,0-4 0 15,-2 0-800-15,0 1-80 0,-1-1-16 0,0-1-18736 16</inkml:trace>
  <inkml:trace contextRef="#ctx0" brushRef="#br0" timeOffset="182205.22">17481 9400 4607 0,'0'0'400'15,"0"0"-400"-15,0-2 0 0,0 1 0 16,1-1 1872-16,-1 1 304 0,2-2 48 0,-2 0 16 15,1-1 896-15,-1-1 176 0,1 4 32 0,-1-1 16 0,1-2-704 0,1 4-144 16,-1 0-16-16,0 1-16 0,0 2-880 0,2 0-192 16,0 2-16-16,0 2-16 0,1-1-608 0,-1 1-112 15,2 2-16-15,0 1-16 0,0 0-240 0,-1 2-32 16,1-3-16-16,-3 1 0 0,2-3-80 0,-2 4 0 16,1 3-16-16,-1 0 0 0,0 6-64 0,-1-1-16 15,0 1 0-15,-1-2 0 0,-1 1-160 0,-2 0 160 16,2-4-160-16,-3 1 160 0,2 0-160 0,-2 1 0 15,2-3 0-15,-2 0 128 0,0 0-128 0,2-2 0 16,-1-1 0-16,1-1 0 0,1-4 0 0,1 0 0 16,-1 1 0-16,1-6 0 0,0 1 0 0,0-4-176 15,1 1 176-15,-1-2-128 16,1-1-320-16,0-1-64 0,2 2-16 0,-2-6 0 16,-1 9-560-16,0 0-96 0,0 0-32 0,12-42-16096 0</inkml:trace>
  <inkml:trace contextRef="#ctx0" brushRef="#br0" timeOffset="182602.71">17719 9408 16575 0,'1'5'736'0,"-1"-1"160"0,0-2-720 0,0 2-176 0,0-2 0 0,0 2 0 16,0 0 3120-16,0-1 592 0,0 8 112 0,-1 3 16 16,1 2-768-16,-3 3-144 0,2 0-48 0,-2 2 0 15,1 2-1776-15,-1-1-352 0,1 0-80 0,-1 0-16 16,1 0-160-16,1-3-48 0,0 0 0 0,1-1 0 0,0 0-192 0,2-3-64 15,2-9 0-15,2 0 0 16,0 0-192-16,3-2 0 0,-2 2 128 0,-7-6-128 0,0 0 0 0,0 0 0 16,48-15 0-16,-48 15 0 0,0 0 0 0,0 0-128 15,54-38 128-15,-54 38 0 0,0 0-256 0,0 0 64 16,44-48 16-16,-44 48 0 16,0 0-368-16,0 0-80 0,26-56-16 0,-26 56 0 0,0 0 288 0,0 0 48 15,5-48 16-15,-5 48 0 0,-6-25 288 0,0 11-128 16,1 3 128-16,-3 0 0 0,1 2 0 0,-2 0 0 15,1 2 0-15,-2 1 0 0,0 0 208 0,-1 2 48 16,-1 2 16-16,1 1 0 0,0 1 48 0,0 0 16 16,1 1 0-16,0 1 0 0,2 2-96 0,0-1-32 0,2-2 0 15,1 1 0-15,3 1-208 0,-1-2 176 16,3 1-176-16,1 1 160 0,2-3-160 0,2 4 0 16,1-4-160-16,1 1 160 15,3 1-544-15,-10-2-16 0,26 6 0 0,-10 1-18544 0</inkml:trace>
  <inkml:trace contextRef="#ctx0" brushRef="#br0" timeOffset="182969.37">18073 9556 22111 0,'-1'6'976'0,"0"-3"208"0,1 1-944 0,-1-2-240 0,1-2 0 0,-2 1 0 16,1 2 2464-16,0-1 448 0,-1 4 96 0,-2 1 0 16,-1 3-752-16,0-1-144 0,1 1-48 0,-1 3 0 15,2-3-1248-15,-1 2-256 0,1 0-48 0,1 1-16 16,2-1-160-16,0-2-16 0,1 0-16 0,2 0 0 15,-1-2-144-15,2 0-32 0,1-2 0 0,1-1 0 16,1-1-128-16,2-4 0 0,1 2 144 0,-10-2-144 0,0 0 0 0,0 0 0 16,44-22 0-16,-44 22 0 0,0 0 0 0,0 0 0 15,42-41 0-15,-42 41 0 0,0 0 0 0,0 0 0 16,30-44 0-16,-30 44 0 0,0 0-224 0,0 0 32 16,0 0 16-16,11-54 0 0,-11 54 176 0,0 0-192 15,-6-31 192-15,2 24-192 0,1 1 192 0,0 0 0 16,-3-1 128-16,-1 1-128 0,-2 0 432 0,-2-3 16 15,-2 2 0-15,1 1 0 0,-2 0-64 0,0 2 0 16,-1-2 0-16,-3 1 0 0,4 4-128 0,-1-3-48 16,0 1 0-16,1 3 0 0,2-2-208 0,1 2 128 15,2 0-128-15,2 0 0 0,1 2 0 0,2-2 0 16,0 0 0-16,3 3 0 0,1-3 0 0,1 0-240 0,3 0 48 0,2 1 16 31,3-1-528-31,-9 0-96 0,0 0-32 0,0 0-18880 0</inkml:trace>
  <inkml:trace contextRef="#ctx0" brushRef="#br0" timeOffset="183736.4">18569 9417 16575 0,'-2'-4'1472'0,"-1"-1"-1168"0,2 4-304 0,0 1 0 16,0 0 2144-16,-1 0 368 0,-1-3 80 0,-2-3 16 16,0 2 528-16,-1-2 96 0,2 2 32 0,1 2 0 15,2-1-1664-15,1 3-320 0,1 3-64 0,2-1 0 16,1 2-384-16,1 2-64 0,0 0 0 0,-1 1-16 16,4 0-144-16,-1 2-32 0,2-3 0 0,1 4 0 15,0 0-160-15,0 0-32 0,1 1-16 0,0-1 0 16,0-1-176-16,0 4-16 0,3-1-16 0,-2 1 0 15,0-6-160-15,-2 2 0 0,-1-2 0 0,0-1 0 16,1 3 0-16,-3-3 0 0,0 0 0 0,0-2 0 16,-1 2 0-16,-3-3 0 0,1-2 0 0,0 1 0 0,0-2 0 0,-2 0-144 15,-1 0 144-15,1 0-160 0,-1 0-176 0,-1 0-48 16,0-2 0-16,-1 1 0 0,-1-2 192 0,0 3 16 16,-2-4 16-16,0 4 0 0,2-2 160 0,-3 2 0 15,0-4 0-15,-2 4-128 0,-2-2 128 0,-1-2 0 16,-1 4 0-16,-1-2 0 0,-1 2 0 0,1 0 0 15,0 2 0-15,-1-1 128 0,2 2-128 0,-1-1 0 16,-1 2 0-16,2-2 128 0,0 2-128 0,1-1 0 16,1 0 128-16,2 4-128 0,1-6 128 0,0 1-128 15,2 1 128-15,2-2-128 0,-1 1 0 0,1-2 128 16,0 0-128-16,1 0 0 0,1 3 0 0,1-3 0 0,1 1 0 0,-1 2 0 16,1-1-304-16,2-2-80 0,0 1 0 0,-1 2-16 31,2-3-496-31,0 3-112 0,1 0-16 0,1-2-18224 0</inkml:trace>
  <inkml:trace contextRef="#ctx0" brushRef="#br0" timeOffset="184070.81">18506 9783 12895 0,'-2'0'576'0,"1"-3"112"16,-1 3-560-16,2 0-128 0,0 0 0 0,0-2 0 16,0 0 3312-16,3 0 624 0,-1-2 128 0,-2 4 32 15,0 0-416-15,0 0-80 0,0 0-16 0,0 0 0 0,45-28-2112 0,-45 28-448 16,0 0-64-16,0 0-32 0,43-10-192 0,-43 10-32 16,0 0-16-16,40-6 0 0,-40 6-224 0,0 0-32 15,44-3-16-15,-44 3 0 0,0 0-192 0,38-2-32 16,-29 4-16-16,-9-2 0 0,0 0-176 0,0 0 0 15,33 0 0-15,-33 0 128 0,0 0-128 0,0 0 0 16,0 0 0-16,33 0 0 0,-33 0-320 0,0 0-64 16,0 0 0-16,0 0 0 15,0 0-640-15,0 0-144 0,0 0-32 0,0 0-12048 16,0 0-2432-16</inkml:trace>
  <inkml:trace contextRef="#ctx0" brushRef="#br0" timeOffset="184620.15">19116 9417 4607 0,'0'3'400'0,"0"0"-400"16,0-2 0-16,1 0 0 0,-1 0 2352 0,0 2 384 15,-1-2 80-15,2 2 0 0,0 3 1792 0,-1 0 368 16,2 1 64-16,-2 2 16 0,1 0-2224 0,-2 1-432 0,1-1-96 0,-2 1 0 15,1 1-1328-15,-1-1-256 0,0 3-48 0,0 0-16 16,1 0-208-16,-2 0-32 0,2 5-16 0,-2-2 0 16,2 0-208-16,0 0-64 0,0 2 0 0,1-2 0 15,0 3-128-15,0-3 0 0,0 0 0 0,1-2 0 16,0 1 0-16,0-2-176 0,1 2 176 0,0-5-192 16,1 0-288-1,-2-1-64-15,1-3-16 0,0-3 0 0,-1 0-320 0,1-3-64 0,2-5-16 0,-4 5-17216 16</inkml:trace>
  <inkml:trace contextRef="#ctx0" brushRef="#br0" timeOffset="185002.91">19268 9482 15663 0,'1'5'688'0,"-1"-3"144"0,0 1-656 0,1-2-176 15,-1 2 0-15,0-1 0 0,0-1 2432 0,2 4 464 16,-2 3 96-16,1 7 16 0,0-2 208 0,0 3 48 15,2-1 16-15,-1 1 0 0,1 0-1952 0,-1 3-400 16,2-3-80-16,0 2-16 0,1-2-384 0,1 1-64 16,-1-3-32-16,1 0 0 0,0-2-80 0,3-4-16 15,-1-2 0-15,2-1 0 0,0-1-128 0,0-4-128 16,-10 0 144-16,0 0-144 0,0 0 0 0,0 0 128 16,48-25-128-16,-48 25 0 0,0 0 0 0,0 0-160 15,0 0 32-15,31-58 0 16,-31 58-240-16,0 0-32 0,0 0-16 0,10-60 0 0,-10 60 64 0,0 0 16 15,-5-50 0-15,5 50 0 0,0 0 144 0,-11-47 48 0,11 47 0 0,-14-30 0 16,5 15 144-16,-3 3 0 0,1 2 0 0,-1 0 128 16,2 5 64-16,-1 1 0 0,0 3 16 0,0 1 0 15,1 4 32-15,0 0 0 0,1 2 0 0,2 0 0 16,1 0-112-16,1-2 0 0,2 2-128 0,1-2 192 16,0 1-192-16,1-2-288 0,1 1 64 0,1 0 16 31,2 1-576-31,-1-2-112 0,3 0-32 0,0 1-16624 0</inkml:trace>
  <inkml:trace contextRef="#ctx0" brushRef="#br0" timeOffset="186220.12">19650 9173 16575 0,'-1'0'1472'0,"0"0"-1168"15,1 0-304-15,0 0 0 0,0 0 2240 0,-2 0 384 16,2 0 64-16,-1 0 32 0,1 1 416 0,1 2 96 15,1 0 16-15,1 0 0 0,1-1-1840 0,1 2-384 16,2-4-64-16,0 2 0 0,1 2-448 0,0-1-64 16,0-2-32-16,1 3 0 0,-2-2-96 0,1 1-32 15,-8-3 0-15,0 0 0 0,27 3-144 0,-20 3-16 16,1 1-128-16,-3-4 192 0,1 3-192 0,-2-2 0 16,-2 1 0-16,2-1 0 0,-2 0 0 0,0 2 0 15,-1 0 0-15,-1-4 0 0,2 2 0 0,-3 0 0 0,1 1 0 0,-2-4 0 16,0 4 0-16,0-4 0 0,-1 2 0 0,1 0-160 15,-2 4 160-15,0 2-192 0,1 0 192 0,-2 1-192 16,1-1 16-16,-1 1 0 0,0-1 0 16,0 0 0-16,-1 2-16 0,1 0-16 0,-1-1 0 0,1 0 0 15,0-1 80-15,0-3 128 0,0 4-208 0,1-4 80 16,2 0 128-16,-1 0 0 0,2-2 0 0,1-3-128 16,0 2 128-16,1-1 0 0,1-2 0 0,-1 2 0 15,1 0 0-15,1 1 0 0,1-3 0 0,-2 0 0 0,2 1 128 0,0-1 16 0,-1 2 0 0,1-2 0 31,0 0 16-31,-1 0 0 0,2 3 0 0,0-3 0 16,1 3-160-16,-1 0 128 0,-1-3-128 0,0 4 128 16,-2-3-128-16,1 1 0 0,0 4 0 0,0-3 0 15,-2 1 0-15,2 2 0 0,-2-4 128 0,0 3-128 16,0 0 0-16,1-1 0 0,-2 0 0 0,1 2 0 16,-1-4 0-16,0 4 0 0,0-2 0 0,0 2 0 0,-1 1 0 0,-2-4 0 15,2 3 0-15,-2 1 0 0,1-1 0 0,-1 0 0 16,1-2 0-16,0 1 0 0,-1-2 0 0,1 1 0 15,-1 0 0-15,2-2 0 0,-2 1 0 0,2 0-176 16,0 0 176-16,1 1-192 0,-1-2 192 0,-1-1-208 16,2 2 80-16,0 0 128 0,0 0-128 0,0-3 128 15,0 4 0-15,0-4 0 0,0 2 0 0,2 2 0 16,-1-2 0-16,-1 0 0 0,2 0 0 0,0 1 0 16,1-2 0-16,0 1 0 0,-1 2 0 0,3-2 0 15,-1 2 0-15,1-1 0 0,-1 0 0 0,1 1 0 16,-2 1 0-16,2 0 0 0,0 0 0 0,0 1 0 15,1 0 0-15,-1-2 0 0,0 2 0 0,0 0 0 16,0 0 0-16,-1-2 0 0,-1 2 0 0,1 1 128 0,-1-1-128 0,-1 0 128 16,1 0-128-16,-1 0 160 0,1 2-160 0,-2-2 160 15,1 3-160-15,-1-2 0 0,-1 2 0 0,2-3 128 16,-2 1-128-16,0 2 0 0,0-2 0 0,-2 2 0 16,1 0 0-16,-1 1 0 0,-1-3 0 0,0 2 0 15,-1 0 0-15,-1 0 0 0,0-1 0 0,-1 0 0 16,0 2 0-16,-2-1 0 0,0 1 0 0,-1-3 0 15,0 2 0-15,1-2 0 0,-2-1 0 0,0 3 0 16,-1-5 0-16,1 1 0 0,0-2 0 0,2-3 0 16,0 2 0-16,2-2-144 0,-1 0 144 0,2-2-160 15,2-1-160-15,-1-2-48 0,2 1 0 0,-1-2 0 16,3 6-736-16,0 0-160 0,0 0-16 0,0 0-10288 16,0 0-2048-16</inkml:trace>
  <inkml:trace contextRef="#ctx0" brushRef="#br0" timeOffset="188521.63">20360 9593 12895 0,'0'0'1152'0,"-1"0"-928"16,-1 0-224-16,2 0 0 0,0 0 1984 0,-1 0 336 15,-1 0 80-15,0-2 16 0,0 2 704 0,1 0 144 0,-1 0 16 0,4 0 16 16,-1 0-1392-16,0 0-288 0,2 0-48 0,-1 0-16 16,2 2-720-16,0-2-128 0,0 0-48 0,0 0 0 15,1 0-208-15,0 0-32 0,-5 0-16 0,0 0 0 16,0 0-80-16,0 0 0 0,0 0-16 0,46 0 0 15,-46 0-80-15,0 0-16 0,0 0 0 0,41 2 0 16,-41-2-208-16,0 0 176 0,0 0-176 0,39 8 160 16,-39-8-160-16,0 0 0 0,0 0 0 0,0 0 0 15,0 0 0-15,0 0 0 0,40 6 0 0,-40-6 0 16,0 0 0-16,0 0 0 0,0 0 0 0,0 0 0 16,0 0 0-16,50-9 0 0,-50 9-144 0,0 0 144 15,0 0-384-15,0 0-32 0,0 0 0 0,0 0 0 16,0 0-288-16,0 0-64 0,0 0-16 0,0 0 0 15,0 0-1136-15,0 0-240 0,0 0-32 0,0 0-13568 16</inkml:trace>
  <inkml:trace contextRef="#ctx0" brushRef="#br0" timeOffset="188822.47">20476 9473 911 0,'0'0'0'0,"0"-2"0"16,0 2 0-16,0 0 0 0,1 0 2576 0,-1 0 432 15,0 0 96-15,0-1 16 0,2 1 912 0,-2 0 192 16,1 3 48-16,-1 0 0 0,0 1-1184 0,1-1-224 0,-1 3-48 0,0 3-16 16,0-1-1456-16,1 0-304 0,0 5-48 0,-1-4-16 15,2 4-528-15,-1-1-96 0,0-1-32 0,0 2 0 16,1-3-176-16,-2-2-144 0,1 1 192 0,0 1-192 15,-1-3 0-15,1 2 0 0,1 0 0 0,-2-2 0 16,1 2 0-16,-1-3 0 0,0 1 0 0,-1 2 0 16,1-3 0-16,-2 0-192 0,2 0 48 0,-1-1 16 31,0 2-512-31,-2-3-112 0,2 3-16 0,0-4 0 0,1 0-1776 0,-1 1-352 0</inkml:trace>
  <inkml:trace contextRef="#ctx0" brushRef="#br0" timeOffset="190088.7">21298 9341 1839 0,'0'0'160'0,"0"0"-160"0,0 0 0 15,0 0 0-15,0 0 1120 0,0 0 192 0,0 0 32 0,0 0 16 16,0 0 1072-16,-5-32 192 0,5 32 64 0,0 0 0 15,-7-22 256-15,7 22 48 0,-6-13 16 0,1 7 0 16,1 6-384-16,0-2-64 0,1 2 0 0,0 0-16 16,0 0-1072-16,0 0-192 0,2 2-64 0,-2 1 0 15,2 0-672-15,0 3-144 0,0 4-16 0,-1-1-16 16,1-2-128-16,0 6-32 0,-2-1 0 0,2 1 0 16,-1 3 0-16,-1 2 0 0,1 2 0 0,-2 2 0 15,2-1-64-15,-1 2-16 0,2-1 0 0,-2 1 0 16,1 1-128-16,1-1 0 0,0 2 0 0,-1-3 128 15,2 0-128-15,0-3 0 0,0 0 0 0,0-3 0 16,2-3 0-16,-1 2 0 0,0 1 0 0,0-3 0 16,0-6 0-16,2 2 0 0,-3-3 0 0,1-2 0 0,0-2 0 0,-1-2 0 15,0 0-144-15,0 0 144 0,0 0 0 0,0 0 0 16,0 0 0-16,0 0 0 0,0 0-176 0,0 0 176 16,0 0-160-16,8-43 160 0,-8 43 0 0,0 0-144 15,-1-41 144-15,1 41 0 0,0-33 0 0,0 33 0 16,-2-44 0-16,2 44 0 0,0-50 0 0,0 50 0 15,0-60 0-15,0 28 0 0,-1 1 0 0,0 1 0 16,1 30 0-16,-3-56 0 0,3 56 0 0,-2-51 0 16,2 51 0-16,-3-38 0 0,3 38 0 0,-3-34 0 15,3 34 0-15,0 0 0 0,0-42 0 0,0 42 0 16,0 0 0-16,0 0 128 0,5-43 0 0,-5 43 16 16,0 0 0-16,0 0 0 0,0 0 32 0,0 0 0 0,0 0 0 15,0 0 0-15,0 0-48 0,0 0-128 0,0 0 192 16,0 0-64-16,42-4-128 0,-35 13 160 0,1-2-160 0,0 3 160 15,1 1-160-15,0 3 0 0,0-2 0 0,1 2 128 16,0 1-128-16,1-3 0 0,-1 4 0 0,0-4 0 16,0 2 0-16,-1 1 0 0,-1-3 0 0,0 2 0 15,-2-2 0-15,-1 1 0 0,-1-4 0 0,-1 4 0 16,-1-3 0-16,-1 0 0 0,-1-1 0 0,-1 3 0 16,-2-5 0-16,-1 3 0 0,2-1 0 0,-3-1 0 15,-1 2 0-15,0-2 0 0,-2 0 0 0,-1-2 0 16,1-2 0-16,-2 1 0 0,1-1 0 0,-1-1 0 15,1 0-256-15,-4 1 80 0,2-2 16 0,0 2 0 0,2-2 0 16,1 2 0-16,-2-2 0 0,1 2 0 0,3-3 160 0,0 2-128 16,2-1 128-16,1-2-128 15,2 0 128-15,1 0 0 0,1 2-144 0,-1-2 144 0,0 0-304 16,0 0 16-16,0 0 0 0,0 0 0 16,0 0-464-16,0 0-80 0,43-29-32 0,-43 29-17344 15</inkml:trace>
  <inkml:trace contextRef="#ctx0" brushRef="#br0" timeOffset="191358.25">21781 9148 4607 0,'1'0'400'0,"0"0"-400"0,0 0 0 0,-1 0 0 16,0 0 1440-16,0 0 208 0,0 0 32 0,0 0 16 15,0 0 1248-15,0 0 240 0,0 0 48 0,0 0 16 16,0 0-368-16,0 0-64 0,0 0 0 0,0 0-16 15,0 0-800-15,0 0-144 0,15 9-48 0,-17-5 0 16,-2-2-912-16,0 4-176 0,1-1-32 0,-2 1-16 16,0-1-320-16,-2 1-64 0,3 1-16 0,-4-4 0 15,2 1-80-15,-1 2-32 0,-2 0 0 0,-1 3 0 0,1-4-160 0,-1 1 128 16,2-1-128-16,-1 1 128 0,0 1-128 0,2-3 0 16,2 1 0-16,0-1 0 0,1 2 0 0,1 0 0 15,1 1 0-15,1-1 0 0,1 0 0 0,0 0 0 16,1 0 0-16,2-1 0 0,-1 0 0 0,2 1 0 15,0 2 0-15,2-2 0 0,0 0 0 0,2 0 0 16,-8-6 0-16,0 0 0 0,26 9 0 0,-26-9 0 16,0 0 0-16,0 0 0 0,0 0 0 0,40 4 0 15,-40-4 0-15,0 0 0 0,18 10 0 0,-13-4 0 16,-3-2 0-16,1 1 0 0,-1-2 0 0,-2 0 0 16,0 0 0-16,0 1 0 0,-1-1-128 0,-2 0 128 15,0 1 0-15,-1 1 0 0,-1-1 0 0,0 2 0 16,-1-2 0-16,-3 2 0 0,2 0 0 0,-3 0 0 0,0 0 0 15,1 1 0-15,2-1 0 0,0-3 0 0,-1 4-144 16,2-4 144-16,2 3-144 0,1-3 144 0,-1 1-208 0,3 2 80 16,-1-4 128-16,2 2 0 0,0-3 0 0,2 4-128 15,0-4 128-15,-1 4 0 0,3-3 0 0,-2 3 0 16,-2-5 0-16,0 0 0 0,0 0 0 0,21 6 0 16,-21-6 0-16,0 0 0 0,0 0 0 0,0 0 0 15,0 0 0-15,39 5 0 0,-39-5 0 0,0 0 0 16,0 0 0-16,0 0 0 0,43 5 0 0,-43-5-128 15,0 0 128-15,0 0 0 0,29 10 0 0,-23-4 0 16,0-3 0-16,-1 4 0 0,0-1 0 0,-2 0 0 16,0 0 0-16,-1 0 0 0,0 2 0 0,-1 0 0 15,0 1 0-15,-2-2 0 0,1 2 0 0,-3-1 0 16,0 0 0-16,-1 2 0 0,-1-1 0 0,0 1 0 16,-2-3 0-16,-1 4 0 0,1-1 0 0,-3 0 128 0,0 0-128 15,-1 2 176-15,0 3-176 0,-2-1 192 0,1 2-192 0,0 0 128 16,1-1-128-16,-1 1 128 0,3-4-128 0,0 1 0 15,2-1 0-15,2-1 0 0,1 0 0 0,3-3 0 16,-1 0 128-16,4-4-128 0,-1 2 0 0,0 0 0 16,-1-2 0-16,-1 2 128 0,3-3-128 0,-2-3 0 15,0 0 0-15,0 0 0 0,32 3 0 0,-32-3 0 16,0 0 0-16,40 7 0 0,-40-7-192 0,0 0 192 16,43-4-192-16,-43 4 192 15,0 0-1024-15,49-13-96 0,-49 13-16 0</inkml:trace>
  <inkml:trace contextRef="#ctx0" brushRef="#br0" timeOffset="193510.39">22273 9419 1839 0,'0'0'160'0,"0"0"-160"0,0 0 0 0,0 0 0 16,-5-31 1792-16,5 27 320 0,0 2 64 0,0 2 0 15,0 0 1472-15,0 0 304 0,0 0 48 0,0 0 16 16,0 0-560-16,0 0-128 0,0 0 0 0,0 0-16 15,0 0-1488-15,0 0-288 0,0 0-64 0,0 0-16 16,0 0-752-16,0 0-128 0,32 10-48 0,-30 5 0 16,1 1-32-16,-2 0-16 0,-1 2 0 0,0 1 0 15,0 1-64-15,-1-2-16 0,0 4 0 0,-1 1 0 16,0-1-208-16,-2 0-32 0,-1 3-16 0,2-3 0 16,-2 0-144-16,0-3 0 0,1 1 0 0,0-4 0 15,2-1 0-15,1-5 0 0,-1 0-128 0,1-2 128 16,2-4-640-16,-1 0-48 0,0-4-16 0,0 0 0 15,0 0-400-15,0 0-96 0,0 0-16 0,0 0-17200 16</inkml:trace>
  <inkml:trace contextRef="#ctx0" brushRef="#br0" timeOffset="193874.54">22519 9414 8287 0,'-1'9'736'0,"-1"-7"-592"15,1 3-144-15,1 0 0 0,-1-1 4208 0,1-2 800 16,1 2 176-16,-2 2 16 0,-2 7-1200 0,0 3-240 15,-1 3-48-15,0 2-16 0,1 3-2304 0,-2-2-464 16,1 2-96-16,1-2 0 0,2-2-208 0,1-4-48 16,0 2 0-16,1-5 0 0,2-3-208 0,-2-2-48 15,2 0-16-15,-1 0 0 0,2-4-304 0,1 2 160 0,3-2-160 0,-8-4 128 16,0 0-128-16,40 5 0 0,-40-5 0 0,0 0 0 16,0 0-160-16,57-19 160 0,-57 19-208 0,0 0 80 31,0 0-336-31,0 0-64 0,46-41-16 0,-46 41 0 15,0 0-48-15,0 0-16 0,16-44 0 0,-16 44 0 0,0 0 400 0,-4-38 80 0,-1 25 128 0,-1 1-208 16,0 2 208-16,-2-1 0 0,0 0 144 0,-1-2-144 16,-1 2 176-16,-1 0-176 0,0 2 192 0,0 0-192 15,1-1 144-15,0 1-144 0,0 3 0 0,3 2 144 16,-1 0-144-16,2-1 0 0,2 4 0 0,2-1 0 16,-1 2 0-16,3 2 0 0,0-2 0 0,3 0 0 15,-2 0-416-15,3 1 32 0,1 2 16 0,1 1 0 16,3 1-848-16,0 0-160 0,4 1-32 0,-1 2-15376 15</inkml:trace>
  <inkml:trace contextRef="#ctx0" brushRef="#br0" timeOffset="194242.36">22842 9572 26719 0,'-2'9'1184'0,"2"-7"240"0,0 0-1136 0,0 0-288 16,0-2 0-16,0 3 0 0,0-3 2432 0,-1 3 416 15,0-1 96-15,0 3 0 0,-2 1-1280 0,1 0-272 16,-1 0-48-16,1 1-16 0,-1 0-688 0,2 1-128 15,-1-1-16-15,0 2-16 0,2-1-144 0,-1-2-16 16,2-4-16-16,-1 5 0 0,3 3-128 0,-1-2-32 16,2 0 0-16,1-2 0 0,0 0-144 0,1-2 0 15,-6-4 0-15,0 0 0 0,24 5 0 0,-24-5 0 16,0 0 0-16,0 0 0 0,0 0-272 0,47-15 64 0,-47 15 16 0,0 0 0 31,0 0-192-31,0 0-16 0,38-39-16 0,-38 39 0 0,0 0 96 0,0 0 32 0,0 0 0 0,0 0 0 16,0 0 128-16,23-47 32 0,-23 47 0 0,0 0 0 15,0 0 128-15,-8-34 0 0,2 26 0 0,-2 0 0 16,1 2 128-16,-2-2 64 0,-1 2 16 0,-2 0 0 16,-1 0 96-16,1-1 16 0,0 1 0 0,-2 0 0 15,0 2-128-15,2 4-32 0,0-2 0 0,1-1 0 16,1 2-160-16,1 1 0 0,3 0 0 0,1 0 0 16,1 0 0-16,2 0 0 0,2 0 0 0,-1 0 0 15,2 0-384-15,-1 0 0 0,0 0 0 0,0 0 0 16,0 0-768-16,0 0-144 0</inkml:trace>
  <inkml:trace contextRef="#ctx0" brushRef="#br0" timeOffset="194879.18">23178 9612 10127 0,'0'-3'896'0,"0"3"-704"16,-1 0-192-16,1 0 0 0,0 0 1808 0,0 0 336 15,-2 0 64-15,2-2 16 0,-1 2 1232 0,1 0 240 16,1-1 48-16,1 1 16 0,0 1-1216 0,1-1-240 15,0 2-64-15,1-2 0 0,1 3-1120 0,-5-3-224 16,0 0-64-16,0 0 0 0,0 0-176 0,41-6-32 16,-41 6-16-16,0 0 0 0,0 0-160 0,42-3-16 15,-42 3-16-15,0 0 0 0,0 0-144 0,41-3-16 16,-41 3-16-16,0 0 0 0,33 3-240 0,-33-3 128 16,0 0-128-16,0 0 0 0,36 3 0 0,-36-3 0 15,0 0 0-15,0 0 0 16,0 0-384-16,0 0-80 0,0 0-16 0,0 0 0 15,0 0-480-15,0 0-80 0,0 0-32 0,44-16-11792 0,-44 16-2368 16</inkml:trace>
  <inkml:trace contextRef="#ctx0" brushRef="#br0" timeOffset="195640.74">23626 9464 18431 0,'0'-3'1632'0,"0"3"-1312"0,0-2-320 0,0 0 0 16,1 2 2496-16,-1 0 448 0,1-2 64 0,-1 2 32 15,0 0-288-15,0 0-48 0,0 0-16 0,0 0 0 16,0 0-1664-16,0 0-352 0,36-41-64 0,-36 41-16 16,0 0-176-16,0 0-32 0,0 0-16 0,54-20 0 15,-54 20-112-15,0 0 0 0,0 0-16 0,51-8 0 16,-51 8-240-16,0 0 144 0,30 8-144 0,-30-8 128 15,17 8-128-15,-10 0 0 0,0-1 0 0,0 1 0 16,-2 2 0-16,-1 0 0 0,-1 2 0 0,0-2 0 16,-2 3 0-16,-1-1 0 0,-1 0 0 0,-3 4 0 15,0 4-160-15,-2-4 160 0,-1 3-208 0,-1-1 80 0,-1 2-112 0,-3-1-16 16,0-1 0-16,0-4 0 0,-1 1 48 0,0-5 0 16,-1-2 0-16,0-4 0 0,2-8 48 0,0 4 16 15,1 6 0-15,-1-2 0 0,4-4 16 0,-2 0 0 16,3 0 0-16,0-4 0 0,1 2 128 0,2-2 0 15,1-1 0-15,1 2 0 0,2 3 0 0,0 0 128 16,0 0 0-16,0 0 0 0,0 0 80 0,0 0 32 16,0 0 0-16,0 0 0 0,40-45 80 0,-40 45 0 15,0 0 16-15,0 0 0 0,43-2 0 0,-43 2 0 16,0 0 0-16,0 0 0 0,44 12-128 0,-31-3-16 16,3 0-16-16,-2 1 0 0,-2 0-176 0,-1-1 0 0,1 1 0 0,-3-4 0 15,0 0 0-15,-2 0 0 0,-7-6 0 16,0 0 0-16,0 0-176 0,0 0-112 0,0 0-32 0,44-2-12752 31,-44 2-2560-31</inkml:trace>
  <inkml:trace contextRef="#ctx0" brushRef="#br0" timeOffset="195890.67">24072 9705 21183 0,'-1'6'1888'0,"-1"-4"-1504"0,2-2-384 0,2 0 0 15,-1 0 2592-15,-1 0 448 0,1-2 96 0,-1 2 0 16,0 0-528-16,0 0-112 0,0 0-32 0,27-45 0 16,-27 45-1328-16,0 0-272 0,0 0-48 0,0 0-16 0,0 0-256 0,29-50-48 15,-29 50-16-15,0 0 0 16,31-54-208-16,-31 54-32 0,37-60-16 0,-37 60 0 0,39-53-224 0,-39 53 0 16,0 0 0-16,45-55 0 0,-45 55 0 0,0 0 0 15,0 0 0-15,0 0 0 0,41-41-272 0,-41 41-48 16,0 0-16-16,0 0 0 15,0 0-528-15,0 0-96 0,0 0-32 0,0 0-18272 16</inkml:trace>
  <inkml:trace contextRef="#ctx0" brushRef="#br0" timeOffset="196174.54">24036 9351 8287 0,'0'5'736'0,"0"-4"-592"0,1 2-144 0,1-1 0 16,-2-1 3536-16,1 2 688 0,0-2 128 0,2 4 16 16,0 1 144-16,3 2 32 0,2 4 0 0,0 0 0 15,1 3-2832-15,1-1-560 0,0 2-128 0,0 2 0 16,0-2-256-16,0 3-64 0,-1-3 0 0,0 0 0 16,1 3-224-16,-5-9-48 0,-1-4-16 0,-1 0 0 15,1 0-224-15,4 7-64 0,-1 0 0 0,2 6 0 16,0-1-128-16,0 1 0 0,0-6 0 0,-2 0 0 15,-1-1-384-15,-1-2-96 0,-1-4-32 16,0-2 0-16,-2 1-512 0,1-4-96 0,-2 2-32 16,0-3-18448-16</inkml:trace>
  <inkml:trace contextRef="#ctx0" brushRef="#br0" timeOffset="196965.76">24688 9419 14735 0,'-1'0'1312'0,"-1"0"-1056"15,2 0-256-15,0 0 0 0,-1 0 1968 0,0-2 336 16,0 2 64-16,-1 0 0 0,0-3 624 0,1 2 112 15,-1 1 32-15,1 0 0 0,0 0-1168 0,1-3-240 16,0 6-32-16,0-3-16 0,1 0-912 0,0 1-192 16,1 2-48-16,0 3 0 0,1-3-16 0,0 4-16 15,2-1 0-15,0 2 0 0,3 0-144 0,-1 1-32 16,2-2 0-16,-1 2 0 0,0-3-64 0,-8-6 0 16,21 16-16-16,-9-10 0 0,2 4-240 0,-14-10 176 15,27 15-176-15,-27-15 160 0,27 11-160 0,-27-11 0 16,25 15 0-16,-14-9 0 0,-11-6 0 0,19 12 0 0,-19-12 0 15,12 8 0-15,-12-8 0 0,0 0 0 0,12 8 0 0,-12-8 0 16,4 7 0-16,-3-7 0 0,-1 0 0 0,0 0 0 16,1 3-192-16,-2 0 192 0,-1-3-160 0,-2 1 160 15,-1-1 0-15,0 2 0 0,-1-2-128 0,-1 0 128 16,-2 0 0-16,1 0 0 0,0 3 0 0,-3-3 0 16,-2 0 160-16,2 0-32 0,1 0 0 0,-1 0 0 15,-2 0-128-15,-4 0 128 0,1 4-128 0,0 2 128 16,-1 0-128-16,2-2 0 0,0 4 0 0,1-1 0 15,2-4 0-15,2 3 0 0,2 1 0 0,0-4 0 16,3 3 0-16,2-3 0 0,0 1 128 0,1-3-128 16,1 1 0-16,-1 1 0 0,4-3 0 0,-1 0 0 15,0 0-144-15,-1 0-16 0,0 0 0 0,0 0 0 16,0 0-480-16,0 0-80 0,0 0-32 0,0 0 0 16,0 0-336-16,43-10-64 0,-43 10 0 0,0 0-17120 15</inkml:trace>
  <inkml:trace contextRef="#ctx0" brushRef="#br0" timeOffset="197276.08">24610 9833 12031 0,'-1'0'256'0,"-1"0"64"0,2 1 16 0,0-1 0 0,0 0-336 0,0 0 0 16,2 0 0-16,-1-1 0 0,-1 1 4288 0,0 0 768 15,0 0 176-15,0 0 16 0,0 0-2080 0,0 0-416 0,55-21-96 0,-55 21-16 16,0 0-1520-16,51-20-304 16,-51 20-64-16,0 0-16 0,57-16-80 0,-57 16-16 0,0 0 0 0,50-14 0 15,-50 14-224-15,0 0-48 0,43-8-16 0,-43 8 0 16,0 0-224-16,39 1-128 0,-39-1 160 0,0 0-160 16,0 0 0-16,40 4 0 0,-40-4 0 0,0 0 0 15,0 0 0-15,0 0-256 0,36 5 48 0,-36-5 16 31,0 0-512-31,0 0-112 0,0 0-16 0,0 0 0 0,0 0-592 16,0 0-128-16,0 0-32 0,0 0-16064 0</inkml:trace>
  <inkml:trace contextRef="#ctx0" brushRef="#br0" timeOffset="197757.29">25153 9321 5519 0,'-3'-5'496'0,"2"4"-496"0,1-1 0 0,0 0 0 15,0 2 1808-15,0 0 272 0,0 0 48 0,1 2 16 16,2 0 1920-16,0 2 384 0,1 2 80 0,1 0 16 15,0 7-1392-15,1-1-272 0,-1 2-48 0,0 2-16 16,0 2-1632-16,0-2-336 0,-1 5-64 0,-1-1-16 16,0-1-144-16,-1 0-48 0,0 4 0 0,-1-1 0 15,-1-1-240-15,-1 1-48 0,1 0-16 0,-3 1 0 16,1-1-272-16,-2-1 128 0,0 1-128 0,0-4 0 16,1-2 0-16,-1-2 0 0,0-1 0 0,3-3 0 15,0-4-432-15,0 0-32 0,1-2-16 0,1-2 0 16,0-2-320-16,-1 0-64 0,0 0-16 0,0 0-11584 15,0 0-2320-15</inkml:trace>
  <inkml:trace contextRef="#ctx0" brushRef="#br0" timeOffset="198141.32">25488 9499 12895 0,'-4'5'1152'0,"3"-5"-928"15,0 2-224-15,-1 0 0 0,1-2 3248 0,0 1 592 16,0 2 128-16,-1-1 32 0,-1 4-512 0,-3 4-96 15,-1 3-32-15,0-1 0 0,1 2-2016 0,0 0-416 16,1 3-80-16,1-1-16 0,-1 0-384 0,2 2-64 16,1-2-32-16,2-2 0 0,0 1-160 0,2-2-16 0,2 2-16 0,2-2 0 15,1-4-160-15,1 0 0 0,2-1 0 0,-10-8 128 16,20 6-128-16,-20-6 0 0,21 3 0 0,-21-3 0 16,0 0-176-16,37 0 48 0,-37 0 0 0,0 0 0 15,0 0-192-15,48-29-48 0,-48 29 0 0,0 0 0 16,0 0-32-16,0 0-16 0,0 0 0 0,40-47 0 31,-40 47-80-31,0 0-16 0,0 0 0 0,4-48 0 0,-4 48 336 0,0 0 176 0,-8-41-192 0,2 26 192 16,0 3 208-16,-3-1 160 0,0 2 16 0,0-1 16 15,-1 2 16-15,-1-3 0 0,-3 2 0 0,2 0 0 16,-2 2-64-16,-1 1-16 0,0 3 0 0,0-1 0 16,3 3-192-16,-2 1-144 0,2 2 192 0,1 0-192 15,1 2 0-15,4 1 0 0,0 0 0 0,3 0 0 16,2 1 0-16,2-2-144 0,3 2-16 0,-4-4 0 15,0 0-384-15,0 0-80 0,31 1-16 0,-31-1-17680 16</inkml:trace>
  <inkml:trace contextRef="#ctx0" brushRef="#br0" timeOffset="199507.92">26016 9089 4607 0,'-1'-1'400'0,"-1"1"-400"0,1 0 0 0,0-3 0 15,0 3 1872-15,-1-1 304 0,1 1 48 0,-3-3 16 16,-1 1 784-16,-1 1 176 0,0-4 16 0,1 4 16 0,0-4-352 0,2 3-64 16,0-1 0-16,1 0-16 15,0-1-1200-15,1 2-224 0,1 2-48 0,0-3-16 16,0 3-608-16,0 0-112 0,0 0-16 0,0 0-16 0,0 0-224 0,0 0-32 15,26 9-16-15,-17-5 0 16,-1 2-48-16,2 0-16 0,0 0 0 0,1 2 0 0,0 0-96 0,1 1-128 16,-1 1 176-16,0 0-176 0,1-1 128 0,-2 0-128 15,1-2 0-15,-1 3 0 0,0-2 0 0,-1 3 0 16,-2-2 0-16,-1 1 0 0,-2-1 0 0,-2-2 0 16,0 2-144-16,-2-3 144 0,0 1 0 0,-3-1-128 15,1 3 128-15,-2-3 0 0,-1 0 0 0,0 1 0 16,0-4 0-16,-1 3 0 0,0 1 0 0,-2-1 0 15,1 0 0-15,0-2 0 0,0-1 0 0,0 2 0 16,1-1 0-16,-2 0 0 0,1 0 0 0,1 0 0 16,-2 3 0-16,2-1 0 0,1 1 0 0,0-1 0 15,2 1 0-15,-1 0 0 0,1 2 0 0,2-3 0 16,0 0 0-16,1 0 0 0,0-2 0 0,1 2 0 16,0-3 0-16,2 3-128 0,-1-2 128 0,1-2 0 0,0 3 0 15,1 0 0-15,0-1 0 0,-2 2 0 0,2-4 0 0,0 4 0 16,0-2 0-16,-2 0-160 0,2 2 160 0,-2-2 0 15,2 1-192-15,-2 1 192 0,1-2-192 0,-1 2 192 16,1-3-144-16,-2 0 144 0,1 3 0 0,0-2-144 16,-1-2 144-16,-1 3 0 0,0 0 0 0,0-1 0 15,0-2 0-15,-1 5 0 0,-1-4 0 0,1 0 0 16,-1 0 0-16,-1 1 0 0,1 0 0 0,-1 1 0 16,1-1 0-16,-2 2 0 0,2 0 0 0,-2 0-128 15,2 2 128-15,-2 0-208 0,1 2 80 0,2-4 128 16,0 3-192-16,1-2 192 0,0 2-192 0,1-3 192 15,0 0-144-15,2 1 144 0,1 0 0 0,-1-3 0 0,1 1 0 0,1 1 0 16,1-3 0-16,0 0 0 0,0 1 0 0,-6-4-128 16,14 6 128-16,-8-2 0 0,-6-4 0 0,0 0 0 15,19 6 0-15,-14-4 0 0,-2 2 0 0,0 0 0 16,-1 2 0-16,0-2 0 0,-2 2 0 0,-2-4 0 16,1-2 0-16,-3 3 0 0,1 7 0 0,-1-1 0 15,-1 0 0-15,0 1 0 0,0-3 0 0,0 2 144 16,0 0-144-16,2-2 128 0,0 2 48 0,-1 1 0 15,1-3 0-15,-2 2 0 0,1-1-176 0,2 0 160 16,-1 1-160-16,1 0 160 0,-2-1-160 0,1 3 192 16,1-1-192-16,-2 0 192 0,2 0-192 0,-2 2 160 15,-2 0-160-15,1 1 160 0,0-1-160 0,-2 0 0 0,0 0 0 16,-1 0 0-16,0 3 128 0,1-5-128 16,-1 2 0-16,3-5 128 0,1 5-128 0,0-6 0 0,-1 1 0 0,1-1 0 15,3-2-176-15,0-1-16 0,-1-1 0 0,2-2 0 31,0 0-384-31,0 0-64 0,0 0-32 0,0 0-17552 0</inkml:trace>
  <inkml:trace contextRef="#ctx0" brushRef="#br0" timeOffset="209270.29">2152 10887 7359 0,'0'-4'656'0,"0"4"-528"0,0-2-128 0,0 0 0 16,0 2 1824-16,0 0 336 0,0-2 64 0,0 2 16 15,1 0 1424-15,-1 2 304 0,1 2 48 0,-1 4 16 16,0 3-1472-16,1-1-304 0,1 6-48 0,-2 0-16 15,2 2-1088-15,2 5-208 0,-2-5-64 0,2-1 0 16,1 4-448-16,0 4-80 0,0-1-32 0,0 3 0 16,-2-1-16-16,1 2-16 0,0 3 0 0,-2 1 0 15,1-1-240-15,-2-1 176 0,0 1-176 0,-1-2 160 16,-1 1-160-16,0-3 0 0,1-3 0 0,-3-4 0 16,2-6 0-16,-1 0 0 0,2-2 0 0,-2-5 0 15,1-1 0-15,1-2 0 0,0-4 0 0,0 0 0 16,0-4 0-16,0-1-144 0,0-3 144 0,-1-4-160 0,1 0-112 0,-1-2-32 15,1-4 0-15,-2-3 0 16,1-2-256-16,-1-5-48 0,-1-2-16 0,1-4 0 16,1 1-1104-16,-3-1-240 0,3 5-32 0,-3-4-16 15,1-2-1296-15,0-1-256 0,0 2-48 0,-1-1-16 16,2 3 304-16,-2 1 64 0,1 3 16 0,-2 2 0 0,0 1 2576 0,0 3 512 16,-1 3 160-16,-2 6 0 0,2 0 2704 0,-1 7 624 15,0 0 128-15,2 2 32 0,2 4 864 0,-2 0 160 16,1 4 32-16,0 2 16 0,3 0-2320 0,0 0-448 0,0 1-112 0,1 2-16 15,2-2-896-15,1 0-176 16,0-1-32-16,3 0-16 0,1-1-112 0,1 0-32 16,5 0 0-16,0-1 0 0,1-2-208 0,-14-2-64 0,33 7 0 15,-14-4 0-15,-2 1-128 0,2 0 0 0,2 1 144 16,0 1-144-16,0 0 0 0,-1 0 0 0,-2 2 0 0,-1-2 0 16,1 3 0-16,-1-3 0 0,-1 4 0 0,-2 0 0 15,-2-3 0-15,-2 4 0 0,-3-1 0 0,0-1 0 16,-4 1 0-16,-1-1 0 0,-2 4 0 0,-3-3 0 15,1 2 0-15,-5-2 0 0,2 0 0 0,-3 1 0 16,-1-1 0-16,-3 0 0 0,-1 0 0 0,1-2 0 16,0-2 128-16,-2 1-128 0,0 0 160 0,0-1-160 15,-1 0 144-15,-1 1-144 0,-2-1 128 0,1 4-128 16,1-2 0-16,0-1 0 0,2 0 128 0,3-3-128 16,1 2 0-16,3-4 0 0,3 1 0 0,3-6 0 15,1 0 0-15,1 0 0 0,0 6 0 0,2-3 0 0,3-3-192 16,-6 3 0-16,0 0-16 0,0 0 0 15,0 0-752-15,56-28-128 0,-56 28-48 0,0 0-18128 16</inkml:trace>
  <inkml:trace contextRef="#ctx0" brushRef="#br0" timeOffset="210119.33">2873 10946 12895 0,'0'-6'576'0,"0"2"112"0,1-1-560 0,-1 4-128 0,-1 1 0 0,1-2 0 16,0 2 2560-16,0-3 464 0,-2 2 112 0,2-2 0 16,0 1 432-16,-1 1 80 0,0 1 0 0,1-3 16 15,-1 3-1968-15,-1 0-400 0,0 3-80 0,-1-3 0 16,2 0-576-16,-1 3-128 0,-1 0 0 0,-1-2-16 16,1 4-112-16,-1-1-32 0,0 0 0 0,-1-1 0 15,-1 3-80-15,0-1-16 0,0 2 0 0,-2-1 0 16,1 1-32-16,0-1-16 0,-2 3 0 0,0-3 0 15,1 4-208-15,0-4 176 0,0 2-176 0,0 0 160 16,1-1-160-16,-1-1 0 0,2 1 0 0,1-2 0 0,0 2 0 16,2-4 0-16,0 3 0 0,2-2 0 0,0-2 0 0,1 2 0 15,0 0 0-15,1-2 0 0,0 2 0 0,2 0 0 16,0 1 0-16,1-2 0 0,1 1 0 0,0 0 0 16,1 2 0-16,0 0 0 0,2 0 0 0,-2 0 0 15,1 1 0-15,2 1 0 0,-2-2 0 0,1 2 0 16,-1 1 0-16,-1-3 0 0,-2 0 0 0,0 0 0 15,-1 2 0-15,-1-2 0 0,-1 2 0 0,-1-1 0 16,0-3 0-16,-3 1 0 0,1 2 0 0,-1-4 0 16,0 3 0-16,-2-2 0 0,1 2-128 0,-1-3 128 15,0 3 0-15,0-2 0 0,0-2 0 0,2 4 0 0,-1-2 0 16,0 2 0-16,1 2 0 0,1-2 0 0,1 3 0 0,0-3 0 16,0 1 0-16,1-1 0 0,0-1 0 15,0 0 0-15,1 0-128 0,0-1 128 0,2 0 0 0,-1-2 0 16,2 1 0-16,-1-3 0 0,2 1 0 0,0-1 0 15,0-1-128-15,0 1 128 0,0 0 0 0,0 0 0 16,1-3 0-16,-1 3 0 0,-1 3 0 0,1-3 0 16,0 0 0-16,0 0 0 0,1 0 0 0,-2 1 0 15,1 1-144-15,-2 2 144 0,0 2 0 0,0-2 0 16,-1 2-144-16,0 0 144 0,-1 3 0 0,-1-3-144 16,2 1 144-16,-4 2 0 0,1-1 0 0,0 0 0 15,-3 1 0-15,1 1 0 0,-1-3 0 0,-2 4 0 16,-3-1 0-16,0 3 0 0,1-1 0 0,-3 2 0 0,-1 0 0 0,0 2 0 15,3-6 0-15,0 3 128 0,-1 0-128 0,1 2 0 16,0 1 0-16,2-3 0 0,2-1 0 0,1-2 0 16,2-6 0-16,2 2 0 0,0 2 0 0,2-3 0 15,2 0 0-15,0 1 128 0,2-2-128 0,1-1 0 16,2-2 0-16,1 1 0 0,-10-2 0 0,0 0 0 16,32 0 0-16,-21 3-128 0,1 1 128 0,2-4 0 15,1 1 0-15,0 1 0 0,-15-2-400 0,0 0 0 16,49-3 0-16,-49 3-12992 15,0 0-2608-15</inkml:trace>
  <inkml:trace contextRef="#ctx0" brushRef="#br0" timeOffset="211603.48">3196 11181 9215 0,'-1'-1'816'0,"1"1"-656"16,0 0-160-16,-1-3 0 0,1 3 2992 0,0-2 560 15,-1 1 112-15,0-4 32 0,-1-1 336 0,2 1 64 16,0 0 0-16,2-1 16 0,1-1-2400 0,1 1-496 16,1-1-80-16,-5 7-32 0,0 0-640 0,0 0-128 15,0 0-16-15,0 0-16 0,52-45-112 0,-52 45 0 16,0 0-16-16,0 0 0 0,0 0-176 0,55-12 192 16,-45 16-192-16,2 2 192 0,-3 4-192 0,0 1 0 15,0 5 0-15,-3 1 128 0,-1 4-128 0,-1-2 0 0,-2 1 0 16,-1 2 0-16,0 0 0 0,-2-1 0 0,0-1 0 0,-3 1 0 15,-1 1 0-15,-1 0 0 0,-1 1 0 0,-2-1 0 16,0-6 0-16,1 0-144 0,-3-1 144 0,-2-2 0 16,1 0-224-16,1-5 64 0,3 0 16 0,-2-2 0 15,-1 3 144-15,-2-6-160 0,0 1 160 0,1-1-160 16,1-2 160-16,1-1 0 0,3-4 0 0,2 0 0 16,1-2 0-16,3-4 144 0,1-1 0 0,0 11 0 15,0 0 64-15,0 0 16 0,17-57 0 0,-17 57 0 0,0 0 16 0,30-45 0 16,-30 45 0-16,0 0 0 15,0 0-48-15,48-41-16 0,-48 41 0 0,0 0 0 16,0 0-48-16,44-3-128 0,-32 8 192 0,-1-1-64 16,1 6 0-16,0-1 0 0,1 4 0 0,-2 2 0 0,0-1-128 15,-1 0 160-15,-1 0-160 0,-1 1 160 0,1 1-160 0,0 0 0 16,-1-4 0-16,0-2 128 0,-1-2-128 0,0 0 0 16,1-1 0-16,-2-5 0 15,3 2-752-15,-2-7-80 0,-1 2 0 0,-6 1-18912 16</inkml:trace>
  <inkml:trace contextRef="#ctx0" brushRef="#br0" timeOffset="211839.13">3661 11478 35007 0,'0'0'1552'0,"0"0"320"0,0 0-1488 0,0 0-384 0,0 0 0 15,0 0 0-15,0 0 1568 0,0 0 240 0,31-51 48 0,-31 51 16 16,0 0-640-16,42-70-128 0,-42 70-16 0,29-53-16 15,-29 53-544-15,28-50-96 0,-28 50-32 0,0 0 0 16,39-60-256-16,-39 60-144 0,0 0 160 0,0 0-160 16,38-57 0-16,-38 57 0 0,0 0 0 0,0 0 0 15,0 0-192-15,0 0-48 0,0 0 0 0,30-54 0 32,-29 49-784-32,-2 1-144 0,-1 0-48 0,-1-2-18176 0</inkml:trace>
  <inkml:trace contextRef="#ctx0" brushRef="#br0" timeOffset="212053.71">3606 11095 9215 0,'-1'1'816'15,"1"1"-656"-15,0-2-160 0,0 3 0 0,1-3 3840 0,-1 3 720 16,1 4 160-16,3 0 16 0,1 5-736 16,2 5-160-16,2 1-16 0,1 1-16 0,1 3-2400 0,1 0-496 15,2 3-80-15,1-2-32 0,1 5-368 0,0-4-80 16,0-1-16-16,-1 0 0 0,-1-2-336 0,1 1 144 15,-1-3-144-15,1 1 0 0,0-2 0 0,-1 1 0 16,-1 1 0-16,-3-8 0 0,-2 0-256 0,0-2-128 16,-1-4 0-16,-1 1-16 15,-1-4-736-15,0 0-144 0</inkml:trace>
  <inkml:trace contextRef="#ctx0" brushRef="#br0" timeOffset="212303.31">3941 11360 17503 0,'2'4'1552'0,"0"-4"-1232"0,-1 0-320 0,0 0 0 16,0 3 2496-16,1-3 448 0,0 0 96 0,2 0 16 16,2-3 208-16,1 3 64 0,-7 0 0 0,0 0 0 15,0 0-2176-15,45-10-448 0,-45 10-64 0,0 0-32 16,0 0-192-16,47-6-32 0,-47 6-16 0,0 0 0 15,34 4-160-15,-24-2-16 0,-1 2-16 0,0 2 0 16,-1 0-176-16,0 1 0 0,-1 2 0 0,1 0 0 16,-2-2-144-16,0 0-112 0,-1-1-32 0,0 0-12784 15,0-2-2560-15</inkml:trace>
  <inkml:trace contextRef="#ctx0" brushRef="#br0" timeOffset="212656.41">4329 11231 9215 0,'-1'-3'400'0,"1"-1"96"0,0 2-496 0,0-1 0 16,-1 2 0-16,1 1 0 0,0 0 3552 0,0-2 608 0,1 1 128 0,-1-2 32 15,1 3-208-15,-1 0-32 0,1 0-16 0,-1 4 0 16,2 2-2528-16,-1 0-512 0,1 0-112 0,0 3-16 16,0 2-352-16,-1 0-80 0,2 5-16 0,-1 0 0 15,1 3-112-15,-1 3-16 0,1 0-16 0,-2 3 0 16,1-1-176-16,0-2-128 0,-2-1 144 0,1-1-144 16,-1 2 0-16,1 3 128 0,-1-3-128 0,0 3 0 15,0-3 0-15,0 0 0 0,-1-3 0 0,-2-2 0 16,2 0 0-16,-1-3-256 0,0 1 48 0,1-2 16 15,0-4-496-15,-2-5-80 16,1-4-32-16,0 0 0 0,-1-4-912 0,1-1-176 0</inkml:trace>
  <inkml:trace contextRef="#ctx0" brushRef="#br0" timeOffset="214086.39">4617 11339 5519 0,'0'-1'496'0,"-1"-1"-496"0,1 2 0 0,0 0 0 16,0-3 2912-16,0 2 480 0,0 1 112 0,0-4 16 15,-1 2 1040-15,0-1 224 0,-1 3 32 0,1 0 16 16,-1 3-2640-16,-1-1-528 0,1 0-96 0,-3 0-32 16,1 2-880-16,0 2-176 0,1-2-32 0,-4 2-16 15,2 2-48-15,-1 0-16 0,0 1 0 0,1 0 0 16,0 1-96-16,2 1-16 0,0-3 0 0,-1 2 0 16,2 5-128-16,1 1-128 0,-1 2 192 0,2 1-192 15,3-2 0-15,-1-1 0 0,2 1 0 0,2 0 0 0,0-5 0 16,3-1 0-16,2 1 0 0,3 1 0 0,1-1-192 0,-2-3-64 15,1-3 0-15,-1-1 0 16,0-3-224-16,-1-2-48 0,-12 0-16 0,0 0 0 0,0 0 128 0,52-24 32 16,-52 24 0-16,0 0 0 15,0 0-160-15,38-52-32 0,-38 52 0 0,0 0 0 16,14-60-32-16,-14 60-16 0,0 0 0 0,-1-50 0 0,1 50 624 0,-10-37 160 16,2 19 16-16,1 3 0 0,0 2 592 0,-2 0 112 15,0 4 16-15,-1 0 16 0,1 0-352 0,-3 2-80 16,1 1-16-16,1 2 0 0,-1-1-32 0,-1 1-16 15,1 4 0-15,0-2 0 0,0 2-96 0,-1 2-32 16,1-2 0-16,0 3 0 0,2 0-112 0,2 0-32 16,1 1 0-16,1-2 0 0,2-2-144 0,2 1 0 0,1 2 0 0,3-1 0 15,2-2 0-15,2 0 0 0,3 2-224 0,-10-2 80 32,0 0-304-32,43 0-64 0,-43 0-16 0,40 2-12432 0,-40-2-2480 0</inkml:trace>
  <inkml:trace contextRef="#ctx0" brushRef="#br0" timeOffset="214454.35">4975 11360 23951 0,'-2'7'1056'0,"0"-4"224"15,1 0-1024-15,-2 1-256 0,2-2 0 0,0 2 0 16,-2-2 2704-16,0 3 496 0,-2 4 80 0,-3 3 32 16,0 4-1408-16,-1-1-288 0,1-1-48 0,1-2-16 15,1 0-912-15,0 1-192 0,1 0-48 0,1 0 0 0,2-5-208 16,0 0-32-16,1 0-16 0,2-4 0 0,1 2-144 0,0-4 0 15,1 0 0-15,1 1 128 0,3-3-128 0,0-3 0 16,-7 3 0-16,0 0 0 0,0 0 0 0,52-30 0 16,-52 30-128-16,0 0 128 15,46-40-416-15,-46 40-16 0,0 0 0 0,44-51 0 16,-44 51-448-16,0 0-80 0,39-43-32 0,-39 43 0 16,0 0-656-16,0 0-128 0,23-51-16 0,-23 51-16 15,0 0 1104 1,-6-29 208-16,1 23 48 0,-2-1 16 0,-2 2 1680 0,-1 1 336 0,-1 0 64 0,-2 2 16 0,0-2-272 0,-1 4-48 15,2-2-16-15,-2 2 0 0,1 0-768 0,-2 0-160 16,1 2-16-16,-1 0-16 0,3 2-160 0,0 0-16 16,1 0-16-16,1-2 0 0,1 1-176 0,3 1 128 0,2-4-128 0,0 1 128 15,3 1-128-15,1-2 0 0,1 0 0 0,3 0 0 32,1 0-480-32,3-2-32 0,-8 2 0 0,0 0-11904 0,0 0-2400 0</inkml:trace>
  <inkml:trace contextRef="#ctx0" brushRef="#br0" timeOffset="-214194.41">5420 11224 14735 0,'-3'0'1312'0,"1"-2"-1056"16,1 2-256-16,-1 0 0 0,1 0 2608 15,-1 0 464-15,-2-3 80 0,-3 2 32 0,-1-1 288 0,1 1 64 16,1 1 16-16,2 0 0 0,1 1-2080 0,1 1-400 16,2 2-96-16,0-2-16 0,2 5-320 0,2-4-80 15,1 6-16-15,0-4 0 0,0 1-96 0,2 0 0 16,2 0-16-16,1 3 0 0,1 3-112 0,1-4-32 16,1 2 0-16,-2-2 0 0,1 1-144 0,1 1-16 15,-1 0-128-15,-1-1 192 0,0-3-192 0,0 1 0 16,-1-1 0-16,-1 1 0 0,0-1 0 0,-2 0 0 15,-1 0 0-15,-2-5 0 0,0 2 0 0,-3-1 0 16,0-1 0-16,-1-1 0 0,-1 0 0 0,0-1 0 16,-2 1 0-16,-1-2 0 0,-2 2 0 0,-1-3 0 15,-2 3 0-15,-2-1 0 0,1 1 128 0,-1 1 48 16,-1 2 0-16,-1-1 0 0,2-2 0 0,-1 0 0 0,-2 0 0 0,1 1 0 16,0 2-176-16,0-1 0 0,0 2 0 0,2-3 0 15,0 4 0-15,1-3 0 0,3 0 128 16,0 1-128-16,3 0 0 0,0 0 0 0,0 0 0 0,2 1 0 15,0 0 0-15,1 1-176 0,1-2 176 0,0 0-192 32,1 1-288-32,2-2-64 0,1 2-16 0,1 0 0 0,-1-1-432 0,3 2-96 0,-1-1 0 15,1 2-18400-15</inkml:trace>
  <inkml:trace contextRef="#ctx0" brushRef="#br0" timeOffset="-213927.15">5334 11626 13823 0,'0'0'1216'0,"2"-2"-960"15,-1 2-256-15,-1 0 0 0,1 0 3600 0,0-1 688 16,2 1 128-16,1-3 16 0,2 3-1008 0,0-2-208 16,3 0-32-16,-1 2-16 0,2-2-1920 0,0 2-384 15,-10 0-80-15,0 0-16 0,0 0-192 0,48-7-64 16,-48 7 0-16,0 0 0 0,40-7-192 0,-40 7-64 15,0 0 0-15,0 0 0 0,51-14-256 0,-51 14 160 16,0 0-160-16,0 0 128 0,44-17-128 0,-44 17 0 16,0 0 0-16,0 0 0 0,0 0-256 0,0 0-16 15,0 0-16-15,0 0 0 16,45-16-848-16,-42 14-160 0</inkml:trace>
  <inkml:trace contextRef="#ctx0" brushRef="#br0" timeOffset="-213523.67">5817 11310 8287 0,'-6'1'736'0,"3"-1"-592"0,1 0-144 0,-1-1 0 0,2 1 2400 0,0 0 448 16,-1 0 96-16,1 0 0 0,-1 3 1552 0,-2 0 304 15,0 1 64-15,2 2 16 0,1 1-2720 0,-1 2-560 16,4 0-96-16,-2 0-32 0,1 4-704 0,1-1-160 15,1-2-32-15,-1 0 0 0,1 2-144 0,0-2-48 16,0 0 0-16,-1 2 0 0,1 3-160 0,1-1-32 16,-2 1-16-16,1 1 0 0,-2 1-176 0,0 2 0 15,1-1 0-15,-2-2 128 0,0 3-128 0,-1-3 0 16,0-1 0-16,0 1 0 0,1-4 0 0,-1-1-256 16,-2-2 64-16,2-3 16 15,1 0-592-15,0-3-112 0,1-3-16 0,0-5-12016 0,1 1-2384 0</inkml:trace>
  <inkml:trace contextRef="#ctx0" brushRef="#br0" timeOffset="-213125.26">6017 11414 23951 0,'0'16'1056'0,"0"-10"224"0,0 0-1024 0,0-1-256 0,0 0 0 0,0-4 0 15,0 4 2592-15,0 1 464 0,0 4 80 0,0 0 32 16,0 2-1280-16,1 2-256 0,1 1-48 0,-1-3-16 15,1 2-1008-15,2-2-208 0,0-3-32 0,1-2-16 0,0 2-176 0,1-3-128 16,4 0 144-16,-2-2-144 0,1 2 128 0,0-2-128 16,-2-2 0-16,3 0 144 0,1 0-144 0,0 1 0 15,-11-3 0-15,0 0 128 0,37-3-128 0,-37 3 0 16,0 0 0-16,0 0 0 0,0 0-160 0,51-31-16 16,-51 31 0-16,0 0 0 15,0 0-368-15,0 0-80 0,35-54-16 0,-35 54 0 16,0 0-400-16,0 0-96 0,0 0-16 0,3-55 0 0,-6 49 896 0,-5-2 256 15,2 0 0-15,-1 2 0 0,-1 3 976 0,-2 0 320 16,-1-3 64-16,-2-1 16 0,-2 4-608 0,0-3-112 16,0-1-16-16,-1 1-16 0,1 0-256 0,0 0-48 15,3 0-16-15,0 3 0 0,0 2-304 0,5-2 0 16,0 2 128-16,2 1-128 0,1 0 0 0,3 1 0 16,-1 2 0-16,1-2 0 0,2 2 0 0,2-1-272 0,-1 2 48 15,2-2 16 1,1 2-576-16,0-2-112 0,2 2-32 0,2 0-17296 0</inkml:trace>
  <inkml:trace contextRef="#ctx0" brushRef="#br0" timeOffset="-211213.58">6486 11061 8287 0,'-3'-1'736'0,"1"1"-592"0,1-3-144 0,-1 3 0 16,1 0 2112-16,0-2 400 0,-2 1 80 0,0-3 16 15,-2-1 832-15,1 1 160 0,0 1 48 0,2-2 0 16,1 1-1472-16,1 2-272 0,2 0-64 0,-1 2-16 16,2 0-736-16,-1 0-128 0,3 0-48 0,0 4 0 15,-2-4-464-15,2 3-112 0,-1 3-16 0,5-3 0 16,0 5-48-16,-1 0-16 0,1 1 0 0,0-3 0 0,1 4-80 0,-2-4-32 16,1 2 0-16,0 0 0 0,-1-1-144 0,0-1 0 15,0 0 144-15,-1 0-144 0,-1 2 0 0,-1-2 0 16,-2 0 0-16,1-2 0 0,-1 4 0 0,-1-4 0 15,0 2 0-15,0 0 0 0,-1 1 0 0,-1-4 0 16,1 4 0-16,-1-1 0 0,0-3 0 0,-1 2 0 16,0 2 0-16,-2-3 0 0,1 1 0 0,-1 2 0 15,0-4 0-15,-1 1 0 0,0 1 0 0,-1-1 0 16,-1-1 0-16,1 0 0 0,-1 1 0 0,1-2 0 16,0 2 0-16,0-2 0 0,0-2 0 0,1 0 0 15,1 0 0-15,0 0 128 0,1 6-128 0,1-2 0 16,1 0 0-16,-2-2 0 0,2 2 0 0,0 2 0 15,2-2 0-15,-2 2 128 0,2 0-128 0,-1 3 128 0,0-3-128 16,1-2 128-16,-1 2-128 0,0-2 0 0,2 2 128 0,0 3-128 16,0 0 0-16,-1 1 0 0,1-3 0 0,-1-1 0 15,1-3 0-15,0 4 0 0,0-1 0 0,1 2 0 16,-1-4 0-16,0 2 0 0,1 4 0 0,0-1 0 16,0-3 0-16,0-1 0 0,-2 0 0 0,0 1 0 15,0 0 0-15,2-2 0 0,-2 3 0 0,1 2 0 16,-1-3 0-16,-1 0 0 0,1-4 0 0,-1 3 0 15,-1-4 0-15,0 1 0 0,-1 2 0 0,1-1 0 16,-2-1 0-16,2-2 0 0,0 1 0 0,-1-1 0 16,1 0 0-16,1-1 0 0,1-1 0 0,-1-1-128 15,1 2-16-15,1-2 0 0,-1 3 0 0,1-2 0 0,2 2 144 0,0 0 0 16,1 2 0-16,0-2-128 0,0 3 128 0,0-3 0 16,1 4 0-16,-2-2 0 0,0 2 0 0,1-1 0 15,1 2 0-15,1 3 0 0,-1-2 0 0,-1 3 0 16,0 1 0-16,-1-3 0 0,-1-1 0 0,0 3 0 15,-3 1 0-15,0 2 0 0,-1-2 0 0,-2 2 0 16,0-3 0-16,-1 2 0 0,-1 1 0 0,-1 1 176 16,-1-1-176-16,-2 1 192 0,1-1-16 0,-2-2 0 15,1 2 0-15,-2 1 0 0,0-4 16 0,0 4 16 16,0-3 0-16,2 0 0 0,0-2-80 0,1 2-128 16,-2 0 176-16,0-1-176 0,1 1 128 0,0-1-128 15,1 0 0-15,1 1 0 0,-2 0 0 0,1-1 0 16,1 2 0-16,-1 0 0 0,3 1-256 0,-1 2 32 15,1-4 16-15,1 0 0 16,2-2-240-16,0 1-64 0,1-3 0 0,0 2 0 16,1-2-768-16,0-4-144 0</inkml:trace>
  <inkml:trace contextRef="#ctx0" brushRef="#br0" timeOffset="-208897.99">7218 11516 2751 0,'0'0'256'0,"0"0"-256"16,-1 0 0-16,1 0 0 0,0 0 928 0,0 3 144 15,-2-3 16-15,2 0 16 0,-1 0 544 0,0 0 96 16,0 2 32-16,1-2 0 0,0 0 1280 0,0-2 256 16,1 2 48-16,-1 0 16 0,0 0-512 0,0 0-112 15,0 0 0-15,0 0-16 0,0 0-912 0,0 0-176 16,0 0-48-16,0 0 0 0,0 0-800 0,0 0-160 15,0 0-48-15,0 0 0 0,0 0-112 0,44-19-32 16,-40 19 0-16,-4 0 0 0,0 0-128 0,0 0-48 16,0 0 0-16,0 0 0 0,40 3-144 0,-40-3-128 15,18 3 144-15,-9-3-144 0,2 7 0 0,-1-5 0 0,1 2 0 16,-1-2 0-16,0-1 0 0,-4 2-192 0,0-3 192 0,-1 0-208 31,0 1-528-31,-3 0-96 0,1 1-32 0,-2-2-12064 0,-1-2-2432 0</inkml:trace>
  <inkml:trace contextRef="#ctx0" brushRef="#br0" timeOffset="-208555.61">7184 11635 9215 0,'-2'-3'400'0,"1"3"96"0,-1 0-496 15,2-2 0-15,0 2 0 0,0 0 0 0,2-1 3232 0,-1 1 544 16,1 0 128-16,1 0 0 0,-3 0 240 0,0 0 32 16,0 0 16-16,0 0 0 0,23 6-2544 0,-23-6-512 15,0 0-112-15,0 0 0 0,31 5-544 0,-31-5-96 16,0 0-32-16,0 0 0 0,41 2-128 0,-41-2-32 15,0 0 0-15,36 0 0 0,-36 0-192 0,0 0 0 16,0 0 128-16,41 3-128 0,-31 1 848 0,-10-4 128 16,0 0 32-16,22 3 0 15,-16 0-1904-15,-2-3-384 0,-1 0-80 0,0 0-18480 0</inkml:trace>
  <inkml:trace contextRef="#ctx0" brushRef="#br0" timeOffset="-207155.46">7895 11829 17503 0,'0'0'1552'0,"0"0"-1232"16,0 0-320-16,0-1 0 0,2 1 1856 0,-2 0 320 15,1-3 64-15,-1 0 16 0,1-2 832 0,0 1 176 16,-1-5 16-16,0 4 16 0,0-1-1648 0,-1-2-336 16,0 0-64-16,1 0-16 0,-1-1-496 0,-2-4-96 15,1 0-32-15,-2-3 0 0,1-3-96 0,0 3 0 16,-1 0-16-16,0-6 0 0,-2-3-96 0,2 0-16 15,1 9 0-15,-1-3 0 0,0-10-144 0,-1-14-48 16,2-5 0-16,-2 3 0 0,1 1-192 0,2 6 0 16,-1 4 0-16,3 34 0 0,-4-48 0 0,4 48 0 15,-5-29 0-15,3 18 0 0,-2 0 0 0,1 2 0 16,-2 6 128-16,0-2-128 0,1 3 144 0,0-1-16 16,2 4 0-16,-1-1 0 0,2-1 0 0,0 2-128 15,1 1 192-15,1 2-64 0,0 0-128 0,2 1 160 0,-1-2-160 0,3 4 160 16,1-1-160-16,3 0 0 0,1 1 0 0,2 2 0 15,1 1 0-15,-1 0 0 0,3 1 0 0,-2 0 0 16,4 4 0-16,-3-3 0 0,2 4 0 0,-1-2 0 16,0 1 0-16,-3-3 0 0,2 1 0 0,-3-2 0 15,-1 0 0-15,-1-1 0 0,-1-3 0 0,-3-2 0 16,0-1 0-16,-1 2 0 0,-2-2 0 0,1 1 0 16,-1-2-128-16,-2 1-16 0,0 2 0 0,-2 0 0 15,-2 4-320 1,-2-4-64-16,1-2-16 0,-2 1 0 0,-2-4 160 0,-1 4 48 0,-2-1 0 0,-2-2 0 15,3 0 1008-15,-1 0 208 0,-4-1 32 0,0 2 16 16,1-1-752-16,-3 2-176 0,1-1 0 0,0 0 0 16,2 1 0-16,4-2-160 0,3 0 160 0,2-1-192 0,2 3 0 15,2-3-16-15,1 1 0 0,1-2 0 16,2 3-848-16,1-3-160 0,-1 1-48 0,3-1 0 16,1 3 384-16,-6-3 80 0,0 0 16 0,0 0-17616 15</inkml:trace>
  <inkml:trace contextRef="#ctx0" brushRef="#br0" timeOffset="-206336.89">8392 11244 911 0,'-2'-6'0'0,"1"2"0"0,0 1 0 0,-1 0 0 16,1 1 2976-16,0 2 512 0,1-2 96 0,-3 0 32 15,1-2 1184-15,-1 1 224 0,0 0 48 0,0 3 16 16,1-2-2272-16,1 0-448 0,-1 2-80 0,1 0-32 16,0 0-1296-16,0 2-256 0,-1-2-48 0,1 0-16 15,0 2 704-15,0-2 144 0,-2 0 32 0,2 3 0 16,-2-3-1760-16,1 0-336 0,1 3-80 0,-2-2-16 15,0 4 672-15,0 2 128 0,-1-4 16 0,-1 3 16 16,2 1-160-16,-2-1 0 0,-1 0 0 0,1 0 128 16,1 0-128-16,-1 2 0 0,1 4 0 0,-1 1 0 15,3-4 0-15,-1 1 0 0,3 0 0 0,-1-1 0 0,1-5 0 0,0 1 0 16,3 4 0-16,-2-2 0 0,1 0 0 16,1-1 0-16,-1 3-144 0,2-5 144 0,0 2 0 0,-1-4 0 15,1 2 0-15,0-2 0 0,1 2-128 0,0-4 128 16,0 1 0-16,0-1 0 0,0 3 0 0,-1-1 0 15,0 2 0-15,1-1 0 0,0-2 0 0,0 1 0 16,0 1 0-16,0 0 0 0,0 1 0 0,-1-1-128 16,1-1 128-16,-3-1 0 0,0-1 0 0,0 3 0 15,-1 0 0-15,0 4 0 0,-1-5 0 0,-1 4-128 16,0-2 128-16,-1 0 0 0,1-1-208 0,0 2 64 16,-3-1 16-16,-2 2 0 0,0 0 128 0,0-2-208 15,1 0 80-15,0 1 128 0,0-1-128 0,-3-1 128 0,1 3 0 0,0-1 0 16,-1 0 0-16,2 0 0 0,1 1 0 0,0-2 0 15,3 2 0-15,-1-2 0 0,2-1 0 0,1 0 0 16,0 0 0-16,1 0 0 0,2 0 0 0,0 1 0 16,2-1 0-16,0 1 0 0,-1 1 0 0,1-4 0 15,0 4 0-15,0-1 0 0,-1-2 0 0,0 2 0 16,1-1 0-16,2 0 0 0,-2-2 0 0,0 4 0 16,-1-3 0-16,0 0 0 0,0 2 0 0,-2 1 0 15,1-2 0-15,-1 0 0 0,0 2 0 0,-1-3 0 16,0 2 0-16,0-1 0 0,-1 3 0 0,0-3 0 15,0 2 0-15,-1 0 0 0,1 2 0 0,-2-3 0 16,0 3 0-16,0-4 0 0,1 1 0 0,-2-1 0 0,3 0 0 0,-2 3 0 16,-1 1 0-16,-1-1 0 15,0 4 0-15,-1-2 0 0,0 2 0 0,1 3 0 0,-1-3 800 16,1 2 176-16,-1-2 48 0,2 2 0 0,0-2-816 0,1-1-208 16,0 1 0-16,2-3 0 0,-1 2 0 0,1-3 0 15,1-2 0-15,1-1 0 16,0 3-768-16,3-3-224 0,0-3-48 0,1 0-16 0,0 0 560 0,-6 0 112 15,0 0 32-15,0 0 0 16,0 0-496-16,0 0-112 0,51-36 0 0,-51 36-17456 16</inkml:trace>
  <inkml:trace contextRef="#ctx0" brushRef="#br0" timeOffset="-205604.84">8799 11785 5519 0,'0'0'496'0,"0"0"-496"0,0-3 0 0,0 2 0 15,0 1 1792-15,0-3 272 0,0 1 48 0,0 2 16 16,0 0 1456-16,0 0 304 0,0 0 48 0,0 0 16 15,34-48-688-15,-34 48-144 0,0 0-32 0,37-42 0 16,-37 42-1600-16,0 0-320 0,46-56-64 0,-46 56-16 16,33-42 592-16,-33 42 112 0,0 0 32 0,41-57 0 15,-41 57-1824-15,31-47-448 0,-31 47-64 0,32-48 0 16,-32 48 640-16,0 0 128 0,36-52 32 0,-36 52 0 16,0 0-128-16,0 0-32 0,0 0 0 0,28-48 0 15,-28 48-128-15,0 0 0 0,0 0 0 0,0 0 0 16,0 0 0-16,0 0 0 0,-1-4 0 0,-3 8 0 15,0-1-544-15,-1 0-144 0,1-3-16 0,-3 0-13296 16,1 2-2640-16</inkml:trace>
  <inkml:trace contextRef="#ctx0" brushRef="#br0" timeOffset="-205286.32">8796 11311 18431 0,'-3'2'816'0,"2"-2"160"0,1 0-784 0,0-2-192 0,0 1 0 0,0 1 0 16,0 1 3136-16,1 1 576 0,2 1 112 0,2 1 16 16,-1 2-960-16,3 0-208 0,0 6-48 0,1-2 0 15,0 0-1392-15,2 0-272 0,-1 5-64 0,1-2-16 16,2 6-208-16,-1 0-32 0,0-3-16 0,2 2 0 16,1 1-256-16,0 1-48 0,0-6-16 0,-1 2 0 15,1 4-304-15,2-1 128 0,0 1-128 0,-1-2 0 16,0-2 0-16,-3 3 0 0,-1-6 0 0,-1 2 0 15,-1 1 0-15,-3-3 0 0,1 0 0 0,-3 0 0 16,0-1-144-16,-3 0 16 0,1-3 0 0,-2 1 0 16,0-3-416-16,0-1-80 15,-1-1-16-15,1-1 0 0,0-4-176 0,0-2-32 0,0-2-16 0,0 0 0 16,0 4-1360-16,0 0-272 0</inkml:trace>
  <inkml:trace contextRef="#ctx0" brushRef="#br0" timeOffset="-204471.3">9445 11401 911 0,'0'0'0'0,"0"0"0"0,0 0 0 0,0 0 0 0,0 0 2640 0,0 0 448 16,0 0 96-16,0 0 16 0,0 0 1600 0,0 0 336 16,0 0 64-16,0 0 16 0,0 0-2064 0,0 0-400 15,0 0-96-15,0 0-16 0,0 0-1616 0,0 0-320 16,0 0-64-16,0 0 0 0,41-2-112 0,-36 8-16 16,1 1 0-16,-1 0 0 0,1-2-128 0,1-2-16 15,3 6-16-15,1-2 0 0,0-1-160 0,2 1-16 16,-5-4-16-16,4 2 0 0,0 0-160 0,2 1 0 15,-2-1 0-15,0 2 128 0,-12-7-128 0,20 7 0 16,-11-2 0-16,-3 0 0 0,1 0 0 0,-1 1 0 0,-2-2 0 16,0-1 0-16,0 4 0 0,-1-1 0 0,1-4 0 0,-1 2 0 15,-1-2 0-15,0 0 0 0,0 0 0 0,-2-2 0 16,1 3 0-16,-1-3 0 0,0 0 0 0,-1-3 0 16,-2 3 0-16,1 0 0 0,-3-2 0 0,0 0 0 15,1 0 0-15,-2 2 0 0,-1-2 0 0,-2 2 128 16,-1-2 0-16,-1 2 0 0,0 0 0 0,-3 0 0 15,2 2 16-15,-2 0 0 0,2 0 0 0,-1 2 0 16,0-1-16-16,0 0 0 0,2 4 0 0,0-4 0 16,3 0-128-16,-1 0 0 0,1 0 144 0,2 1-144 15,3-2 0-15,-2-2 0 0,1 4 0 0,0-4 128 16,2 1-128-16,1 2 0 0,-2-1 0 0,1-1 0 16,0 2 0-16,1-1 0 0,1-1 0 0,0 2 0 15,0-1 0-15,0 0 0 0,1 0 0 0,1 1 0 16,-1 0 0-16,0 1-240 0,0 0 64 0,2 1 16 15,-3-2-352-15,1 0-80 0,0 3-16 0,-1-2 0 16,3-3-208-16,-2 1-32 0,0 1-16 0,0-3-12192 16,2 0-2432-16</inkml:trace>
  <inkml:trace contextRef="#ctx0" brushRef="#br0" timeOffset="-204070.04">9440 11766 11967 0,'-3'0'528'0,"2"0"112"0,0-1-512 0,1 1-128 0,0 0 0 0,-1 0 0 15,1-3 2880-15,0 3 528 0,0 0 112 0,1-2 32 16,0 1 128-16,2 1 32 0,2-3 0 0,-2 3 0 16,-3 0-2096-16,0 0-400 0,0 0-96 0,0 0-16 15,0 0-320-15,42-4-64 0,-42 4-16 0,0 0 0 16,0 0-144-16,37-2-48 0,-37 2 0 0,0 0 0 16,0 0-192-16,50-7-64 0,-50 7 0 0,0 0 0 15,0 0-96-15,49-12-32 0,-49 12 0 0,0 0 0 16,0 0-128-16,41-3 0 0,-41 3 0 0,0 0 0 15,0 0 0-15,0 0 0 0,32 2 0 0,-32-2 0 0,0 0 0 0,0 0-176 16,0 0 48-16,0 0 0 16,0 0-784-16,0 0-160 0,0 0-16 0,44-25-18880 15</inkml:trace>
  <inkml:trace contextRef="#ctx0" brushRef="#br0" timeOffset="-200936.14">10090 11437 11967 0,'0'-1'1072'0,"0"1"-864"15,0-3-208-15,-1 3 0 0,1 0 2352 0,-1-2 416 16,0 1 96-16,-1-4 16 0,0 1 768 0,-3 0 144 16,2 1 48-16,1 0 0 0,1 3-1984 0,-1-2-384 15,1 4-64-15,0-2-32 0,0 1-640 0,1-1-128 16,-1-1-32-16,-1 1 0 0,1 1-176 0,0 4-32 16,1-1-16-16,-3 2 0 0,3-3-160 0,-2 0-16 15,1 4-16-15,-2-4 0 0,2 1-160 0,0 1 0 0,-2-1 144 0,1 2-144 16,-2 0 0-16,2-2 0 0,-1-1 0 0,2 0 128 15,0 3-128-15,1-3 0 0,0-3 0 0,0 1 0 16,1 1 0-16,0-2 0 0,0 0 0 0,3 3 0 16,1-3 0-16,2 0 0 0,2 3 0 0,-9-3 128 15,0 0-128-15,30 4 176 0,-30-4-176 0,0 0 192 16,27 4-192-16,-17-2 160 0,-10-2-160 0,0 0 160 16,28 7-160-16,-20-5 0 0,0 2 144 0,-1-2-144 15,-3 2 0-15,0-4 0 0,2 4 0 0,1 2 128 16,0 0-128-16,0 0 0 0,0 0 0 0,-1 1 128 15,-1 0-128-15,0-1 0 0,-2 3 0 0,1-2 128 0,0-1-128 0,-2 1 0 16,-1 1 0-16,2-2 0 16,-3 1 0-16,1 0 0 0,-1 2 0 0,-1-3 0 0,-2 1 0 15,-1 2 0-15,0-3 0 0,-1-2 0 0,-3 2 0 0,1 0 0 16,-3 0 0-16,-1-3 0 0,-1 1 0 0,-1-1 0 16,0 0 0-16,-2 0 0 0,0 4 0 0,-2-4 0 15,1 2 0-15,0-1 0 0,3 0 0 0,1-2 0 16,1-1 0-16,1 2 0 0,2-3 0 0,2-3 0 15,2 2 0-15,1-1 0 0,0 2 0 0,3-4-128 16,-1 0 128-16,1 4-128 0,0 0-192 0,0 0-48 16,0 0 0-16,0 0 0 15,0 0-304-15,29-53-64 0,-29 53-16 0,0 0-12096 16,0 0-2416-16</inkml:trace>
  <inkml:trace contextRef="#ctx0" brushRef="#br0" timeOffset="-200699.75">10059 11409 27647 0,'-5'3'1216'0,"3"-1"256"0,-1-1-1168 0,2-1-304 0,0 0 0 0,1 0 0 16,0 0 2416-16,1 0 416 0,0-3 96 0,2 2 16 16,-3 1-1456-16,0 0-272 0,0 0-64 0,0 0-16 15,0 0-544-15,44-26-96 0,-44 26-32 0,0 0 0 16,0 0-256-16,47-23-48 0,-47 23-16 0,0 0 0 15,0 0-144-15,50-8 0 0,-50 8 0 0,0 0 0 16,0 0-176-16,43-10-64 0,-43 10-16 0,0 0 0 16,0 0-800-16,0 0-160 0</inkml:trace>
  <inkml:trace contextRef="#ctx0" brushRef="#br0" timeOffset="-200170.44">10406 11348 25791 0,'-2'0'1152'0,"2"-2"224"0,0 2-1104 0,0 0-272 15,0-2 0-15,-1 2 0 0,1 0 2432 0,0 0 416 16,0 2 96-16,0 0 0 0,-1 1-1152 0,1 0-256 16,1 1-32-16,-1 0-16 0,3-2-912 0,-2 1-192 15,0 4-48-15,-1 2 0 0,1-2-144 0,1-1-16 16,0 3-16-16,-1-3 0 0,0 0-160 0,2 1 0 0,-2-1 144 0,0-5-144 15,1 1 0-15,-1 1 0 0,1 2 0 16,0 0 0-16,0-2 0 0,-1 0 0 0,2-2 0 0,-2 2 0 16,3-3 0-16,-2 2 0 0,3-2 0 0,0 4 0 15,1-4 0-15,0 2 0 0,2 0 0 0,-2 0 0 16,1 0 0-16,0 2 0 0,-1 0 0 0,0-2 0 16,0 2 0-16,0 0 0 0,-1 1 0 0,0-2-128 15,0 1 128-15,1 2 0 0,-2-3 0 0,1 1 0 16,0-1 0-16,-1 2 0 0,1-1 0 0,0 0 0 15,-2-2 0-15,0 2 0 0,1 0 0 0,-1-2 0 16,0 4 0-16,-1-3 0 0,1 2 0 0,-1 0 0 16,-1-2 0-16,-1 1 144 0,0 1-144 0,0-1 0 15,-1-2 192-15,0 6-64 0,-2-2 0 0,1-3-128 16,-2 4 160-16,1-1-160 0,-1 0 128 0,-1 0-128 0,0-2 128 0,-3 1-128 16,1 1 0-16,0-2 128 0,-2 2-128 0,0-2 0 15,-2-2 144-15,1 2-144 0,-2-2 0 0,0-1 0 16,-1 2 0-16,2-3-128 0,-1 0-64 0,2 0 0 15,1 2 0-15,1-2 0 0,0 2 32 0,-1 0 0 16,3 2 0-16,0-4 0 0,2 2 0 0,2-2 0 16,1 0 0-16,-1-2 0 0,4 2-112 0,-2 0-32 15,0 0 0-15,0 0 0 16,0 0-656-16,0 0-144 0,0 0-32 0,32-57-16240 0</inkml:trace>
  <inkml:trace contextRef="#ctx0" brushRef="#br0" timeOffset="-199919.89">10418 11304 9215 0,'-1'0'816'0,"1"-3"-656"0,0 3-160 0,0 0 0 16,0 0 3920-16,0-1 752 0,0-2 160 0,0 1 32 15,0 2-736-15,1-1-144 0,1 1-16 0,2-3-16 16,0 3-2560-16,-4 0-512 0,0 0-112 0,0 0 0 15,0 0-336-15,38-6-64 0,-38 6-16 0,0 0 0 16,0 0-224-16,41-4-128 0,-41 4 160 0,0 0-160 16,0 0 0-16,43-6 0 0,-43 6 0 0,0 0 0 15,0 0-368-15,42-10-64 0,-42 10-16 0,0 0-12640 16,0 0-2528-16</inkml:trace>
  <inkml:trace contextRef="#ctx0" brushRef="#br0" timeOffset="-198935.05">10805 11086 11967 0,'-2'2'1072'0,"0"0"-864"0,1 0-208 0,0-2 0 16,1 0 2448-16,0 0 448 0,0 0 96 0,0 0 16 15,-1 3 528-15,1-3 112 0,0 1 32 0,0 1 0 16,1-2-1824-16,0 3-384 0,3-3-64 0,-2 1 0 15,2 1-768-15,0 0-160 0,-1 0-32 0,2 1 0 16,0 0-32-16,0 0-16 0,1 1 0 0,1 2 0 16,1-4-64-16,0 3-16 0,-3 0 0 0,0-4 0 15,1 4-176-15,1-1-144 0,2 0 192 0,-1 1-192 16,-1-2 128-16,-1 1-128 0,1 2 0 0,-1-3 0 16,1 3 0-16,-4-2 0 0,2-2 0 0,-2 2 0 0,0 0 0 0,-1-2 0 15,-1 2 0-15,0 2 0 0,0-2 0 16,-1 1 0-16,2 2 0 0,-4-1 0 0,1 3 0 15,-1-3 0-15,0 5 0 0,0-2 0 0,-2-1 0 0,1 2 0 16,-1 4 0-16,-1-2 0 0,1 1 0 0,-2-3 0 16,0 4 0-16,0-4 0 0,1 0 0 0,0-1 0 15,1-2 0-15,0-1 0 0,3 1 0 0,-1-5 0 16,2 4 0-16,-2-2 0 0,2 0 128 0,2-2-128 16,-1 2 0-16,0-2 0 0,2-2 128 0,-1 4-128 15,2 0 144-15,-1 1-144 0,2-4 128 0,-1 1-128 16,1 1 0-16,-1-3 144 0,1 4-144 0,-2-4 0 15,2 0 0-15,-1 1 0 0,1-1 0 0,-1 0 0 0,1 1 0 16,0-1 0-16,-2 0 0 0,2-1 0 16,-1 2 0-16,0-1 0 0,1 1 0 0,-2 2 0 0,2 0 0 15,-2 1 0-15,0 1 0 0,-1 1 0 0,-1-2 0 0,0-2 0 16,-1 3 0-16,0 4 0 0,0-3 0 0,0 0 0 16,-1 1 0-16,1-1 0 0,-1 0 0 0,-1 1 0 15,1 0 0-15,0-1 0 0,0 0 0 0,1 0 0 16,-1-3-192-16,1 2 16 0,-2 1 16 0,0 0 0 15,1 0 160-15,-2-1-160 0,2 3 160 0,-2-2-160 16,1-3 160-16,-1 4 0 0,0-2-144 0,0-1 144 16,1 1 0-16,1-1 0 0,-2-1 0 0,1-3 0 15,0 3-128-15,0 0 128 0,1-2 0 0,-1 1 0 16,1-2 0-16,1 3 0 0,0-3 0 0,0 1 0 16,0-1 0-16,1 3 0 0,1-3 0 0,0 0 0 0,1 1 0 15,-1-1 0-15,2 2 0 0,1 1 0 0,0 1 0 0,0-2 0 16,2 2 0-16,-1-2 0 0,0 2-208 15,1 0 80-15,-1 2 128 0,-1-2-208 0,0 0 16 0,0 4 0 16,1 1 0-16,-2-3 0 0,-1 4 48 0,-2 0 16 16,1-1 0-16,-2 3 0 0,-2-3 128 0,0 1 0 15,1 0 0-15,-2 0 0 0,0 1 0 0,-1-1 0 16,-1 0 0-16,0-1 0 0,0 1 0 0,0-4 0 16,-1 4 0-16,0-2 0 0,0-1 160 0,-1 2-32 15,-1-1-128-15,-1 0 192 0,2 2 0 0,-3-1 0 0,1 2 0 0,-1 0 0 0,2 2-192 0,-4 0 128 31,2 0-128-31,-1-1 0 0,0 4 0 0,-1 0 0 16,2-4 0-16,-2 2 0 0,-1 5-288 0,-3-1 0 16,1-2 0-16,2-1 0 15,0-5-240-15,2-3-48 0,-1 0-16 0,1-2-18176 0</inkml:trace>
  <inkml:trace contextRef="#ctx0" brushRef="#br0" timeOffset="-172987.63">1805 13061 14735 0,'-2'0'1312'0,"1"0"-1056"0,1 1-256 0,0-1 0 16,1 0 1904-16,-1 0 320 0,0 0 64 0,1-1 16 16,2 1 912-16,2-3 192 0,2 1 48 0,3 1 0 15,-10 1-1536-15,0 0-320 0,43-9-48 0,-43 9-16 16,0 0-672-16,59-14-144 0,-59 14-16 0,43-6-16 15,-43 6-80-15,38-2-16 0,-17 2 0 0,-3 2 0 16,2 2-208-16,-2 2-32 0,0 4-16 0,1-1 0 16,-1 0-128-16,2 1-16 0,-1-1-16 0,0 1 0 15,2-4-176-15,2 0 0 0,1 0 0 0,-3-4 128 0,-2 3-128 16,-2-5 0-16,2 1 0 0,-1 1 0 0,1-2 0 0,-2 0 0 16,-1 2 0-16,0-1 0 0,-2 0-256 0,-3 2 64 15,0 0 0-15,-2 0 16 16,-3-2-736-16,-1 4-160 0,-3-4-16 0,0 4-16 15,-1-1-240-15,-4-4-32 0,2 1-16 0,-4-2-16240 16</inkml:trace>
  <inkml:trace contextRef="#ctx0" brushRef="#br0" timeOffset="-172635.17">1938 13261 8863 0,'-3'3'192'0,"2"-2"32"0,1 1 16 0,0-2 16 0,0 0-256 0,0 0 0 0,0 0 0 0,0 0 0 16,1 0 3712-16,2-2 704 0,2-2 128 0,2 3 16 15,0 1-784-15,3-3-176 0,1 3-16 0,-11 0-16 16,0 0-1904-16,45 0-368 0,-25 3-80 0,-2 1 0 15,2 2-448-15,-1-3-96 0,2 1-16 0,-2 1 0 16,1-1-272-16,-1-2-64 0,-1 2-16 0,2 0 0 16,1-2-160-16,-1-1-16 0,0 2-128 0,-3-3 192 15,-1 2-192-15,1-2 0 0,1 0 0 0,0 0 0 16,1 0 0-16,-2 0 0 0,-17 0 0 0,34 0 0 16,-34 0 0-16,0 0 0 0,42-2 0 0,-30 2 0 15,-12 0-640-15,0 0-80 0,0 0-16 0,43-9-19088 16</inkml:trace>
  <inkml:trace contextRef="#ctx0" brushRef="#br0" timeOffset="-172201.91">2460 12890 4607 0,'-2'4'400'0,"1"-4"-400"16,1 2 0-16,1-2 0 0,1 0 4304 0,-1 0 784 0,0 0 160 0,1 2 16 15,3 0-720-15,3 2-128 0,0-2-48 0,1 2 0 16,2 0-2736-16,0-2-544 16,2 2-128-16,-1-2 0 0,2 1-368 0,-1 0-64 0,2 1-16 0,-1 2 0 15,-1-2-128-15,0 1-16 0,2 2-16 0,-2 2 0 16,1 1-160-16,-2-1-16 0,2 1-16 0,-2 2 0 16,0 1-160-16,0 0 0 0,-3-1 0 0,0 1 128 15,-1-2-128-15,-1 1 0 0,-1-1 0 0,0 0 0 16,1 0 0-16,-3-1 0 0,1 0 128 0,0-1-128 15,-1-2 144-15,-1 2 0 0,-2 1 0 0,1-1 0 16,-1 0 80-16,1-1 16 0,-2 0 0 0,0 2 0 16,-2 3-96-16,0-1-16 0,-2 0 0 0,-1-2 0 15,-1 3 48-15,-1-3 0 0,-2 0 0 0,-1 2 0 0,-2 0 64 16,-3 1 16-16,1-1 0 0,-2-1 0 0,0 1-48 16,-1 3 0-16,0-2 0 0,1-2 0 0,-1 4-80 15,3-5-128-15,-1 2 176 0,1-3-176 0,3-3 0 16,0 0 0-16,2-1 0 0,1-3 0 0,3 1 0 0,1-3 0 15,0 0 0-15,2 0 0 0,2 0 0 0,0-5 0 16,1 4 0-16,3-6-144 16,-4 7-544-16,0 0-96 0,0 0-32 0,0 0-20976 15</inkml:trace>
  <inkml:trace contextRef="#ctx0" brushRef="#br0" timeOffset="-170984.82">3255 13672 27647 0,'-2'3'2448'0,"1"2"-1952"16,1-5-496-16,0 2 0 0,1 0 1632 0,-1-2 224 15,0 1 64-15,0 4 0 0,0-1-448 0,0 2-64 16,0-3-32-16,3-3 0 0,1-3-752 0,-2-1-160 15,-2 4-16-15,0 0-16 0,0 0-112 0,0 0 0 16,22-63-16-16,-22 63 0 0,0 0 96 0,8-69 32 0,-8 69 0 0,-3-57 0 16,3 57-96-16,-3-57-16 0,-1 23 0 15,-1-3 0-15,0 3-128 0,-3 0-16 0,2-1-16 0,-2-2 0 16,-1 5-160-16,2 1 0 0,-1 2 144 16,1 3-144-16,-1 4 0 0,1 0 0 0,1 3 0 0,0 0 128 15,6 19-128-15,-8-29 0 0,6 20 0 0,-1 1 0 16,2 2 0-16,1 1 0 0,0 2 0 0,0 1 0 15,1 0 0-15,0 2 0 0,2 2 0 0,-1 0 0 16,3-1 0-16,1 4 128 0,4-1-128 0,2-1 128 16,0 0-128-16,1 3 128 0,1-3-128 0,2 3 128 15,4 1-128-15,0 0 0 0,2-1 0 0,-1 0 0 16,-4 0 0-16,2 0 0 0,1 1 0 0,-3-1 0 16,-2 0 0-16,-3 1 0 0,-1 3 0 0,-1 0 0 15,-4 1 0-15,-2 2 0 0,-1-2 0 0,-3 4 0 0,-3-3 0 0,-1 0 0 16,-1 2 0-16,-3-4 0 0,-2 1 0 0,-1-1 0 15,-4 0 0-15,-1-2 0 0,0 0 0 16,0-2 0-16,0 0 0 0,-3-2 0 0,-3 2 0 0,-3 3 0 16,0-3 0-16,3 0 128 0,4 0-128 0,3-1 0 15,4 0 0-15,3-1 0 0,3-2 0 0,4 0 0 16,0-2 0-16,1 0 0 0,2 0 0 0,1 0 0 16,2 2 0-16,0-2-128 0,1 0 128 0,-6 0 0 15,0 0 0-15,0 0-128 0,43-10 0 0,-43 10 0 16,0 0 0-16,53-12 0 15,-53 12-896-15,51-13-192 0</inkml:trace>
  <inkml:trace contextRef="#ctx0" brushRef="#br0" timeOffset="-170270.89">4037 13005 23039 0,'-2'-1'1024'0,"-1"-2"192"0,1 0-960 0,-1 3-256 0,1 0 0 0,0 0 0 16,-2 0 2656-16,-2-3 480 0,-3 3 112 0,-3-3 16 15,-3 3-1104-15,0 0-224 0,0 0-32 0,1 0-16 16,1 0-1120-16,1 0-240 0,-1 1-32 0,1 1-16 16,1-2-192-16,0 3-32 0,-2-2-16 0,1 1 0 15,2 1-80-15,-1 1-16 0,1-2 0 0,0 3 0 0,-1 1-144 0,1 0 160 16,1 3-160-16,3-3 160 0,1-2-32 0,-1 5-128 15,1-2 192-15,-1 5-64 0,1-3-128 0,1 2 160 16,2 0-160-16,-1-1 160 0,3-1-160 0,-1-2 0 16,2 2 0-16,0-3 128 0,2-2-128 15,-1 0 0-15,3-1 0 0,-1 2 0 0,0-4 0 0,1 2 0 16,0 1 0-16,0 1 0 0,1-2 0 0,1 1 0 16,-1-2 0-16,1 5 0 0,0-1 0 0,0 0 0 15,2 1 0-15,-3 0 0 0,-1-1 0 0,0 0 0 16,1 0 0-16,-1 0 0 0,0 0 0 0,0 1 0 15,-1 0 0-15,0 2 0 0,-2-3 0 0,-1 4 0 16,1-3 0-16,-4 2 0 0,2-3 0 0,-1 0 0 16,0 2 0-16,-3 3 0 0,0-4 0 0,-1 3 0 15,1-1 0-15,-3-1 0 0,2 2 0 0,-1-3 0 0,1-1 0 16,0 0 0-16,2-2-128 0,-1-2 128 0,0 2 0 16,2-1 0-16,-1-3 0 0,1 3 0 0,1-3 0 0,-1 0 0 15,1 1 0-15,1 2 0 0,0-3 0 0,1 0 0 16,1-3 0-16,0 2 0 0,1 1 0 0,0 0 0 15,2-3 0-15,-1 3 0 0,0 0 0 0,-1 3 0 16,3-3 0-16,1 4 0 0,0-2 0 0,0 2 0 16,1 2 0-16,-2 0 0 0,2 4 0 0,-4-1 0 15,1 1 0-15,-1 2 0 0,-1 0 0 0,-2 2 0 16,-1 2 0-16,0 0 0 0,-1-1 0 0,-1-1 0 16,0 0 0-16,-2 2 0 0,-1 1 0 0,0-3 0 15,0 2 0-15,0-3 0 0,-2 3 0 0,0 0 0 16,-2 0 0-16,0-4 0 0,2 2 0 0,-2-2 0 0,2-2 0 0,-1 1 0 15,2-1 0-15,1 0 0 0,3-4 0 0,0-2 0 16,2 0 0-16,0-2 0 0,3 1 0 16,-1-2 0-16,2-1 0 0,1 0 0 0,1-1 0 0,2 1 0 15,-8 0 0-15,0 0 0 0,0 0 0 0,42-15 0 16,-42 15 0-16,0 0 0 0,47-20-192 0,-47 20 192 16,0 0-160-16,59-32 160 15,-59 32-1024-15,45-28-96 0</inkml:trace>
  <inkml:trace contextRef="#ctx0" brushRef="#br0" timeOffset="-169768.27">4335 13647 16575 0,'-2'2'1472'0,"1"-2"-1168"16,-1 0-304-16,2 0 0 0,2 0 2240 0,-2-2 400 16,1 1 80-16,0 1 16 0,0-5 384 0,3 1 80 15,-4 4 0-15,0 0 16 0,0 0-1664 0,42-45-336 16,-42 45-64-16,0 0 0 0,58-63-384 0,-58 63-64 15,43-50 0-15,-43 50-16 0,44-51-208 0,-44 51-32 16,38-51-16-16,-38 51 0 0,36-44-272 0,-36 44-160 16,0 0 192-16,41-60-192 0,-41 60 128 0,0 0-128 15,28-48 0-15,-28 48 0 0,0 0 0 0,0 0 0 16,24-53 0-16,-24 53 0 0,0 0 0 0,0 0-224 16,7-47 64-16,-7 47 16 15,0 0-880-15,-9-30-160 0,5 24-32 0,-3-2-17984 0</inkml:trace>
  <inkml:trace contextRef="#ctx0" brushRef="#br0" timeOffset="-169521.19">4366 13231 12895 0,'-2'10'576'0,"2"-6"112"16,0-2-560-16,0 2-128 0,1-4 0 0,0 3 0 15,2-2 3744-15,0 4 720 0,4 2 144 0,1 3 16 16,2 5-1136-16,1-3-224 0,2 1-64 0,-2 0 0 15,1 0-2096-15,1 0-416 0,-1 2-96 0,-1 1-16 0,0-1-224 0,0 1-48 16,-1 0-16-16,0 3 0 0,0-2-144 0,-1 0-16 16,-2 1-128-16,2 0 192 0,-2-2-192 0,-1 0 0 15,0-1 0-15,1 1 0 0,-2-2 0 0,0 1 0 16,-2 1 0-16,2-1 0 0,0 1-272 0,-1-3 0 16,0 0 0-16,-2-3 0 15,2-2-928-15,-1-5-176 0</inkml:trace>
  <inkml:trace contextRef="#ctx0" brushRef="#br0" timeOffset="-169153.97">4931 13447 12895 0,'-7'1'272'0,"3"1"64"0,1-2 16 0,-2 0 32 0,3 3-384 0,1-3 0 0,0 0 0 0,-3 3 0 15,0 0 2880-15,1 1 512 0,-1 2 112 0,0-2 16 16,3-2-192-16,1 2-48 0,1-2 0 0,3-1 0 15,0 2-1760-15,2-2-368 0,1 0-64 0,1 1 0 16,-1-2-512-16,3 0-112 0,0-2-16 0,0 1 0 0,-10 1-128 0,0 0-16 16,37-4-16-16,-37 4 0 0,0 0-288 0,0 0 160 15,44-7-160-15,-44 7 128 0,0 0-128 0,0 0 0 16,0 0 0-16,0 0 0 16,44-12-576-16,-41 9-64 0,1 2 0 0,-1 0-18272 15</inkml:trace>
  <inkml:trace contextRef="#ctx0" brushRef="#br0" timeOffset="-168935">5003 13355 20271 0,'-1'1'896'0,"0"2"192"0,1-3-880 0,-2 2-208 16,2-2 0-16,0 1 0 0,0 2 2816 0,0-1 512 0,0 5 96 0,0 0 32 15,0 5-992-15,2-2-192 0,-1 3-32 0,0-3-16 16,0-1-1472-16,2 3-304 0,-1-3-48 0,2 4-16 15,-2-1-240-15,2-2-144 0,-1 2 160 0,-1 0-160 16,1-4 0-16,-1 1 0 0,2 1 0 0,-2 0 0 16,1-2-144-16,-1-1-32 0,-1 0 0 0,1 2 0 31,-1-3-1200-31,0 0-240 0</inkml:trace>
  <inkml:trace contextRef="#ctx0" brushRef="#br0" timeOffset="-168401.99">5469 13115 11055 0,'-1'-4'976'0,"0"2"-784"0,0 0-192 0,-1 2 0 16,2 0 2560-16,-1-2 480 0,0 2 96 0,0-2 0 15,-2-2 880-15,-1 2 160 0,2 2 48 0,1 0 0 16,1 2-2400-16,1 2-480 0,0-2-80 0,0 4-32 0,3-2-640 0,-1 2-128 15,0 1-16-15,0 0-16 16,1 2-112-16,0 1 0 0,1-2-16 0,-1 2 0 16,1 0-160-16,1 2-16 0,-1 1-128 0,0-1 192 0,0 0-192 0,0 4 0 15,-1-2 0-15,-1 2 0 0,1 3-160 16,0-1-32-16,0 1 0 0,-3-2 0 16,1-2-960-16,1-3-192 0</inkml:trace>
  <inkml:trace contextRef="#ctx0" brushRef="#br0" timeOffset="-168137.53">5388 13523 16575 0,'2'3'736'0,"-1"-2"160"0,1 1-720 0,-1-2-176 0,0 0 0 0,0 0 0 16,1 0 2320-16,1-2 432 0,1 2 96 0,2-1 16 15,-6 1 320-15,0 0 64 0,0 0 16 16,45-25 0-16,-45 25-1952 0,0 0-384 0,0 0-80 0,57-37-16 16,-57 37-448-16,0 0-80 0,0 0-32 0,54-30 0 15,-54 30-272-15,0 0 128 0,0 0-128 0,0 0 0 16,47-18 0-16,-47 18 0 0,0 0 0 0,0 0 0 16,18 2-176-16,-15-2-80 0,1 4-32 0,-1 0-18416 15</inkml:trace>
  <inkml:trace contextRef="#ctx0" brushRef="#br0" timeOffset="-167703.22">5509 13674 16575 0,'-5'4'736'0,"2"-4"160"0,2 0-720 0,0-3-176 0,0 2 0 0,1 1 0 0,0-2 2560 0,0-5 496 15,0 1 80-15,0 6 32 0,0 0 128 0,0 0 32 16,0 0 0-16,17-54 0 0,-17 54-2112 0,0 0-432 15,0 0-80-15,0 0 0 0,41-38-304 0,-41 38-48 16,0 0-16-16,0 0 0 0,42-7-208 0,-32 7-128 16,-10 0 160-16,18 4-160 0,-10-1 0 0,-2 1 0 15,1 1 0-15,1 3 0 0,-2 0 0 0,0 0 0 16,-2 3 0-16,0-1 0 0,-2 0 0 0,-2 2-320 0,0 1 64 0,-1-1 0 31,0 2-256-31,-3 0-64 0,-1 2 0 0,-1 1 0 16,-3 1-544-16,-1-2-112 0,0 0-32 0,-2-3 0 15,0-1 64-15,-1-2 16 0,1-3 0 0,-1-2 0 0,1 1 944 0,-2-2 240 0,3-4 0 0,0 0 0 16,3-2 480-16,0-2 144 0,2 0 16 0,1 1 16 16,1-2 352-16,2-2 64 0,1 1 16 0,-1-1 0 15,2 1-304-15,2-1-48 0,-2 7-16 0,0 0 0 16,0 0-256-16,0 0-48 0,0 0-16 0,0 0 0 16,42-19-80-16,-31 19 0 0,2 1-16 0,1 1 0 15,0 2-160-15,0-1-16 0,4 0-128 0,-3 3 192 16,2-2-192-16,-2 2 0 0,0 3 128 0,-2-3-128 15,1 0 0-15,-3 2 0 0,0-2 0 0,-1 0 0 16,-3-2 0-16,1 1-160 0,-2 1 160 0,0-1-192 16,-1 0-416-16,0-4-96 0,-1 2 0 15,-1-6-17984-15</inkml:trace>
  <inkml:trace contextRef="#ctx0" brushRef="#br0" timeOffset="-166282.66">6062 13223 10127 0,'0'0'896'0,"0"-3"-704"0,0 3-192 0,0 0 0 16,-2 0 1424-16,2 0 256 0,0-1 48 0,0 1 16 16,0 0 2544-16,0 1 496 0,0 2 96 0,2-1 32 15,-2-2-2336-15,0 1-464 0,1 2-80 0,1-3-32 16,1 2-1072-16,-1 0-224 0,3 0-32 0,-1-1-16 15,2 4-144-15,-1-3-48 0,1 2 0 0,2 3 0 16,-2-4-80-16,1 4-32 0,1-1 0 0,-2 0 0 16,2 0-160-16,0 4-16 0,-1-3-16 0,1 2 0 15,0 1-160-15,1-1 0 0,0 1 144 0,-1-2-144 16,2 0 0-16,-1-2 0 0,0 0 0 0,0 0 0 0,0 0 0 0,-1 1 0 16,-1-4 0-16,0 0 0 0,0 0 0 0,-1 1 0 15,0-1 0-15,0 0 0 0,-1 0 0 16,-2 0 0-16,0-3 0 0,0 3 0 0,-1 1 0 0,-1-4 0 15,1 2 0-15,-1 2 0 0,0-4 0 0,-2 2 0 16,1 0 0-16,-3 0-128 0,1-2 128 0,-1 1 0 16,-1-1 0-16,-3 0 0 0,1 0 0 0,-1-1 0 15,-1 1 0-15,-3 0 0 0,0 0 0 0,-1-2 0 16,-1 2 0-16,-2 0 0 0,1 0 0 0,-1 2 0 16,0 1 0-16,1 0 0 0,1-2 0 0,0 4 144 15,4-1-144-15,-1-1 160 0,1 0-160 0,3 1 128 16,0 0-128-16,1-2 128 0,1 2-128 0,0-2 192 15,3 1-192-15,-1-2 192 0,0 2-192 0,1-1 128 16,1-1-128-16,0 2 128 0,1-3-128 0,1 2 0 16,-1-2 0-16,0 0 0 0,0 0 0 0,3 0 0 0,0 0 0 0,-1-2 0 31,1 2-576-31,1-3 0 0,0 2 0 0,0 1 0 16,1 0-608-16,0 0-112 0</inkml:trace>
  <inkml:trace contextRef="#ctx0" brushRef="#br0" timeOffset="-166003.84">6041 13659 8287 0,'0'3'736'0,"0"-3"-592"15,0 0-144-15,0 0 0 0,0 0 3024 0,0 0 576 16,0 0 112-16,1 0 32 0,0-3 288 15,0 3 48-15,4-2 16 0,-5 2 0 0,0 0-2128 0,0 0-432 16,0 0-64-16,0 0-32 0,51-32-640 0,-51 32-128 16,0 0-32-16,0 0 0 0,49-20-176 0,-49 20-32 15,0 0-16-15,0 0 0 0,46-10-208 0,-46 10-32 16,0 0-16-16,35 0 0 0,-27 0-160 0,1 0 0 16,0 1 0-16,-1-1 0 0,0 3 0 0,-3-3 0 15,1 0 0-15,-2 0 0 16,-1 0-480-16,1 0-128 0,0-3-32 0,-1 2-19200 0</inkml:trace>
  <inkml:trace contextRef="#ctx0" brushRef="#br0" timeOffset="-164953.59">6617 13384 14735 0,'0'-3'1312'16,"0"-1"-1056"-16,0 4-256 0,0 0 0 0,1 0 2240 0,-1-2 384 16,1 1 64-16,0-2 32 0,-1 3 448 0,0 0 96 15,0 0 0-15,0 0 16 0,0 0-1600 0,0 0-320 16,0 0-64-16,0 0-16 0,26 0-688 0,-23 4-144 16,-2 2-16-16,-1 0-16 0,1 0-64 0,-2 1-16 15,1 0 0-15,-1 2 0 0,-2-3-128 0,2 0-16 16,0 1-16-16,-1 0 0 0,-1-1-176 0,2-1 0 15,-2 1 0-15,2-1 128 0,0 0-128 0,1-1 0 16,0-1 0-16,1 0 0 0,0-1 0 0,2-2 0 16,-1 1 0-16,3-1 0 0,0 3 0 0,3-3 0 15,-1 0 0-15,2 0 0 0,-1 0 0 0,1 1 0 0,2 2 0 0,-1 0 128 16,1 2 0-16,-2-1 0 0,2 2 0 0,-1 0 0 16,0 2-128-16,0 0 160 0,-1 1-160 0,-2-4 160 15,-1 0-160-15,-1 1 0 0,2 0 0 0,1 2 128 16,0 2-128-16,0-2 0 0,-3 1 0 0,0 1 0 15,0-4 0-15,-3 4 0 0,0-4 0 0,0 2 0 16,-1 0 0-16,-1 1 0 0,-1-2 0 0,-2-1 0 16,1 3 0-16,-3-3 0 0,-1 2 0 0,-1 0 0 15,-1 2-128-15,-2-4 128 0,0 4-160 0,-4-3 160 16,2-1-192-16,-3 0 192 0,0-2-208 0,-1-1 80 16,1 0 128-16,1-3 0 0,-1 0 0 0,1-3 0 15,2 0 0-15,1-1 0 0,1 0 0 0,1-2 0 16,3 4 0-16,1-5 0 0,1 4 0 0,1-2-128 0,1 3 128 0,1-1 0 15,1 0-144-15,0 3 144 0,0 0-352 16,0 0 0-16,0 0 0 0,0 0 0 16,0 0-416-16,25-54-96 0,-25 54-16 0,0 0-17360 15</inkml:trace>
  <inkml:trace contextRef="#ctx0" brushRef="#br0" timeOffset="-164719.73">6665 13361 19343 0,'-6'0'848'0,"1"0"192"0,1-2-832 0,2-1-208 15,0 2 0-15,2 1 0 0,-1 0 2880 0,0-2 512 0,-1-2 128 0,0-2 0 16,2 6-816-16,0 0-160 0,0 0-48 0,0 0 0 16,0 0-1648-16,0 0-336 0,31-55-64 0,-31 55 0 15,0 0-224-15,0 0-32 0,48-34-16 0,-48 34 0 16,0 0-176-16,45-18 0 0,-45 18 0 0,0 0 0 15,46-5 0-15,-46 5 0 0,28 0-160 0,-13 2-12624 16,0 1-2512-16</inkml:trace>
  <inkml:trace contextRef="#ctx0" brushRef="#br0" timeOffset="-164237.2">7108 13304 20271 0,'-2'0'1792'0,"1"0"-1424"16,1 0-368-16,-1 2 0 0,1 0 2464 0,-1-2 416 16,-2 4 96-16,-2 2 16 0,2 0-688 0,-2 3-144 15,1-3-32-15,0 0 0 0,3 2-1312 0,-1-2-272 16,0 2-48-16,1-3-16 0,1 2-304 0,0-2-176 16,0 1 192-16,0-3-192 0,1 0 240 0,-1 1-64 15,2-3-16-15,-1 0 0 0,1-1 80 0,1 0 16 16,0 0 0-16,1-1 0 0,1 1 32 0,0-1 16 15,-5 1 0-15,0 0 0 0,0 0-80 0,0 0-16 16,36-4 0-16,-36 4 0 0,16 1-208 0,-16-1 144 16,20 3-144-16,-10-2 128 0,-2 1-128 0,1 1 0 15,0 0 0-15,1 1 0 0,-2 1 0 0,1 1 0 16,-2-1 0-16,1 1 0 0,-1 3 0 0,-1 0 0 16,0-3 0-16,-1 4 0 0,0-3 0 0,-1 2 0 15,0 3 0-15,-2-2 0 0,1-1 0 0,-2 1 0 0,0 3 0 0,-1 0 0 16,0-1 0-16,-1-2 0 0,-2 2 0 0,1-2 0 15,-2 0 0-15,-1 1 0 0,-1-1 0 0,-1-2 0 16,-2 0 0-16,-2 2 0 0,0-1 0 0,-3 1 0 16,2-4 0-16,-2 1 0 0,-1 2 0 0,2-3 0 15,-1-2 0-15,1 1 0 0,1 0 0 0,1-3 0 16,1-2-160-16,1-2 160 0,1 0 0 0,3-1-144 16,0 0 144-16,2 0 0 0,0-4 0 0,2 5-128 15,0-4 128-15,1 0-128 0,1-1 128 0,-1 7-128 16,0 0-336-16,0 0-64 0,0 0-16 0,18-58 0 15,-18 58-1248-15,0 0-256 0</inkml:trace>
  <inkml:trace contextRef="#ctx0" brushRef="#br0" timeOffset="-164020.1">7109 13340 7359 0,'0'0'656'0,"0"-1"-528"16,0 1-128-16,0 0 0 0,1 0 3152 0,-1 0 608 15,1 0 112-15,2-2 32 0,1-1 352 0,1 2 80 16,-5 1 16-16,0 0 0 0,0 0-2528 0,0 0-496 16,0 0-112-16,45-22 0 0,-45 22-688 0,0 0-128 15,0 0-16-15,49-21-16 0,-49 21-240 0,0 0-128 0,44-17 128 0,-44 17-128 16,0 0 0-16,42-16 0 0,-42 16 0 16,0 0 0-1,0 0-592-15,46-14-96 0,-46 14-16 0,0 0-17632 0</inkml:trace>
  <inkml:trace contextRef="#ctx0" brushRef="#br0" timeOffset="-163170.35">7485 13048 25791 0,'-3'0'1152'0,"1"-2"224"16,1-2-1104-16,-1 2-272 0,2 2 0 0,-1 0 0 0,0-1 2032 0,0-2 336 16,-1-3 80-16,0-3 16 0,2 9-592 0,0 0-112 15,0 0-32-15,0 0 0 0,0 0-1024 0,0 0-224 16,0 0-32-16,35-42-16 0,-35 42-48 0,0 0-16 16,28 1 0-16,-17 1 0 0,0 1-144 0,-1 1-32 15,0 0 0-15,0 1 0 0,0 1-192 0,-1 0 128 16,-1 1-128-16,0 0 0 0,-1 1 0 0,-1 0 128 15,-1 0-128-15,-1 0 0 0,0 0 0 0,-2 2 0 16,-1 0 0-16,1 0 0 0,-2 1 0 0,-2 2 0 16,1-2 0-16,-3 4 0 0,2-3 0 0,-3 0 0 15,0 2 0-15,-2-4 0 0,0 2 0 0,0 1 0 16,1-5 0-16,0 3 0 0,-1 2 0 0,0 2 0 16,1-3 0-16,0 0 0 0,2-1 128 0,0 1-128 0,2-6 0 15,1 1 0-15,-1-1 192 0,2 1-48 0,2-5-16 0,-1-1 0 16,1 2 0-16,-1-1 0 0,2-1 0 0,-1 2 0 15,2 1-128-15,0-2 0 0,1 2 0 0,0-1 0 16,1 2 0-16,0-1 0 0,0 2 128 0,0-2-128 16,-1 0 0-16,0 2 0 0,2-1 0 0,-1 1 0 15,-1 1 0-15,0 0 0 0,-2-1 0 0,0 0 0 16,-1-2 0-16,1 2 0 0,-2-4 0 0,0 2 0 16,0-1 0-16,-1-2 0 0,2 1 128 0,-2 1-128 0,0-3 0 15,0 0 0-15,1 1 0 0,0-1 0 0,-1 2 0 0,0-2 0 16,1 2 0-16,-1-1 0 15,2 0 0-15,-1 2 0 0,-1 0 0 0,0 1 0 16,0 1 0-16,1-1 0 0,-1 2 0 0,0-2 0 16,0 2 0-16,0 0 0 0,-1-2 0 0,1 1 0 0,0-2 0 0,0 4 0 15,0-4 0-15,0 0 0 0,0 0 0 0,0 0 0 16,0 1 0-16,1-2 0 0,0 2 0 0,1-2 0 16,-1 2 0-16,0 0 0 0,2-2 0 0,-1 4 0 15,2-2 0-15,1 2 0 0,0 0 0 0,1 1 0 16,1 2 0-16,1-2 0 0,-1-1 0 0,0 0 0 15,2 1 0-15,0 0 0 0,1-1 0 0,-3-2 0 16,0 0 0-16,-2 3 0 0,0-4 0 0,-2 0 0 16,-2 2 0-16,0 0 0 0,-1-2 0 0,0 0 0 15,-1 1 0-15,-1-2 0 0,-1 2 0 0,-1 0 0 16,1 2 0-16,-1-3 0 0,0 2 0 0,-1 2 0 16,3-1 0-16,-3-1 0 0,0 1 0 0,0 0 0 15,0 3 0-15,0-3 0 0,0 0 0 0,-1 1 128 0,0 2-128 0,0 1 128 16,-2-1 48-16,-2 2 0 0,0 4 0 0,-2 1 0 15,-2-1 0-15,0 2 0 0,-4 0 0 0,0 1 0 16,2-2-16-16,-2-2 0 0,2 0 0 0,-1-2 0 16,1 0-160-16,0-3 0 0,4 1 0 0,0-6 0 31,4 1-256-31,2-1-128 0,1-3-16 0,2 1-16 16,1-2-416-16,0 0-96 0,2 0-16 0,3-2-18848 0</inkml:trace>
  <inkml:trace contextRef="#ctx0" brushRef="#br0" timeOffset="-154519.22">8320 13390 9215 0,'-4'0'816'0,"3"0"-656"0,-1-3-160 0,1 3 0 16,0 0 1152-16,1 0 192 0,-1-2 32 0,1 1 16 16,0-2 1584-16,1-1 320 0,0 2 64 0,3-1 16 15,1 6-512-15,1-4-112 0,0-2 0 0,2 3-16 16,0-2-1136-16,1 0-208 0,0 4-48 0,0-2-16 15,-1 2-624-15,0-4-112 0,-1 2-16 0,-1 0-16 0,2-2-112 0,-8 2 0 16,0 0-16-16,34-2 0 0,-34 2-208 0,0 0-32 16,0 0-16-16,41-12 0 0,-41 12-176 0,0 0 0 15,0 0 0-15,0 0 0 0,0 0 0 0,0 0 0 16,0 0 0-16,38-8 0 0,-37 8 0 0,0 4 0 16,-1 0 0-16,0-2 0 15,0 2-528-15,-1 2-48 0,-1 0 0 0,-1 0-12432 16,0 2-2496-16</inkml:trace>
  <inkml:trace contextRef="#ctx0" brushRef="#br0" timeOffset="-154217.16">8337 13507 5519 0,'1'0'496'0,"0"0"-496"0,1 0 0 0,-1 0 0 16,0 0 2768-16,-1 0 464 0,1 3 96 0,2-3 0 16,2 0 1408-16,-2 1 288 0,0 1 48 0,-1-2 16 15,2 0-2736-15,2 0-560 0,4 0-96 0,0 0-32 16,4-2-960-16,-14 2-192 0,0 0-32 0,42-8-16 16,-42 8-96-16,0 0-32 0,43-11 0 0,-43 11 0 15,0 0-144-15,0 0-48 0,46-13 0 0,-46 13 0 16,0 0-144-16,0 0 0 0,0 0 0 0,0 0 0 15,39-13 0-15,-36 13 0 0,-1 0 0 0,1-2 0 16,-2 2-288-16,0-1-96 0,-1 1 0 0,0-3-12800 16,1 1-2544-16</inkml:trace>
  <inkml:trace contextRef="#ctx0" brushRef="#br0" timeOffset="-152300.49">9167 13735 16575 0,'1'0'1472'16,"-1"0"-1168"-16,0-4-304 0,0 4 0 15,1 0 1600-15,-1 0 272 0,1-2 48 0,2-1 16 16,-1-1 976-16,-2 4 192 0,0 0 32 0,0 0 16 16,0 0-1296-16,8-48-256 0,-8 48-48 0,0 0-16 0,-3-43-832 15,3 43-160-15,-5-32-32 0,5 32-16 0,-6-41-128 0,1 16-32 16,5 25 0-16,-9-42 0 0,2 17-32 0,0-3-16 16,-2-3 0-16,-1 1 0 0,0-2 0 0,-1 1 0 15,0 0 0-15,0 5 0 0,1 0-144 0,0 5-16 16,1 2-128-16,-1 3 192 0,3 1-192 0,-2 1 0 15,1 3 128-15,0 1-128 0,1 4 0 0,1 0 0 16,1 0 0-16,0 2 0 0,1 0 176 0,2 2-176 16,0 0 192-16,1 0-192 0,0 2 224 0,1 0-64 15,0-3-16-15,0 2 0 0,1 1-144 0,0 0 0 16,2 0 0-16,1 0 128 0,0 0-128 0,3 1 0 16,1-1 0-16,3 3 0 0,-1-1 0 0,3 2 0 0,0 0 0 0,2-2 0 15,0 4 0-15,1-2 0 0,1 4 128 0,-1-2-128 16,1 2 0-16,-3-1 0 0,1 0 0 0,-1-1 0 0,-1 0 0 0,-1 3 0 15,-1-3 0-15,-1-2 0 16,-1 2 0-16,-1-2 0 0,-1-2 0 0,-1 4 0 16,1 1 0-16,-4 0 0 0,1 2 0 0,-1-1 0 15,-2 0 0-15,0 0 0 0,-1 2 0 0,-2-3 0 16,-1 0 0-16,-2 2 0 0,0-3 0 0,-1 1 0 0,-1-1 0 0,-2 1 0 16,0-2 128-16,1 1-128 15,-2-1 0-15,-1 0 0 0,-1-2 0 0,1 1 0 16,-1 1 0-16,1 1 0 0,0-2 0 0,0 0 0 15,2-1 0-15,-1 2 0 0,3-1 0 0,-1 0 0 16,2-1 0-16,1 2 0 0,1-1 0 0,1 0 0 16,0 1-128-16,2-4 128 0,0 1 0 0,1 1 0 15,1-3-128-15,0-3 128 0,2 1-160 0,-3 2 160 16,0 0-976-16,0 0-112 0,0 0 0 0,48-52-18608 16</inkml:trace>
  <inkml:trace contextRef="#ctx0" brushRef="#br0" timeOffset="-151267.25">9664 13067 13823 0,'0'0'1216'0,"0"0"-960"16,0 0-256-16,0 0 0 0,0 0 1824 0,0 0 320 15,0-1 64-15,0-1 16 0,0-1 912 0,0 0 176 16,0-3 32-16,0 2 16 0,0 2-1472 0,1-2-288 15,-1-1-64-15,0 4-16 0,0-3-832 0,0 4-176 16,0 0-16-16,1 0-16 0,-1 0-160 0,1 2-48 16,-1 0 0-16,0 1 0 0,0 0-16 0,0 1-16 15,0 2 0-15,0-2 0 0,0 2-80 0,-1-1-16 16,0 2 0-16,0 0 0 0,-2-1-144 0,2 0 128 16,-3-2-128-16,1 2 128 0,-2 2-128 0,0-1 0 15,-2-1 144-15,0 1-144 0,0-1 0 0,-2 3 144 16,0-1-144-16,1-2 0 0,0 0 128 0,1-2-128 15,1 2 0-15,-1 0 0 0,2-2 0 0,2 1 0 0,0-2 128 0,2 0-128 16,1 0 0-16,1 0 0 0,1 1 128 0,0-1-128 16,2 1 0-16,-1 1 0 0,2 1 0 0,0-2 0 15,2 3 0-15,-3 2 0 0,1 0 0 0,-1 1 0 16,1-1 128-16,-1 0-128 0,-1 1 0 0,0-3 0 16,-1 2 0-16,0 0 0 0,-1-2 0 0,0-3 0 15,0 2 144-15,-1-1-144 0,0 1 0 0,-1-5 144 16,1 2-16-16,0 1-128 0,0-2 192 0,-2 4-64 15,0-2-128-15,1-2 0 0,0 2 0 0,0-3 0 16,-1 4 0-16,2-3 0 0,0 0 0 0,0 1 0 16,0 0 0-16,0 1 0 0,2 1 0 0,-1-1 0 15,1-2 0-15,1 2 0 0,1 2 0 0,-1-2 0 16,1-2 0-16,0 2 0 0,1-2 0 0,-2 2 0 16,2-1 0-16,0 0 0 0,1 1 0 0,-2-2 0 0,1 2 0 15,-1-1 0-15,0 3 0 0,-2-3 0 0,0 0 0 0,1 1 0 16,-2 2 0-16,-1-2 0 0,1 2 0 0,-1-3 0 15,0 2 0-15,-1 0 0 0,0 2 0 0,0-1 0 16,-1 0 0-16,1 0 0 0,0 0 0 0,-1 3 0 16,-1 1 0-16,1 0 0 0,0-4 0 0,1 0 0 15,-1 4 0-15,-1 2 0 0,-1 2 0 0,2-2 0 16,-2 3 0-16,1-3 0 0,-2 2 0 0,0 1 0 16,-2-3 0-16,1 4 0 0,0-3 0 0,0-2 0 15,0-2 0-15,1-1 0 0,1 0 0 0,0 0 0 16,-2 2 0-16,1 0 0 0,2-1 0 0,-1 2 0 15,1 1 0-15,2-1 0 0,2-1 0 0,1 0 0 0,0-1 0 16,2-2 0-16,1-1 0 0,1-3 0 0,1 1 0 0,2 2 0 16,0 0 0-16,-1-2 0 0,3 2 0 0,1-4 0 15,-1 2 0-15,1-4 0 0,-1 0 0 0,0 0 0 16,2 2 0-16,-13-2 0 0,22 0-144 0,-22 0 144 31,0 0-528-31,38-8-48 0,-38 8-16 0,0 0-18768 0</inkml:trace>
  <inkml:trace contextRef="#ctx0" brushRef="#br0" timeOffset="-150600.41">10051 13431 11055 0,'1'-3'976'0,"0"3"-784"15,0 0-192-15,-1 0 0 16,0 0 1904-16,0-2 336 0,2 0 64 0,1 0 0 0,1-1 1008 0,1 2 192 15,-5 1 32-15,0 0 16 0,0 0-1136 0,0 0-240 16,0 0-32-16,0 0-16 0,47-37-1184 0,-47 37-240 16,0 0-64-16,31-48 0 0,-31 48-256 0,0 0-64 15,35-69-16-15,-35 69 0 0,24-50-96 0,-24 50-16 16,0 0 0-16,34-63 0 0,-34 63-64 0,0 0-128 16,29-52 176-16,-29 52-176 0,0 0 128 0,0 0-128 15,0 0 0-15,32-47 0 0,-29 45 0 0,-3 2 0 16,0 0 0-16,0 0 0 0,0 0 0 0,0 0 0 15,0 0 0-15,0 0 0 16,0 0-480-16,0 0-160 0,0 0-16 0,0 0-18384 0</inkml:trace>
  <inkml:trace contextRef="#ctx0" brushRef="#br0" timeOffset="-150325.47">9986 13058 1839 0,'2'0'160'16,"-1"3"-160"-16,0-3 0 0,-1 1 0 16,1 1 3248-16,2-2 608 0,1 4 128 0,3 5 32 15,4-2 992-15,0 4 208 0,0 3 32 0,2-2 16 16,-1 1-2800-16,2-1-560 0,-1 2-112 0,2 1-32 16,0 1-1024-16,0-4-208 0,-3-2-32 0,2 0-16 15,2 6-288-15,-1 0-64 0,-1 5-128 0,0-5 192 16,-2 0-192-16,1-4 0 0,-3-2 0 0,0-1 0 0,-3-3 0 0,0 2 0 15,0-2 0-15,-4-4 0 0,2 4 0 0,-2-2 0 16,-1-3 0-16,-1 4 0 16,1 2-528-16,-1-4-48 0,-1 0-16 0,0 0-18208 15</inkml:trace>
  <inkml:trace contextRef="#ctx0" brushRef="#br0" timeOffset="-149850.87">10522 13220 14735 0,'-6'5'640'0,"2"-5"160"15,1 1-640-15,1-1-160 0,1 0 0 0,0 3 0 0,-1-3 2432 0,0 0 448 16,-2 2 80-16,0 0 32 0,2 0 400 15,-2-1 64-15,3 2 32 0,1-3 0 0,0 2-1984 0,2-2-400 16,1 2-80-16,2-2 0 0,1-2-544 0,-6 2-96 16,0 0-32-16,0 0 0 0,0 0-32 0,38-6 0 15,-29 7 0-15,-9-1 0 0,19 5-32 0,-10-3-16 16,3 0 0-16,-12-2 0 0,22 4-144 0,-22-4-128 16,0 0 192-16,34 2-192 0,-24 2 128 0,1-2-128 15,-1 1 0-15,-1-2 0 0,-9-1 0 0,0 0 0 16,0 0 0-16,0 0 0 0,38-7-192 0,-38 7-80 15,0 0-32-15,0 0 0 16,0 0-912-16,0 0-192 0,0 0-48 0</inkml:trace>
  <inkml:trace contextRef="#ctx0" brushRef="#br0" timeOffset="-149132.89">10856 13356 6447 0,'-4'9'272'0,"2"-5"80"15,-1 1-352-15,2-2 0 0,0-1 0 0,1 0 0 0,-2-2 2880 0,2 3 512 16,-1 0 112-16,0 1 16 0,1 1 112 0,0 0 16 16,0-3 16-16,2 1 0 0,2-3-1872 0,-1-3-368 15,1 2-80-15,-4 1 0 0,0 0-400 0,0 0-80 16,0 0-16-16,0 0 0 0,0 0-288 0,44-41-64 16,-44 41-16-16,0 0 0 0,0 0-96 0,0 0-32 15,29-44 0-15,-29 44 0 0,0 0-96 0,0 0-32 16,0 0 0-16,0 0 0 0,13-50-80 0,-13 50-16 0,0 0 0 0,0 0 0 15,0 0-128-15,0 0 0 16,0 0 0-16,-4-42 128 0,3 36-128 0,0 4 0 16,1 2 0-16,0 0 0 0,-3-7 0 0,3 10 0 0,-1 1 0 0,0-1 0 15,1 2 0-15,0 3 0 0,0 0 0 0,1 0 0 16,0 3 0-16,2-1 0 0,0 2 0 0,0 2 0 16,2-2 0-16,-2 2 0 0,4-2 0 0,-2 3 0 15,2-3 0-15,-1-1 0 0,2 1 0 0,-2-6 0 16,0 0 0-16,1-1 0 0,1 0 0 0,0-4 0 15,1 1 0-15,0-4 0 0,-2 1 0 0,-7 1 0 16,0 0 0-16,0 0 0 0,0 0 0 0,42-31 0 16,-42 31 0-16,0 0 0 0,0 0 0 0,0 0 0 15,32-55 0-15,-32 55 0 0,0 0 0 0,0 0 0 16,0 0-192-16,9-59 48 0,-9 59 0 0,0 0 0 16,0 0-144-16,0 0-32 0,-4-42 0 0,2 40 0 15,1-2 320-15,-1 1-128 0,1 0 128 0,1 0 0 16,0 3 0-16,0 0 0 0,0 3 0 0,1-3 0 15,1 3 0-15,0 0 128 0,2 4-128 0,-1 2 144 0,2-2 48 0,-1 4 16 16,1 2 0-16,0 0 0 0,0 2-48 0,-1 1-16 16,2-2 0-16,-1 1 0 0,-1-3-144 0,0-1 160 15,1 2-160-15,0-1 160 0,0 0-160 0,-1-2 0 16,2 3 0-16,-1-3 0 0,0-1 0 0,-1 3 0 16,1-5 0-16,-2 2 0 0,1-3-224 0,0 0-32 15,0-2 0-15,-2-1 0 16,-1 0-800-16,1-2-160 0,-1-1-48 0</inkml:trace>
  <inkml:trace contextRef="#ctx0" brushRef="#br0" timeOffset="-148530.27">10033 13595 8287 0,'-7'0'368'0,"3"-3"80"16,2 3-448-16,-1-2 0 0,2 2 0 0,0 0 0 0,0-1 2064 0,-1-2 336 15,0 1 64-15,1-2 16 0,2-2 592 0,-1 6 128 16,0 0 32-16,0 0 0 0,0 0-688 0,44-42-144 16,-44 42-32-16,0 0 0 0,51-21-960 0,-51 21-208 15,40-6-48-15,-40 6 0 0,40 0-512 0,-40 0-128 16,43 5 0-16,-20-2-16 0,3 1-128 0,-3 0-32 15,-2 1 0-15,4-2 0 0,5 6-160 0,5-4-48 16,-2 1 0-16,0-1 0 0,-2-1-128 0,0-2 0 16,-2 2 0-16,-1-4 0 0,-1 4 0 0,-3-2 0 15,0 2 0-15,-24-4 0 0,45 2 0 0,-45-2 0 16,41 4 0-16,-23-1 0 0,0 0 0 0,-1 0 128 0,0 0-128 0,2 0 0 16,-2-2 0-16,-17-1 0 0,32 3 0 0,-32-3 0 15,32 0 0-15,-32 0 0 0,0 0 0 0,51-10 0 16,-51 10 0-16,0 0 0 0,47-6 0 0,-47 6 0 15,0 0 0-15,46-16 0 0,-46 16 0 0,0 0 0 16,43-18 0-16,-43 18 0 0,0 0 0 0,0 0 0 16,0 0-192-16,42-10 192 0,-37 9-192 0,-2 1 192 15,-1 0-256-15,2 0 80 0,-3 0 16 0,-1 1 0 16,0-1-176-16,-1 0-48 0,0 3 0 0,-1-3 0 16,0 1-512-16,-2 2-96 0,2-1-32 0,-3 2-16896 15</inkml:trace>
  <inkml:trace contextRef="#ctx0" brushRef="#br0" timeOffset="-147816.99">10732 13887 7359 0,'-1'-4'160'0,"1"2"32"0,0 0 16 0,-1 1 0 0,1 0-208 0,-2 1 0 0,2-3 0 0,-1 2 0 15,0-1 2704-15,0-2 496 0,-2-1 112 0,1 4 16 16,-1-2 656-16,1 3 144 0,-2 0 32 0,0 3 0 15,1-3-1856-15,-1 4-352 0,-1-1-80 0,0 2-16 16,0-1-1088-16,0 2-208 0,1 0-48 0,1 0-16 16,-2 1-208-16,-1-2-32 0,1 3-16 0,0 1 0 15,2-2-240-15,1 2 128 0,-1 1-128 0,2 2 0 16,1-2 0-16,0 0 0 0,1 0 0 0,2-1 0 16,-1-3 0-16,1 0 0 0,0-2 0 0,2-1 0 15,1 2 0-15,-1-5 0 0,3 2 0 0,-1-2 0 16,-1 0 0-16,2-2-128 0,1 0 128 0,-9 2 0 15,0 0 0-15,0 0 0 0,40-29 0 0,-40 29 0 16,0 0 0-16,0 0 0 0,34-54 0 0,-34 54 0 0,0 0 0 0,0 0 0 16,11-57 0-16,-11 57 0 0,0 0 0 0,-9-56 0 15,3 45 0-15,0-1 0 0,6 12 0 0,-15-25-128 16,9 15 128-16,-2 0 0 0,2 2 0 0,0 2 0 16,0-2 0-16,2 2 0 0,0 4 0 0,2-2 0 15,1 1 0-15,-1 0 0 0,2 3 0 0,0 0 0 16,0 0 0-16,0 0 0 0,0 0 0 0,8 0 0 15,-3 6 0-15,2-2 0 0,1-4 176 0,0 2-16 16,1 4 0-16,1-1 0 0,-10-5 48 0,21 3 16 16,-10 5 0-16,0-4 0 0,0-2-32 0,-11-2 0 15,0 0 0-15,40-8 0 0,-40 8 0 0,0 0 0 16,34-4 0-16,-21 4 0 0,-1 4-16 0,1-4-16 16,-1 2 0-16,-12-2 0 0,0 0-160 0,35-11 0 0,-35 11 144 0,22-1-144 15,-12 7 0-15,0 0 0 0,-2-2 0 0,1-4 0 16,-9 0 0-16,0 0 0 0,23 2 0 0,-16 2 0 15,-2 0 0-15,0-2 0 0,-2 0-128 0,0 0 128 32,0-2-832-32,-1-2-96 0,0 0-16 0,-1 0 0 15,1-2-640-15,-4-2-128 0,2 0-16 0,0 6-15808 0</inkml:trace>
  <inkml:trace contextRef="#ctx0" brushRef="#br0" timeOffset="-146900.14">11608 13460 8287 0,'0'-1'736'0,"0"0"-592"15,0-1-144-15,0 2 0 0,1 0 1952 0,-1 0 352 16,0-2 80-16,1 1 16 0,0-2 1104 0,-1 0 208 16,0 0 64-16,0 3 0 0,0-2-1088 0,0 2-224 15,-1 0-32-15,1 2-16 0,-1-2-1264 0,1 0-240 16,-1 3-48-16,1-3-16 0,0 1-288 0,0 1-64 15,0 1-16-15,1-2 0 0,1 3-96 0,1-2 0 16,2 4-16-16,0-3 0 0,1 3-112 0,0-2-32 16,0 2 0-16,2-2 0 0,1 2-224 0,3 0 176 15,-3 0-176-15,4 0 160 0,-2 1-160 0,3-1 0 16,-2 1 0-16,0-1 0 0,1-2 0 0,-1 2 0 16,3 3 0-16,-2-3 0 0,1 0 0 0,-2 0 0 15,-2 1 0-15,0-4 0 0,-1 1 0 0,-2 1 0 0,-1-5 0 0,-1 1 0 16,-1 2 0-16,-1-3 0 0,-2-4 0 0,0 4 0 15,0 0 0-15,-2 1 0 0,0-2 0 0,0 1 0 16,-2 4 0-16,1-4 192 0,-3 1-192 0,-1-1 192 16,-2 0 96-16,-1 2 32 0,3 1 0 0,-1 1 0 15,-3-2-80-15,0-2-16 0,0 1 0 0,-2 2 0 16,1-3-80-16,0 2-16 0,-1 2 0 0,1-2 0 16,1 2-128-16,-1-4 0 0,0 0 0 0,1 1 0 15,0 6 0-15,2-3 0 0,-1 3 0 0,0-4 0 16,2 1 0-16,0 0 128 0,-1 1-128 0,1-2 0 15,2 0 128-15,-1-2-128 0,1 2 0 0,1-1 128 16,0-1-128-16,1 2 0 0,0-3 0 0,1 2 0 16,-1-2 0-16,2 2 0 0,0-2 0 0,-1 2 0 15,2-2 0-15,0 0 0 0,2-6 0 0,-1 6 0 0,1 2-416 0,1 2 32 16,1-3 16-16,-1-1 0 16,-3 0-704-16,0 0-144 0,0 0-16 0,0 0-18864 15</inkml:trace>
  <inkml:trace contextRef="#ctx0" brushRef="#br0" timeOffset="-146566.4">11611 13830 10127 0,'-3'2'448'0,"1"-2"96"0,1 0-544 0,1 0 0 0,0 0 0 0,0 0 0 16,0 0 3200-16,0 0 544 0,1-2 96 0,1-2 32 16,2 1-320-16,1 1-64 0,2 1-16 0,1-3 0 15,-8 4-1712-15,0 0-352 0,0 0-64 0,48-28 0 16,-48 28-608-16,0 0-112 0,43-9-32 0,-43 9 0 16,0 0-112-16,42-8-32 0,-42 8 0 0,0 0 0 15,44-10-208-15,-44 10-48 0,0 0-16 0,43-8 0 16,-43 8-176-16,0 0 0 0,34-2 0 0,-34 2 128 15,0 0-128-15,0 0 0 0,0 0 0 0,37-6 0 16,-32 6 0-16,-2 0 0 0,1 0 0 0,-4 0 0 16,0 0-880-16,0 0-48 0,0 0-16 0,0 0-18416 15</inkml:trace>
  <inkml:trace contextRef="#ctx0" brushRef="#br0" timeOffset="-144634">12233 13099 19343 0,'-2'-2'1728'15,"0"-1"-1392"-15,1 2-336 0,1 1 0 0,0-3 2352 0,-1 2 400 16,-1-1 64-16,-1-4 32 0,-1-1-192 0,2 1-32 15,-1 2-16-15,2 1 0 0,0 0-1456 0,0 3-304 16,1 0-48-16,0 0-16 0,0 0-256 0,0 0-48 16,0 3-16-16,0 0 0 0,0 4-32 0,0-1-16 15,-2 0 0-15,1 1 0 0,0 3-208 0,0-1-32 16,0 1-16-16,-1-1 0 0,1-2-160 0,1 2 0 16,-1 1 0-16,0-2 0 0,1 2 0 0,1-3 0 15,0 0 0-15,3-2 0 0,-1-2 0 0,1 0 0 16,2 0 0-16,1-3 0 0,0 3 0 0,-7-3 0 15,0 0 0-15,0 0 0 0,41-9 0 0,-41 9 0 0,26 0 0 16,-26 0 0-16,0 0 0 0,31 3 0 0,-19 0 0 0,0 4 0 16,2 0 0-16,-2-1 0 0,1 0 0 0,-2-1 0 15,0 0 0-15,-2 0 0 0,-1-3 0 0,0 2 0 16,-1 3 0-16,-1-1 0 0,0-2 0 0,-2 2 0 16,0 1 0-16,-2-1 0 0,1-1 128 0,-2 3-128 15,0 0 0-15,-1-1 0 0,0 0 0 0,-2-1 0 16,1 3 0-16,-2-3 0 0,-1 4 0 0,1 0 0 15,-2-2 0-15,-1 2 0 0,-3 0 0 0,-1 0 0 16,-1 0 0-16,-1-1 0 0,0-1 0 0,0 0 0 16,1-2 0-16,-3-4 0 0,2 2 0 0,-2-1 0 15,3-3 0-15,-1 0 0 0,2-3 0 0,0-1 0 16,1 2 0-16,2-2 0 0,1 1 0 0,0 0 0 16,2-1-192-16,0 2 192 0,2-2-192 0,-1-2 192 15,2 3-624-15,1 3 0 0,0 0 0 0,0 0 0 16,0 0-576-16,0 0-112 0</inkml:trace>
  <inkml:trace contextRef="#ctx0" brushRef="#br0" timeOffset="-144392.09">12239 13093 17503 0,'-6'2'768'0,"4"0"176"0,0-2-752 0,1 0-192 16,0 2 0-16,1-2 0 0,0 0 3312 0,0 0 624 15,2 0 128-15,1-2 32 0,1 0-1296 0,-4 2-256 16,0 0-48-16,0 0-16 0,0 0-1568 0,0 0-304 16,45-21-64-16,-45 21-16 0,0 0-240 0,0 0-48 0,44-16-16 15,-44 16 0-15,0 0-224 0,0 0 128 0,45-15-128 0,-45 15 0 16,0 0 0-16,0 0 0 0,43-7 0 0,-43 7 0 31,0 0-288-31,27-2-96 0,-27 2-32 0,0 0-18720 0</inkml:trace>
  <inkml:trace contextRef="#ctx0" brushRef="#br0" timeOffset="-143950.71">12657 13109 5519 0,'0'-2'496'15,"2"0"-496"-15,-2 2 0 0,0 0 0 0,0 0 3232 16,1 0 544-16,0-2 128 0,0 2 0 0,1-4 336 0,-1 4 64 15,1-2 16-15,-1 2 0 0,2 0-2240 0,-2 0-448 16,2 2-96-16,-2-1 0 0,1 2-912 0,0-1-176 16,0 0-48-16,-1 2 0 0,2 0-144 0,-1 2-48 15,1 1 0-15,-2-1 0 0,-1 1-208 0,0 2 144 16,0-3-144-16,0 0 128 0,-1-2-128 0,1-2 0 16,-2 0 0-16,2 0 128 0,0 1-128 0,-1 0 0 15,1 1 0-15,0-2 0 0,0 0 0 0,1-2 0 16,2-2 0-16,-1 2 0 0,1 0 0 0,-3 0 0 15,0 0 0-15,0 0 0 0,0 0 0 0,0 0 0 16,0 0 0-16,0 0 0 0,38-8 0 0,-32 10 0 16,1-1 0-16,0 4 0 0,0 2 0 0,0-4 0 0,0 0 0 15,-1 0 0-15,-1 4 0 0,0-1 0 0,-1 4 0 16,0-4 0-16,-1-4 0 0,0 2 0 0,-2 2 0 0,0 0 0 16,-1 4 0-16,-1-2 0 0,1-2 0 0,-1 3 0 15,-1-3 0-15,0-2 0 0,-2 2 0 0,1-3 0 16,-1 2 0-16,0 2 0 0,-1-4-176 0,0 0 176 31,0-2-512-31,-1 1 0 0,0 2-16 0,-1 0 0 0,-1-4-624 16,1-1-128-16,-2-2-32 0,2-4 0 0,-1-2-1472 0,8 9-288 0</inkml:trace>
  <inkml:trace contextRef="#ctx0" brushRef="#br0" timeOffset="-143665.84">12588 13074 22111 0,'3'0'976'0,"-2"0"208"0,0 0-944 0,0-2-240 16,1 1 0-16,-1 1 0 0,1 0 2944 0,-2 0 560 16,0 0 96-16,0 0 32 0,0 0-1456 0,42-25-272 15,-42 25-64-15,0 0-16 0,0 0-1008 0,0 0-208 16,48-32-32-16,-48 32-16 0,0 0-176 0,0 0-16 15,0 0-16-15,49-22 0 0,-49 22-208 0,0 0-144 16,0 0 192-16,0 0-192 0,45-15 0 0,-45 15 0 0,0 0 0 0,0 0 0 16,0 0 912-16,35-2 80 0,-35 2 16 0,0 0 0 31,0 0-2272-31,0 0-448 0,0 0-80 0,0 0-18176 0</inkml:trace>
  <inkml:trace contextRef="#ctx0" brushRef="#br0" timeOffset="-142750.47">13070 13260 10127 0,'-1'-3'896'0,"0"3"-704"16,1 0-192-16,-1 0 0 15,1 0 1856-15,-2-2 352 0,2 1 64 0,-1-2 16 16,0 3 496-16,1-2 96 0,1 0 32 0,2 0 0 15,0 2-528-15,0-4-96 0,-3 4-32 0,0 0 0 16,0 0-848-16,0 0-160 0,0 0-32 0,46-10-16 16,-37 12-496-16,-9-2-112 0,0 0-16 0,33-2 0 15,-21 6-192-15,-3-4-32 0,-3 1-16 0,2 2 0 16,2-1-208-16,3 0-128 0,-13-2 160 0,26 2-160 16,-14 2 0-16,-2-2 0 0,-10-2 0 0,17 3 0 15,-9-3 0-15,-3 0 0 0,1 1 0 0,-6-1 0 16,0 0-640-16,0 0-112 0,0 0-16 0,0 0-18352 15</inkml:trace>
  <inkml:trace contextRef="#ctx0" brushRef="#br0" timeOffset="-142149.41">13409 13458 15663 0,'-1'5'688'0,"1"-4"144"0,0 1-656 0,1-2-176 16,0-2 0-16,1 1 0 0,-1 1 2608 0,-1 0 480 15,0 0 112-15,0 0 0 0,0 0-64 0,0 0 0 16,44-56-16-16,-44 56 0 0,0 0-1856 0,0 0-368 0,33-57-80 0,-33 57-16 16,0 0-368-16,0 0-80 0,0 0-16 0,28-54 0 15,-28 54-144-15,0 0-16 0,0 0-16 0,0 0 0 16,0 0-160-16,0 0 0 0,9-51 0 0,-11 45 128 15,2 2-128-15,-1 0 0 0,0 2 0 0,1 2 0 16,0 2 0-16,-1 2 0 0,1-3 0 0,0 2 0 16,0-3 0-16,1 2 0 0,-1 4 0 0,1 1 0 15,2 3 0-15,-2-1 128 0,1 4-128 0,1 0 128 16,-1 5-128-16,2-2 128 0,-2 0-128 0,2 0 128 16,0 0-128-16,-2-4 0 0,2-2 0 0,1 3 0 15,0-5 0-15,1 2 0 0,2 0 0 0,-2-4 0 16,1-2 0-16,1-2 0 0,-1 0 0 0,0-2 0 0,-7 0 0 0,0 0 0 15,0 0 0-15,0 0 0 16,0 0 0-16,46-32 0 0,-46 32 0 0,0 0 0 0,0 0-144 0,0 0 144 16,0 0 0-16,25-54 0 0,-25 54-256 0,0 0 48 15,0 0 16-15,0 0 0 0,2-45 192 0,-2 45-144 16,0 0 144-16,0 0-128 0,0 0 128 0,-7-45 0 16,7 45 0-16,0 0 0 0,0 0 0 0,0 0 0 15,0 0 0-15,0 0 0 0,0 0 0 0,0 0 0 16,0 0 0-16,0 0 128 0,0 0 48 0,0 0 16 15,-5-9 0-15,7 18 0 0,1-3 0 0,1 4 0 16,-1 0 0-16,0 0 0 0,1 2-48 0,-1 3 0 16,1-1 0-16,0-2 0 0,-1-2-144 0,2 2 160 15,-1 1-160-15,0-3 160 0,-1 2-160 0,1-2 0 16,1 2 0-16,-2-4 0 0,0 0 0 0,0-1 0 16,1-4 0-16,-2 0 0 0,2-1-192 0,-1-2 0 0,1-2-16 15,-4 2-12944-15,0 0-2592 16</inkml:trace>
  <inkml:trace contextRef="#ctx0" brushRef="#br0" timeOffset="-141850.36">13888 13343 12895 0,'1'-4'576'0,"0"2"112"16,0 2-560-16,-1-4-128 0,2 4 0 0,-2-3 0 16,1 3 3696-16,0-3 704 0,-1 3 144 0,0 0 16 0,0 0-1008 0,0 0-208 15,0 0-32-15,0 0-16 0,0 0-2032 0,36-13-416 16,-29 16-80-16,1 0 0 0,0 1-224 0,2-1-32 16,0 0-16-16,0 0 0 0,1 1-256 0,0-2-48 15,2-2-16-15,-13 0 0 0,23-2-176 0,-23 2 0 16,0 0 0-16,32-10 0 0,-32 10 0 0,0 0-144 15,0 0 144-15,0 0-208 16,39-29-800-16,-39 29-144 0,0 0-48 0</inkml:trace>
  <inkml:trace contextRef="#ctx0" brushRef="#br0" timeOffset="-141550.66">14180 13052 3679 0,'0'0'320'15,"0"-2"-320"-15,1 0 0 0,-1 2 0 0,0 0 2928 0,0 0 512 0,1 0 96 0,-1-2 32 16,2 2 1280-16,0 0 256 0,0 0 48 0,-1 0 16 16,2 2-2752-16,1 0-560 0,-1 0-96 0,1 2-32 15,0 1-960-15,1 0-208 0,0 0-48 0,0 2 0 16,0 2-128-16,-1-3-16 0,3 4-16 0,-1-2 0 15,-1 2-160-15,1 3-16 0,-1-3-16 0,0 2 0 16,0 0-160-16,-1-2 0 0,-1 0 0 0,1-4 128 0,0 3-128 16,-2-2 0-16,1-3 0 0,-2 1 0 0,1-4-192 0,0 2 16 15,-1-3 16-15,1 0 0 16,-2 0-912-16,1 0-176 0</inkml:trace>
  <inkml:trace contextRef="#ctx0" brushRef="#br0" timeOffset="-141300.03">14245 13371 18431 0,'-1'4'816'0,"1"-2"160"0,0-2-784 0,0 2-192 16,0-2 0-16,0 0 0 0,0 0 2976 0,1-2 544 0,2 0 128 16,-3 2 0-16,0 0-720 0,0 0-160 0,0 0-16 15,0 0-16-15,0 0-1712 0,0 0-320 0,38-36-80 0,-38 36-16 16,0 0-224-16,0 0-32 0,0 0-16 0,34-35 0 15,-34 35-144-15,0 0-48 0,0 0 0 0,0 0 0 16,0 0-144-16,41-34 0 0,-41 34 0 0,0 0 0 16,0 0-192-16,0 0 0 0,0 0-16 0,0 0 0 31,0 0-672-31,37-13-128 0,-33 16-16 0,0 1-17760 0</inkml:trace>
  <inkml:trace contextRef="#ctx0" brushRef="#br0" timeOffset="-140816.45">14329 13463 8287 0,'-1'0'736'15,"0"0"-592"-15,1 0-144 0,0-3 0 0,0 3 3328 16,0 0 624-16,-2-1 128 0,2-2 16 0,-1 1 48 0,1-2 0 16,0 4 0-16,0 0 0 0,0 0-2400 0,0 0-464 15,0 0-112-15,0 0-16 0,0 0-496 0,0 0-96 16,32-38-32-16,-32 38 0 0,0 0-176 0,0 0-32 15,34-9-16-15,-26 9 0 0,0 3 624 0,0-3 128 16,1 3 32-16,0 1 0 16,-1 1-1680-16,0 1-336 0,-1 1-64 0,-2 0-16 0,-1 2 784 0,0-3 224 15,-2 4 0-15,-1 0 0 0,1-2-336 0,-1 2 48 16,-1-2 16-16,-1 0 0 16,1 0-176-16,-3 0-48 0,1 2 0 0,-2 0 0 15,0 2-96-15,-2 0-32 0,1-3 0 0,-2 1 0 16,-2-1-560-16,0-2-112 0,-2 2-32 0,0-3 0 0,0 2 848 0,0-2 160 0,1-4 48 0,1 0 0 31,3-2-752-31,-1-2-160 0,1 0-32 0,-1-2 0 0,4-2 1856 0,3 6 384 0,0 0 64 0,0 0 0 16,0 0 336-16,0 0 64 0,0 0 16 0,0 0 0 15,0 0-672-15,0 0-128 0,10-54-16 0,-10 54-16 16,0 0-144-16,0 0-16 0,0 0-16 0,40-18 0 16,-31 18 720-16,-2 0 160 0,2 0 32 0,1 3 0 31,1-1-1840-31,1 2-352 0,2 0-80 0,-2 1-16 0,0-1 720 0,-3 1 160 0,-1 2 0 0,-1-4 0 15,-1 3 0-15,-1 1 0 0,-1-1 0 0,-1 0 0 16,-2-2-352-16,0-1-32 0,-1 0 0 0,-1-1 0 16,-2 2-544-16,1-6-112 0,-2 0-32 0,-1 0-17552 15</inkml:trace>
  <inkml:trace contextRef="#ctx0" brushRef="#br0" timeOffset="-139709.95">12239 13691 7359 0,'0'-3'656'0,"-1"-1"-528"16,1 2-128-16,0 2 0 0,0-2 1776 0,-2 2 320 15,0-2 64-15,2-2 16 0,-1-2 1232 0,0 0 256 16,0 6 48-16,1 0 16 0,1 1-800 0,1 1-176 16,2 5-16-16,1-5-16 0,1 4-1568 0,3-2-304 15,2 0-64-15,0 2-16 0,2-2-448 0,1 1-80 16,2-4-32-16,1 1 0 0,-4-2-80 0,6 3 0 16,4-3-128-16,4 3 192 0,1 1-64 0,-28-4 0 15,56-2-128-15,-56 2 192 0,59 2-64 0,-59-2 0 16,53-2-128-16,-53 2 192 0,47 0-192 0,-47 0 0 0,44-2 128 15,-44 2-128-15,40-2 0 0,-40 2 0 0,41-4 128 0,-41 4-128 16,42-3 0-16,-42 3 0 0,39-5 0 0,-39 5 0 16,40-8 0-16,-40 8 128 0,36 0-128 0,-19 1 0 15,-17-1 0-15,33 0 0 0,-18 3 0 0,-15-3 0 16,0 0 0-16,51-6 0 0,-51 6 0 0,0 0 0 16,47-4 0-16,-47 4 0 0,33 0 0 0,-33 0 0 15,37 0 0-15,-37 0 0 0,34 4 0 0,-18-1 0 16,0 2 0-16,-16-5 0 0,32 7 0 0,-15-6 0 15,-17-1 0-15,39 5 0 0,-18-2 0 0,-3 1 0 16,2 0 0-16,-1 1 0 0,-3-4 0 0,1 2 0 16,0-1 0-16,2-1 0 0,-2 2 0 0,-1-1 0 15,2-2 0-15,-18 0 0 0,0 0 0 0,44-6 0 16,-29 10 0-16,-15-4 0 0,0 0 0 0,44-6 0 0,-44 6 0 0,30 3 0 16,-16 0 0-16,-14-3 0 0,0 0 0 15,41-9 0-15,-41 9 0 0,0 0 0 0,40 5 0 0,-27 1 0 16,-1-2 0-16,-12-4 0 0,0 0 0 0,37-6 0 15,-37 6 0-15,0 0 0 0,0 0 0 0,46-6 0 16,-46 6 0-16,0 0 0 0,30 2 0 0,-30-2 128 16,0 0-128-16,0 0 0 0,44-17 0 0,-44 17 0 15,0 0 0-15,40 0 0 0,-40 0 0 0,0 0 128 16,45-5-128-16,-45 5 0 0,0 0 0 0,47-11 0 16,-47 11 0-16,0 0 0 0,45-4 0 0,-31 6 0 15,-14-2 0-15,0 0 0 0,39-2 0 0,-29 6 0 0,0 4 0 16,0-2 0-16,-2 1 0 0,1-7 0 0,-9 0 0 15,0 0 0-15,25 3 0 0,-18 0 0 16,-7-3 0-16,0 0 0 0,26 4 0 0,-16-2 0 0,-10-2 0 0,0 0 0 16,29 1 0-16,-20 2 0 0,1-1 0 0,-10-2 0 15,0 0 0-15,32-2 0 0,-32 2 0 0,0 0 0 16,0 0 0-16,43-16 0 0,-43 16 0 0,0 0 0 16,0 0 880-16,37 3 128 0,-27 0 16 0,-3-2 16 31,2 2-1664-31,-1-1-336 0,0-2-64 0,-1 1 0 0,2 8 784 0,-2-3 240 0,2-2 0 0,-2-2 0 15,1 6-480 1,-2-3 32-16,1-2 0 0,-1 1 0 0,1-1-560 0,-2-6-96 0,-5 3-32 16,0 0 0-16,0 0-1456 0,0 0-288 0</inkml:trace>
  <inkml:trace contextRef="#ctx0" brushRef="#br0" timeOffset="-138366.7">13572 14003 14735 0,'0'0'1312'0,"0"0"-1056"15,-1 0-256-15,1 0 0 0,-1-2 2176 0,0 2 384 16,-1 0 80-16,-1-3 16 0,-1 2 704 0,-1 1 144 16,0 0 16-16,0 0 16 0,0 0-1840 0,-1 4-368 15,0-2-80-15,1-1-16 0,0 2-576 0,1 0-112 16,-1 2-32-16,-1-1 0 0,1 2-144 0,-1 4-48 16,0-1 0-16,0 1 0 0,1 2-128 0,-1-1-48 15,2 2 0-15,1 1 0 0,2 0-144 0,0 1 0 16,1-3 0-16,1 1 0 0,0-2 0 0,2 1 0 15,1 0 0-15,-1 1 0 0,1-4 0 0,2-2 0 16,2-1 0-16,-1-3 0 0,-7-3 0 0,0 0 0 16,28-3 0-16,-28 3 0 0,0 0-128 0,0 0 128 15,47-20 0-15,-47 20 0 0,0 0 0 0,0 0 0 0,49-47 0 0,-49 47 0 16,0 0 0-16,0 0 0 0,35-53 0 0,-35 53 0 16,0 0 0-16,0 0 0 0,0 0 0 0,13-54 0 15,-14 45-176-15,-2 2 176 0,1 0-128 0,-2-1 128 16,0 2-192-16,-1-1 64 0,2 4 0 0,-4-3 0 15,0-1 128-15,0 1 0 0,-1 2 0 0,1-2 0 16,1 0 0-16,-1 2 0 0,2 2 0 0,0 2-128 16,2-3 128-16,-1 2 0 0,2-1 0 0,-1 1 0 15,2 1 0-15,1 0 0 0,0 0 0 0,0 0 0 16,2 0 0-16,1 0 0 0,-2 0 0 0,3 0 0 16,1 0 0-16,1 0 0 0,1 0 0 0,1 1 0 15,0 1 0-15,1-2 192 0,2 1-64 0,0-1 0 16,0 3 64-16,2-3 32 0,-2 0 0 0,1-3 0 0,-12 3-32 0,32-1-16 15,-17 1 0-15,-15 0 0 0,35-2-176 0,-35 2 192 16,36-1-192-16,-36 1 192 0,41-3-192 0,-41 3 0 16,33-4 144-16,-33 4-144 0,0 0 0 0,47-8 0 15,-47 8 0-15,31-6 128 0,-31 6-128 0,0 0 0 16,38-8 0-16,-38 8 0 0,0 0 0 0,27-5 0 16,-18 5 0-16,-2 3 0 0,1-1 0 0,-3-1 0 15,0 4 0-15,-2 0 0 16,0 0-576-16,-1-1-16 0,0-2-16 0,0 0 0 15,-3 3-608-15,0-2-112 0</inkml:trace>
  <inkml:trace contextRef="#ctx0" brushRef="#br0" timeOffset="-137345.4">10795 13769 1839 0,'0'-3'160'0,"0"0"-160"16,0 1 0-16,0 2 0 0,0 0 640 0,0-2 80 15,0 2 32-15,0-2 0 0,1 2 1040 0,-1 0 224 16,0 0 32-16,0 2 16 0,0-2 800 0,0 2 144 15,-1-2 48-15,1 0 0 0,0 0-512 0,0-2-112 16,0-4 0-16,0 4-16 0,0 2-960 0,0 0-192 16,1-4-48-16,-1 2 0 0,2-1-512 0,-1 2-96 15,1-2-32-15,1 2 0 0,0 1-16 0,2 0-16 16,2 4 0-16,-2-3 0 0,2 2-160 0,0 0-48 0,3 2 0 0,1-1 0 16,-1 0-96-16,3 1-32 0,-2-2 0 15,1 1 0-15,-1 0-80 0,0 1-128 0,3-4 176 0,0 1-176 16,-1-2 160-16,-13 0-160 0,0 0 128 0,39-3-128 15,-27 3 144-15,-2 0-144 0,0 0 160 0,-2 0-160 16,1 1 128-16,-3-1-128 0,2 2 0 0,-2-2 144 16,0 0-144-16,-1 3 0 0,-1-3 0 0,1 1 128 15,-2 2-128-15,0-3 0 0,0 0 0 0,0 1 0 16,-1 0 0-16,1 0 0 0,-2 2 0 0,0-3 0 16,1 0 0-16,-1 0 0 0,0 0 0 0,-1 1 0 15,0-1 0-15,0 0 0 0,-2 0 0 0,-1 0 0 16,-1-1-160-16,-1-3 160 0,-1 2-208 0,-1-2 80 15,-1 4-352-15,1 0-64 0,-2-3-16 0,-2 1 0 16,0-2-1552-16,0 1-304 0,1 3-64 0,0 0-13088 16</inkml:trace>
  <inkml:trace contextRef="#ctx0" brushRef="#br0" timeOffset="-136995.71">10778 13798 911 0,'-1'1'0'0,"-1"1"0"0,2-2 0 0,0 0 0 15,-1 0 1600-15,0 0 224 0,0 0 48 0,-2 3 16 16,-1-2 448-16,2 2 96 0,-1 0 0 0,1 0 16 16,1 1-128-16,-2-2-16 0,2 2-16 0,-1-2 0 15,0 2-336-15,0 0-64 0,1 4-16 0,-2-2 0 16,1-6-848-16,-1 0-192 0,1 2-16 0,-1-1-16 16,1 3-480-16,1-3-112 0,-2 4-16 0,2-1 0 15,-2-2-192-15,1 4 0 0,-1-1-192 0,1 1 192 16,-1 3-768-16,2-3-32 0,-1 0-16 0</inkml:trace>
  <inkml:trace contextRef="#ctx0" brushRef="#br0" timeOffset="-135174.98">14709 13024 6447 0,'-1'0'576'15,"-1"0"-576"-15,2-3 0 0,0 3 0 0,0 3 1728 0,0-3 256 16,-1 0 32-16,0 0 16 16,1 0 928-16,-1 0 192 0,1 0 48 0,0 0 0 0,0 0-800 0,1-3-160 15,1 2-16-15,-2 1-16 0,0 0-656 0,0 0-128 16,0 0-16-16,0 0-16 0,0 0-656 0,0 0-128 16,0 0-32-16,0 0 0 0,42-21-256 0,-35 23-64 15,-3 1-16-15,3 1 0 0,-1-1-32 0,-1 3 0 16,2 1 0-16,-1-1 0 0,1 0-208 0,-1 0 176 15,2 4-176-15,0-1 160 0,-1-3-160 0,-1 1 0 16,1 2 0-16,-1-3 0 0,0-2 0 0,-1 2 0 16,-1-2 0-16,1 2 0 0,-2-2 0 0,0 1 0 15,-1 0 0-15,-1 0 0 0,1 1 0 0,-2 0 0 16,0 0 0-16,0 2 0 0,0-2 0 0,-2 0 0 16,2 3 0-16,-1-2 0 0,0 2 0 0,1 0 0 0,-2 4 0 15,0-3 0-15,0 2 0 0,1-2 0 0,-1-1 0 0,2 1 0 16,0-1 0-16,0 0 0 0,0-3 0 0,0-1 0 15,0 1 0-15,-1 1 0 0,1 1 0 0,0-2 0 16,0-2 0-16,0 2 0 0,-1 1 0 0,1 1 0 16,-1 0 0-16,-1-2 192 0,1 0-192 0,0-2 192 15,0 1-64-15,1-2-128 0,1-1 192 0,0 0-64 16,0 1-128-16,1-3 160 0,1 0-160 0,0 0 160 16,1 1-160-16,0-1 0 0,1 0 0 0,-5 0 0 15,0 0 0-15,0 0 0 0,19 2 0 0,-13 1 0 16,-1-3 0-16,0 1 0 0,1 1 0 0,-1 1 0 15,0 1 0-15,-1-1 0 0,0 3 0 0,-1-3 0 16,0 3 0-16,-2-2 0 0,0 2 0 0,-1 0 0 16,-1 0 0-16,0 4 0 0,-2-1 0 0,1 1 0 0,-2 2 0 15,0 2 0-15,1-4 0 0,-1 1 0 0,1-1 0 16,0 0 0-16,-1-2 0 0,-1 2 0 0,3-2 128 0,-2 0-128 16,0 2 0-16,2-4 128 0,-1 3-128 0,1-4 0 15,-1 1 144-15,1-1-144 0,-1 1 0 0,2 0 0 16,0-1 0-16,1 2 0 0,0-3 0 0,0 0 0 15,0 2 0-15,0-2 128 0,1 2-128 0,-1 0 0 16,0 1 0-16,1 1 0 0,-1 0 0 0,2 0 0 16,-2 2 0-16,1 0 0 0,0-1 0 0,0-2 0 15,1 2 0-15,0-3 0 0,-1 0 0 0,2-2 0 16,0-2 0-16,-1 2 0 0,0-1 0 0,-1-3 0 16,3 0 0-16,-1 1 0 0,0-1 0 0,0 0 0 15,0 2 0-15,1-2 0 0,-1 2 0 0,-1 0 0 0,-1 1 0 0,2-3 0 16,-2 0 0-16,2 1 0 0,-2 1 0 0,0 1 0 15,0 0 0-15,0-3 0 0,1 3 0 0,-1-3 0 16,1 4 0-16,-2-3 0 0,2 1 0 0,-1 1 0 16,-1 0 0-16,1 0 0 0,-1 1 0 0,0-2 0 15,0 2 0-15,-1-2 0 0,1 3 0 0,-1 0 128 16,-1 1-128-16,1 1 0 0,1-1 0 0,-1-3 0 16,0 4 0-16,-1-1 0 0,1 0 0 0,0 0 0 15,0-1 0-15,0 0 0 0,-1 1 0 0,1 0 0 16,1-2 0-16,0 0 0 0,0 0 0 0,0 1 0 15,3-4 0-15,-2 1 0 0,0 1 0 0,0-2 0 16,2 1 0-16,-1 1 0 0,-1-2 0 0,2 2 0 16,-1-1 0-16,2-1 0 0,0 3 0 0,0-1 0 15,-1 0 0-15,1 2 0 0,1 1 0 0,0 1 0 0,0 0 0 16,1-1 0-16,-1 3 0 0,1-3 0 0,0 1 0 16,0 2 0-16,1-2 0 0,-1 2 0 0,-1-3 0 0,1 0 0 15,0 2 0-15,0-2 0 0,-1 3 0 0,0-3 0 16,0 0 0-16,0 0 0 0,0-1 0 0,-2 0 0 15,-1 1 0-15,0 1 0 0,0-4 0 0,-2 3 0 16,1-2 0-16,-2 0 128 0,1 1-128 0,-3-1 0 16,1-1 0-16,-2 2 0 0,-1 0 288 0,-1 0-16 15,0 1 0-15,-2-2 0 0,1 5 96 0,-2-4 16 16,-1 3 0-16,-1-2 0 0,0 2-64 0,-1 0-16 16,-2 1 0-16,1 1 0 0,-1 0-112 0,0-1-32 15,1-2 0-15,-2 2 0 0,2-2-160 0,1 2 0 16,1-3 144-16,0 0-144 0,1 2 0 0,1 0 0 15,2 0 0-15,-1 0 0 0,2 2 0 0,0 0 0 0,0 2 0 0,1 0 0 16,1-3 0-16,2-1 0 0,-1 1 0 0,1-3 0 16,1 0 0-16,-1 0-208 0,0 0 48 0,1 0 16 31,-1-2-752-31,2 0-160 0,0-4-32 0,0 0-18992 0</inkml:trace>
  <inkml:trace contextRef="#ctx0" brushRef="#br0" timeOffset="-123938.06">10005 14402 12895 0,'0'-1'1152'0,"-1"-1"-928"0,1 2-224 0,-3 0 0 16,3-3 1536-16,0 2 272 0,-1 1 48 0,0-2 16 15,0-2 560-15,1 1 128 0,-2 1 0 0,2 1 16 16,2 1-528-16,-2 0-128 0,2 1 0 0,0 1-16 16,2 1-832-16,-1 1-176 0,0-1-16 0,1 2-16 15,-1-1-320-15,-1 2-64 0,2 0-16 0,-2 0 0 16,-1 4-208-16,2-3-32 0,-2-1-16 0,0 0 0 0,1 4-208 0,-2 2 144 15,1 2-144-15,0 2 128 16,0 1-128-16,-1-3 0 0,2 1 0 0,-1-4 0 16,1 1 0-16,0-2 0 0,-1-1 0 0,1-3 0 0,-1-2 0 0,1 1 0 15,0-2 0-15,1-2 0 0,-1 2 0 0,2-1 0 16,0 0 0-16,-2 0 0 0,2-2 0 0,-1 0 0 16,1 0 0-16,0 0 0 0,0 0 0 0,-1 0 0 15,0 0 0-15,0 0 0 0,4 0 0 0,-4-4 0 16,-3 4 0-16,0 0 0 0,0 0 0 0,0 0 0 15,0 0 0-15,0 0 0 0,41-12 128 0,-41 12 0 16,0 0 0-16,0 0 0 0,0 0 0 0,47-12-128 16,-47 12 192-16,0 0-64 0,0 0 0 0,46-7-128 15,-46 7 192-15,0 0-64 0,44-2-128 0,-44 2 0 16,30-1 144-16,-30 1-144 0,0 0 0 0,41-5 128 16,-41 5-128-16,0 0 0 0,41-8 0 0,-41 8 0 15,0 0 0-15,43-12 0 0,-43 12 0 0,0 0 0 16,0 0 0-16,49-10 128 0,-49 10-128 0,0 0 0 0,36 0 0 0,-26 0 0 15,0 0 0-15,-1 3 0 0,-1-2 0 16,1 1 0-16,-2-2 0 0,1 0 0 0,-2 0 0 0,0 0 128 16,2 0-128-16,-8 0 0 0,0 0 0 0,0 0 128 15,0 0-128-15,36-6 0 0,-36 6 0 16,0 0 128-16,0 0-128 0,0 0 0 0,39-6 0 0,-39 6 0 16,0 0 0-16,0 0 0 0,0 0 0 0,37-6 0 15,-29 6 0-15,-2 0 0 0,1 0 0 0,-1-3 0 16,1 3 0-16,-1 0 0 0,0 3 0 0,1-3 128 15,0 0-128-15,0 0 0 0,0 2 0 0,-2-2 0 0,2 1 0 0,-1 2 0 16,0-1 0-16,0-2 0 16,0 2 0-16,-1 0 0 0,3 1 0 0,-1-3 0 0,0 0 0 0,-7 0 0 15,0 0 0-15,0 0 0 0,0 0 0 16,0 0 0-16,41-13 0 0,-41 13 0 0,0 0 0 0,0 0 0 16,0 0 0-16,0 0 0 0,0 0 0 0,0 0 0 15,0 0 0-15,40-11 0 0,-36 11 0 0,-1 0 0 16,1 3 0-16,1-3 0 0,-1 0 0 0,1 0 0 15,-1 0 0-15,1 2 0 0,2-2 0 0,-1 0 0 16,0 0 0-16,-1 0 0 0,-1 0 0 0,-1-2 0 16,1 2 0-16,0 0 0 0,1-3 0 0,-2 2 0 15,0 1 0-15,1 0-128 0,-2-3 128 0,-1 2 0 16,2 1 0-16,-2 0 0 0,2-2 0 0,-2 2 0 16,1 0 0-16,1-3 0 0,-1 2 0 0,1 1 0 15,0-2 0-15,-1 2 0 0,-1 0 0 0,0 0 0 16,0 0 0-16,3 0 0 0,0-3 0 0,-4 3 0 0,0 0 0 15,0 0 0-15,0 0 0 0,0 0 0 0,0 0 0 16,0 0 0-16,0 0 0 0,0 0 0 0,0 0 0 16,34-10 0-16,-32 10 0 0,-2-2 0 0,1 0 0 0,-1 0 0 15,0 1 0-15,1-2 0 0,-1 0 0 0,0 3 0 16,0 0 0-16,0 0 0 0,0 0 0 0,0 0 0 16,0 0 0-16,7-57 144 0,-7 57-144 0,0 0 0 15,0 0 128-15,0 0-128 0,0 0 0 0,0 0 0 16,0 0 160-16,13-51-160 0,-13 51 128 0,0 0-128 15,0 0 0-15,0 0 0 0,0 0 128 0,0 0-128 16,-3-57 0-16,3 57 0 0,0 0 0 0,0 0 0 16,0 0 0-16,-6-39-144 0,4 37 144 0,-1 2-208 15,1 2-416-15,-3 2-80 0,0 3 0 0,0 3-18016 16</inkml:trace>
  <inkml:trace contextRef="#ctx0" brushRef="#br0" timeOffset="-123333.5">10470 15389 9215 0,'-3'6'816'0,"2"-3"-656"0,1-1-160 0,0 0 0 0,0-2 1344 0,0 0 256 16,0 2 32-16,1-2 16 0,1 0 1056 0,0-2 224 15,-1 2 32-15,3-2 16 0,0 0-480 0,-1-2-80 16,1-1-32-16,-4 5 0 0,0 0-816 0,0 0-160 16,0 0-48-16,0 0 0 0,43-60-560 0,-43 60-112 15,0 0-32-15,39-67 0 0,-39 67-160 0,28-48-48 16,-28 48 0-16,30-47 0 0,-30 47-112 0,0 0-16 16,39-63-16-16,-39 63 0 0,0 0-176 0,31-57-128 15,-31 57 192-15,0 0-192 0,0 0 128 0,30-63-128 16,-30 63 0-16,0 0 0 0,0 0 0 0,0 0 0 0,17-49 0 0,-17 44 0 15,-1 4 0-15,1 1 0 0,-1 0 0 0,-2 0 0 32,2 0-912-32,-1 4-96 0,-2-2-16 0,0 0-17792 0</inkml:trace>
  <inkml:trace contextRef="#ctx0" brushRef="#br0" timeOffset="-123017.99">10485 15055 3679 0,'0'0'320'15,"0"0"-320"-15,0 0 0 0,1-1 0 16,-1 1 2528-16,0 0 432 0,1-1 96 0,2 1 16 16,0 0 1008-16,1 0 208 0,0 4 32 0,2-1 16 0,0 2-1472 0,2-1-304 15,0 5-48-15,1-4-16 0,-2 3-1472 16,3 1-288-16,1 1-64 0,0 0-16 0,1 0-304 0,-1-1-64 15,0 3-16-15,0-2 0 0,0 2-272 0,0 0 160 16,0-2-160-16,-1 0 128 0,-1 2-128 0,0 1 0 16,-2-1 0-16,0-2 0 0,1 2 0 0,-2 1 0 15,1 0 0-15,-2-3 0 0,2 0 0 0,-4-1 0 16,2-3 0-16,-2 0 0 0,-1-2-288 0,-2 0 16 0,1-2 0 0,-1-2 0 31,2 0-1040-31,-4-2-208 0,0 0-32 0,-1 2-9904 16,-1-2-1968-16</inkml:trace>
  <inkml:trace contextRef="#ctx0" brushRef="#br0" timeOffset="-122284.86">10460 14811 10127 0,'1'4'448'0,"-1"0"96"0,0-1-544 0,0-2 0 16,0 1 0-16,1 1 0 0,-1-2 1904 0,2 2 272 16,0 3 48-16,1 0 16 0,-1-2 736 0,2-1 160 15,0 2 16-15,-2-5 16 0,2 2-1264 0,-2-4-256 16,2 2-48-16,0-2-16 0,-2 2-656 0,2-4-128 15,-2 2-32-15,1-2 0 0,-2 1-80 0,1 0-32 0,1 0 0 0,1 0 0 16,-2-1-224-16,-2 4-48 16,0 0-16-16,0 0 0 0,0 0-80 0,0 0-16 0,0 0 0 0,26-53 0 15,-26 53-80-15,0 0 0 0,0 0-16 0,0 0 0 16,0 0-176-16,22-56 160 0,-22 56-160 0,0 0 160 16,0 0-160-16,0 0 0 0,0 0 144 0,13-48-144 15,-13 48 0-15,0 0 144 0,0 0-144 0,0 0 0 16,0 0 144-16,0 0-144 0,0 0 0 0,0 0 144 15,0 0-144-15,0 0 160 0,0 0-160 0,0 0 160 16,0 0-160-16,0 0 0 0,0 0 0 0,0 0 128 16,17 0-128-16,-16 0 0 0,2 0 0 0,-1 0 0 15,-1 0 0-15,2-3 0 0,-2 3 0 0,2-1 0 16,-1 1 0-16,-1 0 0 0,-1 0 0 0,0 0 0 16,2 0 0-16,-2 1 0 0,1 2 0 0,0-1 0 15,-1 0 0-15,1 2 0 0,1 0 128 0,-1 0-128 0,0 0 0 16,1 2 0-16,0 2 0 0,0-1 128 0,2-1-128 15,-2 1 0-15,3 2 0 0,-1 1 0 0,1 0 0 0,-1 1 0 16,1-1 0-16,0 0 0 0,-2 2 0 0,1-2 0 16,-2-2 0-16,1 2 0 0,-1-3 0 0,0-1 0 15,-2 0 0-15,0 0 0 0,0-2-368 0,-2-2 48 16,1 0 16-16,-1-2 0 16,-1-2-528-16,1 0-96 0,-2-2-32 0,0-2-17424 15</inkml:trace>
  <inkml:trace contextRef="#ctx0" brushRef="#br0" timeOffset="-121868.28">10480 15010 6063 0,'-3'0'256'0,"2"0"80"0,0 0-336 0,0 0 0 15,-1 2 0-15,1-2 0 0,1-2 1936 0,0 0 320 16,-1 2 64-16,1 0 48 0,-1 0-176 0,-1 0-16 16,2 0-16-16,2 0 0 0,-2 0-816 0,0 0-176 15,1 0-16-15,-1 0-16 0,2 2-224 0,0 0-32 16,-1-2-16-16,0 3 0 0,2-2-352 0,-1 1-64 16,2 2 0-16,-1 0-16 0,1 1-304 0,0 1-128 15,0 0 0-15,-1 0 128 0,2-2-384 0,-1 2-64 16,1 0-32-16,-1 0-13168 0</inkml:trace>
  <inkml:trace contextRef="#ctx0" brushRef="#br0" timeOffset="-108584.64">15603 13543 8287 0,'-3'5'736'0,"1"-5"-592"15,1 4-144-15,-1-2 0 0,2-1 1088 0,0 2 176 16,0-1 32-16,-1 0 16 0,1 3 1088 0,-1-2 224 15,1-2 32-15,0 2 16 0,1-3-272 0,0-4-48 16,2 1-16-16,1-4 0 0,-4 7-960 0,0 0-192 16,0 0-32-16,0 0-16 0,19-53-48 0,-19 53 0 15,0 0 0-15,0 0 0 0,0 0-432 0,0 0-80 16,28-54-32-16,-28 54 0 0,0 0-224 0,0 0-64 0,0 0 0 0,0 0 0 16,0 0-112-16,0 0-16 15,0 0-128-15,38-11 192 0,-33 16-192 0,-1-2 0 0,2 3 0 0,0 1 0 16,-1 0 0-16,1 2 0 0,1-2 0 0,0 2 0 15,1 1 0-15,0 0 0 0,-1 2 0 0,2-1 0 16,-2 0 0-16,1 2-128 0,0-1 128 0,0-3 0 16,0 0 0-16,2-2-128 0,0 0 128 0,0-1 0 15,1-1 0-15,2-1 0 0,-2-4 0 0,-11 0 0 16,0 0 0-16,37-6 0 0,-37 6 0 0,0 0 0 16,0 0 0-16,48-32 0 0,-48 32 0 0,0 0 0 15,0 0 0-15,42-37 0 0,-42 37 0 0,0 0 0 16,0 0 0-16,0 0 0 0,0 0 0 0,0 0 0 15,42-25 0-15,-39 27 0 0,-2-2 0 0,-1 3 0 16,0-3-464-16,0 1 16 16,0 1 0-16,-1-2-11712 0,1 0-2352 0</inkml:trace>
  <inkml:trace contextRef="#ctx0" brushRef="#br0" timeOffset="-108034.5">15655 13832 9215 0,'-3'-2'816'0,"2"2"-656"0,1-3-160 0,0 2 0 16,0 1 2096-16,0-3 384 0,0 0 80 0,1-1 0 15,1-2 1072-15,0 0 208 0,-2 6 32 0,0 0 16 16,0 0-1568-16,0 0-304 0,0 0-64 0,37-45-16 16,-37 45-1104-16,0 0-240 0,0 0-32 0,41-24-16 15,-41 24-272-15,0 0-48 0,31-6-16 0,-23 6 0 16,1 0-208-16,0 2 144 0,-2 2-144 0,1-2 128 16,-1 2-128-16,-1 0 0 0,0 2 0 0,-1-4 128 15,2 2-128-15,-1-2 0 0,0-2 0 0,0 0 0 16,0 0 0-16,2 0 0 0,-2-2 0 0,1-1 0 15,-1 3 0-15,2 0 0 0,-2 0 0 0,-1 3 0 16,-1-1 0-16,1 2 0 0,1-1 0 0,-1 2 0 16,0 0 0-16,0-2 0 0,0 3 0 0,0-2 0 15,0 1 0-15,-2 0 0 0,2 0 0 0,-1 1 0 0,2-2 0 16,-1-2 0-16,0 0 0 0,1 0 0 0,0-2 0 0,1 1 0 16,0-1 0-16,0 2 0 0,1 1 0 15,-1-2 0-15,1 2 0 0,-2 1 128 0,1 1 48 0,2-2 0 16,0 3 0-16,-2 1 0 0,2-1 16 0,-1-2 0 15,2 2 0-15,-1-4 0 0,1 2-64 0,0-2 0 16,-1 2 0-16,1-4 0 0,-1 4-128 0,0-4 0 16,1 0 0-16,-2 0 0 0,1-3 0 0,-2 2 0 15,-1-3 0-15,1 2 0 0,-2-1-192 0,-5 3-32 16,0 0 0-16,0 0 0 16,0 0-560-16,0 0-112 0,0 0-32 0,0 0-17504 0</inkml:trace>
  <inkml:trace contextRef="#ctx0" brushRef="#br0" timeOffset="-107051.36">17072 13194 10127 0,'-3'-3'896'0,"2"0"-704"0,0-1-192 0,0 4 0 16,-2-2 2528-16,1 2 480 0,-2-4 80 0,-2-2 32 15,-3 0 560-15,-2-3 112 0,0 6 32 0,0 3 0 16,0 0-1744-16,-2 0-352 0,2 2-64 0,-1 4 0 0,1 0-1008 0,0 1-192 16,1 2-32-16,-2 4-16 0,3 3-144 0,-1 0-16 15,1 2-16-15,0 2 0 0,2 3-48 0,2 1 0 16,0 2 0-16,0 1 0 0,3 2-64 0,-1 1 0 15,3 3-128-15,0 5 192 0,4-2-192 0,2 1 0 16,3 2 0-16,-1-5 0 0,4 1 0 0,0-4 0 16,0-3 0-16,2-2 0 0,3 3 0 0,0-5 0 15,3-1 0-15,0-4 0 0,1 0 0 0,4-3 0 16,0-4 0-16,1-4 0 0,1-3 0 0,-3-2-128 16,2-3 128-16,-26 0 0 0,51-9 0 0,-51 9 0 15,48-19-128-15,-48 19 128 0,45-26 0 0,-45 26 0 0,0 0 0 0,60-53 0 16,-60 53 0-16,0 0-128 15,44-48 128-15,-44 48 0 0,0 0 0 0,28-52 0 0,-28 52-128 0,0 0 128 16,14-61 0-16,-14 61-160 0,0 0 160 0,-1-63-128 16,1 63 128-16,-4-46-192 0,4 46 192 0,-10-47-192 15,3 25 192-15,-2 1 0 0,9 21 0 0,-21-36 0 16,7 20 0-16,-2 4 0 0,0-1 0 0,-2 3 0 16,-1 2 0-16,-2 2 128 0,1 2-128 0,-1 0 128 15,0 4-128-15,-1 0 0 0,1 1 0 0,0 3 0 16,2 1 0-16,-1 1 144 0,1 0-144 0,0-2 0 15,4-3 192-15,0 4-64 0,-1-1 0 0,3 0-128 16,0-2 128-16,4 1-128 0,1-2 0 0,3-2 0 16,3 1 0-16,0 0 0 0,2-3 0 0,0 3-144 15,2 0-256-15,0 0-48 16,2 3-16-16,1-2 0 0,-1 1-720 16,2 5-144-16</inkml:trace>
  <inkml:trace contextRef="#ctx0" brushRef="#br0" timeOffset="-106781.73">17076 13589 11967 0,'1'6'1072'0,"0"-2"-864"16,1-3-208-16,1 1 0 0,-2-2 2896 0,4 3 544 16,1 3 96-16,4 6 32 0,4 2 272 0,2 5 64 15,1-3 16-15,1 2 0 0,-1-2-2416 0,-1 0-480 16,0 3-112-16,-1-1-16 0,2-1-464 0,-1 0-112 15,3 1 0-15,-1 1-16 0,1 1-176 0,-2-2-128 0,0 1 192 0,-2-4-192 16,0-2 128-16,-2 0-128 0,-2-1 0 0,-1 0 0 16,2-2 0-16,-2 0 0 0,-3-1 0 0,1-2 0 15,-2-1 0-15,-1 1 0 16,0-4 0-16,-3 2 0 16,1 1-800-16,-2-2-64 0,0 0-16 0,-1-2-17568 0</inkml:trace>
  <inkml:trace contextRef="#ctx0" brushRef="#br0" timeOffset="-105818.18">17317 13407 2751 0,'0'-1'256'0,"-2"1"-256"0,2-3 0 0,0 2 0 16,-1 0 1120-16,0 0 176 0,1-3 48 0,-3-2 0 15,3 6-32-15,0 0 0 0,-4-11 0 0,1 9 0 16,2-4-128-16,-2-3-32 0,1 9 0 0,-2-3 0 16,2-7-48-16,-2 0-16 0,0 4 0 0,1 0 0 15,-1-1 160-15,-1 1 32 0,0 3 0 0,0-2 0 16,0 1 64-16,-1-5 32 0,0-1 0 0,-2 3 0 15,0 1-384-15,0 0-80 0,0 2-16 0,-4-5 0 16,3 1-336-16,-1 0-80 0,0 2-16 0,1 2 0 16,-1-2-160-16,0 1-48 0,2 4 0 0,-2-2 0 15,0 1 64-15,0 1 0 0,-1 1 0 0,2 0 0 16,1 1 64-16,-2-1 32 0,0 0 0 0,0 2 0 16,0-2-144-16,0-2-16 0,1 1-16 0,0-3 0 15,1 4-240-15,-1 0 144 0,2-6-144 0,0 1 128 0,-2 1-128 0,2 0 0 16,0 2 0-16,0-2 0 0,0 1 0 0,-2 0 0 15,0 3 0-15,1 0 0 0,1 0-128 0,0 3 128 16,1-2 0-16,1 2 0 0,1 2-144 0,2-5 144 16,-1 2-192-16,2 0 192 15,0 1-960-15,2 0-96 0,0 0-16 0,3-3-15168 16</inkml:trace>
  <inkml:trace contextRef="#ctx0" brushRef="#br0" timeOffset="-104564.6">18054 13124 3679 0,'0'-3'320'0,"1"1"-320"0,0 1 0 0,-1 1 0 15,0 0 1264-15,0-3 176 0,1 1 32 0,2-2 16 16,-1 0 688-16,1 2 144 0,-2-2 32 0,0 0 0 15,0 3 400-15,1 0 64 0,-2 2 32 0,-2 0 0 16,2 3-688-16,-2-3-144 0,1 2-32 0,-3 1 0 16,2-2-704-16,-2 2-160 0,0 1-32 0,0-2 0 15,0 4-480-15,-3-4-96 0,2 3-32 0,-1 1 0 16,0-1-224-16,0 4-64 0,0-2 0 0,-1 3 0 16,1 1-16-16,0-3-16 0,-1 8 0 0,-1-3 0 15,1 4-16-15,-2 0 0 0,2 7 0 0,-1 0 0 16,2-5-144-16,1 2 160 0,0 3-160 0,2 3 160 15,-1-6-160-15,0 3 128 0,2 7-128 0,0 0 128 0,1-1 0 16,1 4 0-16,1-6 0 0,1 2 0 0,1 0 0 16,1-2-128-16,0-3 192 0,1-2-64 0,0-1-128 0,1 0 0 15,4 2 0-15,-2 0 128 0,1-3-128 0,0 3 0 16,1-2 0-16,0 2 0 0,-1-3 0 0,3-2 0 16,-4 1 0-16,2-1 0 0,-1-2 0 0,-2 1 0 15,1-1 0-15,-1 0 0 0,-1-1 0 0,0-1 0 16,-1 0 0-16,2-3 0 0,-1-1 0 0,0 1 0 15,0 0 0-15,-1-3 0 0,1 0 0 0,2-2 0 16,-1 2-144-16,0-4 144 16,2 1-448-16,-1-4-48 0,0 2 0 0,0-5 0 15,-1 0-1040-15,0-2-224 0</inkml:trace>
  <inkml:trace contextRef="#ctx0" brushRef="#br0" timeOffset="-99752.37">18394 13162 5519 0,'0'0'496'15,"0"0"-496"-15,0 0 0 0,0 0 0 16,0 0 1024-16,0 0 128 0,0 0 0 0,0 0 16 16,0 0 432-16,0 0 96 0,23-51 16 0,-23 51 0 15,0 0 352-15,0 0 80 0,0 0 16 0,0 0 0 16,0 0 400-16,0 0 64 0,0 0 32 0,0 0 0 0,0 0-576 0,0 0-112 15,0 0-32-15,0 0 0 0,0 0-1216 0,0 0-240 16,0 0-48-16,0 0-16 0,0 0-176 0,0 0-48 16,0 0 0-16,-6-22 0 0,6 26-64 0,-1 0-128 15,0 2 176-15,-1 2-176 0,1 0 144 0,-1 2-144 16,-1 1 0-16,1-1 144 0,0 2-144 0,0 1 0 16,1-4 0-16,-1 1 0 0,2-1 0 0,-1-2 0 15,2-4 0-15,1 3 0 0,0-2 0 0,1-2 0 16,-3-2 0-16,0 0 0 0,0 0-128 0,0 0 128 15,0 0 0-15,0 0 0 0,0 0 0 0,50-25 0 16,-50 25 0-16,0 0 0 0,0 0 0 0,37-3 0 16,-37 3 0-16,0 0 0 0,30 0 0 0,-20 3 0 0,0 0 0 15,0 1 0-15,-2-1 0 0,1 4 0 0,-1-1 0 16,-1 0 0-16,-1 0 0 0,-1 0 0 0,-1 2 0 0,-2 0 0 16,1 2 0-16,-3 0 0 0,0 1 0 0,0-1 0 15,-3 0 0-15,1 0 0 0,-2-1 0 0,-1 1 0 16,1-2 0-16,-1 0 0 0,-2-2 0 0,0 2 0 15,-1 4 0-15,1-4 0 0,-2-5 0 0,0 0 0 16,0 0 0-16,-1-2 0 0,1-2 0 0,-1 1 0 16,1 0 0-16,1 0 0 0,0 0 0 0,2-3 0 15,0 0-128-15,0-3 128 0,1 3 0 0,0-1 0 16,1 1 0-16,2 0 0 0,-1 4-144 0,1-2 144 16,1-5-144-16,-2 0 144 0,3 6-208 0,0 0 80 15,0 0-240-15,0 0-32 0,0 0-16 0,0 0 0 16,-5-32-1376-16,5 32-256 0</inkml:trace>
  <inkml:trace contextRef="#ctx0" brushRef="#br0" timeOffset="-99519.37">18400 13046 13823 0,'-4'2'608'0,"3"-2"128"0,1 0-592 0,0 0-144 15,0 0 0-15,0 0 0 0,0 0 2640 0,0 0 496 16,2 0 112-16,1 2 16 0,1-2 80 0,1 0 32 16,1 0 0-16,0 0 0 0,0 2-1952 0,0-2-384 15,2 3-80-15,0-3 0 0,-8 0-576 0,0 0-128 0,0 0 0 0,40 0-16 16,-40 0-240-16,0 0 0 0,0 0 0 0,48-15 0 16,-48 15 0-16,0 0 0 0,0 0 0 0,0 0-12480 15,50-19-2416-15</inkml:trace>
  <inkml:trace contextRef="#ctx0" brushRef="#br0" timeOffset="-98969.64">18801 13093 12895 0,'0'1'576'0,"0"0"112"0,0 3-560 16,0-4-128-16,0 0 0 0,0 0 0 0,0 0 2816 0,0 0 544 16,0 0 96-16,1 0 32 0,-1 1-48 0,1 2-16 15,0-3 0-15,0 0 0 0,1 2-2016 0,-1 2-416 16,0-2-80-16,0 5-16 0,1-4-448 0,0 4-80 16,-1-4-32-16,-1 3 0 0,2 1-128 0,-2 0-16 15,0-1-16-15,0 0 0 0,0 1-176 0,-2-1 160 16,4 0-160-16,-2 0 160 0,0 0-160 0,0-3 0 15,1 0 0-15,0 0 0 0,0 1 0 0,2-4 0 16,-3 0 0-16,0 0 0 0,0 0 0 0,0 0 0 16,0 0 0-16,0 0 0 0,39 1 0 0,-31 1 0 15,-8-2 0-15,0 0 0 0,0 0 0 0,0 0 0 16,37-3 0-16,-37 3 0 0,15 6 0 0,-9-2 0 0,-6-4 128 16,0 0-128-16,20 8 0 0,-14-4 0 0,0 2 0 0,1-2 0 15,0 2 0-15,-2 0 0 0,1 0 0 0,0 2 0 16,-1 0 0-16,0 1 0 0,0 1 0 0,-4 0 0 15,3 2 0-15,-2-2 0 0,1 5 0 0,-3-1 0 16,1-2 0-16,-1-5 0 0,0 0 0 0,0-2 0 16,0 1 0-16,0-3 0 0,-1 4 0 0,-2-4 0 15,0 3 0-15,-4 3 0 0,0-1 0 0,-4 0 0 16,0 0 0-16,-2-2 0 0,0-1 0 0,-1-2 0 16,2-1 0-16,-1-4 0 0,2 2 0 0,1-3 0 15,3 0 0-15,-2-3 0 0,3 0 0 0,-1 0 0 16,2-2 0-16,0 2 0 0,1-3 0 0,0 1 0 0,4 8-304 15,0 0 16-15,0 0 0 0,0 0 0 16,0-52-512-16,0 52-96 0,0 0-32 0,0 0-16864 16</inkml:trace>
  <inkml:trace contextRef="#ctx0" brushRef="#br0" timeOffset="-98735.6">18822 13097 16575 0,'-4'3'736'0,"1"0"160"0,2-3-720 0,0 2-176 16,1-2 0-16,0 0 0 0,1 0 3520 0,0 2 688 15,1 0 128-15,1-2 16 0,1 0-1472 0,-4 0-288 16,0 0-64-16,0 0-16 0,0 0-1648 0,40-2-336 16,-40 2-64-16,0 0-16 0,35-4-192 0,-35 4-64 0,0 0 0 0,41-4 0 15,-41 4-192-15,0 0 144 0,46-4-144 0,-46 4 128 16,32-2-128-16,-32 2 0 0,0 0 0 0,41-4 0 31,-29 5-624-31,-12-1-48 0</inkml:trace>
  <inkml:trace contextRef="#ctx0" brushRef="#br0" timeOffset="-98260.99">19322 13225 8287 0,'-5'4'368'0,"2"-2"80"0,0-2-448 0,2 2 0 15,0 0 0-15,0-2 0 0,-1 4 1456 0,-1-4 208 16,0 2 32-16,-1-2 16 0,1 0 1136 0,0 0 224 16,1 2 64-16,2-2 0 0,0 2-448 0,0-2-64 15,0 0-32-15,0 0 0 0,0 0-784 0,24 6-144 0,-24-6-48 0,0 0 0 16,29 9-752-16,-29-9-160 0,23 10-16 0,-23-10-16 15,0 0-144-15,36 6-16 0,-36-6-16 0,0 0 0 16,39 10-288-16,-39-10-48 0,26 6-16 0,-26-6 0 16,0 0-144-16,38-4 0 0,-38 4 0 0,0 0 0 15,0 0 0-15,44-6 0 0,-44 6 0 0,0 0 0 16,0 0-192-16,0 0 48 0,0 0 0 0,0 0 0 31,42-9-592-31,-39 7-112 0,-3 1-32 0,0 1-18240 0</inkml:trace>
  <inkml:trace contextRef="#ctx0" brushRef="#br0" timeOffset="-97251.02">19745 13497 4607 0,'0'0'400'0,"0"0"-400"16,0 0 0-16,0 0 0 0,0 0 1360 0,0 0 192 15,0 0 48-15,1 0 0 0,1 0 592 0,0 2 128 16,1-2 32-16,0 0 0 0,1 0 448 0,1 0 80 16,1 0 32-16,-1 0 0 0,1 0-256 0,-1 2-48 15,1-2-16-15,-1 0 0 0,2 2-1360 0,-2-2-272 16,1 0-48-16,-1 0-16 0,1-2-448 0,-6 2-112 15,0 0-16-15,0 0 0 0,0 0-144 0,0 0-48 16,33-37 0-16,-33 37 0 0,0 0-128 0,0 0 128 16,29-57-128-16,-29 57 128 0,0 0-128 0,17-48 0 15,-17 48 0-15,0 0 0 0,0 0 0 0,15-53 0 16,-15 53 0-16,0 0 0 0,0 0 0 0,0 0 0 16,0 0 0-16,0 0 0 0,0 0 0 0,0 0 128 15,0 0-128-15,0 0 0 0,-10-26 144 0,9 28-144 0,-1-2 160 0,1-2-160 16,0 4 0-16,1-2 128 0,0 1-128 0,-1 2 0 15,1-1 0-15,0 2 0 0,0 2 0 16,0 2 0-16,-1 4 0 0,1 0 0 0,0 1 0 0,0-1 0 16,0 0 0-16,0-2 0 0,0 3 0 0,1-3 0 15,-1 2 0-15,1 0 0 0,1-2 0 0,1 0 0 16,2 0 0-16,-1-1 0 0,1-3 0 0,-1 0 0 16,3-2 0-16,0-1 0 0,-7-3 0 0,0 0 0 0,25 0 0 0,-25 0-128 15,0 0 128-15,0 0 0 16,44-26 0-16,-44 26 0 0,0 0 0 0,40-32 0 0,-40 32 0 0,0 0 0 15,35-40 0-15,-35 40 0 16,0 0-224-16,0 0 64 0,32-45 16 0,-32 45 0 16,0 0-144-16,0 0-32 0,0 0 0 0,17-56 0 15,-17 56 320-15,0 0-160 0,0 0 160 0,0 0-128 0,0 0 128 0,0 0 0 16,-4-42 0-16,4 42 0 0,0 0 0 0,0 0 0 16,0 0 0-16,-8-12 0 0,8 9 128 0,-2 2-128 15,2-1 128-15,0-2-128 0,0-2 192 0,0 3-48 16,0 6 0-16,2 1 0 0,-1-2 0 0,-1-2 0 15,1 0 0-15,0 4 0 0,2 2 0 0,-1 0 0 16,1 0 0-16,-1 4 0 0,2-1-144 0,-2 2 192 16,2 1-192-16,0 3 192 0,0-2-192 0,-2 0 0 15,2 2 0-15,-2-4 0 0,2 0 0 0,-2-1 0 16,1-4 0-16,-1 2 0 0,1 7 0 0,-1-6 0 16,0 0 0-16,0-3 0 0,-1-2 0 0,2-1 0 15,-2-3 0-15,0 0 0 16,0 1-768-16,1-1-48 0,-1-1 0 0,-1-2-11760 0,1 1-2352 0</inkml:trace>
  <inkml:trace contextRef="#ctx0" brushRef="#br0" timeOffset="-96602.2">20435 13277 7391 0,'-1'0'656'0,"0"-1"-528"0,0-2-128 0,-1 3 0 16,1 0 2304-16,0 3 416 0,-2-3 96 0,0 0 32 15,-2 1 256-15,1 2 48 0,0-1 16 0,3-2 0 16,1 4-736-16,1-4-160 0,2 2-32 0,0 2 0 16,2-3-960-16,2 4-192 0,0-4-32 0,2 2-16 15,-2-3-448-15,2 0-80 0,2 0-32 0,-11 0 0 0,26 0-192 0,-13 0-32 16,2 6-16-16,0-2 0 16,-15-4-240-16,31-1 144 0,-15 2-144 0,-1 1 128 0,0 1-128 15,-2 0 0-15,1-1 0 0,-3 0 0 0,-1 2 0 16,-1-2 0-16,-1-2 0 0,-8 0 0 15,0 0-672-15,0 0-16 0,0 0 0 0,0 0-17952 16</inkml:trace>
  <inkml:trace contextRef="#ctx0" brushRef="#br0" timeOffset="-96269.02">20905 12930 18431 0,'3'2'816'0,"-3"-2"160"0,1 0-784 0,-1 0-192 0,1 0 0 0,-1 0 0 16,0 0 2352-16,0 0 416 0,3 0 96 0,-1 0 16 15,-2 0-160-15,0 0-32 0,7 6 0 0,-5-3 0 16,-1 1-1472-16,0-1-320 0,2 2-48 0,-1 0-16 15,1 6-384-15,0-1-96 0,1 3-16 0,0-1 0 16,-1 1-80-16,0 2-32 0,-1-5 0 0,1 3 0 16,-1-1-224-16,1 2 0 0,-1-2 128 0,1 2-128 15,-1 0 0-15,-1-1 0 0,2-1 0 0,-2 2 0 16,0 1 0-16,1 1 0 0,-1-4 0 0,0 2 0 0,-1-2-256 0,0 0 48 16,0 1 16-16,-1-2 0 15,1 0-496-15,-3-4-80 0,2-2-32 0,0-3-17392 16</inkml:trace>
  <inkml:trace contextRef="#ctx0" brushRef="#br0" timeOffset="-95952.64">20846 13419 17503 0,'0'-1'768'0,"0"-1"176"0,1 2-752 0,0-4-192 0,0 4 0 0,1-3 0 16,-1 1 2864-16,-1 2 528 0,0 0 128 0,0 0 0 15,36-36-512-15,-36 36-128 0,0 0 0 0,44-41-16 16,-44 41-1696-16,0 0-336 0,41-32-64 0,-41 32 0 16,0 0-352-16,36-25-64 0,-36 25-16 0,0 0 0 15,0 0-176-15,36-9-32 0,-36 9-128 0,0 0 192 16,0 0-192-16,26-4 0 0,-22 5 128 0,-1 2-128 15,0-3 0-15,-3 0 0 0,2 0 0 0,-2 1 0 16,0 1-240-16,0 1-32 0,-1 0-16 0,0 0 0 16,-1 1-1040-16,0-2-208 0</inkml:trace>
  <inkml:trace contextRef="#ctx0" brushRef="#br0" timeOffset="-95468.45">21008 13429 11967 0,'2'6'528'0,"-2"-3"112"0,1-1-512 0,-1 0-128 16,2 0 0-16,-1-2 0 0,0 0 3248 0,2 0 608 15,2 0 128-15,1 0 32 0,2 0-336 0,1-2-64 16,-9 2-16-16,0 0 0 0,0 0-2224 0,38-14-448 16,-38 14-96-16,0 0 0 0,0 0-384 0,0 0-80 15,42-22-16-15,-42 22 0 0,0 0-112 0,0 0-32 16,0 0 0-16,33-9 0 0,-28 12-208 0,0-3 144 15,-2 2-144-15,1 2 128 0,-2-3-128 0,1 4 0 16,1-1 0-16,-2-2 0 0,-1 2 0 0,2 0 0 16,-2 2 0-16,0 0 0 0,-1 3 0 0,0-3 0 0,0 0 0 0,-2 1 0 15,-1 0-128-15,0 1-16 0,-1-2 0 0,-1 2 0 16,-1 0-192-16,-2 2-48 0,0-2 0 0,-1 0 0 16,-1 1 112-16,-1 1 16 0,0 0 0 0,-1-4 0 15,0 4 64-15,1-4 0 0,1 0 16 0,0-2 0 16,2-2 176-16,2 1 0 0,1 1 0 0,1-4-128 15,0 0 128-15,3-4 0 0,1 4 0 0,0-3 0 16,1 0 128-16,2-2 0 0,-1 4 0 0,-2 1 0 16,0 0 80-16,0 0 32 0,0 0 0 0,0 0 0 15,36-21-32-15,-36 21 0 0,0 0 0 0,0 0 0 16,0 0-16-16,40-10 0 0,-27 12 0 0,1-4 0 16,-1 2-48-16,2 0-16 0,-1 0 0 0,-2 0 0 0,1 2-128 15,-2-2 0-15,-3 4 0 0,1-2 128 0,-3 0-128 16,0 0 0-16,-2 1 0 0,-1-3 0 0,-1 0 0 0,-2 0 0 15,0 0-160-15,1 0 160 16,-2 0-736-16,1 0-48 0,-1-3-16 0,-2 1-17984 16</inkml:trace>
  <inkml:trace contextRef="#ctx0" brushRef="#br0" timeOffset="-92950.62">18446 13663 3679 0,'0'-4'320'0,"1"2"-320"15,0 1 0-15,0 1 0 0,-1 0 1776 0,2-3 272 16,-1 2 64-16,3-4 16 0,0 1 720 0,0 4 144 16,0 0 16-16,0 0 16 0,-2 3-352 0,1 0-80 15,-1 4-16-15,-1-4 0 0,0 1-1072 0,2-2-224 0,-1 5-32 16,1-5-16-16,-2 2-752 0,3-2-160 0,-4-2-16 16,0 0-16-16,20 4-288 0,-13-3 160 0,0 2-160 0,2-1 128 15,2-2 368-15,0 1 64 0,2 2 16 0,-1-3 0 16,-12 0-128-16,0 0 0 0,42 0-16 0,-27 4 0 15,0 1-272-15,-2-2-160 0,1 1 192 0,1-2-192 16,-2 2 128-16,1 0-128 0,-2-2 0 0,0 1 0 16,-3 1 0-16,3-2 0 0,-2-2 0 0,1 1 0 15,-1-1 0-15,-1 3 0 0,1-3 0 0,-1 0 0 16,1 0 0-16,0 0 0 0,-2 0 0 0,1 0 0 16,1 0 0-16,0 0 0 0,0 2 0 0,0-1 0 15,1 2 0-15,-1-3 0 0,-2 4 0 0,2-2 0 16,0 2 0-16,-1-2 0 0,-1 2 0 0,0-2 0 15,-1 0 0-15,2 0 0 0,0 1 0 0,-1-3 0 0,2 0 0 0,-1 0 0 16,1-3 0-16,0 1 0 0,-1 0 0 0,-9 2 0 16,0 0 0-16,0 0 0 15,45-14 0-15,-45 14 0 0,0 0 0 0,0 0 0 0,43-14 0 0,-33 14 0 16,0 0 0-16,0 0 0 0,0 1 0 0,-2-1 0 16,1 3 0-16,0-1 0 0,-2-2 0 0,1 1 0 15,-1-1 0-15,0 3 0 0,1-3 0 0,-2 0 0 16,3-3 0-16,-2 2 0 0,-7 1 0 0,0 0 0 15,0 0 0-15,0 0 0 0,40-8 0 0,-32 8 0 16,2-4 0-16,-1 4 0 0,0 0 0 0,-2 0 0 16,2 0 0-16,-3 1 0 0,0 2 0 0,0-1 0 0,0 2 0 15,1-4 0-15,-7 0 0 0,0 0 0 0,17-3 0 16,-11 9 0-16,1 1 0 0,0-5 0 0,-2-2 0 0,1 0 0 16,1 0 0-16,1 0 0 0,-1-2 0 0,2-2 0 15,-1 4 0-15,0-4 0 0,-1 4 0 0,1-2 0 16,0-1 0-16,0 2 0 0,-2 1 0 0,1 0 0 15,1 0 0-15,-2 1 0 0,0 2 0 0,0 0 0 16,0 0 0-16,-1 1 0 0,2-1 0 0,-3 2 0 16,3-1 0-16,-2-2 0 0,1 0 0 0,0 0 0 15,0-2 0-15,0 0 0 0,2 0 0 0,0-4 0 16,-8 4 0-16,0 0 0 0,0 0 0 0,0 0 0 16,47-30 0-16,-37 27 0 0,1 2 0 0,-11 1 0 15,0 0 0-15,0 0 0 0,0 0 0 0,45-15 0 16,-36 19 0-16,-1-2 0 0,1 4 0 0,-2-3 0 15,1 1 0-15,-1-2 0 0,-1 4 0 0,1-2 0 0,0 0 0 0,-1 2 0 16,2 2 0-16,-1-4 0 16,0-4 0-16,2 0 0 0,-2-2 0 0,1 4 0 0,1-2 0 0,-1 0 0 15,-8 0 0-15,0 0 0 0,0 0 0 0,0 0 0 16,45-18 0-16,-39 15 0 0,3 2 0 0,-2 1 0 16,2-3 0-16,-1 3 0 0,0 3 0 0,-1-3 0 15,1 1 0-15,-2-1 0 0,1-1 0 0,1 1 128 16,-2 6-128-16,1-2 0 0,-1-2 128 0,2 2-128 15,0-2 0-15,1 0 0 0,0 0 0 0,-1-2 0 16,1 0 0-16,1 0 0 0,-1-2 0 0,-1 0 0 16,2 0 0-16,-1-2 0 0,-1 2 0 0,1-2 0 15,0 2 0-15,-2-1 0 0,2 2 0 0,0 2 0 16,-2-1 0-16,2 0 0 0,-2 3 128 0,-1-3-128 0,2 2 0 0,-2-1 0 16,0 4 0-16,0-4 0 0,0 4 0 0,1-1 0 15,-1-1 128-15,0 0-128 0,0 1 0 16,0-1 0-16,2 0 0 0,-2-3 0 0,3 3 0 0,-1-3 0 15,2 0 0-15,-1 0 0 0,-1-3 0 0,-8 3 0 16,0 0 0-16,0 0 0 0,41-10 0 0,-31 8 0 16,0 1 0-16,0-2 0 0,0 3 0 0,0 0 0 15,0 0 0-15,-3 0 0 0,0 0 0 0,1 0 0 16,-2 3 0-16,0-3 0 0,3 3 0 0,-2-3 0 16,1 4 0-16,-1-1 0 0,2-3 0 0,-2 3 0 15,2 0 0-15,-1-2 0 0,2 1 0 0,0-2 0 16,1 0 0-16,-1 0 0 0,1 0 0 0,1 0 0 15,-1 0 0-15,0 0 0 0,1-2 0 0,-1 1 0 16,2 1 0-16,-13 0 0 0,0 0 0 0,37-13 0 0,-26 17 0 16,1-1 0-16,-1-2 0 0,0 1 0 0,-1 1 0 0,0-2 0 15,0 1 0-15,0 1 0 0,0 1 0 0,1-2 0 16,0 3 0-16,-1 0 0 0,0-1 0 0,0-2 0 16,1-1 0-16,0 2 0 0,2-3 0 0,-1 2 0 15,-1-4 0-15,1 2 0 0,1 0 0 0,-2 0 0 16,-1 0 0-16,1-3 0 0,1 2 0 0,2-1 0 15,1-1 0-15,-2 2 0 0,2 1 128 0,-1-3-128 16,-1 6 0-16,1-3 0 0,-2 0 0 0,1 0 0 16,-2 4 128-16,0-4-128 0,0 2 0 0,0 2 0 0,0-4 0 0,0 2 0 15,-1 0 0-15,4 0 0 16,-2-2 0-16,-1 0 0 0,1-2 0 0,-3 2 0 16,1 3 0-16,0 2 0 0,0-1 0 0,0 0 0 0,-1 1 0 0,-2-2 0 15,-1 0 0-15,0 0 0 0,2 0 0 16,-2 1 0-16,-1-4 0 0,0 3 0 0,0-3-192 0,-1 3 192 15,-1-3-384-15,1-3 32 0,-1 1 0 0,-1-2 0 32,2 0-1056-32,-2-2-192 0,1 0-64 0,-2-4-14592 0</inkml:trace>
  <inkml:trace contextRef="#ctx0" brushRef="#br0" timeOffset="-91559.79">19844 14080 9215 0,'0'0'816'0,"0"0"-656"0,0 0-160 0,0 0 0 16,1 0 1808-16,1 0 336 0,-2 0 64 0,0 0 16 16,0-3 816-16,0 3 160 0,0 3 48 0,-3-3 0 15,2 0-816-15,-2 2-144 0,0-2-48 0,-2 4 0 16,0-4-1008-16,-1 2-208 0,-1 2-32 0,0-1-16 15,0 0-512-15,-1 0-96 0,0 0-32 0,0-1 0 16,1 3-128-16,-1-2-16 0,2 4-16 0,0-1 0 16,1-3-176-16,-1 6 192 0,1-2-192 0,1 2 192 0,2 1-192 0,-1 2 160 15,2-2-160-15,-1 3 160 16,2-3-160-16,0 2 0 0,1 0 144 0,0-2-144 0,0 3 0 0,3-4 0 16,0 1 0-16,1 1 0 0,1-1 0 0,0-3 0 15,1 0 0-15,1-2 0 0,2 1 0 0,0-2 0 16,1-3 0-16,1 0 0 0,2-1 0 0,1-2 0 15,-15 2 0-15,0 0 0 0,42-19 0 0,-42 19 0 16,0 0 0-16,40-26 0 0,-40 26-128 0,0 0 128 16,0 0-128-16,39-39 128 0,-39 39-224 0,0 0 32 15,0 0 16-15,0 0 0 0,0 0-16 0,24-58 0 16,-24 58 0-16,0 0 0 0,0 0 192 0,0 0-160 16,0 0 160-16,-7-45-160 0,3 39 160 0,1-3 0 15,-4 3 0-15,1 0 0 0,-1-2 0 0,-1 2 0 16,1 3 0-16,-2-4 0 0,2 2 0 0,-1 2 0 0,2 0 0 0,0 2 0 15,1 1 0-15,0 0 0 0,3 0 0 0,-2 0 0 16,3 4 0-16,0-4 144 0,1 2-16 0,1-2-128 16,-1 0 288-16,2 0-48 0,2 0-16 0,0 0 0 15,2-2-32-15,0 2-16 0,0 0 0 0,3-3 0 16,0 2-32-16,-2 1 0 0,-1 0 0 0,2-2 0 16,0 0 48-16,2 2 0 0,0 0 0 0,1 0 0 15,-1 2-32-15,0 0 0 0,0 2 0 0,1-2 0 16,-1 4-16-16,1-2 0 0,-1-1 0 0,1 0 0 0,-1-3-144 15,0 3 192-15,1-2-192 0,0-1 192 16,-11 0-192-16,0 0 128 0,33-4-128 0,-21 2 128 16,-1 1-128-16,1-2 0 0,-1-1 0 0,0 4 0 0,-1 0 0 15,1-2 0-15,-2 2 0 0,0 0 0 16,1 0 0-16,-2 2 0 0,1 0 0 0,-1 0 0 0,0 1 0 0,-1-3 0 16,1 3 128-16,-1-3-128 0,-1 3 0 15,1-2 0-15,-1 1 0 0,-1 2 0 0,0-1 0 0,0-2 0 16,-5-1 0-16,0 0 0 0,14 2 0 0,-10 1 0 15,0-3 0-15,-2 0 0 0,1 1 0 0,-1 2 0 16,-1-3 0-16,1 2 0 16,-1-4-592-16,0 2 0 0,-1 0 0 0,0-3 0 15,0 2-352-15,-1-4-64 0,0 1-16 0,-1-3-17344 16</inkml:trace>
  <inkml:trace contextRef="#ctx0" brushRef="#br0" timeOffset="-89230.03">21395 12953 12895 0,'1'0'1152'0,"-1"0"-928"0,3 0-224 0,-2 0 0 15,0 0 1952-15,1 0 352 0,-2 0 64 0,0 0 0 16,24 4 832-16,-12 2 144 0,1 0 48 0,-1 4 0 16,2 3-1264-16,-2-1-240 0,0 4-48 0,1 0-16 15,-1 3-1088-15,-2-2-224 0,2 4-32 0,1-3-16 16,-2 2-224-16,0 3-48 0,0-2-16 0,-1 1 0 15,-1 4-176-15,-2 0 160 0,-1-5-160 0,-1 7 160 16,0 11-160-16,0 3 0 0,0 3 0 0,-2 0 128 16,-1-1-128-16,-1-3 0 0,2 0 0 0,-2-8 128 15,0-2-128-15,2 0 128 0,-1-5-128 0,1-1 128 16,-2 0-128-16,0-6 0 0,-1 4 144 0,0-1-144 16,-2-4 0-16,-1 1 0 0,1 1 0 0,-3-2 0 15,1-2 0-15,-2 3 0 0,0 1 0 0,-1-2 0 0,0 1 0 16,-2-1 0-16,1 0 0 0,-2 0 0 0,1 1 0 0,1-1 0 15,-2 0 0-15,-1-1 0 0,2-3 0 0,-1 0 128 16,1 0-128-16,1 1 0 0,0-4 0 0,2 0 144 16,0-1-144-16,2-4 0 0,0 0 128 0,-1-2-128 15,2-1 0-15,-1 0 0 0,0 1 0 0,1 0 0 16,0 1 128-16,-1-4-128 0,2 4 0 0,0-1 0 16,0-2 0-16,1 2 0 0,-1-4 0 0,0 3 0 15,1 1 0-15,0-3 0 16,0-2-496-16,-1-3 0 0,2 4 0 0,0 0 0 15,0 0-1008-15,0 0-208 0,-6-26-32 0,4 20-15152 0</inkml:trace>
  <inkml:trace contextRef="#ctx0" brushRef="#br0" timeOffset="-88065.52">18086 13137 4895 0,'0'-3'432'0,"1"0"-432"15,-2 3 0-15,1 0 0 0,0 0 0 0,-1 0 0 16,-1 3 0-16,1-3 0 0,-1 1 0 0,-5 1 0 15,4 1 0-15,-1 1 0 0,0-2 0 0,2 2 0 16,-1-4 0-16,1 4 0 0,1-2 0 0,-2-2 0 16,3 4 0-16,-1-4 0 0,1 2 0 0,0-1 0 15,0 2 0-15,0-3 0 0,0-3 0 0,0 3 0 0,0 0 0 0,0-1 0 0,0-5 0 0,1 4 0 16,-1 4 400-16,0 2 144 0,1-2 32 0,-1-2 16 16,0 0-64-16,0-2-16 0,0 2 0 0,0-4 48 15,0 2 144-15,0-1 16 0,0 2 16 0,2-2 32 16,-4 2-64-16,2-1-16 0,2-1 0 0,-2 2 16 15,0-2 128-15,0 0 0 0,1 0 16 0,0 0 48 16,2 0-256-16,-1-1-64 0,1 2 0 0,0 1 32 16,1-4 0-16,0 3 0 0,1-2 0 0,0 0 32 15,0 0-64-15,-1-1-16 0,-4 5 0 0,0 0 32 16,0 0-224-16,0 0-48 0,0 0-16 0,0 0 16 16,44-38-176-16,-44 38-144 0,0 0 192 0,0 0-64 15,0 0 0-15,0 0-128 0,0 0 192 0,0 0-16 16,0 0 112-16,32-46 32 0,-31 44 0 0,-1 2 16 0,1-3-16 0,-1 2-16 15,-1 2 0-15,0-1 32 0,0 3 256 0,-2-2 48 16,2 1 16-16,-2 1 0 0,2 0-208 0,0-3-64 16,-1 3 0-16,-1 1 0 0,2-2-384 0,-2 2 128 15,1-2-128-15,1 2 0 0,-1-1 0 0,1 0 0 16,0 3 0-16,-2-2 0 0,2 0 0 0,-1 1 0 16,0-2 0-16,0 4 0 0,0-4 0 0,-1 4 0 15,1-4 0-15,-2 2 0 0,0-1 0 0,-1 0 0 16,2 2 0-16,-2-4 0 0,1 4 0 0,-1-2 0 15,0 2 0-15,0 1 0 0,0-4-128 0,-1 3 128 16,1-2 0-16,0 1 0 0,1-1-144 0,1 0 144 16,-1-2-192-16,0 2 192 15,2-4-512-15,0 2 0 0,1-2 0 0,0-2-12704 0</inkml:trace>
  <inkml:trace contextRef="#ctx0" brushRef="#br0" timeOffset="-75787.44">24732 12828 22111 0,'0'0'1968'0,"0"0"-1584"16,0 0-384-16,0 0 0 0,0 0 1536 0,0 0 240 15,0 0 32-15,0 0 16 0,29-48 320 0,-29 48 64 16,0 0 16-16,0 0 0 0,24-51-960 0,-24 51-192 16,0 0-48-16,8-54 0 0,-8 54-528 0,4-35-112 15,-4 35-32-15,0 0 0 0,3-40-160 0,-3 40-16 16,5-67-16-16,-1 26 0 0,-2 4-160 0,1 1 0 0,-2 1 144 16,-1 35-144-16,3-47 0 0,-3 47 0 15,0 0 0-15,0-34 0 0,0 34 0 0,0 0 0 0,0 0 0 0,0 0 0 16,0 0 0-16,0 0 0 15,0 0 128-15,-7-10-128 0,5 22 256 0,-1 2 0 0,0 1-16 0,0 2 0 16,1-1-240-16,-1 3 176 0,1 2-176 0,1 1 160 16,-1 0-160-16,1 0 0 0,1 3 0 0,1 4 0 15,2-3 0-15,1-2 0 0,1-1 0 0,1-1 0 16,0 6 0-16,3-4 0 0,0-3 0 0,0-5 0 16,1-10 0-16,1 0 0 0,-11-6 0 0,0 0 0 15,43 8 0-15,-43-8 0 0,0 0 0 0,45-18 0 16,-45 18 0-16,0 0 0 0,42-39 0 0,-42 39 0 15,0 0 0-15,0 0 0 0,0 0-176 0,0 0 176 16,31-46-208-16,-31 46 32 0,12-45 16 0,-12 45 0 0,14-63 160 16,-8 29-128-16,-6 34 128 0,6-57-128 0,-6 57 128 0,4-45 0 15,-4 45 0-15,0-31 0 0,0 31 0 0,0 0 128 16,-3-28-128-16,3 28 128 0,0 0 48 0,0 0 16 16,0 0 0-16,0 0 0 0,0 0 128 0,0 0 16 15,0 0 16-15,0 0 0 0,0 0-16 0,2 9 0 16,-2 10 0-16,0-2 0 0,0 1-144 0,1 1-48 15,-2 0 0-15,2 4 0 0,0 1-144 0,3 2 0 16,-2 3 0-16,1 2 0 0,-1-3 0 0,-1-12 0 0,1-6 0 0,0 2 0 16,-1 3 0-16,3 3 0 15,0 3 0-15,0-5 0 0,1 0 0 0,-1-12 0 16,-4-4-192-16,0 0 192 16,0 0-960-16,21 14-64 0,-21-14 0 0,0 0-18480 0</inkml:trace>
  <inkml:trace contextRef="#ctx0" brushRef="#br0" timeOffset="-75499.53">25332 12402 12895 0,'0'0'1152'0,"0"0"-928"0,0 0-224 0,0 0 0 15,0 0 2944-15,0 0 528 0,0 0 112 0,0 0 32 16,0 0 256-16,0 0 48 0,0 0 16 0,0 0 0 16,0 0-2464-16,0 0-512 0,0 0-80 0,49-11-32 0,-49 11-304 15,0 0-64-15,39 7-16 0,-39-7 0 0,0 0-256 0,41 2-48 16,-41-2-16-16,0 0 0 0,0 0-144 0,45 0 0 16,-45 0 0-16,0 0 0 0,0 0 0 0,0 0 0 15,49-6 0-15,-46 6 0 16,-3 0-816-16,0 0-32 0,0 0-16 0,0 0-18336 0</inkml:trace>
  <inkml:trace contextRef="#ctx0" brushRef="#br0" timeOffset="-75247.66">25357 12544 5519 0,'0'0'496'0,"-2"2"-496"0,2-2 0 0,0 0 0 16,0 0 2896-16,0 0 496 0,0 0 80 0,0 0 32 16,0 0 1280-16,0 0 256 0,0 0 48 0,38-2 16 15,-38 2-2928-15,0 0-576 0,0 0-112 0,0 0-16 16,37 2-816-16,-37-2-144 0,0 0-48 0,28 7 0 16,-28-7-224-16,0 0-48 0,31 3-16 0,-31-3 0 15,0 0-176-15,0 0 0 0,41-7 0 0,-41 7 0 16,0 0-144-16,0 0-64 0,0 0-16 0,39-37-12704 15,-39 37-2528-15</inkml:trace>
  <inkml:trace contextRef="#ctx0" brushRef="#br0" timeOffset="-74406.33">26064 12177 10127 0,'-2'-3'896'0,"2"3"-704"0,0 0-192 0,0 0 0 0,0 0 1920 0,0 0 336 16,0 0 80-16,0 0 16 0,0 0 1584 0,0 0 320 16,0 0 64-16,0 0 16 0,0 0-1968 0,16 12-384 15,-11-5-64-15,-3-1-32 0,2 3-1120 0,-2-3-208 16,-1 4-48-16,1-7-16 0,-2-3-48 0,-2 4 0 15,1 11 0-15,-1 1 0 0,-1-4-256 0,0 1-48 16,0-7-16-16,-1 0 0 0,1 0-128 0,-2 0 0 16,2 2 0-16,-2-2 0 0,2-4 0 0,-1 2 0 15,0-1 0-15,3 0 0 0,0-1 0 0,1 0 0 16,0-2 0-16,0 0 0 0,0 0 0 0,0 0 0 16,0 0 0-16,0 0 0 0,0 0 192 0,55-22 0 15,-55 22 0-15,0 0 0 0,0 0 64 0,58-10 32 0,-58 10 0 0,0 0 0 16,46 14-96-16,-46-14-32 15,0 0 0-15,42 6 0 0,-28 9-160 0,-2 1 0 0,1-4 0 0,-13-12 128 16,21 19-128-16,-21-19 0 0,17 17 0 0,-17-17 0 16,14 18 0-16,-11-8 0 0,1 1 0 0,-3 1 0 15,0-1 0-15,-1-1 0 0,0-10 0 0,-1 12 0 16,-3 0 0-16,0 2 0 0,-5 2 0 0,-1 3 0 16,-1-3 0-16,-3-2 0 0,-1 0 0 0,1-2 0 15,-2-2 0-15,1-1 0 0,1-3 0 0,-2 0 0 16,-1-2 0-16,-2 0 0 0,-1-2-128 0,2-2 128 0,-2 0-192 15,1-3 48-15,3 0 0 0,2 1 0 16,0-2 0-16,2 0 0 0,0-2 0 0,3 3 0 16,0 1 144-16,1 1-192 0,2 1 192 0,1-3-192 15,5 3 192-15,0 0 0 0,0 0 0 0,0 0 0 0,0 0-352 16,0 0 16-16,0 0 0 0,0 0 0 16,0 0-400-16,0 0-80 0,0 0-16 0,35-44-18064 15</inkml:trace>
  <inkml:trace contextRef="#ctx0" brushRef="#br0" timeOffset="-74164.35">26106 12144 21183 0,'-6'4'944'0,"3"-6"192"0,1 0-912 0,-1 0-224 15,2 2 0-15,0 0 0 0,1 0 2816 0,0 0 512 16,0 0 96-16,0 0 32 0,0 0-1024 0,0 0-208 15,0 0-48-15,0 0 0 0,37-38-1136 0,-37 38-224 0,0 0-48 0,0 0-16 16,56-25-224-16,-56 25-32 0,0 0-16 0,53-22 0 16,-53 22-288-16,0 0-64 0,56-14-128 0,-56 14 192 15,0 0-192-15,56-19 0 0,-56 19 0 0,0 0 0 32,54-8-528-32,-54 8-48 0,0 0-16 0,45-8-12736 0,-45 8-2544 0</inkml:trace>
  <inkml:trace contextRef="#ctx0" brushRef="#br0" timeOffset="-73566.72">26933 12264 10943 0,'-6'-9'240'0,"6"9"48"0,0 0 16 0,-11-22 0 0,11 22-304 0,0 0 0 16,-5 0 0-16,0 0 0 0,5 0 3712 0,-16-13 672 15,5 7 144-15,0-3 16 0,0 0-1456 0,0 2-288 16,1 1-64-16,-1 2-16 0,-1-2-1312 0,2 6-256 15,-1 0-48-15,6 0-16 0,0 0-512 0,2 0-96 16,-3 1-32-16,-3 5 0 0,-1 3-128 0,-4 3-16 0,2 4-16 0,-2 4 0 16,3 2-48-16,-1 2-16 0,3 2 0 0,3 0 0 15,1 5-32-15,1-5 0 0,3 2 0 16,4 1 0-16,0-2-192 0,4 1 128 0,1-2-128 0,5-1 0 16,0-2 0-16,3 0 0 0,3-5 0 0,2-3 0 15,2-5 0-15,2-3 0 0,2-2 0 0,-27-5 0 16,60 0 0-16,-60 0 0 0,58-9 0 0,-58 9 0 15,60-25 0-15,-60 25 0 0,68-45 144 0,-68 45-144 16,65-57 0-16,-65 57 0 0,55-57 0 0,-55 57 0 16,44-56 0-16,-44 56-272 0,29-50 32 0,-29 50 16 15,15-52 0-15,-15 52 0 0,5-52 0 0,-5 52 0 16,-7-42 224-16,-1 24 0 0,-2 4 0 0,-1 2 0 16,-4-3 0-16,-2 1 288 0,0 2-32 0,-2-2-16 0,1 6 144 15,-2-2 48-15,-1 4 0 0,-4-1 0 0,-1 4-16 0,-4 0 0 16,-2 3 0-16,0 0 0 0,2 4-208 0,2 1-32 15,3-1-16-15,3 2 0 0,2 0-160 0,4 0 0 16,3 0 0-16,3-1 0 0,4 1-144 0,2-1-64 16,3-5-16-16,1 0 0 15,0 0-512-15,0 0-96 0,0 0-32 0,0 0-19392 16</inkml:trace>
  <inkml:trace contextRef="#ctx0" brushRef="#br0" timeOffset="-66646.3">8620 8550 11055 0,'0'0'976'15,"0"0"-784"-15,1 0-192 0,-1 0 0 16,1 0 1232-16,1 0 208 0,0 0 32 0,4-3 16 0,-6 3 560 0,19-8 128 15,-19 8 0-15,28-12 16 0,-10 6-368 0,1-2-80 16,1-1-16-16,0 4 0 0,1-1-368 16,-21 6-80-16,42-9 0 0,-42 9-16 0,42 0-608 0,-42 0-112 15,42 4-32-15,-42-4 0 0,48 6-512 0,-48-6 0 16,57 5 0-16,-57-5 0 0,68-5-144 0,-29-2 144 0,3-2-128 0,3-7 128 16,1 0-192-16,2 0 64 15,3-3 0-15,-1 3-15952 16</inkml:trace>
  <inkml:trace contextRef="#ctx0" brushRef="#br0" timeOffset="-58035.15">25010 13759 17503 0,'0'-2'1552'0,"0"4"-1232"0,0 0-320 0,0 0 0 16,0-2 2144-16,0 0 368 0,-1 0 80 0,0 3 16 16,0-3 480-16,-3 0 112 0,2-3 0 0,-3 1 16 15,0 4-2000-15,0-2-384 0,-1 3-96 0,-3-3-16 16,0 3-384-16,1 1-80 0,-2-1 0 0,0 3-16 15,0 0 0-15,-2-1 0 0,2 0 0 0,-1 1 0 16,-1 8-96-16,3 0-16 0,0 2 0 0,0 3 0 16,2 1-128-16,-1-2 0 0,2 5 144 0,1-1-144 15,2-2 0-15,1-3 0 0,1-6 0 0,2 4 128 16,2-1-128-16,2-2 0 0,2-2 0 0,-7-10 0 0,0 0 0 0,0 0 0 16,51 2 0-16,-51-2-128 0,0 0 128 0,57-42 0 15,-57 42-144-15,39-37 144 0,-39 37-304 0,35-44 16 16,-35 44 0-16,30-44 0 0,-30 44 96 0,0 0 32 15,27-42 0-15,-24 30 0 0,0-2 160 0,-4-1 0 16,-2 2 0-16,-2 4 0 0,0 3 288 0,-1 2 32 16,-2-6 16-16,0 2 0 0,-1-2 208 0,1 6 32 15,0 4 16-15,0 0 0 0,2-2-208 0,-2 2-32 16,1 0-16-16,-1-4 0 0,3-1-80 0,2 1-32 16,0 1 0-16,2 0 0 0,0 1-32 0,2 0-16 15,0 2 0-15,3 0 0 0,-4 0-176 0,0 0 128 0,0 0-128 0,0 0 128 16,0 0-128-16,52 10 192 0,-52-10-192 15,0 0 192-15,44 7-192 0,-44-7 0 0,0 0 144 0,52 9-144 16,-52-9 0-16,0 0 0 0,52-1 0 0,-52 1 0 16,0 0 0-16,0 0 0 0,63-12 0 0,-63 12 0 31,0 0-384-31,0 0-64 0,55-37 0 0,-55 37 0 16,0 0-640-16,0 0-144 0,39-39-32 0,-39 39-11792 0,0 0-2352 0</inkml:trace>
  <inkml:trace contextRef="#ctx0" brushRef="#br0" timeOffset="-57635.54">25658 13716 15663 0,'-9'3'688'0,"5"-3"144"0,-1-3-656 0,1 3-176 15,2 3 0-15,0-3 0 0,1 0 2656 0,-1-3 496 16,-2 6 112-16,0-3 0 0,1 1 32 0,0-1 0 0,2 0 0 0,1-1 0 15,0 1-2080-15,0 0-400 0,0 0-96 0,20 12-16 16,-20-12-256-16,0 0-48 0,0 0-16 0,42 4 0 16,-42-4-32-16,0 0-16 0,0 0 0 0,54-6 0 15,-54 6-160-15,0 0-48 0,45 2 0 0,-45-2 0 16,0 0-128-16,0 0 0 0,44-2 0 0,-44 2 0 16,0 0 0-16,0 0 0 0,0 0 0 0,0 0-176 31,0 0-528-31,0 0-128 0,0 0 0 0,0 0-18192 0</inkml:trace>
  <inkml:trace contextRef="#ctx0" brushRef="#br0" timeOffset="-57352.42">25577 13839 14735 0,'0'0'640'0,"0"0"160"0,0 0-640 16,0 0-160-16,0 0 0 0,0 0 0 0,0 0 3312 0,0 0 624 16,0 0 128-16,69-12 32 0,-69 12-672 0,0 0-128 15,63 5-32-15,-63-5 0 0,37 7-2048 0,-37-7-400 16,0 0-96-16,45 9-16 0,-45-9-352 0,0 0-80 16,34 14-16-16,-34-14 0 0,0 0-256 0,0 0 128 15,0 0-128-15,42 3 0 0,-42-3 0 0,0 0 0 16,0 0 0-16,0 0 0 0,0 0 0 0,0 0 0 0,0 0 0 0,0 0-144 31,0 0-544-31,45-4-96 0,-45 4-32 0,0 0-18192 0</inkml:trace>
  <inkml:trace contextRef="#ctx0" brushRef="#br0" timeOffset="-46728.93">25787 13851 2751 0,'0'-1'256'15,"0"-1"-256"-15,1 2 0 0,-1 2 0 16,0-1 512-16,0-1 48 0,2 0 16 0,-1-1 0 16,-1 1-80-16,1-2-16 0,0 2 0 0,-1-6 0 15,1 0-320-15,-1 2-160 0,2 4 160 0,-1-2-160 16,0-2 0-16,-1 4 0 0,0 6 0 0,0-2 0 16,0-4 0-16,-1 0 0 0,0 4 0 0,1-2 0 0,0-2 0 15,-2 3 256-15,4-2-64 0,-4 1 0 0,1-2-192 0,0 0 0 16,0 3-144-16,1-3 144 0,0-1 0 0,0 1 0 15,1 1 0-15,0-1 0 0</inkml:trace>
  <inkml:trace contextRef="#ctx0" brushRef="#br0" timeOffset="-35982.39">26374 13771 9215 0,'-1'0'816'0,"0"0"-656"16,1 0-160-16,0 0 0 0,0-2 1776 0,-1 2 320 15,-1 0 64-15,1 0 16 0,-2 0 992 0,1 0 208 16,0 0 32-16,1 2 16 0,-1 0-864 0,1 1-160 16,1 0-32-16,-1 1-16 0,1 1-1136 0,0-1-240 15,0 2-32-15,0 0-16 0,1 1-384 0,0 2-80 16,1 1-16-16,-1 0 0 0,0 0-160 0,2-2-32 0,-2 5-16 0,0-6 0 15,-1 2-240-15,1 1 0 0,-2 0 0 0,1-2 0 16,-1 1 0-16,0-3 0 0,1-1 0 0,0 0 0 16,0-4-176-16,0 2 32 0,0-3 0 0,0 0 0 31,0 0-224-31,0 0-32 0,0 0-16 0,0 0 0 0,27-41 224 0,-27 41 32 0,0 0 16 0,22-38 0 16,-22 38 144-16,0 0 0 0,22-38 0 0,-22 38 0 15,0 0 0-15,0 0 0 0,29-35 0 0,-29 35 0 16,0 0 0-16,0 0 0 0,0 0 0 0,0 0 0 15,0 0 0-15,0 0 0 0,0 0 0 0,53-16 0 16,-53 16 192-16,0 0-48 0,0 0 0 0,25 13 0 16,-25-13 16-16,11 12 0 0,-6-5 0 0,0 1 0 15,-2 3-160-15,0 1 0 0,-1 1 144 0,-2 2-144 16,0-3 0-16,-2 4 0 0,-1-2 0 0,0 2 128 0,-2 0-128 16,0 2 0-16,0-1 0 0,-1-1 0 0,1-1 0 15,2-7 0-15,2-3 0 0,-2 0 0 0,2-1-144 0,1 0 0 16,0-2 0-16,1-2-12336 15,-1 0-2448-15</inkml:trace>
  <inkml:trace contextRef="#ctx0" brushRef="#br0" timeOffset="-34591.62">26915 13918 9215 0,'0'0'816'0,"0"0"-656"15,0 0-160-15,0 0 0 0,0 0 800 0,0 0 128 16,-1 1 32-16,1 1 0 0,-2-2-384 0,1 3-80 16,0 1-16-16,-2-2 0 0,2 2-480 0,-1-3-160 15,-1 2 0-15,2-1 0 0,-2 2-144 0,1-2-16 16,0-1-16-16,-1 2 0 0,1-1 496 0,0 0 96 15,1 0 32-15,0 1 0 0,1-3 672 0,0 1 144 16,0-1 32-16,0 0 0 0,0 0-128 0,0 0-32 16,0 0 0-16,0 0 0 0,0 0-48 0,0 0-16 0,26-36 0 0,-26 36 0 15,0 0 208-15,16-33 32 16,-16 33 16-16,0 0 0 0,18-36-224 0,-18 36-48 0,0 0-16 0,0 0 0 16,0 0-320-16,25-39-64 0,-22 37-16 0,-1 2 0 15,-1 0-240-15,-1 0-48 0,2 4-16 0,-2 2 0 16,-2 2-32-16,2 2 0 0,-1-1 0 0,1 5 0 15,-1-2-144-15,-2 4 0 0,0 3 0 16,0 0 0-16,-2 6-176 0,2 0-16 0,-2 4 0 0,1 5 0 31,-1 2-752-31,-1-2-144 0,-2 3-48 0,1-3 0 0,0-1-1168 0,-5-1-224 0,3-3-48 0,-1-9-16 16,0-3 1296-16,2-5 256 0,1-2 48 0,1-6 16 0,2-2 1296 16,2-4 272-16,-1-2 48 0,3 4 16 15,1-22 1040-15,-1 22 208 0,5-41 32 0,-1 16 16 0,-4 25 80 0,12-54 16 16,-6 23 0-16,-6 31 0 0,9-38-768 0,-9 38-160 15,10-47-32-15,-1 8 0 0,3-1-432 0,0-2-80 16,2 2-32-16,0 4 0 0,-14 36-208 0,24-57-32 16,-24 57-16-16,21-38 0 0,-21 38-112 0,0 0-32 15,0 0 0-15,35-35 0 0,-35 35-16 0,0 0 0 16,0 0 0-16,0 0 0 0,0 0-128 0,0 0 128 16,51 0-128-16,-46 10 128 0,1 3-128 0,-2 0 0 15,0-1 0-15,-1 1 0 0,-1 3 0 0,0-4 0 16,-1-4 0-16,-2 0 0 0,-1 1-144 0,-1-3-16 15,-1 2 0-15,-1 0 0 0,-1-2 16 0,2-2 0 16,0 0 0-16,1-2 0 0,-2 2 144 0,-1-1-128 0,-2-2 128 0,0 1-128 16,-4-2 128-16,4 3 0 0,0-3 0 0,2-3 0 15,1 1 0-15,3 1 0 0,1 1 0 16,2 0 0-16,-1 0 0 0,0 0 0 0,0 0 0 0,0 0 0 16,0 0 0-16,48-3 176 0,-48 3-176 0,0 0 192 15,0 0 0-15,58 3 0 0,-58-3 0 0,0 0 0 16,43 9-192-16,-43-9 160 0,0 0-160 0,0 0 160 15,51 4-160-15,-51-4 0 0,0 0 0 0,0 0 0 16,0 0-432 0,54-7-16-16</inkml:trace>
  <inkml:trace contextRef="#ctx0" brushRef="#br0" timeOffset="-34207.48">27608 13438 7359 0,'-1'0'320'0,"0"-3"80"0,1 3-400 0,-2-4 0 16,0 4 0-16,2 0 0 0,-1 0 3184 0,-1 0 544 16,-2 0 112-16,-2 1 32 0,0 1 144 0,-2 2 16 0,-1 0 16 0,2 2 0 15,-2 2-2064-15,2 0-432 0,-2 4-80 0,-1 3 0 16,1 4-800-16,0 0-160 0,-1 6-16 0,0-1-16 0,3 3-112 0,-2 1-32 16,2-2 0-16,0-1 0 15,2 1-192-15,0 1-144 0,2-1 192 0,0 3-192 16,2-3 0-16,1-2 0 0,0-1 0 0,3-1 0 15,0-4 0-15,1 1 0 0,2-3 0 0,0-2 0 16,4-2-400 0,-2-6-48-16,-1 0 0 0,-7-6 0 0,0 0-1136 15,0 0-224-15</inkml:trace>
  <inkml:trace contextRef="#ctx0" brushRef="#br0" timeOffset="-33991">27721 13665 25791 0,'-2'3'1152'0,"0"-2"224"0,1 2-1104 0,0-1-272 16,1-1 0-16,-1 2 0 0,1 1 2304 0,-2 4 384 15,1 5 96-15,0 3 16 0,-2 2-992 0,0 2-192 16,-1-1-32-16,0 0-16 0,2 0-928 0,-2-1-176 16,0 1-32-16,1 1-16 0,0-4-288 0,-1-1-128 15,2-2 128-15,2 0-128 0,-2-3 0 0,2-2 0 16,1-2 0-16,-1-6 0 15,6 2-624-15,-6-2-96 0</inkml:trace>
  <inkml:trace contextRef="#ctx0" brushRef="#br0" timeOffset="-33771.9">27867 13788 18431 0,'0'0'1632'0,"0"1"-1312"0,1 2-320 0,0-3 0 15,1 0 2688-15,0 0 448 0,2 1 112 0,1 1 16 16,-5-2-240-16,0 0-32 0,29 13-16 0,-17-7 0 16,-12-6-1936-16,22 13-384 0,-22-13-80 0,21 15 0 15,-11-9-288-15,-10-6-48 0,15 10-16 0,-8-6 0 16,0 1-224-16,-7-5 0 0,0 0 0 0,0 0 0 16,0 0 0-16,0 0 0 0,46-2-128 0,-46 2-12800 15,0 0-2544-15</inkml:trace>
  <inkml:trace contextRef="#ctx0" brushRef="#br0" timeOffset="-33104.63">28297 13912 2751 0,'-1'0'256'0,"0"0"-256"16,0 0 0-16,1-3 0 0,0 3 2528 0,0 0 464 16,-4-4 80-16,0 2 32 0,0-2 800 0,1 0 144 15,-1 2 48-15,2-2 0 0,2 4-1408 0,0 0-288 16,0 0-48-16,0 0-16 0,0 0-1120 0,0 0-240 16,0 0-32-16,0 0-16 0,43-38-480 0,-43 38-80 0,0 0-32 0,0 0 0 15,0 0-176-15,47-17-32 0,-47 17-128 0,0 0 192 16,0 0-192-16,0 0 0 0,0 0 0 0,46 5 0 15,-40 1 0-15,-1 0 0 0,0 5 0 0,-2 1-160 16,0 1-160-16,-2 2-16 0,-1 1-16 0,-2 2 0 31,-1 5-416-31,-2-1-96 0,-2 4-16 0,3-10 0 0,2-4-432 0,-3 4-96 0,-3 5 0 16,-3 9-16-16,-4 1 224 16,-3-1 48-16,-2-13 16 0,0 6 0 0,2 11 944 0,-2-6 192 0,5-12 0 0,1-8 0 15,4-6 640-15,2-4 112 0,0-2 16 0,3-2 0 16,0-4 464-16,4-2 112 0,1 12 0 0,4-35 16 0,-4 35-448 0,0 0-80 15,20-57-32-15,-20 57 0 0,0 0-160 0,16-44-16 16,-16 44-16-16,25-49 0 0,-25 49-208 0,39-69-32 16,-39 69-16-16,42-63 0 0,-42 63-112 0,36-47-32 15,-36 47 0-15,0 0 0 0,44-42-80 0,-44 42-128 16,0 0 176-16,0 0-176 0,0 0 0 0,52-30 0 16,-52 30 0-16,0 0 0 0,0 0 0 0,0 0 0 15,0 0-192-15,0 0 48 0,38 6-176 0,-36-1-48 16,0 2 0-16,0-1 0 0,-1 1 144 0,-2 2 32 15,-1 1 0-15,-1-4 0 0,-1 4 192 0,0 0-176 16,-2 1 176-16,-1-1-160 0,-1 0 160 0,0-3 0 16,-2 2 0-16,1-6-128 0,0 2 128 0,1-1 0 15,0-1 0-15,1-3 0 0,3 0 0 0,1 0 144 16,1-3-16-16,2 3-128 0,2 0 224 0,0 0-64 16,-2 0-16-16,0 0 0 0,0 0-144 0,0 0 192 0,0 0-192 15,0 0 192-15,0 0-192 0,47-2 0 0,-47 2 144 0,0 0-144 16,0 0 0-16,0 0 0 0,0 0 0 0,0 0 0 31,45 6-368-31,-45-6-80 0,0 0-32 0,0 0-17648 0</inkml:trace>
  <inkml:trace contextRef="#ctx0" brushRef="#br0" timeOffset="-32741.24">28744 13544 19343 0,'2'4'1728'0,"-1"0"-1392"16,1-1-336-16,-1 0 0 0,0-1 3200 0,2 5 560 15,1 2 112-15,5 5 32 0,1 7-1184 0,1 1-224 16,2 4-64-16,-4-3 0 0,3-1-1328 0,-4 0-272 15,1 0-48-15,0-1-16 0,-2-1-320 0,0-1-64 16,1-3 0-16,-3 0-16 0,0 2-208 0,-2-2-32 16,1 3-128-16,-1 0 192 0,-2-3-192 0,0 2 0 15,-2-1 0-15,0 1 0 0,-2 2 0 0,1-2 0 16,-3 1 0-16,0 0 0 0,-1 0 0 0,-1 0 0 0,0-3 0 16,-2-4 0-16,1-1-352 0,-1 0-16 0,0-1 0 0,1-6 0 31,-2-5-480-31,2 1-112 0,0 5 0 0,1 1-16 15,1-1-448-15,3-10-96 0,0-6-16 0,2 4-15456 0</inkml:trace>
  <inkml:trace contextRef="#ctx0" brushRef="#br0" timeOffset="-31540.13">29401 13877 10127 0,'-1'0'896'0,"1"0"-704"16,0 0-192-16,0 0 0 0,0 0 2240 0,0 0 432 16,0 0 80-16,0 0 0 0,0 0 912 0,0 0 176 15,0 0 48-15,0 0 0 0,0 0-1568 0,44-15-304 0,-44 15-64 0,0 0-16 16,39 5-960-16,-39-5-192 0,0 0-32 0,37 1-16 15,-37-1-224-15,0 0-64 0,42 5 0 0,-42-5 0 16,0 0-272-16,42 0-176 0,-42 0 192 0,0 0-192 16,0 0 0-16,48-5 0 0,-48 5 0 0,0 0 0 31,0 0-512-31,0 0-96 0,0 0-32 0,0 0 0 16,0 0-848-16,0 0-176 0</inkml:trace>
  <inkml:trace contextRef="#ctx0" brushRef="#br0" timeOffset="-31323.27">29473 13913 12895 0,'3'8'1152'0,"-1"-5"-928"0,1 1-224 0,-1-1 0 0,1 0 2896 0,-3-3 544 15,0 0 96-15,9 7 32 0,0 2 176 0,2-3 32 16,2 1 16-16,1 2 0 0,-14-9-2560 0,30 12-512 15,-30-12-96-15,31 7-32 0,-31-7-464 0,0 0-128 16,42 3 0-16,-42-3 0 16,0 0-448-16,0 0-144 0,52-18-48 0,-52 18-17200 0</inkml:trace>
  <inkml:trace contextRef="#ctx0" brushRef="#br0" timeOffset="-30873.03">30519 13440 23951 0,'0'4'2128'0,"0"-1"-1696"16,0 0-432-16,0 0 0 0,0 0 2160 0,0 0 336 16,0 4 80-16,0 6 16 0,2 3-336 0,-2 9-64 15,0 3-16-15,-2 0 0 0,1 2-1280 0,-3-1-256 16,2-2-48-16,-2-1-16 0,-1-2-240 0,0-1-48 16,2-4-16-16,-2 0 0 0,1-4-272 0,0-2 0 15,2 0 0-15,-1-7 0 16,2 0-384-16,1-2-128 0,0-2-16 0,0-2-18560 0</inkml:trace>
  <inkml:trace contextRef="#ctx0" brushRef="#br0" timeOffset="-30522.8">30668 13562 10127 0,'-2'6'896'0,"1"-4"-704"0,1 2-192 0,0 0 0 15,-1-2 3168-15,1 1 608 0,-1 3 112 0,0 0 16 16,-1 1 496-16,0 8 80 0,-1 3 32 0,0 3 0 15,0 1-2880-15,1-2-576 0,0 1-112 0,0-3-32 16,1 2-384-16,1-1-80 0,0-2 0 0,1 0-16 16,1-1-256-16,1-2-48 0,2 1-128 0,1-3 192 15,0-5-192-15,3 2 0 0,-9-9 0 0,0 0 0 16,31 8-160-16,-31-8 32 0,0 0 0 0,0 0 0 16,52-24-256-16,-52 24-32 0,0 0-16 0,33-40 0 31,-33 40-144-31,0 0-16 0,27-51-16 0,-27 51 0 0,0 0 160 0,16-54 48 0,-16 54 0 0,0 0 0 0,7-50 400 0,-7 50 0 15,-4-33 0-15,-1 21 0 0,0 0 192 0,-2-1 80 16,-1 3 16-16,-2 1 0 0,0 0 64 0,-2 2 16 16,2 0 0-16,-1 5 0 0,0-2-112 0,0 4 0 15,0 0-16-15,1 4 0 0,2-2-112 0,2 2 0 0,1 0-128 16,3-1 192-16,0 2-192 0,2-1 0 16,4 2-144-16,-4-6 144 15,0 0-576-15,21 10 0 0,-21-10-16 0,0 0-18096 0</inkml:trace>
  <inkml:trace contextRef="#ctx0" brushRef="#br0" timeOffset="-30185.04">31075 13637 13823 0,'0'0'1216'0,"0"2"-960"0,0-2-256 0,0 2 0 16,0 0 2832-16,-2-2 528 0,0 3 96 0,-2 0 32 16,0 4 384-16,-1 0 80 0,-1 4 16 0,-1 3 0 15,-2-2-2688-15,1 4-544 0,1-1-96 0,1-1-32 16,2 0-288-16,2 0-48 0,1 1-16 0,2-2 0 15,0 0-80-15,3-1-32 0,0-4 0 0,-1 3 0 16,4-1-144-16,1-3 0 0,1 2 0 0,1-3 128 16,1 0-128-16,-11-6 0 0,0 0 0 0,46 4 0 15,-46-4 0-15,0 0 0 0,55-13-144 0,-55 13 144 16,0 0-320-16,50-29-16 0,-50 29 0 0,0 0 0 0,0 0 64 0,38-51 16 16,-38 51 0-16,0 0 0 0,4-41 256 0,-4 41 0 15,-6-24 176-15,-1 14-176 0,1 1 384 0,-2 2-16 16,-1-2-16-16,-2 3 0 0,1-2-144 0,-4 2-16 15,1 0-16-15,-3 0 0 0,1 1-176 0,-1 0 0 16,0 2 0-16,0 1 0 16,3 2-448-16,0 0-64 0,-2 2 0 0,0 1-16 15,0 1-688-15,3 2-128 0,-1 0-16 0,3 1-16080 16</inkml:trace>
  <inkml:trace contextRef="#ctx0" brushRef="#br0" timeOffset="-29891.61">30361 14017 17503 0,'-1'0'768'0,"1"0"176"0,0 0-752 0,0 0-192 0,0 0 0 0,0 0 0 16,0 0 3872-16,0 0 736 0,0 0 160 0,54 0 32 15,-54 0-2000-15,57 3-400 0,-57-3-80 0,61 5-16 16,-61-5-1008-16,66 4-208 0,-26-2-32 0,1 0-16 16,2 0-512-16,0 1-96 0,-1-3-32 0,0 0 0 15,-1 0-272-15,-1-3-128 0,-2 1 0 0,-38 2 128 16,60-2-128-16,-60 2-256 0,49-4 64 0,-49 4 16 31,46-2-448-31,-46 2-80 0,0 0-32 0,46 4 0 0,-46-4-112 0,0 0-32 0,0 0 0 0,0 0-18320 16</inkml:trace>
  <inkml:trace contextRef="#ctx0" brushRef="#br0" timeOffset="-29506.4">30764 14096 5519 0,'-2'5'496'0,"0"-5"-496"15,4 0 0-15,-1 1 0 0,0 1 3456 0,0-2 576 16,1 2 128-16,0 0 32 0,3 2 864 0,0 1 160 0,0 5 32 0,1 0 16 16,-1-2-3360-16,-1 2-688 0,-2-2-128 0,-1 3-16 15,1-1-512-15,-2-1-112 16,0 0 0-16,-2 1-16 0,0 0-240 0,0-1-64 0,-1-2 0 0,-1-1 0 16,2 3-128-16,-1-3 0 0,2-2 0 0,0-1 0 15,1 1 0-15,0-1 0 0,1-1 0 0,0-1 0 16,2 2 0-16,1-1 0 0,-1 0 0 0,1 0-176 15,0 0 176-15,1 0 0 0,0 3 0 0,0-4 0 16,1 3 0-16,-1 1 0 0,0-2 0 0,1 0 0 16,1 0 0-16,2 1 0 0,-9-4 0 0,0 0 0 15,31 9 0-15,-31-9 0 0,0 0 0 0,43 0-128 16,-43 0 0-16,0 0 0 0,47-9 0 0,-47 9 0 16,0 0-320-16,0 0-64 0,50-18-16 0,-50 18 0 15,0 0-496-15,0 0-112 0,0 0-16 16,0 0-16656-16</inkml:trace>
  <inkml:trace contextRef="#ctx0" brushRef="#br0" timeOffset="-29288.13">31007 14180 17503 0,'-2'7'768'0,"1"-3"176"0,1 1-752 0,0-1-192 15,-1-1 0-15,1 0 0 0,0-1 3824 0,-1 5 720 16,1 2 160-16,-2 4 32 0,1 3-2000 0,0 0-400 15,-2 2-80-15,2-1-16 0,-1-1-1264 0,-1 0-256 16,1 2-48-16,-2-2-16 0,3-3-304 0,-2 0-64 0,2 2-16 0,-1-3 0 16,-1 1-272-16,2 0 0 15,-2 0 0-15,2-1 0 0,0 1-144 0,0-2-96 0,-1 0-16 0,1-4 0 32,1 2-576-32,0-3-112 0,1 0-16 0,1-2-18096 0</inkml:trace>
  <inkml:trace contextRef="#ctx0" brushRef="#br0" timeOffset="-28873.72">31583 13960 18143 0,'-4'2'384'0,"3"-2"96"0,1 0 16 0,0 1 16 0,1-1-512 0,-1 3 0 16,1-3 0-16,1 0 0 0,1 2 3296 0,1 0 544 0,2 3 128 0,2-4 0 16,1 4-1376-16,1-2-288 0,-10-3-48 0,21 4-16 15,-21-4-1472-15,21 6-320 0,-21-6-48 0,0 0-16 16,33 4-256-16,-33-4-128 0,0 0 128 0,0 0-128 16,33 6 0-16,-27-3 0 0,-1-1-144 0,0-2 144 31,-5 0-784-31,0 0-48 0,0 0-16 0,0 0-16896 0</inkml:trace>
  <inkml:trace contextRef="#ctx0" brushRef="#br0" timeOffset="-28691.59">31548 14127 19343 0,'6'2'848'0,"-6"-2"192"0,0 0-832 0,0 0-208 0,0 0 0 0,0 0 0 0,0 0 2400 0,0 0 432 15,40-2 96-15,-40 2 16 0,0 0-576 0,39-3-96 16,-39 3-32-16,30 0 0 0,-30 0-1552 0,26 3-320 16,-16-1-64-16,-1-2-16 15,-9 0-1232-15,0 0-240 0,0 0-48 0,33 1-14880 16</inkml:trace>
  <inkml:trace contextRef="#ctx0" brushRef="#br0" timeOffset="-28118.72">31990 13887 30639 0,'1'0'672'0,"1"0"144"0,1 0 16 0,-2 0 32 0,0 0-688 0,-1 2-176 0,3-2 0 0,-2 0 0 15,3 4 2240-15,-1-2 432 0,2 0 80 0,0 3 0 16,0-4-1792-16,0 3-384 0,0 1-64 0,-1-4 0 16,0 1-256-16,0 1-32 0,1 0-16 0,2 0 0 15,0 1-80-15,-1-1-128 0,2 1 176 0,-2-1-176 16,2 0 128-16,-8-3-128 0,19 9 0 0,-8-7 0 16,0 2 0-16,0 0 0 0,1-1 0 0,-1 2 0 15,1-1-320-15,0-1 16 0,0 0 16 0,-1 1 0 16,-1 1-64-16,-3 2-16 0,0 0 0 0,-2-1 0 15,-2 2-192-15,-1 0-32 0,-2 2-16 0,-2 1 0 16,-1 0-432-16,-3 0-96 0,-3 3-16 0,-2 1 0 16,0-2-256-16,-4 0-48 0,1 3-16 0,-3-2 0 15,1 0 160-15,-1-2 32 0,0 4 0 0,-3-6 0 0,0 3 768 0,-1-1 144 16,3-3 48-16,-1-3 0 0,3-2 688 0,1-1 144 16,3-3 16-16,1 0 16 0,3-2 0 0,2 1 0 15,1-3 0-15,3-1 0 0,2 5 400 0,0 0 80 16,0 0 0-16,0 0 16 0,0 0 368 0,0 0 64 15,0 0 0-15,39-42 16 0,-39 42-288 0,0 0-64 16,0 0-16-16,0 0 0 0,46-16-528 0,-46 16-96 16,0 0-32-16,36-3 0 0,-36 3-64 0,28 4-16 15,-13 1 0-15,0 2 0 0,-1 0-80 0,-1 1-32 0,0 6 0 16,-2-4 0-16,0 5-272 0,-1-3 160 0,-2 2-160 0,0 0 128 16,-3 0-128-16,0 1 0 0,0-3 0 0,-3 2 0 15,1-4 0-15,-2 0 0 0,0-2-160 0,-1 1 160 31,0-2-560-31,0-4-16 0,0-2 0 0,-1-1-12288 0,2-1-2480 0</inkml:trace>
  <inkml:trace contextRef="#ctx0" brushRef="#br0" timeOffset="-27639.93">32541 13924 35295 0,'1'0'768'0,"1"1"176"0,-1-1 16 0,0 3 48 0,-1-3-816 0,0 0-192 16,0 2 0-16,0 2 0 0,1 0 1424 0,-1 2 240 15,0 2 64-15,0 3 0 0,0-2 0 0,-1 3 0 16,0 1 0-16,-2-1 0 0,1 4-1264 0,-2-3-240 16,0 0-48-16,1 0-16 0,-1-1-160 0,0-2 0 15,1-1 0-15,-1 0 0 0,1-1 0 0,2-2 0 16,-1 0 0-16,2 0 0 15,-2 1-960-15,2-5-64 0,2 4 0 0,0-2-16 0,1-2 832 0,-1 2 208 16,2-1 0-16,0-3 0 0,-1 1 768 0,2 1 192 16,0-2 32-16,-1 0 16 0,-2 0-832 0,3 0-176 15,0 2 0-15,0-2 0 0,1 2 0 0,2-2 0 16,-3 3 0-16,2-3 0 0,2 1 0 0,-2 1 192 0,1 1-48 0,-1 0 0 31,0 1-608-31,0 1-128 0,-1 2-32 0,1 0 0 0,-1 1 624 0,1-1 192 0,-1 0 0 0,-1 2 0 16,0-2-192-16,-2 2 0 0,2-3 0 0,0 4 128 15,-2-3-128-15,0 2 0 0,0-1 0 0,-4-1 0 16,2 0 0-16,-2-1-192 0,-1 0 64 0,0 1 128 16,-2-1 400-16,-1 0 208 0,0-2 32 0,-1 2 16 31,1-4-1664-31,-2 2-336 0,-1 0-64 0,1-1 0 0,1 0 736 16,-3-3 160-16,1 2 16 0,0-2 16 0,2 0-224 0,0 0-64 15,-2-2 0-15,0-2 0 0,0-2-1968 0,1 0-400 16</inkml:trace>
  <inkml:trace contextRef="#ctx0" brushRef="#br0" timeOffset="-27255.97">32558 13889 10127 0,'-1'0'448'0,"1"0"96"0,0 0-544 0,-1 0 0 0,1 0 0 0,0 0 0 16,0 0 1760-16,1 0 240 0,0 0 48 0,1 0 16 15,-2 0 1200-15,0 0 224 0,0 0 48 0,0 0 16 16,0 0-1008-16,0 0-208 0,42-6-32 0,-42 6-16 16,0 0-1072-16,38-6-192 0,-38 6-64 0,35-4 0 15,-35 4-272-15,43-6-64 0,-43 6-16 0,48-6 0 16,-48 6-240-16,48-10-48 0,-48 10-16 0,47-9 0 16,-47 9-304-16,44-12 0 0,-44 12 0 0,0 0 0 15,60-22-272-15,-60 22-112 0,0 0-32 0</inkml:trace>
  <inkml:trace contextRef="#ctx0" brushRef="#br0" timeOffset="-7614">20441 8458 5519 0,'0'0'496'0,"0"0"-496"16,0 0 0-16,0 0 0 0,0 0 1712 0,0 0 240 15,10-37 48-15,-10 37 16 0,0 0 1280 0,14-53 256 16,-14 53 48-16,4-30 16 0,-4 20-912 0,-2 2-176 16,0-1-32-16,-2 4-16 0,-1 3-832 0,0 2-176 15,-2 1-16-15,-2 4-16 0,-1 2-800 0,-1 4-176 16,0 0-16-16,0 2-16 0,-1 2-192 0,-2 1-48 16,0 6 0-16,-3 0 0 0,-1 3-192 0,-1 3 144 15,-1 1-144-15,-1 1 128 0,1-2-128 0,-1 3 0 16,-3 4 0-16,-1-1 0 0,-2 1 0 0,3-6 0 15,3-1 0-15,3-6-176 0,3-4 176 0,2-6 0 0,2-4-144 0,3-2 144 16,1 1 0-16,1-5 0 0,1-2-144 0,2-2 144 16,1-2 0-16,0-2-128 0,2 6 128 0,-1-23 0 15,1 9-128-15,1-2 128 0,-1 1 0 0,1-3 0 16,-1 4-128-16,-1-3 128 0,2 4 0 0,-1-2 0 16,-1 3 0-16,1 2 0 0,-1 1 0 0,-1 2 0 15,1 3 0-15,0 2 0 0,-1 2 0 0,-1 0 0 16,1 2 0-16,-3 2 0 0,1 2 0 0,-2 1 144 15,0 4 16-15,-2 3 0 0,1 1 0 0,-1 1 0 16,1 4-160-16,-2 1 128 0,2-1-128 0,-1-2 128 16,2 2-128-16,2-2 0 0,3-2 0 0,1-1 128 15,4-1-128-15,2-5 0 0,2-3 144 0,0-3-144 16,-8-3 0-16,0 0 0 0,43 4 0 0,-43-4 0 16,0 0 0-16,54 9 0 0,-54-9 0 0,36 10 0 0,-19-4 0 0,-17-6 0 15,34 10 0-15,-34-10 0 0,0 0-336 16,57 2 16-16,-57-2 0 0,0 0 0 15,68-18-896-15,-68 18-160 0,54-35-32 0,-54 35-15632 16</inkml:trace>
  <inkml:trace contextRef="#ctx0" brushRef="#br0" timeOffset="-6534.77">26829 8373 11967 0,'0'0'1072'16,"0"0"-864"-16,0 0-208 0,0 0 0 16,0 0 2272-16,0 0 416 0,0 0 64 0,0 0 32 0,0 0 96 0,0-45 32 15,0 45 0-15,-4-6 0 0,1 6-1200 0,-1 4-240 16,-1 3-64-16,0 2 0 0,-1 3-512 0,-1 1-96 15,-1-1-32-15,-1 4 0 0,-3 0-256 0,0 3-64 16,-2 0-16-16,1 0 0 0,-1 1-192 0,-1 2-48 16,-1 3 0-16,-2 1 0 0,0 1-192 0,-1 1 0 15,0-2 0-15,2 0 0 0,2-2 0 0,3-2 0 16,0-2 0-16,4-2 0 0,0-1-128 0,3-5 128 16,0-2 0-16,2 0 0 0,2-2-224 0,-2 0 64 15,1 0 16-15,-1-1 0 0,2-5-112 0,-2 2 0 16,2-3-16-16,0 1 0 15,0-2-256-15,1-2-48 0,0 1-16 0,0 1 0 16,0 0 0-16,0 0 0 0,0 0 0 0,0 0 0 0,6-45 272 0,-6 45 48 16,0 0 16-16,0 0 0 0,22-47 256 0,-22 47 128 0,0 0-128 15,0 0 192-15,0 0 320 0,22-50 48 0,-22 50 16 16,0 0 0-16,0 0-96 0,0 0-16 0,0 0 0 0,0 0 0 16,0 0-48-16,0 0-16 0,0 0 0 0,0 0 0 15,-3-7-48-15,1 15-16 0,1 3 0 0,0-1 0 16,0 0-80-16,1 0 0 0,-1 2-16 0,1 0 0 15,0-2-96-15,1 0-16 0,-1 1 0 0,2-3 0 16,1-2-128-16,0 0 0 0,2-2 0 0,0-2 0 16,-5-2 0-16,0 0-144 0,0 0 144 0,0 0-208 15,46-13-112-15,-46 13-32 0,0 0 0 0,46-21 0 16,-46 21-160-16,0 0-48 0,62-25 0 16,-62 25-11552-16,52-20-2320 0</inkml:trace>
  <inkml:trace contextRef="#ctx0" brushRef="#br0" timeOffset="-3685.23">953 16226 11055 0,'0'0'976'0,"0"0"-784"16,2 0-192-16,-2 0 0 0,-2 0 1952 0,2 0 352 16,0 3 64-16,2-2 0 0,-1 2 768 0,0 3 160 15,2 0 32-15,-2 0 0 0,1 3-1280 0,2 2-240 16,0 4-48-16,-1-3-16 0,0 4-880 0,2 0-176 15,0 4-48-15,0 1 0 0,0 1-272 0,0 3-64 16,1 4-16-16,-1-1 0 0,1 2-96 0,-2 3 0 16,-1 3-16-16,-1-1 0 0,-1 3-176 0,1-1 128 15,1 1-128-15,-1-3 128 0,2 1 48 0,0-3 0 16,-1-4 0-16,1-7 0 0,-1-6-176 0,-2 0 0 16,1-4 0-16,-1-5 0 0,2-1 0 0,-3-3 0 0,1-3 0 15,-1 0 0-15,-1-3 128 0,0-1-128 0,-1-2 0 16,0-3 128-16,0-1 0 0,2 10-128 0,0 0 192 15,-9-53-64-15,9 53-128 0,-10-54 192 0,4 19-192 0,0 1 192 16,-2-1-192-16,0 3 0 0,0-3 144 0,-2 2-144 16,0-1 0-16,-1 1 0 0,1 3 0 0,-1-1 128 15,0 3-128-15,0 3 144 0,0 2-144 0,0 2 160 16,1 5 0-16,1-3 0 0,-1 5 0 0,3 0 0 16,1 4-16-16,1 0 0 0,3 1 0 0,1 2 0 15,2 1 32-15,1-1 0 0,1 4 0 0,2-2 0 16,0 1 0-16,1 2 0 0,3 0 0 0,-9 2 0 15,0 0-176-15,35-5 128 0,-22 5-128 0,1-1 128 16,1 2-128-16,1-1 0 0,1 3 0 0,0-3 0 16,5 0 0-16,-3 2 0 0,1 2 0 0,0-2 0 15,0 2 0-15,-4 2 0 0,0-2 0 0,-3 2 0 0,0 3 0 16,-5-3-144-16,0 4 144 0,-3-3-160 0,-1 2 160 0,-2 0-208 16,-2 2 80-16,-2 0 128 0,-2 0-160 0,-2 1 160 15,-2 1 0-15,0-3-144 0,-4 2 144 0,-1 0 0 16,-2-2 0-16,0 0 0 0,2-1 0 0,-2 0 0 15,0-3 0-15,-1 1 0 0,-2-1-160 0,2-2 160 16,0 1-192-16,4-5 192 0,1 4-304 0,3-4 48 16,3-3 16-16,2 2 0 0,3-1-16 0,0-2-16 15,1-2 0-15,-1 6 0 16,0 0-368-16,0 0-80 0,0 0-16 0</inkml:trace>
  <inkml:trace contextRef="#ctx0" brushRef="#br0" timeOffset="-2651.92">1547 16137 18431 0,'0'0'1632'16,"0"0"-1312"-16,0 0-320 0,0 0 0 0,1-2 1680 0,-1 1 272 0,1 1 48 0,-1-3 16 15,2 0 544-15,-1-4 128 0,-1 5 0 0,1-2 16 16,-1 4-992-16,0-2-208 0,0 2-32 0,0 0-16 16,0 0-720-16,0 2-144 0,-1 1-16 0,0 0-16 15,-1 1-48-15,1-1-16 0,0 3 0 0,-3 0 0 16,2-2-208-16,-1 2-32 0,-2 0-16 0,0 0 0 16,-1 0-48-16,0 1-16 0,-3 0 0 0,-1-1 0 15,2 3-48-15,-2-2-128 0,-2 3 192 0,0-1-64 16,0 1-128-16,0 0 0 0,2-2 0 0,0 2 128 15,1 2-128-15,1-2 0 0,1 3 0 0,1-5 0 16,3 2 0-16,0-2 0 0,1 3 128 0,0-1-128 16,2 0 0-16,3-2 0 0,-1 2 144 0,3 0-144 15,1-1 0-15,2 1 0 0,-1-3 0 0,2 2 128 0,1-3-128 0,-2-2 0 16,4 2 0-16,-1-4 0 0,1-2 0 0,-1 0 0 16,-1 0 0-16,0 0 0 0,0-2 0 0,1-2 0 15,-11 4 0-15,0 0-128 0,0 0 128 0,36-6 0 16,-29 6-144-16,1 2 144 0,-3 2-192 0,-2 0 48 15,1-2 0-15,-1 4 0 0,-1 1 144 0,-1-1-208 16,0-3 80-16,-1 4 128 0,2-1-176 0,-4 0 176 16,1 1-128-16,0 0 128 0,0-1-192 0,0-4 64 15,-2 2 0-15,1 0 0 0,0-2-64 0,0 1 0 16,1 0 0-16,1-1 0 0,-2 0 192 0,2 1-192 16,0-3 192-16,0 3-192 0,2-3 192 0,-1 3 0 15,0-3 0-15,0 0-128 0,1 0 128 0,0 0-128 16,2-3 128-16,-2 1-128 0,2 1 128 0,0-2 0 15,-2 3 0-15,2 0 0 0,-2 0 0 0,1 0 0 0,-1 3 0 16,1-2 0-16,-1 1 0 0,1 4 0 0,0-2 128 16,0 1-128-16,1 2 0 0,-3 2 144 0,1-3-144 0,0 2 0 15,-1 0 144-15,0 2-144 0,-1-4 0 0,-1 4 144 16,1-1-144-16,-3 2 128 0,0 2-128 0,-1-2 128 16,0 2-128-16,-2 0 0 0,0 0 0 0,-2 2 0 15,1 1 0-15,-3-1 0 0,0 1 0 0,-1 0 0 16,1 0 0-16,-1-2 128 0,1 1-128 0,0-2 128 15,0 2 16-15,2-3 0 0,2 1 0 0,1-3 0 16,1 0-16-16,0 0-128 0,3-2 192 0,1 2-64 16,0-4 0-16,2 0 0 0,1 1 0 0,2-4 0 0,-1 1-128 15,0-2 0-15,4 1 0 0,-1-2 128 16,3-1-128-16,-2 0 0 0,-2-1 0 0,1-2 0 0,6 1-384 0,-13 2 0 16,0 0 0-16,44-17 0 15,-44 17-432-15,0 0-80 0,51-23-32 0</inkml:trace>
  <inkml:trace contextRef="#ctx0" brushRef="#br0" timeOffset="-2051.39">2027 16210 3679 0,'-4'3'320'0,"3"1"-320"0,0-2 0 0,-1-2 0 0,2 1 2880 0,0 2 496 16,0-3 96-16,0 2 32 0,0-1 608 0,0 3 128 16,3 2 32-16,-1 1 0 0,-1 1-1696 0,3 0-336 15,0 3-64-15,1 1 0 0,0 2-1248 0,0 2-240 16,0 5-48-16,0-1-16 0,-2-1-176 0,2 5-16 16,-2-4-16-16,0 4 0 0,1 5-160 0,0-1-16 15,0 1-16-15,-3 0 0 0,1 2-224 0,0-2 0 16,-1 2 128-16,0-2-128 0,-1 0 0 0,-1-1 0 15,1 3 0-15,0-5 0 0,-1 1 0 0,-2-7-192 16,2 0 192-16,0-5-160 16,-1-3-288-16,2-4-48 0,0-2-16 0,0-4 0 15,0-2-288-15,2-4-64 0,0-2-16 0,-2 6 0 16,0 0-1888-16,0 0-384 0,16-59-80 0,-16 59-10720 0</inkml:trace>
  <inkml:trace contextRef="#ctx0" brushRef="#br0" timeOffset="-1683.15">2323 16328 10127 0,'3'-1'448'0,"-2"-2"96"0,0 3-544 0,-1 3 0 0,0-2 0 0,-1 1 0 16,0 2 4096-16,0 2 720 0,-3 7 144 0,0 1 32 15,-1 6-1296-15,-1 5-256 0,-1 3-48 0,1 1-16 16,-2 3-2176-16,2-1-432 0,1 1-96 0,0-1-16 16,1 1-304-16,1-3-64 0,0 0-16 0,3-2 0 15,1-3-112-15,3-3-32 0,1-1 0 0,4-5 0 0,-1-3-128 0,2-6 0 16,3-2 144-16,-2-4-144 0,2-3 0 0,-13 3 0 15,0 0 0-15,51-35 0 0,-51 35 0 0,0 0 0 16,56-66 0-16,-56 66-128 0,34-54 128 0,-34 54-192 16,28-60 192-16,-28 60-192 15,0 0-176-15,19-73-32 0,-19 73-16 0,0 0 0 0,-3-59 48 0,-4 45 16 16,0 2 0-16,-2 2 0 0,1 4 352 0,-3 0 0 16,-2-1 0-16,-2 4 0 0,2 0 320 0,-2 3 96 15,0-3 16-15,0 3 0 0,0-4-48 0,1 1 0 16,-1 3 0-16,1-3 0 0,2 3-192 0,-2 0-32 15,3 0-16-15,0 0 0 0,3 0-144 0,1 1 0 16,3 1 0-16,2-2 128 0,2 0-128 0,2-2 0 16,3 1 0-16,1-2 0 0,-6 3-208 0,0 0-80 0,0 0-16 15,44-22 0 1,-44 22-368-16,0 0-80 0,50-25-16 0,-50 25-17760 0</inkml:trace>
  <inkml:trace contextRef="#ctx0" brushRef="#br0" timeOffset="-1316.36">2746 16365 17503 0,'-2'6'1552'0,"-1"-2"-1232"0,1 0-320 0,-1-2 0 16,1 0 4016-16,-2 5 736 0,-2-1 160 0,-3 7 16 15,0 4-2416-15,-5 4-480 0,3-2-112 0,1 0 0 16,1-1-1152-16,3 2-208 0,2-4-48 0,2-1-16 0,1 1-240 0,1-2-32 16,1 1-16-16,3-3 0 0,1 2-208 0,1 0 128 15,1-1-128-15,2 0 0 0,2 0 0 0,0-3 0 16,3-2 0-16,-1 0 0 0,2-2 0 0,0 0 0 15,1-6 0-15,-4 0 0 0,0 0 0 0,0-2 0 16,-12 2 0-16,0 0-160 16,0 0-208-16,43-35-32 0,-43 35-16 0,0 0 0 15,0 0-16-15,15-54 0 0,-15 54 0 0,0 0 0 0,-6-45 64 0,6 45 16 16,0 0 0-16,-15-41 0 0,8 29 192 0,-1 2 160 16,2 3-208-16,-3-4 80 0,-1 1 320 0,-2 2 64 15,0 0 0-15,-2-2 16 0,2 3 48 0,-2 1 0 16,1 0 0-16,0 0 0 0,1 2-64 0,-1-2 0 15,2 2 0-15,0-1 0 0,1 4-112 0,2-4-16 16,-1 4-128-16,3-2 192 0,0 0-192 0,1 0 0 16,2 1 0-16,2-3 0 0,1 2-256 0,1 0-80 0,2-4-32 15,2 3-12240-15,-5 4-2464 16</inkml:trace>
  <inkml:trace contextRef="#ctx0" brushRef="#br0" timeOffset="-801.22">3100 16485 7359 0,'-2'10'656'0,"-1"-4"-528"16,2-2-128-16,0 1 0 0,-1-4 1280 0,2 1 208 15,0 2 48-15,-1-1 16 0,1 3 2048 0,0 1 416 16,0 2 80-16,1-2 0 0,1-1-1216 0,0-1-256 0,2-1-64 0,1-1 0 16,0-2-1200-16,0 1-240 15,0-2-48-15,1-2-16 0,0 1-544 0,1-2-96 0,2 1-32 0,1 0 0 16,1 0 64-16,0 2 0 0,2-3 0 0,-1 3 0 15,0 0-128-15,2 3 0 0,-1-1-16 0,0 2 0 16,-3-1-304-16,0 0 128 0,0 1-128 0,-1-2 0 16,0 2 0-16,0 0 0 0,-1 1 0 0,0-4 0 15,0 3-480-15,-1-2-160 16,0 1-16-16,-1-3-12272 0,0 0-2432 0</inkml:trace>
  <inkml:trace contextRef="#ctx0" brushRef="#br0" timeOffset="-117.66">3577 16466 10127 0,'-1'-2'896'0,"0"1"-704"0,1 1-192 0,0-3 0 15,1 1 2000-15,0 0 368 0,2-4 80 0,-1 0 16 16,-2 6 896-16,0 0 176 0,0 0 48 0,0 0 0 16,41-48-1392-16,-41 48-272 0,0 0-48 0,32-13-16 15,-19 13-944-15,-2 4-192 0,0-1-32 0,1 3-16 16,-1 1-416-16,2 2-64 0,2 3-32 0,-3 2 0 15,-1 1-160-15,0-2 0 0,0 3 0 0,-2 3 0 0,1 0 0 0,-4-1 0 16,-1-2 0-16,-1 1 0 0,-1 2-272 0,-1 0-48 16,-2 0 0-16,-2 2 0 15,0-1-432-15,-4 1-80 0,-4 1-32 0,-2 1 0 16,-2-1-160-16,-1 0-16 0,-2 0-16 0,-2-3 0 0,2 0 592 0,-3-6 112 16,2 2 32-16,-2-1 0 0,2-4 928 0,2-2 192 15,0-2 32-15,3-2 16 0,2-1 48 0,1-3 0 16,2-5 0-16,2-3 0 0,1 0-336 0,1-2-64 15,4 10-16-15,0 0 0 0,0 0-96 0,7-57-32 16,-7 57 0-16,0 0 0 0,0 0 32 0,29-55 0 16,-29 55 0-16,0 0 0 0,0 0 0 0,51-32 0 15,-36 30 0-15,1 2 0 0,1 0-128 0,1 0 0 16,1 1-16-16,0 4 0 0,1 1-240 0,-2-2 176 0,0 4-176 16,0 0 160-16,-1 4-160 0,1-2 0 0,-3 2 0 15,-2 1 0 1,-1-3-448-16,0 0 0 0,-1 1-16 0,-3-4 0 15,2 2-272-15,-2-3-48 0,-2-2-16 0,0-1-11680 0,0 0-2320 0</inkml:trace>
  <inkml:trace contextRef="#ctx0" brushRef="#br0" timeOffset="333.96">4105 16856 22111 0,'3'-1'976'0,"-2"-2"208"0,2-3-944 0,-2 2-240 16,0 2 0-16,0-2 0 0,2 0 2624 0,-3 4 464 16,0 0 112-16,0 0 0 0,31-73-880 0,-31 73-176 0,0 0-32 0,31-77-16 15,-31 77-1264-15,0 0-256 0,29-77-64 0,-29 77 0 16,0 0-208-16,29-69-48 0,-29 69-16 0,0 0 0 15,24-55-112-15,-24 55-128 0,0 0 176 0,0 0-176 16,30-59 128-16,-30 59-128 0,0 0 0 0,0 0 0 16,0 0 0-16,0 0 0 0,0 0 0 0,0 0 0 31,0 0-432-31,0 0-80 0,0 0-32 0,0 0-12256 0,0 0-2432 0</inkml:trace>
  <inkml:trace contextRef="#ctx0" brushRef="#br0" timeOffset="582.2">4008 16517 12831 0,'0'0'272'0,"0"-2"64"0,1 0 16 0,0 2 32 0,0-2-384 0,1 1 0 16,1 1 0-16,4-3 0 0,2-1 5168 0,5 2 960 16,-14 2 192-16,31-2 32 0,-15 6-3664 0,-2 3-720 15,-1 3-160-15,0 2-16 0,-1 1-960 0,0 2-176 16,2 1-32-16,-1 3-16 0,0 1-352 0,0-2-64 15,1 2 0-15,0-1-16 0,-2-1-176 0,0-1 0 16,-2 1 0-16,1-2 128 0,1 0-128 0,-3 0 0 16,1 0 0-16,-2-1 0 0,-2-3 0 0,-2-2 0 15,1 3-160-15,-2-6 160 16,0 2-768-16,-1-3-48 0,1 0-16 0,-2-2-11936 16,-1-1-2400-16</inkml:trace>
  <inkml:trace contextRef="#ctx0" brushRef="#br0" timeOffset="1785.6">4688 16479 3679 0,'-3'2'320'0,"1"-2"-320"0,-1-2 0 0,2 2 0 16,0 0 1760-16,0 0 288 0,-1 0 48 0,0-3 16 15,-3 2 1952-15,0-1 400 0,-2-1 80 0,-1-1 0 16,3 1-1216-16,-1 0-256 0,2-1-64 0,1 2 0 16,1 1-1632-16,1 1-336 0,0 0-64 0,1 0-16 0,0 0-368 0,1 1-80 15,3 3 0-15,0 1-16 0,1-2-112 0,-1 4 0 16,4 1-16-16,1-3 0 0,-2 1-112 0,3 3-32 15,3 0 0-15,2 1 0 16,3-1-224-16,0 0 128 0,1 1-128 0,-1 0 0 16,1-4 0-16,1 1 0 0,1 2 0 0,-3-3 0 0,1 0 0 0,-2 1 0 15,-2-1 0-15,-2 0 0 0,0 0 0 0,-3-2 0 16,-3 2 0-16,-1-2-160 0,-1 0 160 0,-2 0-160 16,-1-2 160-16,-1 0-160 0,-1 1 160 0,-1-2 0 15,0 1 0-15,-1 0-128 0,-2-1 128 0,0 0 0 16,0 2-144-16,-2-2 144 0,0 1-128 0,-1 1 128 15,-1-2-160-15,0 1 160 0,-2-2 0 0,1 3 0 16,0-2 0-16,-1 2 0 0,1-3 0 0,-3 2 0 16,0-1 192-16,0 2-192 0,-1-1 176 0,1 2-176 15,0-3 160-15,-2 4-160 0,3-4 176 0,-2 4-176 16,4-1 192-16,-1-1-192 0,1 0 208 0,0 0-64 16,2 0-16-16,1 1 0 0,1 0-128 0,1-2 128 15,0 1-128-15,1 1 128 0,1-2-128 0,0 2 0 16,0-2 0-16,-1 2 0 0,1 0 0 0,0-2 0 0,1 2-192 0,0-4 192 31,1 2-624-31,0-2 0 0,0 0 0 0,0 0 0 16,1 1-192-16,0-1-32 0,2 3-16 0,1-3-17856 0</inkml:trace>
  <inkml:trace contextRef="#ctx0" brushRef="#br0" timeOffset="2073.9">4706 16877 13823 0,'0'-3'608'0,"0"2"128"0,0 1-592 0,0-2-144 16,0 2 0-16,0 0 0 0,2-4 2944 0,0 2 544 16,0-1 112-16,2-1 32 0,2 1-112 0,2-2-32 15,0 1 0-15,1 0 0 0,1 2-2096 0,0 1-432 16,2-2-64-16,1 3-32 0,0 0-400 0,0-2-80 15,-1 0 0-15,2 2-16 0,-1-2-224 0,2-1-144 16,-1 2 192-16,-2-1-192 0,-1-1 0 0,0 0 0 16,2-1 0-16,-13 4 0 0,0 0-256 0,33-16-64 15,-33 16-16-15,0 0 0 16,0 0-1072-16,40-34-192 0</inkml:trace>
  <inkml:trace contextRef="#ctx0" brushRef="#br0" timeOffset="2473.23">5242 16510 11967 0,'-6'0'528'0,"3"-3"112"0,1 3-512 0,-1 0-128 16,1 0 0-16,0-2 0 0,0 0 2832 0,-1 2 544 16,-1-2 96-16,-3 0 32 0,0 0 416 0,1 2 96 15,1 4 16-15,0 0 0 0,2 4-2448 0,1 2-496 16,1 3-80-16,1-1-32 0,1 4-336 0,0 3-80 15,2 3-16-15,-1 0 0 0,2-2-240 0,1 2-48 16,-2 3-16-16,1-3 0 0,1 0-240 0,-1-1 144 16,0 2-144-16,-1-4 128 0,0-4-128 0,0 1 0 15,1-3 0-15,-1-2 0 16,0 0-448-16,1-1 0 0,0-4-16 0,-1 0 0 16,1-2-496-16,1-4-80 0,0 0-32 0,0 0-17360 0</inkml:trace>
  <inkml:trace contextRef="#ctx0" brushRef="#br0" timeOffset="2824.09">5394 16633 21183 0,'5'4'944'0,"-3"0"192"0,1 1-912 0,-2-2-224 0,-1 0 0 0,0 1 0 16,0-1 2880-16,1 6 512 0,-1 5 128 0,0 4 0 16,0 7-1264-16,-1-3-256 0,1-2-48 0,0 1-16 15,0 1-1264-15,0-2-256 0,2-2-48 0,1-1-16 16,1-1-192-16,2-4-32 0,2-2-128 0,2-4 192 15,1 0-192-15,3-6 0 0,0-2 0 0,2-2 0 16,-16 4 0-16,0 0 0 0,53-38 0 0,-53 38 0 16,36-45 0-16,-36 45-160 0,31-50 160 0,-31 50-128 15,0 0-192-15,29-73-16 0,-29 73-16 0,0 0 0 16,0 0-416-16,0-60-96 0,-5 50-16 0,-1 4 0 16,-2 0 400-16,-2 3 80 0,-1 2 16 0,-3 2 0 0,0 4 1184 0,-2 0 240 15,0 0 48-15,-1 3 16 0,0 0-416 0,-1 2-96 16,0-1-16-16,0 1 0 0,1-3-240 0,0 2-48 15,2-5-16-15,1 2 0 0,2-1-272 0,0 0 0 16,2 0 0-16,1-2 0 0,3 0 0 0,2-3 0 16,4 0-192-16,1 0 48 15,3-5-256-15,-4 5-48 0,0 0-16 0,0 0 0 16,37-29-608-16,-37 29-112 0,0 0-32 0,46-40-15936 0</inkml:trace>
  <inkml:trace contextRef="#ctx0" brushRef="#br0" timeOffset="3824.33">5834 16333 8287 0,'1'0'736'0,"1"0"-592"16,-2 0-144-16,1-3 0 0,0 3 1664 0,0 0 288 15,2-2 64-15,0 1 16 0,2 1 1632 0,2-3 336 16,-1 1 64-16,0 0 16 0,0 2-1408 0,-1-2-288 16,0 1-48-16,-1-1-16 0,1 1-1312 0,0 1-272 15,0 0-48-15,-1-2-16 0,3 1-416 0,0 1-96 16,0-3-16-16,1 3 0 0,-1 3-144 0,1 0 128 15,-1 1-128-15,-1 2 128 0,1 0-128 0,-4 3 0 16,1 2 0-16,-3 1 0 0,0 1 0 0,1-3 0 16,-4 5 0-16,0-3 0 0,-1 0 0 0,1-2 0 15,-2 3 128-15,1 0-128 0,-1-3 0 0,-2 2 0 0,0 3 0 0,-2-2 0 16,1-2 0-16,-1 0 0 0,1-1 0 0,-1 0 128 16,3-4-128-16,-1 3 0 0,0-5 144 0,1 3-144 15,1-2 128-15,1 1-128 0,0-3 128 0,1 1-128 16,2 0 192-16,-1 1-48 0,1 1 0 0,1-2 0 15,0-1 32-15,0 1 0 0,2 1 0 0,0 1 0 16,0-2-176-16,2 0 192 0,-1 1-192 0,1-2 192 16,-1 0-192-16,1 1 0 0,0-1 0 0,0 0 128 15,0 0-128-15,-1 1 0 0,0 1 0 0,-1-1 0 16,1-2 0-16,0 3 0 0,-2 0 128 0,0 1-128 16,-1 1 0-16,0-3 0 0,0 1 0 0,-1-1 0 15,0 2 0-15,-1-3 0 0,2 1 0 0,-1-2 0 0,0-1 0 0,0 2 0 16,1-3 0-16,1 1 0 0,-1 0 0 0,1 0 0 15,0 2 0-15,0-2 0 0,-1 4 0 0,1-1 0 16,-1-1 0-16,0 2 0 0,-1 0 0 0,-1 2 0 16,0 1 0-16,-2-2 0 0,2 1-176 0,-2-1 176 15,0 0-128-15,-1 0 128 0,0 0 0 0,1-2-128 16,-1 0 128-16,1-2 0 0,2-2 0 0,1 1 0 16,0-1 0-16,0 3 0 0,3-3 0 0,-1 0 0 15,2 2 0-15,0 0 0 0,0 0 0 0,1 1 0 16,0 0 0-16,2 0 0 0,-1-2 0 0,0 3 0 15,1 1 0-15,0 1 0 0,0-2 0 0,-1 2 0 16,0 1 0-16,0 2 0 0,1-3 0 0,-2 3 0 16,0-4 0-16,-1 3 0 0,0 1 0 0,0-3 0 0,-2 1 0 15,-2 0 0-15,0-1 0 0,-1 3 0 0,-1-2 0 0,-2-1 0 16,1 0 0-16,0 3 0 0,-2-2 0 0,0 2 0 16,-1 1 0-16,0-3 0 0,-1 4 0 0,1-3 0 15,-1 2 144-15,-2 1-144 0,0-1 192 0,0 0-192 16,0 0 256-16,-1-1-48 0,0 0-16 0,0 0 0 15,0 1-192-15,2-4 176 0,0 0-176 0,3-2 160 16,0-2-160-16,2-1 0 0,0 2 0 0,1-6 128 16,-1 2-128-16,2-4 0 0,-1 2 0 0,-1-6 0 15,3 9-640-15,0 0-16 16,0 0 0-16,0 0-18736 0</inkml:trace>
  <inkml:trace contextRef="#ctx0" brushRef="#br0" timeOffset="7765.85">6519 16631 18431 0,'0'0'1632'0,"0"0"-1312"0,0 0-320 0,0 0 0 15,1 0 2224-15,-1 0 368 0,3 0 80 0,-1 0 16 16,3 0-48-16,1-3 0 0,2 2 0 0,0 1 0 16,2-4-1280-16,0 2-256 0,0-1-48 0,1 2-16 0,0 1-464 0,1-2-112 15,-1-1-16-15,0 3 0 0,0 3-192 0,0-3-64 16,-1 3 0-16,1 1 0 0,-1 1-192 0,0-1 0 16,0 2 0-16,-2-4 0 0,1 5 0 0,0-4 0 15,1-1 0-15,-2-2 0 0,0 2-304 0,-2 1-48 16,0-3-16-16,-1 0 0 15,0 0-1040-15,-1 0-224 0,-2-3-32 0,1 2-15456 16</inkml:trace>
  <inkml:trace contextRef="#ctx0" brushRef="#br0" timeOffset="8165.32">6519 16726 6447 0,'0'0'576'0,"0"0"-576"0,0 0 0 0,0 0 0 16,0 0 3328-16,0-1 576 0,0 1 96 0,0 1 32 15,1 2 768-15,-1 0 144 0,2 2 48 0,-1-1 0 16,1 2-3168-16,1-2-624 0,-1-2-128 0,2 2-32 16,1-4-512-16,1 0-96 0,1 0-32 0,2-3 0 15,-9 3-256-15,0 0-144 0,0 0 160 0,48-18-160 16,-48 18 176-16,0 0-176 0,0 0 192 0,49-16-192 0,-49 16 224 0,0 0-64 16,27 0-16-16,-20 2 0 0,1 2-144 0,-2-1 0 15,1 3 144-15,-1-4-144 0,1 3 0 0,-2 0 0 16,1-4 0-16,-1 4 0 0,1-4 0 0,-1 2 0 15,0-3 0-15,0 0-128 16,0 0-608-16,0 0-112 0,-2 0-32 0,1 0 0 16,-2 0-848-16,1-3-192 0,-1 2-16 0,-2 1-14800 15</inkml:trace>
  <inkml:trace contextRef="#ctx0" brushRef="#br0" timeOffset="10664.6">7362 17038 9215 0,'-1'3'816'0,"0"-3"-656"0,1 2-160 0,0-2 0 16,0-2 1984-16,0 2 384 0,-1 2 64 0,-1-1 0 15,2 0 608-15,-1-1 112 0,1-1 32 0,0-2 0 16,1 0-1216-16,-1 3-240 0,0 0-64 0,0 0 0 16,0 0-512-16,3-66-128 0,-3 66 0 0,-4-48-16 15,4 48-400-15,-5-59-80 0,5 59-16 0,-7-67 0 16,7 67-192-16,-15-66-64 0,15 66 0 0,-19-58 0 16,19 58 16-16,-22-59 0 0,22 59 0 0,-23-55 0 15,23 55-16-15,-25-50-16 0,25 50 0 0,-20-37 0 0,20 37-16 16,0 0 0-16,-20-39 0 0,15 33 0 0,1 0-32 0,0 2-16 15,1 2 0-15,1-1 0 16,1 6-176-16,1-3 192 0,0 0-192 0,1 0 192 0,1 0-64 0,2 0 0 16,3 0 0-16,1 2 0 0,1-2-128 0,0 4 0 15,3-2 0-15,2 2 0 0,3 0 0 0,0 2 0 16,-1-4 0-16,1 5 0 0,-1-4 0 0,-1 3 0 16,1 4 0-16,-1-1 0 0,1-2 0 0,0 2 0 15,-2 1 0-15,-2-1 0 0,1-2 0 0,-2 2 0 16,-3-3 0-16,1 1 0 0,-3-1 0 0,0 1 0 15,-1 1 0-15,-1-1 0 0,-2 0 0 0,-2 2 0 16,2-3 0-16,-4 0 0 0,0 4-256 0,-2 0 32 16,-2 2 0-16,-1-2 0 0,-2 2 80 0,-2-2 16 15,0-1 0-15,-3 1 0 0,1-3 128 0,-1 2 0 16,-1-3 0-16,0 1 0 0,2 0 0 0,-2-2 0 0,0 1 0 0,1-2 0 16,3-2 0-16,1-1 0 0,3 2 0 0,1 0 0 15,2 0 0-15,3-3 0 0,1 0 0 0,1 0 0 16,2-3 0-16,-1 0 0 0,-2 3 0 0,0 0 0 15,0 0-336-15,0 0 16 0,0 0 0 0,43-41 0 32,-43 41-752-32,0 0-144 0</inkml:trace>
  <inkml:trace contextRef="#ctx0" brushRef="#br0" timeOffset="13575.35">7950 16379 14735 0,'-1'0'1312'0,"-1"0"-1056"0,2 0-256 0,0-2 0 16,-1 2 1920-16,1 0 336 0,-1 0 64 0,-2-2 16 16,0 2 288-16,-1-3 64 0,1 3 16 0,1 0 0 15,-2 3-1040-15,1-3-224 0,0 0-32 0,-1 2-16 16,1 0-576-16,-1 0-112 0,-1-2-32 0,0 2 0 15,0 0-368-15,0 0-80 0,0 1-16 0,0 0 0 16,-2 0-80-16,1 1 0 0,-2-1-128 0,2 1 192 16,0 1-64-16,-2-1-128 0,2 2 176 0,0-2-176 15,1 2 144-15,1 0-144 0,1 0 0 0,-1-2 144 0,0 2-144 0,2 3 0 16,-1-3 0-16,1 0 128 0,1 0-128 0,-2-1 0 16,3 1 0-16,0-1 128 0,0 1-128 0,0-2 0 15,1-1 144-15,2 0-144 0,-2 1 0 0,3 0 144 16,0 1-144-16,-1-2 0 0,2 1 128 0,1 1-128 15,-1 0 0-15,2 0 0 0,-1 1 0 0,-1 0 0 16,1 1 0-16,-1 0 0 0,1-1 0 0,-1-2 0 16,1 1 0-16,0 0 0 0,-1 0 0 0,1 1 0 15,-1-2 0-15,-1-1 0 0,1 2 0 0,0-1 0 16,-1 0 0-16,1-1 0 0,-2 2 0 0,0-1 0 16,1 0 0-16,-2 1 0 0,-1-2 0 0,0 0 0 15,1 1 0-15,-4-1 0 0,2 3 0 0,-1-2 0 16,0 1-160-16,-1 0 160 0,-1 0-144 0,-1 1 144 15,1 0-192-15,-4 1 192 0,3-1 0 0,-3-1-128 0,1 0 128 16,-1 1 0-16,1-2 0 0,-1 2 0 0,1-5 0 16,0 4 0-16,1-4 0 0,1 2 0 0,3-1 144 0,1-2-144 15,0 0 224-15,0 0-32 0,0 0-16 0,0 0 0 16,0 0 1616-16,0 0 320 0,1-2 64 0,3 2 0 31,0 2-3312-31,1-1-656 0,0 2-144 0,1-1-32 0,-1-1 1600 0,-2 2 368 0,4-1 0 0,-2 2 0 16,0 0 0-16,0 0 0 0,-1 2 0 0,-1 0 0 15,1 3 128-15,-1-3-128 0,0 1 0 0,-2 4 0 16,0-1 144-16,-1 0-144 0,0 0 0 0,-1-1 144 16,1 1-144-16,-1-1 0 0,-2 4 144 0,1-5-144 15,-1 2 0-15,1-3 0 0,-2-1 0 0,1 0 0 16,-1 1 0-16,0-1 0 0,0-2 0 0,1 1 128 0,-2 1 720 16,1 1 160-16,0-3 16 0,2 1 16 0,-1 2-784 0,2-1-256 15,0 1 128-15,0 2-128 0,1-3 128 0,1 0-128 16,-1-2 144-16,1 2-144 0,2-2 144 0,-1-2-144 15,2 2 128-15,-1-4-128 0,4 2 0 0,-1-2 128 16,0 2-128-16,1-4 0 0,2 2 0 0,-1 0 0 16,-1 0 0-16,2 0 0 0,0 0 0 0,1 2-176 15,2 0 176-15,-3-2-192 16,1 0-1216-16,-1 0-240 0,1-2-48 0,-1 0-11648 16,0 0-2336-16</inkml:trace>
  <inkml:trace contextRef="#ctx0" brushRef="#br0" timeOffset="14471.52">8347 16921 21183 0,'0'0'1888'0,"0"0"-1504"16,0 0-384-16,0 0 0 0,0 0 2896 0,0-2 512 16,0 1 112-16,1-2 0 0,-1 3-1792 0,0 0-352 15,0 0-80-15,0 0-16 0,33-38-320 0,-33 38-80 16,0 0-16-16,46-45 0 0,-46 45-352 0,37-40-80 15,-37 40-16-15,43-47 0 0,-43 47-208 0,40-47-32 16,-40 47-16-16,36-39 0 0,-36 39-160 0,0 0 0 16,42-48 0-16,-42 48 0 0,0 0 0 0,0 0 0 0,37-35 0 0,-37 35 0 15,0 0-144-15,0 0-16 0,0 0 0 0,0 0 0 32,0 0-864-32,0 0-192 0,0 0-16 0,0 0-16672 0</inkml:trace>
  <inkml:trace contextRef="#ctx0" brushRef="#br0" timeOffset="14763.52">8313 16520 11055 0,'-1'6'480'0,"0"-3"112"15,2 0-464-15,0 1-128 0,1-2 0 0,-1-1 0 16,1 2 3504-16,3 3 672 0,1 0 144 0,4 7 32 0,4 0-688 0,0 2-128 15,2 5-16-15,1-2-16 0,1 0-2144 0,0-1-416 16,-1 0-96-16,2 1-16 0,-2-2-400 0,-1 0-96 16,-1-3-16-16,0 2 0 0,-3 1-192 0,0-2-128 15,-2 1 128-15,0-3-128 0,-1 2 0 0,-2 0 0 16,2-1 0-16,-3-1 0 0,-1-1 0 0,0 0 0 16,-1-3 0-16,-1 1 0 0,0 0 0 0,-1 0 0 15,1-2 0-15,-1 2 0 0,0-3-384 0,-1 2 0 16,0 0 0-16,0 0 0 15,0-2-576-15,-1-1-128 0,2 0 0 0,-1-3-10752 16,0 1-2128-16</inkml:trace>
  <inkml:trace contextRef="#ctx0" brushRef="#br0" timeOffset="15958.29">9129 16592 1839 0,'4'0'160'0,"-3"-2"-160"0,2 1 0 0,-3 1 0 16,1 0 1632-16,-1 0 288 0,0 0 64 0,0-3 16 15,1 3 1520-15,1 0 288 0,-2 0 64 0,0 0 16 16,0 0-368-16,-2 0-80 0,1 0-16 0,-3 0 0 16,2 0-1504-16,-3 3-320 0,0 0-48 0,-2-1-16 15,-1 3-816-15,0-2-160 0,-2 4-48 0,0-1 0 16,-3 1-112-16,0 2-16 0,2 1-16 0,0-2 0 15,-2 2 704-15,1-1 144 0,-1 1 16 0,1 0 16 16,0 0-944-16,1-1-304 0,1 0 160 0,1-3-160 0,2 1 0 16,0-4 128-16,4 1-128 0,-1-2 0 0,0 1 128 0,2-2-128 15,1 2 128-15,1-3-128 0,-2 0 160 0,2 0-160 16,0 0 192-16,0 0-192 16,2 0-688-16,-1 0-240 0,0 0-48 0,0 0-16 0,3 0 800 0,-2 0 192 15,3 2 0-15,0-1 0 0,3 2 0 0,-2-1 0 16,1 2 0-16,1 2 0 0,0-2 0 0,1 2 0 15,0-2 0-15,1 1 0 0,-2 1 0 0,2-1 0 16,-1 0 0-16,-2 1 0 0,1-2 0 0,-1-2 0 16,1 2 0-16,-2-2 0 0,0 2 640 0,0-3 192 15,-1 2 16-15,-1 0 16 16,1 0-2160-16,-3-1-432 0,2 0-96 0,-2 0-16 16,0-2-96-16,0 0-32 0,-1 3 0 0,1-3-14912 0</inkml:trace>
  <inkml:trace contextRef="#ctx0" brushRef="#br0" timeOffset="16420.72">8829 16902 4607 0,'-4'1'400'0,"2"-1"-400"15,1 0 0-15,-1 2 0 0,2-2 1728 0,0 0 272 16,0 0 48-16,0 0 16 0,0 2 1584 0,2 0 304 16,0 1 64-16,2 0 16 0,1 1-1152 0,1 1-208 15,1 1-48-15,2-2-16 0,-2 2-992 0,3 0-192 0,3 0-32 0,-1 1-16 16,0 0-672-16,1-1-144 16,0 0-32-16,1 0 0 0,0 1-192 0,-1-1-32 0,1 0-16 0,-2-2 0 15,0-1-288-15,1 0 0 0,-2 1 128 0,0-2-128 16,-1-1 0-16,-1-1 0 0,-1 3 0 0,-2-3 0 15,1 0 0-15,-2 0 0 0,-2 0 0 0,1 0-144 16,-2-4-400-16,1 2-80 16,-2-1-16-16,0-1-18144 0</inkml:trace>
  <inkml:trace contextRef="#ctx0" brushRef="#br0" timeOffset="17516.6">9397 16617 4607 0,'1'-2'400'0,"0"-1"-400"0,0 2 0 0,-1 1 0 0,0 0 1824 0,0 0 288 16,1 0 48-16,1-2 16 15,-1-1 1616-15,0 2 336 0,0-2 64 0,-1 3 16 16,0 0-1200-16,0 0-256 0,0 3-32 0,-1-3-16 16,1 4-1392-16,-1-2-288 0,0 2-48 0,1-2-16 0,0 2-544 0,0 0-112 15,0 2-32-15,0-2 0 0,0 2-96 0,0 0-32 16,0-1 0-16,0 2 0 0,-2 2-144 0,1-2 160 16,-1 6-160-16,-1-1 160 0,2 0-160 0,-1-2 0 15,-1 0 0-15,1 0 0 0,0 1 0 0,1-5 0 16,1 1 0-16,0-2 0 0,1 0 0 0,2-2 0 15,-1 1 0-15,2-2 0 0,2-2 0 0,2 0 0 16,-1 0 0-16,2 0 0 0,1-3-128 0,-10 3 128 16,0 0 0-16,34-13 0 0,-34 13 0 0,0 0 0 15,42-15 128-15,-28 14-128 0,0-1 256 0,-3-2-16 16,-11 4-16-16,21-5 0 0,-11 8 16 0,-2-3 0 16,1 0 0-16,-2 0 0 0,1 2-240 0,-3-2 176 15,0 0-176-15,0 0 160 0,-2-2-160 0,1 2 0 0,-3-3 0 0,2 2 0 31,-1-2-384-31,1 1-48 0,-2 1-16 0,0-3-18880 0</inkml:trace>
  <inkml:trace contextRef="#ctx0" brushRef="#br0" timeOffset="17781.79">9509 16536 23951 0,'1'2'1056'0,"-1"-1"224"15,2 2-1024-15,-2-3-256 0,1 1 0 0,-1 1 0 0,0 1 2720 0,1 1 480 16,1 2 112-16,1 4 16 16,-1 2-1344-16,1 3-256 0,-1 2-48 0,0 2-16 0,0 1-800 0,1 1-160 15,0-2-48-15,0 4 0 0,0 1-336 0,1 1-64 16,0 0 0-16,0-3-16 0,2-2-240 0,-3-2 0 16,1-1 0-16,0-4 0 0,0 2 0 0,-1-3 0 15,0-5 0-15,-2 0-160 16,2 2-272-16,-1-3-48 0,0 0-16 0,0-2 0 15,-1-1-16-15,-1 2-16 0,-1-5 0 0,-1 0 0 16,1 2-704-16,0-4-144 0,0-3-32 0,0-1-15504 16</inkml:trace>
  <inkml:trace contextRef="#ctx0" brushRef="#br0" timeOffset="18284.02">9811 16627 11055 0,'1'0'976'0,"0"0"-784"0,1 1-192 0,-2-1 0 16,1 0 2816-16,-1 0 512 0,1 3 96 0,1-1 32 15,1 0-96-15,-1 0-16 0,1 0 0 0,-1 0 0 16,0 0-1680-16,-1-2-320 0,-1 3-80 0,0 0-16 16,0-1-656-16,-1 0-128 0,1 1-16 0,-2 0-16 15,1 0-128-15,0 0-32 0,1 1 0 0,-1 1 0 16,1-1-16-16,0-3 0 0,1 2 0 0,-1-1 0 15,2 2-80-15,2-4-32 0,-1 0 0 0,0 2 0 16,2 2-144-16,1-2 128 0,1 2-128 0,-1-1 128 16,0 0-128-16,0 0 128 0,2 0-128 0,0 1 128 0,0-1-128 0,-1 0 128 15,2-3-128-15,-1 3 128 0,0 1-128 0,-1-2 0 16,1-1 0-16,-1 2 128 0,0 0-128 0,0 1 0 16,-1-1 0-16,0 0 0 0,-1 2 0 0,0 1 0 15,-1-2 0-15,-2 2 0 0,1 1 0 0,-2 0 0 16,0 2 0-16,0-3 0 0,-1 1 0 0,-1 2 0 15,0-3 0-15,0 0 0 0,1-2 0 0,-3 2 0 16,1-2 0-16,-1 1 0 0,1 0 0 0,-3 0 0 16,0 1 0-16,-1-2 0 0,-2 2 0 0,1-3 0 15,-1 4 0-15,-2-1 0 0,3-4 0 0,-3 4 0 16,-1-2 0-16,-1 2 0 0,-2-2 0 0,3 2 0 16,1 0 0-16,-1-2 0 0,0 1 0 0,0-1-144 15,1-3 144-15,1 1 0 0,3-2-320 0,1 0 64 16,2 0 0-16,1-3 0 15,-1-1-192-15,2-2-48 0,-1 0 0 0,2 6 0 16,0 0-720-16,0 0-128 0,0 0-48 0,-3-63-15808 0</inkml:trace>
  <inkml:trace contextRef="#ctx0" brushRef="#br0" timeOffset="18499.67">9791 16586 28559 0,'-1'3'1264'0,"0"-3"272"0,-1 0-1232 0,1 0-304 0,1 0 0 0,0 0 0 16,0 0 2480-16,0 0 432 0,0-3 96 0,1 3 0 16,1 0-1600-16,1-2-320 0,1 2-64 0,1-1 0 15,1 1-448-15,0 0-96 0,0 0-16 0,3 0 0 16,0-3-288-16,-1 3-176 0,2 0 192 0,1-2-192 0,1 0 0 0,0 2 0 16,0 0 0-16,1 0 0 0,-1 0-224 0,0 0-96 15,1 0-32-15,-1 0-12784 16,2 0-2560-16</inkml:trace>
  <inkml:trace contextRef="#ctx0" brushRef="#br0" timeOffset="19547.89">10218 16277 9215 0,'-4'6'816'0,"1"-2"-656"16,2-3-160-16,0 1 0 0,0 0 1536 0,1-1 288 15,0 2 48-15,0 0 16 0,-2 4 1904 0,4 1 384 16,0 2 80-16,2-1 16 0,1-3-1840 0,0 1-352 16,1 0-80-16,0-1-16 0,0 2-1024 0,2-4-192 15,-1 2-64-15,2-2 0 0,0 0-368 0,0 1-80 16,1-2 0-16,1 0-16 0,2 1-240 0,-2-4 0 16,1 3 128-16,-1-3-128 0,2 3 0 0,-3-3 0 15,-2 3 0-15,1 1 0 0,-3 1 0 0,0-1 0 16,-2-2 0-16,1 2 0 0,-1 0 0 0,-1 2 0 15,1 3 0-15,-1-2 0 0,-2 2 0 0,-1 1 0 0,0-2 0 0,-3 0 0 16,2 0 0-16,-3 2 0 0,2-4 0 0,-2 2 0 16,-1 0 0-16,-1-1 0 0,0 2 0 0,-1 0 0 15,0-3 0-15,0 1 0 0,-1-3-128 0,1 3 128 16,-2-1 0-16,0 0 0 0,0 3 0 0,0-3 0 16,2 0 0-16,-1 0 0 0,3-1 0 0,0 1 0 15,2-1 0-15,0 1 0 0,2 1 0 0,1-4 144 16,1 4 16-16,1-4 0 0,0 3 0 0,0-3 0 15,2 1-16-15,1 2 0 0,1-4 0 0,0 2 0 16,2-3-144-16,-2 2 128 0,2-1-128 0,-1-1 128 16,0 4-128-16,0-5 160 0,-3 4-160 0,0-1 160 15,1 0-160-15,0-2 160 0,-1 4-160 0,0-3 160 0,0 0-160 0,1 1 0 16,2 0 0-16,-1-3 128 0,-1 3-128 16,0-3 0-16,1 0 0 0,-1 1 0 0,1 2 0 0,-1-3 0 15,1 2 0-15,-1-2 0 0,0 4 0 0,0-2 0 16,1 2 0-16,-1 0 0 0,0-2 0 0,-1 2 0 15,1 2 0-15,-2-4 0 0,1 5 0 0,-1 0 0 16,-1 2 0-16,-2 1 0 0,0-1 0 0,-1 4 0 16,0-3-144-16,-1 0 144 0,0 1 0 0,-1-1-160 15,0-3 160-15,-1 2-128 0,0-2 128 0,1-1 0 16,-2 3 0-16,1-5-128 0,0 1 128 0,0-2 0 16,2 1 0-16,-2-4 0 0,3 3 0 0,0-3 0 15,0 0 0-15,1 0 0 0,0 0 0 0,0 0 0 16,0 0 0-16,1-3 128 0,-1 3-128 0,0 3 0 15,1-3 0-15,0 0 128 0,2 3-128 0,-1-3 0 0,2 3 0 16,0 0 0-16,1 4 0 0,-2-4 0 0,5 3 0 16,-2 3 0-16,0-1 0 0,-1 0 0 0,0 2 0 0,-1-1 0 15,1 4 0-15,-2 0 0 0,-1-1 0 0,-2 2 0 16,0 1 0-16,-3 1 128 0,-1 2-128 0,-1-4 0 16,1 2 192-16,-3 0-16 0,0 1-16 0,-2-1 0 15,-1-2-32-15,-1 1 0 0,1-3 0 0,-1-2 0 16,0-3-128-16,0 2 0 0,0-5 144 0,1 1-144 15,-1 0 0-15,1-3 0 0,2 2 0 0,0-2 0 16,0-2-304-16,0 0-16 0,0 0-16 0,1-3 0 16,-1 3-416-16,2-3-80 0,1 3 0 0,2 0-17808 15</inkml:trace>
  <inkml:trace contextRef="#ctx0" brushRef="#br0" timeOffset="30470.46">11045 16850 8287 0,'0'-2'736'0,"0"2"-592"15,0 0-144-15,-1 2 0 0,1-2 1488 0,0 2 272 16,0-2 48-16,-2 3 16 0,1 0 880 0,0 0 176 15,1-2 48-15,-1 2 0 0,1-3-384 0,0 0-80 16,0 0-16-16,1 0 0 0,-1-3-848 0,0 2-160 16,0 2-32-16,0-2-16 0,0-4-624 0,0 1-112 15,0 0-16-15,1 1-16 0,-1 0-112 0,1 3 0 16,-1 0-16-16,2 0 0 0,0 0 0 0,1-2 0 16,2 2 0-16,-2-1 0 0,2 1-128 0,1-3-32 15,2 3 0-15,0-2 0 0,2 0-144 0,3-3-48 16,0 4 0-16,-13 1 0 0,0 0-144 0,49-18 0 15,-49 18 0-15,38-16 0 0,-38 16 0 0,43-19 0 0,-43 19 0 0,42-16 0 16,-42 16 0-16,42-10 0 0,-42 10 0 0,39-6 0 16,-23 2 144-16,1 3-144 0,1 1 160 0,0 1-160 15,-1 0 208-15,0 2-48 0,0 1-16 0,-3-1 0 16,1 0-144-16,-1-1 192 0,-1-2-192 0,0 1 192 16,-1 2-192-16,-2-6 0 0,1 2 0 0,-11 1 128 15,0 0-128-15,0 0 0 0,36-8 0 0,-29 5 0 16,2 2 0-16,-2-2 0 0,2 2 0 0,-1 1 0 15,-1 0 0-15,2 1 0 0,-2-1 0 0,0 0 0 16,1 3 0-16,-1-2 0 0,1 2 0 0,-2-1 0 16,0 2 0-16,0-2 0 0,2 2 0 0,-1 0 0 15,-1-1-320-15,0 0 64 0,1 1 16 0,-2-2 0 16,-2 2-112-16,1-2-32 0,-1 1 0 0,-2-2 0 16,1-1 240-16,-2-1 144 0,0 2-192 0,-1-1 192 0,0-1 704 0,-3 1 240 15,0-3 48-15,-1 1 16 16,0 1-1728-16,0-4-352 0,-2 0-64 0,0-2-16 0,-2 1 848 0,-1 0 176 15,0 0 128-15,0-3-192 0,-1-1 192 0,0 2 0 16,1 0 0-16,-1-2-128 0,0 2 128 0,-1-2 0 16,-1-3 0-16,2 4-128 0,-1 0 128 0,-1 1 0 15,0 0-144-15,-2-1 144 0,3 4 0 0,-1-1 0 16,3 0 0-16,0 0 0 0,0 1 0 0,2 1 0 16,0 0 0-16,2 1 0 0,1-2 0 0,0 1 0 15,3 0 0-15,-2 1 0 0,3 0 192 0,-2-1-32 16,3 4-16-16,0-2 0 0,0 2-16 0,0-3 0 15,2 3 0-15,-1 0 0 0,0 0 32 0,0 0 0 16,3 0 0-16,1 0 0 0,2 3 32 0,3-1 0 0,0 2 0 0,0-4 0 16,1 3-64-16,0-2-128 0,2 2 192 15,0 2-64-15,0 2-128 0,-1-1 128 0,0 0-128 0,1 1 128 16,-1 2-128-16,-1-3 128 0,0 2-128 0,1 0 128 16,-1 0-128-16,-3 0 0 0,1 2 144 0,-2-1-144 15,1-3 0-15,1 2 128 0,-2 0-128 0,0-2 0 16,2 1 0-16,-3-4 128 0,0 3-128 0,-1-2 0 15,0 0 0-15,-2 1 0 0,0-1 0 0,-1-1 0 16,-1 1 0-16,-1 2 128 0,0-1-128 0,-1 1 0 16,-1-2 272-16,0-2-16 0,1 5 0 0,-2-2 0 15,1 1 16-15,-2-1 0 0,3 1 0 0,-3-2 0 16,0-1-128-16,1 0-16 0,-1 0-128 0,-2 0 192 0,1 1-192 16,-3-2 144-16,2 2-144 0,-1-2 128 15,-2 2-128-15,2 0 128 0,-2 2-128 0,0-2 128 0,1 1-128 0,-2-2 0 16,0 3 144-16,-2 1-144 0,-1 0 0 0,0 2 0 15,-1-6 0-15,2 4 128 0,2-1-128 0,0-2 0 16,1 0 0-16,2 0 0 0,2-1 0 0,1 0 0 16,2-1 0-16,-1 0 0 0,2-2 0 0,0 3 0 15,1-3 0-15,0-3 0 0,1 3-128 0,0 0 128 16,2 0-128-16,-1 0 128 16,3-4-832-16,0 1-64 0,1 0-32 0,-6 3 0 15,0 0-544-15,0 0-128 0</inkml:trace>
  <inkml:trace contextRef="#ctx0" brushRef="#br0" timeOffset="31339.63">12445 17161 9215 0,'0'4'816'0,"0"-4"-656"16,1 3-160-16,-1-3 0 0,0 0 2112 0,1 0 400 0,0 0 80 0,1 0 16 16,0 1 384-16,2-2 80 0,-1-2 0 0,1-1 16 15,1-2-832-15,-5 6-160 0,0 0-48 0,0 0 0 16,14-63-816-16,-14 63-160 0,2-54-48 0,-2 54 0 15,-1-70-512-15,1 70-128 0,-4-75 0 0,4 75-16 16,-6-73-16-16,6 73 0 0,-11-72 0 0,11 72 0 16,-11-60-80-16,11 60-16 0,-13-45 0 0,13 45 0 15,-14-38-64-15,5 22 0 0,-1 3-16 0,1-1 0 16,3 4-16-16,-1 0 0 0,1 1 0 0,-1 2 0 16,3 2 32-16,0-1 0 0,1 1 0 0,1-2 0 15,2 3 0-15,0 0 0 0,0 0 0 0,1 2 0 16,3-2-16-16,0 1 0 0,2 2 0 0,0-1 0 0,1 2-176 15,2 0 192-15,2 0-192 0,3 2 192 0,-1 2-192 16,2 0 0-16,1 2 0 0,2 0 128 16,0 0-128-16,1 0 0 0,-1 1 0 0,-2-4 0 0,-1 3 0 0,0-2 0 15,-3 5 0-15,-1-3 0 0,-1-2 0 0,-2 2 0 16,-2 0 0-16,-2 4 0 0,-1-1 0 0,0 0 0 16,-2-1 0-16,-2 3 0 0,-2 3 0 0,0 0 0 15,-5 4 0-15,0-1 0 0,-4-1 0 0,1 1 0 16,-2 1 0-16,0-5 0 0,0 2 0 0,-2-5 0 0,0 0 0 0,0 0 0 0,2-1 0 15,0-3 0 1,2-3 0-16,0 4 0 0,4-4 0 0,0 0 0 16,5-3 0-16,1 2 0 0,1-4 0 0,0 2 0 15,2-3-128-15,1 2 128 16,-1-4-544-16,2 1-32 0,1-2-16 0,-5 6 0 16,0 0-192-16,0 0-48 0,0 0 0 0,42-32-12176 0,-42 32-2448 0</inkml:trace>
  <inkml:trace contextRef="#ctx0" brushRef="#br0" timeOffset="32221.25">13016 16432 8287 0,'-3'2'736'0,"1"-2"-592"16,1 1-144-16,0-1 0 0,-1 0 2304 0,0 0 448 15,-3 0 64-15,-3 3 32 0,-1-3 976 0,-3 0 192 16,3 2 32-16,0-2 16 0,1 0-1888 0,2 0-368 15,0 0-80-15,0 2 0 0,3 0-912 0,0-2-176 16,1 3-48-16,0-6 0 0,1 6-160 0,1-3-48 16,-1 0 0-16,1 3 0 0,-2 0-160 0,2 0-32 15,-1-1-16-15,0 0 0 0,1 2-176 0,0 1 128 0,0 1-128 0,1 0 128 16,0 4-128-16,1-2 0 0,1 3 0 0,0-1 0 16,-1-1 0-16,2 1 0 0,0 0 0 0,-2 1 0 15,2 0 0-15,-2-2 0 0,1 0 0 0,-1 1 0 16,1 2 0-16,0-1 0 0,0 4 0 0,-2-3 0 15,2 1 0-15,-1-1 0 0,1-1 0 0,-2 0 0 16,0-1 0-16,0-2 0 0,0 0 0 0,-1-4 0 16,2 1 0-16,-2-5 0 0,-2 4 0 0,2-4 0 15,0 0 0-15,0 0 0 0,-1 0 0 0,0 0 0 16,0-3 0-16,1 2 0 0,-1 1 0 0,1 0 0 16,-2-2 0-16,1 2 0 0,0 0 0 0,1 2 0 15,0-1 0-15,0 2 0 0,0-2 0 0,1 0 0 16,0 0 0-16,2 2 0 0,-1 1 0 0,2-2 0 0,1-1 0 15,0 2 0-15,2-1 0 0,1 2 0 0,-1-2 0 0,1 2 0 16,0 2 0-16,1-2 0 0,-1-1 0 0,1 0 0 16,-1 0 0-16,0 0 0 0,0 0 0 0,-2 1 0 15,0-1 0-15,-2 0 0 0,1 0 0 0,-2 1 0 16,1 2 0-16,-3 1 0 0,1 1 0 0,-2 0 0 16,0 3 0-16,-2-1 0 0,2 0 0 0,-2-2 0 15,-1 0 0-15,1 0 0 0,-2 2 0 0,2 0 0 16,-2-1 0-16,-1-3 0 0,0 1 0 0,0-1 0 15,0 3 0-15,-2-3 0 0,-1-2 160 0,3 2-160 16,0-5 192-16,1 2-192 0,-1-1 208 0,-4 2-64 16,-1-1-16-16,-1 0 0 0,1 1 16 0,0 1 0 0,1-1 0 15,3-1 0-15,3 1 96 0,-1 1 16 16,3-4 0-16,1 4 0 0,0-1 48 0,0 2 16 0,2 0 0 0,1 0 0 16,-1 1-128-16,1-1-32 0,0 4 0 0,1-4 0 15,1 1-160-15,0 2 0 0,0-2 0 0,1 2 0 16,-1 1 0-16,1-1 0 0,0 1 0 0,-1-2 0 15,1 2 0-15,2 0 0 0,-2-3-192 0,0 2 192 16,0-3-208-16,1 0 80 0,-2 1 128 0,-1-4-208 16,3 1 48-16,-2 1 16 0,0-1 0 0,-1-2 0 15,1-1-272 1,2 2-48-16,-2-3-16 0,1 0 0 0,1 2-240 0,1-4-48 0,-1 2-16 0,0-3 0 16,1 0-688-1,-1 0-144-15,2-1-32 0,-9 4-15344 0</inkml:trace>
  <inkml:trace contextRef="#ctx0" brushRef="#br0" timeOffset="32637.04">13339 17098 16575 0,'-5'1'736'0,"2"-1"160"0,2 0-720 0,0 0-176 0,1 0 0 0,0-1 0 15,0 1 2112-15,1-3 384 0,-1 3 64 0,0 0 32 16,0 0 544-16,0 0 128 0,41-57 0 0,-41 57 16 16,0 0-1696-16,51-66-352 0,-51 66-64 0,44-63-16 15,-44 63-512-15,47-70-128 0,-47 70 0 0,46-72-16 16,-46 72-256-16,41-71-48 0,-41 71-16 0,32-59 0 16,-32 59-176-16,0 0 0 0,31-70 0 0,-31 70 0 15,0 0 0-15,0 0 0 0,22-56 0 0,-22 56 0 16,0 0 0-16,0 0 0 0,0 0-192 0,0 0 192 15,0 0-688-15,0 0-16 0,0 0 0 0,-16-25-18112 16</inkml:trace>
  <inkml:trace contextRef="#ctx0" brushRef="#br0" timeOffset="32904.31">13332 16659 15487 0,'-2'4'336'0,"2"-2"80"0,0 1 16 16,0-3 0-16,1 1-432 0,0-1 0 0,2 0 0 0,1 3 0 0,4-3 4400 0,3 3 784 16,2 2 176-16,0 3 16 0,2 2-2832 0,0 1-576 15,2 2-112-15,1 1-32 0,0 3-1152 0,1 3-224 16,-1 2-64-16,0-1 0 0,-1-5-128 0,-2 4-16 0,1 1-16 0,-4 1 0 16,2 1-224-16,-3-1 144 15,0 0-144-15,-3-6 128 0,-1 0-128 0,-1-3 0 0,-1-1 0 0,-1-2 0 16,0 0 0-16,-2 0 0 0,0-2-128 0,0-4 128 31,-2 2-576-31,1-2-64 0,-1 1 0 0,0-1-18112 0</inkml:trace>
  <inkml:trace contextRef="#ctx0" brushRef="#br0" timeOffset="33206.02">13804 16893 911 0,'-2'0'0'0,"1"0"0"16,1 0 0-16,0-2 0 0,0 0 3008 0,1 2 512 15,1-2 96-15,0-1 32 0,2 0 1424 0,1-4 304 16,2 4 48-16,2-1 16 0,-1-2-2576 0,2 3-512 15,2 0-112-15,-1-2 0 0,0 3-1328 0,0 0-256 16,0 1-48-16,0 1-16 0,2 0-336 0,-1 1-64 16,0-1 0-16,-2 2-16 0,0 0-176 0,-1 0 0 15,-1-2 0-15,1 0 0 0,-2 3-224 0,2-3-80 16,-2-3-16-16,0-1-12640 16,-2 1-2528-16</inkml:trace>
  <inkml:trace contextRef="#ctx0" brushRef="#br0" timeOffset="33654.64">14304 16526 7359 0,'-6'0'320'0,"3"0"80"0,-1 0-400 0,0 1 0 16,3-1 0-16,0 0 0 0,-1 2 1360 0,0-2 192 16,-3 3 48-16,1 1 0 0,1-2 992 0,1 2 208 15,1-1 32-15,2 0 16 0,2 3-416 0,-1-2-64 16,2 2-32-16,1 0 0 0,1 4-368 0,0-1-80 16,2 2-16-16,-1 1 0 0,2 3-832 0,-2 1-160 0,1 3-48 0,-1-3 0 15,-1 2-528-15,2-2-112 0,-2 1-32 0,0-1 0 16,0-2-160-16,-1-2 0 0,0-1 0 0,-1-1 0 15,0-3-208-15,-2-1-80 0,2-1-16 0,-3-1-18112 16</inkml:trace>
  <inkml:trace contextRef="#ctx0" brushRef="#br0" timeOffset="33904.73">14228 16966 15663 0,'-1'6'1392'0,"1"-3"-1120"0,0-3-272 0,0 1 0 0,1 1 2880 15,0-2 528-15,3 0 112 0,1 0 0 0,2-2-432 0,3 1-80 16,2-2-32-16,2 1 0 0,-14 2-1824 0,0 0-384 16,49-20-64-16,-49 20 0 0,0 0-448 0,52-29-64 15,-52 29-32-15,0 0 0 0,47-28-160 0,-47 28 0 16,0 0 0-16,37-19 0 0,-28 18 0 0,-2-1 0 15,0 2 0-15,-2 2 0 0,-2-1-224 0,0 3-32 16,-1 1 0-16,0-1-12064 16,-2 0-2416-16</inkml:trace>
  <inkml:trace contextRef="#ctx0" brushRef="#br0" timeOffset="34337.51">14436 17061 14735 0,'-4'5'640'0,"1"-4"160"0,2-1-640 0,0 0-160 31,1 3 0-31,0-3 0 0,0-3 3440 0,0 2 656 0,1 1 128 0,0-2 16 16,3-1-1184-16,0 2-240 0,1-4-64 0,1 4 0 15,0-4-1792-15,0 1-352 0,2 2-80 0,0-2-16 16,2 0-256-16,0 2-48 0,1-2-16 0,2 4 0 16,-2-2-64-16,0 0 0 0,0 2-128 0,-1 4 192 15,0-2-192-15,-3 5 0 0,1-2 128 0,-3 3-128 16,-2 1 0-16,0 1 0 0,-2 2 0 0,-2 1 0 15,-1-2 0-15,0 4-160 0,-2-3 32 0,1 0 0 32,-4 2-336-32,0 1-64 0,0-4-16 0,-5 1 0 15,1-1 64-15,-1-1 16 0,0-2 0 0,-2-2 0 0,2-1 320 0,-2-4 144 0,0 1-128 0,2-4 128 16,2 1 0-16,0-5 0 0,0 3 0 0,3-1 0 0,1-2 288 0,1-2 32 16,5 1 16-16,-1 0 0 0,-1 1 48 0,2 1 0 15,2 0 0-15,1 2 0 0,1-3 32 16,0 3 16-16,2 0 0 0,1 1 0 0,2 0-16 15,1 4 0-15,0 0 0 0,1-2 0 0,2 4-128 0,1-2-32 16,2 1 0-16,1-2 0 0,3 1-256 0,0-2 128 16,0 0-128-16,0 0 0 0,-2 3 0 0,-2 1 0 15,-1-4 0-15,-1 1 0 0,-1-1-160 0,-3-1-96 16,0 2 0-16,-1-2-16 16,-2 1-448-16,-1-4-96 0,2 1-16 0,-8 3-18112 0</inkml:trace>
  <inkml:trace contextRef="#ctx0" brushRef="#br0" timeOffset="34637.44">15018 16668 4671 0,'-3'-5'192'0,"2"4"64"0</inkml:trace>
  <inkml:trace contextRef="#ctx0" brushRef="#br0" timeOffset="34975.92">15059 16641 10127 0,'3'-2'896'0,"-1"0"-704"15,-1 4-192-15,-2-2 0 0,1 0 2048 0,1 0 384 16,3-2 80-16,-2 2 16 0,2-2 848 0,-2 2 160 16,1 2 48-16,-2 0 0 0,-1 0-1072 0,-1 3-208 15,0-2-32-15,-3 1-16 0,1 2-1344 0,-2-2-272 16,0 1-48-16,0 1-16 0,-2-2-160 0,0 2-32 15,-3-2-16-15,0 2 0 0,-1 3-112 0,-2-3-32 0,-1 4 0 0,-1-4 0 16,-1 4-96-16,0-3-128 0,-1 4 176 0,1 2-176 16,0-2 128-16,3 0-128 0,2-4 0 0,2-1 0 15,2 1 0-15,0-1 0 0,4-4 0 0,0 2 0 16,2 0 0-16,0-4 0 0,2 2 0 0,0-2 0 16,3 1 0-16,0-1 0 0,2 0 0 0,1-1 0 15,1 1 144-15,3-2-144 0,1-1 0 0,2 2 144 16,-3 1-144-16,4 0 160 0,1-2-160 0,1 0 160 15,2 2 0-15,-2 0 0 0,3 2 0 0,-2 0 0 16,1-1-160-16,-1 2 160 0,-2-3-160 0,0 0 160 16,-2 2-160-16,-3 4 0 0,0 1 0 0,-1-1 0 15,-2-1 0-15,-2 1 0 0,-1 0 0 0,-2 0 0 16,1 0 0-16,-1 1 0 0,-2-1 0 0,0 0 0 16,-1 0-736-16,0-3-80 0,0 0-16 0,-4-3 0 15,2 2-1328-15,-3 0-272 0</inkml:trace>
  <inkml:trace contextRef="#ctx0" brushRef="#br0" timeOffset="35320.79">14882 16952 2751 0,'-1'0'256'0,"-1"0"-256"0,2 0 0 0,0-2 0 16,0 2 3184-16,0 0 592 0,0 0 112 0,0-3 16 15,3 2 576-15,1 1 128 0,1-2 0 0,2-1 16 16,-1 2-1936-16,2 1-400 0,-1 0-80 0,0 1-16 16,1 2-1312-16,-1-1-272 0,3 2-48 0,0 2-16 15,0 0-224-15,-1-2-64 0,0 2 0 0,1-2 0 16,1 1-128-16,-1-2-128 0,0 0 144 0,-1-2-144 15,2 2 0-15,-1-3 0 0,1 1 0 0,0-1 0 16,2 2 0-16,-4-2 0 0,3 3 0 0,-3-3 0 16,1 0 0-16,-1 1 0 0,-3-1 0 0,0 0 0 15,1-1-736-15,-1 1-96 0,-1-3 0 0,1 0-11824 16,-1-4-2352-16</inkml:trace>
  <inkml:trace contextRef="#ctx0" brushRef="#br0" timeOffset="35889">15381 16548 13823 0,'-3'4'608'0,"0"-2"128"0,2-2-592 0,0 1-144 0,0 2 0 0,1-3 0 16,0 2 2560-16,0 0 496 0,0 3 80 0,0-2 32 16,1 3 160-16,-1 1 16 0,1 2 16 0,0-2 0 15,2 3-1856-15,-1-2-368 0,1 0-80 0,-1 0-16 16,1 0-592-16,0 0-128 0,0 0-32 0,-1 0 0 16,2-1-96-16,-2 0 0 0,1 2-16 0,-1-3 0 0,1 3-176 15,-1-3 128-15,0 1-128 0,-1-1 128 0,0 1-128 0,-1-1 0 16,1-3 0-16,1 4 0 0,0-1 0 0,2 0 0 15,-1-4 0-15,1 3 0 0,1-2 0 0,0-1 0 16,1 2 0-16,0-1 0 0,2-2 0 0,0-1 0 16,1 0 0-16,1 0 0 0,2 0 0 0,1 2 0 15,2 1 0-15,-2-3 0 0,0 3 0 0,1-3 160 16,0 3-16-16,0-2 0 0,-1-1 0 0,0-1 0 16,-2-4 0-16,0 4 0 0,-1-4-144 0,0 1 0 15,-2 2 0-15,0-2 0 0,0 0 0 0,-1 2 0 16,-1 4 0-16,-1-2 0 15,-2 0-352-15,0 0-48 0,-2 0-16 0,0-2-12320 16,-1 2-2480-16</inkml:trace>
  <inkml:trace contextRef="#ctx0" brushRef="#br0" timeOffset="36160.39">15573 16584 19343 0,'0'8'848'0,"0"-6"192"0,0 0-832 0,0 1-208 0,0-2 0 0,0 1 0 16,1-2 3216-16,1 3 608 0,0 1 112 0,1 4 32 16,0 0-1440-16,1 4-288 0,0 0-48 0,-1 1-16 15,0 3-1168-15,-1 0-240 0,2-1-64 0,0 5 0 16,-1-2-224-16,0 2-48 0,1 2-16 0,-2-1 0 16,1-1-224-16,-1 2-64 0,-1-3 0 0,-1-1 0 15,2 0-128-15,-2 0 0 0,1 1 0 0,-1-1 0 0,-1 1 0 0,1-3-192 16,-2 0 64-16,2-4 128 0,-1 1-400 0,1-3 32 15,-1-1 16-15,1 0 0 16,-1-4-224-16,-1 0-32 0,1 1-16 0,0-5 0 16,0 2-976-16,-2-3-192 0</inkml:trace>
  <inkml:trace contextRef="#ctx0" brushRef="#br0" timeOffset="36889.58">15953 16783 11967 0,'0'0'1072'15,"-1"-1"-864"-15,1 1-208 0,0 0 0 0,0-3 1856 0,0 3 320 16,0-2 64-16,-2 1 0 15,1 1 1120-15,0-3 224 0,-2 3 32 0,2 0 16 0,-1 0-1584 0,0 3-304 16,1-2-64-16,0 1-16 0,1 1-896 0,0-3-192 16,0 0-48-16,1 1 0 0,0-1-288 0,1 0-64 15,1 2-16-15,1-2 0 0,0 3 32 0,1-3 0 16,1 1 0-16,-2 2 0 0,2 0-16 0,-3 0 0 16,2-2 0-16,0 1 0 0,2 1-48 0,-2-2-128 15,1 2 192-15,-1 0-64 0,1 0-128 0,0-1 0 16,1-2 0-16,2 0 0 0,0 0 0 0,-1 0 0 15,2 0 0-15,0-2 0 0,0 4 0 0,0-2 0 16,0 0 0-16,0-2 0 0,-2 4 0 0,1-2 0 16,1 4 0-16,-1 0 0 0,-1-1 0 0,0 2 0 15,-1 2 0-15,-2 0 0 0,0 2 0 0,-1-2 0 0,-2 4 0 16,1-1 0-16,-2 0 0 0,0 0 0 0,-1 2 0 0,-1 1 0 16,-2-1 0-16,2-2 0 0,0-1 0 0,-3 0 0 15,1 4 0-15,-2-2 0 0,0 1 0 0,-2-1 0 16,1 1 0-16,-1-4 0 0,-1 2 0 0,1-1 0 15,-2-3 144-15,1 0-144 0,-2 0 160 0,-1 2-160 16,1-5 192-16,-1 2-48 0,-2-1-16 0,2 0 0 16,0-1-128-16,0-1 0 0,1 1 144 0,-1-1-144 15,2 0 0-15,1-2 0 0,0 3 0 0,2-2 128 16,1 1-128-16,1-2 0 0,2 3 0 0,-1-3 128 16,2 0-128-16,0 0 0 0,1 0 0 0,0-3 0 15,0 0 0-15,1 0 0 0,0-1 0 0,1-1-128 16,-1 1-256-16,-1 4-32 0,0 0-16 0,0 0 0 15,0 0-288-15,0 0-64 0,0 0-16 0,21-54-11408 16,-21 54-2272-16</inkml:trace>
  <inkml:trace contextRef="#ctx0" brushRef="#br0" timeOffset="37173.75">15945 16742 9615 0,'-3'-1'192'0,"0"1"64"0,1 0 0 0,0 0 32 0,1 0-288 0,1 0 0 15,0-3 0-15,0 2 0 0,0-1 4192 0,0-2 784 0,3 2 144 0,0-5 48 16,2 4-1456-16,2-4-272 0,-1 1-64 0,1 0-16 16,2 0-2032-16,-9 6-416 0,0 0-80 0,0 0 0 15,39-32-256-15,-39 32-32 0,0 0-16 0,0 0 0 16,47-35-240-16,-47 35-48 0,0 0-16 0,39-25 0 15,-39 25-224-15,0 0 0 0,33-19 0 0,-23 12 0 16,0 1 0-16,-2 3 0 0,1-4 0 0,-3 1 0 31,-6 6-528-31,0 0-112 0,0 0 0 0,0 0-12576 0,0 0-2512 0</inkml:trace>
  <inkml:trace contextRef="#ctx0" brushRef="#br0" timeOffset="38287.34">16487 16397 7359 0,'-1'3'656'0,"1"-3"-528"0,0 0-128 0,-2 0 0 16,2 0 1120-16,0 0 192 0,0 0 32 0,0 0 16 15,-1 0 2352-15,1 0 448 0,-1 6 112 0,1-6 16 0,-1-5-1120 0,2 1-224 16,-1 0-32-16,2 2-16 0,1 1-1680 0,-3 1-320 16,0 0-80-16,0 0-16 0,0 0-432 0,0 0-96 15,37-37-16-15,-37 37 0 0,0 0-32 0,0 0-16 16,33-14 0-16,-23 14 0 0,-1 4-64 0,0-4-16 16,1 2 0-16,-3 2 0 0,2 0-128 0,-3 4 0 15,0 2 0-15,-1-2 0 0,0-4 0 0,-1-2 0 16,-2 3 0-16,1 1 0 0,-2 1 0 0,0 3 0 15,-1 1 0-15,-2 3 0 0,-1-2 0 0,-1 2 0 16,-2 1 0-16,-1 3 0 0,-2 0 0 0,0 3 0 16,1-3 0-16,-1-1 128 0,0 2 0 0,1 0-128 15,-1-1 192-15,2-2-64 0,2-3 0 0,0-4 0 16,2 1 0-16,3-1 0 0,0-3-128 0,3-2 128 0,1-2-128 0,-1 0 128 16,3 0-128-16,1-2 0 0,0 3 144 15,0-3-144-15,2 0 128 0,-1 0-128 0,-1 0 128 0,0 1-128 16,2 1 144-16,-2 1-144 0,0 0 192 0,-1 1-192 15,-1 0 128-15,0 1-128 0,-2-1 0 0,1-2 0 16,-1 2 0-16,0-1 0 0,0 1 0 0,-1 1 0 16,1-4 128-16,-2 2-128 0,0-1 0 0,0-1 0 15,1 2 0-15,-2-1 0 0,0 2 0 0,0 0 0 16,0 0 0-16,-2-2 0 0,0 4 0 0,1-2 0 16,-2 2 0-16,1 0 0 0,-2 3 0 0,2-3 0 15,-2 4 0-15,0-4 0 0,2 4 0 0,-2-1 0 16,0 1-128-16,1-3 128 0,0 2 0 0,-1-2-144 15,1 4 144-15,-1-5-128 0,0 1 128 0,2-4-128 16,2 1 128-16,0-1 0 0,0-3-144 0,1 0 144 0,-1 1 0 0,2 1-144 16,0 1 144-16,-1 0 0 0,1 0-128 0,0 1 128 15,0 2 0-15,-1-3 0 0,3 4 0 0,0 1 0 16,0-1 0-16,0 0 0 0,3-1 0 0,-2 0 0 16,2 0 0-16,2-2 0 0,-2 2 0 0,2-2 0 15,1 1 0-15,0 1 0 0,1-2 0 0,-1 0 0 16,-1 2 0-16,1-4 0 0,-1 2 0 0,-2 0 0 15,1 1 0-15,-1 0 0 0,-1 0 0 0,1-2 0 16,-2 3 0-16,-2-2 0 0,0 2 0 0,-2 1 0 16,0 1 0-16,-2-2 0 0,0 1 0 0,-2-3 0 15,0 3 0-15,-2-1 0 0,0 0 0 0,-2-1 128 16,0 1-128-16,-2-1 0 0,0 0 0 0,-1 1 176 0,-2 0-176 16,0-2 160-16,0 0-32 0,-2 2 0 15,-1-3 0-15,0 3 0 0,1 0-128 0,-1-1 0 0,0 1 0 0,3 3 0 16,-1-3 0-16,3 0 0 0,0 0-192 0,2 2 192 31,2 0-448-31,1-2 16 0,1 1 16 0,1-1 0 16,2 0-176-16,1-2-48 0,1-2 0 0,1-1-11840 0,1-1-2368 0</inkml:trace>
  <inkml:trace contextRef="#ctx0" brushRef="#br0" timeOffset="40470.58">17239 16672 3679 0,'-1'0'320'0,"-1"-3"-320"0,2 2 0 0,0 1 0 16,0 0 1520-16,0 0 224 0,-1 0 48 0,-1 1 16 15,0 2 1024-15,1-1 208 0,0 2 32 0,0 0 16 16,1 2-416-16,1-4-96 0,-1 2-16 0,2 0 0 16,1-2-672-16,2 2-144 0,0-1-16 0,0 2-16 15,2-1-688-15,0-1-144 0,1-3-32 0,2-3 0 16,1 3-320-16,1-4-64 0,2 2-16 0,1-1 0 15,1 2-112-15,-1-2-16 0,1 0-16 0,0-1 0 16,1 4-112-16,-1 0 0 0,-1 0-16 0,2 0 0 16,1 4-176-16,1-4 0 0,5 3 0 0,1-2 0 15,-3-1 0-15,3-1 0 0,1 1 0 0,-2-5 0 16,1 1 0-16,-25 4 0 0,47-10 0 0,-47 10 0 0,41-16 0 0,-41 16 0 16,37-12 0-16,-37 12 0 0,35-10 0 0,-21 3 0 15,-14 7 0-15,0 0 0 0,41-12 0 0,-27 13 0 16,-1 2 0-16,0-1 0 0,-3 2 0 0,0-2 0 15,-1 5 0-15,0-4 0 0,0 4 0 0,-2-4 0 16,1 3 0-16,-1-3 0 0,-1 1 0 0,0-1 0 16,1 1 0-16,-2-1 0 0,2-1 0 0,-2-1 0 15,1-2 0-15,-2 2 0 0,0-1-336 0,-1-1 48 16,0 1 16-16,-1-4 0 0,1 2 32 0,-3-2 16 16,0-1 0-16,-2 1 0 0,1-2-112 0,-3-1-32 15,1 1 0-15,-3-1 0 16,-2 1-160-16,1-2-48 0,-2 0 0 0,0 2 0 15,1 0 48-15,-3-3 0 0,-2 2 0 0,1-2 0 0,-2-1 224 0,1 2 48 0,-3 0 16 0,1-1 0 16,-1 0 240-16,0 2 0 0,1-1 144 0,2 0-144 16,2 2 480-16,-1 0 0 0,1 2 0 0,1-2 0 15,0 4 176-15,3 2 48 0,-1 0 0 16,2 0 0-16,1 2-96 0,3 2-16 0,-1-2 0 0,3 2 0 16,0-2-128-16,1 2-16 0,3 2-16 0,1-2 0 15,1 2-192-15,0-2-48 0,4 1 0 0,1 1 0 16,3-2-192-16,0-1 128 0,-1 0-128 0,2 1 0 15,1-1 128-15,0 0-128 0,3 3 0 0,-3-3 0 16,-3 0 0-16,2 1 0 0,1 2 0 0,-1 0 0 16,-1 0 0-16,-2-3 0 0,-1 2 0 0,-1 0 0 0,0-1 0 0,-3-2 0 15,0 2 0-15,-2-1 0 0,0 0 0 16,-3 1 0-16,0-2 0 0,0 2 0 16,-1 0 0-16,-1 0 0 0,-1 3 0 0,-2-4 0 0,1 4 0 0,-2-1 128 15,0 0-128-15,-2-2 0 0,0 2 128 0,-1 1-128 16,-2 2 176-16,-1 0-176 0,0-2 336 0,0 3-32 15,-2 1-16-15,0 0 0 0,-2 1-128 0,2 3-32 16,2 1 0-16,-1 0 0 0,1 3-128 0,1-3 0 16,0 0 0-16,3-3 0 0,1-1 0 0,1 0 0 15,2-2 0-15,0 0 0 0,0-1 0 0,2-2 0 16,0-2 0-16,0 0 0 16,2 0-576-16,0-5-32 0,0 0-16 0,-2 0 0 15,0 0-864-15,0 0-176 0</inkml:trace>
  <inkml:trace contextRef="#ctx0" brushRef="#br0" timeOffset="41720.75">18788 16905 4607 0,'0'0'400'0,"-1"2"-400"0,1 0 0 0,0-2 0 16,-1 0 1392-16,1 0 192 0,-2 3 32 0,1 0 16 15,0 1 1008-15,0 1 208 0,1-1 32 0,-1-2 16 16,2-2-32-16,-1 1-16 0,2 2 0 0,-1-3 0 16,2-3-864-16,1 2-192 0,-1-4-16 0,1 1-16 15,0-2-768-15,-4 6-160 0,0 0-16 0,0 0-16 16,0 0-320-16,16-63-64 0,-16 63-16 0,-3-54 0 15,3 54-64-15,-10-67-16 0,10 67 0 0,-16-72 0 16,16 72-80-16,-18-70-32 0,18 70 0 0,-21-66 0 16,10 35-80-16,-2 2-128 0,13 29 176 0,-22-51-176 15,22 51 160-15,-22-50-160 0,12 27 128 0,0 4-128 16,0 3 0-16,1 0 0 0,2 4 128 0,2 1-128 16,1 1 0-16,2 6 160 0,1 2-160 0,-1 0 160 15,4 2 64-15,-1 0 16 0,1 0 0 0,2 0 0 0,2 0-48 0,3 0 0 16,1 4 0-16,2-4 0 0,2 3-64 0,2-2-128 15,1 3 176-15,1-2-176 0,-1 1 128 0,0-2-128 16,2 1 0-16,-1 2 0 0,1-2 0 0,-1 2 0 16,0 2 0-16,-2 1 0 0,-1-1 0 0,-2 0 0 15,0 0 0-15,-4 0 0 0,1 0 0 0,-4 1 0 16,-1-1 0-16,-2 0 0 0,-1 0 0 0,1 2 0 16,-3 0 0-16,0 2 0 0,-3 0 0 0,1 2 0 15,-2-2 0-15,0 3 0 0,-2-1-144 0,-1 0 16 16,-3 4 0-16,-1-3 0 0,0 0 128 0,-2 2 0 15,1-5 0-15,-2 4 0 0,-2-3 0 0,0 0 0 16,0 1 0-16,0 0 0 0,4-5 0 0,-1-1 0 16,2 0 0-16,3-2-128 0,3 0 128 0,0 1 0 0,2-5 0 0,2 0 0 15,1 0 0-15,1-3-128 0,0 3 128 16,1-4 0 0,0 2-512-16,2-2-32 0,-4 4 0 0,0 0 0 15,0 0-304-15,0 0-64 0,0 0-16 0,38-50-17600 0</inkml:trace>
  <inkml:trace contextRef="#ctx0" brushRef="#br0" timeOffset="43088.6">19383 16175 15663 0,'0'0'1392'0,"-1"-3"-1120"0,1 3-272 0,0 0 0 16,-2 0 1776-16,2 0 288 0,0 0 64 0,0 0 16 15,-6-4 752-15,3 6 160 0,-1 0 16 0,-1-2 16 16,0 3-1200-16,0 0-240 0,0 3-48 0,-1 1-16 16,1 2-928-16,-1-2-176 0,0 3-32 0,-1-4-16 15,0 6-176-15,1 0-48 0,-3 0 0 0,2 0 0 16,-1 0-208-16,1 1 144 0,1-3-144 0,1-2 128 0,1-5-128 0,0 2 0 15,1 3 0-15,0 1 0 0,2-3 0 0,0-1 0 16,1 0 0-16,1 1 0 0,1 0 0 0,1-2 0 16,-3-4 0-16,0 0 0 0,0 0 0 0,25-4 0 15,-17 6 0-15,2-4 0 0,-1 2-128 0,1 2 128 16,0 0 0-16,-1-2 0 0,1 0 0 0,-1 1 0 16,0 2 0-16,-2-1 0 0,2 2 0 0,-3-2 0 15,0 5 0-15,-1-1 0 0,-1-1 0 0,-2 1 128 16,1 3-128-16,-2-1 0 0,0 0 0 0,-1 4 0 15,-1-2 0-15,0 2 0 0,-2 1 0 0,1-3 0 16,-1 2 0-16,0-2 0 0,-1-1 0 0,0 0 0 16,-2-2 0-16,0 2 0 0,0-2 0 0,-1-1 0 0,1-2-144 15,0 1 144-15,0-2 0 0,0 1 0 0,0-2 0 16,1 2 0-16,1-1 0 0,1-2 0 0,1 1 0 0,1 1 0 16,2-3 144-16,-1 1-144 0,2 1 128 0,2 1-128 15,-1-2 128-15,2 3-128 0,-1 1 0 0,1-4 128 16,3 5-128-16,-1-1 0 0,1 0 0 0,0 0 0 15,0 1 0-15,0 0 0 0,0-2 0 0,-1 2 0 16,2 4 0-16,-2-4 0 0,1 3 128 0,-1-1-128 16,1 0 0-16,-3 2 0 0,-3 0 0 0,0 2 0 15,1-2 0-15,-3 3 0 0,0 1 0 0,-1 3 0 16,-1-1 0-16,-1 0 0 0,-1-3 0 0,-1 2 0 16,-1-3 0-16,-1 5 0 0,-2-1 0 0,0-2 0 15,1-2 0-15,-1 0 0 0,0-1 0 0,2 3 0 16,-1-2 0-16,1 0 0 0,2 2 0 0,1-4 0 15,2 1 0-15,-1-1 0 0,2 4 0 0,1 0 0 0,1 2 0 0,2-3 0 16,1 3 0-16,-1-4 0 0,1 1 0 0,1-3 0 16,0-3 0-16,1 2 0 0,0-3-272 0,2-3 64 15,0 2 16-15,1-3 0 16,2-2-304-16,0-2-48 0,0 2-16 0,2-5-17696 16</inkml:trace>
  <inkml:trace contextRef="#ctx0" brushRef="#br0" timeOffset="43572.02">19810 16555 14735 0,'0'-1'1312'0,"0"1"-1056"15,0 1-256-15,0-1 0 0,0 0 2320 0,0 0 416 16,1 0 80-16,1-1 0 0,-2 1 0 0,0 0 0 16,0 0 0-16,0 0 0 0,40-41-928 0,-40 41-192 15,0 0-32-15,44-49-16 0,-44 49-944 0,37-45-176 16,-37 45-32-16,35-40-16 0,-35 40-224 0,38-45-32 15,-38 45-16-15,33-42 0 0,-33 42-208 0,0 0 0 16,37-49 0-16,-37 49 0 0,0 0 0 0,0 0 0 16,0 0 0-16,0 0 0 15,23-52-512-15,-24 45-64 0,0 5 0 0,-3-1-18112 0</inkml:trace>
  <inkml:trace contextRef="#ctx0" brushRef="#br0" timeOffset="43790">19827 16219 11055 0,'-3'4'480'0,"1"-4"112"0,-1 2-464 0,3-2-128 0,0 1 0 0,0-1 0 15,2 3 3104-15,-1-3 608 0,3 1 112 0,1 4 16 16,2 3-64-16,3 0 0 0,-1 5-16 0,2 0 0 16,-1 6-2224-16,-1-1-448 0,4-4-96 0,-2 1-16 15,3 1-464-15,-3 2-112 0,0-2-16 0,0 3 0 16,-1 1-224-16,0-2-160 0,0 1 192 0,-2-2-192 15,1 0 0-15,-3 0 0 0,2-1 0 0,-5-7 0 0,1 1 0 0,-2-3 0 16,1-1-240-16,-1 0 80 16,1-4-864-16,1 2-160 0</inkml:trace>
  <inkml:trace contextRef="#ctx0" brushRef="#br0" timeOffset="44038.27">20148 16390 17503 0,'2'3'768'0,"-2"0"176"0,1-2-752 0,0-1-192 16,0 3 0-16,2-3 0 0,-1 0 2256 0,2 1 432 16,2 4 64-16,2-2 32 0,3-3 80 0,-11 0 16 15,23-3 0-15,-23 3 0 0,0 0-1616 0,34-9-320 0,-26 8-64 0,2-2-16 16,-10 3-512-16,0 0-96 0,0 0-32 0,0 0 0 15,37-18-224-15,-31 15 0 0,-6 3 0 0,0 0 0 16,0 0-192-16,0 0-144 0,0 0-32 0,42-19-17872 16</inkml:trace>
  <inkml:trace contextRef="#ctx0" brushRef="#br0" timeOffset="44770.42">20459 16529 7359 0,'2'4'656'0,"-2"-1"-528"16,-1-1-128-16,2-1 0 0,0 2 1568 0,-1-3 288 15,2 0 48-15,0 0 16 0,3 0 1504 0,1-4 304 0,2 2 64 0,0-5 16 16,-8 7-928-16,0 0-176 0,0 0-32 0,39-40-16 15,-39 40-1424-15,0 0-272 0,27-45-64 0,-27 45-16 16,0 0-496-16,0 0-112 0,25-57-16 0,-25 57 0 16,0 0-48-16,0 0-16 0,0 0 0 0,0 0 0 15,0 0-192-15,0 0 0 0,18-57 128 0,-18 57-128 16,0 0 0-16,0 0 0 0,0 0 0 0,0 0 0 16,-4-10 0-16,2 10 0 0,1 7 0 0,-2-1 0 15,0 0 144-15,0 4-144 0,1 0 128 0,-2 6-128 16,1-4 128-16,2 4-128 0,2-1 0 0,-1 2 128 15,3-2-128-15,-1 1 0 0,2-1 0 0,0-1 128 16,2-2-128-16,-1-2 0 0,2-1 0 0,0-6 0 16,0 0 0-16,-1-2 0 0,3-2 0 0,-1-4 0 0,-8 5 0 15,0 0 0-15,0 0 0 0,41-35 0 0,-41 35 0 16,0 0 0-16,0 0 0 0,36-52 0 0,-36 52-176 0,0 0 48 16,0 0 0-16,0 0 0 0,29-50-192 0,-29 50-48 15,0 0 0-15,0 0 0 0,0 0 48 0,0 0 16 16,0 0 0-16,0 0 0 0,0 0 304 0,0 0-192 15,0 0 192-15,0 0-160 0,0 0 160 0,0 0 0 16,2-56 160-16,-2 55-160 0,1 1 368 0,-1 0-32 16,0 0 0-16,2 4 0 0,-1-2 32 0,-1 3 0 15,1 4 0-15,-1-3 0 0,1 2-80 0,0 0-16 16,1 0 0-16,-2-1 0 0,1-1-48 0,-1 1-16 16,1 2 0-16,2 1 0 0,-1 2-208 0,-1 1 176 0,1-4-176 15,0 1 160-15,-1-1-160 0,2 5 0 0,0 2 0 0,1-1 0 16,-1 1 0-16,0-4 0 0,1 2 0 15,-1 0-176 1,0-4-448-16,1-1-80 0,0 1-32 0</inkml:trace>
  <inkml:trace contextRef="#ctx0" brushRef="#br0" timeOffset="45370.69">19911 16836 6047 0,'0'0'528'15,"-1"0"-528"-15,1 0 0 0,0 0 0 0,0 0 1248 0,-2 0 144 0,1 0 16 0,1 0 16 16,-1 0 1360-16,0 3 272 0,1-3 48 0,0 0 16 16,1 0-496-16,1 0-80 0,2 0-32 0,0 0 0 15,2 0-544-15,3-3-112 0,-2 1-32 0,-7 2 0 16,24-4-672-16,-8 0-144 0,2 2-32 0,2-1 0 16,1 6-464-16,4-3-80 0,2-3-32 0,3 3 0 15,2 3-208-15,1-1-32 0,3-2-16 0,0-2 0 16,0 4-144-16,-2-2 0 0,1 0 0 0,-3 0 0 15,-1 0 0-15,-1 0 0 0,-2 0 0 0,-2 0 0 16,0 0 0-16,0-2 0 0,0 2 0 0,-1-4 0 16,0 2 0-16,-2-2 0 0,-1 0 0 0,-2-1 0 0,0 4 0 0,-2 1 0 15,-1 1 0-15,-1 4 0 0,-3 1 0 16,1-2 0-16,-2 2 128 0,-1-5-128 0,2 4 0 0,-2 2 0 16,-1-1 0-16,0-3 0 0,-2 4-192 0,-3-4 0 15,0 1-16-15,-1-1 0 16,0-1-656-16,-3-2-128 0,1-2-32 0,-4-2-16960 15</inkml:trace>
  <inkml:trace contextRef="#ctx0" brushRef="#br0" timeOffset="45955.88">20485 17043 6447 0,'-3'0'272'0,"2"0"80"0,0-2-352 0,-2 2 0 0,2 0 0 0,0 0 0 16,0 0 2752-16,-1 0 464 0,0 0 112 0,-4 0 0 15,0 0 512-15,-2 2 112 0,1 0 16 0,-2 2 0 16,2 1-1664-16,-2-2-320 0,-1 4-64 0,1-4 0 15,-1 2-1072-15,2 3-208 0,-2-2-32 0,1 0-16 16,1 1-288-16,-1 2-64 0,3 1-16 0,0 0 0 16,1 1-96-16,1 1-128 0,3 2 176 0,1 1-176 15,0-2 160-15,1 2-160 0,1-1 128 0,2-2-128 16,0 1 0-16,2-1 0 0,1-5 0 0,1 0 0 0,-1-1 0 0,2-4 0 16,2 0 0-16,0-4 0 0,-11 2 0 0,0 0 0 15,34-16 0-15,-34 16 0 0,0 0-128 0,0 0 128 16,37-41-160-16,-37 41 160 0,0 0-272 0,0 0 32 15,28-63 16-15,-28 63 0 0,0 0 80 0,0 0 16 16,6-57 0-16,-6 57 0 0,0 0 128 0,0 0-208 16,0 0 80-16,-8-47 128 0,5 41-192 0,-2 0 192 15,2 2-160-15,-1 1 160 0,1 0 0 0,1 3 0 16,1 0 0-16,-1 3 0 0,1-2 176 0,1 3 16 16,1 1 16-16,1-2 0 0,0 1 128 0,1 1 32 15,2-1 0-15,-2 2 0 0,2-5-112 0,0 4-32 16,1-1 0-16,0-2 0 0,2 2-48 0,-1-4-16 15,1 2 0-15,0-2 0 0,1 2-160 0,0-4 192 0,1 2-192 0,0 0 192 16,1-2-192-16,-1-1 0 0,1 2 0 0,0 1 0 16,-1-2 0-16,2-2 0 0,-1 0 0 0,-11 4 0 15,25-8-240-15,-13 4-80 0,-12 4 0 0,0 0-16 32,32-17-816-32,-23 12-144 0</inkml:trace>
  <inkml:trace contextRef="#ctx0" brushRef="#br0" timeOffset="47154.99">21569 16625 12895 0,'3'2'1152'15,"-2"-2"-928"-15,-1 4-224 0,0-4 0 0,1 2 1920 0,-1-2 320 16,1 4 80-16,-1 2 16 0,2 2 784 0,-2 3 144 15,-2-4 48-15,0 2 0 0,2-5-1248 0,-3 2-240 16,0-3-48-16,-2 0-16 0,0-1-992 0,-3 2-208 16,0-1-48-16,-2 0 0 0,0-2-176 0,-1 2-32 15,-3-1-16-15,1 2 0 0,-2 0-80 0,0 1-16 16,0-4 0-16,0 4 0 0,3 0-64 0,-2 0-128 16,1 1 176-16,0 0-176 0,2 0 144 0,0 1-144 15,1 0 0-15,2-1 144 0,1 3 0 0,1-4 0 16,1 3 0-16,1-4 0 0,1 1 32 0,2-1 0 15,-1-2 0-15,1 2 0 0,1 0 0 0,0-2 0 16,3 2 0-16,-2-2 0 0,1 2-48 0,1-1 0 16,2 0 0-16,0 1 0 0,0-2-128 0,1 0 128 0,2 3-128 15,2-4 128-15,0 1-128 0,3 2 0 0,0-1 0 0,2 0 0 16,1 2 0-16,0-4 0 0,0 3 0 0,2 1 0 16,-2-4 0-16,1 2 0 0,1 3 0 0,0-4 0 15,-3 5 0-15,-3-4 0 0,0 4 0 0,1-4 0 16,-6 3 0-16,2-3-256 0,-2 1 64 0,1-2 16 31,-2 2-576-31,-2-4-112 0,-3 0-32 0,0 0 0 0,-1 0-1024 16,0-3-224-16</inkml:trace>
  <inkml:trace contextRef="#ctx0" brushRef="#br0" timeOffset="47570.39">21224 17048 6447 0,'-1'-3'128'0,"0"2"48"0,-2-2 0 0,3 3 16 0,0 0-192 0,0 0 0 16,0-3 0-16,0 3 0 0,0-3 2352 0,-1-1 432 15,2 4 96-15,0 0 0 0,2 0 928 0,1 2 176 16,-2 0 48-16,2 1 0 0,1 0-1344 0,1 4-256 16,1-4-48-16,2 3-16 0,1 1-1344 0,-1-1-256 0,2 0-64 0,1 0-16 15,3 0-176-15,0 1-16 0,3-4-16 0,0 1 0 16,0 0-144-16,1-2-16 0,-2 1-16 0,-2 0 0 16,0-3-112-16,0 3-32 0,1-2 0 15,-2 2 0-15,1-1-160 0,-2-1 0 0,-2 2 144 0,0-2-144 16,-1 1 0-16,-2 1 0 0,2 1 0 0,-1-4 0 15,1 2 0-15,-3-2 0 0,1 4 0 0,-1-4 0 16,-1 2 0-16,-2-2-128 0,0 1 128 0,-2-1-192 31,1 0-384-31,-2-1-96 0,0-1-16 0,-1 2 0 0,0 0-256 0,-1-4-48 0,1 4-16 16,0 0-11152-16,0 0-2224 0</inkml:trace>
  <inkml:trace contextRef="#ctx0" brushRef="#br0" timeOffset="49040.63">22110 16175 19343 0,'0'4'1728'0,"0"-1"-1392"15,1-6-336-15,-1 2 0 0,0-1 2032 0,1 2 336 16,0 2 64-16,0-1 0 0,1-1 224 0,0 0 32 16,-1 0 16-16,1 3 0 0,-1-1-1408 0,0 0-272 15,0 3-64-15,-1-2-16 0,0 3-464 0,0 1-96 16,0-1 0-16,-1 1-16 0,0 4-160 0,0-1-16 15,-2-4-16-15,-1 4 0 0,2 0-176 0,0 0 128 16,0 5-128-16,1-3 128 0,0-2-128 0,1 0 0 16,0-1 0-16,1-2 0 0,2-1 0 0,0 1 0 15,2-5 0-15,0 2 0 0,1-4 0 0,-6 0 0 16,0 0 0-16,0 0 0 0,45-3 0 0,-45 3 0 0,0 0 0 0,37-1 0 16,-37 1 0-16,0 0 192 0,0 0-32 0,48-5 0 15,-48 5-32-15,0 0-128 0,40-1 192 0,-40 1-64 16,0 0-128-16,0 0 0 0,38-5 0 0,-38 5 128 15,0 0-128-15,0 0 0 0,0 0 0 0,0 0 0 16,0 0-160-16,0 0-64 0,0 0-16 0,35-40-12784 16,-35 40-2560-16</inkml:trace>
  <inkml:trace contextRef="#ctx0" brushRef="#br0" timeOffset="49290.66">22242 16156 13823 0,'-3'10'1216'0,"2"-6"-960"0,0-2-256 0,1 1 0 16,0-2 3232-16,0 1 608 0,0 2 112 0,1-4 16 0,0 2-496 16,2 8-96-16,-1 13-32 0,2-5 0 0,-1-8-1936 0,0 0-384 15,1 5-64-15,-2-2-32 0,3 2-208 0,-1-2-32 16,-1-2-16-16,-1 4 0 0,0 1-288 0,1 3-64 16,-1 2-16-16,0-1 0 0,-1-1-304 0,0-1 0 15,2 5 128-15,-2 1-128 0,1-4 0 0,1-1 0 16,0-3 0-16,0-1 0 0,-1-6-320 0,1 1-32 15,-2-4 0-15,0 1 0 16,2-4-512-16,1-3-96 0,-4 0-32 0,0 0 0 16,0 0-880-16,0 0-176 0</inkml:trace>
  <inkml:trace contextRef="#ctx0" brushRef="#br0" timeOffset="49756.98">22524 16241 25791 0,'1'10'1152'0,"-1"-10"224"15,0 0-1104-15,1 0-272 0,-1 3 0 0,0-3 0 0,0 1 1696 0,1 1 288 0,1-2 48 0,-1 3 16 16,1 1-480-16,0-3-96 0,0 1 0 0,-1-2-16 16,1 0-656-16,-1 3-128 0,0-2-32 0,0 1 0 15,1 1-384-15,-2 4-96 0,1 12-16 0,-1-13 0 16,1-2-144-16,-1-2 0 0,1-2 0 0,-1 0 0 15,0 0 0-15,0 0 0 0,0 0 0 0,0 0 0 16,0 0 0-16,0 0 0 0,0 0 0 0,0 0 0 0,41-10 224 0,-33 10-32 16,-1 0-16-16,-1 4 0 0,-2 2 48 0,1-2 16 15,-2 2 0-15,2-2 0 0,2-4-32 0,1 5 0 16,1 7 0-16,0-4 0 0,0-6-80 0,0-1 0 16,0 4-128-16,-2-1 192 0,1 3-192 0,-2 4 128 15,-1-1-128-15,-2 0 0 0,1 0 0 0,-1 1 0 16,-2 0 0-16,-1 1 0 0,0-3 0 0,-1 1 0 15,-2 3 0-15,-1-3 0 0,-1 4 0 0,-1-4 0 16,0 0 0-16,-1-1 0 0,-2 1 0 0,-1-3 0 16,2 4 0-16,-5-1 0 0,2-6 0 0,-3 0 0 15,1-2 0-15,-1 1 0 0,1 0 0 0,-2-3 0 16,2 0 128-16,0 0-128 0,2-3 0 0,1 0 0 16,0 1 0-16,2-2 0 0,0 0 0 0,2 1-192 0,-1-4 192 15,7 7-208-15,-6-12-48 0,5 6-16 0,0-3 0 0,1 9 0 31,0 0-256-31,0 0-48 0,8-48-16 0,-8 48-11712 0,0 0-2352 0</inkml:trace>
  <inkml:trace contextRef="#ctx0" brushRef="#br0" timeOffset="49973.99">22532 16203 13823 0,'-6'5'608'0,"4"1"128"0,-1 3-592 0,2-9-144 0,0-4 0 0,1 4 0 16,0 6 3344-16,0-6 640 0,0 0 128 0,1 0 32 15,0-2-1072-15,2 2-224 0,-3 0-32 0,0 0-16 16,0 0-1520-16,0 0-320 0,0 0-48 0,47-45-16 16,-47 45-464-16,0 0-112 0,0 0 0 0,0 0-16 0,49-25-304 0,-38 22 128 15,-11 3-128-15,0 0 0 0,0 0 0 0,45-35 0 16,-45 35-192-16,0 0 48 16,0 0-592-16,39-12-112 0</inkml:trace>
  <inkml:trace contextRef="#ctx0" brushRef="#br0" timeOffset="50223.15">22837 16362 14335 0,'0'-1'0'0,"1"-1"0"16,0-1 2880-16,-1 3 576 0,1 0 112 0,1-1 16 15,-2 1-128-15,0 0-16 0,14 0-16 0,-6 0 0 16,-8 0-2016-16,0 0-384 0,0 0-96 0,0 0-16 16,46-33-464-16,-46 33-112 0,0 0-16 0,28-4 0 15,-22 16-176-15,-2-9-144 0,-2-2 192 0,2-1-192 16,-4 0 640-16,0 0 0 0,0 0 16 0,0 0 0 16,0 0-1456-1,38-17-288-15,-38 17-64 0,0 0-17840 0</inkml:trace>
  <inkml:trace contextRef="#ctx0" brushRef="#br0" timeOffset="51040.02">23153 16510 2751 0,'-1'7'256'0,"0"-4"-256"0,-1-2 0 0,2 1 0 16,0 1 1504-16,0-3 256 0,0 3 48 0,0 0 16 16,2 1 1152-16,-1-2 224 0,1 3 64 0,2 0 0 15,2-5-256-15,-1 1-64 0,3-1 0 0,-8 0 0 16,0 0-864-16,0 0-176 0,0 0-48 0,42-36 0 16,-42 36-896-16,0 0-192 0,0 0-48 0,32-47 0 15,-32 47-464-15,0 0-112 0,0 0-16 0,18-54 0 16,-18 54 0-16,0 0-128 0,0 0 192 0,0 0-64 15,12-57-128-15,-12 57 128 0,0 0-128 0,0 0 128 16,0 0-128-16,0 0 0 0,1-47 0 0,-1 47 0 16,0 0 0-16,0 0 0 0,0 0 0 0,0 0 0 15,0 0 0-15,0 0 0 0,0 0 0 0,0 0 128 0,0 0 0 16,-6-6-128-16,6 12 192 0,0 0-64 0,-2-2 0 0,2 2 0 16,-1 0 0-16,1 3 0 0,1 1-128 0,-1 0 0 15,3 0 0-15,-2 0 128 0,2 1-128 0,0 0 0 16,2 1 0-16,0 1 0 0,1-1 0 0,1-2-144 15,-1 2 144-15,1-3-160 0,-1 1 160 0,2-4 0 16,0 1 0-16,0-2-128 0,0-1 128 0,0-2 0 16,-8-2 0-16,11 0 0 0,-7 2 0 0,-2-2 0 15,1 0 0-15,0-2-128 0,-3 2 128 0,0 0-192 16,0 0 192-16,0 0-192 0,36-56 0 0,-36 56 0 16,0 0 0-16,27-60 0 0,-27 60 0 0,0 0 0 0,0 0 0 15,18-50 0-15,-18 50 0 0,0 0-16 16,0 0 0-16,7-54 0 0,-7 54 208 0,0 0 0 0,0 0 0 0,0 0 0 15,0 0 128-15,0 0 112 0,0 0 16 0,0 0 16 16,0 0 160-16,0 0 16 0,0 0 16 0,0 0 0 16,0 0-80-16,0 0 0 0,0 0-16 0,0 0 0 15,-10-12-64-15,10 21-16 0,2 1 0 0,-1-1 0 16,1 4-96-16,-1 3-32 0,-1 5 0 0,3-3 0 16,-1-8-160-16,2 3 0 0,1-2 144 0,0 1-144 15,0 1 0-15,0-1 0 0,0 3 0 0,0-4 0 16,0 0 0-16,0-1 0 0,0-3 0 0,-2 0 0 15,1-3-448 1,-1 0-64-16,-1-1-16 0,2 0 0 0,-2-1 80 0,1 0 0 0,-2-2 16 0,0-2-12272 16,-1 2-2464-16</inkml:trace>
  <inkml:trace contextRef="#ctx0" brushRef="#br0" timeOffset="52674.55">23804 16349 7359 0,'-3'4'656'0,"2"-7"-528"0,1 3-128 0,0 0 0 15,0-1 976-15,0 5 176 0,-1-4 16 0,-1 0 16 16,1 0 992-16,1 0 208 0,-1 0 48 0,0 0 0 16,1 0-80-16,1 0-16 0,0 0 0 0,0 0 0 15,2 0-240-15,1 0-48 0,1 0-16 0,-5 0 0 16,0 0-560-16,0 0-128 0,18 2 0 0,-15-2-16 16,-3 0-704-16,0 0-144 0,0 0-32 0,38-10 0 0,-38 10-192 0,0 0-32 15,46-12-16-15,-46 12 0 0,0 0-208 0,37-9 0 16,-37 9 128-16,0 0-128 0,0 0 0 15,0 0 0-15,32-4 0 0,-32 4 0 0,0 0 0 0,0 0-208 16,9 4 64-16,-8-1 16 16,-1-3-352-16,0-3-64 0,0 3-16 0,0 0-11792 15,0 0-2368-15</inkml:trace>
  <inkml:trace contextRef="#ctx0" brushRef="#br0" timeOffset="52910.77">23894 16186 3679 0,'-1'0'320'0,"1"0"-320"0,0 0 0 0,0 2 0 16,0-2 3008-16,0 0 512 0,0 3 128 0,1 0 0 15,-1 3 640-15,1 4 128 0,2 9 32 0,-1-3 0 16,-1-4-1856-16,2-2-368 0,-1-10-80 0,2 3-16 16,-2 3-1232-16,1 0-256 0,-1 4-64 0,0-3 0 15,0 2-240-15,-1-3-48 0,1 4-16 0,-1-1 0 16,0-2-272-16,-1 2 0 0,1-5 0 0,1-1 0 15,-2 0 0-15,1-3 0 0,-1 0-208 0,1 2 80 32,0-1-576-32,-1 2-96 0,0-3-32 0,0 0-17536 0</inkml:trace>
  <inkml:trace contextRef="#ctx0" brushRef="#br0" timeOffset="53207.83">24234 15991 911 0,'-5'0'0'0,"3"-2"0"0,-1 2 0 0,2-2 0 0,0 0 2368 0,-1 2 384 16,2-2 64-16,-1-1 32 0,-1 0 1408 0,-1-1 288 15,1 1 48-15,0 2 16 0,1-1-1168 0,0-1-240 16,1 6-32-16,0-1-16 0,2-1-1808 0,0 2-352 15,0 3-80-15,1-2-16 0,-1 4-352 0,1 0-80 16,-1 1-16-16,1 3 0 0,0-2-128 0,1 2-48 16,0 1 0-16,-1-2 0 0,2 1-272 0,0-1 0 0,-1 3 128 0,1-4-128 15,0 2 0-15,-1 0 0 0,-2-3 0 0,2 2 0 32,-2 7-512-32,1-5 0 0,-1 1 0 0,-1 1-12480 0,2-6-2496 0</inkml:trace>
  <inkml:trace contextRef="#ctx0" brushRef="#br0" timeOffset="53493.62">24100 16393 18767 0,'3'7'832'0,"-1"-7"176"0,1 1-816 0,-1 1-192 16,1 1 0-16,-2-3 0 0,1-3 3952 0,2 0 736 15,-4 3 160-15,0 0 16 0,39-13-2624 0,-39 13-512 16,0 0-128-16,54-26 0 0,-54 26-720 0,0 0-144 16,47-27-32-16,-47 27 0 0,0 0-336 0,38-20-80 15,-38 20-16-15,0 0 0 0,0 0-272 0,0 0 0 16,44-22 0-16,-38 26 0 0,-1 4 0 0,-2-4 0 16,-3-4-240-16,0 0 80 15,0 0-544-15,0 0-96 0,0 0-32 0,0 0-18368 0</inkml:trace>
  <inkml:trace contextRef="#ctx0" brushRef="#br0" timeOffset="53907.59">24274 16438 21183 0,'0'2'944'0,"0"-2"192"0,0 0-912 0,0 0-224 0,1 0 0 0,0 0 0 15,1 0 2704-15,1-2 496 0,-3 2 112 0,0 0 16 16,0 0-960-16,0 0-176 0,46-16-32 0,-46 16-16 15,0 0-1232-15,0 0-240 0,43-15-48 0,-43 15-16 16,0 0-208-16,30-1-32 0,-22 1-16 0,0 3 0 16,-1 0-208-16,-1-2-144 0,0 4 192 0,-2 1-192 15,-1-4 0-15,-1 0 0 0,1 2 0 0,-1 2 0 16,1 4 0-16,-2 2 0 0,0 1-176 0,-1-1 176 16,-2 2-512-16,-1 0 16 0,-1-1 0 0,-1 0 0 15,-1 0 80-15,0-1 16 0,-3-2 0 0,0 0 0 0,-4 0 128 0,1-2 16 16,-3-1 16-16,1 1 0 0,0-2 240 0,-1 2-144 15,-1-2 144-15,1-4-128 0,1-2 128 0,2 0 0 16,2 0 160-16,1-2-160 0,3 2 256 0,2-4-32 16,2-1-16-16,2 5 0 0,0 0 16 0,0 0 0 15,0 0 0-15,0 0 0 0,0 0 144 0,33-42 16 16,-33 42 16-16,0 0 0 0,0 0 48 0,39-24 16 16,-39 24 0-16,0 0 0 0,33-10-144 0,-33 10-16 15,0 0-16-15,33-3 0 0,-20 3-288 0,-3 3 0 16,0-3 128-16,-2 2-128 0,1 2 0 0,-3-2-192 15,0 2 16-15,-1-1 16 16,-1-2-560-16,-3 1-112 0,0-2-32 0,-1-2-18496 0</inkml:trace>
  <inkml:trace contextRef="#ctx0" brushRef="#br0" timeOffset="54559.68">23925 16292 8079 0,'0'0'352'0,"0"0"96"0,0 0-448 0,0 0 0 0,0 0 0 0,0 0 0 0,0 1 1280 0,-1 2 160 15,1 0 32-15,-2 2 48 0,2-5 768 0,-1 4 144 16,0 3 48-16,0 0 16 0,1-2-272 0,-3-8-48 16,3 3-16-16,0 0 16 0,0 0-320 0,0 0-80 15,0 0-16-15,0 0 32 0,0 0-528 0,-1-47-112 16,1 50 0-16,0-1 0 0,0 3-480 0,0-2-96 15,1-3-32-15,-1 0 32 0,3 2-272 0,-2 2-48 16,0-1-16-16,0 2 16 0,1 2-128 0,-1-1-128 16,0-1 176-16,2 1-48 0,-2 3-128 0,0-1 0 15,0 2 0-15,0 0-144 0,1 0 16 0,-1-2 0 16,-1 2 0-16,0 0 128 0,0-1-208 0,0-2 64 0,0 3 16 0,0-1 128 16,0 0-240-16,-1-3 80 0,1 1 16 0,0-1 144 15,0-2-160-15,0-1 160 0,0-1 0 0,0-1-128 16,0 2 128-16,1-1-208 0,-1-2 80 0,0 0 128 31,0 1-512-31,1 2 0 0,-1-3 16 0,1 1 0 16,-1 2-576-16,0-3-112 0,2 0-32 0,-2 2 0 0,-2-2 32 15,2 0 0-15,0 0 0 0,-1 0 0 0,1 0 624 0,0-2 128 0,-1-2 32 0,1 1 0 16,0 3 400-16,0 0 0 0,0 0 0 0,0 0 128 16,0 0 192-16,-5-42 64 0,5 42 0 0,0 0 0 15,0 0 272-15,-6-43 64 0,6 43 16 0,0 0 0 16,0 0-208-16,-4-44-32 0,4 44-16 0,0 0 0 15,0 0-320-15,0 0-160 0,0 0 160 0,0 0-160 0,0 0 128 0,0 0-128 16,0 0 0-16,0 0 144 0,-4-47-144 0,6 45 0 16,-2 0 0-16,0-2 0 15,1 4-768-15,-1-2-16 0,0 2-16 0,0 0-14496 16</inkml:trace>
  <inkml:trace contextRef="#ctx0" brushRef="#br0" timeOffset="55957.8">22393 16852 1839 0,'1'10'160'0,"0"-11"-160"15,-1 1 0-15,0 0 0 0,0 0 1136 0,0 0 192 16,0 0 32-16,0 0 16 0,0 0 704 0,0 0 144 15,19-45 16-15,-19 45 16 0,0 0 160 0,0 0 16 16,0 0 16-16,0 0 0 0,0 0-240 0,0 0-48 16,39-8-16-16,-39 8 0 0,0 0-528 0,0 0-96 15,36-4-32-15,-36 4 0 0,0 0-656 0,38-5-128 16,-38 5-16-16,0 0-16 0,49-16-416 0,-49 16-64 16,0 0-32-16,53-4 0 0,-53 4-160 0,0 0 0 15,52-13 0-15,-52 13 128 0,0 0-128 0,49-5 0 0,-49 5 0 0,0 0 0 16,45-14 0-16,-45 14 0 0,0 0 0 0,37 7 0 15,-37-7 0-15,22 10 0 0,-11-1 0 0,-1-3 0 16,0-2 0-16,0 1 0 0,1 0 0 0,-11-5 0 16,0 0 0-16,29 5 0 0,-29-5 0 0,0 0 0 15,38 18 0-15,-23-14 0 0,-15-4 0 0,0 0 0 16,0 0 0-16,45-6 0 0,-45 6 0 0,0 0 0 16,40 0-128-16,-40 0 128 0,26 2 0 0,-26-2 0 15,23 4 0-15,-23-4 0 0,0 0 0 0,34 6 0 16,-23-2 0-16,0-2 0 0,1 2 0 0,-12-4 0 15,0 0 0-15,35 0 0 0,-35 0 0 0,0 0 0 0,40-6 0 16,-40 6 0-16,0 0 0 0,42-16 0 0,-42 16 0 0,0 0 0 16,43-9 0-16,-43 9 0 0,0 0 0 0,46-7 0 15,-46 7 0-15,0 0 0 0,36 10 0 0,-28-4 0 16,1-2 0-16,-9-4 0 0,0 0 0 0,0 0 0 16,42-7 0-16,-42 7 0 0,0 0 0 0,30 3 0 15,-20-1 0-15,-2 2 0 0,2 0 0 0,-1-2 0 16,-9-2-144-16,0 0 144 0,31 0-192 0,-20 4 32 15,-3 2 0-15,1-2 0 0,-9-4-160 0,0 0-16 16,33 0-16-16,-23 0 0 0,-10 0 208 0,0 0 144 16,44-24-192-16,-44 24 192 0,22 2-192 0,-13 0 64 15,-9-2 128-15,0 0-208 0,0 0 0 0,42-12 0 16,-42 12 0-16,0 0 0 16,0 0-240-16,33 0-32 0,-33 0-16 0,0 0 0 15,25 12-160-15,-18-8-48 0,-7-4 0 0,0 0 0 16,0 0 16-16,37-36 0 0,-37 36 0 0,0 0 0 0,26 10 464 0,-17-9 96 0,-9-1 128 0,0 0-208 15,0 0 208-15,36-36 0 0,-36 36 0 16,0 0 0-16,0 0 0 0,0 0 0 0,34 16 0 0,-29-3 0 16,-1-7 144-16,-2-6-144 0,-2 0 0 0,0 0 144 15,0 0-144-15,0 0 0 0,0 0 144 0,0 0-144 16,0 0 160-16,0 0-32 0,41-6-128 0,-36 12 192 16,-5-6-64-16,0 0 0 0,0 0-128 0,0 0 192 15,0 0 0-15,0 0 0 0,45-25 0 0,-45 25 0 16,0 0 176-16,0 0 16 0,0 0 16 0,0 0 0 15,33 9-160-15,-28-3-48 0,-5-6 0 0,0 0 0 16,0 0-192-16,0 0 128 0,0 0-128 0,0 0 0 0,0 0 0 16,38-9 0-16,-33 12 0 0,-1 0 0 0,2 0 0 15,-1-3 0-15,0 4 0 0,0-3 0 0,1 1 0 0,0-2 0 16,1 3 0-16,-7-3 0 0,0 0 0 0,0 0 0 16,0 0 0-16,0 0 0 0,0 0 0 0,48-16 0 15,-42 16 0-15,-6 0 0 0,0 0 0 0,0 0 192 16,22 6-48-16,-17-2-16 0,-5-4 0 0,0 0 0 15,0 0 0-15,0 0 0 0,0 0-128 0,0 0 0 16,46-19 144-16,-39 19-144 0,-7 0 0 0,0 0 0 16,0 0 0-16,33 3 128 0,-33-3-128 0,17 3 0 15,-8 11 0-15,-1-8 0 0,-8-6 0 0,0 0 0 16,0 0 0-16,0 0 128 0,45-20 192 0,-45 20 64 16,0 0 0-16,0 0 0 0,0 0 128 0,39-8 16 15,-35 8 16-15,-4 0 0 0,7 0-224 0,-2 0-32 16,0 0-16-16,-5 0 0 0,0 0-272 0,0 0 128 0,32 2-128 0,-23 1 0 15,-1-2 0-15,-1 1 0 0,0 1 0 0,1-3 0 16,-1 1 0-16,1 1 0 0,-1-2 0 16,-1 3 0-16,0-3 0 0,-1 0 0 0,0 0 0 0,-1 0-144 31,0 0-448-31,-2 0-96 0,1-3-16 0,-2 3 0 16,0 0-1216-16,0 0-256 0,-1-2-64 0,-1 1-11584 0</inkml:trace>
  <inkml:trace contextRef="#ctx0" brushRef="#br0" timeOffset="56941.63">23472 17080 20271 0,'-1'-4'1792'0,"-1"0"-1424"16,0 3-368-16,1 1 0 0,0 0 1936 0,-2 0 320 15,0-1 64-15,-2-5 16 0,-3 2 48 0,1-2 16 16,-1 3 0-16,2 0 0 0,1 0-1120 0,2 2-240 16,-1 1-32-16,-1 1-16 0,2 2-480 0,0 0-112 15,-1 1-16-15,0 1 0 0,2 1-128 0,-2 2-48 16,2 0 0-16,-1 5 0 0,1 0-80 0,0 0-128 16,1-1 176-16,1 1-176 0,3 6 0 0,0-7 0 15,1-2 0-15,1-1 0 0,2 3 0 0,2-2 0 16,1-2 0-16,1-3 0 0,-1-2 0 0,-10-3 0 0,0 0 0 15,29 3 0-15,-29-3 0 0,0 0 0 0,0 0 0 0,53-29 0 16,-53 29-192-16,0 0 16 0,34-37 0 0,-34 37 0 16,0 0-176-16,0 0-32 0,30-53-16 0,-30 53 0 15,0 0 16-15,0 0 16 0,0 0 0 0,6-48 0 16,-6 48 224-16,0 0 144 0,-11-19-192 0,4 16 192 16,2-1 0-16,-3 1 304 0,1 0-48 0,-1-2 0 15,1 3 32-15,0 0 0 0,0-2 0 0,2 4 0 16,2-2-48-16,0 2-16 0,1 0 0 0,1-3 0 15,-1 3 16-15,4 3 0 0,-1-3 0 0,1 2 0 16,2-2-48-16,2 4-16 0,0 0 0 0,2-2 0 16,0 1 16-16,1-2 16 0,2 1 0 0,2 0 0 15,-1 0 80-15,0 1 16 0,1-2 0 0,0 1 0 0,1-2-96 0,-14 0-16 16,0 0 0-16,38-3 0 0,-38 3-192 0,27 0 128 16,-14 6-128-16,-2-6 0 0,-11 0 0 0,0 0 0 15,0 0 0-15,41-10 0 0,-41 10 0 0,0 0 0 16,0 0 0-16,0 0 0 0,36-9-128 0,-36 9-80 15,0 0-16-15,0 0 0 16,0 0-400-16,0 0-80 0,0 0 0 0,0 0-16 16,0 0 32-16,0 0 16 0,0 0 0 0,35-8 0 15,-33 8-976-15,-1 2-192 0,0 2-32 0,0-2-14256 0</inkml:trace>
  <inkml:trace contextRef="#ctx0" brushRef="#br0" timeOffset="58360.23">24891 15998 10127 0,'-5'0'896'0,"2"0"-704"15,2-3-192-15,0-1 0 0,1 4 1472 0,0 0 272 16,0-2 48-16,-2-2 16 0,2 4 1296 0,0 0 256 15,0 0 48-15,0 0 16 0,0 0-832 0,0 0-160 16,0 0-48-16,0 0 0 0,0 0-1104 0,46-16-208 16,-41 20-48-16,1 2-16 0,-1-2-528 0,0 2-96 15,3 0-32-15,-2 3 0 0,1-2-192 0,-3-3-32 16,0 1-128-16,-2-4 192 0,2 4-192 0,0-1 0 0,0-2 0 0,1 3 0 16,-1 4 0-16,0-3 0 15,2 8 144-15,3 1-144 0,-2 1 0 0,2 0 0 16,-2 8 0-16,-2-1-176 0,-1-5 176 0,-3 1 0 15,-2-6 0-15,0 2 0 0,-2-1 0 0,-2 1 0 0,1-4 0 16,0-3 0-16,-3-8 0 0,1 9 0 0,-1 5 0 0,-1 2 0 16,0-1 0-16,0-3 0 0,2-1 0 0,1-2 0 15,1-7 0-15,2 4 0 0,1 6 0 0,1-1 0 16,1-4 0-16,1 2 0 0,2-3 0 0,4 0-128 16,-4 2 128-16,4 0 0 0,-1 5 0 0,1-2 0 15,-2 0 0-15,1 1 0 0,3-2 0 0,-1 0 0 16,0-1 0-16,-5-4 0 0,-1 0 0 0,1-2 0 15,2 0 0-15,0 0 0 0,1 0 0 0,1 1 0 16,-2-2 0-16,-1-2 0 0,-3 1 0 0,2 2 0 16,-1 0 0-16,0 4 0 0,-1-1 0 0,0 0 0 15,-2 1 0-15,0 2 0 0,-1-3 0 0,0 2 128 16,-2 0-128-16,1 2 0 0,-1 0 0 0,-1 1 0 16,0 2 0-16,0 0 0 0,-1 0 0 0,1 3 0 0,-1-4 0 0,1 2 0 15,1 1 0-15,0-3 0 0,0-2 0 0,0 2 0 16,2-2 0-16,0 0 0 0,2-1 0 0,-1-3 0 15,1 0 0-15,2 0 0 0,-1-2 0 0,1-2 0 16,0 2 0-16,1 0 0 0,0-2 0 0,-1-1 0 16,1 2 0-16,0-3 0 0,1 2 0 0,0 0 0 15,0 0 0-15,-2 1 0 0,1 0 0 0,1 0 0 16,-1-2 128-16,1 1-128 0,0 2 0 0,0 0 144 16,0 1-144-16,-1-1 0 0,1-1 208 0,-1 2-64 15,-1-1-16-15,0 2 0 0,0 2 64 0,-1 0 0 16,1 2 0-16,-2-1 0 0,1 1-64 0,0-1 0 15,0 0 0-15,1 1 0 0,0 2-128 0,0-4 0 16,0-2 0-16,0 3 0 0,1-3 0 0,-2 0 0 0,2 0 0 0,0-1 0 16,-2 1 0-16,1-1 0 15,-1 1 0-15,-1 1 0 0,0 3 0 0,1-1 0 0,-2-2 0 0,-2-1 0 16,2-5 0-16,-1 4 0 0,-1-1 0 0,-1-2 0 16,1 4 0-16,-1-2 0 0,0 2 0 0,-1-2 0 15,-1 2 128-15,0 3-128 0,-1 7 0 0,1-4 128 16,-1-8 0-16,0-2-128 0,-2 5 192 0,3-2-64 15,-2 1 16-15,-1 0 0 0,0 3 0 0,-1-3 0 16,2-3-144-16,-1 4 192 0,0-1-192 0,-1 0 192 16,0 0-192-16,1 0 0 0,0 2 0 0,-1 0 128 15,2 2-128-15,0-1 0 0,0 1 0 0,1 0 0 16,0-2 0-16,2 6 0 0,-1 2 0 0,0-1 0 0,3-9-160 16,-2-5 160-16,3 2-208 0,-1-1 80 15,2-2-528-15,0 0-112 0,0 0 0 0,0 0-18832 16</inkml:trace>
  <inkml:trace contextRef="#ctx0" brushRef="#br0" timeOffset="60741.72">25939 16799 9215 0,'-4'-1'816'0,"2"1"-656"0,1 1-160 0,-1-2 0 0,2-2 1584 0,-1 1 272 16,1 1 64-16,0 1 16 15,0 0 1408-15,0 0 288 0,0 0 48 0,25-51 16 16,-25 51-1216-16,0 0-240 0,41-47-64 0,-41 47 0 15,0 0-1072-15,43-48-208 0,-43 48-64 0,0 0 0 16,42-47-464-16,-42 47-112 0,0 0 0 0,0 0-16 16,0 0-16-16,45-31 0 0,-40 31 0 0,-2 2 0 15,1 2-16-15,0 2 0 0,-1 0 0 0,1 2 0 16,0 0-80-16,0 2-128 0,0 3 176 0,0-1-176 16,1 0 0-16,0 1 0 0,4-1 0 0,-1-1 0 15,5 0 0-15,-1-4 0 0,2-1 0 0,1 1 0 16,-1-1 0-16,2-2 0 0,-16-4 0 0,0 0 0 0,45-6 0 15,-45 6 0-15,31-1 0 0,-15 1 0 16,-16 0 128-16,31 0-128 0,-31 0 0 0,0 0 0 0,42-15 0 0,-42 15 0 16,0 0 128-16,0 0-128 0,41-14 0 0,-41 14 0 15,0 0 128-15,0 0-128 0,0 0 0 0,0 0 0 16,0 0 0-16,0 0 0 0,42-25 0 0,-40 22 0 16,1 3 0-16,-1-3 0 0,-1 0-256 0,1-2-96 15,-2 5-32-15,0 0 0 16,0 0-1328-16,0 0-272 0</inkml:trace>
  <inkml:trace contextRef="#ctx0" brushRef="#br0" timeOffset="61190.42">26044 17003 6447 0,'-1'-2'576'0,"0"2"-576"0,1-3 0 0,0 3 0 15,0 0 2576-15,0 0 416 0,1 0 80 0,-1-1 0 16,1 1 1024-16,2-3 192 0,-1 0 32 0,-2 3 16 16,0 0-1888-16,0 0-368 0,51-25-80 0,-51 25-16 15,0 0-1136-15,63-26-224 0,-63 26-48 0,46-19-16 16,-46 19-256-16,42-16-48 0,-42 16-16 0,0 0 0 15,47-18-240-15,-47 18 0 0,0 0 128 0,0 0-128 0,36 0 0 0,-30 2 0 16,-1 2 0-16,-2 2 0 0,0-2 0 0,1 2 0 16,-2 3 0-16,-1-3 0 0,2 4 0 0,-1 0 0 15,0 0 0-15,0 2 0 0,0-3 0 0,2 0 0 16,1 1 0-16,1 0 0 0,2 0 0 0,0 1 0 16,2-5 0-16,1 1 0 0,2-1 0 0,0-1 0 15,3-3 0-15,-2 1 0 0,-14-3 0 0,24 1 128 16,-24-1-128-16,0 0 0 0,42-4 0 0,-42 4 0 15,0 0 0-15,0 0 0 0,40-13 0 0,-40 13 0 16,0 0 0-16,0 0 0 0,0 0 0 0,0 0 0 16,0 0 0-16,0 0 0 15,0 0-576-15,0 0 0 0,0 0 0 0,33-51-18064 0</inkml:trace>
  <inkml:trace contextRef="#ctx0" brushRef="#br0" timeOffset="61924.29">27465 16424 10127 0,'0'0'896'0,"0"0"-704"15,0 0-192-15,0 0 0 0,0 0 1888 0,0 0 352 16,0 0 64-16,0 0 0 0,16-47 944 0,-16 47 176 16,0 0 32-16,0 0 16 0,0 0-912 0,-6-44-192 15,0 41-48-15,-3 3 0 0,0 3-1232 0,-2-2-256 0,-1 4-64 0,-2 1 0 16,1 2-272-16,-3 1-64 0,0 4-16 0,-2 2 0 15,1 1-112-15,-2 4-32 0,1 4 0 0,4-8 0 16,4-1-96-16,0 1-32 0,-3 7 0 0,-1 11 0 16,2 7-144-16,3 3 160 0,4 1-160 15,4-3 160-15,5-2-160 0,2-7 0 0,4-5 0 0,3 0 128 16,2-2-128-16,3-4 0 0,1 0 0 0,2-3 0 16,4-7-128-16,0-2 128 0,-3-4-160 0,4 0 160 15,5-6-240-15,-31 0 48 0,72-12 16 0,-72 12 0 16,79-36-48-16,-79 36-16 0,75-49 0 0,-75 49 0 15,66-65-32-15,-66 65-16 0,52-74 0 0,-52 74 0 16,37-70 16-16,-37 70 0 0,23-63 0 0,-23 63 0 16,15-57 80-16,-15 57 0 0,4-51 16 0,-4 51 0 15,-6-51 176-15,6 51 0 0,-16-47 128 0,5 27-128 0,-3 2 320 16,-3 2 0-16,-3 0 0 0,-4 5 0 16,1 1 144-16,-3 4 32 0,-1 2 0 0,-2 4 0 0,1 2-144 0,-2 2-32 15,0 2 0-15,-2-2 0 0,0 2-144 0,-2 3-48 16,0 2 0-16,2 4 0 0,1-3-128 0,3-2 0 15,2-4 0-15,2-2 128 0,6-2-320 0,2 1-64 16,3-6 0-16,5 1-16 16,0-2-592-16,4-2-112 0,4 6-32 0,0 0-17936 0</inkml:trace>
  <inkml:trace contextRef="#ctx0" brushRef="#br0" timeOffset="62441.27">27262 15998 23039 0,'-2'1'1024'0,"-1"-1"192"0,3 0-960 0,0 0-256 0,2 0 0 0,-1 0 0 15,-1 0 2240-15,0 0 384 0,0 0 96 0,0 0 16 16,0 0-512-16,37 2-112 0,-37-2 0 0,0 0-16 16,37-2-1392-16,-37 2-288 0,0 0-48 0,37 0-16 15,-37 0-224-15,25 5-128 0,-25-5 160 0,23 7-160 16,-13 2 240-16,0 1-48 0,-3 0-16 0,0 2 0 15,-1 0 80-15,-1 8 32 0,0 7 0 0,-3-3 0 16,2-3-48-16,-3 1-16 0,0 8 0 0,-1 3 0 16,0 6-96-16,0 1-128 0,-1 7 176 0,1-2-176 0,-1-1 128 0,0 3-128 15,1-2 0-15,-2-1 0 0,1 1 0 16,0 3 0-16,0 2 0 0,-3 0 0 0,2-5 0 16,-2-2 0-16,-1 2 0 0,0-4 0 0,0-3 0 0,1-2 0 15,2-5 0-15,-1-5 0 0,1-4 0 0,-1-4 0 16,2 1 0-16,0-7 0 0,1 2 0 0,0-2 0 15,-1-2 0-15,1 1 0 0,1 0 0 0,-1 1 0 16,1-3 0-16,0 1 0 0,1 0 128 0,-1 3-128 16,0-3 0-16,0-2 0 0,1-2 0 0,-2 4 0 15,1 5 0-15,-1-4 0 0,0 0 128 0,0-3-128 16,0 2 0-16,0 1 0 0,0 0 160 0,0 0-160 16,-1-1 128-16,1-3-128 0,-2 2 128 0,1-3-128 15,0 0 128-15,0 1-128 0,1-4 0 0,-2 0 0 16,2-2 0-16,0 1 0 0,0-2 0 0,0 3 0 15,-1-3 0-15,0-3 0 0,0 1-192 0,-2 1 0 16,1-4-16-16,-1 0 0 0,0 0-144 0,-2-1-32 0,1 0 0 0,-1-1 0 31,0 2-192-31,-1-1-64 0,6 6 0 0,-10-17-11824 0,5 12-2368 16</inkml:trace>
  <inkml:trace contextRef="#ctx0" brushRef="#br0" timeOffset="62728.07">27172 17364 8287 0,'-2'-2'736'0,"0"0"-592"0,2 2-144 0,2 0 0 0,-1 0 2960 0,0 0 560 16,1 0 128-16,3 0 0 0,4 0 848 0,-9 0 176 16,30-2 16-16,-30 2 16 0,41-3-2608 0,-41 3-528 15,45-1-96-15,-45 1-32 0,52-8-464 0,-52 8-80 16,56-8-32-16,-56 8 0 0,48-6-352 0,-48 6-80 15,50-6-16-15,-50 6 0 0,51-4-288 0,-51 4-128 16,50-2 0-16,-29 2 128 0,-2 2-128 0,-2-1 0 16,-2 2 0-16,-2 0 0 0,0 4-192 0,-5-4 0 15,1 2-16-15,-3-1 0 16,0 2-544-16,-3-2-96 0,1 2-32 0,-3-3-12688 16,-1 0-2528-16</inkml:trace>
  <inkml:trace contextRef="#ctx0" brushRef="#br0" timeOffset="63509.83">28415 16042 12895 0,'-2'-2'1152'0,"1"2"-928"0,1 0-224 0,-1-3 0 16,1 3 1584-16,-1 0 272 0,-2-1 48 0,0-1 16 15,-2 0 704-15,-2 2 128 0,0 2 48 0,-2 0 0 16,-1 2-1104-16,2-1-224 0,-2 6-32 0,0 0-16 16,1 2-656-16,-1 4-144 0,-1 3-32 0,0 5 0 15,1-1 16-15,-1 6 0 0,1 4 0 0,2 3 0 0,-1 6-128 0,3 0-32 16,0-1 0-16,1 0 0 0,1 0-128 15,-2 2-48-15,1 1 0 0,1-1 0 0,2 5-16 16,-1 1-16-16,2 8 0 0,2-2 0 0,0-3-48 0,4 0-16 16,2-2 0-16,1-1 0 0,3-3-176 0,0-7 0 15,3-3 144-15,-2-7-144 0,2-3 0 0,-2 0 0 16,2 4 0-16,-2-1 0 0,2-2 0 0,-2-4-128 16,2-4 128-16,0 1-192 15,-1-3-192-15,1-4-32 0,1-2-16 0,-2-2 0 0,1 0 48 0,-1-2 0 16,1-2 0-16,-4 0 0 15,-3 1-448-15,1-5-64 0,-8 0-32 0,0 0-16032 0</inkml:trace>
  <inkml:trace contextRef="#ctx0" brushRef="#br0" timeOffset="64875.55">28773 16182 21183 0,'0'6'1888'0,"0"-3"-1504"15,2-3-384-15,-2 0 0 0,0-3 2144 0,1 3 352 16,-1 3 80-16,2-3 16 0,2 3-176 0,-4-3-48 16,0 0 0-16,0 0 0 0,0 0-1408 0,0 0-304 15,0 0-48-15,0 0-16 0,0 0-192 0,0 0-32 0,0 0-16 0,0 0 0 16,0 0-32-16,0 0 0 0,0 0 0 0,19 14 0 16,-22 3-112-16,-1 3-16 0,2-5-16 0,-2 2 0 15,-1 2-176-15,1-7 0 0,1-2 0 0,-2-1 0 16,2 1 0-16,1-1 0 0,1 1 0 0,1-1 0 15,0-2 0-15,1 0 0 0,0-1-144 0,2-1 144 16,2 1 0-16,-1-5 0 0,-4-1 0 0,0 0 0 16,0 0 0-16,31 3 0 0,-31-3 0 0,0 0 0 15,35-3 0-15,-35 3 0 0,0 0 0 0,37 0 0 16,-37 0 0-16,0 0 0 0,40 0 0 0,-40 0 0 16,0 0 0-16,34 0-128 0,-34 0 128 0,0 0 0 15,0 0-128-15,41-4 128 0,-41 4-192 0,0 0 192 16,0 0-752-16,0 0-32 0,0 0-16 0,0 0-17760 15</inkml:trace>
  <inkml:trace contextRef="#ctx0" brushRef="#br0" timeOffset="65158.09">28979 16146 4607 0,'-5'4'400'0,"1"-7"-400"16,4 3 0-16,0 0 0 0,-4 0 3552 0,4 3 624 15,0-3 128-15,0 0 32 0,0 0 256 0,-3 1 48 16,1 8 16-16,1-1 0 0,1 2-2576 0,-1 0-512 16,1-1-96-16,0 2-32 0,1 0-688 0,-1 1-144 15,1 4-32-15,-1-3 0 0,3 0-304 0,-2 2-64 0,-1 8-16 0,1 0 0 16,0 4 192-16,-1 2 48 16,0-1 0-16,0-2 0 0,0-1-304 0,0 1-128 0,0-4 128 15,0-1-128-15,0-1 0 0,0-4 0 0,0-4 0 0,2-2 0 16,-2-1-224-16,0-3-32 0,0-6 0 0,2 1 0 31,-1 2-512-31,1-3-128 0,-1 0 0 0,-1 0-16 16,0 0-992-16,0 0-192 0</inkml:trace>
  <inkml:trace contextRef="#ctx0" brushRef="#br0" timeOffset="65874.43">29243 16144 23951 0,'0'2'2128'15,"0"-1"-1696"-15,0 3-432 0,-1-4 0 0,1 0 2000 0,0 2 320 0,1 5 64 0,-1-1 16 16,0 4-192-16,0 0-32 0,0 1-16 0,0 2 0 16,0 3-1312-16,-1-3-256 0,1-3-48 0,-1-2-16 15,-1 5-272-15,1-1-64 0,0-6-16 0,-1 2 0 16,0-5-176-16,1 2 0 0,0-3 0 0,0 0 0 15,1-2 0-15,0 0 0 0,0 0 0 0,1 0 0 16,1 0 0-16,2 0 0 0,-4 0 0 0,0 0 0 0,0 0 0 0,0 0 0 16,0 0 0-16,45-4 0 0,-45 4 0 0,0 0 0 15,26 10 0-15,-18 0 0 0,1-4 128 0,-1 3-128 16,1-3 192-16,0 2-64 0,-2 0-128 0,1 2 128 16,-2 0-128-16,0-1 128 0,0 1-128 0,-2-1 0 15,1 0 0-15,-3 1 0 0,1 0 0 0,-2-1 0 16,0-2 0-16,-2 3 0 0,1-1 0 0,-2-1 0 15,-2 2-128-15,0 0 128 0,0-1-208 0,-2 1 16 16,0-1 16-16,-1 0 0 0,-2 1 176 0,0-4-160 16,-1 0 160-16,-1 1-160 0,0-3 160 0,-2 3 0 15,0-2 0-15,0-2 0 0,-1 1 0 0,2 0 0 16,-1 2 0-16,2-1 0 0,-1-1 0 0,1-2 0 16,1-2 0-16,2-2 0 0,1-1-256 0,-1-1 48 0,4 1 0 15,-1-4 0 1,5 7-512-16,-7-22-112 0,7 22 0 0,0 0-16816 0</inkml:trace>
  <inkml:trace contextRef="#ctx0" brushRef="#br0" timeOffset="66092.91">29232 16178 16575 0,'0'1'1472'0,"0"-1"-1168"0,0 0-304 0,0 0 0 16,1 3 3056-16,1-3 544 0,-2 0 112 0,2 0 32 0,-2 0-480 0,0 0-80 15,0 0-32-15,0 0 0 0,32 6-1872 0,-32-6-368 16,20 6-80-16,-20-6 0 0,21 8-480 0,-21-8-96 16,23 8 0-16,-23-8-16 0,0 0-240 0,39 3 0 15,-39-3 0-15,0 0 0 0,48-11-256 0,-48 11-112 16,0 0-16-16,51-18-12784 16,-51 18-2560-16</inkml:trace>
  <inkml:trace contextRef="#ctx0" brushRef="#br0" timeOffset="66337.56">29670 16371 13823 0,'0'0'1216'0,"0"0"-960"15,0 0-256-15,0 0 0 0,0 0 2656 0,1 0 480 0,0 0 112 0,-1 0 16 16,0 0 464-16,0 0 112 0,0 0 0 0,32-2 16 15,-32 2-2416-15,0 0-480 0,34 0-112 0,-34 0-16 16,0 0-320-16,33-4-80 0,-33 4-16 0,0 0 0 16,0 0-240-16,43-15-48 0,-43 15-128 15,0 0 192-15,0 0-192 0,0 0 0 0,0 0 0 0,45-17 0 32,-45 17-576-32,0 0 0 0,0 0 0 0,0 0-12160 0,0 0-2448 0</inkml:trace>
  <inkml:trace contextRef="#ctx0" brushRef="#br0" timeOffset="66997.32">29942 16652 13823 0,'0'0'608'0,"0"0"128"0,0 0-592 0,0 0-144 16,0 0 0-16,0 0 0 0,0 0 2816 0,0 0 544 16,22-46 96-16,-22 46 32 0,0 0-384 0,0 0-80 15,0 0-16-15,45-39 0 0,-45 39-1584 0,0 0-320 16,0 0-64-16,0 0-16 0,0 0-544 0,42-38-112 16,-42 38-32-16,0 0 0 0,0 0-80 0,0 0-32 15,0 0 0-15,24-48 0 0,-24 48-224 0,0 0 128 16,0 0-128-16,0 0 0 0,9-53 0 0,-9 53 0 15,0 0 0-15,0 0 0 0,0 0 0 0,0 0-128 0,0-49 128 0,0 49-208 16,0 0 208-16,0 0 0 0,0 0-160 0,0 0 160 16,0 0 0-16,0 0 0 0,-12-17 0 0,9 20 0 15,2 1 0-15,-1 2 0 0,0 0 0 0,0 3 0 16,1 1 0-16,-2-1 0 0,2 4 0 0,-2-3 0 16,3 2 0-16,0-3 0 0,-1-4 0 0,1 3 0 15,0 2 0-15,0 3 0 0,1 1 0 0,1 0 0 16,1 2 0-16,1-1 0 0,1-3 0 0,1-2 0 15,0-4 0-15,2 2 0 0,-1-3 0 0,2-2 0 16,-1 0 0-16,-8-3 0 0,0 0 0 0,33-3 0 0,-33 3 0 16,0 0 0-16,0 0 0 0,47-32 0 0,-47 32 0 15,0 0 0-15,0 0 0 0,33-47 0 0,-33 47-224 0,0 0 80 16,0 0 16-16,21-55 0 0,-21 55 128 0,0 0-128 16,0 0 128-16,5-49-128 0,-5 49 128 0,0 0 0 15,0 0 0-15,0 0 0 0,0 0 0 0,0 0 0 16,0 0 128-16,-7-34-128 0,5 40 304 0,1-4-16 15,0 2 0-15,1 0 0 0,-1 2 96 0,-1 4 32 16,2 1 0-16,-1 3 0 0,1-2-176 0,-1 0-48 16,1 1 0-16,0-1 0 0,0 2-192 0,0-2 0 15,0 1 128-15,0-1-128 0,1-1 0 0,0 0 0 16,1 2 0-16,0-4 0 0,1-1 0 0,-1 0 0 16,1-1 0-16,-2-1 0 0,1 0-208 0,1-2 16 15,-2-1 0-15,0 0 0 16,0-2-352-16,2-2-64 0,-2-2-16 0,-1 3-12176 0,0 0-2432 15</inkml:trace>
  <inkml:trace contextRef="#ctx0" brushRef="#br0" timeOffset="67607.29">30585 16454 9215 0,'0'-1'816'0,"0"1"-656"0,0 0-160 0,-1 0 0 15,1 0 2032-15,0-3 368 0,0 3 80 0,0 0 16 16,0 0 640-16,0 0 144 0,0 0 32 0,0 0 0 0,0 0-816 0,0 0-176 15,0 0-16-15,0 0-16 16,39-8-1120-16,-39 8-208 0,16 5-64 0,-16-5 0 16,18 3-400-16,-18-3-96 0,19 6-16 0,-19-6 0 15,20 4-192-15,-20-4-32 0,0 0-16 0,0 0 0 0,34 0-144 16,-34 0 0-16,0 0 0 0,0 0 0 16,0 0-512-16,0 0 0 0,38-7 16 0,-38 7 0 15,0 0-1440-15,0 0-304 0</inkml:trace>
  <inkml:trace contextRef="#ctx0" brushRef="#br0" timeOffset="67840.75">30710 16355 1839 0,'-1'6'160'0,"1"-2"-160"15,0 0 0-15,0-2 0 0,0-2 3744 0,0 0 720 16,0 4 144-16,0 0 16 0,1 0-144 0,-1 0-48 0,1 2 0 15,0-3 0-15,0 1-2352 0,-1-1-480 0,2 1-80 16,-1 1-32-16,0-1-960 0,0-2-192 0,2-1-32 0,-2 2-16 16,2 1-288-16,-2-2 0 0,0-1 0 0,0 2 0 15,2 0 0-15,-3 2 0 0,1 2-208 0,-1-4 80 32,0 3-1024-32,0-2-192 0,0 0-32 0,-1 1-9776 0,1-1-1968 0</inkml:trace>
  <inkml:trace contextRef="#ctx0" brushRef="#br0" timeOffset="68244.27">31156 16064 11967 0,'-4'0'1072'0,"2"0"-864"15,-1 0-208-15,2 0 0 0,0 0 1408 0,0 0 256 0,1 2 32 0,-1 0 16 16,-1-2 1744-16,1 4 368 0,0 1 64 0,0 1 16 16,1 0-1600-16,0 4-304 0,1-3-64 0,0 5-16 15,2-2-1088-15,-2 2-208 0,0 1-48 0,0 2-16 16,0-1-304-16,1-2-48 0,-1 4-16 0,0-3 0 16,-1-1-192-16,0 0 0 0,0 0 0 0,0 2 0 15,0-1-160-15,-1-3-128 0,0 2-32 0,-1-2-11888 16,1 0-2384-16</inkml:trace>
  <inkml:trace contextRef="#ctx0" brushRef="#br0" timeOffset="68508.21">30999 16422 6447 0,'3'2'576'0,"-2"-2"-576"15,0 0 0-15,0 0 0 0,2 0 3136 0,-1 0 512 16,2 2 96-16,1 0 32 0,-5-2 720 0,18 1 160 16,-6 2 16-16,1-3 16 0,1 2-2640 0,-14-2-512 15,28 0-128-15,-28 0 0 0,27 0-704 0,-27 0-128 16,29-2-16-16,-29 2-16 0,26-3-256 0,-26 3-48 16,0 0-16-16,32-5 0 0,-32 5-224 0,0 0 0 15,0 0 0-15,0 0 0 0,37-17-224 0,-37 17-96 16,0 0 0-16,0 0-16 15,0 0-608-15,0 0-112 0,0 0-32 0,7 0-17152 0</inkml:trace>
  <inkml:trace contextRef="#ctx0" brushRef="#br0" timeOffset="68958.2">31150 16529 7359 0,'-3'3'656'0,"1"-2"-528"0,1 2-128 0,1-3 0 16,0 2 2816-16,0-2 512 0,-1 1 128 0,-1 2 0 15,1 3 80-15,0-2 16 0,0-1 0 0,2 0 0 16,1-1-1520-16,1 0-304 0,2 0-64 0,-5-2-16 16,0 0-768-16,0 0-160 0,0 0-16 0,36-10-16 15,-36 10-256-15,0 0-48 0,0 0-16 0,33-9 0 16,-33 9-176-16,0 0-16 0,23-3-16 0,-15 3 0 16,-2 1-160-16,1 1 0 0,0-2 0 0,-2 3 0 0,0 1 0 0,-2-2 0 15,0 2-192-15,-1-2 192 0,-1 2-336 0,-1 0 48 16,0-1 16-16,-2 2 0 0,0 2 16 0,-3-1 16 15,-2-1 0-15,1 1 0 16,-1 3-176-16,-2-3-32 0,0 0-16 0,0 1 0 16,-3 2-176-16,0 0-48 0,0-2 0 0,-1 2 0 15,3-3-64-15,-2-2-16 0,1 2 0 0,-1-5 0 0,2-1 448 0,1 1 64 16,2 1 32-16,2 0 0 0,0-2 224 0,2-2 0 16,2 0 0-16,1 2 0 0,0 0 576 0,0 0 48 15,0 0 16-15,0 0 0 0,0 0 448 0,0 0 80 16,0 0 32-16,0 0 0 0,36-24-544 0,-36 24-96 15,0 0-32-15,0 0 0 0,36-4-144 0,-26 5-16 16,-10-1-16-16,0 0 0 0,27 4-112 0,-18 1-32 0,-1 1 0 16,0-2 0-16,-1 2-208 0,-1-5 0 0,0-1 0 15,-1 0 0-15,-1 5 0 0,0-1-336 0,-2 2 48 0,-1-2 16 32,-1-4-528-32,0 2-96 0,-1 1-32 0,-1 0-17168 0</inkml:trace>
  <inkml:trace contextRef="#ctx0" brushRef="#br0" timeOffset="69807.24">30712 16397 9791 0,'-1'6'880'0,"0"-6"-704"16,0-2-176-16,1 1 0 0,0 1 768 0,-2 0 112 0,1 0 16 0,-1 1 64 15,-1 1 208-15,-1-2 48 0,1 0 16 0,-1-3 48 16,1-1-192-16,1-1-16 0,1 1-16 0,0 2 32 16,-1 0-64-16,1 2 0 0,1 2-16 0,-1 0 16 15,1-4 384-15,-1 0 64 0,1 0 0 0,-2 0 64 16,2 2 0-16,-1 2 16 0,1-2 0 0,0 2 48 15,0 2-688-15,0 0-128 0,1-2-16 0,-1-2 16 16,2 0-496-16,-1-3-96 0,0 0-32 0,0 1 32 16,2 0-192-16,-2 0 0 0,0 2 0 0,-1 0 0 15,1 4 192-15,1-2-48 0,-2-4 0 0,0 2 48 16,0 5-32-16,-2-5 0 0,1 0 0 0,1-3 32 16,-1 6-192-16,0-3 0 0,0 3 0 0,-2 0 0 15,3 1 0-15,-1-1 0 0,0 3-144 0,-1 1 144 16,1 1 0-16,1 0 0 0,-1 4 0 0,0-2 0 0,-1 2 0 0,2 1-144 15,-1-1 144-15,0 0 0 0,0 0 0 0,-1-1 0 16,1 1 0-16,0-2-128 0,0-3 128 0,0 2 0 16,-1-3 0-16,1-2 0 0,1-2 0 0,0 2-128 15,0-4 128-15,0 3 0 0,0-6-288 0,1 3 32 16,-1-4 0-16,2 2 0 16,-2 2-224-16,0 0-32 0,0 0-16 0,0 0 0 0,0 0 224 0,0 0 48 15,0 0 16-15,0 0 0 0,9-48 240 0,-9 48-192 16,0 0 192-16,0 0-192 0,0 0 192 0,0 0-176 15,5-47 176-15,-5 47-160 0,0 0 160 0,0 0 0 16,5-51 0-16,-5 51 0 0,0 0 0 0,0 0 0 16,3-56 0-16,-3 56 176 0,0 0 80 0,0 0 32 0,0 0 0 0,0-42 0 15,0 39-48-15,-1 0-16 0,1 3 0 16,-2 3 0-16,2-2 240 0,0 4 48 0,-1 1 16 0,1 0 0 16,-1 4-208-16,1-3-64 0,0 6 0 15,0-1 0-15,1 4-128 0,-1-1-128 0,0-1 144 0,0 1-144 16,-1-2 144-16,1 0-144 0,0 0 128 0,0 2-128 15,-1-5 0-15,1 0 0 0,-2-2 128 0,2-4-128 32,0 1-320-32,-1-4-80 0,1-1-32 0,-1-1 0 0,1-1-1520 0,-1-2-304 15,1 4-64-15,0 0-12976 0</inkml:trace>
  <inkml:trace contextRef="#ctx0" brushRef="#br0" timeOffset="70026.71">30586 16440 9471 0,'1'4'192'0,"1"-4"64"0,-2 0 0 0,1 0 16 0,0 0-272 0,0 0 0 16,2 0 0-16,2 0 0 0,-5 0 3424 0,0 0 624 16,23 0 128-16,-13 0 64 0,0 0-1536 0,0 3-304 15,-1-3-64-15,0 0 16 0,-1 1-1552 0,0-1-304 16,-1 0-64-16,0 2 16 15,-2-2-880-15,0 3-176 0,0-2-32 0,-3 1-14080 0</inkml:trace>
  <inkml:trace contextRef="#ctx0" brushRef="#br0" timeOffset="72042.25">30111 17247 11759 0,'0'0'0'16,"0"0"0"-16,0 0 0 0,0 0 192 15,0 0-48-15,0-3 0 0,0 3 2272 0,-1-2 448 16,0 0 80-16,0 0 32 0,-1 1 448 0,1-2 96 16,-1 1 0-16,0 1 16 0,0 1-1552 0,-1-3-304 15,1 3-64-15,-1 0-16 0,0 0-976 0,-1 0-208 16,0 0-32-16,1 0-16 0,-2 3-128 0,0 0-32 16,-1 3 0-16,-1 1 0 0,2-1-80 0,0 0-128 15,1 4 176-15,-1 2-176 0,0 1 128 0,0 0-128 0,1 0 0 0,3-1 0 16,0 0 0-16,1-2 0 0,1 3 0 0,0-4 0 15,1 1 0-15,1-1 0 0,2 1 0 16,1 0 0-16,1-2 0 0,1-1 0 0,2 0 0 16,1 2-144-16,1-3 144 0,1-2 0 0,1 2 0 0,0-6 0 15,1 2 0-15,-1-3 0 0,-14 1 0 0,0 0-128 16,42-16 128-16,-42 16 0 0,0 0 0 0,0 0 0 16,42-48-272-16,-42 48 16 0,0 0 16 0,0 0 0 15,23-67 16-15,-23 67 0 0,0 0 0 0,0-57 0 16,0 57-112-16,0 0-32 0,-12-51 0 0,12 51 0 0,-11-31 128 0,11 31 32 15,-14-22 0-15,7 10 0 16,-1 4 208-16,1 0 0 0,-2 2 0 0,2-1 0 0,-1 5 0 16,2 1 0-16,0-2 0 0,-2 2 0 0,4 2 512 0,-1-1-16 15,0 0 0-15,1 3 0 0,1-2-112 0,2 1-32 16,0-2 0-16,1 3 0 0,0-2-64 0,2 2-16 16,1-1 0-16,1 2 0 0,-1-2-32 0,2-2-16 15,3 4 0-15,-1 0 0 0,3 2-32 0,1-2-16 16,2 1 0-16,-1-4 0 0,3 4-16 0,0 1 0 15,1-5 0-15,0 2 0 0,-1 0-160 0,1 0 192 16,0-2-192-16,0 1 192 0,-1 1-192 0,-1-3 0 16,1 1 0-16,0 2 128 0,0-3-128 0,0 2 0 15,0-2 0-15,-2 1 0 0,1 2 0 0,-3-3 0 16,-11 0 0-16,22 0 0 0,-11 2 656 0,-11-2 160 16,0 0 16-16,0 0 16 15,31-6-2064-15,-31 6-432 0,0 0-80 0,0 0 0 16,36-6 528-16,-36 6 112 0,0 0 32 0,0 0 0 15,32-9-528-15,-32 9-96 0,11 0-32 0,-7 0 0 16,-1 0 352-16,-1 3 64 0,-2-2 16 0,1 4 0 16,-2-5-112-16,0 1-16 0,-2 2 0 0,1-3-9360 0</inkml:trace>
  <inkml:trace contextRef="#ctx0" brushRef="#br0" timeOffset="72612.11">30226 17123 5519 0,'0'1'496'0,"0"-1"-496"0,0 0 0 0,0-1 0 16,0 2 1856-16,0-1 288 0,0 3 48 0,0-3 16 16,0 2 960-16,-1-1 192 0,1 2 32 0,-1 1 16 15,0-4-688-15,-1 2-144 0,1-1-16 0,-1 2-16 16,-1-3-1040-16,1 0-208 0,-2 0-32 0,-1 0-16 15,0-3-736-15,0 3-128 0,-1-1-48 0,0 1 0 0,-3-2-208 0,2 2-128 16,-2 0 160-16,0 0-160 16,1 0 0-16,-1 2 0 0,2-2 0 0,0 1 0 15,1 2 0-15,1-1 0 0,0-1 0 0,2 4 0 16,0 2 0-16,1 0 0 0,-1-1 0 0,2 0-160 16,0 2-416-16,1 0-96 0,-1 1-16 0,2-1 0 15,-1 0-1312-15,0 2-272 0</inkml:trace>
  <inkml:trace contextRef="#ctx0" brushRef="#br0" timeOffset="74176.57">31682 15985 8287 0,'0'0'736'0,"0"0"-592"16,0 0-144-16,0 0 0 0,0 0 592 0,0 0 96 16,0 0 16-16,0 0 0 0,0 0 1456 0,0 0 288 15,0 0 64-15,47-32 16 0,-47 32 304 0,21 4 64 16,-9 2 16-16,-1 1 0 0,-1 3-464 0,1 3-80 15,-1-1-32-15,0 3 0 0,0 2-1264 0,0 4-256 0,0-1-48 0,0 5-16 16,-2-3-256-16,3 3-48 16,0 3-16-16,2 1 0 0,-1-1-144 0,2 2-32 15,1 1 0-15,-2 1 0 0,1 1-256 0,-2-1 128 0,-2-1-128 16,0 3 0-16,-3-3 0 0,-2 1 0 0,-1 1 0 0,-3-1 0 16,-3-1-176-16,-3 1-32 0,0-1-16 0,-4 1 0 15,1 1-16-15,-2-2 0 0,-3 1 0 0,1 2 0 16,0-3 240-16,-1-2 0 0,1 3-160 0,-2 0 160 15,-1-1 0-15,1-1 0 0,-1 3 0 0,-3-5 0 16,1 5-192-16,-1-3 48 0,-2 3 0 0,-1-4 0 16,1 2-64-16,-1 0-16 0,0 1 0 0,0-3 0 15,2-5 224-15,1 0 0 0,2-1-160 0,-3 3 160 16,1 0 0-16,-1 2 0 0,-1 1 0 0,2-2 0 16,3-3 144-16,0-3-144 0,3-5 160 0,2 0-160 0,0-4 160 0,3 1-160 15,-1-3 160-15,0 0-160 0,1-2 160 0,0 0-160 16,-1-2 160-16,2-2-160 0,-1 1 128 0,1-4-128 15,0 1 0-15,1-2 0 0,-2 0 0 0,2-2 0 16,0 1 0-16,-1-6 0 0,6 7 0 0,-11-16-160 16,11 16 32-16,0 0-12192 15,-16-41-2432-15</inkml:trace>
  <inkml:trace contextRef="#ctx0" brushRef="#br0" timeOffset="74625.21">28484 16137 11471 0,'0'0'1024'0,"0"0"-832"16</inkml:trace>
  <inkml:trace contextRef="#ctx0" brushRef="#br0" timeOffset="75059.4">28454 16032 11471 0,'0'0'1024'0,"0"0"-832"0,0 0-192 16,0 0 0-16,0 0 0 0,0 0 0 0,0 0 0 0,0 0 0 16,0 0 176-16,0 0-16 0,0 0 0 0,-7-28 32 15,7 28-192-15,-4-5-240 0,2 4 48 0,-1 1 32 16,3 0 160 15,-6-3-7200-31,1 3 5840 0,0 0 1168 0,5 0 192 0,-6 0 144 0,2 0-144 0,2 0 0 0,-1 0 0 0,1 0 0 16,-1-2 1616-16,2 2 304 0,0 0 48 0,0 0 16 15,1 0 96-15,-2-2 32 0,2 2 0 0,0 0 0 16,0 0-656-16,0 0-128 0,0 0-32 0,0 0 0 16,0 0-256-16,0 0-48 0,0 0-16 0,0 0 0 15,0 0-208-15,0 0-32 0,0 0-16 0,0 0 0 0,0 0-256 16,0 0-48-16,0 0-16 0,34-38 0 0,-34 38-16 0,0 0-16 15,0 0 0-15,0 0 0 0,0 0 48 0,0 0 16 16,0 0 0-16,0 0 0 0,0 0-144 0,0 0-32 16,0 0 0-16,0 0 0 0,0 0 160 0,0 0 32 15,0 0 0-15,0 0 0 0,0 0 48 0,0 0 16 16,6 10 0-16,-10-6 0 0,-1 2-224 0,0-2-32 16,0 2-16-16,-1 0 0 0,-1 0-64 0,1 3-16 15,-2 1 0-15,0 0 0 0,-1 2-32 0,-1 0-128 16,0 2 192-16,0 2-64 0,-1 0-128 0,1 1 0 0,0 0 0 0,0-1 128 15,3-3-128-15,-2 0 0 16,3-1 0-16,0-2 0 0,2-2 0 0,-1 0 0 16,3-2 0-16,1-1 0 0,-1-4 0 0,2-2 0 0,0 1-192 15,0 0-17504-15</inkml:trace>
  <inkml:trace contextRef="#ctx0" brushRef="#br0" timeOffset="88747.65">21866 14158 8287 0,'1'0'736'0,"0"1"-592"16,-1 1-144-16,0-2 0 0,2 4 448 0,-2-4 48 16,1 4 16-16,0 1 0 15,2 5-1440-15,-2-1-288 0,1 0-48 0,0 1-16 0</inkml:trace>
  <inkml:trace contextRef="#ctx0" brushRef="#br0" timeOffset="92461.91">18202 11961 911 0,'-27'-2'0'0,"12"1"0"15,-1 1 0-15,2-3 0 0,3 0 480 0,3 0 16 16,-5-1 0-16,-8-2 0 0,-10-4 768 0,-10-2 144 16,-8-3 48-16,-3-1 0 0,-1 0-304 0,1 2-48 15,2 2-16-15,2 2 0 0,0 1-256 0,1 9-64 16,0 4-16-16,1 1 0 0,5-1-608 0,-2-1-144 0,-3 1 0 15,1 7 0 1,-1 5-368-16,0 7-96 0,0-4-32 0,2 2 0 0,3-1 176 0,0-1 48 16,3 1 0-16,3-2 0 0,7 1 96 0,-3 3 32 15,1 3 0-15,3 1 0 0,4-2 144 0,0 6 0 0,2 7 0 0,3-2 0 16,2-7 0-16,2 4 176 0,3 7-16 0,0 8 0 16,2 3 160-16,2 4 16 0,2 0 16 0,1 2 0 15,0-1-32-15,1 3-16 0,-1 3 0 0,0 0 0 16,-1-7-64-16,-2 5-16 0,-1 1 0 0,0 0 0 15,-3 3-16-15,0 2 0 0,-2 3 0 0,1-5 0 16,1-5 208-16,0 1 32 0,-2-1 16 0,1 2 0 16,-2 0 160-16,4 2 16 0,0-4 16 0,2 2 0 15,2-6-496-15,2-1-160 0,3-6 0 0,1 1 0 16,0-3 0-16,1-1 0 0,3 3 0 0,2-2 0 16,0-1-192-16,1 3 16 0,3 3 0 0,-1-4 0 15,1-1-832-15,0-3-160 0,-2 2-48 16,1-2 0-16,-3-1-512 0,-2-3-96 0,0 3-32 0,-2-5 0 0,1 1 1168 0,-2-3 240 15,-1-3 32-15,-1-1 16 0,1-2 400 0,-2-3 224 16,1-6-32-16,0-3 0 0,1-4 240 0,1-2 32 16,3-4 16-16,1-3 0 0,5-3 224 15,2-3 64-15,-12 3 0 0,0 0 0 0,0 0-16 0,83-31 0 16,-83 31 0-16,64-26 0 0,-64 26-176 0,93-28-16 16,-93 28-16-16,104-19 0 0,-104 19-304 0,119-16-64 15,-53 6-16-15,1 2 0 0,-3 4-160 0,3-2 0 16,5 3 0-16,3 2 0 0,6 1-384 0,3 4 64 15,1 2 0-15,-1-4 0 16,-7 2-1216-16,7 2-256 0,6-2-32 0,4-4-16 16,0-4 96-16,-5-1 16 0,-5 0 0 0,5-6 0 0,7-1 1472 0,-3 1 256 0,3-2 128 15,-5-1-128-15,-7 0 1232 0,7-2 144 0,4-3 32 0,-5 3 0 16,-7 6-192-16,7 2-16 0,7-2-16 16,5 1 0-16,1 5-544 0,-4 2-96 0,-10 4-32 0,5 5 0 15,3-4-336-15,2 4-176 0,-1 2 160 16,-5 4-160-16,-2 2 0 0,0-2 0 0,1 2-176 0,-8-1 176 31,-12-6-1120-31,2-1-96 0,3-3-32 0,0 1 0 16,1-1 576-16,-5-1 112 0,-4 0 32 0,-6-3 0 0,-10 0 528 0,-2 0 192 0,1 3 0 0,-3-3 0 15,-1 1 320-15,-1 2 64 0,-2-1 16 0,-4-1 0 16,-3 5-144-16,-3-2-48 0,-35-4 0 0,59 3 0 16,-59-3-112-16,0 0-32 0,69-9 0 0,-69 9 0 15,0 0 80-15,71-7 16 0,-71 7 0 0,0 0 0 16,62-23-96-16,-62 23 0 0,0 0-16 0,0 0 0 0,74-34-48 0,-58 24-16 15,-16 10 0-15,0 0 0 0,0 0-176 0,59-44 0 16,-45 35 144-16,-2-4-144 0,0 3 0 0,0 0-160 16,-1-1 16-16,0 0 0 15,-1-1-368-15,-2-1-64 0,1-3 0 0,-1 0-16 16,-4-2 16-16,1-8 0 0,-2-3 0 0,-1-5 0 0,0-3 784 0,-4-12 176 16,0-10 16-16,-3-2 16 0,1 5 160 0,-4-11 48 15,-4-5 0-15,-2-5 0 0,-1-2 16 0,-5-1 16 16,-2 6 0-16,-4-2 0 0,-4 1-32 0,0 8-16 15,-1 6 0-15,1 5 0 0,-1 2-320 0,-2 0-64 16,5 3-16-16,-8-4 0 0,-5-8-208 0,-2-2 0 16,0 3 128-16,-2 1-128 0,2 1 0 0,-3 1 0 15,-2 2 0-15,1 3 0 0,7 9-208 0,1 4 16 16,2 3 0-16,-6-7 0 16,-4 1-832-16,-5-3-144 0,0 4-48 0,-4 1 0 15,0 3 288-15,1 2 48 0,-3 5 16 0,8 5 0 16,4 7 352-16,-6-5 64 0,-6-1 0 0,-6-2 16 0,0-1 560 0,-2-2 128 0,1 3 0 0,5 2 16 15,10 4 832-15,-10-3 176 0,-9-3 16 0,-8 3 16 16,-1 8 144-16,-1-2 16 0,5-2 16 0,-5 4 0 16,-6 2-320-16,-3 15-64 0,-2 12-16 0,-1 1 0 15,6-4-80-15,-5 10-32 0,-2 13 0 0,-2 11 0 16,3 6-1168 0,4 4-256-16,13-5-32 0,2 8-11952 0</inkml:trace>
  <inkml:trace contextRef="#ctx0" brushRef="#br0" timeOffset="93199.84">23400 15095 14735 0,'4'2'1312'0,"0"-2"-1056"0,0 0-256 0,-1 0 0 15,1-2 1488-15,2 1 240 0,-6 1 64 0,0 0 0 16,61-10 144-16,-61 10 48 0,73-9 0 0,-73 9 0 15,78-6-944-15,-78 6-176 0,71 0-32 0,-40 4-16 16,-1 1-480-16,-5 0-80 0,-2 1-32 0,-2-1 0 16,-1-2-224-16,-4 1 0 0,-1 1-144 0,-1-4 144 31,-3 2-1472-31,-3-3-208 0</inkml:trace>
  <inkml:trace contextRef="#ctx0" brushRef="#br0" timeOffset="93412.3">23767 14734 23039 0,'-3'13'1024'0,"2"-4"192"0,-2 4-960 0,2-7-256 0,0 0 0 0,0 0 0 0,-1 4 2224 0,0 6 400 16,-2 12 64-16,-1 7 32 0,0 7-800 0,0 1-176 15,0-2-16-15,0-2-16 0,2-5-1024 0,0-2-208 16,2-1-32-16,0-5-16 0,1 1-432 0,-1-4 0 15,2-1 128-15,0-6-128 0,0 0 0 0,2-7-272 16,-2-2 64-16,0-1 16 16,2 1-1552-16,-1-5-304 0</inkml:trace>
  <inkml:trace contextRef="#ctx0" brushRef="#br0" timeOffset="99223.95">28930 16805 11055 0,'0'5'976'15,"0"-5"-784"-15,0 0-192 0,0 0 0 16,0 0 640-16,2 0 96 0,-1 1 16 0,-1 2 0 0,2-1-288 0,0-2-48 15,0 0-16-15,0 2 0 0,-2-2 192 0,0 0 48 16,0 0 0-16,0 0 0 0,0 0 256 0,0 0 48 16,0 0 16-16,0 0 0 0,0 0 256 0,0 0 48 15,0 0 16-15,13 9 0 0,-12-4-384 0,-1-3-64 16,3 0 0-16,-1 1-16 0,2 0-560 0,-4-3-128 16,0 0 0-16,0 0-128 0,0 0 0 0,0 0 0 15,43 6 0-15,-43-6-192 0,0 0 192 0,0 0 0 16,0 0 0-16,47 8 0 0,-47-8 0 0,0 0 0 15,0 0 0-15,40 6 160 0,-40-6 336 0,0 0 64 16,0 0 16-16,0 0 0 0,48 6 64 0,-48-6 32 16,0 0 0-16,0 0 0 0,0 0-224 0,55-6-32 15,-55 6-16-15,0 0 0 0,0 0-176 0,56-4-32 16,-56 4-16-16,0 0 0 0,0 0-176 0,52 4 192 0,-52-4-192 16,0 0 192-16,35 11 16 0,-35-11 16 0,0 0 0 15,36 11 0-15,-36-11 192 0,0 0 32 0,0 0 16 0,49 9 0 16,-49-9-192-16,0 0-32 0,0 0-16 0,57 0 0 15,-57 0-96-15,0 0-128 0,0 0 176 0,54-6-176 16,-54 6 128-16,0 0-128 0,47-3 0 0,-47 3 0 16,0 0 0-16,48 5 0 0,-48-5 0 0,0 0 0 15,49 6 0-15,-49-6 0 0,0 0 0 0,43 12 0 16,-43-12 0-16,0 0 0 0,41 11 0 0,-41-11 0 16,0 0 240-16,0 0-64 0,52 6-16 0,-52-6 0 15,0 0 32-15,0 0 0 0,54 4 0 0,-54-4 0 16,0 0-192-16,47-3 0 0,-47 3 144 0,0 0-144 0,51-6 0 0,-51 6 0 15,0 0 0-15,48-7 0 16,-48 7 0-16,0 0 0 0,57-10 0 0,-57 10 0 0,0 0 0 0,59-13 0 16,-59 13 0-16,0 0 0 0,57-8 0 0,-57 8 0 15,0 0 0-15,52-4 128 0,-52 4-128 0,0 0 0 16,0 0 0-16,53 4 0 0,-53-4 0 0,0 0 0 16,31 8 0-16,-31-8 128 0,0 0-128 0,0 0 0 15,40 14 0-15,-40-14 0 0,0 0 0 0,0 0 0 16,54 2 0-16,-54-2 0 0,0 0 0 0,53-6 0 15,-53 6 0-15,0 0 0 0,49-12 0 0,-49 12 0 16,0 0 0-16,0 0 0 0,59-14 0 0,-59 14 0 16,0 0 0-16,0 0 0 0,54 4 0 0,-54-4 0 15,0 0 0-15,32 10 0 0,-32-10 0 0,0 0 0 16,34 15 0-16,-34-15 0 0,0 0 0 0,36 13 0 0,-36-13 0 16,0 0 0-16,43 0 0 0,-43 0 0 0,0 0 0 0,0 0 0 15,57-6 0-15,-57 6 0 0,0 0 0 0,0 0 0 16,59-10 0-16,-59 10 0 0,0 0 0 0,0 0 0 15,55-10 0-15,-55 10 128 0,0 0-128 0,0 0 0 16,0 0 0-16,43 4 0 0,-38 0 0 0,0 1 128 16,-5-5 0-16,8 7 0 0,-4-1 0 0,1-3 0 15,0 3-128-15,-5-6 176 0,12 7-176 0,-12-7 192 16,0 0-192-16,0 0 0 0,0 0 0 0,38 9 0 16,-38-9 0-16,0 0 0 0,0 0 0 0,0 0 0 15,48-16 0-15,-48 16-144 0,0 0 144 0,0 0 0 16,0 0-128-16,0 0 128 0,53-22 0 0,-53 22 0 15,0 0 0-15,0 0 0 0,0 0 0 0,0 0 0 0,0 0 0 0,0 0 0 16,0 0 0-16,0 0 0 0,0 0 0 0,0 0 0 16,46-3 0-16,-46 3 0 0,0 0-128 0,0 0 128 15,0 0 0-15,0 0 0 0,0 0-192 0,0 0 64 16,0 0 128-16,0 0-208 0,43 0 208 0,-43 0 0 16,0 0-160-16,0 0 160 0,0 0 0 0,0 0 0 15,0 0 0-15,0 0 0 0,42 3 0 0,-42-3 0 16,0 0 0-16,0 0 0 0,0 0 0 0,0 0 0 15,0 0 0-15,33 10 0 0,-33-10 0 0,0 0 0 16,0 0 0-16,0 0 0 0,0 0 0 0,34 9 0 16,-34-9 0-16,0 0 0 0,0 0 0 0,0 0 0 15,0 0 0-15,39 9 0 0,-39-9-144 0,0 0 144 16,0 0-192-16,0 0 192 16,0 0-480-16,34 10 16 0,-31-6 0 0,-3-4 0 15,0 0-640-15,0 0-128 0,0 0-32 0,0 0-14800 0</inkml:trace>
  <inkml:trace contextRef="#ctx0" brushRef="#br0" timeOffset="101939.98">27411 15130 9215 0,'-15'6'816'0,"5"-4"-656"16,4-1-160-16,1 1 0 0,4-2 0 0,-1 0-272 16,1-2 64-16,-3 2 16 0,-1 0 544 0,-2 0 112 15,-3 0 32-15,-1 0 0 0,-1 0-128 0,-1-1-32 16,1 1 0-16,-3 0 0 0,0 0 0 0,-1-2 0 0,1 1 0 0,0-2 0 15,1 1-336-15,-4 0 0 0,1 4 0 0,1 0 128 16,1 1-128-16,-1 0 0 0,0 3-128 0,0 1 128 16,0-1-160-16,2 0 160 0,1 4-192 0,0-4 192 15,5 0-144-15,-1 0 144 0,0 2 0 0,3-2-144 16,0-2-176-16,-2 4-48 0,3 0 0 0,-1 0 0 31,1 2-96-31,-1 0-32 0,1 1 0 0,2 2 0 0,-2-3 352 0,0 0 144 0,0 2-128 0,-1 0 128 16,-1 4 224-16,0 3 128 0,-2 1 32 0,-1 2 0 0,2 0 256 0,-2 3 48 15,1-3 16-15,2 4 0 16,-1 1 304-16,3 2 64 0,2 0 16 0,1 2 0 16,2 2-624-16,2-1-112 0,-1 5-32 0,1-3 0 0,1 4-320 15,-2 1 0-15,-1 4-192 0,0 2 64 0,0-1 128 0,-1 1-208 16,0 2 80-16,-2-3 128 0,-2 1-384 0,0-1 32 16,-1 2 16-16,-1-4 0 0,-1-1 336 15,-2 0 0-15,2-5 0 0,-1 1 0 0,2-5 0 0,-1-1 256 16,3-3 0-16,2 1-16 0,0-4 208 0,2-2 32 15,0 2 16-15,2-5 0 0,1 2-368 0,1-1-128 16,0-1 0-16,2 1 144 0,-1-2-144 0,2 2 0 16,0 3 0-16,2 1 0 0,-2-1 0 0,0 2 0 15,0 0 128-15,-1 2-128 0,-1 0 0 0,0-2 0 16,0 2 0-16,-1-3 0 0,0 1 0 0,-3-1 0 16,1 0-160-16,-2-3 160 0,-1 0 0 0,1 0 0 15,-1-2 0-15,-1 1 0 0,1-1 368 0,-2-2 16 16,-1 1 0-16,1 1 0 0,0-5 16 0,-3 1 16 15,1 0 0-15,0 2 0 0,0-2-48 0,0 0-16 0,1 1 0 0,0-3 0 16,0 4 80-16,1 0 16 0,3 1 0 0,-2-1 0 16,3 5-96-16,2-1-16 0,-1-4 0 0,0 2 0 15,2 0-160-15,0 1-48 0,1 1 0 0,1 1 0 16,-1-1-128-16,-1 0 0 0,1 3 0 0,-3-3 0 16,2 0 0-16,-2-2 0 0,-2 2 0 0,-1-1 0 15,0-1 0-15,0 1 0 0,-2 1-160 0,-1 1 160 16,1-1-208-16,0-2 48 0,2 1 16 0,0 1 0 15,2-3 144-15,1-2 0 0,1 0 0 0,3-3-128 16,3-2 128-16,0 1 256 0,2-4-64 0,1 0-16 16,2-2-176-16,-13-7 160 0,0 0-160 0,40 22 160 15,-40-22-160-15,31 16 0 0,-31-16 0 0,36 19 0 0,-36-19 0 16,35 21 0-16,-22-11 128 0,0 0-128 0,0 3 0 0,2-1 0 16,1 4 0-16,2 0 0 0,1 0 0 0,1 0 0 15,1 0 0-15,1-1 0 0,3-2 0 0,-25-13 128 16,56 23-128-16,-56-23 192 0,57 15 64 0,-57-15 0 15,68 12 16-15,-68-12 0 0,67 6 304 0,-67-6 64 16,77 4 16-16,-77-4 0 0,98 3-160 0,-98-3-48 16,109 1 0-16,-109-1 0 0,104 2-448 0,-104-2 0 15,96 6 0-15,-96-6 0 0,83 8-208 0,-83-8-48 16,83 11 0-16,-83-11 0 16,95 10-192-16,-95-10-64 0,100 10 0 0,-100-10 0 15,100 4 32-15,-100-4 0 0,97 2 0 0,-97-2 0 0,109-4 224 0,-49 2 32 16,5-1 16-16,-1 0 0 0,-3-1 208 0,-6 0 192 0,-55 4-48 15,105-6 0-15,-45 4 32 0,3-5 0 16,3 4 0-16,-2-2 0 0,-4 1-32 0,-3 3 0 0,-1-2 0 0,-56 3 0 16,94 3-144-16,-94-3 0 0,94 3 0 0,-94-3 0 15,97 8-176-15,-48-3 48 0,-4 1 0 16,-45-6 0 0,89 10-256-16,-89-10-64 0,77 6 0 0,-77-6 0 0,87 1 224 0,-87-1 32 0,106-1 16 0,-48-5 0 15,0 0-64-15,0 0-16 0,0-1 0 0,-58 7 0 16,102-13 112-16,-102 13 16 0,111-19 0 0,-49 9 0 15,1-2 128-15,0 0 0 0,-4 2 0 0,-2 1 0 16,-1-1 0-16,-3 4 0 0,-53 6 0 0,93-6 128 16,-93 6-128-16,95 0 0 0,-47 3 0 0,-1 4 0 15,-2-1 0-15,-1 3 0 0,1-3 0 0,-45-6 0 16,73 10 0-16,-73-10 0 0,76 9 0 0,-76-9 0 16,89 9 0-16,-89-9 0 0,94-2-128 0,-94 2 128 0,89-7-208 15,-89 7 32-15,83-9 16 0,-83 9 0 0,72-13 160 0,-72 13 0 16,69-12 0-16,-69 12-128 0,76-10 128 0,-76 10-160 15,80-10 160-15,-80 10-160 0,73-10 160 0,-73 10 0 16,62-2 0-16,-62 2-128 0,52 0 128 0,-52 0 0 16,43 1 0-16,-43-1 0 15,0 0 0-15,48 5 0 0,-34-5 0 0,-3 0 176 0,0 0-16 0,0 0 0 16,-1-3 0-16,0 0 0 0,-1-1 176 0,-1-2 48 16,0 0 0-16,-8 6 0 0,0 0-208 0,0 0-48 15,0 0 0-15,26-56 0 0,-24 42-128 0,1-2 0 16,-2-2 0-16,0-2 0 0,-1 1 0 0,1 1-176 15,-1-2 176-15,0-1-192 0,2 1 192 0,-1-2-208 16,1 1 80-16,1 1 128 0,1-5-144 0,-4 25 144 0,12-47 0 0,-12 47 0 16,16-51 0-16,-16 51-128 0,19-60 128 0,-8 23 0 15,0-5 0-15,4-2 0 0,2-6 0 0,0-2 0 16,2-1-224-16,-2-4 16 0,-2-4 0 0,0-2 0 31,-3-3-624-31,-2-2-128 0,-3 0-32 0,-4 2 0 0,-4-1 480 0,-4 2 112 0,-5 0 16 0,-5 4 0 16,-5 0 384-16,-2 7 0 0,-2 7 0 0,1 8 0 15,1 8 160-15,-3-1-32 0,-2 1-128 0,-3 2 192 16,2-2 112-16,-2 0 16 0,-2-4 0 0,0-1 0 16,2-2-64-16,2-3 0 0,-1 0 0 0,3-2 0 15,0 1-256-15,3-2 0 0,-1-1 0 0,2-2 0 16,1 4 0-16,1 1 0 0,2 1 0 0,2 0 0 0,1 5 0 0,1 3 160 16,2 3-160-16,1 2 192 0,2 3 464 0,-1 5 112 15,1-1 0-15,-1 5 16 0,2 0 320 0,-1 0 64 16,1 4 16-16,-4-3 0 0,3 1-368 0,-5-1-80 15,-1-2-16-15,-3 2 0 0,-4-3-544 0,0 2-176 16,-1-1 0-16,-3 1 0 0,-1 0 0 0,-3 0 0 16,-2-2 0-16,-3-1 0 0,-3 3 0 0,-2 0 0 15,2 0 0-15,2 1 0 0,-1 3 0 0,-6-1 160 16,-6 2-160-16,-3 0 192 0,-2 4 320 0,-2 2 64 16,-3 1 0-16,2 3 16 0,7 2-208 0,1 1-32 15,-1 2-16-15,-4 0 0 0,-4 2-208 0,-4 0-128 16,1 3 160-16,-4-3-160 0,2 0 0 0,4-2 0 0,2 2 0 0,-2-3 0 15,-6 0 0-15,0 1 0 0,-2 0 0 16,2-2 144-16,3-4 176 0,5 1 48 0,4-2 0 0,-3-1 0 16,0-2-80-16,1 2-16 0,3-2 0 0,2-2 0 15,1 1-272-15,-1 0 0 0,0-4 0 0,4 3 0 16,6 2 0-16,-2 0 0 0,-1-3-128 0,-3 2 128 16,3-2-336-16,1 2 16 0,2-4 16 0,0 1 0 15,3 0 96-15,-1 0 16 0,4 0 0 0,0 2 0 16,5-2 0-16,2 0 0 0,1 4 0 0,0-3 0 15,-2 2 48-15,1-2 16 0,-1 3 0 0,1-3 0 16,-2 2-48-16,1-2 0 0,0 2 0 0,2 0 0 16,1 4 176-16,-3 0 0 0,1 3-144 0,0 0 144 15,-2 0-256-15,2 3 0 0,1 0 16 0,0-1 0 16,-1 3-144-16,-1-2-16 0,-1 1-16 0,1-2 0 16,-3 2-112-16,0-1-32 0,0-1 0 0,1-2 0 15,1 1 48-15,0-2 0 0,0 1 0 0,-2-2 0 0,1-2 208 0,-1 1 48 16,1 0 16-16,3 0 0 0,1 1 240 0,-1 1 0 15,0-4 0-15,2 0 0 0,4 2 256 0,0-1-64 16,-4 2-16-16,1 0 0 0,-2 4-16 0,0-2 0 16,1 4 0-16,0 2 0 0,2 0 144 0,0 4 16 15,1 1 16-15,0 0 0 0,1 2-96 0,-1-1-32 16,-1 0 0-16,4-3 0 0,1 1 112 0,2-3 0 16,0-1 16-16,0 1 0 0,0-4-144 0,1 2-48 15,-1-3 0-15,0 0 0 0,0 0-144 0,0-4 0 16,1 2 0-16,-1 0 0 0,-1-2 784 0,-1 0 176 15,0 0 48-15,-1 2 0 16,1-4-1664-16,-1 4-336 0,-1 0-64 0,1 0-16 0,-2 0 752 0,-3 4 128 0,1 0 48 16,-2 0 0-1,0 4-752-15,-1 1-128 0,4-2-48 0,-2 2-11296 0</inkml:trace>
  <inkml:trace contextRef="#ctx0" brushRef="#br0" timeOffset="116065.43">25325 13350 7359 0,'1'-4'656'0,"1"1"-528"15,0-1-128-15,-1 2 0 0,0 2 1024 0,1-4 160 16,1 1 32-16,1-3 16 0,1-1 944 0,0 1 192 16,-1 1 48-16,1 1 0 0,-1 1-112 0,-1 2 0 15,0 2-16-15,0-1 0 0,-1 3-544 0,1-1-96 0,0-2-32 0,1 2 0 16,0 0-576-16,0 1-112 0,-1-3-32 15,2 0 0-15,1 0-368 0,1 0-80 0,-7 0 0 0,0 0-16 16,0 0-272-16,0 0-160 0,0 0 192 0,0 0-192 16,59 3 0-16,-54 0 0 0,-5-3 0 0,0 0 0 15,0 0 0-15,0 0 0 0,21 28 0 0,-20-20 0 16,-1 0 192-16,-2 2 48 0,-1 0 0 0,0 2 0 16,-2 1-96-16,-2-1-16 0,-1 1 0 0,-1 0 0 15,-1-1-128-15,-1 1 0 0,1-1 0 0,-2-2 0 16,1 0 0-16,-4 0 0 0,1-1 0 0,-1 0 0 15,1 0 0-15,-1-4 0 0,0 1 0 0,0-1 0 16,1 1 0-16,1-2 0 0,2-1 0 0,1-3 0 16,2 1 0-16,2-1 0 0,0 0 0 0,2-1 0 0,2 1 128 0,1 0 0 15,1-3 0-15,1 3 0 0,1 0-128 0,2-2 160 16,1 2-160-16,0 0 160 0,1 0-160 0,2 0 0 16,-8 0 0-16,0 0 0 0,0 0 128 0,0 0-128 15,56 8 0-15,-56-8 128 0,0 0-128 0,0 0 0 16,60 13 0-16,-60-13 128 0,0 0-128 0,0 0 0 15,60 9 0-15,-60-9 0 0,0 0 0 0,0 0 0 16,0 0 0-16,0 0 0 0,50 20 0 0,-45-15 0 16,-3 1 0-16,1 2 0 0,-1-4 0 0,-1 0 0 15,-1-2 0-15,2 0 0 0,-1-2-160 0,1-2-112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44:21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10439 14551 4607 0,'-1'0'400'0,"-2"0"-400"16,2 0 0-16,0 0 0 0,0 0 1152 0,-1 0 160 16,0-1 32-16,-3 1 0 0,-3 0 720 0,0-3 160 15,0 3 16-15,1 0 16 0,0 0-16 0,0 0-16 16,4 0 0-16,-2 0 0 0,0 3-320 0,-3-3-64 0,2 3-16 0,0 4 0 16,0-1-352-16,0 0-80 0,1 4-16 0,-2 0 0 15,1 2-432-15,0 2-96 0,0 2-16 16,-1 1 0-16,0 3-368 0,2-4-80 0,2 0 0 0,-1 1-16 15,2 1-160-15,0 3-16 0,1 1-16 0,1 0 0 16,3-3-176-16,-2-3 160 0,1 2-160 0,2-2 160 16,0-3-160-16,2 0 0 0,0 0 0 0,3-1 0 15,1-2 0-15,-1-1 0 0,6-2 0 0,-1-3 0 16,-3 1 0-16,5-4 0 0,4-2 0 0,-20 1 0 16,44-9-144-16,-44 9 144 0,47-20 0 0,-35 15 0 15,-4 4 0-15,1-4 0 0,-9 5 0 0,0 0 0 16,0 0 0-16,49-39 0 0,-49 39 0 0,53-64 0 15,-53 64 0-15,51-72 0 0,-51 72 0 0,34-60 0 16,-34 60 0-16,0 0 0 0,21-57-144 0,-21 57 144 16,0 0 0-16,-7-41 0 0,2 29-128 0,-2 2 128 15,-2-3 0-15,2 4 160 0,2 0-32 0,-1 2 0 0,-3-5 192 0,-3-1 16 16,-1 0 16-16,0 0 0 0,-2 1-112 16,1 2-32-16,0-1 0 0,-1 3 0 0,2 2-64 0,0 2-16 15,-1 2 0-15,1 2 0 0,-1 2 16 0,0 2 0 16,2 0 0-16,1 2 0 0,0 0 0 0,0 4 0 15,-1 1 0-15,0 5 0 0,0 0-144 0,-1 3 0 16,2-2 0-16,1 1 0 16,2-1-304-16,1-2-144 0,3-5-16 0,1-2-19456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08:17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14207 5009 7359 0,'-4'4'656'0,"2"-4"-528"0,0 0-128 0,1 0 0 16,0 2 976-16,0-2 176 0,1 0 16 0,-2 0 16 15,1 2 1472-15,0-2 288 0,-2 2 64 0,2 1 16 16,1-3-976-16,0 1-192 0,0 1-32 0,1-2-16 16,2 3-752-16,-1-3-160 0,3 1-16 0,-1 2-16 15,2-3-48-15,-1 1-16 0,0 1 0 0,3-2 0 16,0 3-32-16,2-2-16 0,1 1 0 0,-1 1 0 15,1-2-176-15,0 2-16 0,-11-3-16 0,0 0 0 0,44 8-240 0,-44-8-48 16,0 0-16-16,48 14 0 0,-48-14-96 16,0 0-16-16,42 9 0 0,-42-9 0 0,0 0-128 15,43 9 160-15,-33-9-160 0,0 2 160 0,-10-2-160 0,0 0 160 16,52 6-160-16,-52-6 160 0,0 0-160 0,69 5 0 16,-69-5 0-16,0 0 128 0,64 0-128 0,-64 0 0 15,0 0 0-15,57 4 0 0,-57-4 0 0,0 0 0 16,55 6 0-16,-55-6 0 0,0 0 0 0,49 3 0 15,-49-3 0-15,0 0 0 0,48 3 0 0,-48-3 0 16,0 0 128-16,56 1-128 0,-56-1 0 0,0 0 0 16,64-4 0-16,-64 4 128 0,0 0-128 0,61-6 0 15,-61 6 144-15,0 0-144 0,65 0 0 0,-65 0 0 16,0 0 0-16,60 9 0 0,-60-9 0 0,36 10 0 16,-19-4 0-16,-1 0 128 0,-1 2-128 0,-15-8 0 0,0 0 0 0,51 11 0 15,-38-5 0-15,1-2 0 0,1-1 0 0,-7-3 0 16,-1 3 0-16,-7-3 0 0,0 0 0 0,0 0 0 15,0 0 0-15,53-6 128 0,-53 6-128 0,0 0 0 16,75-23 128-16,-75 23-128 0,59-16 160 0,-59 16-160 16,57-18 128-16,-57 18-128 0,0 0 0 0,58-13 144 15,-50 10-144-15,-1 3 0 0,2 0 0 0,1 0 0 16,-10 0 0-16,0 0 0 0,38 6 0 0,-24 0 0 16,-2 1 0-16,1 0 0 0,-1-1 0 0,-1 0 0 15,1 0 0-15,-2-2 0 0,-1-2 0 0,1 2 0 16,1-2 0-16,3 2 0 0,-1 0 0 0,-13-4 0 15,0 0 0-15,46 9 0 0,-46-9 0 0,0 0 0 16,44 6 0-16,-44-6 0 0,0 0 0 0,0 0 0 16,0 0 0-16,55 1 0 0,-55-1 0 0,0 0-12736 15,0 0-2432-15</inkml:trace>
  <inkml:trace contextRef="#ctx0" brushRef="#br0" timeOffset="17145.28">12438 3768 12895 0,'0'2'1152'0,"0"-1"-928"15,2-1-224-15,-2 0 0 0,0 0 1088 0,1 0 160 16,0-1 32-16,2 1 16 0,0 0 624 0,2 0 112 16,1 0 16-16,-6 0 16 0,0 0-368 0,0 0-80 15,0 0-16-15,0 0 0 0,40-41-272 0,-40 41-64 16,0 0-16-16,0 0 0 0,32-54-112 0,-32 54-32 16,0 0 0-16,16-49 0 0,-16 49-480 0,0 0-112 0,11-36 0 0,-11 36-16 15,0 0-256-15,9-40-48 16,-9 40-16-16,0 0 0 0,10-42-176 0,-10 42 192 0,9-32-192 0,-9 32 192 15,0 0-192-15,12-43 0 0,-12 43 0 0,0 0 128 16,0 0-128-16,10-35 0 0,-9 31 0 0,-1 4 0 16,1-2 0-16,-1 2 128 0,0 0-128 0,-1 2 0 15,-1 2 272-15,0 0-16 0,0 2-16 0,-1 3 0 16,0-1-80-16,-1 2-16 0,0 2 0 0,2 0 0 16,-1-4-144-16,0 5 160 0,0-1-160 0,1 4 160 15,0 0-160-15,0-1 0 0,2 1 0 0,0 4 0 16,1-2 0-16,0 1 0 0,2 1 0 0,-1-5 0 15,1-2 0-15,1-3 0 0,-1 1 0 0,2-1 0 16,0-3 0-16,1 2 0 0,-6-9 0 0,0 0 0 0,0 0 0 0,0 0 0 16,0 0 0-16,55-10 0 0,-55 10 0 0,0 0 0 15,44-34 0-15,-44 34 0 0,0 0 0 0,0 0 0 16,45-47 0-16,-45 47 0 0,0 0-128 0,0 0 128 16,33-45 0-16,-33 45 0 0,0 0 0 0,0 0 0 15,25-41 0-15,-25 41 0 0,0 0 0 0,0 0 0 16,0 0 0-16,0 0 0 0,17-38 0 0,-15 32 0 15,-1 2 0-15,-1-2 0 0,1 1 0 0,-1 1 0 16,-1-2 0-16,0 2 0 0,1 1 0 0,-2-4 0 16,2 3 0-16,-1 0 0 0,1 0 0 0,-1 2 0 15,1-1 0-15,0 2 0 0,0 1 0 0,0 0 0 16,0 0 0-16,1 0 0 0,-1 1 0 0,1 2 0 16,-1 0 0-16,2 2 0 0,-1 1 0 0,0 2 0 15,0 1 0-15,0 3 0 0,1-2 0 0,-1 0 0 0,0 2 0 0,0 0 0 16,1 2 0-16,0 2 128 0,1 1-128 15,0 3 0-15,0-1 0 0,0-1 0 0,1-2 0 0,0 0 0 16,-2-6 0-16,2 3 0 0,0-1 0 0,-1 0 0 16,-1-2 0-16,0-2 0 0,2 0 0 0,0-1 0 15,-1-5 0-15,1 2 0 0,1-7 0 0,-5 3 0 16,0 0 0-16,0 0-256 0,0 0 64 0,32-47-12720 16,-32 47-2544-16</inkml:trace>
  <inkml:trace contextRef="#ctx0" brushRef="#br0" timeOffset="17381.11">13007 3433 11055 0,'2'2'976'0,"-1"-1"-784"16,0-1-192-16,0 0 0 0,0 0 2496 0,1 0 464 15,0 3 96-15,2-3 16 0,-4 0 256 0,0 0 64 16,0 0 16-16,0 0 0 0,46-3-1536 0,-46 3-304 15,0 0-64-15,0 0-16 0,48-7-816 0,-48 7-160 16,0 0-48-16,0 0 0 0,48-10-256 0,-48 10-48 16,0 0-16-16,0 0 0 0,0 0-144 0,48-2 0 15,-48 2 0-15,0 0 0 0,0 0 0 0,0 0-144 16,0 0 144-16,0 0-18624 0</inkml:trace>
  <inkml:trace contextRef="#ctx0" brushRef="#br0" timeOffset="17630.62">13088 3508 11055 0,'1'0'976'0,"0"3"-784"0,2-3-192 0,-2 0 0 16,1 0 2816-16,0 0 512 0,1 0 96 0,-3 0 32 0,0 0 256 0,0 0 48 15,0 0 16-15,37 9 0 16,-37-9-2192-16,0 0-432 0,0 0-96 0,0 0-16 16,47 7-704-16,-47-7-144 0,0 0-16 0,0 0-16 0,0 0-160 15,0 0 0-15,52-7 144 0,-52 7-144 0,0 0 0 0,0 0 0 16,0 0 0-16,0 0 0 0,0 0-304 0</inkml:trace>
  <inkml:trace contextRef="#ctx0" brushRef="#br0" timeOffset="18080.58">13522 3299 12895 0,'-5'1'1152'0,"2"2"-928"16,1-3-224-16,1 2 0 0,-1-2 2736 0,1 0 496 15,-1 4 96-15,-2-2 32 0,-1 3 288 0,-2 4 48 16,0 1 16-16,1 0 0 0,1 1-2224 0,0-1-432 15,2 2-96-15,-1 1 0 0,1-1-576 0,2 2-96 0,0-2-32 0,1 0 0 16,1-2-64-16,0 3 0 0,2-1-16 0,1 2 0 16,1 0-176-16,2 0 0 0,0-2 0 0,4-2 0 15,3 3 0-15,1-5 0 0,-15-8 0 0,25 10 0 16,-25-10 0-16,0 0 0 0,48 1 0 0,-48-1 0 16,0 0 0-16,63-13 0 0,-63 13 0 0,0 0 0 15,49-26-144-15,-49 26 144 0,0 0 0 0,38-35 0 16,-38 35-272-16,0 0 48 0,23-44 16 0,-23 44 0 15,6-35 80-15,-6 35 128 0,-1-35-208 0,-4 19 80 16,0-2 128-16,0 2 0 0,0 5 0 0,-1-1 0 16,-3 0 0-16,-2 1 0 0,-1 0 0 0,-3 0 128 15,0 0 112-15,0 2 16 0,0 3 16 0,1-2 0 16,-1 3-80-16,1 4 0 0,-1-1-16 0,2 2 0 0,-1 0-48 0,2 2 0 16,-2 2 0-16,3 0 0 0,4 2 0 15,-2 0-128-15,3-4 192 0,0 0-64 0,2 0-128 0,1 1 0 16,2-2 0-16,1 1 128 0,3 4-128 0,-1-4 0 15,-2-2-160-15,0 0 160 16,0 0-752-16,0 0-48 0</inkml:trace>
  <inkml:trace contextRef="#ctx0" brushRef="#br0" timeOffset="18448.9">14051 3606 14735 0,'0'3'640'0,"0"-3"160"0,0 3-640 0,0-3-160 0,0 4 0 0,0-4 0 15,1 2 1648-15,0 4 288 0,1 2 64 0,0 2 16 16,1 4 560-16,0 3 112 0,1-1 32 0,0 0 0 0,-1 2-1152 0,0 1-224 16,1-3-64-16,-2 2 0 0,1-2-720 0,-3 1-160 15,0-3-16-15,-2 2-16 0,-1-2-368 0,-2 1 0 16,0-5 0-16,-1 0 0 0,-2-4 0 0,1 0 0 15,-1-3-176-15,-2-2-16512 16</inkml:trace>
  <inkml:trace contextRef="#ctx0" brushRef="#br0" timeOffset="19245.68">14849 3454 11967 0,'-4'1'1072'0,"1"1"-864"15,1-2-208-15,1 0 0 0,-1 2 1552 0,1-4 272 16,0 2 48-16,-2 2 16 0,0-1 1056 0,-2 3 192 16,-3-3 64-16,2 1 0 0,-1 1-1472 0,1 0-272 15,-2 1-64-15,1 1-16 0,-1-1-640 0,1 2-128 16,1 0-32-16,0 2 0 0,1 0-64 0,1-2 0 0,1-2-16 0,1 2 0 0,1 3-352 0,-1 5-144 31,1-2 128-31,2 4-128 0,3-1 0 0,1 1 0 0,1-4 0 0,3-1 0 16,1-2 0-16,-10-9-176 0,0 0 176 0,0 0-128 15,51 3 128-15,-51-3-160 0,0 0 160 0,0 0-160 16,0 0 160-16,51-35-128 0,-51 35 128 0,0 0-128 16,26-40-64-16,-26 40 0 0,0 0 0 0,18-45 0 15,-18 45 192-15,5-29 0 0,-5 17 0 0,-2-1 0 16,-1 4 0-16,0-4 0 0,-2 3 160 0,0 2-160 15,2 0 448-15,-2 2-16 0,-1 0 0 0,1 3 0 16,-2 0-80-16,1 0-16 0,1 2 0 0,-1 0 0 16,2 1-80-16,1 1-32 0,0-1 0 0,2 0 0 15,0 1-48-15,1-1-16 0,0 3 0 0,2-3 0 16,1 0-160-16,2 1 160 0,0-1-160 0,1 2 160 16,-6-2 16-16,0 0 0 0,0 0 0 0,0 0 0 15,54 4 96-15,-54-4 32 0,0 0 0 0,43 5 0 0,-43-5-80 0,0 0-16 16,59 4 0-16,-59-4 0 0,0 0-208 0,63 2 128 15,-63-2-128-15,0 0 0 0,58 0 0 0,-58 0 0 16,0 0 0-16,0 0 0 0,57-5 0 0,-57 5 0 16,0 0 0-16,0 0 0 0,0 0-192 0,0 0-48 15,50-16 0-15,-50 16 0 16,0 0-992-16,0 0-208 0</inkml:trace>
  <inkml:trace contextRef="#ctx0" brushRef="#br0" timeOffset="19545.65">15404 3325 8287 0,'-2'3'736'0,"2"-3"-592"0,0 1-144 0,2-1 0 16,-1 0 1984-16,-1 0 352 0,1 0 80 0,-1 0 16 15,0 0 992-15,0 0 208 0,0 0 32 0,0 0 16 16,0 0-1280-16,51-13-256 0,-51 13-48 0,0 0-16 16,0 0-1056-16,0 0-192 0,46 2-64 0,-46-2 0 15,0 0-448-15,0 0-112 0,0 0-16 0,43 7 0 16,-43-7-192-16,0 0 0 0,0 0 0 0,0 0 0 16,32 12 0-16,-28-12 0 0,-1 3 0 0,0-3 0 15,-2 0-976-15,2 0-192 0</inkml:trace>
  <inkml:trace contextRef="#ctx0" brushRef="#br0" timeOffset="19779.49">15393 3451 13823 0,'-4'4'608'0,"3"-2"128"0,-1-2-592 0,1 0-144 16,1 0 0-16,0 0 0 0,0 2 2336 0,1-2 432 15,1 0 96-15,0 0 16 0,1 1 544 0,2-1 112 16,-1 1 32-16,3-1 0 0,-1 3-1904 0,-6-3-384 16,0 0-80-16,0 0-16 0,0 0-672 0,41 7-144 15,-41-7-32-15,0 0 0 0,0 0-192 0,0 0-144 0,47 9 192 0,-47-9-192 16,0 0 0-16,0 0 0 0,44 3 0 0,-44-3 0 16,0 0 0-16,0 0 0 0,0 0 0 15,53-6-12704-15,-53 6-2480 0</inkml:trace>
  <inkml:trace contextRef="#ctx0" brushRef="#br0" timeOffset="20052.07">15876 3152 18431 0,'0'2'816'0,"0"1"160"0,1-2-784 0,-1 2-192 15,0-1 0-15,0-2 0 0,0 4 2880 0,0-2 544 16,0 4 96-16,0 4 32 0,-1 6-624 0,1 0-128 16,-1 3-32-16,1 3 0 0,0 3-1712 0,-1 1-352 15,1-1-64-15,1 1 0 0,-1-2-224 0,1 2-32 16,2 0-16-16,-1-2 0 0,1-2-192 0,0-2-48 16,0-2 0-16,-1-2 0 0,1 1-128 0,-1-5 0 15,-1 4 0-15,1-4 0 0,0 1-128 0,-1-3 128 16,1-4-160-16,-1-4-13168 15,0-2-2640-15</inkml:trace>
  <inkml:trace contextRef="#ctx0" brushRef="#br0" timeOffset="21742.53">29811 2976 4607 0,'-3'0'400'0,"2"-2"-400"16,0-1 0-16,1 3 0 0,1 0 976 0,-2-1 112 16,1-1 32-16,-1-1 0 0,-1 2 192 0,2-2 32 15,3 0 16-15,2 0 0 0,-5 3-592 0,0 0-112 16,0 0-16-16,0 0-16 0,64-6 112 0,-64 6 32 15,56-1 0-15,-56 1 0 0,60 1-208 0,-60-1-48 16,72 3 0-16,-72-3 0 0,89 3-384 0,-89-3-128 16,93 6 0-16,-93-6 0 0,80 7 0 0,-80-7 0 15,68 8-176-15,-68-8 176 0,57 10-128 0,-57-10 128 16,0 0 0-16,62 13 0 0,-62-13 0 0,0 0 0 16,52 26 0-16,-52-26 0 0,0 0 0 0,41 43 144 0,-41-43-16 0,18 42 0 15,-12-20 576-15,1 7 96 0,-5 1 32 16,-3 5 0-16,0 1-80 0,-4 7-16 0,-3 2 0 0,-2 3 0 15,-1 8-416-15,-2 4-96 0,-1 9-16 0,-2 4 0 16,0 7-208-16,0 2-128 0,0 0 128 0,1-3-208 16,1 3 208-16,2-2 0 0,2 2 0 0,-1-3 0 15,1 0 0-15,1-1 0 0,1 1 0 0,-1-2 0 16,3-1 0-16,-2 2 0 0,1-2 0 0,-4 0 0 16,2-3 208-16,-2 3-64 0,-1-3-16 0,1 0 0 15,-2-4 48-15,0-3 0 0,0-3 0 0,1-3 0 16,1-3 240-16,1 0 48 0,1 0 16 0,3-4 0 15,2-2-32-15,3-3-16 0,2-1 0 0,2-5 0 16,0-1-208-16,2-3-32 0,2-1-16 0,0 2 0 0,2-2-176 0,1-1 0 16,-2 1 144-16,1-1-144 0,-2-2 0 15,1 1 0-15,-1 2 0 0,-1-3 128 0,0-1-128 16,1-2 0-16,-1 1 0 0,0-4 0 0,0-2 160 0,0-1 16 16,1-5 0-16,-2-2 0 0,-1-2 96 0,1-1 32 15,0-3 0-15,-1 0 0 0,1-4-48 0,-2 1-16 16,0-2 0-16,0-2 0 0,-2-1-16 0,1 0 0 15,-2-2 0-15,0-1 0 0,0 2-64 0,0-1-16 16,-1-2 0-16,0 2 0 0,-2 0 112 0,1-2 0 16,0 0 16-16,-2 3 0 0,0-3 48 0,0-3 16 15,1 3 0-15,-2-2 0 0,0 0-176 0,0 0-32 16,0 2-128-16,-1-4 192 0,0 2-192 0,-2-1 128 16,1 2-128-16,-3-1 0 0,1-1 0 0,-2 2 0 0,-1-2 0 15,-2 2 0-15,-2 1 0 0,0 0 0 0,-1 0 0 0,-1 0 0 16,1 1 0-16,-2 2 128 0,-3-1-128 0,0 2 0 0,1 0 0 0,1-2 0 15,-1 2 0 1,-1-2 0-16,-2 2 0 0,-2 0 0 0,4 1 0 0,0 0 0 16,2 0-240-16,3-2-80 0,1 0-32 0,1 1-16480 15</inkml:trace>
  <inkml:trace contextRef="#ctx0" brushRef="#br0" timeOffset="64705.73">31704 6384 5519 0,'-1'4'496'0,"-1"-1"-496"15,2-3 0-15,-1 0 0 0,1 0 640 0,-1 3 16 16,-1 0 16-16,-2 0 0 0,-2 4 880 0,-3 0 176 16,-1 2 48-16,-1-2 0 0,-1 2 0 0,-2-1 0 0,0-1 0 0,0 3 0 15,0-7-176-15,-2 6-16 0,-3 1-16 0,1 0 0 16,-2-2-176-16,1 3-48 0,1 1 0 0,1-3 0 16,-1 1-288-16,1 3-64 0,0-3-16 0,-2 2 0 15,1-2-336-15,0 0-80 0,-2 2-16 0,1 1 0 16,-2 1-288-16,-2-1-64 0,4 0-16 0,-2 1 0 15,-2 3-176-15,1-1 160 0,1 0-160 0,1-3 160 16,0 3 112-16,1-4 32 0,0 4 0 0,-1-2 0 16,-1 3 0-16,0-1 0 0,0 0 0 0,2-2 0 15,0 2-304-15,-1-1 160 0,2-2-160 0,0 2 128 16,2-2-128-16,1-1 0 0,2-2 0 0,0-3 0 16,2 2 0-16,3-3 0 0,1-2 0 0,1 0 0 15,1-2 176-15,2-2-48 0,-1 3-128 0,1-6 192 16,1 2-192-16,-1 0 144 0,2-1-144 0,-1-4 128 0,2 2-128 0,-1-2 0 15,-1 0 0-15,1 0 128 0,0-3-128 16,0 2 0-16,1-2 0 0,0 2 0 0,1-2 0 0,0 0 0 16,-1 9 0-16,7-16 0 0,-7 16 0 0,9-16 0 15,-9 16-144-15,0 0 144 0,17-19 0 0,-17 19 0 16,0 0 0-16,0 0 0 0,21-19 0 0,-21 19 0 16,0 0 0-16,0 0 0 0,0 0 0 0,0 0 0 15,0 0 0-15,0 0 0 0,0 0 0 0,0 0 0 16,0 0 0-16,0 0 0 0,-1 9 128 0,-4-2-128 15,-1 2 176-15,0 1-176 0,-1-1 128 0,-1 4-128 16,1-1 0-16,-3-2 0 0,1 4 128 0,-1-2-128 16,0 0 0-16,0 1 0 0,1-1 0 0,-1-2 0 15,0 5 0-15,1-5 0 0,2 0 0 0,1-2 0 0,1 2 0 16,1-4 0-16,1 1 0 0,3-1 0 0,0-6 0 16,0 0 0-16,0 0 0 0,0 0 0 0,0 0 0 0,50 11 0 15,-50-11 0-15,0 0 0 0,64-7 0 0,-64 7 0 16,51-10 0-16,-51 10 0 0,55-9 0 0,-55 9-144 31,55-4-368-31,-55 4-80 0,0 0-16 0,62-3 0 16,-62 3-752-16,0 0-160 0</inkml:trace>
  <inkml:trace contextRef="#ctx0" brushRef="#br0" timeOffset="67050.58">32704 8620 3679 0,'-5'0'160'0,"0"-2"32"0,2 2-192 0,0-2 0 0,3 2 0 0,0 0 0 15,-2 0 1312-15,-1 0 224 0,1-2 32 0,-2 1 16 16,0-1 320-16,2 1 64 0,-2 1 16 0,4 0 0 15,-2-3-576-15,2 3-96 0,0 0-32 0,0 0 0 16,0 0-464-16,0 0-112 0,0 0 0 0,0 0-16 0,0 0 16 0,0 0 0 16,44-18 0-16,-44 18 0 0,0 0-352 15,56-11-64-15,-56 11-16 0,49-9 0 0,-49 9-272 0,51-8 0 16,-51 8-208-16,53-8 80 0,-53 8 128 0,47-6-160 16,-47 6 160-16,0 0-160 0,51-6 160 0,-51 6 0 15,0 0 0-15,0 0-128 0,0 0 128 0,0 0 128 16,0 0-128-16,0 0 176 0,-1 10 576 0,-10-6 112 15,-2 1 32-15,-2-2 0 0,-1 1-208 0,-4 1-48 16,1-1 0-16,-2-2 0 0,-3 2-64 0,1-2 0 16,-3 2-16-16,1-4 0 0,1 4-112 0,5-4-32 15,0 2 0-15,2-2 0 0,-2 1-112 0,6-1-32 16,4 0 0-16,2 0 0 0,0 0-32 0,4 0-16 16,3 0 0-16,0 0 0 0,0 0-224 0,0 0 0 15,0 0 0-15,0 0 0 0,50-6 0 0,-50 6 0 0,0 0 0 16,61-6 0-16,-61 6-240 0,0 0 16 15,62-5 0-15,-62 5 0 16,0 0-320-16,59-6-64 0,-59 6-16 0,0 0 0 16,47-3 16-16,-47 3 0 0,0 0 0 0,0 0 0 0,0 0 1168 0,0 0 224 0,0 0 48 0,0 0 16 31,0 0-1168-31,0 0-224 0,0 0-48 0,0 0-16 0,-12 7 864 0,-2-5 160 0,-3 2 32 0,0 2 16 16,-1 0-464-16,0-2 0 0,-1 2-208 0,2 0 64 15,0 0-624 1,0-2-128-16,1 2-32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15:2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15657 11405 911 0,'-1'0'0'0,"0"2"0"0,0-2 0 0,-1 0 0 0,2 0 768 0,0 0 64 16,-1 2 0-16,-1 0 16 0,-1-2 912 0,1 0 176 16,-1 1 48-16,2-1 0 0,-2 0-320 0,2-1-64 15,0 1-16-15,0-2 0 0,1 0-432 0,0 2-64 16,0 0-32-16,0 0 0 0,0 0-16 0,1 0 0 15,0 0 0-15,2 0 0 0,-1 0 224 0,1 2 32 16,0 0 16-16,1-2 0 0,1 0-224 0,1 1-32 16,2-1-16-16,0 2 0 0,1-2-368 0,-5 1-80 15,-1-1-16-15,1 2 0 0,1-2-176 0,1 0-32 16,3 0-16-16,2 2 0 0,3 0-112 0,3 1-32 16,3 3 0-16,-2-3 0 0,-1 4-32 0,0-5-16 15,-4 2 0-15,1-1 0 0,-1 0-32 0,1-2 0 16,-2 2 0-16,3-3 0 0,-15 0-128 0,0 0 0 0,0 0 0 0,62-14 0 15,-62 14 0-15,0 0 0 0,0 0 0 0,61-12 0 16,-61 12 0-16,0 0 0 0,39 0 0 0,-28 0 0 16,0 3 0-16,1 0 0 0,0 2 0 0,-1 0 0 15,-1-2 144-15,1 0 0 0,1 3 0 0,1-5 0 16,-1 2-144-16,2-1 192 0,2 0-192 0,1 0 192 16,2-2-192-16,0 0 0 0,-19 0 0 0,0 0 0 15,64-4 0-15,-64 4 0 0,0 0 0 0,56 0 0 16,-37 0 128-16,1 2-128 0,-2 0 0 0,1-2 128 15,-3 1-128-15,0 0 160 0,1 3-160 0,1-3 160 16,-1 2-32-16,-1-3-128 0,0 0 192 0,-8 0-64 16,-2 0-128-16,1 0 128 0,1 0-128 0,-1 0 128 0,3 0-128 15,1-3 0-15,-11 3 0 0,0 0 0 0,61-13 0 0,-61 13 0 16,54-13 0-16,-54 13 0 0,52-8 0 0,-52 8 0 16,0 0 0-16,56-8 0 0,-44 11 0 0,0-2 0 15,-12-1 0-15,0 0 0 0,0 0 0 0,62-10 0 16,-62 10 0-16,0 0 0 0,50-13 0 0,-50 13 0 15,40-2 0-15,-40 2 0 0,0 0 0 0,68-19 0 16,-68 19 0-16,0 0 0 0,65-20 0 0,-65 20 0 16,0 0 0-16,50-9 0 0,-50 9 0 0,0 0 0 15,0 0 0-15,0 0 0 0,31 6 0 0,-31-6 0 16,-1-6 0-16,-1 0 0 0,-2 3 0 0,1 2 0 16,2 1-224-16,-1 0 80 15,-2-3-1040-15,-2-6-208 0,0-1-32 0,1 0-9440 0,0-2-1872 16</inkml:trace>
  <inkml:trace contextRef="#ctx0" brushRef="#br0" timeOffset="3782.96">15767 11433 1839 0,'-1'3'160'0,"0"-3"-160"16,0 0 0-16,-1 1 0 0,1-1 1376 0,0 3 240 15,-2-3 48-15,1 1 16 0,-2 1 912 0,-2 2 176 16,-1 1 48-16,-1-1 0 0,0-4-480 0,0 2-96 16,1-2 0-16,-2 0-16 0,0-2-848 0,-1-1-160 0,1 2-48 0,1-2 0 15,2 0-416-15,0-1-96 16,-4 2-16-16,-1-5 0 0,0-1-288 0,-2 0-64 0,1 2-16 0,0 0 0 16,0 2-48-16,0 2-16 0,2-1 0 0,0 2 0 15,2 2 208-15,-4 4 32 0,1-1 16 0,-1 2 0 16,2 2-80-16,0 0-32 0,2-2 0 0,0 2 0 15,2 0-176-15,0 1-48 0,1 1 0 0,0 0 0 16,1 2-128-16,-1-2 0 0,2 5 0 0,-1 2 0 16,-1 4 0-16,1-2 0 0,-1 3 0 0,0 0 128 15,2 8 32-15,-4 5 0 0,1 4 0 0,0 0 0 16,0-1 96-16,0-1 0 0,-1 3 16 0,2-7 0 16,3-5-32-16,-2 5-16 0,2 2 0 0,1 9 0 15,1 0-224-15,0-5 128 0,0-2-128 0,1-5 0 16,0-1 0-16,0-5 0 0,2 1 0 0,0-1 0 0,-1-6-128 15,0 1-32-15,2-1 0 0,0-2 0 0,-1-2 160 0,-1-4 0 16,0-2-144-16,-1 0 144 0,1 1 0 0,0 5 0 16,3 7 0-16,-1-1 0 0,-2 3 0 0,-1-5 0 15,2-2 0-15,-1-2 0 0,2-2 0 0,0-3 0 16,-1-1 0-16,1 0 0 0,2-2-192 0,-1-3 192 16,3 0-160-16,-1-1 160 0,2-2-224 0,-1-2 48 15,2 2 16-15,1-4 0 0,-11 2 160 0,0 0-128 16,0 0 128-16,62-14-128 0,-62 14 128 0,0 0 0 15,58-13 0-15,-58 13 0 0,0 0 0 0,63-11 0 16,-63 11 0-16,0 0 0 0,56-6 0 0,-56 6 0 16,0 0 0-16,42 4 0 0,-29-1 0 0,0 0 0 15,-1 0 0-15,0 0 128 0,0-2-128 0,0 2 0 0,1-3 0 0,0 0 0 0,1 0 0 0,0 0 0 16,-2 0 0 0,1-3 0-16,-13 3 0 0,0 0 0 0,50-6 0 0,-50 6 0 15,0 0 0-15,52-5 0 0,-36 6 0 0,0 2 0 16,0-2 0-16,-1 1 0 0,0 5 0 0,0-5 0 15,-2 4 0-15,1 1 0 0,-1 0 0 0,0-1 0 16,-1 0 0-16,-1-2 0 0,-1-2 0 0,-1 2 0 16,2 2 0-16,0-3 0 0,0 1 0 0,2-4 0 15,0 0 0-15,1-3 0 0,-2 2 0 0,2-2-128 16,-14 3 128-16,0 0 0 0,0 0 0 0,64-16 0 16,-64 16 0-16,0 0 0 0,0 0 0 0,64-19 0 15,-50 16 0-15,0 1 0 0,-1 0 0 0,1 0 128 16,-2 2-128-16,0 0 0 0,1 0 0 0,-1-3 0 0,2 2 0 15,-14 1 0-15,0 0 0 0,0 0 0 0,57-9 0 0,-57 9 0 16,0 0 0-16,0 0 0 0,58-16 0 0,-58 16 0 16,0 0 0-16,52-18 0 0,-52 18 0 0,0 0 0 15,53-16 0-15,-53 16 0 0,0 0 0 0,0 0 0 16,62-20 128-16,-62 20-128 0,0 0 128 0,0 0-128 16,53-11 160-16,-43 11-160 0,-2 0 160 0,0 2-160 15,2-2 160-15,0 3-160 0,3 1 128 0,-2-2-128 16,3 2 0-16,-2-2 144 0,2 2-144 0,0-3 0 15,-1 2 0-15,-5-1 0 0,-3-2 0 0,-1 0 0 16,3 0 0-16,0 1 0 0,2-1 0 0,1 0 0 16,3 0 0-16,-13 0 0 0,39 0 0 0,-39 0 0 15,0 0 0-15,47-3 0 0,-38 3 0 0,0-3 0 16,-1 2 0-16,-5 1 0 0,1 0 0 0,-3-4 0 0,0 3 0 0,-2 0 0 16,0-3 0-16,-2 2 0 0,0-2-128 0,0-1 128 15,1 1-128-15,1 0 128 0,-2-2-160 0,2-4 160 16,-2 4-160-16,3-4 160 0,-1 2-160 0,1-5 160 15,1 3-144-15,-1-2 144 0,2-2-128 0,-1 0 128 16,-1-5 0-16,0 3 0 0,0-4 0 0,0-2 0 16,-1-3 0-16,-1 3 0 0,1 0 0 0,0-3 0 15,-2 0 0-15,2 3 0 0,-1 2 0 0,1-2 0 16,-3-5 0-16,1 1 0 0,0 0 0 0,0-1 0 16,2 4 0-16,-2 1 144 0,1 0-144 0,1 0 0 15,-1-4 176-15,0 1-176 0,2 0 160 0,-1-1-160 0,0 0 192 16,1-1-48-16,0-2-16 0,0 4 0 15,0-1-128-15,0 1 192 0,0 25-192 0,2-43 192 0,-2 43-192 0,2-49 0 16,-2 49 0-16,3-50 128 0,-3 50-128 0,2-57 0 16,-2 31 0-16,0-3 128 0,0-2-128 0,0 0 0 15,0 2 0-15,-1-2 0 0,0-1 0 0,-2 5 0 16,1 3 0-16,-2 2 0 0,1 4 0 0,-2 5 0 16,1 4 128-16,-2 3-128 0,1 5 0 0,-3 1 0 15,2 4 0-15,-1 2 128 0,-1 2 64 0,1 2 16 16,1 3 0-16,-2 3 0 0,2-3-416 0,0 6-96 15,2-3-16-15,1 0-17584 0</inkml:trace>
  <inkml:trace contextRef="#ctx0" brushRef="#br0" timeOffset="12335.12">22685 12896 2751 0,'-10'8'256'0,"2"-2"-256"0,3 0 0 0,5-6 0 16,0 0 208-16,0 0 0 0,0 0 0 0,0 0 0 15</inkml:trace>
  <inkml:trace contextRef="#ctx0" brushRef="#br0" timeOffset="13768.44">28332 11901 22111 0,'0'0'1968'0,"0"0"-1584"16,0 0-384-16,0 0 0 0,0 0 1680 0,0 0 256 15,0 0 48-15,0 0 16 0,54 4-288 0,-54-4-64 16,0 0-16-16,58 3 0 0,-58-3-944 0,0 0-192 16,49 5-48-16,-49-5 0 0,0 0-448 0,0 0 0 15,0 0 0-15,48 4 0 16,-48-4-400-16,0 0-32 0</inkml:trace>
  <inkml:trace contextRef="#ctx0" brushRef="#br0" timeOffset="13985.33">28422 11970 20271 0,'0'0'896'0,"0"0"192"16,0 0-880-16,0 0-208 0,0 0 0 0,0 0 0 0,0 0 2192 0,35 10 400 0,-35-10 80 0,0 0 16 16,34 7-448-16,-34-7-64 0,0 0-32 0,40 12 0 15,-40-12-1440-15,0 0-304 0,40 7-48 0,-40-7-16 16,0 0-336-16,0 0 0 0,54-3-160 0,-54 3-11312 16,0 0-2272-16</inkml:trace>
  <inkml:trace contextRef="#ctx0" brushRef="#br0" timeOffset="15411.11">29237 11787 9215 0,'0'0'816'0,"0"0"-656"16,0 0-160-16,0 0 0 0,0 0 1552 0,0 0 288 16,0 0 48-16,0 0 16 0,0 0 1408 0,0 0 272 15,0 0 64-15,0 0 16 0,0 0-896 0,0 0-176 16,0 0-32-16,0 0-16 0,0 0-1488 0,7 19-288 15,-7-3-64-15,0-3-16 0,0 6-144 0,0-1-32 16,-1 2 0-16,-1 5 0 0,-1 0-48 0,0 1-16 16,-1-2 0-16,-1 2 0 0,-1 3-176 0,0 2-32 15,-1-2-16-15,-1 5 0 0,0-5-224 0,2 2 0 16,0-5 0-16,1-1 0 0,1-6 0 0,2-3 0 16,1-4 0-16,-1-2 0 0,1-4 0 0,1-2 0 0,0-2 0 0,0-2 0 15,0 0 0-15,0 0 0 0,0 0 0 0,0 0 0 16,0 0-128-16,0 0 128 0,19-47 0 0,-19 47 0 15,8-37 0-15,-8 37 0 0,10-48 0 0,-10 48 0 16,10-59 0-16,-5 26 0 0,0-5 128 0,0 0-128 16,0-3 0-16,-1 0 0 0,0 0 0 0,-1 1 0 15,-1 1 0-15,1 1 0 0,-2 1 0 0,2 2 0 16,-2 3 0-16,0 1 0 0,-1 5 0 0,0 26 0 16,0-38 0-16,0 38 0 0,-1-32-128 0,1 32 128 15,-3-21 0-15,3 21 0 0,0 0 0 0,-2-20 0 16,2 20 0-16,0 0 128 0,0 0-128 0,0 0 144 15,0 0-144-15,0 0 160 0,0 0-160 0,0 0 160 0,0 0 0 16,0 0 0-16,36 12 0 0,-36-12 0 16,20 18-32-16,-20-18-128 0,22 27 192 0,-11-14-64 0,1 3-128 15,2 3 0-15,0-1 0 0,0 1 0 0,1 3 0 0,0-3 128 16,1 1-128-16,-1-2 128 0,-1-2-128 0,-2-2 0 16,0 1 0-16,-3-3 0 0,0-2 0 0,-4-1 0 15,-3-2 0-15,0-1 0 0,0 0 0 0,-1 1-176 16,-1-4 176-16,0 3-128 0,0-3 736 0,-3 1 160 15,1-2 16-15,-3-1 16 16,-1 2-1472-16,-2-3-288 0,0 2-64 0,-2-2-16 0,-1 0 848 0,-3 0 192 16,1-2 0-16,-2 2 0 0,-3-4 160 0,0 2 32 15,-1 2 16-15,2-4 0 0,0 4-80 0,2 0 0 16,0-3-128-16,5 3 192 0,1 3-192 0,5-3 0 16,1 1 0-16,2 2-160 0,1-3 160 0,0 0 0 15,0 0 0-15,0 0 128 0,25 15-128 0,-25-15 0 0,0 0 0 0,29 17-128 31,-29-17-384-31,24 21-64 0,-24-21 0 0,27 26-19520 0</inkml:trace>
  <inkml:trace contextRef="#ctx0" brushRef="#br0" timeOffset="15861.11">29591 12081 11055 0,'-5'-2'480'0,"3"1"112"0,1 1-464 0,0-3-128 0,0 1 0 0,0 0 0 16,1 2 3472-16,0-2 688 0,-2 2 128 0,2-2 16 16,-1 0-336-16,1 2-80 0,0 0-16 0,0 2 0 0,1 2-2480 0,-1 0-496 15,2 0-112-15,-1 5-16 0,0-3-192 0,0 4-32 16,0-2-16-16,1 3 0 0,-1 2-176 0,0 2-32 16,0-2-16-16,1 2 0 0,-1-5-304 0,0 4 160 15,0 0-160-15,1 2 128 0,0 3-128 0,1-3 0 16,-1 0 0-16,-1-1 0 0,2-3 0 0,-2-2-144 15,-2 0 144-15,0-2 0 0,-1-3-224 0,1-2 64 16,1 0 16-16,-2-6 0 0,0 0-192 0,0-4-48 16,-1 1 0-16,1-4 0 0,1-5 48 0,-2-1 0 15,1-2 0-15,-1-2 0 0,2 4 336 0,-1-5-144 16,-1-1 144-16,1-2 0 0,-1 1 0 0,1-1 0 0,-1 2 0 0,3 0 0 16,0 22 0-16,0-37 224 0,0 37-64 0,6-39-16 15,-6 39 96-15,0 0 16 0,20-43 0 16,-20 43 0-16,0 0 112 0,0 0 16 0,0 0 16 0,47-28 0 15,-47 28-96-15,0 0-32 0,0 0 0 0,38 12 0 16,-38-12-112-16,21 16-32 0,-21-16 0 0,23 21 0 16,-23-21-128-16,21 23 0 0,-11-11 0 0,0 0 128 15,-10-12-128-15,18 17 0 0,-18-17 0 0,16 15 0 32,-16-15-656-32,0 0-64 0,0 0-16 0,25 14-12864 0,-25-14-2576 0</inkml:trace>
  <inkml:trace contextRef="#ctx0" brushRef="#br0" timeOffset="16746.55">30230 11510 16575 0,'-3'-1'1472'0,"-1"-4"-1168"16,0 4-304-16,3 1 0 0,-1 0 2096 0,-3-4 352 15,-1 1 80-15,-2 0 16 0,-6-3 80 0,-1-1 32 16,-2 1 0-16,2 0 0 0,0 2-1168 0,3-2-224 15,1 1-48-15,2 1-16 0,2 1-784 0,0 0-160 16,2 2-16-16,2 0-16 0,-1 1 32 0,0 1 0 16,2 0 0-16,-2 3 0 0,2 1-32 0,-1 2 0 15,1 3 0-15,0 3 0 0,1 1-32 0,0 3-16 16,0 1 0-16,2 4 0 0,-1 3 16 0,1-1 0 16,0 4 0-16,2 5 0 0,-3 1-192 0,2 3 160 15,1 4-160-15,-2-3 160 0,2-1-160 0,-2 4 0 0,1 3 0 16,0 1 0-16,-1-1 0 0,0-1 0 0,0 2 0 0,-2 0 0 15,1-9 0-15,-1 2 0 0,-2 2 0 0,0-5 0 16,0 0 0-16,1-4 0 0,-2-3 0 0,1-2 0 16,2-1 0-16,-1-3 0 0,2-2 0 0,-3 1 0 15,3-2 0-15,0-3 0 0,0-3 0 0,0 2 0 16,2-5 0-16,-1 0 0 0,0-1 0 0,0-2 0 16,2-2 0-16,-2-1 0 0,0-1 0 0,2 0 0 15,-2 1 0-15,1-2 0 0,1-2 0 0,1 0 0 16,-1 1 0-16,-3-1 0 0,0 0 144 0,0 0-144 0,0 0 208 0,0 0-16 0,0 0-16 0,51 3 0 31,-51-3 16-31,0 0 16 0,0 0 0 0,0 0 0 16,49 10-80-16,-49-10-128 0,0 0 176 0,0 0-176 15,41 15 128-15,-41-15-128 0,0 0 0 0,0 0 0 0,42 9 0 16,-42-9 0-16,0 0 0 0,0 0 0 16,0 0-816-16,0 0-64 0,53-18-16 0,-53 18-18448 15</inkml:trace>
  <inkml:trace contextRef="#ctx0" brushRef="#br0" timeOffset="17093.72">30457 12616 8287 0,'-3'0'736'0,"2"0"-592"0,-1-3-144 16,2 2 0-16,0-2 3488 0,2 0 672 0,-1-3 128 0,-1 6 16 15,0 0 192-15,16-47 48 0,-16 47 0 0,27-77 0 16,-10 31-3040-16,4-2-608 0,3-11-112 0,4-6-16 16,4-2-512-16,2-1-80 0,2 0-32 0,1 3 0 15,-3 6-144-15,-4 7 0 0,-4 7 0 0,-2 4 0 16,-24 41 0-16,38-65 0 0,-38 65 128 0,31-61-128 15,-31 61 144-15,22-49-144 0,-22 49 160 0,15-36-160 16,-15 36 128-16,0 0-128 0,0 0 0 0,14-43 144 16,-14 43-144-16,0 0 0 0,-8-8 0 0,2 8 0 0,-3 1-192 0,-2 4 0 15,-1 1-16-15,-3 4 0 16,-2 0-528-16,-4 3-96 0</inkml:trace>
  <inkml:trace contextRef="#ctx0" brushRef="#br0" timeOffset="17360.18">30490 11793 25791 0,'7'8'1152'0,"-2"-3"224"0,-5-5-1104 0,12 10-272 16,-8-4 0-16,0-3 0 0,0 4 3136 0,3 2 560 16,4 8 112-16,4 7 32 0,6 8-1920 0,0 9-384 15,1 3-80-15,0 0-16 0,-1 1-624 0,-1-1-128 16,1 3-32-16,-2-2 0 0,-1-1-464 0,-3-2-192 15,-1-1 176-15,-3-4-176 0,0-2 0 0,-2-7 0 16,-1 1 0-16,0-7 0 0,-2-4 0 0,1-2 0 0,1 1 0 0,-2-5 0 16,0-2 0-16,0-2 0 0,-6-8 0 0,13 10 0 31,-13-10-688-31,0 0-16 0,0 0-16 0,0 0 0 16,0 0-400-16,0 0-80 0,0 0-16 0,0 0-17408 0</inkml:trace>
  <inkml:trace contextRef="#ctx0" brushRef="#br0" timeOffset="18097.14">31267 11955 8287 0,'-2'-3'736'0,"1"3"-592"0,1 0-144 0,0 0 0 15,0 0 1328-15,0 0 224 0,0 0 48 0,0 0 16 16,0 0 1888-16,0 0 368 0,0 0 80 0,37 16 16 15,-37-16-528-15,21 18-112 0,-21-18 0 0,23 17-16 16,-23-17-1952-16,25 19-384 0,-13-9-80 0,1 1 0 16,-2-1-304-16,-11-10-48 0,23 22-16 0,-10-12 0 15,-3 0-176-15,1 1-32 0,-1-1-16 0,-2 0 0 0,1-1-176 0,-2 0-128 16,1-1 192-16,-2-2-192 16,-2-1 144-16,-1-1-144 0,2 2 0 0,0-2 144 0,0 2-144 0,1 0 128 15,-1-2-128-15,-1 1 128 0,1 0-128 0,-1-3 0 16,-2 2 0-16,1-2 0 0,-2 1 0 0,-1-2 0 15,1 1 128-15,-1-2-128 0,0 3 0 0,-2-3 0 16,-1 4 0-16,0-4 0 0,-1 0 144 0,-2 0-144 16,-1 1 160-16,-1-1-160 0,-2 0 304 0,-1 0-48 15,-2-1 0-15,2 1 0 0,-2-3-256 0,0 2 160 16,-1-4-160-16,1 4 128 0,1-2-128 0,-1 0 0 16,4 0 0-16,-1 1 0 0,1 0 0 0,2 2 0 15,0 0 0-15,2 0 0 0,0 2 0 0,1 0 0 16,0 1 0-16,-1 0 0 0,0 3 0 0,0 1 0 15,0-1 0-15,0 0 0 0,0 0 0 0,0 0 0 16,0-2 0-16,2 2 0 0,0 0-240 0,1-2 80 0,2 0 16 0,1 1 0 31,0-2-496-31,-1-3-112 0,7 7-16 0,-7-7 0 16,0 0-384-16,0 0-96 0</inkml:trace>
  <inkml:trace contextRef="#ctx0" brushRef="#br0" timeOffset="19569.11">31880 12356 14735 0,'0'0'1312'15,"0"0"-1056"-15,0 0-256 0,0 0 0 16,0 0 2048-16,0 0 336 0,0 0 80 0,18-51 16 0,-18 51 336 0,15-47 80 15,-15 47 16-15,15-43 0 0,-15 43-1248 0,0 0-256 16,0 0-64-16,21-47 0 0,-21 47-608 0,0 0-128 16,0 0-32-16,0 0 0 0,20 9-64 0,-15-1 0 15,1 3-16-15,-1 4 0 0,1 0-48 0,1 2-16 16,2 4 0-16,0-1 0 0,-2-1 720 0,0-3 128 16,1 2 48-16,0 5 0 15,4 3-1808-15,-3 1-352 0,3-1-80 0,-4-2-16 0,3-1 752 0,-1 3 176 16,3-2 0-16,-3-1 0 0,-1-1 0 0,-4-3 0 15,2-6 0-15,-4-1 0 0,0-3-224 0,-1-1 48 16,-2-2 16-16,0-3 0 16,0 0-384-16,-1-1-80 0,0-2-16 0,-2 0 0 15,2-2-704-15,-1-2-160 0</inkml:trace>
  <inkml:trace contextRef="#ctx0" brushRef="#br0" timeOffset="19886.24">31859 12556 19343 0,'-7'9'848'0,"4"-5"192"0,0-2-832 0,2-1-208 0,1 2 0 0,0-3 0 16,0 0 1984-16,0 2 368 0,0-2 64 0,1 4 16 16,0-4 384-16,3 2 96 0,-4-2 16 0,0 0 0 15,0 0-1648-15,0 0-320 0,0 0-64 0,53-40 0 16,-53 40-304-16,0 0-48 0,50-51-16 0,-50 51 0 15,38-41-160-15,-38 41-48 0,0 0 0 0,48-47 0 0,-48 47-128 0,44-34-48 16,-44 34 0-16,43-33 0 0,-43 33-144 0,0 0 0 16,52-34 144-16,-52 34-144 0,0 0 0 0,0 0 0 15,46-26 0-15,-46 26 0 0,0 0 0 0,0 0 0 16,0 0 0-16,0 0 0 16,43-31-512-16,-43 31 0 0,0 0-16 0,0 0 0 15,0 0-448-15,0 0-96 0,0 0-16 0,6-41-17152 0</inkml:trace>
  <inkml:trace contextRef="#ctx0" brushRef="#br0" timeOffset="20619.15">32286 11541 6447 0,'-5'2'576'0,"4"-2"-576"0,0 0 0 0,1 0 0 16,0 2 1904-16,0-2 272 0,0 0 48 0,0 0 16 15,0 0 1984-15,22 12 384 0,-22-12 96 0,0 0 16 16,46 15-2064-16,-46-15-416 0,46 6-64 0,-46-6-32 0,58 5-1312 0,-58-5-256 15,54 3-48-15,-54-3-16 0,58-3-320 0,-58 3-64 16,73-5 0-16,-73 5-128 0,68-11 0 0,-68 11 0 16,57-12 0-16,-57 12 0 0,0 0 0 0,60-18 0 15,-60 18 0-15,0 0 0 0,0 0 0 0,45-12 0 16,-45 12 0-16,0 0 0 0,0 0 128 0,0 0-128 16,0 0 0-16,0 0 0 0,31 12 192 0,-30-2-192 15,-1 3 192-15,-1-1-192 0,-1 5 224 0,-1 4-64 16,0 1-16-16,-4 3 0 0,1 5 48 0,0 5 0 15,-1 5 0-15,-1 2 0 0,1 4 16 0,-1 0 16 16,1 5 0-16,-1 1 0 0,1-2-80 0,1 1-16 16,-2-3 0-16,2 3 0 0,1 2-128 0,0-2 0 15,-1-1 0-15,1-3 0 0,0 0 0 0,-1-2 0 16,1-1 0-16,1-3 0 0,1-5 0 0,-1-1 0 0,2-3 0 0,-1-1 0 16,2-3 0-16,0 1 0 0,-1-3 0 0,2 1 0 15,0-5 128-15,0 0-128 0,2-3 128 0,-1-3-128 16,1 0 208-16,1-2-32 0,-1-2-16 0,1-1 0 15,0-1-32-15,0-3 0 0,-1 2 0 0,0-3 0 16,0 1-128-16,-1-4 0 0,1 3 0 0,-1-2 128 16,1 0-128-16,0 1 0 0,-1-4 0 0,0 1 0 15,-1-2 0-15,0 0 0 0,0 0 0 0,0 0 0 16,0 0 0-16,0 0 0 0,0 0 128 0,0 0-128 16,0 0 144-16,0 0 0 0,0 0 0 0,0 0 0 15,0 0 128-15,-5-3 32 0,-1 0 0 0,-2 1 0 16,1 1-96-16,-3-3-16 0,0 4 0 0,-2-3 0 0,1 0-32 0,-2 3-16 15,-3 0 0-15,-1-3 0 0,-4 6 32 16,-2-3 0-16,-3 3 0 0,0 1 0 16,0 1-176-16,0 2 0 0,2 2 0 0,2 1 128 0,0 0-128 0,2 0 0 15,3 0 0-15,0 1 0 0,4-1-288 0,3-4 16 16,3 0 0-16,3-2 0 16,4-4-800-16,0 0-144 0</inkml:trace>
  <inkml:trace contextRef="#ctx0" brushRef="#br0" timeOffset="26836.38">22912 12470 1839 0,'-5'-5'160'0,"1"1"-160"0,2 0 0 16,1 2 0-16,1 2 496 0,-2-4 64 0,0 0 16 0,-3-4 0 15,-1-2-16-15,-2 0 0 0,1 4 0 0,0 0 0 16,-1 1 784-16,0 3 176 0,-2 4 16 0,0 0 16 15,-4 4 736-15,-1 0 144 0,-1 2 16 0,-1 3 16 16,-2-1-512-16,1 0-96 0,-1 2-32 0,1 1 0 16,0 3-784-16,2-4-144 0,1 4-48 0,2 0 0 15,1 3-592-15,0-1-128 0,3 6-128 0,0 3 176 16,0 1-176-16,3 5-144 0,1-7 144 0,1 4-208 16,3 1 80-16,2 4 128 0,2-2-208 0,3 2 80 15,4 0 128-15,5-2 0 0,3-1-144 0,6-3 144 16,4-5 0-16,-28-24-144 0,68 39 144 0,-68-39 0 15,76 24-224-15,-76-24 64 0,89 10 16 0,-89-10 0 16,84-6-624-16,-84 6-128 0,83-25-32 0,-83 25 0 16,82-38-704-16,-82 38-144 0,75-51-16 0,-43 23-16 0,-3-3 1472 0,-4-1 336 15,-1-7 0-15,-4 0 0 0,-2-1 1600 16,-3 0 320-16,-2-1 64 0,-3 0 16 0,-1-1-480 0,-4-1-112 16,-3 1 0-16,-2 1-16 0,-2 0-944 0,-3 3-192 15,-2 3-48-15,-6 4 0 0,-4 3-208 0,-3 5 0 16,-2 4 0-16,-4 4 0 15,-1 5-464-15,-4 7 16 0,-4 8 0 0,2 3 0 0,3 2 48 0,-1 4 16 16,-2 5 0-16,-1 3 0 0,2 2 384 0,-1 7 0 16,-2 1 0-16,1 2 128 0,3 0-128 0,4-2 0 15,3 0 0-15,7-6-12928 0</inkml:trace>
  <inkml:trace contextRef="#ctx0" brushRef="#br0" timeOffset="28891.61">23567 12973 6447 0,'-3'-3'576'0,"0"2"-576"0,2 1 0 0,1 0 0 15,0 0 720-15,-1-2 48 16,-2 2 0-16,0 0 0 0,-2-3-160 0,0 3-32 0,-3 3 0 0,2-1 0 16,-1 2 160-16,0-2 32 0,1 3 0 0,1 0 0 15,0 2-128-15,2-4 0 0,0 1-16 0,1 1 0 16,1-1-80-16,1-2-16 0,2 3 0 0,4 0 0 16,-6-5-272-16,0 0-64 0,0 0-16 0,0 0 0 15,74 20-176-15,-74-20-272 0,62 15 64 0,-62-15 16 16,74 22 0-16,-74-22 16 0,80 28 0 0,-80-28 0 15,80 32-464 1,-80-32-112-16,77 26-16 0,-77-26 0 0,66 23 320 0,-66-23 48 0,70 21 16 0,-70-21 0 16,73 13 384-16,-73-13 224 0,77 15-32 0,-77-15 0 15,78 12 272-15,-78-12 48 0,82 10 16 0,-82-10 0 16,79 10-128-16,-79-10-16 0,84 15-16 0,-84-15 0 0,88 22-80 0,-88-22-16 16,90 29 0-16,-90-29 0 0,79 32-272 0,-79-32 0 15,77 28 0-15,-77-28 0 0,72 26 224 0,-72-26-64 16,78 21-16-16,-78-21 0 0,92 18 400 0,-92-18 80 15,98 8 16-15,-98-8 0 0,97 0 128 0,-97 0 48 16,98-10 0-16,-98 10 0 0,92-9-144 0,-92 9-32 16,101-12 0-16,-101 12 0 0,106-1-384 0,-106 1-96 15,97 0-16-15,-97 0 0 0,94 8-144 0,-94-8 0 16,90 12 0-16,-90-12 0 0,92 21 0 0,-40-10 0 16,2 4 0-16,2 0 0 0,-2 1 0 0,2-4 0 15,2 2 0-15,1-5 0 0,-3 0 0 0,5-5-176 16,4-1 176-16,1-3-128 15,-4-3-256-15,1-1-32 0,2 2-16 0,-2-5 0 16,-5-5-16-16,0 1-16 0,4-4 0 0,-1-1 0 0,-2 2 464 0,-2-3 0 0,-1 1 0 0,-4 3 160 16,-3-2 400-16,2 3 80 0,1 2 0 0,1 1 16 15,-53 9-176-15,105-10-32 0,-105 10-16 0,97-7 0 16,-97 7-304-16,98-5-128 0,-98 5 128 0,101-1-128 16,-48 1 0-16,1 0 0 0,2 0 0 15,-2-3 0-15,-54 3-304 0,99-4 64 0,-47-1 16 0,-52 5 0 16,92-7-96-16,-92 7 0 0,95-12-16 0,-95 12 0 15,100-8 528-15,-100 8 128 0,94-8 0 0,-94 8 16 16,85-9 624-16,-85 9 112 0,77-8 16 0,-77 8 16 16,79-6-592-16,-79 6-112 0,85-6-16 0,-85 6-16 15,89-6-240-15,-89 6-128 0,90-6 128 0,-90 6-128 0,86-8 0 16,-86 8 0-16,79-5 0 0,-79 5 0 16,89-1 0-16,-37 2 0 0,6 4 0 0,-1-1-128 15,-1 2 128-15,-3 0 0 0,-53-6 0 0,96 10 0 0,-96-10 0 16,83 6 0-16,-83-6 0 0,89 10 0 0,-89-10 0 0,93 9 0 15,-93-9 0-15,85 6 0 0,-85-6 128 0,78 4 48 16,-78-4 16-16,77-4 0 0,-77 4 368 0,78-5 80 16,-78 5 0-16,81-3 16 0,-81 3-128 0,92-4-16 15,-92 4-16-15,99-3 0 0,-99 3-176 0,93-3-48 16,-93 3 0-16,86 3 0 0,-86-3-80 0,74 7-32 16,-74-7 0-16,81 16 0 0,-81-16-160 0,76 24 0 15,-76-24 0-15,75 24 0 0,-75-24 0 0,64 21 0 0,-64-21-144 16,58 13 144-16,-58-13 0 0,57 7 0 0,-57-7 0 0,52 0 0 15,-52 0 0-15,0 0 0 16,64-8 128-16,-64 8-128 0,47-12 496 0,-47 12 0 16,46-15 0-16,-46 15 0 0,44-17-272 0,-44 17-48 0,0 0-16 0,51-23 0 15,-51 23-160-15,0 0 0 0,0 0 0 0,42-24 128 16,-42 24-128-16,0 0 0 0,0 0 0 0,0 0 0 16,0 0 0-16,0 0 0 0,31-26 0 0,-28 21 0 15,-1 1 0-15,-1-2 0 0,0 0 0 0,1 0 0 16,-2-2 0-16,-2-1 0 0,1 0 0 0,0-1 0 0,-1-3 0 0,-1-2 0 15,1 2 144-15,-1-2-144 16,-2 1 160-16,0-4-32 0,-1 2-128 0,-1-3 192 16,-2 3-192-16,-1-2 0 0,-1 4 0 0,-1 2 0 15,-1-3 0-15,0 5 0 0,0 0 0 0,0 4 0 16,-1 0 0-16,-1-1 128 0,0 4-128 0,-1-1 0 16,1 3 0-16,-1 1 0 0,2 0 128 0,-3 1-128 0,3 3 0 0,-1-3 176 15,1 4-176-15,1-4 160 0,0 4-160 0,1-4 0 16,2 4 0-16,3-3 0 0,0 0-208 0,2-1 80 15,2 1 128-15,1-2-208 0,2 1 208 0,3-1 0 16,-3 0 0-16,0 0-144 0,0 0 144 0,0 0 0 16,0 0 0-16,0 0 0 0,58-14 0 0,-58 14 0 15,0 0 0-15,0 0-128 0,57-12 128 0,-57 12 0 16,0 0 0-16,0 0 0 0,54 0 0 0,-54 0 0 16,0 0 0-16,0 0 0 0,52 0 0 0,-52 0 0 15,0 0 0-15,0 0 0 0,55 1 0 0,-55-1 144 16,0 0-144-16,0 0 0 0,0 0 128 0,0 0-128 15,47 19 0-15,-45-11 0 0,-1 2 192 0,1 2-64 16,-4 1 0-16,1-1-128 0,0 4 208 0,-2 0-64 16,1 0-16-16,-1 1 0 0,2-1-128 0,0 0 0 0,0-2 144 15,0 3-144-15,1-5 0 0,1 0 0 0,0 2 0 0,0-2 0 16,2-2 0-16,-1 1 0 0,2-1 0 0,0-2 0 16,-4-8 0-16,0 0 0 0,12 24 0 0,-10-15 0 15,2 1-128-15,-1 2 0 0,-2-2 0 0,0 3 0 16,-1 0-112-16,0 2-16 0,0-3 0 0,-1 2-12064 15,1-4-2416-15</inkml:trace>
  <inkml:trace contextRef="#ctx0" brushRef="#br0" timeOffset="31125.93">31669 13071 9215 0,'-1'-4'816'0,"1"1"-656"0,0 3-160 0,0 0 0 16,0 0 256-16,0 0 0 0,0 0 16 0,0 0 0 15,0 0 128-15,0 0 32 0,0 0 0 0,0 0 0 16,0 0 736-16,0 0 160 0,0 0 16 0,0 0 16 15,0 0-48-15,0 0-16 0,0 0 0 0,0 0 0 16,0 0 304-16,0 0 48 0,5 23 16 0,-5-15 0 16,0 6-368-16,1-2-64 0,0 4-16 0,3 1 0 15,0-1-704-15,1 2-160 0,1 1-32 0,1-1 0 16,1 2-320-16,1-1 0 0,-1-1-160 0,-8-18 160 16,21 30-176-16,-21-30 176 0,0 0-160 0,31 31 160 15,-31-31-304-15,0 0 48 0,0 0 0 0,0 0 0 16,0 0-480-16,0 0-96 0,51 16 0 0,-47-20-16 15,-2-1 464-15,0 0 112 0,0-1 16 0,-2 0 0 0,2-3 256 0,-2-1 0 16,0 0 176-16,-1-2-176 0,0 0 224 0,-3-1-64 16,0 1-16-16,-1-2 0 0,-1 2-144 0,-1-3 128 15,-3 4-128-15,0-1 128 0,-1 0 256 0,0 1 64 16,0 0 0-16,-1 0 0 0,3 2 240 0,-1 0 48 16,1-1 16-16,0 3 0 0,3 1-128 0,0 4-32 15,2-4 0-15,2 3 0 0,1 2-80 0,1-2-32 16,1 3 0-16,0 3 0 0,-1-3-160 0,0 0-48 15,0 0 0-15,0 0 0 0,24 26 32 0,-24-26 0 16,13 25 0-16,-13-25 0 0,19 32-304 0,-19-32 0 16,21 37 0-16,-21-37 0 0,24 36 0 0,-24-36-176 15,28 33 0-15,-28-33 0 16,0 0-768-16,49 32-144 0,-49-32-48 0,0 0 0 16,59 13-592-16,-59-13-128 0,0 0-32 0,61-10-11328 0</inkml:trace>
  <inkml:trace contextRef="#ctx0" brushRef="#br0" timeOffset="56704.91">21599 15736 22111 0,'0'0'1968'0,"0"0"-1584"15,0 0-384-15,0 0 0 0,0 0 624 0,0 0 32 16,0 0 16-16,0 0 0 0,0 0-288 0,-24 18-64 15,24-18-16-15,-19 7 0 0,19-7-304 0,-21 7-304 16,21-7 64-16,-21 6 16 0,21-6 608 0,-19 2 112 16,19-2 16-16,-20 0 16 0,20 0 560 0,0 0 96 15,-25 7 32-15,25-7 0 0,-18 9-512 0,18-9-112 16,-20 16-16-16,20-16 0 0,-22 20-384 0,22-20-192 0,-26 25 160 0,26-25-160 16,-29 28 0-16,29-28 128 15,-33 38-128-15,33-38 0 0,-28 32 0 0,10-14 0 16,-3 4 0-16,-2 4 0 0,-2 3 256 0,-5-1 16 15,4 1 0-15,-2-1 0 0,1-2 432 0,1 1 64 16,1-3 32-16,0-1 0 0,3 0 48 0,-3-6 16 0,2 2 0 0,-2-1 0 16,2 1-544-16,-2-3-96 0,0 2-32 15,-1-2 0-15,0 3-192 0,-2-3 0 0,-2 1 0 0,0 1 0 16,2-2 0-16,-2 2 128 0,1-2-128 0,0 4 0 16,1-4 0-16,3 0 176 0,3-1-176 0,4-1 160 15,18-14-160-15,-27 18 0 0,27-18 144 0,0 0-144 16,-18 15 0-16,18-15 0 0,0 0 0 0,0 0-192 15,0 0 64-15,0 0 0 0,26-19 0 0,-26 19 0 16,19-24 128-16,-19 24 0 0,23-30 0 0,-23 30 0 16,20-31 176-16,-20 31 16 0,13-32 0 0,-13 32 0 15,6-31-64-15,-6 31 0 0,2-28 0 0,-2 28 0 16,-4-23-128-16,4 23 0 0,-5-22 0 0,5 22 128 16,-5-21-128-16,5 21 0 0,-3-17 0 0,3 17 0 15,2-19 0-15,-2 19 0 0,3-18 0 0,-3 18 0 0,4-19 0 16,-4 19 0-16,4-16 0 0,-4 16 128 0,2-16-128 0,-2 16 0 15,0 0 144-15,-1-16-144 0,1 16 144 0,0 0-144 16,0 0 192-16,-10-12-192 0,10 12 240 0,0 0-64 16,-13 0-16-16,13 0 0 0,0 0-160 0,-19 6 0 15,19-6 144-15,-17 10-144 0,17-10 0 0,-19 14 0 16,19-14 0-16,-20 17 0 0,20-17-128 0,-17 18 128 16,17-18-128-16,-14 20 128 0,14-20-128 0,0 0 128 15,-8 31-128-15,8-31 128 0,0 0 0 0,0 0-128 16,6 38 128-16,-6-38 0 0,0 0 0 0,0 0 0 15,17 32 0-15,-17-32 0 0,0 0 0 0,0 0 176 16,0 0-48-16,0 0 0 0,29 29 0 0,-29-29-128 0,0 0 192 16,0 0-64-16,0 0-128 0,0 0 0 0,0 0 0 15,0 0 0-15,0 0 0 0,-13 26 0 0,13-26 0 0,0 0 0 16,0 0 0-16,-17 11 0 0,17-11 0 0,0 0 0 16,0 0 0-16,0 0 0 0,0 0 0 0,0 0 0 15,0 0 0-15,35 13 0 0,-35-13 0 0,0 0 0 16,42 10 0-16,-42-10 0 0,0 0 0 0,50 11 0 15,-50-11 0-15,35 10 0 0,-35-10 0 0,0 0 0 16,48 19 0-16,-48-19 0 0,0 0 0 0,46 20 128 16,-46-20-128-16,0 0 0 0,47 15 0 0,-47-15 0 15,0 0 0-15,47 11 0 0,-47-11 0 0,0 0 0 16,49 8 0-16,-49-8 0 0,40 3 0 0,-40-3 0 16,41-3 0-16,-41 3 0 0,48-3 0 0,-48 3 0 0,57-5 0 0,-57 5 0 15,51-2 0-15,-51 2 0 0,58-2 0 16,-58 2 0-16,62 2 0 0,-62-2 0 0,47 7 0 0,-47-7 0 15,0 0 0-15,43 13 0 0,-43-13-256 0,0 0 32 16,0 0 0-16,0 0 0 16,0 0-160-16,30 21-48 0,-30-21 0 0,0 0 0 15,0 0-912-15,0 0-192 0</inkml:trace>
  <inkml:trace contextRef="#ctx0" brushRef="#br0" timeOffset="118701.57">14419 16030 3679 0,'2'6'320'0,"-1"-2"-320"0,-1-2 0 0,1-2 0 16,-1 1 1344-16,0 2 208 16,0-3 48-16,1 2 0 0,1 0 768 0,-2 3 144 0,1-2 48 0,0 0 0 15,-1 0-256-15,0-1-64 0,-1 0 0 0,0 1 0 16,1-2-544-16,-3-1-112 0,2 2-32 0,-3-2 0 15,0 0-272-15,1-2-48 0,-1 1-16 0,0-2 0 16,1 1-384-16,-2 0-64 0,0-1-32 0,0-3 0 16,-1-1-256-16,-2 1-48 0,2 0-16 0,-1-4 0 15,-1 1-176-15,1 0-48 0,-1 0 0 0,0-1 0 16,-1 0-32-16,0 0-16 0,1 2 0 0,-2-2 0 16,1 0 32-16,-1 1 0 0,2-1 0 0,-1 2 0 15,2 0 0-15,-3 0 0 0,0 0 0 0,0-1 0 16,0 3-48-16,0-1-128 0,0 1 192 0,0-1-64 15,0 3-128-15,2 0 192 0,-2 0-192 0,1-1 192 0,-1 1-64 16,0 1-128-16,1-1 192 0,0-1-64 0,1 1-128 0,0 1 128 16,0-4-128-16,0 4 128 0,0-3-128 0,-2-1 0 15,2 1 0-15,-1-2 0 0,2 1 0 0,-1 1 0 16,1-1 128-16,-3 1-128 0,4-1 0 0,-2-1 0 16,1 0 0-16,0 2 0 0,0 0 0 0,1 0 160 15,0 2-160-15,1 2 160 0,1-2-32 0,-1-2-128 16,2 2 192-16,-1-2-64 0,0 1 0 0,2 1 0 15,-2 0 0-15,2 1 0 0,-1 0-128 0,2 1 192 16,0 1-192-16,-1 1 192 0,1-3-192 0,-1 3 128 16,0-2-128-16,1 0 128 0,1 2-128 0,-1-2 0 15,1-1 0-15,0 2 128 0,-1 1-128 0,1-2 0 16,-2 2 0-16,2 0 0 0,-1 0 0 0,0 0 128 0,1 2-128 0,-1 2 0 16,1-2 160-16,0 5-160 0,-1-1 192 15,1 1-192-15,1 2 144 0,0-2-144 0,0-1 0 0,2 3 144 16,-1-2-144-16,2 5 0 0,0-1 0 0,-1 0 0 15,2-4 0-15,-1 2 0 0,1-3 0 0,-1 0 0 16,-1 1 0-16,0 0 0 0,1-3 0 0,-1 1 0 16,1 1 0-16,-2-3 0 0,2-1 0 0,-1 0 0 15,-2 1-128-15,0-3 128 0,2 0 0 0,-2-3 0 16,-1 1 0-16,0-2 0 0,0 0 0 0,-1-2 0 16,-1-3 0-16,0 2 0 0,-1-2 0 0,1 2 0 15,-2-3 0-15,0 1 0 0,1 0 0 0,-2-1 0 16,0 3 0-16,0-4 0 0,0 1 0 0,-1 1 0 15,1 0 0-15,0 1 0 0,1 2 0 0,-1-4 0 0,-1 4 0 16,2-2 0-16,2 0 0 0,-1 2 0 0,2 0 0 0,-1 0 0 16,0 2 0-16,1-2 0 0,1 1 0 0,-1 1 0 15,0 2 0-15,1-2 0 0,-1 0 0 0,1 2 0 16,-2-2 0-16,2 0 0 0,-1 2 0 0,1-1 0 16,-1 2 0-16,1-1 0 0,-1-1 0 0,1 2 0 15,0-2 0-15,1 3 0 0,-1 0 0 0,4 3 0 16,-2-3 0-16,0 0 0 0,1 1 0 0,1 2 0 15,2-1 0-15,0-1 0 0,0 2 0 0,2-1 0 16,0 2 0-16,1 0 0 0,0 2 0 0,-1-4 0 16,2 2 0-16,-1 0 0 0,1 1 0 0,-2-2 0 15,2 1 0-15,-1 0 0 0,0-2 0 0,-1 2 0 16,0-2 0-16,0 1 0 0,0 1 0 0,-1-4 0 16,1 3 0-16,-2 0 0 0,1-1 0 0,-2 0 0 0,0 0 0 0,-1-1 0 15,1 2 0-15,0-1 0 0,0 2 0 0,-2-2 0 16,1 0 0-16,0 0 0 0,-2 1 0 0,1-2 0 15,0-1-272-15,-1-1 64 0,0 2 16 0,-1-1 0 32,1 0-688-32,-2-1-128 0,1 1-16 0,0-3-12096 0,-1-1-2400 0</inkml:trace>
  <inkml:trace contextRef="#ctx0" brushRef="#br0" timeOffset="119801.9">13978 15805 10127 0,'-1'0'896'0,"0"0"-704"15,-1 0-192-15,1 0 0 0,0-3 1536 0,0 6 256 16,-2-3 64-16,-1 0 16 0,-1 0 816 0,0 1 176 16,2-1 16-16,0-1 16 0,2-2-944 0,1 1-192 15,1-2-32-15,1 0-16 0,1-2-880 0,0 0-192 16,2 0-16-16,-2 0-16 0,2-1 16 0,2 1 0 16,-1 3 0-16,0-1 0 0,1 1-176 0,1 0-16 15,0 0-16-15,1 0 0 0,0 0-160 0,1-1-48 0,-1 2 0 0,1-2 0 16,-1 0-208-16,-2 2 176 0,-2-2-176 0,0 2 160 15,-1 2-160-15,-1-3 0 0,-1 3 0 0,-1 0 0 16,0-1 0-16,-1 1 0 0,-1 4 128 0,0-4-128 16,1 2 0-16,-4-1 160 0,2 4-160 0,-3-1 160 15,-1 0-32-15,-2 2 0 0,1 3 0 0,-1-3 0 16,1 0-128-16,-2-1 192 0,1 1-192 0,-2 0 192 16,1 1-192-16,0-2 128 0,2-2-128 0,0-2 128 15,-1 2-128-15,2-3 160 0,1-4-160 0,1 1 160 16,1-2-160-16,0-2 0 0,2 0 144 0,1-3-144 15,0 1 0-15,0-3 0 0,1 2 0 0,0-5 128 16,-1 15-128-16,0 0 0 0,0 0 0 0,3-50 128 16,-3 50-128-16,0 0 0 0,0 0 0 0,0 0 128 15,5-52-128-15,-4 47 144 0,2 1-144 0,-2 0 160 0,3-1-160 0,-2 4 128 16,2-3-128-16,-1 2 128 0,1 2-128 0,1-3 0 16,-1 2 0-16,1 1 0 0,0 0 0 0,0 0 0 15,0 0 0-15,-2 0 0 0,0 1 0 0,0 2 0 16,0-1 0-16,-2 2 0 0,0 0 0 0,-2 0 0 15,0 0 0-15,-2 3 0 0,1 3 0 0,-2-4 0 16,-2 4 0-16,1-2 0 0,0 0 0 0,-1 0 0 16,-1 0 128-16,0-2-128 0,0 0 0 0,1 0 0 15,1-6 0-15,-1 3 0 0,2-3 0 0,0-3 0 0,2 1 0 0,-2-2 0 16,2 0 0-16,-2 1 0 16,3 0 0-16,-2 0 0 0,2 0 0 0,0 3 0 15,-1 0 0-15,1-2 0 0,0 0 0 0,1 2 0 16,-1 2 0-16,1 0 0 0,0 4 0 0,1-3 0 0,0 4 0 0,2-3 0 15,-1 1 0-15,1 1-176 0,0-2 176 0,1 2-128 32,2-2-464-32,0-1-96 0</inkml:trace>
  <inkml:trace contextRef="#ctx0" brushRef="#br0" timeOffset="122548.72">14690 16259 7359 0,'0'2'656'16,"-1"1"-528"-16,0-6-128 0,1 3 0 16,0 0 1968-16,-1 0 352 0,-1 3 80 0,0-3 16 15,-1 3 32-15,1 0 16 0,1-2 0 0,-1 4 0 0,4 1-448 0,0-2-96 16,1-3 0-16,2 0-16 0,-1 1-704 15,3 0-144-15,0-1-32 0,0 2 0 0,2-1-384 0,-1-1-96 16,1 2-16-16,0-3 0 0,2 0-352 0,-1-3-176 16,1 2 160-16,-1-4-160 0,-10 5 0 0,0 0 0 15,0 0 0-15,0 0 0 0,47-28 0 0,-47 28 0 16,0 0 0-16,0 0-160 0,0 0 160 0,0 0 0 16,0 0 0-16,0 0 0 0,21-52 0 0,-22 46 0 15,0 2 0-15,-3 1 0 0,0-3 0 0,-1 3 0 16,-1 0 0-16,0-1 0 0,-1 2 192 0,-2-2 80 15,0 4 16-15,-2-3 0 0,1 3 160 0,-1-3 16 16,0 3 16-16,0 0 0 0,1-2-208 0,-1 0-32 16,1 2-16-16,1-2 0 0,3-2-96 0,0 2-128 0,1-2 176 0,0 1-176 15,3-3 208-15,-1 0-64 0,3 2-16 16,0 1 0-16,0-3 0 0,3 1-128 0,-1 0 192 16,2 0-64-16,2 1-128 0,1-2 160 0,-7 6-160 0,0 0 160 15,0 0-160-15,44-14 0 0,-32 12 0 0,-12 2 0 16,0 0 0-16,40-9 0 0,-40 9 0 0,0 0 0 15,38-10 0-15,-38 10-192 0,0 0 64 0,0 0 128 32,46-13-1328-32,-46 13-144 0</inkml:trace>
  <inkml:trace contextRef="#ctx0" brushRef="#br0" timeOffset="122824.76">14967 16077 2751 0,'-5'4'256'16,"3"-4"-256"-16,-1 2 0 0,1-2 0 0,1 0 2048 0,1 0 384 15,0 0 64-15,0 0 0 0,-2 0 1264 0,2 0 240 16,2 0 48-16,-1-2 16 0,1-1-1056 0,2 2-192 16,0-2-64-16,-1 1 0 0,2 1-1328 0,3-2-272 15,-1-1-48-15,2 2-16 0,0 1-624 0,0-2-128 16,1 3-16-16,1 0-16 0,2-2-304 0,-2 1 160 15,0 1-160-15,0 0 128 0,0 0-128 0,-1 0 0 16,1-3 0-16,-1 1 0 0,-1 0-224 0,-3 0-32 16,2-1 0-16,-4 0-17936 0</inkml:trace>
  <inkml:trace contextRef="#ctx0" brushRef="#br0" timeOffset="123093.89">15045 15954 6447 0,'-1'0'576'0,"0"-1"-576"0,1 1 0 0,0 0 0 16,0 0 2992-16,-2 0 480 0,2 0 112 0,-1 0 0 15,1 1 576-15,-1 2 96 0,2 1 32 0,0-1 0 16,1 2-2240-16,0 1-432 0,2 4-80 0,-2 0-32 16,3 0-928-16,0 2-176 0,0 1-32 0,0-3-16 15,1 5-160-15,0-2-16 0,1 2-16 0,-1-1 0 16,-1 2-160-16,1-1 0 0,-1 1 0 0,0 0 0 0,-1 2 0 15,0 1 0-15,0 1 0 0,0-2 0 0,-2-2-144 0,2-3-16 16,0-1 0-16,-2-1 0 16,1 1-656-16,-2-3-128 0,1-11-16 0,1-2-16 15,-1-2-1168-15,-2 6-224 0,0 0-64 0,0 0-12000 16</inkml:trace>
  <inkml:trace contextRef="#ctx0" brushRef="#br0" timeOffset="123626.13">15346 16089 3679 0,'0'1'0'0,"0"2"144"0,0-3-144 0,0 0 208 0,-2 0-208 0,2 0 0 0,0 0 0 0,0 0 0 15,0 0 944-15,2 0 144 0,-1 0 16 0,0-4 16 16,2 4 576-16,-3-2 112 0,1-2 32 0,0 2 0 15,-1-1 96-15,1 2 32 0,-1-2 0 0,0 3 0 16,0 0 176-16,0 0 32 0,0-2 16 0,-1 2 0 16,0-1-336-16,0 1-80 0,-1 0-16 0,1 0 0 15,-1 0-624-15,-1 0-128 0,1 0-32 0,-2 0 0 16,1 0-400-16,-1 1-96 0,0 1-16 0,-1 1 0 16,0 1-208-16,-1 2-32 0,1-3-16 0,-1 4 0 15,-1 1-80-15,2 0 0 0,2 0-128 0,-1 2 192 16,2 3-192-16,0-4 0 0,2 0 0 0,0 1 0 15,3 2 0-15,-1-5 0 0,1-1 0 0,0-3 0 0,2 4 0 16,0-4 0-16,2 1 0 0,-2-1 0 0,1-1 0 0,0-2 0 16,-6 0 0-16,0 0 0 0,0 0 0 0,0 0-128 15,39-19 128-15,-39 19 0 0,0 0 0 0,0 0 0 16,0 0 0-16,0 0 0 0,40-54 0 0,-40 54 0 16,0 0 0-16,0 0 0 0,0 0-192 0,0 0 64 15,7-53 128-15,-7 49-208 0,0-2 208 0,0 4 0 16,0-2-160-16,0 1 160 0,0 1 0 0,2 1 0 15,-2 1 0-15,0 0 0 0,-2 1 0 0,2 1 0 16,2 2 0-16,-1 1 0 0,0-1 0 0,0 2 0 16,2 4 0-16,-1-2 128 0,1 4-128 0,-1-1 128 15,2 5-128-15,-2-3 128 0,2 2-128 0,0-2 0 16,0-4 0-16,-2-1 0 0,1-2 0 0,-2-1 0 0,1-1 0 16,1-4 0-1,-1 2-432-15,-1-2-64 0,1 0-16 0,0-2-11472 0,1-2-2304 16</inkml:trace>
  <inkml:trace contextRef="#ctx0" brushRef="#br0" timeOffset="123977.05">15525 16094 16575 0,'1'5'736'0,"-1"-1"160"0,1-2-720 0,1 2-176 0,-2-2 0 0,1 0 0 15,0 3 1808-15,0 0 336 0,3 6 64 0,1 1 16 16,-1 2 208-16,1-4 32 0,-2 2 16 0,1-6 0 0,-1 3-1456 15,-1-6-272-15,0 1-64 0,0-1-16 0,-2-2-480 0,0-2-192 16,1 1 176-16,-1-7-176 0,1 1 224 16,-1-2-48-16,0-2-16 0,0 10 0 0,0 0 224 0,0 0 32 15,0 0 16-15,4-55 0 0,-2 45-16 0,0-1 0 16,0 4 0-16,1 1 0 0,-1 0-96 0,0 2 0 16,1 1-16-16,-1 0 0 0,2 3-112 0,-1 0-32 15,0 1 0-15,0 1 0 0,-1 1-32 0,1 1-128 16,2-1 192-16,0 6-64 0,0-3-128 0,0 4 0 15,-1-1 144-15,1 1-144 0,0-3 0 0,0 4 0 16,0-4 0-16,-1 2 0 0,1 1 0 0,-3 0 0 0,2-1 0 0,0 0 0 16,-2-1 0-16,1-3-192 15,-1-4 64-15,1-2 0 16,0 1-480-16,0-3-96 0,-1 0 0 0,2-2-16 16,0 3-1888-16,1-1-368 0</inkml:trace>
  <inkml:trace contextRef="#ctx0" brushRef="#br0" timeOffset="124490.69">15871 16093 9215 0,'1'4'400'0,"-1"-4"96"0,2 0-496 0,-2 0 0 0,0 0 0 0,0 0 0 16,0 2 2048-16,1-2 320 0,-1 0 64 0,0 1 16 15,0 2 624-15,-1-3 128 0,-1 2 32 0,0-1 0 16,1 2-1056-16,-3-1-192 0,1 2-64 0,0 2 0 15,-1 1-912-15,-1-1-192 0,1 0-48 0,1 0 0 16,-2 4-432-16,0 0-80 0,0 0-32 0,2 2 0 16,1-2-224-16,1 2 0 0,-1 1 0 0,4-6 0 0,-1-2 0 0,1-1 0 15,2 0 0-15,0-2 0 0,1 0 0 0,0-2 0 16,1 0-128-16,0-2 128 0,0-4 0 0,-6 6-128 16,0 0 128-16,0 0 0 0,0 0-128 0,37-57 128 15,-37 57 0-15,0 0 0 0,0 0-256 0,19-71 48 16,-19 71 16-16,0 0 0 0,1-63-80 0,-1 63-16 15,0 0 0-15,-5-71 0 0,5 71 64 0,0 0 16 16,-12-61 0-16,12 61 0 0,0 0 208 0,-15-51 0 16,15 51 0-16,0 0 0 0,-14-40 0 0,9 30 0 15,0 1 0-15,2 2 160 0,0 2 96 0,1 1 0 16,-1 4 16-16,2-3 0 0,0 6 240 0,1-3 32 16,0 2 16-16,0 0 0 0,1 3-128 0,0 1-32 0,2 0 0 0,1 4 0 15,-1 2-160-15,1 2-48 0,1 1 0 16,0 1 0-16,1 2-192 0,-1 6 128 0,2 7-128 0,0-7 0 15,-1-6 0-15,0 0 0 0,1 1 0 0,2-1 0 16,0 6 0-16,-1 1 0 0,1-3 0 0,-2-1 0 16,0 1-320-16,-1-5 0 0,0 1 0 0,0-2 0 31,-1-4-480-31,0-2-96 0,0 0-32 0,-1-4 0 16,-1-2-1408-16,1-5-288 0,1-6-48 0,-5 7-11536 0</inkml:trace>
  <inkml:trace contextRef="#ctx0" brushRef="#br0" timeOffset="124908.21">16156 16061 6447 0,'-2'1'576'0,"1"1"-576"16,0-2 0-16,1 0 0 0,-1 0 2928 0,-1 2 464 16,0 0 112-16,-2 4 16 0,-1-2 320 0,-2 1 64 15,1-1 0-15,1 2 16 0,-1-2-1808 0,-1 2-384 16,2-3-64-16,0 2 0 0,2-3-960 0,-1 3-176 15,2-2-32-15,-1 1-16 0,2 0-288 0,0 1-48 16,2 1-16-16,-1-2 0 0,2-1-128 0,1 1 0 16,0 1 0-16,1 1 128 0,2-2-128 0,-1 2 0 15,2 0 0-15,0-5 0 0,0 2 0 0,2-7 0 16,0 2 0-16,-1-2 0 0,1 0 0 0,-9 4 0 16,0 0 0-16,0 0 0 0,0 0-128 0,0 0 128 15,31-50 0-15,-31 50 0 0,0 0 0 0,0 0 0 16,0 0 0-16,-1-54 0 0,-1 45 0 0,0 0 0 0,-1-1 128 0,0 0-128 15,0 1 128-15,0 3-128 0,1-1 128 0,0 4-128 16,-1-3 176-16,2 4-48 0,1 0-128 0,0 2 192 16,0 2 0-16,0 0-16 0,1 1 0 0,1 0 0 15,0 4 48-15,2-1 16 0,1 0 0 0,0 1 0 16,0 2-112-16,1 1-128 0,0 2 176 0,0-2-176 16,-2-4 0-16,2 3 0 0,1 1 0 0,0-4 0 15,-2 0 0-15,0 0 0 0,0-2-192 0,-2-1 48 16,2-3-432-16,-2 0-64 0,0-3-32 0,1-1-11824 15,0-2-2368-15</inkml:trace>
  <inkml:trace contextRef="#ctx0" brushRef="#br0" timeOffset="125210.26">16290 15989 16575 0,'0'4'736'0,"0"-2"160"15,0 1-720-15,2-2-176 0,-2 1 0 0,1 1 0 0,0 1 1952 0,0 2 352 16,3 1 80-16,1 4 16 0,0 0 48 0,0 1 16 15,1-3 0-15,0 1 0 0,-1-3-1200 0,0 1-240 16,-1-3-64-16,-1 0 0 0,1-1-480 0,-1-2-96 16,-1-1-32-16,-1 2 0 0,2-3-112 0,-3-3-32 15,0 2 0-15,0-1 0 0,-1-2-80 0,-2-2-128 16,2 0 176-16,-2-4-176 0,1 1 256 0,-1-1-48 16,0 0-16-16,3 10 0 0,0 0-48 0,-11-40-16 15,11 40 0-15,0 0 0 0,0 0 0 0,-13-47 0 16,12 37 0-16,0 0 0 0,1 4-128 0,1-1 0 0,0 2 144 0,1 1-144 15,0 1 0-15,0 3 144 0,0 0-144 0,-2 0 0 16,3 0 144-16,1 0-144 0,1 3 0 0,0-2 144 16,1-2-144-16,0 1-224 0,2 0 48 0,-1 1-12176 15,1 1-2448-15</inkml:trace>
  <inkml:trace contextRef="#ctx0" brushRef="#br0" timeOffset="125692.53">16604 15991 8287 0,'0'0'736'16,"-1"0"-592"-16,1 0-144 0,-1 0 0 0,0 0 3072 0,-1 0 592 16,0-2 112-16,-2 2 32 15,-2 0 32-15,-1 0 16 0,-1 2 0 0,1-2 0 0,-1 0-2048 0,2 2-400 16,0 0-96-16,-1 1-16 0,0-3-784 0,1 3-176 16,0 0-16-16,0 1-16 0,0-1-112 0,1 1-32 15,0 1 0-15,1 1 0 0,0 0-160 0,2 2 0 16,2-2 0-16,0 3 0 0,0-3 0 0,2-1 0 15,2 0 0-15,1-2 0 0,0 0-176 0,0-3 48 16,2 1 0-16,1-2 0 0,-2 1 128 0,1-3-192 16,2 0 192-16,-2-2-192 0,-7 5 192 0,0 0-160 15,0 0 160-15,0 0-160 0,39-49 160 0,-39 49 0 16,0 0 0-16,0 0-128 0,11-60 128 0,-11 60-128 16,0 0 128-16,-7-63-128 0,7 63-64 0,-12-47 0 15,12 47 0-15,-12-47 0 0,12 47 64 0,-15-46 0 0,7 23 0 0,-2 0 0 16,1 4 128-16,0-1 0 0,9 20 0 0,-17-37-128 15,8 21 128-15,3 6 128 0,0 1-128 0,1 0 176 16,0 4 96-16,0-1 32 0,3 4 0 0,-2-2 0 16,3 2 16-16,-2 2 0 0,2 0 0 0,0 0 0 15,0 2 16-15,1-1 16 0,-2 4 0 0,4 1 0 16,-1 2 48-16,1 4 16 0,1 1 0 0,2 3 0 16,0 2-160-16,2 4-16 0,3 3-16 0,1 1 0 15,0-1-224-15,3 1 0 0,-1 2 128 0,2 1-128 16,1-1 0-16,-1 1 0 0,0-1 0 0,-1-2 0 15,-2-1 0-15,0-7-192 0,-1-2 192 0,-2-3-208 16,-1-1-320-16,-1-6-64 0,-1 2-16 0,-1-6 0 16,1-1-288-16,-2-2-48 0,-4 1-16 0,0 0-17200 15</inkml:trace>
  <inkml:trace contextRef="#ctx0" brushRef="#br0" timeOffset="126759.63">17270 15855 5519 0,'-3'-4'496'0,"1"0"-496"0,0 0 0 0,1 2 0 15,1 0 1648-15,-1 1 224 0,1 0 48 0,-1-3 16 16,0-1 1120-16,-1-1 208 0,1-1 64 0,0 0 0 0,1 1-736 0,1 6-144 16,-2 3-16-16,2-2-16 15,2-2-864-15,-1 2-160 0,2 3-48 0,1 2 0 16,1 3-592-16,1 3-128 0,1 0-32 0,-2 2 0 16,1 1-352-16,1-2-80 0,-2 3-16 0,0 0 0 0,0 2-144 0,-1-5 0 15,0 2 0-15,-1-5 0 0,0 0-144 0,-2-4 144 16,-1-2-192-16,1-2 192 15,-2-2-480-15,1-3 16 0,-1 0 0 0,0 3 0 16,0 0-224-16,0 0-32 0,-4-53-16 0,4 53 0 0,0 0 736 0,-4-54 0 16,4 54 128-16,0 0-128 0,0 0 608 0,-3-51 16 15,3 51 0-15,0 0 0 0,0 0-48 0,0 0-16 16,0 0 0-16,0 0 0 0,13-57-272 0,-9 55-48 16,0 0-16-16,-1 2 0 0,2 0-48 0,0 2-16 15,0 3 0-15,0-2 0 0,1 1-160 0,1 5 192 16,-1-3-192-16,0 4 192 0,0 2-192 0,-1 2 0 15,1 0 0-15,-1 3 0 0,1-5 0 0,-1 0 0 0,-1 2 0 0,1 1 0 16,0 1 0-16,0 0 0 0,-1-4 0 0,-2-1 0 16,2 0 0-16,-1-1 0 0,1-2 0 0,-1-3 0 15,-1-2-144-15,1 0-16 0,-2-3 0 0,1-3 0 16,-1 0-400 0,2-3-80-16,-3 6 0 0,0 0-16 15,0 0-1168-15,0 0-224 0,17-56-64 0,-17 56-13232 0</inkml:trace>
  <inkml:trace contextRef="#ctx0" brushRef="#br0" timeOffset="127108.07">17683 15821 25791 0,'-3'0'1152'0,"1"1"224"0,-1 2-1104 0,2-1-272 0,0-2 0 0,0 4 0 16,-2-2 1984-16,-1 4 352 0,-2 4 64 0,-1 3 16 0,-1 0-624 0,2 2-128 15,1-4-32-15,2 0 0 0,0 0-1056 0,1 1-224 16,2-2-32-16,0-1-16 0,2 1-160 0,1-1-16 15,1-2-128-15,1 2 192 0,3-3-192 0,0-3 0 16,2 0 0-16,0-3 0 0,1-2 0 0,1-2 0 16,-12 4 0-16,0 0 0 0,0 0-160 0,40-28 160 15,-40 28-128-15,0 0 128 0,0 0-352 0,0 0 16 16,30-48 0-16,-30 48 0 16,0 0-224-16,0 0-32 0,0 0-16 0,-5-52 0 0,1 42 336 0,-1 0 64 15,-1 1 16-15,-1 2 0 0,-1-3 352 0,1 1 80 16,-2 3 16-16,2-1 0 0,-1 0 176 0,1 1 32 15,0 3 16-15,-1-4 0 0,1 5-176 0,-1-2-48 16,2 4 0-16,-1-2 0 0,1-1-256 0,1 2 128 0,1 1-128 0,0-3 0 16,2 3 0-16,3-3 0 0,-1 0 0 15,-1 2 0-15,3-4 0 0,1 4-352 0,0-2 48 0,2 3 16 32,2 3-1696-32,1-2-352 0</inkml:trace>
  <inkml:trace contextRef="#ctx0" brushRef="#br0" timeOffset="127408.1">17900 15828 6447 0,'2'9'272'0,"-1"-7"80"15,-1 2-352-15,1 0 0 0,-1-2 0 0,1-2 0 16,0 4 1824-16,1 0 288 0,0 4 64 0,2 0 16 16,0 3 240-16,-1-4 32 0,2 2 16 0,-2-3 0 15,-2-2-896-15,0-4-176 0,0 2-48 0,1-2 0 0,-2 0-96 0,1-5-32 16,-1-2 0-16,0 7 0 0,0 0 176 0,0 0 48 15,0 0 0-15,-9-61 0 0,9 61-496 0,0 0-112 16,-12-45-16-16,12 45 0 0,0 0-336 0,-14-40-80 16,11 31-16-16,0 0 0 0,1-1-80 0,0 3 0 15,2-1-16-15,0-1 0 0,2 2-80 0,-1 1-16 16,1-1 0-16,1 4 0 0,-1-4-80 0,1 4 0 16,0 0-128-16,1 0 192 0,0 3-192 0,2-3 0 15,0 6 128-15,0-3-128 0,-1 3 0 0,2 3 0 16,0 1-144-16,2-1 144 15,-1 4-592-15,1-3-32 0,1 4 0 0,-1-3-18464 0</inkml:trace>
  <inkml:trace contextRef="#ctx0" brushRef="#br0" timeOffset="128058.46">18130 15714 12543 0,'2'3'272'0,"-2"-1"64"0,0-2 16 0,0 0 0 0,1 0-352 0,-1 0 0 0,1 0 0 0,-1 0 0 15,1 0 3824-15,-1 2 688 0,1 0 144 0,2 1 16 16,-2-2-1584-16,2 1-320 0,2 0-64 0,-3 0-16 16,1 4-1616-16,0 0-336 0,2 1-64 0,1-1-16 0,-1 1-336 0,0 2-64 15,1 1 0-15,-2 2-16 0,1-3-240 0,-2 2 0 16,0 0 128-16,0-1-128 0,-1-4 0 0,1 2 0 15,-1 0 0-15,-1-2 0 0,1-2 0 0,-1-1 0 16,0-3 0-16,0 0 0 0,-1-4-128 0,2-2 128 16,-1-3-192-16,-1-1 192 0,0-2-192 0,0 12 192 15,0 0-192-15,0 0 192 0,-1-55 0 0,-1 43 0 16,2 12 0-16,0 0 144 0,0 0 0 0,0 0 0 16,-3-53 0-16,3 47 0 0,0 3 16 0,0 2 0 15,0 1 0-15,1 0 0 0,1 1-160 0,1 2 160 16,1 0-160-16,-1 2 160 0,2-1-160 0,0 2 0 15,1 2 0-15,1 0 0 0,-1 2 0 0,-1-1-272 0,1-2 32 0,0 2 16 16,0 0-112-16,-1 2-32 0,0 1 0 0,0 0 0 16,-1-5 80-16,-2-4 16 0,-1 3 0 0,1-2 0 15,-1-3 96-15,-1-1 32 0,1-2 0 0,-1-2 0 16,1-1 144-16,-1-2 0 0,0-4 0 0,-1 0-128 16,1 11 304-16,0 0 64 0,0 0 16 0,0-54 0 15,0 54 0-15,0 0 16 0,0 0 0 0,1-54 0 16,-1 54-32-16,0 0-16 0,0 0 0 0,0 0 0 15,0 0-16-15,0 0 0 0,0 0 0 0,12-57 0 16,-10 57-64-16,2-2-16 0,-2 4 0 0,2-1 0 16,0 2-128-16,-1 1 192 0,1 2-192 0,2 0 192 15,0 3-192-15,-1 2 0 0,2 0 144 0,-1-1-144 16,0 0 0-16,-1 2 0 0,1 0 0 0,-1-2 0 16,0 3 0-16,-1-4 0 0,1 4 0 0,0-4 0 15,-2 0 0-15,1-2 0 0,0-1-144 0,-2-3 144 0,2-1-208 16,-2-1 16-16,1 3 16 0,-2-4 0 15,0-3-288-15,2 1-64 0,-1-2-16 0,1 0 0 16,0 1-1184-16,1-4-256 0</inkml:trace>
  <inkml:trace contextRef="#ctx0" brushRef="#br0" timeOffset="128505.63">18578 15726 9791 0,'2'1'208'0,"0"-1"48"0,-1 0 16 0,-1 0 0 0,1 0-272 0,-1-1 0 15,0 1 0-15,1 0 0 0,2-3 3232 0,-2 1 592 16,2 0 112-16,-3 0 32 0,0 2-848 0,0 0-176 16,-2 0-16-16,0 2-16 0,1-2-1056 0,-3 2-192 15,0 0-64-15,0 1 0 0,2 0-896 0,-2-1-176 16,2 0-32-16,-1 1-16 0,0 0-176 0,0 0-48 16,2 0 0-16,0 0 0 0,-2 3-128 0,2-1-128 0,1-3 144 0,1 2-144 15,-1 1 0-15,1-1 0 0,2 0 0 0,-2 1 0 16,0-1 0-16,2 1 0 0,-1-1 0 0,1 0 0 15,1 1 0-15,-1-5 0 0,1 0 0 16,1 0-160-16,0-3-16 0,0 0 0 0,0-4 0 0,-5 7 0 16,0 0 176-16,0 0-160 0,0 0 160 0,0 0-160 15,27-59 160-15,-27 59 0 0,0 0 0 0,0 0 0 16,0 0 0-16,0 0 0 0,6-57 0 0,-5 53 0 16,-2-2 0-16,0 0 0 0,1 2 0 0,-1-2 128 15,2 4-128-15,-1-2 0 0,1 4 0 0,-1-4 128 16,0 4-128-16,0 0 0 0,0 0 0 0,1 2 0 15,1 0 0-15,-2 2 128 0,2-1-128 0,-1 6 0 16,3 0 0-16,0 4 144 0,1-3-144 0,-2 5 0 16,2-1 128-16,2 1-128 0,-3-2 0 0,3 2 0 0,0-1 0 0,-1-2 0 15,0 0-128-15,1-3 128 0,0 1-256 0,-1-6 32 16,0-1 16-16,1-3 0 16,-2-1-272-16,-5 1-48 0,0 0-16 0,0 0 0 15,0 0-1504-15,21-57-288 0</inkml:trace>
  <inkml:trace contextRef="#ctx0" brushRef="#br0" timeOffset="128757.08">18780 15163 9215 0,'0'4'816'0,"-2"-3"-656"0,2-1-160 16,0 2 0-16,0 1 2816 0,0-3 544 0,2 1 96 0,-2 2 32 15,1 3 656-15,0 4 128 0,0 4 16 0,2 3 16 16,0 1-2432-16,1 2-480 0,1 0-112 0,0 3 0 15,1-1-688-15,0 4-128 0,3 0-16 0,0 3-16 16,1 2-144-16,1 0-32 0,0-2 0 0,1 2 0 16,1-1-128-16,-2-3-128 0,0-2 144 0,0-3-144 15,-1 0 0-15,-3-6 0 0,-1-3 0 0,-1-3 0 16,-1-3 0-16,0 2 0 0,-2-6 0 0,0 2-160 16,-2-1-352-16,0-1-80 0,0-2-16 0,-2-1 0 15,1-1-416-15,-1-2-96 0,0-1-16 0,-1-4-16448 16</inkml:trace>
  <inkml:trace contextRef="#ctx0" brushRef="#br0" timeOffset="130539.24">11227 15979 4463 0,'-23'6'384'0,"16"-4"-384"0,-2 0 160 0,2-2-160 16,2 0 192-16,0 0-64 0,1 0 96 0,-3 2 32 16,-3-2 0-16,-4 2 32 0,1 0 608 0,0 1 128 15,2 0 32-15,1 0 32 0,3 1 640 0,0-1 112 16,0 0 16-16,1-2 64 0,1 1 432 0,0 1 80 0,4-3 32 0,-1 1 32 16,0-1 144-16,1-1 32 0,1 1 0 0,0-3 32 15,1 3-1232-15,2-2-240 0,1-2-48 0,0 1-16 16,1-1-528-16,2-2-96 0,-1 3-32 0,1-3 48 15,2 2-240-15,0-2-64 0,2 2 0 0,0-1 48 16,-11 5-304-16,0 0 160 0,0 0-160 0,46-19 176 16,-46 19-176-16,0 0 0 0,0 0 0 0,49-19 176 15,-49 19-176-15,0 0 0 0,0 0 0 0,48-26 0 16,-48 26 0-16,0 0 0 0,0 0 0 0,53-28 0 16,-39 23 0-16,0 0 0 0,-14 5 0 0,0 0 0 15,40-15 0-15,-28 11 0 0,-1 2 0 0,1-2 0 16,-1 0 0-16,0 2 0 0,2-2 0 0,-3 2 0 15,1-2 0-15,-1 2 0 0,-1-2 0 0,1 1 0 0,1 0 0 0,-2-4 0 16,1 1 0-16,0 3 0 16,0-4 0-16,-10 7 0 0,0 0 0 0,0 0 0 0,0 0 0 15,42-40 0-15,-35 33 0 0,-1 1 0 0,2 3 0 0,-2-4 0 16,0 4 0-16,0-2 0 0,2 1 0 0,-3 1 0 16,1 2 0-16,-1-1 0 0,0-2 0 0,1 2 0 15,0-1 0-15,-1-2 0 0,1 0 0 0,-1-1 0 16,1 0 0-16,1-2 0 0,-7 8 0 0,0 0 0 15,0 0 0-15,0 0 0 0,0 0 0 0,0 0 0 16,32-55 0-16,-28 50 0 0,-2-1 0 0,0-1 0 16,1 1 0-16,-1 1 0 0,2 2 0 0,-1-1 0 15,0 0 0-15,1-1 0 0,0 4 0 0,-1-1 0 16,0-2 0-16,-1 4 0 0,2-5 0 0,-1 4 0 16,-1-2 0-16,-1 2 0 0,1-1 0 0,-1 2 0 0,-2-4 0 0,-1 1 0 15,1 1 0-15,-1 1 0 0,-2-2 0 0,0 1 0 16,-1 0 0-16,-1 0 0 0,0 1 0 0,0-1 0 15,-2 1 0-15,1 1 0 0,1-2 0 0,-2 1 0 16,1 1 0-16,-2-3 0 0,0 1 0 0,1 0 0 16,-1 0 0-16,1-1 0 0,-2 2 0 0,1-4 0 15,0 4 0-15,2-3 0 0,1 3 0 0,2 0 0 16,0 1 0-16,2 0 0 0,-1 0 128 0,1-3-128 16,1 3 0-16,-1-1 0 0,1 1 128 0,1 0-128 15,1 0 0-15,1 0 160 0,-1 1-160 0,1-1 128 16,2 0-128-16,1 0 128 0,0 3-128 0,-3-3 128 0,0 0-128 0,0 0 0 15,1 0 144-15,3 1-144 16,2 2 0-16,4-1 144 0,1 4-144 0,1 0 0 16,2 2 192-16,-3 2-64 0,2 1 0 0,-1 0-128 0,-1 0 192 15,1-1-64-15,-2-3 0 0,-2 2-128 0,0 0 160 0,0-2-160 16,-2-1 128-16,-1 0-128 0,-1 1 128 0,0-4-128 16,-1 2 0-16,-1-3 128 0,0 0-128 0,1-1 0 15,-2 2 0-15,0-3 128 0,-2 0 752 0,2 2 144 16,-1-2 16-16,0 1 16 15,1-1-1632-15,-1 3-320 0,1-1-64 0,-2 0 0 0,2 0 960 0,-2-2 0 16,-1 3 0-16,1-3 0 0,-1 1 176 0,1 1-176 16,-1-2 160-16,-1 3-160 0,0-2 128 0,0 1-128 15,-2 0 0-15,1 3 144 0,-1-2-144 0,1 1 0 16,-2 1 0-16,0 2 0 0,-1 2 0 0,-1-3 0 16,0 4 0-16,1-2 0 0,0 0 0 0,1-2 0 0,1 1 0 0,-1-1 0 15,3-3 0-15,-2 0-176 0,1-3 176 0,1 1-128 16,-1-2-416-1,0-2-80-15,-1 1-16 0,1-3-12480 0,-1-1-2512 0</inkml:trace>
  <inkml:trace contextRef="#ctx0" brushRef="#br0" timeOffset="131907.03">9631 15859 1839 0,'-4'0'160'0,"1"0"-160"0,1 0 0 0,0 0 0 0,1 0 976 0,0-2 176 16,0 2 16-16,-2-2 16 0,-2 2 736 0,0-2 128 15,0 2 48-15,-1 0 0 0,1 0-240 0,0 0-32 16,-1 2-16-16,1 0 0 0,-1 3-288 0,0-4-64 16,1 3-16-16,-1 1 0 0,-1 1 16 0,1 0 0 15,-2 0 0-15,1 4 0 0,1-4-368 0,1 4-64 16,0 2 0-16,2 1-16 0,0-1-560 0,1-2-96 16,0-4-32-16,2 2 0 0,0 2-320 0,3 4 0 0,1 5 0 0,1 1 0 15,1 1 0-15,0-4 0 16,1 2 0-16,0-5-192 0,0 0 192 0,0-2-160 0,2-3 160 0,0 1-160 15,-1-4 160-15,1 0 0 0,1-2 0 0,0-1-128 16,0 0 128-16,1-3-128 0,0-2 128 0,0 1-128 16,0-2 128-16,-11 3 0 0,0 0-144 0,0 0 144 15,0 0 0-15,0 0 0 0,46-31-144 0,-46 31 144 16,0 0 0-16,0 0 0 0,0 0 0 0,0 0 0 16,0 0 0-16,0 0 0 0,12-54 0 0,-13 48 0 15,-1-1 0-15,-2 4 0 0,0-2 0 0,-1 1 0 16,-1 3 0-16,1-4 144 0,-1 4-144 0,0 1 192 15,0 0 176-15,1 0 32 0,0 0 16 0,0 0 0 16,0 1-96-16,1 1-32 0,0-2 0 0,1 3 0 16,0-3-96-16,2 1-32 0,0-1 0 0,1 0 0 15,1 2 32-15,0-2 16 0,2 0 0 0,0 0 0 16,2-2-80-16,2 2-128 0,-3 0 176 0,3 0-176 0,-1-1 176 16,1 1-176-16,3 0 160 0,0-3-160 0,-1 3 0 15,-1-2 0-15,1 1 0 0,1-2 0 0,0 1-224 0,-10 2-32 16,0 0-16-16,0 0-16768 15</inkml:trace>
  <inkml:trace contextRef="#ctx0" brushRef="#br0" timeOffset="132292.32">9864 16072 6495 0,'-3'5'128'0,"2"-5"48"0,1 1 0 0,0 2 16 0,-1-3-192 0,1 0 0 15,0 0 0-15,1 0 0 0,0 0 2672 0,1-4 480 0,-1 4 112 0,3-3 0 16,-1 3-256-16,2-3-64 0,2 0-16 0,-1-1 0 16,1 1-1024-16,2-2-208 0,-1 1-32 0,0-2-16 15,-8 6-704-15,0 0-144 0,0 0-32 0,0 0 0 16,49-38-496-16,-49 38-96 0,0 0-32 0,0 0 0 16,0 0-144-16,0 0 0 0,0 0 0 0,0 0 0 15,0 0 0-15,0 0 0 0,0 0 0 0,0 0 0 16,19-56 0-16,-24 55 0 0,-1 1 0 0,0 1 0 15,-3 1 0-15,0 5 0 0,1-4 0 0,-1 2 128 16,2 1 144-16,-2 2 32 0,0 0 0 0,1 2 0 16,3-3 16-16,-2-1 16 0,2 4 0 0,-1-2 0 15,3 0-144-15,0 0-16 0,1 2-16 0,0 0 0 16,2-1-32-16,2 1-128 0,0 0 192 0,1-2-64 16,2 0-128-16,-1-2 128 0,3 3-128 0,-1-6 128 0,1 3-128 0,1-3 0 15,0 1 0-15,1-2 0 0,0-1 0 16,1-2 0-16,1 1 0 0,0-2 0 0,0-1 0 15,0 2 0-15,0-4 0 0,0 1 0 16,-1 1-1232-16,-1-2-128 0</inkml:trace>
  <inkml:trace contextRef="#ctx0" brushRef="#br0" timeOffset="132604.82">10063 16058 6447 0,'-1'3'576'0,"1"-2"-576"15,0 1 0-15,0 0 0 0,0 0 2048 0,0 1 288 16,0 3 64-16,0 1 16 0,1 3-160 0,0 1-16 15,1-1-16-15,-1 0 0 0,1-1-672 0,-1-3-128 0,1 0-16 0,-2-2-16 16,1 2-304-16,0-5-64 0,-1 2-16 0,1-6 0 16,-1-1-336-16,2-2-64 0,-2 0-16 0,1-1 0 15,1-2 16-15,0-1 0 0,-2 10 0 0,0 0 0 16,0 0-48-16,0 0-16 0,0 0 0 0,17-57 0 16,-13 51-288-16,-1 2-48 0,2-1-16 0,-1 4 0 15,1 1-16-15,-1 0-16 0,1 1 0 0,0 4 0 16,-2-3-32-16,1 3-128 0,1 1 192 0,-1-1-64 15,1 3-128-15,-2-1 128 0,1 1-128 0,-2 0 128 16,1-2-128-16,-1 0 0 0,2 0 0 0,-1 0 0 16,0 1 0-16,-1-1 0 0,0 0 0 0,-1-2 0 15,-1-4 0-15,1 2-144 0,1-4 144 0,-1-1 0 16,0-1-1120-16,0 1-112 0,1-3-32 0,0-3-15120 16</inkml:trace>
  <inkml:trace contextRef="#ctx0" brushRef="#br0" timeOffset="132988.01">10268 16099 16575 0,'-1'6'736'0,"1"-2"160"0,0-4-720 0,0 2-176 15,1-2 0-15,-1 2 0 0,2 0 2192 0,0-2 416 16,3 3 80-16,1-3 0 0,2 1-176 0,0-2-32 16,1 1-16-16,0-3 0 0,-1-1-1296 0,0-1-256 15,0 2-48-15,-8 3-16 0,0 0-432 0,0 0-96 16,0 0 0-16,41-26-16 0,-36 21-128 0,0-1-32 15,0 1 0-15,-1-1 0 0,-1 1-144 0,0 1 0 16,-3 0 0-16,1-2 0 0,-2 0 0 0,0 2 0 0,-2-2-128 16,1 3 128-16,-2 0-224 0,-1-3 32 0,0 2 0 15,0 1 0-15,0 0 0 0,-1 0 0 0,-1 1 0 0,-1 0 0 16,1 0 192-16,-2 2 0 0,2 0 0 0,-2 0 0 16,2 2 0-16,0 0 0 0,0 3 0 0,1-2 0 15,1 0 256-15,0 2 32 0,1 0 16 0,0-2 0 16,2 1 96-16,1 1 32 0,0 1 0 0,1-2 0 15,0 2-224-15,1 0-32 0,1 2-16 0,1 0 0 16,2-1-32-16,0 3 0 0,0-1 0 0,2 1 0 16,0-1-128-16,1 3 192 0,0-4-192 0,2 3 192 15,-1-4-192-15,1-1 0 0,-1 1 0 0,0-4 0 16,3 2 0-16,-1 2-176 0,0-4 48 0,-3 1 0 16,2-2-1664-16,0-2-320 0</inkml:trace>
  <inkml:trace contextRef="#ctx0" brushRef="#br0" timeOffset="133337.03">10475 16083 11055 0,'1'0'480'0,"-1"1"112"0,3-2-464 0,-3 2-128 16,1 2 0-16,-1-3 0 0,1 2 1952 0,1-1 368 16,1 6 80-16,1-1 16 0,1 0 16 0,0 3 16 15,0-2 0-15,-1-1 0 0,1 3-1216 0,0-3-240 16,0 4-48-16,-1-3-16 0,1 2-464 0,0-3-80 15,0 0-32-15,-1 1 0 0,0-1-352 0,0-1 0 0,1 0 0 0,-4-2 128 16,2-3-128-16,-3 0 0 16,1-2 128-16,-2 1-128 0,1-4 0 0,-1 0 0 0,-1-1 0 0,0-3 0 15,-1 2 192-15,1-2 32 0,-1 0 0 0,1-2 0 16,-2 2 16-16,2 0 0 0,-1 2 0 0,1-3 0 16,-1 2 192-16,1-1 32 0,1-1 16 0,-1 3 0 15,1-2-32-15,1 3 0 0,0-1 0 0,0-2 0 16,1 3-80-16,2 0-32 0,-1 2 0 0,1-2 0 15,1-1-96-15,-2 4-32 0,2 0 0 0,1 0 0 16,-2 0-208-16,2 2 176 0,2 1-176 0,-2 1 160 16,1 2-160-16,-1-2 0 0,0 1 0 0,0 1 0 15,1 3-304-15,1-2-80 0,1-1-32 0,-2 2-17216 16</inkml:trace>
  <inkml:trace contextRef="#ctx0" brushRef="#br0" timeOffset="133821.99">10815 16103 14735 0,'-5'-3'640'0,"2"2"160"0,1 1-640 0,0-2-160 16,0 2 0-16,1-3 0 0,-1 2 2016 0,-1 1 368 16,-2-4 80-16,0 2 16 0,-1-1 144 0,0 2 16 15,0-1 16-15,1 2 0 0,0 0-1312 0,0 0-256 16,0 0-48-16,-1 2-16 0,1-2-368 0,0 4-80 15,0-1 0-15,0 1-16 0,1 1-224 0,0-1-32 16,2-1-16-16,1 2 0 0,0-1-96 0,1-1 0 0,1 2-16 0,0 0 0 16,0 1-176-16,2-3 160 0,0 4-160 15,0-1 160-15,1-3-160 0,-1 4 0 16,2-5 0-16,0 2 0 0,0-2 0 0,0-2 0 0,1-2 0 0,-1 2 0 16,1-4-128-16,-1-1 128 0,2 1-160 15,-3 1 160-15,1-3-224 0,-1 2 48 0,-1-2 16 0,-1 0 0 16,1-1 0-16,-3 1 0 0,1 0 0 0,-1 2 0 15,-1-2 160-15,1 1 0 0,-2 1-144 0,2 1 144 16,-1-1 0-16,1 2 0 0,0 2 0 0,-1 0 0 16,1 0 0-16,0 0 128 0,0 0-128 0,-1 0 128 15,2 3 128-15,-1 0 0 0,0-1 16 0,1-1 0 16,2 2-80-16,-2 1-32 0,1-1 0 0,2 2 0 16,-2 1-160-16,2 1 128 0,1 0-128 0,-1-1 128 15,1 3-128-15,-2 1 0 0,1-3 0 0,1 2 0 16,0 1 0-16,1-2 0 0,0 2 0 0,-1-4 0 0,0 1 0 15,0-4 0-15,-1 0-160 0,-2-3 160 16,1-3-832-16,-2 0-80 0,-1 3-16 0,0 0 0 16,0 0-1952-16,0 0-400 0</inkml:trace>
  <inkml:trace contextRef="#ctx0" brushRef="#br0" timeOffset="134109.66">10793 15736 7071 0,'-2'0'144'0,"1"-3"48"0,0 3 0 0,0 0 16 0,1 0-208 0,0 0 0 16,0 0 0-16,-2 3 0 0,2-6 3968 0,-1 3 736 0,1 3 160 15,0-2 16-15,1 1-1136 0,-1 2-224 0,3 1-64 0,-1-1 0 16,1 2-1840-16,-1 0-368 0,2 1-80 0,0 2-16 16,1 1-576-16,1 0-112 0,-1 1-16 0,1 0-16 15,0 0-176-15,0 0-16 0,2 2-16 0,-1 2 0 16,2 1-224-16,-3 0 176 0,1-1-176 0,0-2 160 15,-2 2-160-15,1-1 0 0,0 0 0 16,-1 2 0-16,0-2 0 0,0 1 0 0,0-3 0 16,-2-1 0-16,1 1 0 0,-1-5-144 0,0 3 144 0,0-1 0 31,-2-1-496-31,0-4 16 0,2 2 0 0,-1-2 0 16,-1-2-704-16,2 2-144 0,-1-4-16 0,1 0-15936 0</inkml:trace>
  <inkml:trace contextRef="#ctx0" brushRef="#br0" timeOffset="135534.9">11475 16144 2751 0,'-1'0'256'0,"1"-3"-256"16,0 2 0-16,-1 1 0 0,1-3 1136 0,0 3 176 15,-2 0 32-15,1-2 16 0,0 1 1376 0,0-4 272 16,-2 1 48-16,0 0 16 0,0 1-496 0,-2-4-80 16,1 2-32-16,0 2 0 0,-1-1-672 0,-2-1-128 0,2 0-16 0,-3 0-16 15,0 2-352-15,-2 0-80 0,1 2-16 0,-1 1 0 16,1 0-352-16,-1 1-80 0,0 2-16 0,2 0 0 15,-2 2-384-15,1-1-80 0,0 0-16 0,-1-1 0 16,2 3-80-16,-2-1-32 0,3 2 0 0,-2-2 0 16,3 3-144-16,0-2 192 0,-1 1-192 0,2-1 192 15,0 0-192-15,2 0 128 0,0 4-128 0,1-3 128 16,1 5-128-16,-1-3 192 0,4 4-192 0,-1 3 192 16,1 0-192-16,2 3 192 0,0-1-192 0,-1-2 192 15,4 3-192-15,-1-2 0 0,1 2 0 0,2-3 0 16,-1 0 0-16,2 0 0 0,0-1 0 0,0-3 0 15,1 0 0-15,0-2 0 0,1 0 0 0,-1-4 0 0,0 1 0 16,-1-5 0-16,1-1 0 0,0-2 0 16,1-1 0-16,-1-2 0 0,1-2 0 0,-12 6 0 0,0 0-192 0,0 0 192 15,0 0-160-15,38-41 160 0,-38 41-288 0,0 0 32 16,0 0 16-16,0 0 0 0,0 0 32 0,0 0 0 16,0 0 0-16,4-57 0 0,-8 54 48 0,0 0 16 15,-1 0 0-15,-1 0 0 0,0-1 144 0,-2 0 0 16,2 2 0-16,0 2-128 0,-1 0 128 0,0 1 0 15,1 1 0-15,0 2 0 0,1-1 0 0,0-1 176 16,2 4-176-16,-1-2 192 0,1-2 0 0,1 2 16 16,1-3 0-16,1 2 0 0,0-1-16 0,1 0 0 15,0-4 0-15,2 2 0 0,-1-2-192 0,2-2 144 16,-1 4-144-16,2-4 128 0,-1 2-128 0,1 2 0 16,1-4 0-16,2 2 0 0,-2-1 0 0,1 0 0 15,2 0 0-15,0-1 0 0,0 3-128 0,1-1-16 0,3 2 0 0,-2-4 0 31,2 4-1200-31,0-2-224 0</inkml:trace>
  <inkml:trace contextRef="#ctx0" brushRef="#br0" timeOffset="136128.51">11709 16350 2751 0,'-3'3'256'0,"1"-3"-256"16,1 0 0-16,-1 0 0 0,1 0 1472 0,0 0 256 15,1 0 64-15,-1 0 0 0,-2-3 960 0,1 2 208 16,-1 1 48-16,2-3 0 0,-1 2-496 0,-1 1-80 16,2 4-32-16,-2-4 0 0,1 0-544 0,-2-3-96 15,2 3-32-15,-3 3 0 0,0-3-464 0,0 4-112 16,-1-2 0-16,1-1-16 0,-1 2-560 0,-1 0-128 16,3 2 0-16,-3-1-16 0,2 0-240 0,0 2-32 15,2-2-16-15,2 2 0 0,-1-1-144 0,2 2 0 16,-1-1 0-16,4 1 0 0,0 1 0 0,0-3 0 0,2 1 0 0,1-1 0 15,-1 2 0-15,1-4 0 0,-1 3-192 0,2-4 192 16,1 0-224-16,-2-2 80 0,0 0 16 0,0-4 0 16,-1 2 0-16,1-2 0 0,-1-2 0 0,-5 6 0 15,0 0-32-15,0 0 0 0,0 0 0 0,0 0 0 16,28-51 160-16,-28 51-208 0,0 0 80 0,0 0 128 16,0 0-128-16,0 0 128 0,0 0 0 0,0 0 0 15,0 0 0-15,0 0 0 0,0 0 0 0,0 0 0 16,0 0 0-16,0 0 0 0,0 0 0 0,0 0 0 15,0 0 128-15,0 0-128 0,0 0 0 0,0 0 128 16,35-18-128-16,-33 24 0 0,-1 0 144 0,1 0-144 0,0 1 0 0,0-1 0 16,-1 4 0-16,1-4 0 0,0 0 0 0,-1 0 0 15,0 0 0-15,2 1 0 0,-2-4-320 0,0 0 32 16,1-3 0-16,-1 0 0 16,0 0-1424-16,0-3-272 0,2 0-64 0,-1 0-12816 15</inkml:trace>
  <inkml:trace contextRef="#ctx0" brushRef="#br0" timeOffset="136765.26">11860 16318 5839 0,'0'0'512'0,"0"-1"-512"0,0-1 0 0,-1 2 0 15,1 0 0-15,0 0 0 0,0-1 0 0,0 1 0 16,0-2 0-16,-2 1 0 0,2-4 0 0,0 3 0 15,0 0 224-15,-1 2-64 0,1 2-16 0,0-2 0 16,0-2 1920-16,0-2 384 0,0 2 80 0,0 2 32 16,-1 0 896-16,1 0 192 0,0 2 16 0,1-1 16 15,-1-2-1312-15,0-1-256 0,1 4-48 0,1-2-16 0,-1 4-912 0,1-2-192 16,1 2-48-16,-1 0 0 0,1 1-448 16,0 2-80-16,1 2-32 0,-1-2 0 15,-1 2-192-15,0 1-144 0,1 2 192 0,-1 0-192 0,2-2 0 0,0 3 0 16,0-3 0-16,-1-4 0 0,1 1 0 0,0-2 0 0,-1-1 0 0,1-2 0 15,0-2-144-15,0 0 16 16,0-2 0-16,0-4 0 16,0 2-256-16,-4 4-32 15,0 0-16-15,0 0 0 0,0 0-16 0,0 0 0 0,23-61 0 0,-23 61 0 16,0 0 144-16,0 0 32 0,0 0 0 0,0 0 0 0,0 0 272 0,13-56-128 16,-13 51 128-16,0 1 0 0,0 0 0 15,0 2 0-15,0-2 0 0,-1 2 0 0,-1 2 0 0,1 0 144 0,0 0-144 0,0-2 128 16,-1 1 272-16,2 0 48 0,-1 1 16 0,1 2 0 15,0 0 112-15,0 1 0 0,1 2 16 0,-1 1 0 16,3 1-288-16,-1-3-64 0,1 5-16 0,0 0 0 16,1 1-224-16,0 0 144 0,1-2-144 0,-1 0 128 15,-1 0-128-15,1 0 0 0,-2 0 0 0,1-1 0 16,-2-1 0-16,2-3 0 0,-1 1 0 0,1-1 0 16,0-1-128-16,-1-1-16 0,0-1 0 0,2-1 0 31,-2 1-816-31,1-5-144 0,-2 4-48 0,1-4 0 0,0-1-1584 0,0-2-320 15</inkml:trace>
  <inkml:trace contextRef="#ctx0" brushRef="#br0" timeOffset="137415.04">12122 16435 2751 0,'-1'0'256'0,"-1"0"-256"0,1 0 0 0,1 0 0 15,0 0 1440-15,0 0 240 0,0 0 48 0,-1 0 16 16,1-1 768-16,-1 1 160 0,1-2 16 0,1 2 16 16,0-4-272-16,2 2-64 0,0 0-16 0,1 0 0 15,1-2-448-15,0 2-96 0,1-1-16 0,0 2 0 16,3-4-496-16,-2 1-96 0,2 1-32 0,0-4 0 15,-1 4-656-15,0-2-144 0,-1 1-32 0,-1 0 0 16,1-1-336-16,-2 2 0 0,-1 1 0 0,0 0 128 16,-1-2-128-16,-2 2 0 0,0-2 0 0,-1 2 0 15,-1-2 0-15,0 1 0 0,-2 1 0 0,1 1-128 16,-1-2 128-16,0 0-208 0,-1-1 80 0,0-1 128 0,0 1-256 16,-2 0 80-16,1 2 16 0,-1-1 0 0,1 2 160 0,0-1 0 15,-1 2 0-15,0 0 0 0,0-1 0 0,-2 4 0 16,2 0 0-16,-1-3 128 0,-1-3 16 0,1 0 16 15,1 3 0-15,-1-3 0 0,1 3 32 0,3-2 0 16,-1 0 0-16,1 0 0 0,2-1 48 0,0 2 16 16,2-1 0-16,0-2 0 0,2 5-32 0,-1-4 0 15,2-5 0-15,-2 2 0 0,2 0-32 0,1 1-16 16,0 4 0-16,1-3 0 0,0 1-176 0,1 0 160 16,0 0-160-16,0 1 160 0,2 0-160 0,-1 0 0 15,0 2 0-15,2-2 0 0,-1 2 0 0,1 0 0 16,1 2 0-16,-1 0-176 15,1 0-656-15,0 3-128 0,1-2-16 0,-1 4-16640 0</inkml:trace>
  <inkml:trace contextRef="#ctx0" brushRef="#br0" timeOffset="137832.22">12323 16343 1839 0,'-1'2'160'0,"0"2"-160"0,0-3 0 0,1 2 0 16,0-3 2048-16,0 0 368 0,0 0 80 0,1 0 0 15,0 2 704-15,2-1 128 0,0-1 16 0,1 3 16 16,0-3-896-16,0-3-176 0,0 3-48 0,1-1 0 16,0 1-576-16,0 0-112 0,3 0-16 0,-2 0-16 15,0 0-672-15,0 0-128 0,3 0-16 0,-2 0-16 0,1 0-464 0,-1 0-96 16,-1 0 0-16,1 0-128 0,-2-2 128 0,-1 2-128 16,-1-3 0-16,-1 2 0 0,1 1 0 0,-2-3 0 15,0 2 0-15,-1 0 0 0,0 0 0 0,0-3 0 16,-1 2 0-16,-1-1 0 0,-1-1-192 0,-1 1-64 15,1-4 0-15,-3 2 0 0,-1 1-64 0,0-3-32 16,0 2 0-16,-2-1 0 0,3 1 352 0,-2 0-144 16,1 2 144-16,-1-1 0 0,4-2 0 0,-1 3 0 15,3 0 0-15,-1-4 0 0,1 4 0 0,1-4 0 16,0 1 0-16,1 0 0 0,0 0 0 0,-1 2 176 16,2-2-32-16,-1 1 0 0,1 1 176 0,0 1 48 15,1 0 0-15,0-1 0 0,2 1-112 0,1 0 0 16,0 1-16-16,0 1 0 0,1-4-80 0,0 3-16 15,1 2 0-15,2-2 0 0,-1-2-144 0,0 1 0 16,0 0 0-16,-2 3 128 0,0-2-128 0,0 2 0 0,0 0 0 16,-1 0-176-1,0 0-512-15,-1 0-96 0,1 2-32 0,0-2 0 16,0 3-1552-16,-2-3-304 0</inkml:trace>
  <inkml:trace contextRef="#ctx0" brushRef="#br0" timeOffset="138048.84">12574 16226 8287 0,'0'3'368'0,"0"-3"80"15,0 0-448-15,0 1 0 0,0 0 0 0,2-1 0 16,-1 2 1328-16,0 0 176 0,0 2 32 0,3 0 16 16,0 0 160-16,-2 3 16 0,2-4 16 0,0 4 0 0,-1-4-784 0,1 3-176 15,-1 1-16-15,0-1-16 0,0 0-432 0,-1-2-64 16,0 2-32-16,0-4 0 0,-1 0-224 0,0 3-128 15,2-2 128-15,-2-3-10512 16</inkml:trace>
  <inkml:trace contextRef="#ctx0" brushRef="#br0" timeOffset="138266.59">12529 16087 6447 0,'0'0'576'0,"0"0"-576"0,1 0 0 16,-1 0 0-16,1 0 2048 0,0 0 288 0,1 2 64 0,0-2 16 15,3 0 464-15,-1 1 80 0,1 2 32 16,0-3 0-16,1 1-1408 0,-1-1-288 0,0 3-48 0,0-3-16 16,0 0-928-16,0 0-304 0,1 0 160 0,0 2-160 31,1-2-416-31,1 0-160 0,2 4-48 0,0-2-12352 0</inkml:trace>
  <inkml:trace contextRef="#ctx0" brushRef="#br0" timeOffset="138767.75">12806 16197 11855 0,'-3'3'512'0,"2"-3"128"0,0 0-512 0,0-2-128 15,-1 2 0-15,1-1 0 0,0 1 2368 0,0-3 448 16,-2 1 96-16,-1 1 16 0,2-2-432 0,-2 1-96 16,2 0-16-16,-1 2 0 0,2 0-784 0,0 0-144 15,0 0-48-15,-1 0 0 0,0 2-560 0,1 0-112 16,-2 1-32-16,1 0 0 0,-1 3-320 0,1 1-64 16,-1-1 0-16,1-2-16 0,-1-2-176 0,0 2-128 15,-1 2 144-15,1 0-144 0,0 0 0 0,0 0 0 16,2 1 0-16,-1-2 0 0,0 0 0 0,2 1 0 15,0-3-160-15,2 4 160 0,-1-4-160 0,0 1 160 16,1-3-192-16,1 1 192 0,-1 0-144 0,2-2 144 0,0-4 0 0,1 3-144 16,-1 0 144-16,-1-3-128 0,1 2 128 0,0-2-128 15,-1 1 128-15,0 0 0 0,1-2 0 0,-1-1 0 16,0 1 0-16,-1-2 0 0,1 3 0 0,-1 0 0 16,-1-4 0-16,-1 6 0 0,0-2 0 0,-1-1 0 15,1 2 0-15,0 0 0 0,-1 2 0 0,1 1 0 16,-1-3 0-16,1 1 0 0,0 1 0 0,0 1 128 15,0 0-128-15,1 0 0 0,-1 0 0 0,1 0 0 16,0 3 0-16,1 0 0 0,0 3 0 0,2-2 0 16,-2 2 0-16,1 0 0 0,0 0 0 0,1 2 0 15,0 0 0-15,0 0 144 0,1 0-144 0,-3-1 160 16,0-1-160-16,2 0 0 0,-1-2 0 0,-1-1 0 16,1 0 0-16,-1-3 0 0,1 0 0 0,-2 0 0 15,1 0-704-15,1-4-64 0,-2-4 0 0,-1 8-10384 16,0 0-2080-16</inkml:trace>
  <inkml:trace contextRef="#ctx0" brushRef="#br0" timeOffset="139233.44">12895 16163 4607 0,'2'3'192'0,"-2"-3"64"0,0 0-256 0,0 0 0 15,0 0 0-15,0 0 0 0,1 2 2304 0,1-2 432 16,-1 4 80-16,1-4 0 0,2 3 480 0,-1 0 96 15,-1 1 0-15,1-2 16 0,0 2-1184 0,0 0-240 16,0 1-64-16,0 0 0 0,1 0-800 0,-2 1-160 16,2 0-48-16,0 0 0 0,-1-1-496 0,1 1-96 15,0 3-32-15,-2-5 0 0,1 1-288 0,-2 0 0 16,1 0 0-16,0 1 0 0,-1-3 0 0,-1 0 0 0,1 1-144 0,-1-2 144 16,1-4-176-16,-1-1 176 0,0-1-208 0,1-2 80 15,-1-2-192-15,0 0-48 0,-1-2 0 0,1 10 0 16,0 0 368-16,0 0-176 0,0 0 176 0,0 0-128 15,0-55 288-15,0 47 64 0,1 2 16 0,1 0 0 16,-1 0 112-16,0-1 32 0,2 1 0 0,-1 3 0 16,1 0 64-16,-2 2 0 0,3-2 16 0,-1 0 0 15,1 3-144-15,0-3-48 0,-1 6 0 0,4-2 0 16,-2-1-112-16,1 0-32 0,0 2 0 0,0 1 0 16,0 1-128-16,2-2 128 0,-1 2-128 0,1 2 128 15,-1 0-128-15,-1 0 0 0,2 1 0 0,-2 0 0 16,1 3 0-16,-2-2 0 0,1 5 0 0,-1-1 0 0,1-1 0 15,-1 4 0-15,-1-2 128 0,0 0-128 0,-2 2 0 0,1-3 0 16,-1 1 0-16,1-3 0 0,-2-4 0 16,1 0-144-16,0-2 144 0,0-3-160 15,-1-1-800-15,1-4-144 0,-2-2-48 0,0 6-16096 16</inkml:trace>
  <inkml:trace contextRef="#ctx0" brushRef="#br0" timeOffset="170283.27">26881 14541 10127 0,'0'0'896'0,"0"0"-704"16,0 0-192-16,0 0 0 0,0 0 1216 0,0 0 224 16,0 0 32-16,0 0 16 0,0 0 1136 0,0 0 240 15,12-31 32-15,-12 31 16 0,0 0-832 0,0 0-160 0,0 0-48 16,0 0 0-16,0 0-528 0,0 0-128 0,0 0 0 0,4 19-16 15,-2-11-176-15,-1 2-48 0,0 3 0 0,0-4 0 16,1 4-496-16,0-1-96 0,-1 2-32 0,2 1 0 16,-3-3-160-16,0 2-48 0,1-1 0 0,-2 0 0 15,1 1-144-15,-3-4 0 0,2 3 0 0,-3-1 128 16,1 2-128-16,-1-2 0 0,0 3 0 0,-1-2 0 16,0 0 0-16,2-1 0 0,-2-2 0 0,1 0 0 15,3 2 0-15,-2-3 0 0,1 1 0 0,1-3 0 16,1-1 0-16,0-6 0 0,0 0 0 0,0 0 0 15,0 0 0-15,22 21 0 0,-22-21 0 0,0 0 0 16,0 0 0-16,0 0 0 0,60 4 0 0,-60-4 0 16,0 0 0-16,0 0 128 0,59 0-128 0,-59 0 0 15,0 0 0-15,47-2 0 0,-47 2 0 0,0 0 0 0,0 0 0 16,50 0 0-16,-50 0 0 0,0 0 0 0,0 0 0 0,0 0 0 16,0 0 0-16,50-5 0 0,-50 5-208 0,0 0-32 15,0 0 0-15,0 0 0 16,0 0-736-16,44-29-160 0,-44 29-16 0,0 0-16192 15</inkml:trace>
  <inkml:trace contextRef="#ctx0" brushRef="#br0" timeOffset="170568.32">26956 14493 11055 0,'0'0'480'0,"0"0"112"0,0 0-464 0,0 0-128 0,0 0 0 0,0 0 0 15,0 0 1856-15,0 0 336 0,0 0 80 0,0 0 16 16,0 0 1616-16,0 0 320 0,48 3 64 0,-48-3 0 16,0 0-3056-16,0 0-608 0,54-6-128 0,-54 6-32 15,0 0-272-15,48-6-64 0,-48 6-128 0,0 0 192 16,45-9-192-16,-45 9 0 0,0 0-192 0,0 0 192 15,44-11-144-15,-44 11 144 0,0 0 0 0,0 0-144 16,0 0-352-16,0 0-64 0,0 0-16 0,0 0-9840 16,0 0-1968-16</inkml:trace>
  <inkml:trace contextRef="#ctx0" brushRef="#br0" timeOffset="170783.07">26907 14602 8287 0,'0'0'736'0,"0"0"-592"16,0 0-144-16,0 0 0 0,0 0 2576 0,0 0 496 16,0 0 80-16,57-2 32 0,-57 2-752 0,0 0-160 15,68-6-32-15,-68 6 0 0,0 0-1728 0,61-6-368 16,-61 6-144-16,0 0 128 0,47-5-320 0,-47 5-64 15,0 0 0-15,0 0-7888 16,48-4-1584-16</inkml:trace>
  <inkml:trace contextRef="#ctx0" brushRef="#br0" timeOffset="171335.36">27592 14417 8287 0,'-3'0'736'0,"3"0"-592"0,-5 0-144 0,5 0 0 16,0 0 2960-16,-4 0 560 0,4 0 128 0,-4 0 0 15,1 2-272-15,-4-2-64 0,-1 2-16 0,-5 0 0 16,-1 2-1408-16,-2-1-288 0,-1 0-48 0,0 0-16 16,1 1-832-16,-1-1-192 0,2 1-16 0,0-2-16 0,3 1-320 0,1 1-160 15,1-2 160-15,1 2-160 0,3-2 160 0,1 0-160 16,5-2 160-16,-5 6-160 0,5-6 0 0,0 0 128 15,0 0-128-15,0 0 0 0,11 18 0 0,-11-18 0 16,0 0 0-16,20 20 0 0,-20-20 0 0,0 0 0 16,22 27 0-16,-22-27 0 0,15 23 0 0,-15-23 0 15,11 25 0-15,-7-12 0 0,-1-1 0 0,0 2 0 16,-3 1 0-16,0-2 0 0,0 2 0 0,0-1 0 16,-1 1 0-16,-2-3 0 0,2-1 0 0,-1 0 128 15,-2-1-128-15,1-1 0 0,1 1 0 0,-2-4 0 16,2 1 0-16,-2 2 0 0,2-5 0 0,-1 2 0 15,1 0 0-15,-2 0 0 0,1 0 0 0,0 0 0 16,0 1 0-16,0-1 0 0,0 1 0 0,1-1 0 0,-1 3 0 0,1 1 0 16,0-4 0-16,1 0 0 0,1 1 144 0,0-1-144 15,0-6 176-15,0 0-48 0,0 0-128 0,0 0 192 16,0 0-192-16,25 17 0 0,-25-17 128 0,0 0-128 16,0 0 0-16,0 0 128 0,46 11-128 0,-46-11 0 15,0 0 0-15,0 0 128 0,43 10-128 0,-43-10 0 16,0 0 0-16,0 0 0 0,0 0 0 0,43 16 0 15,-43-16 0-15,0 0 0 0,0 0 0 0,0 0 0 16,0 0 0-16,43 13 0 0,-43-13 0 0,0 0 0 16,0 0-544-16,0 0-96 15,0 0-32-15,45-19-17424 0</inkml:trace>
  <inkml:trace contextRef="#ctx0" brushRef="#br0" timeOffset="171602.47">27766 14949 5519 0,'0'0'496'0,"0"0"-496"16,0 0 0-16,0 0 0 0,0 0 2256 0,0 0 368 16,43-28 64-16,-43 28 0 0,0 0 928 0,58-42 176 15,-58 42 48-15,44-38 0 0,-44 38-1584 0,36-37-304 16,-36 37-64-16,30-33-16 0,-30 33-848 0,0 0-192 15,36-47-16-15,-36 47-16 0,0 0-480 0,32-43-112 16,-32 43-16-16,0 0 0 0,32-47-192 0,-32 47 128 16,22-34-128-16,-22 34 0 0,24-34 0 0,-24 34 0 0,0 0 0 0,26-45 0 31,-26 45-576-31,0 0-64 0,0 0-16 0,7-39-10624 0,-7 39-2128 0</inkml:trace>
  <inkml:trace contextRef="#ctx0" brushRef="#br0" timeOffset="171828.45">27795 14594 30399 0,'0'0'1344'0,"0"0"288"16,0 0-1312-16,34 16-320 0,-34-16 0 0,0 0 0 0,0 0 1888 0,21 19 304 16,-21-19 64-16,27 28 16 15,-11-6-1040-15,-1 1-208 0,-2 0-32 0,-2-1-16 16,-2 0-464-16,-1-4-112 0,-2 2-16 0,-1-5 0 0,-2 1-384 0,2 0 0 15,0-3 0-15,1 0 0 0,-6-13-208 0,14 18-80 16,-14-18-16-16,0 0 0 16,0 0-640-16,0 0-128 0,41 13-16 0,-41-13-16 15,0 0-1888-15,0 0-368 0</inkml:trace>
  <inkml:trace contextRef="#ctx0" brushRef="#br0" timeOffset="172417.01">28209 14402 24879 0,'0'0'1088'0,"0"0"256"0,0 0-1088 0,0 0-256 0,0 0 0 0,0 0 0 16,0 0 2064-16,0 0 368 0,49 5 64 0,-49-5 0 15,0 0-400-15,37 18-96 0,-37-18-16 0,0 0 0 16,31 24-1136-16,-31-24-224 0,0 0-48 0,23 23-16 15,-23-23-384-15,0 0-176 0,20 21 160 0,-20-21-160 16,0 0 0-16,0 0 0 0,0 0 0 0,38 13 0 16,-38-13 0-16,0 0 0 0,0 0 0 0,0 0 0 15,47 3 0-15,-47-3 0 0,0 0 0 0,0 0 0 16,0 0 0-16,0 0 0 0,0 0 0 0,45 12 0 16,-45-12 0-16,2 10 0 0,-2-3 0 0,-1 5 0 15,0-2 0-15,0-1 0 0,-2 4 0 0,1-1 0 16,0 2 0-16,1-2 0 0,1 3 0 0,0 1 0 0,0 0 0 0,0 0 0 15,0 0 0-15,1-1 0 0,1-1 0 0,-1-2 0 16,-1 2 0-16,0-2 0 0,0 0 0 0,0 1 0 16,-1-1 0-16,-2-2 0 0,2 2 0 0,0 1 0 15,-2-3 0-15,1 2 0 0,0-2 0 0,1-1 0 16,0 0 0-16,0-2 0 0,0 0 0 0,1-2 0 16,1 1 0-16,-1-6 0 0,0 0 0 0,0 0 0 15,7 14 0-15,-7-14 0 0,0 0 0 0,0 0 0 16,0 0 0-16,0 0 0 0,0 0 0 0,0 0-128 15,0 0 128-15,0 0 0 0,0 0 0 0,-1 6 0 16,-3-6 0-16,-2 0 0 0,0-3 0 0,0 2 0 16,-2 1 0-16,1 0 0 0,-1 0 0 0,0 0 0 15,0 0 0-15,0 0 0 0,-1 0 0 0,0 0 0 0,2 1 0 0,0-1 0 16,-1 0 0-16,2 0 0 0,1 3 0 0,0-3 0 16,5 0 0-16,-7 0 0 0,7 0 0 0,-7 0 0 15,7 0 0-15,-6 0 0 0,6 0 0 0,-6 0 0 16,6 0-272-16,-5-3 0 0,5 3 0 0,0 0 0 31,0 0-352-31,0 0-64 0,0 0-16 0,0 0-11344 0,9-29-2288 0</inkml:trace>
  <inkml:trace contextRef="#ctx0" brushRef="#br0" timeOffset="172702.67">28735 14589 18431 0,'0'0'816'0,"0"0"160"0,0 0-784 0,0 0-192 16,0 0 0-16,0 0 0 0,0 0 1792 0,0 0 304 16,42-17 64-16,-42 17 16 0,0 0 224 0,43-5 48 15,-43 5 16-15,0 0 0 0,0 0-928 0,49 5-176 16,-49-5-32-16,0 0-16 0,0 0-848 0,39 11-160 15,-39-11-48-15,0 0 0 0,0 0-256 0,41 9 0 16,-41-9 0-16,0 0 0 0,0 0-192 0,46-4-112 16,-46 4-16-16,0 0 0 15,0 0-2128-15,0 0-432 0</inkml:trace>
  <inkml:trace contextRef="#ctx0" brushRef="#br0" timeOffset="172968.31">28761 14705 17503 0,'0'0'768'0,"0"0"176"15,0 0-752-15,0 0-192 0,0 0 0 0,0 0 0 16,38 7 2176-16,-38-7 384 0,0 0 96 0,0 0 16 15,47 6-688-15,-47-6-144 0,0 0-32 0,42 7 0 0,-42-7-1008 16,0 0-208-16,0 0-32 0,44 11-16 0,-44-11-544 0,0 0 0 16,0 0 0-16,0 0 0 0,0 0 0 0,42 7 0 15,-42-7-208-15,0 0-10288 16,0 0-2048-16</inkml:trace>
  <inkml:trace contextRef="#ctx0" brushRef="#br0" timeOffset="173366.09">29364 14519 14735 0,'-7'3'1312'0,"7"-3"-1056"16,-9 3-256-16,9-3 0 0,0 0 4576 0,0 0 864 0,0 0 160 0,-5 4 32 15,5-4-3312-15,-6 2-656 0,1 4-144 0,-2 0-32 16,-1 4-784-16,0 0-144 0,-1 3-48 0,-1 0 0 15,2 2-128-15,-1 4-16 0,0 0-16 0,-1 1 0 16,2 4-64-16,-1-1-16 0,2 2 0 0,2 0 0 16,1-2-32-16,1-1-16 0,3 2 0 0,4-4 0 15,1-1-224-15,3-1 0 0,-8-18 0 0,26 26 0 16,-26-26 0-16,34 16 0 0,-34-16-192 0,43 2 192 16,-43-2-448-16,54-15 32 0,-54 15 0 15,65-32 0-15,-65 32-64 0,58-37-16 0,-58 37 0 0,53-42 0 16,-53 42 144-16,55-54 32 0,-55 54 0 0,49-56 0 0,-49 56 320 0,36-53 0 15,-36 53 0-15,19-48 0 0,-19 48 320 16,3-45 144-16,-3 45 32 0,-8-41 0 0,-2 23 128 0,-3-2 16 16,-3 4 16-16,-2 0 0 0,-3 5-400 0,-5 1-64 15,-3 6-32-15,-4 0 0 0,-4 8-160 0,-5 2 0 16,-1 7 0-16,-1 3 0 0,0 2 0 0,1 2-144 16,1 0 144-16,3 1-13440 15,5-1-2576-15</inkml:trace>
  <inkml:trace contextRef="#ctx0" brushRef="#br0" timeOffset="182843.92">26724 18435 12895 0,'0'0'1152'0,"0"0"-928"15,0 0-224-15,0 0 0 0,0 0 2176 16,-1 0 400-16,0 0 80 0,1 1 16 0,-1 2 384 0,-1-1 80 15,1-2 0-15,1 4 16 0,0-3-1248 0,1 2-256 16,-1-1-48-16,2-1-16 0,0 2-928 0,1 1-176 16,-1 0-32-16,2 0-16 0,-1-1-112 0,0 2 0 15,1 1-16-15,-2 0 0 0,1 0-48 0,-1 3 0 16,1 1 0-16,-1-2 0 0,0 2-112 0,1 3-16 16,-1-4-128-16,1 4 192 0,1-3-192 0,-2 2 0 15,1-2 0-15,-1-1 0 0,2 1 0 0,-2-3 0 16,2 2 0-16,-2-3 0 0,1 0 0 0,-1 0 0 15,2-2 0-15,-3 0 0 0,2-2 0 0,-1 1 0 16,-1 0 0-16,2-3 0 0,-2 0 0 0,2 0 0 16,-1 0 0-16,1-2 0 0,-3 2 0 0,0 0-128 15,0 0 128-15,0 0 0 0,0 0 0 0,0 0 0 0,38-45 0 0,-38 45 0 16,0 0 0-16,0 0 0 0,40-54 0 0,-40 54 0 16,0 0 0-16,29-45 0 0,-29 45 0 0,0 0 0 15,0 0 0-15,39-53 0 0,-39 53 0 0,0 0 0 16,0 0 0-16,0 0 0 0,34-49 0 0,-34 49 0 15,0 0 0-15,0 0 0 0,0 0 0 0,0 0 0 16,0 0 0-16,0 0 0 0,35-45 0 0,-32 41 0 16,0 2 0-16,1 1 0 0,-3 1 0 0,1-3 0 15,0 3 0-15,-1 0-128 0,-1 3 128 0,0-2-208 16,0 1-384-16,-1 1-80 0,-1 1-16 0,2 2-11648 16,-1-2-2320-16</inkml:trace>
  <inkml:trace contextRef="#ctx0" brushRef="#br0" timeOffset="183303.05">27226 18543 9215 0,'3'-3'400'0,"-2"-1"96"0,-1 4-496 0,0 0 0 16,0 0 0-16,0 0 0 0,0 0 2240 0,0 0 368 15,0 0 64-15,0 0 16 0,0 0 128 0,27-44 16 16,-25 38 16-16,-4 3 0 0,1 0-512 0,-4 3-96 15,0 0-32-15,-1 0 0 0,-3 0-1200 0,1 3-240 16,-2-3-64-16,-1 4 0 0,-2 1-352 0,2 1-80 16,-1 1-16-16,1 0 0 0,0 1-128 0,1 0-128 15,1 0 144-15,0 2-144 0,2 0 0 0,2-1 0 0,1 1 0 0,1-2 0 16,1 2 0-16,2-2 128 0,3 0-128 0,0-1 0 16,4-1 0-16,0-3 128 0,2 4-128 0,-1-5 0 15,-8-2 0-15,0 0 0 0,36 1 0 0,-36-1 0 16,0 0 0-16,0 0 0 0,56-13 0 0,-56 13 0 15,0 0 0-15,0 0 0 0,46-34 0 0,-46 34 0 16,0 0 0-16,0 0 0 0,0 0 0 0,33-42 0 16,-33 42 0-16,0 0 0 0,0 0 0 0,0 0 0 15,0 0 0-15,0 0 0 0,0 0 0 0,0 0 0 16,0 0 0-16,0 0 0 0,0 0 0 0,0 0 144 16,0 0-16-16,0 0 0 0,0 0 0 0,0 0 0 15,9 9-128-15,-11 1 0 0,0 0 144 0,1 2-144 0,-2 0 0 16,1-2 0-16,1 3 0 0,-2-1 0 0,2-2-368 0,-2-3 16 15,2 2 0-15,0-3 0 16,1 0-1280-16,1-4-256 0,0 0-48 0,2-6-14032 16</inkml:trace>
  <inkml:trace contextRef="#ctx0" brushRef="#br0" timeOffset="183672.2">27422 18531 6847 0,'1'5'144'0,"0"-1"48"0,0-1 0 0,1-2 0 0,0 1-192 0,-2 1 0 16,1 0 0-16,1 0 0 0,0 2 2608 0,2 4 480 0,-2 0 112 0,1 4 0 15,-1-5-1184-15,-2 2-240 16,1-2-48-16,-2 0-16 0,0-1-1152 0,0-1-240 0,-2 0-32 0,1-2-16 16,-1-1-272-16,1 0-224 0,-1-1 32 0,1-2 16 31,-1 0-320-31,1-5-64 0,1 2-16 0,-2-5 0 15,2 0-192-15,1-5-32 0,-1 0-16 0,1 13 0 0,0 0 1024 0,4-46 208 0,-4 46 32 0,0 0 16 16,8-48 656-16,-8 48 128 0,0 0 32 0,0 0 0 16,17-51 896-16,-17 51 176 0,0 0 32 0,0 0 16 15,0 0-672-15,0 0-128 0,0 0-16 0,0 0-16 16,38-41-864-16,-33 41-160 0,-2 0-32 0,1 3-16 16,1-3-160-16,1 3-16 0,2 0-16 0,-1 1 0 15,0 2-160-15,1-3-16 0,0 4-128 0,0-1 192 0,-1 0-192 0,1 3 0 16,-2-4 0-16,-1 1 0 15,0 0-208-15,-2 0-48 0,0-1 0 0,-1 0 0 16,1-3-768-16,-2 1-144 0</inkml:trace>
  <inkml:trace contextRef="#ctx0" brushRef="#br0" timeOffset="184752.22">27826 18207 11967 0,'-4'-2'1072'15,"2"2"-864"-15,1 0-208 0,-1 0 0 0,2 2 1600 0,-1-2 256 16,-1 0 64-16,-3 0 16 0,-1 2 736 0,-3 0 144 16,2-2 16-16,-1 0 16 0,2 0-800 0,-1 0-144 15,2 0-48-15,-2 0 0 0,4-2-1088 0,-1 0-208 16,2 2-48-16,-1 0-16 0,2 0-128 0,0 0-32 16,1 2 0-16,0 0 0 0,0 1 112 0,1 0 0 15,0 0 16-15,0 4 0 0,1 2-192 0,0-2-32 16,0 6-16-16,1-1 0 0,-1 0-80 0,1 5-16 15,-1-1 0-15,1 0 0 0,-2 2-128 0,0 2 0 16,1-1 0-16,-1 2 128 0,0-4-128 0,-1 4 0 16,0-3 0-16,0 0 0 0,0-1 0 0,0 0 0 15,1-1 0-15,-1-1 0 0,0-1 0 0,0-2 0 16,-1 1 0-16,1-1 0 0,-1 0 0 0,0-4 0 16,-1 0 0-16,1 1 0 0,0-3 0 0,-2 2 0 0,2-5 0 0,0 2 0 15,0-1 0-15,1-1 0 16,-2-2 0-16,2 1 0 0,0-1 0 0,0-1 0 0,0 2 0 0,2-2 0 15,-1 1 0-15,0-1 0 0,0 2 0 16,2-2 0-16,-1 2 0 0,2-2 0 0,0 2 128 0,-1-2-128 16,1 3 0-16,0-3 0 0,1 3 0 0,0 0 0 15,1-2 0-15,0 2 0 0,0 3 128 0,0-4-128 16,1 2 0-16,0 0 0 0,0-1 0 0,1 2 0 16,-1-4 0-16,1 2-176 0,0-1 176 0,0-2-192 15,-8 0-1008-15,0 0-208 16</inkml:trace>
  <inkml:trace contextRef="#ctx0" brushRef="#br0" timeOffset="185019.81">27982 18714 14735 0,'2'-3'1312'0,"1"-1"-1056"15,-1 2-256-15,1 2 0 0,-2-3 2256 0,2 2 400 16,0-4 80-16,-3 5 16 0,0 0 768 0,0 0 176 15,39-42 16-15,-39 42 16 0,0 0-2208 0,40-48-448 16,-40 48-96-16,0 0-16 0,37-47-608 0,-37 47-128 16,0 0-32-16,0 0 0 0,35-54-192 0,-35 54 128 15,0 0-128-15,0 0 0 0,0 0 0 0,0 0 128 16,24-46-128-16,-24 46 0 0,0 0 0 0,0 0 0 0,0 0 0 0,0 0 0 16,9-52 0-16,-9 52 0 15,0 0-160-15,0 0 160 16,4-47-672-16,-4 47-48 0,0 0-16 0,-6-38-11312 0,2 29-2272 15</inkml:trace>
  <inkml:trace contextRef="#ctx0" brushRef="#br0" timeOffset="185221.64">27988 18373 10127 0,'-1'5'896'0,"1"-1"-704"0,1-2-192 0,0-2 0 16,1 4 1968-16,-1 0 352 0,0 2 80 0,2 3 16 15,0 4 1648-15,2 6 336 0,1-1 64 0,1 2 16 16,-1 1-2240-16,0-1-448 0,0 0-96 0,0 1-16 15,0-3-1152-15,1 2-224 0,-1-4-48 0,0 3-16 16,0-3-240-16,0-1 128 0,2-2-128 0,-3 0 0 16,1-6 0-16,0 2 0 0,-1-3-176 0,0-3 176 15,0 0-1200-15,-1-1-112 0,1-4-32 0,-2-1-15808 16</inkml:trace>
  <inkml:trace contextRef="#ctx0" brushRef="#br0" timeOffset="185819.94">28249 18305 2751 0,'-1'-2'256'0,"1"-2"-256"16,1-1 0-16,0 4 0 0,0-2 2048 0,1 3 384 15,-1-2 64-15,1 1 0 0,-2 1 1360 0,0 0 272 16,0 0 48-16,0 0 16 0,0 0-1168 0,0 0-224 0,52-12-48 0,-45 15-16 15,0 1-1392-15,-1 1-256 0,0 1-64 0,1-2-16 16,0-1-592-16,-1 2-112 0,0 0-32 0,0 0 0 16,2 1-272-16,-2-2 128 0,2-2-128 0,-2 2 0 15,-1-3 128-15,1 2-128 0,-1-1 0 0,0-2 0 16,0 2 0-16,-2 0 0 0,1-2 128 0,0 0-128 16,-1 3 0-16,0-3 0 0,1 0 128 0,-2 0-128 15,2 1 0-15,-2-1 0 0,0 2 128 0,0-2-128 16,-1 3 0-16,-1-2 0 0,2 1 0 0,-2 1 0 15,0 1 128-15,0-1-128 0,0 3 0 0,-2-2 0 16,2 1 0-16,-1 1 160 0,-1 2-160 0,-1 2 128 16,1 1-128-16,-2 2 160 0,1 0-160 0,1 0 160 0,-1 2-160 15,1-1 128-15,0 1-128 0,-1 1 128 0,1-1-128 0,-1 1 0 16,2 0 0-16,0-3 0 0,-1 2 0 0,1-3 0 16,0 2 0-16,0 1 0 0,-1-4 0 0,1 1 0 15,1 1 0-15,-1-3 0 0,0 1 0 0,1-1 0 16,-1-3 0-16,1 2 0 0,0-3 0 0,0-2 0 15,0 1 0-15,0-2 0 0,1 1 0 0,-2-1 0 16,1-2 0-16,0 1 0 0,0-2 0 0,-2 0 0 16,2 3 0-16,0-3 0 0,-1 0 0 0,1 0 0 15,-1 0 0-15,-2-3 128 0,2 3-128 0,-1 0 128 16,-2-2-128-16,0 1 128 0,1 1-128 0,-1 0 160 16,-1-3-160-16,-1 3 160 0,1 0-160 0,-1 0 128 15,-2 0-128-15,1 3 128 0,-1-3-128 0,1 3 0 0,-1 0 0 0,2-2 0 16,0 1 0-16,2 1 0 0,1-2 0 0,0 2 0 15,2-3 0-15,0 0 0 0,1 0 0 0,1-4 0 32,1 1-384-32,-2 3-64 0,0 0-16 0,0 0-12176 0,0 0-2432 0</inkml:trace>
  <inkml:trace contextRef="#ctx0" brushRef="#br0" timeOffset="186221.67">28750 18441 11967 0,'1'4'1072'0,"0"-3"-864"16,1 2-208-16,-1-3 0 0,1 2 784 0,-1-2 112 15,2 0 32-15,-1 1 0 0,3 2 2224 0,3-1 448 0,0 2 96 16,2-2 16-16,1 2-1264 0,-1-4-240 0,-10 0-48 0,0 0-16 15,36 3-1248-15,-36-3-240 0,0 0-48 0,0 0-16 16,52-7-464-16,-52 7-128 0,0 0 0 0,37 0 0 16,-27 0 0-16,-2 0-208 0,-1 2 48 0,-1-2 16 31,-1 0-992-31,0 0-192 0,-1-2-32 0,-1 2-14160 0</inkml:trace>
  <inkml:trace contextRef="#ctx0" brushRef="#br0" timeOffset="186521.23">28787 18492 14735 0,'-1'0'640'0,"1"0"160"0,1 0-640 0,-1 1-160 16,1-1 0-16,0 3 0 0,1-3 2112 0,-1 2 384 15,3 2 64-15,-1-1 32 0,2 4 608 0,0-1 112 16,1 0 16-16,-1 1 16 0,1 0-1824 0,1-1-368 16,-1 0-80-16,0 0-16 0,1 0-672 0,0 1-144 15,1-4-32-15,1 2 0 0,0-1-208 0,-1-2 0 16,1 0 128-16,-2 0-128 0,2-2 0 0,0 0 0 16,-2-2 0-16,0 0 0 15,0 0-656-15,-7 2-32 0,0 0 0 0,0 0 0 16,0 0-1664-16,0 0-336 0</inkml:trace>
  <inkml:trace contextRef="#ctx0" brushRef="#br0" timeOffset="186904.62">29248 18360 18431 0,'-1'0'816'0,"0"-3"160"16,1 2-784-16,0 1-192 0,0 0 0 0,0 0 0 0,0 0 2304 0,0 1 400 16,0 2 96-16,0-1 16 0,0 3 272 0,0 1 64 15,0 0 16-15,0 4 0 0,0 1-1968 0,0 2-400 16,0 0-80-16,0 2-16 0,0 1-64 0,1 2 0 15,-1 0-16-15,0 3 0 0,-1-1-208 0,-1-2-32 16,2 5-16-16,-1-5 0 0,0 5-240 0,0-5-128 16,-1 2 128-16,1 0-128 0,1 1 0 0,-1-5 0 15,0 0 0-15,0 0 0 0,-1-1 0 0,2-3 0 16,-1 0 0-16,1-2 0 0,0-3 0 0,0-1-192 16,1-3 192-16,-1 1-192 15,0-4-192-15,0 3-64 0,0-3 0 0,0 0 0 16,-1-3-384-16,1 1-64 0,-1 0-32 0,-2-4-17808 0</inkml:trace>
  <inkml:trace contextRef="#ctx0" brushRef="#br0" timeOffset="187757.13">28901 18559 3039 0,'0'0'128'0,"0"-3"48"16,0 3-176-16,0 0 0 0,0 0 0 0,0 0 0 0,0 0 2128 0,0 0 400 15,-2 0 80-15,2-1 16 0,-1 2 64 0,0-1 0 16,-2 3 16-16,2-3 0 0,0 1-16 0,-1 1 0 16,-1 1 0-16,2 1 0 0,-2-2-720 0,2-1-160 15,1 2-16-15,0-1-16 0,0-2-928 0,1 1-176 16,1-1-32-16,-1 3-16 0,1-3-336 0,1 0-64 16,0 0-16-16,0-3 0 0,1 3-16 0,-1 0-16 15,2 0 0-15,-2-1 0 0,1 2-48 0,-1-1-128 16,2 3 192-16,-1-3-64 0,1 2 0 0,-1-2-128 0,2 2 192 0,-1 0-64 15,0-1-128-15,1 2 160 16,0-1-160-16,-1-2 160 0,1 2-160 0,0 0 0 0,0 0 0 16,1-2 0-16,-2 0 0 0,-2 2 0 0,1-2 0 0,-3 0 0 15,2 0 0-15,-3 0 0 0,1 0 0 0,-1 0 0 16,0 0 0-16,-1 0 0 0,-1-2 0 0,0 2 0 16,0 0 0-16,-3-2 0 0,1 2 0 15,-1-4 0-15,0 4 0 0,-1-2 0 0,0-1 0 0,-1 2 0 16,1-1 0-16,-1 0 0 0,-2 0 0 0,1-2 0 15,0 2 0-15,-1-1 0 0,0 2 0 0,0-1 0 16,-1-2 0-16,1 1 0 0,1 1 0 0,0 1 0 16,1-3 0-16,-1 4 0 0,2-3 0 0,0 0 0 15,1 0 0-15,1 1 0 0,1 1 0 0,0-2 0 16,2 1 144-16,0 0-144 0,0 2 160 0,-1-2-160 0,2 2 240 16,-1 0-48-16,1-3-16 0,0 3 0 15,0 0-48-15,0 0 0 0,1 3 0 0,-1-3 0 0,2 0-128 0,-1 2 160 16,0 2-160-16,0-1 160 0,2 0-32 0,-1 3-128 15,1-2 192-15,0 2-64 0,2-2-128 0,0 2 160 16,1 0-160-16,2-1 160 0,-2 0-160 0,1 0 0 16,2 1 0-16,1-2 0 0,1-1 0 0,0 0 0 15,0 0 0-15,2 1 0 0,-1-4 0 0,-1 1 0 16,2 1 0-16,-13-2 0 0,0 0-224 0,0 0 32 16,0 0 0-16,0 0 0 0,44-10 0 0,-41 10 0 15,0-2 0-15,-1 1 0 0,-1 1 64 0,0-3 128 16,-2 3-208-16,0 0 80 0,-1 0 128 0,-1 0-192 15,-1 0 192-15,-2 0-192 0,0 0 48 0,-1 3 0 16,0-3 0-16,-2 0 0 0,1 0 0 0,-1 0 0 0,-1 0 0 0,0 0 0 16,0 0-32-16,-1 0 0 0,3 0 0 0,-2 0 0 15,1 0-144-15,2 0-48 0,-1-3 0 16,1 3 0 0,2-4-720-16,0 2-128 0,1-2-48 0,2-2 0 15,0 0-1344-15,1 0-272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10:16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3278 11055 0,'0'-4'976'0,"-1"1"-784"16,1-2-192-16,0 3 0 0,0 2 1056 0,0-2 160 15,-1-2 48-15,0 1 0 0,-1-4 1424 0,0 1 304 16,-1 0 48-16,1 4 16 0,-1 0-368 0,1 4-64 0,-1 1 0 15,2 3-16-15,0 3-1200 0,1 0-256 16,0 2-32-16,1 4-16 0,2-3-592 0,-1 4-112 0,1 0-16 0,0 0-16 16,2 3-112-16,0-3 0 0,0 2-16 0,0-1 0 15,0 1 0-15,1-2 0 0,0 4 0 0,1-1 0 16,-1-3-80-16,0 2-16 0,1 4 0 0,1-1 0 16,0-1-144-16,1 2 0 0,1 1 0 0,0-2 0 15,-3-1 0-15,2-2 0 0,-2-2 0 0,0 0 0 16,-1-1 0-16,0-1 0 0,-1-1 0 0,0-2 0 15,-3-4 0-15,1-1 0 0,-1-5 0 0,0 1 0 16,-2-2-128-16,0 0 128 0,-2-2 0 0,1 1 0 16,-3-2 0-16,1-3-144 0,-2 2 144 0,-3-2 0 15,2 0-144-15,-3 0 144 0,0 0 0 0,-1-1-144 16,-1 4 144-16,-3-3 0 0,2-1 0 0,-2-1 0 16,2 4 0-16,0-2 0 0,3 2 0 0,-1-2 0 15,0 0 0-15,0 2 0 0,1-2 0 0,2-3 0 16,-1 6 0-16,2-4 0 0,0 4 0 0,1-2 0 0,0 1 0 0,0 3 0 15,0 1 0-15,2 0 0 0,0 1 304 0,1 1-16 16,-1 2 0-16,1-1 0 0,0 3-32 0,2 1-16 16,0 2 0-16,2 1 0 0,-2-4-112 0,2 0-128 15,2 2 176-15,1 0-176 0,1 1 0 0,1 1 0 16,2-4 0-16,0 0 0 0,-1-2 0 0,2 0 0 16,-1-2 0-16,0 1 0 0,-9-3 0 0,0 0 0 15,0 0 0-15,37-2 0 0,-37 2 0 0,0 0 0 16,0 0 0-16,0 0 0 0,50-13 0 0,-50 13 0 15,0 0 0-15,0 0 0 0,0 0 0 0,49-14 0 0,-49 14 0 16,0 0 0-16,0 0 0 0,0 0 0 16,0 0 0-16,0 0 0 0,42-6 128 0,-39 6-128 0,1-3 144 0,-4 3-144 15,0 0 128-15,0 0-128 0,0 0 0 0,0 0 0 16,0 0 0-16,12-56 0 0,-12 56 0 16,3-44 0-16,-3 44-160 0,4-58-80 0,-4 58-16 0,6-67 0 31,-6 67-640-31,7-68-144 0</inkml:trace>
  <inkml:trace contextRef="#ctx0" brushRef="#br0" timeOffset="2548.59">1489 7823 10127 0,'-6'-3'896'0,"1"1"-704"0,2 0-192 0,1 2 0 15,0-2 800-15,1 2 128 0,-1-3 32 0,-2 0 0 16,0-1 1824-16,-2-1 368 0,1 0 80 0,0 0 16 15,2 1-480-15,0 1-80 0,2 3-32 0,0-3 0 16,1 3-1008-16,1 0-208 0,0 0-32 0,3 0-16 16,0 0-624-16,0 0-112 0,-4 0-16 0,0 0-16 0,0 0-208 0,0 0-32 15,0 0-16-15,52-2 0 0,-52 2-64 0,0 0-16 16,0 0 0-16,59-10 0 0,-59 10-112 0,0 0-32 16,50-10 0-16,-50 10 0 0,0 0-144 0,0 0 0 15,58-6 0-15,-58 6 0 0,0 0 0 0,0 0 0 16,50 2 0-16,-40 2 0 0,0-2 0 0,-3 2 0 15,0-1 0-15,0 0 0 0,-1 0 0 0,0 1 0 16,-1-3 0-16,0 1 0 16,0-2-736-16,-1-2-128 0,-1 1-32 0,-2 1-18176 0</inkml:trace>
  <inkml:trace contextRef="#ctx0" brushRef="#br0" timeOffset="2846.12">1680 7743 5519 0,'-1'4'496'0,"0"0"-496"0,1-2 0 0,0-2 0 16,0 0 3584-16,0 4 608 0,-1 2 128 0,-2 3 32 15,2 7 160-15,-1 0 32 0,-1 3 16 0,2-3 0 16,0-4-2688-16,-1 4-528 0,2-2-128 0,0 4 0 16,0-2-720-16,0 3-144 0,2-1-32 0,-1 0 0 15,1 3-176-15,0-3-144 0,0 5 192 0,2 0-192 16,-2 1 0-16,2-2 0 0,0 0 0 0,-1 2 0 0,1 3 0 0,0-4 0 15,-2 2 0-15,1-4 0 16,-1-1 0-16,1-4 0 0,-1-1 0 0,1-4 0 16,-1-3 0-16,-1-1 0 0,2-4-160 0,-2 0 160 15,0-3-496-15,-1 0-16 0,2-3-16 0,-2 0 0 16,-2-4-1056-16,2 0-208 0,-1-2-32 0,-1 1-9264 16,-2 0-1856-16</inkml:trace>
  <inkml:trace contextRef="#ctx0" brushRef="#br0" timeOffset="3146.42">1426 8364 13823 0,'0'3'608'0,"0"-2"128"0,1-1-592 0,0 2-144 16,0-2 0-16,1 0 0 0,-1 0 2704 0,3 3 512 0,1-3 112 0,3 1 0 15,3 2 272-15,2 0 48 0,-13-3 16 0,32 6 0 16,-32-6-2208-16,36 7-448 0,-36-7-96 0,38 6-16 16,-38-6-320-16,40 0-64 0,-40 0 0 0,0 0-16 15,57-6-176-15,-57 6-16 0,0 0-16 0,61-19 0 16,-61 19-160-16,0 0-128 0,50-14 192 0,-50 14-192 16,0 0 0-16,0 0 0 0,55-9 0 0,-55 9 0 15,0 0 0-15,0 0 0 0,46 0 0 0,-36 1 0 16,-1 1 0-16,-1 1 0 0,-1 0-160 0,-1-1 160 15,-1 3-960-15,-2-2-64 0,0 1 0 0,-1 1-17968 16</inkml:trace>
  <inkml:trace contextRef="#ctx0" brushRef="#br0" timeOffset="4261.1">2186 8057 19343 0,'0'0'1728'0,"0"0"-1392"16,0 0-336-16,0 0 0 0,-1 0 1776 0,1 0 272 15,0 0 64-15,0 0 16 0,1 0 320 0,2 0 64 0,0 0 16 0,2 0 0 16,3 0-1008-16,-2 0-208 0,-6 0-32 0,0 0-16 16,0 0-736-16,0 0-144 0,51-3-16 0,-51 3-16 15,0 0-160-15,0 0-16 0,0 0-16 0,50-4 0 16,-50 4-160-16,0 0 128 0,0 0-128 0,45 1 128 16,-39 2-128-16,0-3 0 0,0 0 0 0,-1 3 0 15,0-3 0-15,0 3 0 0,-1-3 0 0,0 1 0 31,1-1-448-31,-3 0 0 0,2-1-16 0,-2-2-11888 0,2 1-2384 0</inkml:trace>
  <inkml:trace contextRef="#ctx0" brushRef="#br0" timeOffset="4597.22">2225 8161 4607 0,'-3'2'400'0,"2"-2"-400"15,1 0 0-15,-1 0 0 0,1 0 1984 0,0 0 304 16,1 0 64-16,-1 0 16 0,1-2 1216 0,2 2 256 16,0 0 64-16,1-2 0 0,1 1-1040 0,-1 1-208 15,2 0-32-15,-1-3-16 0,1 3-1168 0,0 3-224 16,0-3-64-16,0 3 0 0,2-1-576 0,-2 0-112 15,-2 1-16-15,1 0-16 0,1 0-96 0,0-2-16 16,0 4 0-16,0-4 0 0,2 2-128 0,-2-3-16 0,0 2-16 0,-6-2 0 16,0 0-160-16,0 0 0 0,0 0 0 0,0 0 0 15,52-15 0-15,-52 15 0 0,0 0 0 0,0 0 0 16,0 0-272-16,0 0 16 0,0 0 0 0,51-6 0 31,-47 6-1088-31,-1 3-224 0</inkml:trace>
  <inkml:trace contextRef="#ctx0" brushRef="#br0" timeOffset="5295.42">3247 7457 21183 0,'-1'0'1888'0,"0"0"-1504"16,1 0-384-16,-2 0 0 0,2 0 1728 0,-1 2 256 15,1-2 64-15,-2 4 16 0,-1 2 480 0,1 4 80 16,-2-2 32-16,3 6 0 0,1 1-1504 0,0 1-320 16,1 4-48-16,2-2-16 0,-1 2-384 0,2 1-96 15,-1 1-16-15,1-2 0 0,0 1-112 0,1-1-32 16,0-2 0-16,0 1 0 0,0 1-128 0,1 0 0 0,-1 1 0 0,0-2 0 15,1 4 0-15,-1-2-176 16,-3-5 176-16,0-1-12576 16,0-2-2400-16</inkml:trace>
  <inkml:trace contextRef="#ctx0" brushRef="#br0" timeOffset="5578.23">2932 8004 22111 0,'5'9'976'16,"-1"-7"208"-16,-2 0-944 0,2 0-240 0,-2 1 0 0,2-2 0 16,1 1 2128-16,5 2 384 0,6 2 80 0,-16-6 16 15,54 13-656-15,-54-13-128 0,66 6-32 0,-66-6 0 0,64-3-960 0,-64 3-192 16,58-6-32-16,-58 6-16 0,57-10-288 0,-57 10-64 15,62-13-16-15,-62 13 0 0,58-13-224 0,-58 13 0 16,48-8 128-16,-48 8-128 0,0 0 0 0,52-4 0 16,-52 4 0-16,0 0 0 0,36 12 0 0,-26-8 0 15,-1 2 0-15,-2 0 0 0,0 1 0 0,0-1-128 16,-2 0 128-16,-2-2-18208 16</inkml:trace>
  <inkml:trace contextRef="#ctx0" brushRef="#br0" timeOffset="6360.82">2822 8655 17503 0,'0'2'768'0,"0"-1"176"0,1 2-752 0,-1-3-192 0,0 0 0 0,0 0 0 16,1 2 2112-16,1 2 384 0,0 0 64 0,0 2 32 15,3 4 384-15,-1 5 80 0,1-2 16 0,1 6 0 16,-1-3-1840-16,0 3-352 0,1 0-80 0,-1 2-16 0,1 2-480 0,1 1-112 15,0 0 0-15,-1 1-16 0,2-1-176 0,-1-1 0 16,0 0 0-16,1 1 0 0,-1-2 0 0,0-5 0 16,0 2 0-16,-1-3 0 0,0-4 0 0,0-2 0 15,1-4 0-15,-2-1 0 0,0-4 0 0,-2-2 0 16,1-1 0-16,0-5 0 0,-4 7 0 0,0 0 0 16,0 0-144-16,15-54 144 0,-15 54 0 0,7-47 0 15,-7 47 0-15,6-53 0 0,-6 53 0 0,8-64 0 16,-5 29 0-16,-2 0 0 0,2 1 0 0,-2 2 0 15,-1 1 0-15,0 0 0 0,-1 5 0 0,-2 0 128 16,1 1-128-16,-2 3 0 0,1 1 0 0,-1 3 128 16,-1 2-128-16,0 4 0 0,1 3 128 0,1-1-128 15,-1 4 0-15,1 3 0 0,1-2 128 0,2 3-128 0,-1 0 0 0,2 2 144 16,0 0-16-16,0 0 0 0,1 0 0 0,0 0 0 16,4 0-128-16,3 2 160 0,0-2-160 0,-9 0 160 15,0 0-160-15,33 7 160 0,-33-7-160 0,0 0 160 16,46 6-160-16,-46-6 0 0,36 3 0 0,-36-3 128 15,39 3-128-15,-39-3 0 0,46-3 0 0,-46 3 0 16,49-6 0-16,-49 6 0 0,0 0 0 0,73-19 0 16,-73 19 0-16,51-19 0 0,-51 19 0 0,50-22 0 15,-50 22 0-15,0 0 0 0,66-31 0 0,-66 31 0 16,0 0 0-16,52-26 0 0,-52 26 0 0,0 0 0 16,0 0 0-16,0 0 0 0,0 0 0 0,0 0 0 15,50-16 0-15,-49 16 0 0,0 1 0 0,0 1 0 16,1 2 0-16,-1-1 0 0,0 0 0 0,-1 1 0 15,1 1 0-15,1 1 128 0,-2 2-128 0,0-2 0 16,0 0 208-16,0 0-32 0,-2 2-16 0,2 0 0 0,0 5-160 0,-1-4 192 16,1 1-192-16,0 2 192 0,-1-3-192 0,1 1 0 15,0-4 0-15,0 1 0 0,-1-1 0 0,1 0 0 16,-2-2 0-16,2-2 0 0,0 2 0 0,0-4 0 16,0 0 0-16,0 0 0 15,-1-3-464-15,1 2-32 0,-1-1 0 0,0-2-18544 0</inkml:trace>
  <inkml:trace contextRef="#ctx0" brushRef="#br0" timeOffset="6948.54">3236 8731 15663 0,'-6'3'688'0,"2"-3"144"0,0 0-656 0,2 2-176 0,1-2 0 0,0 0 0 16,1 0 2240-16,-3 0 432 0,1 0 80 0,-1 0 0 16,1-2 16-16,0-1 0 0,2 2 0 0,2-1 0 15,0-2-1472-15,1 0-288 0,2-2-64 0,-5 6-16 16,0 0-272-16,0 0-48 0,0 0-16 0,0 0 0 0,0 0-272 0,56-12-48 15,-44 15-16-15,-1 0 0 16,-3 1-128-16,2-1-128 0,1 4 192 0,0 1-192 16,-1-2 0-16,-1 4 0 0,1 0 0 0,-3-1 0 0,1 1 0 0,-2 0 0 15,-1 2 0-15,0 0 0 0,-3-2 0 0,0 3 0 16,-1-4 0-16,-1 1 0 0,0 2-176 0,-3-3-32 16,1 7-16-16,-3-3 0 0,2-1-144 0,-3 2-16 15,0-2-16-15,-3 4 0 16,1-1-64-16,-2-1-16 0,0-2 0 0,0 2 0 0,-2 1 192 0,-2-3 32 0,0-5 16 0,2-1 0 15,1-1 240-15,0-5 0 16,1 0 0-16,3-2 0 0,-1-2 192 0,2-4 0 16,2 0-16-16,1 2 0 0,0-3 320 0,3-1 64 15,-1 4 16-15,1-2 0 0,2 0-192 0,0 0-48 16,1 0 0-16,2 2 0 0,-1 0-64 0,1 1-16 0,0 1 0 0,2 2 0 16,1 0-16-16,-1-1-16 0,3 3 0 0,-1-3 0 15,-2 3-96-15,3 0 0 0,1 3-128 0,1-3 192 16,0 1-192-16,0 1 128 0,0 2-128 0,1 0 0 15,0 1 0-15,-2-2 0 0,2 1 0 0,-3 1 0 16,-1-1 0-16,0 2 0 0,0-2 0 0,-2 2 0 16,-1-2 0-16,-1 1 0 0,-1-4 0 0,0 2 0 31,-1-1-336-31,0-1-64 0,-1 1-16 0,1-4-12256 0,1 2-2432 0</inkml:trace>
  <inkml:trace contextRef="#ctx0" brushRef="#br0" timeOffset="7178.67">3584 8799 17615 0,'-2'8'384'0,"2"-4"64"0,0-2 32 0,2 1 32 0,-2 0-512 0,1 0 0 16,-1 0 0-16,2 4 0 0,1 0 3648 0,-1 5 608 15,2 3 128-15,-2-1 32 0,1 1-2000 0,-2-3-400 16,0 0-80-16,1 0-16 0,-1-1-1344 0,-1-1-256 15,1-1-64-15,0 0-16 0,0-3-240 0,1 2 128 16,-1-5-128-16,0 0 0 0,0-1 0 0,1 0 0 16,-1-2 0-16,1-4-12272 15,1 1-2432-15</inkml:trace>
  <inkml:trace contextRef="#ctx0" brushRef="#br0" timeOffset="7380.52">3678 8828 9215 0,'1'6'816'0,"0"-2"-656"0,0-1-160 0,-1 0 0 16,0 1 3056-16,1 2 576 0,1 3 112 0,0 7 32 16,1 6 352-16,0 0 80 0,1 0 16 0,0 1 0 15,1-4-2592-15,-2-1-512 0,2-2-96 0,0-3-32 16,-1 0-624-16,1-5-128 0,-1 2-32 0,1-3 0 16,-2-4-208-16,1 0 0 0,-1-2 0 0,-1-1 0 15,0-4 0-15,1 1-192 0,-3-7 48 0,0-2-12320 16,0 12-2448-16</inkml:trace>
  <inkml:trace contextRef="#ctx0" brushRef="#br0" timeOffset="7594.31">3436 8734 17503 0,'-1'2'1552'0,"1"2"-1232"16,0-4-320-16,1 0 0 0,1 3 2976 0,-1-3 544 15,1 1 96-15,1 4 32 0,3-2-688 0,1-1-128 16,-7-2-16-16,0 0-16 0,40 0-1840 0,-40 0-352 16,0 0-80-16,53-14-16 0,-53 14-256 0,0 0-64 15,67-26-16-15,-67 26 0 0,0 0-176 0,63-27 0 16,-63 27 0-16,0 0 0 0,68-30 0 0,-68 30 0 16,0 0-192-16,61-24-12560 0,-61 24-2528 15</inkml:trace>
  <inkml:trace contextRef="#ctx0" brushRef="#br0" timeOffset="8733.95">4139 9451 17503 0,'0'6'1552'0,"0"-4"-1232"16,1 0-320-16,0-2 0 0,-1 3 1536 0,1-3 256 15,2 3 64-15,1 1 0 0,2 2 496 0,1-3 96 16,2-2 32-16,-9-1 0 0,0 0-784 0,0 0-160 0,51-29-16 0,-51 29-16 15,0 0-640-15,54-58-128 0,-54 58-32 0,42-59 0 16,-42 59-304-16,41-63-64 0,-41 63-16 0,41-74 0 16,-41 74-128-16,37-88-48 0,-22 38 0 0,-2 2 0 15,1-3-16-15,-3 3 0 0,-2-2 0 0,-3 3 0 16,-1 2 64-16,-4 2 0 0,-2 7 0 0,-1-1 0 16,-4 0 112-16,-2 2 16 0,-5-1 16 0,-3 4 0 15,0 1 0-15,-2 0 0 0,-1 5 0 0,2 2 0 16,-2 0-160-16,-1-1-48 0,-1-1 0 0,-2 2 0 15,-1-4-128-15,1 2 0 0,1-2 0 0,-2-3 0 16,2-1 0-16,1 0 0 0,6 6 0 0,-1-3 0 16,1-4 0-16,0 3 0 0,3 2 0 0,0-1 0 0,-1 1-128 0,2 3 128 15,0-1 0-15,-1 2 0 0,2-1 0 0,0 1 0 16,0 3 0-16,1-1 0 0,2 2 0 0,1-1 0 16,-1 1 0-16,4 2 0 0,1-2 0 0,1 2 0 15,1 18 0-15,4-35 0 0,-4 35 0 0,0 0 0 16,16-56 0-16,-16 56 0 0,0 0 0 0,27-55 0 15,-27 55 0-15,0 0 0 0,36-47 0 0,-36 47 0 16,0 0 0-16,40-41 0 0,-40 41 0 0,0 0 0 16,0 0 0-16,53-35 0 0,-53 35 0 0,0 0 0 15,0 0 0-15,62-22 0 0,-62 22 0 0,0 0-176 16,60-15 176-16,-60 15-192 16,0 0-256-16,61-14-64 0,-61 14-16 0,0 0 0 15,64-22-336-15,-64 22-64 0,0 0-16 0,55-22-17824 0</inkml:trace>
  <inkml:trace contextRef="#ctx0" brushRef="#br0" timeOffset="9161.69">4458 9464 13823 0,'-5'0'608'0,"1"0"128"0,2 0-592 0,0 0-144 16,1 0 0-16,0 0 0 0,1 0 2144 0,-1 0 400 16,1-3 80-16,-2 3 0 0,2-2 512 0,3 0 112 15,1 2 16-15,-1 0 0 0,4 0-1424 0,0 2-288 16,2-2-48-16,0 2-16 0,3 2-752 0,-1 1-160 16,2-2-16-16,0 0-16 0,-2 2-224 0,1 0-32 15,1-2-16-15,0 4 0 0,0-4-144 0,-1 2-128 16,-1-1 144-16,0-2-144 0,0 2 0 0,-2-3 0 15,-2 2 0-15,1-1 0 0,2 0-288 0,0 0-48 0,4 1-16 0,-14-3-18656 16</inkml:trace>
  <inkml:trace contextRef="#ctx0" brushRef="#br0" timeOffset="9727.49">4970 9477 14735 0,'1'3'1312'15,"0"-3"-1056"-15,0 0-256 0,-1 0 0 16,0 0 2000-16,0 0 352 0,2 0 64 0,-1 1 16 16,1 0 704-16,-2 0 160 0,2 2 32 0,-2-3 0 15,1 1-1728-15,-1 1-320 0,-1 1-80 0,-1 1-16 16,1-2-672-16,-1 4-144 0,-2 0-32 0,1 2 0 0,0 2-144 0,-2-2-48 16,1 5 0-16,-2-1 0 0,1 2-144 0,-1-2 0 15,-2 4 144-15,1-3-144 0,-2 0 0 0,1 2 0 16,-1-5 0-16,-1 2 0 0,1-3 0 0,-2-2 0 15,1 0 0-15,-1-1 0 0,0-4 0 0,0-2 0 16,1 0 0-16,0-2-128 0,2-2 128 0,-1-1 0 16,2-1 0-16,0-2 0 0,2 2 0 0,2-4 0 15,-1-2 0-15,3 0 0 0,1-1 0 0,0 13 0 16,0 0 0-16,0 0 0 0,17-50 0 0,-17 50 0 16,0 0 0-16,0 0 0 0,0 0 0 0,45-42 0 15,-45 42 0-15,0 0 0 0,0 0 0 0,51-9 0 16,-36 15 0-16,0 0-128 0,0 0 128 0,0 4 0 15,1 3 0-15,-2-1 0 0,-1 0 0 0,2 2 0 0,-1-2 0 16,-1 1 0-16,1-1 0 0,-1-2 0 0,1-3 0 0,-2 2 0 16,1-5 0-16,-2 1 0 0,0-4 0 0,-11-1 128 15,0 0-128-15,0 0 0 0,0 0 0 0,0 0 0 16,53-22 0-16,-53 22 0 0,0 0 0 0,0 0 0 16,29-58 0-16,-29 58 0 0,0 0 0 0,7-52 0 15,-7 52 0-15,-1-30 0 0,-2 15 0 0,1 2 0 16,-3 0 0-16,-1 0 0 0,-1 0 0 0,-2-2 0 15,-1 6 0-15,-1-4 0 0,-1 3 0 0,-1 4 0 16,-1-3 0-16,1 3 128 0,-2 1-128 0,0 4 128 16,1 0 0-16,1 3 0 0,-1 2 0 0,2 2 0 15,1 0-128-15,-2 1 176 0,2-3-176 0,1 3 192 16,0-2-192-16,3-2 0 0,1-3 0 0,0 0 0 0,2-3-128 16,0-6-64-16,2-1-16 0,0-5-18480 15</inkml:trace>
  <inkml:trace contextRef="#ctx0" brushRef="#br0" timeOffset="10795.22">4889 7330 19343 0,'2'0'1728'0,"-2"0"-1392"0,0 3-336 0,0-3 0 16,0 1 1888-16,0 2 304 0,1 0 64 0,-1 3 16 16,1 3 464-16,0 1 80 0,-1 2 32 0,-1-2 0 15,1 3-1632-15,-2-3-320 0,-1 2-64 0,-1 0 0 16,-2 2-576-16,-1 1-96 0,-1-2-32 0,0 2 0 15,-1-3-128-15,-2 1 0 0,-3 3 144 0,-1-6-144 16,2 0 0-16,-1-2 0 0,-1-1 0 0,1-4 0 16,-2-3 0-16,1-2 0 0,0 1 0 0,2-6 0 15,2-1 0-15,1-2 0 0,2 1 0 0,2-1 0 16,-1-2 0-16,4 2 0 0,0 0 0 0,1-2 0 16,2 2 0-16,0 0 0 0,0 1 0 0,1-1 0 15,1 1 0-15,-2 9 0 0,0 0 0 0,0 0 0 0,0 0 0 0,24-47 0 16,-24 47 0-16,0 0 0 0,0 0 0 0,0 0 0 15,0 0 0-15,51-34 0 0,-51 34 0 0,0 0 0 16,0 0 0-16,0 0 0 0,54 0 0 0,-43 6 0 16,2 3 0-16,-4 0 0 0,1-3 0 0,0 5 0 15,4 4 0-15,-2-2 0 0,2 2 0 0,-1 1 144 16,4-1-144-16,-3-1 0 0,0-2 128 0,0 0-128 16,-1-4 0-16,1 1 0 0,-14-9 0 0,27 12 0 15,-27-12 0-15,0 0 0 0,0 0 0 0,58 0 0 16,-58 0 0-16,0 0 0 0,0 0 0 0,52-27 0 15,-52 27 0-15,0 0 0 0,0 0 0 0,51-52 0 16,-51 52 0-16,0 0 0 0,29-51-224 0,-29 51-48 0,0 0-16 16,15-52 0-1,-14 39-336-15,-2-2-64 0,-2 4-16 0,-4-1 0 0,-1 5 704 0,-2-2 0 0,-1 3 0 0,-3 2 0 16,0-2 624-16,-4 5 48 0,1-1 16 0,-1 2 0 16,1 2-176-16,-3 2-16 0,-1 2-16 0,-1 4 0 15,2 0-96-15,0 2 0 0,-1 0-16 0,4 1 0 16,1-3-144-16,2-3-32 0,2 2 0 0,3-3 0 15,3 0-192-15,2-2 0 0,3-2 0 0,1 1 0 16,1-2 0-16,2-1-160 0,3 0 0 0,-6 0-12912 16,0 0-2592-16</inkml:trace>
  <inkml:trace contextRef="#ctx0" brushRef="#br0" timeOffset="11894.08">5458 8948 11055 0,'0'1'976'0,"1"-1"-784"0,1 0-192 0,-1 0 0 16,0 3 1712-16,2-3 288 0,-1 3 64 0,4 0 16 15,3 0 1008-15,2 4 208 0,3-1 32 0,-1-4 16 16,-13-2-944-16,0 0-192 0,47 8-32 0,-47-8-16 16,0 0-1200-16,0 0-256 0,64-20-32 0,-64 20-16 15,0 0-400-15,44-43-96 0,-44 43-16 0,0 0 0 16,37-55-144-16,-37 55 0 0,0 0 0 0,25-60 128 0,-25 60-128 0,0 0 0 15,13-56 0-15,-13 56 0 0,4-35 0 0,-5 18 0 16,-1 0 0-16,0-1 0 0,-3 4 0 0,-1-2 0 16,-2-1 0-16,0 1 0 0,-1 4 0 0,-1 0 0 15,-1 2 0-15,-1 1 0 0,1 5 0 0,-2 1 0 16,-2 0 0-16,-1 3 0 0,1 0 160 0,-2 4-160 16,-3 1 192-16,1 2-192 0,1 3 224 0,2 1-64 15,1 3-16-15,3-2 0 0,-2 7 32 0,5 1 0 16,0-2 0-16,3 2 0 0,2 1-16 0,3 1 0 15,2-2 0-15,1 1 0 0,3 1-32 0,4-2 0 16,1 1 0-16,2-1 0 0,1 0-128 0,1 1 0 16,5-3 0-16,-2-2 128 0,1-3-128 0,0 0 0 15,4 0 0-15,2-3 0 0,-1-2 0 0,-23-8 0 0,51 6 0 16,-51-6 0-16,51 0 0 0,-51 0 0 0,52-8 0 16,-52 8 0-16,52-16 0 0,-52 16 0 0,0 0 0 15,63-26 0-15,-63 26 0 0,0 0 0 0,0 0 0 0,55-35 0 31,-55 35-576-31,0 0-64 0,0 0 0 0,29-47-18240 0</inkml:trace>
  <inkml:trace contextRef="#ctx0" brushRef="#br0" timeOffset="12194.98">5744 8101 14735 0,'-5'1'640'0,"2"-1"160"0,2 0-640 0,1 0-160 16,0 0 0-16,0 0 0 0,1 0 2336 0,2 0 432 15,1-1 96-15,0 1 16 0,-4 0 704 0,0 0 160 16,0 0 32-16,0 0 0 0,51-11-2432 0,-51 11-464 0,0 0-112 0,0 0 0 15,52-10-496-15,-52 10-80 16,0 0-32-16,0 0 0 0,64-10-160 0,-64 10 0 16,0 0 0-16,0 0 0 0,57-9 0 0,-57 9 0 15,0 0 0-15,0 0-18688 0</inkml:trace>
  <inkml:trace contextRef="#ctx0" brushRef="#br0" timeOffset="13563.08">6644 7526 2751 0,'-6'0'256'0,"2"0"-256"15,0-3 0-15,2 3 0 0,1-2 2512 0,-1 1 464 16,2 1 96-16,-2-3 0 0,1-1 960 0,-3 1 176 15,2-2 32-15,0-1 16 0,1-1-1792 0,1 2-352 16,0 5-80-16,0 0-16 0,0 0-1024 0,0 0-208 16,0 0-32-16,0 0-16 0,0 0-224 0,0 0-32 15,35-43-16-15,-35 43 0 0,0 0-208 0,0 0-64 16,0 0 0-16,0 0 0 0,0 0-192 0,48-13 128 16,-48 13-128-16,0 0 0 0,0 0 0 0,0 0 0 15,38 6 0-15,-32-3 0 0,1 1 0 0,-2 2 0 0,-2 1 0 0,0-1 0 16,-1 0 0-16,-1 0 0 0,-1 0 0 0,0 2 0 15,-1 0-176-15,-1 0 32 0,-1 0 0 0,-3 0 0 16,2-2 144-16,-1-1-192 0,0 1 192 0,-1-2-192 16,0 0 192-16,-1-1 0 0,-2 2 0 0,-2-1 0 15,2-2 0-15,1 2 0 0,0-1 0 0,3-3 0 16,2 0 0-16,0 1 0 0,2-1 0 0,1 0 0 16,0 0 128-16,2-1-128 0,0 1 160 0,1 0-160 15,1-3 160-15,-4 3-160 0,0 0 160 0,0 0-160 16,0 0 128-16,0 0-128 0,0 0 0 0,0 0 0 0,49-9 0 0,-49 9 128 15,0 0-128-15,0 0 0 16,47 5 0-16,-35 2 0 0,-1-1 0 0,-3-1 0 16,1 1 0-16,-2-1-128 0,0 1 128 0,-2 0-18416 15</inkml:trace>
  <inkml:trace contextRef="#ctx0" brushRef="#br0" timeOffset="13895.09">6309 8104 11967 0,'-1'3'1072'0,"-1"1"-864"0,2-4-208 0,0 0 0 16,0 1 2768-16,0-1 512 15,0 2 112-15,0 2 0 0,2 1-304 0,0-1-64 0,3-4-16 0,1 0 0 16,-6 0-1536-16,0 0-320 0,0 0-64 0,60-16-16 16,-60 16-400-16,0 0-80 0,70-32-16 0,-70 32 0 15,59-25-224-15,-59 25-48 0,57-25-16 0,-57 25 0 16,49-20-96-16,-49 20-32 0,0 0 0 0,59-22 0 16,-59 22-160-16,0 0 128 0,0 0-128 0,53-17 128 15,-53 17-128-15,0 0 0 0,0 0 0 0,0 0 0 16,0 0 0-16,0 0 0 0,0 0 0 0,0 0 0 15,0 0-768-15,0 0-64 0</inkml:trace>
  <inkml:trace contextRef="#ctx0" brushRef="#br0" timeOffset="14927.78">6541 8295 4607 0,'-3'2'192'0,"1"1"64"0,1-3-256 0,0 0 0 16,0 0 0-16,1 0 0 0,0 0 1344 0,-2 1 240 15,1 2 32-15,0-3 16 0,0 1 128 0,0 1 32 16,1 1 0-16,-3 0 0 0,2 4-640 0,0-4-112 16,-2 2-16-16,-1 0-16 0,1 1 464 0,-2 1 112 0,0 1 16 0,1-2 0 15,0 1-160-15,-1-4-32 0,3 4 0 0,-1-5 0 16,3-1-432-16,-1 2-80 0,1-3-32 0,-1 0 0 15,2 0-416-15,-1 0-96 0,1 0-16 0,-1-3 0 16,2 3-336-16,0-1 0 0,-1 1 0 0,1-2-128 16,-2-1 128-16,1 2 0 0,0 1-144 0,-1 0 144 15,1-3 0-15,-1 1 0 0,0 1 0 0,0 1 0 16,0-3 0-16,0 3 0 0,0 0 0 0,-1 0 0 16,1 0 0-16,0-2 0 0,0 2 0 0,0 0 0 15,0-2 0-15,0 2 128 0,1 0-128 0,-1 0 128 16,2 0-128-16,-1 0 0 0,0-2 0 0,0 2 0 15,1-1-144-15,0 1 144 0,-1 0 0 0,2-3 0 16,-1 3-144-16,1-2 144 0,-2 1 0 0,1-2-144 16,1 1-176-16,-2 0-48 0,2 0 0 0,-2-1 0 15,0 2-1248-15,-1 1-256 0,1-2-48 0,-1 2-16 16,2 0-96-16,-1-3-16 0,-1 3 0 0,0 0 0 16,0 0 1072-16,-1 0 208 0,-1 3 32 0,1-3 16 0,1 2 720 0,-1-1 0 15,0 2 0-15,1-1 160 0,-2-2-160 0,2 0 192 16,0 0-192-16,-1 0 192 0,1 0-192 0,0 0 0 15,0 0 0-15,1-2 0 0,-1 2 0 0,0-4 0 16,0 2 0-16,0 2 0 0,0-4 0 0,0 4 0 16,0-4 0-16,0 4 0 0,-1-2 0 0,1 2 0 15,-1-3 0-15,1 2 128 0,-1 1 272 0,-1-2 48 16,2 2 16-16,0 0 0 0,-1 0 480 0,1 0 80 16,0-3 32-16,0 3 0 0,0-1-544 0,1 1-96 15,1-3-32-15,0 1 0 0,-1 1-144 0,2-3-48 16,-2 2 0-16,0-2 0 0,2 1 16 0,-1 0 0 15,1 0 0-15,-3 3 0 0,0 0 112 0,0 0 0 16,0 0 16-16,0 0 0 0,0 0 448 0,0 0 96 0,0 0 16 0,29-48 0 16,-29 48 320-16,0 0 64 0,0 0 0 0,0 0 16 15,0 0-128-15,0 0-16 0,37-37-16 0,-37 37 0 16,0 0-576-16,0 0-112 0,0 0-32 0,0 0 0 16,0 0-240-16,51-29-48 0,-51 29-128 0,0 0 192 15,0 0-192-15,0 0 0 0,40 7 128 0,-33-5-128 16,-1 3 0-16,1 0 0 0,0 2 0 0,-1 2 0 15,2 0 0-15,-2 1 0 0,0 2 0 0,-1-1 0 16,-1 0 0-16,-2 2 0 0,1-2 0 0,-2 1 0 16,-1 0 0-16,-1-2 0 0,-1 3 0 0,-1-1 0 15,0 0 0-15,-2 1 0 0,0 0 0 0,-1 2 0 0,0-2 0 0,-2 0 0 16,1 0 0-16,-2-1 0 0,1 0-256 16,-1-2 0-16,-1 0 0 0,0-1 0 15,0-3-384-15,0 1-64 0,3-4 0 0,-3 1-16 0,0-2 272 0,-1-2 48 16,2 0 16-16,2-2 0 0,1-2 384 0,1-2 0 15,0-1 0-15,3 1 0 0,-1-2 144 0,3 0 64 16,0 8 16-16,0 0 0 0,0 0 352 0,0 0 64 16,0 0 0-16,20-44 16 0,-20 44-192 0,0 0-32 15,0 0-16-15,0 0 0 0,0 0-144 0,53-29-16 16,-53 29-16-16,0 0 0 0,0 0 0 0,43 2 0 16,-43-2 0-16,0 0 0 0,36 8-96 0,-36-8-16 15,25 6 0-15,-13 1 0 0,1-4-128 0,-2 1 0 16,-3 1 144-16,0-1-144 0,-1-1 0 0,-1 1 0 0,-1 1 0 0,0-4 0 15,0 2 0-15,-2-1 0 0,-2-2 0 0,0 0 0 32,0-2-352-32,1-1-96 0,-1-1 0 0,3-2-18320 0</inkml:trace>
  <inkml:trace contextRef="#ctx0" brushRef="#br0" timeOffset="15662.25">7268 8872 1839 0,'-3'-6'160'0,"-1"0"-160"15,2 2 0-15,-1-1 0 0,2 5 2928 0,0-1 544 0,-2-1 112 0,-2-2 32 16,-1-2 320-16,-4-3 64 15,-1 2 16-15,1 2 0 0,1 4-1376 0,1-2-272 0,-1 3-48 0,2 3-16 16,-2 3-1232-16,2 0-256 0,-1 4-48 0,0 0-16 16,0 2-432-16,1 0-96 0,1 4-16 0,-1 1 0 15,4-1-208-15,-1 2 0 0,3-2 128 0,-1 3-128 16,4-3 0-16,-2 0 0 0,2-1 0 0,2-4 0 16,1 0 0-16,0-5 0 0,2 0 0 0,1-4 0 15,-1 0-160-15,-7-2 160 0,0 0-128 0,0 0 128 16,45-16-304-16,-45 16 32 0,0 0 0 0,43-47 0 15,-43 47 0-15,32-51 0 0,-32 51 0 0,28-63 0 16,-28 63-64-16,21-60-16 0,-21 60 0 0,14-63 0 16,-14 63-224-1,6-60-32-15,-6 60-16 0,3-76 0 0,-5 35 192 0,0 0 48 0,-3 3 0 0,-1-1 0 16,0 6 32-16,-3 1 16 0,0 3 0 0,1 3 0 16,-1 5 336-16,0 5 0 0,1 6 0 0,0 1 0 0,2 4 0 15,0 3 240-15,2 2-16 0,-1 0 0 16,3 4 896-16,-1 0 176 0,2 1 48 0,1 2 0 0,0 2-496 0,1 3-80 15,1 2-32-15,0-2 0 0,1 4-464 0,-1 0-80 16,2 3-32-16,-1 1 0 0,1-2 48 0,0 7 16 16,1 0 0-16,1 4 0 0,0 2-80 15,2 0-16-15,-1 1 0 0,0-6 0 0,-2-4-128 0,2 3 128 16,0 6-128-16,2 4 128 0,-1 1-128 0,-2-4 0 16,1 1 144-16,-4-7-144 0,4 0 0 0,-3-4 0 15,3-3 0-15,-2-4 128 0,1-3-128 0,-1-4 0 16,0-2 0-16,0-3 0 0,0 0-176 0,-3-3 176 15,1 0-208-15,-1-3 80 16,0 0-768-16,2-5-128 0,-4 8-48 0,0 0-16848 0</inkml:trace>
  <inkml:trace contextRef="#ctx0" brushRef="#br0" timeOffset="31664.88">7511 8772 5519 0,'0'-3'496'0,"0"0"-496"0,-1 2 0 0,1-2 0 16,0 3 448-16,-2-3 0 0,2-4 0 0,-1 1 0 16,1 6 464-16,0 0 96 0,-4-32 16 0,4 30 0 15,0-1 496-15,0 2 96 0,0-2 32 0,2 3 0 16,-1 3 1104-16,0 1 240 0,3 2 32 0,-2-2 16 15,1 2-144-15,0-4-16 0,1 4-16 0,1 1 0 16,0-4-1520-16,1 1-288 0,3 5-64 0,1-2-16 16,2 2-480-16,-2 1-112 0,1-2 0 0,0 0-16 15,-1 0-112-15,0 2 0 0,0-1-16 0,0 1 0 16,0 0-112-16,-3-2-128 0,2 2 176 0,-2 0-176 16,-1-1 0-16,1-2 0 0,-1 6 0 0,1-4 0 0,1 4 0 0,-3-5 0 15,0-1 0-15,-2 0 0 0,2 2 0 16,0 1 0-16,0-3-144 0,0 2 144 15,0-3-672-15,-1-2-48 0,-1 1-16 0,-1-2-17952 16</inkml:trace>
  <inkml:trace contextRef="#ctx0" brushRef="#br0" timeOffset="31898.34">7583 9031 9215 0,'-5'6'192'0,"1"-2"64"0,1-2 0 0,1 2 0 0,1-4-256 0,-1 0 0 0,2 2 0 0,-1-2 0 16,-1 4 2528-16,-1-4 464 0,3 0 80 0,2 0 32 16,0-3 224-16,-2 3 32 0,0 0 16 0,0 0 0 15,0 0-1072-15,42-58-192 0,-42 58-64 0,0 0 0 16,42-69-992-16,-42 69-208 0,31-53-32 0,-31 53-16 16,27-51-368-16,-27 51-80 0,0 0-16 0,34-57 0 15,-34 57-336-15,0 0 0 0,0 0 0 0,0 0 128 16,35-42-128-16,-35 42 0 0,0 0 0 0,0 0 0 15,0 0-352-15,0 0-32 0,0 0-16 0,21-53-18768 16</inkml:trace>
  <inkml:trace contextRef="#ctx0" brushRef="#br0" timeOffset="32614.12">6394 7715 13823 0,'0'-3'1216'0,"0"3"-960"16,1 0-256-16,-1 0 0 0,2 0 1792 0,-1 0 304 16,1 0 64-16,1 3 16 0,2-3 896 0,1 1 176 15,1 2 32-15,1 0 16 0,-2 4-1056 0,1-1-192 16,0 0-64-16,-1 0 0 0,-1 0-1136 0,0 2-224 15,-2-2-48-15,2 0-16 0,-1 0-176 0,0 3-16 16,1-3-16-16,-2 0 0 0,2 2-192 0,0-2-32 16,0 0-128-16,0 1 192 0,0 2-192 0,1 1 0 0,1 0 0 0,-1 1 0 15,0-1 0-15,-1-1 0 0,0 0 0 0,0-1 0 16,-2 1-240-16,1 0 64 0,0 0 16 0,0-5 0 31,-2 0-560-31,-1-1-112 0,2 0-32 0,-2-3-17648 0</inkml:trace>
  <inkml:trace contextRef="#ctx0" brushRef="#br0" timeOffset="32917.12">6409 7962 15663 0,'-1'3'688'0,"0"-3"144"0,1 1-656 0,0-1-176 16,0 0 0-16,0 0 0 0,0 0 2368 0,1 0 448 15,0 0 96-15,3-1 16 0,1-4 80 0,-5 5 32 16,0 0 0-16,0 0 0 0,0 0-1568 0,39-51-320 16,-39 51-64-16,0 0-16 0,34-48-544 0,-34 48-96 15,0 0-32-15,32-47 0 0,-32 47-80 0,0 0-32 16,0 0 0-16,37-48 0 0,-37 48-96 0,0 0-32 16,0 0 0-16,0 0 0 0,36-44-160 0,-36 44 0 15,0 0 144-15,0 0-144 0,0 0 0 0,0 0 0 16,29-48 0-16,-29 48 0 0,0 0-352 0,0 0-32 15,0 0-16-15,0 0 0 16,0 0-1136-16,0 0-240 0,0 0-32 0,8-43-15344 0</inkml:trace>
  <inkml:trace contextRef="#ctx0" brushRef="#br0" timeOffset="33831.01">8767 8557 21183 0,'3'0'1888'0,"-1"0"-1504"0,1 0-384 16,-1 0 0-16,2 0 1856 0,1 3 288 0,5-3 64 0,-10 0 16 15,40 3 528-15,-11 1 128 0,-1 1 0 0,-5 1 16 16,-23-6-1680-16,28 4-352 0,-11 2-64 0,2 0-16 15,-2 0-416-15,-17-6-96 0,35 7-16 0,-35-7 0 16,0 0-256-16,44 0 0 0,-44 0 0 0,0 0 0 16,0 0 0-16,0 0-144 0,0 0 16 0,47-34 0 15,-47 34-832-15,0 0-176 0,0 0-16 0,0 0-16768 16</inkml:trace>
  <inkml:trace contextRef="#ctx0" brushRef="#br0" timeOffset="34050.47">8820 8677 13823 0,'0'0'1216'0,"2"3"-960"15,-2-3-256-15,1 0 0 0,0 0 3456 0,0 1 656 16,2 1 128-16,2 4 32 0,2-2-800 0,2 2-144 16,2 0-48-16,0-2 0 0,1 1-2128 0,2-1-448 15,-14-4-64-15,0 0-32 0,42 0-336 0,-42 0-64 16,0 0-16-16,52-9 0 0,-52 9-192 0,0 0 0 15,51-12 0-15,-51 12 0 0,0 0 0 0,0 0 0 16,60-11 0-16,-60 11-160 16,0 0-448-16,52-6-96 0</inkml:trace>
  <inkml:trace contextRef="#ctx0" brushRef="#br0" timeOffset="34436.78">9227 8370 11967 0,'-2'0'1072'0,"-1"0"-864"0,3 0-208 0,0 0 0 16,0 0 2848-16,0 0 528 0,0 0 96 0,1 0 32 16,1 0 32-16,1 0 16 0,2 0 0 0,3 0 0 15,0 3-1760-15,2-3-368 0,1 1-64 0,-1 2-16 16,-1 0-640-16,1 2-144 0,3 3-32 0,2-2 0 16,0 2 624-16,0 2 128 0,1 0 32 0,-1-1 0 15,0-2-1792-15,-2 2-352 0,1 1-80 0,0 0-16 16,0-2 752-16,1 2 176 0,0-1 0 0,-3 1 0 15,1-4 0-15,-5 0 0 0,0-2 0 0,-1 2 0 0,1-2 0 0,-2 2 0 16,0-2 0-16,-2 1 0 0,-1-2 0 0,-1 1 0 16,-1 2 0-16,-2 0 0 0,-2-2 0 0,1 2 208 15,-2 3-32-15,-2-3-16 0,-3 4 112 0,-2 2 32 16,0-2 0-16,-1 3 0 0,-1-3-144 0,1-2-32 16,2 2 0-16,-2 0 0 0,-4 2-128 0,-1-2 0 15,1 3 0-15,2-1 128 0,-3-2-128 0,4 2 0 16,3-2 0-16,0-1 0 0,4-3 0 0,0-2 0 15,2 2 0-15,0-5 0 0,2 4 0 0,2-5 0 16,-1 1 0-16,2-2 0 0,0 1-256 0,3 0 80 16,-1-5 16-16,-3 5 0 15,0 0-880-15,0 0-176 0,0 0-48 0,47-39-18368 0</inkml:trace>
  <inkml:trace contextRef="#ctx0" brushRef="#br0" timeOffset="35097.17">10927 8117 911 0,'2'0'0'0,"-1"0"0"16,0 0 0-16,-1 0 0 0,0 0 528 0,1 0 32 0,-1 0 0 0,0 0 0 15,2 1 224-15,-1 2 48 0,0-1 16 0,0 2 0 16,-2-2 112-16,2 2 32 0,1-3 0 0,-2 0 0 16,0 1-112-16,1-2-32 0,-1 2 0 0,1-4 0 15,0 0 816-15,0 0 176 0,1-1 16 0,-1 2 16 16,1-4 400-16,1 4 80 0,-2-1 16 0,2-2 0 16,0 1 80-16,1 0 32 0,1 3 0 0,0-4 0 15,2 4-944-15,-7 0-176 0,0 0-32 0,0 0-16 16,0 0-544-16,45 1-128 0,-45-1 0 0,0 0-16 0,51 6-176 0,-51-6-48 15,39 3 0-15,-39-3 0 16,41 1-208-16,-41-1-64 0,43 3 0 0,-43-3 0 16,45 6-128-16,-45-6 0 0,39 3 0 0,-39-3 0 0,41 7 0 15,-41-7 0-15,38 8 0 0,-38-8 0 0,34 8 0 0,-34-8 0 16,29 8-144-16,-17-5 144 16,-4 1-816-16,0-1-96 0,-1-3-32 0,-3 3-11952 15,-2-3-2400-15</inkml:trace>
  <inkml:trace contextRef="#ctx0" brushRef="#br0" timeOffset="35399.93">11192 8133 18431 0,'-1'2'816'0,"1"0"160"0,0 0-784 0,0-2-192 15,0 1 0-15,0 2 0 0,0-1 2816 0,1 4 512 0,3 1 96 0,-1 6 32 16,2 6-464-16,2 3-96 0,-1 3-16 0,-1 1 0 15,1 2-1664-15,-1-2-352 0,-1-1-64 0,-2 3-16 16,2 5-224-16,-2 1-48 0,1-3-16 0,-1-3 0 16,2 1-272-16,1-1-48 0,0 1-16 0,1-3 0 15,-1-1-160-15,0-3 0 0,-1-4 0 0,-1-2 0 16,-2-2 0-16,1-2 0 0,-2 1-144 0,-3-1 144 16,2-3 0-16,-3 1-128 0,-1-3 128 0,0 2 0 15,-1-3-480 1,-1 0 16-16,1 0 0 0,-3 0 0 0,2 1-224 0,-2-6-32 0,1 3-16 0,1-2 0 15,0-2-992-15,-2 3-208 0</inkml:trace>
  <inkml:trace contextRef="#ctx0" brushRef="#br0" timeOffset="35665.94">10960 8860 2751 0,'1'0'256'0,"0"0"-256"16,1 0 0-16,1 0 0 0,-1 0 3008 0,2 0 544 15,2 3 112-15,-6-3 32 0,0 0 1488 0,50 3 288 16,-50-3 64-16,43 1 16 0,-43-1-2960 0,47 3-592 16,-47-3-112-16,45 0-32 0,-45 0-896 0,40 2-192 15,-40-2-48-15,0 0 0 0,51 2-272 0,-51-2-48 16,43 5-16-16,-43-5 0 0,45 6-176 0,-45-6-32 16,42 3-16-16,-42-3 0 0,39 7-160 0,-39-7 0 15,41 3 0-15,-41-3 128 0,35 3-128 0,-35-3 0 16,31 4 0-16,-31-4 0 0,0 0 0 0,0 0 0 0,37 2 0 15,-37-2 0-15,0 0-416 0,0 0 32 0,0 0 16 0,0 0 0 32,0 0-784-32,0 0-144 0,0 0-48 0,25-51-17712 0</inkml:trace>
  <inkml:trace contextRef="#ctx0" brushRef="#br0" timeOffset="36271.33">11714 7954 3679 0,'-6'2'320'0,"2"1"-320"16,1-3 0-16,1 0 0 0,1 0 2368 0,0 0 416 16,1 0 80-16,-2 0 16 0,1-3 592 0,-1-1 128 15,0-1 32-15,2-1 0 0,2 1-944 0,-2 5-176 16,0 0-32-16,0 0-16 0,0 0-864 0,0 0-192 16,27-52-16-16,-27 52-16 0,0 0-608 0,0 0-128 15,0 0-32-15,46-42 0 0,-46 42-112 0,0 0-32 0,0 0 0 0,0 0 0 16,48-26-160-16,-48 26-48 0,0 0 0 0,0 0 0 15,42-2-256-15,-34 4 128 0,0 2-128 0,-1-1 0 16,1 1 0-16,-2 5 0 0,0-3 0 0,0 4 0 16,-1 3 0-16,-1 1 0 0,0-2 0 0,-2 0 0 15,-1 3 0-15,-1-2 0 0,0 0 0 0,-1 2 0 16,-3 2 0-16,-1 0-144 0,1-3 144 0,-3 1-192 31,-1 2-208-31,-3 1-48 0,-1-1-16 0,1-3 0 0,1-1 192 0,1-6 32 0,-1 2 16 0,0-5 0 16,1-1 224-16,-1 0-144 0,0-1 144 0,2-4-128 15,0 2 128-15,2-4 0 0,2 2-144 0,1-2 144 16,1-2 0-16,2-3 0 0,0 3 0 0,2 0 0 16,-1 2 0-16,1-2 0 0,1 2 0 0,-3 4 0 15,0 0 0-15,0 0 0 0,0 0 0 0,0 0 0 0,0 0 208 0,57-28-32 16,-46 30-16-16,-1-2 0 16,-2 1-16-16,2 2 0 0,3 3 0 0,-1-2 0 0,0 4-144 0,1-1 0 15,-2 0 144-15,-1 2-144 0,-2-3 0 0,1 1 0 16,0-1 0-16,-2 3 0 0,1-3 0 0,-4-1-256 15,3 0 32-15,-4-1-12704 16,1 0-2528-16</inkml:trace>
  <inkml:trace contextRef="#ctx0" brushRef="#br0" timeOffset="37015.83">12268 8487 4607 0,'-1'0'400'0,"-1"0"-400"0,1 0 0 0,1 0 0 16,0-3 1968-16,-1 3 304 0,0 0 64 0,-2 0 16 15,1 0 960-15,-2 0 192 0,3 0 32 0,-2-2 16 16,3 2-672-16,0-2-128 0,3 2-16 0,-1-2-16 15,1 2-1120-15,2 0-208 0,0-3-48 0,1 3-16 16,1 0-624-16,1 3-112 0,0-3-16 0,2 2-16 16,-2-2-64-16,0 0-16 0,3 4 0 0,0-1 0 15,1 0-176-15,-2 0-48 0,-3-3 0 0,2 1 0 0,-1 1-256 16,2-2 0-16,-10 0 128 0,0 0-128 16,0 0 0-16,0 0 0 0,0 0 0 0,38 0 0 15,-31 0 0-15,-2 0 0 0,-2-2 0 0,0 2 0 16,-1 0-688-16,-2 0-32 0,0 2-16 0,-1-2-12176 15,-1 3-2432-15</inkml:trace>
  <inkml:trace contextRef="#ctx0" brushRef="#br0" timeOffset="37300.23">12189 8636 6783 0,'-2'6'144'0,"1"-3"48"0,1-2 0 0,0 2 0 0,0-3-192 0,0 0 0 0,1 0 0 0,2 0 0 16,1 2 3920-16,2-2 752 0,2 4 160 0,-8-4 32 15,0 0-800-15,0 0-160 0,44 2-16 0,-44-2-16 16,0 0-2272-16,39 1-448 0,-39-1-80 0,0 0-32 16,44 5-480-16,-44-5-112 0,0 0 0 0,0 0-16 15,48 2 592-15,-48-2 112 0,0 0 16 0,0 0 16 31,47 2-1744-31,-47-2-336 0,0 0-80 0,0 0-16 0,0 0 800 0,0 0 208 0,47-10 0 0,-47 10 0 16,0 0-192-16,0 0 32 0,0 0 16 0,0 0 0 16,0 0-944-16,0 0-192 0</inkml:trace>
  <inkml:trace contextRef="#ctx0" brushRef="#br0" timeOffset="42560.9">13119 7988 7359 0,'1'-3'656'0,"0"-1"-528"16,0 1-128-16,1 0 0 0,-2 3 1216 0,1-3 192 16,0-1 64-16,-1 4 0 0,0 0 1632 0,0 0 336 15,0 0 64-15,0 0 16 0,0 0-368 0,0 0-64 16,0 0-16-16,0 0 0 0,0 0-1248 0,0 0-256 16,0 0-48-16,0 0-16 0,0 0-736 0,19 14-160 15,-18 1-32-15,1 1 0 0,1-2-176 0,0 3-32 0,0-1-16 0,-1 0 0 16,2 3-160-16,0-3-48 0,0 0 0 0,0 0 0 15,1 2-144-15,0-4 0 0,-1-2 0 16,0 1 0-16,-2 2-160 0,1-2 160 0,-1 0-208 16,1-5 80-1,-2 2-768-15,-2 0-128 0,-1 0-48 0,1 0-17936 0</inkml:trace>
  <inkml:trace contextRef="#ctx0" brushRef="#br0" timeOffset="42826.3">12880 8399 22111 0,'1'8'976'0,"2"-4"208"0,0-1-944 0,1 0-240 0,-1-3 0 0,0 2 0 16,1 0 2880-16,3-2 544 0,-2 3 96 0,3-2 32 0,-8-1-1248 0,32 5-256 15,-32-5-64-15,49 6 0 0,-49-6-1088 0,56 1-240 16,-56-1-32-16,52-1-16 0,-52 1-272 0,44-6-48 15,-44 6-16-15,0 0 0 0,59-16-144 0,-59 16-128 16,0 0 144-16,0 0-144 0,49-19 0 16,-49 19 0-16,0 0 0 0,0 0 0 0,0 0 0 0,0 0 0 15,0 0 0-15,0 0 0 16,31 10-896-16,-31-4-112 0</inkml:trace>
  <inkml:trace contextRef="#ctx0" brushRef="#br0" timeOffset="43360.48">13015 8809 17503 0,'1'2'768'0,"0"-4"176"0,0 2-752 0,2-2-192 0,-2 1 0 0,2 1 0 16,-3 0 2800-16,0 0 528 0,0 0 96 0,0 0 32 15,44-35-368-15,-44 35-64 0,0 0-16 0,0 0 0 16,55-31-1888-16,-55 31-384 0,0 0-80 0,0 0-16 16,51-20-256-16,-51 20-48 0,0 0-16 0,0 0 0 15,44-2-144-15,-44 2-48 0,0 0 0 0,22 10 0 16,-17-4-128-16,1 3 0 0,-1 0 144 0,-1 4-144 16,1-1 0-16,-3 4 0 0,2 0 0 0,-3 0 0 0,0-2 0 15,-1 3 0-15,0-1 0 0,-2 3 0 0,-1 1-240 0,0-2-16 16,-2 1 0-16,0-2 0 15,0-2-128-15,-1 1-48 0,-2 3 0 0,-3-2 0 0,-1 1 192 0,-3 4 48 16,-1-6 0-16,-1 0 0 0,-2-3 192 0,2-2-176 16,-2-1 176-16,-1-4-160 0,3 1 160 0,0-4 0 15,1-3 0-15,2-2 0 0,2-2 0 0,2-3 0 16,1-2 0-16,3-3 0 0,1-1 0 0,3 0 192 16,2 13-64-16,0 0 0 0,2-37 64 0,-2 37 0 15,0 0 16-15,0 0 0 0,0 0 112 0,31-49 32 16,-31 49 0-16,0 0 0 0,0 0-32 0,54-22-16 15,-54 22 0-15,0 0 0 0,0 0-64 0,41-2-16 0,-41 2 0 0,26 6 0 16,-9 3-64-16,3-2-16 0,2 5 0 0,-1 2 0 16,1-2-144-16,-3 3 128 15,0-2-128-15,-3-1 128 0,-2 1-128 0,-1-4 0 0,-2 1 0 0,-2-3 0 16,-2 2 0-16,0-5 0 0,-3 1 0 0,0-2 0 31,0-3-640-31,0 0-64 0,-2-3-16 0,-1-2-19152 0</inkml:trace>
  <inkml:trace contextRef="#ctx0" brushRef="#br0" timeOffset="44609.29">13792 9770 12895 0,'-1'4'1152'0,"1"-2"-928"0,0-2-224 0,1 0 0 16,1 0 1952-16,-1 0 352 0,1 0 64 0,2 4 0 15,2-4 288-15,3 3 48 0,-9-3 16 0,0 0 0 16,0 0-688-16,48-21-144 0,-48 21-32 0,0 0 0 16,48-36-944-16,-48 36-192 0,0 0-32 0,55-57-16 15,-55 57-288-15,39-51-64 0,-39 51-16 0,35-53 0 16,-35 53-48-16,27-47 0 0,-27 47 0 0,25-54 0 0,-25 54 0 15,26-62 0-15,-26 62 0 0,25-62 0 0,-25 62-64 16,19-60 0-16,-19 60-16 0,17-53 0 0,-17 53-48 0,9-44-128 16,-9 44 192-16,0 0-64 0,10-60 0 0,-10 60 0 15,0 0 0-15,0 0 0 0,0 0 16 0,7-56 0 16,-7 56 0-16,-4-52 0 0,0 17-144 0,-1-3 128 16,-2-2-128-16,-1 4 128 0,1 4-128 0,-2-3 0 15,1 1 0-15,-1-1 0 0,0 3 0 0,2 2 0 16,-1 2 0-16,0 1 0 0,2 2 0 0,-2 0 0 15,1-1 0-15,1-1 0 0,-2 1 0 0,1-2 0 16,-2-1 0-16,2-2 0 0,-2 3 0 0,-1-2 0 16,0 2 0-16,-1 3 0 0,4 3 0 0,-3 2 0 15,-1-4 0-15,0 2 0 0,-1 2-128 0,1 1 128 16,0-2 0-16,-1 1 0 0,-2-1 0 0,2 1 0 16,-1 1 0-16,4-3 0 0,-1 2 0 0,2-1 0 0,2 2 0 15,1 0 0-15,5 19-128 0,-4-37 128 0,4 37 0 16,5-40 0-16,-5 40 0 0,0 0 0 0,21-56 0 0,-21 56 0 15,0 0 0-15,29-56 0 0,-29 56 0 0,26-45 0 16,-26 45 0-16,0 0 0 0,36-38 0 0,-36 38 0 16,0 0 0-16,54-41 0 0,-54 41 0 0,48-34 0 15,-48 34 0-15,45-29 0 0,-45 29 128 0,44-22-128 16,-44 22 0-16,0 0 0 0,53-22 0 0,-53 22 0 16,0 0-272-16,0 0-48 0,47-7 0 0,-47 7 0 15,0 0-928-15,0 0-192 0</inkml:trace>
  <inkml:trace contextRef="#ctx0" brushRef="#br0" timeOffset="45509.09">14151 9958 18431 0,'-1'3'1632'16,"1"-3"-1312"-16,0 0-320 0,0 0 0 0,0 0 1904 0,0 0 304 16,0 2 64-16,1-1 16 15,0 2 464-15,2 1 80 0,2-2 32 0,1 2 0 0,0-2-1472 0,3 1-304 16,-1-3-48-16,-8 0 176 16,0 0-768-16,36 0-176 0,-36 0-16 0,0 0-256 0,0 0 128 15,52-11-128-15,-52 11 0 0,0 0 0 0,40-4 0 16,-40 4 0-16,0 0 0 15,34 0-656-15,-34 0-80 0</inkml:trace>
  <inkml:trace contextRef="#ctx0" brushRef="#br0" timeOffset="46126.75">14683 9904 11055 0,'1'3'976'0,"2"0"-784"0,-2-3-192 0,0 0 0 15,-1 0 2688-15,1 2 512 0,2-2 80 0,0 7 32 16,2 0 400-16,0 2 64 0,-1-2 32 0,0 2 0 16,-3-3-2064-16,1 4-400 0,-2-4-96 0,0 3-16 15,-1 1-784-15,0-3-176 0,0 2-16 0,-2 0-16 16,0 0-96-16,-2 4-16 0,0 0 0 0,-3-1 0 15,1-2-128-15,-2 3 0 0,-1-3 0 0,0 0 0 0,-1 1 0 16,0-5 0-16,1 1 0 0,0-3 0 16,-1-2 0-16,1-2 0 0,0-2 0 0,1-2 0 15,1-2-144-15,1-1 144 0,2-2 0 0,1-1 0 0,2 0 0 16,2 10-128-16,0 0 128 0,0 0 0 0,4-49 0 0,-4 49 0 16,0 0 0-16,0 0 0 0,0 0 0 0,34-48 0 15,-34 48 0-15,0 0 0 0,0 0 0 0,43-19 0 16,-43 19 0-16,0 0 144 0,36 2-144 0,-36-2 160 15,25 7-160-15,-12 0 160 0,0-1-160 0,0 3 0 16,1 1 144-16,0 0-144 0,0 0 0 0,2 2 0 16,2-3 0-16,-2 0 128 0,-1-1-128 0,0-3 0 15,1-1 0-15,-16-4 0 0,30 2 0 0,-30-2 0 16,0 0 0-16,45-9 0 0,-45 9 0 0,0 0 0 16,0 0 0-16,0 0 0 0,47-35 0 0,-47 35 0 15,0 0 0-15,0 0 0 0,0 0 0 0,12-47-160 0,-12 40 160 16,0 4 0-16,-2-6 0 0,-4 0-128 0,-2-2 128 0,-3-4 0 15,-2 2 0-15,-4-5 0 0,1 5 0 0,-1-3 0 16,0 3 176-16,-1 4-176 0,4-1 192 0,-2 3-192 16,2 2 192-16,0 4-64 0,0 1 0 0,1 4-128 15,1 0 304-15,-1 2-48 0,2 3-16 0,0 0 0 16,3 0-112-16,-1 1-128 0,1 0 176 0,2-3-176 16,3-2 0-16,-1-1 0 0,1-2 0 0,3-2 0 15,0-2-368-15,0 2-128 16,0 0-16-16,0 0-18784 0</inkml:trace>
  <inkml:trace contextRef="#ctx0" brushRef="#br0" timeOffset="46996.22">14730 7546 11967 0,'1'0'1072'16,"0"0"-864"-16,-1 2-208 0,0-2 0 15,0 0 1936-15,2 0 352 0,-1 1 64 0,0 4 16 0,0-1 752 0,0 2 144 16,-1 3 48-16,0-2 0 0,-2 2-1200 0,0 1-256 16,-2-4-32-16,-2 4-16 0,-2 2-976 0,0 1-192 15,-2-4-32-15,-3 4-16 0,2-1-336 0,-2-2-80 16,-1 2-16-16,-1-2 0 0,-2-1-160 0,-1-2 0 15,2-3 0-15,7-1 128 0,1-1-128 0,1-1 0 16,-3-2 144-16,-4-1-144 0,1-5 0 0,-2-3 0 16,1-2 0-16,4 0 0 0,3 2 0 0,2-3 0 15,1 0 0-15,3 1 0 0,1 12 0 0,0 0 0 16,0 0 0-16,7-39 0 0,-7 39 0 0,0 0 0 16,0 0 0-16,0 0 0 0,0 0 304 0,54-31-16 15,-54 31 0-15,0 0 0 0,43 3-80 0,-43-3-16 16,33 7 0-16,-33-7 0 0,39 13-192 0,-18-5 144 0,1 3-144 15,-1 2 128-15,-3-1-128 0,1 0 0 0,-2 1 0 0,2-1 0 16,-4-2 0-16,1 0 0 0,-1-1 0 0,-2 0 0 16,0-2 0-16,-2-1 0 0,-1 0 0 0,-10-6 0 15,0 0 0-15,0 0 0 0,0 0 0 0,42-2 0 16,-42 2-208-16,0 0 16 0,0 0 16 0,0 0 0 31,0 0-224-31,0 0-48 0,0 0-16 0,32-41 0 0,-34 33 272 0,-1 0 48 0,-2-1 16 0,-1 2 0 16,-4-3 128-16,-1 1 0 0,2-1 0 0,-2 0 0 15,-2-1 192-15,-1 0-16 0,-1 2-16 0,-3-1 0 16,-1 1 32-16,-1 2 0 0,3 1 0 0,2 4 0 16,0-1 0-16,-1 3 0 0,-1 3 0 0,-1 3 0 15,2 0-192-15,0 3 160 0,2 1-160 0,2 0 160 0,2 2-160 16,3-2 0-16,2-2 0 0,0 0 0 16,4 2-208-16,2-2-80 0,4 2-16 0,2-1 0 15,6 1-1504-15,3 0-304 0</inkml:trace>
  <inkml:trace contextRef="#ctx0" brushRef="#br0" timeOffset="47892.18">15607 10071 10127 0,'-2'3'896'0,"1"-3"-704"15,1 0-192-15,0 0 0 0,0 3 1040 0,1-3 176 16,1-3 48-16,0 3 0 0,2-2 1696 0,-4 2 352 16,0 0 64-16,0 0 16 0,0 0-624 0,0 0-112 0,52-26-32 0,-52 26 0 15,0 0-1152-15,0 0-256 0,54-42-32 0,-54 42-16 16,40-37-656-16,-40 37-144 0,47-51-32 0,-47 51 0 16,55-65-144-16,-55 65-16 0,57-68-16 0,-57 68 0 15,47-70-160-15,-47 70 192 0,38-69-192 0,-38 69 192 16,30-73-192-16,-30 73 0 0,19-73 144 0,-19 73-144 15,7-79 128-15,-6 38-128 0,-1 0 160 0,-1-2-160 16,-3 1 288-16,-1-1-32 0,0 7-16 0,-2-5 0 16,-2 0-240-16,-2-1 144 0,0 1-144 0,-1-2 128 15,-1 1-128-15,-1 1 0 0,-1 3 0 0,0 0 0 16,1 4 0-16,-2 2 0 0,-2 1 0 0,-1 2 0 0,2 0 0 16,0 2 0-16,0 3 0 0,0-4 0 0,-1-1 0 15,-1-1 0-15,2-3 0 0,-1 2 0 0,5 3 0 0,-1-4 0 16,2 1 0-16,1 1 0 0,3 2-128 0,8 28 128 15,-11-50 0-15,11 50 0 0,-4-40 0 0,4 40 0 16,0-39 0-16,0 39 0 0,0 0 0 0,10-50 0 16,-10 50 0-16,0 0 0 0,20-49 0 0,-20 49 0 15,0 0 0-15,29-43 0 0,-29 43 0 0,0 0 0 16,37-32 0-16,-37 32 0 0,0 0 128 0,44-22-128 16,-44 22 0-16,0 0 128 0,46-10-128 0,-46 10 0 15,0 0 0-15,43-3 0 0,-43 3 0 0,0 0 0 16,41 6 0-16,-41-6 0 0,0 0-192 0,33 4-128 15,-33-4-32-15,0 0-19040 0</inkml:trace>
  <inkml:trace contextRef="#ctx0" brushRef="#br0" timeOffset="48942.13">16163 10021 6447 0,'1'-1'272'0,"-1"1"80"0,0 0-352 0,0 0 0 16,0-3 0-16,0 3 0 0,-1 0 1232 0,1 0 176 15,0 0 48-15,0 0 0 0,-1 0 688 0,1 0 144 16,0 0 16-16,0 0 16 0,0 0-80 0,0-2 0 16,0 2-16-16,0 0 0 0,0-1 32 0,-2 1 16 15,2 0 0-15,0 0 0 0,0 1-864 0,0-1-192 16,0 0-16-16,-1 0-16 0,0 0-608 0,1 2-112 0,-1-2-16 15,0 3-16-15,-1-3-160 0,0 1-16 0,1 2-16 0,-1-1 0 16,1-1-96-16,0 2-16 16,0-1 0-16,-1 2 0 0,2-4-128 0,-1 3 128 0,1-3-128 0,-1 0 128 15,1 1-128-15,-1-1 0 0,1 0 0 0,-2 0 0 16,4-1 0-16,-2-2 0 0,1 1 0 0,-1 2 0 16,0 0-144-16,0 0 144 0,0 0 0 0,0 0 0 15,0 0-128-15,0 0 128 0,0 0 0 0,0 0 0 16,0 0 0-16,0 0 0 0,0 0 0 0,0 0 0 15,0 0 0-15,0 0 0 0,0 0 0 0,0 0 0 16,0 0 0-16,0 0 0 0,0 0 0 0,0 0 0 16,0 0 0-16,0 0 0 0,0 0 0 0,0 0 0 15,0 0 0-15,0 0 0 0,0 0 0 0,0 0 0 16,0 0 0-16,0 0 0 0,0 0 0 0,0 0 0 16,0 0 0-16,6 0 0 0,-7 2 0 0,0 1 0 0,-1-3 0 0,0 3 0 15,-1 1 0-15,1-2 0 0,0 5 0 0,-1-4 0 16,-1 0 0-16,1 3 0 0,-1-2 0 0,0-1 0 15,-1 1 0-15,-1 1 0 0,1-1 0 0,-1-1 0 16,-1 2 0-16,-2-1 0 0,0 2 0 0,-1-2 0 16,-1-2 0-16,1 2 0 0,0-1 0 0,1-2-128 15,-3 1 128-15,3-2 0 0,-1-2 0 0,1 1 0 16,2-4 0-16,0 1 0 0,2-2 0 0,2-2 0 16,0 0 0-16,1-2 0 0,2 10 0 0,0 0 0 15,0 0 0-15,0 0 0 0,0 0 0 0,12-53 0 16,-12 53 0-16,0 0 0 0,0 0 0 0,36-47 0 15,-36 47 0-15,0 0 0 0,0 0 0 0,53-19 0 16,-38 22 0-16,0-1 0 0,0 2 0 0,-2 0 0 0,0 0 0 16,-1 3 0-16,3 0 0 0,-2 2 128 0,2 1-128 0,-1-3 0 15,-3 2 128-15,0-1-128 0,-1-1 0 0,0 0 144 16,0 2-144-16,-3-3 0 0,1 1 0 0,-3-1 128 16,0-3-128-16,-2 1 0 0,1-2 0 0,-2-1 0 15,1 2 0-15,-2-6 0 0,2 2 0 0,-1-1 0 16,-2 2 0-16,0 0 0 0,0 0 0 0,0 0 0 15,0 0 0-15,0 0 0 0,16-51 0 0,-16 51 0 16,0 0 0-16,0 0 0 0,0 0 0 0,10-57 0 16,-10 57 0-16,0 0 0 0,0 0 0 0,0 0 0 15,-2-41-160-15,2 41 160 0,0 0 0 0,-10-13-144 16,6 6 144-16,-2 2 0 0,1 0 0 0,-3 1 0 16,1-3 0-16,-2 4 0 0,2-4 0 0,-2 1 0 0,1 3 0 15,-1-1 0-15,0 1 0 0,1 1 0 0,0 1 0 16,-2 1 0-16,2 0 0 0,-2 3 0 0,0 0 0 15,0 1 0-15,0-2 0 0,3 2 0 0,-1-1 0 16,2 0 0-16,1-2 0 0,0 2-128 0,0-3-64 0,2 2-16 16,-2-2 0-16,1 0 0 15,0 0-560-15,0 0-96 0,2 4-32 0,0-8-17088 16</inkml:trace>
  <inkml:trace contextRef="#ctx0" brushRef="#br0" timeOffset="49792.09">16405 7975 10127 0,'2'0'896'0,"-1"0"-704"16,0 0-192-16,-1 1 0 0,0 1 2016 0,0-2 368 15,1 3 80-15,1-2 16 0,0 4 800 0,-1 1 176 16,0-1 16-16,-2 1 16 0,1 3-1376 0,-2 0-256 16,-1-4-64-16,0 3-16 0,-2-2-896 0,0 1-176 15,-2 2-48-15,0-2 0 0,-2 1-336 0,1 0-80 16,0-2-16-16,-2 0 0 0,-1 3-48 0,-2-3-16 15,-1 1 0-15,-2 0 0 0,1-4-160 0,-1 2 128 16,3-1-128-16,-2-3 128 0,2 2-128 0,0-3 0 16,0 0 0-16,1-2 0 0,2 0 0 0,3-2 0 0,0 2 128 15,3-4-128-15,1-1 0 0,2 1 0 16,1 6 0-16,0 0 0 0,0 0 0 16,0 0 0-16,0 0 0 0,28-42 0 0,-28 42 0 0,0 0 0 0,0 0 0 0,45-22 0 15,-45 22 0-15,0 0 160 0,0 0-32 0,49-3-128 16,-49 3 160-16,0 0-160 0,40 9 128 0,-40-9-128 15,28 7 0-15,-28-7 0 0,26 9 0 0,-26-9 0 16,29 8 0-16,-29-8 0 0,31 8 0 0,-17-4 0 16,-14-4 0-16,0 0 0 0,38 9 0 0,-31-6 0 15,3 1 0-15,0 1 0 0,2 2 0 0,-12-7 0 0,25 7 0 0,-25-7 0 16,0 0 0-16,31 8 0 16,-31-8 0-16,0 0 0 0,0 0 0 0,0 0 0 15,0 0 0-15,45-15 0 0,-45 15 0 0,0 0 0 0,0 0 0 16,0 0 0-16,0 0-144 0,0 0 144 0,20-47-128 15,-20 47 128-15,0 0-192 0,0-35 192 0,0 35 0 0,0 0-128 16,-7-35 128-16,2 25 0 0,-1-1 0 0,0 0 0 16,-2 2 0-16,-1-1 0 0,1 2 0 0,-2 0 0 15,-1-1 0-15,0 1 0 0,-2 3 0 0,3-1 0 16,-1 6 0-16,0-3 0 0,-2 3 0 0,-1 0 128 16,-1 3-128-16,1 0 0 0,0 4 240 0,0-4-48 15,4 3-16-15,0 1 0 0,0-1-176 0,2 0 160 16,0 1-160-16,2 0 160 0,2-1-160 0,1-1 0 15,1-2 0-15,1-1 0 0,1 0 0 0,1 1-304 16,2 0 48-16,-3-3-12416 16,0 0-2480-16</inkml:trace>
  <inkml:trace contextRef="#ctx0" brushRef="#br0" timeOffset="50710.91">16947 9372 5519 0,'-5'4'496'0,"3"-2"-496"0,0 2 0 0,0-2 0 0,1-2 1392 0,-1 2 176 16,0 0 32-16,-1-2 16 0,1 3 2400 0,-1 0 464 16,1-2 112-16,2 2 16 0,0-1-1920 0,4 0-384 15,1 0-80-15,-5-2-16 0,0 0-672 0,0 0-144 16,49-22-32-16,-49 22 0 0,0 0-720 0,64-38-128 16,-64 38-48-16,50-35 0 0,-50 35-208 0,44-41-64 15,-44 41 0-15,40-37 0 0,-40 37-192 0,0 0 128 16,44-52-128-16,-44 52 0 0,0 0 0 0,28-51 0 15,-28 51 0-15,0 0 0 0,12-44 0 0,-12 44 0 16,0 0 0-16,0 0 0 0,0-41 0 0,-1 35 0 16,-4 0 0-16,-1 0 0 0,-1 2 0 0,-2-1 0 15,-1 4 0-15,-3 1 0 0,0 1 0 0,-2 4 0 16,3-4 0-16,-3 4 0 0,-1 2 0 0,-3 3 0 0,2 1 0 16,-1 3 0-16,2-2 0 0,2 4 0 0,2-3 0 0,2 3 0 15,1-1 0-15,2 1 176 0,2 0-176 0,4 0 160 16,2-2-16-16,3 0 0 0,4 2 0 0,0-3 0 15,3-1-144-15,3 1 0 0,2-1 0 0,1-2 0 16,1 0 0-16,0 0 0 0,1-2 0 0,1 0 0 16,-2-2 0-16,3-1 0 0,-21-5 0 0,42 7 0 15,-42-7 0-15,40 4 0 0,-40-4 0 0,36 0 0 16,-36 0-192-16,0 0-64 0,48-10 0 0,-48 10-12640 16,0 0-2528-16</inkml:trace>
  <inkml:trace contextRef="#ctx0" brushRef="#br0" timeOffset="51014.72">17244 8417 1839 0,'1'4'160'0,"-1"-4"-160"16,0 0 0-16,0 0 0 0,0 0 3536 0,0 0 688 15,0 0 128-15,0 0 16 0,0 0 848 0,0 0 160 16,35 6 48-16,-35-6 0 0,0 0-3440 0,34 4-672 16,-34-4-144-16,0 0-16 0,0 0-832 0,48 0-144 0,-48 0-48 0,0 0 0 15,39 9-128-15,-39-9 0 0,0 0 0 0,36 2 0 16,-36-2 0-16,0 0 0 0,0 0 0 0,39-2 0 31,-39 2-656-31,0 0-112 0</inkml:trace>
  <inkml:trace contextRef="#ctx0" brushRef="#br0" timeOffset="51645.4">17756 8184 11055 0,'0'2'976'16,"0"-4"-784"-16,0 2-192 0,0 0 0 15,0 0 1536-15,0 0 272 0,0-3 48 0,0 2 16 16,0 1 816-16,-2 0 144 0,1-3 48 0,-1 6 0 16,0 3-720-16,0 0-144 0,-2 2-32 0,1 0 0 0,0 2-768 0,-2 0-176 15,1 3-16-15,-1 3-16 0,1-2-432 0,0 6-96 16,0-1-16-16,0 3 0 0,1-2-240 0,0 1-48 16,2-4-16-16,1 0 0 0,0 0-160 0,2-1 0 15,1 2 0-15,1-5 128 0,-1-4-128 0,1 1 0 16,2 0 0-16,2 0 0 0,0 1-352 0,1-5 0 15,2 2 0-15,-1-2-11632 16,-10-6-2336-16</inkml:trace>
  <inkml:trace contextRef="#ctx0" brushRef="#br0" timeOffset="51960.48">17950 8249 13823 0,'0'5'608'0,"0"-2"128"0,1-1-592 0,0-2-144 0,0 1 0 0,-1 2 0 15,2-1 3536-15,0 2 688 0,1 2 128 0,0 4 16 16,4-1-960-16,-2-3-192 0,1 4-32 0,-1 0-16 16,0 0-2016-16,0 2-416 0,-1-3-80 0,0 4-16 15,1-3-144-15,0 5-48 0,1-3 0 0,0 2 0 16,1-2-224-16,-1 3-48 0,0-1-16 0,0 1 0 15,2-2-160-15,-1-1 0 0,-1-2 0 0,0-1 128 16,2 1-128-16,-2-4 0 0,0 2 0 0,-1-2 0 16,1-1 0-16,-1-2-144 0,0-3 144 0,-5 0-160 15,0 0-656-15,0 0-128 0,0 0-16 0,0 0-18192 16</inkml:trace>
  <inkml:trace contextRef="#ctx0" brushRef="#br0" timeOffset="52209.91">17899 8515 7359 0,'1'0'656'0,"-1"0"-528"16,2 0-128-16,-1-2 0 0,0 2 3216 0,0-3 624 16,2 2 112-16,-3 1 16 0,0 0 384 0,0 0 80 0,0 0 16 15,0 0 0-15,50-38-2544 0,-50 38-512 16,0 0-112-16,0 0 0 0,54-40-704 0,-54 40-128 0,0 0-16 0,0 0-16 15,58-36-224-15,-58 36-64 0,0 0 0 0,43-35 0 16,-43 35-128-16,0 0 0 0,0 0 0 0,46-43 0 16,-46 43 0-16,0 0 0 0,0 0 0 0,0 0 0 31,33-44-640-31,-33 44-48 0,0 0-16 0</inkml:trace>
  <inkml:trace contextRef="#ctx0" brushRef="#br0" timeOffset="52759.31">18302 8076 2303 0,'1'0'0'0,"-1"0"192"0,0 0-192 15,0 0 0-15,0 0 0 0,0 0 0 0,0 0 2720 0,0 0 496 16,0 0 112-16,0 0 0 0,0 0 864 0,0 0 160 16,0 0 48-16,0 0 0 0,0 0-1616 0,0 0-320 15,0 0-64-15,46-35-16 0,-46 35-1360 0,0 0-288 16,0 0-48-16,0 0-16 0,0 0-288 0,41-30-48 15,-41 30-16-15,0 0 0 0,0 0-80 0,0 0-32 0,0 0 0 0,0 0 0 16,46-8-208-16,-46 8 176 0,0 0-176 16,16 10 160-16,-11-8-160 0,0 5 0 0,-2 0 0 0,0 2 0 15,-1-3 0-15,0-2 0 0,-1-2 0 0,-1-1 0 16,1 5 0-16,-1-2 0 0,0 1 0 0,-2 5 0 16,0 0 0-16,-1 2-192 0,-5 2 64 0,2 1 128 15,-1-3-272-15,-1-2 64 0,0-1 16 0,-1-2 0 16,0-1 192-16,1-3-192 0,0 0 192 0,2-3-192 15,0 0 192-15,1-3-176 0,1 0 176 0,2 0-160 16,2 3 160-16,0 0 0 0,0 0 0 0,0 0 0 16,0 0 0-16,0 0 0 0,0 0 0 0,0 0 0 15,0 0 0-15,22-44 0 0,-22 44 128 0,0 0-128 16,0 0 240-16,0 0-32 0,0 0 0 0,35 0 0 16,-35 0-16-16,13 6 0 0,-7-3 0 0,-2-1 0 0,-1 0-192 0,0-2 128 15,1 2-128-15,1 2 0 0,1 0 0 0,0 0 0 16,2 0 0-16,-1 0-12816 15,-1 2-2592-15</inkml:trace>
  <inkml:trace contextRef="#ctx0" brushRef="#br0" timeOffset="53011.77">18504 8368 1839 0,'0'0'160'0,"0"0"-160"0,0-1 0 15,1 1 0-15,0 0 4352 0,0 0 848 16,1-3 176-16,0 3 16 0,-2 0-560 0,0 0-112 0,0 0-32 0,0 0 0 16,0 0-2784-16,51-16-560 0,-51 16-128 0,0 0 0 15,0 0-576-15,41-6-128 0,-41 6 0 0,0 0-16 16,0 0-208-16,40 0-32 0,-40 0-16 0,0 0 0 16,29 4-240-16,-23-2 0 0,-6-2 0 0,0 0 0 15,0 0 0-15,0 0 0 0,0 0 0 0,0 0 0 16,0 0-368-16,0 0-112 0,0 0-32 0,43-15-19040 15</inkml:trace>
  <inkml:trace contextRef="#ctx0" brushRef="#br0" timeOffset="53259.77">18665 8237 15663 0,'-4'0'688'0,"1"-3"144"0,2 3-656 0,0 0-176 16,0 0 0-16,1 0 0 0,-2 0 3008 0,1-2 560 15,0 2 112-15,-2 0 32 0,2 0-512 0,-1 2-112 16,0 1-16-16,1 1 0 0,1-2-2016 0,0 4-416 16,0 2-64-16,1 0-32 0,2 3-256 0,-1 4-48 15,1-2-16-15,-1 3 0 0,2 2-224 0,1-2 0 16,-1 0 128-16,1-1-128 0,-2-1 0 0,2-2 0 16,0 2 0-16,0-3 0 0,0 2 0 0,0-4-240 15,-1 1 80-15,0-4 16 16,-2-2-528-16,-1 0-96 0,2-2-32 0,-2-2-17248 0</inkml:trace>
  <inkml:trace contextRef="#ctx0" brushRef="#br0" timeOffset="54026.11">18878 8499 8287 0,'-1'-3'176'0,"1"3"32"0,0-2 16 0,0 1 32 0,-1 1-256 0,1 0 0 0,0 0 0 0,0 0 0 16,0 0 2336-16,0-3 416 0,1 3 96 0,0-2 16 0,1 2 480 0,-1-1 112 15,-1 1 0-15,0 0 16 0,0 0-1184 0,0 0-240 16,0 0-64-16,0 0 0 0,0 0-976 0,0 0-208 15,36-44-32-15,-36 44-16 0,0 0-432 0,0 0-96 16,0 0-16-16,0 0 0 0,0 0-80 0,0 0 0 16,0 0-128-16,42-6 192 0,-40 11-32 0,2 0-16 15,-2 4 0-15,2-1 0 0,0 0-144 0,0 2 128 16,-1-2-128-16,0 1 128 0,0 1-128 0,1-3 0 16,0 3 0-16,1 1 0 0,0-3 0 0,1 0 0 15,-1-1 0-15,0-4 0 0,1 1 0 0,-1-2 0 16,1-2 0-16,-6 0 0 0,0 0 0 0,0 0 0 15,0 0 0-15,0 0 0 0,0 0 0 0,42-32 0 0,-42 32 0 16,0 0 0-16,0 0 0 0,0 0 0 0,0 0 0 0,0 0 0 16,9-53-352-16,-9 53 48 0,0 0 16 15,0 0 0 1,0 0-624-16,0 0-128 0,-5-37-32 0,4 36 0 16,1 1-528-16,0 0-96 0,0-3-32 0,0 6 0 15,-2-2 992-15,2 4 192 0,0 1 32 0,0 0 16 0,2 2 496 0,-2 0 0 0,0 2 0 0,0 0 0 16,0-1 416-16,0 1-32 0,0 0 0 0,0 2 0 15,0 0 0-15,1 1 0 0,-1-1 0 0,0 2 0 16,0-2-144-16,0 2-48 0,0-2 0 0,0 0 0 16,0 3-192-16,-1-4 0 0,1 4 0 0,-3-2 0 15,1-1 0-15,-1 2 0 0,0 0-160 0,-2-1 160 16,0 0-320-16,-2 0 0 0,1-1 16 0,-2-2 0 16,0 0-1072-16,0-4-224 0,-1 0-32 0,0-3-16 15,2-2 496-15,-1-1 80 0,2-1 32 0,0-4 0 16,0-3 416-16,1 0 96 0,5 8 16 0,-9-26 0 0,9 26 1584 0,0 0 320 15,-6-29 64-15,6 29 16 0,0 0 656 0,0 0 144 16,4-50 32-16,-4 50 0 0,0 0-608 0,0 0-112 16,0 0-32-16,25-47 0 0,-25 47-896 0,0 0-176 15,0 0-32-15,0 0-16 0,51-45-112 0,-51 45-32 16,0 0 0-16,0 0 0 0,0 0-96 0,45-26 0 16,-45 26-16-16,0 0 0 0,0 0-176 0,0 0 0 15,42-12 144-15,-42 12-144 0,0 0 0 0,46-9 0 16,-46 9 0-16,0 0 0 15,0 0-320-15,0 0-64 0,0 0-32 0,0 0-18320 0</inkml:trace>
  <inkml:trace contextRef="#ctx0" brushRef="#br0" timeOffset="54542.5">19211 8159 12895 0,'-1'-1'576'15,"1"-2"112"-15,0-1-560 0,0 4-128 0,0-2 0 0,0 2 0 16,0 0 2544-16,0 0 464 0,0-4 112 0,0 4 16 16,0 0 80-16,0 0 32 15,0 0 0-15,0 0 0 0,0 0-1632 0,0 0-320 0,0 0-64 0,0 0-16 0,44-12-576 0,-44 12-112 16,0 0-16-16,0 0-16 0,30 1-176 0,-30-1-16 15,0 0-16-15,20 5 0 0,-20-5-288 0,0 0 160 16,22 6-160-16,-16-2 128 0,0-2-128 0,-1 0 0 16,0 0 0-16,-1 2 0 0,0 0 0 0,-2 1 0 15,1 1 0-15,-2-3 0 0,0 6 0 0,-1-4 0 16,0 4 0-16,0-1 0 0,-2 2-144 0,0 0-16 16,-1 3 0-16,0-4 0 15,-2 4-288-15,3-1-64 0,-4 1-16 0,-1 0 0 16,1-1-352-16,-2 1-64 0,0-1-16 0,0-2 0 15,-2-4 16-15,1 0 0 0,0-6 0 0,1 4 0 0,0-1 464 0,1 0 96 0,1-3 0 16,0-2 16-16,3 1 368 0,1-2 0 0,0-1 0 0,2 4 0 16,0 0 512-16,0 0 208 0,0 0 48 0,0 0 16 15,0 0 304-15,0 0 64 0,29-49 16 0,-29 49 0 16,0 0-480-16,0 0-112 0,0 0 0 0,0 0-16 16,43-11-192-16,-43 11-48 0,0 0 0 15,24 7 0-15,-16-1-112 0,1-3-16 0,-1 3-16 0,0 0 0 16,-1-1-176-16,1 1 0 0,0-1 0 0,-3 2 0 15,2-1 0-15,-4-3 0 0,1 1 0 0,0-1 0 16,-2 0-272-16,-1-3-96 0,-1 0-16 0,0 0-18496 16</inkml:trace>
  <inkml:trace contextRef="#ctx0" brushRef="#br0" timeOffset="55009.03">19491 8206 11055 0,'1'2'976'0,"0"-2"-784"0,0 4-192 0,0-4 0 16,1 3 2448-16,0-2 448 0,1 4 96 0,3 2 16 16,2 3 736-16,4 2 160 0,-1 3 16 0,0 1 16 15,0 0-2080-15,0 3-432 0,-1 1-80 0,0-2 0 16,0-2-848-16,-2 3-176 0,1-3-16 0,-1 3-16 15,-2-1-128-15,-1-2-32 0,-2-2 0 0,0 4 0 16,-1 1-128-16,-2-1 160 0,0 2-160 0,-1-1 160 16,-1-1-160-16,-2 2 0 0,0-1 0 0,-2-3 128 15,0 0-128-15,-3 0 0 0,2-1 0 0,-2-3 0 16,-2 4 0-16,-1-6 0 0,0 0 0 0,1-4 0 16,3-2-192-16,-2-2 48 0,0 1 0 0,0-3 0 15,1 0-464-15,2-5-96 0,0-8 0 0,0 6-16 16,2 3-1040-16,0 2-208 0,1-1-32 15,-3 0-13552-15</inkml:trace>
  <inkml:trace contextRef="#ctx0" brushRef="#br0" timeOffset="55828.75">17743 8639 8287 0,'-2'2'736'16,"1"2"-592"-16,-1-4-144 0,2 0 0 0,0 0 1200 0,0 0 208 15,-1 1 32-15,0 2 16 0,1 0 896 0,0 2 176 16,1-1 32-16,3 0 16 0,0 1 0 0,2-2 0 16,-6-3 0-16,15 10 0 0,-7-4-480 0,0-2-112 15,0 1 0-15,0 0-16 0,-8-5-1008 0,21 9-208 16,-21-9-48-16,22 8 0 0,-22-8-272 0,26 5-64 16,-26-5-16-16,27 6 0 0,-27-6-144 0,0 0-16 15,48 5-16-15,-48-5 0 0,45 2-176 0,-45-2 160 16,53-2-160-16,-53 2 160 0,58-5-160 0,-58 5 128 15,60-3-128-15,-60 3 128 0,58-4-128 0,-58 4 0 16,55-4 0-16,-55 4 128 0,47 2-128 0,-47-2 0 16,46 8 0-16,-46-8 128 0,42 0-128 0,-42 0 0 15,42 6 0-15,-42-6 0 0,45 8 0 0,-45-8 0 16,44 6 128-16,-44-6-128 0,45 2 0 0,-45-2 0 0,44 2 0 0,-44-2 0 16,46-2 0-16,-46 2 0 0,46-12 0 0,-46 12 0 15,44 0 0-15,-44 0 0 0,41 3 0 0,-41-3 0 16,40 1 0-16,-40-1 0 0,40-1 0 0,-40 1 0 15,37 0 0-15,-37 0 0 0,0 0 0 0,50 0 0 16,-50 0 0-16,0 0 0 0,49 1 0 0,-49-1 0 16,33 2 0-16,-33-2 0 0,0 0 0 0,48-2 0 15,-48 2 0-15,0 0 0 0,49-4 0 0,-49 4 0 16,34 3 0-16,-34-3 0 0,32 3 0 0,-32-3 0 16,0 0 0-16,48-3 0 0,-48 3 0 0,0 0 0 15,42-7 0-15,-42 7 0 0,0 0 0 0,42-6 0 16,-42 6 0-16,0 0 0 0,38-5 0 0,-38 5 0 15,0 0 0-15,34 0 0 0,-34 0 0 0,0 0 0 0,26 5-320 16,-19-1 16-16,1-2 0 0,-5 2 0 16,1 0-432-16,-3 1-96 0,1-2 0 0,-2-1-11472 15,-2 3-2288-15</inkml:trace>
  <inkml:trace contextRef="#ctx0" brushRef="#br0" timeOffset="56459.27">18657 8908 14735 0,'-4'6'640'0,"2"-3"160"0,1-6-640 0,-1 3-160 0,1 3 0 0,1-3 0 16,-1 2 2224-16,0-2 400 0,-1 0 96 0,1 0 16 16,0 0 224-16,0-2 48 0,1 2 16 0,0-3 0 15,3 3-1488-15,0-1-320 0,-3 1-48 0,0 0-16 16,0 0-560-16,0 0-112 0,0 0-32 0,0 0 0 15,0 0-96-15,44-17-32 0,-44 17 0 0,0 0 0 16,0 0-128-16,0 0-16 0,39 0-16 0,-39 0 0 16,0 0-160-16,0 0 0 0,0 0 0 0,31 2 0 15,-31-2 0-15,0 0 0 0,0 0 0 0,0 0 0 0,0 0 0 0,24 3 0 16,-21 1 0-16,-1-1 0 0,0 3 0 0,-1 3 0 16,-1-1-128-16,0 3 128 0,-3-4-208 0,1 5 16 15,-2 1 16-15,1 0 0 0,0 2-96 0,-1-2-32 16,-1 0 0-16,0 2 0 15,0-1-272-15,1-2-64 0,-3 0-16 0,1-2 0 16,-1-1-48-16,-1-2-16 0,1 0 0 0,-2-1 0 16,1-4 208-16,-2-1 64 0,2 2 0 0,1-6 0 0,1 2 96 0,0-1 32 15,1-2 0-15,0 0 0 0,2 2 464 0,1-4 112 16,-1-1 0-16,1 4 16 0,2-3 288 0,0 6 48 16,0 0 16-16,0 0 0 0,0 0 48 0,0 0 16 0,0 0 0 0,0 0 0 15,0 0-240-15,0 0-64 0,41-31 0 0,-41 31 0 16,0 0-128-16,27 2-48 0,-17 1 0 0,0 0 0 15,1 4-80-15,-1-4 0 0,-2 0-128 0,2 3 192 16,0-2-192-16,0 2 128 0,0-3-128 0,-2 4 0 16,1-4 0-16,-2 2 0 0,0-1 0 0,-2 0 0 15,0-2 0-15,-3-1 0 0,1 2-144 0,-2-3-12160 16,1 0-2432-16</inkml:trace>
  <inkml:trace contextRef="#ctx0" brushRef="#br0" timeOffset="57408.67">20122 9280 14735 0,'-2'0'1312'0,"-1"0"-1056"16,2 0-256-16,0 0 0 0,-1 0 2240 0,-1 0 400 15,-2-2 80-15,-2 2 16 0,-4 0-128 0,-2 2-32 16,1-2 0-16,-1 3 0 0,2-2-1152 0,0 2-224 15,0 0-48-15,1 0-16 0,-1 3-544 0,1 0-96 16,-2 0-32-16,2 4 0 0,1 0-144 0,1 0-48 16,-1 5 0-16,3-3 0 0,0 4-144 0,2 2-128 15,1-1 192-15,2 0-192 0,1-1 0 0,0-1 0 16,3 1 0-16,0-1 0 0,1 1 0 0,3 0 0 16,3-6 0-16,3 3 0 0,0-5 0 0,2-3 0 0,0 0 0 15,-15-5 0-15,0 0 0 0,43-5-176 16,-43 5 176-16,0 0-160 0,0 0-160 0,47-36-16 0,-47 36-16 0,0 0 0 15,39-54 160-15,-39 54 16 0,21-47 16 0,-21 47 0 16,18-51 160-16,-18 51-128 0,13-53 128 0,-13 53-128 16,8-54 128-16,-8 54 0 0,4-45 0 0,-4 45 0 15,1-47 0-15,-1 47 0 0,0-49 0 0,0 49 0 16,0-51 0-16,0 51 0 0,0-52 0 0,0 52 0 16,0-49 0-16,0 49 0 0,-5-43 0 0,5 43 0 15,-7-30 0-15,2 17 0 0,0 6 0 0,0-2 0 16,0 5 0-16,0 2 144 0,1 2-144 0,1 0 0 15,0 2 448-15,1 2-32 0,-1 0 0 0,1 2 0 16,0 3-112-16,1 1-32 0,0 4 0 0,1 2 0 0,-1 1-96 0,1 1-32 16,1-1 0-16,-1 8 0 15,1 4-16-15,2 5 0 0,-2 3 0 0,0 3 0 0,2 1-128 16,-2-1 192-16,1 1-192 0,2-2 192 0,-1-2-192 0,-1-5 0 16,0-1 144-16,0-5-144 0,0 0 0 0,1-2 0 15,-1-4 0-15,1 1 0 0,-2-7 0 0,0-2 0 16,0-3 0-16,1-3 0 0,-1-5-128 0,0-1 0 15,-1 0 0-15,0 0 0 16,0 0-1040-16,0 0-208 0,0 0-32 0,15-52-15888 16</inkml:trace>
  <inkml:trace contextRef="#ctx0" brushRef="#br0" timeOffset="57675.53">20417 9335 12895 0,'2'4'1152'0,"-1"1"-928"0,1-2-224 16,-2 0 0-16,1-2 3040 0,0 4 560 0,2 5 112 0,0 2 32 15,2 7-416-15,3 3-64 0,-1 0-32 0,1-2 0 16,0 1-1920-16,1-1-384 0,2 2-80 0,0-3-16 16,0-1-496-16,2-2-96 0,-4 0-32 0,3-3 0 15,-1-1-64-15,0 2-16 0,-1-4 0 0,0-1 0 16,-3 0-128-16,-1-3 0 0,0 0 144 0,-2-3-144 15,0 1 0-15,-3-4 0 0,2 1 0 0,-3-2 0 16,0-2-576-16,0 2-64 0,-3-4-32 0,1 1-17440 16</inkml:trace>
  <inkml:trace contextRef="#ctx0" brushRef="#br0" timeOffset="57914.41">20349 9679 6447 0,'0'0'576'0,"0"0"-576"16,0 0 0-16,0 0 0 0,0 0 2912 0,0 0 480 15,0 0 80-15,0 0 32 0,53-50 720 0,-53 50 160 16,46-46 32-16,-46 46 0 0,52-55-2224 0,-52 55-432 16,48-55-96-16,-48 55 0 0,44-48-992 0,-44 48-192 15,39-41-32-15,-39 41-16 0,0 0-240 0,45-47-32 16,-45 47-16-16,0 0 0 0,0 0-144 0,0 0 0 15,42-40 0-15,-42 40 0 0,0 0-288 0,0 0-32 0,0 0-16 0,0 0-18416 16</inkml:trace>
  <inkml:trace contextRef="#ctx0" brushRef="#br0" timeOffset="58496.24">21062 9536 11055 0,'-2'-3'976'15,"-2"3"-784"-15,2-3-192 0,-1 3 0 16,2 0 2736-16,-3-2 496 0,-3-2 96 0,-4-2 32 0,-4-2-512 0,-1 2-96 16,0-2-32-16,1 1 0 0,0 1-1184 0,1 3-224 15,2 3-48-15,1 0-16 0,0 2-544 0,1 3-96 16,1 4-32-16,0 3 0 0,2 0-192 0,1 1-32 15,2 0-16-15,0 2 0 0,2-1-336 0,2 1 0 16,0-2 0-16,0-7 0 0,1 1-176 0,0-4-96 16,3 3-32-16,2 1 0 15,5-5-640-15,-11-2-128 0,0 0-16 0,41-6-16 16,-41 6-416-16,0 0-80 0,46-33 0 0,-46 33-16 16,0 0 544-16,40-55 112 0,-40 55 32 0,22-51 0 15,-22 51 368-15,18-56 80 0,-18 56 16 0,13-66 0 0,-13 66 160 0,6-62 48 16,-6 62 0-16,1-72 0 0,-1 72 432 0,-1-69 80 0,1 69 32 0,-4-54 0 15,4 54 320-15,-2-45 64 0,2 45 16 0,-5-63 0 16,5 63 480-16,-8-50 112 0,8 50 0 16,-7-39 16-16,7 39-144 0,0 0-16 0,-6-34-16 0,3 29 0 15,2 3-128-15,0 0-32 0,0-4 0 0,1 5 0 16,0 4-256-16,0 3-48 0,0 1-16 0,1 0 0 16,0 5-256-16,0 1-64 0,2 3-16 0,-1-1 0 15,-1 1-112-15,2 0 0 0,1 9-16 0,1 3 0 16,0 4-16-16,1 4 0 0,-1 1 0 0,0 1 0 15,1 3-32-15,-2 0-128 0,0 0 192 0,0-3-64 16,0-1-128-16,0-3 192 0,-1-3-192 0,2-3 192 16,0-3-192-16,0 1 0 0,-1-4 144 0,0-1-144 15,1-4 0-15,-3-2 0 0,0-2 0 0,1-4 0 16,-3-2 0-16,1-1 0 0,-1-3 0 0,0-3 0 0,-1 0-192 0,1 0 64 16,-1-2 0-16,-1-2 0 15,1 3-512-15,0-4-112 0,0 1-16 0,0 1 0 16,-1 0-1040-16,1 0-224 0</inkml:trace>
  <inkml:trace contextRef="#ctx0" brushRef="#br0" timeOffset="58794.93">21190 10046 10991 0,'0'0'240'0,"1"-3"48"0,0 2 16 0,0-2 16 0,0 0-320 0,1 1 0 0,-2 2 0 16,0 0 0-16,0 0 3696 0,0 0 672 0,39-77 144 0,-39 77 32 16,36-78-1152-16,-36 78-208 0,42-89-48 0,-42 89-16 15,48-83-1616-15,-48 83-320 0,49-78-64 0,-49 78-16 16,44-68-272-16,-44 68-48 0,38-57-16 0,-38 57 0 16,33-45-272-16,-33 45-64 0,0 0-16 0,38-51 0 15,-38 51-240-15,0 0-48 0,0 0-128 0,33-46 192 16,-33 46-192-16,0 0 0 0,0 0 0 0,0 0 0 15,0 0 0-15,28-51-128 0,-28 51 128 0,0 0-208 16,0 0-656-16,0 0-128 0,-10-34-32 16,3 31-12224-16,1 3-2464 0</inkml:trace>
  <inkml:trace contextRef="#ctx0" brushRef="#br0" timeOffset="59026.21">21274 9360 1839 0,'0'2'160'0,"0"-1"-160"16,0 2 0-16,0-3 0 0,1 1 3168 0,-1 2 608 15,1 3 112-15,2 2 16 0,0 3 1024 0,2 4 192 16,0 1 32-16,0 0 16 0,1 3-2624 0,0-4-528 16,2 2-96-16,-1-1-32 0,2 3-1248 0,0-3-256 15,-1 1-64-15,1-3 0 0,1 1-320 0,-2-4 144 16,1 0-144-16,-3-1 0 0,1-4 0 0,-3-2 0 0,1-2 0 0,-1-4-12688 15,-4 2-2416 1</inkml:trace>
  <inkml:trace contextRef="#ctx0" brushRef="#br0" timeOffset="71042.34">20213 8569 8287 0,'-3'0'736'0,"1"3"-592"16,0-3-144-16,1 0 0 0,1 0 1728 0,-1 1 304 15,-1 2 64-15,-2-1 16 0,-1 2 352 0,0-2 80 16,2 0 16-16,1-4 0 0,1 0-976 0,1-2-192 16,1-2-48-16,-1 6 0 0,0 0-704 0,0 0-160 0,12-51-32 15,-12 51 0-15,11-39 208 0,-11 39 48 0,8-39 0 0,-8 39 0 16,5-36-64-16,-5 36-16 0,1-28 0 0,-2 17 0 16,0 3 16-16,-1-1 16 0,2 9 0 0,-3-13 0 15,3 11-224-15,-2-1-48 0,2 3-16 0,0-1 0 16,2 1-368-16,0-4 144 0,1 2-144 0,-3 2 0 15,0 0 0-15,0 0 0 0,0 0 0 0,0 0 0 16,0 0 0-16,0 0 0 0,54-13 0 0,-54 13-144 16,0 0 144-16,0 0 0 0,49 3 0 0,-49-3 0 15,0 0 0-15,54 4 0 0,-54-4 0 0,47 3-128 16,-47-3 128-16,0 0 0 0,73-3 0 0,-73 3 0 16,66 0 0-16,-66 0 0 0,78-3 0 0,-78 3-128 15,87-4 128-15,-43 2 0 0,-44 2 0 0,88-4 0 0,-42 4 0 16,-3 3 0-16,0-2 0 0,-1 4 0 0,2 2 0 0,-2 0 0 15,0-4 0-15,1 2-128 0,-6 1 128 0,-1 1 0 16,1-1 0-16,-2 1 0 0,-35-7 0 0,67 6 0 16,-67-6 0-16,64 3 0 0,-64-3 0 0,65 0 0 15,-65 0 128-15,66 0-128 0,-66 0 128 0,57 6-128 16,-57-6 128-16,54 6-128 0,-54-6 0 0,46 8 128 16,-46-8-128-16,45 6 0 0,-45-6 128 0,43 2-128 15,-43-2 128-15,0 0-128 0,55 4 176 0,-55-4-48 16,0 0 0-16,55 0 0 0,-55 0-128 0,0 0 128 15,53 2-128-15,-53-2 128 0,0 0-128 0,42 10 0 16,-42-10 144-16,0 0-144 0,30 13 0 0,-23-7 0 16,-1-2 0-16,-1 2 128 0,0 0-128 0,-1 0 0 15,0 0 0-15,-2 1 128 0,-1-3-128 0,2 3 144 0,-2-1-144 0,0 2 160 16,1-4-32-16,-2 2-128 0,1 3 192 0,-1-3-64 16,-1 5 16-16,-1 2 0 0,1 2 0 0,0-3 0 15,0 0-144-15,-2 4 128 0,2 7-128 0,-4 5 128 16,0 1-128-16,-1-1 0 0,1 0 0 0,-3 1 0 15,2-1 0-15,-1-2 0 0,1-4 0 0,1-3 0 16,0-7 0-16,2-4 0 0,3-6-160 0,3-5-12512 16,-3 3-2496-16</inkml:trace>
  <inkml:trace contextRef="#ctx0" brushRef="#br0" timeOffset="72311.25">21793 7846 16575 0,'0'0'1472'0,"1"0"-1168"0,0-1-304 0,1 1 0 15,-1 0 1872-15,1 0 320 0,2 0 64 0,-4 0 16 16,0 0 864-16,0 0 160 0,50-9 32 0,-50 9 16 16,0 0-1744-16,59 0-336 0,-59 0-80 0,0 0-16 15,59-10-736-15,-59 10-160 0,0 0-16 0,61-6-16 16,-61 6-240-16,0 0 176 0,53-10-176 0,-53 10 160 15,0 0-160-15,0 0 0 0,0 0 0 0,0 0 0 0,47-18 0 0,-47 18 0 16,1 0 0-16,-2 2 0 16,0-1-640-16,-3 3-48 0,0 1-16 0,-2-4-17280 15</inkml:trace>
  <inkml:trace contextRef="#ctx0" brushRef="#br0" timeOffset="72542.88">21826 8019 19343 0,'2'3'848'0,"-1"-3"192"0,0 0-832 0,0 0-208 0,2 0 0 0,-2 0 0 15,1 0 2352-15,-2 0 416 0,0 0 96 0,0 0 16 16,0 0-288-16,51-15-48 16,-51 15-16-16,0 0 0 0,0 0-1632 0,61-20-320 0,-61 20-64 0,0 0 0 15,0 0-512-15,60-12 0 0,-60 12 0 0,0 0 0 16,0 0 0-16,52-10 0 0,-52 10 0 0,0 0-18032 15</inkml:trace>
  <inkml:trace contextRef="#ctx0" brushRef="#br0" timeOffset="72985.06">22597 7867 5871 0,'-5'-6'128'0,"2"2"16"0,1 2 16 0,-1-2 16 0,2 2-176 0,0-1 0 16,0-1 0-16,-2 1 0 0,1-4 2992 0,-2 1 560 15,2-4 112-15,-1 5 32 0,1 4 48 0,2-1 16 16,0 2 0-16,1 2 0 0,0 2-1504 0,2 2-288 15,-2 0-64-15,1 2-16 0,1 3-928 0,-1-1-192 16,1 2-48-16,-2 0 0 0,0-2-320 0,2 0-64 16,-2 3-16-16,0 3 0 0,2-3-160 0,-1 5-32 15,1-5-128-15,-1 2 192 0,-1 1-192 0,2-2 0 16,-1 1 0-16,-1-3 0 0,1-2 0 0,-1 0 0 0,0-7 0 0,0 2 0 16,-1-3 0-16,0 0 0 0,0-4-128 15,0-2 128-15,0-5-192 0,0 9 0 0,2-28 16 0,-2 28 0 16,2-39 0-16,-2 39 0 0,7-42 0 0,-7 42 0 15,8-40 176-15,-8 40 0 0,10-39 0 0,-10 39 0 16,0 0 0-16,16-47 0 0,-16 47 0 0,0 0 0 16,0 0 128-16,28-43 0 0,-28 43 0 0,0 0 0 15,0 0 0-15,0 0 0 0,0 0 0 0,49-28 0 16,-49 28-128-16,0 0 0 0,0 0 0 0,44-4 0 16,-44 4 0-16,0 0-192 0,0 0 32 0,45 8 0 15,-34-1-864-15,-1-2-160 0</inkml:trace>
  <inkml:trace contextRef="#ctx0" brushRef="#br0" timeOffset="73593.99">23216 7928 11055 0,'0'0'480'0,"0"0"112"0,0 0-464 0,0 0-128 15,0 0 0-15,0 0 0 0,0 0 3072 0,0 0 608 16,0 0 112-16,-3-29 32 0,-4 25-128 0,-1 0-32 16,0 0 0-16,0 3 0 0,-1-2-2128 0,0 3-448 15,1 0-64-15,-1 1-32 0,0 2-480 0,-1 3-112 0,1-2-16 0,-1 2 0 16,0 3-192-16,0 0-64 0,0 4 0 0,1-1 0 15,2 1-128-15,-1 3 0 0,2 0 0 0,1 2 0 16,3-2 0-16,1-2 0 0,-1-2 0 0,5 1 0 16,1-5 0-16,1 0 0 0,2-2-128 0,2-4 128 15,-1-2-160-15,-8 0 160 0,0 0-208 0,0 0 80 16,55-24-64-16,-55 24-16 0,0 0 0 0,53-47 0 16,-53 47 16-16,0 0 0 0,46-55 0 0,-46 55 0 15,22-43 64-15,-22 43 128 0,16-45-208 0,-16 45 80 16,7-42 128-16,-7 42-192 0,3-43 192 0,-3 43-192 15,0-51 192-15,0 51 0 0,-1-35 0 0,1 35 0 16,-3-38 0-16,3 38 0 0,-5-32 0 0,5 32 0 16,-5-28 0-16,2 18 0 0,3 10 0 0,-7-19 0 15,5 13 0-15,-1 3 0 0,2 0 0 0,-1-1 0 0,0 4 0 0,2 0 176 16,-1 0-48-16,1 0 0 0,-1 4 160 0,1-1 32 16,0 0 0-16,-1 3 0 0,1 1-48 0,0 5 0 15,0-2 0-15,0 0 0 0,0-2-112 0,0 4-32 16,1 6 0-16,0 7 0 0,0 3 0 0,2 3 0 15,1 3 0-15,-2-1 0 0,2 2 32 0,0-3 0 16,0-8 0-16,0 5 0 0,2-1-160 0,1-2 0 0,-3-3 0 16,1-2 128-16,2-2-128 0,0-3 0 15,-1 1 0-15,0-5 0 0,-1-3 0 0,0-2-176 16,1-2 48-16,-6-5 0 16,0 0-832-16,0 0-176 0</inkml:trace>
  <inkml:trace contextRef="#ctx0" brushRef="#br0" timeOffset="73946.02">23461 7936 11967 0,'4'4'1072'0,"-3"0"-864"0,-1-2-208 0,0 2 0 16,1-2 3120-16,-1-2 576 0,0 4 112 0,2-1 32 16,-2 3-208-16,1 1-48 0,0 2 0 0,0 3 0 15,3 2-2240-15,0-4-464 0,-1-2-96 0,2 0-16 16,0 0-448-16,0-1-112 0,0 2-16 0,0 0 0 15,-1 1-192-15,1-4 176 0,-2 4-176 0,2-4 160 16,-2 3-160-16,1-5 0 0,-2 2 0 0,-1-5 0 16,2 2 0-16,-2-6 0 0,1 2 0 0,0-5 0 0,-2 6 0 15,0 0 0-15,0 0 0 0,3-41 0 0,-3 41 0 0,0 0-176 16,0-51 176-16,0 51-192 0,0-38 192 0,0 38-128 16,2-40 128-16,-2 40-128 0,0-33 128 0,0 33 0 15,0 0 0-15,5-46 0 0,-5 46 0 0,0 0 0 16,0 0 0-16,0 0 0 0,0 0 208 0,0 0-16 15,0 0-16-15,0 0 0 0,0 0 16 0,0 0 0 16,35-39 0-16,-30 40 0 0,2 1-192 0,-1-1 128 16,1 2-128-16,-7-3 128 0,0 0-128 0,26 9-256 15,-26-9 64-15,21 6 16 16,-21-6-880-16,0 0-176 0</inkml:trace>
  <inkml:trace contextRef="#ctx0" brushRef="#br0" timeOffset="74609.45">23988 8022 19519 0,'1'-3'864'0,"-1"1"176"0,0 0-832 0,0 2-208 0,0-2 0 0,0 2 0 16,0 0 1728-16,-1-2 320 0,1 0 48 0,-1 2 16 0,-2-2 352 0,2-1 80 15,-2 0 16-15,1-1 0 0,-2 0-1088 0,2-1-192 16,-3 2-64-16,0-4 0 0,0 4-656 0,0 0-144 16,-1 1-32-16,0 2 0 0,1 2-128 0,-3 1-48 15,2 0 0-15,-3 4 0 0,1 2-64 0,2 0-16 16,1-3 0-16,0 0 0 0,-3 8-128 0,0 1 0 15,0 5 0-15,1-2 0 0,1 1 0 0,1 1 0 16,2-7 0-16,3 0 0 0,0-2-176 0,3-4 176 16,0 2-128-16,4-3 128 0,1-2-176 0,1-2 176 15,-9-2-208-15,0 0 80 0,0 0-16 0,44-9 0 16,-44 9 0-16,0 0 0 0,0 0 144 0,0 0-192 16,52-43 192-16,-52 43-192 0,0 0 192 0,31-52-192 15,-31 52 192-15,20-49-192 0,-20 49-64 0,19-55-32 0,-19 55 0 0,16-63 0 31,-16 63-288-31,12-64-64 0,-12 64-16 0,11-69 0 16,-11 69 160-16,8-66 48 0,-8 66 0 0,2-67 0 0,-2 67 448 0,-4-60 0 0,4 60 0 0,-6-51 0 16,2 30 0-16,1 5 128 0,-1 2 0 0,0 2-128 15,-1 3 848-15,0 3 64 0,2 3 16 0,-1 0 0 16,0 2-208-16,2 1-32 0,-1 0-16 0,1 4 0 16,-1-1-96-16,2 3 0 0,0 3-16 0,-2 1 0 15,2 4-176-15,0 3-48 0,0 3 0 0,1 2 0 16,-2 4-128-16,2 2-16 0,-1 6-16 0,1-2 0 15,0 2-176-15,0 2 0 0,-1 1 144 0,1-2-144 16,-1 1 0-16,1-8 128 0,-1-4-128 0,2-1 0 16,0 5 0-16,0 0 0 0,3 0 0 0,1-2 0 15,-1-6 0-15,-1-1 0 0,2 2 0 0,1-1 0 16,-1-2-528-16,0-6-32 0,-1-4 0 0,-1 1 0 16,0-6-272-16,2-3-48 0,0-2-16 0,-5 2-17968 15</inkml:trace>
  <inkml:trace contextRef="#ctx0" brushRef="#br0" timeOffset="75078.71">24380 7883 8287 0,'0'0'736'0,"0"0"-592"15,0 0-144-15,0 0 0 0,0 0 2944 0,0 0 576 16,0 0 96-16,0 0 32 0,0 0 240 0,0 0 48 0,28-51 16 0,-28 51 0 15,0 0-2080-15,0 0-400 16,0 0-96-16,0 0-16 0,0 0-736 0,0 0-160 0,0 0-16 16,0 0-16-16,0 0 16 0,0 0 0 0,0 0 0 0,0 0 0 15,0 0-112-15,21 8-16 0,-26 3 0 0,0 0 0 16,-1 4-128-16,0-1-48 0,1 0 0 0,-1-1 0 16,0 3-144-16,1 0 160 0,0 2-160 0,0 1 160 15,2-3-160-15,1 0 0 0,2 3 0 0,1-3 128 16,2 0-128-16,2 2 0 0,-2-2 0 0,5 3 0 15,-1-5 0-15,2 0 0 0,1-2 0 0,1-4 0 0,-1 1 0 0,1-5 0 16,0 2 0-16,3-5 0 0,-14-1 0 0,29 0 0 16,-29 0 0-16,0 0 0 15,0 0-128-15,56-16 128 0,-56 16 0 0,0 0 0 16,0 0 0-16,47-36-176 0,-47 36 176 0,0 0-128 0,0 0-16 16,33-53 0-16,-33 53 0 0,0 0 0 0,20-54-48 15,-20 54 0-15,0 0 0 0,16-64 0 0,-16 64-32 0,8-44-16 16,-8 44 0-16,5-45 0 0,-5 45 48 15,0-39 0-15,0 39 0 0,-8-30 0 0,2 18 192 0,-2 2-176 16,1 4 176-16,-4 1-160 0,1 4 160 0,-2 1 0 16,-2 3 0-16,2 0 0 0,-2 3-320 0,2 0 32 15,1-1 0-15,-2 4 0 16,0 3-768-16,-2-2-160 0,0 2-16 0,1 1-15824 0</inkml:trace>
  <inkml:trace contextRef="#ctx0" brushRef="#br0" timeOffset="75359.35">24252 7944 11967 0,'-2'3'528'0,"1"0"112"0,0-3-512 0,-1 2-128 0,2-2 0 0,0 2 0 16,0 0 2336-16,0-2 432 0,2 4 96 0,-1 1 16 16,2-2 768-16,4 1 144 0,0-1 48 0,-7-3 0 15,0 0-1952-15,32 1-384 0,-32-1-80 0,0 0-16 16,50-8-560-16,-50 8-112 0,45-3-32 0,-45 3 0 15,56-6-32-15,-56 6-16 0,57 0 0 0,-57 0 0 16,52 1-96-16,-52-1-32 0,43 5 0 0,-43-5 0 16,36 5-288-16,-36-5-64 0,31 8-16 0,-31-8 0 15,31 7-160-15,-31-7 0 0,0 0 144 0,38 6-144 16,-38-6 0-16,0 0 0 0,0 0 0 0,0 0 0 16,43-4-592-16,-43 4-96 0,0 0-16 0,0 0 0 15,0 0-512-15,0 0-96 0</inkml:trace>
  <inkml:trace contextRef="#ctx0" brushRef="#br0" timeOffset="81636">17972 7924 3855 0,'-1'-5'336'0,"1"4"-336"0,0-2 0 0,-1 3 0 16,-1 0 0-16,2 0 0 0,-1 3 736 0,0-3 32 0,1 0 16 0,-3 0 48 15,1 1 512-15,-1-1 128 16,1 0 0-16,1 2 64 0,-1-2-192 0,2 3-48 16,0-6 0-16,0 3 32 0,0-2-576 0,2 1-112 15,-1-2-32-15,1 0 32 0,1-4-112 0,-1 4-16 16,1-2-16-16,-1 1 32 0,0 0 64 0,0 1 16 16,1 0 0-16,-1-1 32 0,-2 4-256 0,0 0-64 15,0 0-16-15,0 0 16 0,0 0-320 0,0 0 0 16,0 0 0-16,0 0 0 0,0 0 0 0,0 0 0 15,0 0-160-15,0 0 160 0,0 0-160 0,0 0 160 0,0 0-192 16,54-23 192-16,-49 23-176 0,-5 0 176 0,0 0-208 0,0 0 208 16,0 0-320-16,0 0 16 0,0 0 16 0,56-24 32 31,-56 24-224-31,0 0-48 0,0 0-16 0,0 0 0 0,0 0 192 0,0 0 32 0,0 0 16 0,0 0 0 16,49-14 304-16,-44 16 0 0,0-2 0 0,-5 0 0 15,0 0 0-15,0 0 0 0,0 0 0 0,0 0 0 16,56-4 0-16,-56 4 0 0,0 0 0 0,0 0 0 15,51-22-128-15,-51 22 128 0,0 0 0 0,0 0 0 16,49-18 0-16,-49 18 0 0,0 0 0 0,0 0 0 16,0 0 0-16,0 0 0 0,55-7 0 0,-49 9 0 15,0-1 160-15,1 3-160 0,0-3 160 0,0 1-160 16,-1-2 240-16,0 0-48 0,0 3-16 0,-6-3 0 16,0 0-32-16,0 0 0 0,40 3 0 0,-29-3 0 0,-11 0-144 15,0 0 0-15,0 0 0 0,52 3 0 0,-52-3 0 0,0 0 0 16,46 6 0-16,-46-6 0 0,0 0 0 0,43 5 0 15,-28 4 0-15,-15-9 0 0,0 0 192 0,43 2 16 16,-43-2 0-16,0 0 0 0,0 0 192 0,55-10 48 16,-55 10 0-16,0 0 0 0,0 0-192 0,53-8-16 15,-53 8-16-15,0 0 0 0,0 0-224 0,48 0 128 16,-48 0-128-16,0 0 0 0,33 8 0 0,-33-8 128 16,23 10-128-16,-13-6 0 0,-2 0 0 0,2 1 0 15,0-2 0-15,0 0 0 0,0 0 0 0,0 1 0 16,-10-4 0-16,0 0 0 0,0 0 0 0,47 3 0 0,-47-3 0 15,0 0 0-15,0 0 0 0,57-15 0 16,-57 15 0-16,0 0 0 0,0 0 0 0,61-20 144 0,-61 20-144 16,0 0 192-16,44 4 0 0,-44-4 0 0,0 0 0 15,34 6 0-15,-34-6 0 0,0 0 0 0,29 9 0 0,-29-9 0 16,15 7-64-16,-8-5-128 0,0 2 192 0,-7-4-64 16,0 0-128-16,0 0 160 0,0 0-160 0,47 0 160 15,-47 0-160-15,0 0 0 0,0 0 0 0,0 0 0 16,60-13 0-16,-60 13 0 0,0 0 0 0,0 0 0 15,0 0 0-15,57-23 0 0,-57 23 0 0,0 0 128 16,0 0-128-16,0 0 160 0,0 0-160 0,0 0 160 16,0 0 64-16,47-6 16 0,-44 4 0 0,0 2 0 15,-1 0 0-15,1 0 0 0,1 0 0 0,-1 0 0 16,1 0-64-16,-2 0-16 0,2 2 0 0,0-4 0 0,-2-2-160 0,2 1 192 16,-2 1-192-16,2 2 192 15,0 2-192-15,-2 1 160 0,1-3-160 0,-2 1 160 0,2 2 80 16,-2-3 16-16,0 0 0 0,0 0 0 0,-1 0 256 0,0 0 48 15,0 0 16-15,0 0 0 0,0 0-32 0,0 0 0 16,0 0 0-16,0 2 0 0,0-2-224 0,0 1-32 16,0-1-16-16,0 3 0 0,0 3-144 0,0-2-128 15,0 2 192-15,0 0-192 0,0 3 128 0,0 1-128 16,0 0 0-16,0-2 0 0,0 2 0 0,0 0 0 16,0 0 0-16,-1 2 0 0,1-2 0 0,-1 2 0 15,0-3 0-15,1-1 0 0,-2-2 0 0,1-3 0 16,1 2 0-16,0-5 0 15,0 0-544-15,0-2-64 0</inkml:trace>
  <inkml:trace contextRef="#ctx0" brushRef="#br0" timeOffset="89805.89">12304 12000 19343 0,'-3'2'1728'16,"1"-2"-1392"-16,2 0 2032 0,0 0 384 15,0 0 96-15,0 0 16 0,0 0-32 0,0 0 0 16,1 0 0-16,1-2 0 0,3 1-1712 0,0 1-352 16,2-3-64-16,1 3 0 0,1 0-112 0,2 0-16 0,-1 3 0 0,-5-3 0 15,-1 0-208-15,-1 0-48 0,2 0-16 0,3 1 0 16,1 1-176-16,5 2-128 0,1-2 144 0,1 0-144 15,1 0 0-15,-1 1 0 0,-16-3 0 0,0 0 0 16,37 3 0-16,-28-3 0 16,-9 0-160-16,0 0 160 15,0 0-896-15,0 0-112 0,0 0-16 0,0 0-18144 0</inkml:trace>
  <inkml:trace contextRef="#ctx0" brushRef="#br0" timeOffset="90052.81">12333 12112 22111 0,'-1'5'976'0,"1"-2"208"0,0-3-944 0,1 2-240 15,1-2 0-15,-1 0 0 0,-1 0 2624 0,2 0 496 16,2 0 80-16,3 0 32 0,2 0-832 0,2 0-160 16,0 0-48-16,2 1 0 0,0 2-1264 0,0-1-256 15,0 0-48-15,-13-2-16 0,0 0-224 0,40 2-64 16,-25 1 0-16,-15-3 0 0,0 0-192 0,41-3-128 15,-41 3 128-15,0 0-128 0,0 0 0 0,0 0 0 16,49-12 0-16,-49 12 0 0,0 0-192 0,0 0-16 0,0 0 0 0,0 0-19632 16</inkml:trace>
  <inkml:trace contextRef="#ctx0" brushRef="#br0" timeOffset="90619.08">13339 11657 19343 0,'0'1'1728'0,"0"-1"-1392"0,0 0-336 0,0 3 0 16,1-1 2400-16,0 2 416 0,0 0 64 0,2 4 32 15,2 5-48-15,0 3-16 0,1 0 0 0,0 3 0 16,2-2-1696-16,-4 0-352 0,1 3-64 0,-1-1-16 16,1-3-304-16,-1 2-64 0,0-2-16 0,-1 0 0 15,1-2-336-15,0 1 0 0,-1-3 0 0,0-2 128 16,-2 2-128-16,2 1 0 0,-2-3 0 0,1 2-128 31,-1-2-464-31,-1 0-96 0,0 2-16 0,0 0-18048 0</inkml:trace>
  <inkml:trace contextRef="#ctx0" brushRef="#br0" timeOffset="90851.93">13187 12191 11055 0,'0'2'976'15,"1"0"-784"-15,1-2-192 0,0 0 0 0,-1 0 3408 0,2 0 640 16,2 3 128-16,3 0 32 0,3-1-192 0,3 0-48 0,-1 1 0 0,-13-3 0 15,31 0-2496-15,-31 0-496 16,0 0-96-16,47-7-32 0,-47 7-336 0,0 0-80 16,52-18-16-16,-52 18 0 0,0 0-208 0,56-6-32 15,-56 6-16-15,36 0 0 0,-36 0-160 0,34 0 0 16,-18 2 0-16,-2 2 0 0,-1-1 0 0,0 4 0 16,-2 1 0-16,-2-1 0 15,-2 0-1072-15,0 2-80 0</inkml:trace>
  <inkml:trace contextRef="#ctx0" brushRef="#br0" timeOffset="91338.52">13329 12569 7359 0,'-10'8'656'0,"5"-4"-528"0,1 0-128 0,3-2 0 15,0-1 2992-15,1 1 560 0,0-2 112 0,0 0 32 16,1-2 304-16,1 1 64 0,-2 1 16 0,0 0 0 15,0 0-2000-15,0 0-400 0,0 0-80 0,41-44 0 16,-41 44-896-16,0 0-160 0,0 0-32 0,0 0-16 16,47-41 672-16,-47 41 144 0,0 0 32 0,0 0 0 15,51-26-1824-15,-51 26-352 0,0 0-80 0,36-3-16 0,-26 6 736 16,-2-2 192-16,1 5 0 0,-2 3 0 0,0 1 0 0,-1 2 0 16,-1 4 0-16,-2 0 0 0,0 0 0 0,-1 3 0 15,-2 0 0-15,-1-1 0 0,0 4-320 0,-4-2 0 16,1 0 16-16,-2 1 0 0,-3-3 48 0,-2 0 0 0,-1-1 0 0,-2-1 0 15,0-3 256-15,-3 0-128 16,0-3 128-16,0-1 0 0,1 1-128 0,0-4 128 16,1-3 0-16,0 2 0 0,1-1 0 0,2 0 0 15,2-4 0-15,1 0 0 0,3-4 0 0,1 0 128 16,2-2 0-16,1-2 16 0,1 1 112 0,1 7 32 16,0 0 0-16,0 0 0 0,0 0-128 0,0 0-32 15,0 0 0-15,30-50 0 0,-30 50 64 0,0 0 0 16,38-6 0-16,-23 6 0 0,0 0 800 0,0 0 160 15,-15 0 48-15,31 0 0 16,-14 6-1712-16,1 0-320 0,2 0-80 0,-2 0-16 0,0 0 768 0,-1 1 160 0,-1 0 0 0,-2 2 0 16,0-3 0-16,-3 0 0 0,0 0 0 0,-2 0 0 15,-1 2 0-15,0-2 0 0,-2-2 0 0,-1 1 0 32,0-4-448-32,-2 4-48 0,2-1 0 0,-1-1-19312 0</inkml:trace>
  <inkml:trace contextRef="#ctx0" brushRef="#br0" timeOffset="92535.63">14177 13333 1839 0,'-1'4'160'0,"0"-2"-160"0,1-1 0 0,0 2 0 16,0-3 1152-16,-2 2 192 0,1 2 32 0,0 0 16 15,-2 2 704-15,1 2 144 0,-1 4 16 0,2-6 16 16,1-7-128-16,-1-2-32 0,2 1 0 0,2 0 0 16,0 0-176-16,1-1-32 0,2 0-16 0,0-4 0 15,-6 7-160-15,0 0-16 0,0 0-16 0,43-40 0 16,-43 40-480-16,0 0-80 0,38-46-32 0,-38 46 0 16,0 0-608-16,46-63-128 0,-46 63-32 0,0 0 0 15,44-67-176-15,-44 67-32 0,0 0-128 0,26-51 192 0,-26 51-192 16,26-59 176-16,-26 59-176 0,33-95 160 0,-15 42-160 15,-3-1 160-15,-15 54-160 0,21-89 160 0,-21 89-32 0,10-75 0 16,-10 75 0-16,2-67 0 0,-2 67 64 0,-1-50 0 16,1 50 0-16,0 0 0 0,-3-39-16 0,0 23 0 15,-4-6 0-15,-4-5 0 0,-4-6-48 0,-3-5 0 16,-3 1 0-16,-1 2 0 0,-1 6-128 0,2-2 128 16,0 5-128-16,0-3 128 0,0 5-128 0,1-2 0 15,1-1 0-15,0 1 0 0,2-3 0 0,1 2 0 16,2 5 0-16,1-2 0 0,-1 2 128 0,0-3-128 15,-1-3 128-15,2 2-128 0,-2 1 224 0,4-3-32 16,-1-1-16-16,0 1 0 0,3 2-176 0,-1-1 160 0,3 2-160 0,3-1 160 16,0 1-160-16,4 25 0 0,-1-51 0 0,1 51 0 15,1-38 0-15,-1 38 0 0,0 0 0 0,8-59 0 16,-8 59 0-16,0 0 128 0,17-61-128 0,-17 61 0 16,0 0 128-16,0 0-128 0,26-53 128 0,-26 53-128 15,0 0 128-15,0 0-128 0,0 0 0 0,45-42 128 16,-45 42-128-16,0 0 0 0,0 0 0 0,44 4 0 31,-32 4-400-31,0 5-64 0,3 9-16 0,-3-4-12832 0,0-4-2576 0</inkml:trace>
  <inkml:trace contextRef="#ctx0" brushRef="#br0" timeOffset="96584.37">14525 13320 11967 0,'-2'0'1072'0,"2"-2"-864"0,-1 1-208 0,1 1 0 15,-1 0 1520-15,0-3 256 0,-2 0 48 0,-1 0 16 16,-2-3 1392-16,-1 2 288 0,1 2 48 0,-2 2 16 16,3 0-1056-16,-1 2-208 0,1 2-32 0,0 0-16 15,1 2-1312-15,0 2-272 0,1-1-48 0,1 3-16 16,0-2-256-16,2 3-48 0,0 0-16 0,0-1 0 15,3 3-128-15,-1-3-32 0,3 2 0 0,0 0 0 16,1-1-144-16,1 1 0 0,1 0 0 0,1-1 128 16,2-2-128-16,1-3 0 0,2 0 0 0,0-2 0 15,-2 0 0-15,3-2 0 0,-15-2-128 0,0 0 128 0,46-4-160 0,-46 4 160 16,0 0-208-16,0 0 80 16,55-38-240-16,-55 38-32 0,0 0-16 0,0 0 0 15,34-46-16-15,-34 46 0 0,0 0 0 0,0 0 0 16,7-46 16-16,-11 32 0 0,-1 1 0 0,-2 3 0 0,-1 0 416 0,-1 1 0 15,-3 2 0-15,0-1 0 0,0 0 0 0,-2 3 0 16,1 2 192-16,-2 0-64 0,1 6 128 0,0-6 48 16,0 2 0-16,0 1 0 0,2 4-112 0,-1 2-32 15,1-2 0-15,2-1 0 0,1 0-160 0,2-1 0 16,1-4 0-16,2-1 0 16,2-2-320-16,-1-1-112 0</inkml:trace>
  <inkml:trace contextRef="#ctx0" brushRef="#br0" timeOffset="97517.17">14712 11266 8287 0,'0'3'736'0,"0"-1"-592"0,-1 0-144 0,1-2 0 16,-1 0 2064-16,1 2 384 0,-1 2 80 0,-2 0 16 16,1 0 720-16,-2 3 160 0,0-7 32 0,2 6 0 15,-1 4-1184-15,1 0-224 0,-2-2-64 0,1 2 0 16,-2 3-832-16,0-6-160 0,0 2-32 0,-1-3-16 16,-2-2-528-16,1 4-96 0,-1 2-32 0,0 2 0 15,-5-5-112-15,-3 0-32 0,1 2 0 0,2-6 0 16,0 1-144-16,2-1 192 0,-1-1-192 0,-2-1 192 15,-1-2-192-15,4 0 192 0,4 1-192 0,-1-1 192 16,1-3-192-16,-3-2 160 0,3 0-160 0,2-6 160 16,0 2-160-16,2 1 0 0,3 9 0 0,0 0 128 15,3-39-128-15,-3 39 0 0,0 0 0 0,0 0 0 16,23-49 0-16,-23 49 128 0,0 0-128 0,0 0 0 16,40-42 0-16,-40 42 128 0,0 0-128 0,0 0 0 0,0 0 0 0,51-26 0 15,-51 26 128-15,0 0-128 0,0 0 0 16,0 0 0-16,0 0 0 0,45 0 0 0,-37 3 128 0,-1 4-128 15,1-1 128-15,-1 1-128 0,2 4 224 0,-1 1-32 16,1 0-16-16,0 0 0 0,-1 1-48 0,2-1-128 16,1-2 192-16,-1 2-64 0,-1 4-128 0,1-1 0 15,2 1 144-15,-1-5-144 0,-2 1 0 0,2-6 0 16,1 1 0-16,1-1 0 0,-13-6 0 0,27 6 0 16,-27-6 0-16,0 0 0 0,0 0 0 0,45-6 0 15,-45 6 0-15,0 0 0 0,0 0 0 0,0 0 0 16,43-34 0-16,-43 34 0 0,0 0 0 0,11-45 0 15,-11 45 0-15,0 0 0 0,0 0 0 0,0-48-160 16,-3 33 160-16,-3 1-160 0,1 3 160 0,-3 0 0 0,-2 0-144 0,-3 0 144 16,1 0 0-16,-2 1 0 0,1 0 0 15,-1 0 0-15,-1 2 0 0,-1 1 0 0,1 1 0 0,1 2 0 16,-2 2 0-16,1 4 0 0,1 1 0 0,1-2 0 16,0-2 0-16,1 7 0 0,3 4 0 0,0 0 0 15,3-1 0-15,3-5 0 0,1 1 0 0,2-1 0 16,3-4-192-16,1 3 16 0,3 0 16 0,-7-3 0 15,0 0-1136-15,33 4-240 16</inkml:trace>
  <inkml:trace contextRef="#ctx0" brushRef="#br0" timeOffset="99167.42">14900 12441 911 0,'-1'-2'0'0,"0"-2"0"15,0 2 0-15,-1-1 0 0,2 2 1648 0,-1-2 240 16,1 1 48-16,-1-2 16 0,0 0 1408 0,0-4 288 15,-1 0 48-15,2 2 16 0,0 6-640 0,0 0-128 16,0 0-32-16,0 0 0 0,0 0-1120 0,0 0-208 16,0 0-48-16,0 0-16 0,0 0-432 0,0 0-96 0,30 13-16 15,-24-4 0-15,0 5-528 0,2 1-96 0,-2-1-32 0,1 3 0 16,2 0-144-16,-2 2-48 0,3 2 0 0,0 1 0 16,0 0-128-16,-1-6 0 0,-1-3 0 0,-3 3 0 15,0 0 0-15,-1 0 0 0,-3-6 0 0,1-2 0 16,-2 2-160-16,-2-6 160 0,0-1 0 0,-2-3-144 15,-1-3-32-15,-1-1 0 0,0-6 0 0,-3 1 0 16,3-6 176-16,-3-1-128 0,2-4 128 0,1-4-128 16,0 1 128-16,1 2 0 0,1 7 0 0,0-4 0 15,2-2 0-15,-1-1 144 0,3 21-144 0,-1-42 160 16,1 42 32-16,0 0 0 0,6-51 0 0,-6 51 0 16,0 0 16-16,0 0 16 0,0 0 0 0,0 0 0 15,0 0 0-15,32-44 0 0,-32 44 0 0,0 0 0 0,0 0-224 0,34 3 176 16,-26 1-176-16,1-1 160 0,1 3-160 15,0-3 0-15,0 0 0 0,1 3 0 0,1 2 0 0,-1-2 0 16,-11-6 0-16,0 0-13088 16,37 2-2592-16</inkml:trace>
  <inkml:trace contextRef="#ctx0" brushRef="#br0" timeOffset="99753.82">15447 12457 15663 0,'-2'0'688'0,"-1"-2"144"0,1 2-656 0,0-3-176 15,1 2 0-15,0 1 0 0,0 0 2816 0,-2-2 544 16,-2 0 96-16,-1 0 32 0,-3 2-480 0,1-4-80 16,-1 2-32-16,-1 2 0 0,3-3-1680 0,-3 3-352 0,0 0-64 0,1 0-16 15,1 3-368-15,-1-1-80 0,-1 2-16 0,1 0 0 16,0 2-128-16,0 2-16 15,0 2-16-15,2 3 0 0,2-3-160 0,0 2 0 0,1 4 144 0,2 0-144 16,-1 3 0-16,3-6 0 0,2 2 0 0,0-1 0 16,2-2 0-16,1-2 0 0,0 1 0 0,2-5 0 15,2-2 0-15,-1-1 0 0,-8-3 0 0,0 0 0 16,0 0-128-16,44-22 128 0,-44 22-128 0,0 0 128 16,38-50-160-16,-38 50 160 0,0 0-192 0,28-57 192 15,-28 57-224-15,0 0 64 0,25-71 16 0,-25 71 0 16,12-52 144-16,-12 52 0 0,8-51-144 0,-8 51 144 0,1-50 0 15,-1 50 0-15,-1-44 0 0,1 44 0 0,-6-36 0 0,6 36 0 16,-10-37 0-16,10 37 0 0,-11-33 0 16,11 33 0-16,-13-28 0 0,6 16 0 0,1-1 0 15,-2 1 0-15,1 2 0 0,1 4 0 0,1-2 0 0,1 6 0 16,2-2 0-16,-1 2 0 0,2 2 0 0,0 0 128 16,-1 2-128-16,4 2 192 0,-2 2 128 0,2 0 16 15,-1 2 16-15,3 3 0 0,0-1-112 0,-1 2-32 16,2 2 0-16,0 1 0 0,3 2-80 0,-2 4-128 15,0-1 176-15,0 4-176 0,2 5 144 0,-1-7-144 16,1-3 0-16,-1 0 144 0,-1 9-144 0,-2-9 0 16,-2-6 0-16,2 3 128 0,0 2-128 0,-1 5 0 15,4 9 0-15,-1 5 128 0,1-1-128 0,-1-5 0 16,1-7 0-16,-1-4 0 0,-1-6 0 0,-2-3 0 16,1-5 0-16,0-5 0 0,-4-1-416 0,0 0 32 0,0 0 16 15,0 0 0 1,0 0-688-16,20-58-144 0,-20 58-16 0,0 0-16944 0</inkml:trace>
  <inkml:trace contextRef="#ctx0" brushRef="#br0" timeOffset="100123.47">15632 12376 4607 0,'0'12'400'0,"0"-6"-400"0,2 0 0 0,-2-2 0 15,0-1 3072-15,1 0 544 0,-1 0 96 0,1 0 32 16,0 7 752-16,2 0 160 0,1 3 16 0,-2-3 16 15,2 1-2480-15,0 0-496 0,-1 0-112 0,-2-7 0 0,1-2-1024 0,-1 2-208 16,0-2-48-16,2 3 0 16,-1 0-112-16,2 3-16 0,1 3-16 0,2 2 0 0,-1 0-176 0,1 3 160 15,-1-4-160-15,-3-2 160 0,0-4-160 0,-1 0 0 16,1-3 0-16,-2-2 0 0,-1-2 0 0,0 1 0 16,0 0 0-16,0 0 0 0,0 0 0 0,-2-41 0 15,2 41 0-15,0 0 128 0,-2-38-128 0,2 38 192 16,0 0-192-16,3-50 192 0,-3 50 0 0,4-42 16 15,-4 42 0-15,0 0 0 0,12-62 16 0,-12 62 0 16,0 0 0-16,16-48 0 0,-16 48-32 0,0 0-16 16,0 0 0-16,0 0 0 0,30-48-48 0,-30 48 0 15,0 0 0-15,0 0 0 0,0 0-128 0,0 0 192 16,43-1-192-16,-34 6 192 0,-1-2-192 0,1 4 0 16,1-1 144-16,1-4-144 0,-11-2 0 0,19 5 0 0,-10 1 0 15,0-1 0 1,0-1-576-16,-2 0-96 0,1 2-16 0,-2 0-12608 0,0-3-2512 0</inkml:trace>
  <inkml:trace contextRef="#ctx0" brushRef="#br0" timeOffset="101618.36">16379 13595 2751 0,'0'0'256'0,"0"0"-256"0,0 0 0 0,0 1 0 15,0 2 1104-15,2-3 176 0,-1 0 48 0,0 3 0 16,2 0 432-16,0 1 96 0,1-2 0 0,0-1 16 15,1 2 272-15,-2-1 48 0,2-2 16 0,-1 1 0 16,2 2 96-16,0-3 32 0,1 0 0 0,0-4 0 16,2 4-496-16,-1-2-112 0,2-2 0 0,-1-1-16 0,2 1-688 0,-1 1-144 15,-10 3-32-15,0 0 0 0,0 0-368 0,46-28-80 16,-46 28-16-16,0 0 0 0,0 0-144 0,50-42-48 16,-50 42 0-16,0 0 0 0,45-44-64 0,-45 44-128 15,0 0 176-15,47-50-176 0,-47 50 128 0,0 0-128 16,43-64 0-16,-43 64 0 0,0 0 0 0,40-75 0 15,-40 75 0-15,23-55 0 0,-23 55 128 0,24-55-128 16,-24 55 0-16,18-55 0 0,-18 55 0 0,0 0 0 16,19-67 0-16,-19 67 0 0,0 0 128 0,12-69-128 15,-12 69 0-15,0 0 0 0,8-50 160 0,-8 50-160 16,1-57 128-16,-1 57-128 0,-1-63 176 0,1 63-48 16,-5-61-128-16,5 61 192 0,-7-62-192 0,7 62 144 15,-7-57-144-15,7 57 128 0,-11-55-128 0,11 55 0 16,-10-46 0-16,10 46 0 0,-11-48 0 0,11 48 0 0,-14-51 0 0,14 51 0 15,-15-41 0-15,8 19 0 0,-2 0 0 0,-1-4 0 16,1 3 0-16,-1 2 0 0,-2 2 0 0,0 0 0 16,0 0 0-16,-2 1 0 0,1-1 0 0,-1 0 0 15,2 0 0-15,-2 2 0 0,2-4 0 0,-1 1 0 16,1 1 0-16,1 1 0 0,0-1 0 0,1 6 0 16,1-3 0-16,-1 0 0 0,-2-3 0 0,-1 0 0 15,0 0 0-15,-1 0 0 0,2 1 0 0,-2 1 0 16,2 1 0-16,0 0 0 0,-1-2 0 0,2 2 0 15,2 0 0-15,0 1 0 0,-1 0 0 0,1 1 0 16,0-2 928-16,3 0 96 0,-1 0 32 0,7 16 0 16,-9-31-816-16,9 31-240 0,-6-32 0 0,6 32 128 15,0 0-896-15,-1-53-160 0,1 53-32 0,0 0-16 0,2-48 1664 0,-2 48 336 16,0 0 64-16,9-63 0 16,-9 63-1648-16,0 0-336 0,17-62-64 0,-17 62 0 0,0 0 1616 0,20-52 336 15,-20 52 64-15,0 0 16 16,0 0-1600-16,30-57-320 0,-30 57-64 0,0 0-16 0,0 0 928 0,42-56 0 15,-42 56 0-15,0 0 0 0,40-38 0 0,-40 38 0 16,0 0 0-16,0 0 128 0,50-45-128 0,-50 45 0 16,0 0 0-16,0 0 0 0,0 0 0 0,0 0 0 15,49-28 0-15,-49 28 0 0,0 0 0 0,0 0 0 16,0 0 0-16,44-4 0 0,-37 6 0 0,0 0 0 0,-7-2 0 0,14 6 0 31,-8 0-480-31,0-2-16 0,1 2 0 0,-2 0-12576 16,1 1-2528-16</inkml:trace>
  <inkml:trace contextRef="#ctx0" brushRef="#br0" timeOffset="102319.49">16868 13623 14735 0,'-3'2'1312'0,"1"0"-1056"0,1-2-256 0,1 0 0 15,-2 0 2272-15,1 1 400 0,-1 2 80 0,-2 3 0 16,-2 0 32-16,1 3 0 0,0 1 0 0,1 0 0 16,2 0-1120-16,0 2-208 0,2-2-48 0,0 2-16 15,3-3-736-15,-1 3-144 0,3-2-16 0,0-3-16 16,3 2-192-16,-1-1-32 0,2 0-16 0,2-4 0 15,0 1-112-15,1-1-128 0,1-3 176 0,0-1-176 16,3-1 0-16,-16 1 0 0,0 0 0 0,47-16 0 16,-47 16 0-16,0 0 0 0,49-25 0 0,-49 25 0 15,0 0 0-15,0 0 0 0,48-55 0 0,-48 55 0 16,0 0 0-16,0 0 0 0,0 0 0 0,20-59 0 0,-22 49 0 16,-1 1-144-16,0 3 144 0,-3 0 0 0,-1 0 0 0,-2 1 0 15,-2 0 0-15,-1 1 0 0,0 2 0 0,-2 1 256 16,-1 1-64-16,-1 0-16 0,0 1 48 0,1 1 16 15,-1 1 0-15,0 0 0 0,-4 4-112 0,1-4-128 16,2 4 176-16,2-5-176 0,3-2 0 0,1-2 0 16,2-5 0-16,3-3 0 15,6 10-496-15,0 0-96 0,-5-54-32 0,5 54-18368 16</inkml:trace>
  <inkml:trace contextRef="#ctx0" brushRef="#br0" timeOffset="103604.52">16884 11077 1839 0,'-4'-1'160'0,"3"1"-160"0,0 0 0 0,-1 0 0 15,2-2 2432-15,0 0 464 0,2 0 96 0,-1 2 16 16,0-4 144-16,3-1 48 0,-4 5 0 0,0 0 0 16,0 0-592-16,0 0-112 0,0 0-32 0,42-36 0 15,-42 36-1040-15,0 0-208 0,0 0-32 0,0 0-16 16,48-16-464-16,-38 16-80 0,1 1-32 0,-2 2 0 16,-1-1-224-16,1 2-48 0,1 4-16 0,0 3 0 15,-1-1-160-15,-2 2-16 0,-2-2-128 0,0 0 192 0,0 5-192 0,-1-3 0 16,-2 2 0-16,-1-1 0 15,-1 4 0-15,-2 3 0 0,-1 3 0 0,0-1 0 0,-2-1 0 16,-3-1 0-16,0-2 0 0,-2-2 0 0,-1 0 0 0,-1-1 0 16,1-5 0-16,-1-3 0 0,1 2 0 0,-2-5 0 15,1-1 0-15,1-1 0 0,2-1 0 0,-2-1 0 16,2-3 128-16,1-1-128 0,0-1 0 0,1-3 0 16,2 0 128-16,3-2-128 0,0 0 0 0,2 10 0 15,0 0 128-15,0 0-128 0,0 0 0 0,0 0 128 16,24-53-128-16,-24 53 0 0,0 0 192 0,0 0-64 0,0 0-128 15,54-26 192-15,-54 26-192 0,0 0 176 16,42-3-176-16,-42 3 160 0,29 3-160 0,-29-3 128 16,28 3-128-16,-13 0 128 0,-1 3-128 0,-2 1 128 0,0 0-128 0,-2 1 128 15,0-2-128-15,-2 2 0 0,-2-2 144 16,-1 0-144-16,0 0 0 0,-2-2 0 0,1 0 0 0,-1-2 0 31,1 1-320-31,-4-3-64 0</inkml:trace>
  <inkml:trace contextRef="#ctx0" brushRef="#br0" timeOffset="103831.92">17309 11104 27647 0,'1'0'1216'0,"1"0"256"0,-2 2-1168 0,0-1-304 0,1-1 0 0,-1 1 0 16,0 2 2304-16,0 0 416 0,0 1 80 0,1 5 16 15,-1-2-1216-15,1 4-256 0,1-3-32 0,0 4-16 16,-1 0-624-16,2 1-128 0,-2-1-32 0,2 1 0 0,-1 0-192 0,1 2-64 15,-1-1 0-15,-1 0 0 0,2-2-256 0,-1 0 128 16,1 0-128-16,-2-3 0 16,1 3 0-16,0-4 0 0,0 0 0 0,-1-1 0 0,2-1-288 0,-2-3-64 15,1 1-16-15,1-4 0 16,-1-4-992-16,-2 4-208 0</inkml:trace>
  <inkml:trace contextRef="#ctx0" brushRef="#br0" timeOffset="104038.06">17429 11057 23951 0,'-1'9'1056'0,"1"-8"224"0,0 4-1024 0,0-1-256 15,0-2 0-15,0 2 0 0,0 0 2592 0,0 5 464 0,1 4 80 0,0 6 32 16,2 3-1120-16,-1 0-208 0,1 3-48 0,1-2-16 16,-1-2-1072-16,1-1-192 0,1-1-64 0,0-4 0 15,2 1-256-15,-1-4-48 0,2-2-16 0,-2-3 0 16,1 2-128-16,-2-5 0 0,2-1 0 0,-2-1 0 15,-2-1-352-15,0-1 48 0,-2-1 16 0,-1-2-12480 16,0-3-2496-16</inkml:trace>
  <inkml:trace contextRef="#ctx0" brushRef="#br0" timeOffset="104257.36">17147 11078 11055 0,'-1'2'976'0,"1"0"-784"16,1-2-192-16,0 0 0 0,2 0 3760 0,-1 0 704 16,3 1 144-16,4 2 16 0,-9-3-832 0,0 0-160 15,47-4-48-15,-47 4 0 0,0 0-2320 0,58-10-480 16,-58 10-80-16,0 0-32 0,58-12-400 0,-58 12-80 16,48-10 0-16,-48 10-16 0,49-6-176 0,-49 6 0 15,39-5 0-15,-39 5 0 0,42 0 0 0,-42 0 0 16,45 2 0-16,-45-2-19440 0</inkml:trace>
  <inkml:trace contextRef="#ctx0" brushRef="#br0" timeOffset="106790.82">17725 13017 11055 0,'-2'3'976'16,"0"-3"-784"-16,1 0-192 0,1 0 0 0,0 0 2048 0,0 1 384 15,-1-1 64-15,-3 3 0 0,1-1 896 0,2 2 160 16,1-4 32-16,1 2 16 0,3-2-1488 0,1-2-320 16,0-1-48-16,-5 3-16 0,2-1-896 0,1 1-176 15,-1-2-32-15,3-1-16 0,2 2-240 0,-7 1-48 16,0 0-16-16,45-31 0 0,-45 31-112 0,56-42-32 15,-56 42 0-15,53-41 0 0,-53 41-160 0,41-34 0 16,-41 34 0-16,0 0 0 0,39-47 0 0,-39 47 0 16,0 0 0-16,0 0 0 0,0 0 0 0,23-57 0 15,-23 57 0-15,0 0 0 0,0 0-160 0,-6-39-16 16,2 29 0-16,-1 2 0 0,-1-2-128 0,-2 1-16 16,1 2-16-16,-2 1 0 0,-2 1 336 0,-1 1-176 15,-2 3 176-15,-1-2-128 0,0 3 128 0,1 3 0 0,-2 0 0 0,-2 1 0 16,2 2 144-16,0 3 16 0,1 1 0 0,3 0 0 15,-1 2 32-15,4 1 16 0,-1 3 0 0,1 0 0 16,3-1 0-16,1 1 0 0,2 0 0 0,2 0 0 16,2 0-80-16,2-1 0 0,1-2-128 0,2-3 192 15,1 5-192-15,2-5 128 0,1 2-128 0,1 1 0 16,4-3 208-16,0-1-48 0,2 0-16 0,1 1 0 16,1-4 48-16,0 2 16 0,0-2 0 0,4 0 0 15,0 0-80-15,3-1 0 0,-1 2-128 0,-1-4 192 16,-1 1-192-16,-3-2 0 0,-1-1 0 0,-1-1 0 15,-18 0 0-15,0 0 0 0,40-7 0 0,-40 7 0 16,0 0-384-16,0 0-80 0,0 0-16 0,39-41-12656 16,-39 41-2544-16</inkml:trace>
  <inkml:trace contextRef="#ctx0" brushRef="#br0" timeOffset="107171.86">18050 12130 18431 0,'-4'2'816'0,"3"-2"160"0,1 0-784 0,-1-2-192 0,1 2 0 0,0-2 0 16,1 2 1920-16,0-2 320 0,3-1 80 0,-4 3 16 0,0 0 224 0,0 0 32 0,0 0 16 0,48-23 0 31,-48 23-1072-31,0 0-224 0,40-9-32 0,-40 9-16 16,0 0-752-16,37-2-128 0,-37 2-48 0,20 2 0 15,-9 1-208-15,0 0-128 0,1 0 160 0,-12-3-160 16,24 6 0-16,-24-6 0 0,21 1 0 0,-21-1 0 16,0 0-480-16,0 0-96 0</inkml:trace>
  <inkml:trace contextRef="#ctx0" brushRef="#br0" timeOffset="107717.91">18490 11965 12031 0,'1'3'256'0,"1"-3"64"0,-1-3 16 0,0 3 0 0,-1 0-336 0,1 0 0 0,-1 3 0 0,2-3 0 15,0 0 4224-15,1 2 768 0,-2-2 144 0,0 4 48 16,0-4-2144-16,2 1-416 0,-1 4-96 0,1 1-16 16,2 2-1552-16,0 1-304 0,1 4-64 0,0 2-16 15,0-2-240-15,2 3-48 0,-2 2-16 0,0-5 0 16,0 2-144-16,-1-1-128 0,0-2 192 0,0 0-192 16,0 1 0-16,-1-3 0 0,-2 0 0 0,-1-4 0 15,0 0 0-15,-1 0 0 0,0 0 0 0,-1-2 0 16,0-1 0-16,0-2 0 0,0 1-160 0,-2-2 160 15,2 0-256-15,-3-2 0 0,0-2 16 0,1-2 0 16,-1 0 64-16,0-2 16 0,-1-3 0 0,2 0 0 16,-2-1 160-16,5 12 0 0,-8-31 0 0,8 31 0 15,-5-32 0-15,5 32 224 0,-2-39-48 0,2 39-16 16,0 0 144-16,0-43 16 0,0 43 16 0,0 0 0 0,0 0-16 0,10-57-16 16,-10 57 0-16,0 0 0 0,0 0-64 0,0 0-16 15,23-54 0-15,-23 54 0 0,0 0-48 0,0 0-16 16,0 0 0-16,0 0 0 0,44-35-160 0,-44 35 192 15,0 0-192-15,0 0 192 0,34-2-192 0,-24 4 0 16,0 2 0-16,0-1 128 0,0 2-128 0,0-1 0 16,-2 2 0-16,1 0 0 0,0 1 0 0,-2-4 0 15,0 1 0-15,-2 1 0 0,-1 1 0 0,0-2-224 16,-1-2 48-16,0 2 16 16,1-3-672-16,-2 2-144 0,1-1-32 0,-2-2-11856 15,-1 0-2384-15</inkml:trace>
  <inkml:trace contextRef="#ctx0" brushRef="#br0" timeOffset="108438.36">18898 11657 4607 0,'-1'0'400'0,"0"0"-400"15,0-2 0-15,1 2 0 0,0 0 2400 0,-2 0 400 16,1-3 80-16,0 2 0 0,-2-1 992 0,2-1 192 16,-1 2 32-16,2-2 16 0,1 1-1456 0,0 1-288 15,3 1-64-15,0 0-16 0,-4 0-1216 0,0 0-240 16,0 0-64-16,0 0 0 0,0 0-400 0,39-9-96 15,-39 9-16-15,0 0 0 0,0 0-96 0,32-4-32 16,-32 4 0-16,0 0 0 0,0 0-128 0,0 0 0 0,0 0 0 0,40-12 0 16,-36 9 0-16,0 2 0 0,1 1 0 0,-1 0 0 15,0 0 0-15,0 0 0 0,-2 1 0 0,0 4 0 16,1-1-144-16,-1 0 144 0,0 2-192 0,-1 3 192 16,-1-2-304-16,1 2 48 0,-1 3 16 0,-1-2 0 15,0 0 0-15,-2 2 0 0,-1-2 0 0,1 1 0 16,-2-1 48-16,0 0 16 0,-1-1 0 0,-2-2 0 15,1 2 176-15,-1-5 0 0,1 2 0 0,0-5 0 16,-1 0 0-16,1-1 144 0,-1 0-144 0,3 4 160 16,2 2 128-16,-1-6 32 0,1-6 0 0,3 6 0 15,0 0-112-15,0 0-16 0,0 0 0 0,0 0 0 16,0 0-32-16,0 0-16 0,0 0 0 0,34-47 0 16,-34 47 32-16,0 0 0 0,0 0 0 0,0 0 0 15,42-4-16-15,-32 5 0 0,-2 4 0 0,2-3 0 0,0 3-160 16,-1-2 160-16,1-2-160 0,0 2 160 0,-2 1-160 0,1-2 0 15,-2 1 0-15,0-2 0 0,-2 4 0 0,-2-5 0 16,1 0 0-16,-2 0 0 16,0 1-672-16,-1 2-64 0,-1-3-16 0,0 2-17824 15</inkml:trace>
  <inkml:trace contextRef="#ctx0" brushRef="#br0" timeOffset="109018.95">18526 12461 1839 0,'-1'0'160'0,"0"0"-160"16,-1 2 0-16,2-2 0 0,0 0 1376 0,0-2 240 16,0 2 48-16,0-2 16 0,2 0 656 0,0-4 128 15,-2 6 32-15,0 0 0 0,0 0 384 0,0 0 64 16,40-44 32-16,-40 44 0 0,0 0-304 0,50-35-64 15,-50 35-16-15,0 0 0 0,58-28-1104 0,-58 28-208 16,0 0-64-16,57-19 0 0,-57 19-608 0,0 0-128 16,55-20-32-16,-55 20 0 0,0 0-192 0,53-25-64 0,-53 25 0 0,38-18 0 15,-38 18-192-15,0 0 0 0,58-31 128 16,-58 31-128-16,0 0 0 0,46-26 0 0,-46 26 0 16,0 0 0-16,0 0 0 0,0 0 0 0,47-22 0 0,-47 22 0 15,0 0 0-15,0 0 0 0,0 0 0 0,0 0-160 31,0 0-480-31,0 0-80 0,0 0-32 0,0 0-11680 0,0 0-2352 0</inkml:trace>
  <inkml:trace contextRef="#ctx0" brushRef="#br0" timeOffset="109519.24">18808 12423 3679 0,'0'-4'320'0,"0"4"-320"0,0-3 0 0,0 3 0 0,0 0 2528 0,0-2 432 16,1 1 96-16,0-2 16 0,2 3 1008 0,1-3 208 15,-4 3 32-15,0 0 16 0,0 0-1520 0,0 0-320 16,0 0-48-16,0 0-16 0,42-35-1424 0,-42 35-304 16,0 0-48-16,0 0-16 0,0 0-352 0,0 0-80 15,47-21-16-15,-47 21 0 0,0 0-64 0,0 0-128 16,0 0 176-16,40-10-176 0,-32 13 128 0,-2 0-128 15,0 3 0-15,-1-2 0 0,-1 2 0 0,-2 1 0 16,1 1 0-16,-1 2 0 0,0 0 0 0,-2 0 0 0,0-2 0 0,0 5 0 16,-3-1-160-16,1 4 16 15,-2 0 0-15,-1 0 0 0,-2 3-64 0,-1-3-16 16,-1 3 0-16,1-6 0 0,-3 2 96 0,-2-5 128 0,2 0-208 0,0-1 80 16,0-3 128-16,1-3 0 0,0-3 0 0,1 0-128 15,1-2 128-15,2-2 0 0,1 1 0 0,0-2 0 16,2-3 0-16,3 8 176 0,0 0-48 0,0 0 0 15,0 0 32-15,6-51 0 0,-6 51 0 0,0 0 0 16,0 0 80-16,0 0 16 0,0 0 0 0,42-50 0 16,-42 50-16-16,0 0 0 0,0 0 0 0,40-16 0 15,-29 16-80-15,-1 0-16 0,-1 0 0 0,-1 1 0 16,4 4-144-16,-3-4 0 0,4 5 144 0,-3 0-144 16,2 1 0-16,-2-1 0 0,0 0 0 0,-2 0 128 15,0-2-128-15,-2 2 0 0,-1 0 0 0,-1-2 0 0,-2 0-192 16,-1 1 0-16,-1-2 0 0,-1 0 0 15,1 1-816-15,0-1-160 0</inkml:trace>
  <inkml:trace contextRef="#ctx0" brushRef="#br0" timeOffset="110986.12">19651 12717 12895 0,'0'2'1152'0,"0"-2"-928"0,0-2-224 0,0 2 0 16,0-2 2144-16,-1 0 384 0,0 2 80 0,-2-2 16 16,0-2 720-16,-2-1 160 0,-3 1 16 0,1 1 16 15,-2-1-1600-15,1 2-320 0,-2 2-64 0,0-3-16 16,-1 2-896-16,-1 2-192 0,1 2-48 0,0 5 0 16,-2 2-144-16,0-4-48 0,1-6 0 0,0 6 0 15,0 4-208-15,1 3 128 0,0-3-128 0,0 6 0 16,2-1 0-16,1 4 0 0,2 0 0 0,1-1 0 15,2-4 0-15,1-2 0 0,3 4 0 0,1 1 0 16,1-5 0-16,2 0 0 0,2-4-160 0,2 0 160 0,3-4-176 0,1-1 176 16,-1-6-208-16,-12 3 80 0,0 0 128 0,46-20-192 15,-46 20 192-15,0 0-192 0,54-50 192 0,-54 50-128 16,32-54 128-16,-32 54-128 0,27-56 128 0,-27 56-160 16,20-65 160-16,-20 65-160 0,11-59 0 0,-11 59 0 15,5-55 0-15,-5 55 0 0,0 0 16 0,0 0 0 16,5-49 0-16,-5 49 0 0,-5-41 144 0,5 41 0 15,0 0 0-15,-6-42 0 0,6 42 0 0,-6-35-192 16,6 35 192-16,-11-54-192 0,11 54-112 0,-14-62-16 16,14 62-16-16,-10-47 0 0,10 47 192 0,-8-29 144 15,8 29-192-15,0 0 192 0,0 0 0 0,-7-31 0 16,7 31 128-16,0 2-128 0,0 1 496 0,-1 0 0 16,1 5 0-16,0 0 0 0,0 0-112 0,0 3 0 0,1 3-16 0,-1 0 0 15,2 5-48-15,-2 3 0 0,1 0 0 0,1 4 0 16,0-1-48-16,-1 5-16 0,1 7 0 15,1-1 0-15,-1-3 0 0,1 2 0 0,-1 3 0 0,1 0 0 16,0 3-112-16,0-5-16 0,1-1-128 0,-2-4 192 16,2-3-192-16,1-6 0 0,1-1 0 0,-1-5 0 15,0-3 0-15,1-6-160 0,-1-3 160 0,1-5-192 16,-6 1-464 0,0 0-112-16,0 0 0 0,0 0-16 0,0 0-1120 0,37-67-208 15,-37 67-64-15,16-56-14304 0</inkml:trace>
  <inkml:trace contextRef="#ctx0" brushRef="#br0" timeOffset="111353.77">20051 12508 30399 0,'-2'6'1344'0,"1"-5"288"0,1 2-1312 0,-1-1-320 16,0 2 0-16,-1-4 0 0,2 3 2080 0,-2 0 352 15,-3 5 64-15,-1 0 0 0,0 5-1216 0,-2-3-240 16,3-2-48-16,-1 2-16 0,1-2-400 0,0 3-64 15,2-1-32-15,-1-1 0 0,1 4-192 0,0-1-32 16,0 2-16-16,1 2 0 0,-1 2-240 0,2 1 144 16,1-3-144-16,-1 5 128 0,2 8-128 0,0-4 0 15,0-6 0-15,3 1 0 0,1 1 0 0,1-1 0 16,2-1 0-16,-1-1 0 0,3-5 0 0,0-3 0 16,2-1 0-16,3-3 0 0,0-2 0 0,0-4 0 0,-15 0-144 0,0 0 144 15,46-19 0-15,-46 19 0 0,0 0 0 0,39-38 0 16,-39 38 0-16,0 0-128 0,29-51 128 0,-29 51 0 15,0 0 0-15,16-57-128 0,-16 57 128 0,0 0 0 16,6-50-400-16,-6 50 16 0,0 0 16 0,-5-54 0 31,5 54-144-31,-9-34-48 0,3 20 0 0,0-2 0 16,-2 1-80-16,-1 2-32 0,-1 2 0 0,0 1 0 16,0 2-752-16,-2 2-160 0,-1 0-16 0,0 2-9152 0,-1 3-1808 0</inkml:trace>
  <inkml:trace contextRef="#ctx0" brushRef="#br0" timeOffset="111568.49">19811 12719 7359 0,'0'4'320'0,"0"-4"80"0,0 0-400 0,1 0 0 16,0 0 0-16,0 0 0 0,3 3 3280 0,1-3 576 16,4 1 112-16,4-1 32 0,2 2 320 0,1-2 64 15,2 0 16-15,-1 0 0 0,0 0-2480 0,1 2-480 16,1-1-96-16,1-1-32 0,1 0-576 0,0 0-112 15,1 0-32-15,1-1 0 0,-2-1-272 0,0-1-48 16,-21 3-16-16,42-5 0 0,-42 5-256 0,38-4 0 16,-38 4 0-16,32-6 0 0,-32 6-176 0,27 0-32 15,-13 0-16-15,-3 0-13072 16,0 2-2608-16</inkml:trace>
  <inkml:trace contextRef="#ctx0" brushRef="#br0" timeOffset="119348.22">21042 12546 4607 0,'-1'-2'400'0,"0"1"-400"16,1 1 0-16,-1-3 0 0,1 3 1552 0,-2 0 240 16,0-2 32-16,-2 0 16 0,1-1 1216 0,-1 0 240 15,0 0 48-15,0 3 16 0,3-3-16 0,-1 1 0 16,2 0 0-16,-2 2 0 0,4 0-1424 0,-1 0-272 16,1 0-64-16,1 0-16 0,3 0-816 0,0 0-176 15,0 2-16-15,3 0-16 0,1-2-16 0,-10 0 0 16,0 0 0-16,40-2 0 0,-40 2-176 0,0 0-32 0,47-4-16 0,-47 4 0 15,0 0-160-15,43-3-16 16,-43 3-128-16,0 0 192 0,39-1-192 0,-39 1 0 0,0 0 0 0,0 0 0 16,35 0 0-16,-35 0 0 0,9 0 0 0,-6 0 0 15,0 0-176-15,1 1 32 0,-3-1 0 0,0 0 0 32,-1 3-688-32,1-3-144 0,-2 0-32 0,0 2-11936 0,-2-2-2400 0</inkml:trace>
  <inkml:trace contextRef="#ctx0" brushRef="#br0" timeOffset="119633.12">21009 12647 11967 0,'0'3'528'0,"-1"-2"112"0,1 2-512 0,0-3-128 0,1 2 0 0,0-2 0 0,0 2 2688 0,2 0 496 16,2 1 96-16,1-2 32 0,3 4 528 0,1-2 128 15,2 1 0-15,-1-1 16 0,0 0-2304 0,-11-3-464 16,0 0-80-16,37 0-32 0,-37 0-544 0,0 0-112 16,45-6-32-16,-45 6 0 0,0 0-224 0,49-13-32 15,-49 13-16-15,0 0 0 0,44-15-144 0,-44 15 0 16,0 0 0-16,0 0 0 0,0 0 0 0,48-14 0 16,-43 14 0-16,-5 0 0 0,0 0 0 0,0 0-272 15,0 0 64-15,0 0 16 16,0 0-800-16,0 0-160 0,0 0-16 0,0 0-17008 0</inkml:trace>
  <inkml:trace contextRef="#ctx0" brushRef="#br0" timeOffset="130902.52">13433 8813 24879 0,'0'0'2208'0,"0"0"-1760"15,0 0-448-15,0 0 0 0,2 0 1888 0,-2 3 288 16,1-3 64-16,2 3 16 0,1 1-144 0,-1 2-16 16,1 3-16-16,1 1 0 0,0 2-1200 0,0 2-240 15,1-2-64-15,-1 0 0 0,0 1-128 0,-1-1-48 0,1 2 0 0,-2 1 0 16,1-2-144-16,-2 2-16 0,1 1-16 0,-1-4 0 16,0 2-224-16,-1 1 0 0,0-2 0 0,-1 2 0 15,1-2 0-15,-1-3 0 0,0 2 0 0,0 0 0 16,0-2 0-16,0-4-160 0,2 2 160 0,-1-6-192 31,0 1-496-31,0-6-96 0,-1 3-32 0,0 0-18112 0</inkml:trace>
  <inkml:trace contextRef="#ctx0" brushRef="#br0" timeOffset="131120.71">13567 8782 9215 0,'0'0'816'0,"0"0"-656"0,0 3-160 0,0-3 0 0,0 0 3328 0,0 2 624 16,2 4 128-16,-1 0 16 0,0 4 96 0,2 6 16 15,-1 3 0-15,2 0 0 0,0-3-2608 0,-1 0-512 16,1 2-96-16,0 2-32 0,-1-4-368 0,2 3-80 16,0 0 0-16,0 0-16 0,1-3-240 0,-1-1-64 15,2-3 0-15,-3-2 0 0,1-2-192 0,0-2 0 16,0 0 0-16,-1-1 0 16,0-4-544-16,-2 2 0 0,-1-3 0 0,1 0 0 15,-2 0-912-15,-3-3-176 0,1-1-32 0,-2-2-15760 0</inkml:trace>
  <inkml:trace contextRef="#ctx0" brushRef="#br0" timeOffset="131361.68">13383 8782 11967 0,'-15'3'528'0,"9"-3"112"0,0-3-512 0,1 3-128 0,1 3 0 0,2-3 0 16,-1-3 2848-16,-2 2 544 0,-1 1 96 0,0-4 32 15,0 4 288-15,2-2 64 0,3-2 16 0,2 2 0 16,2-1-2272-16,2 2-448 0,1 1-80 0,-6 0-32 15,0 0-320-15,0 0-64 0,0 0-16 0,57-16 0 16,-57 16-144-16,0 0-48 0,53-9 0 0,-53 9 0 16,0 0-144-16,64-6-48 0,-64 6 0 0,46 2 0 15,-46-2-144-15,44 4-128 0,-44-4 144 0,44 4-144 16,-44-4 0-16,0 0 0 0,50 2 0 0,-50-2 0 16,0 0 0-16,39 3 0 0,-39-3 0 0,0 0 0 15,0 0-1088-15,0 0-176 16</inkml:trace>
  <inkml:trace contextRef="#ctx0" brushRef="#br0" timeOffset="132102.42">13749 12575 19343 0,'0'0'1728'0,"0"0"-1392"0,0 0-336 16,0 2 0-16,1-2 2208 0,-1 1 368 0,2 4 80 0,-1-1 16 15,1 6 256-15,1 0 48 0,1 5 16 0,-2 1 0 16,2-3-1808-16,-1 2-352 0,2-1-80 0,-2 3-16 15,2 3-288-15,-1-1-48 0,-1-3-16 0,1-4 0 16,1-2-224-16,-1 0-160 0,1 2 192 0,0-2-192 16,-1-1 0-16,1-2 0 0,-1 4 0 0,-1-5 0 15,0 2 0-15,-1-2 0 0,-1-2 0 0,0-2-144 16,-1 1-416-16,0-3-80 0,0 0 0 0,0-5-18192 16</inkml:trace>
  <inkml:trace contextRef="#ctx0" brushRef="#br0" timeOffset="132302.88">13842 12571 23951 0,'1'6'1056'0,"-1"-2"224"0,1-2-1024 0,1 2-256 15,-2 0 0-15,1-2 0 0,-1 5 2704 0,2-1 496 16,1 7 80-16,2 3 32 0,1 3-1280 0,0-1-256 16,2-1-48-16,-2 1-16 0,0 4-944 0,-1-6-176 15,0-2-32-15,-1 1-16 0,0-3-272 0,0 1-48 16,0-1-16-16,0-1 0 0,-1 0-208 0,0-5 0 15,-1 2 0-15,1-4 0 0,-3-2-144 0,0-2-32 16,0 0 0-16,-1-4 0 16,-2-6-976-16,-1-1-208 0</inkml:trace>
  <inkml:trace contextRef="#ctx0" brushRef="#br0" timeOffset="132518.72">13603 12524 21183 0,'2'0'1888'0,"-1"0"-1504"0,1 0-384 0,-1 0 0 16,2 0 3200-16,1 0 560 0,2 0 112 0,4 3 32 15,7-3-1408-15,-17 0-288 0,38 1-48 0,-38-1-16 16,39 0-1056-16,-39 0-224 0,41-4-32 0,-41 4-16 16,40-6-416-16,-40 6-80 0,42-10 0 0,-42 10-16 15,42-12-304-15,-42 12 0 0,0 0 0 0,54-19 0 16,-54 19 0-16,0 0 0 0,0 0 0 0,49-14 0 15,-40 12-784-15,-2-2-176 0</inkml:trace>
  <inkml:trace contextRef="#ctx0" brushRef="#br0" timeOffset="135255.15">22147 13302 5519 0</inkml:trace>
  <inkml:trace contextRef="#ctx0" brushRef="#br0" timeOffset="135801.32">22093 13345 5519 0,'-1'5'496'0,"0"0"-496"16,1-5 0-16,0 0 0 0,0-2 880 0,0-1 80 0,-2 3 0 15,2 3 16-15,-2-3 880 0,2 3 192 0,0 3 16 0,2-1 16 16,0-7-48-16,0 2-16 0,2 2 0 0,1-2 0 16,-5 0-112-16,0 0-32 0,0 0 0 0,0 0 0 15,0 0-336-15,53-17-80 0,-53 17-16 0,0 0 0 16,0 0-368-16,60-26-80 0,-60 26-16 0,0 0 0 16,48-32-480-16,-48 32-112 0,0 0 0 0,46-47-16 15,-46 47-176-15,0 0-16 0,42-57-16 0,-42 57 0 16,27-51 16-16,-27 51 0 0,25-56 0 0,-25 56 0 15,0 0-32-15,18-54 0 0,-18 54 0 0,14-54 0 16,-14 54-16-16,12-83 0 0,-8 40 0 0,-2 1 0 16,-3 2 48-16,-1 4 0 0,-3-1 0 0,0 5 0 15,-1 4 32-15,-1-1 16 0,-3-2 0 0,-1-3 0 16,0 2-80-16,-1 2-16 0,2 5 0 0,-1 0 0 0,-3-6-128 0,-1 2 0 16,1-6 0-16,-1 1 0 15,1-1 0-15,0-1 0 0,2-1 0 0,0 5 0 0,-1-2 0 0,2 5 0 16,1 0 0-16,0 1 0 0,2 3 0 0,0-1 0 15,1-1 0-15,0 3 0 0,0 0 0 0,1 1 0 16,0 2 0-16,1 2 0 0,1-1 0 0,4 20 0 16,-3-43 0-16,3 43 128 0,-2-41-128 0,2 41 128 15,0 0-128-15,8-48 128 0,-8 48-128 0,0 0 0 16,16-45 144-16,-16 45-144 0,0 0 0 0,0 0 144 16,31-59-144-16,-31 59 0 0,0 0 128 0,36-63-128 15,-36 63 0-15,0 0 0 0,40-61 0 0,-40 61 0 16,0 0 0-16,34-41 0 0,-34 41 0 0,0 0 0 15,0 0 0-15,0 0 0 0,0 0 0 0,0 0 0 16,0 0 0-16,48-20 0 16,-43 24-352-16,0 2-128 0,0 2-32 0,1-2 0 15,0-1-1088-15,2-1-208 0</inkml:trace>
  <inkml:trace contextRef="#ctx0" brushRef="#br0" timeOffset="137001.07">22435 13672 12895 0,'-1'0'1152'0,"-2"-4"-928"15,2 4-224-15,0-3 0 16,-1 3 2016-16,0-3 352 0,-2 0 80 0,-1-4 16 0,-3 1 576 0,-1-3 112 15,0 3 32-15,1 2 0 0,0 0-1168 0,1-1-224 16,2 2-64-16,0 0 0 0,0 2-928 0,2 5-192 16,0-1-32-16,0 4-16 0,2 3-256 0,1 2-48 15,0 0-16-15,2 1 0 0,2-3-96 0,0 2-16 16,3 3 0-16,2-2 0 0,1 2-128 0,1-1 192 16,3 1-192-16,0-5 192 0,1-4-192 0,0 1 0 15,-1 2 0-15,2-8 0 0,-16-1 0 0,0 0 0 16,58-17 0-16,-58 17 0 0,0 0-256 0,52-28 80 15,-52 28 16-15,0 0 0 16,0 0-288-16,36-51-48 0,-36 51-16 0,0 0 0 0,0 0 192 0,-3-47 16 0,-3 40 16 16,-1 1 0-16,-1-2 496 0,-3 0 112 0,1 2 0 0,-2 6 16 15,-1 0 176-15,0 2 16 0,-2 2 16 16,-2-3 0-16,-2 4-144 0,-1-1-16 0,-1 0-16 0,0 1 0 16,2 1-240-16,0-6-128 0,2 0 160 0,3-5-160 15,3-3 0-15,5-6-192 0,6 14 16 0,-1-45 0 31,1 45-1056-31,14-67-224 0</inkml:trace>
  <inkml:trace contextRef="#ctx0" brushRef="#br0" timeOffset="137821.59">22926 11234 10127 0,'-2'3'896'0,"2"-2"-704"0,0-1-192 0,-1 0 0 16,1 2 2464-16,0 1 464 0,-1 1 80 0,-2-1 32 15,1 1 528-15,0 2 96 0,-2 3 32 0,1-3 0 16,0 4-1648-16,-2-1-320 0,1 1-64 0,-2-1 0 16,1 1-992-16,-3 3-192 0,1-1-32 0,-2 0-16 15,1 5-208-15,-3-4-32 0,-1 2-16 0,0-3 0 16,-2 1-176-16,0-3 128 0,-2 2-128 0,-2-5 128 16,1 2-128-16,0-7 160 0,1 2-160 0,3 0 160 15,3-4-160-15,-1 0 160 0,-1 0-160 0,-3-4 160 16,1 0-160-16,2 0 0 0,1 0 0 0,1-5 0 0,4 2 0 0,0-2 0 15,2 2 0-15,1 1 0 0,1-4 0 16,3 3 0-16,-1 7 0 0,0 0 0 0,0 0 0 0,0 0 0 16,0 0 0-16,32-40 0 0,-32 40 0 0,0 0 0 15,0 0 0-15,47-5 0 0,-47 5-128 0,35 6 128 16,-35-6 0-16,38 11 0 0,-38-11 0 0,39 14 0 16,-18-6 0-16,1 2 0 0,-1-4 0 0,0 2 0 15,-1-2 0-15,-20-6 0 0,38 9 0 0,-38-9 0 16,0 0 0-16,45 6 0 0,-45-6 0 0,0 0 0 15,44 0 0-15,-44 0 0 0,0 0 0 0,0 0 0 16,0 0 0-16,53-16 0 0,-53 16 0 0,0 0 0 16,0 0 0-16,0 0 0 0,0 0-192 0,24-47 192 0,-24 47-192 15,-1-25 192-15,-2 11-208 0,1 2 80 0,-3 0 128 16,-2-3-208-16,0-3 208 0,0 2 0 0,-2 2 0 0,-1-3 0 16,-1 1 0-16,-1 4 0 0,-1 0 0 0,0-2 0 15,-3 5 0-15,-2 0 0 0,2 2 0 0,0 4 0 16,-2 3 0-16,1 0 0 0,1 0 0 0,2 5 0 15,-1 3 0-15,1-2 128 0,2 3-128 0,2 2 160 16,0 2-16-16,3-4 0 0,2 0 0 0,1 0 0 16,3-2-144-16,2 2 0 0,1-5 0 0,5 2 0 15,0-4-208-15,-7-2-80 0,20 10-16 0,-20-10-18576 16</inkml:trace>
  <inkml:trace contextRef="#ctx0" brushRef="#br0" timeOffset="138968.6">23158 12211 9215 0,'0'0'816'0,"0"0"-656"0,0 0-160 0,0 0 0 16,0 0 2016-16,0 0 368 15,0 0 80-15,0 3 16 0,0-3 1008 0,0 0 208 0,1 3 32 0,1 1 16 16,-1 1-1488-16,1 2-288 0,1 3-64 0,-1 2-16 15,1 1-848-15,0 2-160 0,0 2-48 0,-2 2 0 16,2-1-352-16,-3 1-80 0,0-2-16 0,1 1 0 16,-1-2-240-16,0 0-144 0,0-4 160 0,0 0-160 15,0-4 0-15,0 0 0 0,0 2 0 0,-1 0 0 32,1 3-880-32,-3-1-112 0</inkml:trace>
  <inkml:trace contextRef="#ctx0" brushRef="#br0" timeOffset="139187.28">23007 12577 12895 0,'-5'1'576'16,"4"-1"112"-16,1 0-560 0,0 0-128 0,1 0 0 0,1-1 0 0,-1 1 2608 0,3 0 480 16,2-2 112-16,-6 2 0 0,0 0 336 0,0 0 64 15,47-4 16-15,-47 4 0 0,0 0-2080 0,40 0-400 16,-40 0-96-16,0 0-16 0,45-5-640 0,-45 5-144 15,0 0-32-15,47-5 0 0,-47 5-208 0,0 0 0 16,0 0 0-16,51-2 0 0,-51 2 0 0,0 0 0 16,0 0 0-16,0 0 0 15,43-4-1232-15,-43 4-144 0</inkml:trace>
  <inkml:trace contextRef="#ctx0" brushRef="#br0" timeOffset="139635.6">23096 12762 15135 0,'-7'2'320'0,"3"-2"80"0,2-5 16 0,-1 5 32 0,2 5-448 0,1-5 0 0,0 0 0 0,0-2 0 16,0 2 3696-16,2-4 656 0,-2 4 128 0,0 0 16 16,0 0-1920-16,0 0-384 0,0 0-80 0,0 0 0 15,51-13-1216-15,-41 16-224 0,-10-3-48 0,24 4-16 16,-24-4-352-16,0 0-80 0,39 10-16 0,-39-10 0 15,26 6-160-15,-16 0 0 0,0-2 0 0,-1 2 0 16,-2 0 0-16,-1 3 0 0,-1-3 0 0,-1 1 0 0,-1 2 0 16,0-5 0-16,-2-4 0 0,-2 2 0 15,1 4-336-15,-3 4 0 0,0 6 0 0,-2-6 0 16,-1-1-240-16,-3-3-64 0,-2 4 0 0,-1 0 0 0,-1-2 288 0,0 5 48 16,-2-3 16-16,-1 0 0 0,0-1 288 0,-1 0 0 15,3 1 0-15,-1-1 0 0,4-6 160 0,0 1-16 16,-2 2 0-16,1-3 0 0,2-6 384 0,1 0 80 15,4 0 16-15,0-3 0 0,4 0-160 0,1 2-16 16,1 0-16-16,-1 4 0 0,0 0-144 0,0 0-32 16,0 0 0-16,39-44 0 0,-39 44-32 0,0 0-16 15,0 0 0-15,54-19 0 0,-54 19 0 0,0 0 0 16,53-12 0-16,-53 12 0 0,0 0-80 0,52-6-128 16,-52 6 176-16,0 0-176 0,45-10 0 0,-45 10 0 0,22 6 0 15,-12-2 0-15,-10-4 0 0,0 0 0 0,23 8 0 0,-18-4-144 31,0-4-608-31,-2 1-112 0,0 4-32 0,1-1-17728 0</inkml:trace>
  <inkml:trace contextRef="#ctx0" brushRef="#br0" timeOffset="141266.56">23856 12708 911 0,'1'-1'0'0,"0"-3"0"16,0 3 0-16,0 1 0 0,1 0 240 0,-1-1-48 15,-1 1 0-15,0 0 0 0,0 0-192 0,0 0 0 0,0 0 0 0,0 0 0 16,0 0 0-16,0 0 0 0,0 0 128 0,0 0-128 16,0 0 0-16,33-41 0 0,-31 39 128 0,-1 0-128 15,-1 0 576-15,0 2 80 0,0-3 16 0,0 2 0 16,0 1 944-16,-1-2 192 0,1 1 48 0,-2-2 0 16,1 3 512-16,0 0 128 0,0-2 0 0,-2 2 16 15,1 0 208-15,-1 0 32 0,0 2 16 0,-1-2 0 16,-1 0-688-16,0 0-144 0,-1 1-16 0,0 1-16 15,1-1-816-15,-2 1-144 0,0 2-48 0,0 0 0 16,-1 1-464-16,0-2-112 0,0 5 0 0,-1 0-16 0,2 1-176 0,0 1-128 0,0 2 192 0,1-2-192 31,3 0 128-31,-1-1-128 0,1 3 0 0,2-4 0 0,1 1 0 16,1 0 0-16,1 3 0 0,1-4 0 16,3-3 0-16,2-2 0 0,-8-3 0 0,18 7 0 0,-6-6 0 15,-12-1 0-15,0 0 0 0,0 0 0 0,53-24-192 0,-53 24 192 16,0 0-208-16,48-50 80 15,-48 50-352-15,30-45-64 0,-30 45-16 0,23-49 0 16,-23 49-16-16,0 0-16 0,20-63 0 0,-20 63 0 0,9-45 432 0,-9 45 160 16,3-48 0-16,-3 48-144 0,2-45 144 0,-2 45 128 15,-3-47-128-15,3 47 176 0,-7-47 16 0,3 25 0 16,4 22 0-16,-5-41 0 0,5 41-64 0,-6-32-128 16,6 32 192-16,-5-25-64 0,1 16 48 0,2 0 0 15,-1 3 0-15,1 2 0 0,0 2 288 0,1 4 64 16,1 1 16-16,-1 3 0 0,0-3-144 0,0 7-16 0,-1 6-16 15,2-1 0-15,-1-2-80 0,0 3-16 16,0 0 0-16,1 6 0 0,1 6-80 0,-1-3-32 0,1 1 0 0,-1 0 0 16,3 5-160-16,-2-3 0 0,1 5 144 0,1 0-144 15,0-5 0-15,2 1 0 0,-1-3 0 0,-1-10 128 16,-2-4-400-16,0 1-80 0,-1-1-16 0,1 0 0 16,-1 6 560-16,-1-3 96 0,2-2 32 0,-1 0 0 15,0-4-320-15,-1-2-272 0,1-2 48 0,1-5 16 31,-1-3-480-31,0 3-80 0,0 0-32 0,0 0-11424 0,0 0-2272 0</inkml:trace>
  <inkml:trace contextRef="#ctx0" brushRef="#br0" timeOffset="142115.79">24312 12565 15663 0,'-1'0'1392'0,"1"0"-1120"16,0 0-272-16,0 0 0 0,0 0 2048 0,-2 0 336 0,2 0 80 0,-1 0 16 16,0 0 352-16,-2 0 80 15,2 0 16-15,0 1 0 0,-2-1-1296 0,2 3-256 16,0-6-48-16,-1 6-16 0,0-3-784 0,1 0-144 16,0 2-48-16,0 2 0 0,-1-2-192 0,1 4-144 15,1-2 192-15,-1 0-192 0,1 5 0 0,0 0 0 16,0-2 0-16,1-1 0 0,0 4 0 0,1-2 0 15,0 6 0-15,-1-2 0 0,2 1 0 0,-1-3 0 16,1-2 0-16,-1 0 0 0,1 0 0 0,-1 2-176 0,1-2 176 0,-2-2-160 16,0 0 160-16,0-4-160 0,1 1 160 15,-2-3-160-15,0 1 0 0,0-1 0 0,0-1 0 0,-3-2 0 16,1-3-32-16,-1 3 0 0,1-4 0 16,-3-1 0-16,1 0 192 0,-1 2 0 0,0-4-144 0,1 2 144 15,2-2 0-15,2 10 0 0,0 0 128 0,-1-45-128 16,1 45 352-16,0 0-16 0,0 0 0 0,11-53 0 15,-11 53-16-15,0 0 0 0,0 0 0 0,23-47 0 16,-23 47-64-16,0 0 0 0,0 0-16 0,0 0 0 16,44-45-64-16,-44 45-16 0,0 0 0 0,0 0 0 15,45-34-32-15,-45 34-128 0,0 0 192 0,0 0-64 16,0 0-128-16,45-16 0 0,-39 16 0 0,-1 2 0 16,0-2 0-16,0 1 0 0,-1 2 0 0,-2 1 0 0,2-1 0 15,-1 2-256-15,1-1 48 0,-3-2-12640 16,2 2-2512-16</inkml:trace>
  <inkml:trace contextRef="#ctx0" brushRef="#br0" timeOffset="142599.1">24601 12242 15663 0,'0'0'688'0,"0"0"144"0,0 0-656 0,-1-2-176 0,1 2 0 0,0 0 0 15,0-3 2384-15,-1 2 448 0,1-5 96 0,0 2 16 16,1 2 112-16,1-2 16 0,-2 4 16 0,0 0 0 16,0 0-1664-16,0 0-336 0,0 0-64 0,34-53 0 15,-34 53-624-15,0 0-112 0,0 0-32 0,0 0 0 16,44-26-80-16,-44 26-32 0,0 0 0 0,0 0 0 15,0 0-144-15,47 7 0 0,-37 6 144 0,-1-6-144 16,-9-7 0-16,16 6 0 0,-10 0 0 0,0 3 0 16,0 0 0-16,-2 1 0 0,0-3 0 0,-2 2 0 15,0 3 0-15,-2-2-160 0,-2-1 160 0,0 0-208 16,-1-1-80-16,-2 0-16 0,1-1 0 0,-1 0 0 16,-3 4-64-16,1-5-16 0,-2-6 0 0,-1 0 0 15,2 4-16-15,-2-4-16 0,0-6 0 0,0 2 0 0,1-1 128 0,1 4 32 16,1 5 0-16,4-7 0 0,0 0 256 0,2-1 0 15,1-1 0-15,1 4 0 0,2-2 0 0,-1 1 0 16,2 0 192-16,0 2-48 0,2 0 128 0,0 0 32 16,-6 0 0-16,0 0 0 0,0 0-112 0,31 3-32 15,-23 1 0-15,-8-4 0 0,0 0-32 0,28 3 0 16,-18 1 0-16,-2 1 0 0,1 5-304 0,0-4-64 16,-2-5-16-16,-7-1-17168 15</inkml:trace>
  <inkml:trace contextRef="#ctx0" brushRef="#br0" timeOffset="143081.97">24379 12067 3679 0,'-2'0'320'0,"1"0"-320"15,0 0 0-15,0 0 0 0,-1 2 1344 0,0-2 192 16,-2 2 32-16,-2-2 16 0,-1 4 272 0,-3 2 48 16,-1 4 16-16,-2 0 0 0,0-1-384 0,-1 1-64 15,-1 5 0-15,-1 1-16 0,0 6-304 0,-2 1-64 16,-1 5-16-16,0 1 0 0,2 5-336 0,1 2-64 15,0 1-16-15,2-3 0 0,3 1-400 0,1-3-64 16,4-1-32-16,2-3 0 0,3-2 208 0,4-1 32 16,2-1 16-16,2-2 0 0,3 1-240 0,2-3-48 15,4 2-128-15,2 3 192 0,3 1-336 0,3 0-80 0,4 1-16 0,1-2-12960 16</inkml:trace>
  <inkml:trace contextRef="#ctx0" brushRef="#br0" timeOffset="143615.46">24904 12144 9215 0,'3'4'816'0,"0"-1"-656"16,1 0-160-16,-4-3 0 0,1 3 2176 0,4 3 384 16,1-1 96-16,3 4 16 0,2 5 736 0,4 3 160 0,-1 1 16 0,0 4 16 15,0-2-1232-15,-2 2-240 0,0 1-48 0,-3 1-16 16,1 2-1200-16,-2 2-240 0,-1-3-48 0,-2 0-16 15,-1 1-288-15,-2-1-48 0,0 1-16 0,-4 0 0 16,-1 1-48-16,-4-1-16 0,1 0 0 0,-2 1 0 16,-1-5 0-16,-2 1 0 0,-2-1 0 0,0-3 0 15,-1 0-144-15,1 0 0 0,0-1 0 0,1-5 0 16,1-6 0-16,1-1 0 0,2-2 0 0,1-1-176 16,2-1-288-1,3-4-64-15,0-1-16 0,4-1 0 0,-2 4-1072 0,0 0-224 0</inkml:trace>
  <inkml:trace contextRef="#ctx0" brushRef="#br0" timeOffset="146326.12">25527 12768 12895 0,'-1'3'1152'0,"1"0"-928"15,0-6-224-15,0 2 0 0,0 1 1760 0,1 0 304 16,-1 0 64-16,2 1 16 0,1 2 128 0,-3-3 32 15,0 0 0-15,0 0 0 0,0 0-352 0,51-10-64 16,-51 10-16-16,0 0 0 0,59-19-720 0,-59 19-160 16,50-34-32-16,-50 34 0 0,46-32-512 0,-46 32-96 15,0 0-32-15,47-47 0 0,-47 47-320 0,0 0 128 16,34-51-128-16,-34 51 0 0,0 0 0 0,18-48 0 16,-18 48 0-16,0 0 0 0,0 0 0 0,8-47 0 15,-8 47 0-15,-4-23 0 0,4 23 0 0,-7-16 0 0,2 8 0 0,-1 2 0 16,0 2 0-16,-3 1 0 0,-1 1 0 0,-1 2 0 15,-3 2 128-15,0 2 128 0,-2 1 0 16,-1-1 16-16,1 2 32 0,0 0 0 0,1 0 0 0,1 4 0 16,-1 0-80-16,1 2-16 0,2 1 0 0,3-3 0 15,3-4-32-15,1 0-16 0,1 0 0 0,2 2 0 16,1 3-160-16,2 2 128 0,3 2-128 0,2 1 128 16,2-2-128-16,5 1 128 0,2-2-128 0,2 0 128 15,4-1-128-15,0 0 160 0,2-2-160 0,0 3 160 16,0-5-32-16,1 2-128 0,-3 0 192 0,0 0-64 15,-21-10-128-15,38 15 0 0,-38-15 144 0,37 10-144 16,-37-10 0-16,35 7 0 0,-35-7 0 0,31 5 0 16,-31-5 0-16,0 0 0 0,0 0-160 0,0 0 160 15,54-28-912 1,-54 28-80-16,0 0-16 0,0 0-17808 0</inkml:trace>
  <inkml:trace contextRef="#ctx0" brushRef="#br0" timeOffset="146810.47">25815 11686 23039 0,'0'0'2048'16,"0"0"-1648"-16,0 0-400 0,0 0 0 16,0 0 2336-16,0 0 384 0,0 0 80 0,43 0 16 0,-43 0-480 0,47-7-96 15,-47 7 0-15,48-2-16 0,-48 2-1392 0,0 0-256 16,55-14-64-16,-55 14-16 0,0 0-304 0,0 0-64 15,55-12-128-15,-55 12 192 0,0 0-192 0,0 0 0 16,0 0 0-16,0 0 0 0,50-11-320 0,-45 13-64 16,0 5-16-16,-5-7-18464 15</inkml:trace>
  <inkml:trace contextRef="#ctx0" brushRef="#br0" timeOffset="147509.45">26324 11521 9215 0,'-2'-2'816'0,"2"2"-656"15,0-3-160-15,0 2 0 0,0 1 2208 0,0 0 416 16,0 0 64-16,0 0 32 0,0 0 768 0,0 0 160 16,0 0 16-16,0 0 16 0,0 0-1376 0,0 0-256 15,0 0-64-15,0 0-16 0,0 0-1056 0,31 11-208 16,-26 0-32-16,-1-1-16 0,1 0-288 0,-1 5-64 15,1 2-16-15,-2 1 0 0,2-7-288 0,0 3 160 16,0 0-160-16,-1 3 128 0,1-1-128 0,-1-2 0 0,-1 1 0 0,1-5 0 16,-2 2 0-16,1-2 0 0,-1-4 0 0,0 0 0 15,-1 1-224-15,0-6 32 0,0 1 0 0,-1-2 0 32,2 3-320-32,-2-2-48 0,0-2-16 0,0 1 0 15,0 0-16-15,0 0-16 0,-5-35 0 0,5 35 0 0,-4-18 400 0,1 5 80 0,3 13 128 0,-3-38-208 16,3 38 336-16,-3-45 64 0,3 45 0 0,-2-44 16 15,2 44 304-15,0-41 64 0,0 41 16 0,2-41 0 16,-2 41-160-16,4-34-48 0,-4 34 0 0,0 0 0 16,0 0-80-16,16-49-32 0,-16 49 0 0,0 0 0 15,0 0-64-15,0 0-16 0,0 0 0 0,0 0 0 16,0 0-32-16,0 0-16 0,48-8 0 0,-42 11 0 16,2 2-144-16,1 2 160 0,-1 0-160 0,3-1 160 15,-1 3-160-15,1-4 0 0,0 3 0 0,2-1 0 16,-1-1-368-16,-12-6-48 0,24 10-16 0,-24-10-18768 15</inkml:trace>
  <inkml:trace contextRef="#ctx0" brushRef="#br0" timeOffset="148045.18">26674 11354 8287 0,'-4'-3'368'0,"1"0"80"0,1 1-448 0,1 0 0 0,0 2 0 0,1-2 0 15,-2-1 2880-15,1 0 480 0,1 3 96 0,0 0 32 16,-2-26 352-16,2 26 64 0,0 0 0 0,2-37 16 15,-2 37-1920-15,0 0-384 0,0 0-80 0,21-41 0 16,-21 41-912-16,0 0-176 0,0 0-48 0,0 0 0 16,0 0-64-16,45-17-16 0,-45 17 0 0,0 0 0 15,0 0-96-15,0 0-32 0,43 7 0 0,-43-7 0 16,0 0-192-16,0 0 128 0,33 12-128 0,-33-12 0 0,16 13 0 16,-9-3 0-16,-1-2 0 0,-1 3 0 15,-2 0 0-15,0 2 0 0,-1 0 0 0,-2 2 0 16,0-5-320-16,-2 3-16 0,-2-2 0 0,0 0 0 0,-2-1 32 0,0-3 16 15,-1 4 0-15,-2-3 0 0,0 0 96 0,-1-1 32 16,2-1 0-16,-1-3 0 0,2 0 160 0,-1-3-128 16,2 0 128-16,1-3-128 0,3 0 128 0,-1-2 0 15,3 5 0-15,0 0 0 0,0 0 176 0,0 0-48 16,0 0 0-16,0 0 0 0,0 0 112 0,17-41 16 16,-17 41 0-16,0 0 0 0,0 0-32 0,0 0 0 15,0 0 0-15,0 0 0 0,0 0-48 0,44 1-16 16,-44-1 0-16,11 10 0 0,-6-3-160 0,0 2 0 15,0-3 0-15,0 1 0 0,0-1 0 0,0 4 0 0,0-1 0 16,-2 0 0 0,1 1-480-16,-3-3-128 0,2 2-32 0,-2 0-18064 0</inkml:trace>
  <inkml:trace contextRef="#ctx0" brushRef="#br0" timeOffset="148375.82">26305 11861 11055 0,'-4'5'480'0,"3"-1"112"16,1-4-464-16,0 0-128 0,1 0 0 0,1 0 0 15,-2 0 2944-15,0 0 560 0,0 0 112 0,0 0 32 16,44-4 80-16,-44 4 32 0,0 0 0 0,57-15 0 15,-57 15-2000-15,45-12-400 0,-45 12-80 0,0 0 0 0,68-20-448 0,-68 20-64 16,54-18-32-16,-54 18 0 0,54-25-208 0,-54 25-32 16,52-22-16-16,-52 22 0 0,45-23-272 0,-45 23-48 15,0 0-16-15,54-17 0 0,-54 17-144 0,0 0 0 16,0 0 0-16,0 0 0 0,49-12 0 0,-49 12 0 16,0 0 0-16,0 0 0 15,0 0-640-15,0 0 0 0,0 0 0 0,1 1 0 16,-5 4-704-16,-1 1-160 0</inkml:trace>
  <inkml:trace contextRef="#ctx0" brushRef="#br0" timeOffset="148932.75">26491 12027 19343 0,'-2'0'848'0,"1"0"192"0,1 1-832 0,0-1-208 0,0 0 0 0,0 0 0 15,0 0 2608-15,0 0 464 0,1-1 112 0,-1 1 16 16,0 0-320-16,0 0-64 0,0 0-16 0,0 0 0 16,0 0-1664-16,46-27-336 0,-46 27-64 0,0 0-16 15,0 0-144-15,46-22-48 0,-46 22 0 0,0 0 0 0,0 0-160 0,47-14-48 16,-47 14 0-16,0 0 0 0,0 0-48 0,42 4-16 15,-42-4 0-15,0 0 0 0,26 7-256 0,-17-2 0 16,-2 1 0-16,-1 0 0 0,0 2 0 0,1 0 0 16,-4 0 0-16,0 0 0 0,-2 2 0 0,-1-1 0 15,-1 1 0-15,-2 0 0 0,0-2 0 0,-2 2-176 16,-2 4 176-16,1 1-208 0,-2-3 208 0,-2 1 0 16,-1 0-160-16,-1 0 160 0,-1-4-320 0,-1 1 0 15,2-1 0-15,-1-2 0 0,0 2 32 0,-1-5 16 16,2 1 0-16,0-2 0 0,0-3 80 0,1-2 32 15,0-2 0-15,4-2 0 0,1 6 160 0,-1-4 0 16,2-2-144-16,2 0 144 0,1 2 0 0,2 4 0 16,0 0 0-16,0 0 0 0,0 0 0 0,0 0 0 15,0 0 0-15,25-44 0 0,-25 44 192 0,0 0 0 0,0 0 0 16,0 0 0-16,47-18 80 0,-47 18 32 16,0 0 0-16,0 0 0 0,51-1-48 0,-51 1 0 0,28 6 0 0,-28-6 0 15,30 13-80-15,-15-8-32 0,-15-5 0 0,28 8 0 16,-28-8-144-16,24 13 128 0,-24-13-128 0,18 13 128 15,-10-2-128-15,-1-3 0 0,-7-8 144 0,0 0-144 16,0 0 0-16,0 0 0 0,17 9 0 0,-15-8 0 31,-1-1-512-31,-1 0-64 0,0 0 0 0,0 0-20016 0</inkml:trace>
  <inkml:trace contextRef="#ctx0" brushRef="#br0" timeOffset="154630.87">27407 12489 13823 0,'0'0'1216'0,"0"0"-960"16,0-2-256-16,0 2 0 0,0 2 2192 0,0-4 400 15,0 1 80-15,1 1 16 0,-1 0 880 0,0 0 176 16,0 0 32-16,0 0 16 0,0 0-1904 0,0 0-384 15,0 0-80-15,36 1-16 0,-36-1-432 0,0 0-80 16,26 11-32-16,-17-7 0 0,-2-2-320 0,0 0-64 16,1 0-16-16,-8-2 0 0,0 0-208 0,0 0-32 15,37 6-16-15,-37-6 0 0,0 0-208 0,0 0 0 16,0 0 0-16,49-6 0 0,-49 6 0 0,0 0 0 16,0 0 0-16,0 0 0 15,0 0-480-15,0 0-32 0,0 0-16 0,0 0 0 16,0 0-656-16,0 0-128 0,0 0-32 0,30-43-17632 0</inkml:trace>
  <inkml:trace contextRef="#ctx0" brushRef="#br0" timeOffset="154863.76">27404 12628 22111 0,'0'6'976'0,"0"-2"208"16,0-2-944-16,0 2-240 0,0-4 0 0,2 1 0 0,-1 1 2576 0,1 1 480 15,-2-3 80-15,0 0 32 0,0 0-864 16,34 6-160-16,-34-6-32 0,0 0-16 0,39 2-1152 0,-39-2-240 16,0 0-32-16,44-7-16 0,-44 7-192 0,0 0-32 15,0 0-16-15,54-13 0 0,-54 13-240 0,0 0-48 16,0 0-128-16,41-3 192 0,-41 3-192 0,0 0 0 16,0 0 0-16,0 0 0 0,0 0-128 0,0 0-32 15,44-22 0-15,-44 22-13152 16,0 0-2640-16</inkml:trace>
  <inkml:trace contextRef="#ctx0" brushRef="#br0" timeOffset="156100.48">28757 12520 7359 0,'-1'0'656'0,"-1"0"-528"16,0-2-128-16,2 2 0 0,-1 0 2320 0,0 0 432 15,-2 0 96-15,1 0 16 0,-2 0 1136 0,2 0 224 16,0 0 64-16,2-3 0 0,0 3-1744 0,0 0-352 15,0 0-64-15,0 0-16 0,0 0-1104 0,42 3-240 16,-42-3-32-16,0 0-16 0,0 0-32 0,45 4-16 16,-45-4 0-16,0 0 0 0,38 6-288 0,-38-6-64 15,0 0-16-15,40 5 0 0,-40-5-304 0,0 0 0 16,38 5 0-16,-38-5 0 0,0 0 0 0,0 0 0 16,45-5 0-16,-45 5 0 15,0 0-1024-15,0 0-96 0</inkml:trace>
  <inkml:trace contextRef="#ctx0" brushRef="#br0" timeOffset="158271.37">29343 12821 12895 0,'-1'-3'1152'0,"1"3"-928"16,0-2-224-16,0 1 0 0,0 1 1600 0,0-3 288 15,0 2 48-15,0 1 16 0,0 0 480 0,0 0 112 16,0 0 16-16,0 0 0 0,0 0-496 0,26-47-80 16,-26 47-32-16,0 0 0 0,0 0-672 0,51-21-128 15,-51 21-16-15,0 0-16 0,54-36-608 0,-54 36-112 16,0 0-16-16,46-35-16 0,-46 35-192 0,0 0-48 15,0 0 0-15,46-44 0 0,-46 44-128 0,0 0 0 16,0 0 0-16,27-51 0 0,-27 51 0 0,0 0 0 16,9-44 0-16,-9 44 0 0,0 0 0 0,1-40 0 0,-1 40 0 0,-5-22-176 15,1 14 0-15,0 2 0 0,-2 0 0 0,-1 2 0 16,-2 2 176-16,1 2-192 0,-2 0 192 0,-1 2-192 16,-3 2 192-16,0 0 0 0,1 2 0 0,-1 0 0 15,2 3 0-15,1-2 0 0,-2 3 0 0,2 1 128 16,0 0-128-16,1 2 192 0,3 2-64 0,-1-3 0 15,3 4-128-15,3 0 192 0,1-2-64 0,2 3 0 16,4 3-128-16,1-4 192 0,3-1-64 0,2-2 0 16,1 0 64-16,3-1 32 0,2 0 0 0,2-2 0 15,-3 3 16-15,1-7 0 0,3 0 0 0,-20-6 0 16,47 5-16-16,-47-5 0 0,53 3 0 0,-53-3 0 0,51-4-224 16,-51 4 0-16,44-6 0 0,-44 6 0 15,36 0 0-15,-36 0 0 0,0 0 0 0,0 0 0 0,47-23 0 0,-47 23 0 16,0 0-128-16,0 0 128 15,0 0-752-15,0 0-32 0,40-34-16 0,-40 34-18112 16</inkml:trace>
  <inkml:trace contextRef="#ctx0" brushRef="#br0" timeOffset="159087.64">29735 11822 23951 0,'0'0'2128'0,"0"0"-1696"16,0 0-432-16,0 0 0 0,0 0 1648 0,0 0 240 15,0 0 48-15,36 3 16 0,-36-3 416 0,35 7 64 16,-35-7 32-16,42 1 0 0,-42-1-1504 0,43-1-320 16,-43 1-48-16,0 0-16 0,61-10-384 0,-61 10-192 15,0 0 160-15,49-16-160 0,-49 16 0 0,0 0 0 16,0 0 0-16,0 0 0 16,46-29-944-16,-46 29-176 0</inkml:trace>
  <inkml:trace contextRef="#ctx0" brushRef="#br0" timeOffset="159935.35">30158 11639 12895 0,'0'-3'1152'0,"-1"2"-928"0,1-2-224 0,0 3 0 15,0-2 1920-15,0 1 320 0,0 1 80 0,0 0 16 16,0 0 96-16,0 0 0 0,0 0 16 0,0-34 0 16,0 34-528-16,0 0-96 0,0 0-32 0,0 0 0 15,0 0-816-15,0 0-160 0,0 0-48 0,0 0 0 16,0 0-384-16,0 0-96 0,0 0-16 0,0 0 0 16,47 0-144-16,-42 7-128 0,1 1 192 0,-1 0-192 15,0 3 0-15,0-1 0 0,-1 0 0 0,-1 2 0 16,2-2 0-16,-2-2 0 0,1 2 0 0,-3-2 0 15,1 0-448-15,-1-1-32 0,-1-1-16 0,0-2 0 16,0-2-336-16,0-1-80 0,-1-1-16 0,1 0 0 16,0 0-128-16,0 0-32 0,0 0 0 0,-2-33 0 0,2 33 576 0,0 0 96 15,2-41 32-15,-2 41 0 0,0 0 384 0,3-47 256 16,-3 47-48-16,1-35 0 0,-1 35 448 0,2-32 96 16,-2 32 16-16,0 0 0 0,5-38 320 0,-5 38 64 15,0 0 0-15,0 0 16 0,0 0-368 0,0 0-80 16,5-35-16-16,-5 35 0 0,0 0-192 0,0 0-64 0,0 0 0 0,0 0 0 15,0 0-304-15,0 0-144 16,23 14 128-16,-23-14-128 0,0 0 0 0,18 12 0 16,-18-12 0-16,0 0 0 0,0 0 0 0,31 10-320 15,-31-10 48-15,0 0-18224 0</inkml:trace>
  <inkml:trace contextRef="#ctx0" brushRef="#br0" timeOffset="160369.82">30404 11354 17503 0,'-3'-2'768'0,"3"2"176"0,0 0-752 0,0 0-192 0,0 0 0 0,0 0 0 16,0 0 2624-16,0 0 480 0,0 0 96 0,0 0 32 16,0 0-256-16,10-45-48 0,-10 45-16 0,0 0 0 15,0 0-1888-15,0 0-368 0,0 0-80 0,0 0 0 16,0 0-304-16,43-22-48 0,-43 22-16 0,0 0 0 15,0 0-208-15,32 12 144 0,-32-12-144 0,16 13 128 0,-16-13-128 16,16 12 0-16,-10-6 0 0,-1-1 0 0,0 1 0 16,-1 3 0-16,1-3 0 0,-3 4 0 0,1-4 0 0,-2 1 0 15,0-1 0-15,-1 0 0 0,-1 0-224 0,-1 0-32 16,-1 0 0-16,-2 1 0 0,0 0 48 0,-1-1 0 16,-3-2 0-16,1 1 0 0,-2-4 208 0,1 2-192 15,0-3 192-15,0 0-192 0,1 0 192 0,-1-4 0 16,2 4 0-16,1-3 0 0,0 0 0 0,1 0 0 15,2 1 0-15,1 1 0 0,2 1 0 0,0 0 0 16,0 0 0-16,0 0 160 0,0 0-32 0,0 0 0 16,0 0 0-16,0 0 0 0,0 0 32 0,44-19 0 15,-44 19 0-15,0 0 0 0,0 0-32 0,36 6-128 16,-36-6 192-16,0 0-64 0,0 0-128 0,26 13 0 0,-18-7 0 0,-1 0 128 16,-1-1-128-16,-1 3 0 0,1 1 0 0,-2-1 0 15,-2 0-304-15,0 2-32 0,-1-1-16 0,-2-2-18080 16</inkml:trace>
  <inkml:trace contextRef="#ctx0" brushRef="#br0" timeOffset="160651.76">30174 11817 23951 0,'0'0'1056'0,"0"0"224"0,0 0-1024 0,0 0-256 16,0 0 0-16,0 0 0 0,0 0 2736 0,0 0 480 16,61-11 112-16,-61 11 0 0,57-13-1152 0,-57 13-256 15,63-16-32-15,-63 16-16 0,59-12-848 0,-59 12-192 16,48-11-16-16,-48 11-16 0,0 0-416 0,52-10-96 16,-52 10-16-16,0 0 0 0,0 0-144 0,0 0-128 15,45-4 144-15,-45 4-144 0,0 0 0 0,0 0 0 16,0 0 0-16,0 0 0 15,0 0-736-15,0 0-96 0,0 0 0 0,0 0-19088 16</inkml:trace>
  <inkml:trace contextRef="#ctx0" brushRef="#br0" timeOffset="161186.73">30394 11964 5519 0,'0'0'496'0,"0"0"-496"0,0 0 0 0,0 0 0 16,0 0 2464-16,0 0 400 0,0 0 80 0,0 0 0 16,0 0 800-16,0 0 160 0,0 0 16 0,0 0 16 15,0 0-1216-15,0 0-240 0,0 0-48 0,0 0-16 16,45-37-1264-16,-45 37-240 0,0 0-48 0,0 0-16 15,41-29-352-15,-41 29-80 0,0 0-16 0,0 0 0 16,0 0 688-16,0 0 144 0,0 0 32 0,46-19 0 16,-46 19-1776-16,0 0-336 0,0 0-80 0,12 6-16 0,-10-3 752 0,1 4 192 15,-2-1 0-15,0 0 0 0,1 0 0 0,-2 4-128 16,-2 0 128-16,0 0 0 0,-1 0-272 0,-2 2 16 16,-1 3 16-16,-2 1 0 15,-1 0-176-15,-2-1-32 0,0-1-16 0,-2-2 0 16,1 0-48-16,0-2 0 0,-1 0 0 0,1-1 0 0,-1-6-192 15,2 4-32-15,1-5-16 0,2-2 0 0,0 0 400 16,1 0 80-16,3-2 16 0,1-2 0 0,3 4 256 0,0 0 192 16,0 0-16-16,0 0-16 0,0 0 400 0,0 0 80 15,22-47 0-15,-22 47 16 0,0 0 16 0,0 0 0 16,41-32 0-16,-41 32 0 0,0 0-208 0,0 0-32 16,43-19-16-16,-43 19 0 0,0 0-96 0,0 0-32 15,38 0 0-15,-38 0 0 0,0 0-160 0,24 8-128 0,-17-3 192 0,2 1-192 16,-1 0 128-16,0-1-128 0,-1 4 0 0,1-3 0 15,-3 2 0-15,0-3 0 0,0 2 0 0,-1-3 0 32,1 0-512-32,-1-4-128 0,1 3 0 0,-5-3-18608 0</inkml:trace>
  <inkml:trace contextRef="#ctx0" brushRef="#br0" timeOffset="161852.01">31296 11452 21359 0,'5'16'464'0,"-3"-9"112"0,1 5 0 0,-1-5 32 0,1 2-480 0,-2-2-128 0,0 4 0 0,3 9 0 16,2 12 4032-16,1 15 768 0,2 6 176 0,0 8 16 15,-2-2-3120-15,-1 2-624 0,-1-2-128 0,-1 2-32 16,-1-1-320-16,-3 0-80 0,0 3-16 0,-2-3 0 16,-1 1-144-16,-5-2-16 0,2-1-16 0,0-2 0 0,1-1 0 0,0-2 0 15,0-6 0-15,2-2 0 0,0-1-48 0,0-3-16 16,0 1 0-16,-2-2 0 0,0 1-240 0,1-4-64 16,-1 2 0-16,0-1 0 0,0-2-128 0,-1 1 0 15,2-2 0-15,1-3 0 0,0 1 0 0,1-3 0 16,0-2 0-16,0-1 0 0,1-1 0 0,-1-3-176 0,2-1 176 0,-1-2-192 31,0-3-192-31,0-1-64 0,-1-2 0 0,1-2 0 16,1-3-16-16,0 1-16 0,-1-4 0 0,1 0 0 15,-1-2-48-15,1-2-16 0,-1-1 0 0,1-1 0 16,1-1-128-16,-1 1-32 0,0-2 0 0,1-2 0 16,0 1-512-16,-1 0-128 0,1-3 0 0,-1 6-16448 0</inkml:trace>
  <inkml:trace contextRef="#ctx0" brushRef="#br0" timeOffset="167881.85">31925 11123 16575 0,'-1'4'1472'0,"0"-1"-1168"0,1 0-304 0,0 1 0 16,0-2 1328-16,0-1 208 0,1 2 32 0,-2 3 16 0,0 0 1360 0,-1 4 256 16,0 2 64-16,-2 2 16 0,-1 3-1248 0,0 1-256 15,-1-1-48-15,-1 3-16 0,-1 0-1056 0,-2-2-208 16,-1 1-32-16,-1-1-16 0,-1 2-144 0,-1-1-48 16,-1-1 0-16,0-2 0 0,0-2-208 0,-1-3 144 15,1-1-144-15,0-3 128 0,1-1-128 0,-3 1 0 16,0-4 0-16,0 0 0 0,2-1 0 0,-1-4-176 15,-1 0 176-15,1 0-128 0,1-4 128 0,2 2-192 16,1-5 192-16,1 0-192 0,1-4 192 0,3-3 0 16,2-2 0-16,2-1 0 0,2 5 0 0,1 2 0 15,0 12 0-15,7-32-128 0,-7 32 128 0,0 0 0 16,25-45 0-16,-25 45 0 0,0 0 0 0,0 0 0 0,43-28 0 0,-43 28 0 16,0 0 0-16,0 0 0 15,51 10 144-15,-51-10-144 0,26 20 256 0,-14-8-64 16,1 4-16-16,-1 0 0 0,-1 3-176 0,0-1 128 0,0 1-128 15,1-3 128-15,1 0-128 0,1-2 0 0,-14-14 144 0,27 21-144 16,-27-21 0-16,0 0 0 0,47 13 0 0,-47-13 128 16,0 0-128-16,59-10 0 0,-59 10 0 15,0 0 0-15,65-26 0 0,-65 26-128 0,0 0 128 0,58-31-128 16,-58 31-128-16,0 0-32 0,54-31 0 0,-54 31 0 16,0 0 32-16,0 0 16 0,47-27 0 0,-47 27 0 15,0 0 240-15,0 0 0 0,0 0 0 0,0 0-144 16,22-45 144-16,-22 45 0 0,-2-20 0 0,-2 10 0 15,-1-3 208-15,-1 4-16 0,-3-4-16 0,0 3 0 16,-3-2 32-16,1 0 16 0,-2-1 0 0,-3 3 0 16,-2-2 0-16,-3 2 0 0,0 1 0 0,0 6 0 0,1 0-64 15,1 3-16-15,0 5 0 0,2 0 0 0,3 4 16 16,2-1 0-16,2 2 0 0,3 0 0 0,2 0-160 16,1 3 0-16,1-1 0 0,3 0 0 0,2 2-256 0,0 1-48 15,2 3 0-15,2-2 0 16,0 4-512-16,4 2-96 0,0 1-32 0,4 4-17344 15</inkml:trace>
  <inkml:trace contextRef="#ctx0" brushRef="#br0" timeOffset="168466.67">31778 13466 8287 0,'-1'0'736'16,"0"0"-592"-16,1 0-144 0,-2 0 0 16,2 0 2112-16,-1 0 384 0,-1 3 64 0,-1-3 32 0,-2 4 800 0,0-1 176 15,-2 2 16-15,1 1 16 0,-2 2-1232 0,2-2-256 16,-1 3-64-16,1 1 0 0,-1-1-1056 0,2 1-224 15,0 3-32-15,1 2-16 0,-1 1-400 0,1 0-96 16,0 2-16-16,2 4 0 0,-1 1-208 0,3 0 144 16,0 1-144-16,3-2 128 0,0 0-128 0,4-4 0 15,1-1 0-15,2-6 128 0,1 0-128 0,4-7 0 16,-15-4 0-16,0 0 0 0,52-15-128 0,-52 15 128 16,0 0-160-16,58-42 160 0,-58 42-288 0,0 0 32 15,57-53 16-15,-57 53 0 0,0 0-96 0,46-52-32 16,-46 52 0-16,0 0 0 0,0 0-16 0,29-50 0 15,-29 50 0-15,0 0 0 0,0 0 384 0,-7-34 160 0,0 26-16 0,-2 0 0 16,-1-1 576-16,-2 2 112 0,-1-3 32 0,0-1 0 16,-2 1-416-16,0 0-64 0,-1-3-32 15,0 4 0-15,0 0-352 0,-1 1 0 0,2 2 0 0,0 3 0 32,2 3-336-32,1 0-144 0,2 1-32 0,0 4-17888 0</inkml:trace>
  <inkml:trace contextRef="#ctx0" brushRef="#br0" timeOffset="169232.72">27442 14657 21183 0,'-5'-5'1888'0,"1"5"-1504"16,3 3-384-16,1-3 0 0,-3-3 1728 0,3 3 288 16,0 0 48-16,0 0 16 0,0 0 752 0,0 0 160 15,0 0 16-15,19 13 16 0,-19-13-1616 0,22 12-336 16,-22-12-64-16,23 9-16 0,-23-9-224 0,30 7-64 15,-30-7 0-15,36 6 0 0,-36-6-320 0,36 9-80 16,-36-9-16-16,36 6 0 0,-36-6-288 0,34 5 0 16,-34-5 0-16,0 0 0 0,42 1 0 0,-42-1 0 0,0 0 0 0,0 0 0 15,0 0 0-15,0 0 0 0,0 0 0 0,0 0 0 16,40 0 0-16,-41 4-272 0,-2 2 48 0,-2-2 16 31,0-4-720-31,-1 2-144 0,-1 2-16 0,-1-1-18240 0</inkml:trace>
  <inkml:trace contextRef="#ctx0" brushRef="#br0" timeOffset="169466.87">27413 14856 15663 0,'3'5'688'0,"-2"-2"144"0,0-1-656 0,0-2-176 0,1 1 0 0,-1 2 0 15,-1-3 3216-15,0 0 624 0,12 6 112 0,-3 0 16 0,3-2-720 0,-12-4-160 16,29 9-16-16,-29-9-16 0,29 3-1936 0,-29-3-384 15,0 0-80-15,40 0-16 0,-40 0-192 0,0 0-64 16,43 3 0-16,-43-3 0 0,0 0-224 0,50-5-160 16,-50 5 192-16,0 0-192 0,42-4 0 0,-42 4 0 15,0 0 0-15,0 0 0 0,47-10 0 0,-47 10-224 16,0 0 32-16,0 0-13024 16,44-24-2608-16</inkml:trace>
  <inkml:trace contextRef="#ctx0" brushRef="#br0" timeOffset="169732.37">28348 14714 21183 0,'-3'1'944'0,"2"2"192"0,0-2-912 0,1-1-224 0,0 0 0 0,0 0 0 16,-1 1 3184-16,0 1 592 0,-1 0 112 0,0 2 16 15,-1 2-1488-15,1 3-304 0,-1 0-64 0,1 1-16 16,-2 6-832-16,2-1-176 0,-2 1-16 0,2 3-16 16,-2 4-128-16,0 2-32 0,-1 4 0 0,0-1 0 15,2 3-288-15,-1-1-64 0,0 4-16 0,0 1 0 16,1-4-240-16,0-3-48 0,1-2-16 0,1-1 0 16,-2-7-160-16,3-2 0 0,0-6 0 0,-1-2 0 15,2-3-896-15,-1-5-64 0</inkml:trace>
  <inkml:trace contextRef="#ctx0" brushRef="#br0" timeOffset="182721.73">18425 15141 18431 0,'-4'1'1632'0,"0"1"-1312"16,4-2-320-16,1 0 0 0,-1 0 2672 0,0 0 464 16,0 0 80-16,0 2 32 0,3 0-448 0,3-2-96 0,4 0-16 0,-10 0 0 15,0 0-1600-15,49-10-336 0,-49 10-64 0,45-15-16 16,-45 15-96-16,0 0-32 0,65-28 0 0,-65 28 0 15,0 0-144-15,57-24-16 0,-57 24-16 0,0 0 0 16,49-11-240-16,-49 11-128 0,0 0 160 0,35-1-160 16,-26 2 0-16,0 2 0 0,-2-1 0 0,-1 2 0 31,1-4-528-31,-2 2-112 0,-1 0 0 0,-1 3-16 0,-1 0-1008 0,-2 1-208 0</inkml:trace>
  <inkml:trace contextRef="#ctx0" brushRef="#br0" timeOffset="182952.68">18370 15339 21183 0,'-2'5'944'0,"0"-5"192"0,2 1-912 0,2-1-224 16,-1 0 0-16,1 0 0 0,1 2 2448 0,2-2 448 15,4 0 96-15,2 0 16 0,2 0-416 0,-13 0-80 16,34-2-16-16,-34 2 0 0,0 0-1600 0,53-11-320 15,-53 11-64-15,0 0 0 0,59-25-320 0,-59 25-48 16,0 0-16-16,51-27 0 0,-51 27-128 0,0 0 0 16,43-24 0-16,-43 24 0 0,0 0-192 0,0 0-32 15,52-25 0-15,-52 25-18752 0</inkml:trace>
  <inkml:trace contextRef="#ctx0" brushRef="#br0" timeOffset="183454.61">18911 14817 9263 0,'0'2'192'0,"-2"-2"64"0,0-2 0 0,1 2 0 0,1 0-256 0,0-2 0 0,0 2 0 0,0 0 0 15,-2 2 3776-15,1 0 704 0,1 1 144 0,-1 0 32 16,1 0-1392-16,1 2-288 0,-1 0-48 0,0 1-16 16,1 1-1216-16,1 3-240 0,-1 1-48 0,1-1-16 0,0-2-624 0,0 0-112 15,3 1-16-15,0 1-16 16,1 0-160-16,2-4-16 0,1 3-16 0,1-2 0 0,4-1-176 0,0 0-16 16,3 1-16-16,0-4 0 0,3 3-224 0,0-3 176 15,1 3-176-15,-1-2 160 0,1 0-160 0,-9-2 0 16,-2 1 0-16,-2 0 128 0,5 1-128 0,3 0 0 15,2 2 0-15,2 2 0 0,-1 2 0 0,-3-1 0 16,-1 2 0-16,-4-2 0 0,0 1 0 0,-2-2 0 16,-2 0 0-16,-1 0 0 0,-1 5 0 0,-2-3 0 15,0 5 0-15,-3-4 0 0,0 4 0 0,-1-2 0 16,-1 2 0-16,-2 1 0 0,0-1 160 0,-1 1 0 16,-1 0 0-16,-3 0 0 0,1 0 176 0,-2-1 48 0,-1 1 0 15,-3 0 0-15,1-3-128 0,-4 3 0 16,0-4-16-16,-1 0 0 0,0-1-80 0,0 1-16 0,-1-3 0 0,1 1 0 15,0-1-144-15,1 2 0 0,0 2 0 0,2-2 0 16,3-1 0-16,0 2 0 0,3-2 0 0,0 0 0 16,3-2 0-16,1 0 0 0,1 0 0 0,2-1 0 31,0-4-896-31,1 1-48 0,2-1-16 0,2-3-20160 0</inkml:trace>
  <inkml:trace contextRef="#ctx0" brushRef="#br0" timeOffset="185441.72">20000 15037 24879 0,'-4'4'2208'0,"1"-2"-1760"16,0 2-448-16,2-4 0 0,1 2 1824 0,-1-1 288 15,-2 3 48-15,-1 2 16 0,-1 3-112 0,1-3-16 0,1 0 0 0,2-2 0 16,3-1-1232-16,2-2-256 0,2-1-48 0,3 0-16 16,2-1-48-16,1 1 0 0,-12 0 0 0,0 0 0 15,47 0 64-15,-47 0 16 0,36 3 0 0,-16 0 0 16,1 0-272-16,1 0-48 0,1 1-16 0,-23-4 0 15,43 2-192-15,-43-2 0 0,42 1 0 0,-42-1 0 16,37-1-192-16,-37 1-16 0,0 0-16 0,51-9 0 16,-51 9-768-16,0 0-160 0,0 0-16 0,0 0-17744 15</inkml:trace>
  <inkml:trace contextRef="#ctx0" brushRef="#br0" timeOffset="185693.37">20230 15100 16575 0,'-6'0'736'0,"2"0"160"0,0-3-720 0,2 3-176 15,2 0 0-15,0 0 0 0,0 3 2400 0,-1-3 448 16,1 4 96-16,-2-2 0 0,2 6 112 0,0 4 16 16,2 0 0-16,-2 4 0 0,1 4-1712 0,0 2-336 15,2 6-64-15,-2 0 0 0,1 4-448 0,1 3-64 16,1 2-32-16,-2-5 0 0,0-1-192 0,1-5-32 15,-2-6-16-15,2 2 0 0,0 5-176 0,1 2 0 16,0-3 0-16,-2-4 128 0,3 0-128 0,-2-1 0 16,-2-1 0-16,0-2 0 15,-1-1-400-15,-1-1-16 0,0-4 0 0,-2 2 0 16,1-2-1248-16,-2-1-240 0</inkml:trace>
  <inkml:trace contextRef="#ctx0" brushRef="#br0" timeOffset="185956.11">19983 15765 911 0,'-4'9'0'0,"1"-3"0"0,2-3 0 0,1-2 0 16,0 1 2736-16,0-2 464 0,1 4 80 0,2-2 32 16,1 2 1088-16,2 0 208 0,4 1 64 0,3-2 0 0,2 0-1424 0,2-2-288 15,-17-1-48-15,43-2-16 0,-43 2-1600 0,47-8-320 16,-47 8-64-16,50-12-16 0,-50 12-208 0,50-10-48 15,-50 10-16-15,40-2 0 0,-40 2-352 0,35 2-64 16,-19 1-16-16,-1 0 0 0,-1 3-192 0,-1-2 0 16,-2 2 0-16,0-3 0 0,-1 0 0 0,-1 0 0 15,0 1 0-15,-9-4 0 16,0 0-816-16,0 0-96 0,0 0-32 0,0 0-18624 0</inkml:trace>
  <inkml:trace contextRef="#ctx0" brushRef="#br0" timeOffset="186442.21">20835 15457 14735 0,'2'-2'1312'0,"1"-1"-1056"16,-1 2-256-16,-1 1 0 0,2 0 2768 0,0-2 496 16,2 0 112-16,2 1 16 0,-7 1-64 0,0 0 0 15,39-4 0-15,-24 4 0 0,-3 3-2064 0,0-2-432 16,-1 4-64-16,0-4-32 0,-1 2-368 0,-2-1-80 15,2 0-16-15,-1 0 0 0,0-4-272 0,-2 0 160 16,-1 2-160-16,0-2 128 0,-1-2-128 0,-1 0 0 16,0 2 0-16,-1-2-176 15,0-1-272-15,-2 2-64 0,0-1-16 0,-1 1-11760 16,-1 1-2368-16</inkml:trace>
  <inkml:trace contextRef="#ctx0" brushRef="#br0" timeOffset="186706.05">20783 15556 12959 0,'-3'4'272'0,"2"-3"64"0,1 0 16 0,0 2 32 0,1-3-384 0,0 0 0 0,1 0 0 0,1 0 0 15,2 1 4416-15,2-1 832 0,2 3 144 0,3-3 48 16,0 0-2496-16,0 2-512 0,2-1-80 0,0 2-32 0,-1-3-1376 15,1 2-288-15,-1-1-48 0,1 2-16 0,-3-3-192 0,-1 2-32 16,1-2-16-16,0 0 0 0,2 2-160 0,-1-2-48 16,0-2 0-16,1 2 0 0,-1-2-144 0,-12 2 0 15,0 0 0-15,0 0 0 0,40-12-304 0,-40 12-32 16,0 0-16-16,0 0-12704 16,0 0-2528-16</inkml:trace>
  <inkml:trace contextRef="#ctx0" brushRef="#br0" timeOffset="187023.94">21427 15088 22111 0,'0'3'976'0,"-1"1"208"0,-1-2-944 0,1 1-240 0,1-2 0 0,0 2 0 16,0-1 2832-16,0 2 528 0,-1 2 96 0,1 4 32 15,0 2-1216-15,1 2-240 0,0 1-48 0,1 3-16 16,0 0-864-16,2 3-160 0,0 1-48 0,-1 0 0 16,1 3-128-16,0 1-48 0,-1 5 0 0,1-3 0 15,-1 2-1104-15,-2-5-208 0,1-1-48 0,0 2-16 16,0 5 656-16,-1 4 0 0,2-3 176 0,-1-1-48 16,1-5-128-16,-2-4 0 0,1 0 0 0,0-6 128 15,-1 0-128-15,0-3 0 0,-1-4 0 0,0-3 0 16,0-3-256-16,0-3-48 0,0 0 0 0,0-6 0 0,0 6 0 15,0 0 0-15,0 0 0 0,-4-59-19232 16</inkml:trace>
  <inkml:trace contextRef="#ctx0" brushRef="#br0" timeOffset="188339.68">21041 14449 4607 0,'-10'10'400'0,"3"-1"-400"0,3-5 0 0,0-2 0 16,2 2 1744-16,-2-2 272 0,-1 2 48 0,-2 2 16 16,-7 7 2080-16,-6 0 400 0,-2 3 96 0,-1-1 16 15,-1-2-1408-15,1-7-288 0,0 0-48 0,1-2-16 16,1-3-1952-16,-2-2-384 0,-2 1-64 0,-2-4-32 16,0 4-304-16,-3-5-176 0,1 4 192 0,1-4-192 15,-2 4 176-15,-1-4-176 0,1 1 160 0,-6 3-160 16,-4-2 192-16,-2 3-48 0,2 0-16 0,2 0 0 15,0 0 48-15,2-2 0 0,3 0 0 0,-1 0 0 16,3-1-176-16,2 0 192 0,5-3-192 0,-1-2 192 0,2 0-192 0,1-2 0 16,1-3 0-16,1 1 128 0,1-4-128 0,1 1 0 15,0-1 0-15,1 0 0 0,0 2 0 0,2 2 0 16,1 2 0-16,2 1 0 0,0 3 0 0,-1 2 0 16,3 2 0-16,-1 2 128 0,1 2 16 0,2 2 0 15,-2-1 0-15,1 3 0 0,2 0-16 0,-1 1 0 16,2 0 0-16,-1 1 0 0,0 6 0 0,1-2-128 15,1 1 192-15,-1 5-64 0,1 2-128 0,-1 6 160 16,-1 5-160-16,0 3 160 0,0 7-160 0,0 4 0 16,-1 5 0-16,0 5 128 0,-1 2-128 0,-1 2 0 15,0 4 0-15,-2 0 0 0,1-2 0 0,-2 2 0 16,0 2 0-16,-1-3 0 0,0 0 0 0,0-5 0 16,0-3 0-16,-1 0 0 0,2-4 0 0,0-5 0 0,3-4 0 15,2-7 0-15,0-2 0 0,2-1 0 0,2-1 144 0,2 3-144 16,1-3 0-16,2 1 144 0,1-1-144 0,2-2 0 15,2 0 0-15,2 2 0 0,2 0 0 0,1-2 0 16,0 1 0-16,1-1 0 0,2 1 0 0,-2-1 0 16,2-2 0-16,-2-1 0 0,-1-1 0 0,0-1 0 15,-1-1 0-15,0-3 0 0,-1-1 0 0,1-2 0 16,-2-2 0-16,2-2 0 0,3-6 128 0,-1 1-128 16,3-4 0-16,-15-3 0 0,0 0 0 0,50-3 0 15,-50 3 0-15,0 0 0 0,73-23 0 0,-73 23-144 16,60-22 144-16,-60 22-128 0,60-25 128 0,-60 25-128 15,70-24 128-15,-70 24-128 0,89-30 128 0,-37 15-128 0,2 5 0 16,-1 1 0-16,3 5 0 0,-2 1 0 0,-1 3-80 0,1 3-16 16,0-2 0-16,3 1 0 0,0 2-48 0,1 0-16 15,-2 2 0-15,-1 0 0 0,1 4-16 0,-5-4 0 16,-9 0 0-16,2-1 0 0,2-5-32 0,0 0-16 16,-1-5 0-16,-45 5 0 0,88-10 144 0,-88 10 16 15,79-7 16-15,-79 7 0 0,71-3 176 0,-71 3-160 16,62 0 160-16,-62 0-160 0,56 3 160 0,-26 2-208 15,-1 0 80-15,-1-1 128 0,-28-4-384 0,54 8 64 16,-54-8 0-16,52 6 0 16,-52-6-192-16,47 8-48 0,-47-8 0 0,46 2 0 0,-46-2 224 0,42 4 32 15,-22-2 16-15,-3 2 0 0,-17-4-96 0,31 3 0 0,-18-2-16 0,-2 1 0 16,-1-2 16-16,-3 0 0 16,0 0 0-16,-2-3 0 0,-1 0 384 0,-2 1 0 0,1-2 0 15,-2 0 176-15,-1-2 160 0,-2-4 48 0,-1-2 0 0,-3-3 0 16,-3-4-16-16,0 0 0 0,-4-4 0 0,0-3 0 15,-2-4-64-15,0-5-16 0,-1-3 0 0,2-1 0 16,2-5-80-16,1-3-16 0,1-4 0 0,1-2 0 16,3-4-32-16,0-4-16 0,2 2 0 0,-1-5 0 15,3 4 192-15,-2-6 48 0,3-7 0 0,-2-2 0 16,1 1-128-16,-2 1 0 0,2 8-16 0,-3-1 0 16,1-1-112-16,0 4-128 0,-1 5 176 0,-1 1-176 15,1 7 240-15,-2 3-64 0,-1 6-16 0,0 3 0 16,1 7 0-16,0-2 0 0,0 6 0 0,2 1 0 15,0 4-32-15,0 2 0 0,1 2 0 0,-1-1 0 16,1 3 0-16,-1 1 0 0,1 2 0 0,-3 3 0 0,1-1 16 0,-2 3 0 16,-2 2 0-16,0 2 0 0,-1-1 96 0,-2 4 16 15,0 1 0-15,-3 1 0 0,-3 2 32 0,-3 3 16 16,-2 0 0-16,-2 2 0 0,-2 3-48 0,-6-1 0 16,0 2 0-16,-6 2 0 0,1 0-32 0,-3 3-16 15,-4-4 0-15,-1-1 0 0,4 1-80 0,6-5 0 16,2 0-128-16,-2 1 192 0,-6 0-192 0,-1 1 0 15,2 0 0-15,4-1 0 0,5 0 0 0,3-2 0 16,5 2 0-16,4-3 0 0,3-2-128 0,0-1-32 16,6 2 0-16,-1-1 0 15,6 0-208-15,0-2-32 0,2-1-16 0,1 2 0 16,3-1-288-16,1-2-48 0,2 0-16 0,3-2-18144 0</inkml:trace>
  <inkml:trace contextRef="#ctx0" brushRef="#br0" timeOffset="-210545.05">1525 15350 15663 0,'0'1'1392'0,"0"1"-1120"0,0-2-272 0,0 0 0 16,0 0 2064-16,-2 0 368 0,2 3 64 0,-1-2 0 16,1 2 640-16,-1-3 112 0,1 0 16 0,-1-3 16 15,-1-1-1664-15,0-2-336 0,2 6-64 0,0 0 0 16,-5-42-688-16,5 42-128 0,-9-52-16 0,9 52-16 15,-8-64-64-15,8 64-16 0,-6-75 0 0,2 39 0 16,-1-1 64-16,0-5 16 0,0-2 0 0,-2 2 0 16,-1-1-48-16,1 1-16 0,-1 1 0 0,0 4 0 15,0 5-64-15,8 32-16 0,-11-60 0 0,11 60 0 16,-9-42-16-16,9 42 0 0,0 0 0 0,-1-53 0 16,1 53 32-16,0 0 0 0,0 0 0 0,0 0 0 15,0 0-32-15,26-50 0 0,-17 47 0 0,0 3 0 0,2 0-32 0,0 3-16 16,0-1 0-16,1-1 0 0,2 2-160 0,-2-3 160 15,-1 2-160-15,3-2 160 0,-14 0-160 0,31 0 0 16,-16 1 0-16,-3 2 0 0,-2-2 0 0,-1 2 0 16,-1 3 0-16,0-3 0 15,-2 2-448-15,-2-1 16 0,-1-1 16 0,0-3 0 16,-2 1-1200-16,-2-2-240 0</inkml:trace>
  <inkml:trace contextRef="#ctx0" brushRef="#br0" timeOffset="-210260.69">1145 14987 22111 0,'3'3'976'0,"-2"-3"208"0,1 0-944 0,1 0-240 0,-1 0 0 0,1 0 0 16,0 0 2496-16,5-4 464 0,-8 4 96 0,0 0 16 15,47-16-720-15,-47 16-144 0,44-17-32 0,-44 17 0 16,44-16-1328-16,-44 16-272 0,43-16-48 0,-43 16-16 16,41-14-256-16,-41 14-64 0,0 0-16 0,54-15 0 15,-54 15-176-15,35-4 0 0,-35 4 0 0,29-3 0 16,-11 3 0-16,-1 3 0 0,0 1 0 0,-1 0 0 16,3 5-352-16,-2-3-96 0</inkml:trace>
  <inkml:trace contextRef="#ctx0" brushRef="#br0" timeOffset="-209944.7">1929 14605 19343 0,'-4'0'848'0,"1"0"192"0,0 0-832 0,1-1-208 16,0 1 0-16,1 0 0 0,-1 0 2608 0,-1 0 464 15,-2 0 112-15,-2 0 16 0,-1 1-544 0,1 1-96 16,2 1-32-16,-1 1 0 0,1 0-1504 0,0 2-288 16,0 2-64-16,1 2-16 0,1 3-144 0,-1 0-16 15,1 5-16-15,0 1 0 0,0 0-112 0,0 3-32 0,0 4 0 0,-1 5 0 16,1 7-144-16,0 0-16 0,2-4-16 0,1-2 0 16,1 0-160-16,3-1 0 0,1 2 0 0,0-5 0 15,2-3 0-15,-1-5 0 0,2-2 0 0,-1-2 0 16,2-1 0-16,0-1 0 0,0-2 0 0,0-5 0 15,1 2-160-15,0-5 160 0,0 1 0 0,0-5-144 16,0 0-464-16,-1 0-96 0,-9 0 0 0,0 0-12352 16,0 0-2448-16</inkml:trace>
  <inkml:trace contextRef="#ctx0" brushRef="#br0" timeOffset="-209644.62">2108 14917 21183 0,'0'1'1888'0,"0"2"-1504"16,2-3-384-16,-2 0 0 0,0 0 3328 0,0 0 608 16,1 0 112-16,0 2 32 0,2-2-1904 0,-1 0-368 15,2 0-80-15,-2-2 0 0,2 2-1072 0,1 0-208 16,-1-3-32-16,0 2-16 0,3 1-192 0,-2 0-32 16,1 0-16-16,0 4 0 0,3-2-16 0,-1 4 0 15,2 2 0-15,0 2 0 0,-3 1 880 0,3 1 160 16,3 5 32-16,-1 4 16 0,-1-2-928 0,2 3-304 15,-1-2 160-15,-2-1-160 0,-1-6 0 0,-1 3 0 16,2 3 0-16,-1-1 0 16,1-2-752-16,-3-1-224 0,0-4-48 0,0-2-16 0,-2-3 816 0,-2-3 224 15,1-3 0-15,-2 0 0 0,1 0-400 0,-2-5 0 16,0 1 0-16,-2 0 0 16,0-2-672-16,0 2-128 0,-2-1-16 0,-2 2-17120 0</inkml:trace>
  <inkml:trace contextRef="#ctx0" brushRef="#br0" timeOffset="-209408.89">2105 15201 11055 0,'0'0'976'16,"1"-2"-784"-16,0 2-192 0,0-3 0 16,1 2 2672-16,0 1 480 0,2-4 112 0,-4 4 0 15,0 0 864-15,0 0 160 0,48-39 48 0,-48 39 0 16,0 0-2576-16,44-32-512 0,-44 32-96 0,0 0-32 15,50-36-544-15,-50 36-96 0,0 0-32 0,43-35 0 0,-43 35-240 0,0 0-48 16,0 0-16-16,48-47 0 0,-48 47-144 0,0 0 0 16,38-47 0-16,-38 47 0 0,0 0 0 0,0 0 0 15,38-54 0-15,-38 54 0 16,0 0-928-16,0 0-112 0</inkml:trace>
  <inkml:trace contextRef="#ctx0" brushRef="#br0" timeOffset="-209092.03">2430 14602 22111 0,'-5'8'976'0,"2"-2"208"0,2-2-944 0,0 0-240 16,1-2 0-16,0 1 0 0,1-2 3296 0,2 4 608 0,-1 2 128 0,3 2 32 16,2 1-1888-16,2 0-384 0,0-2-80 0,1 2-16 15,1 0-784-15,0-4-144 0,3 3-48 0,-1 1 0 16,2 0-320-16,1-1-64 0,0 0-16 0,0 4 0 15,2-2-160-15,-4 4-32 0,4 1-128 0,-3-1 192 16,-1 1-192-16,-3 2 128 0,2-2-128 0,-2 4 0 16,-1 1 128-16,0 3-128 0,-2 0 0 0,-1 1 0 15,-1 1 128-15,-3-1-128 0,1 1 0 0,-1-4 0 16,-2-1 0-16,-2-1 0 0,-1-2 0 0,-1-4 0 16,-1 2 0-16,-1-1-208 0,-2 1 64 0,-2-4 16 15,0 1-640-15,-1-3-112 16,-1 2-16-16,1-2-16 0,1-1 176 15,-1-3 32-15,1-3 16 0,2 1 0 0,0-4-96 0,2 0-32 0,2-2 0 16,-1 0 0-16,0-1-880 0,2-3-176 0</inkml:trace>
  <inkml:trace contextRef="#ctx0" brushRef="#br0" timeOffset="-208541.75">3043 14964 21183 0,'-1'0'1888'0,"1"0"-1504"15,0 0-384-15,0 0 0 0,0 0 2144 0,1 0 352 16,0-3 80-16,1 3 16 0,1-2-144 0,2 1-16 16,1 1-16-16,3-3 0 0,-1 3-1248 0,1 0-240 15,1 0-48-15,-10 0-16 0,0 0-288 0,34 0-48 16,-34 0-16-16,0 0 0 0,38-3-224 0,-38 3-48 15,0 0-16-15,0 0 0 0,42-9-224 0,-42 9 144 16,0 0-144-16,0 0 128 0,0 0-128 0,0 0 0 16,0 0 0-16,0 0 0 0,0 0 0 0,0 0 0 15,0 0 0-15,41-35 0 16,-41 34-944-16,-1 1-112 0,-1-2-32 0,1 4-17856 0</inkml:trace>
  <inkml:trace contextRef="#ctx0" brushRef="#br0" timeOffset="-208243.57">3037 15154 10127 0,'0'3'896'0,"0"-2"-704"0,0 2-192 0,0-3 0 16,0-3 2928-16,1 3 544 0,-1 3 112 0,1-3 32 15,3 2 80-15,0-1 16 0,1-1 0 0,1 3 0 16,0-3-1840-16,3 3-352 0,-1 1-80 0,1 1-16 0,1-5-672 16,0 0-144-16,-1 4-32 0,-1-2 0 0,1-2-176 15,1 1-32-15,-2 2-16 0,0-1 0 0,-1-2-176 0,-1 2-48 16,2 0 0-16,-2-2 0 0,1 0-128 0,0-2 0 16,0 0 0-16,-7 2 0 0,0 0 0 0,0 0 0 15,0 0 0-15,0 0 0 0,43-28-144 0,-43 28-64 16,0 0-16-16,0 0-13104 15,0 0-2624-15</inkml:trace>
  <inkml:trace contextRef="#ctx0" brushRef="#br0" timeOffset="-207260.91">3841 15363 11967 0,'1'3'1072'0,"0"-3"-864"15,-1 0-208-15,0 0 0 0,1-3 2208 0,1 2 400 16,-1-1 80-16,1-5 0 0,-2 7 656 0,0 0 128 15,0 0 32-15,13-53 0 0,-13 53-1328 0,0 0-256 16,0-64-48-16,0 64-16 0,-6-51-1024 0,6 51-192 16,-12-57-64-16,6 30 0 0,-1 1-128 0,-2-6-48 15,-1-5 0-15,-1-1 0 0,0 0-96 0,0 3-32 16,0 1 0-16,-2 1 0 0,2 2-80 0,0-1 0 16,0 5-16-16,0 1 0 0,2 3-176 0,1 5 0 15,0-2 144-15,2 4-144 0,6 16 0 0,-7-28 0 16,7 28 0-16,0 0 0 0,0 0 144 0,2-47-144 0,-2 47 192 0,0 0-192 15,0 0 208-15,0 0-64 0,0 0-16 0,35-47 0 16,-35 47 0-16,0 0 0 0,0 0 0 0,52-17 0 16,-52 17-128-16,0 0 0 0,40-3 144 0,-26 3-144 15,0 0 0-15,-1 0 0 0,1 3 0 0,-2-1 0 16,1 3 0-16,-4 1 0 0,0 0 0 0,-1 1 0 31,-1 3-416-31,-1 3-96 0,0 2-32 0,-2-3-13264 0,0 1-2640 0</inkml:trace>
  <inkml:trace contextRef="#ctx0" brushRef="#br0" timeOffset="-206992.99">3492 15008 2751 0,'0'8'256'0,"0"-3"-256"15,1-2 0-15,0 0 0 0,2-2 3424 0,-1 2 640 16,1-3 128-16,3 1 32 0,4 1 320 0,5 1 80 16,2-3 16-16,-17 0 0 0,42-5-2400 0,-42 5-496 15,43-11-80-15,-43 11-32 0,45-18-1008 0,-45 18-208 16,49-19-32-16,-49 19-16 0,49-23-240 0,-49 23-128 16,44-16 160-16,-44 16-160 0,45-15 0 0,-45 15 0 15,44-12 0-15,-44 12 0 0,0 0-192 0,55-17-96 16,-55 17-16-16,0 0-18112 0</inkml:trace>
  <inkml:trace contextRef="#ctx0" brushRef="#br0" timeOffset="-206591.38">4254 14595 7071 0,'0'0'320'0,"0"0"64"0,0 0-384 0,0 0 0 16,0 0 0-16,0 0 0 0,0 0 3808 0,0 0 688 15,0 0 144-15,0 0 32 0,-10-32-272 0,5 35-48 16,0 0-16-16,-1 1 0 0,1 5-2704 0,-1 1-544 15,1-2-96-15,-1 6-32 0,1 2-288 0,0 3-64 16,-2 0-16-16,2 4 0 0,1 0-112 0,-1 6-32 16,0 0 0-16,0 6 0 0,1-1-176 0,2-5-32 15,-1-4-16-15,2 1 0 0,2 8-224 0,2 1 0 16,0-4 128-16,3-3-128 0,1-2 0 0,0-4 0 0,2-2 0 16,-1-1 0-16,2-1 0 0,1 1 0 15,0-6 0-15,3 0 0 0,-2-1-128 0,2-3 128 16,-2-2 0-16,3-3 0 0,0 1-352 0,-1-4 32 0,1 2 16 0,-15-3 0 31,0 0-768-31,39-13-144 0,-39 13-48 0,0 0-18032 0</inkml:trace>
  <inkml:trace contextRef="#ctx0" brushRef="#br0" timeOffset="-206361.54">4402 14933 32255 0,'-2'10'1424'0,"-1"-4"304"0,2-2-1392 0,0 1-336 0,1-5 0 0,0 0 0 16,1 1 1920-16,0 1 304 0,0 1 64 0,2-2 16 16,1 2-1216-16,1-3-224 0,1 0-48 0,1-3-16 15,2 2-240-15,-1-2-48 0,1 1-16 0,-9 2 0 16,0 0-176-16,0 0-48 0,45-14 0 0,-45 14 0 0,0 0-272 0,37-6 160 16,-22 4-160-16,-2 0 128 0,1 2-128 0,-14 0 0 15,0 0 0-15,34-6 0 16,-34 6-400-16,0 0-64 0,0 0-16 0,46-16-19648 15</inkml:trace>
  <inkml:trace contextRef="#ctx0" brushRef="#br0" timeOffset="-205993.94">4820 14927 7359 0,'-1'-4'320'0,"0"2"80"0,1-1-400 0,0 2 0 0,0-2 0 0,0 2 0 16,0-1 3296-16,0-2 576 0,0 4 112 0,0 0 32 15,0 0 208-15,0 0 32 0,0 0 16 0,0 0 0 16,0 0-2432-16,23-49-496 0,-18 47-80 0,0 0-32 16,0 2-576-16,1 2-112 0,0 0-32 0,2 1 0 15,-2 2-80-15,1 1-32 0,2 2 0 0,1 0 0 16,0 5-80-16,0-3-32 0,1 3 0 0,-1 5 0 15,2-2-96-15,-1 3-32 0,2 0 0 0,-2 0 0 16,0-2-160-16,-1 0 192 0,1-1-192 0,-1-3 192 16,-2 0-192-16,1 0 0 0,0-1 0 0,-3-5 0 15,1 2 0-15,-1-2 0 0,1 0 0 0,-2-2 0 16,0-2 0-16,-2 0 0 0,1-3 0 0,-2 0 0 16,1 0 0-16,-1 0 0 0,0 0-128 0,-1 0 128 15,0-3-672-15,0 0-64 0,-1 0-16 0,0 1 0 16,-1-2-784-16,0 0-144 0,-2 1-48 0</inkml:trace>
  <inkml:trace contextRef="#ctx0" brushRef="#br0" timeOffset="-205710.15">4884 15237 6447 0,'0'0'576'15,"2"-1"-576"-15,-2 1 0 0,1-3 0 0,-1 1 3408 0,1 1 576 0,2-4 112 0,-3 5 32 16,0 0 256-16,0 0 48 0,0 0 16 0,30-64 0 16,-30 64-2416-16,0 0-496 0,38-67-80 0,-38 67-32 15,27-50-624-15,-27 50-128 0,27-52-32 0,-27 52 0 16,26-50-192-16,-26 50-64 0,0 0 0 0,32-70 0 16,-32 70-256-16,0 0-128 0,27-55 128 0,-27 55-128 15,0 0 0-15,0 0 0 0,26-48 0 0,-26 48 0 16,0 0 0-16,0 0 0 0,0 0 0 0,0 0 0 31,0 0-656-31,0 0-64 0,0 0-16 0,0 0-12512 0,0 0-2496 0</inkml:trace>
  <inkml:trace contextRef="#ctx0" brushRef="#br0" timeOffset="-205111.82">5236 14474 19343 0,'5'4'1728'0,"-2"-4"-1392"0,0 2-336 0,2 0 0 16,0 0 2688-16,-3-2 480 0,7 4 96 0,7 4 0 16,4 2-384-16,3 5-96 0,-1 1-16 0,-2-2 0 15,-1 1-1504-15,-2 1-304 0,-1 0-64 0,0 0-16 16,-1 2-224-16,-1 1-32 0,-2-2-16 0,-1 1 0 16,-1 1-208-16,-3 0-32 0,0 0-16 0,-3 0 0 15,0 0-96-15,-1 1 0 0,-1-2-16 0,-2 2 0 16,1-3-96-16,-1 3-16 0,-1-1 0 0,0 0 0 15,1 2-128-15,-3 2 0 0,1-1 0 0,-2-2 0 0,-1 2 0 16,0 3 0-16,-1-1 0 0,-1-1 0 0,-2-1 0 0,2 0 0 16,-2-2-144-16,0 1 144 0,1-4 0 0,-1-2 0 15,2 1 0-15,-2-1 0 0,2-4-144 0,-1 0 144 16,1 2 0-16,-1-3-144 0,3 0 144 0,-1-2-192 16,1-3 192-16,2 1-192 0,-1-1-128 0,1-1-48 15,1 2 0-15,-1-3 0 16,1-3-320-16,-1 1-64 0,1 1-16 0,1-2 0 15,-2 0-400-15,1-2-96 0</inkml:trace>
  <inkml:trace contextRef="#ctx0" brushRef="#br0" timeOffset="-201675.92">2436 16473 8287 0,'-1'2'736'0,"0"-2"-592"0,-1 1-144 0,2 2 0 16,0-3 2208-16,-1 2 416 0,0 2 64 0,-2 0 32 15,1 2 432-15,1 2 96 0,1-1 16 0,2-4 0 16,1 1-1200-16,2-1-224 0,2 0-48 0,0-3-16 16,3 0-784-16,-1-2-160 0,1-2-16 0,-2 2-16 15,1-2-352-15,-3 3-64 0,-1-2 0 0,1-1-16 16,-6 4-224-16,0 0-144 0,0 0 192 0,0 0-192 16,0 0 0-16,0 0 0 0,45-34 0 0,-45 34 0 15,0 0 0-15,0 0 0 0,0 0 0 0,0 0 0 16,0 0 0-16,0 0 0 0,0 0 0 0,0 0-144 15,-1-53-448-15,-9 46-96 0,-3 1-16 16,1-1 0-16,-2 1 96 0,0-1 16 0,-1 1 0 0,-2 0 0 16,3 0 400-16,-1 0 192 0,3 0-160 0,-2 2 160 0,2-1 0 0,-1 0 288 15,3-1-32-15,1 0-16 0,1-1 176 16,3-2 32-16,2-3 16 0,3 12 0 0,0 0-112 0,0 0-32 16,0 0 0-16,6-58 0 0,-6 58 128 0,0 0 0 15,0 0 16-15,0 0 0 0,38-39-112 0,-38 39-32 16,0 0 0-16,0 0 0 0,49-20-48 0,-35 17-16 15,-14 3 0-15,0 0 0 0,42-7-256 0,-42 7 128 16,0 0-128-16,37-6 0 0,-23 6 0 0,-2 0 0 16,1 2 0-16,-2 5 0 0,1 0-224 0,2 3-96 15,-1 6-32-15,2 5-18448 0</inkml:trace>
  <inkml:trace contextRef="#ctx0" brushRef="#br0" timeOffset="-201418.97">2814 16883 23951 0,'0'1'1056'0,"-1"-2"224"0,1-4-1024 0,0 0-256 0,0 5 0 0,0 0 0 16,0 0 2752-16,0 0 480 0,8-59 96 0,-8 59 32 16,13-85-1264-16,-13 85-256 0,16-90-48 0,-16 90-16 15,15-68-880-15,-15 68-192 0,17-68-16 0,-17 68-16 16,28-79-288-16,-28 79-64 0,26-63-16 0,-26 63 0 15,22-50-160-15,-22 50-16 0,0 0-128 0,0 0 192 16,23-57-192-16,-23 57 0 0,0 0 0 0,0 0 0 16,0 0 0-16,0 0 0 0,0 0 0 0,0 0 0 15,0 0-832-15,-13-25-176 0,7 26-16 0,-3-1-18528 16</inkml:trace>
  <inkml:trace contextRef="#ctx0" brushRef="#br0" timeOffset="-201211.16">2735 16208 19343 0,'-2'2'848'0,"1"-2"192"0,-1 3-832 0,2-2-208 16,0-1 0-16,2 3 0 0,-1-3 3312 0,0 2 608 15,3 4 128-15,1 0 32 0,2 4-1600 0,2 3-320 16,1 0-64-16,1 2-16 0,1 1-1184 0,-1 0-256 16,0 3-32-16,1-3-16 0,-1-3-336 0,0 2-64 15,-1-5 0-15,-2 0-16 0,1-1-176 0,-2-3 0 16,2-2 0-16,-2-2 0 0,1 2-128 0,-1-2-16 15,1-2 0-15,-1 0 0 16,1 0-880-16,-1 0-160 0</inkml:trace>
  <inkml:trace contextRef="#ctx0" brushRef="#br0" timeOffset="-200573.97">3143 16282 20271 0,'-1'0'896'0,"0"0"192"16,0 0-880-16,1 0-208 0,0 0 0 0,0 0 0 0,0 0 3296 0,-2 0 608 16,2 0 128-16,0 1 32 0,0 6-1632 0,2-1-336 15,-1 2-64-15,1 0-16 0,1 4-1264 0,-1 1-256 16,1-1-48-16,-1 0-16 0,1 2-176 0,-2-4-48 15,0-2 0-15,0 5 0 0,-1-1-208 0,2 4 128 16,-2-2-128-16,0-2 0 0,0-2 0 0,0-4 0 16,0-1 0-16,0-4 0 0,0-2 0 0,-2-1 0 15,2 2 0-15,0 0 0 0,0 0 0 0,0 0 0 16,0-55 0-16,0 55 0 0,0 0 0 0,0 0 0 16,9-52 0-16,-9 52 0 0,0 0 0 0,0 0 0 15,0 0 0-15,0 0 0 0,0 0 0 0,38-38 0 16,-29 38 0-16,-2 3 0 0,2-1 0 0,0 2 0 15,-1 2 0-15,1 0 0 0,0 0 0 0,-3 2 0 0,-1-2 0 16,1 2 0-16,0 2 0 0,-1 3 0 0,0-1 0 16,0 2 0-16,-1-2 0 0,-1-2-128 0,0 2 128 0,-2 1 0 15,0-6 0-15,-1-1 0 0,0-1 0 0,0-1 0 16,0-4 0-16,-1-4 0 0,1 4 0 0,0 0 0 16,0 0 0-16,-7-55-128 0,7 55 128 0,0 0 0 15,0-57 0-15,0 57 0 0,0 0 0 0,0 0 0 16,6-61 0-16,-6 61 0 0,0 0 0 0,0 0 0 15,0 0 0-15,0 0 0 0,17-53 0 0,-17 53 0 16,0 0 0-16,0 0 0 0,0 0 0 0,0 0 0 16,31-4 0-16,-26 7 0 0,1 0 0 0,-1 4 0 15,0-1 0-15,1 4 128 0,1-2-128 0,-1 3 0 16,0 2 0-16,0 2 0 0,0 1 0 0,0 0 0 16,1 0 176-16,-2 0-176 0,-2-1 192 0,1 1-192 15,-1-6 192-15,-1 0-64 0,-1-2 0 0,0-5-128 0,-1 1 0 0,2-2 0 16,-2-2 0-16,-2-2 0 0,2 2 0 0,0 0-224 15,0 0 16-15,0 0 0 16,-4-49-608-16,4 49-112 0,0 0-32 0,0 0-17856 16</inkml:trace>
  <inkml:trace contextRef="#ctx0" brushRef="#br0" timeOffset="-200093.69">3535 16306 1839 0,'4'11'160'0,"-3"-1"-160"15,2-4 0-15,-2 0 0 0,3-2 5056 0,-3 2 960 16,1 0 208-16,2 4 48 0,1 6-2000 0,1 3-400 15,2 0-80-15,-1 2-16 0,2-1-2272 0,-3-5-464 16,-1-5-80-16,-1 0-32 0,0-4-528 0,0-2-96 0,-1-2-32 0,-1-2 0 16,1-2-272-16,-2-2 0 0,-1-2 128 0,0 6-128 15,0 0 0-15,0 0 0 0,-4-57 0 0,4 57 0 16,0 0 160-16,-7-55-160 0,7 55 128 0,0 0-128 16,0 0 0-16,0-56 0 0,0 56 128 0,0 0-128 15,0 0 0-15,0 0 0 0,0 0 0 0,0 0 0 16,0 0 0-16,0 0 0 0,33-40 0 0,-25 45 0 15,-1 1 0-15,0 2 0 0,1 0 0 0,-1 2 0 16,1 0 0-16,-1 1 0 0,-1 3 0 0,2-1 0 0,-2 2 0 0,-1 1 0 16,0-3 0-16,-2-1 0 15,1-5-128-15,-1 2 128 0,-2 0 0 0,0-2 0 16,0-1 0-16,-1-6 0 0,0 0 0 0,-1-3 0 0,1 3 0 16,0 0 0-16,0 0 0 0,0 0 0 0,-4-50 0 15,4 50 0-15,0 0 0 0,0 0 128 0,0-54 64 16,0 54 0-16,0 0 0 0,0 0 0 0,0 0-32 0,7-53 0 15,-5 49 0-15,1-2 0 0,-1 2-16 16,2 4 0-16,1-2 0 0,0 4 0 0,1 2 0 0,0-1 0 16,1 4 0-16,0-1 0 0,0 2-16 15,0 2-128-15,2 3 192 0,-2-1-64 0,0-2-128 0,1 4 0 16,1 0 0-16,0 2 0 0,-1 3 0 0,1-3 0 16,-3-4 0-16,2 2 0 0,-2 1 0 0,0-5 0 15,0-2 0-15,-1-4 0 0,0 0 0 0,0-2-272 16,-1-4 64-16,1-2 16 15,-2 0-592-15,-3 4-112 0,0 0-32 0,0 0 0 16,0 0-1232-16,25-56-240 0</inkml:trace>
  <inkml:trace contextRef="#ctx0" brushRef="#br0" timeOffset="-199692.79">4015 16367 17503 0,'3'8'768'0,"-2"-4"176"0,1 0-752 0,1 0-192 0,-2-1 0 0,0-3 0 15,0 1 2432-15,3 1 464 0,1 1 96 0,1 1 16 16,2-4-176-16,0 0-16 0,0-4-16 0,-2-2 0 16,-6 6-1584-16,0 0-304 0,0 0-64 0,0 0-16 15,28-47-368-15,-28 47-80 0,0 0 0 0,0 0-16 16,26-57-144-16,-26 57-32 0,0 0 0 0,0 0 0 16,0 0-192-16,0 0 144 0,19-56-144 0,-19 51 128 15,0 0-128-15,-1 4 0 0,-2-4 0 0,0 1 128 0,-1 2-128 0,-2 1 0 16,-2-2 144-16,1 3-144 0,-4-1 0 0,0 2 0 15,-1 2 0-15,1 0 128 0,0 4-128 0,-1-1 0 16,1 1 0-16,0 2 0 0,1 3 0 0,1 1 0 16,3-1 0-16,0 4-128 0,1-2 128 0,1 2-128 15,3 1 128-15,-1-1-128 0,4-2 128 0,0 0 0 16,2 3 0-16,1-5-128 0,2-2 128 0,-1 2 0 16,3-2 0-16,0-1 128 0,-1-2-128 0,1-1 144 15,2-2-144-15,-1 1 160 0,-1-4-160 0,-1 2 128 16,4-3-128-16,-1-3 128 0,1 2-128 0,-1-1 0 15,-11 2 0-15,0 0 0 0,35-17 0 0,-35 17 0 16,0 0 0-16,34-16 0 0,-34 16-320 0,0 0-32 16,41-22-16-16,-41 22-18880 0</inkml:trace>
  <inkml:trace contextRef="#ctx0" brushRef="#br0" timeOffset="-199459.48">4262 16276 18431 0,'-2'6'816'0,"1"-5"160"0,-1 2-784 0,2-3-192 0,0 0 0 0,0 0 0 16,2 0 2928-16,0 0 528 0,3-4 128 0,-5 4 0 15,0 0-768-15,0 0-176 0,38-25-16 0,-38 25-16 16,0 0-1616-16,35-22-320 0,-35 22-64 0,0 0-16 16,41-21-240-16,-29 17-48 0,2 1-16 0,-2-1 0 15,2 3-288-15,-2 1 160 0,-1 0-160 0,0 1 128 16,-1-1-128-16,-1 0 0 0,0 0 0 0,-2-3 0 15,0 3-432-15,0-3-112 0,-1 0-32 0,-1 0-18480 16</inkml:trace>
  <inkml:trace contextRef="#ctx0" brushRef="#br0" timeOffset="-199240.24">4364 16121 17503 0,'-1'4'1552'0,"-1"-4"-1232"16,2 3-320-16,0-3 0 0,0 1 3584 0,0 1 640 15,-1 1 144-15,0 0 32 0,1 4-1648 0,-1-1-320 16,1 0-64-16,1 4 0 0,0-1-1408 0,2-2-288 0,0 3-48 16,1 0-16-16,2 1-288 0,0 1-48 15,2 2-16-15,-1 1 0 0,3 1-128 0,1 1-128 16,2 0 192-16,-1 1-192 0,-1-1 0 0,1-1 0 0,0-2 0 0,0 0 0 16,-2-1 0-16,0 0-144 0,-2-3 144 0,1 0-192 31,0-1-512-31,-1-3-128 0,-1 0 0 0,0-6-11936 0,-1 3-2384 0</inkml:trace>
  <inkml:trace contextRef="#ctx0" brushRef="#br0" timeOffset="-198893.01">4607 16184 18431 0,'2'4'816'0,"-2"-4"160"0,1 3-784 0,0-3-192 0,0 1 0 0,1 1 0 15,-1 1 2640-15,1 0 496 0,3 4 80 0,3 0 32 16,-1 4-608-16,2-1-112 0,-1 0-32 0,1-1 0 0,0-2-1472 15,-1 3-320-15,1 1-48 0,-2-1-16 16,1 0-304-16,-1-1-64 0,1-2-16 0,-3 2 0 0,1 1-80 0,-2-4-32 16,-2 0 0-16,0-2 0 0,0 2-16 15,-1-4-128-15,-1-2 192 0,-1-2-64 0,1-1-128 0,-3 0 0 16,0-1 0-16,3 4 128 0,0 0-128 0,0 0 0 16,0 0 0-16,-17-50 0 0,17 50 0 0,0 0 0 15,-12-42 0-15,12 42 128 0,0 0-128 0,0 0 0 16,-14-50 144-16,14 50-144 0,0 0 192 0,0 0-48 15,0 0 0-15,0 0 0 0,0 0 64 0,2-54 16 16,-2 54 0-16,0 0 0 0,0 0-32 0,0 0-16 16,0 0 0-16,0 0 0 0,39-28-32 0,-30 24 0 15,0 1 0-15,0 0 0 0,3 1-144 0,-2 0 0 16,1 0 0-16,-1-2 0 0,-2 2-288 0,0-1-96 16,-1 2 0-16,0 1-16 15,2-2-624-15,-1 2-128 0</inkml:trace>
  <inkml:trace contextRef="#ctx0" brushRef="#br0" timeOffset="-198693.1">5002 16200 23951 0,'-1'7'2128'16,"-1"-4"-1696"-16,2 0-432 0,0-3 0 16,0 0 2752-16,-1 4 448 0,0 4 112 0,-2 6 16 15,1 4-1392-15,-1 1-272 0,3-5-48 0,-1-2-16 16,2 0-944-16,1-4-192 0,0 0-32 0,-1-1-16 15,2-4-256-15,-2 0-160 0,3-2 192 0,-2-1-192 16,2-1 0-16,-1-3 0 0,-3 4 0 0,0 0 0 16,0 0-576-16,0 0-112 0</inkml:trace>
  <inkml:trace contextRef="#ctx0" brushRef="#br0" timeOffset="-198514.68">4920 15985 30399 0,'-3'8'1344'0,"1"-6"288"0,1 1-1312 0,0-2-320 16,1 1 0-16,0-2 0 0,0 0 2144 0,0 0 352 16,0 0 80-16,-1-2 16 0,2-2-1552 0,-1 0-304 15,0 4-64-15,0 0-16 0,0 0-416 0,0 0-96 0,0 0-16 0,0 0 0 16,18-59-128-16,-18 59 0 0,0 0 0 16,31-10 0-1,-15 11-448-15,3 4-32 0,1 3 0 0,1 3-17904 0</inkml:trace>
  <inkml:trace contextRef="#ctx0" brushRef="#br0" timeOffset="-198144.34">5484 16153 23039 0,'0'4'1024'0,"-1"-1"192"16,1-3-960-16,-1 0-256 0,-1 0 0 0,1-3 0 15,-1 2 1472-15,-2-2 256 0,-2-3 64 0,-3 0 0 16,-1-1 544-16,-2-4 112 0,1 3 32 0,-2-2 0 15,1-1-1168-15,0 4-224 0,-2-3-64 0,-1 1 0 0,0 3-288 0,1 0-64 16,-1 2-16-16,1 2 0 0,2 4-144 0,-1 1-48 16,3 0 0-16,1 0 0 0,0 2-16 0,0 0-16 15,2 1 0-15,-1 0 0 0,2 1-208 0,0 2-32 16,2-2-16-16,-1 2 0 0,2 1-176 0,-1 0 192 16,2 1-192-16,0 3 192 0,1-4-192 0,2 4 160 15,1 0-160-15,1 1 160 0,3 2-160 0,1 0 0 16,1 0 0-16,2-1 128 0,3 0-128 0,1-1 0 15,2 1 0-15,2-6 0 0,0 2 0 0,1-5 0 16,2 2 0-16,1-7 0 0,-1 2 0 0,0-3 0 16,1-1 0-16,1-1 0 0,0 1 0 0,1-4 0 15,-1 2-192-15,-1-2 192 16,1 2-816-16,-1-2-32 0,-1 2-16 0,-1 2 0 16,0-3-192-16,1 3-32 0,1-1-16 0,3 2-18080 0</inkml:trace>
  <inkml:trace contextRef="#ctx0" brushRef="#br0" timeOffset="-197143.59">9920 14338 3679 0,'-4'-6'320'0,"0"-3"-320"15,3 8 0-15,1 1 0 0,-1-2 880 0,-3-2 96 16,-2-5 32-16,-2-4 0 0,0-5 832 0,-1 5 160 15,2 0 48-15,0 5 0 0,4 3 192 0,0 2 32 16,1 3 16-16,-1 3 0 0,1 0 272 0,-1 4 48 16,2 3 16-16,1 3 0 0,0 4-672 0,0 6-128 15,0 5-32-15,-1 4 0 0,1 3-800 0,0 6-160 16,0 6-48-16,0 5 0 0,2 3-176 0,0 2-32 16,1 4-16-16,0 3 0 0,2-1-128 0,-2 3-32 0,2 0 0 0,2 4 0 15,4-1-256-15,0 1-144 0,1 0 160 0,1-4-160 16,-1-4 0-16,3 3 0 0,1 6 0 0,0-3 0 15,0 0 0-15,0 2 0 0,-1 0 0 0,-3-3 0 16,-1-8 0-16,1 4 0 0,0 8 0 0,-1 2 0 16,-1 1 0-16,-1 0 0 0,-1 2 0 0,-2-5 0 15,2 2 0-15,-3 4 144 0,1-2-144 0,-1 2 128 16,-1 2 64-16,-1-7 0 0,0-9 0 0,-1 4 0 16,1 3-48-16,-1 4 0 0,0-6 0 0,0-2 0 15,-1-3-144-15,0-10 0 0,2-5 0 0,-2 3 128 16,2-4-128-16,-1 0 0 0,1-2 0 0,-2-5 0 15,1 2 0-15,-2-4 0 0,2 0 0 0,-2-7 0 16,1-4 0-16,-1 1 0 0,0 1 0 0,0-1 0 0,0 0 0 0,0-6 0 16,1 0 0-16,0-2 0 0,0-3-128 15,1-3 128-15,-1-2 0 0,0-4 0 0,2-3-304 16,-1-4 16-16,1-1 0 0,0-1 0 16,1-6-480-16,-4 7-112 0,0 0-16 0,0 0-12080 15,0 0-2416-15</inkml:trace>
  <inkml:trace contextRef="#ctx0" brushRef="#br0" timeOffset="-195677.34">7381 16501 3679 0,'-6'9'320'0,"1"-6"-320"0,0 1 0 0,2-1 0 16,3-3 1408-16,-1 1 224 0,1-1 32 0,-1 2 16 15,-2 1 1136-15,1-3 240 0,1 3 32 0,0-3 16 16,-1 0-1056-16,4 0-192 0,1-3-64 0,2 0 0 15,0 0 448-15,3 0 96 0,-2-1 16 0,1 1 0 16,2-2-1520-16,-1 1-320 0,0 2-48 0,2 0-16 0,0 2 448 0,1-2 96 16,4 2 16-16,2 2 0 15,2-2-480-15,0 4-80 0,4-2-32 0,-1 2 0 16,1-1-160-16,1 0-16 0,-1 1-16 0,1 2 0 0,-2-3-224 0,-1 0 176 16,3 1-176-16,0 1 160 0,1-1-160 0,1-3 0 15,2 1 0-15,1 1 0 0,-4-3 0 0,2 0 0 16,2 0 0-16,1 0 0 0,1-3 0 0,-1 0 0 15,-1 0 0-15,1 0 0 0,-1-1 0 0,-2 1 0 16,0 3 0-16,0-3 0 0,2 3 0 0,0-3 0 16,0 3 0-16,-1 0 0 0,-1 0 0 0,-1 0 0 15,2 0 0-15,0 0 0 0,0 0 0 0,2 3 0 16,-1-3 0-16,-1 0 0 0,-2 0 0 0,1 1 0 16,-1-1 0-16,0 2 0 0,-2-2 0 0,0 0 0 15,1 0 0-15,1 0 0 0,0 0 0 0,1 0 0 16,-1-2 0-16,1 1 0 0,-1 1 0 0,-2-3 0 15,-3 1 0-15,1 1 0 0,-22 1 0 0,56-10 0 16,-56 10 0-16,60-13 0 0,-60 13 0 0,60-15 0 0,-60 15 0 16,58-13 0-16,-58 13 0 0,53-13 0 0,-53 13 0 0,56-9 0 15,-56 9 0-15,54-9 0 0,-54 9 0 0,59-10 0 16,-28 8 0-16,-2 0 0 0,0 0 0 0,0 2 0 16,-2 0 0-16,0 2 0 0,2-2 0 0,-2 4 0 15,1-3 0-15,-2 2 0 0,-1-1 0 0,1 2 0 16,1-4 0-16,-1 2 0 0,1-4 0 0,-1 2 0 15,-1-4 0-15,2 2 0 0,3-2 0 0,0 0 0 16,-4-1 0-16,1 2 0 0,2-1 0 0,1 1 0 16,1 0 0-16,-1 0 0 0,-3 1 0 0,0 1 0 15,-2 1 0-15,0 0 0 0,-1 1 128 0,1 1-128 0,0 1 0 16,-2-2 0-16,0 1 144 0,0 1-144 0,-1-2 128 0,3 2-128 16,0-3 128-16,1 0-128 0,1 0 0 0,-1-3 128 15,2 2-128-15,0-2 0 0,0 3 0 0,0-3 0 16,2 3 0-16,0-3 0 0,-2 3 0 0,1 0 0 15,0 0 0-15,0 0 0 0,-1 3 0 0,-1 0 0 16,3 1 0-16,-1 1 0 0,0 1 0 0,0-1 0 16,2 1 0-16,-2-1 0 0,0-1 0 0,0-1 0 15,2 0 0-15,-1-3 128 0,-3 0-128 0,2-2 0 16,3 1 0-16,1-4 0 0,1 3 0 0,1-3 128 16,0 2-128-16,0-1 0 0,-1 2 128 0,2 0-128 15,1 0 128-15,0-2-128 0,2 2 0 0,-2-1 0 16,-1 2 0-16,-4 1 128 0,1 0-128 0,-1 0 0 15,-2 0 0-15,1 1 128 0,1 2 704 0,-4-3 160 0,0 2 32 16,-1 2 0 0,3-2-1616-16,-1 0-320 0,0 1-64 0,-2 0-16 0,0 0 816 0,-2 2 176 0,1-1 0 0,-3 2 0 15,2 0 0-15,-3 1 144 0,-1-1-144 0,2 1 128 16,1 2-128-16,1-2 128 0,0 2-128 0,-1 0 128 16,1-2-128-16,0-1 0 0,-2 0 144 0,-2-2-144 15,-1 1 0-15,-1-1 0 0,-1-1 0 0,-2-3 0 16,-1 3 0-16,-1-3 0 0,-2 0 0 0,-2 0 0 15,0 0 0-15,-1-3 0 0,-2 0 0 0,1 0 0 16,-2 2 0-16,0-4 0 0,-1 4 0 0,0-4 0 16,1 4-384-16,-2-2-64 0,1 1 0 15,-2 1 0-15,2 1-432 0,0 0-80 0,0 0-32 16,0 0-17600-16</inkml:trace>
  <inkml:trace contextRef="#ctx0" brushRef="#br0" timeOffset="-191918.29">7241 16365 4607 0,'-1'0'400'16,"0"0"-400"-16,0 2 0 0,1-2 0 0,0 0 1408 15,-2 0 192-15,1 0 32 0,0 0 16 0,0 2 464 0,-1 0 80 16,2-1 32-16,2 2 0 0,0-3-688 0,1 2-128 15,0 0-16-15,1 0-16 0,1-2-224 0,-1 2-32 16,1 0-16-16,0 0 0 0,-1-2-112 0,1 0-32 16,0 0 0-16,0 0 0 0,-1 3-336 0,1-3-80 15,0-3-16-15,1 3 0 0,0 0-160 0,0-2-48 16,1 4 0-16,-1-2 0 0,0 0-64 0,0 3 0 16,-1-2-16-16,1 1 0 0,0 1 16 0,1-3 0 15,-1 4 0-15,0-3 0 0,-1 1-48 0,0-2 0 16,0 3 0-16,0-3 0 0,1 0-16 0,-1-3-16 0,-1 3 0 15,2-3 0-15,0-1-176 0,-1 1 0 16,0 0 0-16,1 0 0 0,0-1 0 0,0 0 0 16,2 0 0-16,-3 1 0 0,1 2 0 0,0 1 0 0,-1 0 0 0,1 0 0 15,-1 0 0-15,0 0 0 0,0 1 0 0,0-1 0 16,0 3 0-16,-1-3 0 0,1 0 0 0,-2 0 0 16,2 0 0-16,0 0 128 0,1-4-128 0,-1 2 0 15,2-2 0-15,-2 1 0 0,0 2 0 0,1-4 0 16,-1 2 0-16,1-1 0 0,1-1 0 0,1 4 0 15,-2-3 0-15,0 2 0 0,0 2 0 0,2 0 128 16,-2 0-128-16,0 0 192 0,0 2-192 0,-1-1 192 16,1 2-32-16,-1-2 0 0,1 1 0 0,-1 1 0 15,2 1-160-15,-1-2 192 0,1 2-192 0,-1-4 192 16,2 2-192-16,-2-2 0 0,0 0 0 0,2-2 128 0,-1 2-128 0,0-4 0 16,1 2 0-16,-1-1 0 15,1-1 0-15,-1 2 0 0,0 1 0 0,0-3 0 0,0 2 0 0,1-1 0 16,-1 2 0-16,-1 1 0 0,2 0 0 0,-2 0 0 15,0 0 0-15,0 1 0 0,1 2 176 16,1-1-48-16,-2 2-128 0,0-3 192 0,2 4-64 0,-2-1-128 16,1-2 176-16,-1-2-176 0,1 1 176 0,-2 2-176 15,1-3 160-15,0 0-160 0,0 0 0 0,2 0 0 16,-2-3 0-16,0 2 0 0,1-1 0 0,1 2 0 16,-1-4 0-16,-1 4 0 0,2-4 0 0,-1 3 0 15,2 0 0-15,-2-3 0 0,1 4 0 0,-1-2 0 16,1 2 0-16,-1-4 0 0,2 4 0 0,-2-3 0 15,0 1 0-15,1 1 0 0,-1-2 0 0,2 3 128 16,-2-2-128-16,2 0 0 0,-2 0 0 0,2-1 0 16,-1 2 0-16,-1-1 0 0,0 1 0 0,2 1 0 0,-2 0 0 15,1-3 0-15,-2 3 0 0,1-4 128 0,2 4-128 0,-1-5 0 16,-1 4 0-16,0-4 0 0,2 4 0 0,-9 1 0 16,0 0 0-16,0 0 0 0,0 0 0 0,42-28 0 15,-42 28 0-15,0 0 128 0,0 0-128 0,0 0 0 16,46-31 0-16,-46 31 0 0,0 0 0 0,0 0 0 15,0 0 0-15,44-23 128 0,-44 23-128 0,0 0 0 16,0 0 0-16,0 0 0 0,44-13 0 0,-44 13 0 16,0 0 0-16,0 0 128 0,0 0-128 0,43-19 0 15,-34 16 0-15,-1-4 0 0,-8 7 0 0,0 0 0 16,0 0 0-16,0 0 0 0,45-31 0 0,-45 31 0 16,0 0 0-16,0 0 0 0,0 0 0 0,42-32 0 15,-42 32 128-15,0 0-128 0,0 0 0 0,0 0 0 16,0 0 128-16,46-33-128 0,-39 29 0 0,-1 0 0 15,2 1 128-15,-8 3-128 0,0 0 0 0,0 0 0 0,0 0 128 0,0 0-128 16,43-29 0-16,-43 29 144 0,0 0-144 0,0 0 0 16,0 0 0-16,0 0 0 0,43-41 0 0,-43 41 0 15,0 0 0-15,0 0 0 0,0 0 0 0,40-44 0 16,-40 44 0-16,0 0 0 0,0 0 0 0,0 0 0 16,38-41 128-16,-38 41-128 0,0 0 0 0,0 0 0 15,0 0 0-15,0 0 0 0,42-38 144 0,-42 38-144 16,0 0 160-16,0 0-160 0,0 0 160 0,0 0-160 0,43-31 160 0,-43 31-160 15,0 0 0-15,0 0 128 16,0 0-128-16,0 0 0 0,47-38 0 0,-47 38 0 16,0 0 0-16,0 0 0 0,0 0 0 0,0 0 0 0,46-41 0 15,-46 41 0-15,0 0 0 0,0 0 0 0,0 0 0 0,0 0 0 16,46-35 0-16,-46 35 0 0,0 0 0 16,0 0 0-16,0 0 0 0,0 0 0 0,0 0 0 0,46-44 0 15,-46 44 0-15,0 0 128 0,0 0-128 0,0 0 0 16,0 0 0-16,40-54 0 0,-40 54 0 0,0 0 0 15,0 0 0-15,0 0 0 0,37-56 0 0,-37 56 0 16,0 0 0-16,0 0 0 0,0 0 0 0,0 0 0 16,39-49 0-16,-39 49 0 0,0 0 0 0,0 0 0 15,0 0 0-15,0 0 0 0,0 0 0 0,43-43 0 16,-43 43 0-16,0 0 0 0,0 0 0 0,0 0 0 16,0 0 0-16,35-42 0 0,-35 42 0 0,0 0 0 15,0 0 0-15,0 0 0 0,0 0 0 0,31-51 0 16,-31 51 0-16,0 0 0 0,0 0 0 0,0 0 0 0,0 0 0 15,32-55 0-15,-32 55 0 0,0 0 0 0,0 0 0 0,0 0 0 16,27-51 0-16,-27 51 0 0,0 0 0 16,0 0 0-16,0 0 0 0,0 0 0 0,22-54 0 0,-22 54 128 15,0 0-128-15,0 0 0 0,0 0 880 0,13-54 128 16,-13 54 16-16,0 0 16 0,0 0-816 0,0 0-224 16,10-56 0-16,-10 56 0 0,0 0 0 0,0 0 0 15,0 0 128-15,4-49-128 0,-4 49 880 0,0 0 144 16,0 0 16-16,0 0 16 15,0 0-2464-15,10-53-512 0,-10 53-80 0,0 0-32 0,0 0 1648 16,0 0 384-16,11-54 0 0,-11 54 0 0,0 0 0 0,0 0 0 16,0 0 0-16,18-53 0 0,-18 53 0 0,0 0 0 0,0 0 0 15,0 0 0-15,0 0 0 0,23-57 0 0,-23 57 0 0,0 0 0 16,0 0 0-16,0 0 0 0,0 0 0 0,0 0 0 16,0 0 0-16,36-49 0 0,-36 49 0 0,0 0 0 15,0 0 128-15,0 0-128 0,0 0 0 16,0 0 0-16,43-43 128 0,-43 43-128 0,0 0 0 0,0 0 0 15,0 0 128-15,0 0-128 0,44-48 0 0,-44 48 0 16,0 0 0-16,0 0 0 0,0 0 0 0,38-41 0 16,-38 41 128-16,0 0-128 0,0 0 0 0,0 0 0 15,0 0 0-15,46-41 0 0,-41 38 128 0,-5 3-128 16,0 0 0-16,0 0 160 0,0 0-160 0,0 0 128 16,0 0-128-16,41-29 128 0,-37 27-128 0,3-2 128 15,-2-1-128-15,-5 5 0 0,0 0 0 0,0 0 128 16,0 0-128-16,0 0 0 0,0 0 0 0,42-32 0 15,-42 32 0-15,0 0 0 0,0 0 0 0,0 0 0 0,0 0 0 0,43-32 0 16,-43 32 128-16,0 0-128 0,0 0 0 16,0 0 0-16,0 0 0 0,0 0 0 0,42-25 0 0,-37 24 128 15,0 1-128-15,0 0 0 0,0-3 128 0,0 3-128 16,-5 0 128-16,0 0-128 0,0 0 0 0,0 0 128 16,0 0-128-16,0 0 0 0,48-22 0 0,-48 22 0 15,0 0 0-15,0 0 0 0,0 0 0 0,44-27 0 16,-44 27 0-16,0 0 0 0,0 0 0 0,0 0 0 15,44-18 0-15,-37 16 0 0,-1 2 0 0,1 0 0 16,-1 0 0-16,1 0 0 0,-1 0 0 0,2 2 0 16,-1 0 128-16,1 0-128 0,0-2 0 0,0 3 0 15,2-3 0-15,-2 0 0 0,2-3 0 0,-1 3 0 16,1 0 0-16,0 0 0 0,-10 0 0 0,0 0 0 0,29-2 0 16,-18 2 0-16,-1 0 0 0,-1 2 0 0,-2 1 0 0,-1-2 0 15,3 4 0-15,-1-1 0 0,0-1 0 0,1 1 0 16,0 1 0-16,-1 1 0 0,0-2 0 0,0 2 0 15,1 0 0-15,0 0 0 0,-1 1 0 0,1-1 0 16,-2 1 0-16,1-1 0 0,-1 3 0 0,-1-3 0 16,2 4 0-16,-2 0 0 0,0 0 0 0,-1 0 0 15,0 1 0-15,0-1 0 0,1 0 0 0,-1-2 0 16,-1 2 0-16,-2-2 0 0,3 3 0 0,0-4 0 16,-1 3 0-16,0-1 0 0,1 1 0 0,-2-2 0 15,1 2 0-15,-2 0 0 0,2 2 0 0,-1-2 0 16,-1 0 0-16,2 1 0 0,-2-1 0 0,1 0 0 15,-1 0 0-15,1 0 0 0,0 1 0 0,0-1 0 0,1 0 0 0,-2-2 0 16,2 2 0-16,-1 0 0 0,1 0 0 0,0 1 0 16,1 0 0-16,-1 1 0 0,-1-3 0 0,0 4 0 15,0-3 0-15,0 2 0 0,1 0 0 0,-2-2 0 16,1 3 0-16,0 3 0 0,-3-4 0 0,3-1 0 16,-1 4 0-16,-1-1 0 0,2 1 0 0,-1-1 0 15,0 0 0-15,0 0 0 0,1 0 0 0,-1-4 0 16,1 3 0-16,-1-1 0 0,0 0 0 0,2 1 0 15,-1-3 0-15,0 2 0 0,0-2 0 0,1-3 0 16,-1 4 0-16,1-1 0 0,-2-2 0 0,2 0 0 16,0 2 0-16,-2 0 0 0,2 1 0 0,-2-1 0 15,1 3 0-15,-1-1 0 0,1-2 0 0,-1 2 0 16,1 1 0-16,-2-2 0 0,0 1 0 0,2 0 0 0,-2 1 0 0,2-1 0 16,-1-2 0-16,2 0 0 0,-1 0 0 0,1 1 0 15,1-4 0-15,0 2 0 0,0-1 0 0,0-2 0 16,1 0 0-16,0 3 0 0,0-3 0 0,2 0 0 15,-2 0-128-15,0-2 128 0,2 3 0 0,-2 2 0 16,1-3 0-16,-2 1 0 0,0 2 0 0,1 0 0 16,-1 1 0-16,0 0 0 0,0-1 0 0,1 4 0 15,-1-3 0-15,0 1 0 0,1-1 0 0,1 0 0 16,-1-2 0-16,0 0 0 0,0 0 0 0,0 0 0 16,2-2 0-16,-1 0 0 0,2 0 0 0,-2 1 0 15,2-4 0-15,0 2 0 0,-2-1 0 0,0 2 0 16,2-2 0-16,-2-1 0 0,3 2 0 0,-1-1 0 15,0 2 0-15,-3-2 0 0,-1-1 0 0,1 0 0 16,1 3 0-16,2 3 0 0,0-4 0 0,-2 4 0 0,1-1 0 0,-1-1 0 16,0 0 0-16,0 2 0 0,0-2 0 15,0 2 0-15,0-3 0 0,0 0 0 0,-1-2 0 0,0 2 0 16,3-2 0-16,1-1 0 0,-1 2 0 0,-1-3 0 16,3 0 0-16,-1 2 0 0,1-2 0 0,1 1 0 15,-3 0 0-15,3-1 0 0,-4 0 0 0,2 1 0 16,1 0 0-16,-1 3 0 0,1-2 0 0,-1 1 0 15,0 1 0-15,-1 2 0 0,-1-2 0 0,1 3 0 16,0-3 0-16,-2 1 0 0,2-1 0 0,-2 3 0 16,2-4 0-16,-1 1 0 0,0 0 0 0,-1-1 0 15,3 1 0-15,-1-2 0 0,1 2 0 0,0-2 0 16,0 2 0-16,1-3 0 0,1 0 0 0,-1 4 0 0,3-4 0 16,-2 0 0-16,0 3 0 0,1-2 0 15,0-1 0-15,0 2 0 0,-1-1 0 0,1 0 0 0,0-1 0 0,0 2 0 16,-2-1 0-16,0 0 0 0,1 1 0 15,1-4 0-15,-1 3 0 0,0-2 0 0,2 4 0 0,-2-3 0 16,1 1 0-16,-1-2 0 0,0-1 0 0,-1 2 0 16,2-1 0-16,-2 2 0 0,3-3 0 0,-2 2 0 15,-2-3 0-15,1 2 0 0,0-1 128 0,1-1-128 16,0 3 0-16,0-3 0 0,0 0 0 0,-1 0 0 16,2 2 0-16,-1-2 0 0,2 1 128 0,-1 2-128 15,1-1 0-15,-2-2 0 0,2 4 0 0,0-1 0 16,0-2 0-16,0 1 0 0,0 2 0 0,-1 0 0 15,1 1 0-15,-1-2 0 0,1 0 0 0,0 1 0 0,-2-1 0 0,2 1 0 16,-1 1 0-16,2-1 0 16,0-2 0-16,0 2 0 0,1-4 0 0,-1 2 0 0,1-2 0 0,0-2 0 15,0 2 0-15,0 0 0 0,0 0 0 0,0-3 0 16,0 2 0-16,1 1 0 0,-1 0 0 0,-1 0 0 16,1 0 128-16,0 1-128 0,-1 2 0 0,0-1 0 15,1 2 0-15,-1-1 0 0,0 0 0 0,-2 1 0 16,1 2 0-16,0-2 0 0,-2 2 848 0,0 0 144 15,1 0 32-15,-2 1 0 0,1-4-816 0,1 2-208 16,-2-1 0-16,1 0 0 16,1-1-752-16,-1 0-224 0,1-1-48 0,1-2-16 0,0 0 832 0,-1 0 208 15,2 2 0-15,-3 0 0 0,2-2 0 0,0 2 0 16,-1 0 0-16,1 0 0 0,1 1 0 0,-2 0 0 16,2 1 0-16,-2 0 0 0,0 1 0 0,1-2 0 15,-2 1 0-15,2 1 0 0,-1-1 0 0,0 0 0 0,0-2 0 0,1 2 0 16,-1-4 0-16,1 0 0 0,-2 2 0 0,1-2 0 15,-1 0 816-15,2 0 144 0,-2 0 48 0,-1-2 0 32,-1 2-1632-32,0 0-320 0,0-3-64 0,-3 3-16 0,2-1 816 0,-2 1 208 0,0-2 0 0,-2 0 0 15,1 0-400-15,-1-2 0 0,-2 2 0 0,1-5-12560 16,-1 4-2512-16</inkml:trace>
  <inkml:trace contextRef="#ctx0" brushRef="#br0" timeOffset="-190110.04">9843 13842 4351 0,'0'0'0'16,"0"0"0"-1,0 0 0-15,0 0 0 0,0 0 0 0,0 0 0 0,0 0 0 0,0 0 0 16,0 0 144-16,0 0-16 0,0 0 640 0,0 0 128 16,0 0 16-16,16-48 32 0,-16 48 80 0,0-1 32 15,0 0 0-15,0 1 0 0,1 0-160 0,-1 0-16 0,1 0-16 0,-1 0 0 16,-1 1-416-16,1 1-64 0,0 4-32 0,0-2 0 15,-1 5 128-15,1-3 32 0,-1 4 0 0,1 2 0 16,0 1-144-16,0-1-32 0,0 2 0 0,1 0 0 16,-1 3-80-16,1-5 0 0,-1 2-16 0,1-2 0 15,2 0-240-15,1 4 128 0,-2 0-128 0,2 0 0 16,-2-1 0-16,0 1 0 0,0 3-128 0,1 3 128 16,-2-2-128-16,-1 5 128 0,1-1 0 0,-2 2 0 15,0 0 0-15,-1 2 0 0,1 1 0 0,-1 0 0 16,-1 2 0-16,2 0 0 0,0-3 0 0,-1 0 0 15,2-4 0-15,-1 3 0 0,2 2 0 0,1-3 0 16,-1-2 0-16,3 0 0 0,-1-3 0 0,1-1 0 16,0-2 0-16,-2-2 0 0,1 0 0 0,-1-1 0 15,1 1-240-15,-2-2 64 0,1 3 16 0,0-3 0 0,-1 1-144 0,0 1-16 16,0 0-16-16,-1 2 0 0,1 0 160 0,-1-1 48 16,0 3 0-16,0-2 0 0,2 2 128 0,-1 1 0 15,0-1 0-15,0 0 0 0,2 1 128 0,-1-3 0 16,2-2 0-16,-1-2 0 0,2 1-128 0,1-2 0 15,-1 0 0-15,0-1 128 0,0-2-128 0,-1 0 0 16,1 1 0-16,0-1 0 0,-1 0-400 0,0-2 0 16,-2 2 0-16,1 3 0 0,-1-1 80 0,-1 2 32 15,1 0 0-15,-2 2 0 0,1 1 288 0,-1 1 0 16,0-1 0-16,-1 2 0 0,2 2 144 0,-1-4-144 16,0 4 128-16,1-5-128 0,0 3 160 0,1-5-160 15,0 2 192-15,1-2-192 0,-1 0 224 0,1-2-64 16,0 1-16-16,0-1 0 0,0 1-144 0,0-4 160 0,1 4-160 0,-1-3 160 15,1 2-160-15,-2 0 0 0,1-2 0 16,-2 3 0-16,0 0 0 0,1 0 0 0,0 1 128 0,-1 0-128 16,1 1 384-16,-2-3 0 0,1 4 0 0,-1-3 0 15,1 3 80-15,0-4 16 0,-1 4 0 0,2-3 0 16,-1 3-32-16,0 0 0 0,0-3 0 0,1 2 0 16,-1 1-240-16,0 0-48 0,0-1-16 0,-1 1 0 15,3-2-144-15,-2 1 0 0,0 1 0 0,0-4 0 16,2 4 0-16,-1-2 0 0,1 1 0 0,-1-3 0 0,2 0-160 0,-2 2 160 15,3-2 0-15,-1-2-144 16,0 5 144-16,1-5 0 0,-2 2 0 0,1-2 0 16,0 0 0-16,1 0 0 0,-3 2 0 0,1 1 0 15,-1-1 0-15,0 1 0 0,0 0 0 0,-1 2 0 0,0 1 0 0,-1-2 0 16,2 3 0-16,-2-1 0 0,1 4 0 0,0-2 0 16,2 2 0-16,-2-1 0 0,1-4 0 0,1 1 0 15,2 0 0-15,-2 0 0 0,1-4 0 0,0-2 128 16,0 2-128-16,-1 1 128 0,2-1-128 0,-1-2 0 15,0 2 0-15,-2-2 0 0,1 3 0 0,-1 0 0 16,1 2 0-16,-1-3-128 0,1 5 128 0,-2-1 0 16,0 0 0-16,-1-1 0 0,1 1 0 0,-1 1 0 15,1 0 0-15,1-1 0 0,-1 0 0 0,0-2 0 16,2 1 0-16,-2-3 128 0,1 1-128 0,0 0 0 16,3 2 0-16,-3-1 0 0,0-2 0 0,1 4 0 15,-1-4 0-15,0 1 0 0,0-1 0 0,-1-1 0 16,1 0 0-16,-1 2-128 0,0-2 128 0,-1 0 0 15,0 3 0-15,-1-4 0 0,1 1 0 0,-1-1 0 0,-1 2 0 0,1-2 0 16,1 2 0-16,-1 1 0 0,1-4 128 0,-1 4-128 16,1-2 368-16,0 1 0 0,-2 3 0 0,2-3 0 15,-1 1-128-15,1 0-32 0,0 1 0 0,1-2 0 16,-1 3-208-16,-1-1 0 0,1 1 128 0,-1-3-128 16,0 4 0-16,-1-2 0 0,0 2 0 0,0 1 0 15,-1 0 0-15,1 1 0 0,-1-2 0 0,1 1-160 16,-1-2 160-16,2-1 128 0,1-3-128 0,0-1 176 15,0-4 208-15,2 1 32 0,0 2 16 0,-2-5 0 16,2 2-64-16,-1 0-16 0,1 0 0 0,-1-2 0 0,0 1-352 0,0 1 128 16,-1-2-128-16,2 2 0 15,-2 0 0-15,1 0 0 0,-1-1 0 0,0 1 0 16,0 1 0-16,0-3 0 0,0 3 0 0,0-1 0 0,0 1 0 0,0-1 0 16,-1 1 0-16,1-1 0 0,0-2 0 15,1 2 0-15,-1 0 0 0,0-2 0 0,1 1 0 0,-1 1 0 16,1 1 0-16,0-1 0 0,2 3 0 0,-2-3-128 15,2 2 128-15,-2 0 0 0,1-2 0 0,-2 1 0 16,2 0 0-16,-1 2 0 0,-1-3 0 0,1 1 0 16,-2 2 0-16,1-3 0 0,0 0 0 0,-1 2 0 15,1-2 0-15,0-2-128 0,0 1 128 0,0-2 0 16,0 1 0-16,0 0-128 0,0 1 128 0,1-2 0 16,0 0 0-16,0 1 0 0,2-2-304 0,-2 2 32 15,2 2 0-15,-1-2 0 16,0-2-528-16,1 2-96 0,-1 4-32 0,1-4 0 15,-2 2-496-15,2-2-112 0,-1 2 0 0,-1 0-6928 0</inkml:trace>
  <inkml:trace contextRef="#ctx0" brushRef="#br0" timeOffset="-189226.98">9964 13824 3887 0,'-1'3'352'0,"1"2"-352"16,0-5 0-16,0 0 0 0,1 0 192 0,-1 0-48 15,1 0 0-15,-1 0 48 0,2 0-64 0,-1-2-128 16,-1-1 192-16,0 2-16 0,0-4-176 0,0 4 0 0,0-3 0 16,0 4 0-1,0 0-384-15,1 0-64 0,-1 2-32 0,1 0 32 0,-1 2 192 0,0-2 48 0,0 2 0 16,-1 0 32-16,0-2 176 0,-2 2-160 0,0-2 160 0,-1 1 0 16,-1-3-160-16,0 0 160 0,-1-3 0 0,1 0 0 15,0 0-144-15,0-3 144 0,0-3 0 0,1-2 0 16,-1 0 0-16,0-3 192 0,-1-2-32 0,0 0 32 15</inkml:trace>
  <inkml:trace contextRef="#ctx0" brushRef="#br0" timeOffset="-187810.56">9871 13649 4127 0,'-3'10'176'0,"0"-1"48"0,2-3-224 0,-2 0 0 0,2-2 0 0,0-3 0 0,0 4 256 16,0 1 16-16,-3 4 0 0,1 0 48 0,0 3-320 0,0-5 0 15,2-3 0-15,0 0 0 0,1-1-192 0,-2-2-128 16,4-1-16-16,-2 4 16 0,0-3 320 0,0 3-128 16,0 0 128-16,0 0 0 0,0-2 0 0,1 1 0 15,-1 1-144-15,1-1 144 0,-1-2 0 0,1 2 0 16,-1-1 0-16,2 4 0 0,-2-5 0 0,0 2 0 16,1-2 176-16,-1 2-16 0,1-3-160 0,-1 2 0 15,1-1 0-15,1 2 0 0,-2-2 384 0,1 2 144 16,1-1 48-16,1 3 16 0,-2-3 304 0,0 4 64 15,-1-4 16-15,0 4 48 0,0 1-368 0,0 2-64 16,0-4-16-16,0 4 48 0,1 0-432 0,-2 2-192 16,1-3 160-16,-2 2-32 0,1 0-128 0,-1 3 0 15,1-2 0-15,0-2 0 0,0 3-160 0,-1-1 160 0,2 2-160 0,0 0 160 16,0 2 0-16,0-1-128 0,0-1 128 0,0 1 0 31,0-2-576-31,0 2-32 0,0 2-16 0,0 2 32 16,0 0 16-16,0-1 16 0,0 2 0 0,0-2 48 0,2 2 368 0,-1-1 144 0,0-1 0 0,0-2 0 15,2-1 160-15,-2 1 144 0,-1-2 16 0,1-2 64 16,0 1 320-16,2 0 80 0,-1 2 16 0,0 1 0 16,0 3-96-16,1-1-32 0,-2-2 0 0,1 2 0 15,0-1-256-15,-1 5-48 0,-1 1-16 0,0 0 0 16,1 2-208-16,-1-1-144 0,0 1 192 0,0-3-192 16,0 1 0-16,-1-5 0 0,1 2 0 0,0-1-144 0,0-2 144 15,0 0 0-15,-1-1-144 0,1 0 144 0,1-2 0 0,0 1 0 0,2-5 0 0,-2 2 0 16,0 0 0-16,0-2 0 15,3 3 128-15,-2-1-128 0,1 0 0 0,-1 0 0 16,1-1 0-16,-1 2 0 0,3 2 0 0,-1 2 0 16,1 1 0-16,0-1 0 0,0 0 0 15,0-1 128-15,1 2-128 0,-2-3 128 0,1 1-128 0,0-4 0 16,-2-2 0-16,1 2-176 0,1 1 176 0,-1-1 0 16,-1 0 0-16,0-2 0 0,-1 0 0 0,-1 3 0 15,2-4 0-15,-2 1 0 0,0 3 0 0,-1-3 0 16,2 2 0-16,-2 0 0 0,1 3 0 0,-1-1 0 15,1-2 0-15,-1 2 0 0,0 1 0 0,0 1 128 16,0-3-128-16,0 2 0 0,0-3 160 0,0 1-32 16,1 0-128-16,1 0 192 0,0-1-192 0,-1-2 0 15,1 2 0-15,0 1 0 0,1 0 0 0,-2 0 0 16,0 2 0-16,0-3-160 0,2-1 160 0,-3 0 0 0,1 0 0 16,0 0 0-16,0 2 0 0,-1-3 0 0,2 2 128 0,-1-1-128 15,-1 2 400-15,1-1 16 0,-1 3 0 0,1-3 0 16,1 2-64-16,-1 1-16 0,-1-2 0 0,1 2 0 15,2 1-336-15,-2 0 0 0,0-2 0 0,0 1 0 16,2 1 0-16,-2-4 0 0,0 0 0 0,-1 2-128 16,0-2 128-16,0 1 0 0,1-1 0 0,-1-2 0 15,0 2 0-15,0 1 0 0,0 0 0 0,0 2 0 16,0 1 0-16,0 0 0 0,-1 3 0 0,1-2 128 16,0 1-128-16,0-2 0 0,1-3 0 0,1 2 128 15,-1-1-128-15,0-2 0 0,2 0 128 0,0 1-128 16,0-1 0-16,-1-2 0 0,2 2 0 0,-2-2 0 0,3-2 0 0,-2 0 0 15,1 1 0-15,-2-2 0 0,2 2 0 0,-2 1 0 16,2-1 0-16,-2-2 0 0,1 2-128 0,-1 1 128 16,1-2-128-16,-1 2 128 0,1-2 0 0,-1 1 0 15,1 0 0-15,-1 1-128 0,1 0 128 0,-2 1 144 16,1-1-16-16,0 0-128 0,-1-2 384 0,0 2-16 16,0 3-16-16,1-1 0 0,0-1-176 0,-2 0-48 15,1 2 0-15,1-3 0 0,-2 2-128 0,1-1 0 16,-1 2 0-16,0-1-176 0,0 3 176 0,0-3-128 15,-1 4 128-15,-1 0-128 16,2 3-256-16,-1 1-64 0,1-2 0 0,-1 1 0 0,1 0 240 0,-1-2 32 16,-1 1 16-16,0 1 0 0,1 0 160 0,-2 2 0 15,1 3 160-15,-1-2-160 0,1-1 0 0,-1-1 0 0,2 1 0 0,-1-1 0 16,0-5 0-16,0 1 0 0,1 0 0 16,-1-4 0-16,1 2 0 0,0-2 0 0,1-2 0 0,-1 2 0 15,2-3 0-15,-1 2 128 0,0 0-128 0,1-1 0 16,0-2 0-16,1 0 0 0,-1 1 128 0,0-3-128 15,0 0 0-15,1 2 0 0,-1 0 0 0,0-1 0 16,0 0 160-16,0 2-160 0,2-3 160 0,-2 0-160 16,0-1 0-16,1 1 128 0,-1 0-128 0,0-1 0 15,2 1 0-15,-2-2 0 0,1 2 0 0,0-2-160 16,0 2 160-16,1-2 0 0,-2 1 0 0,1 0 0 16,-1 1 0-16,1 0 0 0,-1 0 0 0,0 3 0 15,0-3 0-15,1 0 128 0,-1 2-128 0,-1-2 0 16,1 3 0-16,-1-3 128 0,1 4-128 0,-1-3 0 15,0 2 160-15,2-1-32 0,-2 0-128 0,1-2 192 0,-1 3-64 16,0-3 0-16,1 0-128 0,0 1 192 16,-1 0-192-16,2 1 0 0,-2-1 0 0,1 0 0 0,0-1 0 0,0 0 0 15,0 3 0-15,2-2 0 0,-2 2 0 0,2-3 0 16,-2 4 0-16,1-4 0 0,0 4 208 0,-1-2 0 16,-1 3 0-16,1-1 0 0,-1-3 240 0,1 4 32 15,-1-1 16-15,2 2 0 0,-2 1-288 0,1-1-48 16,-1 2-16-16,0-2 0 0,0 4-16 0,0-2 0 15,0 3 0-15,-1-1 0 0,-1 6-128 0,1 3 0 16,-1 1 0-16,-2 5 0 0,0-5-128 0,0 5 128 16,1 1-160-16,-2-2 160 15,2-7-656-15,1 0-48 0</inkml:trace>
  <inkml:trace contextRef="#ctx0" brushRef="#br0" timeOffset="-185431.27">2803 17545 8287 0,'-2'2'736'0,"-1"-2"-592"16,2 0-144-16,1-2 0 0,0 0 1488 0,-1 2 272 15,0 0 48-15,-1 0 16 0,0-2 1024 0,2 2 208 16,0-3 32-16,1 2 16 0,3-4-464 0,2 2-80 16,1 0-32-16,3 2 0 0,-10 1-864 0,0 0-192 15,41-10-16-15,-25 8-16 0,0-1-784 0,3 2-144 16,-2 1-48-16,0-3 0 0,0 3-240 0,-1-3-48 15,1 3-16-15,-2-3 0 0,0 1-160 0,-15 2 0 0,0 0 0 0,38-8 0 16,-38 8 0-16,0 0-176 0,0 0 176 0,0 0-192 31,41-12-1072-31,-36 9-208 0,-2 2-64 0,0 1-15664 0</inkml:trace>
  <inkml:trace contextRef="#ctx0" brushRef="#br0" timeOffset="-185181.38">2783 17651 14735 0,'-4'4'640'0,"1"-2"160"16,1 2-640-16,0-4-160 0,2 1 0 0,0-1 0 0,2 3 2480 0,-2-3 464 16,1 2 80-16,1-1 32 0,3 2-112 0,0-1-32 15,1-2 0-15,2 0 0 0,0 0-1472 0,1 0-288 16,2 0-64-16,-1 0-16 0,2-2-640 0,1 2-128 15,0 0-32-15,1 0 0 0,1-3-272 0,0 2 160 16,0 1-160-16,1 0 128 0,-2-2-128 0,3 2 0 16,0-3 0-16,-17 3 0 15,33-7-976-15,-33 7-128 0</inkml:trace>
  <inkml:trace contextRef="#ctx0" brushRef="#br0" timeOffset="-184717.27">3190 17311 23951 0,'-1'0'1056'0,"0"0"224"0,0 0-1024 0,1 0-256 0,0 0 0 0,0 0 0 16,0 0 2480-16,0 0 432 0,0 0 96 0,0 0 0 15,0 2-912-15,2-2-192 0,-1 3-48 0,3 1 0 16,0 2-960-16,2-3-208 0,0 4-48 0,0-1 0 15,3 3-224-15,0-5-48 0,0 5-16 0,3 0 0 16,-3-3-224-16,3 1-128 0,1 0 128 0,0 1-128 16,1 2 0-16,0-2 0 0,0 0 0 0,-1 1 0 15,0-2 0-15,-1 2 0 0,-1-2 0 0,-1 0 0 0,-1 1 0 0,-1-2 0 16,0 2 0-16,-2 0 0 0,-1-1 0 0,-1-1 0 16,-1 0 0-16,0 0 0 0,-1 2 0 0,-2 0 0 15,1-2 0-15,-1 1 0 0,0 0 0 0,-1-1 0 16,0 3 0-16,-1-3 0 0,-2 1 0 0,0 0 0 15,0 1 0-15,-1-3 0 0,-1 1 128 0,-1 3-128 16,-1-3 128-16,0 4-128 0,-2-4 240 0,0 3-32 16,-1 1 0-16,-2 0 0 0,0-2-16 0,-1 2-16 15,-1 0 0-15,-1 0 0 0,2 0-48 0,0 1 0 16,3-5 0-16,1 1 0 0,1 0-128 0,3-3 128 16,0 1-128-16,1-4 128 0,1 1-128 0,1 1 0 15,1-2 0-15,1 1 0 0,1-2 0 0,0-2 0 16,1 2 0-16,2-1 0 15,-3 1-704-15,0 0 0 0,0 0-16 0,0 0 0 16,0 0-512-16,42-56-112 0</inkml:trace>
  <inkml:trace contextRef="#ctx0" brushRef="#br0" timeOffset="-183800.84">4112 17908 19343 0,'0'-1'1728'0,"1"1"-1392"0,0 0-336 0,-1 0 0 15,0-2 1792-15,1 2 304 0,2-3 48 0,0-1 16 16,1 1 336-16,-4 3 80 0,0 0 16 0,0 0 0 16,0 0-1296-16,0 0-256 0,37-62-48 0,-37 62-16 15,0 0-544-15,0 0-112 0,18-71-32 0,-18 71 0 16,0 0-80-16,6-63-16 0,-6 63 0 0,0 0 0 15,1-67-64-15,-1 67 0 0,-1-47-128 0,1 47 192 16,0 0-192-16,-3-66 0 0,3 66 0 0,0 0 0 16,-1-50 0-16,1 50 0 0,0 0 0 0,0 0 0 15,0 0 0-15,0 0 0 0,0 0 0 0,0 0 0 16,0 0 160-16,0 0-160 0,0 0 160 0,-7-1-160 0,5 15 336 0,0 2-16 16,1 1-16-16,-1 3 0 0,1 0-160 0,0 3-16 15,1 3-128-15,0-1 192 0,1 1-48 16,2-2-16-16,0 2 0 0,2-3 0 0,1-1-128 0,3-4 0 15,0-1 144-15,1-5-144 0,3-5 0 0,2 0 0 16,-1-3 0-16,-1-4 128 0,1 2-128 0,0-4 0 16,-14 2 0-16,0 0 0 0,47-18 0 0,-47 18 0 15,0 0 0-15,0 0 0 0,49-41 0 0,-49 41 0 16,0 0 0-16,38-60 0 0,-38 60 0 0,0 0 0 16,23-57 0-16,-23 57-128 0,0 0 128 0,0 0 0 15,6-63-144-15,-6 63 144 0,0 0-128 0,0 0 128 16,-8-51-160-16,8 51 160 0,0 0 0 0,0 0 0 15,0 0 0-15,0 0 0 0,-11-41 0 0,10 37 0 0,0 2 0 0,0 2 0 16,-1 0 0-16,1 0 0 0,0 0 0 0,0 0 0 16,-1 0 128-16,1 2-128 0,0-2 192 15,0 4-192-15,-1 2 352 0,2-2-32 0,-1 5-16 0,0 3 0 16,1-1-32-16,0 4 0 0,1-3 0 0,0 1 0 16,2 6-112-16,-1 4-32 0,3 1 0 0,0 1 0 15,1-3-128-15,1 1 128 0,0-1-128 0,2-2 128 16,-1-2-128-16,2-2 0 0,-1-3 0 0,0-3 0 15,-1-2 0-15,0-2 0 0,-1 1 0 0,0-4 0 16,1-1-176-16,-2 0 176 0,0 1-128 0,-1-6 128 16,0 2-704-16,-1-2-64 0,1 0-16 0,-2 0 0 15,1-3-496 1,-4 6-80-16</inkml:trace>
  <inkml:trace contextRef="#ctx0" brushRef="#br0" timeOffset="-183417.66">4748 17504 11679 0,'-3'-1'512'0,"1"-2"128"0,1 3-512 0,0 0-128 0,0 0 0 0,1 0 0 16,0 0 2512-16,-2-2 496 0,2 2 80 0,2 0 32 0,1 0 448 0,2-2 80 0,2 2 32 16,1 0 0-1,2 0-1760-15,1-2-368 0,2 2-64 0,0 0-16 16,0-1-800-16,-1 1-160 0,3-2-48 0,0 2 0 15,1 0-288-15,0 2-176 0,0-1 192 0,0 1-192 16,-1 0 0-16,-2 0 0 0,1 1 0 0,-2-2 0 16,-2 1 0-16,-1 1 0 0,0 1 0 0,-3-4 0 15,-1 2-608 1,-3-2-128-16,1 0-32 0,-2-2-17728 0</inkml:trace>
  <inkml:trace contextRef="#ctx0" brushRef="#br0" timeOffset="-183132.24">4769 17697 11807 0,'0'0'256'0,"2"0"48"0,-1 0 16 0,0 0 16 0,0-1-336 0,1 1 0 16,0 0 0-16,3-3 0 0,2 1 4304 0,1 0 800 15,0-1 144-15,1 0 48 0,-1-1-2160 0,-8 4-416 16,0 0-96-16,0 0 0 0,38-17-1712 0,-28 13-336 0,-10 4-64 0,0 0 0 16,32-12-304-16,-21 8-48 0,1 1-16 0,1 0 0 15,-1-1-144-15,-1 2 0 0,2 1 0 0,-1-2 0 16,2 1 0-16,-3 2 0 0,0 0 0 0,-1 2 0 31,0-2-576-31,-2 3-64 0,1-3 0 0,0 1-17584 0</inkml:trace>
  <inkml:trace contextRef="#ctx0" brushRef="#br0" timeOffset="-182614.65">5420 17320 11967 0,'-1'0'528'0,"-1"0"112"0,1-4-512 0,-1 4-128 16,0 0 0-16,2 0 0 0,-1 1 3024 0,-1-1 576 15,-3 3 112-15,0-1 32 0,0 2-128 0,-3-1-32 16,1 4 0-16,0-1 0 0,0 3-2080 0,1 0-416 16,-1 4-96-16,-1-2-16 0,3 4-512 0,0-2-96 15,2 5-32-15,2 1 0 0,-1 0-160 0,2 3-48 16,3 3 0-16,0 1 0 0,2-4-128 0,4 3 0 15,1 1 144-15,2-4-144 0,2 3 0 0,1-3 0 16,3 0 0-16,2-3 0 0,1 0 0 0,3-3 0 16,-1-4 0-16,1-2 0 0,0-3 0 0,0-4 0 15,1-3 0-15,-1-4 0 0,0-2 0 0,-24 6 0 0,46-21 0 0,-46 21-128 16,40-26 128-16,-40 26 0 0,0 0 0 0,50-47 0 16,-50 47 0-16,0 0 0 0,36-55 0 0,-36 55 0 15,0 0 0-15,18-65 0 0,-18 65 0 16,0 0 128-16,4-71-128 0,-4 71 0 0,-5-49 0 0,5 49 0 15,-14-46 0-15,14 46 0 0,-22-46-176 0,6 27 176 16,-1-1-128-16,-2 3 128 0,-3-1 0 0,-2 3-144 16,2 2 144-16,-3 2 0 0,2 1 0 0,-3 2 0 15,0 3 0-15,0 2 0 0,1 0 0 0,1 6-128 16,1 0 128-16,2 6 0 0,2 0 0 0,0-2 0 16,2 6 0-16,-1-1 0 0,2 2 0 0,0 2 0 15,1 1 0-15,1-1 128 0,0 3-128 0,2-3 128 0,0 0-128 16,3-4-160-16,1-1 160 0,2-5-12880 15,2-1-2464-15</inkml:trace>
  <inkml:trace contextRef="#ctx0" brushRef="#br0" timeOffset="-173135.96">12017 4159 11055 0,'0'-2'976'16,"-1"2"-784"-16,1 2-192 0,0-1 0 16,0-1 208-16,0 2 0 0,0-4 0 0,0 4 0 15,-2-2 1008-15,2 1 208 0,0 2 48 0,-1-3 0 0,1-4-240 0,0 1-32 16,0-4-16-16,1-1 0 16,-1 1-320-16,2 0-64 0,-2 1-16 0,2 0 0 0,1-7-400 0,-3 13-64 15,0 0-32-15,14-44 0 0,-14 44-288 0,21-45 0 16,-21 45 0-16,28-43 0 0,-28 43 0 0,0 0 0 15,47-53-192-15,-47 53 48 0,0 0 144 0,0 0 224 16,59-32-48-16,-59 32-16 0,0 0 544 0,0 0 96 16,0 0 32-16,57-14 0 0,-47 14-192 0,1 0-48 15,-11 0 0-15,0 0 0 0,0 0-592 0,54-6 0 16,-54 6 0-16,0 0 0 0,55-12 704 0,-55 12 192 16,0 0 16-16,75-28 16 15,-75 28-1584-15,52-22-320 0,-52 22-64 0,62-30-16 0,-62 30 816 0,67-24 240 0,-67 24 0 0,68-20 0 16,-68 20 0-16,52-6 0 0,-52 6 0 15,53 3 0-15,-53-3 0 0,57 13 0 0,-29-3 0 16,-1-2 0-16,0 0 208 0,2 0 16 0,1 2 0 0,0-2 0 16,4 0-224-16,2 1 144 0,0-3-144 0,-36-6 128 15,71 11-128-15,-71-11 0 0,77 7 0 0,-77-7 0 16,70 2 0-16,-70-2 0 0,77-2 0 0,-77 2 0 16,88-2 0-16,-88 2 192 0,86 0-192 0,-42 4 192 15,-44-4 48-15,80 6 16 0,-80-6 0 0,74 13 0 16,-33-6-32-16,-4 2 0 0,-7-2 0 0,1 4 0 15,2-1-32-15,3 2-16 0,2 1 0 0,1 0 0 16,0-3-176-16,0 1 0 0,-2-3 0 0,4 0 0 16,-1-1 0-16,4-4 0 0,-44-3 0 0,82 7 0 15,-37-6 0-15,-45-1 0 0,94 2 0 0,-45-2 0 16,0-2 0-16,-2 4 0 0,0-4 0 0,-47 2 0 0,82 0 0 16,-82 0 0-16,83 2 0 0,-38 1 0 0,-3 0-144 15,0 4 144-15,-42-7 0 0,78 6 0 0,-78-6-128 0,72 7 128 16,-72-7 0-16,69 5 0 0,-69-5-144 0,65 8 144 15,-65-8 0-15,73 5-144 0,-73-5 144 0,76-3 0 16,-76 3-144-16,71-6 144 0,-71 6 0 0,81-6 0 16,-81 6-144-16,79-8 144 0,-79 8 0 0,72-15 0 15,-72 15 0-15,70-19 0 0,-70 19 0 0,68-7 0 16,-68 7 0-16,64-6 0 0,-64 6 0 0,59-2 0 16,-59 2 0-16,55-3 0 0,-55 3 0 0,51-1 0 15,-51 1 0-15,53-4 0 0,-53 4 0 0,53-11 0 16,-53 11 0-16,52-3 0 0,-52 3 0 0,53-9 0 15,-53 9-128-15,57-11 128 0,-57 11 0 0,56-13 0 0,-56 13-128 0,61-9 128 16,-61 9 0-16,68-7 0 0,-68 7-128 0,68-2 128 16,-68 2 0-16,74-15 0 0,-74 15 0 0,64-16 0 15,-64 16 0-15,71-26 0 0,-71 26 0 0,75-38 0 16,-75 38 0-16,67-7 0 0,-67 7 0 0,66-6 0 16,-66 6 0-16,70-6 0 0,-70 6 0 0,70-6 0 15,-70 6 0-15,60-6 0 0,-60 6 0 0,64-6 0 16,-64 6 0-16,68-4 0 0,-68 4 0 0,65-10 0 15,-65 10 0-15,57-15 0 0,-57 15 0 0,82-12 0 16,-82 12 0-16,86-13 0 0,-86 13 0 0,70-5 0 16,-70 5 0-16,79-8 0 0,-79 8 0 0,78-4 0 15,-78 4 0-15,65 16 0 0,-65-16 0 0,68 14 0 16,-68-14 0-16,63 11 128 0,-63-11-128 0,71 13 0 16,-71-13 128-16,74 13-128 0,-74-13 0 0,68 6 0 0,-68-6 128 15,74 0-128-15,-74 0 0 0,83-15 0 0,-83 15 0 16,84-1 0-16,-84 1 0 0,87-12 0 0,-44 14 0 0,-43-2 0 15,82 4 0-15,-82-4 0 0,75 3 0 0,-75-3 0 16,69 4 0-16,-69-4 0 0,75-7 0 0,-75 7 128 16,75 1-128-16,-75-1 0 0,77-5 0 0,-77 5 128 15,73 14-128-15,-73-14 0 0,64 16 0 0,-64-16 0 16,65 12 0-16,-65-12 0 0,63 10 0 0,-63-10 0 16,68 2 0-16,-68-2 0 0,64-3 0 0,-64 3 0 15,71-6 0-15,-71 6 0 0,83-13 0 0,-83 13 0 16,80-10 0-16,-80 10 0 0,80-11 0 0,-80 11 0 15,80-10 0-15,-80 10 0 0,80-3 176 0,-80 3-176 0,81-23 192 16,-81 23-192-16,69-10 240 0,-69 10-64 0,58 2-16 16,-58-2 0-16,56 2-160 0,-56-2 128 0,53-4-128 0,-53 4 128 15,58-6-128-15,-58 6 0 0,59-6 0 0,-59 6 0 16,60-10 0-16,-60 10 0 0,60-15 0 0,-60 15 0 16,65-18 0-16,-65 18 0 0,64-16 128 0,-64 16-128 15,56-13 0-15,-56 13 0 0,56-10 144 0,-56 10-144 16,59-3 144-16,-59 3-144 0,56-6 192 0,-56 6-192 15,0 0 192-15,59-4-64 0,-59 4 0 0,50 1-128 16,-50-1 128-16,51 6-128 0,-51-6 0 0,51 6 0 16,-51-6 0-16,45 9 0 0,-45-9 0 0,36 11 0 15,-18 0 0-15,-4 2 0 0,1-3 0 0,-1 2 0 16,-2-2 0-16,1 0 128 0,-1-2-128 0,0 2 0 0,2 0 128 16,-2-1-128-16,1-2 0 0,-1-1 0 15,-12-6 192-15,0 0-192 0,36 15 192 0,-36-15-192 0,0 0 192 0,44 5-64 16,-44-5 0-16,33 15-128 0,-33-15 176 0,0 0-176 15,49 9 160-15,-49-9-160 0,0 0 0 0,43 5 128 16,-43-5-128-16,0 0 0 0,0 0 0 0,46 2 0 16,-46-2 128-16,0 0-128 0,0 0 0 0,0 0 0 15,0 0 0-15,50-6 0 0,-50 6 0 0,0 0 0 16,0 0 0-16,0 0 0 0,0 0 0 0,0 0 0 16,49 0 0-16,-49 0 0 0,0 0 0 0,0 0 0 15,0 0 0-15,0 0 0 0,0 0 0 0,0 0-128 16,0 0 128-16,49-4 0 0,-44 7 0 0,-1 0 0 15,1 1 0-15,0 5 0 0,-1-2 0 0,-1 3-128 16,0 1 128-16,-2 2 0 0,2 4 0 0,-3 8 0 16,0 1-128-16,-3 1 128 0,1 3 0 0,-3 0-128 15,0 3 128-15,-3 4 0 0,0 7-192 0,-5 3 64 0,0 0 128 0,-5 1-208 16,1-1-96-16,-4-5-16 0,0-1 0 0,1-9 0 31,2-4-272-31,0-10-64 0,4-2-16 0,1-6-14112 16</inkml:trace>
  <inkml:trace contextRef="#ctx0" brushRef="#br0" timeOffset="-172355.09">22093 3441 16575 0,'0'0'1472'15,"0"0"-1168"-15,0 0-304 0,0 0 0 16,0 0 1600-16,0 0 256 0,0 0 48 0,0 0 16 0,0 0-64 16,0 0 0-16,0 0 0 0,0 0 0 15,0 0-976-15,0 0-208 0,0 0-32 0,0 0-16 0,9 13 32 0,-8-10 16 16,2 7 0-16,-2-1 0 0,2 5 0 0,-1 0 0 15,-1 6 0-15,2 0 0 0,-1 3-288 0,-1 0-48 16,2 3-16-16,-1-4 0 0,1 0-192 0,-1 0-128 16,1 1 160-16,-2-1-160 0,2-1 0 0,-3-1 0 15,1 1 0-15,-2-1 0 0,1-1 0 0,0 0 0 16,1-1 0-16,-1 1 0 0,0-5 0 0,0 0 0 16,1-4 0-16,-1 3 0 0,0-6 0 0,1 2 0 15,-1-1 0-15,0-3 0 0,0 2 0 0,0-7 0 16,3 8 0-16,-3-8 0 0,0 0 0 0,0 0 0 15,0 0 0-15,0 0 0 0,0 0 176 0,49-28 32 16,-49 28 16-16,35-32 0 0,-35 32 160 0,49-45 48 16,-49 45 0-16,68-59 0 0,-68 59-112 0,87-67-32 0,-25 20 0 15,12-6 0-15,7-4 128 0,5-4 32 0,5 1 0 0,1 0 0 16,2 6-112-16,-10 7-16 0,-6 6 0 0,-16 7 0 16,-13 4-320-16,-9 9 0 0,-40 21 0 0,58-29-192 31,-58 29-336-31,0 0-80 0,52-19-16 0,-52 19 0 15,0 0 64-15,49-16 16 0,-49 16 0 0,0 0-17680 0</inkml:trace>
  <inkml:trace contextRef="#ctx0" brushRef="#br0" timeOffset="-167335.61">25149 3827 4607 0,'1'0'400'0,"0"0"-400"16,1 0 0-16,-1 0 0 0,1-2 768 0,1-1 80 15,1-1 16-15,-4 4 0 0,0 0 736 0,0 0 160 16,40-48 32-16,-40 48 0 0,23-41-624 0,-23 41-112 15,18-50-32-15,-10 24 0 0,-1-3-288 0,-1 1-64 0,0-1-16 0,2 1 0 16,-1-5-272-16,2 0-64 0,-2 1-16 0,1 1 0 16,-1 5-304-16,-1 2 160 0,1 1-160 0,-3 4 128 15,-4 19-128-15,12-29 0 0,-12 29 144 0,0 0-144 16,0 0 0-16,0 0 0 0,27-33 0 0,-27 33-192 16,0 0 192-16,0 0 0 0,0 0 0 0,54-16-128 15,-54 16 128-15,0 0 0 0,55-14 0 0,-55 14 0 16,59-12 0-16,-59 12 176 0,80-10-176 0,-80 10 192 15,92-9-192-15,-92 9 0 0,105-8 0 0,-48 4 0 16,-57 4 0-16,104-4 0 0,-46 2-160 0,5 0 160 16,5 2 0-16,-3-2 0 0,-4 4-128 0,-4 2 128 15,-5 2 0-15,-52-6 0 0,90 10 0 0,-90-10 0 16,97 16 0-16,-44-10 0 0,2 3 0 0,1 1 0 16,-2-4 0-16,3 2 208 0,4-2-32 0,-1-1-16 15,-4-4-160-15,5-1 192 0,7-1-192 0,0-5 192 0,0 3-192 0,-9-1 0 16,-59 4 0-16,106-5 0 0,-47 4 0 0,0-1 0 15,3 2 0-15,-3-3 0 0,-2 3 0 0,-3 0 0 16,-54 0 0-16,98 3 0 0,-98-3 0 0,84 2 0 16,-84-2 0-16,98 4 0 0,-98-4 0 0,104 2 0 15,-51-2 0-15,-53 0 0 0,101 2 0 0,-101-2 128 16,86 5-128-16,-86-5 0 0,86 3 0 0,-86-3 0 16,97 0 0-16,-45 0 0 0,1 3 0 0,-53-3 0 15,96 1 0-15,-96-1 0 0,92 6 0 0,-92-6 0 16,81 6 0-16,-81-6 0 0,82 9 0 0,-82-9 0 0,93 7 0 0,-93-7 0 15,96 9 0-15,-96-9 0 0,93 12 0 16,-93-12 0-16,81 10 0 0,-81-10 0 0,88 13 128 0,-37-7-128 16,5 0 0-16,2 1 0 0,1 0 0 0,0 1 0 15,-2-4 0-15,-1-1 0 0,-2 0 0 0,3-2 0 16,0 2 0-16,1-1 0 0,2-2 128 0,-4 0-128 16,-56 0 0-16,98-2 0 0,-98 2 0 0,95-6 0 15,-95 6 0-15,70-4 0 0,-70 4 0 0,76-2 0 16,-76 2 0-16,84-2 128 0,-84 2-128 0,83-2 0 15,-83 2 192-15,77 0-64 0,-77 0 0 0,73-3 0 16,-73 3-128-16,68-1 160 0,-68 1-160 0,62 0 160 16,-62 0-160-16,74 0 0 0,-74 0 0 0,86-2 128 15,-86 2-128-15,92-4 0 0,-92 4 0 0,93-9 0 16,-93 9 0-16,89-7 0 0,-89 7 128 0,70-3-128 0,-70 3 0 0,66 0 0 16,-66 0 144-16,59 8-144 0,-59-8 144 0,47 15-144 15,-47-15 192-15,0 0-192 0,48 24 784 0,-48-24 48 16,25 20 16-16,-25-20 0 0,20 21-16 15,-20-21 0-15,21 20 0 0,-21-20 0 0,22 19-576 0,-22-19-112 16,0 0-16-16,36 26-128 0,-36-26 0 0,0 0 0 16,40 22 0-16,-40-22 0 0,0 0-160 0,37 21 160 15,-37-21-160-15,0 0 160 0,0 0 0 0,47 22-144 16,-47-22 144-16,0 0 0 0,42 20 0 0,-42-20 0 16,0 0 0-16,40 21 0 0,-40-21 0 0,0 0-128 15,36 22 128-15,-36-22 0 0,0 0 0 0,0 0 0 16,47 20 0-16,-47-20 0 0,0 0 128 0,50 6 0 15,-50-6 0-15,0 0 0 0,60-4 0 0,-60 4 0 16,0 0 0-16,58-5 0 0,-58 5-128 0,0 0 0 16,0 0-176-16,57-3 176 0,-57 3-256 0,0 0 32 0,0 0 16 0,0 0 0 15,0 0 48-15,49 12 16 0,-47-6 0 0,-1 0 0 16,-1 4 144-16,0-1 0 0,-1 1 0 0,-1 2 0 16,0 1 320-16,0 0 32 0,1 3 16 0,-1 0 0 15,2 3 208-15,2-1 64 0,0 1 0 0,2 1 0 16,0-2-448-16,0 1-64 15,3-2-128-15,-1 1 176 0,1-2-496 16,1-4-80-16,-1 2-32 0,-1-5-14032 0</inkml:trace>
  <inkml:trace contextRef="#ctx0" brushRef="#br0" timeOffset="-159904.23">10807 10640 1839 0,'-6'6'160'0,"1"0"-160"0,0-2 0 0,0-1 0 16,5-3 576-16,-6 6 96 0,6-6 16 0,-11 9 0 15,0 1 880-15,-5 2 176 0,-1 1 48 0,-2-3 0 16,2 0 496-16,3-4 96 0,2-4 32 0,2-1 0 0,2-2-512 0,8 1-112 15,-11-11 0-15,11 11-16 0,0 0-768 16,-1-30-160-16,1 30-16 0,0 0-16 0,11-43-496 0,-11 43-112 16,0 0-16-16,18-47 0 0,-18 47 192 0,17-35 16 15,-17 35 16-15,18-38 0 0,-18 38 208 0,24-38 32 16,-24 38 16-16,31-45 0 0,-31 45-96 0,43-54-32 16,-43 54 0-16,46-57 0 0,-46 57-416 0,48-56-128 15,-48 56 0-15,48-54 0 0,-48 54 0 0,50-53 0 16,-50 53 0-16,53-55 0 0,-53 55 0 0,54-54 0 15,-54 54 0-15,47-53 0 0,-47 53 240 0,40-47 80 16,-40 47 32-16,35-55 0 0,-35 55 96 0,28-50 32 16,-28 50 0-16,21-46 0 0,-21 46-144 0,17-46-16 15,-17 46-16-15,18-41 0 0,-18 41-176 0,14-32-128 16,-14 32 192-16,15-41-192 0,-15 41 0 0,11-38 0 0,-11 38 0 16,4-35 0-16,-4 35-272 0,-4-33-16 0,4 33 0 0,-14-28 0 15,2 14-48-15,-2 2-16 0,-4 2 0 0,0 4 0 16,-3-1 352-16,-5 4 0 0,-4 0 0 0,-2 1 0 15,0 2 512-15,0 0 64 0,-1 2 0 0,0 1 16 16,-2 0-96-16,3-3-32 0,4 3 0 0,3-3 0 16,4-3-272-16,1 1-48 0,4-2-16 0,4-2 0 15,3 0-128-15,3-2-144 0,6 8 144 0,-7-14-208 16,7 14-256-16,0 0-48 0,0 0-16 0,16-38 0 16,-16 38-48-16,0 0 0 0,50-23 0 0,-50 23 0 15,61-16 128-15,-61 16 32 0,79-12 0 0,-37 7 0 16,0 1-16-16,-42 4 0 0,78-1 0 0,-78 1 0 15,63 5-528-15,-63-5-128 0,46 11 0 0,-46-11-16 0,32 16 624 0,-32-16 128 16,21 22 32-16,-21-22 0 0,15 29 1024 16,-11-11 192-16,-2 1 64 0,-3 3 0 0,0 4 112 0,-2 2 16 15,-1 1 16-15,-2 2 0 0,0 1-464 0,-1 0-80 16,-2 0-32-16,-1-1 0 0,0 0-688 0,0-1-144 16,-1 1-16-16,3-3-10864 15,-1-2-2160-15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19:11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2752 4607 0,'1'-8'400'0,"-1"2"-400"0,0 2 0 0,1-2 0 15,2 5 928-15,-2-2 96 0,2-1 32 0,0-1 0 16,4-2-848-16,0-3-208 0,2-2 0 0,0-1 0 16,1 1-976-16,0 0-240 0,-1 2-64 0,-2 1 0 15,0 2 512-15,-1 0 112 0,0 1 16 0,0 0 0 0,-1 2 1408 16,-1-1 272-16,-1 2 64 0,1-1 16 0,1 2 368 0,-1 0 80 16,1 0 16-16,-2-2 0 0,2 4-688 0,2-2-128 15,0 2-16-15,0-4-16 0,3 4-736 0,0-3 0 16,4 3 0-16,-1-3 0 0,2 0 0 0,1 2-160 15,2 1 160-15,-2 0-192 0,1 0 32 0,-17 0 0 16,40 4 0-16,-40-4 0 0,44 6-112 0,-44-6-32 16,45 10 0-16,-45-10 0 0,44 12 304 0,-44-12 0 15,45 13 0-15,-45-13 0 0,47 13 448 0,-47-13 208 16,54 16 48-16,-54-16 0 0,63 15 320 0,-28-7 80 0,2-2 16 0,2-1 0 16,5 0-352-16,1 0-64 15,6-2 0-15,0 3-16 0,-3-2 144 0,0 1 16 16,2 3 16-16,-1-2 0 0,-1 0-224 0,-1 0-32 15,0 1-16-15,-1 2 0 0,-1 0-416 0,-1 2-176 0,-1 1 128 0,1 1-128 16,-2-1 0-16,2 0 0 0,-2-2 0 0,3-1 0 16,1 1-128-16,3 0 128 0,3-2 0 0,2 0 0 15,3 0 0-15,3-1-176 0,-1-4 176 0,0 0-128 16,-2 1 128-16,4-2 128 0,3 3-128 0,3 0 176 16,1 1 592-16,0-2 128 0,-3-1 32 0,0 2 0 15,-1-1 0-15,4 0 0 0,5 5 0 0,2-3 0 16,5-3-432-16,2 1-96 0,5-1-16 0,5-3 0 15,2 1-192-15,2-5-64 0,5 0 0 0,3-4 0 16,3 0-128-16,4-2 160 0,5 2-160 0,3-2 160 16,0-2 112-16,2 2 32 0,4 0 0 0,2-1 0 15,4 1 272-15,-1 2 48 0,3 2 16 0,0 0 0 0,2 0-64 16,-4 1-16-16,-2 4 0 0,-1-3 0 0,2 4-304 0,-2 0-48 16,0 4-16-16,-1-1 0 0,3 0-192 0,-3-2 0 15,-1 1 0-15,3 1 0 0,-1-3 0 0,6 0 0 16,2 0 0-16,4 0 0 0,3 0 0 0,1 0 0 15,-1 0 0-15,-1-3 0 0,3 6-176 0,-5-6-16 16,-3 1-16-16,-5 1-11760 16,-1 1-2368-16</inkml:trace>
  <inkml:trace contextRef="#ctx0" brushRef="#br0" timeOffset="39090.25">5100 7586 4415 0,'-17'-2'0'0,"6"1"0"16,5 1 0-16,2 0 0 0,2 0 0 0,-4-3 0 16,-8 3 0-16,-6-4 0 0,-4 1 0 0,-2-3 0 15,0-1 0-15,3 1 0 0,4 0 0 0,0-4 0 16,3 4 0-16,2-3 0 0,1 3 0 0,2 0 0 16,0 0 0-16,-2 2 0 0,1 0 0 0,-2-1 192 15,1 4 512-15,-2 1 128 0,0 0 0 0,-1 0 32 16,1 0-80-16,0 3-16 0,0-2 0 0,2 1 0 15,-1-2-512-15,1 0-96 0,1-3-32 0,1 0 0 16,3 1-128-16,-1-2 128 0,2 1-128 0,0 0 128 16,1-1 192-16,0-1 48 0,0 1 0 0,0 1 0 15,0 0 304-15,-2 0 64 0,2 3 16 0,-2-3 0 0,1 3-224 16,0 0-32-16,-1 3-16 0,1-3 0 16,1 2-240-16,-1 2-48 0,1-3-16 0,1 4 0 0,0-5 16 0,2 4 0 15,0-4 0-15,2 0 0 0,0 0 272 0,2 0 64 16,0 0 16-16,2 0 0 0,-1-3 272 0,1 2 48 15,2 1 16-15,-2-3 0 0,2 3 128 0,0-1 16 16,-5 1 16-16,0 0 0 0,0 0-208 0,0 0-32 16,0 0-16-16,0 0 0 0,0 0-208 0,0 0-32 15,61 20-16-15,-61-20 0 0,0 0-224 0,0 0-48 16,0 0-16-16,0 0 0 0,60 18-240 0,-60-18 128 16,0 0-128-16,0 0 0 0,52-2 0 0,-52 2 0 15,0 0 0-15,51-10 0 0,-51 10 256 0,0 0-32 16,62-10-16-16,-62 10 0 0,0 0 48 0,62-6 0 15,-62 6 0-15,0 0 0 0,57 0-256 0,-57 0 176 0,0 0-176 0,59 4 160 16,-59-4-160-16,0 0 0 0,53 6 0 16,-53-6 0-16,0 0 0 0,53 2 0 0,-53-2 0 0,0 0 0 15,57 0 0-15,-57 0 0 0,0 0 0 0,58-8 0 16,-58 8 0-16,0 0 0 0,52-10 0 0,-52 10 0 16,46-10 0-16,-46 10 128 0,47-6-128 0,-47 6 192 15,0 0-64-15,64-6-128 0,-64 6 192 0,0 0-64 16,58 0-128-16,-58 0 192 0,0 0-192 0,62 6 192 15,-62-6-192-15,0 0 0 0,63 7 0 0,-63-7 0 16,0 0 0-16,63 6 0 0,-63-6 0 0,0 0 0 16,63 3 0-16,-63-3 0 0,0 0 0 0,67-6 0 15,-67 6 0-15,48-6 0 0,-48 6 0 0,46-9 0 0,-46 9 0 16,53-8 0-16,-53 8 0 0,58-8 0 0,-58 8 0 16,62-4 0-16,-62 4 128 0,62-6-128 0,-62 6 176 0,53-4-48 15,-53 4-128-15,56 0 192 0,-56 0-192 0,55-2 0 16,-55 2 128-16,55 2-128 0,-55-2 0 0,0 0 0 15,75 6 0-15,-75-6 0 0,57 4 0 0,-57-4 0 16,62 4 0-16,-62-4 0 0,64 2-144 0,-64-2 144 16,68-3 0-16,-68 3-144 0,67-7 144 0,-67 7 0 15,66-12 0-15,-66 12 0 0,61-12 0 0,-61 12 0 16,64-13 0-16,-64 13 0 0,66-10 0 0,-66 10 0 16,67-10 0-16,-67 10 0 0,67-6 0 0,-67 6 0 15,65-6 0-15,-65 6 0 0,61-6 0 0,-61 6 0 16,61-3 0-16,-61 3 0 0,59 0 0 0,-59 0 0 0,56 3 0 0,-56-3 0 15,61 6 0-15,-61-6 0 0,66 10 0 0,-66-10 0 16,67 6 0-16,-67-6 0 0,64 6 0 16,-64-6-128-16,62 7 128 0,-62-7 0 0,58 0 0 15,-58 0 0-15,54 1 0 0,-54-1 0 0,55 2 0 0,-55-2 0 16,54 0 0-16,-54 0 0 0,60-3 0 0,-60 3 0 16,61-7 0-16,-61 7 0 0,66-10 0 0,-66 10 0 15,67-12 0-15,-67 12 0 0,65-15 0 0,-65 15 0 16,63-10 0-16,-63 10 0 0,62-7 0 0,-62 7 0 15,62 0 0-15,-62 0 0 0,64 5 0 0,-64-5 0 16,62 9 0-16,-62-9 0 0,63 9 0 0,-63-9 0 16,58 9 0-16,-58-9 0 0,55 8 0 0,-55-8 0 15,54 6 0-15,-54-6 0 0,56 6 0 0,-56-6 0 16,54 9 0-16,-54-9 0 0,55 9 0 0,-55-9 0 16,53 7 0-16,-53-7 0 0,52 7 0 0,-52-7 0 0,50 6 0 0,-50-6 0 15,0 0 0-15,66 6 128 0,-66-6-128 0,0 0 128 16,58 5-128-16,-58-5 128 0,0 0 0 0,54 0 0 15,-54 0 0-15,0 0 0 0,62 4 0 0,-62-4 0 16,0 0 0-16,69 3 0 0,-69-3 48 0,51 4 16 16,-51-4 0-16,50 9 0 0,-50-9-192 0,0 0 0 15,70 19 0-15,-70-19 128 0,0 0-128 0,66 16 0 16,-66-16 0-16,0 0 0 0,59 18 0 0,-59-18 0 16,0 0 0-16,56 10 0 0,-56-10 0 0,0 0 0 15,50 3 0-15,-50-3 0 0,0 0 0 0,56 3 0 16,-56-3 0-16,0 0 128 0,53 4 32 0,-53-4 0 15,0 0 0-15,48 6 0 0,-48-6-160 0,0 0 0 16,0 0 144-16,55 9-144 0,-55-9 0 0,0 0 0 0,0 0 0 16,55 4 0-16,-55-4 0 0,0 0 0 0,47-3 0 0,-47 3 0 15,0 0 0-15,51-10 0 0,-51 10 0 0,42-13 128 16,-42 13-128-16,43-13 192 0,-43 13-64 0,44-12 0 16,-44 12-128-16,38-10 144 0,-38 10-144 0,38-11 160 15,-38 11-160-15,0 0 0 0,51-10 0 0,-51 10 0 16,0 0 0-16,45-4 0 0,-45 4 0 0,0 0 0 15,0 0 0-15,59 0 0 0,-59 0 0 0,0 0 0 16,49 9 0-16,-49-9 0 0,0 0 0 0,54 6 0 16,-54-6-144-16,0 0 144 0,0 0 0 0,55 11 0 15,-55-11-144-15,0 0 144 0,0 0 0 0,55 11-144 16,-55-11 144-16,0 0 0 0,0 0 0 0,0 0 0 16,49 10 0-16,-49-10 0 0,0 0 0 0,0 0 0 15,0 0-192-15,0 0 0 0,0 0 0 0,0 0 0 16,48 19-1152-16,-48-19-256 0,0 0-32 0,0 0-13728 15</inkml:trace>
  <inkml:trace contextRef="#ctx0" brushRef="#br0" timeOffset="81546.66">20312 8506 1839 0,'0'3'160'0,"-2"-3"-160"0,2 1 0 0,0-1 0 15,0 3 960-15,0-3 144 0,0 0 48 0,0 2 0 16,0 2-80-16,0-4-16 0,2 2 0 0,-1-2 0 16,0-2-240-16,2-1-48 0,-1 0-16 0,0-1 0 0,1-1 336 0,-1 0 64 15,2-1 0-15,-1-3 16 0,-1 3 160 0,1-1 16 16,-1-2 16-16,-1-1 0 0,1 1 64 0,-2 2 16 16,1 1 0-16,-1-3 0 0,0 2 0 0,0-2 0 15,0-1 0-15,0 1 0 0,1 2-368 0,0-4-80 16,0 1-16-16,1 0 0 0,1 0-400 0,0-2-64 15,1-1-32-15,-4 13 0 0,0 0-240 0,14-40-48 16,-14 40-16-16,0 0 0 0,0 0-176 0,20-49 0 16,-20 49 0-16,0 0 0 0,10-40 0 0,-7 31 0 15,-3 3 0-15,1 0 0 0,-2 1 160 0,-1-2-160 16,0-1 192-16,-3 2-192 0,1-1 288 0,-1 4-48 16,2-1-16-16,0-1 0 0,1 1-96 0,-1 2 0 15,3 1-128-15,0-3 192 0,1 1-192 0,1 3 0 0,1-3 0 16,0 3 0-16,-1-3 0 0,2 1 0 0,1 1 0 15,-5 1 0-15,0 0 0 0,0 0 0 0,0 0 0 0,0 0 0 16,0 0 0-16,58-7 0 0,-58 7 0 0,0 0 0 16,0 0 0-16,0 0 0 0,56 0 0 0,-56 0 0 15,0 0 0-15,0 0 0 0,54-5 0 0,-54 5 0 16,0 0 0-16,0 0 0 0,56-4 0 0,-56 4 0 16,0 0 0-16,0 0 0 0,67-9 0 0,-67 9 0 15,0 0 0-15,51-4-128 0,-51 4 128 0,0 0 0 16,52 4 0-16,-52-4 0 0,0 0 0 0,49 10 0 15,-49-10 0-15,33 12 0 0,-33-12 0 0,0 0 0 16,43 9 0-16,-43-9 0 0,0 0 0 0,0 0 0 16,53 6 0-16,-53-6 0 0,0 0 0 0,51-3 0 15,-51 3 0-15,0 0 0 0,55-6 0 0,-55 6 0 0,0 0 0 16,0 0 0-16,64-10 0 0,-64 10 0 0,0 0 0 0,52-2 0 16,-52 2 0-16,0 0 0 0,0 0 0 15,60 2 0-15,-60-2 0 0,0 0 0 0,0 0 0 0,54 4 0 16,-54-4 0-16,0 0 0 0,48 6 0 0,-48-6 0 15,0 0 0-15,49 6 0 0,-49-6 0 0,0 0 0 16,47 7 0-16,-47-7 0 0,0 0 0 0,47 10 0 16,-47-10 0-16,0 0 0 0,52 8 0 0,-52-8 0 15,0 0 0-15,0 0 0 0,57 6 0 0,-57-6 0 16,0 0 0-16,49 2 0 0,-49-2 0 0,0 0 0 16,51-7 0-16,-51 7 0 0,0 0 0 0,0 0 0 15,58-7 0-15,-58 7 0 0,0 0 0 0,0 0 0 0,0 0 0 16,57-6 0-16,-57 6 0 0,0 0 0 15,0 0 0-15,45 6 0 0,-45-6 0 0,0 0 0 0,36 10 0 16,-25-6 0-16,-11-4 0 0,0 0 0 0,33 16 0 0,-23-11 0 16,0 1 0-16,0 1 0 0,0-1 0 0,0 1 0 15,-2 0 0-15,3-1 0 0,-1 0 0 0,3-1 0 16,-2 2 0-16,-11-7 0 0,0 0 0 0,0 0 0 16,60 1 0-16,-60-1 128 0,0 0-128 0,52-8 0 15,-52 8 0-15,0 0 0 0,53-8 0 0,-53 8 0 16,0 0 0-16,0 0 128 0,57-9-128 0,-57 9 0 15,0 0 0-15,0 0 128 0,0 0-128 0,56-1 0 16,-56 1 128-16,0 0-128 0,0 0 0 0,0 0 144 16,47 7-144-16,-47-7 0 0,0 0 0 0,0 0 0 0,41 9 0 0,-41-9 0 15,0 0 0-15,0 0 0 16,0 0 0-16,48 9 0 0,-39-8 0 0,-9-1 0 0,0 0 0 0,0 0 0 16,0 0 0-16,42 6 0 0,-34-4 0 0,1 2 0 15,-9-4 0-15,0 0 0 0,0 0 0 16,0 0 0-16,38 9 0 0,-32-8 0 0,-6-1 0 0,0 0 0 15,0 0 0-15,0 0 0 0,38 10 0 0,-31-8 0 16,-1 1 0-16,-6-3 0 0,0 0 0 0,0 0 0 16,0 0 0-16,0 0 0 0,42 10 0 0,-36-10 0 15,-1 2 0-15,0-2 0 0,-1 1 0 0,0 2 0 16,-1-3 0-16,0 0 0 0,-2 2 0 0,0-2 0 16,1 2 0-16,-4 0 0 0,2-1 0 0,0 1 0 15,-1 1 0-15,1 1 0 0,-1-1 0 0,1 0 0 16,0 1 0-16,0 1 0 0,0-1 0 0,1 2 0 15,0-3 0-15,2 4 0 0,-1-5 0 0,1 4 0 0,-1 2 0 0,1-2 0 16,-1 3 0-16,1-2 0 0,-2 2 0 0,0 3 0 16,0-2 0-16,-2 4 0 0,1-2 0 15,-2 3 0-15,-2 1 0 0,1-4-144 0,1-2 144 0,0 0 0 32,-5 5-832-32,-1 2-64 0,-2 2-16 0,-3 2-10288 0,0 1-2048 0</inkml:trace>
  <inkml:trace contextRef="#ctx0" brushRef="#br0" timeOffset="130856.84">4978 15806 7359 0,'2'-1'656'0,"-2"-2"-528"16,0 1-128-16,1 1 0 0,-1 1 1024 0,0 0 160 15,1 1 32-15,-1-1 16 0,1 0 1968 0,1 0 384 16,0 2 64-16,-1 2 32 0,0 0-560 0,1 1-112 0,-2 1-32 0,0 1 0 15,0 2-1328-15,0-2-272 0,-2 2-48 0,1 0-16 16,1 1-736-16,-1 2-128 0,0-1-48 0,-2 4 0 16,2 1-144-16,-3 3-48 0,2 5 0 0,-1 2 0 15,0-4-48-15,0 1-16 0,0 5 0 0,-2 1 0 16,1-5-144-16,-1 1 0 0,1 4 0 0,-1-6 128 16,2 2-128-16,-2-5 0 0,2 1 0 0,-1-5 0 15,2 0 0-15,-1-4 0 0,2 0 0 0,0-4 0 16,1 1 0-16,0-3 0 0,0 0 0 0,1 0 0 15,0 0 0-15,2-2 0 0,1 0 0 0,-1 2 0 16,1-4 0-16,0 2 128 0,1-2-128 0,1 2 192 16,0-1-192-16,2-2 192 0,0 1-192 0,2-2 192 15,-10 0-192-15,0 0 0 0,31 3 0 0,-21-3 0 16,-10 0 0-16,0 0 0 0,53-5 0 0,-53 5 0 0,0 0 0 16,61-8 0-16,-61 8 0 0,0 0 0 0,49-8 0 0,-49 8 0 15,0 0 0-15,0 0 0 16,48-8-496-16,-39 6 32 0,-9 2 0 0,0 0 0 15,0 0-1760-15,0 0-336 0</inkml:trace>
  <inkml:trace contextRef="#ctx0" brushRef="#br0" timeOffset="131161.2">5009 15765 8287 0,'0'0'368'0,"0"0"80"0,0 0-448 0,0 0 0 0,0 0 0 0,0 0 0 16,0 0 2752-16,0 0 448 0,0 0 112 0,0 0 16 15,0 0 800-15,0 0 160 0,42 3 48 0,-34 7 0 16,0-1-2336-16,1 0-464 0,-2-3-80 0,2 0-32 15,0-2-976-15,1-1-208 0,-10-3-48 0,0 0 0 16,32 3-192-16,-32-3 0 0,0 0 0 0,0 0 0 16,0 0 0-16,51-22 0 0,-51 22 0 0,0 0-160 15,0 0-480-15,0 0-80 0,0 0-32 0,0 0-16928 16</inkml:trace>
  <inkml:trace contextRef="#ctx0" brushRef="#br0" timeOffset="131397.22">4940 16064 12895 0,'6'0'576'0,"-2"0"112"0,1-2-560 0,-1 1-128 16,-1 1 0-16,0-3 0 0,2 0 2672 0,-5 3 496 0,0 0 96 0,0 0 32 15,59-25-432-15,-59 25-96 16,0 0-16-16,50-10 0 0,-50 10-1808 0,0 0-368 0,37-3-80 0,-25 3-16 16,2 0-480-16,-1 3 0 0,0-3-208 15,1 0-10528-15,-14 0-2096 16</inkml:trace>
  <inkml:trace contextRef="#ctx0" brushRef="#br0" timeOffset="131942.45">5787 15698 8687 0,'0'-1'192'0,"0"-1"32"0,0-2 16 16,0 2 16-16,0 2-256 0,-1-3 0 0,1 2 0 0,-1-2 0 16,-2-3 3840-16,1 2 704 0,-2-2 160 0,0 3 32 0,-2 0-1376 0,0 3-272 15,0 0-48-15,-3 3-16 0,0 0-1424 0,-1 0-304 16,-1 0-48-16,-1 1-16 0,1 2-592 0,-2 1-128 15,2-1-32-15,-1-3 0 0,1 0-144 0,0 1-16 16,0 2-16-16,-1-4 0 0,1 2-304 0,3 0 128 16,0 2-128-16,2 0 0 0,1 0 128 0,1-2-128 15,1 1 0-15,0-4 0 0,2 2 240 0,0-1-64 16,0-1-16-16,1 5 0 0,1 1-32 0,1 1 0 16,1 0 0-16,2 2 0 0,1 1-128 0,0 2 0 15,1 0 0-15,0 0 0 0,-1 2 0 0,1 4 0 16,2 3 0-16,-2 0 0 0,1 3 0 0,-1 1 0 15,-1 2 0-15,-2-3 0 0,1 1 0 0,-1 0 0 0,-2 1 0 16,-1 2 0-16,-1-1 0 0,0 2 0 0,-2-2 0 16,-1 1 0-16,0-2 0 0,-2-1 0 0,1 0 0 0,0-8 0 15,2-3 0-15,-1-1 0 0,0-2 0 0,-2 1 0 16,0 3 0-16,-1-4 0 0,2-2 0 0,0-1 0 16,2-6 0-16,1 1 0 0,1-2 0 0,0 2 0 15,0-1 0-15,1-3 0 0,0 0 128 0,1 0-128 16,2 1 0-16,1 1 0 0,0-2 0 0,1 3 0 15,0 1 160-15,2-1-160 0,1 2 192 0,0 0-192 16,1 1 240-16,1-1-64 0,-1 1-16 0,1 1 0 16,3-2-160-16,0 0 0 0,-2 1 0 0,2-3 0 15,-2 1 0-15,2 1 0 0,-1-1 0 0,1-4 0 16,-2 1 0-16,1-1 0 0,0-1 0 0,-3-2 0 0,2 0-240 16,-12 3-80-16,0 0 0 0,0 0-16 15,0 0-1168-15,57-41-224 0</inkml:trace>
  <inkml:trace contextRef="#ctx0" brushRef="#br0" timeOffset="132508.76">6219 16231 7359 0,'-10'4'320'0,"5"-3"80"0,0 2-400 0,1-1 0 16,2-2 0-16,0 4 0 0,-1-2 2960 0,-2 2 512 0,-3 5 112 0,0 2 0 16,0 1 432-16,3 1 80 0,2-3 0 0,1-1 16 15,2 0-2064-15,3-3-432 0,1 1-80 16,-1-1 0-16,-2-3-960 0,3 4-176 0,2-5-32 0,4-1-16 16,1 2-96-16,3-3-32 0,1 0 0 0,1 0 0 15,1-4-48-15,-17 4-16 0,0 0 0 0,55-21 0 16,-55 21-160-16,0 0 0 0,57-19 0 0,-57 19 128 15,0 0-128-15,45-17 0 0,-32 15 0 0,-2-2 0 16,-3 4 0-16,0-4 0 0,-3 2 0 0,-1 2 0 16,-2 2 0-16,-2 0 0 0,1-2 0 0,-2 0 0 15,-1 2 0-15,-2-2-144 0,-2-4 144 0,-2 2-160 16,-2-4-32-16,0 2 0 0,-1-2 0 0,0 0 0 16,1-1 192-16,-2-3-160 0,-3-1 160 0,-3 0-160 15,-1-1 160-15,-2-1-208 0,-1 4 80 0,-1-6 128 16,1 2-160-16,0 0 160 0,0 3 0 0,3-2-144 0,1 2 144 0,1-2 0 15,4 5 0-15,2-3 0 0,1 2 0 0,2-2 0 16,3 0 0-16,2-3 0 0,0 1 0 0,5 2 192 16,-1 1-64-16,0 3 0 0,0-1 128 0,2 1 16 15,-3 6 16-15,0 0 0 0,0 0-96 0,0 0 0 16,52-51-16-16,-52 51 0 0,0 0-48 0,54-21-128 16,-54 21 192-16,35-6-64 0,-24 6-128 0,1 2 128 15,4 1-128-15,2 2 128 0,-1 3-128 0,-2-1 0 16,-3-1 0-16,-2 0 128 0,-1-2-128 0,-1 2 0 15,2 0 0-15,-2 0 0 0,-2-2-240 0,-1-4-16 0,-3 0-16 16,1 0 0 0,-3-3-1088-16,0 2-224 0,-2-3-32 0,-1 2-16000 0</inkml:trace>
  <inkml:trace contextRef="#ctx0" brushRef="#br0" timeOffset="132973.2">6044 15810 10127 0,'1'-2'896'0,"-1"2"-704"0,2 0-192 0,-1 0 0 15,0-2 2848-15,0 1 544 0,2 1 96 0,2-6 32 0,-5 6 144 0,0 0 48 16,0 0 0-16,0 0 0 0,32-60-1984 0,-32 60-400 15,0 0-80-15,0 0-16 0,0 0-752 0,0 0-160 16,28-50-16-16,-24 43-16 0,1 4-16 0,0-4 0 16,-1 1 0-16,1 3 0 0,0-2-64 0,1 1-16 15,0 0 0-15,-6 4 0 0,0 0-192 0,0 0 128 16,0 0-128-16,0 0 0 0,35-53 0 0,-35 53 0 16,0 0 0-16,0 0 0 0,0 0 0 0,0 0 0 15,0 0 0-15,0 0 0 0,0 0 0 0,0 0 0 16,0 0 0-16,0 0 0 0,0 0 160 0,0 0-160 15,0 0 160-15,0 0-160 0,0 0 320 0,0 0-48 16,0 0 0-16,0 0 0 0,0 0-80 0,0 0 0 16,0 0-16-16,0 0 0 0,40 0-176 0,-35 9 160 15,0-2-160-15,0 3 160 0,1 5-160 0,1-3 0 0,-2 1 0 0,1-4 0 16,1 4 0-16,-1-3 0 0,-1 0 0 0,0-2 0 16,0 2 0-16,-1-4 0 0,-2 4 0 15,1-6 0-15,-2 1 0 0,0-4 0 0,1-1 0 0,-2 0 0 31,0 3-432-31,-2-3-64 0,1 0-16 0,0-4-12688 0,1 1-2544 0</inkml:trace>
  <inkml:trace contextRef="#ctx0" brushRef="#br0" timeOffset="133846.49">6645 15691 12895 0,'0'0'1152'0,"0"0"-928"0,1-2-224 0,-1 2 0 15,0 0 1360-15,2 2 240 0,0-2 32 0,2 0 16 16,2-2 1280-16,1 2 256 0,2-3 48 0,1 2 16 16,0 1-944-16,1 0-192 0,0 1-48 0,0-1 0 15,0-1-1168-15,2 1-224 0,-2-3-48 0,-1 3-16 16,0-2-288-16,-2 2-64 0,1 0-16 0,-2 2 0 16,1-2-96-16,-1 0-16 0,-2-2 0 0,0 1 0 15,0 1-128-15,0 0 128 0,-1 1-128 0,1 1 128 16,-2 1-128-16,1 3 0 0,-1 1 0 0,-1 2 0 15,1-9 176-15,-2 4-48 0,1 2-128 0,-2 0 192 16,2 2-32-16,-4 3-16 0,2 1 0 0,-1 2 0 0,-1 2-16 0,-1 2-128 16,1 1 192-16,-2 1-64 0,1 6-128 0,-2 3 192 15,1 3-192-15,0 3 192 0,-1 0-192 0,2-3 160 16,1 0-160-16,2-1 160 0,-1-1-160 0,1-3 0 16,1 1 0-16,-1-4 128 0,1-3-128 0,0 1 0 15,1 3 0-15,-1-5 128 0,0-4-128 0,0 0 0 16,1 5 0-16,-2-2 0 0,1 2 0 0,0-1 0 15,0-5 0-15,1 1 128 0,-1-3-128 0,0 0 0 16,-1 0 144-16,1-4-144 0,0 0 144 0,-1 1-144 16,2-1 192-16,-1 1-192 0,-1-4 192 0,1 0-192 15,-1-2 192-15,0 2-192 0,1-3 176 0,-1 4-176 0,0-5 160 0,0 4-160 16,0-2 160-16,0 0-160 0,0-1 160 16,0 2-160-16,-1-1 144 0,1 0-144 0,0 1 128 0,0-5-128 15,-1 3 144-15,1-3-144 0,-1 0 160 0,1 0-160 16,-2 2 160-16,1-4-160 0,-1 2 160 0,-1-3-160 15,1 0 224-15,-3 1-48 0,1-2-16 0,-2 0 0 16,-1-1 16-16,-2 1 0 0,0-3 0 0,-1 2 0 16,-1-1 16-16,-1 0 0 0,0 1 0 0,-2-1 0 15,0 1-192-15,-1 1 160 0,1 1-160 0,-1 0 160 16,2-1-160-16,2 4 0 0,4 0 0 0,-1 0 0 16,2 0 0-16,1 0 0 0,2 2 0 0,-1-2 0 15,3 2-192-15,-2-2 16 0,2 0 16 0,0 0 0 16,1 0-800-16,0 3-144 0,0-3-48 15,1 0-12320-15,1 1-2464 0</inkml:trace>
  <inkml:trace contextRef="#ctx0" brushRef="#br0" timeOffset="134913.06">7332 16111 7359 0,'-2'-2'656'0,"1"2"-528"16,1 0-128-16,0 0 0 0,0-3 1792 0,0 3 320 15,0 0 64-15,-1-1 0 0,1 1 1024 0,0 0 192 16,0 0 32-16,2 4 16 0,0-2-576 0,0 0-112 16,0 0-32-16,2 1 0 0,2 2-1376 0,2 0-256 0,2-5-64 15,0-3-16-15,1 3-512 0,-1-2-112 0,2 2 0 0,-1 0-16 16,1 0-160-16,1-2-16 0,-1 2-16 0,-1-2 0 15,0 2-176-15,1-1 0 0,-3-2 0 0,1 3 0 16,0-2 0-16,-1 0 0 0,0 0 0 0,-2-1 0 16,0 2 0-16,-2-1 0 0,0-1 0 0,-1 0 0 31,0-1-528-31,-2 0-48 0,-1-2 0 0,1 1 0 16,-2 1-1952-16,-2 1-400 0</inkml:trace>
  <inkml:trace contextRef="#ctx0" brushRef="#br0" timeOffset="135258.45">7319 16225 6447 0,'4'-6'272'0,"-2"6"80"0,1 0-352 0,-1 0 0 15,0-2 0-15,-1 2 0 0,1-3 3008 0,2 3 512 16,2 0 128-16,2-1 0 0,0 1 592 0,1 1 112 16,-2 4 32-16,-1-1 0 0,1-2-2224 0,-1 2-448 15,0 0-96-15,-1-2-16 0,1-1-960 0,0 2-192 16,2-3-32-16,-1-3-16 0,1 0-208 0,-1 1-64 0,0 4 0 0,2-6 0 16,-9 4-128-16,0 0 0 15,0 0 0-15,37-3 0 0,-37 3 0 0,0 0 0 16,0 0 0-16,0 0 0 0,55-29-208 0,-44 26 80 0,0 11 128 0,-1-10-208 31,-10 2-448-31,0 0-96 0,0 0-16 0,0 0 0 16,50-40-1744-16,-50 40-368 0</inkml:trace>
  <inkml:trace contextRef="#ctx0" brushRef="#br0" timeOffset="137479.63">8291 15742 12895 0,'1'0'1152'0,"-1"0"-928"15,0 0-224-15,0 0 0 0,0 0 2112 0,0 0 368 16,2 0 80-16,-1 3 0 0,-1 0 640 0,1 4 112 16,0 2 16-16,-1-3 16 0,1 4-1264 0,-1-4-256 15,0 2-48-15,2 0-16 0,-2 1-1024 0,1 1-208 16,-1-3-32-16,1 2-16 0,0 3-192 0,-1 4-32 16,2 0-16-16,-2-2 0 0,1-3-112 0,-1 2-128 15,2-2 176-15,1 6-176 0,1 5 0 0,-1-2 0 16,1-1 0-16,0-3 0 15,1-3-384-15,-2 0-64 0,1-2-32 0,0-4 0 16,-1-1-1744-16,-1 1-336 0</inkml:trace>
  <inkml:trace contextRef="#ctx0" brushRef="#br0" timeOffset="137774.89">8099 16160 8399 0,'0'2'176'0,"0"-2"32"0,2 0 16 0,-1 0 32 0,0 0-256 0,2 0 0 0,-1 0 0 0,4 0 0 16,4-2 4032-16,-10 2 736 0,0 0 160 0,46-4 16 16,-46 4-1152-16,38-5-224 0,-38 5-48 0,0 0-16 15,61-11-2080-15,-61 11-400 0,42-6-96 0,-22 3-16 0,-2 3-560 0,-18 0-112 16,37-6-32-16,-21 6 0 0,-1 0-208 0,0 0 0 15,0 4 0-15,0 1 0 0,-2-2 0 0,1 1 0 16,-2 1 0-16,-1 0 0 0,-1 0 0 0,-1 1 0 16,-2 2 0-16,0-6 0 0,-1-6-288 0,-3 4-48 15,2 7-16-15,-2-7-12128 16,-3 0-2432-16</inkml:trace>
  <inkml:trace contextRef="#ctx0" brushRef="#br0" timeOffset="139209.56">8412 16574 3679 0,'0'-4'320'0,"-1"4"-320"16,1 0 0-16,0 0 0 0,0 0 1456 0,-1 0 208 0,0 0 64 0,-1-2 0 15,0 1 816-15,-1-2 160 16,1 1 48-16,-2 0 0 0,0 2-272 0,0 0-48 0,-1 0-16 0,-2 0 0 16,1 0-512-16,0 2-112 0,-1 0 0 0,0 1-16 15,0 0-544-15,1-3-96 0,-2 4-32 0,1 0 0 16,1 1-512-16,-2-2-96 0,1 3-32 0,0 1 0 15,-2-1-272-15,1 1-48 0,1 2-16 0,1 1 0 16,1 0-128-16,1 1 0 0,1 2 144 0,0 1-144 16,2 7 0-16,1-5 0 0,1-10 0 0,0 1 128 15,3-1-128-15,0 4 0 0,1-2 0 0,1 2 0 16,0-2 0-16,1-2 0 0,1-1 0 0,0-2 0 16,0-3 0-16,1 0 0 0,-1 0 0 0,0-3 0 15,-8 3 0-15,0 0 0 0,0 0 0 0,0 0-128 16,52-35 128-16,-52 35 0 0,0 0 0 0,0 0 0 15,40-43 0-15,-35 35 0 0,-5 8 0 0,0 0 0 0,0 0 0 16,0 0 0-16,0 0 0 0,8-50 0 0,-11 41 0 0,0 0 0 16,-1 4 0-16,-1-1 0 0,0-2 192 0,-1 1-16 15,0 1-16-15,-1 2 0 0,-1 2 32 0,0 1 0 16,1-4 0-16,-2 1 0 0,1 0 1568 0,-2 2 320 16,2-2 64-16,0 2 16 15,0 1-3312-15,2-2-672 0,1 3-128 0,1-2-32 0,1 2 1664 0,1-2 320 16,1 2 0-16,1 0 128 0,0 0 800 0,0 0 160 15,0 0 48-15,1 0 0 0,2 0-848 0,1 0-160 16,-1 2-128-16,2 0 144 0,0 1-144 0,1-3 0 16,3 0 144-16,2-3-144 15,3 1-704-15,1 0-192 0,-1 0-64 0,3-1 0 0,-3 2 816 0,2-1 144 0,2-1 0 16,2 6 0-16,-3-1 0 0,-1-2 128 16,-1-2-128-16,-2-2 0 0,0 4 144 0,0 1-144 0,0 2 160 0,-2-3-160 15,-1 2 256-15,-3-2-64 0,1 1 0 0,-2 2 0 16,1-3-192-16,-2 0 144 0,1 2-144 0,-1-4 128 15,1 2-128-15,-2 0 0 0,1 0 0 0,-1-3 0 16,0 3 0-16,-1 0 0 0,0 0 0 0,0-1 0 16,1 1 0-16,0 0 0 0,-2 0 0 0,1 0 0 15,-1 0-192-15,-1 0 48 0,1 0 0 0,-1 0 0 16,-1-2-432-16,1-1-96 16,-2 2-16-16,1-4 0 0,0 0-160 0,0-1-48 0,-1 0 0 0,1 0 0 15,0-1-1744-15,1-1-368 0</inkml:trace>
  <inkml:trace contextRef="#ctx0" brushRef="#br0" timeOffset="144298.19">9143 15912 5519 0,'1'-2'496'0,"-1"-2"-496"16,0 4 0-16,0-2 0 0,0 2 1648 0,0 0 224 16,0 0 48-16,2-3 16 0,-4 3 1280 0,2 0 256 15,-1-1 48-15,0 1 16 0,0 0-656 0,1 0-128 16,-2 1-16-16,1-1-16 0,0 3-1312 0,1-1-272 15,0 2-48-15,0-2-16 0,0-2-512 0,2 4-112 16,0-1 0-16,-2 0-16 0,2 1-192 0,-1 0-48 16,1 1 0-16,-1 1 0 0,1 0-32 0,-1 0-16 0,1 4 0 0,-1 0 0 15,1 6-144-15,2 6 160 0,0 4-160 0,0 3 160 16,-1 2-160-16,1 0 0 0,-2 4 0 0,0-1 0 16,-1-14 0-16,0 2 0 0,-1 3 0 0,-1-3 0 15,1 3 0-15,-1-8 0 0,-1 1 0 0,1-3 0 16,0-1 0-16,-1-2 0 0,-1-3 0 0,2-4 0 15,1 0 0-15,-1-2 0 0,1 0 0 16,-2 1 0-16,2-4 0 0,0 0 0 0,0 2 0 0,0-4 0 16,2 2 0-16,-2-3 192 0,1 6-64 0,-1-3 0 15,1 2 64-15,2-2 16 0,-2 1 0 0,1-1 0 16,2 0 32-16,2 0 0 0,2 3 0 0,0-3 0 16,-2 0-48-16,3 0 0 0,1 0 0 0,2 0 0 15,3 0-64-15,2 0-128 0,1 2 176 0,-1-2-176 16,-3 0 160-16,2 0-160 0,0 0 128 0,-1 0-128 0,1-2 0 15,-1 2 0-15,-2-3 128 0,0 2-128 0,-2-1 0 16,-1-2 0-16,-3 1 0 0,-1 1 0 0,-1 1-256 16,0 1-48-16,0 0 0 0,0 0 0 15,-1 0-464-15,-2-3-112 0,-1 1-16 0,-1 1-17808 16</inkml:trace>
  <inkml:trace contextRef="#ctx0" brushRef="#br0" timeOffset="144590.22">9101 15904 13823 0,'1'-4'608'0,"-1"2"128"0,1 0-592 0,1 1-144 0,-1 0 0 0,0 1 0 16,2 0 3008-16,0-3 560 0,5 2 112 0,0-1 32 15,2-1-336-15,-10 3-64 0,0 0-16 0,0 0 0 16,49-7-2064-16,-38 4-400 0,-1 1-96 0,1 1-16 16,-11 1-384-16,0 0-80 0,0 0 0 0,48-9-16 15,-39 8-240-15,0-2 128 0,1 3-128 0,-2-2 0 16,-1 0 0-16,1 2 0 0,-3 0 0 0,0 2 0 16,-2-2 0-16,1 2 0 0,0-2 0 0,-2 4-160 15,1 5-512-15,-1-8-96 16,2-6-32-16,-2-1-11280 0,1 1-2256 0</inkml:trace>
  <inkml:trace contextRef="#ctx0" brushRef="#br0" timeOffset="144846.66">9178 16144 5519 0,'0'0'496'0,"1"2"-496"16,0-1 0-16,0-1 0 0,1 0 3008 0,0 0 512 16,2 3 112-16,3-2 16 0,3 1 992 0,2-2 208 15,1 0 32-15,0 0 16 0,1 3-2768 0,-2-3-544 0,2 0-112 0,-2-3-32 16,1 3-928-16,-1 0-192 0,0 0-48 0,1 0 0 16,-1 0-272-16,-1 3 160 0,-2 3-160 0,1-6 128 15,0-5-128-15,-10 5 0 0,0 0 0 0,0 0 0 16,0 0-320-16,0 0 16 0,58-20 0 0,-48 20-12112 15,-10 0-2432-15</inkml:trace>
  <inkml:trace contextRef="#ctx0" brushRef="#br0" timeOffset="145496.81">9901 15774 911 0,'-4'2'0'0,"1"-2"0"16,0-2 0-16,2-1 0 0,0 2 2880 0,-3 1 512 15,-3-2 80-15,-5-2 32 0,-2-1 528 0,-2 1 96 16,-1 1 32-16,3-1 0 0,0 4-1552 0,3-3-304 15,-1 6-64-15,0-3-16 0,2 4-880 0,1 2-160 16,-1 0-32-16,0 0-16 0,4-2-608 0,-3 0-112 16,2 1-32-16,-2-2 0 0,1 1-128 0,2 2-16 15,0 3-16-15,1-6 0 0,1-1-224 0,1-2 176 16,2 1-176-16,-1 4 160 0,2 6-32 0,2-7-128 0,-1-4 192 0,0 2-64 16,0 2 0-16,2 0 0 15,-1 2 0-15,-1 0 0 0,2 0 0 0,1 0 0 0,-1 4 0 0,1 3 0 16,1 3-128-16,0 2 0 0,1-2 0 0,-1 4 0 15,2 5 0-15,0 1 0 0,0 1 0 0,-1 1 0 16,-1 1 0-16,0-4 0 0,-1-3 0 0,-2 0 0 16,1 7 0-16,-3 0 0 0,0 0 0 0,0-2 0 15,0-1 0-15,-1-1 0 0,-1-7 0 0,1-1 0 16,1-2 0-16,-1-2 0 0,0 0 0 0,-1 0 0 16,1-3 0-16,-3 2 0 0,3-2 0 0,-1 2 0 15,-2-2 0-15,2-1 0 0,0 1 0 0,1-2 0 16,1-2 0-16,0 1 0 0,1-4 0 0,1 1 0 15,-2-1 0-15,1-2 0 0,1 1 0 0,2 1 0 0,0-3 0 16,-1 1 0-16,4 1 0 0,-3 1 0 0,3-2 0 16,0 2 0-16,1 0 0 0,0 1 0 0,2 1 0 0,1 1 0 15,0 0 0-15,0 1 0 0,2 0 0 0,-1-1 0 16,1 0 128-16,-2 0-128 0,1 1 0 0,-1-4 0 16,2 1 0-16,-4-1 0 0,3 0 0 0,-4 0-176 15,1-1 176-15,-2-2-192 16,-1 4-256-16,1-4-48 0,-1-3-16 0,-1 2 0 15,0 1-272-15,-2-2-64 0,1-2-16 0,0-1 0 16,-2 1-1984-16,0-2-400 0</inkml:trace>
  <inkml:trace contextRef="#ctx0" brushRef="#br0" timeOffset="146713.96">10104 16381 3679 0,'-6'0'320'0,"3"0"-320"0,1-2 0 0,-1 2 0 16,2 0 2688-16,1 0 480 0,0 2 96 0,-1-2 0 15,0 0 288-15,1 0 48 0,-2 0 16 0,2-2 0 16,0 4-1264-16,0-2-256 0,3 2-48 0,-1-2-16 16,2-2-816-16,0 2-176 0,2 0-16 0,0 2-16 15,3 2-416-15,1 2-80 0,-2 4 0 0,2-7-16 16,-2 0-240-16,1 0-32 0,4 1-16 0,-6-2 0 16,-2-2-208-16,0 1 0 0,3-2 0 0,-8 1 0 15,0 0 0-15,0 0 0 0,61-31 0 0,-61 31 0 16,0 0-256-16,45-31 16 0,-45 31 0 0,0 0 0 15,0 0-208-15,0 0-64 0,0 0 0 0,0 0 0 16,0 0 224-16,0 0 32 0,0 0 16 0,10-48 0 16,-15 44 240-16,-4 2 0 0,-1-2 0 0,-2-4 0 0,-2-2 192 0,-1-3 0 15,1 5-16-15,-1-4 0 0,0-5-176 0,0 1 192 16,0 2-192-16,-1 5 192 0,3 2-192 0,-2-1 0 16,1 2 0-16,2-2 0 0,2 2 0 0,-1 0 0 15,2 3 0-15,0 0 0 0,2-1 0 0,1 1 336 16,2 1-32-16,0 1-16 0,3 1 224 0,1 0 32 15,1 0 16-15,1 0 0 0,1 0-192 0,1 0-48 16,2-3 0-16,2 0 0 0,-8 3-32 0,0 0-16 16,0 0 0-16,54-19 0 0,-54 19-144 0,0 0-128 15,52-4 192-15,-35 4-192 0,1 4 0 0,-3-4 0 16,-1 2 0-16,0 0 0 0,1 0 0 0,-3-2 0 16,-1 0 0-16,-1-2 0 0,0 0 0 0,-3 2 0 15,1 0 0-15,-2 0-192 16,0 2-400-16,-1 3-80 0,-1-4-16 0,0 1-12048 0,-2 0-2432 15</inkml:trace>
  <inkml:trace contextRef="#ctx0" brushRef="#br0" timeOffset="147697.64">10429 15796 6447 0,'-1'0'576'0,"0"0"-576"0,-1 0 0 0,2 0 0 16,0-2 1680-16,-1 2 240 0,0-2 32 0,-2 2 16 16,2 0 1168-16,-1-2 224 0,3 4 48 0,1-2 16 15,3 0-544-15,2 4-128 0,1-1 0 0,2 0-16 16,0 0-1200-16,2 0-224 0,-1 1-48 0,3 0-16 15,0-2-736-15,-1 2-128 0,1-1-48 0,-1-1 0 16,1-1-192-16,-2 2-144 0,-3-1 192 0,-1-1-192 16,0 3 0-16,0 1 0 0,-2-1 0 0,-1 2 0 15,0-4 0-15,-2 2 0 0,1 2 0 0,0-2 0 0,0 2 0 0,-2-2 0 16,0 1 0-16,0 1 0 0,-1-1 0 0,0 0 0 16,-1 1 0-16,0-2 0 0,0 5 0 0,-1 0 0 15,-2 4 0-15,1 3 0 0,1 0 0 0,-2 0 0 16,2-1 0-16,1 5 0 0,0-1 0 0,0 2 0 15,1-7 0-15,2 1 0 0,0 3 0 0,0 2 0 16,1 0 0-16,-2 4 0 0,1-2 0 0,-1-2 0 16,1-2 0-16,-3 1 0 0,1 3 0 0,-1 4 0 15,0 6 0-15,0-5 0 0,0-9 0 0,-1-1 0 16,-1-1 0-16,2 1 0 0,-1 1 0 0,0-2 0 16,0 0 0-16,-1-4 0 0,1 4 0 0,0-3 0 15,1-1 0-15,0-1 0 0,0 0 0 0,0-5 0 16,0 2 0-16,1-2 0 0,-1-2 0 0,1 1 0 15,2 1 128-15,-2-3-128 0,0-1 0 0,1 3 0 16,-1-2 128-16,0 0-128 0,0 1 144 0,0-2-16 0,1-2-128 16,-1 4 192-16,-1-1-64 0,1 1 0 0,-1-1-128 0,-1-1 192 15,1 2-48-15,-3-2-16 0,2 0 0 0,0 0 0 16,0-2 16-16,0 2 0 0,-2-2 0 0,1 0 0 0,-1 0-144 0,1-2 0 16,-2 2 144-16,1 2-144 15,1 0 0-15,-3-4 144 0,-1-2-144 0,0 0 0 16,-2 0 176-16,0-1-176 0,-2 1 160 0,0 1-160 15,-1 0 224-15,0 0-48 0,-1 0-16 0,-1 2 0 16,-1 1 0-16,1 0 0 0,-1 1 0 0,0 2 0 16,3-1-160-16,-1-1 192 0,2 2-192 0,0-1 192 15,3-1-192-15,1 2 0 0,1-1 0 0,0 2 0 16,2-4 0-16,2 0 0 0,1 0 0 0,0 0 0 0,1 0-288 16,2-2 16-16,0 2 0 0,2-2 0 15,0 0-544-15,3-2-96 0,-8 4-32 0,0 0-18000 16</inkml:trace>
  <inkml:trace contextRef="#ctx0" brushRef="#br0" timeOffset="148249.12">11143 16257 5519 0,'-3'0'496'0,"2"0"-496"0,1 0 0 0,0-2 0 0,0 1 1600 0,1 1 208 16,2 0 48-16,0 0 16 0,3-5 2000 0,2 3 400 15,2 9 80-15,0-7 0 0,-10 0-960 0,0 0-208 16,0 0-48-16,48-15 0 0,-37 15-1904 0,-1-3-384 16,0 3-80-16,0 3 0 0,0-1-480 0,-1 0-96 15,1 2 0-15,0 3-16 0,-1 0-176 0,0 2 0 16,-2-3 0-16,0 0 0 0,0 4 0 0,-1-6 0 15,0-2 0-15,0-1 0 16,0-1-528-16,1 0-96 0,0-1-16 0,-1-1-17632 0</inkml:trace>
  <inkml:trace contextRef="#ctx0" brushRef="#br0" timeOffset="148947.13">11559 16554 6447 0,'0'0'576'0,"0"0"-576"0,2 0 0 0,-1 0 0 16,-1-2 2240-16,1 2 320 0,0-3 80 0,2 2 16 0,0-5 1248 0,4 0 256 15,-7 6 64-15,0 0 0 0,0 0-1904 0,0 0-368 16,38-61-80-16,-38 61-16 0,0 0-960 0,0 0-208 15,31-57-48-15,-31 57 0 0,0 0-336 0,0 0-80 16,22-57-16-16,-22 57 0 0,0 0-208 0,0 0 176 16,16-59-176-16,-16 59 160 0,0 0-160 0,0 0 0 15,0 0 0-15,0 0 0 0,0 0 0 0,0 0 0 16,0 0 0-16,0 0 0 0,0 0 0 0,0 0 0 16,0 0 144-16,0 0-144 0,0 0 224 0,-1-4-32 15,-2 18 0-15,2 1 0 0,-1 1-192 0,2 0 176 16,-1 0-176-16,1-1 160 0,1-2-160 0,1 2 0 15,1 5 0-15,-1-4 0 0,2 3 0 0,0-3 0 16,2-2 0-16,-1 0 0 0,2-2 0 0,1-3 0 16,0 1 0-16,1-6 0 0,1 2 0 0,0-6 0 0,0 2 0 0,1-2 0 15,0-2-128-15,-11 2 128 0,0 0 0 0,0 0 0 16,46-19 0-16,-46 19 0 0,0 0 0 0,0 0 0 16,0 0 0-16,0 0-144 0,42-48 144 0,-42 48 0 15,0 0-240-15,0 0 64 0,0 0 16 0,0 0 0 16,9-57 160-16,-9 57-128 0,0 0 128 0,0 0-128 15,4-53 128-15,-4 53 0 0,0 0 0 0,0 0 0 16,0 0 0-16,4-59 0 0,-4 59 0 0,0 0 0 16,0 0 128-16,0 0-128 0,-1-42 128 0,-1 38-128 15,1-2 192-15,0 3-16 0,1 0-16 0,-1-1 0 16,-1 1 48-16,2 1 16 0,-1 1 0 0,1 1 0 16,-1 0-32-16,1 1-16 0,-1-1 0 0,0 2 0 15,1-2 16-15,-2 0 0 0,4 0 0 0,-2 2 0 0,0 4-48 16,0 2 0-16,0 1 0 0,2 2 0 0,-1 0-16 0,2-1 0 15,-2 0 0-15,1 3 0 0,2 3 0 0,0 0-128 16,1 2 192-16,0-2-64 0,0 3-128 0,1 1 0 16,1 7 144-16,1-4-144 0,0 2 0 0,0 0 0 15,0-3 0-15,0-3 0 0,-1 0 0 0,-2-4 0 16,3-4-176-16,-2 0 176 0,-2 1-640 0,-2-4-16 0,0 1-16 16,1-5 0-1,-2-2-736-15,2-2-128 0,-2-2-48 0,1-2-15952 0</inkml:trace>
  <inkml:trace contextRef="#ctx0" brushRef="#br0" timeOffset="149729.84">9154 15502 6447 0,'-2'-3'576'0,"0"2"-576"0,2 1 0 0,-1-2 0 16,0 2 1312-16,0-3 160 0,0 2 16 0,-3 1 16 16,-1-3 1488-16,-1 0 288 0,-2 0 64 0,-2 3 16 15,-1-2-1120-15,1 2-208 0,0 0-48 0,2 2-16 16,-2 1-560-16,0 0-96 0,-2 4-32 0,-1-1 0 16,1 4-384-16,1-2-96 0,0 2-16 0,1 3 0 15,0 3-272-15,1-4-64 0,1 4-16 0,-1 0 0 16,0 3-176-16,1 1-48 0,0 1 0 0,0 5 0 0,-1 2-208 15,-1 7 144-15,0 0-144 0,0 5 128 0,3-5-128 16,-1 7 0-16,1 1 144 0,2 1-144 0,3 5 144 0,0-6-144 16,4 2 192-16,-2-5-192 0,1-1 144 0,1 3-144 15,3 5 0-15,1 2 144 0,1-1-144 0,1 3 0 16,5 0 0-16,-1-3 0 0,4 1 0 0,1-2 0 16,4-2 0-16,2 0 0 0,0-3 0 0,2-2 0 15,3-3 0-15,1-4 0 0,3-5 0 0,0-3 0 16,1-3 0-16,1-2 0 0,3 1-176 0,-1-8-16 15,-2 2 0-15,2-7-12032 16,3-2-2400-16</inkml:trace>
  <inkml:trace contextRef="#ctx0" brushRef="#br0" timeOffset="150549.01">12069 15691 6447 0,'0'4'576'0,"0"-4"-576"0,1 2 0 0,0-2 0 15,0 1 1584-15,2 2 208 0,-1 3 32 0,6 0 16 16,3 7 1104-16,3 0 208 0,2 6 48 0,1-1 16 15,0-2-288-15,1 7-64 0,1 5-16 0,0-6 0 16,-6-9-1120-16,2 3-208 0,5 4-48 0,2 11-16 0,-1 7-896 0,-1 0-176 16,-1 5-48-16,-6-7 0 0,1-5-144 0,-3-2-16 15,-2 5-16-15,-2-3 0 0,1-1-160 0,-3 5 192 16,-2 5-192-16,1-3 192 0,-2-3-48 0,1 3 0 16,-2 10 0-16,-1 0 0 0,0 4 16 0,-2-7 0 15,-2 1 0-15,-1-10 0 0,-1-1-160 0,-4-6 128 16,1 1-128-16,-1-3 128 0,-1-5-128 0,0 1 0 15,-3-2 0-15,2-2 0 0,-3-2 0 0,3 0 0 16,-3-1 0-16,0-5 0 0,0 3-176 0,-1-4 48 16,1 1 0-16,1-1 0 0,-1 1-192 0,2-4-16 15,2 4-16-15,0-4 0 16,0 0-192-16,1 1-32 0,0 0-16 0,2 2-17392 0</inkml:trace>
  <inkml:trace contextRef="#ctx0" brushRef="#br0" timeOffset="152079.43">11287 16219 911 0,'-1'-5'0'0,"0"-1"0"0,1-2 0 0,-1 5 0 16,1 3 656-16,-2 0 48 0,0-3 16 0,-1 1 0 15,-2 1 720-15,-1-2 144 0,-1-1 16 0,1 2 16 16,-1-1 432-16,1 6 96 0,3-1 16 0,0-2 0 16,1 2-32-16,-1 3 0 0,2 1 0 0,1-3 0 0,0 1-432 0,1 0-96 15,0 1 0-15,1-4-16 0,0 2-304 0,2-3-48 16,-2 0-16-16,1 0 0 0,-1-4-464 0,-1 4-112 16,2-3 0-16,-2 3-16 0,0-2-112 0,1 1-32 15,-1 1 0-15,0 0 0 0,2 1-32 0,-1 1 0 16,2 2 0-16,-1 1 0 0,2 5-176 0,-1-6-32 15,2-2-16-15,-1-2 0 0,1 4-64 0,1-2-16 16,0 0 0-16,-1 0 0 0,2 0-144 0,-1-2 0 16,0 0 0-16,0-2 128 0,0 2-128 0,0 0 0 15,1-2 0-15,-3 0 0 0,0 2 0 0,-3-2 0 16,1-2 0-16,-1 2 0 0,-1 0 0 0,-1 1 0 16,0 1 0-16,0-1 0 0,-2 1 0 0,1 0 0 15,-2 0 0-15,1-3 0 0,1 0 0 0,-3-1 0 0,-1 5 0 16,-1-2 0-16,0 1 0 0,-2-2 0 0,1 5 0 0,-1-3 0 15,0-1 0-15,-1 1 0 0,-1-2 0 0,-1 2 0 16,1 0 0-16,-1 0 0 0,1 2 0 0,-1-4 0 16,0 2 0-16,1 0 128 0,1-3-128 0,1 3 0 15,0 3 192-15,1-3-32 0,1 2-16 0,-1-2 0 16,4 1-16-16,3-1 0 0,-4-6 0 0,1 5 0 16,2-2 16-16,0 3 0 0,1 0 0 0,0 0 0 15,0 0-16-15,1 3 0 0,0-3 0 0,1 4 0 16,-1-2-128-16,1 2 160 0,2-2-160 0,0-1 160 15,1 2-160-15,1-1 0 0,3 6 0 0,-1-2 0 16,0 0 0-16,2-3 0 0,-10-3 0 0,0 0 0 16,0 0 0-16,54-29 0 0,-54 29 0 0,0 0 0 0,42-15 0 15,-30 13 0-15,1 1 0 0,-3-3 0 0,-2 1 0 16,1 1 0-16,-2 1 0 0,0 1 0 0,-1 3 0 16,-1-5 0-16,-2-2 0 0,0-2 0 0,-1 6 0 0,0-2 0 15,-1 0 0-15,0 2 0 0,-1 0-352 0,-1 0 48 16,0 0 16-16,-1 4 0 0,0-1 112 0,-2-2 32 15,-1 1 0-15,-1 1 0 0,0-3 144 0,0 3 0 16,-3 0 0-16,-1 1 0 0,-2 3 0 0,1-2 0 16,0-7 0-16,-3 2 0 0,0 0 0 0,-1 0 0 15,2-4 0-15,-2 1 0 0,1 6 160 0,1 1-32 16,2-2-128-16,0 2 192 0,2-4-64 0,1 0-128 16,2-4 176-16,3-1-176 0,-1 4 0 0,1 1 0 15,2 0 0-15,0 0 0 0,1 0 0 0,0 4-192 16,1-2 0-16,0-2-18928 0</inkml:trace>
  <inkml:trace contextRef="#ctx0" brushRef="#br0" timeOffset="153685.29">12247 9340 3679 0,'2'-1'320'0,"0"2"-320"15,0 0 0-15,-1 2 0 0,0-3 816 0,-1 0 80 16,2 0 32-16,0 1 0 0,2 4 1712 0,1-2 352 15,1 4 64-15,1 0 16 0,1 2 32 0,1-3 16 16,0 0 0-16,3 0 0 0,-12-6-1136 0,0 0-240 0,53 4-32 16,-53-4-16-16,50-4-864 0,-50 4-160 0,63-12-32 0,-63 12-16 15,71-16-272-15,-71 16-48 0,74-21-16 0,-74 21 0 16,66-18-288-16,-66 18 0 0,52-8 0 16,-52 8 0-16,0 0 0 0,0 0-304 0</inkml:trace>
  <inkml:trace contextRef="#ctx0" brushRef="#br0" timeOffset="158467.13">7481 17362 7359 0,'-1'0'656'16,"1"0"-528"-16,0 0-128 0,0-2 0 15,0 4 1152-15,0-2 208 0,0-2 48 0,0 2 0 16,-1-2 320-16,1-2 64 0,1-2 0 0,1 2 16 15,1-2 48-15,-1 0 16 0,2 1 0 0,0 0 0 16,-2 3 0-16,2 2 0 0,1 0 0 0,1 0 0 16,1 2-336-16,0-1-80 0,0 3-16 0,2 1 0 15,1 1-544-15,0-2-128 0,-1-2 0 0,1 2-16 16,0-1-512-16,0 0-112 0,1-2 0 0,-2 2-128 16,1-1 0-16,-2-2 0 0,0 0 0 0,-1 0 0 0,1 0 0 15,-1-2-144-15,-2-1 144 0,0 0-128 16,0-1-1152-16,-1 2-208 0,-2-2-48 0,1 0-14848 15</inkml:trace>
  <inkml:trace contextRef="#ctx0" brushRef="#br0" timeOffset="158838.9">7505 17415 10127 0,'2'0'448'0,"-2"0"96"0,0 0-544 0,1 0 0 0,-1 2 0 0,-1-2 0 16,2 0 2304-16,1 2 368 0,-1 0 64 0,1 0 16 16,0 2 448-16,0 2 80 0,0 1 32 0,1-4 0 15,-2 3-1408-15,3 1-288 0,-2-4-48 0,2 1-16 16,1 1-784-16,1 1-144 0,3-2-48 0,0-2 0 15,2-2-272-15,0 0-64 0,-3 0-16 0,1-2 0 16,2-2-224-16,-1 2 144 0,2-2-144 0,-2 2 128 16,-1-1-128-16,0 2 0 0,-1 1 0 0,1 0 0 15,-2 0 0-15,1 0 0 0,-1 1 0 0,1 2 0 16,-1-1 0-16,0 2 0 0,1-2 0 0,-2-2 0 0,0 4 0 0,0-2 0 16,1-2-128-16,-1 0 128 15,0 0-1152-15,-1 0-176 0,0 0-16 0,-1-2-16 16,-1-2-1536-16,0 2-304 0</inkml:trace>
  <inkml:trace contextRef="#ctx0" brushRef="#br0" timeOffset="159438.85">8097 17358 15663 0,'-4'9'688'0,"2"-8"144"16,-1 1-656-16,1-2-176 0,1 0 0 0,-2 0 0 0,2 0 2672 0,-3 0 496 0,-2 0 96 0,0 0 32 16,-2 0-752-16,1 0-160 0,1 0-16 0,0 0-16 15,-1 0-1024-15,2 0-208 0,1 3-32 0,-1 0-16 16,1 0-576-16,-1 2-112 0,1 1-32 0,0 3 0 15,1-2-112-15,-1 4-32 0,2-1 0 0,0 3 0 16,1-4-80-16,1 4-128 0,0 3 176 0,3-1-176 16,-1 1 128-16,2 1-128 0,-1 0 0 0,2-3 0 15,0 1 144-15,2 1-144 0,2-4 0 0,1 2 144 16,0 1-144-16,3-2 0 0,0 2 0 0,1 1 0 0,1-2 0 16,-1 1 0-16,3-2 0 0,-1 0 0 0,-2-3 0 0,3-2 0 15,0-2 0-15,-1-4 0 0,0 0 0 0,-1-6 0 16,1 2 0-16,-16 2 0 0,0 0 0 0,0 0 0 15,51-42 0-15,-51 42 0 0,0 0-128 0,29-51 128 16,-29 51 0-16,0 0 0 0,19-59 0 0,-19 59 0 16,0 0 0-16,10-55 0 0,-10 55 0 0,0 0 0 15,1-47 0-15,-3 31 0 0,-2 2 0 0,0 0 0 16,-1-1 0-16,0 1 0 0,-2 2 0 0,-3 0 0 16,0 2 0-16,-2 0 0 0,-1-2 0 15,-2 3 0-15,1-1 0 0,-1 1 0 0,-1 2 144 0,0 1-144 16,-2 0 160-16,2-3-160 0,1 5 192 0,2 1-64 15,-1 3-128-15,1-3 192 0,0 3 0 0,1 3-16 16,1-3 0-16,1 3 0 0,0 0 80 0,0 0 32 0,3 4 0 0,-1-1 0 16,3 0-96-16,-1 4-32 0,2-4 0 15,-1 4 0-15,2 0-160 0,-1 1 0 0,3 0 0 0,-2 0 128 16,2-1-128-16,0 0 0 0,2 2-160 0,-1 1 160 31,3-1-672-31,-1-1-32 0,0-2-16 0,0 0-18672 0</inkml:trace>
  <inkml:trace contextRef="#ctx0" brushRef="#br0" timeOffset="178710.96">20443 15748 9215 0,'-2'0'816'0,"2"0"-656"15,0 0-160-15,0 0 0 16,0 0 2176-16,-1 0 416 0,1 0 80 0,-1-3 16 0,1 3 944 0,0 3 192 16,0-3 32-16,-1 4 16 0,1-1-1680 0,0 3-336 15,1 1-64-15,-1 1 0 0,1-4-992 0,0 2-192 16,2 4-32-16,1 2-16 0,1 2-336 0,0 1-64 16,1 1-16-16,0-1 0 0,0 1-16 0,0 0-128 15,-1-2 192-15,1 0-64 0,2 5 0 0,0 7 0 16,4 5 0-16,0 5 0 0,0 1-128 0,1 4 160 15,-1-2-160-15,-1 1 160 0,0-6-160 0,-2-1 0 16,0-4 0-16,-2-4 0 0,-1-4 0 0,0-5 0 16,-1-10 0-16,-1 2 0 0,0 4 0 0,-1-3 128 15,0-6-128-15,1 0 0 0,-1-3 208 0,1 0-32 16,-4 0-16-16,0 0 0 0,0 0-160 0,0 0 192 16,29-43-192-16,-29 43 192 0,16-45-32 0,-16 45 0 15,18-57 0-15,-18 57 0 0,22-73 16 0,-22 73 0 0,21-75 0 16,-21 75 0-16,20-71-32 0,-20 71 0 0,13-43 0 0,-13 43 0 15,13-44-16-15,-13 44 0 0,20-64 0 0,-20 64 0 16,18-56 0-16,-18 56-128 0,15-45 192 16,-15 45-64-16,0 0-128 0,15-41 0 0,-15 41 144 0,0 0-144 15,0 0 0-15,0 0 0 0,0 0 0 0,0 0 128 16,0 0-128-16,0 0 0 0,0 0 0 0,0 0 0 16,0 0 0-16,0 0 0 0,0 0 0 0,0 0 0 15,0 0-608-15,9 3-96 0,-9 4 0 0,2 5-19376 16</inkml:trace>
  <inkml:trace contextRef="#ctx0" brushRef="#br0" timeOffset="179194.85">21167 16078 8287 0,'-2'-1'736'0,"1"1"-592"16,1 0-144-16,0-3 0 0,0 3 2752 0,-2 0 512 15,1-3 96-15,-1-2 32 0,-1 0 256 0,-1-1 64 16,1-1 16-16,-2 1 0 0,0 0-1696 0,0 0-352 16,0 3-64-16,-1 0-16 0,0-1-832 0,-1-1-160 15,0 4-32-15,0-2-16 0,-2 3-224 0,0 3-32 16,-1 0-16-16,2 1 0 0,-2 5-128 0,0 1-32 16,1-2 0-16,1 6 0 0,0 1-128 0,2 1 0 0,1 2 0 0,1-1 128 15,1-1-128-15,1 0 0 16,0-1 0-16,2 2 0 0,1 8 0 0,2-7 0 0,-2-2 0 0,4-2 0 15,1-2 0-15,1-3 0 0,1-7 0 0,0 2 0 16,-8-4 0-16,0 0 0 0,0 0 0 0,0 0 0 16,59-33 0-16,-59 33 0 0,0 0-144 0,38-49 144 15,-38 49 0-15,0 0 0 0,32-54 0 0,-32 54 0 16,0 0 0-16,20-47 0 0,-20 47 0 0,0 0 0 16,0 0 0-16,12-45 0 0,-12 37 0 0,1 4 0 15,-1 0 0-15,-1 2 0 0,1 2 0 0,0 0 0 16,-1 0 128-16,1 2 0 0,-1-2-128 0,0 0 192 15,1 4 64-15,0 2 16 0,0 0 0 0,0 4 0 16,2-1-144-16,-2 2-128 0,0 4 192 0,1-3-192 16,-1 4 0-16,1-2 0 0,1 1 0 0,-2-3 0 15,1 1 0-15,-1-4 0 0,1-2 0 0,-1-6 0 0,1-5 0 16,2 2-256-16,-1 3 64 0,-2-1 0 16,0 0-912-16,0 0-176 0,0 0-48 0,31-47-16976 15</inkml:trace>
  <inkml:trace contextRef="#ctx0" brushRef="#br0" timeOffset="179495.81">21313 16005 8287 0,'-1'15'368'0,"1"-11"80"0,0 2-448 0,0-2 0 15,0 2 0-15,0 0 0 0,1 0 2816 0,0 4 464 16,1 9 112-16,0 3 0 0,2 3-16 0,-2 0-16 16,2 0 0-16,-1-6 0 0,-1 1-1312 0,0-7-256 15,0 0-48-15,-1-2-16 0,0-5-992 0,0-2-208 16,-1-3-32-16,2-2-16 0,-2 1-352 0,-2-7-128 0,2 7 0 0,0 0 0 15,0 0 0-15,-3-47 0 0,3 47 0 0,-3-40 0 16,3 40 160-16,-1-45-160 0,1 45 160 16,0-47-160-16,0 47 128 0,0 0-128 0,0-42 0 0,0 42 144 15,0 0-144-15,0 0 160 0,9-45-160 0,-9 45 160 16,0 0 48-16,0 0 16 0,23-46 0 0,-23 46 0 16,0 0 0-16,0 0 0 0,0 0 0 0,0 0 0 15,51-35-64-15,-51 35-16 0,22 4 0 0,-10 1 0 16,0 1-144-16,-5 1 0 0,-2-4 144 0,0 0-144 15,-1 0 0-15,-1 3 0 0,2-1 0 0,3 4 0 16,3 3-432-16,0-2-96 0,3 2-32 0,-2-3-18320 16</inkml:trace>
  <inkml:trace contextRef="#ctx0" brushRef="#br0" timeOffset="180126.08">21824 15617 19343 0,'-1'-1'848'0,"-1"-3"192"0,1 1-832 0,-1 3-208 0,0-2 0 0,1 1 0 16,0 1 2368-16,-3-5 448 0,-1 1 64 0,-2-2 32 15,-3-2-208-15,0 2-32 0,0 4-16 0,0-1 0 16,-1 2-1536-16,1 1-304 0,-1 4-64 0,1-4-16 16,0 0-288-16,1 2-48 0,0 4-16 0,1-1 0 15,4 0-144-15,-1-1-48 0,1 2 0 0,3-2 0 16,-1 2-32-16,2 0-16 0,3 4 0 0,-1 1 0 15,1 3-144-15,1-5 160 0,-1-2-160 0,1 8 160 16,1 11-160-16,-1 0 0 0,1 1 0 0,-1-1 0 16,1 2 0-16,-1-3 0 0,0-3 0 0,0 1 0 15,-1-1 0-15,0-7 0 0,-2-2 0 0,0-4 0 0,0 1 0 0,1-3 0 16,-1 2 0-16,0 5 0 0,0 3 0 16,1 9 0-16,-1 5 0 0,-1 5 0 0,-1-4 0 0,-1 1 0 15,0-1 0-15,-1-6 0 0,1-3 0 0,-2-9 0 16,2-4 0-16,-1 3 0 0,1 6 0 0,-1 2 0 15,1-4 0-15,1-4 0 0,-1-2 0 0,1-3 0 16,1 0 0-16,1-10 0 0,-1 2 0 0,0 0 0 16,5 0 0-16,-2 6 0 0,2-2 0 0,-5-4 0 15,0 0 0-15,0 0 0 0,0 0 0 0,0 0 0 16,36 5 0-16,-29-5 0 0,-7 0 0 0,0 0 0 16,0 0 0-16,0 0 0 0,48 0 0 0,-37 1 0 15,-11-1 0-15,0 0 0 0,31 2 0 0,-31-2 128 16,0 0-128-16,0 0 0 0,44-12 0 0,-44 12 0 15,0 0 0-15,0 0 0 0,35 2-208 0,-26-4-80 0,0 2-16 0,-3 0-12864 16,-1 0-2576-16</inkml:trace>
  <inkml:trace contextRef="#ctx0" brushRef="#br0" timeOffset="180643.17">22101 16337 9215 0,'-4'6'816'0,"2"-5"-656"0,0 0-160 0,1-1 0 15,1 0 2512-15,0 0 480 0,1 0 80 0,1-1 32 0,-1 0 288 0,3-3 64 16,-4 4 16-16,0 0 0 0,0 0-1232 0,0 0-240 16,39-37-48-16,-39 37-16 0,0 0-1104 0,40 4-208 15,-40-4-48-15,33-2-16 0,-33 2-288 0,0 0-48 16,58-31-16-16,-58 31 0 0,41-8-208 0,-41 8 144 15,38-1-144-15,-38 1 128 0,0 0-128 0,47-13 0 16,-47 13 0-16,0 0 0 0,0 0 0 0,44-26 0 16,-44 26 0-16,0 0 0 0,0 0 0 0,0 0 0 15,0 0 0-15,27-49 0 0,-27 49 0 0,0 0 0 16,0 0 0-16,-9-39 0 0,2 27 0 0,-3 2 0 16,1 4 0-16,-1 0 0 0,-3-3 208 0,-3 2-32 15,-3 1-16-15,-2-4 0 0,1 3-160 0,-1-2 192 16,3 0-192-16,-2-1 192 0,0 0-192 0,2 1 0 0,2 1 0 15,6 3 0-15,1 2 0 0,2 0 0 0,-2-2 0 16,-1-3 0-16,0 0 0 0,-1 1 0 0,2 4 0 0,3-1 0 16,1 2 0-16,4-5 0 0,1 4 0 0,1-1 128 15,3 2 32-15,1-2 0 0,-5 4 0 0,0 0 0 16,0 0 32-16,0 0 16 0,46-18 0 0,-46 18 0 16,0 0-64-16,55-13-16 0,-55 13 0 0,0 0 0 15,46-12-128-15,-46 12 0 0,0 0 0 0,51-8 0 16,-51 8 0-16,41-9 0 0,-41 9 0 0,0 0 0 15,48-6 0-15,-48 6 0 0,0 0 0 0,0 0 0 16,0 0-720-16,0 0-32 16,0 0 0-16,0 0 0 0,0 0-656 0,0 0-128 15,0 0-16-15,34-48-15920 0</inkml:trace>
  <inkml:trace contextRef="#ctx0" brushRef="#br0" timeOffset="181109.97">22132 15748 11519 0,'0'0'256'0,"0"0"48"0,0 0 16 0,0 0 0 0,0 0-320 0,0 0 0 16,0 0 0-16,0 0 0 0,0 0 3792 0,0 0 704 15,0 0 144-15,50-22 32 0,-50 22-1440 0,0 0-288 16,41-40-48-16,-41 40-16 0,0 0-1648 0,35-48-336 0,-35 48-64 0,0 0 0 15,32-47-384-15,-32 47-80 16,0 0-16-16,0 0 0 0,0 0-160 0,33-58-16 0,-33 58-16 0,0 0 0 16,0 0-160-16,26-53 0 0,-26 53 144 0,0 0-144 15,0 0 0-15,0 0 144 0,0 0-144 0,0 0 0 16,0 0 224-16,0 0-64 0,0 0-16 0,0 0 0 16,0 0 112-16,0 0 32 0,0 0 0 0,0 0 0 15,0 0-160-15,0 0-128 0,0 0 192 0,0 0-192 16,14 9 0-16,-11-2 0 0,-1 0 0 0,0-1 0 15,1 0 0-15,1 1 0 0,-1 1 0 0,0-2 0 16,1 1 0-16,-1-4 0 0,1 6 0 0,1-2 0 16,0 6 0-16,-1-3 0 0,-1 2 0 0,1-2 0 15,0 2 0-15,-1-3 0 0,0 3 0 0,1-4 0 16,-2 0 0-16,1-4 0 0,-1 2 0 0,0-2 0 16,2 0 0-16,-3 1 0 0,2-2 0 0,-2 0-144 0,0-2-96 15,1 2-16-15,-2-1 0 0,0-2 0 16,0 1-256-16,0 2-48 0,1-3-16 0,-1 2 0 15,0-1-144-15,-1-1-48 0,1 0 0 0,-3-3-17328 16</inkml:trace>
  <inkml:trace contextRef="#ctx0" brushRef="#br0" timeOffset="182015.38">22671 15524 13823 0,'0'3'1216'0,"0"-3"-960"15,0 0-256-15,1 0 0 0,0 0 2032 0,1-3 352 16,1 3 80-16,2-2 16 0,-5 2 528 0,0 0 128 16,0 0 0-16,47-10 16 0,-47 10-1168 0,0 0-224 15,44-8-48-15,-44 8-16 0,0 0-992 0,45 0-208 16,-30 2-48-16,0 0 0 0,0 2-256 0,0-2-64 15,-2 4-128-15,0-2 192 0,-2-1-192 0,-1 0 0 16,0 1 0-16,-2 0 0 0,1-2 0 0,-3 1 0 0,-2 0 0 0,-1-3 0 16,0 3 0-16,-2-2 0 0,0 2 0 0,1-1 0 15,-2-1 0-15,0 3 0 0,-2-2 0 0,0 5 0 16,-1 1 160-16,-1 3-160 0,-1 2 160 0,-2 2-160 16,0-2 208-16,1 2-48 0,-2 4-16 0,1-6 0 15,1-3-144-15,0 5 0 0,-1 1 144 0,1 6-144 16,0 15 128-16,0-3-128 0,1-3 128 0,-1 3-128 15,1 1 0-15,-1 0 144 0,2-1-144 0,0 1 0 16,2-1 0-16,0 2 0 0,1 1 0 0,0-1 0 16,1-1 0-16,0-2 0 0,0-3 0 0,0-2 0 15,1 0 0-15,0-11 0 0,1-6 0 0,-1 3 0 16,0 5 0-16,0 0 0 0,2-4 0 0,-2-3 0 16,3-2 0-16,-2 0 0 0,1-1 0 0,-1-3 0 15,1 1 0-15,-2-4 0 0,1-2 0 0,-2 1 0 0,2 1 0 0,-1-2 0 16,-1 2 0-16,1-3 0 0,-1 2 0 0,1-2 0 15,-1 1 0-15,0 2 0 0,2-3 144 0,-2 0-144 16,1 3 0-16,-1 1 144 0,0-1-144 0,0-3 160 16,0 2-160-16,-1-2 160 0,-1-2-16 0,1-1 0 15,0 3 0-15,1 0 0 0,-3 0 0 0,2 0 0 16,-3-1 0-16,1 1 0 0,-1-3-16 0,-1 0-128 16,-2-1 192-16,2-1-64 0,0 5 0 0,1 0-128 15,-1 3 192-15,0-3-64 0,-1 0-128 0,0 0 160 16,0-4-160-16,-4 4 160 0,0 1-160 0,1 2 0 0,2-1 0 0,-2-2 0 15,-1 1 0-15,3 2 0 16,1-1 0-16,1 2 0 0,-1-4-384 0,1 1 0 16,0 2 0-16,0-3 0 15,0 0-768-15,1 0-144 0</inkml:trace>
  <inkml:trace contextRef="#ctx0" brushRef="#br0" timeOffset="183144.14">23318 16030 12895 0,'-2'0'1152'0,"2"0"-928"16,0 0-224-16,0-4 0 0,0 4 2336 0,0 0 416 16,2-2 96-16,-1 2 16 0,1-4 464 0,2 1 112 15,-4 3 16-15,0 0 0 0,0 0-1488 0,0 0-304 16,0 0-48-16,51-6-16 0,-51 6-784 0,0 0-176 16,0 0-16-16,46-3-16 0,-46 3-272 0,0 0-48 15,0 0-16-15,47-9 0 0,-47 9-272 0,0 0 128 16,0 0-128-16,0 0 0 0,50-14 0 0,-50 14 0 15,0 0 0-15,0 0 0 0,0 0 0 0,0 0 0 16,0 0-128-16,0 0 128 16,0 0-816-16,0 0-64 0,0 0-16 0,0 0-17936 0</inkml:trace>
  <inkml:trace contextRef="#ctx0" brushRef="#br0" timeOffset="183344.75">23297 16131 15663 0,'-2'10'688'0,"2"-5"144"0,0-4-656 0,0 2-176 0,2-2 0 0,-1 1 0 16,1-2 2912-16,3 0 544 0,-5 0 128 0,0 0 0 15,0 0-272-15,45 0-64 0,-45 0-16 0,0 0 0 16,46-6-2096-16,-46 6-432 0,0 0-64 0,49-1-32 16,-49 1-384-16,0 0-80 0,0 0-16 0,56-9 0 15,-56 9-128-15,0 0 0 0,0 0 0 0,52-16 0 0,-52 16-192 0,0 0-32 16,0 0 0-16,0 0-18592 15</inkml:trace>
  <inkml:trace contextRef="#ctx0" brushRef="#br0" timeOffset="189633.77">24026 15916 11967 0,'0'-4'1072'0,"0"2"-864"0,0-1-208 0,0 2 0 15,0 1 688-15,0-2 80 0,1 2 32 0,-1 0 0 16,2-4 1792-16,0 2 352 0,1-1 80 0,0 2 16 15,1 1-832-15,0 0-160 0,-1 0-48 0,2 1 0 16,2 2-640-16,-1 0-128 0,1 2-16 0,-1 1-16 16,2 1-496-16,-1-1-112 0,1 1-16 0,-1 2 0 15,2 1-144-15,-4 0-48 0,0-4 0 0,0 2 0 16,-1 4-208-16,3 2-48 0,-1 5-128 0,-1-2 192 16,1 1-192-16,-2-5 0 0,-1 0 0 0,0 3 0 15,-1 5 0-15,0-5 0 0,0-3 0 0,-1-3 0 16,2-1 0-16,-2-5 0 0,0 1 0 0,2-10 0 15,-3 5 0-15,0 0 0 0,0 0 0 0,0 0 0 0,0 0 0 0,0 0 0 16,18-49 0-16,-15 43 0 16,-3 6 0-16,0 0 128 0,0 0-128 0,21-54 192 0,-21 54 0 15,0 0-16-15,0 0 0 0,0 0 0 0,20-50 96 0,-20 50 32 16,0 0 0-16,0 0 0 0,27-60 0 0,-27 60 0 16,0 0 0-16,0 0 0 0,0 0-96 0,27-51-16 15,-27 51 0-15,0 0 0 0,0 0-192 0,0 0 144 16,0 0-144-16,0 0 128 0,0 0-128 0,0 0 0 15,0 0 0-15,0 0 0 0,0 0-208 0,0 0-32 16,0 0 0-16,0 0 0 16,36 4-656-16,-32 2-144 0</inkml:trace>
  <inkml:trace contextRef="#ctx0" brushRef="#br0" timeOffset="190050.22">24538 16100 18431 0,'1'0'816'0,"-1"-1"160"0,0 1-784 0,0 0-192 0,0 0 0 16,0-2 0-16,0 2 2656 0,-1-3 480 0,1 2 112 0,-1-3 16 16,0-1-672-16,-2 2-128 0,1-1-32 0,-1-1 0 15,1 1-1472-15,-3 2-288 0,1-2-64 0,0 3-16 16,1-2-320-16,-1 3-64 0,-1-2-16 0,-2 2 0 16,-1 0-16-16,0 2-16 0,-1 1 0 0,0 2 0 15,1 1 0-15,1-1 0 0,4-1 0 0,-1-1 0 16,-1 3-160-16,-1 7 128 0,0-1-128 0,-2 4 128 15,3-1-128-15,0-1 0 0,2-2 0 0,0-5 0 16,2 2 0-16,1-5 0 0,1-2 0 0,0-2 0 0,-1 0 0 0,0 0 0 16,0 0 0-16,0 0 0 0,0 0 0 15,0 0 0-15,46-28 0 0,-46 28 0 0,0 0 0 16,0 0 0-16,0 0 0 0,0 0 0 0,43-43 0 0,-38 38 0 16,0-2 0-16,0 1 0 0,0 0 0 0,0 1 0 15,-1 1 0-15,0 1 0 0,-2 3 0 0,1 0 0 16,-1 2 0-16,0-2 0 0,1 4 0 0,-1 0 0 15,1-1 0-15,-2 3 0 0,2 3 0 0,-2-1 0 16,0-2 0-16,0 5 0 0,1-1 0 0,-2 2 0 16,1 1 0-16,0-2 0 0,-1 0 0 0,1-1 0 15,-1-4 0-15,1-2 0 0,1-8-368 0,-1 4 0 16,1 1 0-16,1-2 0 16,1-5-2400-16,-4 6-496 0</inkml:trace>
  <inkml:trace contextRef="#ctx0" brushRef="#br0" timeOffset="190383.81">24637 16048 4607 0,'1'2'400'0,"-1"0"-400"0,0-2 0 0,0 3 0 16,2-3 2608-16,-1 1 432 0,0 4 96 0,0 2 0 15,3 2 528-15,0 1 112 0,-2-3 0 0,2 4 16 16,0 2-1360-16,-2-2-256 0,0 1-64 0,2-3-16 16,-1-3-1152-16,-1 0-240 0,2 2-32 0,-2-2-16 15,1 0-464-15,-1 4-192 0,0 5 176 0,-1-2-176 16,0-2 0-16,0-1 0 0,-2-4 0 0,1-4 0 15,-1 0 0-15,1-2 0 0,-1-4 0 0,-2-2 0 16,1-4 0-16,-1-1 0 0,1-2 0 0,-2-3 0 0,4 16 0 16,-3-35 0-16,3 35 0 0,0-41 0 0,0 41 128 0,0 0-128 15,8-60 0-15,-8 60 0 0,0 0 176 0,16-51-176 16,-16 51 192-16,0 0-192 0,0 0 304 0,0 0-48 16,32-47-16-16,-27 42 0 0,0 4 64 0,0 1 16 15,-1 0 0-15,1 1 0 0,-2 1-32 0,2 2 0 16,1 1 0-16,1 1 0 0,-1 0-288 0,-1-2 160 15,0 0-160-15,2 0 128 0,1 0-128 0,0 0 0 16,3 2 0-16,0-3 0 16,-2 1-560-16,2-4-32 0,-11 0-16 0,0 0-18080 0</inkml:trace>
  <inkml:trace contextRef="#ctx0" brushRef="#br0" timeOffset="190973.98">25346 15341 27647 0,'-7'0'1216'0,"4"0"256"0,-1 3-1168 0,0-6-304 0,2 1 0 0,-1 0 0 15,0 0 2416-15,-4 1 416 0,-2-2 96 0,-6-3 16 16,-1 2-1456-16,0 2-272 0,-1 2-64 0,1-3-16 15,3 2-544-15,-1-1-96 0,3-1-32 0,0 2 0 16,0 1-224-16,0 0-48 0,1 1-16 0,0 2 0 16,2-1-176-16,1-1 0 0,0 4 144 0,2 5-144 15,-1 3 128-15,3-4-128 0,1-2 128 0,2-5-128 0,0 5 0 0,2 0 0 16,-1 3 0-16,3-1 128 0,-2 6-128 0,3 1 0 16,0 3 0-16,0-1 0 0,-1-1 0 0,1-1 0 15,0 0 0-15,1 3 0 0,2 9 0 0,0 1 0 16,1 8 0-16,-2-2 0 0,1-10 0 0,-2 7 0 15,-1 9 0-15,0-5 0 0,-2-3 0 0,1-5 0 16,-1-2 0-16,0 3 0 0,0 3 0 0,-1 1 0 16,1 0 0-16,-2-1 0 0,0-1 0 0,-1-3 0 15,-1-2 0-15,1-1-128 0,-1-5 128 0,2 1-192 16,-3 1 192-16,-1-2-192 0,2 1 32 0,-2-10 0 16,1-6 0-16,-2 2 0 0,0 12-32 0,1-7 0 15,-1-9 0-15,0-2 0 0,1 4 192 0,-1-2-192 16,0 4 192-16,0-4-192 0,2 0 192 0,1 1 0 0,-2 4 0 15,3 0-128-15,0-6 128 0,0 2 0 0,2-2 0 0,0-2 0 16,0 0 128-16,2-6-128 0,-4 6 160 0,0 0-160 16,0 0 192-16,0 0-64 0,0 0-128 0,0 0 192 15,47-22-32-15,-37 23-16 0,0 8 0 0,1-3 0 16,0 0 0-16,2 0 0 0,-2-2 0 0,1 0 0 16,0-1-144-16,1 2 128 0,-1-3-128 0,1-2 128 15,-13 0-128-15,0 0 0 0,35-2 0 0,-23 4 0 16,-3 0 0-16,-1-2 0 0,-1 0 0 0,-1 0 0 15,-1 2-640-15,0 0-48 0,-2-6-16 16,-1 0-18496-16</inkml:trace>
  <inkml:trace contextRef="#ctx0" brushRef="#br0" timeOffset="191783.82">25681 15719 20271 0,'-2'0'1792'16,"2"2"-1424"-16,0 0-368 0,0 1 0 16,-1-2 1856-16,1 3 320 0,-1 1 48 0,1 4 16 15,-1 5 352-15,2 3 80 0,0-1 16 0,3 0 0 16,1 1-1520-16,1-5-288 0,3 0-64 0,2-2-16 0,1-1-448 16,2-2-96-16,2-4 0 0,0-2-16 0,3-1-64 15,-19 0-16-15,38-7 0 0,-38 7 0 0,0 0-32 0,58-21-128 16,-58 21 192-16,0 0-64 0,56-30-128 0,-56 30 0 15,0 0 0-15,0 0 128 0,45-31-128 0,-45 31 0 16,0 0 0-16,0 0 0 0,0 0 0 0,0 0-192 16,40-45 32-16,-39 39 16 0,-1 6-16 0,-1-3 0 15,-3-7 0-15,-1 1 0 0,-1 3 160 0,-1 0 0 16,-1-2 0-16,-2 6 0 0,0 4 0 0,-1-4 0 16,0-8 128-16,-1-3-128 0,-2 5 0 0,2 4 0 15,1 4 0-15,0-4 0 0,-2-7 176 0,1-2-48 16,-2 3 0-16,1-3 0 0,2 3-384 0,-2-1-64 15,1 0-32-15,3 3 0 0,4 1 352 0,0 4-144 0,-1-3 144 16,2 2 0-16,1-1 0 0,-1 1 0 0,3 0 0 0,-2-1 0 16,2 1 0-16,0-5 0 0,1 9 0 0,0 0 144 15,0 0 48-15,0 0 16 0,27-51 0 0,-27 51 0 16,0 0 16-16,0 0 0 0,54-38 0 0,-54 38 0 16,0 0-96-16,57-27 0 0,-57 27-128 0,0 0 192 15,52-13-192-15,-52 13 128 0,0 0-128 0,47-11 0 16,-47 11 144-16,34-6-144 0,-20 3 128 0,3 6-128 15,-4 1 128-15,-1-2-128 0,-2-2 0 0,-1 0 128 16,-2 4-128-16,0-2 0 0,-1 2 0 0,-2-1 128 16,-1 1-128-16,0 1 0 0,-1 2 0 0,-1-1 0 15,-1-1-128-15,0 0-64 0,0 1-16 0,-1 0 0 16,0 1-752-16,-2-2-160 0</inkml:trace>
  <inkml:trace contextRef="#ctx0" brushRef="#br0" timeOffset="192233.72">25548 16020 2751 0,'-3'4'256'0,"0"-4"-256"0,2 2 0 0,1-2 0 16,0 0 2560-16,1 0 448 0,0 4 112 0,2-4 16 15,1 0 736-15,3 0 160 0,3 2 16 0,4-2 16 16,-14 0-656-16,34-5-128 0,-14 4-16 0,-20 1-16 0,48-9-1824 0,-48 9-352 15,53-8-80-15,-53 8-16 16,54-8-80-16,-25 5-32 0,-29 3 0 0,57-7 0 16,-27 7-336-16,-3 0-64 0,-5 0-16 0,0 2 0 15,2-2-240-15,-1 0-48 0,-23 0-16 0,47-4 0 16,-47 4-144-16,45-9 0 0,-45 9 0 0,40-11 0 0,-40 11 0 16,0 0 0-16,45-16 0 0,-34 14 0 0,-1-2-192 15,-2 4-32-15,-2-2 0 0,0-1 0 16,-1 2-672-16,-1 1-128 0,-1 0-16 0,0-3-16 15,-2 3-192-15,0 0-32 0,-1 0-16 0,0 0-17184 16</inkml:trace>
  <inkml:trace contextRef="#ctx0" brushRef="#br0" timeOffset="192868.17">25994 16223 10191 0,'1'0'208'0,"-2"-3"48"0,1 3 16 0,0-1 48 0,0-1-320 0,0 2 0 0,0 0 0 0,-2 0 0 15,1 0 4832-15,-3 0 912 0,2-4 176 0,-3 4 32 16,0 1-2784-16,-1 2-560 0,1-1-112 0,-1 2-32 15,1-2-1584-15,-3 2-320 0,2 0-64 0,0 2-16 16,1-2-208-16,-1 2-32 0,1-1-16 0,1 0 0 16,0-3-224-16,2 4 176 0,1 3-176 0,0 2 160 15,2 0-32-15,0-1-128 0,1 0 192 0,1-4-64 16,1-2-128-16,1 1 0 0,1 6 0 0,1 0 128 16,2-1-128-16,1 0 0 0,1-2 0 0,-2-1 0 0,-1-4 0 15,0 1 0-15,0 0 0 0,1-2 0 0,1-2 0 0,0 0 0 16,-2 0 0-16,0-3 0 0,-2-1-144 0,-1-1-16 15,0-1 0-15,-3-2 0 0,-2 8-160 0,0 0-16 16,0 0-16-16,0 0 0 0,0-55 112 0,0 55 32 16,0 0 0-16,-11-45 0 0,5 35 208 0,0 0-192 15,0 0 192-15,-2 2-192 0,0-2 192 0,0 0 0 16,1 1 0-16,-1 2 0 0,1 2 0 0,1 1 0 16,2 2 128-16,0 1-128 0,3 1 176 0,-1-3-32 15,0 3 0-15,2-2 0 0,0 4 48 0,3-2 0 16,1 3 0-16,-1-3 0 0,3 0 48 0,-1 0 16 15,0 1 0-15,0-1 0 0,3 0 64 0,-1 0 0 16,3 0 16-16,1 0 0 0,0 2-16 0,0-2 0 0,3-2 0 16,0 2 0-16,-2-1-64 0,0 1 0 0,-1 1-16 15,1-1 0-15,-1-1-240 0,2 1 144 0,1 0-144 0,1 0 128 16,-2-3-128-16,-2 3 0 0,1 0 0 0,-4 0 0 16,1 3 0-16,-2-3 0 0,0 0 0 0,-3 1 0 15,1 1-192-15,-1 1-64 0,-1-3 0 0,-1 0-16 31,1 0-400-31,-2 0-80 0,0 0-16 0,0-3 0 0,-1 0-528 16,1 0-112-16,1-3-32 0,-2 6-16224 0</inkml:trace>
  <inkml:trace contextRef="#ctx0" brushRef="#br0" timeOffset="194020.48">26816 15985 5519 0,'-1'-2'496'0,"-2"2"-496"0,2 0 0 0,1 0 0 16,-1 0 1872-16,-1 0 288 0,0 0 48 0,-3 2 16 15,0 0 1456-15,-1 0 288 0,2 2 64 0,0-2 16 16,2 1-800-16,0 0-176 0,2 0-16 0,0-2-16 16,1 2-1760-16,1-3-336 0,3 1-80 0,0-1-16 15,1 0-336-15,0 0-64 0,2 0 0 0,-1-1-16 16,1 1 16-16,0 0 16 0,0 0 0 0,-8 0 0 0,0 0-160 0,0 0-48 15,38 0 0-15,-38 0 0 0,0 0-256 0,35 0 160 16,-35 0-160-16,0 0 128 0,33 1-128 16,-22 1 0-16,-1-2 0 0,-1 0 0 0,-9 0 0 0,0 0 0 15,0 0 0-15,0 0 0 0,0 0-240 0,0 0 80 16,0 0 16-16,0 0 0 0,18 3-48 0,-18-2 0 16,0-1 0-16,-1 2 0 0,0 1 192 0,-3-2 0 15,-2 2 0-15,-3-1-128 0,-1-1 128 0,-2 2 0 16,2-3 0-16,-2 0 0 0,-2 0 0 0,1-3 0 15,-2 0 0-15,0 0 0 0,1 2 0 0,1-4 0 16,2 4 0-16,2-2 0 0,3 0 0 0,2 3 0 16,2-3 0-16,0 3 0 0,1-1 0 0,2 1 0 15,2-3 160-15,2 3-160 0,0 0 304 0,1 0-48 16,1 3 0-16,0-2 0 0,-3-1 0 0,3 3 0 0,-7-3 0 0,19 6 0 16,-7-3-80-16,1 1-32 0,1 1 0 0,1-4 0 15,2 4-144-15,-2-3 0 0,-5 0 144 0,1-2-144 16,1 1 0-16,1 2 0 0,-5-3 0 0,1 0 0 15,3 2 0-15,1-2 0 0,0 1 0 0,0-1 0 32,-1 3-400-32,-1-1-48 0,-4-2-16 0,0 2 0 15,-2 0-672-15,-2-2-128 0,1 3-16 0,-3-3-17888 0</inkml:trace>
  <inkml:trace contextRef="#ctx0" brushRef="#br0" timeOffset="194720.84">27570 15963 10127 0,'1'4'896'0,"1"-4"-704"0,-1 0-192 0,-1 0 0 15,1 2 1840-15,0-2 336 0,1 0 64 0,0 0 0 16,3 0 1536-16,1-2 288 0,-6 2 64 0,0 0 16 15,0 0-1776-15,41-26-336 0,-41 26-80 0,0 0-16 16,0 0-1232-16,37-56-240 0,-37 56-48 0,0 0-16 16,25-63-144-16,-25 63-48 0,0 0 0 0,20-67 0 15,-20 67-208-15,0 0 176 0,12-57-176 0,-12 57 160 16,0 0-160-16,0 0 0 0,-3-44 0 0,2 38 128 16,0 2-128-16,-1 0 0 0,0 4 0 0,-1 0 0 15,-1 2 0-15,0 4 0 0,2 0 0 0,-1 4 0 16,1 2 0-16,1 3 0 0,-1 2 144 0,0 4-144 15,2-2 128-15,-1 3-128 0,1 2 128 0,0 0-128 16,2-1 0-16,1-1 0 0,0-1 0 0,2-4 0 0,3-2 0 16,-1-3 0-16,3-2 0 0,1-3 0 0,1-4 0 0,1 0 0 15,2-6 0-15,-15 3 0 0,0 0 0 0,40-20 0 16,-40 20 0-16,0 0 0 0,41-40-128 0,-41 40 0 16,0 0 0-16,34-61 0 0,-34 61-112 0,0 0-16 15,26-62 0-15,-26 62 0 0,0 0 48 0,0 0 0 16,18-63 0-16,-18 63 0 0,0 0 208 0,0 0-176 15,0 0 176-15,0 0-160 0,0 0 160 0,5-48 0 16,-6 45 128-16,0 6-128 0,-2-3 336 0,1 2 0 16,2 5 0-16,-3-4 0 0,1 3 32 0,0 1 0 15,0 3 0-15,0-2 0 0,-1 2-96 0,1 0-16 16,0 2 0-16,0-2 0 0,1-1-256 0,1 1 0 16,-2-3 0-16,2 4 0 0,0-1 0 0,0-2 0 0,0 3 0 15,0 0 0-15,0 0-128 0,0 1-96 0,2 2-16 0,-1 1 0 31,0 1-384-31,2 0-80 0,-2 0 0 0,1-2-17888 0</inkml:trace>
  <inkml:trace contextRef="#ctx0" brushRef="#br0" timeOffset="195034.68">27544 16113 7535 0,'1'2'160'0,"1"-2"32"0,0 0 16 0,1 0 16 0,-1 0-224 0,1 0 0 16,-1 0 0-16,3 0 0 0,5 0 4816 0,3 0 928 16,6 0 176-16,1 0 32 0,2 0-2096 0,0 0-416 15,2 3-96-15,-2-2-16 0,0 1-2048 0,-2-2-432 16,1 0-80-16,-1 2 0 0,-2-2-304 0,1 0-48 15,-2 0-16-15,1 0 0 0,-1-2-256 0,-1 2-144 16,-1 0 160-16,-3 0-160 0,1 0 0 0,-2 0 0 16,-3 0 0-16,1 0 0 15,-3 0-496-15,0 2-80 0,-1 0-32 0,-2-2-12448 16,-1 0-2496-16</inkml:trace>
  <inkml:trace contextRef="#ctx0" brushRef="#br0" timeOffset="195649.31">27754 16438 9215 0,'-2'-3'816'0,"-1"3"-656"0,2 0-160 0,0 0 0 0,0 0 2400 0,0 0 448 16,-1 0 96-16,0 0 0 0,-3 0 928 0,-1-1 176 15,-2 2 48-15,0 2 0 0,0 1-2016 0,0 1-400 16,-1 1-80-16,0 1 0 0,1-1-1056 0,-1 3-208 15,1 2-32-15,0 2-16 0,0 1-144 0,2 0-16 16,0 2-128-16,2-1 192 0,1 1-192 0,0-1 128 16,3-2-128-16,1 0 0 0,2-6 128 0,1-1-128 15,2 1 0-15,0-3 0 0,3-4 0 0,0 0 0 16,1 2 0-16,3-4 0 0,-13 2 0 0,0 0 0 16,39-18 0-16,-39 18 0 0,0 0 0 0,0 0 0 15,46-41 0-15,-46 41 0 0,0 0-144 0,0 0 144 0,0 0 0 0,21-54-144 16,-21 54 144-16,0 0 0 0,0 0 0 0,-6-40 0 15,6 40 0-15,0 0 144 0,-9-20 0 0,6 14 0 16,-1-4 64-16,0 4 16 0,2 0 0 0,-1 2 0 16,2 4-96-16,0 0 0 0,1 0-128 0,1-2 192 15,0 2-192-15,2 0 176 0,-1 0-176 0,2 0 160 16,1 2 80-16,0-2 16 0,0-2 0 0,1 4 0 16,1-1 48-16,1 4 16 0,-1 2 0 0,2-1 0 15,-1-3-96-15,1 1-16 0,1 0 0 0,0 2 0 16,0 3-208-16,1 1 176 0,1-4-176 0,-1 0 160 0,2 0-160 0,-1-3 0 15,0-3 0-15,0 0 0 16,0 0-144-16,-12 0-16 0,0 0 0 0,0 0 0 16,0 0-592-16,42-21-112 0,-42 21-32 0,0 0 0 15,0 0-656-15,0 0-144 0</inkml:trace>
  <inkml:trace contextRef="#ctx0" brushRef="#br0" timeOffset="196619.64">28274 15515 11055 0,'0'0'976'0,"1"0"-784"16,0 0-192-16,-1 0 0 0,1 0 1664 0,2 0 304 16,2 0 48-16,-5 0 16 0,0 0 1040 0,0 0 224 15,51-11 32-15,-51 11 16 0,0 0-976 0,54-17-208 16,-54 17-48-16,38-10 0 0,-38 10-1072 0,0 0-208 16,44-10-64-16,-44 10 0 0,28-2-384 0,-28 2-96 15,30-2-16-15,-17 2 0 0,0 0-112 0,-3 0-32 16,-1-2 0-16,-1 2 0 0,-1 0-128 0,-2 0 0 15,1 0 0-15,-2 0 0 0,0 0 0 0,-2 0 0 0,1 0 0 0,-2 2 0 16,-1 2 0-16,0 2 0 0,-1 4 0 0,0 0 0 0,-2 5 0 0,2 1 0 16,-2 3 0-16,1 7 0 15,-1-2 0-15,0 5 0 0,-1 5 0 0,-1 5 128 16,1 2-128-16,-1 3 0 0,0 7 144 0,2-1-144 16,-2 4 0-16,1 0 0 0,2-1 0 0,-1 4 0 15,1 4 0-15,-1-2 0 0,2-2 0 0,0-6 0 16,-1-7 0-16,1 1 0 0,0-5 0 0,0 1 0 15,0-9 0-15,-1-1-192 0,1-2 192 0,0-3-192 16,1-2 192-16,0-4-208 0,0-1 80 0,0-3 128 16,1-6-144-16,0 2 144 0,1 1 0 0,0-4 0 15,0 1 0-15,0-4-128 0,0-1 128 0,-1-3 0 0,2 1 0 16,-1 2 0-16,0 2 0 0,-1-1 0 0,0-3 0 0,0 4 0 16,1-4 0-16,-1 0 144 0,0 0-144 0,-1 0 0 15,0 1 144-15,1-4-144 0,-1 2 128 0,-1-2-128 16,1 1 128-16,-1 2-128 0,0-3 128 0,1 2-128 15,-2-2 160-15,1 0-160 0,0 0 144 0,0 0-144 16,-1 2 128-16,0-4-128 0,1 2 0 0,-2-5 128 16,1-1-128-16,-1 2 0 0,-2 1 0 0,2 0 128 15,-4 0-128-15,0-1 0 0,0-5 128 0,-2 3-128 16,-2 4 0-16,0-2 128 0,1-4-128 0,-3 6 128 16,0 4-128-16,-2 2 128 0,0 0-128 0,-1 0 0 15,1 1 0-15,-1 1 128 0,-1 0-128 0,1-1 0 16,0 0 0-16,-2-2 0 0,4 6-192 0,-1 2 0 0,1 7-16 15,3-2 0 1,2-9-224-16,3 2-32 0,0-7-16 0,2-1 0 16,1-1-1120-16,0-1-208 0</inkml:trace>
  <inkml:trace contextRef="#ctx0" brushRef="#br0" timeOffset="197401.39">23315 17513 18431 0,'-1'0'1632'0,"1"2"-1312"16,1-4-320-16,0 4 0 0,1-2 1664 0,-1 0 256 16,3 0 48-16,2 4 16 0,5-3 448 0,3-1 80 15,-14 0 32-15,0 0 0 0,54-7-944 0,-47 4-192 16,-2 3-48-16,1-1 0 0,2 1-784 0,1-3-144 15,-1 3-48-15,2-2 0 0,1 1-224 0,0-2-160 16,0 3 192-16,1 0-192 0,-1 0 0 0,0 0 0 0,-1-2 0 0,1 0 0 16,1 2 0-16,-2 2 0 0,-4-2-176 0,1 0-12016 15,-3-2-2400-15</inkml:trace>
  <inkml:trace contextRef="#ctx0" brushRef="#br0" timeOffset="197650.65">23345 17623 9215 0,'2'0'816'16,"1"3"-656"-16,-1 0-160 0,-2-3 0 0,2 0 2288 0,1 3 416 15,2 1 96-15,0-1 16 0,5 4 1072 0,2-2 208 16,2-5 64-16,-2 1 0 0,3-1-2240 0,-1 3-448 15,-2 0-96-15,-1-3-16 0,2-3-976 0,-13 3-208 16,0 0-48-16,0 0 0 0,61-19-128 0,-61 19 0 16,0 0 0-16,50-20 0 15,-50 20-496-15,0 0 32 0</inkml:trace>
  <inkml:trace contextRef="#ctx0" brushRef="#br0" timeOffset="197967.02">24480 17057 12895 0,'-2'0'1152'0,"0"0"-928"0,2 0-224 0,0 0 0 16,-1 0 2560-16,0 0 448 0,-2 3 112 0,1 1 16 16,-3 2 496-16,1 0 96 0,2 6 32 0,-1-1 0 15,2 4-2160-15,1-1-416 0,0 3-96 0,0 1 0 16,3 0-560-16,-2 1-96 0,1-1-32 0,2 1 0 16,1-3-192-16,-1 0-32 0,-2-4-16 0,2-2 0 0,1 0-160 0,0 2 0 15,1-3 0-15,0 1 0 16,1 0-480-16,0-1 32 0,-2-2 0 0,0 3-18416 15</inkml:trace>
  <inkml:trace contextRef="#ctx0" brushRef="#br0" timeOffset="198262.34">24146 17509 14735 0,'6'6'1312'0,"-3"-5"-1056"15,-1-1-256-15,1-1 0 0,0 1 2880 0,4 1 528 0,5 2 112 0,8 0 0 16,6 0 16-16,3 1 0 0,2 2 0 0,1-4 0 16,2-1-2320-16,-2 2-448 0,1-3-112 0,0-3-16 15,-33 3-384-15,58-7-96 0,-58 7-16 0,54-2 0 16,-54 2-144-16,46 0 0 0,-46 0 0 0,37 0 0 15,-22 2 0-15,-2 2 0 0,-1-1 0 0,-3 2 0 32,-1 2-704-32,-2 0-32 0,-1-1 0 0,-1 0-17568 0</inkml:trace>
  <inkml:trace contextRef="#ctx0" brushRef="#br0" timeOffset="198833.5">24308 18002 12895 0,'-9'0'1152'0,"9"0"-928"0,-2 0-224 0,0 0 1808 0,0 0 320 15,1 0 64-15,0 1 16 0,0 4 896 0,-1-1 176 16,1 2 48-16,-3 4 0 0,1 3-1648 0,-2-4-320 16,-1 4-64-16,-1-1-16 0,1 2-480 0,-1 3-96 15,1-3-32-15,1 2 0 0,1 0-352 0,0-1-80 16,2-2-16-16,1 0 0 0,2-5-224 0,0 0 128 0,1 0-128 0,3-1 0 16,2-1 0-16,1-3 128 0,1 0-128 0,2-2 0 15,0-1 0-15,0-1 0 0,3-2 0 0,-1 0 0 16,-13 3 0-16,0 0 0 0,43-19 0 0,-43 19 0 15,0 0 0-15,0 0 0 0,53-32-128 0,-53 32 128 16,0 0 0-16,0 0 0 0,0 0 0 0,0 0 0 16,33-57-288-16,-33 57 48 0,0 0 16 0,0 0 0 15,-9-44 96-15,4 33 128 0,-2 3-208 0,0-2 80 16,-2-1 128-16,-1 1 128 0,-1 0-128 0,0-2 176 16,0 2 96-16,0 1 32 0,-1 6 0 0,8-1 0 0,-1 1-112 0,1 0 0 15,0 3-16-15,0-4 0 0,1 4 16 16,0-1 0-16,-2 1 0 0,2 0 0 0,0-1-16 0,2 1 0 15,1 0 0-15,0 0 0 0,1 0-176 0,0 1 192 16,2-2-192-16,1 2 192 0,2 1-192 0,2 1 192 16,0-2-192-16,0 1 192 0,2 1-192 0,4 1 160 15,2 2-160-15,0-2 160 0,3 2-160 0,-2-4 0 16,0 2 0-16,-2-4 128 0,1 2-128 0,-2-2 0 16,2 0 0-16,-16 0 0 0,0 0 0 0,34-6 0 15,-30 6 0-15,2-2 0 16,-1-1-480-16,2-2-32 0,-1-1 0 0,-6 6-18432 0</inkml:trace>
  <inkml:trace contextRef="#ctx0" brushRef="#br0" timeOffset="199483.33">24771 17785 8287 0,'-7'18'368'0,"4"-14"80"15,-1-4-448-15,2 2 0 0,0 0 0 0,1 0 0 16,0 0 3200-16,-2-4 544 0,1 0 112 0,-2 0 32 0,0 2 80 0,2 0 32 15,-1 0 0-15,3-2 0 0,2 2-2336 0,-1 0-480 16,1-4-96-16,3 2 0 0,-1-1-688 0,-4 3-128 16,0 0-16-16,0 0-16 0,25 0 80 0,-18 6 32 15,2-3 0-15,-2-1 0 0,2-2-96 0,-2-2-32 16,2 2 0-16,-2-3 0 0,2 3-224 0,-3-1 176 16,2 1-176-16,-2-6 160 0,-6 6-160 0,0 0 0 15,0 0 0-15,16 1 0 0,-12 5 0 0,-2-3 0 16,2-9 0-16,-3 2 0 0,0 5 0 0,1 4 0 15,-1-1 0-15,-1 2 0 0,0 0 0 0,-1 0 0 16,-2 2 0-16,1 0 0 0,-1 1-128 0,-1 1-16 0,1-3 0 0,-1 5 0 31,-1-5-256-31,0 3-48 0,0 1-16 0,-1-1 0 16,0 0-176-16,0 0-48 0,-2 2 0 0,0-3 0 16,-1-3-288-16,0 0-64 0,1-1-16 0,-1-3 0 15,2 1 256-15,-1-3 48 0,3-3 16 0,0 0 0 0,2-1 736 0,-1-1 0 0,3-1 0 0,-1 0 160 16,2 0 464-16,2-2 80 0,-2 8 32 0,0 0 0 15,0 0 176-15,0 0 48 0,0 0 0 0,0 0 0 16,0 0-352-16,0 0-64 0,0 0-16 0,0 0 0 16,43-41-240-16,-34 38-48 0,-9 3-16 0,0 0 0 15,0 0-80-15,40-13-16 0,-29 23 0 0,-1-1 0 16,1-2-128-16,-2-1 0 0,-4-2 144 0,0-1-144 16,-1-1 0-16,-2 2 0 0,3-1 0 0,0 4 128 15,1 1-128-15,0-1 0 0,2 2 0 0,-2-1 0 16,-1 0 0-16,-1-1-128 0,-2-5 128 0,1-2-192 15,-2-6-896-15,-1 0-176 0</inkml:trace>
  <inkml:trace contextRef="#ctx0" brushRef="#br0" timeOffset="200416.97">25343 17687 21183 0,'4'10'1888'0,"-2"-2"-1504"0,0-5-384 0,-1-3 0 15,-1 0 2128-15,6 1 368 0,0 14 64 0,3 4 0 16,3-3-208-16,3 1-48 0,1 8-16 0,-2 2 0 16,-2 5-1360-16,0-9-272 0,0-5-48 0,-3 2-16 15,-1-6-416-15,-4-4-176 0,-1-2 128 0,1 0-128 16,0-1 128-16,-2-1-128 0,2 4 0 0,0-2 128 15,1 6-128-15,-1 2 160 0,0 0-160 0,0-1 160 16,-2-3-32-16,2-2-128 0,-1-4 192 0,-1-2-64 0,0-1-128 0,2-3 0 16,-1-3 0-16,-3 3 0 0,0 0 0 0,0 0 0 15,0 0 0-15,0 0 0 0,0 0 0 0,31-59 128 16,-31 59-128-16,0 0 128 0,33-83 0 0,-33 83 0 16,32-71 0-16,-32 71 0 0,31-78 64 0,-31 78 16 15,26-64 0-15,-26 64 0 0,0 0 32 0,0 0 0 16,37-65 0-16,-37 65 0 0,0 0-64 0,0 0-16 15,0 0 0-15,0 0 0 0,0 0-160 0,0 0 160 16,0 0-160-16,0 0 160 0,33-14-160 0,-31 25 0 16,-2 0 0-16,-2-9 0 0,2-2 0 0,-1-4 0 15,-1 20-192-15,1-7 192 16,-2-16-928-16,2 1-64 0</inkml:trace>
  <inkml:trace contextRef="#ctx0" brushRef="#br0" timeOffset="200849.41">26003 17864 15663 0,'-2'0'688'0,"1"-3"144"0,-1 2-656 0,1 1-176 0,0 0 0 0,0 0 0 16,-2-2 2960-16,0 2 560 0,-2 2 128 0,-3-1 0 15,-2 5-512-15,-1-1-128 0,0-5 0 0,-1 4-16 16,1 2-1920-16,-2 0-384 0,1 2-80 0,-1 3-16 15,2-4-288-15,5 0-64 0,2-5-16 0,1 4 0 16,0-2-224-16,-2 5 128 0,-1 4-128 0,0 3 0 0,1 3 0 0,0 3 0 16,3-6 0-16,0-1 0 0,4-5 0 0,0-3 0 15,3 0 0-15,0-5 0 0,2-2-176 0,2-4 176 16,-9 4-160-16,0 0 160 0,0 0-192 0,0 0 192 16,40-31-208-16,-37 28 80 0,2-2 128 0,-5 5-160 15,0 0 160-15,0 0-160 0,37-58 160 0,-37 58 0 16,0 0 0-16,39-57-128 0,-39 57 128 0,0 0 0 15,31-51 0-15,-31 51 0 0,0 0 0 0,0 0 0 16,0 0 0-16,0 0 0 0,0 0 128 0,21-5-128 16,-20 8 160-16,-2 0-160 0,1 2 240 0,0 5-48 15,-2-1-16-15,2 2 0 0,-2 4-48 0,1 1-128 16,1 2 192-16,-2 1-64 0,1 3-128 0,1 0 0 16,0-2 0-16,-1 1 128 0,1-5-128 0,0 0 0 0,0 0 0 0,0-3 0 15,0-1 0-15,1 1 0 0,0-6 0 16,1-1 0-16,0-3-320 0,1-3 16 0,-1 0 0 0,2-5-12208 15,-4 5-2448-15</inkml:trace>
  <inkml:trace contextRef="#ctx0" brushRef="#br0" timeOffset="201202.56">26196 17819 13247 0,'0'16'288'0,"0"-7"64"0,0-3 16 0,0-2 0 0,0-2-368 0,0 2 0 0,0 0 0 0,0 2 0 15,2 3 3680-15,-1 0 672 0,-1 5 128 0,1-2 16 16,2 1-1808-16,-2-1-352 0,0-2-80 0,-1 2-16 0,1-3-1344 0,-1 2-288 16,1-2-48-16,-1 3-16 0,2-6-288 15,-1 2-64-15,0-2-16 0,-1-2 0 0,1-2-176 16,1 1 0-16,-1-3 144 0,0-3-144 0,2-1 0 0,-1 1 0 16,-2 3 0-16,0 0 0 0,0 0 128 0,0 0-128 15,19-63 160-15,-19 63-160 0,0 0 144 0,17-53-144 16,-17 53 128-16,0 0-128 0,0 0 128 0,25-51-128 15,-25 51 0-15,0 0 128 0,0 0 0 0,0 0 0 16,0 0 0-16,33-51 0 0,-29 51 48 0,2 4 0 16,-2 4 0-16,2-1 0 0,-1-14-176 0,0 5 160 15,1 4-160-15,0 2 160 0,2-4-160 0,-1 0 0 16,0 3 0-16,1 0-176 0,-1 4-144 0,-1-1-16 0,1 1-16 0,-1 2 0 31,-1 3-608-31,0 1-112 0,0-6-16 0,-2-1-16000 0</inkml:trace>
  <inkml:trace contextRef="#ctx0" brushRef="#br0" timeOffset="201882.7">26780 17538 22111 0,'-4'3'976'0,"2"-3"208"0,-1-4-944 0,2 4-240 16,0 0 0-16,0 0 0 0,-2 1 2128 0,-1 2 384 16,-2-3 80-16,-1-3 16 0,-3 6-80 0,0-6-16 15,-1 2 0-15,1 1 0 0,-1 0-1584 0,1-2-320 16,-1 2-64-16,0 0-16 0,1 0-160 0,-1 0-48 16,1 0 0-16,1 2 0 0,2-1-64 0,-1 4 0 15,2-1-16-15,1 4 0 0,2 0-48 0,0-2 0 16,2 1 0-16,1-1 0 0,0 0 0 0,1 4-16 0,2 0 0 0,-1 0 0 15,2 4-176-15,1-1 128 0,-2 3-128 0,2 2 128 16,0 6-128-16,0-3 0 0,1-5 0 0,1-2 0 16,-1 3 0-16,0 0 0 0,0 2 0 0,-1-3 0 15,1-1 0-15,-1-3 0 0,-1 5 0 0,1-1 0 16,-1-1 0-16,-1-2 0 0,1 3 0 0,0-3 0 16,-2 2 0-16,1-1-192 0,-2 1 64 0,-1 1 128 15,0-1-352-15,-1-2 48 0,-1 0 16 0,1 0 0 16,-1 2 32-16,-2-3 16 0,0 1 0 0,-1-3 0 0,0-1 112 0,0-2 128 15,0-1-208-15,1 0 80 16,1-3 128-16,1 0 0 0,-1-3 0 0,2 0-128 16,1-2 128-16,-1 2 0 0,2 0 0 0,0-1-128 15,-1-2 128-15,4 3 0 0,0 0 0 0,2-2 0 0,-1 0 0 16,1 0 0-16,2-2 128 0,1 2-128 0,1-1 192 0,1 2-16 16,0 1-16-16,0 0 0 0,3 0-32 0,0 0 0 15,-3-3 0-15,1 6 0 0,2 3-128 0,-2-2 0 16,0-4 0-16,0 2 128 0,-1 2-128 0,0-1 0 15,-1 1 0-15,0 1 0 0,-3-1 0 0,0 0 0 16,1 1-160-16,-2-4 160 16,-1 1-624-16,0 1-16 0,-1-3-16 0,-1 0-18304 15</inkml:trace>
  <inkml:trace contextRef="#ctx0" brushRef="#br0" timeOffset="202466.12">27078 18043 12895 0,'-2'4'576'0,"0"-2"112"0,1-2-560 0,0 0-128 0,1 1 0 0,0-1 0 16,0 0 2432-16,1-1 448 0,2 1 80 0,-2-2 32 16,0 2 272-16,3-3 64 0,-2 2 16 0,2 1 0 15,1 0-1584-15,-1 0-320 0,0 0-64 0,1 1-16 16,0 2-720-16,-1-1-160 0,2-1-32 0,2 2 0 15,-1 1-128-15,1-2-16 0,0-1-16 0,1 2 0 16,1-3-288-16,-2 0 160 0,2 0-160 0,0-3 128 16,1 2-128-16,-1-1 0 0,1-2 0 0,-11 4 0 15,0 0 0-15,0 0 0 0,39-21 0 0,-39 21 0 16,0 0-144-16,0 0 144 0,0 0-192 0,39-36 192 16,-39 36-272-16,0 0 48 0,0 0 16 0,0 0 0 0,0 0 208 15,0 0-192-15,0 0 192 0,0 0-192 0,36-41 192 0,-35 38 0 16,2 0 0-16,-3 3-144 0,0 0 144 0,0 0 0 15,0 0-144-15,0 0 144 0,-1-4-192 0,-3 4 16 16,1-2 16-16,-2-1 0 0,-1 0-144 0,-2-4-16 16,-1 4-16-16,-2-3 0 0,0-1 48 0,-3 0 16 0,0-4 0 0,1 3 0 15,-2-1 80-15,0 2 0 16,0-1 16-16,1-1 0 0,0 2 176 0,-1 3 0 16,3 8-144-16,-1-7 144 0,3-3 0 0,2-1 0 15,2 0-144-15,1 1 144 0,1 0 0 0,1 0 0 16,3 2 0-16,-1-2 0 0,1 6 0 0,0 0 272 15,0 0-16-15,0 0-16 0,0 0 304 0,0 0 64 16,0 0 16-16,0 0 0 0,0 0-208 0,39-22-32 0,-30 15-16 0,3 4 0 16,0 4-80-16,2-1-16 0,-14 0 0 0,29-6 0 15,-13 11-112-15,-1 2-32 0,0 6 0 0,-1-7 0 16,-1-6-128-16,0-4 0 0,-2 4 0 0,0 1 0 16,-3 8 0-16,1-3 0 0,-1-2 0 0,-2-7 0 31,-6 3-464-31,0 0-32 0,0 0 0 0,0 0 0 15,0 0-928-15,0 0-192 0,0 0-48 0,0 0-15280 0</inkml:trace>
  <inkml:trace contextRef="#ctx0" brushRef="#br0" timeOffset="203132.7">27533 17386 8287 0,'0'0'736'0,"0"0"-592"16,1 3-144-16,1-2 0 0,-1 2 3008 0,0-3 560 15,1 2 112-15,2 2 32 0,1 2 320 0,3 0 80 16,1 0 16-16,1 0 0 0,3 1-2256 0,-1-1-448 16,0 1-80-16,2-1-32 0,1 1-800 0,0-1-176 15,0 1-16-15,-1-1-16 0,4 1-160 0,-2-1-16 16,1 0-128-16,-1 0 192 0,-1 0-192 0,-1-3 0 15,-1-2 0-15,0 2 0 0,-2-3 0 0,-1 0 0 0,-2 0 0 0,0 0 0 16,-2-4 0-16,0 4 0 0,-2-3 0 0,-1 0 0 16,1 0-224-16,-1-1 64 0,-1 4 16 0,-1 0 0 15,-1 0 144-15,2 0-160 0,-1 0 160 0,-1 0-160 16,0 0 160-16,0 4 0 0,0 0 0 0,-1 5 0 16,-1-2 0-16,2 4 0 0,-1 3 0 0,0 1 0 15,1 2 0-15,0 1 0 0,0 3 0 0,0 2 0 16,1 0-160-16,-1 2 160 0,0 2-192 0,0 2 192 15,1-1-368-15,-1 0 48 0,0 5 0 0,0-1 0 16,2-4 0-16,-1-2 0 0,-1 1 0 0,1-2 0 16,0 1 16-16,-1-1 16 0,2-3 0 0,-1 0 0 15,0-2 64-15,1-1 16 0,0-3 0 0,-1-1 0 16,0-2 208-16,0-3 0 0,2-1 0 0,-2-3 0 16,0 0 0-16,2-2 0 0,-1-2 160 0,0 2-160 0,0-2 240 15,0-2-48-15,0 2 0 0,0 0 0 0,-1-1 0 0,1 2 0 16,0-1 0-16,-1 0 0 0,1 0-64 0,-2 2 0 15,1 1-128-15,-1-2 192 0,0 4-192 0,0-6 144 16,0 5-144-16,0-1 128 0,0-1-128 0,-1-4 0 16,-1 2 0-16,1-1 0 0,0 2 0 0,0-6 0 15,-1 6 128-15,0-6-128 0,-1 2 0 0,-1-1 0 16,0-2 0-16,-4 1 0 0,1 0 0 0,-2-3 192 16,-1 1-64-16,-2 0 0 0,-2-2 64 0,0-1 0 15,-2 4 0-15,1-2 0 0,0 3-192 0,0 2 192 16,3 1-192-16,-1 4 192 0,2-2-192 0,1 2 0 15,2 0 0-15,-1 0 128 0,0 0-128 0,2 0 0 16,-1 2 0-16,2 1 0 16,0-6-576-16,0 1-112 0,2 1-16 0</inkml:trace>
  <inkml:trace contextRef="#ctx0" brushRef="#br0" timeOffset="204047.77">28417 17750 14735 0,'-1'2'1312'0,"0"-2"-1056"0,1-2-256 0,0-1 0 15,0 3 1904-15,1 0 320 0,-1 5 64 0,2-1 16 16,1-1 768-16,2 0 176 0,-5-3 16 0,0 0 16 16,25 3-1296-16,-14-3-256 0,-11 0-48 0,0 0-16 15,33-3-896-15,-24 6-192 0,2-3-48 0,2 0 0 16,1-3-128-16,-14 3-16 0,0 0-16 0,46-10 0 15,-31 10-192-15,0 4-48 0,-2-1 0 0,-2 0 0 16,0 0-128-16,-1-2 0 0,-1-2 0 0,-2 1 0 16,1-3 0-16,-2 6 0 0,0 3 0 0,-3-2 0 15,0-4-592-15,1 0-48 16,-3 0-16-16,-1-7 0 0,0 1-1616 0,-2-6-320 0</inkml:trace>
  <inkml:trace contextRef="#ctx0" brushRef="#br0" timeOffset="204387.64">28430 17935 13823 0,'7'-2'608'0,"-5"-1"128"0,-2 3-592 0,0 0-144 15,0 0 0-15,0 0 0 0,0 0 3200 0,0 0 592 16,0 0 128-16,38-6 32 0,-29 6-400 0,1 3-80 16,-1-3-16-16,0 2 0 0,1-2-2176 0,-2 1-448 15,1 4-96-15,-1 0-16 0,0-2-256 0,1 1-48 0,-2-2-16 0,0 1 0 16,2-3-256-16,1 0-144 0,0 0 160 0,0 0-160 16,0 0 0-16,-2 0 0 0,-8 0 0 0,0 0 0 15,0 0 0-15,0 0 0 0,0 0 0 0,45-23 0 16,-40 18 0-16,0 4 0 0,-2-1-192 0,2-2 192 31,-5 4-640-31,0 0 0 0,0 0-16 0,0 0 0 16,0 0-496-16,0 0-112 0,0 0-16 0,46-31-10400 0,-40 27-2080 0</inkml:trace>
  <inkml:trace contextRef="#ctx0" brushRef="#br0" timeOffset="204724.82">29270 17395 4607 0,'-3'1'400'0,"-1"2"-400"0,2-3 0 0,-1 2 0 0,2-2 4752 0,1 1 880 16,-1 2 160-16,-2-1 32 0,1 3-1360 0,-2 2-288 15,1 4-48-15,0-1-16 0,1 6-2608 0,1-3-528 16,0 5-96-16,2 4-32 0,-1 1-176 0,1 5-32 16,-1 1-16-16,0 5 0 0,2-5-160 0,-2 8-16 15,-2 10-16-15,1-2 0 0,0-7-224 0,-1 3-32 16,-1 0-16-16,-1 3 0 0,2 1-160 0,-2-3 0 16,2-5 0-16,0-6 0 0,1-3 0 0,1-5 0 0,1-6 0 0,-1-5 0 15,3-1 0-15,-2-7-224 0,3 0 80 0,0-4 16 31,-1-6-848-31,1-1-176 0,-4 7-16 0,0 0-18688 0</inkml:trace>
  <inkml:trace contextRef="#ctx0" brushRef="#br0" timeOffset="-15361.5">17411 13030 12895 0,'0'0'1152'16,"-7"0"-928"-16,7 0-224 0,0 0 0 15,0 0 896-15,-4 0 128 0,0 0 16 0,-2 0 16 16,-3 0-512-16,-1-3-96 0,1 2-32 0,-2-1 0 15,1-2-1568-15,2 1-304 0,-2 0-64 0,1-2-16 16,2 1-208-16,-1 0-48 0,1 2-16 0,0 1 0 16,-1-2 528-16,1 3 128 0,-2 0 0 0,0-2 16 0,1 4 1136 0,-1-2 0 15,2 0 128-15,-2 3 0 0,0-3 512 0,2 1 80 16,1-1 32-16,-2 2 0 0,0-2-48 0,-2 0-16 16,-1 3 0-16,-2-2 0 0,2 2-304 0,-1-2-48 15,-2 0-16-15,-1 0 0 0,2 2-160 0,0-3-32 16,-3 0-128-16,0-4 192 0,-1 3 320 0,-2 0 48 15,-3-3 16-15,-1 1 0 0,-3 0 448 0,0-2 80 16,-2 1 32-16,-1 2 0 0,-2 0-176 0,-1 0-16 16,0 2-16-16,-1 0 0 0,4 2-640 0,-5-2-128 15,-3 4-32-15,-1-1 0 16,1 0-480-16,-2 1-96 0,2 1-32 0,0-1 0 0,-1 2 160 0,0 0 16 0,-1 0 16 16,0 0 0-16,-1-1 288 0,-1 0 128 15,4 1-128-15,-2 1 192 0,-3-1 496 0,-2 4 80 0,1 0 32 0,0-1 0 16,-2 4 80-16,1-1 16 0,0 1 0 0,1-1 0 15,-1 5 256-15,-1 2 64 0,-1-1 16 0,2 5 0 16,2 1-560-16,4-1-112 0,2 1-32 0,4-4 0 16,3 5-400-16,3-3-128 0,1 4 0 0,2 0 0 15,2 2 0-15,2 0-320 0,3 0 32 0,1-2 16 16,2 5-288 0,-2 4-48-16,1 5-16 0,2-1 0 0,2 2 176 0,0-3 48 0,2 0 0 0,0 1 0 15,1-1-224-15,2-1-32 0,1 0-16 0,2-1 0 16,0-5 384-16,2 3 80 0,2-1 16 0,1 1 0 15,2-3 192-15,1 3 0 0,3-1 0 0,1-1 0 16,1 3 208-16,-11-35 48 0,25 57 0 0,-25-57 0 0,33 53 160 0,-33-53 32 16,47 50 16-16,-47-50 0 0,52 46-80 0,-52-46 0 15,68 47-16-15,-28-22 0 0,4-3-80 0,3 0-16 16,4 3 0-16,2-5 0 0,0 1-144 0,3 1-128 16,-2-2 192-16,1 1-192 0,-1-1 0 0,2 2 0 15,2 0-240-15,0-1 80 0,0-1-16 0,0 2 0 16,-2-3 0-16,0 0 0 0,-2-2 304 0,7 1 64 15,7 1 16-15,3 0 0 0,0-3 480 0,-2-3 80 16,1-2 32-16,8-1 0 0,10 0-208 0,5-4-32 16,3 0-16-16,2-2 0 0,-1 2-80 0,0-3-16 15,5 1 0-15,-6-4 0 0,-2 2-160 0,-9 2-32 0,-3-2-16 16,2 2 0-16,5-2-240 0,-4 3 0 16,1 0 128-16,-3 1-128 0,-3 1 0 0,5-2 0 0,3 0 0 15,-1-2 0-15,-1 0 0 0,2 0 128 0,0 0-128 16,2-3 0-16,4-5 0 0,-2 1 0 0,0-3 0 0,-1 1 0 15,-5-3 192-15,3-5-16 0,0 0 0 0,-7-1 0 16,-13 1 112-16,3-2 32 0,-1-3 0 0,0 0 0 16,-4 0-112-16,-4 1-16 0,-4-2 0 0,-7-1 0 15,-6 1 32-15,-4-2 0 0,-5-1 0 0,-4 2 0 16,-3 2 64-16,-5-4 16 0,-4 2 0 0,-5 2 0 16,-4-4-48-16,-3-1 0 0,-5 1 0 0,-4-3 0 15,-3-2-32-15,-3-3-16 0,-4-1 0 0,-4-5 0 16,-3 1-80-16,-4-4-128 0,-5 1 176 0,-2-2-176 0,-4-2 0 15,-3 1 0-15,-1-2 0 0,-5 0 0 0,-3-1 0 0,-3 1 0 16,0 3 0-16,-6-4 0 16,-6 1 0-16,-1-1 0 0,-3 1 0 0,-3 1 0 0,2 1 192 0,-5-2-64 15,-3 4 0-15,-1-1-128 0,-1 0 224 0,-5-1-64 16,-2 0-16-16,-3 1 0 0,-1 0 48 0,-3-3 0 16,-3 3 0-16,-3 0 0 0,1 6-192 0,-2 1 192 15,-2-1-192-15,0 6 192 0,-4 0-192 0,4 4 0 16,10 3 0-16,-2 1 0 0,-2 5 0 0,-8 2-176 15,-3 2 176-15,2 2-128 0,6 1-32 0,-4 3 0 16,-3 3 0-16,1-1 0 16,2 4-512-16,1 0-96 0,-2 0-32 0,5 1-16880 0</inkml:trace>
  <inkml:trace contextRef="#ctx0" brushRef="#br0" timeOffset="-13609.77">24484 13010 17503 0,'0'0'1552'0,"0"0"-1232"0,0 0-320 0,0 0 0 15,0 0 416-15,0 0 32 0,0 0 0 0,0 0 0 16,-15-2-288-16,15 2-160 0,-15-9 192 0,6 3-192 16,-1-2-256-16,-1 0-144 0,0-2-48 0,-1-3 0 0,-2 1 576 15,-1 0 96-15,-1-2 32 0,-2 2 0 16,-1-1 384-16,-2 1 96 0,-3 1 16 0,-2-2 0 0,-2 5 192 0,0-2 32 16,-1 4 16-16,1-3 0 0,2 3-400 0,-2 1-80 15,-3 2 0-15,0 0-16 0,0 0-288 0,-1 3-48 16,-2 0-16-16,0 3 0 0,4 0 16 0,-2 0 0 15,-3 2 0-15,-1 1 0 0,-2 3 160 0,-2-3 16 16,1 1 16-16,-1 2 0 0,1 1 96 0,-5 2 32 16,-2 1 0-16,-4 3 0 0,-1 2-288 0,1 2-48 15,-4 1-16-15,1 1 0 0,1-2 0 0,0 2 0 16,-2 6 0-16,-4 0 0 0,-3 4-128 0,-1 0 0 16,4 3 144-16,3 0-144 0,0 2 320 0,2-1 0 15,5-2 0-15,3 1 0 0,6 2-176 0,1-1-144 16,4 2 192-16,4 2-192 15,7 2-512-15,4 1-192 0,5-1-64 0,6 1 0 16,6-1-80-16,4 2-32 0,8-2 0 0,4 1 0 0,4-1 608 0,3-5 112 0,4 1 32 0,6 4 0 16,5 3 128-16,3 1 192 0,3-4-32 15,4 0-16 1,1 1-544-16,1-5-112 0,1 0-32 0,-1-6 0 16,1-1 96-16,4-2 0 0,3-2 16 0,7-1 0 0,8-1 640 0,-1-6 128 0,-3-6 32 0,12 2 0 15,12-5 192-15,12-4 32 0,7 0 16 0,3-2 0 16,-2-1 160-16,3-3 16 0,3 0 16 0,-3-3 0 15,-3-1-240-15,3 2-48 0,1-2-16 0,-2-1 0 16,-3 4-496-16,-2-4 128 0,1 4-128 0,-1 1 0 16,-1 0 240-16,-2 0 0 0,1 1 0 0,-1 2 0 15,-3-1 64-15,-1-2 16 0,-1 1 0 0,2 2 0 0,5-3-128 16,-1 0-32-16,3 0 0 0,-4-3 0 0,0 3-160 16,0-1 0-16,4-1 0 0,-6-2 0 0,-9 0 0 0,2-1 0 15,-2-1 0-15,-3 2 0 0,0-4 0 0,-6 0 240 16,-8-2-48-16,-1-2 0 0,2 0 480 0,1-4 96 15,-1 1 0-15,-6-1 16 0,-5-3-208 0,-7 2-64 16,-1-5 0-16,-6 1 0 0,-4 1-256 0,-6-3-48 16,-2-1-16-16,-6-2 0 0,-5-3-192 0,-6 1 176 15,-4-1-176-15,-6-1 160 0,-4-1-160 0,-5 1 128 16,-8-3-128-16,-3 0 128 0,-5 1-128 0,-5-5 160 16,-5 3-160-16,-5-2 160 0,-4 1-160 0,-5-3 192 15,-3 1-192-15,-5-2 192 0,-1 1-192 0,-1 1 0 16,-1 1 0-16,-3-1 128 0,-3-4-128 0,-3 0 0 0,1 0 0 15,-3 2 0-15,-4-2-144 0,-2 3 144 0,-4-3-192 16,-2 4 192-16,-3-2-160 0,1 5 160 0,9 8-128 0,-11-3 128 16,-10 1 0-16,-7 0 0 0,-5 0 0 0,-3 2-128 15,2 2 128-15,-3 4 0 0,-2-1 0 0,0 4 0 16,1 2 0-16,-5-1 0 0,-3 0 0 0,-4 3 0 16,-1 1 0-16,-2-1 0 0,6 1 0 0,-7 1 0 15,-8 2-144-15,1-3 144 0,-1-4-160 0,2 1 160 16,4-1-176-16,0 2 176 0,-2-2-192 0,-2 0 192 15,-1-2-544 1,-1 2 0-16,-1-3 0 0,4 3 0 0,11 1-1104 0,-8 2-208 0,-5 0-64 0,-3 1-13376 16</inkml:trace>
  <inkml:trace contextRef="#ctx0" brushRef="#br0" timeOffset="-6818.19">8500 10099 15663 0,'0'0'1392'0,"0"0"-1120"0,0 0-272 0,0 0 0 16,0 0 1648-16,0 0 272 0,14-49 48 0,-14 49 16 15,13-65 128-15,-5 25 48 0,-1-3 0 0,-1 3 0 16,-1 3-816-16,0 2-176 0,-5 35-16 0,8-54-16 16,-8 54-672-16,5-39-128 0,-5 39-16 0,0 0-16 15,1-33 0-15,-1 33 0 0,-4-10 0 0,2 6 0 16,-1 1 288-16,-1 0 64 0,1 3 16 0,-1-4 0 16,0 4-288-16,-2 0-48 0,0 0-16 0,0 0 0 0,-3 4-176 0,2-1-144 15,-2 0 192-15,0-2-192 16,-1 4 128-16,1-1-128 0,-4-1 0 0,3 0 0 0,2 0 0 0,-1-2 0 15,0 1 0-15,3-4 0 16,0 1 0-16,1-5 0 0,1-1 0 0,1 1 0 0,3 6 0 0,0 0 0 16,-2-32 0-16,2 32-144 0,2-31 144 0,-2 31 0 15,2-31 0-15,-2 31 0 0,0 0 0 0,7-38 0 16,-7 38 0-16,0 0 0 0,0 0 0 0,0 0 176 16,15-38-176-16,-15 38 192 0,0 0-32 0,0 0 0 15,0 0 0-15,0 0 0 0,49-35-160 0,-49 35 0 16,0 0 0-16,0 0 128 0,48-21-128 0,-48 21 0 15,0 0 0-15,0 0 0 0,52 9 128 0,-52-9-128 16,21 16 0-16,-14-6 128 0,1-2-128 0,-2 7 0 16,2 7 144-16,-1 2-144 0,-2 1 0 0,-1-3 128 0,-1 3-128 0,-2-3 0 15,0 0 0-15,1 0 0 0,-2-3 0 16,0-1 0 0,2-4-528-16,1-2-32 0,3-2 0 0,-6-10-17568 0</inkml:trace>
  <inkml:trace contextRef="#ctx0" brushRef="#br0" timeOffset="-6150.41">10741 9335 13823 0,'0'0'1216'0,"0"0"-960"0,0 0-256 0,0 0 0 0,0 0 1120 0,0 0 176 15,0 0 48-15,0 0 0 0,0 0 96 16,0 0 32-16,0 0 0 0,0 0 0 0,0 0-256 0,0 0-32 16,0 0-16-16,0 0 0 0,52-14 368 0,-52 14 64 15,0 0 0-15,0 0 16 0,53 14 96 0,-53-14 16 16,42 9 0-16,-42-9 0 0,54 0-960 0,-54 0-176 16,73-4-32-16,-73 4-16 0,92-9-320 0,-47 3-64 15,0-3-16-15,-45 9 0 0,77-13-144 0,-77 13 0 16,66-13 0-16,-66 13 0 15,57-10-768-15,-57 10-16 0</inkml:trace>
  <inkml:trace contextRef="#ctx0" brushRef="#br0" timeOffset="-5132.94">20356 9395 2751 0,'0'0'256'0,"0"0"-256"0,0-13 0 0,0 13 0 16,0 0 1360-16,0 0 240 0,0 0 32 0,0 0 16 15,0 0 752-15,3-16 160 0,-3 16 16 0,0 0 16 16,0 0-496-16,0 0-112 0,0 0 0 0,0 0-16 0,0 0-112 0,0 0 0 16,0 0-16-16,0 0 0 15,0 0-576-15,0 0-112 0,0 0-32 0,48 18 0 16,-48-18-560-16,0 0-112 0,0 0-32 0,48 26 0 15,-48-26-800-15,0 0-176 0,57 19-16 0,-57-19-15408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24:23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19602 7993 911 0,'0'0'0'0,"0"0"0"15,0 0 0-15,0 0 0 0,0 0 320 0,0 0 0 16,0 0-16-16,0 0 0 0,0 0-304 0,7-18 0 15,-8 15 128-15,-1-1-128 0,0 4 192 0,-3-2 0 16,-1 1-16-16,0 1 0 0,1 0-176 0,-1 0 0 16,0 0 0-16,-1-3 0 0,1 3-128 0,1-3-128 15,0 0 0-15,0-1-16 0,2-2 272 0,-1 0 0 16,2 0 128-16,-2 0-128 0,3-3 0 0,-2 2 0 16,-2-3 0-16,3 1 0 0,-2-1 0 0,4-2 0 15,4-4 0-15,-1 0 0 0,-1 3 0 0</inkml:trace>
  <inkml:trace contextRef="#ctx0" brushRef="#br0" timeOffset="583.54">19886 7719 1839 0,'0'0'0'0,"0"0"160"0,0 0-160 0,57-4 0 0,-57 4 0 0,0 0 0 15,0 0 352-15,0 0 32 0,67-5 16 0,-67 5 0 16,77-4-176-16,-77 4-32 0,81-3-16 0,-81 3 0 16,72 1-416-16,-72-1-80 0,60 8 0 0,-60-8-16 15,56 17 336-15,-56-17 0 0,52 18 128 0,-52-18-128 16,50 24 0-16,-50-24 0 0,50 24 0 0,-50-24 0 16,53 28 0-16,-53-28 0 0,60 22 0 0,-60-22 0 15,68 20 0-15,-68-20 0 0,69 12 0 0,-69-12 0 0,68 10 256 0,-68-10-16 16,72 6 0-16,-72-6 16 0,74 9 32 0,-74-9 0 15,75 6 0-15,-75-6 16 0,72 11-128 16,-72-11-32-16,74 12 0 0,-74-12 32 0,68 15-176 0,-68-15 0 16,57 13 0-16,-57-13 0 0,55 13 0 0,-55-13 0 15,51 13 0-15,-51-13 0 0,52 9 0 0,-52-9 144 16,54 9-16-16,-54-9 0 0,56 6 48 0,-56-6 0 16,56 4 0-16,-56-4 16 0,55 2 64 0,-55-2 32 15,50-2 0-15,-50 2 32 0,0 0 16 0,63-4 16 16,-63 4 0-16,0 0 16 0,55-8-368 0,-55 8 0 15,0 0 0-15,0 0 0 0,59-10 0 0,-59 10-160 16,0 0 160-16,0 0-160 0,0 0 160 0,52-10 0 16,-52 10-144-16,0 0 144 0,0 0 0 0,0 0 0 0,0 0 0 15,0 0 0-15,0 0 128 0,0 0 32 0,0 0 16 0,0 0 0 16,0 0 16-16,46-13 0 0,-46 13 0 0,0 0 0 16,0 0-192-16,0 0 0 0,41-16 0 0,-41 16 0 15,0 0-320-15,0 0-32 0,0 0-16 0,0 0 0 31,0 0-272-31,0 0-64 0,0 0-16 0,27 33 0 0,-33-21 544 0,-3 4 176 0,-3 0 0 0,-5 5 0 16,1-1 160-16,-2 2 144 0,-3 0 16 0,-3 3 16 16,1 0-336-16,-1 1 0 0,1 0 0 0,-1-1-128 15,2-1 128-15,-9-8 0 0</inkml:trace>
  <inkml:trace contextRef="#ctx0" brushRef="#br0" timeOffset="29207.8">30506 6373 5519 0,'0'0'496'0,"0"0"-496"16,0 0 0-16,0 0 0 0,0 0 656 0,0 0 48 0,0 0 0 0,1-20 0 16,-1 20 704-16,0 0 160 15,0 0 32-15,1-19 0 0,-1 14 144 0,0 3 48 16,0 2 0-16,0 0 0 0,0 0 288 0,0 0 64 0,-1-2 16 0,0 4 0 16,-1 2-48-16,1-1-16 15,0 3 0-15,-1-1 0 0,0 1-960 0,0 0-192 0,1 3-48 0,-2 1 0 16,-1 2-544-16,1 4-112 0,-1 3-32 0,-1-1 0 15,0 2-208-15,-1 5 0 0,-2 0 0 0,1 3 0 16,0 0 0-16,-1 5-160 0,0-4 160 0,-1 2-128 16,2-2 128-16,-1-3-160 0,1-4 160 0,0-1-160 15,3-3-16-15,0-5 0 0,0-2 0 0,3-2 0 16,1-6-432 0,1 0-96-16,2-3 0 0,-3 0-16 0,0 0-64 0,0 0-16 15,0 0 0-15,0 0 0 0,11-35 448 0,-10 23 96 0,-2-1 0 0,-1 0 16 0,0 0 624 0,-2-1 128 16,-1 0 32-16,0 2 0 0,0-2-16 0,1 3 0 15,-1 1 0-15,-2 3 0 0,4-2-224 0,-2 5-48 16,2-2-16-16,0 4 0 0,0 0 96 0,1 2 32 16,0 2 0-16,0 1 0 0,1 2 144 0,-1-1 16 15,2 2 16-15,0 1 0 0,2 2-352 0,-1 0-192 16,1-2 192-16,1 2-192 0,1-3 0 0,-4-6 0 16,0 0 0-16,0 0 0 0,23 20 0 0,-23-20 0 15,0 0 0-15,0 0 0 0,41 10 0 0,-41-10 0 16,0 0 0-16,0 0 0 0,55 2 0 0,-55-2 0 15,0 0 0-15,0 0 0 0,0 0 0 0,56-6 0 16,-56 6 0-16,0 0 160 0,0 0-160 0,0 0 0 16,0 0 0-16,48-26 128 15,-48 26-432-15,0 0-80 0,0 0-32 0,0 0-11328 16,31-38-2272-16</inkml:trace>
  <inkml:trace contextRef="#ctx0" brushRef="#br0" timeOffset="47497.11">6416 10751 3679 0,'-3'0'320'15,"-1"-3"-320"-15,0 2 0 0,2 1 0 16,-1 1 1104-16,0-1 160 0,-5-1 16 0,-5 1 16 16,-5-2 576-16,-3-2 112 0,-5-2 32 0,0 2 0 0,4 4-608 0,1 1-112 15,1-2-16-15,1 1-16 0,1-2 368 0,2-2 80 16,1 1 16-16,2-3 0 0,0 2-720 0,0-2-144 16,2 0-32-16,-2 2 0 0,3-1-208 0,2 4-48 15,-2-4-16-15,2 4 0 0,1-1 112 0,1 0 32 16,1 2 0-16,0 0 0 0,0 4-144 0,0-3-32 15,3 4 0-15,-1 1 0 0,1 4-176 0,2-1-32 16,-2 5-16-16,2 2 0 0,2 2-112 0,-1 4 0 16,1 3-16-16,2 1 0 0,2-1-176 0,2 5 0 15,-1 4 0-15,2 4 0 0,1 6 0 0,1 4 0 16,0 3 0-16,-1 1 0 0,0 0-192 0,-3 1 16 16,-1 0 16-16,0-2 0 0,-1-6 16 0,0 9 0 0,1 7 0 0,-1 6 0 15,-1-3 144-15,-1-2 0 0,-1-4 0 0,-1-4-128 16,1-7 0-16,-1 3 0 0,-1 11 0 0,-1-2 0 31,-1 2-256-31,1-4-64 0,-1 0 0 0,-1-4 0 0,1-5 304 0,-2-1 144 0,0-3-160 0,3-8 160 16,0-5 0-16,0 1 0 0,1 3 0 0,0 2 0 15,1-5 0-15,0 0 240 0,1 3-48 0,0-2-16 16,0-3 32-16,-1-1 16 0,-1-2 0 0,0-1 0 16,0 0-80-16,0-2-16 0,0-1 0 0,0-1 0 15,0 3 0-15,-1-7 0 0,1-2 0 0,-1-2 0 16,0 4 0-16,1 1-128 0,-2 0 192 0,2-3-64 0,0 0 80 15,0-4 16-15,2 0 0 0,-2 0 0 16,2-1 48-16,1-5 16 0,-1 1 0 0,2 2 0 16,1-5-80-16,2-2-16 0,2 2 0 0,3-4 0 0,-12 0-64 0,0 0-128 15,56-6 176-15,-56 6-176 0,0 0 256 0,86-23-48 16,-86 23-16-16,86-24 0 0,-86 24 0 0,102-32 0 16,-45 12 0-16,-57 20 0 0,89-29-192 0,-89 29 0 15,84-28 0-15,-84 28-12064 16,81-29-2496-16</inkml:trace>
  <inkml:trace contextRef="#ctx0" brushRef="#br0" timeOffset="58932.79">16190 9679 1839 0,'-6'6'160'0,"2"-2"-160"0,1-1 0 0,-1 2 0 15,1-4 880-15,1 2 144 0,-1-1 16 0,0 2 16 16,-2 6 432-16,-3-1 96 0,2-2 16 0,1-1 0 16,0 0-144-16,3-3-32 0,1 1 0 0,-1-7 0 15,2 2-80-15,-1-2-32 0,1 3 0 0,0 0 0 16,1-16-240-16,-1 16-48 0,2-16-16 0,-2 6 0 15,-2 2 160-15,1-2 48 0,0-3 0 0,0 4 0 16,-2-3-64-16,2 1 0 0,-2 0 0 0,1 0 0 16,1-4-576-16,1 2-128 0,0 0-32 0,1 1 0 0,0-4-288 0,-1 16-128 15,9-34 0-15,-9 34 128 0,13-39-128 0,-13 39 0 16,17-43 0-16,-17 43 0 0,14-42 0 0,-14 42 0 16,13-38 0-16,-13 38 0 0,7-30 0 0,-7 30 0 15,3-24 0-15,-3 15 0 0,0 2 400 0,-2 1 0 16,1 3 0-16,-1 0 0 0,-2 3 160 0,0 0 16 15,1 0 16-15,-2 0 0 0,0 3-208 0,-2 0-32 16,1 0-16-16,-1 0 0 0,1 2-208 0,0 1-128 16,-1 0 128-16,1 0-128 0,1 1 0 0,0-1 0 15,0 0 0-15,0 0 0 0,3 0 0 0,-1 1 0 16,2-1-176-16,0-3 176 0,0 4 0 0,1-5-144 16,1 2 144-16,-1-2 0 0,0 2 0 0,0-3-160 15,1 2 160-15,-1-1 0 0,0-2-176 0,0 0 176 16,0 0-160-16,0 0 160 0,0 0-144 0,0 0 144 15,0 0-128-15,0 0 128 0,0 0 0 0,25-31 0 0,-25 31 0 16,0 0 0-16,0 0 0 0,0 0 0 0,37-31 0 0,-37 31 0 16,0 0 0-16,0 0 128 0,0 0-128 15,0 0 0-15,49-19 0 0,-49 19 128 0,0 0-128 0,0 0 0 16,0 0 0-16,0 0 0 0,0 0 0 0,46 12 0 16,-46-12 0-16,0 0 0 0,0 0 0 0,0 0 0 15,21 18 0-15,-21-18 0 0,5 12 0 0,-4-7 0 16,-1-5 0-16,4 12 0 0,-3-5-160 0,-1 2 160 15,0 1-624-15,0-1-16 0,0 0 0 0,2-1 0 16,-1 3-624-16,0-1-128 0,2 0-16 0,0-2-16 16,2 2-512-16,-5-10-112 0</inkml:trace>
  <inkml:trace contextRef="#ctx0" brushRef="#br0" timeOffset="63690.15">19758 9274 6447 0,'-3'4'576'0,"1"1"-576"16,0 2 0-16,1-4 0 0,0 1 1280 0,-2 2 128 15,-1 10 48-15,-4 6 0 0,-3 7-432 0,0 1-64 16,0-4-32-16,2-1 0 0,0-3-608 0,2-2-128 15,3-3-32-15,2 0 0 0,1-8-160 0,1 4-256 16,1-6 64-16,0 3 16 16,2 1-512-16,-3-11-96 0,6 20-32 0,-6-20-5024 15</inkml:trace>
  <inkml:trace contextRef="#ctx0" brushRef="#br0" timeOffset="64139.59">19769 9337 6447 0,'0'0'576'0,"0"0"-576"0,0 0 0 0,0 0 0 16,0 0 1520-16,0 0 192 0,0 0 32 0,0 0 16 16,0 0 416-16,0 0 96 0,0 0 16 0,0 0 0 15,52 19-720-15,-52-19-144 0,0 0-16 0,50 6-16 16,-50-6-688-16,0 0-144 0,71-5-32 0,-71 5 0 15,54 5-528-15,-54-5 0 0,63 10 0 0,-63-10 0 16,67 7-560-16,-67-7-160 0,71 12-48 0,-71-12 0 16,64 9-848-16,-64-9-176 15,68 4-48-15,-68-4 0 0,72-4 1120 16,-72 4 208-16,75-9 64 0,-75 9 0 0,85-13 1376 0,-40 7 288 0,2 0 48 0,-47 6 16 0,86-13 288 0,-86 13 64 16,73-8 16-16,-73 8 0 0,62-1-576 0,-62 1-112 15,56 6-32-15,-56-6 0 0,0 0-512 0,63 22-96 16,-63-22-32-16,0 0 0 0,44 22-288 0,-44-22 0 15,0 0 0-15,39 29 0 16,-39-29-432-16,0 0-32 16,32 28-16-16,-32-28 0 0,0 0-64 0,0 0-16 0,40 25 0 0,-40-25 0 0,0 0 560 0,0 0 0 15,0 0 0-15,0 0 0 0,50-3 544 0,-50 3 160 16,0 0 48-16,0 0 0 0,0 0-224 0,32-18-32 16,-32 18-16-16,0 0 0 0,0 0-352 0,0 0-128 15,0 0 0-15,0 0 0 16,0 0-880-16,0 0-272 0,0 0-48 0,0 0-12048 0</inkml:trace>
  <inkml:trace contextRef="#ctx0" brushRef="#br0" timeOffset="64352.14">21307 9217 2751 0,'0'0'256'0,"0"0"-256"0,-4 9 0 0,4-9 0 16,0 0 1808-16,-3 14 320 0,-1 1 64 0,-1 4 16 16,-2 7 656-16,-2 8 128 0,1-1 16 0,1 0 16 15,0 2-1552-15,0-5-304 0,1 1-64 0,0 1-16 0,1 1-960 0,-2 3-128 16,-1 1-192-16,-3 4-7296 16,2-1-1472-16</inkml:trace>
  <inkml:trace contextRef="#ctx0" brushRef="#br0" timeOffset="124067.23">20444 10111 4607 0,'-1'-4'400'0,"1"0"-400"16,0-2 0-16,1 2 0 0,-1 4 1280 0,1-4 192 15,-1 4 16-15,0 0 16 0,5-59 240 0,-5 59 48 16,11-61 16-16,-11 61 0 0,11-62-336 0,-11 62-80 16,13-60-16-16,-13 60 0 0,13-51 80 0,-13 51 16 0,0 0 0 15,18-60 0-15,-18 60-192 0,0 0-16 0,0 0-16 0,0 0 0 16,6-54-320-16,-7 51-64 0,-2-1-16 0,1-1 0 15,-1 1-384-15,-1 1-80 0,2 0 0 0,-1 1-16 16,1 0-368-16,0 2 0 0,-1-2 0 0,1 2 0 16,-1 0 0-16,1 0 0 0,-2 2 0 0,0 0-128 15,1 0 128-15,-1 1 0 0,-1 0-144 0,0 0 144 16,-2 0 0-16,-2 4 0 0,0-1 0 0,-2 1 0 16,-1 4 0-16,-1-3 0 0,1 0 0 0,0 2 0 15,0-2 0-15,1-2 0 0,1 0 0 0,2-1 0 16,0 1 0-16,1-1 0 0,2 0-144 0,0-1 144 15,1 0 0-15,2 1 0 0,-1-2 0 0,2 0 0 16,1-2 0-16,1 1 0 0,2 0 0 0,-1-2 0 16,2-2 0-16,1 0 0 0,0-2 0 0,1 1 0 15,-6 3 0-15,0 0 0 0,0 0 0 0,0 0 0 16,0 0 0-16,42-54 224 0,-42 54-32 0,0 0-16 0,0 0 224 0,0 0 48 16,30-57 16-16,-30 57 0 0,0 0-160 0,0 0-48 15,0 0 0-15,0 0 0 0,30-50-96 0,-26 46-32 16,3 4 0-16,-1-2 0 0,0 2-128 0,1 0 128 15,0 0-128-15,0 2 128 0,2-2-128 0,2 0 0 16,1 1 144-16,2-2-144 0,-2 1 0 0,1 0 0 16,-1-2 0-16,-1 2 0 0,-2-4 0 0,-1 4 0 15,-3 0 0-15,0 0 0 0,-1 0 0 0,-2 0 0 16,0 4 0-16,-1-2 128 0,-1 3 32 0,-1 0 16 16,-1 2 0-16,0 2 0 0,-1-3-176 0,1 4 128 15,0-1-128-15,0 1 128 0,0 0-128 0,1-2 0 16,-1 3 0-16,2 0 0 0,0-1-240 0,0-2 32 15,2 0 0-15,-1 1 0 16,1-4-304-16,1 1-48 0,-2 0-16 0,1-1 0 16,0-3-336-16,-2 0-80 0,0-2-16 0,-2 3 0 15,1-2-624-15,-1-2-128 0,-2-2-32 0,0-1-7072 0,-1 2-1424 0</inkml:trace>
  <inkml:trace contextRef="#ctx0" brushRef="#br0" timeOffset="124347.71">20569 9685 7599 0,'1'1'160'0,"-1"2"32"0,0-1 16 0,0 2 16 0,0-2-224 0,0 2 0 15,-1 2 0-15,0 2 0 0,-1 6 1888 0,0 5 336 16,-2 7 64-16,0 2 16 0,-2 1-704 0,1 2-128 15,2-3-16-15,-2-2-16 0,2 3-1056 0,1-5-224 16,0 0-32-16,1 0-128 0,2-1 0 0,1-1 0 16,-1-3 0-16,-1-1 0 0,-1-2-224 0,-1-2 0 15,1 1 0-15,-1-3 0 16,-1 2-992-16,0 0-192 0,-1-4-32 0,-1 3-6224 0</inkml:trace>
  <inkml:trace contextRef="#ctx0" brushRef="#br0" timeOffset="174558.03">20993 6378 14735 0,'-4'-8'1312'0,"1"4"-1056"16,0 0-256-16,2 2 0 0,0-1 752 0,-1 3 80 15,0 0 32-15,-2-1 0 0,-1 1 1552 0,-1 0 304 16,0 1 64-16,-2 2 16 0,2 3-1104 0,3-4-224 15,-1 6-32-15,1-5-16 0,3-3-800 0,-1 15-176 16,1-5-16-16,0 0-16 0,0 1-16 0,1 3 0 16,-1 8 0-16,0 3 0 0,2 1 64 0,-4 6 16 15,2 5 0-15,-1 1 0 0,-1 6-224 0,-2 4-32 16,-1 5-16-16,-2 0 0 0,-1 5-208 0,1 2 0 16,-2-6-144-16,0 3 144 15,0 0-960-15,-3-4-80 0,0-2-32 0,1-7 0 16,0 0 208-16,0-6 32 0,1-2 16 0,0-3 0 0,2-7 688 0,1-4 128 15,1-3 0-15,1-6 0 0,1-1 208 0,0-5 0 0,0-5 0 16,0 0 0-16,0-2 48 0,0-2 16 0,-1-2 0 0,-1-3 0 16,-1 0-32-16,-1-5-16 0,1-1 0 0,0 0 0 15,0-3 64-15,1-3 16 0,1-3 0 0,3-1 0 16,1-4 80-16,2 1 0 0,3 0 16 0,0-1 0 16,4 1-176-16,1 4-32 0,-9 22-16 0,18-37 0 15,-18 37 32-15,0 0 16 0,30-32 0 0,-30 32 0 16,0 0 256-16,0 0 48 0,0 0 16 0,0 0 0 15,0 0-176-15,0 0-48 0,0 0 0 0,21 28 0 16,-25-14-96-16,-2 3-32 0,0-1 0 0,-2 4 0 16,1 1-192-16,-2 1 0 0,1 4 0 0,-2-4 0 15,2-1 0-15,0 2 0 0,1 0 0 0,1-2 0 16,3-4-176-16,0 1 176 0,3 2-160 0,1-6 160 16,2 2-128-16,-3-16 128 0,10 23 0 0,-10-23-144 0,0 0 144 0,0 0-128 15,49 18 128-15,-49-18-128 0,0 0-64 0,69-17-16 16,-69 17 0-16,61-28 0 0,-61 28 0 0,72-42 0 15,-30 13 0-15,1-2 0 0,3-1 0 0,1 0 0 16,1-3 0-16,-4 3 0 16,-2-1-1072-16,-2 3-192 0,-5 2-64 0</inkml:trace>
  <inkml:trace contextRef="#ctx0" brushRef="#br0" timeOffset="193785.02">17792 5127 9215 0,'2'-6'816'0,"-1"-1"-656"0,0 4-160 0,-2 4 0 16,1-1 912-16,0-4 160 0,0-3 16 0,1-6 16 16,-1-1 384-16,2-4 80 0,-2 1 16 0,0 3 0 15,0-2 176-15,0 4 32 0,-2 0 16 0,2 2 0 16,-1 0 320-16,-1 4 64 0,-1-1 16 0,1 5 0 0,-2-2-400 0,-1 4-80 15,0 0 0-15,-1 0-16 16,0 4-832-16,0-2-176 0,-3 5-16 0,0-1-16 0,2 1-352 0,-2 2-80 16,1 3-16-16,0-1 0 0,0 4-80 0,-2 1-16 15,0 3 0-15,-1 3 0 0,-2 4 0 0,0 1 0 16,-1 3 0-16,-1 1 0 0,-1 0 32 0,0 2 0 16,-1 4 0-16,1 0 0 0,0-2-160 0,0 3 160 15,-1 1-160-15,-1 1 160 0,1 5-160 0,1-4 0 0,2 0 0 0,0-7 0 16,2-2 0-16,2-6 0 15,1-1 0-15,1-5 0 0,0-2 0 0,2-3 0 16,1-1 0-16,1-6 0 0,3 0 0 0,-1-3 0 16,1-1 0-16,-1-1 0 0,0-3-128 0,1-3 128 0,-1-1 0 0,0-1 0 15,1-3 0-15,-1-3 0 0,1 0 128 0,0-4-128 16,0 2 128-16,-1-6-128 16,2 3 0-16,-2 0 128 0,1-1-128 0,-2 3 0 0,0-1 0 15,0 4 0-15,-1 3 0 0,-1-1 128 0,0 5-128 0,-1-2 0 16,1 5 128-16,0-2-128 0,0 1 0 0,1 2 128 15,-1 2 48-15,1-2 0 0,-1 4 0 0,0 0 0 16,1 1 16-16,-1 1 0 0,0 0 0 0,0 1 0 16,0 2-64-16,1 1 0 0,-1 0 0 0,0 2 0 15,1 1-128-15,-1-1 0 0,0 4 144 0,0 3-144 16,0-3 0-16,-1 2 0 0,0 4 0 0,1 2 0 0,-1 1 0 0,1-6 0 16,1-1 0-16,2-2-128 15,0-3 128-15,4 0 0 0,-1-1 0 0,2-3-128 16,2-2 128-16,2-3 0 0,0 1 0 0,-7-5-128 15,0 0 128-15,0 0 0 0,0 0 0 0,51-12 0 0,-51 12 0 16,0 0-128-16,0 0 128 0,70-35 0 16,-70 35 0-16,0 0 0 0,79-38 0 0,-79 38-128 0,63-25 128 0,-63 25 0 15,62-25 0-15,-62 25 0 0,56-23 128 0,-56 23-128 16,0 0 128-16,62-29-128 0,-62 29 128 0,0 0-128 16,0 0 128-16,55-28-128 0,-55 28 0 0,0 0 0 15,0 0 0-15,0 0 0 0,0 0 0 0,49-37-208 16,-49 37 16-16,0 0 16 15,0 0-512-15,0 0-96 0,0 0-32 0,0 0 0 16,0 0-448-16,0 0-80 0</inkml:trace>
  <inkml:trace contextRef="#ctx0" brushRef="#br0" timeOffset="-187521.69">16705 6815 7359 0,'-3'2'656'0,"1"-2"-528"15,0 1-128-15,1 2 0 0,1-3 1456 0,0 1 256 16,-2 2 48-16,-1-1 16 0,1 2 224 0,0-2 48 16,2-1 16-16,3 2 0 0,1-6-784 0,1 2-176 15,-5 1-16-15,0 0-16 0,0 0 368 0,0 0 80 16,0 0 16-16,0 0 0 0,58-8 80 0,-58 8 32 15,0 0 0-15,0 0 0 0,39 18-624 0,-29-12-128 16,3 2-32-16,0 0 0 0,1 1-336 0,-14-9-64 16,33 17-16-16,-33-17 0 0,50 19-160 0,-50-19-32 0,63 12-16 15,-63-12 0-15,78 9-240 0,-78-9 0 0,91 5 0 0,-44-3 0 16,-47-2 0-16,88 0 0 0,-88 0 0 0,88 3 0 16,-88-3 0-16,85 4 0 0,-85-4 0 0,74 3 0 15,-74-3 0-15,68 6 0 0,-68-6 0 0,61 9 0 16,-61-9 0-16,46 6 128 0,-46-6-128 0,0 0 0 15,56 10 0-15,-56-10 0 0,0 0 0 0,42 8 0 16,-42-8 0-16,0 0 0 0,0 0 0 0,55 0 0 16,-55 0-144-16,0 0-32 0,54-5 0 0,-54 5 0 15,0 0-144-15,58-7-16 0,-58 7-16 0,0 0 0 16,52-2-272 0,-52 2-48-16,0 0-16 0,0 0-10832 0,52 4-2160 0</inkml:trace>
  <inkml:trace contextRef="#ctx0" brushRef="#br0" timeOffset="-161973.89">20433 9520 1839 0,'-3'-2'160'0,"1"-2"-160"16,1 2 0-16,-1-1 0 0,1 2 272 0,1 1 32 16,-2-4 0-16,-3-2 0 0,-1-3-304 0,-1 0 160 15,2 0-160-15,2 2 144 0,0 0-144 0,3 1 0 16,1 2 0-16,2 2 0 0,-1-1 0 0,1 2 0 15</inkml:trace>
  <inkml:trace contextRef="#ctx0" brushRef="#br0" timeOffset="-161458.18">19829 9299 3679 0,'-5'-9'160'0,"3"3"32"0,1 2-192 0,-1 1 0 16,2 0 0-16,0 0 0 0,2 3 864 0,-1-3 128 15,1-1 32-15,1-1 0 0,1 4 320 0,-2 1 80 16,3 1 16-16,-3 4 0 0,3 2 496 0,0-1 112 16,2 4 0-16,-1 0 16 0,2-2-336 0,1 2-80 15,2 0-16-15,0-4 0 0,-1 0-464 0,5 2-80 16,-15-8-32-16,42 17 0 0,-42-17-256 0,59 16-48 16,-59-16-16-16,71 14 0 0,-71-14-224 0,83 15-32 15,-83-15-16-15,85 10 0 0,-85-10-32 0,87 9-16 16,-87-9 0-16,76 9 0 0,-76-9-96 0,88 12-32 15,-42-7 0-15,2 4 0 0,3-3-288 0,-4 3 0 16,-4-2 128-16,-43-7-128 0,77 16 0 0,-77-16 0 0,79 19 0 0,-38-7 0 16,-1-2 0-16,1 0 0 0,1-1 0 0,0 1 0 15,0-4 0-15,-42-6 0 0,80 12 144 0,-80-12-144 16,66 8 384-16,-66-8-32 0,66 6 0 0,-66-6 0 16,62 5-112-16,-62-5-32 0,49 3 0 0,-49-3 0 15,51 0-80-15,-51 0-128 0,49 4 176 0,-49-4-176 16,0 0 0-16,53 6 0 0,-53-6 0 0,0 0 0 15,0 0 0-15,0 0 0 0,20 15-240 0,-26-14-17040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27:13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8986 17775 1839 0,'0'0'160'0,"-10"-7"-160"0,10 7 0 0,-7-3 0 16,7 3 688-16,0 0 96 0,-9-3 32 0,9 3 0 16,-16-6-368-16,4 2-64 0,-3 2 0 0,0-1-16 31,1 2-704-31,3 1-144 0,1 0-32 0,3 1 0 0,-1 2 128 0,8-3 32 0,-7 2 0 0,7-2 0 16,0 0 608-16,0 0 112 0,0 0 16 0,0 0 16 15,0 0 160-15,0 0 16 0,0 0 16 0,0 0 0 16,0 0-432-16,19 35-160 0,-19-35 0 0,0 0 144 15</inkml:trace>
  <inkml:trace contextRef="#ctx0" brushRef="#br0" timeOffset="649.69">9784 16637 4607 0,'0'0'400'0,"0"0"-400"16,0 0 0-16,0 0 0 0,0 0 752 0,0 0 64 16,0 0 16-16,0 0 0 0,0 0-320 0,19-22-48 15,-19 22-16-15,0 0 0 16,0 0-880-16,0 0-176 0,0 0-32 0,0 0-16 15,0 0-400-15,0 0-80 0,0 0-16 0,47 3 0 0,-47-3 912 0,0 0 240 16,0 0 0-16,42 9 0 0,-42-9 0 0,0 0 0 0,0 0 0 0</inkml:trace>
  <inkml:trace contextRef="#ctx0" brushRef="#br0" timeOffset="1199.05">10958 13235 23951 0,'0'0'2128'0,"0"0"-1696"0,0 0-432 0,0 0 0 15,0 0 848-15,0 0 96 0,0 0 16 0,0 0 0 16,0 0-960-16,0 0-352 0,35-27 16 0,-18 7 0 16</inkml:trace>
  <inkml:trace contextRef="#ctx0" brushRef="#br0" timeOffset="1782.17">12137 9407 8287 0,'0'0'736'0,"0"0"-592"16,22-16-144-16,-22 16 0 0</inkml:trace>
  <inkml:trace contextRef="#ctx0" brushRef="#br0" timeOffset="8369.53">10383 15246 4543 0,'0'0'0'0,"0"0"144"16,0 0-144-1,0 0 0-15,0 0 0 0,0 0 0 0,0 0 0 0,0 0-144 0,0 0 144 0,0 0 0 16,8-32 320-16,-8 32 144 0,0 0 32 0,0 0 32 15,0 0-192-15,1-25-32 0,-2 21-16 0,0-2 32 16,1 0-320-16,-2 0 0 16,2 2 0-16,0-2 0 0,0 6 0 0,0 0-144 0,-2-11 144 0,1 6 0 15,-1 0 0-15,1 1 0 0,1 4 0 0,0 0 0 16,0-6 0-16,0 3-192 0,0 3 192 0,0 0-160 16,0 0-208-1,0 0-32-15,0 0-16 0,0 0 32 0,0 0 384 0,8-29-160 0,-8 29 160 0,0 0 0 16,0 0-144-16,16-41 144 0,-16 41 0 0,0 0 0 15,0 0-160-15,17-45 160 0,-17 45 0 0,0 0-144 16,12-37 144-16,-12 37 192 0,0 0-32 0,8-32 0 0,-8 32-160 0,0 0 128 16,0 0-128-16,0 0 160 0,7-34-352 0,-7 27-64 15,-1 1 0-15,1 2 0 0,0 4 256 0,0 0-128 16,1-27 128-16,-1 27 0 16,0 0-768-16,0 0-80 0,0 0-16 0,3-28 0 0,-3 28 1328 0,0 0 272 15,1-24 48-15,-1 24 48 0,2-33-288 0,-2 19-48 16,0 14-16-16,0 0 32 0,6-34-320 0,-6 34-48 15,3-29-16-15,-3 29 32 16,0 0-496-16,0 0-112 0,9-38 0 0,-9 38 0 0,0 0 448 0,5-32-128 16,-5 32 128-16,0 0 0 0,4-34 0 0,-4 34-128 15,0 0 128-15,3-26 0 0,-3 26 0 0,0 0 0 16,0 0-144-16,11-40 144 0,-11 40 0 0,0 0 0 16,14-39-128-16,-14 39 128 0,0 0 0 0,15-38 0 0,-15 38-128 15,0 0 128-15,14-35 0 0,-14 35 0 0,0 0-128 0,13-38 128 16,-13 38 0-16</inkml:trace>
  <inkml:trace contextRef="#ctx0" brushRef="#br0" timeOffset="18528.3">16653 2844 17503 0,'0'0'1552'15,"8"-10"-1232"-15,-8 10-320 0,9-9 0 16,-9 9 1312-16,9-6 208 0,-1-4 32 0,6-4 16 16,3-4-224-16,3-3-64 0,2 1 0 0,-2 2 0 15,0-1-896-15,0 3-192 0,-2 0-48 0,-1 1 0 16,2 2 64-16,0-2 16 0,-1 1 0 0,1 2 0 16,-2 0 1120-16,1-1 208 0,2 3 48 0,1 0 16 15,0 1-1984-15,2 0-400 0,1 1-64 0,1 2-32 16,2 0 656-16,0 0 208 0,3 1 0 0,1 0-160 15,0-1-144-15,2 0-16 0,-1-1-16 0,4 1 0 0,3 0 48 0,1 0 16 16,5 0 0-16,2 2 0 0,4 0 272 0,2 2 144 16,0 2-16-16,-2-3 0 0,-6 2 304 0,0 1 48 15,0-2 16-15,1 4 0 0,6-1-176 0,5 4-16 16,6 3-16-16,2-2 0 0,-3 3-96 0,-2-5-32 16,-3 3 0-16,6-1 0 0,5 3-160 0,4-2 0 15,4 4 0-15,2-1 0 0,-1-1 0 0,-2 1-144 16,0-4 144-16,4 4-208 0,6-1-112 0,0 0-32 15,-7-3 0-15,3 4 0 0,5-4 224 0,8 2 128 16,4 0-160-16,0-1 160 0,-3 0 0 0,0-1 0 16,3 3 0-16,1-3 0 0,2 0 0 0,-2 2 0 15,1 0 0-15,-1-1 0 0,2-1 400 0,0 1 32 16,-1 2 0-16,0 1 0 0,1-2-16 0,3 2 0 0,5-2 0 16,-1 0 0-16,-2 1-160 0,3 1-16 0,5-4-16 15,1 1 0-15,1 2-224 0,4 1 0 0,2-4 0 0,2 0 0 16,2-2 0-16,1 0 0 0,6 1 0 0,0-5 0 15,-3 0 0-15,5-3 0 0,3 0-160 0,1-4 160 16,-7 1 0-16,8 0 0 0,4-4 0 0,1 1 0 16,-4 0 336-16,-2-1 48 0,2 0 16 0,1 1 0 15,1-1 240-15,4-2 64 0,2 2 0 0,3 0 0 16,1-2-368-16,2 3-64 0,-3 2-16 0,-1 0 0 16,0 1-256-16,2 0 0 0,3 2 0 0,-3 2 0 15,-11-2 0-15,4 4 0 0,6 0 0 0,-3 0-144 16,-10 4-192-16,-3-3-48 0,0 4 0 0,-1 1 0 15,2 4-208-15,-3 3-48 0,-3-1-16 0,-7 4 0 16,-9 3-800-16,-5 0-144 0,-4 6-48 0,-6 1-12752 16</inkml:trace>
  <inkml:trace contextRef="#ctx0" brushRef="#br0" timeOffset="37254.18">8870 17964 1839 0,'0'0'160'0,"0"0"-160"0,0 0 0 0,0 0 0 15,0 0 704-15,-3 6 96 0,3-6 32 0,0 0 0 16,0 0 448-16,0 0 112 0,0 0 16 0,0 0 0 16,0 0-1120-16,0 0-288 0,0 0 0 0,0 0 0 15,0 0-1168-15,0 0-336 0,0 0-64 0,0 0-16 16,0 0 1248-16,49-18 336 0,-49 18 0 0,22-25 0 15,-22 25-128-15</inkml:trace>
  <inkml:trace contextRef="#ctx0" brushRef="#br0" timeOffset="37768.16">9972 16409 17503 0,'0'0'1552'0,"0"0"-1232"16,0 0-320-16,0 0 0 0,0 0 1344 0,0 0 224 15,0 0 32-15,0 0 16 0,0 0-656 0,0 0-144 16,0 0-32-16,0 0 0 15,0 0-1696-15,0 0-352 0,0 0-64 0,0 0-16 0</inkml:trace>
  <inkml:trace contextRef="#ctx0" brushRef="#br0" timeOffset="38319.62">11314 12851 23951 0,'0'0'2128'0,"0"0"-1696"0,0 0-432 0,0 0 0 16,0 0 768-16,0 0 80 0,0 0 16 15,0 0 0 1,13-23-1424-16,-13 23-272 0,5-20-64 0,-4 4-16 0,-1-2 656 0</inkml:trace>
  <inkml:trace contextRef="#ctx0" brushRef="#br0" timeOffset="47712.61">10108 15638 1839 0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15:30:07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3952 9327 18431 0,'4'7'1632'0,"-2"-1"-1312"0,-1-2-320 0,1-1 0 0,-2 0 1152 0,1 0 176 16,1 6 16-16,1 2 16 0,2 7 160 0,-1-2 16 16,-2 2 16-16,-1 2 0 0,0-1-1328 0,-1-2-224 15,0 0-128-15,-2-3 128 16,1-4-1088-16,-2-2-112 0,2-8-16 0,0 0-10240 15</inkml:trace>
  <inkml:trace contextRef="#ctx0" brushRef="#br0" timeOffset="801.26">3984 9319 8287 0,'5'0'368'0,"-2"0"80"0,0 0-448 0,1 0 0 16,0 2 0-16,-1-2 0 0,4 0 2064 0,3 4 336 0,-10-4 64 15,37 10 16-15,-13-1 144 0,-24-9 16 0,44 13 16 0,-44-13 0 16,39 13-1424-16,-39-13-272 0,41 12-64 0,-41-12-16 16,44 6-640-16,-44-6-240 0,44 3 176 0,-44-3-176 15,49 6 0-15,-49-6 0 0,57 10 0 0,-57-10 0 16,62 6-176-16,-62-6 176 0,64 6-160 0,-64-6 160 16,68 1-128-16,-68-1 128 0,68-3 0 0,-68 3-144 15,72-10 144-15,-72 10 0 0,72-16-144 0,-72 16 144 16,80-21 0-16,-80 21-144 0,88-23 144 0,-88 23 0 15,93-20-128-15,-93 20 128 0,89-18 0 0,-89 18 0 16,84-12-144-16,-84 12 144 0,74-10 0 0,-74 10-144 16,70-3 144-16,-70 3-128 0,70 3 128 0,-70-3-128 0,70 12 128 15,-35-5-192-15,1 2 192 0,-3 1-192 0,-1-1 192 16,-32-9 0-16,64 13-144 0,-64-13 144 0,62 10 0 16,-62-10 0-16,60 11 0 0,-60-11 0 0,63 8 0 0,-63-8 0 15,65 3 0-15,-65-3 0 0,69 3 0 0,-69-3 0 16,72-4 0-16,-72 4 0 0,68-6 0 0,-68 6 0 15,63-10 0-15,-63 10 0 0,56-9 0 0,-56 9 0 16,58-9 0-16,-58 9 0 0,58-9 0 0,-58 9 0 16,53-4 192-16,-53 4-64 0,47 0 80 0,-47 0 16 15,0 0 0-15,58 0 0 0,-58 0-32 0,0 0 0 16,51 3 0-16,-51-3 0 0,0 0-48 0,0 0-16 16,56-9 0-16,-56 9 0 0,0 0-128 0,0 0 0 15,52-19 144-15,-52 19-144 0,0 0 160 0,0 0-32 16,53-18-128-16,-53 18 192 0,0 0 224 0,0 0 32 0,54-11 16 0,-54 11 0 15,0 0 176-15,0 0 48 16,51 0 0-16,-51 0 0 0,0 0-256 0,36 11-48 0,-24-5-16 0,-2 3 0 16,1-3-208-16,-1 0-32 0,0 0-128 0,0 0 192 15,0 2-192-15,0 1 0 0,0-3 0 0,1 0 0 16,0 1 176-16,1 2-16 0,2-3 0 0,-2 4 0 16,1-4 224-16,1 0 32 0,-14-6 16 0,31 14 0 15,-31-14-64-15,30 10-16 0,-30-10 0 0,26 9 0 16,-15-6-176-16,0 2-48 0,-11-5 0 0,0 0 0 15,0 0-128-15,35 6 0 0,-29-6 0 0,0 2 128 16,2 0-128-16,-2-2 0 0,0 0 144 0,-6 0-144 16,0 0 0-16,0 0 128 0,43 0-128 0,-43 0 0 15,0 0 0-15,45-4 0 0,-45 4 0 0,0 0 0 16,58-8 0-16,-58 8 0 0,0 0 0 0,57-6 128 0,-57 6-128 0,0 0 0 16,58-8 0-16,-58 8 0 15,0 0 0-15,48-1 0 0,-48 1 0 0,0 0 0 0,36 5 0 0,-27-1 0 16,-2-2 0-16,-1 2 0 0,2-1 0 0,-2 0 0 15,0-1 0-15,0-2 0 0,2 4 0 0,-2-3 0 16,-6-1 0-16,0 0 0 0,0 0 0 0,0 0 0 16,0 0 0-16,0 0 0 15,0 0-512-15,0 0-32 0,0 0 0 0,0 0-17216 16</inkml:trace>
  <inkml:trace contextRef="#ctx0" brushRef="#br0" timeOffset="1034.35">7706 9209 5519 0,'0'8'496'0,"0"-4"-496"0,1 1 0 0,-1 0 0 16,0-3 2752-16,2 1 448 0,-1 1 80 0,0 8 32 16,2 4 896-16,-2 9 176 0,0 7 32 0,-2 3 16 15,0-1-2400-15,-3 2-496 0,-1 4-80 0,0-2-32 16,-1 0-1040-16,-2 3-224 0,3-3-32 0,-1 0-128 15,-1-6 0-15,-1-4 0 0,2 3 0 0,0-1-144 16,0 1-688-16,1-5-128 16</inkml:trace>
  <inkml:trace contextRef="#ctx0" brushRef="#br0" timeOffset="20195.77">13723 7172 3743 0,'-1'-4'320'0,"1"2"-320"15,0 2 0-15,0 0 0 0,0 0 0 0,0 0 128 16,0 0-128-16,0-3 0 0,0 2 0 0,0 1 0 16,0-2 0-16,0-1 0 0,1 2 0 0,-1-3 0 15,-1 2 1664-15,0-2 336 0,0 2 64 0,-1 2 32 16,0 0-304-16,-2 0-64 0,0 2-16 0,-2-1 16 15,0 4-544-15,-3 3-96 0,1 0-32 0,-3 5 16 0,-2 0-528 0,-2 2-96 16,-1 3-32-16,0 3 16 16,-1 1-432-16,-2 0 0 0,2 3 0 0,-3 1 0 0,3-2 0 0,-2 2 0 15,1 0 0-15,-1 2 0 0,3-2 0 0,0-2 0 16,0 2 0-16,0-1 0 0,2-5 0 0,2-2 0 16,2-3 0-16,2-5 0 0,1-4 128 0,2-2-128 15,3-2 0-15,1-2 0 0,-1-2 0 0,2-2 0 16,0-2 0-16,0-3 0 0,2 2 320 0,-1-2-16 15,1-3 0-15,1-2 16 0,1-2-128 0,-1-1 0 16,1 0-16-16,0-2 16 0,1 1-192 0,-2-1 160 16,1 5-160-16,-1 2 160 0,-2 2-160 0,0 2 128 15,0 1-128-15,-1 4 128 0,-1-1 176 0,1 4 16 16,0 0 16-16,-2 1 0 0,0 4 736 0,-1 0 144 16,-2 4 16-16,0 1 16 0,-1 4-624 0,-1-1-128 0,0 3-32 15,-1 2 0-15,-1 2-304 0,0 0-160 0,3-3 160 16,0-1-160-16,-1 2 192 0,2-3-64 0,3-3-128 0,2-2 192 15,1-2 48-15,2-1 0 0,2-4 0 0,1-3 0 16,1 0-240-16,-7 0 0 0,0 0 0 0,0 0 0 16,0 0 128-16,0 0 0 0,65-31-128 0,-65 31 192 15,0 0-192-15,51-28 0 0,-51 28 0 0,0 0 0 16,71-41-512 0,-71 41-208-16</inkml:trace>
  <inkml:trace contextRef="#ctx0" brushRef="#br0" timeOffset="20832.58">13958 6546 23039 0,'-1'0'2048'0,"1"0"-1648"16,0 0-400-16,0 0 0 0,0 0 1984 0,1 0 304 15,0 3 64-15,2-3 16 0,-3 0-560 0,0 0-96 16,0 0-32-16,0 0 0 0,0 0-768 0,60-3-144 15,-60 3-48-15,0 0 0 0,0 0-320 0,69-13-64 16,-69 13-16-16,0 0 0 0,54-6-64 0,-54 6-32 16,0 0 0-16,0 0 0 0,52 6-224 0,-52-6 144 15,0 0-144-15,0 0 128 0,39 16-128 0,-39-16 0 16,0 0 0-16,0 0 0 16,0 0-672-16,0 0-112 0</inkml:trace>
  <inkml:trace contextRef="#ctx0" brushRef="#br0" timeOffset="21614.91">14476 6697 15599 0,'0'1'688'0,"0"2"144"0,-1-1-656 0,1 0-176 16,0 0 0-16,0-2 0 0,0 0 1824 0,0 1 336 15,0 2 64-15,0-1 16 0,0 2 320 0,1-2 80 16,2-2 16-16,-1 0 0 0,2-2-1168 0,0 0-224 15,-2-2-48-15,-2 4-16 0,0 0-256 0,0 0-48 16,0 0-16-16,0 0 0 0,26-41-416 0,-26 41-80 16,0 0 0-16,0 0-16 0,19-38-128 0,-19 38-32 15,0 0 0-15,12-32 0 0,-12 32-208 0,0 0 176 16,0 0-176-16,15-39 160 0,-15 39-160 0,0 0 0 16,0 0 0-16,15-37 128 0,-15 37-128 0,0 0 0 15,0 0 0-15,0 0 0 0,0 0 0 0,0 0 0 0,0 0 0 0,0 0 0 16,0 0 144-16,0 0-144 0,0 0 160 15,0 0-160-15,0 0 160 0,0 0-160 0,0 0 160 0,0 0-160 16,0 0 144-16,0 3-144 0,-3 6 128 0,1-1-128 16,1 1 0-16,1-1 0 0,-2 0 0 0,2 0 0 15,0 2 0-15,0 0 0 0,2 2 0 0,-1-3 0 16,1 2 0-16,2 0 0 0,1-3 0 0,0-2 0 16,1 0 0-16,-6-6 0 0,0 0 0 0,0 0 0 15,0 0 0-15,0 0 0 0,51-7 0 0,-51 7 0 16,0 0 0-16,0 0-176 0,43-27 176 0,-43 27-128 15,0 0-80-15,0 0-16 0,0 0 0 0,41-45 0 16,-41 45 224-16,0 0-176 0,0 0 176 0,0 0-160 16,23-42 160-16,-23 42 0 0,0 0 0 0,8-28-128 15,-8 28 128-15,0 0 0 0,3-25 0 0,-1 15 0 16,-2 1 0-16,0-1 0 0,0 2 0 0,-2 0 0 0,2 2 0 0,-1 0 0 16,0 0 0-16,1 2 0 0,-1 2 256 0,-2 2-32 15,2 2 0-15,0-1 0 0,0 2 128 0,-2 3 32 16,2-2 0-16,-2 2 0 0,2 0-160 0,-1 3-32 15,2-2 0-15,-2 2 0 0,2 1-16 0,0 2-16 16,0-2 0-16,0 2 0 0,2 1-160 0,-1 3 160 16,1-4-160-16,2 0 160 0,0 2-160 0,-1 0 0 15,1-2 0-15,1 0 128 0,-1 1-128 0,1-1 0 16,-2 0 0-16,1-2 0 0,1-1 0 0,-2-3 0 16,0 2 0-16,0-2 0 0,-1-3-304 0,0 2 16 15,-1-1 0-15,1 0 0 16,-1-4-464-16,1 0-80 0,0 0-32 0,-1 0-18400 0</inkml:trace>
  <inkml:trace contextRef="#ctx0" brushRef="#br0" timeOffset="22731.03">14104 7251 8287 0,'-12'3'736'0,"6"0"-592"0,1 0-144 0,1-2 0 16,1-1 1072-16,1 0 176 0,1-1 32 0,-3 1 16 15,0 0 1600-15,-1 0 320 0,0 0 64 0,2 0 16 16,0 0-320-16,2 0-64 0,2 0-16 0,2-3 0 16,0 1-1296-16,2 1-256 0,-5 1-48 0,0 0-16 15,0 0-608-15,0 0-128 0,57-5-32 0,-57 5 0 16,0 0-144-16,63 2-48 0,-63-2 0 0,53 9 0 16,-53-9-128-16,64 10-16 0,-64-10-16 0,71 12 0 0,-71-12-160 0,81 14 0 15,-81-14 0-15,91 10 0 0,-43-8 0 16,-48-2 0-16,96 0 0 0,-96 0 0 0,86-2 0 0,-86 2 0 15,82-4 0-15,-82 4 0 0,70-4 0 0,-70 4 0 16,66 0 0-16,-66 0 0 0,62 1 0 0,-62-1 0 16,55-4 0-16,-55 4 0 0,48 7 0 0,-48-7 0 15,44 9 0-15,-44-9 0 0,0 0 0 0,64-25 0 16,-64 25 0-16,0 0 0 0,58 0-192 0,-58 0-32 16,0 0 0-16,52-22 0 15,-52 22-288-15,0 0-48 0,0 0-16 0,50-33 0 16,-50 33-1344-16,0 0-288 0</inkml:trace>
  <inkml:trace contextRef="#ctx0" brushRef="#br0" timeOffset="23313.11">14678 7640 8287 0,'1'-3'736'15,"-1"3"-592"-15,0-2-144 0,0 2 0 0,0-2 3488 0,-1 2 672 16,0-2 128-16,-1-2 16 0,0 0-528 15,-2 0-128-15,0 0 0 0,1 0-16 0,-2-2-2144 0,1 2-416 16,-1 2-96-16,0-2-16 0,0 2-592 0,0-1-128 16,0 2-32-16,-1 1 0 0,0 4-32 0,0-2-16 15,0 2 0-15,-2 2 0 0,2 1-16 0,0 2 0 16,0 3 0-16,0 1 0 0,-1 0-144 0,2 2 128 16,3 2-128-16,-1 1 128 0,2-2-128 0,2 0 0 15,2-4 0-15,1 1 0 0,1-3 0 0,2-4 0 16,2 1 0-16,-9-7 0 0,0 0 0 0,0 0 0 15,55 3 0-15,-55-3 0 0,0 0 0 0,51-23 0 16,-51 23-144-16,0 0 144 0,0 0 0 0,46-37-160 16,-46 37 160-16,0 0-128 0,0 0 128 0,24-38-160 0,-21 28 160 0,-1 0-160 15,-2 1 160-15,0 0 0 0,-1 2 0 0,-1-2 0 16,-1-1 0-16,0 1 224 0,-1 3-48 0,0-3-16 16,0 4 96-16,2-1 32 0,-1 1 0 0,2 1 0 15,1 2-64-15,1 1-16 0,1-2 0 0,1 1 0 16,1 0-80-16,2 2-128 0,-6 0 176 0,0 0-176 15,0 0 176-15,0 0-176 0,47 2 160 0,-47-2-160 16,0 0 0-16,0 0 128 0,49 6-128 0,-49-6 0 16,0 0 0-16,51 5 0 0,-51-5 0 0,0 0 0 15,65 0-400-15,-65 0-32 16,0 0 0-16,67-5 0 0,-67 5-880 0,0 0-176 0</inkml:trace>
  <inkml:trace contextRef="#ctx0" brushRef="#br0" timeOffset="44429.64">31970 7363 4191 0,'-20'-8'384'0,"8"3"-384"16,2 1 0-16,2 3 0 0,5-1 0 0,-1 2 0 16,0-3 0-16,-3 2 0 0,-6 1 0 0,-4-2 0 15,-4-1 0-15,-4 2 0 0,-1 1-144 0</inkml:trace>
  <inkml:trace contextRef="#ctx0" brushRef="#br0" timeOffset="44511.28">31582 7374 4031 0,'-25'11'176'0,"14"-5"32"0,4-1-208 0,5-4 0 0,1 2 0 0,-3-1 0 0,0 2 0 0,-3 3 0 15,-7 11 0-15,-2 4 0 0,-4 1-144 0</inkml:trace>
  <inkml:trace contextRef="#ctx0" brushRef="#br0" timeOffset="45467.09">31212 7653 5519 0,'0'0'496'0,"0"0"-496"15,0 0 0-15,0 0 0 0,0 0 1424 0,0 0 192 0,0 0 48 0,0 0 0 16,0 0 832-16,0 0 160 16,0 0 32-16,0 0 16 0,0 0-704 0,0 0-144 0,0 0-16 0,0 0-16 15,29-30-352-15,-29 30-64 0,7-24 0 0,-7 24-16 16,6-32-384-16,-6 32-80 0,5-35-16 0,-3 16 0 16,2-3-400-16,-2 1-96 0,1 1-16 0,-1 1 0 15,2-2-160-15,0 1-48 0,-4 20 0 0,8-37 0 16,-8 37-16-16,10-36-16 0,-10 36 0 0,10-29 0 15,-10 29-16-15,6-24 0 0,-6 24 0 0,0 0 0 16,5-26 96-16,-5 26 16 0,0 0 0 0,0 0 0 16,2-18-80-16,-4 17-16 0,2 1 0 0,0 0 0 15,0 0-160-15,0 0 192 0,0 0-192 0,0 0 192 16,0 0-192-16,0 0 0 0,0 0 0 0,0 0 128 16,0 0-128-16,0 0 0 0,57 10 0 0,-57-10 0 15,0 0 0-15,48 9 0 0,-48-9 0 0,0 0 0 0,62 10 0 16,-62-10 0-16,0 0 0 0,74 6 0 0,-74-6-208 15,69 0 80-15,-69 0 128 0,75-5-208 0,-75 5 80 0,77-4 128 16,-77 4-208-16,68-4 80 0,-68 4 128 0,59-6 0 16,-59 6 0-16,56-2 0 0,-56 2 0 0,0 0 0 15,64-2 0-15,-64 2 0 0,0 0 0 0,0 0 0 16,54 7 0-16,-54-7 0 0,0 0 0 0,0 0 0 0,0 0 0 0,40 16 128 16,-40-16 0-16,0 0 16 15,0 0 0-15,0 0 0 0,0 0-144 0,0 0 0 16,0 0 0-16,21 19 128 0,-21-19-128 0,0 0 0 0,0 0 0 15,0 0 0-15,0 0 0 0,0 0 0 16,0 0 0-16,0 0 0 0,0 0 0 0,0 0 0 0,12 22 0 0,-14-19 0 16,-1 1 0-16,-2 0 0 0,-1 2 0 15,0 2 0-15,0-1 0 0,-2 3 128 16,1-1-128-16,-2 1 0 0,2 1 0 0,1 2 0 0,-2 0 128 0,3 0-128 16,0-1-208-16,3-2-80 0,-1 0-16 0,3-1-17776 15</inkml:trace>
  <inkml:trace contextRef="#ctx0" brushRef="#br0" timeOffset="48333.56">27632 6760 6447 0,'1'-6'576'15,"-1"-3"-576"-15,1 3 0 0,1 0 0 16,-2 2 160-16,1-2-160 0,-1 6 128 0,0 0-128 0,6-48 1024 0,-6 48 128 16,9-57 32-16,-9 57 0 0,6-49 560 15,-6 49 112-15,6-41 32 0,-6 41 0 0,5-30 752 0,-5 19 160 16,0 11 16-16,0 0 16 0,0-23-208 0,-1 20-32 16,-2-1-16-16,1 4 0 0,-1 0-1168 0,0 2-224 15,-1 3-48-15,-1 2-16 0,1 4-544 0,-1 3-96 16,0 2-32-16,-1 5 0 0,-1 5-192 0,1 0-64 15,-2 5 0-15,0 3 0 0,-2 5 32 0,1 1 0 16,-1 5 0-16,0 2 0 0,0 0-224 0,2-3 144 16,0 5-144-16,2 0 128 0,2-3-128 0,2-2 0 15,2 0 0-15,1-7 0 0,3-1-160 0,1-5-16 16,0-3 0-16,-2-5 0 16,2 0-272-16,-1-5-48 0,-1-2-16 0,-1-3 0 0,1-5 192 0,-2-1 48 0,0-4 0 0,-1 0 0 15,0-6 272-15,-1 0-192 0,0-4 192 0,-3-5-160 16,0-2 160-16,-1 0 0 0,-1-6 0 0,0-1 0 15,0-2 128-15,-1-1-128 0,0-5 128 0,-2 1-128 16,2-1 0-16,0 6 128 0,-1 4-128 0,2 3 0 16,1 4 0-16,1 2 0 0,2 4 0 0,-2 2 128 15,3 4 64-15,-2 4 32 0,2 0 0 0,-1 2 0 16,-1 4 48-16,2 2 16 0,-2 0 0 0,1 7 0 16,1-2-288-16,0 2 0 0,-1 2 0 0,1-4 0 15,1 4 0-15,1-5 0 0,2 3 0 0,2-6 0 16,0 2 0-16,2-5 0 0,3-1 0 0,0-6 0 15,-3 1 0-15,4-1 0 0,-11-3-128 0,0 0 128 0,56-10 0 16,-56 10 0-16,53-22 0 0,-53 22 0 0,60-31 0 0,-60 31 0 16,56-35 0-16,-56 35 0 0,50-32 128 0,-50 32-128 15,0 0 0-15,51-41 0 0,-51 41 0 0,0 0 0 16,0 0 0-16,42-43 0 16,-42 43-592-16,0 0-32 0,0 0 0 15</inkml:trace>
  <inkml:trace contextRef="#ctx0" brushRef="#br0" timeOffset="49252.03">27683 5405 15663 0,'-3'0'1392'15,"1"-2"-1120"-15,-1 2-272 0,1 0 0 0,1 0 1840 0,-2 0 304 0,1 2 64 0,-3-2 16 16,-2 2 768-16,0-2 144 0,1 4 48 0,1-1 0 16,1 0-1392-16,2 1-256 0,2 2-64 0,0 0-16 15,2 1-720-15,2-1-144 0,-4-6-16 0,12 16-16 16,-12-16-128-16,18 12-32 0,-18-12 0 0,0 0 0 16,42 19-160-16,-42-19-48 0,0 0 0 0,57 6 0 15,-57-6-192-15,0 0 0 0,56-2 0 0,-56 2 0 16,0 0 0-16,51-10 0 0,-51 10 0 0,0 0 0 15,0 0-384-15,0 0 48 0,50-25 0 0,-50 25 0 16,0 0-32-16,0 0 0 0,7-35 0 0,-7 35 0 16,-7-24 368-16,0 10-144 0,0 2 144 0,-3-2 0 15,0-1 0-15,-2-1 0 0,-1 0 0 0,1 0 0 0,-2-3 0 0,0 3 0 16,-1 0 128-16,0-1-128 0,-1 3 128 0,0-2 0 16,2 1-128-16,-1 2 192 0,3 0 0 0,1 1-16 15,0 0 0-15,1 2 0 0,2-3-176 0,2 4 0 16,6 9 0-16,-5-23 0 0,5 23 144 0,0 0-144 15,0 0 160-15,0 0-160 0,0 0 352 0,31-38-32 16,-31 38 0-16,0 0 0 0,0 0-48 0,60-12-16 16,-60 12 0-16,0 0 0 0,49-4-96 0,-49 4-32 15,0 0 0-15,46 4 0 0,-46-4-128 0,0 0 128 16,49 3-128-16,-49-3 128 0,0 0-128 0,50 0 0 16,-50 0 144-16,0 0-144 0,0 0 0 0,50 0 0 15,-50 0 0-15,0 0-192 16,0 0-480-16,0 0-96 0,54-8-32 0,-54 8 0 15,0 0-544-15,0 0-128 0,0 0 0 0,0 0-16192 0</inkml:trace>
  <inkml:trace contextRef="#ctx0" brushRef="#br0" timeOffset="49634.07">28430 5111 26719 0,'0'0'1184'0,"0"0"240"0,-7-10-1136 0,7 10-288 15,0 0 0-15,0 0 0 0,0 0 2304 0,0 0 384 16,-5-3 96-16,5 3 16 0,0 0-1072 0,-3-2-192 16,3 2-64-16,0 0 0 0,0 0-800 0,0 0-160 15,0 0-48-15,0 0 0 0,45 5-144 0,-45-5-16 16,0 0-16-16,0 0 0 0,47-5-160 0,-47 5-128 16,0 0 144-16,0 0-144 0,54-4 0 0,-54 4 0 15,0 0 0-15,0 0 0 16,44 0-800-16,-44 0-48 0,0 0-16 0,0 0-18208 0</inkml:trace>
  <inkml:trace contextRef="#ctx0" brushRef="#br0" timeOffset="50182.54">28767 5322 13823 0,'0'0'1216'0,"0"0"-960"0,0 0-256 0,0 0 0 16,0 0 2912-16,0 0 544 0,0 0 96 0,0 0 32 15,0 0 80-15,0 0 32 0,0 0 0 0,50-18 0 16,-50 18-2432-16,0 0-496 0,0 0-80 0,34-47-32 0,-34 47-208 0,0 0-64 16,21-42 0-16,-21 42 0 0,0 0-128 0,14-41-48 15,-14 41 0-15,0 0 0 0,0 0-208 0,11-41 176 16,-11 41-176-16,0 0 160 0,0 0-160 0,0 0 0 15,0 0 0-15,0 0 0 0,0 0 0 0,0 0 0 16,0 0 0-16,0 0 0 0,0 0 0 0,0 0 160 16,0 0-160-16,11 20 160 0,-10-9-160 0,-1 0 160 15,0 4-160-15,2-3 160 0,0 1-160 0,-1 0 0 16,3 0 0-16,0-5 0 0,1 2 0 0,-5-10 0 16,13 14 0-16,-13-14 0 0,0 0 0 0,0 0 0 15,35 8 0-15,-35-8 0 0,0 0 0 0,0 0-176 16,0 0 176-16,0 0-128 0,51-28 128 0,-51 28-128 15,0 0 128-15,0 0-128 0,23-45-32 0,-23 45 0 16,0 0 0-16,0 0 0 0,12-44-16 0,-12 44 0 0,0 0 0 16,5-35 0-16,-5 35 176 0,0 0 0 0,2-37-144 0,-2 37 144 15,0 0 0-15,0 0 0 0,0 0 0 0,0 0 0 16,0 0 0-16,5-32 160 0,-5 32-16 0,1 4 0 0,-1-4 192 0,1 8 48 16,-1 2 0-16,0-2 0 15,0 3-48-15,0 2 0 0,-1 2 0 0,1-1 0 16,0-2-128-16,-1 4-16 0,2-1-16 0,-1 1 0 15,1 0-176-15,0 0 0 0,2 3 0 0,-1-3 0 16,1-2-160-16,-1 3-112 0,2-1-32 0,-2-2 0 16,0 0-416-1,0 2-96-15,1-3-16 0,-3-1 0 0,1 2-192 16,-2-6-64-16,-1 0 0 0,0-2-16992 0</inkml:trace>
  <inkml:trace contextRef="#ctx0" brushRef="#br0" timeOffset="50666.04">27923 5535 911 0,'-5'2'0'0,"1"2"0"16,1-2 0-16,1 0 0 0,-1 0 1824 0,3-2 288 0,-1 0 48 0,0 3 16 15,-1-2 736-15,-1 1 160 0,-1 1 16 0,2 1 16 16,2-4-208-16,0 3-32 0,0-3-16 0,0 0 0 16,0 0-304-16,0 0-64 0,0 0-16 0,48 3 0 15,-48-3-1136-15,0 0-240 0,47 0-32 0,-47 0-16 16,0 0-320-16,57-5-64 0,-57 5-16 0,56-5 0 15,-56 5-192-15,68-9-32 0,-68 9-16 0,85-10 0 16,-85 10-64-16,87-12-16 0,-38 6 0 0,2 0 0 16,-2-1-112-16,8 0-16 0,6 1-16 0,1 0 0 15,-1 1-48-15,-4 1 0 0,-6 0 0 0,-3 1 0 16,-3 0-128-16,-2 3 128 0,-45 0-128 0,70 0 128 16,-70 0-128-16,60 3 0 0,-60-3 0 0,53 3 0 15,-53-3 0-15,44 1 0 0,-44-1 0 0,0 0 0 0,60-4-176 0,-60 4 48 16,0 0 0-16,46-12 0 15,-46 12-480-15,0 0-96 0,0 0 0 0,0 0-16 16,43-23-48-16,-43 23 0 0,0 0 0 0,0 0 0 16,0 0-128-16,2-31-48 0,-2 31 0 0,-12-12-17264 15</inkml:trace>
  <inkml:trace contextRef="#ctx0" brushRef="#br0" timeOffset="51266.69">28736 5854 5519 0,'-1'0'496'0,"0"0"-496"0,0 0 0 0,-1 0 0 15,2 0 4048-15,0 0 720 0,-5-3 144 0,2 2 16 16,-4 1-576-16,0 0-112 0,0 0-16 0,-1-2-16 16,2 2-2592-16,-1 0-512 0,0 0-96 0,2 0-32 15,-1 0-464-15,1 0-80 0,-1 2-32 0,1-1 0 16,0 4-64-16,2-3-16 0,-2 3 0 0,0-2 0 0,1 3-48 0,1 1-16 16,0-1 0-16,-1 1 0 0,3 2-128 0,-2-2-128 15,3 4 192-15,0-1-192 0,2 0 0 0,0-1 0 16,3-2 0-16,1 2 0 0,-6-9 0 0,20 12 0 15,-20-12 0-15,0 0 0 0,43 10-224 0,-43-10 48 16,0 0 16-16,48-2 0 0,-48 2 160 0,0 0-208 16,0 0 80-16,50-29 128 0,-50 29-208 0,0 0 80 15,0 0 128-15,27-38-208 0,-27 38 208 0,0 0-144 16,0 0 144-16,9-47-128 0,-9 47 128 0,0 0 0 16,-4-36 0-16,4 36 0 0,-7-25 0 0,7 25 0 15,-9-22 0-15,9 22 0 0,-9-21 0 0,9 21 144 16,-8-16-144-16,8 16 160 0,-7-10-32 0,7 10-128 15,0 0 192-15,0 0-64 0,0 0 112 0,0 0 16 16,0 0 0-16,0 0 0 0,0 0 64 0,0 0 0 16,0 0 16-16,0 0 0 0,47-4 80 0,-47 4 16 0,0 0 0 15,38 7 0-15,-38-7-80 0,0 0-16 0,47 3 0 0,-47-3 0 16,0 0-80-16,47 6-32 0,-47-6 0 0,0 0 0 16,43 7-224-16,-43-7 144 0,0 0-144 0,0 0 128 15,41 6-128-15,-41-6 0 0,0 0 0 0,0 0 0 31,0 0-384-31,0 0-64 0,0 0-16 0,0 0 0 16,47-10-864-16,-47 10-160 0,0 0-48 0,0 0-18688 0</inkml:trace>
  <inkml:trace contextRef="#ctx0" brushRef="#br0" timeOffset="52016.1">28353 5506 1839 0,'-1'9'0'0,"-1"-5"160"0,1 2-160 0,1-6 0 15,-1 4 0-15,1-4 0 0,0 0 864 0,0 0 144 0,0 8 16 0,0-8 16 16,0 10 400-16,0-10 80 0,-1 6 16 0,1-6 0 16,0 0-256-16,-2 7-32 0,2-7-16 0,0 0 0 15,0 0 160-15,0 0 16 0,0 0 16 0,-7-4 0 16,7 4 112-16,-7 0 32 0,3-3 0 0,0 3 0 15,-1 0 144-15,0 0 16 0,0 0 16 0,0 0 0 16,0 0-432-16,1 0-96 0,-1-2 0 0,-2 2-16 16,2-1-496-16,1-2-112 0,0 3-16 0,-1-2 0 15,5 2-224-15,-9-4-48 0,3 0-16 0,0 2 0 16,0 2-96-16,-1-4 0 0,0 4-16 0,0-2 0 16,-2 0-176-16,-1 2 192 0,0 2-192 0,0 0 192 15,-1-2-32-15,1 4 0 0,0-2 0 0,0 0 0 16,1 2-160-16,-1 0 0 0,1 2 0 0,0-3 128 0,1 1-128 0,0-1 0 15,1 1 0-15,2 1 0 0,-1-1 0 0,1-2 0 16,1-2 0-16,-1 1 0 0,1 2 0 0,1-3 0 16,-1 0 0-16,0 0 0 0,1 0 0 0,-1 0 0 15,0-3 128-15,-1 2-128 0,0 1 0 0,-1-2 0 16,0 2 144-16,0 0-144 0,0 0 128 0,-1-3-128 16,1 2 128-16,0 1-128 0,1 0 0 0,1 0 128 15,-1 1-128-15,2-1 0 0,-1 0 0 0,0 0 0 16,4 0 0-16,-6 0 0 0,6 0 0 0,-5 0 0 15,5 0 0-15,-6-1 128 0,6 1-128 0,-6-3 0 16,6 3 0-16,-9-3 0 0,4 3 0 0,-2-3 0 16,-1 3 128-16,1-2-128 0,-2 1 128 0,1 1-128 15,-2 0 160-15,1-3-160 0,-1 3 128 0,0 3-128 16,0-3 0-16,1 1 0 0,0 1 0 0,0 1 128 0,1-2-128 0,0 4 0 16,-1-1 0-16,3-2 0 0,-1 2 0 0,1 0 0 15,0 2 0-15,1-4 0 0,1 2 0 0,0 0 0 16,2 1-320-16,-1-4 64 0,1 1 0 0,2-2 0 31,0 0-448-31,0 0-96 0,0 0-16 0,0 0-17008 0</inkml:trace>
  <inkml:trace contextRef="#ctx0" brushRef="#br0" timeOffset="53305.34">29729 5216 7359 0,'0'0'656'0,"-1"-4"-528"0,1 4-128 0,0 0 0 15,0 0 1984-15,-1-4 352 0,1 4 80 0,0 0 16 16,0 0 1088-16,0 0 240 0,0 0 32 0,0 0 16 16,0 0-1056-16,0 0-192 0,0 0-64 0,54-6 0 15,-54 6-1264-15,0 0-256 0,0 0-48 0,53 10-16 16,-53-10-448-16,0 0-80 0,51 6-32 0,-51-6 0 15,0 0-352-15,58 3 144 0,-58-3-144 0,0 0 0 0,52-3 0 0,-52 3 0 16,0 0 0-16,0 0 0 0,0 0 0 0,0 0-176 16,52-10 32-16,-52 10 0 15,0 0-624-15,0 0-112 0,0 0-16 0,0 0-17296 16</inkml:trace>
  <inkml:trace contextRef="#ctx0" brushRef="#br0" timeOffset="53535.36">29737 5395 13823 0,'-8'6'608'0,"6"-2"128"0,0-2-592 0,2 2-144 16,0-4 0-16,0 0 0 0,0 0 2688 0,0 0 496 16,0 0 96-16,0 0 32 0,0 0-64 0,55 3-16 15,-55-3 0-15,0 0 0 0,0 0-1808 0,57-3-352 16,-57 3-80-16,0 0-16 0,0 0-688 0,54-4-144 0,-54 4-16 0,0 0-128 15,0 0 0-15,52 0 0 0,-52 0 0 0,0 0 0 32,0 0-1344-32,0 0-192 0</inkml:trace>
  <inkml:trace contextRef="#ctx0" brushRef="#br0" timeOffset="54052.13">30417 5389 12895 0,'0'0'1152'0,"0"0"-928"15,0 0-224-15,0 0 0 0,0 0 3264 0,0 0 592 16,0 0 128-16,0 0 32 0,-3 1-608 0,3-1-112 16,0 0-32-16,0 6 0 0,0-6-2080 0,0 0-416 15,0 0-96-15,0 0-16 0,20 21-240 0,-20-21-48 16,0 0-16-16,28 16 0 0,-28-16-128 0,0 0-32 0,41 14 0 0,-41-14 0 15,0 0-192-15,50 11 128 16,-50-11-128-16,43 4 0 0,-43-4 0 0,43 2 0 16,-43-2 0-16,0 0 0 0,53 2 0 0,-53-2 0 15,0 0 0-15,0 0 0 0,0 0-352 0,0 0-16 16,0 0 0-16,46-10 0 0,-46 10 16 0,0 0 0 16,0 0 0-16,0 0 0 0,-4-26 144 0,0 17 16 15,-1 2 16-15,-2-4 0 0,-1 1 176 0,-1 0 0 0,2-3 0 0,-2 3 0 16,0-2 0-16,1 0 0 0,-2-1 0 0,-1 1 0 15,2 1 128-15,0 2-128 0,-1-1 128 0,1-2-128 16,-1 2 192-16,0-2-16 0,1 2-16 16,0-3 0-16,1 4-32 0,0-4 0 0,0 3 0 0,2 2 0 15,1-2 32-15,1 4 0 0,1-3 0 0,1 3 0 16,2 6 32-16,0 0 16 0,0 0 0 0,0 0 0 16,0 0 64-16,0 0 16 0,0 0 0 0,0 0 0 15,0 0-16-15,0 0 0 0,0 0 0 0,49-16 0 16,-49 16-64-16,0 0-16 0,42 8 0 0,-42-8 0 15,0 0-192-15,61 6 0 0,-61-6 0 0,0 0 0 16,61 4 0-16,-61-4 0 0,0 0 0 0,45 3-160 16,-45-3-384-16,0 0-80 0,0 0-16 0,0 0 0 15,0 0-592-15,0 0-128 0</inkml:trace>
  <inkml:trace contextRef="#ctx0" brushRef="#br0" timeOffset="54484.41">30459 4871 9215 0,'-4'2'816'0,"2"-1"-656"16,0-1-160-16,2 0 0 0,0 0 3056 0,0 0 576 0,0 0 112 0,0 0 32 15,0 0 720-15,0 0 160 0,0 0 16 0,0 0 16 16,0 0-3120-16,0 0-624 0,0 0-128 0,42-25-32 16,-42 25-400-16,0 0-64 0,0 0-32 0,0 0 0 15,49-29 0-15,-49 29 0 0,0 0 0 0,40-25 0 16,-40 25-32-16,0 0-16 0,0 0 0 0,47-29 0 16,-47 29-64-16,0 0-16 0,0 0 0 0,0 0 0 15,37-31-160-15,-37 31 128 0,0 0-128 0,0 0 128 16,0 0-128-16,0 0 0 0,0 0 144 0,0 0-144 15,0 0 0-15,0 0 0 0,0 0 0 0,0 0 0 16,0 0 128-16,0 0-128 0,47-4 128 0,-47 4-128 16,4 17 128-16,-4-17-128 0,4 24 160 0,-3-13-160 0,2 4 0 15,-2-3 0-15,1 4 0 0,1-2 0 0,-2-2 0 0,1 1 0 16,1-1 0-16,-2 0-160 16,0-2-256-16,-1-10-48 0,2 14-16 0,-4-8 0 15,2-6-256-15,0 0-48 0,-1 11-16 0</inkml:trace>
  <inkml:trace contextRef="#ctx0" brushRef="#br0" timeOffset="188391.71">17784 16245 9215 0,'0'0'816'0,"0"0"-656"0,0 0-160 0,0 0 0 0,0 0 704 0,0 0 128 16,0 0 0-16,0 0 16 0,15 32-208 0,-15-32-32 0,0 0-16 0,0 0-4576 31,0 0-928-31</inkml:trace>
  <inkml:trace contextRef="#ctx0" brushRef="#br0" timeOffset="198795.88">18674 13907 911 0,'0'0'0'0,"0"0"0"0,0 0 0 0,0 0 0 16,0 0 1200-16,0 0 144 0,0 0 48 0,0 0 0 15,0 0 832-15,0 0 160 0,0 0 48 0,21-49 0 16,-21 49-256-16,0-2-32 0,0 4-16 0,0-2 0 16,0 3 144-16,-1-2 32 0,1 2 0 0,-1-1 0 0,1 2-944 15,-1-2-176-15,-1 2-32 0,1 0-16 0,-1 2-368 0,-1-4-64 16,1 4 0-16,-1-2-16 0,1 2-176 0,-3-2-16 15,0 5-16-15,-1-3 0 0,0 4-224 0,-1 0-32 16,1 2-16-16,-1 4 0 0,-1-1-208 0,2 5 0 16,-2 2 0-16,1 0 0 0,2 1 0 0,-1 1 0 15,3 1 0-15,-1-2 0 0,1 2 0 0,2 0 0 16,-1 1 0-16,0-4 0 0,1 0 0 0,-1 1 0 16,0-2 0-16,0-1 0 0,0-2 0 0,-1-2 0 15,-1 0 0-15,1-1 0 0,-1-1 0 0,-1-2 0 16,0 0 0-16,-1 2 0 0,1-2 0 0,-1 3 128 15,0-2-128-15,1-4 144 0,1 1-16 0,-1-1 0 16,0 1 0-16,0 2 0 0,0-2-128 0,1-4 192 16,2 1-192-16,-2-4 192 0,4-3-192 0,-1 0 160 0,1 0-160 15,0-2 160-15,0-2-160 0,-1-3 128 0,1 0-128 0,0-4 128 16,-2 1-128-16,1-2 0 0,1-2 0 0,-2 0 128 16,1 0-128-16,-2-2 0 0,1 4 0 0,-1-3 0 15,1 1 144-15,-1 2-144 0,-1 2 160 0,2-2-160 16,0 2 208-16,-1 1-48 0,2 2-16 0,0-2 0 15,1 3 0-15,-2-2 0 0,2 3 0 0,0 2 0 16,2-1-144-16,-1 1 192 0,0 3-192 0,0-2 192 16,1 1-64-16,0 1-128 0,-1 0 192 0,2 1-64 15,-1 1 0-15,1 5-128 0,-1-1 192 0,1 0-64 16,-2 4 16-16,1 2 0 0,1-2 0 0,-1 3 0 16,2-1-144-16,-2 0 0 0,2-2 0 0,1 0 128 15,0-4-128-15,1 0 0 0,2-3 0 0,0 1 0 16,2-4 0-16,0-4 0 0,0 1 0 0,-10 3 0 0,0 0 0 0,0 0 0 15,52-18 0-15,-52 18 0 0,0 0 0 0,0 0 0 16,51-32 0-16,-51 32 0 0,0 0-304 0,0 0 16 16,40-47 0-16,-40 47 0 15,0 0-832-15,33-61-160 0</inkml:trace>
  <inkml:trace contextRef="#ctx0" brushRef="#br0" timeOffset="83260.08">2776 16400 1839 0,'0'0'160'0,"0"0"-160"15,0 0 0-15,0 0 0 16,0 0 192-16,0 16 0 0,0-16 0 0,-4 16 0 0,2-1-64 0,-4-2-128 15</inkml:trace>
  <inkml:trace contextRef="#ctx0" brushRef="#br0" timeOffset="83893.67">2713 16554 11055 0,'-22'24'480'0,"22"-24"112"0,0 0-464 0,0 0-128 15,-6 8 0-15,6-8 0 0,-8 6 1552 0,1 1 304 16,-4 0 48-16,-4 2 16 0,1 1 384 0,-3-2 96 16,0-2 16-16,-1-2 0 0,2-4-1888 0,1 0-368 15,-1 0-160-15,3-4 128 16,1-2-1680-16,4 0-352 0,2-3-64 0,6 9-16 15,-3-19-736-15,3 19-160 0,8-25-16 0,-8 25-16 16,0 0 832-16,18-29 160 0,-18 29 48 0,32-25 0 0,-32 25 3200 0,47-31 640 16,-47 31 128-16,57-31 16 0,-57 31 1856 0,67-34 384 0,-27 17 64 15,3 0 0-15,3-2-1152 0,5 1-256 16,6-2-32-16,1-1-16 0,2 1-1552 0,-2-2-304 0,-4 1-64 16,0 1-16-16,-5-1-656 0,2 1-144 0,-1 0-32 0,5 2 0 15,-2-4-192-15,-1 0 0 0,-1 5 128 0,-3-1-128 16,0-1 0-16,0 3 0 0,1-3 0 0,-1 0 0 15,-5 4 0-15,4-1-192 0,2-3 192 0,0 3-160 16,-1 3 160-16,-4-2 0 0,-2 1 0 0,-42 14-128 16,71-25 128-16,-71 25 0 0,56-14 0 0,-56 14 0 15,38-12 0-15,-38 12 0 0,0 0 160 0,0 0-160 16,0 0 288-16,0 0-32 0,0 0-16 0,0 0 0 16,-24 4 192-16,3-3 32 0,-2 2 16 0,-7-3 0 15,1 0-224-15,-5-3-64 0,2 2 0 0,-3-5 0 16,2 2-192-16,-3-4 176 0,0-2-176 0,-1-3 160 0,0 1-160 15,1 0 0-15,4-2 0 0,1 2-176 0,4-1-16 0,2 0-16 16,4 1 0-16,3 3 0 0,2-1 64 0,2 0 16 16,4 1 0-16,1-1 0 0,9 10 128 0,-6-15 0 15,6 15 0-15,0 0 0 0,0 0 0 0,0 0 0 16,25-28 128-16,-25 28-128 0,36-14 0 0,-36 14 128 16,48-14-128-16,-48 14 0 0,58-12 0 0,-58 12 0 15,74-17 0-15,-74 17 0 0,77-17 208 0,-77 17-16 16,75-13-16-16,-75 13 0 0,60-8 144 0,-60 8 48 15,53-1 0-15,-53 1 0 0,40 3-64 0,-40-3-16 16,0 0 0-16,43 19 0 0,-43-19-288 0,13 23 160 16,-13-23-160-16,4 35 128 0,-6-14-128 0,-3 1-176 15,-3 4 48-15,-2 3 0 16,-1 2-336-16,-1-2-64 0,-2 2-16 0,4-2 0 16,3 1 32-16,2-4 0 0,3 3 0 0,3-4 0 0,3 1 336 0,-4-26 176 0,16 40-160 0,-16-40 160 15,26 33 0-15,-26-33 0 0,32 30 128 0,-32-30-128 16,32 25 224-16,-32-25-64 0,0 0-16 0,42 26 0 15,-42-26-320-15,0 0-64 0,0 0-16 0,31 26-12352 16,-31-26-2464-16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emf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17" Type="http://schemas.openxmlformats.org/officeDocument/2006/relationships/customXml" Target="../ink/ink2.xml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customXml" Target="../ink/ink1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21" Type="http://schemas.openxmlformats.org/officeDocument/2006/relationships/image" Target="../media/image13.png"/><Relationship Id="rId34" Type="http://schemas.openxmlformats.org/officeDocument/2006/relationships/customXml" Target="../ink/ink3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37" Type="http://schemas.openxmlformats.org/officeDocument/2006/relationships/image" Target="../media/image27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customXml" Target="../ink/ink4.xml"/><Relationship Id="rId10" Type="http://schemas.openxmlformats.org/officeDocument/2006/relationships/tags" Target="../tags/tag16.xml"/><Relationship Id="rId19" Type="http://schemas.openxmlformats.org/officeDocument/2006/relationships/image" Target="../media/image11.png"/><Relationship Id="rId31" Type="http://schemas.openxmlformats.org/officeDocument/2006/relationships/image" Target="../media/image23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6.png"/><Relationship Id="rId8" Type="http://schemas.openxmlformats.org/officeDocument/2006/relationships/tags" Target="../tags/tag14.xml"/><Relationship Id="rId3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8.png"/><Relationship Id="rId17" Type="http://schemas.openxmlformats.org/officeDocument/2006/relationships/image" Target="../media/image28.png"/><Relationship Id="rId2" Type="http://schemas.openxmlformats.org/officeDocument/2006/relationships/tags" Target="../tags/tag24.xml"/><Relationship Id="rId16" Type="http://schemas.openxmlformats.org/officeDocument/2006/relationships/customXml" Target="../ink/ink5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7.png"/><Relationship Id="rId5" Type="http://schemas.openxmlformats.org/officeDocument/2006/relationships/tags" Target="../tags/tag27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26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32.png"/><Relationship Id="rId18" Type="http://schemas.openxmlformats.org/officeDocument/2006/relationships/customXml" Target="../ink/ink6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31.xml"/><Relationship Id="rId16" Type="http://schemas.openxmlformats.org/officeDocument/2006/relationships/image" Target="../media/image35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0.png"/><Relationship Id="rId5" Type="http://schemas.openxmlformats.org/officeDocument/2006/relationships/tags" Target="../tags/tag34.xml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2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tags" Target="../tags/tag39.xml"/><Relationship Id="rId16" Type="http://schemas.openxmlformats.org/officeDocument/2006/relationships/customXml" Target="../ink/ink7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40.png"/><Relationship Id="rId5" Type="http://schemas.openxmlformats.org/officeDocument/2006/relationships/tags" Target="../tags/tag42.xml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tags" Target="../tags/tag41.xml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6" Type="http://schemas.openxmlformats.org/officeDocument/2006/relationships/image" Target="../media/image48.png"/><Relationship Id="rId5" Type="http://schemas.openxmlformats.org/officeDocument/2006/relationships/customXml" Target="../ink/ink8.xml"/><Relationship Id="rId4" Type="http://schemas.openxmlformats.org/officeDocument/2006/relationships/image" Target="../media/image4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9.png"/><Relationship Id="rId18" Type="http://schemas.openxmlformats.org/officeDocument/2006/relationships/image" Target="../media/image53.png"/><Relationship Id="rId3" Type="http://schemas.openxmlformats.org/officeDocument/2006/relationships/tags" Target="../tags/tag48.xml"/><Relationship Id="rId21" Type="http://schemas.openxmlformats.org/officeDocument/2006/relationships/image" Target="../media/image56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2.png"/><Relationship Id="rId25" Type="http://schemas.openxmlformats.org/officeDocument/2006/relationships/image" Target="../media/image59.png"/><Relationship Id="rId2" Type="http://schemas.openxmlformats.org/officeDocument/2006/relationships/tags" Target="../tags/tag47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customXml" Target="../ink/ink9.xml"/><Relationship Id="rId5" Type="http://schemas.openxmlformats.org/officeDocument/2006/relationships/tags" Target="../tags/tag50.xml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tags" Target="../tags/tag55.xml"/><Relationship Id="rId19" Type="http://schemas.openxmlformats.org/officeDocument/2006/relationships/image" Target="../media/image54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6.png"/><Relationship Id="rId22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0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Gaussian (Normal)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1D2FB-3FE6-4FBB-BBE3-C152EFEB94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66" y="1495375"/>
            <a:ext cx="7937828" cy="2098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C60DAA5-5EEE-4EFB-9661-914F937C1C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79" y="2075223"/>
            <a:ext cx="3600762" cy="621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F7A8A-2FB4-9F7B-493E-A07C1E78433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27" y="2256153"/>
            <a:ext cx="3251657" cy="2454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40803-92B3-4AEC-A5C5-E6D979FA4A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2" y="5973935"/>
            <a:ext cx="5659426" cy="230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DF35F9-3F04-4B19-9080-4662B59DD1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38" y="5851202"/>
            <a:ext cx="4380039" cy="6314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9D1E995-545C-4356-99CF-4F7CD9E9C3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7526" y="3160507"/>
            <a:ext cx="5858325" cy="2059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14798-E2D1-653A-E6C0-EE2C17D04C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1" y="3936420"/>
            <a:ext cx="3831771" cy="4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DFB7BC-E5ED-F2CC-0D53-5A9AA96EC253}"/>
                  </a:ext>
                </a:extLst>
              </p14:cNvPr>
              <p14:cNvContentPartPr/>
              <p14:nvPr/>
            </p14:nvContentPartPr>
            <p14:xfrm>
              <a:off x="2076120" y="1937880"/>
              <a:ext cx="7536600" cy="387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DFB7BC-E5ED-F2CC-0D53-5A9AA96EC2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66760" y="1928520"/>
                <a:ext cx="7555320" cy="38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9EF407-69C6-626B-F0C4-2C1C20C6194B}"/>
                  </a:ext>
                </a:extLst>
              </p14:cNvPr>
              <p14:cNvContentPartPr/>
              <p14:nvPr/>
            </p14:nvContentPartPr>
            <p14:xfrm>
              <a:off x="3697920" y="5191560"/>
              <a:ext cx="165240" cy="19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9EF407-69C6-626B-F0C4-2C1C20C619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88560" y="5182200"/>
                <a:ext cx="18396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6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Gaussian (Normal) Distribution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80B890-9CA4-7CDE-9856-1D48A3977D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5" y="5080781"/>
            <a:ext cx="8213485" cy="5101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FF7655-E8C7-F0F9-7997-E34A00632B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27" y="6003443"/>
            <a:ext cx="4815085" cy="558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0C744-65F3-8D25-2841-71CF001FCF1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0" y="1539547"/>
            <a:ext cx="5034514" cy="229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21419C-4042-0507-A74A-0F8E5F08F9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38" y="1137858"/>
            <a:ext cx="3387428" cy="558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048F3C-F8B5-C6B7-D2CA-02B9FBDAFF8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80" y="1723989"/>
            <a:ext cx="4208914" cy="558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186D50-8A3A-4C3E-9415-E26C74DE034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1" y="2448142"/>
            <a:ext cx="710095" cy="18438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B2B7062-41E1-438B-A293-56DA3F0AA52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67" y="2684498"/>
            <a:ext cx="2620953" cy="4973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28D9B5-9B3A-4C2C-9B39-260D9AD2DC9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87" y="3432846"/>
            <a:ext cx="2147200" cy="176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9E8900E-0349-43AC-B2DE-F376E77A67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04" y="2681978"/>
            <a:ext cx="3508419" cy="4973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EEDC1E8-0A18-4BD0-90CB-B94B964E72B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44" y="3422948"/>
            <a:ext cx="1117867" cy="176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31D20F1-4380-4640-A513-5DBC99CCA0E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47" y="2681978"/>
            <a:ext cx="3632762" cy="4973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1D9CF18-3BC2-461A-AA51-6AEF335F0D2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08" y="3397614"/>
            <a:ext cx="1644801" cy="17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6072A9-35B2-2214-6F86-1DDD44D1E99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85" y="5668937"/>
            <a:ext cx="2287543" cy="2290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D1E907-D97B-0771-E772-B2CDACD53BF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47" y="6172972"/>
            <a:ext cx="2829257" cy="2454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80E65-0DE0-5AA9-4006-86F1A576B61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00" y="4052013"/>
            <a:ext cx="4405028" cy="558171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4D9DABC8-5C91-1260-9851-D88C57A95A61}"/>
              </a:ext>
            </a:extLst>
          </p:cNvPr>
          <p:cNvSpPr/>
          <p:nvPr/>
        </p:nvSpPr>
        <p:spPr>
          <a:xfrm>
            <a:off x="6096431" y="1177107"/>
            <a:ext cx="235974" cy="102378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45AF6-48A4-D759-8F17-D5B67C4FCCF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30299"/>
            <a:ext cx="4388571" cy="201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61FCB7-F58E-A62B-DD29-694C4256CBDA}"/>
                  </a:ext>
                </a:extLst>
              </p14:cNvPr>
              <p14:cNvContentPartPr/>
              <p14:nvPr/>
            </p14:nvContentPartPr>
            <p14:xfrm>
              <a:off x="4477680" y="1061280"/>
              <a:ext cx="7408440" cy="204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61FCB7-F58E-A62B-DD29-694C4256CB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68320" y="1051920"/>
                <a:ext cx="7427160" cy="20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748C5-B928-D458-DBB8-A970DF83FB51}"/>
                  </a:ext>
                </a:extLst>
              </p14:cNvPr>
              <p14:cNvContentPartPr/>
              <p14:nvPr/>
            </p14:nvContentPartPr>
            <p14:xfrm>
              <a:off x="3418200" y="4028400"/>
              <a:ext cx="8425440" cy="27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748C5-B928-D458-DBB8-A970DF83FB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8840" y="4019040"/>
                <a:ext cx="8444160" cy="27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9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Gaussian (Normal) Distribution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186D50-8A3A-4C3E-9415-E26C74DE03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1" y="1235006"/>
            <a:ext cx="710095" cy="18438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B2B7062-41E1-438B-A293-56DA3F0AA52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67" y="1471362"/>
            <a:ext cx="2620953" cy="4973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28D9B5-9B3A-4C2C-9B39-260D9AD2DC9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87" y="2219710"/>
            <a:ext cx="2147200" cy="176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9E8900E-0349-43AC-B2DE-F376E77A67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04" y="1468842"/>
            <a:ext cx="3508419" cy="4973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EEDC1E8-0A18-4BD0-90CB-B94B964E72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44" y="2209812"/>
            <a:ext cx="1117867" cy="176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31D20F1-4380-4640-A513-5DBC99CCA0E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47" y="1468842"/>
            <a:ext cx="3632762" cy="4973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1D9CF18-3BC2-461A-AA51-6AEF335F0D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08" y="2184478"/>
            <a:ext cx="1644801" cy="176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86BF93-9923-6B4E-DBE3-92694C110781}"/>
                  </a:ext>
                </a:extLst>
              </p14:cNvPr>
              <p14:cNvContentPartPr/>
              <p14:nvPr/>
            </p14:nvContentPartPr>
            <p14:xfrm>
              <a:off x="412200" y="1122840"/>
              <a:ext cx="11295720" cy="538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86BF93-9923-6B4E-DBE3-92694C1107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840" y="1113480"/>
                <a:ext cx="11314440" cy="54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1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55" y="28276"/>
            <a:ext cx="10515600" cy="1325563"/>
          </a:xfrm>
        </p:spPr>
        <p:txBody>
          <a:bodyPr/>
          <a:lstStyle/>
          <a:p>
            <a:r>
              <a:rPr lang="en-US" dirty="0"/>
              <a:t>The Central Limit Theorem (for Binomial Dist.)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EFEE2-4467-36D7-AD91-51C392391E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7" y="1539194"/>
            <a:ext cx="9018514" cy="20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CD6CF4-DF78-77F9-AB78-2FE33B5DCE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435517"/>
            <a:ext cx="8825142" cy="226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12B4B1-8163-0420-3C03-7A91182812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95" y="3036830"/>
            <a:ext cx="1958095" cy="263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0440E-E839-7B6A-4A5B-6AA6865656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64" y="3064516"/>
            <a:ext cx="3014095" cy="281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6AECB6-B653-5CB5-D5C6-B5C5083C826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3954391"/>
            <a:ext cx="4104686" cy="226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FFA657-B86C-56A7-14D8-91143CF183D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55" y="4686063"/>
            <a:ext cx="1802667" cy="52571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8D8790A-5574-49E6-869F-571981F3E7E3}"/>
              </a:ext>
            </a:extLst>
          </p:cNvPr>
          <p:cNvSpPr/>
          <p:nvPr/>
        </p:nvSpPr>
        <p:spPr>
          <a:xfrm>
            <a:off x="2112885" y="4492101"/>
            <a:ext cx="2360792" cy="826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C37433-91D7-5F69-0043-89D39848F69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6" y="4819602"/>
            <a:ext cx="1244952" cy="3123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D9C895-3708-3022-5037-62DEC61123A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32" y="4757126"/>
            <a:ext cx="1430857" cy="312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F75FD1-6F66-9117-B416-C87F3015AAD0}"/>
                  </a:ext>
                </a:extLst>
              </p14:cNvPr>
              <p14:cNvContentPartPr/>
              <p14:nvPr/>
            </p14:nvContentPartPr>
            <p14:xfrm>
              <a:off x="1606680" y="922320"/>
              <a:ext cx="8930880" cy="564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F75FD1-6F66-9117-B416-C87F3015AA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7320" y="912960"/>
                <a:ext cx="894960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8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55" y="28276"/>
            <a:ext cx="10515600" cy="1325563"/>
          </a:xfrm>
        </p:spPr>
        <p:txBody>
          <a:bodyPr/>
          <a:lstStyle/>
          <a:p>
            <a:r>
              <a:rPr lang="en-US" dirty="0"/>
              <a:t>The Central Limit Theorem (for Binomial Dist.)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63132-74BA-4D8E-9B20-37ADA17C83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7" y="2155212"/>
            <a:ext cx="1188571" cy="176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AEFA5-09C9-456A-8DE2-7A978C109B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7" y="2913868"/>
            <a:ext cx="3262171" cy="471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DB778D-EC47-445B-8991-ABED410944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66" y="2259893"/>
            <a:ext cx="3072000" cy="5455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DB0799-5F29-4DCE-8285-268A1D50E68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38" y="2103703"/>
            <a:ext cx="1133714" cy="3123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C58313-CF47-454D-992D-15BCFDD48C6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3" y="3149753"/>
            <a:ext cx="2915962" cy="436419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C99091EF-26D2-4A3C-AD7A-4A9968DC85CB}"/>
              </a:ext>
            </a:extLst>
          </p:cNvPr>
          <p:cNvSpPr/>
          <p:nvPr/>
        </p:nvSpPr>
        <p:spPr>
          <a:xfrm rot="5400000">
            <a:off x="5714242" y="1913789"/>
            <a:ext cx="262906" cy="1527696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0924B4-B500-4986-B6EA-27C2F5FD151F}"/>
              </a:ext>
            </a:extLst>
          </p:cNvPr>
          <p:cNvCxnSpPr>
            <a:cxnSpLocks/>
          </p:cNvCxnSpPr>
          <p:nvPr/>
        </p:nvCxnSpPr>
        <p:spPr>
          <a:xfrm flipH="1">
            <a:off x="7586638" y="2546184"/>
            <a:ext cx="564710" cy="330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06D26-E295-4AF0-8E7B-A83225FAA9A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04" y="3954171"/>
            <a:ext cx="6887620" cy="5942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E6B32D5-91E0-4397-93D5-BBCDE458357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42" y="3016300"/>
            <a:ext cx="2512762" cy="227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1B240A-BCBF-88DF-6E59-7CEFAF6D950D}"/>
                  </a:ext>
                </a:extLst>
              </p14:cNvPr>
              <p14:cNvContentPartPr/>
              <p14:nvPr/>
            </p14:nvContentPartPr>
            <p14:xfrm>
              <a:off x="2164680" y="1780560"/>
              <a:ext cx="8848800" cy="295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1B240A-BCBF-88DF-6E59-7CEFAF6D95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5320" y="1771200"/>
                <a:ext cx="8867520" cy="29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7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55" y="28276"/>
            <a:ext cx="10515600" cy="1325563"/>
          </a:xfrm>
        </p:spPr>
        <p:txBody>
          <a:bodyPr/>
          <a:lstStyle/>
          <a:p>
            <a:r>
              <a:rPr lang="en-US" dirty="0"/>
              <a:t>The Central Limit </a:t>
            </a:r>
            <a:r>
              <a:rPr lang="en-US" dirty="0" err="1"/>
              <a:t>Thm</a:t>
            </a:r>
            <a:r>
              <a:rPr lang="en-US" dirty="0"/>
              <a:t> Continuity Correction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8D61F1-1893-45EE-845B-19A4826E77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5" y="1362410"/>
            <a:ext cx="9988572" cy="230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3E8D6-42EA-4D95-A67D-99E4E8E29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83" y="1811003"/>
            <a:ext cx="6308759" cy="49252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54AB98-C33B-06DB-1541-618E37FC8360}"/>
                  </a:ext>
                </a:extLst>
              </p14:cNvPr>
              <p14:cNvContentPartPr/>
              <p14:nvPr/>
            </p14:nvContentPartPr>
            <p14:xfrm>
              <a:off x="3184200" y="878400"/>
              <a:ext cx="7010640" cy="559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54AB98-C33B-06DB-1541-618E37FC83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4840" y="869040"/>
                <a:ext cx="7029360" cy="56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0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55" y="28276"/>
            <a:ext cx="10515600" cy="1325563"/>
          </a:xfrm>
        </p:spPr>
        <p:txBody>
          <a:bodyPr/>
          <a:lstStyle/>
          <a:p>
            <a:r>
              <a:rPr lang="en-US" dirty="0"/>
              <a:t>The Central Limit </a:t>
            </a:r>
            <a:r>
              <a:rPr lang="en-US" dirty="0" err="1"/>
              <a:t>Thm</a:t>
            </a:r>
            <a:r>
              <a:rPr lang="en-US" dirty="0"/>
              <a:t> Continuity Correction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033CD-48DE-6947-80F8-B212DDD112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2" y="2788410"/>
            <a:ext cx="3695238" cy="51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4AAF2-BDFA-ECBB-380D-2BD8F45F20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5" y="1362410"/>
            <a:ext cx="8989714" cy="20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8A2598-CA4C-7BE7-533C-2F22DCB670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2" y="1904257"/>
            <a:ext cx="6559542" cy="5348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537885-9341-48FB-AAAB-25A8F0EA2F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59" y="2722886"/>
            <a:ext cx="3321905" cy="6430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607355-00E0-4F43-A5CC-C3B502D29A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33" y="2737210"/>
            <a:ext cx="2799238" cy="643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DDF92-3EA3-4C3B-A07B-AEC29B85D1C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96" y="3623070"/>
            <a:ext cx="2105906" cy="6430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28A3A3-E33E-B253-462B-79B759F5EB4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27" y="5208812"/>
            <a:ext cx="3695238" cy="5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3E68BA-41C1-4001-081A-4CE11E774CA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01" y="4418887"/>
            <a:ext cx="6559542" cy="5348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388D4E5-B64C-48BC-BDAE-46B25B92AB4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25" y="5171936"/>
            <a:ext cx="2799238" cy="643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1A17DB-5AB5-4059-8B2A-F8FC0682857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130" y="5143288"/>
            <a:ext cx="2398478" cy="64304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15D4F57-C4F7-497C-BA37-9CB018ACE87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99" y="5935713"/>
            <a:ext cx="2194287" cy="643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887F1E-AE0C-0905-696B-24AA1E8B3686}"/>
                  </a:ext>
                </a:extLst>
              </p14:cNvPr>
              <p14:cNvContentPartPr/>
              <p14:nvPr/>
            </p14:nvContentPartPr>
            <p14:xfrm>
              <a:off x="896040" y="1703160"/>
              <a:ext cx="10680120" cy="428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887F1E-AE0C-0905-696B-24AA1E8B36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6680" y="1693800"/>
                <a:ext cx="10698840" cy="43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5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55" y="28276"/>
            <a:ext cx="10515600" cy="1325563"/>
          </a:xfrm>
        </p:spPr>
        <p:txBody>
          <a:bodyPr/>
          <a:lstStyle/>
          <a:p>
            <a:r>
              <a:rPr lang="en-US" dirty="0"/>
              <a:t>The Central Limit Theorem (for Binomial Dist.)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AE6ED-0085-5198-5B79-00D4610AE8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14" y="1353840"/>
            <a:ext cx="7021714" cy="721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F877B-0BBA-B3FE-D6FB-E8AB8F46B4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8" y="2342724"/>
            <a:ext cx="7736228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A8EA52-9E86-826B-2CD8-9EA32C9C2946}"/>
                  </a:ext>
                </a:extLst>
              </p14:cNvPr>
              <p14:cNvContentPartPr/>
              <p14:nvPr/>
            </p14:nvContentPartPr>
            <p14:xfrm>
              <a:off x="307080" y="2615040"/>
              <a:ext cx="11560680" cy="403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A8EA52-9E86-826B-2CD8-9EA32C9C29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720" y="2605680"/>
                <a:ext cx="1157940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530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340.45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continuous-type r.v. has a \textbf{Gaussian Distribution} if its pdf has the form:&#10;&#10;&#10;\end{document}"/>
  <p:tag name="IGUANATEXSIZE" val="18"/>
  <p:tag name="IGUANATEXCURSOR" val="7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852.26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text{pdf}:\qquad f(x)=\frac{1}{\sqrt{2\pi}}\exp\left(-\frac{x^2}{2}\right)\]&#10;&#10;&#10;\end{document}"/>
  <p:tag name="IGUANATEXSIZE" val="18"/>
  <p:tag name="IGUANATEXCURSOR" val="71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2301.46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text{cdf}:\qquad \Phi(x)=\frac{1}{\sqrt{2\pi}}\int_{-\infty}^x \exp\left(-\frac{u^2}{2}\right)du\]&#10;&#10;&#10;\end{document}"/>
  <p:tag name="IGUANATEXSIZE" val="18"/>
  <p:tag name="IGUANATEXCURSOR" val="80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9.456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heck:&#10;&#10;&#10;\end{document}"/>
  <p:tag name="IGUANATEXSIZE" val="20"/>
  <p:tag name="IGUANATEXCURSOR" val="7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612.29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1=\frac{1}{\sqrt{2\pi}}\int_{-\infty}^\infty \exp\left(-\frac{u^2}{2}\right)du,\]&#10;&#10;&#10;\end{document}"/>
  <p:tag name="IGUANATEXSIZE" val="16"/>
  <p:tag name="IGUANATEXCURSOR" val="7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09.56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(by polar substitution trick)}&#10;\end{document}"/>
  <p:tag name="IGUANATEXSIZE" val="14"/>
  <p:tag name="IGUANATEXCURSOR" val="6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158.2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]=\frac{1}{\sqrt{2\pi}}\int_{-\infty}^\infty u \exp\left(-\frac{u^2}{2}\right)du=0,\]&#10;&#10;&#10;\end{document}"/>
  <p:tag name="IGUANATEXSIZE" val="16"/>
  <p:tag name="IGUANATEXCURSOR" val="7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85.901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(by symmetry)}&#10;\end{document}"/>
  <p:tag name="IGUANATEXSIZE" val="14"/>
  <p:tag name="IGUANATEXCURSOR" val="6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234.72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^2]=\frac{1}{\sqrt{2\pi}}\int_{-\infty}^\infty u^2 \exp\left(-\frac{u^2}{2}\right)du=1\]&#10;&#10;&#10;\end{document}"/>
  <p:tag name="IGUANATEXSIZE" val="16"/>
  <p:tag name="IGUANATEXCURSOR" val="7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56.35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(integration by parts)}&#10;\end{document}"/>
  <p:tag name="IGUANATEXSIZE" val="14"/>
  <p:tag name="IGUANATEXCURSOR" val="6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0.84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E[Y]=E[\sigma X +\mu]=\mu$&#10;&#10;&#10;\end{document}"/>
  <p:tag name="IGUANATEXSIZE" val="18"/>
  <p:tag name="IGUANATEXCURSOR" val="73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772.02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(x)=\frac{1}{\sqrt{2\pi\sigma^2}}\exp\left(-\frac{(x-\mu)^2}{2\sigma^2}\right)\]&#10;&#10;&#10;\end{document}"/>
  <p:tag name="IGUANATEXSIZE" val="20"/>
  <p:tag name="IGUANATEXCURSOR" val="7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547.05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ext{Var}(Y)=\text{Var}(\sigma X +\mu)=\sigma^2$&#10;&#10;&#10;\end{document}"/>
  <p:tag name="IGUANATEXSIZE" val="18"/>
  <p:tag name="IGUANATEXCURSOR" val="74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2408.69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 Q(x)=1-\Phi(x)=\frac{1}{\sqrt{2\pi}}\int_{x}^\infty \exp\left(-\frac{u^2}{2}\right)du\]&#10;&#10;&#10;\end{document}"/>
  <p:tag name="IGUANATEXSIZE" val="18"/>
  <p:tag name="IGUANATEXCURSOR" val="76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399.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's also convenient to use its complement:&#10;&#10;&#10;&#10;\end{document}"/>
  <p:tag name="IGUANATEXSIZE" val="18"/>
  <p:tag name="IGUANATEXCURSOR" val="75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9.456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heck:&#10;&#10;&#10;\end{document}"/>
  <p:tag name="IGUANATEXSIZE" val="20"/>
  <p:tag name="IGUANATEXCURSOR" val="7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612.29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1=\frac{1}{\sqrt{2\pi}}\int_{-\infty}^\infty \exp\left(-\frac{u^2}{2}\right)du,\]&#10;&#10;&#10;\end{document}"/>
  <p:tag name="IGUANATEXSIZE" val="16"/>
  <p:tag name="IGUANATEXCURSOR" val="7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09.56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(by polar substitution trick)}&#10;\end{document}"/>
  <p:tag name="IGUANATEXSIZE" val="14"/>
  <p:tag name="IGUANATEXCURSOR" val="6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158.2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]=\frac{1}{\sqrt{2\pi}}\int_{-\infty}^\infty u \exp\left(-\frac{u^2}{2}\right)du=0,\]&#10;&#10;&#10;\end{document}"/>
  <p:tag name="IGUANATEXSIZE" val="16"/>
  <p:tag name="IGUANATEXCURSOR" val="7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85.901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(by symmetry)}&#10;\end{document}"/>
  <p:tag name="IGUANATEXSIZE" val="14"/>
  <p:tag name="IGUANATEXCURSOR" val="6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234.72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^2]=\frac{1}{\sqrt{2\pi}}\int_{-\infty}^\infty u^2 \exp\left(-\frac{u^2}{2}\right)du=1\]&#10;&#10;&#10;\end{document}"/>
  <p:tag name="IGUANATEXSIZE" val="16"/>
  <p:tag name="IGUANATEXCURSOR" val="7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56.35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(integration by parts)}&#10;\end{document}"/>
  <p:tag name="IGUANATEXSIZE" val="14"/>
  <p:tag name="IGUANATEXCURSOR" val="6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778.02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alled an ``$N(\mu,\sigma^2)$ distribution''&#10;&#10;&#10;\end{document}"/>
  <p:tag name="IGUANATEXSIZE" val="18"/>
  <p:tag name="IGUANATEXCURSOR" val="75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931.384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onsider $n$ trials of the same Bernouli experiment with $p$ being the probability of a count. &#10;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825.646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total number of counts is the Binomial distribution $S_{n,p}$ with parameters $n$ and $p$.&#10;&#10;\end{document}"/>
  <p:tag name="IGUANATEXSIZE" val="18"/>
  <p:tag name="IGUANATEXCURSOR" val="81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63.629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E[S_{n,p}]=np=:\mu$&#10;\end{document}"/>
  <p:tag name="IGUANATEXSIZE" val="20"/>
  <p:tag name="IGUANATEXCURSOR" val="6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83.31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ext{Var}[S_{n,p}]=np(1-p)=:\sigma^2$&#10;\end{document}"/>
  <p:tag name="IGUANATEXSIZE" val="20"/>
  <p:tag name="IGUANATEXCURSOR" val="68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4.469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Define the ``standardized'' form of $S_{n,k}$:&#10;&#10;\end{document}"/>
  <p:tag name="IGUANATEXSIZE" val="18"/>
  <p:tag name="IGUANATEXCURSOR" val="7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887.139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hat{S}_{n,p}:=\frac{S_{n,p}-\mu}{\sigma}\]&#10;\end{document}"/>
  <p:tag name="IGUANATEXSIZE" val="20"/>
  <p:tag name="IGUANATEXCURSOR" val="68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612.673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E[\hat{S}_{n,p}]=0$&#10;\end{document}"/>
  <p:tag name="IGUANATEXSIZE" val="20"/>
  <p:tag name="IGUANATEXCURSOR" val="6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704.16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ext{Var}[\hat{S}_{n,p}]=1$&#10;\end{document}"/>
  <p:tag name="IGUANATEXSIZE" val="20"/>
  <p:tag name="IGUANATEXCURSOR" val="6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84.92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Theorem:}&#10;\end{document}"/>
  <p:tag name="IGUANATEXSIZE" val="20"/>
  <p:tag name="IGUANATEXCURSOR" val="6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.4758"/>
  <p:tag name="ORIGINALWIDTH" val="1337.83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im_{n\to\infty}P\{\hat{S}_{n,p}\leq c\}=\Phi(c)\]\end{document}"/>
  <p:tag name="IGUANATEXSIZE" val="24"/>
  <p:tag name="IGUANATEXCURSOR" val="6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785.1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What is the significance of Gaussian Distributions?}&#10;\end{document}"/>
  <p:tag name="IGUANATEXSIZE" val="20"/>
  <p:tag name="IGUANATEXCURSOR" val="7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1511.81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df of standard \\normal distribution $N(0,1)$.&#10;\end{document}"/>
  <p:tag name="IGUANATEXSIZE" val="20"/>
  <p:tag name="IGUANATEXCURSOR" val="6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557.930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df of $\hat{S}_{n,p}$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1793.776"/>
  <p:tag name="LATEXADDIN" val="\documentclass{article}&#10;\usepackage{amsmath,,amssymb,amsthm}&#10;\textwidth=2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ice that $\Phi(c)$ and $\hat{S}_{n,p}$ have the same mean and variance.&#10;\end{document}"/>
  <p:tag name="IGUANATEXSIZE" val="16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3389.57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\textcolor{red}{$\hat{S}_{n,p}$ can be approximated by a Gaussian distribution with the \\same mean and variance for large $n$.}&#10;\end{center}&#10;\end{document}"/>
  <p:tag name="IGUANATEXSIZE" val="20"/>
  <p:tag name="IGUANATEXCURSOR" val="7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36.595"/>
  <p:tag name="LATEXADDIN" val="\documentclass{article}&#10;\usepackage{amsmath,,amssymb,amsthm}&#10;\textwidth=2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all fixed $0&lt;p&lt;1$:&#10;\end{document}"/>
  <p:tag name="IGUANATEXSIZE" val="20"/>
  <p:tag name="IGUANATEXCURSOR" val="6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915.636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finite $n$, i.e. when no limit is taken, we typically introduce a ``continuity correction.''&#10;\end{document}"/>
  <p:tag name="IGUANATEXSIZE" val="20"/>
  <p:tag name="IGUANATEXCURSOR" val="7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1818.52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{S_{n,p}\leq L\}\to P\{S_{n,p}-\frac{1}{2}\leq L\}\]\end{document}"/>
  <p:tag name="IGUANATEXSIZE" val="20"/>
  <p:tag name="IGUANATEXCURSOR" val="66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915.636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finite $n$, i.e. when no limit is taken, we typically introduce a ``continuity correction.''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3586.80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Replace $S_{n,p} \to S_{n,p}-\frac{1}{2}$ when computing the probability that $S_{n,p}$ is bounded from above:&#10;&#10;\end{document}"/>
  <p:tag name="IGUANATEXSIZE" val="18"/>
  <p:tag name="IGUANATEXCURSOR" val="71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6.4605"/>
  <p:tag name="ORIGINALWIDTH" val="1634.79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[=P\left\{\frac{S_{n,p}-\mu-\frac{1}{2}}{\sigma}\leq \frac{L-\mu}{\sigma}\right\}\]&#10;&#10;\end{document}"/>
  <p:tag name="IGUANATEXSIZE" val="20"/>
  <p:tag name="IGUANATEXCURSOR" val="78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8.4514"/>
  <p:tag name="ORIGINALWIDTH" val="2694.413"/>
  <p:tag name="LATEXADDIN" val="\documentclass{article}&#10;\usepackage{amsmath,,amssymb,amsthm}&#10;\textwidth=3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Central Limit Theorem:} the sum of outcomes of repeated experiments is (roughly) described by a Gaussian Distribution&#10;&#10;&#10;\end{document}"/>
  <p:tag name="IGUANATEXSIZE" val="16"/>
  <p:tag name="IGUANATEXCURSOR" val="795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6.4605"/>
  <p:tag name="ORIGINALWIDTH" val="1377.57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[=P\left\{\hat{S}_{n,p}\leq \frac{L-\mu+\frac{1}{2}}{\sigma}\right\}\]&#10;&#10;\end{document}"/>
  <p:tag name="IGUANATEXSIZE" val="20"/>
  <p:tag name="IGUANATEXCURSOR" val="75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6.4605"/>
  <p:tag name="ORIGINALWIDTH" val="1036.3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[\approx\Phi\left(\frac{L-\mu+\frac{1}{2}}{\sigma}\right).\]&#10;&#10;\end{document}"/>
  <p:tag name="IGUANATEXSIZE" val="20"/>
  <p:tag name="IGUANATEXCURSOR" val="7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1818.52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{S_{n,p}\geq L\}\to P\{S_{n,p}+\frac{1}{2}\geq L\}\]\end{document}"/>
  <p:tag name="IGUANATEXSIZE" val="20"/>
  <p:tag name="IGUANATEXCURSOR" val="66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3586.80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Replace $S_{n,p} \to S_{n,p}+\frac{1}{2}$ when computing the probability that $S_{n,p}$ is bounded from below:&#10;&#10;\end{document}"/>
  <p:tag name="IGUANATEXSIZE" val="18"/>
  <p:tag name="IGUANATEXCURSOR" val="82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6.4605"/>
  <p:tag name="ORIGINALWIDTH" val="1377.57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[=P\left\{\hat{S}_{n,p}\geq \frac{L-\mu-\frac{1}{2}}{\sigma}\right\}\]&#10;&#10;\end{document}"/>
  <p:tag name="IGUANATEXSIZE" val="20"/>
  <p:tag name="IGUANATEXCURSOR" val="74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6.4605"/>
  <p:tag name="ORIGINALWIDTH" val="1180.35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[\approx 1-\Phi\left(\frac{L-\mu-\frac{1}{2}}{\sigma}\right)\]&#10;&#10;\end{document}"/>
  <p:tag name="IGUANATEXSIZE" val="20"/>
  <p:tag name="IGUANATEXCURSOR" val="7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6.4605"/>
  <p:tag name="ORIGINALWIDTH" val="1079.86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[=:Q\left(\frac{L-\mu-\frac{1}{2}}{\sigma}\right).\]&#10;&#10;\end{document}"/>
  <p:tag name="IGUANATEXSIZE" val="20"/>
  <p:tag name="IGUANATEXCURSOR" val="71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4.4507"/>
  <p:tag name="ORIGINALWIDTH" val="3839.52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Suppose a fair coin is flipped $100$ times and $A$ is the event:&#10;\[A=\{|\text{\# Heads} - \text{\# Tails}|\geq 10\}\]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30.22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Use the Gaussian approximation with continuity correction to estimate $P(A)$.&#10;\end{document}"/>
  <p:tag name="IGUANATEXSIZE" val="18"/>
  <p:tag name="IGUANATEXCURSOR" val="70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2095.238"/>
  <p:tag name="LATEXADDIN" val="\documentclass{article}&#10;\usepackage{amsmath,,amssymb,amsthm}&#10;\textwidth=2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center}&#10;With probability $.95$, the outcome will fall within $2\sigma$ of the mean $\mu$. &#10;\end{center}&#10;&#10;\end{document}"/>
  <p:tag name="IGUANATEXSIZE" val="18"/>
  <p:tag name="IGUANATEXCURSOR" val="81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4491.1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ny other Gaussian distribution $N(\mu,\sigma^2)$ can be obtained from the standard distribution by linear scaling: for $Y=\sigma X +\mu$,&#10;&#10;&#10;&#10;\end{document}"/>
  <p:tag name="IGUANATEXSIZE" val="18"/>
  <p:tag name="IGUANATEXCURSOR" val="85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2632.92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tilde{f}(y)=\frac{1}{\sigma}f\left(\frac{y-\mu}{\sigma}\right)=\frac{1}{\sqrt{2\pi\sigma^2}}\exp\left(-\frac{(y-\mu)^2}{2\sigma^2}\right)\]&#10;&#10;&#10;\end{document}"/>
  <p:tag name="IGUANATEXSIZE" val="18"/>
  <p:tag name="IGUANATEXCURSOR" val="82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2.90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standard normal distribution} is $N(0,1)$:&#10;&#10;&#10;&#10;\end{document}"/>
  <p:tag name="IGUANATEXSIZE" val="18"/>
  <p:tag name="IGUANATEXCURSOR" val="7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0C789B-8AEF-46DA-BC12-8D2AE90CB08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92c1096-5931-4d13-a6ca-57d3893be814"/>
    <ds:schemaRef ds:uri="7e9d83e0-d7f5-4085-9107-14db155beb6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2F0EC-0F88-4370-AB3C-DA18D5113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74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 313:  PROBABILITY WITH ENGINEERING APPLICATIONS </vt:lpstr>
      <vt:lpstr>The Gaussian (Normal) Distribution</vt:lpstr>
      <vt:lpstr>The Gaussian (Normal) Distribution</vt:lpstr>
      <vt:lpstr>The Gaussian (Normal) Distribution</vt:lpstr>
      <vt:lpstr>The Central Limit Theorem (for Binomial Dist.)</vt:lpstr>
      <vt:lpstr>The Central Limit Theorem (for Binomial Dist.)</vt:lpstr>
      <vt:lpstr>The Central Limit Thm Continuity Correction</vt:lpstr>
      <vt:lpstr>The Central Limit Thm Continuity Correction</vt:lpstr>
      <vt:lpstr>The Central Limit Theorem (for Binomial Dist.)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3</cp:revision>
  <dcterms:created xsi:type="dcterms:W3CDTF">2020-01-21T20:22:37Z</dcterms:created>
  <dcterms:modified xsi:type="dcterms:W3CDTF">2023-10-11T15:45:43Z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