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4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ink/ink6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7.xml" ContentType="application/inkml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50" r:id="rId6"/>
    <p:sldId id="337" r:id="rId7"/>
    <p:sldId id="334" r:id="rId8"/>
    <p:sldId id="343" r:id="rId9"/>
    <p:sldId id="351" r:id="rId10"/>
    <p:sldId id="34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50"/>
            <p14:sldId id="337"/>
            <p14:sldId id="334"/>
            <p14:sldId id="343"/>
            <p14:sldId id="351"/>
            <p14:sldId id="345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4AD69-7CAF-4E73-99D2-22FDA601AE66}" v="2" dt="2023-10-13T15:52:36.984"/>
    <p1510:client id="{C3D56910-2D16-42C3-87F1-7DF93C362607}" v="312" dt="2023-10-13T13:19:4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922123E6-C81A-4339-A111-DAE1115D4A59}"/>
    <pc:docChg chg="addSld delSld modSld modSection">
      <pc:chgData name="Chitambar, Eric" userId="05f873b4-a386-453d-a2e0-769001d3b38e" providerId="ADAL" clId="{922123E6-C81A-4339-A111-DAE1115D4A59}" dt="2021-03-22T14:46:24.268" v="7" actId="47"/>
      <pc:docMkLst>
        <pc:docMk/>
      </pc:docMkLst>
      <pc:sldChg chg="modSp mod">
        <pc:chgData name="Chitambar, Eric" userId="05f873b4-a386-453d-a2e0-769001d3b38e" providerId="ADAL" clId="{922123E6-C81A-4339-A111-DAE1115D4A59}" dt="2021-03-22T14:15:31.428" v="4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922123E6-C81A-4339-A111-DAE1115D4A59}" dt="2021-03-22T14:15:28.718" v="2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922123E6-C81A-4339-A111-DAE1115D4A59}" dt="2021-03-22T14:15:31.428" v="4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922123E6-C81A-4339-A111-DAE1115D4A59}" dt="2021-03-22T14:15:23.306" v="0" actId="47"/>
        <pc:sldMkLst>
          <pc:docMk/>
          <pc:sldMk cId="2194429596" sldId="269"/>
        </pc:sldMkLst>
      </pc:sldChg>
      <pc:sldChg chg="del">
        <pc:chgData name="Chitambar, Eric" userId="05f873b4-a386-453d-a2e0-769001d3b38e" providerId="ADAL" clId="{922123E6-C81A-4339-A111-DAE1115D4A59}" dt="2021-03-22T14:16:23.130" v="6" actId="47"/>
        <pc:sldMkLst>
          <pc:docMk/>
          <pc:sldMk cId="510740007" sldId="346"/>
        </pc:sldMkLst>
      </pc:sldChg>
      <pc:sldChg chg="del">
        <pc:chgData name="Chitambar, Eric" userId="05f873b4-a386-453d-a2e0-769001d3b38e" providerId="ADAL" clId="{922123E6-C81A-4339-A111-DAE1115D4A59}" dt="2021-03-22T14:46:24.268" v="7" actId="47"/>
        <pc:sldMkLst>
          <pc:docMk/>
          <pc:sldMk cId="3854257602" sldId="347"/>
        </pc:sldMkLst>
      </pc:sldChg>
      <pc:sldChg chg="del">
        <pc:chgData name="Chitambar, Eric" userId="05f873b4-a386-453d-a2e0-769001d3b38e" providerId="ADAL" clId="{922123E6-C81A-4339-A111-DAE1115D4A59}" dt="2021-03-22T14:46:24.268" v="7" actId="47"/>
        <pc:sldMkLst>
          <pc:docMk/>
          <pc:sldMk cId="4224862300" sldId="348"/>
        </pc:sldMkLst>
      </pc:sldChg>
      <pc:sldChg chg="del">
        <pc:chgData name="Chitambar, Eric" userId="05f873b4-a386-453d-a2e0-769001d3b38e" providerId="ADAL" clId="{922123E6-C81A-4339-A111-DAE1115D4A59}" dt="2021-03-22T14:46:24.268" v="7" actId="47"/>
        <pc:sldMkLst>
          <pc:docMk/>
          <pc:sldMk cId="4209780034" sldId="349"/>
        </pc:sldMkLst>
      </pc:sldChg>
      <pc:sldChg chg="add">
        <pc:chgData name="Chitambar, Eric" userId="05f873b4-a386-453d-a2e0-769001d3b38e" providerId="ADAL" clId="{922123E6-C81A-4339-A111-DAE1115D4A59}" dt="2021-03-22T14:15:42.668" v="5"/>
        <pc:sldMkLst>
          <pc:docMk/>
          <pc:sldMk cId="2881685586" sldId="350"/>
        </pc:sldMkLst>
      </pc:sldChg>
    </pc:docChg>
  </pc:docChgLst>
  <pc:docChgLst>
    <pc:chgData name="Chitambar, Eric" userId="05f873b4-a386-453d-a2e0-769001d3b38e" providerId="ADAL" clId="{C3D56910-2D16-42C3-87F1-7DF93C362607}"/>
    <pc:docChg chg="custSel addSld delSld modSld modSection">
      <pc:chgData name="Chitambar, Eric" userId="05f873b4-a386-453d-a2e0-769001d3b38e" providerId="ADAL" clId="{C3D56910-2D16-42C3-87F1-7DF93C362607}" dt="2023-10-13T13:19:58.231" v="552" actId="47"/>
      <pc:docMkLst>
        <pc:docMk/>
      </pc:docMkLst>
      <pc:sldChg chg="modSp mod">
        <pc:chgData name="Chitambar, Eric" userId="05f873b4-a386-453d-a2e0-769001d3b38e" providerId="ADAL" clId="{C3D56910-2D16-42C3-87F1-7DF93C362607}" dt="2023-10-13T13:05:40.637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3D56910-2D16-42C3-87F1-7DF93C362607}" dt="2023-10-13T13:05:38.073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C3D56910-2D16-42C3-87F1-7DF93C362607}" dt="2023-10-13T13:05:40.637" v="7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">
        <pc:chgData name="Chitambar, Eric" userId="05f873b4-a386-453d-a2e0-769001d3b38e" providerId="ADAL" clId="{C3D56910-2D16-42C3-87F1-7DF93C362607}" dt="2023-10-13T13:12:36.912" v="395" actId="962"/>
        <pc:sldMkLst>
          <pc:docMk/>
          <pc:sldMk cId="715633031" sldId="334"/>
        </pc:sldMkLst>
        <pc:picChg chg="mod ord replST">
          <ac:chgData name="Chitambar, Eric" userId="05f873b4-a386-453d-a2e0-769001d3b38e" providerId="ADAL" clId="{C3D56910-2D16-42C3-87F1-7DF93C362607}" dt="2023-10-13T13:11:43.651" v="245" actId="962"/>
          <ac:picMkLst>
            <pc:docMk/>
            <pc:sldMk cId="715633031" sldId="334"/>
            <ac:picMk id="4" creationId="{5464E1D2-92E3-1100-45E3-FD084D74B195}"/>
          </ac:picMkLst>
        </pc:picChg>
        <pc:picChg chg="del">
          <ac:chgData name="Chitambar, Eric" userId="05f873b4-a386-453d-a2e0-769001d3b38e" providerId="ADAL" clId="{C3D56910-2D16-42C3-87F1-7DF93C362607}" dt="2023-10-13T13:11:43.651" v="243" actId="478"/>
          <ac:picMkLst>
            <pc:docMk/>
            <pc:sldMk cId="715633031" sldId="334"/>
            <ac:picMk id="5" creationId="{5436A49F-71C4-41BB-92C6-03732894C644}"/>
          </ac:picMkLst>
        </pc:picChg>
        <pc:picChg chg="del">
          <ac:chgData name="Chitambar, Eric" userId="05f873b4-a386-453d-a2e0-769001d3b38e" providerId="ADAL" clId="{C3D56910-2D16-42C3-87F1-7DF93C362607}" dt="2023-10-13T13:11:51.702" v="275" actId="478"/>
          <ac:picMkLst>
            <pc:docMk/>
            <pc:sldMk cId="715633031" sldId="334"/>
            <ac:picMk id="7" creationId="{CC4C1483-49F4-475E-9A86-51614D289852}"/>
          </ac:picMkLst>
        </pc:picChg>
        <pc:picChg chg="mod ord replST">
          <ac:chgData name="Chitambar, Eric" userId="05f873b4-a386-453d-a2e0-769001d3b38e" providerId="ADAL" clId="{C3D56910-2D16-42C3-87F1-7DF93C362607}" dt="2023-10-13T13:11:51.702" v="277" actId="962"/>
          <ac:picMkLst>
            <pc:docMk/>
            <pc:sldMk cId="715633031" sldId="334"/>
            <ac:picMk id="8" creationId="{A8254388-AEE3-9D96-9CBC-9D9FBFE15DD9}"/>
          </ac:picMkLst>
        </pc:picChg>
        <pc:picChg chg="del">
          <ac:chgData name="Chitambar, Eric" userId="05f873b4-a386-453d-a2e0-769001d3b38e" providerId="ADAL" clId="{C3D56910-2D16-42C3-87F1-7DF93C362607}" dt="2023-10-13T13:11:58.783" v="306" actId="478"/>
          <ac:picMkLst>
            <pc:docMk/>
            <pc:sldMk cId="715633031" sldId="334"/>
            <ac:picMk id="9" creationId="{3927555B-F844-44E4-B70F-3266425B954D}"/>
          </ac:picMkLst>
        </pc:picChg>
        <pc:picChg chg="mod ord replST">
          <ac:chgData name="Chitambar, Eric" userId="05f873b4-a386-453d-a2e0-769001d3b38e" providerId="ADAL" clId="{C3D56910-2D16-42C3-87F1-7DF93C362607}" dt="2023-10-13T13:11:58.783" v="308" actId="962"/>
          <ac:picMkLst>
            <pc:docMk/>
            <pc:sldMk cId="715633031" sldId="334"/>
            <ac:picMk id="11" creationId="{F0303FC8-2535-407C-69E3-16750A3EDDB7}"/>
          </ac:picMkLst>
        </pc:picChg>
        <pc:picChg chg="mod ord replST">
          <ac:chgData name="Chitambar, Eric" userId="05f873b4-a386-453d-a2e0-769001d3b38e" providerId="ADAL" clId="{C3D56910-2D16-42C3-87F1-7DF93C362607}" dt="2023-10-13T13:12:07.142" v="338" actId="962"/>
          <ac:picMkLst>
            <pc:docMk/>
            <pc:sldMk cId="715633031" sldId="334"/>
            <ac:picMk id="13" creationId="{15AD8421-EBA3-D5CD-1D39-E918D11BC88E}"/>
          </ac:picMkLst>
        </pc:picChg>
        <pc:picChg chg="mod ord replST">
          <ac:chgData name="Chitambar, Eric" userId="05f873b4-a386-453d-a2e0-769001d3b38e" providerId="ADAL" clId="{C3D56910-2D16-42C3-87F1-7DF93C362607}" dt="2023-10-13T13:12:29.832" v="367" actId="962"/>
          <ac:picMkLst>
            <pc:docMk/>
            <pc:sldMk cId="715633031" sldId="334"/>
            <ac:picMk id="15" creationId="{B003ECB8-1194-3E79-F4DA-1C2331B688E8}"/>
          </ac:picMkLst>
        </pc:picChg>
        <pc:picChg chg="mod ord replST">
          <ac:chgData name="Chitambar, Eric" userId="05f873b4-a386-453d-a2e0-769001d3b38e" providerId="ADAL" clId="{C3D56910-2D16-42C3-87F1-7DF93C362607}" dt="2023-10-13T13:12:36.912" v="395" actId="962"/>
          <ac:picMkLst>
            <pc:docMk/>
            <pc:sldMk cId="715633031" sldId="334"/>
            <ac:picMk id="17" creationId="{B51C2E7B-CADB-2A8F-73F3-2C157F6CCDC6}"/>
          </ac:picMkLst>
        </pc:picChg>
        <pc:picChg chg="del">
          <ac:chgData name="Chitambar, Eric" userId="05f873b4-a386-453d-a2e0-769001d3b38e" providerId="ADAL" clId="{C3D56910-2D16-42C3-87F1-7DF93C362607}" dt="2023-10-13T13:12:29.832" v="365" actId="478"/>
          <ac:picMkLst>
            <pc:docMk/>
            <pc:sldMk cId="715633031" sldId="334"/>
            <ac:picMk id="22" creationId="{5EDABD0D-9665-439E-87F5-804CBEFD7BEA}"/>
          </ac:picMkLst>
        </pc:picChg>
        <pc:picChg chg="del">
          <ac:chgData name="Chitambar, Eric" userId="05f873b4-a386-453d-a2e0-769001d3b38e" providerId="ADAL" clId="{C3D56910-2D16-42C3-87F1-7DF93C362607}" dt="2023-10-13T13:12:36.906" v="393" actId="478"/>
          <ac:picMkLst>
            <pc:docMk/>
            <pc:sldMk cId="715633031" sldId="334"/>
            <ac:picMk id="24" creationId="{AF3A0CE1-A871-4F60-A777-B9B732181765}"/>
          </ac:picMkLst>
        </pc:picChg>
        <pc:picChg chg="del">
          <ac:chgData name="Chitambar, Eric" userId="05f873b4-a386-453d-a2e0-769001d3b38e" providerId="ADAL" clId="{C3D56910-2D16-42C3-87F1-7DF93C362607}" dt="2023-10-13T13:12:07.141" v="336" actId="478"/>
          <ac:picMkLst>
            <pc:docMk/>
            <pc:sldMk cId="715633031" sldId="334"/>
            <ac:picMk id="28" creationId="{9FAC7512-D387-43C5-A298-4BE3B462E59B}"/>
          </ac:picMkLst>
        </pc:picChg>
      </pc:sldChg>
      <pc:sldChg chg="delSp modSp mod">
        <pc:chgData name="Chitambar, Eric" userId="05f873b4-a386-453d-a2e0-769001d3b38e" providerId="ADAL" clId="{C3D56910-2D16-42C3-87F1-7DF93C362607}" dt="2023-10-13T13:07:42.551" v="212" actId="962"/>
        <pc:sldMkLst>
          <pc:docMk/>
          <pc:sldMk cId="648979583" sldId="337"/>
        </pc:sldMkLst>
        <pc:picChg chg="mod ord replST">
          <ac:chgData name="Chitambar, Eric" userId="05f873b4-a386-453d-a2e0-769001d3b38e" providerId="ADAL" clId="{C3D56910-2D16-42C3-87F1-7DF93C362607}" dt="2023-10-13T13:07:20.022" v="184" actId="962"/>
          <ac:picMkLst>
            <pc:docMk/>
            <pc:sldMk cId="648979583" sldId="337"/>
            <ac:picMk id="4" creationId="{4AEF44A2-B79F-98BE-C830-9F8C4583938C}"/>
          </ac:picMkLst>
        </pc:picChg>
        <pc:picChg chg="mod ord replST">
          <ac:chgData name="Chitambar, Eric" userId="05f873b4-a386-453d-a2e0-769001d3b38e" providerId="ADAL" clId="{C3D56910-2D16-42C3-87F1-7DF93C362607}" dt="2023-10-13T13:07:42.551" v="212" actId="962"/>
          <ac:picMkLst>
            <pc:docMk/>
            <pc:sldMk cId="648979583" sldId="337"/>
            <ac:picMk id="6" creationId="{D8712CAB-E3A2-1EA0-52C2-7D30A602D1A9}"/>
          </ac:picMkLst>
        </pc:picChg>
        <pc:picChg chg="del">
          <ac:chgData name="Chitambar, Eric" userId="05f873b4-a386-453d-a2e0-769001d3b38e" providerId="ADAL" clId="{C3D56910-2D16-42C3-87F1-7DF93C362607}" dt="2023-10-13T13:07:20.014" v="182" actId="478"/>
          <ac:picMkLst>
            <pc:docMk/>
            <pc:sldMk cId="648979583" sldId="337"/>
            <ac:picMk id="9" creationId="{AD1F61D3-D7FB-4C76-9CC4-E6F8FABA1DB6}"/>
          </ac:picMkLst>
        </pc:picChg>
        <pc:picChg chg="del">
          <ac:chgData name="Chitambar, Eric" userId="05f873b4-a386-453d-a2e0-769001d3b38e" providerId="ADAL" clId="{C3D56910-2D16-42C3-87F1-7DF93C362607}" dt="2023-10-13T13:07:42.541" v="210" actId="478"/>
          <ac:picMkLst>
            <pc:docMk/>
            <pc:sldMk cId="648979583" sldId="337"/>
            <ac:picMk id="16" creationId="{63085A91-B436-48E3-9C4C-DFC1594B1140}"/>
          </ac:picMkLst>
        </pc:picChg>
      </pc:sldChg>
      <pc:sldChg chg="delSp modSp mod">
        <pc:chgData name="Chitambar, Eric" userId="05f873b4-a386-453d-a2e0-769001d3b38e" providerId="ADAL" clId="{C3D56910-2D16-42C3-87F1-7DF93C362607}" dt="2023-10-13T13:13:07.922" v="455" actId="1076"/>
        <pc:sldMkLst>
          <pc:docMk/>
          <pc:sldMk cId="1760942783" sldId="343"/>
        </pc:sldMkLst>
        <pc:picChg chg="del">
          <ac:chgData name="Chitambar, Eric" userId="05f873b4-a386-453d-a2e0-769001d3b38e" providerId="ADAL" clId="{C3D56910-2D16-42C3-87F1-7DF93C362607}" dt="2023-10-13T13:12:52.232" v="422" actId="478"/>
          <ac:picMkLst>
            <pc:docMk/>
            <pc:sldMk cId="1760942783" sldId="343"/>
            <ac:picMk id="4" creationId="{6AA5E61C-439B-439A-B59B-14F2FC0F2226}"/>
          </ac:picMkLst>
        </pc:picChg>
        <pc:picChg chg="mod ord replST">
          <ac:chgData name="Chitambar, Eric" userId="05f873b4-a386-453d-a2e0-769001d3b38e" providerId="ADAL" clId="{C3D56910-2D16-42C3-87F1-7DF93C362607}" dt="2023-10-13T13:13:07.922" v="455" actId="1076"/>
          <ac:picMkLst>
            <pc:docMk/>
            <pc:sldMk cId="1760942783" sldId="343"/>
            <ac:picMk id="5" creationId="{B18FFB34-F9EC-C12A-98F8-270B1B7CCBA0}"/>
          </ac:picMkLst>
        </pc:picChg>
        <pc:picChg chg="mod ord replST">
          <ac:chgData name="Chitambar, Eric" userId="05f873b4-a386-453d-a2e0-769001d3b38e" providerId="ADAL" clId="{C3D56910-2D16-42C3-87F1-7DF93C362607}" dt="2023-10-13T13:13:03.491" v="454" actId="962"/>
          <ac:picMkLst>
            <pc:docMk/>
            <pc:sldMk cId="1760942783" sldId="343"/>
            <ac:picMk id="7" creationId="{C99B5D18-EE0B-4FD6-C5DA-924C0CE5F0B2}"/>
          </ac:picMkLst>
        </pc:picChg>
        <pc:picChg chg="del mod">
          <ac:chgData name="Chitambar, Eric" userId="05f873b4-a386-453d-a2e0-769001d3b38e" providerId="ADAL" clId="{C3D56910-2D16-42C3-87F1-7DF93C362607}" dt="2023-10-13T13:13:03.491" v="452" actId="478"/>
          <ac:picMkLst>
            <pc:docMk/>
            <pc:sldMk cId="1760942783" sldId="343"/>
            <ac:picMk id="13" creationId="{F89E19CA-9AED-488F-9BA0-61E4517A41A8}"/>
          </ac:picMkLst>
        </pc:picChg>
      </pc:sldChg>
      <pc:sldChg chg="delSp modSp mod">
        <pc:chgData name="Chitambar, Eric" userId="05f873b4-a386-453d-a2e0-769001d3b38e" providerId="ADAL" clId="{C3D56910-2D16-42C3-87F1-7DF93C362607}" dt="2023-10-13T13:19:52.776" v="550" actId="1076"/>
        <pc:sldMkLst>
          <pc:docMk/>
          <pc:sldMk cId="203788709" sldId="345"/>
        </pc:sldMkLst>
        <pc:picChg chg="del">
          <ac:chgData name="Chitambar, Eric" userId="05f873b4-a386-453d-a2e0-769001d3b38e" providerId="ADAL" clId="{C3D56910-2D16-42C3-87F1-7DF93C362607}" dt="2023-10-13T13:19:27.137" v="485" actId="478"/>
          <ac:picMkLst>
            <pc:docMk/>
            <pc:sldMk cId="203788709" sldId="345"/>
            <ac:picMk id="4" creationId="{6AA5E61C-439B-439A-B59B-14F2FC0F2226}"/>
          </ac:picMkLst>
        </pc:picChg>
        <pc:picChg chg="mod ord replST">
          <ac:chgData name="Chitambar, Eric" userId="05f873b4-a386-453d-a2e0-769001d3b38e" providerId="ADAL" clId="{C3D56910-2D16-42C3-87F1-7DF93C362607}" dt="2023-10-13T13:19:27.137" v="487" actId="962"/>
          <ac:picMkLst>
            <pc:docMk/>
            <pc:sldMk cId="203788709" sldId="345"/>
            <ac:picMk id="5" creationId="{A5CAC8F2-95FE-CE27-AC52-76CF5F970535}"/>
          </ac:picMkLst>
        </pc:picChg>
        <pc:picChg chg="del">
          <ac:chgData name="Chitambar, Eric" userId="05f873b4-a386-453d-a2e0-769001d3b38e" providerId="ADAL" clId="{C3D56910-2D16-42C3-87F1-7DF93C362607}" dt="2023-10-13T13:19:35.691" v="514" actId="478"/>
          <ac:picMkLst>
            <pc:docMk/>
            <pc:sldMk cId="203788709" sldId="345"/>
            <ac:picMk id="7" creationId="{B3D99751-B530-455F-95A2-EC89F7028D52}"/>
          </ac:picMkLst>
        </pc:picChg>
        <pc:picChg chg="mod ord replST">
          <ac:chgData name="Chitambar, Eric" userId="05f873b4-a386-453d-a2e0-769001d3b38e" providerId="ADAL" clId="{C3D56910-2D16-42C3-87F1-7DF93C362607}" dt="2023-10-13T13:19:40.911" v="519" actId="1076"/>
          <ac:picMkLst>
            <pc:docMk/>
            <pc:sldMk cId="203788709" sldId="345"/>
            <ac:picMk id="8" creationId="{948308F9-64D6-67CE-580F-6AC803B46E99}"/>
          </ac:picMkLst>
        </pc:picChg>
        <pc:picChg chg="mod ord replST">
          <ac:chgData name="Chitambar, Eric" userId="05f873b4-a386-453d-a2e0-769001d3b38e" providerId="ADAL" clId="{C3D56910-2D16-42C3-87F1-7DF93C362607}" dt="2023-10-13T13:19:52.776" v="550" actId="1076"/>
          <ac:picMkLst>
            <pc:docMk/>
            <pc:sldMk cId="203788709" sldId="345"/>
            <ac:picMk id="10" creationId="{E55C03F5-A7C1-4F6F-247D-04987318A0E2}"/>
          </ac:picMkLst>
        </pc:picChg>
        <pc:picChg chg="del mod">
          <ac:chgData name="Chitambar, Eric" userId="05f873b4-a386-453d-a2e0-769001d3b38e" providerId="ADAL" clId="{C3D56910-2D16-42C3-87F1-7DF93C362607}" dt="2023-10-13T13:19:49.812" v="546" actId="478"/>
          <ac:picMkLst>
            <pc:docMk/>
            <pc:sldMk cId="203788709" sldId="345"/>
            <ac:picMk id="20" creationId="{2F0A7C68-3DD9-421E-86A6-219D027A0915}"/>
          </ac:picMkLst>
        </pc:picChg>
      </pc:sldChg>
      <pc:sldChg chg="delSp modSp mod">
        <pc:chgData name="Chitambar, Eric" userId="05f873b4-a386-453d-a2e0-769001d3b38e" providerId="ADAL" clId="{C3D56910-2D16-42C3-87F1-7DF93C362607}" dt="2023-10-13T13:06:40.352" v="155" actId="962"/>
        <pc:sldMkLst>
          <pc:docMk/>
          <pc:sldMk cId="2881685586" sldId="350"/>
        </pc:sldMkLst>
        <pc:picChg chg="mod ord replST">
          <ac:chgData name="Chitambar, Eric" userId="05f873b4-a386-453d-a2e0-769001d3b38e" providerId="ADAL" clId="{C3D56910-2D16-42C3-87F1-7DF93C362607}" dt="2023-10-13T13:05:59.438" v="38" actId="962"/>
          <ac:picMkLst>
            <pc:docMk/>
            <pc:sldMk cId="2881685586" sldId="350"/>
            <ac:picMk id="4" creationId="{F0E937BB-D053-4D56-188E-0221EE9FC321}"/>
          </ac:picMkLst>
        </pc:picChg>
        <pc:picChg chg="mod ord replST">
          <ac:chgData name="Chitambar, Eric" userId="05f873b4-a386-453d-a2e0-769001d3b38e" providerId="ADAL" clId="{C3D56910-2D16-42C3-87F1-7DF93C362607}" dt="2023-10-13T13:06:06.189" v="67" actId="962"/>
          <ac:picMkLst>
            <pc:docMk/>
            <pc:sldMk cId="2881685586" sldId="350"/>
            <ac:picMk id="6" creationId="{5F484FD6-0A99-4152-1D29-2BF92CBC7106}"/>
          </ac:picMkLst>
        </pc:picChg>
        <pc:picChg chg="del">
          <ac:chgData name="Chitambar, Eric" userId="05f873b4-a386-453d-a2e0-769001d3b38e" providerId="ADAL" clId="{C3D56910-2D16-42C3-87F1-7DF93C362607}" dt="2023-10-13T13:05:59.438" v="36" actId="478"/>
          <ac:picMkLst>
            <pc:docMk/>
            <pc:sldMk cId="2881685586" sldId="350"/>
            <ac:picMk id="8" creationId="{33148D87-4FCC-4B17-9404-04DB8EF33046}"/>
          </ac:picMkLst>
        </pc:picChg>
        <pc:picChg chg="mod ord replST">
          <ac:chgData name="Chitambar, Eric" userId="05f873b4-a386-453d-a2e0-769001d3b38e" providerId="ADAL" clId="{C3D56910-2D16-42C3-87F1-7DF93C362607}" dt="2023-10-13T13:06:12.890" v="97" actId="962"/>
          <ac:picMkLst>
            <pc:docMk/>
            <pc:sldMk cId="2881685586" sldId="350"/>
            <ac:picMk id="9" creationId="{ED56208B-61AC-6284-0D93-EA533CC53C21}"/>
          </ac:picMkLst>
        </pc:picChg>
        <pc:picChg chg="del">
          <ac:chgData name="Chitambar, Eric" userId="05f873b4-a386-453d-a2e0-769001d3b38e" providerId="ADAL" clId="{C3D56910-2D16-42C3-87F1-7DF93C362607}" dt="2023-10-13T13:06:12.890" v="95" actId="478"/>
          <ac:picMkLst>
            <pc:docMk/>
            <pc:sldMk cId="2881685586" sldId="350"/>
            <ac:picMk id="11" creationId="{7E5E6052-9390-4E4B-8B02-28346F178759}"/>
          </ac:picMkLst>
        </pc:picChg>
        <pc:picChg chg="del mod ord replST">
          <ac:chgData name="Chitambar, Eric" userId="05f873b4-a386-453d-a2e0-769001d3b38e" providerId="ADAL" clId="{C3D56910-2D16-42C3-87F1-7DF93C362607}" dt="2023-10-13T13:06:40.352" v="153" actId="478"/>
          <ac:picMkLst>
            <pc:docMk/>
            <pc:sldMk cId="2881685586" sldId="350"/>
            <ac:picMk id="12" creationId="{B4933EAA-2844-F307-40BA-B882441BB681}"/>
          </ac:picMkLst>
        </pc:picChg>
        <pc:picChg chg="del">
          <ac:chgData name="Chitambar, Eric" userId="05f873b4-a386-453d-a2e0-769001d3b38e" providerId="ADAL" clId="{C3D56910-2D16-42C3-87F1-7DF93C362607}" dt="2023-10-13T13:06:06.189" v="65" actId="478"/>
          <ac:picMkLst>
            <pc:docMk/>
            <pc:sldMk cId="2881685586" sldId="350"/>
            <ac:picMk id="14" creationId="{7930AC3A-3EFA-45CC-946C-498EF4F61874}"/>
          </ac:picMkLst>
        </pc:picChg>
        <pc:picChg chg="mod ord replST">
          <ac:chgData name="Chitambar, Eric" userId="05f873b4-a386-453d-a2e0-769001d3b38e" providerId="ADAL" clId="{C3D56910-2D16-42C3-87F1-7DF93C362607}" dt="2023-10-13T13:06:40.352" v="155" actId="962"/>
          <ac:picMkLst>
            <pc:docMk/>
            <pc:sldMk cId="2881685586" sldId="350"/>
            <ac:picMk id="15" creationId="{4F360F88-43EA-CC91-FC5B-090636564C90}"/>
          </ac:picMkLst>
        </pc:picChg>
        <pc:picChg chg="del">
          <ac:chgData name="Chitambar, Eric" userId="05f873b4-a386-453d-a2e0-769001d3b38e" providerId="ADAL" clId="{C3D56910-2D16-42C3-87F1-7DF93C362607}" dt="2023-10-13T13:06:19.538" v="123" actId="478"/>
          <ac:picMkLst>
            <pc:docMk/>
            <pc:sldMk cId="2881685586" sldId="350"/>
            <ac:picMk id="19" creationId="{119C6566-98C7-4313-866F-CA11C0BE2870}"/>
          </ac:picMkLst>
        </pc:picChg>
      </pc:sldChg>
      <pc:sldChg chg="add">
        <pc:chgData name="Chitambar, Eric" userId="05f873b4-a386-453d-a2e0-769001d3b38e" providerId="ADAL" clId="{C3D56910-2D16-42C3-87F1-7DF93C362607}" dt="2023-10-13T13:19:06.935" v="456" actId="2890"/>
        <pc:sldMkLst>
          <pc:docMk/>
          <pc:sldMk cId="3066382908" sldId="351"/>
        </pc:sldMkLst>
      </pc:sldChg>
      <pc:sldChg chg="add del">
        <pc:chgData name="Chitambar, Eric" userId="05f873b4-a386-453d-a2e0-769001d3b38e" providerId="ADAL" clId="{C3D56910-2D16-42C3-87F1-7DF93C362607}" dt="2023-10-13T13:19:58.231" v="552" actId="47"/>
        <pc:sldMkLst>
          <pc:docMk/>
          <pc:sldMk cId="721108248" sldId="352"/>
        </pc:sldMkLst>
      </pc:sldChg>
      <pc:sldChg chg="add">
        <pc:chgData name="Chitambar, Eric" userId="05f873b4-a386-453d-a2e0-769001d3b38e" providerId="ADAL" clId="{C3D56910-2D16-42C3-87F1-7DF93C362607}" dt="2023-10-13T13:19:55.372" v="551" actId="2890"/>
        <pc:sldMkLst>
          <pc:docMk/>
          <pc:sldMk cId="3997677159" sldId="353"/>
        </pc:sldMkLst>
      </pc:sldChg>
    </pc:docChg>
  </pc:docChgLst>
  <pc:docChgLst>
    <pc:chgData name="Chitambar, Eric" userId="05f873b4-a386-453d-a2e0-769001d3b38e" providerId="ADAL" clId="{57C4AD69-7CAF-4E73-99D2-22FDA601AE66}"/>
    <pc:docChg chg="modSld">
      <pc:chgData name="Chitambar, Eric" userId="05f873b4-a386-453d-a2e0-769001d3b38e" providerId="ADAL" clId="{57C4AD69-7CAF-4E73-99D2-22FDA601AE66}" dt="2023-10-13T15:52:36.983" v="1"/>
      <pc:docMkLst>
        <pc:docMk/>
      </pc:docMkLst>
      <pc:sldChg chg="addSp">
        <pc:chgData name="Chitambar, Eric" userId="05f873b4-a386-453d-a2e0-769001d3b38e" providerId="ADAL" clId="{57C4AD69-7CAF-4E73-99D2-22FDA601AE66}" dt="2023-10-13T15:30:09.905" v="0"/>
        <pc:sldMkLst>
          <pc:docMk/>
          <pc:sldMk cId="715633031" sldId="334"/>
        </pc:sldMkLst>
        <pc:inkChg chg="add">
          <ac:chgData name="Chitambar, Eric" userId="05f873b4-a386-453d-a2e0-769001d3b38e" providerId="ADAL" clId="{57C4AD69-7CAF-4E73-99D2-22FDA601AE66}" dt="2023-10-13T15:30:09.905" v="0"/>
          <ac:inkMkLst>
            <pc:docMk/>
            <pc:sldMk cId="715633031" sldId="334"/>
            <ac:inkMk id="3" creationId="{16FCDCE4-F7D9-AE86-A0FD-234631523962}"/>
          </ac:inkMkLst>
        </pc:inkChg>
      </pc:sldChg>
      <pc:sldChg chg="addSp">
        <pc:chgData name="Chitambar, Eric" userId="05f873b4-a386-453d-a2e0-769001d3b38e" providerId="ADAL" clId="{57C4AD69-7CAF-4E73-99D2-22FDA601AE66}" dt="2023-10-13T15:30:09.905" v="0"/>
        <pc:sldMkLst>
          <pc:docMk/>
          <pc:sldMk cId="648979583" sldId="337"/>
        </pc:sldMkLst>
        <pc:inkChg chg="add">
          <ac:chgData name="Chitambar, Eric" userId="05f873b4-a386-453d-a2e0-769001d3b38e" providerId="ADAL" clId="{57C4AD69-7CAF-4E73-99D2-22FDA601AE66}" dt="2023-10-13T15:30:09.905" v="0"/>
          <ac:inkMkLst>
            <pc:docMk/>
            <pc:sldMk cId="648979583" sldId="337"/>
            <ac:inkMk id="3" creationId="{D58043DD-8BCE-0E17-CAB1-6B891E97D3E3}"/>
          </ac:inkMkLst>
        </pc:inkChg>
      </pc:sldChg>
      <pc:sldChg chg="addSp">
        <pc:chgData name="Chitambar, Eric" userId="05f873b4-a386-453d-a2e0-769001d3b38e" providerId="ADAL" clId="{57C4AD69-7CAF-4E73-99D2-22FDA601AE66}" dt="2023-10-13T15:30:09.905" v="0"/>
        <pc:sldMkLst>
          <pc:docMk/>
          <pc:sldMk cId="1760942783" sldId="343"/>
        </pc:sldMkLst>
        <pc:inkChg chg="add">
          <ac:chgData name="Chitambar, Eric" userId="05f873b4-a386-453d-a2e0-769001d3b38e" providerId="ADAL" clId="{57C4AD69-7CAF-4E73-99D2-22FDA601AE66}" dt="2023-10-13T15:30:09.905" v="0"/>
          <ac:inkMkLst>
            <pc:docMk/>
            <pc:sldMk cId="1760942783" sldId="343"/>
            <ac:inkMk id="3" creationId="{6C34F083-2482-9F10-D0EF-22FC6F298397}"/>
          </ac:inkMkLst>
        </pc:inkChg>
      </pc:sldChg>
      <pc:sldChg chg="addSp">
        <pc:chgData name="Chitambar, Eric" userId="05f873b4-a386-453d-a2e0-769001d3b38e" providerId="ADAL" clId="{57C4AD69-7CAF-4E73-99D2-22FDA601AE66}" dt="2023-10-13T15:52:36.983" v="1"/>
        <pc:sldMkLst>
          <pc:docMk/>
          <pc:sldMk cId="203788709" sldId="345"/>
        </pc:sldMkLst>
        <pc:inkChg chg="add">
          <ac:chgData name="Chitambar, Eric" userId="05f873b4-a386-453d-a2e0-769001d3b38e" providerId="ADAL" clId="{57C4AD69-7CAF-4E73-99D2-22FDA601AE66}" dt="2023-10-13T15:52:36.983" v="1"/>
          <ac:inkMkLst>
            <pc:docMk/>
            <pc:sldMk cId="203788709" sldId="345"/>
            <ac:inkMk id="3" creationId="{1776482A-0FF2-5A30-85FD-4A59AF366B5F}"/>
          </ac:inkMkLst>
        </pc:inkChg>
      </pc:sldChg>
      <pc:sldChg chg="addSp">
        <pc:chgData name="Chitambar, Eric" userId="05f873b4-a386-453d-a2e0-769001d3b38e" providerId="ADAL" clId="{57C4AD69-7CAF-4E73-99D2-22FDA601AE66}" dt="2023-10-13T15:30:09.905" v="0"/>
        <pc:sldMkLst>
          <pc:docMk/>
          <pc:sldMk cId="2881685586" sldId="350"/>
        </pc:sldMkLst>
        <pc:inkChg chg="add">
          <ac:chgData name="Chitambar, Eric" userId="05f873b4-a386-453d-a2e0-769001d3b38e" providerId="ADAL" clId="{57C4AD69-7CAF-4E73-99D2-22FDA601AE66}" dt="2023-10-13T15:30:09.905" v="0"/>
          <ac:inkMkLst>
            <pc:docMk/>
            <pc:sldMk cId="2881685586" sldId="350"/>
            <ac:inkMk id="3" creationId="{B1588A73-6277-729B-8D29-6AAD89774E9F}"/>
          </ac:inkMkLst>
        </pc:inkChg>
      </pc:sldChg>
      <pc:sldChg chg="addSp">
        <pc:chgData name="Chitambar, Eric" userId="05f873b4-a386-453d-a2e0-769001d3b38e" providerId="ADAL" clId="{57C4AD69-7CAF-4E73-99D2-22FDA601AE66}" dt="2023-10-13T15:52:36.983" v="1"/>
        <pc:sldMkLst>
          <pc:docMk/>
          <pc:sldMk cId="3066382908" sldId="351"/>
        </pc:sldMkLst>
        <pc:inkChg chg="add">
          <ac:chgData name="Chitambar, Eric" userId="05f873b4-a386-453d-a2e0-769001d3b38e" providerId="ADAL" clId="{57C4AD69-7CAF-4E73-99D2-22FDA601AE66}" dt="2023-10-13T15:30:09.905" v="0"/>
          <ac:inkMkLst>
            <pc:docMk/>
            <pc:sldMk cId="3066382908" sldId="351"/>
            <ac:inkMk id="3" creationId="{8BB2E8EE-933E-4D27-EC4C-63795F20A03A}"/>
          </ac:inkMkLst>
        </pc:inkChg>
        <pc:inkChg chg="add">
          <ac:chgData name="Chitambar, Eric" userId="05f873b4-a386-453d-a2e0-769001d3b38e" providerId="ADAL" clId="{57C4AD69-7CAF-4E73-99D2-22FDA601AE66}" dt="2023-10-13T15:52:36.983" v="1"/>
          <ac:inkMkLst>
            <pc:docMk/>
            <pc:sldMk cId="3066382908" sldId="351"/>
            <ac:inkMk id="4" creationId="{D774CB12-DEFC-B9D5-D779-9C9C577F2C7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06:55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23796 8232 14735 0,'0'0'1312'0,"-15"5"-1056"15,15-5-256-15,0 0 0 0,0 0 1184 0,0 0 176 16,-16 10 48-16,4-4 0 0,-3 0-720 0,-3 0-144 16,-1 4-32-16,0-4 0 15,3-2-2208-15,-1 2-448 0,2 0-96 0,-1 1 0 16,0-4-448-16,1 3-96 0,-1 1-16 0,0-4 0 0,0 4 1952 0,0-4 384 16,1 2 80-16,-1 1 0 0,1-2 1856 0,0 2 352 15,2 0 80-15,0 1 16 0,13-7 208 0,-19 7 48 16,19-7 16-16,-17 11 0 0,17-11-1072 0,-12 10-224 15,12-10-32-15,0 0-16 0,-11 12-336 0,11-12-64 0,0 0 0 0,0 0-16 16,0 0 0-16,0 0 0 0,0 0 0 0,28 29 0 16,-28-29 96-16,0 0 32 0,0 0 0 0,46 11 0 15,-46-11 624-15,0 0 128 0,41 6 32 0,-41-6 0 16,0 0 64-16,48 5 0 0,-48-5 16 0,0 0 0 16,53 4-512-16,-53-4-96 0,0 0-32 0,54 9 0 15,-54-9-448-15,0 0-80 0,56 13-32 0,-56-13 0 16,40 12-224-16,-40-12 0 0,40 13 128 0,-40-13-128 15,40 10 0-15,-40-10 0 0,40 7 0 0,-40-7 0 16,51 5-256-16,-51-5 16 0,60 0 0 0,-60 0 0 16,65 0-96-16,-65 0-32 0,71-5 0 0,-34 4 0 0,3-2 368 15,-2 2 0-15,1 1 0 0,-2-2 0 0,-37 2 224 0,71-4 160 16,-29 2 48-16,1-1 0 0,-1-1-80 0,0 2-16 16,0 1 0-16,1-3 0 0,1 1-336 0,0 0 0 15,-1 0 0-15,0 0 0 0,-3-2 0 0,1 1 0 16,3-2-192-16,6 2 64 0,2 0-224 0,2-2-32 15,4 4-16-15,1-2 0 0,0-1 96 0,0 0 32 16,-1 0 0-16,0 1 0 0,-1 1 272 0,-4-2 0 16,-6 1-128-16,5 2 128 0,6-2 0 0,0 0 0 15,-1 0 0-15,-2 0 144 0,-1 2 48 0,-1 0 16 16,0-1 0-16,4 6 0 0,0-1 48 0,1 2 16 16,2 2 0-16,-1-3 0 0,-5 2-32 0,3 0-16 0,0 2 0 15,1 2 0-15,-3 0-224 0,-1 4 0 16,-1-1 0-16,-2-2 0 0,-7-1 0 0,1 1 0 0,2-3 0 0,-2-1 0 15,-1 0 208-15,1-2 0 0,-2 1 0 16,0-5 0-16,2 0 0 0,-3 0 0 0,0-2 0 0,-3-2 0 16,-2 0-64-16,-2-2-16 0,0 0 0 0,-35 6 0 15,60-15-128-15,-60 15 0 0,57-14 0 16,-57 14 128-16,50-12-128 0,-50 12 0 0,45-10 0 0,-45 10 0 31,41-9-400-31,-41 9-16 0,38-3 0 0,-38 3-11488 0,0 0-2288 0</inkml:trace>
  <inkml:trace contextRef="#ctx0" brushRef="#br0" timeOffset="2501.32">2868 9357 16575 0,'-3'3'1472'0,"2"-3"-1168"0,1 0-304 0,0 0 0 15,0 0 1840-15,0 0 304 0,0 0 64 0,-3 0 16 16,1 0-688-16,-2 0-144 0,2 0-32 0,-1-3 0 15,-2 2-1504 1,3-2-304-16,-2 3-64 0,-1-3-16 0,1 3-1664 0,1-3-336 0,-1 3-64 0,-1 0-16 16,1 0 304-16,2 0 64 0,2 0 16 0,0 0 0 15,0 0 1328-15,0 0 272 0,0 0 48 0,0 0 16 16,0 0 560-16,0 0 128 0,43 15 0 0,-43-15 16 16,0 0 1216-16,56 0 240 0,-56 0 64 0,52-6 0 0,-52 6 640 15,59-6 128-15,-59 6 16 0,67-13 16 0,-32 5-320 0,-1-2-64 16,1 0-16-16,1-2 0 0,-3 2-960 15,2 0-192-15,-2-3-32 0,0 4-16 0,1-3-592 0,-2 2-112 16,0 1-32-16,0 0 0 0,-1 2-128 0,-1 0 0 16,1-1 0-16,-31 8 0 0,55-10-320 0,-55 10 16 15,57-9 0-15,-57 9 0 16,57-7-576-16,-57 7-112 0,60-6-32 0,-60 6 0 16,66-7 448-16,-30 4 64 0,-1-2 32 0,1 0 0 0,-36 5 480 0,69-9 0 15,-34 5 208-15,-35 4-64 0,60-6 928 0,-60 6 176 16,59-6 32-16,-59 6 16 0,64-6-144 0,-64 6-48 15,61-6 0-15,-61 6 0 0,58-3-640 0,-58 3-128 16,59-1-16-16,-59 1-16 0,55 0-304 0,-55 0 0 0,55 4 0 0,-55-4 0 31,50 3-560-31,-50-3-16 0,47 9 0 0,-47-9 0 16,0 0-256-16,61 12-64 0,-61-12-16 0,46 13 0 16,-46-13 288-16,47 11 64 0,-47-11 16 0,44 12 0 0,-44-12 416 0,47 13 128 0,-47-13 0 0,51 8 0 15,-51-8 0-15,51 13 0 0,-51-13 0 0,50 10 144 16,-50-10 416-16,48 12 80 0,-48-12 0 0,45 13 16 15,-45-13 64-15,42 15 16 0,-42-15 0 0,0 0 0 16,58 20-304-16,-58-20-64 0,0 0-16 0,57 20 0 16,-57-20-224-16,0 0-128 0,61 15 128 0,-61-15-128 15,40 10 0-15,-40-10 0 0,45 12 0 0,-45-12 0 16,47 9 0-16,-47-9 0 0,46 13 0 0,-46-13 0 0,44 13 0 0,-44-13 0 0,41 12 0 0,-41-12 0 31,0 0 0-31,56 19 0 0,-56-19 0 0,0 0 0 0,53 9 0 0,-53-9 0 16,39 7 0-16,-39-7 0 0,46 0 256 0,-46 0 0 15,51 0-16-15,-51 0 0 0,58-3 0 0,-58 3 0 16,58 0 0-16,-58 0 0 0,57-4-80 0,-57 4-16 16,56-3 0-16,-56 3 0 0,52-3-144 0,-52 3 192 15,51-6-192-15,-51 6 192 0,52-6-192 0,-52 6 0 16,54-6 144-16,-54 6-144 0,53-4 0 0,-53 4 0 16,57-5 0-16,-57 5 0 0,63-1 0 0,-27-2 0 15,1 2 0-15,1 1 0 0,2-2 0 0,-1-2 0 16,3-1 0-16,0-1 0 0,2-2 0 0,0 2 0 15,-2 0 0-15,1 0 0 0,4-2 0 0,2 0 0 16,0-1 0-16,0-1 128 0,0 0 0 0,-2-2 0 16,-3 5 0-16,2-5 0 0,2 2-128 0,2-2 144 15,-2 2-144-15,-1 0 160 0,0 0-160 0,-1 2 0 0,-1-1 0 16,-1 2 0-16,-9 1 0 0,5 2 0 0,5-2 0 0,-3 1 0 0,-3 1-176 0,1 0-16 16,3 2 0-16,-1 1 0 0,-1 1-96 0,-2 0-32 0,0 0 0 0,-3 0 0 15,-36 0 320-15,65 3-128 0,-28 0 128 16,0 0 0-1,0 1 0-15,-1-1 128 0,1 0 0 0,-37-3 16 16,72 7 112-16,-72-7 32 0,69 2 0 0,-69-2 0 16,66 1-144-16,-66-1-16 0,57 3-128 0,-57-3 192 15,53 3-192-15,-53-3 0 0,51 7 0 0,-51-7 0 16,48 3 0-16,-48-3 0 0,46 9 0 0,-46-9 0 16,44 4 0-16,-44-4 0 0,47 6 0 0,-47-6-160 15,48 9 160-15,-48-9 0 0,46 7-144 0,-46-7 144 0,47 11 0 0,-47-11 0 16,47 16 0-16,-47-16 0 0,43 16 0 15,-43-16 0-15,45 19 0 0,-45-19 0 0,46 17-128 0,-46-17 128 16,44 19 0-16,-44-19 0 0,47 18 0 0,-47-18 0 16,50 16 0-16,-50-16 0 0,52 19 0 0,-52-19 0 15,53 16 0-15,-53-16 0 0,57 18 0 0,-57-18 160 16,54 14-160-16,-54-14 160 0,51 15-160 0,-51-15 128 16,45 12-128-16,-45-12 128 0,49 10-128 0,-49-10 0 15,50 8 0-15,-50-8 0 0,50 8 0 0,-50-8 0 16,54 9 0-16,-54-9 0 0,57 10 0 0,-57-10 0 15,58 7 0-15,-58-7 0 0,58 9 0 0,-58-9 0 16,56 6 0-16,-56-6 0 0,50 6 0 0,-50-6 0 16,49 6 0-16,-49-6 0 0,43 4 0 0,-43-4 0 15,47 4 0-15,-47-4 0 0,50 5 0 0,-50-5 0 16,48 3 0-16,-48-3 0 0,48 4 0 0,-48-4 0 0,46 3 0 16,-46-3 0-16,46 0 0 0,-46 0 0 0,47-3 0 0,-47 3 0 15,44 0 0-15,-44 0 0 0,51-4 128 0,-51 4-128 16,59-6 0-16,-28 6 0 0,4-3 0 0,-2 0 0 15,-3-1 0-15,1 2 0 0,2 2 0 0,1-4 0 16,-2 4-128-16,-3-4 128 0,1 2-160 0,1-2 160 16,1-2 0-16,1 0-144 0,0 0 144 0,-4 0 0 15,2-1 0-15,1 1 0 0,5 0 0 0,-2 0 0 16,-2 2 0-16,1-2 0 0,-1 2 0 0,1 2 0 16,-2-1 0-16,0 2 0 0,0-1 0 0,-32 2 0 15,58-4 0-15,-58 4 0 0,55 0 0 0,-55 0 0 0,52 0 0 0,-52 0 0 16,47 1 0-16,-47-1 0 0,43 6 0 15,-43-6 0-15,42 9 0 0,-42-9-128 0,37 10 128 0,-37-10 0 16,0 0 0-16,51 18 0 0,-51-18 0 16,0 0 0-16,44 20 0 0,-44-20 0 0,0 0 0 0,43 15 0 15,-43-15 0-15,0 0-128 0,41 7 128 0,-41-7-208 16,0 0 80-16,42 5 128 16,-42-5-480-16,0 0 32 0,41 4 0 0,-41-4 0 15,0 0-640-15,36-6-112 0,-36 6-16 0,23-6-14592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10:51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18479 6737 4607 0,'0'0'400'0,"0"0"-400"16,0 0 0-16,0 0 0 0,0 0 848 0,0 0 96 16,0 2 16-16,0-2 0 0,0 0 176 0,-1 3 32 0,2-3 16 0,-1 0 0 15,2 1-736-15,1-1-160 0,1-1-32 0,-1 1 0 16,2 0-64-16,0-3 0 0,-1 3-16 0,1-2 0 15,1 1 592-15,0 1 128 0,0 0 32 0,1 0 0 16,-7 0-240-16,0 0-48 0,0 0-16 0,0 0 0 16,0 0-624-16,0 0-256 0,0 0 0 0,40 9 16 0,-31-11 240 0,2-2 0 15,0 4 0-15,3-3 0 0,0-1-144 0,-2 1 16 16,0 1 0-16,-1 1 0 16,3-2-320-1,0 3-64-15,0-2-16 0,0 0 0 0,0 2-64 16,-2 0-16-16,0 0 0 0,1 0 0 0,-2 0 288 0,-1 0 64 0,0 0 16 0,0 0 0 15,-10 0 240-15,0 0 0 0,26 0 0 0,-26 0 0 0,17 0-128 0,-8 0 128 16,-9 0 0-16,16-2-144 16,-16 2-368-16,19 0-64 0,-7-2 0 0,0 0-16 0,0 0 224 15,-1-1 48-15,3 2 16 0,-2 1 0 0,1 0 304 0,-2-2 0 16,1 2 0-16,-1-2 144 0,-1 2-144 0,0 0 0 16,0 0 0-16,-1 0 0 0,1 0 0 0,-10 0 128 15,0 0-128-15,28 4 0 0,-28-4 0 0,0 0 0 16,31 4 0-16,-20-4 0 0,-11 0 0 0,0 0 0 15,35 2 0-15,-35-2 0 0,24 0 0 0,-24 0 0 16,0 0 0-16,38 4 0 0,-38-4 0 0,25 0 0 16,-12 0 0-16,0 0 0 0,2 0 0 0,0-4 0 15,0 2 0-15,0 2 0 0,-2-4 0 0,3 2 0 16,2-2 128-16,-1 0-128 0,-1 2 0 0,1-2 128 16,1 2-128-16,-1-2 128 0,-2 1 0 0,0 2 0 15,0 0 0-15,-2 1 0 0,1-1-128 0,-14 1 0 0,26 2 0 0,-26-2 0 16,0 0-160-16,41 8-16 0,-41-8 0 0,0 0 0 31,43 8-192-31,-43-8-32 0,31 4-16 0,-31-4 0 0,31 6 224 0,-31-6 32 0,29 1 16 0,-29-1 0 16,28 3 144-16,-16-3 0 0,2 0 0 0,0-3 128 15,0 2-128-15,0 1 144 0,0-4-144 0,1 2 160 16,0-1-160-16,0 2 0 0,0 1 0 0,-15 0 0 16,26-2 0-16,-26 2 0 0,24 0 0 0,-24 0 0 15,25 2 0-15,-25-2 0 0,26 4-176 0,-26-4 176 16,29 6-176-16,-29-6 176 0,0 0-208 0,42 10 80 15,-42-10-416 1,0 0-80-16,38 12-16 0,-38-12 0 0,0 0 256 0,0 0 32 0,46 16 16 0,-46-16 0 16,0 0 336-16,32 7-144 0,-32-7 144 0,23 2 0 0,-23-2 0 0,0 0 0 15,31 4 0-15,-31-4 0 0,0 0 0 0,34 0 0 16,-34 0 0-16,24 2 144 0,-24-2-144 16,0 0 160-16,39 2-160 0,-39-2 160 0,27 2-160 0,-27-2 128 15,28 1-128-15,-28-1 128 0,25 3-128 0,-25-3 0 16,24 0 144-16,-24 0-144 0,23 2 0 0,-23-2 0 15,26 0 0-15,-26 0-128 0,27 0 128 0,-12-2 0 16,1 2 0-16,-1-3-128 0,-15 3 128 0,32-1 0 16,-17 1 0-16,-15 0 128 0,30 0-128 0,-17 0 0 15,0 0 0-15,-13 0 0 0,24 0 128 0,-24 0 0 16,0 0 0-16,33 4 0 0,-33-4 0 0,0 0 0 16,0 0 0-16,0 0 0 0,0 0-128 0,40 15 144 0,-40-15-144 0,0 0 160 15,0 0-160-15,39 9 0 0,-39-9 0 0,27 4 0 16,-27-4 0-16,33 3 0 0,-33-3 0 0,37 0 0 15,-37 0 0-15,39-3-144 0,-17 3 144 0,0-4 0 16,0 4 0-16,1-3 0 0,1 0 0 0,1 0 0 16,1 0 336-16,0 1-16 0,0-2-16 0,-2 1 0 0,-1 2 0 0,-2-1 0 15,0-1 0-15,-1 2 0 0,-2 1-64 0,-18 0-16 16,33 0 0-16,-19 0 0 16,-14 0 32-16,33 1 0 0,-33-1 0 0,28 5 0 15,-28-5 224-15,31 6 48 0,-31-6 16 0,0 0 0 16,43 13-400-16,-43-13-144 0,32 7 0 0,-32-7 144 0,40 9-144 0,-40-9 0 0,46 6 0 0,-46-6 0 31,50 7 304-31,-24-3-32 0,-1 1 0 0,-1-4 0 16,-24-1-128-16,48 5-16 0,-21-4-128 0,-1 2 192 0,0-3-192 0,-1 0 0 15,-2 0 0-15,1-3 0 0,-2 3 0 0,0 0 0 16,-2-1 0-16,0 1 0 0,0-2 0 0,-1 2 0 16,1-3 0-16,1 2 0 0,1-1 0 0,1 2-160 15,-2-3 32-15,2 2 0 16,1 1-368-16,0-3-64 0,1 2-16 0,-3 1 0 15,1-2-432-15,-4 2-80 0,1-3-32 0,-1 2 0 16,-19 1-288-16,33 0-48 0,-33 0-16 0,32 1 0 0,-32-1 1248 0,36 0 224 16,-17-7 0-16,-2 1 144 0</inkml:trace>
  <inkml:trace contextRef="#ctx0" brushRef="#br0" timeOffset="3565.81">20558 7574 3679 0,'0'-1'320'0,"0"1"-320"16,0 0 0-16,0 0 0 0,-2 0 1024 0,2 0 144 15,0-3 32-15,0 3 0 0,2-2 480 0,-2 1 112 16,2-2 0-16,1-1 16 0,-1-1-400 0,3 4-64 15,2-5-32-15,1 2 0 0,1 2-368 0,0-4-80 16,4 2-16-16,0-1 0 0,2-1-80 0,0 2 0 16,1 3-16-16,3-2 0 0,0 1-352 0,2 2-64 15,3 0-16-15,1 2 0 0,-2-2-320 0,2 3 0 16,1 1 0-16,1-1-192 0,2 3 64 0,4-2 0 0,3 5 0 0,5-3 0 16,3 6-176-16,2-5-16 0,0 0-16 0,-3-1 0 31,-7-2-816-31,-2-2-144 0,-1 1-48 0,-3-6-8064 0</inkml:trace>
  <inkml:trace contextRef="#ctx0" brushRef="#br0" timeOffset="4681.28">27324 7529 4255 0,'-1'0'384'16,"0"0"-384"0,1 0 0-16,-2 0 0 0,2 0 0 0,0 0 0 0,-2-2 0 0,-1 1 0 0,2-2 0 0,-3 1 0 15,1 1 592-15,-1-3 96 0,-1 1 16 0,1 0 0 16,2 0 0-16,-1-1 0 16,1 2 0-16,1 2 0 0,-2-4-320 0,2 4-64 0,0-2-16 15,1 1 32-15,2-1-32 0,-2 2-16 16,-1-1 0-16,1 1 0 0,3 0 384 0,-3 0 80 15,0 0 16-15,0 0 0 0,0 0 80 0,0 0 32 16,-5 0 0-16,6 0 0 0,1-2-496 0,-2 2-80 16,10-2-32-16,-1 2 48 0,2-2-64 0,3-1 0 15,3 0 0-15,3-1 0 0,3-1 64 0,2 0 16 16,1 3 0-16,2-1 0 0,4 3-480 0,7 0-112 0,7 3 0 16,1-1 16-1,-2 2-1312-15,-3 0-272 0,-1-1-48 0,-5 0-4960 0</inkml:trace>
  <inkml:trace contextRef="#ctx0" brushRef="#br0" timeOffset="6314.39">3266 8295 1839 0,'0'2'160'0,"-2"-2"-160"0,1 0 0 0,1 0 0 15,0 3 912-15,-1-3 160 0,1 4 16 0,-1-3 16 16,0 4-192-16,-1 1-32 0,1-2-16 0,0-1 0 15,1 2-144-15,1-3-16 0,-1 1-16 0,1 0 0 16,1-1 80-16,-1-2 32 0,0 1 0 0,0-1 0 0,0 3 48 0,1-3 16 16,-1 0 0-16,0 0 0 15,2 0-288-15,-1 2-64 0,-2-2-16 0,0 0 0 0,0 0-320 0,0 0-176 16,0 0 192-16,0 0-192 0,0 0 144 0,55 10-144 16,-55-10 0-16,0 0 144 0,42 3-144 0,-42-3 0 15,38-3 0-15,-38 3 0 0,42 0 0 0,-42 0 0 16,48-3 128-16,-48 3-128 0,55-5 352 0,-55 5-16 15,53-4 0-15,-53 4 0 0,52-6 16 0,-52 6 0 16,53-8 0-16,-53 8 0 0,54-6-112 0,-54 6-32 16,57-6 0-16,-57 6 0 0,55-3-208 0,-55 3 144 15,52 0-144-15,-52 0 128 0,49 3-128 0,-49-3 0 16,43 7 0-16,-43-7 0 0,0 0 0 0,52 13 0 16,-52-13 0-16,0 0 0 0,0 0 0 0,43 18 0 15,-43-18-144-15,0 0 144 0,0 0 0 0,0 0-160 0,0 0 160 0,46 36-128 16,-46-36 128-16,0 0-128 0,0 0 128 0,0 0-128 15,37 34-144-15,-37-34-32 0,0 0 0 0,0 0 0 16,0 0 32-16,52 6 0 0,-52-6 0 0,25-6 0 16,-25 6 272-16,25-13 0 0,-10 7 0 0,-2 0 0 15,1-4 0-15,-1 4 0 0,0-3 0 0,-2 2 0 16,-11 7-208-16,23-10-48 0,-23 10 0 0,18-6 0 31,-18 6-640-31,0 0-144 0,0 0-32 0,0 0 0 0,0 0-304 0,0 0-64 0,0 0-16 0,0 0-4128 16</inkml:trace>
  <inkml:trace contextRef="#ctx0" brushRef="#br0" timeOffset="23963.87">5407 9242 7359 0,'0'4'656'0,"-1"-2"-528"16,1-2-128-16,0 0 0 0,0 2 1296 0,0 0 240 15,-1 2 32-15,1 2 16 0,-1 3 1072 0,-1-3 224 16,2 1 32-16,-1-1 16 0,1-2-448 0,0-1-96 16,0-1-16-16,0-1 0 0,0 2-688 0,1-3-144 15,-1 0-16-15,0-4-16 0,0 2-544 0,2-2-96 16,-2 1-32-16,1-3 0 0,-1 0-368 0,0 6-80 16,0-16 0-16,0 6-16 0,0 10-96 0,0 0-16 0,0 0 0 0,9-47 0 15,-9 47-64-15,3-36 0 0,-3 36-16 0,5-39 0 16,-5 39-48-16,5-39 0 0,-5 39 0 0,3-38 0 15,-3 38-128-15,3-45 192 0,-3 45-192 0,4-50 192 16,-4 50-192-16,3-45 160 0,-3 45-160 0,2-41 160 16,-2 41-160-16,3-34 0 0,-3 34 0 0,3-32 128 15,-3 32-128-15,3-31 0 0,-3 31 0 0,0 0 0 16,3-32 0-16,-3 32 0 0,0 0 0 0,0 0 0 16,0 0 0-16,0 0 0 0,4-29 0 0,-3 27 0 15,1 2 0-15,-2-3 0 0,1 6 144 0,-1-3-144 16,2 2 128-16,0-1-128 0,-1 2 160 0,1 1-160 15,1-1 176-15,0 2-176 0,0 1 192 0,-1 1-192 16,2 0 192-16,-1 2-192 0,-1 1 192 0,1 3-192 16,0 4 176-16,1 1-176 0,0-1 160 0,-1 5-160 0,2 1 128 15,0 3-128-15,0-2 0 0,1 5 0 0,1 0 0 0,0 2 0 16,-1 0 0-16,2-2 0 0,-1-1 0 0,0-2 0 16,0-4 0-16,0 1 0 0,0-5 0 0,0 1 0 15,0-2 0-15,-1 0 0 0,0-3 0 0,1-2 0 16,0 1 0-16,-2-3 0 0,0-1 0 0,0 0 0 15,0-3 0-15,0 0 0 0,0-2 0 0,-2-1 0 16,1-3 0-16,0 0 0 0,-4 0 0 0,0 0 0 16,0 0 0-16,0 0 0 0,0 0 0 0,0 0-128 15,28-46 128-15,-28 46 0 0,0 0 0 0,16-42 0 16,-16 42 0-16,0 0 0 0,15-51 0 0,-15 51 144 0,10-41-144 0,-10 41 128 16,9-42 64-16,-9 42 0 0,8-40 0 0,-8 40 0 15,10-50-48-15,-10 50 0 0,10-54 0 0,-10 54 0 16,11-57-144-16,-11 57 160 0,10-53-160 0,-10 53 160 15,10-49-160-15,-10 49 0 0,8-40 0 16,-8 40 0-16,4-35 0 0,-4 35 0 0,0 0 128 0,-1-29-128 16,1 22 0-16,-2 5 0 0,1-2 0 0,-2 4 0 15,2 0 0-15,-2 0 0 0,2 1 144 0,-1 2-144 16,0-2 0-16,1 1 128 0,0 2-128 0,0 1 0 16,1-1 0-16,0-2 0 0,0 4 0 0,0-2-192 15,1 2-384 1,1-2-64-16,1 0-32 0,1 1-13104 0,-1 1-2624 0</inkml:trace>
  <inkml:trace contextRef="#ctx0" brushRef="#br0" timeOffset="24413.14">5926 9271 5119 0,'-4'0'0'0,"1"0"224"0,2 0-64 0,0 0-16 0,0 0-144 0,-1 0 0 0,1 0 0 0,-1 0 0 15,-1 0 1856-15,1 1 352 0,-2 1 64 0,2-2 16 16,0 3 544-16,1-2 112 0,1 1 32 0,1 1 0 16,1-3 160-16,0 0 48 0,2 1 0 0,-1 2 0 15,2-3-1328-15,0 0-256 0,-5 0-48 0,0 0-16 16,0 0-784-16,0 0-176 0,0 0-16 0,52-13-16 15,-52 13-160-15,0 0-16 0,0 0-16 0,52-12 0 16,-52 12-160-16,0 0-48 0,0 0 0 0,47-3 0 16,-47 3-144-16,0 0 0 0,0 0 0 0,30 12 0 15,-30-12 0-15,0 0 0 0,0 0 0 0,0 0 0 16,0 0-304-16,0 0-32 0,0 0-16 0,0 0-12704 16,0 0-2528-16</inkml:trace>
  <inkml:trace contextRef="#ctx0" brushRef="#br0" timeOffset="24763.34">6008 9319 15775 0,'2'0'704'0,"-2"0"128"0,1 0-656 0,-1 0-176 0,1 2 0 0,-1-2 0 16,1 4 2496-16,1-2 480 0,-1 2 96 0,1 4 0 16,1 3-384-16,-1-1-96 0,1-2-16 0,-2 2 0 15,1 0-1104-15,1 2-240 0,-1 1-32 0,0-3-16 16,0 0-720-16,-1-2-144 0,1 2-16 0,0 0-16 16,-1 0-144-16,0-1-16 0,1-2-128 0,-1 2 192 15,0-1-192-15,0 2 128 0,1-2-128 0,-1 3 0 16,0-1 0-16,-1 0 0 0,1-1 0 0,-1 1 0 15,0 1 0-15,0-3 0 0,0 2 0 0,0-2 0 16,2 1 0-16,-2-5 0 0,0 2 0 0,1-2 0 16,0-2-448-16,0-2 32 15,1 0 0-15,-1 0 0 0,-1 0-992 0,0 0-208 0,0 0-48 0,0 0-14592 0</inkml:trace>
  <inkml:trace contextRef="#ctx0" brushRef="#br0" timeOffset="30281.2">4328 8752 911 0,'-5'-8'0'0,"1"2"0"0,2 2 0 0,-1 0 0 16,1 2 1424-16,1-1 208 0,-1 2 32 0,0-3 16 16,-2 2 1600-16,-1-2 320 0,-1 2 64 0,1-1 16 0,0 3-256 0,1 3-48 15,2-1-16-15,0 4 0 0,-1-1-1376 16,2 1-256-16,0 3-64 0,-1 1-16 0,1 2-816 0,0 1-144 16,1 0-48-16,-1 2 0 0,-2 4-352 0,1-3-80 15,-1 4-16-15,-1 4 0 0,2 2 16 0,0 5 0 16,-1 0 0-16,1 1 0 0,-1 0-208 0,3 3 0 15,-1 2 128-15,2-1-128 0,0-1 0 0,2-4 0 16,-2-6 0-16,0-2 0 0,1-5 0 0,-2-2 0 16,1-7 0-16,0-3 0 0,1 0 0 0,0-8 0 15,0-2 0-15,1-2 0 0,-3 6-160 0,0 0 160 16,10-47-128-16,-10 47 128 0,5-51 0 0,-5 51 0 16,3-50 0-16,0 21-128 0,-2-5 128 0,1-7 128 15,0-4-128-15,-1 1 176 0,0-1-48 0,-1 2 0 0,-1 1 0 16,0 5 0-16,-2 6 0 0,-1 2 0 0,1 6 0 0,-2-2 0 15,-1 5 32-15,-1-1 0 0,1 5 0 0,1 1 0 16,0 4 48-16,3 3 16 0,-1 0 0 0,2 3 0 16,1 2-16-16,1 0 0 0,1 2 0 0,0 1 0 15,2 0-80-15,1 0-128 16,1 4 176-16,1-2-176 0,2 2 192 0,2 2-192 0,3 4 192 0,-2-1-192 16,-2-3 176-16,2 4-176 0,2 2 160 0,2 2-160 15,1 0 0-15,1 3 128 0,-1-1-128 0,-1-3 0 16,-1 2 0-16,0-3 0 0,-2 2 0 0,-2 1 0 15,-1-3 0-15,-1 2 0 0,-2-2 0 0,0 1 0 16,-1-1 0-16,-1-2-192 0,-2 0 192 0,1-2-160 0,0 0-96 0,-2 0-32 16,0-1 0-16,-2 0 0 0,0-1 128 0,-3 3 32 15,1-3 0-15,-2 1 0 0,-2 2 128 16,-2-3 0-16,1 2 0 0,-4-2-128 0,-2 3 128 0,-1-3 0 16,0-3 0-16,-1 1 0 0,-1 1 0 0,-2-4 0 15,-1 2 0-15,2-3 0 0,-1 0 0 0,4 0 0 16,-3-3 0-16,5 2 0 0,1-1 0 0,1-1 0 15,4 2 0-15,2 1 128 0,2-3-128 0,2 3 0 16,2 0 0-16,2-2 0 0,1 1 0 0,0 1 0 16,1-3 0-16,-6 3 0 0,0 0-224 0,0 0 32 15,0 0 16-15,61-10 0 16,-61 10-560-16,0 0-112 0,60-3-32 0,-60 3-17568 0</inkml:trace>
  <inkml:trace contextRef="#ctx0" brushRef="#br0" timeOffset="31513.05">5100 8553 14735 0,'-4'-2'1312'0,"0"1"-1056"16,0-2-256-16,2 1 0 0,-1 0 2048 0,-1 0 336 15,-4-2 80-15,-6-2 16 0,-3-4 176 0,-3-2 32 16,-2 2 16-16,1-2 0 0,1 3-1216 0,2 2-240 0,0 0-48 0,2 1-16 16,2 4-560-16,0-2-112 0,3 4-32 0,0 0 0 15,1 1-160-15,1 2-16 0,2-1-16 0,1 2 0 16,2 0-96-16,1-2-32 0,1 2 0 0,2 2 0 16,1 0-160-16,2 0 0 0,0 3 144 0,1 1-144 15,2 2 0-15,0 4 0 0,2 0 0 0,0 7 128 16,2-1-128-16,0 3 0 0,0 3 0 0,1 1 128 15,0-1-128-15,-1 2 0 0,0-2 0 0,-1 3 0 16,-1-3 0-16,0-2 0 0,-1 2 0 0,0-2 0 16,0 2 0-16,-1 0 0 0,0 1 0 0,-2-1 0 0,1-2 0 15,-3 2 0-15,1 0 0 0,-1-2 0 16,1-1 0-16,-3-2 0 0,1 2 0 0,-1 0 0 0,-1-3 0 0,0-2 0 16,-2 1 0-16,2-5 0 0,-2 0 0 0,1-1 0 15,-1-2 0-15,1 0 0 0,-2-1 0 0,2-2 0 16,-3 0 0-16,1-2 0 0,0 2 0 0,1-1 0 15,-1-2 0-15,0 2 0 0,2-2 128 0,-2 2-128 16,0-1 160-16,2 0-160 0,-1-2 160 0,2 2-160 16,1-2 160-16,-1 0-160 0,2 0 144 0,0-1-144 15,2 0 128-15,1 0-128 0,2-4 128 0,1 2-128 16,2-1 0-16,-9-2 128 0,0 0 0 0,0 0-128 16,47 0 192-16,-47 0-64 0,0 0 0 0,49-2 0 15,-49 2 0-15,0 0 0 0,55 4-128 0,-55-4 192 16,34 6-192-16,-34-6 192 0,0 0-192 0,47 8 128 0,-32-4-128 15,-2-1 128-15,-2 0-128 0,-1-3 0 0,0 3 0 16,-10-3 0-16,0 0 0 0,0 0 0 0,0 0 0 0,0 0 0 31,0 0-352-31,54-19-48 0,-50 16-16 0,-1-6-18624 0</inkml:trace>
  <inkml:trace contextRef="#ctx0" brushRef="#br0" timeOffset="32330.9">6527 8958 9215 0,'-3'-3'816'0,"1"0"-656"15,0-1-160-15,1 3 0 0,0 1 1984 0,0-2 384 16,-1-1 64-16,-1-2 0 0,0 1 1024 0,1-2 192 15,2 2 32-15,0 0 16 0,2 4-1152 0,2 0-240 16,-4 0-32-16,0 0-16 0,0 0-1184 0,0 0-240 16,44 4-64-16,-44-4 0 0,0 0-320 0,0 0-80 0,55-2-16 0,-55 2 0 15,0 0-128-15,0 0-32 0,52 2 0 0,-52-2 0 16,0 0-192-16,0 0 0 0,44 4 128 0,-44-4-128 16,0 0 0-16,0 0 0 0,0 0 0 0,37 6 0 15,-37-6-352-15,0 0-16 0,0 0 0 0,0 0 0 31,0 0-1168-31,0 0-256 0</inkml:trace>
  <inkml:trace contextRef="#ctx0" brushRef="#br0" timeOffset="32612.83">6522 9079 5519 0,'1'0'240'0,"0"0"64"0,2 0-304 16,-1 0 0-16,0 0 0 0,0 0 0 0,0 0 3248 0,-2 0 592 15,0 0 112-15,0 0 16 0,0 0-48 0,50 2-16 16,-50-2 0-16,0 0 0 0,44 7-2176 0,-44-7-432 16,0 0-80-16,0 0-32 0,51 2-704 0,-51-2-144 15,0 0-16-15,0 0-16 0,43 4-176 0,-43-4-128 16,0 0 144-16,0 0-144 0,0 0 0 0,0 0 0 15,0 0-128-15,53-10-11552 16,-53 10-2304-16</inkml:trace>
  <inkml:trace contextRef="#ctx0" brushRef="#br0" timeOffset="33195.42">7078 8724 13823 0,'0'1'1216'0,"0"-1"-960"0,0 0-256 0,0 3 0 16,0-3 2144-16,-1 2 384 0,1 2 80 0,0 2 16 15,-1 3 304-15,-1 4 64 0,2 2 16 0,-1 3 0 16,1 0-1136-16,-2 3-208 0,0 1-64 0,1 1 0 16,-1 3-832-16,-2 2-192 0,1 0-16 0,0 1-16 15,0-4-240-15,1 1-48 0,-1 2-16 0,2 0 0 16,1-3-240-16,0-1 0 0,1-3 0 0,2-1 0 16,1 4 0-16,-1-2-288 0,2 0 32 0,-1-5 16 15,1 1-1104-15,0-5-208 0,0-3-48 0,-2-2-16 16,1-2-1440-16,-1-2-272 0</inkml:trace>
  <inkml:trace contextRef="#ctx0" brushRef="#br0" timeOffset="33429.12">7089 9067 26719 0,'0'0'1184'0,"0"0"240"16,0 0-1136-16,30-40-288 0,-30 40 0 0,0 0 0 0,0 0 2256 0,0 0 400 15,46-56 80-15,-46 56 16 0,40-47-1152 0,-40 47-240 16,37-38-32-16,-37 38-16 0,0 0-784 0,0 0-144 16,50-41-48-16,-50 41 0 0,0 0-336 0,0 0 144 15,0 0-144-15,0 0 0 0,0 0 0 0,0 0 0 16,0 0 0-16,0 0 0 0,0 0 0 0,0 0-256 0,0 0 64 0,0 0 0 31,0 0-912-31,0 0-176 0</inkml:trace>
  <inkml:trace contextRef="#ctx0" brushRef="#br0" timeOffset="33647.79">7072 8990 3679 0,'0'4'320'16,"0"1"-320"-16,1-2 0 0,0-2 0 15,1-1 3472-15,-1 5 624 0,2 3 128 0,4 8 32 16,1 5 288-16,5 4 48 0,-1 1 16 0,4-2 0 0,-1-1-2512 15,2-4-496-15,1 2-112 0,-1-4-16 0,1-1-1040 0,0-4-224 16,-1 0-32-16,-1-2-16 0,-1 0-160 0,-1-1 0 16,-14-9 0-16,27 10 0 0,-27-10 0 0,0 0-144 15,0 0 144-15,44 3-208 16,-44-3-1008-16,0 0-208 0</inkml:trace>
  <inkml:trace contextRef="#ctx0" brushRef="#br0" timeOffset="34497.17">7412 8490 3679 0,'1'0'320'0,"0"-2"-320"16,1 1 0-16,-1-2 0 0,0 3 1760 0,0 0 288 15,-1 0 48-15,0 0 16 0,0 0 1488 0,0 0 304 16,0 0 64-16,44 6 16 0,-44-6-960 0,0 0-192 16,43 19-32-16,-43-19-16 0,31 16-1296 0,-31-16-256 15,32 18-48-15,-32-18-16 0,32 18-624 0,-32-18-128 16,29 15-32-16,-29-15 0 0,0 0-384 0,33 18 0 0,-33-18 0 0,0 0 0 15,25 13 0-15,-25-13 0 0,0 0 0 0,17 13 0 16,-13-9 0-16,-1 1-224 16,1 1 32-16,-1-2 0 0,-2 2 192 0,1-2-144 15,-1 4 144-15,1 0-128 0,0 2 128 0,-1 1 0 16,1 1 0-16,-1 4 128 0,1 0-128 0,0 0 0 0,0 4 0 16,-1 2 0-16,2 1 0 0,-2 1 0 0,2 4 0 0,-2 0 0 15,0 0 0-15,-1 5 0 0,0 1 0 0,-1 1 0 16,1-1 0-16,0-1 0 0,-1-1 0 0,-2-1 0 15,2 1 0-15,-2-4 0 0,1-3 0 0,-1 1 0 16,0-1 0-16,0-3 144 0,-1-2-144 0,2-2 160 16,1-3 0-16,-2-1 0 0,2-2 0 0,-1 0 0 15,0 1-160-15,1-3 192 0,0 0-192 0,0-2 192 16,1-2-192-16,-2 1 128 0,2 0-128 0,-1-1 128 16,1-2-128-16,0 1 192 0,0 0-192 0,-1 0 192 15,1-2-192-15,0 0 192 0,0 1-192 0,0-1 192 16,0 0-64-16,0-1-128 0,-1 0 192 0,1 0-64 15,-2-2-128-15,2 0 160 0,-1 1-160 0,1-1 160 0,-1 0-32 16,1 0-128-16,-1 1 192 0,1-1-64 0,-1 0-128 0,-2 2 192 16,2-2-192-16,-2 0 192 0,1 2-192 0,-2-2 192 15,0 1-192-15,0 2 192 0,-3-3-192 0,1 2 128 16,0-2-128-16,-3 2 128 0,2 0 0 0,-4-2-128 16,0 0 192-16,-2 3-64 0,0-3 16 0,-2 0 0 15,-1 3 0-15,1-3 0 0,1 0-16 0,1 3 0 16,-1 0 0-16,3-3 0 0,2 4-128 0,1-4 0 15,-1 3 0-15,0-3 128 0,2 0-128 0,2 1 0 16,1-1 0-16,2-1 0 0,2 1-384 0,0-3-16 16,1 1 0-16,-1 2-12992 15,0 0-2608-15</inkml:trace>
  <inkml:trace contextRef="#ctx0" brushRef="#br0" timeOffset="35479.96">8145 9015 8287 0,'0'-3'736'0,"0"1"-592"0,1 0-144 0,-1 2 0 15,0 0 1680-15,2-2 304 0,-1-1 64 0,0 2 16 16,-1 1 1264-16,0 0 256 0,0 0 64 0,0 0 0 15,0 0-864-15,0 0-160 0,0 0-48 0,0 0 0 16,0 0-1296-16,0 0-272 0,0 0-48 0,51-18-16 16,-51 18-432-16,0 0-64 0,0 0-32 0,39 8 0 15,-39-8-144-15,0 0-16 0,0 0-16 0,45 4 0 16,-45-4-240-16,0 0 176 0,0 0-176 0,51 0 160 16,-51 0 672-16,0 0 144 0,0 0 32 0,0 0 0 31,49-4-1648-31,-49 4-320 0,0 0-64 0,0 0 0 0,0 0 672 0,0 0 144 0,0 0 16 0,0 0 16 15,0 0-480-15,0 0-112 0,0 0 0 0,0 0-16 16,0 0-2064-16,0 0-416 0</inkml:trace>
  <inkml:trace contextRef="#ctx0" brushRef="#br0" timeOffset="35835.99">8201 9085 3679 0,'0'0'320'0,"0"0"-320"15,0 3 0-15,-1-3 0 0,1 0 2752 0,0 0 496 0,0 1 80 0,0 0 32 16,0 3 432-16,1-3 96 0,0 1 16 0,2 1 0 15,-3-3-1616-15,0 0-320 0,0 0-64 0,0 0-16 16,0 0-720-16,44 4-144 0,-44-4-16 0,0 0-16 16,0 0-416-16,54-3-96 0,-54 3-16 0,0 0 0 15,0 0-160-15,51-1-48 0,-51 1 0 0,0 0 0 16,0 0-256-16,0 0 160 0,53-3-160 0,-53 3 128 16,0 0-128-16,0 0 0 0,0 0 0 0,0 0 0 15,36 13 0-15,-32-11 0 0,0 2 0 0,-2-4 0 16,2 1-464-16,-4-1-32 0,0 0 0 0,0 0-11920 15,0 0-2368-15</inkml:trace>
  <inkml:trace contextRef="#ctx0" brushRef="#br0" timeOffset="57127.56">9102 9258 8687 0,'0'1'192'0,"0"-1"32"0,0 0 16 0,0-1 16 0,0 1-256 0,1 0 0 0,1 0 0 0,-2 0 0 16,0 0 2448-16,0 0 448 0,0 0 96 0,0 0 16 16,0 0-304-16,50-6-48 0,-50 6-16 0,0 0 0 15,0 0-672-15,51 0-144 0,-51 0-32 0,0 0 0 16,0 0-608-16,58-2-128 0,-58 2-32 0,0 0 0 15,53-2-640-15,-53 2-144 0,0 0-32 0,55-2 0 16,-55 2-80-16,0 0-128 0,68-4 176 0,-68 4-176 16,0 0 192-16,65-2-192 0,-65 2 192 0,0 0-192 15,70-7 192-15,-70 7-192 0,47 0 192 0,-47 0-192 16,48-3 144-16,-48 3-144 0,51-4 0 0,-51 4 144 16,54-2-144-16,-54 2 0 0,58-3 144 0,-58 3-144 15,66-6 0-15,-66 6 128 0,73-7-128 0,-73 7 0 0,77-9 0 0,-77 9 128 16,80-6-128-16,-80 6 0 0,70-4 0 15,-70 4 144-15,66 2-144 0,-66-2 0 0,63 7 192 0,-63-7-192 16,62 3 192-16,-62-3-192 0,61 4 208 0,-61-4-64 16,63 3-16-16,-63-3 0 0,70 0-128 0,-70 0 160 15,73-7-160-15,-73 7 160 0,71-3-160 0,-71 3 0 16,73-7 0-16,-73 7 0 0,77-8 128 0,-77 8-128 16,75-9 0-16,-75 9 128 0,73-10-128 0,-73 10 0 15,65-3 0-15,-65 3 0 0,50 0 0 0,-50 0 0 16,0 0 128-16,49 12-128 0,-49-12 0 0,18 12 0 15,-13-4 0-15,0 0 0 0,-1 2 0 0,-2-4 0 0,2 1 0 0,0-1 0 16,-4-6-464-16,7 6 16 0,-5-2 16 0,-2-4-18240 16</inkml:trace>
  <inkml:trace contextRef="#ctx0" brushRef="#br0" timeOffset="65192.66">9409 8487 11055 0,'0'0'976'0,"0"0"-784"0,0 0-192 0,0 0 0 15,0 0 1088-15,0 0 192 0,0 0 16 0,0 0 16 16,0 0 912-16,0-21 176 0,-1 17 32 0,1 0 16 16,-2 4-320-16,1-2-64 0,-1-1-16 0,0 2 0 0,1 1-432 0,-1-3-80 15,-1 3-32-15,1 0 0 0,-1 0-544 0,0 3-128 16,-2-3 0-16,0 4-16 0,0-2-384 0,-1-1-80 16,1 4-16-16,-1-1 0 0,-2 2-96 0,-2 0-32 15,0 4 0-15,-2 3 0 0,0-1-32 0,-2 4-16 16,0 3 0-16,3 0 0 0,1 0 16 0,3 0 0 15,0 3 0-15,2-2 0 0,1 4-176 0,1 2 0 16,2 3 0-16,1-1 0 0,0 1 0 0,1-1 0 16,2 0 0-16,1-3 0 0,1 1 0 0,2 1 0 15,0-1 0-15,2-3 0 0,1-1-128 0,0-6 128 0,-3-1 0 0,3-4 0 16,2 0-160-16,-12-11 160 0,28 16-208 0,-28-16 80 31,0 0-448-31,37 10-96 0,-37-10-16 0,0 0 0 16,0 0-1360-16,0 0-256 0,52-14-64 0,-52 14-13200 0</inkml:trace>
  <inkml:trace contextRef="#ctx0" brushRef="#br0" timeOffset="66078.78">9701 8623 3967 0,'0'0'176'0,"0"0"32"0,0 0-208 0,0 0 0 0,0 0 0 0,0 0 0 0,0 0 1232 0,0 0 208 16,0 0 32-16,0 0 16 0,-4-12 192 0,3 12 48 15,1 0 0-15,0 0 0 0,0 0 384 0,0 0 96 16,-3-1 16-16,3 1 0 0,0 0 144 0,-2 0 48 15,1-2 0-15,-1 1 0 0,1 1-640 0,0 0-128 16,0-3-32-16,-1 3 0 0,2 0-800 0,0 0-176 16,0 0-16-16,0 0-16 0,0 0-352 0,0 0-80 15,0 0-16-15,0 0 0 0,0 0-160 0,0 0 0 16,10 10 144-16,-8-4-144 0,-2-6 160 0,6 13-32 16,-5-6-128-16,0 4 192 0,2-1 0 0,-2 0 0 15,1 2 0-15,0 1 0 0,0 0-192 0,-1 0 144 16,2-1-144-16,-1 0 128 0,1-2-128 0,-1-1 0 15,1-2 0-15,-2-1 0 0,1 1 0 0,1-1 0 0,-1-2 0 0,0 0 0 16,0 0 0-16,-2-4 0 0,0 0 0 0,6 8 0 16,-6-8 0-16,4 6 0 0,-2-1 0 0,0-4 0 15,-1 1 0-15,0 1 0 0,2-2 0 0,-2 2 0 16,0 0 0-16,0 0 0 0,1 0 0 0,-1 0 0 16,0-2 0-16,-1 2 0 0,1-1 128 0,-1-1-128 15,-1 4 0-15,1-3 0 0,-1 3 0 0,-2-2 0 16,2 1 0-16,-1 0 0 0,-1 1 0 0,1 1 0 15,-2 0 0-15,0-1 0 0,1 1 0 0,-1 3 0 16,-1-3 0-16,1 1 0 0,-1 0 128 0,0 1-128 0,-1-2 0 0,1 2 0 16,0-3 0-16,0 1 0 0,2 0 0 0,-2-2 0 15,1-2 0-15,1 2 0 0,1-3 0 0,1 2 0 16,-2-3 0-16,1 2 0 0,1-1 0 0,-2-1 0 16,3 3 0-16,-1-3 0 0,1 0 0 0,0 0 0 15,0 0 0-15,0-3 0 0,0 6 0 0,0-3 0 16,0 0 0-16,0 0 0 0,0 0 0 0,0 0 0 15,0 0 0-15,0 0 0 0,0 0 0 0,0 0 0 16,0 0 0-16,0 0 0 0,0 0 0 0,0 0 0 16,0 0 0-16,0 0 0 0,0 0 0 0,0 0 0 15,41-37 0-15,-41 37 0 0,0 0 0 0,0 0 0 16,0 0 0-16,0 0 0 0,0 0 0 0,0 0 0 16,53-20 0-16,-53 20 0 0,0 0 0 0,0 0 0 0,0 0 0 15,0 0 0-15,0 0 0 0,0 0 0 0,0 0 0 0,0 0 0 16,42 9 0-16,-41-6 0 0,2 0 0 0,-2 4 0 15,0-1 0-15,0 3 240 0,1 1-64 0,-2 0-16 16,1 2 48-16,0-2 16 0,0 3 0 0,0-1 0 16,2-5-224-16,-1 2 176 0,2-3-176 0,-1-2 160 15,-3-4-160-15,0 0 0 0,0 0 0 0,0 0 0 16,0 0 0-16,0 0 0 0,0 0 0 0,0 0 0 16,0 0-288-16,0 0 16 0,0 0 0 0,52-16 0 15,-52 16-512 1,0 0-112-16,0 0 0 0,0 0-17344 0</inkml:trace>
  <inkml:trace contextRef="#ctx0" brushRef="#br0" timeOffset="66560.64">10026 8629 4607 0,'-4'0'400'0,"2"0"-400"0,1 0 0 0,1 0 0 16,0 0 1392-16,0 0 192 0,-3 0 32 0,1 0 16 15,-1 0 1152-15,2-3 224 0,2 3 64 0,0 0 0 16,-1 0-240-16,0 0-32 0,0 0-16 0,0 0 0 0,0 0-592 0,54-2-112 15,-54 2-32-15,0 0 0 16,0 0-1056-16,50-1-224 0,-50 1-32 0,0 0-16 16,0 0-384-16,0 0-80 0,52-3 0 0,-52 3-16 0,0 0-240 0,0 0 0 15,0 0 0-15,0 0 0 16,0 0 0-16,0 0 0 0,43 6 0 0,-43-6 0 16,0 0 0-16,0 0 0 0,0 0 0 0,0 0 0 15,0 0-1216-15,0 0-144 0</inkml:trace>
  <inkml:trace contextRef="#ctx0" brushRef="#br0" timeOffset="66793.13">10150 8610 5519 0,'-2'6'496'0,"1"1"-496"16,1-4 0-16,-1 0 0 0,1 1 3504 0,-1 2 592 16,-1 4 128-16,0 6 32 0,-2 5-128 0,1 2-32 15,0 2 0-15,-1-3 0 0,2-1-2112 0,-1-3-416 0,2 0-96 16,1-6 0-16,0 1-992 0,0-3-192 0,0 2-32 15,0-5-16-15,1 2-240 0,1-3 0 0,-1 3 0 0,-1-4 0 16,1 4 0-16,-1-3 0 0,-1 0 0 0,0 0 0 16,-2 0 0-16,2 0 0 0,-2 2 0 0,1-3 0 31,1 2-624-31,-2-4-16 0,3 0 0 0,0-3 0 16,0 0-1664-16,0 0-352 0,0 0-64 0,0 0-11984 0</inkml:trace>
  <inkml:trace contextRef="#ctx0" brushRef="#br0" timeOffset="67377.5">10387 8494 4607 0,'-1'0'192'0,"0"0"64"0,-1 0-256 0,2 0 0 0,0 0 0 0,0 0 0 16,0 2 1680-16,0-2 304 0,0 3 48 0,0 1 16 15,2-1 784-15,-1 1 176 0,1 2 16 16,2 0 16-16,1 3-176 0,0-3-48 0,2 4 0 0,-1-1 0 16,2 2-800-16,-1 0-160 0,1-1-48 0,-1 2 0 15,2 2-992-15,-2-2-208 0,-1 1-32 0,1-1-16 16,0-2-240-16,-1 2-64 0,-1 1 0 0,0-1 0 15,-1 4-256-15,-2-2 128 0,1-2-128 0,-3 2 0 16,0-2 128-16,-1 3-128 0,-1 1 0 0,0-2 0 16,-2 3 176-16,0-4-176 0,1 0 160 0,-2-1-160 15,1 1 0-15,-1-1 0 0,0-2 0 0,1 0 0 0,-1-4 0 16,2 1 0-16,-2 0 0 0,0-1 0 16,0-1 0-16,0 0 0 0,0 0 0 0,0-2 0 0,0 0 0 0,0 0 0 15,0 0 0-15,3-3 0 0,-2 0 0 0,-1 0 0 16,1 0 0-16,-1 0 0 0,2-3-160 0,-1 3 160 15,2 0-128-15,-1 0 128 0,-1 0-320 0,1 0 32 16,0 0 0-16,1 0 0 16,2 0-528-16,-2 0-96 0,2 0-32 15,2 0-10816-15,-1 0-2160 0</inkml:trace>
  <inkml:trace contextRef="#ctx0" brushRef="#br0" timeOffset="68242.59">10540 8090 11967 0,'0'0'1072'0,"0"0"-864"16,0 0-208-16,0 0 0 0,0 0 2304 0,0 0 400 16,0-8 96-16,-1 5 16 0,1 0 416 0,-1 3 96 15,1 0 0-15,0 3 16 0,1 4-1392 0,-1-1-288 16,0 4-48-16,1 0-16 0,-1 2-880 0,0 3-176 16,-1-1-32-16,1 1-16 0,-1 1-176 0,0-3-48 15,-1 2 0-15,1-3 0 0,1 1-272 0,0-3 0 16,0 2 128-16,0-2-128 0,0 0 0 0,1 0 0 15,1 1 0-15,-1-4 0 16,0 2-736-16,0-3-48 0,-1 0-16 0,0-2-17344 0</inkml:trace>
  <inkml:trace contextRef="#ctx0" brushRef="#br0" timeOffset="68464.3">10564 8257 7359 0,'0'0'656'0,"0"0"-528"0,0 0-128 0,0 0 0 16,0 0 3648-16,0 0 688 0,0 0 144 0,52-39 16 16,-52 39-272-16,43-34-48 0,-43 34-16 0,38-35 0 15,-38 35-2688-15,0 0-560 0,39-38-96 0,-39 38-32 16,0 0-512-16,0 0-96 0,0 0-32 0,0 0 0 16,38-35-144-16,-38 35 128 0,0 0-128 0,0 0 128 15,0 0-128-15,0 0 0 0,0 0 0 0,0 0 0 16,-1 3 0-16,-3 0 0 0,-1 3-176 0,1-2 176 15,0 2-1392-15,-3 0-192 0</inkml:trace>
  <inkml:trace contextRef="#ctx0" brushRef="#br0" timeOffset="68678.16">10597 8206 15663 0,'0'2'688'0,"0"0"144"0,1 0-656 0,1-2-176 16,-2 0 0-16,0 0 0 0,0 0 2432 0,0 0 464 15,0 0 96-15,24 16 16 0,-24-16 384 0,0 0 64 0,29 20 32 16,-29-20 0-16,16 21-2032 0,-9-9-416 16,0 1-80-16,-1-1 0 0,0 2-496 0,-1-1-80 0,1 2-32 0,-1-5 0 15,1 2-224-15,-6-12-128 0,13 15 160 0,-13-15-160 16,9 14 0-16,-9-14 0 0,0 0 0 0,0 0 0 0,24 12-208 0,-24-12 16 16,0 0 0-16,0 0-12688 15,0 0-2544-15</inkml:trace>
  <inkml:trace contextRef="#ctx0" brushRef="#br0" timeOffset="69376.28">9996 9482 15663 0,'-1'0'1392'0,"0"0"-1120"16,1 1-272-16,-1 2 0 0,1-3 2592 0,-2 1 464 16,1 4 80-16,-1 1 32 0,-2 4 32 0,1 2 0 15,0 4 0-15,-1 3 0 0,0 3-1776 0,2 1-336 16,-2-1-80-16,0 3-16 0,1 3-336 0,-2-2-64 16,1 0-16-16,-1 1 0 0,0-1-192 0,1-1-64 15,1-2 0-15,-1 2 0 0,2 0-320 0,0-3 128 16,1 0-128-16,2 1 0 0,1-1 0 0,-1-2 0 15,3-3 0-15,-2-4 0 0,2 0-384 0,-1-4 0 16,1-6 0-16,-4-3 0 16,0 0-448-16,0 0-96 0,0 0-16 0,0 0-17648 0</inkml:trace>
  <inkml:trace contextRef="#ctx0" brushRef="#br0" timeOffset="69609.78">9939 9739 19343 0,'0'0'848'0,"0"0"192"0,0 0-832 0,0 0-208 0,0 0 0 0,0 0 0 16,0 0 2912-16,0 0 544 0,0 0 96 0,40-50 32 15,-40 50-944-15,0 0-176 0,49-45-32 0,-49 45-16 16,0 0-1584-16,55-38-320 0,-55 38-64 0,0 0-16 16,48-34-240-16,-48 34-32 0,0 0-16 0,0 0 0 15,46-32-144-15,-46 32 0 0,0 0 0 0,0 0 128 16,0 0-128-16,0 0 0 0,0 0 0 0,36-32 0 15,-36 32 0-15,0 0 0 0,0 0 0 0,0 0 0 16,0 0-880-16,0 0-48 0</inkml:trace>
  <inkml:trace contextRef="#ctx0" brushRef="#br0" timeOffset="69843.19">10010 9647 1839 0,'-4'9'160'0,"2"-1"-160"15,-1-2 0-15,2-1 0 0,1 0 3104 0,0 0 592 16,0-1 112-16,1 4 32 0,0 6 880 0,2 6 176 16,1 3 32-16,2-1 16 0,0-2-2336 0,4-1-480 0,0-3-80 0,2-1-32 15,1 1-1328-15,1-5-272 0,2 1-48 0,-1 1-16 16,-15-13-176-16,31 22-48 0,-31-22 0 0,27 21 0 16,-27-21-128-16,21 16 0 0,-21-16 0 0,16 16 0 15,-16-16 0-15,13 10 0 0,-13-10 0 0,11 10 0 16,-11-10-128-16,0 0-64 0,15 15-16 0,-15-15-12256 15,7 6-2448-15</inkml:trace>
  <inkml:trace contextRef="#ctx0" brushRef="#br0" timeOffset="70124.28">10475 9481 11967 0,'1'0'1072'0,"-1"0"-864"0,0 0-208 0,0 0 0 0,0 1 3504 0,0 0 656 15,1 2 128-15,-1 0 16 0,0 1-416 0,0 2-96 16,0 3-16-16,0-3 0 0,0 2-2352 0,-1 3-464 16,1-1-112-16,-1 0-16 0,1 2-320 0,-1-2-80 15,2 2-16-15,-1 1 0 0,1 3-272 0,0-4-144 16,1 2 160-16,0 0-160 0,-1 0 0 0,2 2 0 15,-1 1 0-15,-1 1 0 0,1 0 0 0,-2 2 0 16,0 4 0-16,-2-5-160 16,2 4-544-16,-1-5-96 0,0 2-32 0,1-2-18608 15</inkml:trace>
  <inkml:trace contextRef="#ctx0" brushRef="#br0" timeOffset="70487.82">10521 10030 21183 0,'1'6'944'0,"-1"-6"192"0,0 3-912 0,0-2-224 0,0 1 0 0,-1-1 0 16,1 2 3168-16,-2-1 592 0,1 2 112 0,-3-1 32 16,2 0-1568-16,-1 0-304 0,2-3-64 0,0 0-16 15,-1-3-992-15,2 0-192 0,-2 0-32 0,2 3-16 16,0 0-288-16,0 0-64 0,0 0-16 0,6-37 0 15,-6 37-160-15,0 0-16 0,0 0-16 0,0 0 0 16,0 0-160-16,28-44 0 0,-28 44 144 0,0 0-144 0,0 0 0 0,0 0 0 16,0 0 0-16,0 0 0 0,0 0 0 0,0 0 0 15,0 0 0-15,0 0 0 0,47-20 0 0,-45 22 0 16,-1-1 0-16,2 3 0 0,-2 1-208 0,-1 1 32 16,0 0 16-16,0 2 0 0,-1 1-32 0,-2 0 0 15,1 0 0-15,-2 2 0 0,0 0-32 0,-2-3-16 16,3 0 0-16,-1 0 0 15,1-3-176-15,0 1-32 0,-1-2-16 0,3-4 0 16,-1 0-112-16,1-3-32 0,1-1 0 0,0 4-11744 16,0 0-2336-16</inkml:trace>
  <inkml:trace contextRef="#ctx0" brushRef="#br0" timeOffset="72025.64">11538 9362 2751 0,'-3'0'256'0,"0"0"-256"15,2 0 0-15,0 0 0 0,1 0 704 0,-3 0 80 16,1 1 32-16,-3 2 0 0,0-1 384 0,0 2 80 16,1 0 0-16,2-2 16 0,0 2 448 0,2-2 96 15,3 2 16-15,-1-4 0 0,-2 0 592 0,0 0 128 16,0 0 32-16,0 0 0 0,0 0-288 0,49-9-48 0,-49 9-16 15,0 0 0-15,44-29-816 0,-44 29-160 0,0 0-48 0,53-50 0 16,-53 50-576-16,37-41-112 0,-37 41-32 0,35-39 0 16,-35 39-288-16,28-41-64 0,-28 41-16 0,0 0 0 15,31-53-144-15,-31 53 0 0,0 0 0 0,19-48 128 16,-19 48-128-16,0 0 0 0,5-40 0 0,-5 40 0 0,0 0 0 0,-8-23 0 16,3 18 0-16,-2 1 0 0,0 1 0 0,-5 3 0 15,1 2 0-15,-3 1 0 16,0 1-176-16,-2 0 48 0,0 5 0 0,-2-3 0 15,1 4-48-15,-1-1 0 0,0 4 0 0,1-1 0 16,2 2 176-16,-1 1 0 0,2 3 0 0,3-2 0 0,1 3 160 16,3 1 16-16,1 1 0 0,1-2 0 0,4 4 64 15,-1-5 16-15,4-2 0 0,0 0 0 0,2 0 0 0,0-1 0 16,-1-2 0-16,2 0 0 0,4 2-64 16,2-1 0-16,5 2 0 0,1-1 0 0,2-3-64 0,-1 2 0 15,3-6-128-15,-21-8 192 0,43 16-32 0,-43-16-16 16,40 10 0-16,-40-10 0 0,41 4 64 0,-41-4 16 15,0 0 0-15,56 0 0 0,-56 0-224 0,0 0 0 16,47-4 0-16,-47 4 0 0,0 0 0 0,0 0 0 16,53-12 0-16,-53 12 0 0,0 0 0 0,0 0 0 15,0 0 0-15,0 0 0 16,0 0-784-16,43-35-48 0,-43 35-16 0,0 0-18336 0</inkml:trace>
  <inkml:trace contextRef="#ctx0" brushRef="#br0" timeOffset="72607.17">11808 8709 11055 0,'0'0'976'0,"1"0"-784"0,2 3-192 0,-1-3 0 16,0 0 2320-16,2 2 432 0,-4-2 64 0,0 0 32 0,0 0 896 0,46 4 176 15,-46-4 48-15,0 0 0 16,54 2-1952-16,-54-2-384 0,0 0-80 0,50-2-16 16,-50 2-976-16,0 0-208 0,47-6-32 0,-47 6-16 15,0 0-304-15,0 0 0 0,48-7 128 0,-48 7-128 16,0 0 0-16,0 0 0 0,0 0 0 0,0 0 0 15,47-9 0-15,-47 9-256 0,0 0 80 0,0 0-12256 16,0 0-2464-16</inkml:trace>
  <inkml:trace contextRef="#ctx0" brushRef="#br0" timeOffset="73592.69">12382 8427 7359 0,'0'0'656'16,"0"0"-528"-16,0 0-128 0,0 0 0 16,0 0 2400-16,0 0 448 0,0 0 96 0,0 0 0 15,3-32 912-15,-3 32 176 0,0 0 48 0,0-25 0 0,0 25-1904 0,0 0-384 0,0 0-80 0,0 0-16 16,0 0-944-16,-1-19-192 0,2 20-48 0,-1 1 0 16,0 1-208-16,0-2-48 15,2 3-16-15,-2 1 0 0,1-2-112 0,-1 4 0 16,1-1-128-16,-1 1 192 0,0 2-64 0,1-1 0 15,-1 2-128-15,0 3 192 0,3-3-192 0,-2 2 0 16,0 0 128-16,0 2-128 0,2 1 0 0,-1-2 0 16,1 2 0-16,1-1 0 0,-1 1 0 0,2-4 0 15,-1 1 0-15,1-3 0 0,-1 1 0 0,-1-4 0 16,2 0 0-16,-2 0 0 0,0-2 0 0,-1 0 0 16,0 2 0-16,-1-1 0 0,1-1 0 0,-1 2 0 15,0-3 0-15,-1 1 0 0,1 1 0 0,1-1 0 16,-2-1 0-16,1 0 0 0,-1 1 0 0,1-2 0 15,-1 2 0-15,1 0 0 0,-1-2 0 0,0 2 0 16,1-2 0-16,-1 1 0 0,2 0 0 0,-2 1 0 0,0-1 0 16,0-1 0-16,0 2 0 0,0-1 0 0,-2 0 0 0,1 3 0 15,0-2 128-15,-1 0-128 0,-1 2 0 0,1 0 0 16,0 0 0-16,0 0 128 0,-2 0-128 0,0-2 0 16,0 2 0-16,-1 1 0 0,-2-1 0 0,1 0 0 15,1 0 0-15,-2-2 0 0,-1 2 0 0,0 0 0 16,0 0 0-16,0 1 0 0,-1-1 0 0,0 1 0 15,3-1 0-15,-2 0 0 0,0 1 0 0,2-1 0 16,1 0 0-16,0-2 0 0,1 2 0 0,3-4 0 16,1 0 0-16,0 0 0 0,0-2 0 0,0 0 0 15,0 0 0-15,0 0 0 0,0 0 0 0,0 0 0 16,0 0 0-16,0 0 0 0,52-28 0 0,-52 28 0 16,0 0 0-16,0 0 0 0,0 0 0 0,54-32 0 0,-54 32 0 0,0 0 0 15,0 0 0-15,0 0 0 0,46-25 0 0,-46 25 0 16,0 0 0-16,0 0 0 0,0 0 0 0,0 0 0 15,0 0 0-15,0 0 144 0,0 0-144 0,0 0 128 16,43 2-128-16,-40 4 128 0,1-2-128 0,-2 2 0 16,1 1 0-16,-2 0 128 0,1 2-128 0,1-3 0 15,-2 1 144-15,0 2-144 0,1 0 128 0,-1-2-128 16,0-1 128-16,0 0-128 0,-1 3 0 0,1-4 0 16,-1 0 0-16,2-1 128 0,-1-1-128 0,0 0 0 15,2-1 0-15,-2-2 0 0,-1 0-320 0,0 0-16 16,0 0-16-16,0 0-12336 0,0 0-2480 0</inkml:trace>
  <inkml:trace contextRef="#ctx0" brushRef="#br0" timeOffset="73962.78">12767 8436 3679 0,'-2'-3'320'0,"2"3"-320"15,-3-3 0-15,3 3 0 0,0 0 2544 0,-1-3 432 16,0 3 96-16,-1-3 0 0,-1-2 1040 0,1 3 208 15,2 2 32-15,0 0 16 0,0 0-1424 0,0 0-272 16,0 0-64-16,0 0-16 0,0 0-1600 0,0 0-320 16,0 0-64-16,44-3-16 0,-44 3-48 0,0 0-16 15,0 0 0-15,0 0 0 0,53 1-256 0,-53-1-48 16,0 0-16-16,0 0 0 0,52 2-208 0,-52-2 0 16,0 0 0-16,41 4 0 0,-41-4 0 0,0 0 0 15,0 0 0-15,44 3 0 0,-44-3 0 0,0 0 0 16,0 0 0-16,0 0 0 15,0 0-640-15,0 0-32 0,0 0 0 0,0 0-12096 16,49-13-2416-16</inkml:trace>
  <inkml:trace contextRef="#ctx0" brushRef="#br0" timeOffset="74309.67">12913 8464 2751 0,'-1'2'256'0,"0"0"-256"0,1-2 0 0,0 3 0 16,0-3 3264-16,-1 1 624 0,1 1 112 0,-3 4 32 16,3 1 432-16,-2 2 80 0,-1 1 32 0,1 3 0 0,-1-1-2080 0,1 4-400 0,-1-2-96 0,1 1-16 15,1 1-1120-15,-2-1-224 0,1 1-64 0,-1 0 0 32,2 0 704-32,-2-1 144 0,1 1 32 0,1-4 0 0,-2 2-992 0,2-4-192 15,0 2-32-15,1-3-16 0,0 0-224 0,0 1 0 16,0-1 128-16,0-2-128 0,0 2 0 15,1-3 0-15,0 0 0 0,0-2 0 0,1 2 0 0,0-4 0 16,1 0 0-16,-2-2 0 0,0 3-272 0,0-6 0 16,-1 3 0-16,0 0 0 15,0 0-1248-15,0 0-240 0,0 0-48 0,0 0-16 16,0 0 288-16,0 0 64 0,0 0 16 0,0 0 0 16,0 0-1168-16,0 0-224 0,0 0-48 0,0 0-16 15,0 0-336-15,0 0-64 0</inkml:trace>
  <inkml:trace contextRef="#ctx0" brushRef="#br0" timeOffset="84725.77">13399 9248 11055 0,'-1'-2'976'0,"0"2"-784"15,1-3-192-15,0 2 0 0,-1 1 2016 0,1-2 352 16,-2-2 80-16,2-2 16 0,2 2 1312 0,-1-2 256 15,0 1 48-15,2 1 16 0,-1 1-2480 0,2 3-480 16,-4 0-112-16,0 0 0 0,0 0-128 0,0 0-32 16,0 0 0-16,39 9 0 0,-39-9-432 0,0 0-96 15,0 0-16-15,37 9 0 0,-37-9-96 0,0 0-32 16,0 0 0-16,47 0 0 0,-47 0-192 0,0 0 128 16,0 0-128-16,54-17 0 0,-54 17 0 0,0 0 0 15,0 0 0-15,0 0 0 0,54-24 0 0,-54 24 0 0,0 0 0 0,0 0-160 31,0 0-480-31,0 0-112 0,0 0-16 0,0 0 0 16,44-34-2192-16,-44 34-448 0</inkml:trace>
  <inkml:trace contextRef="#ctx0" brushRef="#br0" timeOffset="85125.95">13404 9337 7359 0,'-1'8'160'0,"0"-3"32"0,0-2 16 0,1 0 0 0,0 1-208 0,0-4 0 15,1 2 0-15,0-2 0 0,0 4 1600 0,2 0 256 16,0 2 64-16,4-4 16 0,-1 4 640 0,0-4 128 16,-6-2 32-16,0 0 0 0,0 0-256 0,0 0-48 15,43 5-16-15,-43-5 0 0,0 0-688 0,0 0-144 16,0 0-32-16,51-3 0 0,-51 3-704 0,0 0-144 16,0 0-16-16,0 0-16 0,49 0-368 0,-49 0-80 15,0 0-16-15,0 0 0 0,0 0-208 0,56-6 0 16,-56 6 128-16,0 0-128 0,0 0 0 0,0 0 0 15,57-16 0-15,-57 16 0 0,0 0 0 0,0 0 0 0,0 0-128 0,0 0 128 16,51-29-352-16,-51 29-16 0,0 0 0 0,0 0 0 31,0 0-1808-31,0 0-352 0,0 0-80 0</inkml:trace>
  <inkml:trace contextRef="#ctx0" brushRef="#br0" timeOffset="86424.57">14102 9477 11055 0,'2'0'976'16,"1"-1"-784"-16,-1 1-192 0,1-3 0 0,0 0 1984 0,1 0 336 0,-4 3 80 0,0 0 16 15,0 0 480-15,47-43 112 0,-47 43 0 0,32-38 16 16,-32 38-1088-16,31-45-208 0,-31 45-64 0,28-53 0 16,-28 53-736-16,28-52-160 0,-28 52-16 0,26-59-16 15,-26 59-352-15,27-67-64 0,-27 67 0 0,23-66-16 16,-9 28-112-16,-2 0-32 0,-1 1 0 0,-1 4 0 15,-10 33-160-15,15-50 0 0,-15 50 0 0,10-42 0 16,-10 42 0-16,3-31 0 0,-5 18 0 0,1 5 0 16,0 3 0-16,-3-1 0 0,-1 3 0 0,0 1 0 15,-1 0 0-15,0 6 128 0,0 0-128 0,-3 4 128 16,0 5 48-16,-1 3 0 0,-1 2 0 0,0 5 0 16,0 3-16-16,-3 5 0 0,2 1 0 0,-2 0 0 0,1 3 16 0,-1 2 0 15,1 5 0-15,-1 1 0 0,2-2-176 0,1-2 192 16,1 1-192-16,1 2 192 0,2-1-192 0,0 0 0 15,1-1 0-15,3 1 0 0,-1-2 0 0,1 1 0 16,2 2 0-16,1-1 0 0,1 4 0 0,-1-2 0 16,2-1 0-16,-2-4 0 0,0 3 0 0,0-6 0 15,0-1 0-15,0-1 0 0,1-3 0 0,1-4 0 16,1-1 0-16,2-6 0 0,0-3 0 0,0-4 0 16,-2-2-144-16,1-4 144 0,0-5 0 0,-1-1-160 15,-3 0 160-15,0 0-128 0,0 0-32 0,0 0 0 16,23-45 0-16,-20 20 0 0,-3 25 160 0,12-57-208 15,-9 25 80-15,1-6 128 0,0 1-144 0,-3-4 144 0,0 2 0 16,0 7 0-16,-1 4 0 0,-1-3 0 0,-1-1 0 16,-1-3 0-16,-1 4 0 0,1 5 0 0,-1 1 0 0,0 3 0 15,-1 2 0-15,0 2 0 0,1 2 0 0,-1 1 0 16,0 5 0-16,0 4 0 0,-1 0 0 0,1 2 0 16,1-1 128-16,0 4 48 0,0-3 0 0,3 2 0 15,0 2 144-15,1 0 16 0,-1 0 16 0,1 0 0 16,1 2-80-16,0-2-16 0,2 1 0 0,-1 3 0 15,3 1-128-15,1 1-128 0,2 2 192 0,0 0-192 16,3 2 128-16,1-1-128 0,1-2 0 0,-13-7 0 16,31 16 0-16,-31-16 0 0,32 13 0 0,-32-13 0 15,37 12 0-15,-37-12 0 0,0 0 0 0,56 4 0 16,-56-4-368-16,0 0-80 16,0 0 0-16,57-20-16 0,-57 20-880 15,0 0-192-15</inkml:trace>
  <inkml:trace contextRef="#ctx0" brushRef="#br0" timeOffset="86890.9">14917 8919 1839 0,'1'-6'160'0,"-1"4"-160"0,0-2 0 0,0 2 0 16,0 2 1952-16,0 0 352 0,-1 0 80 0,-1 0 16 15,1 0 1280-15,-3 0 256 0,1 0 48 0,-1 0 16 16,-1 3-800-16,0 0-176 0,0 3-16 0,-1-2-16 15,0 2-1280-15,-2 0-256 0,2 0-48 0,-1 2-16 16,-1 0-688-16,1 1-144 0,-2 1-32 0,1 0 0 16,-1 0-144-16,0 4-16 0,1-1-16 0,-1 3 0 15,1 2-160-15,0 2-48 0,2-1 0 0,-1 3 0 16,1 0-144-16,1 3 0 0,2 1 144 0,1-1-144 0,1-3 0 0,1 4 0 16,3-1 0-16,-1-1 0 0,3-1 0 0,0-1 0 15,0-2 0-15,2 1 0 0,1 1 0 0,-1-2 0 16,3-2 0-16,-1-2-128 0,2 0 128 0,-1-1 0 15,-2-4 0-15,1 1-128 0,1-5-192 0,1-1-48 16,-11-6 0-16,0 0 0 16,0 0-448-16,38 10-80 0,-38-10-32 0,0 0-11216 15,0 0-2240-15</inkml:trace>
  <inkml:trace contextRef="#ctx0" brushRef="#br0" timeOffset="88308.3">15265 9081 9215 0,'0'-3'816'0,"0"0"-656"16,0 3-160-16,0 0 0 0,0-2 1696 0,0 2 304 15,0-1 64-15,-1-2 16 0,1 3 928 0,-1-4 176 16,1 4 32-16,-1-2 16 0,1 2-848 0,-2 0-160 15,2 0-48-15,-1 0 0 0,1 2-832 0,0-2-192 16,0 0-16-16,0 2-16 0,1 0-624 0,1 2-128 16,-1 1-32-16,0-2 0 0,0 1-112 0,0 1-32 15,2 2 0-15,-1 0 0 0,0-1-64 0,0 4-128 0,1-2 176 0,-2 2-176 16,1-2 128-16,0 3-128 0,0-1 0 0,0 2 0 16,0-2 0-16,0 2 0 0,2-2 0 0,-2-1 0 15,1-3 0-15,-1 1 0 0,1 0 0 0,-1-1 0 16,1 0 0-16,-2 0 0 0,1 0 0 0,0-2 0 15,-1 2 0-15,-1 0 0 0,0 1 0 0,0-4 0 16,0 4 0-16,0-5 0 0,0 4 0 0,0-2 0 16,1 0 0-16,-1-1 0 0,0 0 0 0,1 1 0 15,-1-2 0-15,0 2 0 0,0 1 0 0,0-4 0 16,0 1 0-16,0 2 0 0,0 0 0 0,0-2 0 16,0 2 0-16,-1-2 0 0,1 5 0 0,-1-5 0 15,0 4 0-15,-1-1 0 0,1 0 0 0,0 1 0 16,0 1 160-16,0-4-160 0,-2 5 128 0,2-2-128 15,-2-1 128-15,1 1-128 0,-1 0 0 0,0-1 128 0,0 0-128 0,-1 1 0 16,0 0 0-16,-1-1 0 0,-2 2 0 0,1-1 0 16,0 2 0-16,-3-1 0 0,2 0 0 0,-2 2 0 15,-2-1 0-15,1 2 0 0,2-2 0 0,0 0 0 16,2-4 0-16,1 0 0 0,3-2 0 0,-1 1 0 16,2-3 0-16,0 1 0 0,1-1 0 0,1-1 0 15,1 1 0-15,-2 0 0 0,0 0 0 0,0 0 0 16,0 0 0-16,0 0 0 0,0 0-128 0,0 0 128 0,46-39 0 0,-46 39 0 15,0 0 0-15,0 0 0 0,43-34 0 0,-43 34 0 16,0 0 0-16,0 0 0 16,0 0 0-16,50-35 0 0,-50 35 0 0,0 0 0 15,0 0 0-15,0 0 0 0,0 0 0 0,0 0 0 16,47-31 0-16,-45 31 0 0,2 3 0 0,-1-3 0 0,-1 1 0 16,-1 1 0-16,2 2 0 0,-2 2 0 0,0 0 0 0,0 3 0 15,1-2 0-15,-1 2 0 0,-1 4 144 0,1-1-144 16,0-1 256-16,2 1 0 0,-2 1-16 0,0-3 0 15,1 1-80-15,-1-4-16 0,1 2 0 0,1-3 0 16,0 0-144-16,1-2 0 0,0 0 0 0,0-2 128 16,1 2-128-16,-1-2 0 0,1-2 0 0,-1 0 0 15,-4 0 0-15,0 0 0 0,0 0 0 0,0 0 0 16,0 0-448-16,0 0 48 0,0 0 0 0,0 0 0 16,0 0-832-16,41-44-176 0,-41 44-16 15,0 0-16208-15</inkml:trace>
  <inkml:trace contextRef="#ctx0" brushRef="#br0" timeOffset="88774.57">15634 8913 11967 0,'-3'0'256'0,"2"-2"64"0,0 2 16 0,1 0 0 0,0 0-336 0,0 2 0 0,1-2 0 0,1 4 0 16,2 0 2688-16,1 2 480 0,1 2 96 0,2 2 0 15,-1 0 176-15,3 3 16 0,0-1 16 0,0 4 0 16,-2 0-1680-16,4-1-352 0,-1 2-64 0,1 2-16 15,0 2-784-15,1-1-176 0,-1 2-16 0,-2 3-16 16,0-3-208-16,-1 3-32 0,-2 1-128 0,-1 0 192 16,-1 2-64-16,-2-1 0 0,-1 2-128 0,-2-1 192 0,0 2-16 0,-2-3-16 15,-1 1 0-15,-1-2 0 16,1 3-32-16,-2-1 0 0,0 1 0 0,1-5 0 16,0-1-128-16,1-1 0 0,-1-3 144 0,0-2-144 15,-1-1 0-15,2-1 0 0,-2-2 0 0,0 0 0 16,-1-2 0-16,-2-1 0 0,2 0 0 0,-3 0 0 0,3-2 0 15,-2 0 0-15,-1 0 0 0,0 0 0 16,1-2 0-16,-1 3 0 0,1-3 0 0,0-3-128 0,0 4 128 0,0-1-160 16,0-3 160-16,1 2-160 15,2-1-304-15,-1-3-64 0,1 1-16 0,0-1-12176 0,2-1-2432 16</inkml:trace>
  <inkml:trace contextRef="#ctx0" brushRef="#br0" timeOffset="96507.13">17968 9581 1839 0,'-3'2'160'16,"-1"2"-160"-16,1-1 0 0,2-2 0 16,-1 1 1376-16,-1-2 240 0,0 4 48 0,-4 5 16 15,0-2 1184-15,-3 2 224 0,3 1 48 0,-1-4 16 0,3 0-224 0,2-2-48 16,1-1-16-16,1 0 0 0,0-3-448 0,1-3-96 16,2 2-16-16,1-2 0 0,-1-6-1152 0,-2 9-256 15,0 0-32-15,14-41-16 0,-14 41-400 0,16-51-96 16,-16 51-16-16,22-73 0 0,-9 33-112 0,0-9-32 15,4 2 0-15,0-3 0 0,-1-1-192 0,-2 4 128 16,0-1-128-16,-3 7 0 0,-2 1 0 0,-9 40 0 16,9-64 0-16,-9 64 0 0,2-47 0 0,-2 47 0 15,-4-36 0-15,1 21 0 0,-2 3 0 0,0 5 0 16,0 0 0-16,0 7 0 0,-1 0 0 0,-1 2 128 16,2 6-128-16,-1-2 0 0,0 4 192 0,-1 5-48 15,0 3-16-15,1 3 0 0,0-3-128 0,0 8 128 0,0 5-128 0,-2 7 128 16,2 1-128-16,0-2 0 0,-1 1 144 0,0 3-144 15,0 1 0-15,0 1 0 0,2 5 0 16,1-4 128-16,0 0-128 0,0 4 0 0,3 6 0 0,0 3 128 16,1 3-128-16,0-1 0 0,1 2 0 0,-1-4 0 15,1-4 0-15,-1-2 0 0,2 0 0 0,-1-7 0 16,3-6 0-16,-2-5 0 0,3-3-128 0,0-7 128 16,0-5-208-16,0-4 32 0,0-3 16 0,0-6 0 15,0-3-16-15,-5-2 0 0,0 0 0 0,0 0 0 16,24-42-96-16,-24 42-32 0,13-50 0 0,-8 15 0 15,1-5 144-15,-1-2 32 0,0 2 0 0,-1-5 0 16,-2 1 128-16,-1-1-128 0,-2 4 128 0,-1 3-128 16,-2 3 128-16,-1 2 0 0,-1 4 0 0,0 3 0 15,-1 4 0-15,0 2 176 0,2 2-48 0,0 3 0 0,1 5 48 16,2 3 0-16,-1 1 0 0,1 1 0 0,2 3 160 0,-1 2 48 16,1 0 0-16,0 0 0 0,1 0 128 0,0 4 16 15,2 0 16-15,0-2 0 0,1 4-128 0,2 1-32 16,2-4 0-16,-1 4 0 0,0-1-176 0,1-4-32 15,-2 2-16-15,-6-4 0 0,0 0-160 0,29 7 0 16,-29-7 0-16,0 0 0 16,35 7-384-16,-35-7-64 0,0 0-16 0,0 0 0 15,50-2-816-15,-50 2-144 0</inkml:trace>
  <inkml:trace contextRef="#ctx0" brushRef="#br0" timeOffset="96826.68">18458 8819 4607 0,'0'0'192'0,"0"-2"64"0,0 1-256 0,0 1 0 0,-1 0 0 0,1 0 0 16,0 0 2528-16,-1 0 464 0,-1-3 80 0,1 3 32 15,0 0 560-15,0 0 112 0,1 3 32 0,-2 0 0 16,1 0-1120-16,0 0-240 0,1 1-32 0,-1 1-16 16,-1-1-1152-16,1 2-224 0,-1 0-64 0,0 0 0 15,0 2-464-15,0 0-112 0,-1 0 0 0,1 0-16 0,-1 2-240 16,1-1-128-16,0 1 128 0,1-3-128 0,-1 2 0 0,-1 1 0 16,-1-1 0-16,2 0 0 0,-2 0-144 0,1 2-48 15,0 0-16-15,-1-1 0 16,2 3-560-16,-2 0-128 0,2 2 0 0,-2-1-17024 0</inkml:trace>
  <inkml:trace contextRef="#ctx0" brushRef="#br0" timeOffset="97327.56">18697 9044 3679 0,'-4'-3'320'0,"1"-1"-320"0,1-1 0 0,1 1 0 16,0 3 2224-16,-1 1 368 0,2-2 80 0,-2-2 16 0,-2-2 832 0,-1-1 160 15,0 2 32-15,-1 2 16 0,0 2-880 0,0 1-176 16,-1 1-48-16,0 2 0 0,1 6-1216 0,0 0-240 15,-3 1-48-15,2 2-16 0,-2 4-544 0,0 0-112 16,1 4-32-16,-2 1 0 0,0 4-112 0,0 1-32 16,3-2 0-16,-2 5 0 0,0-3-112 0,3 2-32 15,1 3 0-15,1-2 0 0,1 0-128 0,1 2 0 16,2-1 0-16,3-3 0 0,-1-5 0 0,3-2 0 16,3 1 0-16,-1-2 0 0,3-6-240 0,1-4-80 15,0-2 0-15,-11-7-16 16,0 0-848-16,42 7-160 0,-42-7-48 0,0 0-15856 0</inkml:trace>
  <inkml:trace contextRef="#ctx0" brushRef="#br0" timeOffset="97924.38">18924 9069 23951 0,'-2'-2'1056'0,"0"0"224"0,1 2-1024 0,0-2-256 0,0 2 0 0,1 0 0 15,-1-1 2368-15,-1-1 432 0,0 1 80 0,-1 1 0 16,1-4-896-16,-1 4-176 0,1-2-32 0,1 2-16 16,1 2-1120-16,0-2-208 0,0 2-48 0,1 0-16 15,0 1-112-15,0 0 0 0,1 4-16 0,0-1 0 16,1 1-16-16,-2 2 0 0,1 1 0 0,0-2 0 16,0 2-224-16,-1 0 176 0,2-1-176 0,-1 1 160 0,-1-3-160 0,1 2 0 15,-1-2 0-15,1 2 0 0,1-3 0 0,-1 0 0 16,1 2 0-16,-1 0 0 0,1-2 0 0,-1 3 0 15,-1-5 0-15,1-1 0 0,0 4 0 0,-1-4 0 16,1 4 0-16,-1-1 0 0,0 2 0 0,-1-1 0 16,0-1 0-16,0-3 0 0,-1 4 0 0,1-1 0 15,-3 0 0-15,2 4 0 0,-1 0 0 0,-1 2 0 16,-1-2 0-16,1 0 0 0,-1 1-144 0,-1 0 144 16,0 0 0-16,0 2 0 0,-1 0-176 0,0 1 176 15,0-2-160-15,-2-1 160 0,2 3-192 0,-1-5 48 16,0 1 16-16,1-3 0 0,0 2 0 0,0-3 0 15,1 0 0-15,1-4 0 0,1 2 128 0,0-4 0 0,2 0 0 0,1 0-128 16,0 0 128-16,0 0 0 0,1-4 0 0,0 2 0 16,-1 2 0-16,0 0 0 0,0 0 0 0,0 0-128 15,0 0 128-15,0 0 0 0,34-49 0 0,-34 49 0 16,0 0 0-16,0 0 0 0,37-39 0 0,-37 39 0 16,0 0 0-16,0 0 0 0,0 0 0 0,42-32 0 15,-42 32 0-15,0 0 0 0,0 0 0 0,0 0-128 16,0 0 128-16,0 0 0 0,0 0 0 0,33 12 0 15,-30-2 176-15,-2 0 16 0,0 5 0 0,-1-3 0 16,1 5 0-16,1-4 16 0,-1 3 0 0,0-1 0 16,-1-3-208-16,1 1 176 0,1 0-176 0,-2-3 160 15,1-1-160-15,1-3 0 0,1 0 0 0,-1 0 0 16,1-2 0-16,0-4-192 0,2 0 32 0,-5 0 16 16,0 0-720-16,0 0-144 0,0 0-16 0,0 0-17248 15</inkml:trace>
  <inkml:trace contextRef="#ctx0" brushRef="#br0" timeOffset="98274.67">19191 9037 21935 0,'0'0'480'0,"0"0"96"0,0 0 32 0,2 0 16 0,-1 1-496 0,0-1-128 0,0 3 0 0,2-3 0 16,-3 0 3056-16,0 0 592 0,0 0 112 0,0 0 16 16,37 12-1808-16,-37-12-368 0,16 12-80 0,-7-2-16 15,-1 0-816-15,3 5-176 0,0-1-16 0,1 2-16 16,-3-2-176-16,3 5-48 0,-1 1 0 0,-1 2 0 16,-1 0-112-16,-1 1-16 0,-3 1-128 0,-3 1 192 15,1-3-192-15,-3 1 176 0,-1-1-176 0,-1-2 160 16,-1 1-160-16,-1-3 192 0,0 4-192 0,-1-2 192 15,-1-1-192-15,0-3 0 0,0 0 0 0,-2-1 0 16,1-2 0-16,-2 0 0 0,2-3 0 0,-1 0 0 16,1-2-352-1,0 2-48-15,0-4-16 0,1 0 0 0,0 3-400 0,1-4-80 0,0 0 0 0,3-1-16 16,0-2-1568-16,2-1-304 0</inkml:trace>
  <inkml:trace contextRef="#ctx0" brushRef="#br0" timeOffset="99690.09">19696 9287 13823 0,'0'0'1216'0,"0"0"-960"16,0 0-256-16,0 0 0 0,0 0 2064 0,0 0 368 15,0 0 80-15,0 0 16 0,0 0 1056 0,0 0 192 16,50-25 64-16,-50 25 0 0,0 0-1952 0,0 0-384 15,43 2-80-15,-43-2-16 0,0 0-688 0,0 0-144 16,40 7-16-16,-40-7-16 0,0 0-272 0,0 0-48 16,44 3-16-16,-44-3 0 0,0 0-208 0,0 0 0 0,0 0 128 0,0 0-128 15,45 3 0-15,-45-3 0 0,0 0 0 0,0 0 0 16,0 0-208-16,0 0-48 0,0 0 0 0,0 0 0 31,0 0-448-31,0 0-112 0,0 0-16 0,0 0 0 16,0 0-1920-16,0 0-384 0</inkml:trace>
  <inkml:trace contextRef="#ctx0" brushRef="#br0" timeOffset="100010.03">19690 9417 19583 0,'0'0'864'0,"0"0"176"0,0 0-832 0,0 0-208 0,0 0 0 0,0 0 0 16,0 0 2784-16,0 0 512 15,47 2 96-15,-47-2 32 0,0 0-736 0,43 0-160 16,-43 0-32-16,0 0 0 0,43 0-1456 0,-43 0-288 16,0 0-64-16,0 0-16 0,48 0-240 0,-48 0-48 15,0 0-16-15,0 0 0 0,0 0-176 0,46 0-16 16,-46 0-16-16,0 0 0 0,0 0-160 0,0 0 0 15,0 0 0-15,0 0 0 0,0 0 0 0,50-12 0 16,-50 12-224-16,0 0 80 16,0 0-560-16,0 0-128 0,0 0 0 0,0 0-18240 0</inkml:trace>
  <inkml:trace contextRef="#ctx0" brushRef="#br0" timeOffset="107273.6">20529 9021 10127 0,'-3'1'896'0,"0"2"-704"0,1-3-192 0,0 2 0 0,1-2 192 0,1 0 0 16,-1 0 0-16,0 0 0 0,-1 0 96 0,0 0 32 15,-1 0 0-15,2 0 0 16,0 0-1232-16,0-2-240 0,1 2-64 0,-2-4 0 15,2 1 0-15,-1 1-16 0,1 1 0 0,-2-4 0 0,1 3 1232 0,-1-4 368 16,0 3 16-16,-1-4 0 0,2 1 240 0,0 1 48 16,0-2 16-16,-1 1 0 0,2-1-544 0,0-1-144 15,0 2 0-15,0 1 0 0,0-2 0 0,0 3 0 16,0 0 0-16</inkml:trace>
  <inkml:trace contextRef="#ctx0" brushRef="#br0" timeOffset="107507.14">20486 8891 6207 0,'-9'0'128'0,"7"0"48"0,1 0 0 0,1 0 0 0,0 0-176 0,-2 0 0 0,0 0 0 0,-3 1 0 15,-1 2 2400-15,-2-2 448 0,0 1 96 0,0 2 0 16,2 1 240-16,1-4 32 0,0 4 16 0,3-4 0 16,0 2-640-16,2-1-128 0,2 2-32 0,1 0 0 15,2-2-1120-15,2 0-224 0,-7-2-64 0,0 0 0 16,0 0-560-16,0 0-112 0,49 0-32 0,-49 0 0 16,0 0-32-16,0 0-16 0,61 2 0 0,-61-2 0 15,0 0-16-15,50 2 0 0,-50-2 0 0,0 0 0 16,52 7-96-16,-52-7-32 0,0 0 0 0,50 5 0 15,-50-5-128-15,0 0 0 0,0 0 0 0,47 2 0 16,-47-2 0-16,0 0 0 0,0 0-176 0,0 0 176 16,0 0-640-16,0 0-64 0,0 0 0 0,0 0 0 15,0 0-1408-15,0 0-304 0</inkml:trace>
  <inkml:trace contextRef="#ctx0" brushRef="#br0" timeOffset="107741.68">20673 8914 12895 0,'1'3'1152'0,"0"-1"-928"16,0 0-224-16,1 0 0 0,-1 2 3184 0,-1-2 592 15,1 6 112-15,2 4 16 0,0 4-256 0,1 5-64 16,0 1-16-16,-2 1 0 0,1-1-2192 0,-2 3-432 16,0-3-96-16,-1 1-16 0,0 2-272 0,-1 0-64 0,0 0-16 0,-1-2 0 15,1-1-208-15,0-1-32 0,0 2-16 0,-1-5 0 16,1 2-224-16,0-1 0 0,0-6 0 0,0 2 0 15,1-5 0-15,0-1 0 0,0-3 0 16,1-3 0 0,0 1-688-16,3-6-16 0,-4 2-16 0,0 0-12256 0,0 0-2448 0</inkml:trace>
  <inkml:trace contextRef="#ctx0" brushRef="#br0" timeOffset="108048.25">21042 8604 8287 0,'0'0'368'0,"0"0"80"0,0 0-448 0,0 0 0 15,0 0 0-15,0 0 0 0,0 0 3632 0,0 0 640 16,0 0 128-16,0 0 16 0,2-2-272 0,-5 8-64 15,1 2-16-15,-2 0 0 0,1 3-2544 0,0 0-512 16,-1 4-112-16,0-1 0 0,2 3-288 0,-2-1-48 16,3 0-16-16,0 0 0 0,-1 0-224 0,2-1-64 15,0-1 0-15,2-2 0 0,-1-2-256 0,1 0 0 16,0 1 0-16,-1-1 0 16,1-4-384-16,0 0-96 0,0 2-16 0,1-3-12496 15,0-2-2512-15</inkml:trace>
  <inkml:trace contextRef="#ctx0" brushRef="#br0" timeOffset="108258.53">21060 8746 13823 0,'0'0'1216'0,"0"0"-960"15,0 0-256-15,0 0 0 16,0 0 3776-16,0 0 704 0,0 0 128 0,0 0 48 16,0 0-1376-16,57-28-272 0,-57 28-48 0,0 0-16 15,0 0-1984-15,44-29-416 0,-44 29-80 0,0 0-16 16,0 0-192-16,0 0-64 0,0 0 0 0,0 0 0 15,45-34-192-15,-45 34 128 0,0 0-128 0,0 0 0 16,0-3 0-16,-2 3-192 0,-1 3 16 0,-2-3 0 16,0 2-768-16,-1-2-144 0</inkml:trace>
  <inkml:trace contextRef="#ctx0" brushRef="#br0" timeOffset="108439.76">21066 8708 19343 0,'-1'12'848'0,"-1"-4"192"0,2-2-832 0,0 0-208 15,0-6 0-15,0 3 0 0,0 3 3280 0,2 1 624 16,0 6 112-16,2 5 16 0,1 1-1520 0,0 0-304 16,1 0-64-16,0-5-16 0,2 0-1248 0,-1-4-256 15,3-1-48-15,-10-9-16 0,18 14-336 0,-18-14-64 16,0 0-16-16,0 0 0 0,39 14-144 0,-39-14 0 16,0 0 0-16,0 0 0 15,0 0-656-15,33 12-16 0,-33-12 0 0,8 11-18192 0</inkml:trace>
  <inkml:trace contextRef="#ctx0" brushRef="#br0" timeOffset="108839.07">20462 9533 11743 0,'-3'0'256'0,"-1"0"48"0,2 0 16 0,-2 0 16 0,3 1-336 0,-1-1 0 15,2 0 0-15,-1 2 0 0,0-2 3568 0,0 2 640 16,-1 0 128-16,4 1 16 0,1 0-1072 0,-3-3-208 15,0 0-64-15,0 0 0 0,45 9-1472 0,-45-9-288 16,0 0-64-16,70 4-16 0,-70-4-336 0,65-3-64 16,-65 3 0-16,71-1-16 0,-71 1-176 0,71-2-16 15,-71 2-16-15,68 2 0 0,-68-2-272 0,64 6-48 16,-64-6-16-16,51 8 0 0,-51-8-208 0,48 8 0 16,-48-8 0-16,42 13 0 0,-42-13 0 0,40 11 0 15,-40-11 0-15,34 11 0 0,-34-11 0 0,0 0-288 0,44 10 64 0,-44-10 16 31,0 0-784-31,0 0-160 0,0 0-16 0,0 0-12096 16,33 10-2416-16</inkml:trace>
  <inkml:trace contextRef="#ctx0" brushRef="#br0" timeOffset="109223.17">20639 9862 8287 0,'0'0'368'0,"0"0"80"0,0 0-448 0,0 0 0 16,0 0 0-16,0 0 0 0,0 0 2192 0,15-41 368 15,-15 41 64-15,0 0 0 0,0 0 928 0,0 0 176 16,0 0 48-16,0 0 0 0,0 0-1056 0,0 0-208 16,35 10-32-16,-35 6-16 0,-1 5-1376 0,-2 5-256 15,1 2-64-15,-2 1-16 0,1 3-240 0,-2 2-64 16,2 1 0-16,-3 0 0 0,1-1-192 0,-2 1-64 16,4 3 0-16,-2-3 0 0,0 0-192 0,1-6 144 15,2 1-144-15,0-4 128 0,2-4-128 0,2-6 0 16,0-1 0-16,-1-5 0 15,2-4-384-15,-1-2-128 0,2-7 0 0,-4 3-16 16,0 0-816-16,0 0-144 0</inkml:trace>
  <inkml:trace contextRef="#ctx0" brushRef="#br0" timeOffset="109445.06">20652 10081 12895 0,'0'0'1152'0,"0"0"-928"0,0 0-224 0,0 0 0 15,0 0 4224-15,0 0 816 0,0 0 144 0,57-10 48 16,-57 10-1936-16,0 0-384 0,63-16-80 0,-63 16-16 16,0 0-1600-16,59-23-336 0,-59 23-64 0,0 0-16 15,52-22-416-15,-52 22-64 0,0 0-32 0,0 0 0 0,51-31-288 0,-51 31 0 16,0 0 0-16,0 0 0 16,0 0 0-16,0 0 0 0,0 0 0 0,0 0 0 15,0 0-400-15,0 0-144 0,0 0-32 0,0 0-12640 16,0 0-2528-16</inkml:trace>
  <inkml:trace contextRef="#ctx0" brushRef="#br0" timeOffset="109656.13">20753 10067 21183 0,'0'10'944'0,"1"-4"192"0,1-2-912 0,-1 2-224 16,0-4 0-16,0 2 0 0,0 2 2672 0,3 2 480 15,0 4 112-15,2 7 0 0,3 3-864 0,-2 0-176 16,1-1-48-16,-1 1 0 0,0-2-1312 0,1 0-272 15,-1 1-48-15,-1-5-16 0,3 0-256 0,-2-1-48 16,1-1-16-16,-1-4 0 0,1-2-208 0,-2 0 0 16,-1-3 0-16,1-2 0 0,0 0 0 0,-1-3-128 15,0 0-16-15,-1 0 0 16,-4 0-816-16,0 0-176 0,0 0-16 0,0 0-16816 0</inkml:trace>
  <inkml:trace contextRef="#ctx0" brushRef="#br0" timeOffset="110292.58">21217 9898 12895 0,'-1'-2'1152'16,"-1"0"-928"-16,2 2-224 0,0 0 0 16,0 0 3152-16,-1 0 592 0,0 0 112 0,0 0 32 15,-2 0-48-15,1 0-16 0,-1 2 0 0,1 2 0 16,-1 2-2352-16,2 0-448 0,0 1-112 0,-2-1-16 0,3 4-192 0,-1-4-64 15,1 4 0-15,0-3 0 0,1 2-192 0,-1-1-32 16,1 2-16-16,1-2 0 0,0 3-160 0,-1-4-48 16,1-1 0-16,-1 3 0 0,1 1-192 0,1 2 0 15,-1 1 0-15,1 0 0 0,-1 2 0 0,0 1 0 16,-1 0-176-16,-1-2 176 16,1 1-960-16,-1 1-80 0,1-3-16 0,-1 2-19216 0</inkml:trace>
  <inkml:trace contextRef="#ctx0" brushRef="#br0" timeOffset="110655.71">21216 10412 33167 0,'1'4'1472'0,"0"-4"304"0,0 2-1424 0,-1-2-352 15,1 0 0-15,-1 0 0 16,2 0 1584-16,-2 0 240 0,2 0 48 0,-1 0 16 15,2-2-912-15,-3 2-176 0,0 0-32 0,0 0-16 16,0 0-384-16,0 0-80 0,0 0-16 0,0 0 0 16,0 0-128-16,31-42-16 0,-31 42-128 0,0 0 192 15,0 0-192-15,0 0 0 0,0 0 0 0,0 0 0 16,0 0 0-16,0 0 0 0,0 0 0 0,0 0 0 16,0 0 0-16,0 0 0 0,0 0 0 0,0 0 0 15,0 0 0-15,0 0 0 0,0 0 0 0,0 0 0 0,0 0-160 0,0 0 32 16,0 0 0-16,0 0 0 0,17 7 0 0,-19-1 0 15,0-2 0-15,0 1 0 0,-2 1-32 0,2-2 0 16,-1 2 0-16,0-5 0 0,1 2-80 0,0-1-16 16,1 2 0-16,-1-4 0 15,1 2-128-15,0-2-48 0,0 2 0 0,1-2 0 16,0-2-592-16,0 2-112 0,0-2-16 0,0-2-15456 16</inkml:trace>
  <inkml:trace contextRef="#ctx0" brushRef="#br0" timeOffset="118805.54">21724 9640 15663 0,'-2'-2'1392'0,"1"2"-1120"0,0 0-272 0,1 0 0 15,0 0 1584-15,-1 0 256 0,0 0 48 0,-3 0 16 16,0-3 720-16,0 3 128 0,-1 0 48 0,2 0 0 15,2-1-864-15,-1 1-160 0,1 0-48 0,0 0 0 16,1 0-800-16,2 0-160 0,1-2-48 0,-3 2 0 16,0 0-256-16,0 0-48 0,0 0-16 0,0 0 0 15,48-29-128-15,-48 29-16 0,0 0-16 0,0 0 0 16,49-44-112-16,-49 44-128 0,0 0 176 0,40-51-176 16,-40 51 0-16,0 0 0 0,41-56 0 0,-41 56 0 15,0 0 0-15,31-52 0 0,-31 52 0 0,0 0 0 16,15-40 0-16,-15 40 0 0,0 0 0 0,1-31-144 15,-4 23-16-15,0-2 0 0,-2 4 0 0,-1 0 0 0,-2 0 160 16,-1 0 0-16,0-1 0 0,-3 4 0 0,0 0 0 0,0 1 0 16,-1 1 0-16,0 1 0 0,0 0 128 0,0 3 16 15,-1 0 0-15,1 3 0 0,0-1 32 0,1 4 0 16,1 0 0-16,1 4 0 0,1 2 16 0,2-2 0 16,2 2 0-16,2 1 0 0,2 0 0 0,1 0 16 15,1-3 0-15,2 0 0 0,0 5-80 0,5 1-128 16,-1 4 176-16,2-5-176 0,1 1 208 0,1-3-64 15,1 0-16-15,1 0 0 0,-1-4 0 0,2 1-128 16,1-3 192-16,-1-1-64 0,-14-9-128 0,31 13 160 16,-31-13-160-16,0 0 160 0,51 6-160 0,-51-6 0 15,0 0 0-15,0 0 128 0,53-2-128 0,-53 2 0 0,0 0 0 0,0 0 0 32,0 0-416-32,61-13-16 0,-61 13 0 0,0 0 0 15,0 0-480-15,0 0-112 0,44-29 0 0,-44 29-11920 0,0 0-2384 0</inkml:trace>
  <inkml:trace contextRef="#ctx0" brushRef="#br0" timeOffset="119106.67">22009 8958 5519 0,'-1'0'496'0,"1"0"-496"16,1 0 0-16,-1 0 0 0,2 0 3280 0,-2 0 560 15,1 0 128-15,1 0 0 0,1 1 720 0,-3-1 144 16,0 0 32-16,0 0 0 0,0 0-2880 0,0 0-560 16,41 9-112-16,-41-9-32 0,0 0-608 0,0 0-128 15,45 6-32-15,-45-6 0 0,0 0-192 0,0 0-64 16,50 6 0-16,-50-6 0 0,0 0-256 0,0 0 0 15,59 0 0-15,-59 0 0 16,0 0-384-16,0 0-64 0,53-6-32 0,-53 6-12480 16,0 0-2496-16</inkml:trace>
  <inkml:trace contextRef="#ctx0" brushRef="#br0" timeOffset="119805.49">22474 8610 1839 0,'2'0'160'0,"-2"0"-160"0,1 0 0 0,-1-2 0 16,0 2 3520-16,0 0 656 0,1 0 144 0,0 0 32 16,1-1 736-16,-2 1 160 0,1 0 16 0,-1 1 16 15,0 1-3040-15,0-1-624 0,1 4-112 0,-1-1-32 16,0-1-832-16,0 3-192 0,1-2-16 0,-1 2-16 15,0 0-176-15,0 1-48 0,1 2 0 0,1 0 0 16,-1 1-192-16,0-1 128 0,0 1-128 0,1 3 0 16,-1-3 0-16,1-1 0 0,0 3 0 0,0-3 0 15,-1-1 0-15,2 1 0 0,-1-1 0 0,1 0 0 0,-1-5 0 16,1 4 0-16,-1-3 0 0,1 3 0 0,-1-4 0 0,1 4 0 16,-1-4 0-16,0 0 0 0,1 0 0 0,-1 0 0 15,0 1 0-15,0-2 0 0,-1-1 0 0,1 2 0 16,-1 0 0-16,0 0 0 0,-1-2 0 0,1 2 0 15,-1-1 0-15,0 2 0 0,0 0 128 0,0 1-128 16,-1-1 176-16,0 3-176 0,-2-1 192 0,1 0-64 16,-1 3 0-16,0-2-128 0,-1 2 176 0,0-1-176 15,1 0 160-15,-1 0-160 0,0-1 128 0,0 0-128 16,1 2 0-16,-2-2 0 0,0 2 0 0,0 1 0 16,-1-2 0-16,0 0 0 0,-1 0 0 0,1 0 0 0,0 1 0 15,-1-2 0-15,-2 2 0 0,0 0 0 0,1 0 0 16,0-3 0-16,1 2 0 0,1-2 0 0,-1-1 0 0,2-1 0 15,3-3 0-15,0 1 0 0,-1-2 0 0,3 3 0 16,0-6 0-16,1 3 0 0,2-2 0 0,-1 1 0 16,-2 1 0-16,0 0 0 0,0 0 0 0,0 0 0 15,0 0 0-15,0 0-128 0,48-33 128 0,-48 33 0 16,0 0 0-16,0 0 0 0,0 0 0 0,0 0 0 16,50-30 0-16,-50 30 0 0,0 0 0 0,0 0 0 15,0 0 0-15,0 0 0 0,0 0 0 0,0 0 0 16,0 0 0-16,0 0 0 0,0 0 0 0,47 2 0 15,-45 3 0-15,0 4 0 0,0 0 0 0,-1 1 0 16,1 2 0-16,-2 0 0 0,1-1 0 0,0 1 0 16,-1 1 0-16,1-1 0 0,1-2 0 0,-1-1 0 0,1 1 0 0,-1-4 128 15,2-4-128-15,-1 2 0 0,2 0 0 16,-4-4-192-16,0 0 48 0,0 0 0 16,0 0-560-16,0 0-96 0,0 0-32 0,37-45-11904 15,-37 45-2400-15</inkml:trace>
  <inkml:trace contextRef="#ctx0" brushRef="#br0" timeOffset="120104.59">22791 8611 11055 0,'-3'0'480'0,"2"0"112"0,0 0-464 0,0 0-128 0,1 0 0 0,1 0 0 16,-1 0 3088-16,0 0 608 0,0 0 112 0,0 0 32 16,0 0-128-16,0 0 0 0,0 0-16 0,0 0 0 15,0 0-2160-15,43 12-416 0,-43-12-96 0,0 0 0 16,0 0-448-16,0 0-64 0,46 3-32 0,-46-3 0 16,0 0-192-16,0 0-32 0,0 0-16 0,52-2 0 15,-52 2-240-15,0 0 0 0,0 0 128 0,0 0-128 16,0 0 0-16,47 2 0 0,-47-2-192 0,0 0 192 15,0 0-624-15,0 0-16 0,0 0 0 0,0 0 0 16,0 0-1120-16,0 0-224 0</inkml:trace>
  <inkml:trace contextRef="#ctx0" brushRef="#br0" timeOffset="120355.11">22875 8668 16575 0,'-1'5'736'0,"1"-1"160"0,0 0-720 0,-2-2-176 15,2 1 0-15,0-3 0 0,0 3 3120 0,-1 1 592 16,1 5 112-16,0 1 16 0,0 2-720 0,-1 2-160 16,1 2-16-16,-1 1-16 0,1 3-1712 0,0-2-320 15,-1 1-80-15,-1 1-16 0,1-1-144 0,-1 0-16 16,-1 0-16-16,2-1 0 0,-2-2-288 0,2 0-48 16,0-1-16-16,0-1 0 0,-1-2-272 0,2-2 0 15,0 2 0-15,0-3 0 0,0-2 0 0,0 2 0 16,2-2 0-16,-1 0 0 15,0-1-464-15,0 0-48 0,1-2-16 0,-1 1 0 16,0-2-432-16,0 0-96 0,1-3-16 0,-1 1-17904 0</inkml:trace>
  <inkml:trace contextRef="#ctx0" brushRef="#br0" timeOffset="121439.61">23429 8720 911 0,'0'0'0'0,"0"0"0"0,0 0 0 0,0 0 0 16,0 0 928-16,0 0 96 0,0 0 32 0,0 0 0 16,0 0 1696-16,0 0 352 0,0 0 64 0,0 0 16 15,0 0 128-15,1-24 16 0,-6 24 16 0,-1 2 0 16,-1 2-976-16,-2 2-192 0,-1 0-32 0,0 2-16 15,-1 0-864-15,-1 2-176 0,-2 2-48 0,0 1 0 16,1 3-464-16,-2 0-112 0,0 4-16 0,0 1 0 16,1 1-144-16,-1 3-48 0,-1 3 0 0,1 1 0 15,0 0-32-15,1 2-16 0,2 1 0 0,-2 1 0 0,1 0-32 16,2 2-16-16,0-1 0 0,1 2 0 0,1-4-16 16,3 2 0-16,1 0 0 0,1 0 0 0,2-1-144 0,3-3 128 15,1 1-128-15,2-3 128 0,0 0-128 0,2-3 0 16,1 4 0-16,1-3 128 0,-1-2-128 0,2-1 0 15,0-4 144-15,-1 2-144 0,1-2 128 0,1 1-128 16,0-4 128-16,0 0-128 0,-1 0 128 0,0-1-128 16,0-3 128-16,-1 1-128 0,1 0 0 0,-2-4 0 15,1 1 0-15,-1 0 0 0,-1-2 0 0,-6-8 0 16,13 11 0-16,-9-6 0 0,-1-1-304 0,0-1-80 16,-3-3 0-16,0 0-16 15,0 0-592-15,0 0-112 0,0 0-32 0,0 0-17056 0</inkml:trace>
  <inkml:trace contextRef="#ctx0" brushRef="#br0" timeOffset="122954.86">23595 9152 10127 0,'-2'-4'896'16,"1"2"-704"-1,1 0-192-15,0 2 0 0,1 0 2304 0,-1-2 416 16,0 1 96-16,0 1 0 0,0 0 784 0,0 0 160 15,0 0 16-15,0 0 16 0,0 0-1536 0,0 0-304 16,8 13-64-16,-7 0-16 0,0 0-1040 0,-1 5-192 16,0 1-64-16,-2 4 0 0,2 3-64 0,-1 1 0 15,-1-4-16-15,1 2 0 0,1 0-256 0,-1-3-48 16,1 0-16-16,1 1 0 0,-1-1-176 0,0-1 0 16,0 1 0-16,0-2 0 15,1-2-352-15,1-1-48 0,-1-5-16 0,1-2 0 16,0-4-768-16,0-4-160 0,-1 0-16 0,-1-4-16672 0</inkml:trace>
  <inkml:trace contextRef="#ctx0" brushRef="#br0" timeOffset="123188.82">23596 9451 9215 0,'0'0'400'0,"0"0"96"0,0 0-496 0,0 0 0 0,0 0 0 0,27-41 0 15,-27 41 3536-15,0 0 624 0,0 0 112 0,52-50 16 16,-52 50-128-16,51-49-48 0,-51 49 0 0,41-40 0 15,-41 40-2576-15,0 0-528 0,42-38-112 0,-42 38 0 16,0 0-432-16,0 0-80 0,0 0 0 0,39-32-16 16,-39 32-160-16,0 0-16 0,0 0-16 0,0 0 0 15,0 0-176-15,0 0 0 0,0 0 0 0,0 0 0 16,0 0 0-16,0 0 0 0,0 0-144 0,0 0 144 16,0 0-688-1,0 0-16-15,0 0-16 0,0 0 0 0,0 0-1312 0,0 0-256 0</inkml:trace>
  <inkml:trace contextRef="#ctx0" brushRef="#br0" timeOffset="123390.41">23691 9353 9215 0,'-4'13'400'0,"2"-7"96"0,1 1-496 0,1-2 0 16,1-1 0-16,-1-1 0 0,1 0 2960 0,0 3 496 16,2 4 112-16,1 3 16 0,1 3 320 0,-1-4 80 15,0 2 16-15,1-3 0 0,1-1-2208 0,0-3-432 16,2 2-80-16,-2-3-32 0,-6-6-752 0,15 10-160 15,-15-10-16-15,16 15-16 0,-16-15-144 0,16 11-32 16,-16-11 0-16,15 15 0 0,-9-9-128 0,-6-6 0 0,14 12 0 0,-8-6 0 16,-6-6-176-16,0 0-112 15,22 12-32-15,-22-12-18304 0</inkml:trace>
  <inkml:trace contextRef="#ctx0" brushRef="#br0" timeOffset="124604.09">24276 9117 13823 0,'0'0'1216'0,"0"0"-960"31,-4-10-256-31,4 10 0 0,0 0 1920 0,-2-3 320 16,2 3 80-16,-4-7 16 0,-1-1 512 0,1 3 96 15,1-1 32-15,-1 0 0 0,4 6-1200 0,-4-7-240 16,4 7-64-16,0 0 0 0,0 0-608 0,0 0-128 16,0 0-32-16,-2-5 0 0,2 5-320 0,4 9-80 15,-3-3-16-15,-1 0 0 0,1 3-64 0,-1 1-16 0,0 4 0 0,0 0 0 16,0-1-16-16,0 0 0 0,0 2 0 0,0-1 0 16,0-2-64-16,0 1-128 0,1-1 176 15,0-1-176-15,1 1 192 0,0 0-192 0,2-3 192 0,1 1-192 16,-1-1 176-16,-1 1-176 0,2 0 160 0,-1-4-160 15,1 4 144-15,-5-10-144 0,9 12 128 0,-6-6-128 16,1 2 0-16,-4-8 0 0,6 11 128 0,-2-5-128 16,-2-1 0-16,0 1 0 0,0-1 0 0,0 1 0 15,0-2 0-15,-1-1 0 0,-1 0 0 0,0 0 0 16,0 0 0-16,0 1 0 0,0-1 128 0,-1 0-128 16,-1 0 0-16,1 1 0 0,-1-2 0 0,-1-1 128 15,1 2-128-15,1-1 0 0,-2 2 0 0,1-3 0 16,-2 2 0-16,1-1 128 0,0 2-128 0,-1-2 0 0,-1 4 0 15,0-2 0-15,-1 2 0 0,0 1 0 0,0-4 0 16,-2 3 0-16,2 2 0 0,-1-2 0 0,-1 3 0 0,0-1 0 16,-2 2 0-16,1 3 0 0,-1-6 0 0,1 3 0 15,-2 1 0-15,4-4 0 0,1 2-176 0,0-3 48 16,1 0 0-16,1-2 0 0,0 0-64 0,2-2 0 16,0 0 0-16,1 0 0 0,1-2 64 0,0 0 0 15,0 0 0-15,0 0 0 0,0 0 128 0,0 0 0 16,0 0 0-16,0 0-128 0,0 0 128 0,46-31 0 15,-46 31 0-15,0 0 0 0,0 0 0 0,49-28 0 16,-49 28 0-16,0 0 0 0,0 0 0 0,0 0 0 16,52-24 0-16,-52 24 176 0,0 0-16 0,0 0 0 15,0 0 0-15,0 0 0 0,40 13-16 0,-36-10 0 0,-4-3 0 0,8 16 0 16,-5-7-144-16,-1-2 160 0,-1 3-160 16,1-1 160-16,-1 1-160 0,0 0 0 0,0 1 0 0,-1-1 128 15,2-3-128-15,-1 2 0 0,0-3 0 0,0-2 0 16,-1-4 0-16,5 6-176 0,-5-6 48 0,0 0 0 15,0 0-576-15,0 0-128 0,0 0 0 0,0 0-18016 16</inkml:trace>
  <inkml:trace contextRef="#ctx0" brushRef="#br0" timeOffset="125021.62">24487 8785 6831 0,'-1'-4'608'0,"0"1"-480"0,1 2-128 0,0 1 0 16,0-2 0-16,0 2 0 16,0 0 0-16,0 0 0 0,0 0 0 0,-1-23 0 15,1 23-144-15,0 0 144 0,0 0 704 0,2-32 176 16,-2 32 32-16,0 0 32 0,0 0 912 0,0 0 176 16,0 0 32-16,0 0 16 0,0 0 720 0,0 0 144 0,0 0 16 0,0 0 32 15,0 0-272-15,0 0-48 0,0 0-16 0,0 0 16 16,0 0-976-16,13 14-192 0,-13-2-32 0,0 1 0 15,0 0-960-15,-2 2-192 0,1 1-48 0,0 0 16 16,0-1-160-16,-1 2-128 0,1-2 192 16,1-1-192-16,-1-3 0 0,1-1 0 0,1 2 0 0,0-2-192 15,1 0-368 1,0-1-80-16,1-4 0 0,-3-5-18288 0</inkml:trace>
  <inkml:trace contextRef="#ctx0" brushRef="#br0" timeOffset="125237.98">24511 8844 8287 0,'0'0'736'0,"0"0"-592"15,0 0-144-15,0 0 0 0,0 0 3216 0,0 0 624 0,0 0 112 0,0 0 16 16,41-28-512-16,-41 28-128 16,0 0 0-16,0 0-16 0,48-31-1712 0,-48 31-320 0,0 0-80 0,0 0-16 15,0 0-608-15,0 0-112 0,42-29-16 0,-42 29-16 16,0 0-432-16,0 0 0 15,0 0 128-15,0 0-128 0,0 0 0 0,0 0-272 16,0 0 64-16,0 0 16 16,0 0-1728-16,0 0-352 0,0 0-64 0</inkml:trace>
  <inkml:trace contextRef="#ctx0" brushRef="#br0" timeOffset="125439.2">24539 8803 8287 0,'0'6'368'0,"0"-2"80"16,0 0-448-16,0 1 0 0,0-4 0 0,2 1 0 0,-1 2 3376 0,0 2 592 0,2 4 112 0,0 5 16 16,2 1-288-16,0 3-64 0,0-3-16 0,1 0 0 15,-1-1-2032-15,1-2-416 0,1-3-64 0,-1 1-32 16,-1-1-848-16,0-2-160 0,1 0-48 0,-6-8 0 16,0 0-128-16,0 0 0 0,22 13 0 0,-22-13 0 15,0 0-816 1,0 0-80-16,0 0-32 0,0 0-16416 0</inkml:trace>
  <inkml:trace contextRef="#ctx0" brushRef="#br0" timeOffset="125638.82">24766 8874 19119 0,'-2'2'416'0,"1"1"96"0,1-3 0 0,0 0 32 0,0 0-544 0,0 0 0 16,0 0 0-16,0 0 0 0,0 0 3536 0,0 0 608 15,0 0 112-15,17 12 32 0,-17-12-2288 0,0 0-448 16,0 0-80-16,0 0-32 0,0 0-1072 0,33 7-224 16,-33-7-144-16,0 0 192 0,0 0-192 0,0 0-176 15,0 0 48-15,45-6-11680 16,-45 6-2336-16</inkml:trace>
  <inkml:trace contextRef="#ctx0" brushRef="#br0" timeOffset="125903.71">25054 8699 7359 0,'0'0'656'0,"0"0"-528"0,0 0-128 0,0 0 0 16,0 0 3392-16,0 0 656 0,0 0 128 0,0 0 32 15,0 0 112-15,6 6 32 0,-6 1 0 0,0-1 0 16,-1 1-2624-16,-1 4-528 0,0-1-112 0,1 3 0 15,-2 3-384-15,1-3-64 0,-1 5 0 0,2-2-16 16,0 3-224-16,0-2-32 0,1 1-16 0,-2 1 0 0,5-3-352 16,-2 0 128-16,0-1-128 0,2 1 0 0,-1-4-160 0,1-2-96 15,-1 0-32-15,1-1 0 16,-2-3-512-16,1-3-96 0,0 1-32 0,-1-1-17984 16</inkml:trace>
  <inkml:trace contextRef="#ctx0" brushRef="#br0" timeOffset="131203.48">25489 9329 4607 0,'-2'0'400'16,"-1"2"-400"-16,2-2 0 0,0 0 0 15,-1 0 1600-15,0 0 224 0,-2 3 48 0,-1-3 16 16,-2 3 960-16,-3-1 192 0,1 3 32 0,1-4 16 0,0 1-496 0,2 1-96 16,1 0-32-16,1 0 0 0,2-2-544 0,2 2-96 15,0-3-32-15,2 0 0 0,1 0-864 0,2 0-176 16,0 0-48-16,1 0 0 0,-6 0-304 0,0 0-64 16,0 0-16-16,0 0 0 0,0 0-32 0,0 0-16 15,59-4 0-15,-59 4 0 0,0 0-80 0,0 0-32 16,0 0 0-16,60-3 0 0,-60 3-160 0,0 0 0 15,0 0 144-15,0 0-144 0,59-3 0 0,-59 3 0 16,0 0 0-16,0 0 0 0,0 0 0 0,0 0 0 16,0 0 0-16,0 0 0 0,0 0 0 0,0 0 0 15,0 0 0-15,0 0 128 0,0 0-128 0,0 0 0 16,0 0 0-16,6-27 0 0,-13 27 0 0,-2-2 0 16,-3 2 0-16,-2 2 0 0,-1 0 0 0,0-2 0 0,-1 2 0 15,0-2 128-15,0 2-128 0,0 0 0 0,1 1 0 0,0-3 0 16,3 0 0-16,2 0 0 0,2 0 0 15,0 0 0-15,4 0 0 0,2 0 0 0,1-3 0 0,2 3 0 16,3 0 0-16,1-2 0 0,1 2 0 0,-6 0 0 16,0 0 0-16,0 0 0 0,0 0 0 0,0 0 0 15,59-2 128-15,-59 2 16 0,0 0 0 0,0 0 0 16,68 0-16-16,-68 0 0 0,0 0 0 0,55 8 0 16,-55-8-128-16,0 0 0 0,49 9 0 0,-49-9 0 15,0 0 0-15,0 0 0 0,54 0 0 0,-54 0 0 16,0 0-656-16,0 0-16 0,0 0 0 0,52-45-18320 15</inkml:trace>
  <inkml:trace contextRef="#ctx0" brushRef="#br0" timeOffset="135988.13">26057 9195 2751 0,'-4'-2'256'0,"0"2"-256"0,2 0 0 0,0 0 0 0,2 0 1264 0,-1-2 208 16,-2 2 32-16,-2-2 16 0,-2 2 976 0,1-4 192 15,-1 2 32-15,1-2 16 0,2 2-64 0,0-1-16 16,3 2 0-16,1 1 0 0,0 0-608 0,0 0-112 16,0 0-16-16,0 0-16 0,0 0-432 0,54-4-96 15,-54 4-16-15,0 0 0 0,52 4-528 0,-52-4-128 16,0 0 0-16,57 1-16 0,-57-1-240 0,0 0-32 16,57 3-16-16,-57-3 0 0,0 0-80 0,57-4-32 15,-57 4 0-15,0 0 0 0,47-6-288 0,-47 6 0 16,0 0 128-16,0 0-128 0,46-6 0 0,-46 6 0 15,0 0 0-15,0 0 0 0,0 0-224 0,0 0-48 16,0 0-16-16,0 0 0 16,0 0-864-16,0 0-192 0</inkml:trace>
  <inkml:trace contextRef="#ctx0" brushRef="#br0" timeOffset="136271.63">26193 9198 10127 0,'0'3'896'0,"0"1"-704"16,0-1-192-16,1 0 0 0,-1-3 3344 0,0 0 640 0,2 9 128 0,1 4 32 15,1 4-272-15,-1 4-48 0,1 1-16 0,1-2 0 16,-1 1-2304-16,-1-2-464 0,2 0-80 0,-1 0-32 16,0-3-400-16,-2 0-80 0,1 2 0 0,-2-2-16 15,0 0-224-15,0 0-32 0,1-1-16 0,-2-1 0 16,0-2-160-16,0 1 0 0,-2-1 0 0,2-1 128 0,-1 0-128 15,0-1 0-15,0-4 0 0,-1 2 0 0,1-2 0 16,-1 0 0-16,0 0 0 0,1-2 0 16,1-2-480-16,0-2 32 0,0 0 0 0,0 0 0 15,0 0-1136-15,0 0-208 0,0 0-64 0,0 0-15200 16</inkml:trace>
  <inkml:trace contextRef="#ctx0" brushRef="#br0" timeOffset="137569.93">26780 9152 11055 0,'0'0'976'0,"0"0"-784"16,0 0-192-16,0 0 0 0,0 0 2064 0,0 0 368 16,0 0 80-16,0 0 16 0,0 0 800 0,1-32 144 0,-1 32 48 0,0 0 0 31,0 0-1344-31,1-29-272 0,-1 29-48 0,0 0-16 0,0 0-1072 0,0 0-192 16,0 0-64-16,0 0 0 0,0 0-176 0,0 0-32 15,0 0-16-15,0 0 0 0,0 0-64 0,0 0-16 16,0 0 0-16,0 0 0 0,0 0-16 0,0 0 0 15,0 0 0-15,19 25 0 0,-20-13-192 0,1 1 176 16,0 0-176-16,0 0 160 0,1-1-160 0,-1 0 0 16,1 0 0-16,0-1 0 0,2 1 0 0,-2-2 160 15,0 0-160-15,-1-1 160 0,2 0-32 0,-1 1-128 16,0 0 192-16,0 0-64 0,2-1 128 0,-1-1 0 16,1 2 16-16,-1-4 0 0,-2-6-272 0,5 12 0 0,-5-12 128 0,5 11-128 15,-5-11 0-15,0 0 0 0,6 10 0 0,-6-10 0 16,0 0 0-16,0 0 0 0,5 7 0 0,-5-7 0 15,0 5 0-15,0-5 0 0,0 4 0 0,-1-2 0 16,0-1 0-16,0 2 0 0,-1-1 0 0,1 2 0 16,0-1 0-16,0 0 0 0,-1 0 0 0,1 0 0 15,-1 4 0-15,0-4 0 0,0 1 0 0,0 1 0 16,-1-1 0-16,1 2 0 0,-2 0 0 0,0 0 0 16,-1 0 0-16,0 2 0 0,0 1 0 0,-1-2 0 15,-1 3 0-15,-1 1 0 0,0-1 0 0,0-2 0 16,0 4 0-16,-1-1-144 0,0-1 144 0,-1-3 0 15,3 2 0-15,-2-3-128 0,3 0 128 0,0 0 0 0,1-2-160 16,0-2 160-16,3 2-192 0,-2-1 192 0,3-3-224 0,-1 0 64 16,2 0 16-16,0 0 0 0,0 0 144 0,0 0-128 15,0 0 128-15,0 0-128 0,0 0 128 0,0 0 0 16,41-31 0-16,-41 31 0 0,0 0 0 0,0 0-128 16,48-29 128-16,-48 29 0 0,0 0 0 0,0 0 0 15,50-21 0-15,-50 21 0 0,0 0 0 0,0 0 0 16,0 0 0-16,52-3 0 0,-52 3 0 0,0 0 0 15,0 0 0-15,28 21 0 0,-28-21 0 0,10 13 0 16,-7-3 0-16,0 1 0 0,-1-1 0 0,-1 2 128 16,0 0-128-16,-1-1 176 0,0 1-32 0,-1-1 0 15,0 0 0-15,-1-3 0 0,1 0-144 0,0 0 128 16,1-3-128-16,-1-4 128 0,1-1-128 0,0 0 0 16,0 0 0-16,0 0 0 15,0 0-448-15,0 0-64 0,0 0 0 0,28-47-16 16,-28 47-800-16,0 0-144 0</inkml:trace>
  <inkml:trace contextRef="#ctx0" brushRef="#br0" timeOffset="137870.41">27189 8667 13823 0,'0'0'608'0,"0"0"128"0,0 0-592 0,0 0-144 0,0 0 0 0,0 0 0 0,0 0 2752 0,0 0 512 15,0 0 96-15,0 6 32 0,0-2 16 0,-1 5 16 16,0-2 0-16,-2 3 0 0,2 1-1920 0,0 0-384 16,0 2-80-16,-2 1-16 0,1 0-384 0,-1 2-96 15,1 1-16-15,-1 1 0 0,0-1-256 0,-1 0-48 16,0 2-16-16,0-1 0 0,1 1-208 0,-1-2 0 15,0 2 0-15,1-1 0 0,0-5 0 0,1 3 0 16,-1-1 0-16,1-2 0 16,-1 0-688-16,2-3-16 0,1-2-16 0,0-2-18352 0</inkml:trace>
  <inkml:trace contextRef="#ctx0" brushRef="#br0" timeOffset="138104.5">27181 8895 7359 0,'0'0'656'0,"0"0"-528"0,0 0-128 0,0 0 0 16,0 0 3152-16,0 0 608 0,0 0 112 0,34-37 32 16,-34 37 320-16,0 0 64 0,40-41 0 0,-40 41 16 15,0 0-2480-15,39-40-496 0,-39 40-112 0,0 0 0 16,0 0-720-16,36-34-144 0,-36 34-32 0,0 0 0 16,0 0-192-16,0 0-128 0,0 0 128 0,0 0-128 15,0 0 0-15,0 0 0 0,0 0 0 0,0 0 0 16,0 0-192-16,0 0-96 0,0 0-32 0,0 0 0 15,0 0-1840-15,0 0-368 0,0 0-80 16,0 0-16-16</inkml:trace>
  <inkml:trace contextRef="#ctx0" brushRef="#br0" timeOffset="138299.29">27191 8841 10127 0,'0'0'896'0,"0"0"-704"16,0 0-192-16,0 0 0 0,0 0 3376 0,19 19 640 15,-19-19 128-15,10 14 16 0,1 3 0 0,2 0-16 16,-1 4 0-16,-2-2 0 0,0-2-2656 0,-1 2-528 16,-2-3-96-16,0 0-32 0,0-1-272 0,-1-3-64 15,1 0-16-15,-7-12 0 0,11 17-480 0,-11-17 0 16,0 0 0-16,18 17 0 0,-18-17 0 0,0 0-160 16,0 0 32-16,0 0 0 15,0 0-912-15,0 0-176 0,0 0-48 0,0 0 0 0</inkml:trace>
  <inkml:trace contextRef="#ctx0" brushRef="#br0" timeOffset="143153.07">27669 8841 3679 0,'0'-3'320'0,"0"-1"-320"31,-1 2 0-31,0-2 0 0,-1 4 1184 0,1-3 160 16,-1 0 48-16,-3-6 0 0,-1 2 528 0,-2 0 96 15,-1 1 32-15,2 0 0 0,1 4-80 0,0-2-16 16,1 1 0-16,2 2 0 0,2 1-112 0,0-2-32 16,1 2 0-16,0 0 0 0,0 0-144 0,0 0-48 15,0 0 0-15,0 0 0 0,33 16-112 0,-33-16-32 16,22 16 0-16,-22-16 0 0,25 22-736 0,-12-7-160 0,0 1-16 0,-1 3-16 16,1 0-128-16,-2 2-32 15,1 2 0-15,-2-1 0 0,1 0-176 0,-2 2-32 0,1-1-16 0,-1 3 0 0,-1-1-160 0,1 1 160 16,0 2-160-16,-2 3 160 15,-2-1-160-15,-1 2 0 0,-1 3 0 0,-1 2 0 16,-1-3 0-16,0 5 0 0,-2 2 0 0,0-4 0 16,-1 1 0-16,-1 0 0 0,0-3 0 0,-2-3 0 15,0 0 0-15,-1-1-192 0,-1-2 64 0,-1-3 128 16,0 1-208-16,-4-4 80 0,1 1 128 0,0-2-208 16,-1 0 208-16,-2-4-176 0,2-1 176 0,-2-1-160 15,2 0 160-15,0-4 0 0,0-2 0 0,2 0-128 16,2-1 128-16,-1-3 0 0,3 0 0 0,0-2 0 0,1-3 0 15,1 2 0-15,0-1 0 0,1-2 128 0,-1 0-128 0,2 0 0 16,-2 0 0-16,3-2 0 0,-2 2 0 0,2-3 0 16,1 2 0-16,0-3-192 0,0 4-80 0,0 0-32 15,0 0 0-15,0 0 0 16,0 0-224-16,23-39-48 0,-23 39-16 0,0 0-11648 16,35-36-2336-16</inkml:trace>
  <inkml:trace contextRef="#ctx0" brushRef="#br0" timeOffset="143554.98">28439 9144 3679 0,'-3'4'320'0,"0"-4"-320"0,3 3 0 0,0-3 0 16,0 0 2624-16,0 0 464 0,1 1 96 0,-1 1 16 15,2 1 1024-15,0-2 224 0,-2-1 32 0,0 0 16 16,0 0-1616-16,0 0-336 0,0 0-64 0,48-1-16 15,-48 1-1488-15,0 0-288 0,0 0-64 0,54-13-16 16,-54 13-288-16,0 0-64 0,0 0-16 0,52-12 0 16,-52 12-240-16,0 0 0 0,0 0 0 0,0 0 0 0,49-10 0 0,-49 10 0 15,0 0 0-15,0 0 0 16,0 0-496-16,0 0 16 0,0 0 0 0,0 0 0 16,0 0-960-16,0 0-192 0</inkml:trace>
  <inkml:trace contextRef="#ctx0" brushRef="#br0" timeOffset="143770.73">28365 9297 8287 0,'-2'2'736'0,"1"-2"-592"0,1 0-144 0,0 0 0 16,0 0 2096-16,0 0 384 0,0 0 80 15,0 0 0-15,0 0 1712 0,0 0 336 0,0 0 64 0,51-2 0 16,-51 2-2272-16,0 0-464 0,49-4-80 0,-49 4-32 15,0 0-1264-15,50-9-256 0,-50 9-48 0,0 0-16 16,54-10-240-16,-54 10 0 0,0 0 0 0,53-12 0 16,-53 12-144-16,0 0-80 0,53-19-16 0,-53 19-12016 15,0 0-2400-15</inkml:trace>
  <inkml:trace contextRef="#ctx0" brushRef="#br0" timeOffset="144236.85">29237 8854 14735 0,'-9'4'1312'0,"3"-2"-1056"0,1 1-256 0,2-2 0 0,1 1 2736 0,0-1 480 16,-1 2 112-16,-2 1 0 0,-1 2-960 0,-5 2-208 15,-3 5-48-15,0 3 0 0,-2 2-576 0,-2 2-112 16,3 1-16-16,-1 5-16 0,2 0-768 0,-1 5-160 15,1 0-16-15,2 1-16 0,2 4-144 0,1 1-32 16,3 4 0-16,3 1 0 0,2-1 0 0,1 0 0 16,1-10 0-16,3 1 0 0,2-1-80 0,4 1-32 15,0-4 0-15,4-2 0 0,2-1-144 0,2-3 0 0,3-3 0 0,3-6 128 0,-24-13-128 0,51 19 0 16,-51-19 0-16,54 2 0 16,-54-2 0-16,54-8 0 15,-54 8-128-15,50-19 128 0,-50 19 0 0,47-26-144 16,-47 26 144-16,51-38 0 0,-51 38-176 0,44-47 176 0,-44 47-160 0,38-50 160 15,-38 50-128-15,35-58 128 0,-35 58 0 0,28-60-144 16,-28 60 144-16,18-62 0 0,-13 30-144 0,-3-3 144 16,-2 0-128-16,-2 0 128 0,-2-3-160 0,-2 1 160 15,-3 2-144-15,-1 0 144 0,-1 3-128 0,-2 1 128 16,-3 5 0-16,-2 1-128 0,0 9 128 0,-2 0 0 16,-1 6 0-16,-1 4 0 0,-1 3 0 0,1 3 176 15,0 0 176-15,-3 7 32 0,2-1 16 0,-1 1 0 16,1 4-176-16,0 0-32 0,5 2-16 0,2-1 0 15,2 1-176-15,3-4 0 0,1 0 0 0,4 1 0 16,2-4-384-16,3-3-16 0,2-2 0 0,-1-1-12400 16,0 0-2496-16</inkml:trace>
  <inkml:trace contextRef="#ctx0" brushRef="#br0" timeOffset="155969.39">23910 11389 7359 0,'0'0'656'0,"0"-3"-528"15,0 3-128-15,0 0 0 0,1-1 976 0,0 1 176 16,1 0 16-16,0 1 16 0,-2-1 1200 0,0 0 240 16,0 0 64-16,0 0 0 0,0 0-448 0,50 10-64 15,-50-10-32-15,0 0 0 0,0 0-416 0,56 9-64 16,-56-9-32-16,0 0 0 0,56 2-800 0,-56-2-176 16,0 0-16-16,55 4-16 0,-55-4-448 0,0 0-176 0,51 6 128 0,-51-6-128 15,0 0-144-15,0 0-112 0,60 4-32 0,-60-4 0 31,0 0-1760-31,0 0-336 0,0 0-80 0,55-6-11216 0</inkml:trace>
  <inkml:trace contextRef="#ctx0" brushRef="#br0" timeOffset="156241.9">23980 11557 19343 0,'0'3'848'16,"2"-2"192"-16,0 1-832 0,1-2-208 0,-1 0 0 0,1 0 0 0,-3 0 2640 0,0 0 496 15,0 0 80-15,0 0 32 0,56 6-848 0,-56-6-160 16,0 0-48-16,62 7 0 0,-62-7-1328 0,0 0-272 16,65 0-48-16,-65 0-16 0,0 0-336 0,66-7-192 15,-66 7 192-15,0 0-192 0,58-8 0 0,-58 8 0 16,0 0 0-16,0 0 0 0,62-11 0 0,-62 11 0 15,0 0 0-15,0 0 0 16,0 0-1296-16,56-5-224 0</inkml:trace>
  <inkml:trace contextRef="#ctx0" brushRef="#br0" timeOffset="156902.47">24548 11180 23039 0,'0'0'2048'0,"1"-3"-1648"15,0 3-400-15,1 0 0 0,0 0 2128 0,1 0 352 16,-3 0 64-16,0 0 16 0,0 0-368 0,0 0-64 16,0 0-16-16,61 4 0 0,-61-4-1280 0,0 0-272 15,49 21-48-15,-49-21-16 0,34 22-176 0,-34-22-16 16,32 26-16-16,-18-10 0 0,0-1-144 0,-3 1-16 16,0 0-128-16,-2-1 192 0,-1-4-192 0,0 2 0 15,-1-1 128-15,-1-3-128 0,-2 1 0 0,1-3 0 16,0 2 128-16,-1-3-128 0,-1-2 144 0,0 1-16 0,-2-2 0 0,0 4 0 15,-1-4 48-15,0 0 0 0,-1 0 0 0,-1 4 0 16,-1-4-16-16,-1 3 0 0,1-2 0 0,-1 2 0 16,-1 1-160-16,0 1 192 15,0-2-192-15,0 2 192 0,1 0-192 0,0-1 0 0,0 0 144 0,-1 2-144 0,1-2 0 0,-2 4 0 16,1-1 0-16,-1 0 128 16,-2 2-128-16,0 2 0 0,-1 1 128 0,-1 1-128 15,-2 0 144-15,-2 3-144 0,-1-1 192 0,2-2-192 0,0-2 160 0,-1 1-160 16,-1 1 128-16,0-1-128 15,0-2 144-15,0 0-144 0,3-4 160 0,0 1-160 16,0-1 128-16,2 0-128 0,-1 1 0 0,1-4 0 16,2-3 0-16,0 4 0 0,3-6 0 0,1-1 0 15,2-1-576-15,2-3-64 0,0 4-16 0,0 0-12736 16,0 0-2544-16</inkml:trace>
  <inkml:trace contextRef="#ctx0" brushRef="#br0" timeOffset="158170">25540 11519 911 0,'-3'0'0'0,"2"-3"0"0,1 2 0 0,0 1 0 0,0 0 3568 0,0 0 624 16,0 0 128-16,0 0 32 0,0 0-128 0,0 0-32 15,15 16 0-15,-10-6 0 0,1 2-1696 0,0 4-320 16,-1 1-80-16,0-1-16 0,0 5-1088 0,-1-2-224 15,-2 6-32-15,1-3-16 0,-2 3-240 0,-1 1-48 16,1-1-16-16,-2 1 0 0,0 2-208 0,-2-2-32 16,1 5-16-16,-2 0 0 0,0 4-160 0,-1-3 0 15,3-6 0-15,-1-2 0 0,2-1 0 0,0-5-144 16,1-2 144-16,0-3-160 16,1-7-528-16,-1-2-96 0,0-4-32 0,0 0-11584 0,0 0-2320 0</inkml:trace>
  <inkml:trace contextRef="#ctx0" brushRef="#br0" timeOffset="158401.51">25556 11813 4607 0,'0'0'400'0,"0"0"-400"0,0 0 0 0,0 0 0 16,0 0 3680-16,0 0 656 0,0 0 128 0,54-37 16 16,-54 37 336-16,57-33 64 0,-57 33 16 0,61-29 0 15,-61 29-2976-15,53-25-608 0,-53 25-112 0,46-21-32 16,-46 21-592-16,0 0-128 0,59-29-32 0,-59 29 0 15,0 0-288-15,52-28-128 0,-52 28 128 0,0 0-128 16,0 0 0-16,43-29 0 0,-43 29 0 0,0 0 0 16,0 0 0-16,0 0-192 0,0 0 32 0,0 0 16 15,0 0-368-15,0 0-64 0,0 0 0 0,0 0-18304 16</inkml:trace>
  <inkml:trace contextRef="#ctx0" brushRef="#br0" timeOffset="158603.03">25658 11720 21183 0,'4'14'944'0,"-1"-10"192"0,-1 2-912 0,1-1-224 15,-1 0 0-15,2 0 0 0,-4-5 2640 0,13 16 496 16,-13-16 80-16,35 32 32 0,-13-10-864 0,2-1-160 16,-3-1-48-16,-3 0 0 0,1-2-1408 0,-3 1-304 15,-1-1-48-15,-3 1-16 0,0-2-272 0,0 2-128 16,-4-1 128-16,1-2-128 0,-2-1 0 0,0-1 0 15,-1-4 0-15,0-2 0 16,-6-8-384-16,11 13-96 0,-11-13-32 0,0 0-17792 0</inkml:trace>
  <inkml:trace contextRef="#ctx0" brushRef="#br0" timeOffset="159153.2">26397 11724 12895 0,'0'1'1152'0,"0"-1"-928"0,0 0-224 0,0 0 0 15,0-1 2368-15,0 1 416 0,1 0 96 0,0 1 0 16,-1-1 656-16,0 0 128 0,0 0 32 0,0 0 0 16,40 11-1776-16,-40-11-368 0,0 0-64 0,42 8-16 15,-42-8-624-15,0 0-128 0,52 5-16 16,-52-5-16-16,0 0-160 0,60 3-16 0,-60-3-16 0,0 0 0 15,62 0-304-15,-62 0-48 0,0 0-16 0,51-2 0 16,-51 2-128-16,0 0 0 0,0 0 0 0,47-3 0 16,-47 3-272-16,0 0 16 0,0 0 0 0,0 0 0 15,0 0-736 1,0 0-144-16,0 0-16 0,0 0-17968 0</inkml:trace>
  <inkml:trace contextRef="#ctx0" brushRef="#br0" timeOffset="159818.54">27204 11482 9215 0,'-2'-2'816'0,"-1"2"-656"15,2-2-160-15,1 2 0 0,0-3 2032 0,-1 2 368 16,-3-1 80-16,0-1 16 0,-1 0 976 0,0-1 208 15,2 1 32-15,0 2 16 0,2 1-1104 0,1 0-240 16,0 0-32-16,0 0-16 0,0 0-1440 0,0 0-272 16,42 10-64-16,-42-10-16 0,0 0-32 0,47 4 0 15,-47-4 0-15,0 0 0 0,52 3-176 0,-52-3-32 0,0 0-16 0,58 3 0 16,-58-3-288-16,0 0 0 0,59 2 0 0,-59-2 0 0,0 0 0 0,46 4 0 31,-46-4-208-31,0 0 80 16,0 0-592-16,0 0-112 0,0 0-32 0,52 0-11792 0,-52 0-2352 0</inkml:trace>
  <inkml:trace contextRef="#ctx0" brushRef="#br0" timeOffset="160068">27331 11525 12895 0,'-2'0'576'0,"1"0"112"15,1 0-560-15,0 0-128 0,1 1 0 0,-1 0 0 16,0-1 3024-16,0 0 576 0,6 10 112 0,-2-4 32 0,0 4-32 0,1 3-16 15,0 0 0-15,-2 2 0 0,2 1-2368 0,-1 3-480 16,0-2-80-16,-1 4-32 0,1-2-400 0,-2 0-80 16,1 0 0-16,-2 0-16 0,0-2-240 0,-1 1 128 15,0 1-128-15,0 0 0 0,-1-3 0 0,0-3 0 16,0 2 0-16,1-3 0 0,-2 1 0 0,2-2 0 16,0 0 0-16,0-1 0 15,0-3-496-15,2 2 16 0,-1-3 0 0,1 0 0 16,1-2-1136-16,-3-4-240 0</inkml:trace>
  <inkml:trace contextRef="#ctx0" brushRef="#br0" timeOffset="160785.99">27782 11480 19343 0,'0'0'848'0,"0"0"192"0,0 0-832 0,0 0-208 0,0 0 0 0,0 0 0 15,0 0 3040-15,0 0 560 0,0 0 112 0,0 0 32 16,0 0-1120-16,0 0-240 0,0 0-32 0,0 0-16 16,0 0-1344-16,0 0-272 0,0 0-48 0,0 0-16 15,0 0-192-15,0 0-32 0,9 14-16 0,-9-8 0 16,-1 3-160-16,1-3-48 0,1 0 0 0,-1 4 0 16,2-2-208-16,0 0 128 0,-1 2-128 0,2 0 0 15,1-1 0-15,-2 1 0 0,1-1 0 0,-1 3 0 16,2-3 0-16,-3-1 0 0,1 0 0 0,1 0 0 15,-1 1 0-15,0-3 0 0,0 0 0 0,-1 0-160 0,1 0 160 0,0 2 0 16,-1 0 0-16,1-1 128 0,-1-1-128 0,0 0 0 16,0 1 0-16,0 0 0 0,-1-1 0 0,0 0 0 15,2 0 0-15,-2 0 0 0,0 0 0 0,0 1 0 16,-2-1 0-16,1 0 0 0,0 1 0 0,0 2 0 16,0-3 0-16,-2 2 0 0,1 0 0 0,-1-1 0 15,1 0 0-15,-2 2 0 0,0-3 0 0,1 1 0 16,-4 2 0-16,2-3 0 0,2 0 0 0,-4 0 0 15,1 4 0-15,0-4 0 0,-1 2 0 0,-1 1 0 16,0-3 0-16,0 1 0 0,0 2 0 0,-1-1 0 16,0 2 0-16,2-3 0 0,-1 0 0 0,2-1 0 15,0-1 0-15,0 0 0 0,1 0-176 0,0-1 176 16,0-2-208-16,1 2 80 0,1-2 128 0,0-2 0 16,1 0-144-16,0 2 144 0,1-2 0 0,1 0 0 0,0 0 0 0,0-2 0 15,0 2 0-15,0 0 0 0,0 0 0 0,0 0 0 16,0 0-128-16,0 0 128 0,0 0 0 0,0 0 0 15,36-37 0-15,-36 37 0 0,0 0 0 0,0 0 0 16,0 0-128-16,0 0 128 0,42-28 0 0,-42 28 0 16,0 0 0-16,0 0 0 0,0 0 0 0,0 0 0 15,45-25 0-15,-45 25 0 0,0 0 0 0,0 0 0 16,0 0 0-16,0 0 0 0,0 0 0 0,0 0 0 16,0 0 0-16,39 6 0 0,-35 0 0 0,-2 3 0 15,1-1 0-15,-1 0 0 0,1 2 0 0,-2 0 0 16,0 1 0-16,-1 0 192 0,1 2-192 0,-1-1 192 15,0 3-16-15,-1-2 0 0,1 0 0 0,0-1 0 16,-1 0-48-16,1 1-128 0,0-3 192 0,1-3-64 0,-1 2-128 16,1-3 0-16,2-2 0 0,-3-4 0 0,0 0 0 0,0 0-256 15,0 0 64-15,0 0 16 16,0 0-512-16,0 0-96 0,47-29-32 0,-47 29 0 16,0 0-672-16,27-38-144 0</inkml:trace>
  <inkml:trace contextRef="#ctx0" brushRef="#br0" timeOffset="161318.57">28265 11699 21183 0,'0'0'1888'0,"0"0"-1504"16,0 0-384-16,0 0 0 0,0 0 2304 0,0 0 384 15,0 0 64-15,0 0 32 0,47-10-112 0,-47 10-32 16,0 0 0-16,48 0 0 0,-48 0-1552 0,0 0-320 15,44 7-64-15,-44-7-16 0,0 0-208 0,0 0-32 16,49 9-16-16,-49-9 0 0,0 0-224 0,0 0-32 16,0 0-16-16,48 3 0 0,-48-3-160 0,0 0 0 15,0 0 0-15,0 0 0 16,0 0-448-16,0 0 0 0,0 0-16 0,0 0 0 16,0 0-608-16,0 0-112 0,50-21-32 0,-50 21-16912 0</inkml:trace>
  <inkml:trace contextRef="#ctx0" brushRef="#br0" timeOffset="161552.26">28280 11856 20271 0,'0'2'896'0,"0"-2"192"0,0 0-880 0,0 0-208 0,0 0 0 0,0 0 0 16,0 0 2784-16,0 0 512 0,0 0 96 0,47 2 32 15,-47-2-864-15,0 0-192 0,53 4-16 0,-53-4-16 16,0 0-1312-16,53 2-272 0,-53-2-48 0,0 0-16 0,47 0-336 0,-47 0-64 16,0 0-16-16,0 0 0 0,52-6-272 0,-52 6 128 15,0 0-128-15,0 0 0 0,0 0 0 0,58-12 0 16,-58 12 0-16,0 0-192 16,0 0-432-16,0 0-80 0,0 0 0 0,0 0-18272 15</inkml:trace>
  <inkml:trace contextRef="#ctx0" brushRef="#br0" timeOffset="162052.56">29112 11697 8287 0,'-6'-5'736'0,"2"0"-592"0,2 1-144 0,-1 0 0 16,2 2 2544-16,-1 2 464 0,0-2 112 0,0 0 16 16,-3-3 880-16,-1 0 176 0,0 3 32 0,-3-2 16 15,0 2-2000-15,1 2-416 0,0 2-80 0,0 2-16 16,-2 2-912-16,1 0-192 0,-1 4-48 0,0 3 0 16,0-4-128-16,2 6-48 0,-2-1 0 0,1 4 0 15,-1 1-96-15,2 1-32 0,0 2 0 0,1 3 0 16,2 3-128-16,0 1-16 0,2-1-128 0,1 1 192 15,3-3-192-15,3 2 0 0,2-3 0 0,4-1 0 16,2-4 0-16,4-1 0 0,5-3 0 0,0-4 0 16,-21-12 0-16,37 13-160 0,-37-13 160 0,46 1-128 0,-46-1-64 0,52-10 0 15,-52 10 0-15,55-25 0 0,-55 25-16 0,53-32-16 16,-53 32 0-16,49-37 0 0,-49 37-32 0,39-40-16 16,-39 40 0-16,28-37 0 0,-28 37 16 0,21-42 16 15,-21 42 0-15,15-43 0 0,-15 43 240 0,8-47-192 16,-8 47 192-16,4-47-192 0,-4 47 192 0,-1-48 0 15,-3 23 0-15,-2 3 0 0,-1-1 0 0,-3 4 0 16,-1 0 0-16,-2 3 0 0,0 0 128 0,-2 4-128 16,0 2 144-16,-2 1-144 0,-2 2 304 0,1 4-48 15,-1-1 0-15,0 4 0 0,2 2-64 0,1 0-32 16,1 2 0-16,2 0 0 0,2 1-160 0,2 1 0 16,1-3 0-16,3 1 0 15,2 1-384-15,3-1-128 0</inkml:trace>
  <inkml:trace contextRef="#ctx0" brushRef="#br0" timeOffset="169368.37">27763 11240 1839 0,'0'0'160'0,"0"0"-160"0,0 0 0 0,0 0 0 16,0 0 256-16,0 0 0 0,0 0 16 0,0 0 0 15,0-6 208-15,0 6 32 0,0 0 16 0,0 0 0 16,-4-3 592-16,2 0 112 0,1 3 32 0,-2 0 0 16,2 0 1120-16,0 0 240 0,-1 0 32 0,1 0 16 15,1 0 32-15,0 0 16 0,0 0 0 0,0 0 0 0,0 0-816 0,0 0-176 16,0 0-16-16,0 0-16 16,0 0-416-16,0 0-64 0,0 0-32 0,0 0 0 0,0 0-592 0,0 0-112 15,43-32-32-15,-43 32 0 0,0 0-224 0,0 0-48 16,0 0-16-16,36-38 0 0,-36 38-160 0,0 0 160 15,0 0-160-15,0 0 160 0,35-46-160 0,-35 46 128 16,0 0-128-16,0 0 128 0,0 0-128 0,0 0 128 16,0 0-128-16,0 0 128 0,43-30-128 0,-43 30 128 15,0 0-128-15,0 0 128 0,0 0 0 0,0 0-128 16,0 0 192-16,0 0-64 0,24 16 16 0,-22-10 0 16,-1 4 0-16,1-1 0 0,0 1-16 0,-2 0-128 15,1 0 192-15,1 0-64 0,-2 1-128 0,1-1 0 0,-1 0 0 0,1-2 128 16,-1 0-128-16,0 0 0 15,0-2 0-15,-1-4 0 0,1-2 0 0,0 5-224 0,-1 4 48 16,1-1 16 0,0 1-320-16,-2-6-64 0,2 2-16 0,0-5-11856 0,0 0-2384 0</inkml:trace>
  <inkml:trace contextRef="#ctx0" brushRef="#br0" timeOffset="171036.67">24072 13602 19343 0,'0'0'1728'0,"0"0"-1392"0,0 0-336 0,0 0 0 15,0 0 1712-15,0 0 272 0,57-32 48 0,-57 32 16 16,65-31 272-16,-65 31 64 0,76-28 16 0,-76 28 0 15,63-19-1024-15,-63 19-208 0,56-7-32 0,-56 7-16 16,0 0-560-16,61 0-112 0,-61 0-32 0,0 0 0 16,49 12-416-16,-49-12 128 0,26 10-128 0,-15-4 0 15,-3 1 0-15,1-1 0 0,0 0 0 0,-2-2 0 16,-1 2-1728-16,0-4-288 0</inkml:trace>
  <inkml:trace contextRef="#ctx0" brushRef="#br0" timeOffset="171219.51">24245 13649 14559 0,'-6'-3'320'0,"5"3"64"0,-1 1 0 0,2-1 48 0,2-1-432 0,-1 1 0 16,3 0 0-16,2 0 0 0,-6 0 3504 0,0 0 608 15,0 0 128-15,55 13 32 0,-55-13-1808 0,0 0-352 16,51 3-80-16,-51-3-16 0,0 0-1440 0,56-3-304 15,-56 3-48-15,0 0-11360 16,57-10-2288-16</inkml:trace>
  <inkml:trace contextRef="#ctx0" brushRef="#br0" timeOffset="171601.4">25010 13239 14735 0,'-16'6'640'0,"9"-4"160"0,0 2-640 0,0-1-160 0,4-2 0 0,-1 1 0 16,0-2 2064-16,-1 3 384 0,-3 1 80 0,-1 2 16 16,2 4 336-16,2-2 64 0,3-3 0 0,2 1 16 15,4 1-1200-15,0-1-240 0,3 0-48 0,1 0-16 16,-2 0-800-16,-6-6-144 0,0 0-48 0,27 19 0 16,-27-19-240-16,24 16-48 0,-24-16-16 0,24 19 0 0,-24-19-160 15,27 18 0-15,-27-18 0 0,31 22 0 16,-31-22 0-16,31 20 0 0,-31-20 0 0,35 22 0 0,-35-22 0 0,35 23 0 15,-35-23 0-15,32 21 0 0,-32-21 0 0,26 17 0 16,-26-17 0-16,17 16 0 0,-12-10 0 0,-3 3 0 16,0 3 0-16,-2-2 0 0,-2-1 0 0,0 1 0 15,-4 2 0-15,-4 2 0 0,-4 0 0 0,-2 3 0 16,-2-4 0-16,-2 3 0 0,-1 2 0 0,0-2 208 16,-3 0-48-16,3 0-16 0,0-4-16 0,0 4-128 15,0-2 192-15,1 1-64 0,2-3-128 0,1 0 0 16,3 1 0-16,4-8 0 0,4-4 0 0,3 3 0 15,6 2 0-15,-1-2 0 16,2-2-512-16,3-2-16 0,-7 0-16 0,0 0-17936 0</inkml:trace>
  <inkml:trace contextRef="#ctx0" brushRef="#br0" timeOffset="172851.68">26363 13543 9215 0,'-2'-5'816'0,"1"3"-656"16,1-2-160-16,-2 1 0 0,2 0 1408 0,2 0 256 16,-2 0 64-16,0-1 0 0,0-1 1920 0,-2 1 384 15,2-2 64-15,0 2 32 0,-1-1-1344 0,0 2-272 16,0 1-48-16,1 2-16 0,-2 2-1424 0,2 0-272 15,-1-1-64-15,1 4-16 0,1-1-352 0,-1-2-64 16,0 0 0-16,0 0-16 0,2 4-48 0,-1 1 0 16,1 2 0-16,1 6 0 0,1 5-64 0,-1 0 0 15,1 5-128-15,0-3 192 0,-1 3-192 0,2-3 0 16,-1-2 0-16,1 1 0 0,-1-3 0 0,1 2 0 16,0-1 0-16,-1-3 0 0,1-4 0 0,0 0 0 0,-2-2 0 0,1-2 0 15,-2 0 0-15,2-2 0 0,-3 1 0 0,0-1 0 16,0 0 0-16,1 0 0 0,-2-2 0 0,0 0 0 15,1-1 0-15,0 0 0 0,-1-1 0 0,1 0 144 16,-1 0-144-16,2-2 192 0,-1 4-192 0,-1-2 192 16,1 1-192-16,-1-3 128 0,0 1-128 0,1 1 128 15,-1-2-128-15,0 0 0 0,0 2 144 0,0-2-144 16,0 1 128-16,0 0-128 0,-1 2 160 0,0-2-160 16,0 4 192-16,-1-2-48 0,1 0-16 0,0 1 0 15,-2-1 16-15,2 1 0 0,-1 1 0 0,1-1 0 16,-1-2-144-16,-1 4 192 0,0 2-192 0,-3 4 192 15,0-2-192-15,-2 5 0 0,1-2 144 0,-2 2-144 0,1-1 0 16,-2 1 0-16,0 1 0 0,-1-4 128 0,0 1-128 0,-3 0 0 16,0 0 0-16,-1 3 0 0,2-2 0 0,-3 3 0 15,1-1 0-15,1 0 0 0,1-3 0 0,0 2 0 16,4-1 0-16,1 1 0 0,3-3 0 0,0-5 0 16,3-4 0-16,1-1 0 0,1 0 0 0,1-2 0 15,2 0 0-15,2-2 0 0,-5 2 0 0,0 0 0 16,0 0 0-16,0 0-128 0,54-28 128 0,-54 28 0 15,0 0 0-15,0 0 0 0,58-31 0 0,-58 31 0 16,0 0 0-16,0 0 0 0,54-16 0 0,-54 16 0 16,0 0 0-16,0 0 0 0,0 0 0 0,53 0 0 15,-45 2 0-15,-1 0 0 0,1 0 0 0,-2 1 0 0,-6-3 0 0,0 0 128 0,17 13-128 0,-12-7 0 16,-1 0 0-16,-1 2 0 16,0 1 0-16,-1-1 0 0,0 2 0 0,-1 0 0 15,-1-1 0-15,0 1 0 0,0-1 0 0,0 0 0 16,1-3 0-16,0 2 0 0,2-5-176 0,-2 2 176 31,1-3-816-31,1 0-64 0,-3-2-16 0,0 0-18608 0</inkml:trace>
  <inkml:trace contextRef="#ctx0" brushRef="#br0" timeOffset="173900.02">26268 13249 14735 0,'-1'0'1312'0,"0"0"-1056"0,1 0-256 0,0-2 0 15,0 2 1520-15,-2 0 240 0,2 0 48 0,-1 0 16 16,1 0 640-16,1-2 128 0,1 0 32 0,-2 2 0 15,0 0-656-15,0 0-128 0,0 0-32 0,0 0 0 16,0 0-624-16,47-33-128 0,-47 33-32 0,0 0 0 16,0 0-544-16,43-38-112 0,-43 38-32 0,0 0 0 0,0 0-128 15,42-41-16-15,-42 41-16 0,0 0 0 0,0 0-176 0,0 0 128 0,35-37-128 0,-35 37 128 16,0 0-128-16,0 0 128 0,0 0-128 0,0 0 128 16,0 0-128-16,0 0 160 15,0 0-160-15,0 0 160 0,0 0 32 0,32 21 16 16,-30-11 0-16,1 2 0 0,0 1-48 0,0 0-16 15,-1 2 0-15,1-2 0 0,-2-1-144 0,0-1 0 16,2 1 144-16,-1 3-144 0,-1-2 0 0,2-2 0 16,-1 1 0-16,1-1 128 0,-1-1-128 0,2-2 0 15,0-2 0-15,-1-1 0 16,1-2-512-16,0-3 0 0,-4 0-16 0,0 0-18928 0</inkml:trace>
  <inkml:trace contextRef="#ctx0" brushRef="#br0" timeOffset="174304.3">27042 13649 15663 0,'-5'-2'688'0,"3"2"144"0,-1 2-656 0,2-2-176 15,1-2 0-15,0 1 0 0,-1 1 2224 0,1 0 400 16,0 3 96-16,1 0 16 0,1-2 448 0,2 2 80 15,4 3 32-15,0-3 0 0,2 4-1744 0,3-1-336 16,0 4-80-16,2-4-16 0,-15-6-480 0,31 10-80 16,-31-10-32-16,0 0 0 0,51 12-224 0,-51-12-48 15,0 0-16-15,52 9 0 0,-52-9-240 0,0 0 0 16,45 7 0-16,-45-7 0 0,0 0-128 0,35 9-32 16,-26-3 0-16,-9-6 0 15,0 0-896-15,0 0-176 0</inkml:trace>
  <inkml:trace contextRef="#ctx0" brushRef="#br0" timeOffset="174559.89">27021 13811 5519 0,'0'3'496'0,"0"-3"-496"0,0 0 0 0,1 0 0 15,2 0 3008-15,-2 0 496 0,2 2 96 0,0 2 32 16,3 2 864-16,2 0 176 0,3 1 48 0,0-1 0 16,3 0-2544-16,-1 1-496 0,2 2-96 0,-15-9-32 15,32 12-992-15,-32-12-208 0,34 14-32 0,-34-14-16 0,34 4-304 16,-34-4 160-16,0 0-160 0,51 5 128 0,-51-5-128 0,0 0 0 16,0 0 0-16,58-11 0 15,-58 11-912-15,0 0-112 0</inkml:trace>
  <inkml:trace contextRef="#ctx0" brushRef="#br0" timeOffset="175034.51">27925 13245 14735 0,'-1'0'1312'0,"1"0"-1056"16,0 0-256-16,0 0 0 0,0 2 2240 0,0-2 384 16,0 2 64-16,0 3 32 0,0 2 688 0,-1 5 144 15,1 1 32-15,0 0 0 0,0 5-1872 0,0-1-368 16,0 4-80-16,0-4-16 0,-2 4-576 0,1-1-112 15,0 1-32-15,-2-1 0 0,2 1-144 0,0 1-48 16,0-2 0-16,-2 1 0 0,2-4-336 0,0 2 144 16,1-3-144-16,-2 3 0 0,2-1 0 0,0-2-144 15,0 0-16-15,2-3 0 16,0-5-848-16,-1-4-160 0,3 0-48 0,-1-2-17408 0</inkml:trace>
  <inkml:trace contextRef="#ctx0" brushRef="#br0" timeOffset="175250.45">27967 13463 9215 0,'0'0'816'0,"0"0"-656"0,0 0-160 0,0 0 0 15,0 0 4016-15,0 0 768 0,0 0 144 0,46-29 48 16,-46 29-880-16,0 0-192 0,63-41-16 0,-63 41-16 16,0 0-2384-16,53-32-464 0,-53 32-112 0,0 0-16 15,43-28-384-15,-43 28-96 0,0 0-16 0,0 0 0 16,0 0-144-16,45-25-16 0,-45 25-16 0,0 0 0 15,0 0-224-15,0 0 0 0,0 0 0 0,0 0 0 16,0 0-160-16,0 0-80 0,0 0-16 0,0 0 0 16,0 0-448-16,0 0-80 0,0 0-32 0,0 0-18640 15</inkml:trace>
  <inkml:trace contextRef="#ctx0" brushRef="#br0" timeOffset="175474.16">27997 13349 10127 0,'-4'16'448'0,"3"-10"96"0,1 0-544 0,0 1 0 16,1-4 0-16,0 0 0 0,2 0 3504 0,2 4 592 16,2 2 112-16,3 6 16 0,5 1-288 0,-2 0-64 15,2 1-16-15,1 1 0 0,2-2-2352 0,-3 3-480 16,1-3-80-16,-3 0-32 0,1 0-368 0,-3-1-80 16,0 1-16-16,-2 0 0 0,-1-2-240 0,0 0-48 15,-2-4-16-15,0 3 0 0,-1-3-144 0,0-2 0 16,1 2 0-16,-1-4 0 15,0 0-400-15,0 2-64 0,-1-2-16 0,-4-6 0 16,0 0-1088-16,0 0-224 0</inkml:trace>
  <inkml:trace contextRef="#ctx0" brushRef="#br0" timeOffset="175835.16">27632 13915 10127 0,'-2'0'448'0,"2"0"96"0,0 0-544 0,1 0 0 16,0 0 0-16,0 0 0 0,-1 0 2496 0,0 0 384 15,0 0 64-15,0 0 32 0,65-16 1168 0,-65 16 224 16,56-10 48-16,-56 10 16 0,62-8-2384 0,-62 8-464 16,63-8-112-16,-63 8 0 0,65 0-592 0,-65 0-112 15,56 4-32-15,-56-4 0 0,54 4-256 0,-54-4-48 16,58 8-16-16,-58-8 0 0,59 6-256 0,-59-6-160 16,58 4 192-16,-58-4-192 0,48 0 0 0,-48 0 0 15,0 0 0-15,54-6 0 0,-54 6-144 0,0 0-96 16,0 0-16-16,0 0 0 15,0 0-496-15,48-6-96 0,-46 8-32 0,0 2-18496 0</inkml:trace>
  <inkml:trace contextRef="#ctx0" brushRef="#br0" timeOffset="176156.83">27824 14118 5519 0,'-5'5'496'0,"2"-5"-496"15,2 4 0-15,1-4 0 16,0-3 2336-16,0 3 368 0,1 0 80 0,-1 0 16 16,0 0 1200-16,0 0 240 0,0 0 48 0,0 0 16 0,0 0-1312 0,58-22-272 15,-58 22-48-15,0 0-16 0,61-14-1536 0,-61 14-304 16,0 0-64-16,61-5-16 0,-61 5-256 0,0 0-48 15,55 3-16-15,-55-3 0 0,0 0-208 0,53 6-32 16,-53-6-16-16,0 0 0 0,45 10-160 0,-45-10 0 16,0 0 0-16,0 0 0 0,44 6-192 0,-44-6 0 15,0 0-16-15,0 0 0 16,0 0-512-16,0 0-112 0,0 0 0 0,0 0-11872 16,0 0-2368-16</inkml:trace>
  <inkml:trace contextRef="#ctx0" brushRef="#br0" timeOffset="176385.89">28077 14159 12895 0,'0'4'1152'0,"0"1"-928"0,0-2-224 0,0 0 0 16,0-2 3024-16,1 4 560 0,-1 2 128 0,0 6 0 16,2 5 0-16,-1 2 0 0,0 5 0 0,-1-3 0 15,1 3-2288-15,1-3-464 0,-1 0-80 0,-1 1-32 16,1-1-448-16,-1 0-80 0,0-2-32 0,0 1 0 15,0-3-160-15,1-2-128 0,-1 1 192 0,1-5-192 16,-1-2 0-16,2-4 0 0,-1 0 0 0,-1-2 0 16,1-2-576-16,0-2-64 0,2-3 0 0,-3 3-18240 15</inkml:trace>
  <inkml:trace contextRef="#ctx0" brushRef="#br0" timeOffset="178084.27">26451 12732 22111 0,'-28'13'1968'0,"9"-6"-1584"0,4-1-384 0,7-2 0 16,4-4-416 0,4 0-160-16,-1-3-48 0,-2 3 0 0,-2-1 624 0,-1 1 0 0,-1-4 0 0,-1-1 0 15,2 1-640-15,-1 1-144 0,0-3-48 0,0 1 0 16,0 0 1312-16,-2 0 256 0,-1-1 48 0,-1 2 16 16,0-2 736-16,-2-1 160 0,0 4 32 0,-1-1 0 15,1 2-608-15,-1-2-112 0,0 1-32 0,2 0 0 0,-2 0-336 0,0 1-80 16,-1 0-16-16,1-1 0 0,3 3-16 0,-1-3 0 15,-2 3 0-15,3 3 0 16,2-3 16-16,-1 5 0 0,2 1 0 0,-1 5 0 0,0 0-64 0,2 4-16 16,0 4 0-16,0 3 0 0,2 0-176 0,0 6-32 0,-1 7-16 0,0 6 0 0,0 10-64 0,-3 6-16 31,1 7 0-31,-3 3 0 0,-3 2-32 0,-3 3-128 16,-4 7 192-16,-3 0-64 0,-1 6-128 0,-2 3 0 15,-4 5 144-15,0 1-144 0,0 1 128 0,2-4-128 16,3-5 160-16,1-10-160 0,4-4 336 0,1 1-16 15,4-4-16-15,4-8 0 0,3-4-160 0,4-4-16 16,3-2-128-16,3-3 192 0,1-4-192 0,2 0 0 16,2-6 0-16,2-2 0 0,0-3-176 0,2-4-16 0,0-1-16 0,4-2 0 15,1-5-112-15,2-1 0 0,1-4-16 16,-18-16 0-16,44 21 176 0,-44-21 160 0,0 0-208 0,69 20 80 16,-69-20 128-16,0 0 0 0,73 10 0 0,-73-10 0 15,59 8 0-15,-59-8 0 0,0 0 0 0,78 13 0 16,-78-13 0-16,71 10 0 0,-71-10 0 0,95 7-128 15,-95-7 128-15,109 11 0 0,-47-1-144 0,1-4 144 16,-7 0 0-16,9-2-144 0,13-1 144 0,3-2 0 16,1-1-176-16,-5 0 176 0,-2 0-160 0,4 0 160 15,6-1 0-15,5-2 0 0,-3-1 0 0,-5 4 0 16,-12 0 0-16,6 0 256 0,5 0-48 0,4-2-16 16,0-2-64-16,-2 4 0 0,-2 0-128 0,-2 0 192 15,-4 0-192-15,0-2 0 0,3 2 0 0,-1-3 0 0,-3 6 0 0,-6-1-208 16,-10 2 64-16,3-2 16 0,0 2-64 0,2-1-16 15,1 0 0-15,-6 0 0 0,-58-3 208 0,103 10-144 16,-103-10 144-16,92 7-128 0,-92-7 128 0,66 3 0 16,-66-3 0-16,64-7 0 0,-64 7 0 0,59-13 0 0,-59 13 0 0,0 0 0 15,74-25 0-15,-74 25 0 0,0 0 0 16,0 0 0-16,57-41 0 0,-51 33 128 16,-1-2-128-16,-5 0 128 0,-1-3-128 0,-3 1 0 15,-2-1 128-15,-2-4-128 0,-2-1 208 0,0-4-16 16,-1-7-16-16,0-2 0 0,1-3-176 0,1-5 192 15,2-1-192-15,2-5 192 0,1 0-192 0,1-5 0 16,2-6 0-16,1-2 0 0,1-5 0 0,1-6 0 16,1-4 0-16,2-4 0 0,-1-5 0 0,0-2 0 0,-1-2 0 0,1-6 0 0,0 1-416 0,-2-1 32 15,0 3 16-15,-4 4 0 16,0 1-80-16,-1 7-32 0,-2 4 0 0,2 10 0 31,-1 9 0-31,0 4 0 0,2 8 0 0,-1 5 0 0,1 7 272 0,-1 6 48 0,1-1 16 0,1 5 0 16,-2-1 144-16,0 5 0 0,-2 2 160 0,0 2-160 15,-1 2 256-15,-3-2-32 0,-1 2-16 0,-2 1 0 16,-2-3 64-16,-1 5 16 0,-1-2 0 0,-4 3 0 16,1 0 176-16,-7-1 48 0,-5 4 0 0,-5-4 0 15,-4 4-48-15,-3-2 0 0,-3 4 0 0,-5-2 0 16,-2 2-80-16,4 0 0 0,2 1-16 0,-6-2 0 16,-8 2-112-16,-4-3-32 0,-2 0 0 0,-1-1 0 0,1 4-96 15,0-2 0-15,8-2-128 0,-4-1 192 16,-3-1-192-16,-3 1 0 0,1-1 0 0,-4 4 0 0,-1-2-160 0,3 4-32 15,7 1 0-15,-8 4 0 16,-8-1-336-16,-6 3-80 0,-2 4-16 0,3 2 0 16,10-2 304-16,-3 4 48 0,-4-2 16 0,-2 2 0 0,2-1 512 0,6-2 96 15,6-3 32-15,11-2 0 0,8 2 128 0,-2-3 16 16,-2 0 16-16,1 2 0 0,4-2-288 0,9-4-48 16,3-2-16-16,7-6 0 0,5-4-192 0,7-2 0 15,4-4 0-15,5-7 0 16,6-7-528-16,1-3-160 0,6-7-16 0,4-5-17088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19:12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20978 14516 11055 0,'1'0'976'0,"1"0"-784"16,-2 0-192-16,0-1 0 0,0 1 1728 0,0 0 288 16,1 0 64-16,0 0 16 0,0 0 384 0,1 0 80 15,-2 0 0-15,0 1 16 0,-2 4-384 0,1-4-80 16,-3 6 0-16,1-1-16 0,-1 0-816 0,-2 0-144 16,-2 4-48-16,0 0 0 0,-1 5-480 0,0-3-96 0,-1 2-32 0,-1 1 0 15,0 1-160-15,-1 0-48 16,-3 0 0-16,1 0 0 0,-2-1-112 0,1 1-32 0,-1 4 0 0,-1 1 0 15,1 5-128-15,-1-2 128 0,-1-1-128 0,0-1 128 16,-1 0-128-16,0 3 192 0,0-2-192 0,3 0 192 16,0 0-192-16,0 1 192 0,-2 3-192 0,4-1 192 15,-1-4-192-15,0 4 0 0,-2 1 144 0,-1 2-144 16,1-1 128-16,-2-2-128 0,2-1 160 0,0-2-160 16,1 1 176-16,0-7-176 0,0-1 192 0,1 1-192 15,0 0 160-15,1 1-160 0,-1-4 128 0,3-2-128 16,2-2 144-16,2-1-144 0,3-3 160 0,0-5-160 15,5 1 192-15,-2-2-48 0,4-3-16 0,-1-2 0 16,-1 5-128-16,0 0 0 0,0 0 144 0,0 0-144 0,22-42 0 16,-22 42 0-16,0 0 0 0,22-47 0 0,-22 47 0 15,14-47 0-15,-9 34 0 0,-5 13 0 0,0 0 0 0,0 0 0 16,26-42 0-16,-26 42 0 0,0 0 0 0,0 0 0 16,23-50 0-16,-23 50 0 0,0 0 0 0,0 0 0 15,13-44 0-15,-13 37-128 0,-1 2 128 0,1 0 0 16,0-1 0-16,-2 3 0 0,-1 3 0 0,-1 3 0 15,-2 3 0-15,-2 0 0 0,1 8 0 0,-4-2 0 16,1 4 0-16,-4 3 128 0,1 3-128 0,-3-8 0 16,-1-6 128-16,1 11-128 0,-1 19 0 0,2-3 128 15,2-9-128-15,0-5 0 0,3-4 0 0,3-6 0 16,3-1 0-16,2-4 128 0,1-4-128 0,2 0 0 16,1-2 0-16,-2 0 0 0,0 0 0 0,0 0 0 15,0 0 0-15,0 0 0 0,0 0 0 0,56-38 0 16,-56 38 0-16,0 0-128 0,51-9 128 0,-51 9 0 0,0 0 0 0,64-4 0 15,-64 4 0-15,0 0 0 0,59-2 0 0,-59 2 0 16,0 0 0-16,63 2 0 0,-63-2 0 0,44 14 0 16,-23-2 0-16,0-2 0 0,-21-10 0 0,39 5 0 15,-39-5 0-15,0 0-128 0,60-10 128 0,-60 10-128 32,0 0-352-32,48-6-64 0,-48 6-16 0,0 0 0 15,0 0-464-15,47-28-112 0</inkml:trace>
  <inkml:trace contextRef="#ctx0" brushRef="#br0" timeOffset="5732.64">21469 14379 12895 0,'-2'1'1152'0,"0"2"-928"0,1 0-224 0,1 0 0 15,0-2 1808-15,-1 2 320 0,0 3 64 0,-2 6 16 16,-1 4 816-16,1 3 176 0,-1 3 16 0,0-3 16 15,2 0-1312-15,1 0-256 0,-1-3-48 0,2 0-16 16,0-4-800-16,2-2-160 0,-1-1-48 0,0-3 0 16,0 0-448-16,1-6-144 0,-1 0 0 0,-1-2 0 15,1-2-192-15,-1 4-160 0,0 0-32 0,0 0 0 32,5-31-1824-32,-6 18-368 0</inkml:trace>
  <inkml:trace contextRef="#ctx0" brushRef="#br0" timeOffset="5916.23">21386 14158 13823 0,'-1'0'1216'0,"0"-3"-960"15,1-1-256-15,0 4 0 0,0 4 2832 0,0-1 528 16,0-3 96-16,-2 0 32 0,1-5-688 0,0 3-144 16,2 6-32-16,3-1 0 0,0-2-1728 0,-4-1-336 15,0 0-80-15,0 0-16 0,0 0-464 0,0 0 0 16,53-6-128-16,-53 6 128 15,0 0-1648-15,0 0-208 0</inkml:trace>
  <inkml:trace contextRef="#ctx0" brushRef="#br0" timeOffset="6381.54">21834 14421 23039 0,'-6'10'1024'0,"1"-5"192"0,0 0-960 0,1 0-256 0,3-4 0 0,-2 1 0 16,0 2 2112-16,-4 2 368 0,-2 3 80 0,-5 3 0 15,-1 2-608-15,0 1-128 0,0-5-32 0,3 2 0 16,2-2-960-16,1-4-192 0,3-3-32 0,-2 4-16 16,-1 2-352-16,-1 1-80 0,1-1-16 0,1 0 0 15,3-1-144-15,0 0 0 0,2-4 144 0,3 2-144 16,2-3 0-16,1 0 0 0,4-3 0 0,-7 0 0 16,0 0 0-16,0 0 0 0,47-12 0 0,-47 12 0 15,0 0-240-15,53-32-16 0,-53 32 0 0,0 0 0 16,50-47-448-16,-50 47-112 0,0 0-16 15,41-61 0-15,-41 61-192 0,25-49-64 0,-25 49 0 0,18-51 0 16,-18 51 512-16,15-51 112 16,-15 51 16-16,7-48 0 0,-7 48 448 0,2-44 0 0,-2 21 176 0,-2 2-48 15,2 21 368-15,-4-26 80 0,4 26 0 0,-6-37 16 0,-1 21 256 16,4 0 48-16,3 16 16 0,0 0 0 0,-8-26-192 0,8 26-32 16,0 0-16-16,0 0 0 0,-5-12-176 0,5 12-48 15,-1 1 0-15,0 1 0 0,0 1 16 0,1 1 0 16,-2 4 0-16,2 6 0 0,-1 2-96 0,1 3-32 15,-1 5 0-15,0 2 0 0,1 3-112 0,2 2-32 16,-2 1 0-16,1 2 0 0,1-3-192 0,-1-1 144 16,-2-5-144-16,1 3 128 0,0 4-128 0,0-3 0 15,0-5 0-15,0 1 0 0,1-1 0 0,0-3 0 16,0-4 0-16,1-2 0 16,0-5-368-16,1-2-48 0,0-4-16 0,1-1 0 15,-4-3-720-15,0 0-160 0</inkml:trace>
  <inkml:trace contextRef="#ctx0" brushRef="#br0" timeOffset="6765.87">21978 14456 5519 0,'0'3'496'0,"0"2"-496"0,2-3 0 0,-1 0 0 16,0-1 2896-16,0 2 496 0,2 3 80 0,1 6 32 16,2 1 1088-16,1 0 208 0,3 0 64 0,-1-1 0 15,1-3-2576-15,1-4-512 0,-11-5-112 0,0 0 0 16,36 5-992-16,-36-5-192 0,0 0-32 0,0 0-16 15,0 0-176-15,58-31-48 0,-58 31 0 0,0 0 0 16,0 0-208-16,31-42 0 0,-31 42 128 0,0 0-128 16,0 0 0-16,0 0 0 0,3-44 0 0,-3 44 0 15,-3-18-304-15,3 18 0 0,-4-18 0 0,0 10 0 16,-1-1-16-16,2 2 0 0,-4-2 0 0,4 2 0 0,-3 0 320 16,-1 1 0-16,1 3 0 0,-1-2 0 0,-1 5 0 0,1 2 0 15,-2 1 0-15,1 0 0 0,-1 5 192 0,0 3 0 16,1-1 0-16,-1 2 0 0,-1 2 0 0,1 4-16 15,3 1 0-15,1-1 0 0,2 0-16 0,1 3 0 16,4-3 0-16,0 2 0 0,2-1 16 0,2-2 0 16,1 0 0-16,2-3 0 0,1-2-176 0,1 0 160 15,1-2-160-15,1-1 160 0,2-2-160 0,-15-7 0 16,29 9 0-16,-29-9 0 0,0 0 0 0,45 1-144 16,-45-1 144-16,0 0-208 15,0 0-448-15,53-22-96 0,-53 22-16 0,0 0-11856 0,0 0-2384 16</inkml:trace>
  <inkml:trace contextRef="#ctx0" brushRef="#br0" timeOffset="7250.75">22473 14487 17503 0,'1'6'768'0,"-1"-5"176"0,0 1-752 0,0 0-192 0,-1 0 0 0,1-2 0 16,0 0 3376-16,-1 3 640 0,1-3 128 0,-1 1 16 15,-2 1-1344-15,1 1-288 0,0-3-48 0,0 1-16 16,1 2-1488-16,-2-3-288 0,1 2-64 0,-1-2-16 15,0 0-160-15,0 1-16 0,-1 2-16 0,1 0 0 0,-1 4-160 0,0-1-48 16,1 0 0-16,-2 3 0 0,0 1-208 0,-2-3 144 16,4 5-144-16,-3 1 128 0,1 2-128 0,-2 1 0 15,4-4 0-15,-2 4 0 0,2-2 0 0,1 0-224 16,1-1 80-16,1-2 16 0,0-2-96 0,1-2-16 16,3-2 0-16,-1-1 0 0,2-4-16 0,0 0-16 15,-5 0 0-15,0 0 0 0,0 0 80 0,0 0 32 16,0 0 0-16,41-41 0 0,-41 41 160 0,0 0 0 15,0 0-144-15,0 0 144 0,27-51 0 0,-27 51 0 16,0 0 0-16,0 0 0 0,19-51 0 0,-19 51 0 16,0 0 0-16,0 0 0 0,11-42 128 0,-11 42-128 15,0 0 192-15,0 0-64 0,0 0 80 0,9-40 16 16,-8 35 0-16,0 0 0 0,-1 2 32 0,1 0 16 16,2 0 0-16,-2-1 0 0,0 4 16 0,2-2 0 15,-2 4 0-15,0-2 0 0,0 2 32 0,1 3 0 0,-2-2 0 0,1 7 0 16,-1-1 48-16,1 3 16 15,-1 4 0-15,0-2 0 0,1 2-112 0,-1 2-16 0,2 1 0 16,-1 0 0-16,1 0-256 0,1-4 0 0,-2 1 128 0,1 0-128 16,1-3 0-16,-1-1 0 0,2-1 0 0,-3 0 0 15,2-3-176-15,-1-2-80 0,1 0-32 0,-2-2 0 32,0-2-672-32,-1 1-144 0,1-6-32 0,1 1-12656 0,-1 1-2528 0</inkml:trace>
  <inkml:trace contextRef="#ctx0" brushRef="#br0" timeOffset="14031.9">20763 15920 14735 0,'-1'-1'1312'0,"-1"1"-1056"16,1 0-256-16,1 0 0 0,-1 0 1536 0,1 0 240 15,-1-3 48-15,-2 3 16 0,1-2 912 0,1 0 176 16,1 2 32-16,1 0 16 0,0 0-1088 0,2 0-224 16,0 0-32-16,-3 0-16 0,0 0-656 0,0 0-128 15,0 0-16-15,0 0-16 0,0 0-352 0,0 0-80 16,56-8-16-16,-56 8 0 0,0 0-80 0,0 0-16 15,0 0 0-15,54-4 0 0,-41 4-64 0,-3 0-32 0,2 1 0 0,-1 2 0 16,-4-3-160-16,3 0 0 16,-10 0 144-16,0 0-144 0,42 6 0 0,-42-6 144 0,0 0-144 0,46 2 0 0,-46-2 160 0,0 0-160 15,43 4 128-15,-29-1-128 16,-14-3 0-16,0 0 0 0,51 0 128 0,-51 0-128 16,0 0 0-16,57-3 0 0,-57 3 144 0,0 0-144 15,56-12 0-15,-56 12 144 0,35 3-144 0,-35-3 0 16,29 9 144-16,-29-9-144 0,29 4 0 0,-15-1 144 15,1 6-144-15,-2-5 0 0,-2 1 0 0,2 1 128 16,-1 1-128-16,3 0 0 0,-3-1 0 0,1 0 128 16,2-2-128-16,1-1 0 0,-16-3 0 0,34 7 0 15,-34-7 0-15,0 0 0 0,58 0 0 0,-58 0 0 16,0 0 0-16,57-7 0 0,-57 7 128 0,0 0-128 0,63-13 0 0,-63 13 0 16,0 0 0-16,50-6 0 0,-50 6 0 0,0 0 0 15,0 0 0-15,43-3 0 0,-36 8 0 0,0 1 0 16,-1-2 0-16,-1 0 0 0,1 2 0 0,-1-2 0 15,0 0 0-15,-1 3 0 0,0-4 0 0,0 4 0 16,0-4 0-16,-3 0 0 0,2-3 0 0,-2 1 0 16,0-1 0-16,0 0 0 0,-1 0 0 0,2 0 0 15,-4-1 0-15,1-2 0 0,-1 0 0 0,-2-4 0 16,0 1 0-16,-2-4 0 0,1 2 0 0,-2-2 0 16,-1 0 0-16,0-2 0 0,-2-1 0 0,0-3 0 15,0 0 0-15,-2 0 0 0,-1-1 0 0,1 3 0 16,-2 8 0-16,3-8 0 0,-1-9 0 0,1 7 0 15,1 12 0-15,2 0 0 0,0-2 0 0,1-3 0 16,1-1 0-16,0-8 0 0,6 18 0 0,-6-38 0 0,2 38 0 16,0 2 0-16,3-2 0 0,1 0 0 0,0 0 0 0,0 0 0 15,0 0 0-15,0 0 0 0,5-2 144 0,-5 5-144 16,4 2 192-16,0-1-16 0,2 2-16 0,-1 0 0 16,2 2-16-16,1-2 0 0,0 0 0 0,-8-6 0 15,0 0-144-15,0 0 160 0,43 5-160 0,-31 11 160 16,0-2-160-16,0-12 0 0,-12-2 144 0,0 0-144 15,34 8 0-15,-23 6 128 0,-1-4-128 0,0-10 0 16,-10 0 0-16,0 0 0 0,22 7 0 0,-16 2 128 16,-1 0-128-16,-1-3 0 0,1-2 0 0,-3 2 128 0,2-2-128 0,-2-2 0 0,2-8 0 0,0 4 0 15,-2 4 0-15,1 2 128 16,0 5-128-16,0-2 0 16,-1-5 0-16,3 2 144 0,-3 5-144 0,0-3 0 0,-1-6 144 0,1 4-144 15,-1 2 0-15,-1 3 144 0,1-6-144 0,-2 3 0 16,-2-2 0-16,0 0 128 0,0 5 0 0,-2-2-128 15,-1 2 192-15,-1-1-64 0,-2 2 16 0,-1 0 0 16,1-1 0-16,-2 1 0 0,-2 2-144 0,-1 0 160 16,0 4-160-16,0 0 160 0,0-2-160 0,2 1 0 15,-1 1 0-15,2-4 128 0,1 1-128 0,2-1 0 16,-1-5 0-16,3 2 0 0,2-3 0 0,2 1 0 16,-1-4 0-16,1-5 0 0,0-2 0 0,1 0 0 15,1 4 0-15,0-2 0 16,0-1-560-16,1 3-32 0,1 3-16 0,-2-3 0 15,0 0-752-15,0 0-160 0</inkml:trace>
  <inkml:trace contextRef="#ctx0" brushRef="#br0" timeOffset="17731.33">22673 15666 2751 0,'0'16'256'0,"0"-9"-256"15,-1-7 0-15,1-4 0 0,0 4 704 0,0 0 80 16,0 4 32-16,0-1 0 0,1 2 912 0,-1 0 176 15,0 0 32-15,0-4 16 0,0-1 16 0,0 0 0 16,-1 0 0-16,1-1 0 0,-1 1-272 0,0-2-48 16,1-1-16-16,-2 2 0 0,1 1-624 0,1 0-128 15,-1 0-32-15,1 0 0 0,0 0-352 0,0-6-80 16,0-4-16-16,0 4 0 0,1 3-240 0,0 3-160 16,1 9 192-16,-2-2-192 0,1-2 0 0,-1-1 0 0,1-3 0 0,-1 2 0 15,0-3 256-15,0 2-64 0,0-2-16 0,0 0 0 16,0 0 144-16,-1 1 16 0,1 2 16 0,-1-3 0 15,1 0-128-15,0-4-32 0,0 4 0 0,0 0 0 16,-2-12-192-16,2 15 0 0,0 4 0 0,0-4 0 16,0 2 0-16,0-4 0 0,2-1 0 0,-2 0 0 15,0 0 0-15,0 0 0 0,-2 3-128 0,2-9 128 16,0 6 0-16,0 0 0 0,0 0 0 0,0-4 0 16,0 8 0-16,2-7-192 0,-2-7 192 0,0 7-160 15,1 10-128-15,-1-4-32 0,1-6 0 0,-1 2 0 16,1 5 0-16,-1-2-16 0,2-2 0 0,-2 1 0 15,-2 2 160-15,2-3 48 0,0-3 0 0,-1 2 0 16,1 1 128-16,-1 0-160 0,0 0 160 0,-1-6-160 16,2 6-32-16,0 0 0 0,-1-9 0 0,0 14 0 15,1-1-192-15,0-3-64 0,-1-1 0 0,1-4 0 16,0 4-128-16,0 0-16 0,0 0-16 0,1-3 0 16,-1 5 32-16,0 2 16 0,0-4 0 0,0 0 0 0,-1 0 352 0,1 1 64 15,0-2 16-15,0 1 0 0,0 0 128 0,0 0 0 16,0 0 0-16,0 0 128 0,0 0-128 0,0-3 0 15,0 0 0-15,0 0 0 0,1 6 160 0,-1-3-32 16,1 2-128-16,-1-2 192 0,1 0 288 0,1 0 48 16,-1 0 16-16,-1 0 0 0,1 1 288 0,0-1 48 15,-1 0 16-15,0 0 0 0,0 3 0 0,0-3 16 16,0 0 0-16,0 0 0 0,2 0-208 0,-2 0-32 16,0 0-16-16,1 1 0 0,-1 2-144 0,0-1-48 15,0-2 0-15,0 1 0 0,0 2-80 0,0-1-32 0,0-1 0 0,0 2 0 16,-1 1-32-16,1 1-16 0,-2-2 0 0,1 1 0 15,1 2-48-15,-1-3 0 0,1-2 0 0,0 4 0 16,-1 1-48-16,-1 1-16 0,2 0 0 0,-1 1 0 16,1-1-16-16,0 2-16 0,-1 1 0 0,0 3 0 15,0 3-32-15,1 0-128 0,-2 0 192 0,2 5-64 16,-1 1-128-16,1 0 192 0,-1 1-192 0,1 1 192 16,-1 5-192-16,1-1 0 0,-2 1 0 0,1-6 128 15,-1 2-128-15,-1-3 0 0,2-2 0 0,-2-3 0 16,1-1 0-16,1-3 0 0,-2 0 0 0,1 0 0 15,2-5 0-15,-1 0 0 0,-1-2 0 0,2 0 128 16,0-3-128-16,-1-2 128 0,1 1-128 0,0-2 128 16,0-3-128-16,1 0 160 0,1-3-160 0,-2 6 160 0,0 0-160 0,0 0 192 15,8-45-192-15,-8 45 192 0,0 0-64 0,6-49-128 16,-6 49 192-16,7-52-64 0,-4 21-128 0,0-5 128 16,-2 2-128-16,0-3 128 0,-1-2-128 0,0 5 192 15,0 1-192-15,-1 3 192 0,0-1-192 0,-2 5 160 16,1-3-160-16,-2 3 160 0,0 2-160 0,-1-2 0 15,3 1 144-15,-3 4-144 0,3 3 0 0,-1 2 128 16,-1 4-128-16,3 6 0 0,0-3 160 0,0 6-32 16,-1-4-128-16,1 4 192 0,1 0 0 0,-1 1 0 0,1 0 0 0,0 2 0 15,1-2-32-15,2 2-16 0,-3 0 0 0,0 0 0 16,0 0 0-16,0 0 0 16,0 0 0-16,0 0 0 0,0 0-144 0,0 0 0 15,0 0 0-15,45 2 0 0,-45-2 128 0,23 10-128 0,-7 3 192 0,5 3-64 16,1 0-128-16,2 2 0 0,-2 1 0 0,-2-3 0 0,-2 0 0 0,-18-16 0 15,29 6 0-15,-29-6 0 16,0 0 0-16,27 16 0 0,-21 7 0 0,-1-5 0 16,-3-4 0-16,1-3 0 0,-2-1 0 0,0 0 0 15,-1-2 0-15,-1-1 0 0,0 0-160 0,-3 2 160 16,0-3-192-16,-1-5 192 0,1-1-208 0,-5 2 80 16,0 11 128-16,-1-3 0 0,-1-2 0 0,-1 0 0 15,-1 0 0-15,-1-1 0 0,-1 0 0 0,-1-1 0 16,1 3 0-16,0-5 0 0,4-2 0 0,0-1 128 15,2 2-128-15,0 1 0 0,3 2 0 0,1 0 128 16,5-4-128-16,-1 0 0 0,1 0 0 0,1-2 0 16,-1 0 0-16,0 0 0 0,6 0 0 0,-3 3 0 0,-1-3-256 15,2 0 0-15,-4 0-16 0,0 0 0 16,0 0-464-16,0 0-96 0,0 0 0 0,0 0-18192 16</inkml:trace>
  <inkml:trace contextRef="#ctx0" brushRef="#br0" timeOffset="18898.11">23410 15622 4607 0,'4'-5'2992'31,"0"7"-1104"-31,-3-2-224 0,-1-2 1216 0,0 1 256 16,1-2 32-16,-1 3 16 0,0 0-592 0,0 0-112 16,0 0-32-16,0 0 0 0,0 0-720 0,0 0-160 15,0 0-32-15,0 0 0 0,0 0-496 0,0 0-96 16,0 0-32-16,0 0 0 0,0 0-400 0,0 0-64 0,0 0-32 0,0 0 0 0,6-28-224 0,-13 36-32 15,0 0-16-15,-2 0 0 16,0 2-144-16,-1-6 128 0,3-2-128 0,1 1 128 16,1-3-128-16,-1 6 0 0,-3 2 0 0,-2 6 0 15,0-1 0-15,-2 0 128 0,4 0-128 0,0-7 0 16,1-12 176-16,3 8-48 0,3 12-128 0,1-6 192 16,1-1-192-16,0-4 176 0,2-1-176 0,2 0 160 15,0 1-160-15,1-6 0 0,-5 3 0 0,0 0 128 16,0 0-128-16,0 0 128 0,0 0-128 0,0 0 128 15,0 0-128-15,49 3 160 0,-49-3-160 0,0 0 160 16,21 13-160-16,-13-1 0 0,-1-3 0 0,-1-3 128 16,3 2-128-16,-2-2 0 0,-1 0 0 0,1 0 0 0,-4 0 0 15,1-2 0-15,-2 2 0 0,-2-6 0 0,2-3 0 16,-4-1 0-16,2 5 0 0,-2 5 0 0,1 3 0 0,-3 2 0 16,0 0 0-16,-1-5 0 0,2 2 0 0,-2-2 0 15,1 0 0-15,-2 0 0 0,-2 3 0 16,0-3 0-16,-3 2 0 0,1 0 0 0,0 2 0 0,1 0 0 15,1-1 0-15,0-3 0 0,2-2 0 0,0 2 0 16,1 0 0-16,-1 0 0 0,2 2 0 0,0-5 0 16,3 2 0-16,-2-3 0 0,2 2 0 0,0-2 0 15,1 0 0-15,-1 1 0 0,1-3 0 0,0 3 0 0,1-3 0 0,0 3 0 0,2 2 0 0,0 0 0 32,2 2 0-32,0-2 0 0,-1-4 0 0,-1 2 0 15,-3-3 0-15,0 0 0 0,16 7 0 0,-8-1 0 16,3-1 0-16,-2-1 0 0,-4-1 0 0,0-3 0 0,4 1 0 15,-1 4 0-15,2-2 0 0,-1 1 0 0,-9-4 0 0,20 13 0 16,-11 0 0-16,-1-2 0 0,-2-5 0 0,0 1 0 16,0 4 0-16,-2-3 0 0,-1-5 0 0,-2 3 0 15,0 5 0-15,-2 4 0 0,-2-3 0 16,0-2 0-16,-1 0 0 0,-2-4 0 0,1-6 0 0,-3 3 0 16,0 3 0-16,-1 0 0 0,-1 4 0 0,0 2 0 15,-1 0 0-15,0 0 0 0,1-1 0 0,0 3 0 16,0 1 0-16,3-2 0 0,1-4 144 0,0-3-144 15,1-1 144-15,1 0-144 0,1-5 192 0,1 1-192 16,1 2 160-16,0-1-160 0,2-1 128 0,0 2-128 16,1 0 0-16,2 2 0 0,0 0 0 0,0 2 0 15,1-3 0-15,1 3 0 0,-3-4 0 0,4 1 0 16,-1 2 0-16,2 3 0 0,4-3 0 0,-3 0 0 0,1 2-192 0,0-5 0 16,0 2-16-16,0-1 0 15,-10-4-432-15,0 0-64 0,31 3-32 0,-21-3-11632 16,-3 0-2336-16</inkml:trace>
  <inkml:trace contextRef="#ctx0" brushRef="#br0" timeOffset="20514.64">24019 16230 5439 0,'-6'5'0'16,"2"-1"128"-1,1-4-128-15,2 0 0 0,0 2 0 0,-2-2 0 16,-1 4 1536-16,-5 0 320 0,-1 1 64 0,1-2 16 16,3-3 944-16,2-6 192 0,3-4 48 0,1 10 16 15,0 0-224-15,0 0-32 0,0 0-16 0,34-53 0 0,-34 53-736 0,0 0-144 16,50-67-16-16,-50 67 0 0,46-57-1152 0,-46 57-240 15,51-60-32-15,-51 60-16 0,54-62-144 0,-54 62-48 16,55-52 0-16,-55 52 16 0,48-46-192 0,-48 46-32 16,42-48-128-16,-42 48 192 0,0 0-192 0,42-42 0 15,-42 42 0-15,0 0 0 0,0 0 0 0,0 0 0 16,37-41 0-16,-37 41 0 0,0 0-144 0,0 0 144 16,0 0-128-16,0 0 128 15,0 0-512-15,-7-27-32 0,-1 26 0 0,1-2-18336 16</inkml:trace>
  <inkml:trace contextRef="#ctx0" brushRef="#br0" timeOffset="20781.4">23968 15758 11967 0,'0'6'1072'0,"0"-2"-864"0,1-4-208 0,2 0 0 15,-1 0 3088-15,1 0 576 0,0 2 112 0,5 4 32 16,2 4 96-16,2 3 32 0,3 0 0 0,1 3 0 15,0 5-2400-15,0-2-464 0,-1 3-112 0,2 0 0 16,-3 1-304-16,-5-11-48 0,-3-2-16 0,2 2 0 16,1 4-240-16,3 8-48 0,3 7-16 0,0 0 0 0,0-2-288 0,-1-1 0 15,-1-5 128-15,-3-6-128 0,0-7 0 0,-1 4 0 16,-2 4 0-16,-1 1 0 16,0-5 0-16,2-2 0 0,-2 0-160 0,0-3 160 15,0-2-464-15,1 2-32 0,-1-5 0 0,-6-4 0 16,0 0-336-16,0 0-80 15,0 0-16-15,0 0-11680 0,0 0-2352 0</inkml:trace>
  <inkml:trace contextRef="#ctx0" brushRef="#br0" timeOffset="21332.67">24998 15764 12895 0,'3'-3'576'0,"-3"1"112"0,1 1-560 0,-1 1-128 0,0-3 0 0,0 3 0 16,0 0 2576-16,-1-1 496 0,-1-5 80 0,0 3 32 16,-2 1 400-16,-1 2 64 0,-1 0 32 0,-1 0 0 15,-1 2-2112-15,-2 1-416 0,2-2-96 0,-3 2-16 16,1 3-528-16,-1-6-128 0,1-3 0 0,-3 2-16 16,1 2-112-16,0 8-32 0,-2 3 0 0,2-4 0 15,-1-6-224-15,1-1 144 0,1 6-144 0,1 1 128 16,0 5-128-16,2-7 0 0,2-5 0 0,0 4 0 0,2 2 0 0,1 0 128 15,0-1-128-15,3 0 0 0,0-2 160 0,0 1-160 16,3-2 192-16,-1 1-192 0,2 0 224 0,1 1-64 16,0-2-16-16,1 0 0 0,1 1-16 0,2 2 0 15,1-4 0-15,0 2 0 0,0 0 16 0,0 2 0 16,-10-6 0-16,24 9 0 0,-11-5-144 0,-1 1 128 16,2 2-128-16,-2-4 128 0,0 4-128 0,0-4 0 15,-1 1 0-15,-1-2 0 0,-3 1 0 0,-1 1 0 16,2-4 0-16,-2 2 0 0,1-2 0 0,1 1-144 15,-3 2 144-15,-2-3-160 16,1 0-368-16,-2 0-80 0,0 0-16 0,-1-3 0 16,-1 3-496-16,-1-1-96 0,-2 2-32 0,-1-1-16784 0</inkml:trace>
  <inkml:trace contextRef="#ctx0" brushRef="#br0" timeOffset="21619.82">24647 16109 4607 0,'1'0'400'0,"2"0"-400"0,-2 2 0 0,0-2 0 16,2 0 3136-16,0 0 560 0,3 2 96 0,6 0 32 16,-12-2 800-16,33 3 176 0,-33-3 16 0,40 1 16 15,-40-1-2528-15,39 2-496 0,-39-2-96 0,0 0-32 16,47-6-832-16,-47 6-160 0,0 0-48 0,46 4 0 0,-30 0-256 0,-1-2-48 15,0 2-16-15,-3-2 0 0,-1 1-176 0,-11-3-144 16,0 0 192-16,0 0-192 0,0 0 0 0,0 0 0 16,41-3 0-16,-36 7 0 0,-1-8 0 15,-4 4-304-15,0 0 48 0,0 0 0 16,0 0-544-16,0 0-96 0,0 0-32 0,0 0-11760 16,0 0-2352-16</inkml:trace>
  <inkml:trace contextRef="#ctx0" brushRef="#br0" timeOffset="22414.36">25548 16011 11055 0,'-5'-3'480'0,"3"-1"112"0,-1 1-464 0,1 3-128 0,1-2 0 0,-2 2 0 16,1-1 2688-16,-2-2 528 0,-2 1 112 0,-3-2 0 15,-2 0-32-15,0-1-16 0,1 4 0 0,0-3 0 16,-1 2-1616-16,0 2-320 0,0-3-64 0,0 3 0 0,1 3-704 0,-1-1-144 15,-2 0-32-15,3 4 0 0,2-2-240 0,2 0-160 16,1 3 192-16,0-1-192 0,1 4 160 0,2 2-160 16,2 2 128-16,1-2-128 0,1 2 0 0,3 1 128 15,3-3-128-15,0 1 0 0,2 2 0 0,3-5 0 16,1-4 128-16,1 1-128 0,0-5 0 0,-15-2 0 16,0 0 0-16,46-9 0 0,-46 9 0 0,0 0 0 15,0 0 0-15,0 0 0 0,54-38-128 0,-54 38 128 16,0 0 0-16,0 0 0 0,0 0 0 0,0 0 0 15,0 0 0-15,22-49 0 0,-22 39-144 0,0 10 144 16,0 0 0-16,-1-42 0 0,1 42-144 0,-3-31 144 16,1 18 0-16,0 4-144 0,2 9 144 0,0 0 0 0,0 0 0 15,-5-29 0-15,5 25 0 0,0 4 0 0,-3 0 0 0,3 2 0 16,0 0 0-16,0 4 0 0,0 0 0 0,2 2 0 16,-2 3 128-16,0 3 0 0,1 0 0 15,0 2 0-15,0 2 0 0,1 3 0 0,0 1 0 0,-1-2 0 16,2 2 0-16,0 2 0 0,0 2 0 0,1 0 0 15,1-2-128-15,-2 2 176 0,2 1-176 0,0-1 192 16,0 0-192-16,0 2 0 0,-2-2 0 0,-2 0 0 16,-2-2 0-16,-1-5 0 0,1-6 128 0,-1 2-128 15,-2-1 0-15,-1 1 0 0,-4 1 0 0,1 0 0 16,-3-1-320-16,-1-5 16 0,1-1 0 0,-1-2 0 31,0-5-144-31,0-1-48 0,0-2 0 0,2-4 0 0,-1-2-192 0,0-3-32 0,1-2-16 0,3-5 0 16,-1-1 128-16,2 2 32 0,6 16 0 0,-5-41 0 0,5 41 448 0,2-41 128 15,-2 41 0-15,0 0 0 0,18-50 496 0,-18 50 160 16,0 0 48-16,0 0 0 0,31-47 208 0,-31 47 48 16,0 0 16-16,0 0 0 0,0 0-400 0,50-49-96 15,-50 49-16-15,0 0 0 0,0 0-96 0,51-28-32 16,-51 28 0-16,0 0 0 0,0 0-144 0,47-9-16 16,-47 9-16-16,20 4 0 0,-10-2-160 0,-3 1 0 15,2-2 0-15,-2 2 0 0,-1-1 0 0,-6-2-144 16,0 0 0-16,0 0 0 15,0 0-496-15,0 0-112 0,0 0-16 0,0 0-18112 0</inkml:trace>
  <inkml:trace contextRef="#ctx0" brushRef="#br0" timeOffset="22713.72">25662 15742 2751 0,'-1'3'256'0,"0"-3"-256"0,1-2 0 0,0 2 0 15,0 2 2624-15,1-2 496 0,1 0 80 0,2-2 32 16,1 1 1440-16,-5 1 304 0,0 0 48 0,0 0 16 16,45-9-2224-16,-45 9-448 0,0 0-96 0,0 0-16 15,53-20-1360-15,-53 20-256 0,23 6-64 0,-13-2-16 0,-10-4-208 0,0 0-32 16,32 8-16-16,-32-8 0 0,0 0-176 0,0 0-128 15,0 0 144-15,41-2-144 0,-34 2 0 0,-7 0 0 16,0 0 0-16,0 0 0 16,0 0-448-16,0 0-64 0,0 0-32 0,33 0-12144 15,-32 0-2432-15</inkml:trace>
  <inkml:trace contextRef="#ctx0" brushRef="#br0" timeOffset="23498.07">26117 15483 8287 0,'-1'0'736'16,"0"0"-592"-16,-1 0-144 0,2 0 0 16,0 0 1792-16,0 0 320 0,-1 0 64 0,-1 0 0 15,-1 3 1328-15,1 0 256 0,2 4 48 0,0-1 16 16,0 1-1232-16,1 2-240 0,-1 0-48 0,3 2-16 15,-2 1-1200-15,1 0-256 0,-1 3-32 0,1-1-16 0,-1 1-368 16,0-2-80-16,0 2-16 0,1 1 0 16,-2-2-176-16,1 1-144 0,0-3 192 0,0-1-192 0,2 0 0 0,-2 2 0 15,2-3 0-15,-1-1 0 16,1 0-304-16,0-2-112 0,0 2-32 0,0 1 0 16,1-4-1664-16,0-2-352 0</inkml:trace>
  <inkml:trace contextRef="#ctx0" brushRef="#br0" timeOffset="23848.69">26486 15663 15599 0,'0'-7'336'0,"0"7"80"0,0 0 16 0,-2 0 16 0,2-2-448 0,-1 2 0 0,1 0 0 0,-2 2 0 15,-2 0 3776-15,0 0 656 0,-2 1 144 0,0 0 32 16,-1 0-1984-16,-1 2-400 0,1 1-80 0,-1 0-16 16,0 0-1264-16,-2 4-256 0,-1 2-48 0,-1 3-16 15,0-1-240-15,0 4-48 0,-1 1-16 0,2 1 0 16,1 1-112-16,0-1-128 0,2 1 176 0,-1 1-176 0,3 0 176 16,1 0-176-16,3 1 160 0,-1 1-160 0,3-1 144 15,1-4-144-15,2 4 128 0,0-5-128 16,1 1 0-16,2-2 0 0,1 0 0 0,0 0 0 15,3-5 0-15,-1-1 0 0,0 0 0 0,0-3 0 16,2-2 0-16,0 0 0 0,0-2 0 0,1-2 0 16,-12-2-496-16,0 0 32 0,0 0 0 0,43-6 0 15,-43 6-1040-15,0 0-208 0</inkml:trace>
  <inkml:trace contextRef="#ctx0" brushRef="#br0" timeOffset="24314.58">26635 15888 3679 0,'0'0'320'0,"0"0"-320"0,0 0 0 0,0 0 0 0,0 0 3840 15,0 0 688-15,0 0 144 0,2 2 16 0,-1-2-368 0,1 1-80 16,-1 2-16-16,2 1 0 0,-1 2-2176 0,0-4-448 16,0 2-96-16,-1 2-16 0,1-2-864 0,-1 2-176 15,-1 0-48-15,0 0 0 0,1 1-192 0,-1-1-32 16,0-3-16-16,0 4 0 0,0-1-160 0,0-3 0 0,1 2 0 0,-1-3 128 15,0 1-128-15,2 0 0 0,-2-3 0 0,0 0-176 16,-2 0-96-16,1-4-32 0,0 4 0 0,0-6 0 31,-1 2-144-31,0-2-48 0,-1 0 0 0,0 0 0 16,0 0-160-16,0-3-48 0,-2 1 0 0,-2 2 0 0,2-2 368 0,-1 1 64 0,0 4 16 0,-1-1 0 0,1 0 256 0,-1 2 0 16,1 2 0-16,0 0 0 15,1 0 320-15,-1 2-16 0,0 2-16 0,1 2 0 16,0-2 256-16,0 2 48 0,1 0 16 0,0 2 0 15,2 0-288-15,1 1-64 0,-1-2-16 0,2 2 0 16,0 1-48-16,2 2-16 0,0 1 0 0,1-2 0 16,0 4 0-16,1-3 0 0,2 4 0 0,-1-4 0 0,1 1-32 0,-1-1 0 15,3-2 0-15,-1 0 0 0,1-1-16 0,0-2-128 16,1-1 192-16,0 0-64 0,-1-3-128 16,2-3 160-16,-10 0-160 0,0 0 160 0,0 0-160 0,40-5 0 15,-40 5 0-15,0 0 0 0,0 0 0 0,0 0 0 16,50-16 0-16,-50 16 0 0,0 0-128 0,0 0-16 15,0 0 0-15,50-26 0 16,-50 26-288-16,0 0-48 0,0 0-16 0,0 0 0 16,49-32-1104-16,-49 32-208 0</inkml:trace>
  <inkml:trace contextRef="#ctx0" brushRef="#br0" timeOffset="24715.38">26969 15650 11967 0,'-1'-2'528'0,"1"2"112"0,0 2-512 0,0 2-128 0,1-4 0 0,-1 2 0 16,1 2 2496-16,2 5 480 0,1 4 96 0,-1 2 0 15,2 5 592-15,1-4 112 0,1 3 32 0,-1 0 0 16,0 2-1952-16,1-2-400 0,1 1-80 0,-2 0-16 15,0-3-688-15,0 3-144 0,1-2-16 0,-2 1-16 16,1 1-160-16,-1-1-16 0,1 2-16 0,-1-2 0 0,-2 1-176 0,1-1-128 16,0 0 192-16,-2 2-192 15,2-4 128-15,-3 1-128 0,1-1 0 0,-1-1 0 16,-1-1 0-16,0-2 0 0,-1 2 0 0,-2-2 0 0,1-1 0 16,-2-1-256-16,0 0 64 0,-1-1 0 15,0 0-256-15,0-1-32 0,0-3-16 0,-1 0 0 16,0 0-112-16,1-2-32 0,-1 0 0 0,1-4 0 15,1 0-416-15,1-3-96 0,-1 2 0 0,1-1-16 16,0-1-48-16,0 2-16 0,1-3 0 0,-1 2 0 16,1 2-112-16,-1-3 0 0,2 3-16 0,0 0 0 15,1 0-400-15,-1 0-80 0,1 0-16 0,0 3-8128 16</inkml:trace>
  <inkml:trace contextRef="#ctx0" brushRef="#br0" timeOffset="25743.49">27346 15435 6447 0,'0'0'576'0,"0"-2"-576"16,0 2 0-16,0 0 0 0,0 0 1824 0,2 0 256 15,-1 0 48-15,0 2 16 0,2-2 1056 0,1 1 224 16,1 2 32-16,2-1 16 0,-1 2-592 0,0 2-112 16,3 0-16-16,-2 2-16 0,2 0-1200 0,-1-1-256 15,1 2-32-15,0 0-16 0,-1 1-720 0,2 0-128 16,0-1-48-16,0 2 0 0,0 0-144 0,0-4-16 15,-3 2-16-15,1-3 0 0,-1 1-160 0,2 2 0 0,-1-1 144 0,1 0-144 16,0 1 0-16,-2-2 0 0,-1 3 0 0,-1 1 0 16,0-3 0-16,-2 0 0 0,-2 2 0 15,-1 0 0-15,-1-1-144 0,-1 1 144 0,-1-4-160 16,-1 1 160-16,0 2 0 0,-2 0-144 0,-1-2 144 0,-1 2 0 16,2-3 0-16,-3 1 0 0,-2 6 0 0,-2-3 0 15,-1 2 0-15,-1 0 0 0,0 1 0 0,2-1 0 16,-1 0 0-16,2 2 0 0,1-2 0 0,1-2 0 15,2 3 0-15,2-5 0 0,1 3 0 0,2-2 0 16,0-2 0-16,4 2 0 0,-2-3 0 0,1 1 0 16,1-1 0-16,2 0 0 0,-1 0 0 0,2 1 0 15,1 0 0-15,0-1 0 0,1 2 0 0,1-1 0 0,0-1 0 0,-1-1 0 16,0 0 0-16,-1-2-128 0,1 4 128 16,0-5 0-16,0-1 0 0,1 2 0 0,-1-1 0 0,0 2 0 15,0-3 0-15,0 2 0 0,-2-3 0 16,1 0 0-16,0 2 0 0,-3 2-128 0,1-4 128 0,-2 2-128 15,2-2 128-15,-2 2-128 0,0 0 128 0,-1 1-160 16,1 0 160-16,-1 3-160 0,0 1 160 0,0-4-160 16,0 4 160-16,-2-4-160 0,-1 3 160 0,1 1 0 15,-1-1 0-15,0 2 0 0,-1 2 0 0,0 3 0 16,1-3 0-16,-1-4 0 0,-1 1 0 0,1 2 0 16,-1 3 0-16,0 1 0 0,-1-2 0 0,0 1 0 15,0-1 0-15,1 0 0 0,1 0 0 0,0-3 0 16,2 1 0-16,0-2 0 0,0-1 0 0,1 3 0 15,2-3 0-15,-1-2 0 0,2-1 0 0,0 0 0 16,0 1 0-16,1 1 0 0,1 1 0 0,-1 1 0 0,2-3 0 0,-1 1 0 16,1-1 0-16,0-4 0 0,0 0 0 15,0 2 0-15,1 2 0 0,0-2 0 0,2 2 0 0,-3-3 0 16,-1 2 0-16,1-1 0 0,2 2 0 0,-2-1 0 16,1 2 0-16,0 0 0 0,0 2 0 0,0 1 0 15,-1-2 0-15,-1 1 0 0,-2 2 0 0,-2-2 0 16,0 1 0-16,-1 2 0 0,0 0 0 0,-2-1 0 15,0-2 0-15,-2 3 0 0,-1 1 0 0,-2-1 0 16,1 2 0-16,-2-4-192 0,5-2 192 0,-1 0-192 16,-3 7 0-16,-5-4 0 0,-1 4 0 0,-2-1 0 15,-2 7-128-15,1-2-16 0,1 0-16 0,-1-5 0 16,2-6-288-16,-1-1-48 0,2 1-16 0,0 4 0 16,1 2-1024-16,-1-6-192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21:36.2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13T15:29:25.332"/>
    </inkml:context>
  </inkml:definitions>
  <inkml:trace contextRef="#ctx0" brushRef="#br0">22824 4416 5519 0,'2'-4'496'0,"-2"2"-496"0,1 0 0 0,-1 0 0 16,1 2 1120-16,-1 0 128 0,1-4 32 0,0-2 0 16,-1 6 480-16,0 0 96 0,9-19 32 0,-8 16 0 15,1-2-448-15,-1 3-96 0,0 0 0 0,-1 2-16 16,1 0-144-16,-1 0-32 0,2 0 0 0,-2 0 0 15,0 0 176-15,0 0 16 0,0 0 16 0,0 0 0 16,0 0-176-16,0 0-32 0,0 0-16 0,0 0 0 16,0 0-272-16,39 22-48 0,-39-22-16 0,0 0 0 0,0 0-176 0,0 0-48 15,0 0 0-15,50 13 0 0,-50-13-192 0,0 0-64 16,0 0 0-16,0 0 0 0,56 12-128 0,-56-12-16 16,0 0-16-16,0 0 0 0,55 6-160 0,-55-6 192 0,0 0-192 0,0 0 192 15,59 10-192-15,-59-10 128 16,0 0-128-16,48 10 128 0,-48-10-128 0,0 0 0 15,0 0 0-15,57 16 0 0,-57-16 0 0,0 0 128 16,0 0-128-16,52 15 0 0,-52-15 0 0,0 0 128 16,0 0-128-16,53 6 0 0,-53-6 0 0,0 0 0 15,0 0 0-15,59 1 0 0,-59-1 0 0,0 0 0 16,0 0 0-16,58-1 0 0,-58 1 0 0,0 0 0 16,0 0 0-16,58-2 0 0,-58 2 0 0,0 0 128 0,0 0-128 0,55-4 0 15,-55 4 176-15,0 0-48 0,0 0-128 0,0 0 192 16,57 4-64-16,-57-4 0 0,0 0-128 0,0 0 192 15,0 0-192-15,46 12 128 0,-46-12-128 0,0 0 0 16,0 0 0-16,0 0 0 0,58 2 0 0,-58-2 0 16,0 0 0-16,0 0 0 0,51-6 0 0,-51 6 0 15,0 0 0-15,0 0 0 0,0 0 0 0,47-6 0 16,-47 6 0-16,0 0 0 0,0 0 0 0,0 0 0 16,0 0 0-16,0 0 0 0,0 0 0 0,0 0 0 15,0 0 0-15,48-6 0 0,-48 6 0 0,0 0 0 16,0 0-384-16,0 0-32 0,0 0 0 0,0 0 0 15,0 0-352-15,0 0-64 0,0 0 0 0,0 0-16 16,0 0-1264-16,0 0-240 0,0 0-48 0,0 0-12416 16</inkml:trace>
  <inkml:trace contextRef="#ctx0" brushRef="#br0" timeOffset="3967.01">23157 2424 911 0,'-4'-3'0'0,"0"2"0"16,2-2 0-16,1 3 0 0,1 0 1104 0,-1-2 144 16,1 2 32-16,-2-1 0 0,0-2 1072 0,1 3 208 15,-1-2 64-15,1 0 0 0,1 2-304 0,-1-2-48 16,1 2-16-16,0 0 0 0,0 0-752 0,0 0-160 15,0 0-16-15,0 0-16 0,0 2-352 0,0 0-80 16,0 0-16-16,0 1 0 0,0 0-224 0,-1 1-32 16,1 0-16-16,0 1 0 0,0-2-320 0,0 4-64 15,0-4-16-15,0 2 0 0,1 0-192 0,-1 1 0 0,1-1-192 0,-1-1 192 16,0-4-192-16,1 7 192 0,-1-7-192 0,2 9 192 16,-2-6-336-16,0-3 32 0,0 0 16 0,0 0 0 31,0 0-336-31,0 0-64 0,0 0-16 0,0 0 0 0,0 0 320 0,0 0 48 0,0 0 16 0,0 0 0 15,7-31 320-15,-7 31 0 0,-2-16 0 0,0 6 0 16,-1 4 0-16,-1-3 0 0,0 5 0 0,-1-2 128 16,0 0 416-16,-2 0 80 0,-1 2 16 0,0 0 0 0,-1 2 160 0,-1-2 32 15,-1 2 16-15,-1-1 0 16,-1 3-48-16,0-1-16 0,-1 2 0 0,2 2 0 16,-2-3-80-16,1 3-32 0,0 2 0 0,1-1 0 15,1 0-368-15,1 2-80 0,2-2-16 0,1 2 0 16,0 0-64-16,2 3-16 0,-2 0 0 0,4 0 0 0,-1 1-128 15,2 0 0-15,-1-1 0 0,3 0 128 0,0 4-128 0,1-3 0 16,1 0 0-16,1 2 0 0,1-2 0 0,1 2 0 16,1 1 0-16,2-1 0 0,-8-12 0 0,17 22 0 15,-17-22 0-15,0 0 0 0,36 22 0 0,-36-22 0 16,0 0 0-16,47 10 0 0,-47-10 0 0,0 0 0 16,55-3 0-16,-55 3 0 0,0 0 0 0,58-7 0 15,-58 7 0-15,0 0 0 16,51-12-592-16,-51 12 0 0,0 0 0 0,0 0-16752 0</inkml:trace>
  <inkml:trace contextRef="#ctx0" brushRef="#br0" timeOffset="4466.7">23377 2515 25791 0,'0'0'1152'0,"-2"-2"224"0,2 2-1104 0,0 0-272 0,-3-4 0 0,3 4 0 16,0 0 1904-16,-2 0 320 0,-1 0 64 0,1-3 16 15,-2 2-528-15,0 1-112 0,1 0 0 0,-2 0-16 16,1 1-1120-16,-1 2-208 0,1-2-64 0,0 2 0 16,1-1-128-16,-2 4-128 0,0-2 144 0,0 2-144 15,-1 2 144-15,1 0-144 0,0 1 128 0,-1 1-128 16,2 0 0-16,-1-2 0 0,3 2 0 0,-1 0 0 16,3-1 0-16,1-4 0 0,-1-5 0 0,0 0 0 15,0 0 0-15,0 0 0 0,0 0 0 0,41 11 0 16,-41-11-272-16,0 0 64 0,0 0 16 0,0 0 0 15,55-25-144-15,-55 25-32 0,0 0 0 0,0 0 0 0,37-32 208 0,-37 32 160 16,0 0-208-16,23-35 80 0,-23 35 128 0,0 0 0 16,16-40 0-16,-16 40 128 0,5-31-128 0,-5 31 0 15,0-29 128-15,0 29-128 0,-5-28 240 0,1 14-32 16,0 2 0-16,-3-1 0 0,1 1 16 0,-1 2 0 16,-1 0 0-16,1 2 0 0,-1 0-224 0,4 3 128 15,-1 2-128-15,0 0 0 0,2 2 160 0,3 1-160 16,-2 0 160-16,2 0-160 0,-3 0 224 0,3 0-48 15,0 4-16-15,0-2 0 0,0 2 64 0,0 2 16 16,0 0 0-16,0 0 0 0,0 4-96 0,1-1-16 16,-1 2 0-16,0 1 0 0,2 3-128 0,-2-1 0 15,0 1 144-15,0-2-144 0,0 0 0 0,0 3 0 16,1 2 0-16,-1 2 128 0,0 1-128 0,1-1 0 0,-1-2 0 0,3 1 0 16,-2-3 0-16,0-1 0 0,2-2 0 0,-1-4 0 15,1 1-192-15,-1-4 64 0,-2-6 0 0,0 0 0 31,0 0-704-31,0 0-144 0</inkml:trace>
  <inkml:trace contextRef="#ctx0" brushRef="#br0" timeOffset="4883.66">23628 2588 4607 0,'-1'6'400'0,"1"-2"-400"0,0-2 0 0,0-2 0 0,0 4 2032 0,0-4 320 15,0 0 64-15,0 0 16 0,0 0 816 0,0 0 160 16,0 0 48-16,0 0 0 0,0 0-1120 0,11 12-224 16,-11-12-32-16,0 0-16 0,0 0-688 0,0 0-144 15,0 0-16-15,0 0-16 0,0 0-496 0,0 0-112 16,0 0-16-16,11-37 0 0,-11 37-224 0,0 0-48 16,7-42-16-16,-7 42 0 0,7-38-160 0,-7 38-128 15,5-40 192-15,-5 40-192 0,2-38 208 0,-2 38-64 16,0-36-16-16,0 36 0 0,-1-34 16 0,1 34 0 15,-4-29 0-15,4 29 0 0,-5-27 0 0,5 27 0 16,-4-20 0-16,4 20 0 0,0 0-16 0,-1-26 0 16,1 26 0-16,0 0 0 0,0 0-128 0,0 0 0 15,0 0 0-15,0 0 0 0,21-37 0 0,-21 37 0 0,0 0 0 0,0 0 128 16,0 0 16-16,0 0 0 0,0 0 0 0,0 0 0 16,45 9 16-16,-45-9 0 0,0 0 0 0,0 0 0 15,37 13-160-15,-37-13 0 0,0 0 0 0,0 0 0 16,43 13 0-16,-43-13 0 0,0 0 0 0,0 0 0 15,0 0-128-15,0 0-16 0,36 12 0 0,-36-12 0 32,0 0-672-32,0 0-128 0,0 0-16 0,0 0-17456 0</inkml:trace>
  <inkml:trace contextRef="#ctx0" brushRef="#br0" timeOffset="5119.75">23574 2344 11967 0,'-2'7'1072'0,"1"-4"-864"15,1-3-208-15,0 0 0 0,0 0 1792 0,0 0 320 16,0 0 64-16,0 0 16 0,0 0 928 0,0 0 176 16,21 19 32-16,-21-19 16 0,0 0-1680 0,0 0-320 15,43 12-80-15,-43-12-16 0,0 0-928 0,0 0-192 16,57 6-128-16,-57-6 144 0,0 0-144 0,49 4-144 15,-49-4 144-15,0 0-16304 0</inkml:trace>
  <inkml:trace contextRef="#ctx0" brushRef="#br0" timeOffset="5534.44">24146 2531 6447 0,'0'0'576'0,"-2"-2"-576"0,0 2 0 0,1 0 0 15,1 0 2720-15,-1 0 432 0,-2-2 96 0,-1 2 16 16,-3-2 608-16,0-1 128 0,0 3 32 0,-2 0 0 16,0 0-1984-16,1 3-384 0,-2-1-64 0,2 0-32 15,1 0-912-15,1 2-176 0,-1 0-32 0,4 1-16 16,-1-2-256-16,3 1-48 0,0 1-128 0,-1 0 192 15,4 0-192-15,-1-2 0 0,-1-3 0 0,0 0 0 16,0 0 0-16,0 0 0 0,0 0-160 0,37 17 160 0,-37-17 0 0,0 0-128 16,0 0 128-16,47-4 0 0,-47 4-144 0,0 0 144 15,0 0-160-15,52-16 160 16,-52 16-1024-16,0 0-128 0,0 0 0 0,0 0-16 16,0 0 480-16,0 0 112 0,0 0 0 0,0 0 16 0,36-29 976 0,-36 29 192 15,-7-5 32-15,4 4 16 0,-2-1 432 0,-1-2 64 16,-2 1 32-16,1 2 0 0,-1-1-704 0,0-1-144 15,-1 2-16-15,0-1-16 0,2-1-304 0,1-1 0 16,1 2 128-16,2 1-128 0,3 1 0 0,0 0-144 16,0 0 16-16,0 0 0 15,0 0-1216-15,0 0-256 0,0 0-32 0,0 0-14848 0</inkml:trace>
  <inkml:trace contextRef="#ctx0" brushRef="#br0" timeOffset="6016.19">24465 2610 911 0,'-5'3'0'0,"2"-3"0"0,0 1 0 0,1 1 0 0,0-2 1408 0,1 0 192 16,0 0 32-16,0-2 16 0,-1 2 800 0,-1-1 176 16,-1 1 16-16,0-5 16 0,1 1 32 0,0 0 16 15,3 4 0-15,-2-12 0 0,2 12-336 0,-3-15-64 16,3 15 0-16,-1-20-16 0,1 20-576 0,-1-26-112 15,1 26-32-15,-3-30 0 0,2 13-864 0,0-1-192 16,-1-2-16-16,0 2-16 0,0 1-256 0,-1-1-48 16,1 2-16-16,-1 1 0 0,3 15-160 0,-4-26 128 15,2 16-128-15,2 10 128 0,0 0-128 0,-1-25 192 0,1 25-192 16,0 0 192-16,0 0-192 0,0 0 128 16,0 0-128-16,0 0 128 0,0 0-128 0,0 0 0 0,0 0 0 15,37-28 0-15,-37 28 0 0,0 0 0 0,0 0 0 0,0 0 0 0,0 0 0 0,0 0 0 16,46 6 128-16,-46-6-128 15,0 0 0-15,0 0 0 0,30 19 0 0,-30-19 0 32,0 0-400-32,0 0-16 0,24 17 0 0,-24-17-12128 0,0 0-2416 0</inkml:trace>
  <inkml:trace contextRef="#ctx0" brushRef="#br0" timeOffset="6249.54">24302 2411 11967 0,'0'0'528'0,"0"0"112"0,0 0-512 0,0 0-128 16,0 0 0-16,0 0 0 0,0 0 2144 0,0 0 400 16,0 0 80-16,0 0 0 0,0 0 688 0,0 0 128 15,0 0 16-15,37 19 16 0,-37-19-1824 0,0 0-368 16,0 0-80-16,50 6-16 0,-50-6-800 0,0 0-144 0,45 1-48 0,-45-1 0 15,0 0-192-15,52 3 0 16,-52-3 0-16,0 0-17344 0</inkml:trace>
  <inkml:trace contextRef="#ctx0" brushRef="#br0" timeOffset="6634.26">24826 2281 9791 0,'0'0'208'0,"0"0"48"0,0 0 16 0,0 0 0 0,0 0-272 0,0 0 0 0,0 0 0 0,0 0 0 0,0 0 4608 0,0 0 848 16,0 0 176-16,0 0 48 0,0 0-2352 0,0 0-448 16,0 0-112-16,0 0-16 15,0 0-1776-15,0 0-352 0,0 0-80 0,0 0-16 0,0 0-240 0,14 23-48 16,-13-13-16-16,-1-10 0 0,4 18-224 0,-2-8 144 15,1 2-144-15,0-2 128 0,-3-10-128 0,8 19 0 16,-8-19 0-16,9 16 0 0,-9-16 0 0,0 0 0 16,19 18 0-16,-19-18 0 0,0 0-128 0,0 0 128 15,0 0 0-15,47 0 0 0,-47 0 0 0,0 0 0 16,0 0 0-16,51-32 0 16,-51 32 0-16,0 0 0 0,35-31 0 0,-35 31 0 0,0 0 0 0,0 0 192 15,33-38-192-15,-33 38 192 0,0 0-192 0,0 0 128 16,0 0-128-16,0 0 128 0,23-35-128 0,-23 35 0 15,0 0 0-15,0 0 0 0,0 0 0 0,0 0 0 16,0 0 0-16,0 0 0 16,0 0-448-16,0 0-80 0,0 0-16 0,0 0-18240 0</inkml:trace>
  <inkml:trace contextRef="#ctx0" brushRef="#br0" timeOffset="6788.1">24973 2373 21183 0,'-2'6'944'0,"-1"-2"192"0,1 2-912 0,1-2-224 0,-2-1 0 0,2 2 0 15,0-1 2528-15,-2 2 464 0,1 4 80 0,-3 5 32 16,0-1-752-16,1 4-160 0,1 1-16 0,1-3-16 16,2-3-1648-16,2 2-320 0,1-1-64 0,3-2 0 15,-6-12-384-15,14 21-80 0,-14-21-16 0,15 20-11456 16,-15-20-2288-16</inkml:trace>
  <inkml:trace contextRef="#ctx0" brushRef="#br0" timeOffset="7465.61">23326 2891 11055 0,'-2'0'976'0,"1"0"-784"16,-1 0-192-16,1 0 0 0,1 0 1792 0,0 4 304 15,0-4 64-15,-1 1 16 0,0 4 1040 0,1-1 224 16,-2 4 32-16,2 2 16 0,-1 0-1120 0,1 2-208 15,0 4-48-15,0-1-16 0,0 1-1136 0,0 0-240 16,-1 4-32-16,1 3-16 0,0-2-288 0,0 2-64 16,0 4-16-16,0-2 0 0,-1-3-176 0,1 2-128 15,0 3 192-15,-2-1-192 0,4-1 0 0,-2-3 0 16,0 0 0-16,0-2 0 0,0 1 0 0,0-5 0 16,1 0 0-16,-1-4 0 0,2-2-304 0,0 0 48 15,0-1 0-15,-2-9 0 16,0 0-1200-16,0 0-224 0,0 0-48 0,0 0-15072 0</inkml:trace>
  <inkml:trace contextRef="#ctx0" brushRef="#br0" timeOffset="7702.55">23461 2980 17967 0,'-5'0'384'0,"3"0"96"0,-1 1 16 0,1-1 16 0,0 2-512 0,1-1 0 0,0 1 0 0,0-1 0 16,-2 4 4192-16,1 2 736 0,-2-1 160 0,-2 5 32 0,2 0-2816 0,-1 3-576 15,0 2-96-15,0 2-32 16,3 1-896-16,-2-1-192 0,3 5-48 0,0-4 0 16,2 0-304-16,0 1-160 0,2 1 160 0,2-1-160 15,0-2 0-15,0 1 0 0,1-3 0 0,1-3 0 16,-1 0-464-16,-6-13-48 0,13 16 0 0,-10-10 0 16,-3-6-880-16,0 0-176 0,0 0-32 0,0 0-15504 15</inkml:trace>
  <inkml:trace contextRef="#ctx0" brushRef="#br0" timeOffset="8116.91">23199 3268 4607 0,'0'0'400'0,"0"0"-400"16,0 0 0-16,0 0 0 0,0 0 2816 0,0 0 496 15,0 0 80-15,0 0 32 0,0 0 1152 0,36 16 224 0,-36-16 64 16,0 0 0-16,31 25-2416 0,-31-25-464 0,18 19-112 0,-18-19-16 16,16 19-1136-16,-9-6-224 0,0-1-48 0,-1-2-16 15,-1 2-128-15,0-3-32 0,-1 1 0 0,-1 0 0 16,0 0-144-16,-1 0-128 0,2 1 192 0,-1-4-192 16,-1 3 128-16,2 1-128 0,-2-3 0 0,1 0 0 15,-1 0 0-15,2 0 0 0,-2-2 0 0,2 1 0 16,-4-7 0-16,0 0 0 0,0 0 0 0,0 0 0 15,27 16 0-15,-27-16 0 0,0 0 0 0,0 0 0 16,0 0 0-16,0 0 0 0,0 0 0 0,52-32 0 16,-52 32 0-16,0 0 0 0,36-40 0 0,-36 40 0 15,25-35 0-15,-25 35 0 0,22-36 0 0,-22 36 0 0,20-32 0 0,-20 32 128 16,0 0 0-16,22-43-128 0,-22 43 240 0,0 0-64 16,0 0-16-16,19-38 0 0,-19 38-160 0,0 0 0 15,0 0 144-15,0 0-144 0,0 0 0 0,0 0 0 16,0 0 0-16,0 0 0 0,0 0 0 0,0 0 0 15,0 0 0-15,0 0 0 16,0 0-800-16,0 0-80 0</inkml:trace>
  <inkml:trace contextRef="#ctx0" brushRef="#br0" timeOffset="10615.61">24078 4434 6447 0,'3'-3'576'0,"-2"0"-576"16,-1 1 0-16,0 2 0 0,0 0 1024 0,0 0 112 15,0-2 16-15,0 0 0 0,1-1 1040 0,-1 2 224 16,1-1 32-16,1-2 16 0,-1 4-432 0,0-2-96 16,0 2-16-16,0 0 0 0,1 2-16 0,0-2-16 0,-2 0 0 0,0 0 0 0,0 0-608 0,0 0-128 15,0 0-32-15,0 0 0 16,46 25-736-16,-46-25-160 0,0 0-32 0,42 20 0 16,-42-20-192-16,0 0 0 0,53 25 0 0,-53-25 0 15,0 0-128-15,53 31 128 0,-53-31 0 0,0 0 0 16,58 29-160-16,-58-29 160 0,46 22-128 0,-46-22 128 15,47 16 0-15,-47-16 0 0,53 19 0 0,-53-19 0 16,58 13 0-16,-58-13 0 0,61 13 0 0,-61-13-128 16,62 11 128-16,-62-11 224 0,60 10-48 0,-60-10-16 15,60 6 144-15,-60-6 16 0,54 7 16 0,-54-7 0 16,56 7-144-16,-56-7-16 0,56 6-16 0,-56-6 0 16,61 3 0-16,-61-3 0 0,67 3 0 0,-67-3 0 15,74 0-160-15,-74 0 192 0,73 0-192 0,-73 0 192 16,68 0-192-16,-68 0 192 0,62 0-192 0,-62 0 192 0,57 0-192 0,-57 0 160 15,0 0-160-15,74 0 160 0,-74 0-160 0,0 0 160 16,77 2-160-16,-77-2 160 0,57-2-160 0,-57 2 0 16,60-4 0-16,-60 4 128 0,61-8-128 0,-61 8 0 15,57-10 0-15,-57 10 0 0,53-15 0 0,-53 15 0 16,51-14 144-16,-51 14-144 0,0 0 176 0,65-22-48 16,-65 22 0-16,50-19 0 0,-50 19-128 0,52-19 160 15,-52 19-160-15,53-19 160 0,-53 19-160 0,51-16 0 16,-51 16 144-16,49-15-144 0,-49 15 0 0,47-13 128 0,-47 13-128 0,0 0 0 0,68-23 0 0,-68 23 0 31,0 0 0-31,61-22 0 0,-61 22 0 0,0 0 0 16,50-19 0-16,-50 19 0 0,0 0 0 0,0 0 144 0,56-21-144 15,-56 21 0-15,0 0 144 0,0 0-144 0,48-22 0 0,-48 22 144 16,0 0-144-16,0 0 0 0,46-17 0 16,-46 17 0-16,0 0 0 0,0 0 0 0,0 0 128 0,52-17-128 15,-52 17 0-15,0 0 0 0,0 0 0 0,0 0 0 16,0 0 0-16,0 0 0 0,0 0 0 0,0 0 0 15,0 0 0-15,0 0 0 0,0 0 0 0,0 0 0 16,0 0 0-16,0 0 0 0,0 0 0 0,0 0 0 16,0 0 128-16,0 0-128 0,0 0 128 0,-6-12-128 15,-6 10 0-15,1-4 0 0,-1 0 128 0,-2-1-128 16,2 0 0-16,-2-2 0 0,1 3 0 0,0-3 0 16,2 2 0-16,-1 1 0 0,0-4 0 0,-1 1 0 15,0-1 0-15,-1 2 0 0,2 0 0 0,-1-2 0 16,3 4-144-16,1 0 144 0,0 0 0 0,1 0 0 0,2 2 0 15,1-1-128-15,2 1 128 0,-1 1 0 0,1 0 0 0,1 2 0 16,-1 0 0-16,3-1 0 0,-1 2 0 0,1 0 0 16,0 0 0-16,0 0 0 0,1 0 0 0,1 0 0 15,0 2 0-15,1-1 0 0,-1 3 0 0,-2-4 0 16,0 0 0-16,0 0 0 0,0 0 0 0,0 0 0 16,35 29 0-16,-35-29 0 0,0 0 0 0,26 25 0 15,-26-25 0-15,0 0 0 0,0 0 0 0,37 31 0 0,-37-31 0 0,0 0 0 16,29 28 0-16,-29-28 0 0,0 0 0 0,0 0 0 15,30 30 0-15,-30-30 0 16,0 0 0-16,0 0 0 0,0 0 0 0,0 0 0 16,0 0 0-16,0 0 0 0,26 25 0 0,-26-25 0 15,0 0 0-15,0 0 0 0,0 0 0 0,0 0 0 16,0 0 0-16,0 0 0 0,0 0 0 0,0 0 0 0,0 0 0 0,0 0 0 16,0 0 0-16,0 0 0 0,0 0 0 0,0 0 0 15,0 0 0-15,0 0 0 0,0 0-160 0,0 0 160 31,0 0-560-31,0 0-16 0,3 8-16 0,-5-8 0 16,1 0-592-16,0 0-112 0,0 0-32 0,-2 2-15568 0</inkml:trace>
  <inkml:trace contextRef="#ctx0" brushRef="#br0" timeOffset="13349.79">24245 4593 911 0,'-2'0'0'0,"-1"0"0"0,3 0 0 0,0 0 0 15,0 0 1280-15,-1 0 160 0,-2 0 32 16,1 0 16-16,-2 0 128 0,1 2 32 16,0-2 0-16,1 0 0 0,2 1 48 0,0 2 16 15,0-3 0-15,1 2 0 0,1-1-144 0,0 2-32 16,1 1 0-16,0-1 0 0,-3-3 320 0,0 0 64 15,0 0 16-15,16 25 0 0,-11-16-704 0,-5-9-144 16,0 0-16-16,16 22-16 0,-16-22-608 0,0 0-128 16,28 32-32-16,-28-32 0 0,0 0-288 0,40 31 160 15,-40-31-160-15,0 0 128 0,52 26-128 0,-52-26 0 0,0 0 0 0,63 19 128 16,-63-19 64-16,0 0 16 0,63 9 0 0,-63-9 0 16,56 7 96-16,-56-7 16 15,59 6 0-15,-59-6 0 0,63 2-64 0,-63-2-16 0,61 0 0 0,-61 0 0 16,54-2 16-16,-54 2 0 0,53-4 0 0,-53 4 0 15,53-5-112-15,-53 5-16 0,0 0 0 0,67-4 0 16,-67 4-128-16,0 0 0 0,68-3 0 0,-68 3 128 16,52-3-128-16,-52 3 0 0,53-7 0 0,-53 7 0 15,52-6 0-15,-52 6 0 0,0 0 128 0,72-7-128 16,-72 7 0-16,0 0 128 0,68-6-128 0,-68 6 128 0,0 0-128 0,70-2 128 16,-70 2-128-16,0 0 128 0,67-4-128 0,-67 4 0 15,0 0 0-15,66-6 128 16,-66 6-128-16,50-6 0 0,-50 6 0 0,0 0 0 15,73-13 0-15,-73 13 0 0,0 0 0 0,68-12 0 16,-68 12 0-16,0 0 0 0,57-14 128 0,-57 14-128 0,0 0 0 16,57-16 0-16,-57 16 0 0,0 0 128 0,57-18-128 15,-57 18 128-15,0 0-128 0,54-21 128 0,-54 21-128 0,0 0 160 0,0 0-160 0,60-20 160 16,-60 20-32-16,0 0-128 16,0 0 192-16,57-20-64 0,-57 20-128 0,0 0 192 15,0 0-192-15,55-18 192 0,-55 18-192 0,0 0 0 16,0 0 144-16,58-16-144 0,-58 16 0 0,0 0 0 15,0 0 0-15,61-23 0 0,-61 23 0 0,0 0 0 16,0 0 0-16,59-24 128 0,-59 24-128 0,0 0 0 16,0 0 0-16,50-26 0 0,-50 26 0 0,0 0 0 15,0 0 0-15,42-21 128 0,-42 21-128 0,0 0 128 16,0 0-128-16,0 0 128 0,0 0-128 0,48-16 0 0,-48 16 128 0,0 0-128 16,0 0 0-16,0 0 0 0,0 0 0 15,0 0 0-15,56-4 0 0,-56 4 0 0,0 0 0 0,0 0 0 16,0 0 0-16,0 0 0 0,54-3 0 0,-54 3 0 15,0 0 0-15,0 0 0 0,0 0 0 0,0 0 0 16,50-13 0-16,-50 13 0 0,0 0 0 0,0 0 0 16,0 0 0-16,0 0 0 0,0 0 0 0,45-19 128 15,-45 19-128-15,0 0 0 0,0 0 0 0,0 0 0 16,0 0 0-16,0 0 128 0,0 0-128 0,0 0 0 16,0 0 0-16,0 0 144 0,37-25-144 0,-37 25 0 15,0 0 128-15,0 0-128 0,0 0 0 0,0 0 0 0,0 0 0 0,0 0 0 0,0 0 0 0,0 0 0 31,0 0 0-31,0 0 0 0,0 0 0 0,0 0 0 16,0 0 0-16,40-19 0 0,-40 19 0 0,0 0 0 0,0 0-256 0,0 0 32 16,0 0 16-16,0 0 0 15,0 0-240-15,0 0-32 0,0 0-16 0,0 0 0 16,0 0-48-16,0 0-16 0,0 0 0 0,0-5 0 16,-4 3-320-16,-1 2-64 0,2-2-16 0,-2-2 0 15,-2 2-944-15,3-2-192 0,-3 2-32 0,1-2-16 16,1 0-688-16,0 2-144 0,0-4-32 0,0 2 0 15,0-1 464-15,2 0 96 0,0 2 16 0,0-3 0 16,0 3 1552-16,1-2 320 0,0 1 64 0,0-2 16 0,-1 2 1008 0,1-2 208 16,-1 2 32-16,1 2 16 0,-1-2 1696 0,0-1 336 15,0 1 64-15,0 3 0 0,-1-1 64 0,0-1 0 16,0 2 0-16,1 1 0 0,-1 0-928 0,2 1-176 16,-2 2-48-16,1-1 0 0,1 2-944 0,-2 2-192 15,2 0-32-15,-2 0-16 0,2 4-144 0,-2 0-16 0,0 2-16 0,2 1 0 16,-1-1-192-16,2 2-48 0,0-2 0 0,1 4 0 15,0-3-192-15,1 3 128 0,0-1-128 0,3-2 0 16,0 2 0-16,1-1 0 0,0 0 0 0,-5-14 0 16,12 26 0-16,-12-26 0 0,11 20 0 0,-11-20 0 15,0 0 0-15,11 21 0 0,-11-21 0 0,0 0 0 16,0 0 0-16,0 0 0 0,0 0 0 0,0 0 0 16,0 0 0-16,0 0 0 0,0 0 0 0,6-18 0 15,-7 8 0-15,0 0-192 0,-2-2 192 0,0-1-160 16,0 1 160-16,-2-4 0 0,0 1 0 0,0-2 0 0,-1-1 0 0,0 1 0 15,0 1 0-15,-2-1 0 0,2 3 0 0,-1 2 0 16,1-1 0-16,-2 3 0 16,1 2 0-16,1 1 0 0,1 3 0 0,-2 1 0 15,4 3 0-15,-1 0 144 0,0 0-144 0,2 0 160 0,-1 4 0 0,2 2 0 16,0 0 0-16,1 0 0 0,0 0-160 0,1 4 0 16,0-1 0-16,3 3 128 0,-1-2-128 0,0 3 0 15,3 0 0-15,-1 2 0 0,2 1 0 0,0-2 0 16,0 2 0-16,-7-16 0 0,18 31 0 0,-18-31 0 15,17 32 0-15,-17-32 0 0,19 27 0 0,-19-27 0 16,13 22 0-16,-13-22 0 0,0 0 0 0,0 0 0 16,19 26 0-16,-19-26 0 0,0 0 0 0,0 0 0 15,0 0 0-15,0 0 0 0,0 0 0 0,0 0 0 0,0 0 0 0,0 0 0 16,0 0-256-16,0 0 32 0,26-28 0 0,-26 19 0 16,-2 2 224-16,0-6-192 0,0 1 192 0,-2-1-192 15,0 0 192-15,0-3 0 0,-2-2 0 0,1 1 0 16,2-1 0-16,-2 2 0 0,1 0 0 0,1 1 0 15,1 3 0-15,-1 0 0 0,2 4 0 0,1 2 0 16,-1-1 0-16,1 4 0 0,0 0 0 0,0 2 0 16,1 1 0-16,-1 0 208 0,0 1-64 0,0 2-16 15,1-2 16-15,-1 4 0 0,2-1 0 0,-1-1 0 16,0 2-144-16,0 1 160 0,1-1-160 0,-1 2 160 16,-1-7-160-16,5 14 0 0,-4-7 0 0,-1-7 0 15,5 16 0-15,-5-16 0 0,5 13 128 0,-5-13-128 16,5 15 0-16,-5-15 0 0,5 16 0 0,-5-16 0 15,4 13 0-15,-3-7 0 0,0 0 0 0,-1-2 0 16,0 2 0-16,-1-4 0 0,1 2 0 0,-1 0 0 16,-1-1 0-16,1 0 0 0,-1 1 0 0,0-2 0 15,0 1 0-15,1-3 0 0,-2 1 0 0,2 1 0 0,0-2 0 0,-1 0 0 16,1 0 0-16,1 0 0 0,-1 0 0 0,1 0 0 16,0-2 0-16,0 1 0 0,1-2 0 0,-1 1 0 15,1 0 0-15,1-3 0 0,-1 0 0 0,0-1 0 16,-1 6-144-16,4-15 144 0,-2 8 0 0,1-5 0 15,-1 2 0-15,1-3 0 0,-2 1 0 0,2 0 0 16,-3-1 0-16,1 3 0 0,-1 2 0 0,0 0 0 16,0 2 0-16,0 2 0 0,0 2 0 0,-1-1 0 15,1 3 0-15,0 3 0 0,0-3 0 0,0 4 0 16,0-1 0-16,0 4 0 0,0-1 0 0,1 0 0 16,0 3 0-16,0-2 0 0,0 2 0 0,1 1 0 15,-1 2 0-15,0-3 0 0,2 2 0 0,-2 0 0 16,0-1 0-16,2 2 0 0,-1 0-128 0,1 2 128 15,0-2 0-15,0 1 0 0,-3-13-144 0,6 20 144 0,-6-20 0 0,4 14-144 16,-3-7 144-16,0-4 0 0,-1 0 0 0,0-3-128 16,0 0 128-16,0 0-192 0,0-3 192 0,0 0-192 15,0-4-48-15,-1-2-16 0,1 0 0 0,-1-4 0 16,-1 4 64-16,0-4 16 0,-1-2 0 0,0 2 0 16,-1-3 176-16,0 0 144 0,1 0-16 0,-2 1-128 15,0-1 240-15,1 3-64 0,0 1-16 0,1 2 0 16,0 1-32-16,1 4-128 0,0-1 192 0,1 4-64 15,0-1 32-15,1 2 0 0,0 1 0 0,-1 1 0 16,1 2 80-16,0 0 16 0,1 2 0 0,-1 0 0 16,1 0-256-16,0 3 144 0,2 0-144 0,-1 0 128 15,1 3-128-15,1-1 0 0,-1 0 0 0,-3-10 0 0,10 24 0 0,-10-24 0 16,10 20 0-16,-10-20 0 0,11 21 0 0,-11-21 0 16,14 23 0-16,-14-23 0 0,0 0 0 0,0 0 0 15,23 28 0-15,-23-28 0 0,0 0 0 0,0 0-144 16,0 0 144-16,0 0 0 0,0 0-272 0,0 0 48 15,0 0 16-15,0 0 0 0,0 0 16 0,0 0 0 16,0 0 0-16,0 0 0 0,15-31 192 0,-19 21 0 16,1 0 0-16,-1-2 0 0,-1 0 0 0,0-1 0 15,0 1 176-15,0-1-48 0,1 2-128 0,1 0 176 16,0 1-176-16,0 0 192 0,1 2-192 0,1 0 0 16,-1 2 0-16,0 0 128 0,1 2-128 0,0 2 0 15,-2-1 144-15,2 2-144 0,1-1 192 0,-1 2-16 16,1 0-16-16,0 0 0 0,0 2-160 0,0-2 192 0,0 0-192 0,0 4 192 15,1-2-192-15,-1-1 0 0,0-1 0 16,4 10 128-16,-4-10-128 0,4 13 0 0,-2-5 0 0,-1 0 0 16,2 3 0-16,-1-1 128 0,1 0-128 0,0 0 0 15,1 1 0-15,0-1 0 0,-2 0 0 0,-2-10 0 16,8 18 0-16,-6-12 0 0,-2-6 0 0,5 16 0 16,-4-9 0-16,1-4 0 0,-2 1 0 0,-2 1 0 15,1-4-256-15,-1 2-16 0,-1-2-16 0,1 0 0 16,-2 3-544-1,-1-4-128-15,1 1 0 0,-1 1-16736 0</inkml:trace>
  <inkml:trace contextRef="#ctx0" brushRef="#br0" timeOffset="21815.61">2498 5192 12895 0,'0'0'1152'0,"0"0"-928"0,1 0-224 0,-1 0 0 16,0-2 1872-16,0 4 336 0,0-2 64 0,0 2 16 16,-1 1 1264-16,1 6 256 0,-1 0 48 0,-2 0 16 15,1 4-1840-15,0-1-368 0,0 5-80 0,-2 5-16 16,2 0-912-16,-3 0-176 0,0-2-32 0,0 5-16 15,-1 3-80-15,0 3-16 0,1 1 0 0,0 0 0 16,1 3-160-16,0-3-48 0,2 5 0 0,-2-5 0 16,3-1-128-16,0-2 0 0,-1-1 0 0,1-3 0 15,1-5 0-15,0-4 0 0,1-4 0 0,-1-3 0 16,2-3-160-16,-1-5-16 0,1-1 0 0,1-4 0 16,-3 4-640-16,0 0-128 0,12-38-16 0,-12 38-17296 15</inkml:trace>
  <inkml:trace contextRef="#ctx0" brushRef="#br0" timeOffset="22068.73">2460 5196 23951 0,'-2'0'1056'0,"1"0"224"0,1 0-1024 0,-1 0-256 16,1 0 0-16,0 0 0 0,0 0 2288 0,0 0 400 15,1 0 64-15,0 1 32 0,3 2-624 0,1-1-128 16,1-1-32-16,2 4 0 0,-8-5-1200 0,0 0-240 15,29 13-48-15,-29-13-16 0,26 11-224 0,-26-11-32 16,0 0-16-16,42 11 0 0,-42-11-224 0,0 0 144 16,46 6-144-16,-46-6 128 0,0 0-128 0,0 0 0 15,62-2 0-15,-62 2 0 0,0 0 0 0,0 0 0 0,0 0 0 0,50 0 0 16,-50 0-256-16,0 0 0 0,0 0 16 0,0 0-12624 16,0 0-2512-16</inkml:trace>
  <inkml:trace contextRef="#ctx0" brushRef="#br0" timeOffset="22316.64">2366 5553 12895 0,'1'0'1152'16,"1"3"-928"-16,1-3-224 0,-1 0 0 0,1 0 2528 0,2 1 464 15,2 2 80-15,-7-3 32 0,0 0 464 0,52 6 80 16,-52-6 32-16,0 0 0 0,64 3-2080 0,-64-3-432 16,0 0-80-16,60-3 0 0,-60 3-736 0,0 0-144 15,0 0-16-15,58-10-16 0,-58 10-176 0,0 0 0 16,0 0 0-16,0 0 0 0,0 0 0 0,55-9-192 16,-47 9 64-16,-2 0-18336 15</inkml:trace>
  <inkml:trace contextRef="#ctx0" brushRef="#br0" timeOffset="22947.95">2749 5869 16575 0,'-1'-2'1472'0,"1"2"-1168"16,0 0-304-16,0 0 0 0,0 0 2080 0,0-1 352 15,-2 1 80-15,2-2 16 0,-1 1 384 0,1-2 80 16,0 1 16-16,1 0 0 0,1 0-1600 0,-2-1-320 15,1 2-64-15,0 1-16 0,2 0-576 0,-2 0-112 16,1 0-32-16,1 4 0 0,-1 0-48 0,2 1-16 16,0 2 0-16,-2 2 0 0,1-3-96 0,0 1-128 15,0 3 176-15,0 1-176 0,1 3 0 0,0-2 0 16,0-3 0-16,-2 1 0 0,3 0 0 0,0-2 0 0,0 0 0 0,0-2 0 16,1 0 0-16,1-2 0 0,0-2 0 0,-1 1 0 15,1-3 0-15,-1-3 0 0,-6 3 0 0,0 0 0 16,0 0 0-16,0 0 0 0,0 0 0 15,49-44 0-15,-49 44 0 0,0 0 0 0,0 0 0 0,0 0 0 16,40-50 0-16,-40 50 0 0,0 0 0 0,0 0 0 16,0 0 0-16,0 0 0 0,0 0 0 0,29-42 0 15,-29 42 0-15,0 0 0 0,0 0 0 0,0 0 0 16,0 0 0-16,0 0 0 0,0 0 0 0,14-38 0 16,-14 35-320-16,-3 0 48 0,1 3 0 0,-2 0-12048 15,0 0-2400-15</inkml:trace>
  <inkml:trace contextRef="#ctx0" brushRef="#br0" timeOffset="23150.13">2865 5978 9215 0,'0'3'816'0,"0"0"-656"16,1-1-160-16,-1-1 0 0,0 2 2816 0,0-1 544 16,2 5 96-16,-1 0 32 0,0 5 176 0,2 3 48 15,-1 1 0-15,-1 0 0 0,3 0-1856 0,-3 0-352 16,2-1-80-16,-1-1-16 0,1-2-960 0,-2 1-192 15,1-1-32-15,0-2-16 0,-1 2-208 0,0-2 0 16,-1-1 0-16,-1 1 0 0,0-3 0 0,-2 2-128 16,-1-2 128-16,2 2-160 15,-2-3-1040-15,0 0-208 0,2-2-32 0,0-2-15152 0</inkml:trace>
  <inkml:trace contextRef="#ctx0" brushRef="#br0" timeOffset="23585.44">3430 5440 8287 0,'-2'-4'368'0,"-2"1"80"0,2 0-448 0,-1 0 0 16,1 3 0-16,-1-2 0 0,1 2 2560 0,-2-1 448 16,-3 1 64-16,-3-4 32 0,-3 3 288 0,1-1 48 15,-2 5 16-15,2-2 0 0,0 2-1648 0,0 0-320 16,3 0-64-16,-1 3-16 0,0 0-656 0,0 2-144 15,1 1-32-15,1 3 0 0,-1 1-64 0,1 2-32 16,1 1 0-16,1 4 0 0,1 1-160 0,1 1-48 16,3-2 0-16,0 2 0 0,1 3-80 0,2 0-32 15,1 1 0-15,0-2 0 0,2-1-160 0,3-1 0 16,-1 0 0-16,2-2 0 0,1-2 0 0,0 1 0 16,2 0 0-16,-2-3 0 0,0-4 0 0,0-2 0 0,1 0-176 0,-1-2 176 31,1-4-832-31,0 0-64 0,-11-4-32 0,0 0-16832 0</inkml:trace>
  <inkml:trace contextRef="#ctx0" brushRef="#br0" timeOffset="24082.68">3592 5626 11967 0,'0'0'1072'16,"1"0"-864"-16,1 0-208 0,-2 0 0 15,0 0 2080-15,1 3 368 0,0-3 80 0,0 1 16 0,2 2 800 0,-1-1 176 16,1 2 16-16,-1 2 16 16,1-2-1824-16,-2-2-384 0,1 4-64 0,0-2 0 0,-1 2-720 15,1-2-144-15,0 2-32 0,-1-2 0 0,0 1-224 0,0-2-160 16,1 0 192-16,0 1-192 0,1-2 0 0,-2-1 0 16,1 2 0-16,-1-6 0 0,1 3-128 15,-1-1 128-15,-1-1 0 0,0-1-144 16,0-1-464-16,0 1-96 0,-1-3 0 0,-2 3-16 15,1-3 144-15,-2 2 16 0,0 0 16 0,-1-1 0 0,-1 2 400 0,1 0 144 16,-2 2 0-16,-1-1-144 0,1 2 144 0,-2 0 0 16,-1 0 160-16,1 0-160 0,0 0 384 0,-1 2-32 15,1-1 0-15,-1 4 0 0,2 1 128 0,0 1 32 16,1 0 0-16,0 2 0 0,0 1-96 0,1 2-16 16,2 0 0-16,1 2 0 0,2-2-128 0,-1 1-16 15,2-1-16-15,2 2 0 0,1 0-96 0,0-4-16 0,0 3 0 0,2-3 0 16,2 2 0-16,0-2-128 0,0 2 192 0,3-4-64 15,0 0-128-15,3-1 192 0,-1-4-192 0,-12-3 192 16,0 0-192-16,43 4 0 0,-43-4 144 0,0 0-144 16,0 0 0-16,60-10 128 0,-60 10-128 0,0 0 0 15,47-17 0-15,-47 17 0 0,0 0 0 0,0 0 0 16,50-27 0-16,-50 27 0 0,0 0 0 0,0 0 0 16,0 0 0-16,0 0-160 0,44-41 160 0,-44 41-208 15,0 0-944-15,0 0-176 0</inkml:trace>
  <inkml:trace contextRef="#ctx0" brushRef="#br0" timeOffset="24448.5">3816 5488 19343 0,'2'6'848'0,"1"-3"192"0,-1-1-832 0,1 2-208 16,-1-4 0-16,1 1 0 0,-2 1 2432 0,3 1 448 16,3-2 96-16,1 5 16 0,3 3-336 0,1-2-64 0,2 4-16 0,1 2 0 0,-1 0-1600 15,1 0-320-15,0 0-64 0,-1 2-16 16,-3-2-304-16,-1-1-64 16,1 4-16-16,0 0 0 0,-1-2-64 0,-1 3 0 0,-2-1-128 0,-2 1 192 15,-1 2-32-15,-4 3-16 16,0 3 0-16,-2 3 0 0,-1-2 64 0,-2-1 16 15,-1-3 0-15,-1-3 0 0,1 3-16 0,-3-3 0 0,1 1 0 0,-1-2 0 16,1-2-80-16,-1-1-128 0,0-1 176 0,-1 0-176 16,0-2 0-16,1-1 0 0,-3 1 0 0,3-5 0 15,0 0 0-15,3-5-192 0,-1-2 16 0,3 0 16 16,0-2-304-16,1-2-64 16,1-1-16-16,1 0 0 0,1-4-624 0,1 1-128 0,0 0-32 0,0 0-16192 15</inkml:trace>
  <inkml:trace contextRef="#ctx0" brushRef="#br0" timeOffset="25049.69">4287 5663 9215 0,'1'0'816'0,"-1"-2"-656"16,2 2-160-16,-1 0 0 0,0 0 1808 0,2 0 336 16,-1 0 64-16,3 0 16 0,1 0 1360 0,-6 0 288 15,0 0 48-15,0 0 16 0,0 0-1200 0,53 6-240 16,-53-6-64-16,0 0 0 0,40 6-1472 0,-40-6-320 15,0 0-48-15,0 0-16 0,47 7-336 0,-47-7-80 16,0 0-16-16,0 0 0 0,0 0-144 0,0 0 0 16,48-3 0-16,-48 3 0 0,0 0 0 0,0 0 0 15,0 0 0-15,0 0 0 0,0 0-640 0,0 0 0 0,0 0 0 0,0 0-17632 16</inkml:trace>
  <inkml:trace contextRef="#ctx0" brushRef="#br0" timeOffset="25267.98">4275 5803 4607 0,'1'0'400'0,"0"0"-400"0,0 0 0 0,1 0 0 16,-1 0 2912-16,1 0 496 0,3 0 112 0,-5 0 0 15,0 0 832-15,0 0 144 0,50-4 48 0,-50 4 0 16,0 0-2160-16,51-6-416 0,-51 6-96 0,0 0-16 15,51-2-1248-15,-51 2-256 0,0 0-48 0,46 0-16 16,-46 0-288-16,0 0 0 0,0 0 128 0,47 4-128 16,-47-4 0-16,0 0 0 0,0 0 0 0,39 8-12320 15,-39-8-2400-15</inkml:trace>
  <inkml:trace contextRef="#ctx0" brushRef="#br0" timeOffset="25881.78">5036 5933 23951 0,'-3'0'1056'0,"0"-2"224"0,1 2-1024 0,1-2-256 0,1 2 0 0,-2 0 0 16,2 0 2256-16,-1-2 400 0,0-2 80 0,0 0 16 16,-2-4-640-16,2-5-128 0,1 13-32 0,0 0 0 0,2-44-1248 0,-2 44-256 15,5-47-64-15,-5 47 0 0,8-53-128 0,-8 53-16 16,15-79-16-16,-8 33 0 16,-7 46-32-16,11-66 0 0,-6 25 0 0,-4 6 0 15,-1 1-48-15,-1 5-16 0,-1 0 0 0,-3 1 0 16,-3-1-128-16,1 4 160 0,-1 3-160 0,0 6 160 15,0 1-160-15,1 4 0 0,1 3 144 0,0-1-144 16,-1 1 0-16,2 5 0 0,2-3 0 0,0 3 0 16,2 1 0-16,0 0 0 0,2 2 0 0,0 0 128 0,2 0-128 0,0 0 0 15,1 0 128-15,-4 0-128 0,0 0 0 0,0 0 144 16,36 10-144-16,-22-2 0 0,-14-8 128 0,29 15-128 16,-14-7 0-16,2 2 0 0,1 0 0 15,-1 0 0-15,2 2 0 0,-3-3 0 0,-3 1 0 0,0 2 0 16,0 1 0-16,0-2 0 0,-3 0 0 0,-2-1 0 15,1 2 0-15,-2-2 0 0,-1 0 0 0,-2-2 0 16,1-1 0-16,-2-1 0 0,-1-1 0 0,0 1-224 16,-2-1 32-16,0-1 16 0,-1-1-48 0,0 1-16 15,-3 1 0-15,-1-1 0 0,-1-2 240 0,-2 2 0 0,-2-2 0 0,-3 2 0 0,0 2 0 16,-2-2 0 0,0 0 0-16,0 1 0 0,2 1 0 0,-2-2 0 15,0 2 0-15,-1 0 0 0,1 0 0 0,1 1 0 16,4 0 0-16,2 1 0 0,2-2 0 0,2-2-144 15,1 0 144-15,2 1 0 0,1-4-272 0,3 2 16 0,0-3 16 0,-3 0 0 32,0 0-1088-32,0 0-208 0</inkml:trace>
  <inkml:trace contextRef="#ctx0" brushRef="#br0" timeOffset="26683.67">5715 5295 15663 0,'2'-1'1392'0,"-1"1"-1120"0,-1 0-272 0,0-3 0 15,-1 3 1904-15,1 0 320 0,-2 0 64 0,1-3 16 0,-3 0 800 0,1-1 160 16,-2-4 48-16,-1 1 0 16,-2 0-1904-16,-1 1-384 0,1-4-80 0,-3 4-16 15,0-3-416-15,-1-1-64 0,0 4-32 0,-3-4 0 16,2 2-240-16,-3 0-48 0,1 3-128 0,0 4 192 15,3-2-192-15,2 3 0 0,2 0 128 0,1 0-128 16,1 3 160-16,-1 1-16 0,2-1 0 0,2 4 0 16,-1-1 64-16,2 0 16 0,-2 3 0 0,3 2 0 15,-1 1-32-15,1 0-16 0,2 1 0 0,1 2 0 16,1 1-176-16,1 0 0 0,1 2 144 0,0-2-144 16,0 0 0-16,1 7 0 0,1 1 0 0,1 5 0 0,1-1 0 0,-2 1 128 15,-1 0-128-15,0 2 0 0,1-2 0 0,-4-1 144 16,1-3-144-16,-3 1 0 0,-1-1 192 0,0-2-192 15,-1-1 192-15,-2-1-192 0,1-1 176 0,-2-1-176 16,1 1 160-16,0 1-160 0,-1-3 0 0,-1-1 128 16,2 1-128-16,-2-2 0 0,1-3 0 0,-1 2 0 15,0-1 0-15,0-2 0 0,2-2 0 0,-1 1 0 16,0-3 0-16,2 0 0 0,-1 0 0 0,1-2 0 16,-1 0 0-16,3 0 0 0,-1-3 0 0,1 3 0 15,1-2 0-15,-1-1 0 0,3 4 0 0,-1-5 0 16,2 2 0-16,0-2 0 0,-1 2 0 0,3-2 0 15,-6-2 0-15,0 0 0 0,0 0 0 0,44 4 0 16,-44-4 0-16,0 0 0 0,48-4 0 0,-48 4 0 0,0 0 0 0,52-2 0 16,-52 2 0-16,0 0 0 0,59-4 0 15,-59 4 0-15,0 0 0 0,53 0 0 0,-53 0 0 0,0 0 0 32,49 6-448-32,-49-6 0 0,0 0 16 0,48 7-18768 0</inkml:trace>
  <inkml:trace contextRef="#ctx0" brushRef="#br0" timeOffset="27215.2">6118 5317 7359 0,'-2'0'656'0,"0"0"-528"16,0-1-128-16,1 1 0 0,0 0 2464 0,0 0 464 15,-3-3 80-15,-2 3 32 0,-2 0 656 0,2 0 128 16,2 0 16-16,1 3 16 0,1-2-1312 0,1 4-272 15,2 1-48-15,2 4-16 0,-1 3-1328 0,2-4-272 16,0 4-48-16,-1 0-16 0,2 2-96 0,0 1-32 16,0 3 0-16,2 1 0 0,0-2-160 0,-1 1-16 0,-1-3-16 0,1 0 0 15,3 0-224-15,0 3 0 16,-1 0 0-16,2-3 0 0,1-1 0 0,0-2 0 0,2-3 0 0,-1-4 0 16,-1 0 0-16,-11-6 0 0,0 0 0 0,0 0 0 15,51 1 0-15,-51-1-128 0,0 0 128 0,61-26 0 16,-61 26 0-16,0 0 0 0,55-36 0 0,-55 36 0 15,0 0 0-15,55-45 0 0,-55 45 0 0,0 0 0 16,42-42 0-16,-42 42 176 0,0 0-176 0,32-39 160 16,-32 39-160-16,0 0 192 0,0 0-192 0,0 0 192 15,32-44-192-15,-32 44 0 0,0 0 0 0,0 0 128 16,0 0-128-16,0 0 0 0,0 0 0 0,0 0 0 0,10-37 0 0,-13 34-192 16,-2 3 64-16,-1 0 128 15,0 0-896-15,-3 3-64 0,1 0-16 0,-3 3-17872 16</inkml:trace>
  <inkml:trace contextRef="#ctx0" brushRef="#br0" timeOffset="27465.47">6283 5594 3679 0,'-1'4'320'0,"-1"-2"-320"15,2 0 0-15,0 0 0 0,-1-2 3168 0,1 3 560 16,0 0 112-16,0 5 32 0,-1 3 16 0,2 1 0 15,0 4 0-15,2 0 0 0,1 3-1616 0,-1 1-320 16,2 2-64-16,-1-2-16 0,2 3-912 0,-2-1-192 16,1 1-48-16,0-1 0 0,0-3-400 0,-3-2-96 0,-1-1-16 0,2 1 0 15,-2-1-208-15,0-2 176 0,1 1-176 0,-1-3 160 16,-1 2-160-16,0-2 0 0,-1 0 0 0,-1 1 0 16,0 0 0-16,1 0-144 0,-3-1 144 0,-1-2 0 31,1 0-832-31,-1-1-64 0,0-3-16 0,2 0 0 15,0-2-1696-15,2-4-336 0</inkml:trace>
  <inkml:trace contextRef="#ctx0" brushRef="#br0" timeOffset="28182.76">6949 5566 9215 0,'2'0'816'16,"-1"0"-656"-16,0 0-160 0,0 0 0 0,1 0 1648 0,0 0 288 0,2 0 64 0,1 1 16 16,-5-1 928-16,0 0 192 0,0 0 48 0,0 0 0 15,0 0-432-15,0 0-96 0,0 0-16 0,0 0 0 16,0 0-1168-16,0 0-256 0,23 12-32 0,-26-7-16 16,-2-1-496-16,-2 0-96 0,2-2-32 0,-1 2 0 15,-1-2-176-15,-2 2-48 0,-1-1 0 0,-1 0 0 16,-1 0-176-16,-3 0-144 0,-1 1 192 0,1 0-192 15,1 1 0-15,0-1 0 0,-2-2 0 0,-2 4 0 16,3-2 0-16,3 0 0 0,1-1 0 0,0 2 0 0,0-1 0 16,2 2 0-16,2-2 0 0,0 2 0 0,2-3 0 0,0 3 0 15,3-3 0-15,1 4 0 0,1-4 0 0,1 1 0 16,1 1 0-16,2-1 0 0,1-1 128 0,3 2-128 16,0 0 0-16,-8-5 0 0,26 11 0 0,-26-11 0 15,0 0 0-15,46 14 0 0,-46-14 0 0,37 9 0 16,-37-9 0-16,40 7 0 0,-40-7 128 0,40 9-128 15,-40-9 0-15,40 7 0 0,-40-7 0 0,0 0 0 16,48 15 0-16,-48-15 0 0,0 0 0 0,32 10 0 16,-32-10 0-16,0 0 0 0,21 12 0 0,-16-9 0 15,-1 0 0-15,-2 1 0 0,0-1 0 0,-1-1 0 0,-1-1 0 0,0-1 0 32,-3 3-752-32,1-6-96 0,-3 3-32 0,-1-1-18320 0</inkml:trace>
  <inkml:trace contextRef="#ctx0" brushRef="#br0" timeOffset="28466.13">6708 5913 11807 0,'0'0'256'0,"0"0"48"0,2 0 16 0,-2-2 16 16,1 2-336-16,0 0 0 0,-1 0 0 0,0 0 0 15,0 0 4144-15,0 0 752 0,0 0 160 0,0 0 16 0,51-4-1920 16,-51 4-384-16,0 0-80 0,0 0 0 0,60-2-1584 0,-60 2-304 16,0 0-64-16,53 0-16 0,-53 0-224 0,0 0-48 15,55 2-16-15,-55-2 0 0,0 0-272 0,48 6-160 16,-48-6 192-16,0 0-192 0,36 14 0 0,-36-14 0 16,0 0 0-16,26 12 0 0,-19-6 0 0,-2-2 0 15,0-1 0-15,-1 0 0 16,1 0-544-16,-1 0-64 0,1 1-16 0,-2-1-18336 15</inkml:trace>
  <inkml:trace contextRef="#ctx0" brushRef="#br0" timeOffset="29430.85">7605 5709 2751 0,'1'-4'256'0,"-1"2"-256"0,0-2 0 0,1 3 0 16,-1 1 1920-16,0-2 320 0,1 2 80 0,-1 0 16 16,2-3 1456-16,-2 2 304 0,0-2 48 0,0 3 16 15,0 0-1184-15,1 0-224 0,-1 0-64 0,0 0 0 16,1 3-1248-16,0-2-256 0,2 4-48 0,-2-1-16 16,2-1-560-16,-2 1-112 0,1 1-32 0,0 1 0 15,0-1-224-15,1 4-32 0,-2-3-16 0,0 3 0 16,1-4-144-16,1 1 0 0,-2-1 0 0,2-1 128 15,-1-1-128-15,-1 0 0 0,2-3 0 0,-2 0 0 16,0 0 0-16,-1-3 0 0,2 0-128 0,-1-1 128 16,-1-2-384-16,0-4 0 0,0 4 0 0,-3-3 0 15,2 0-32-15,-3 2-16 0,-1-3 0 0,-1 0 0 0,-1 1 432 0,-3 0-160 16,0-1 160-16,-1 1 0 0,-1 0 0 16,0 3 0-16,3 1 0 0,-4 0 0 0,0 2 144 0,-2 0-16 15,1 2 0-15,1 1 0 0,-1 0 64 0,0 1 16 16,3 4 0-16,-1-4 0 0,2 4 64 15,-1 0 16-15,2 4 0 0,0-3 0 0,2 3-48 0,1-2-16 16,0 5 0-16,1-2 0 0,0 5-48 0,2-1-16 16,0 2 0-16,1 0 0 0,1-1-160 0,1 1 160 15,0-1-160-15,0 1 160 0,3 0-16 0,0 0 0 16,1 2 0-16,0-4 0 0,-1 1-16 0,2 1-128 16,2 2 192-16,1 0-64 0,1 0-128 0,2 1 0 0,0-4 0 0,2-2 0 15,0 0 0-15,2-3 0 0,-15-10 128 0,30 14-128 16,-30-14 0-16,0 0 0 0,59 10 0 0,-59-10 0 15,49 0 128-15,-49 0-128 0,0 0 128 0,65-10-128 16,-65 10 0-16,0 0 128 0,53-11-128 0,-53 11 0 16,0 0 0-16,0 0 0 0,52-16 128 0,-52 16-128 15,0 0 0-15,0 0 0 0,0 0 0 0,0 0 0 16,53-23-320-16,-53 23-32 0,0 0-16 0,0 0-12496 16,0 0-2512-16</inkml:trace>
  <inkml:trace contextRef="#ctx0" brushRef="#br0" timeOffset="30149.39">7928 5247 3679 0,'-5'0'320'0,"2"0"-320"15,2 0 0-15,0 0 0 0,2 0 2928 0,-1-3 512 16,1 3 96-16,2-1 32 0,-3 1 368 0,0 0 80 0,0 0 16 0,0 0 0 16,0 0-1456-16,63-11-272 0,-63 11-64 15,0 0-16-15,58-4-1312 0,-58 4-256 0,0 0-48 0,64 0-16 16,-64 0-304-16,0 0-64 0,62 3-16 0,-62-3 0 15,0 0-208-15,54 6 144 0,-54-6-144 0,0 0 128 16,0 0-128-16,53 12 0 0,-53-12 0 0,0 0 0 16,29 14 0-16,-23-8 0 0,0-2 0 0,-1 2 0 0,0 0 0 0,-2 3 0 15,-1-3 0-15,-1 4 0 0,-1 0 0 0,0 2 0 16,0-2 0-16,-2 2 0 16,1 2 0-16,-2 1 0 0,-1 3 0 0,1 1 0 15,0 1 0-15,0 4 0 0,-1 2 0 0,-2 5 0 16,3 4 0-16,-2-2 128 0,3 4-128 0,-2-2 0 15,0-4 224-15,1-1-32 0,0 0-16 0,-1-1 0 0,1 1 32 16,2-3 16-16,-1-5 0 0,2-3 0 0,2-2-80 16,-1 0-16-16,1-6 0 0,1 4 0 15,0-2-128-15,1-4 0 0,1 4 144 0,0-3-144 0,0 0 0 0,0-2 0 16,-1 2 0-16,-1-1 0 0,1-2 0 0,0 2 0 16,-1-3 0-16,1 1 0 0,-1 0 0 0,-1-2 0 15,-1 2 0-15,1-3 0 0,-1 1 0 0,0-2 0 16,0 1 0-16,-1 1 0 0,2-1 0 0,-2-3 0 15,0 1 0-15,0 1 128 0,0-3-128 0,0 1 0 16,0 2 128-16,0-3-128 0,0 2 128 0,0-2-128 16,0 1 128-16,0-1-128 0,0 3 0 0,0-1 144 15,-3 0-144-15,1 0 0 0,-1-1 192 0,-1 1-192 16,1 1 192-16,-3-3-192 0,-1 4 272 0,1-4-48 16,-1 0-16-16,-2 0 0 0,0-3 0 0,1 2 0 0,-1-1 0 0,-1-1 0 15,-2-2-80-15,-2 3 0 16,-1-4-128-16,2 2 192 0,0 1-192 0,1 0 144 0,-2-1-144 0,1 4 128 15,2-2-128-15,-2 4 0 0,2-2 0 0,0 1 0 16,0 3 0-16,1 1 0 0,0 1 0 0,2 0 0 16,-1-1 0-16,1 1-256 0,0-1 64 0,0 2-20752 15</inkml:trace>
  <inkml:trace contextRef="#ctx0" brushRef="#br0" timeOffset="35430.68">8859 5657 13823 0,'-2'0'1216'0,"1"0"-960"15,0 0-256-15,0-2 0 0,1 2 1936 0,0 0 352 16,0 0 64-16,-2 0 16 0,1-3 736 0,0 2 160 16,1 1 16-16,1-2 16 0,2 2-1456 0,0-4-304 15,2 1-48-15,-5 3-16 0,0 0-752 0,0 0-144 16,0 0-48-16,0 0 0 0,55-13-208 0,-55 13-32 16,0 0-16-16,0 0 0 0,0 0-96 0,49 0-32 15,-49 0 0-15,0 0 0 0,0 0-144 0,52 1 0 16,-52-1 0-16,0 0 0 0,0 0 0 0,0 0 0 15,55 3 0-15,-55-3 0 0,0 0 0 0,0 0 0 16,0 0 0-16,0 0 0 0,0 0 0 0,54-13 0 16,-50 13 0-16,-1-2 0 0,0 0-384 0,-2 2 64 15,-1 0 0-15,0 0 0 16,0 0-352-16,-2 0-64 0,0 0-16 0,0 2 0 0,-3 3-976 0,-1-4-208 0,-2 4-48 16,1-1-13312-16</inkml:trace>
  <inkml:trace contextRef="#ctx0" brushRef="#br0" timeOffset="35847.06">8820 5788 2751 0,'-1'3'256'0,"0"-3"-256"0,1 0 0 0,0 0 0 0,0 2 2160 0,0-2 384 15,0 0 80-15,0 0 0 0,0 0 352 0,1-2 64 16,2 2 16-16,0-3 0 0,-3 3-592 0,0 0-112 16,0 0-32-16,0 0 0 0,0 0-528 0,0 0-128 15,61-17 0-15,-61 17-16 0,0 0-560 0,0 0-96 16,0 0-32-16,56-6 0 0,-56 6-480 0,0 0-96 15,0 0-32-15,0 0 0 0,46 10-144 0,-46-10-16 16,0 0-16-16,0 0 0 0,0 0-176 0,36 10 160 16,-36-10-160-16,0 0 160 0,0 0-160 0,0 0 0 0,0 0 0 0,0 0 0 15,52 0 0-15,-52 0 0 0,0 0 0 0,0 0 0 16,0 0 0-16,0 0 0 16,0 0 0-16,0 0 0 0,0 0-400 0,52-8 32 0,-49 9 16 15,-2 2 0 1,0-3-1264-16,-1 2-256 0,0 2-48 0,-1 0-14720 0</inkml:trace>
  <inkml:trace contextRef="#ctx0" brushRef="#br0" timeOffset="44663.36">9707 5393 911 0,'-1'-2'0'16,"-1"1"0"-16,2 0 0 0,0 1 0 0,0 0 1664 0,0-3 256 15,-1 3 64-15,1 0 0 0,0 0 656 0,0-1 144 16,0 1 32-16,-1 0 0 0,1 0 0 0,0 1 16 15,0 2 0-15,0 1 0 0,0-1-656 0,0 2-128 16,0 3-16-16,0 0-16 0,0 5-720 0,0-1-144 16,-1 2-16-16,1 1-16 0,-1 1-592 0,1 1-112 15,-3 1-32-15,1 5 0 0,-1 1-192 0,-1 2-64 16,2 2 0-16,-2 0 0 0,2-2-128 0,-2 5 0 16,0-1 144-16,-1 3-144 0,2-1 0 0,-1-1 0 15,1-2 0-15,1-3 0 0,1-4 0 0,0 0 0 0,1-2 0 0,-2-3 0 16,4-7 0-16,-2 0 0 0,1-1 0 0,1-3 0 0,-2-3 0 0,1-1 0 15,1-2 0-15,-1 0 0 16,1-2 0-16,0-1 0 0,0 0 0 0,-1-5 0 16,2 0 0-16,-2-4 0 0,2-1 0 0,-1-6 176 15,0-2-176-15,2-4 128 0,-1 1-128 0,0-4 128 16,2-5-128-16,0-1 160 0,1 0-160 0,1-4 160 16,0 0-160-16,-2 0 0 0,0 3 144 0,-1 4-144 15,-1 5 0-15,0 2 0 0,1-5 0 0,-3 1 128 16,0 5-128-16,-1 4 0 0,-1 0 0 0,-2 1 0 15,0 1 0-15,-1 5 0 0,0 0 0 0,2-1 0 16,-1 3 176-16,1 3-48 0,-1 2 0 0,2 4 0 16,1-2 80-16,-1 0 16 0,1 3 0 0,0 0 0 15,1 0-32-15,0 0 0 0,2 3 0 0,2 0 0 16,0-2-192-16,1 2 144 0,-6-3-144 0,0 0 128 0,0 0-128 0,44 18 0 16,-44-18 0-16,31 14 0 0,-31-14 0 0,31 16 0 15,-31-16 0-15,34 15 0 0,-34-15 0 0,34 18 0 0,-34-18 0 0,31 20 0 16,-31-20 0-16,24 16 0 15,-24-16 0-15,23 21 0 0,-12-10 0 0,-2 0 0 16,-2 0 0-16,-1 1 0 0,-2-2 0 0,0 2 0 16,-3-5 0-16,0 2 0 0,-1-2 0 0,-1 0 0 15,-1-1 0-15,-2 0 0 0,-1-1 0 0,-1 0 0 16,-2 0 0-16,-3 1 0 0,0-2 0 0,-2 2 0 16,-2-4 0-16,-1 3 0 0,-2 0 0 0,1 1 0 15,0 2 0-15,-3 0 0 0,0-1 0 0,-1 0 0 16,-1 2 0-16,2-3 0 0,0 0 0 0,4 0 0 15,4-5 0-15,3 2 0 0,3-1 0 0,1-2 0 16,3 0 0-16,0-2 0 0,4 2-128 0,0 0 128 0,2-4 0 0,-4 4 0 16,0 0 0-16,0 0-176 0,0 0 176 15,0 0-128 1,62-28-480-16,-62 28-96 0,0 0 0 0,63-27-18304 0</inkml:trace>
  <inkml:trace contextRef="#ctx0" brushRef="#br0" timeOffset="45347.37">10560 5281 7887 0,'-7'-2'160'0,"3"1"32"0,0 1 16 0,-1-3 48 0,2 3-256 0,1-2 0 16,0 2 0-16,-2-2 0 0,-2 0 3232 0,-1-2 608 16,-2-2 112-16,0 1 16 0,1 0-784 0,0 3-176 15,0-2-16-15,0 2-16 0,2-2-1024 0,-3 1-208 16,2 3-32-16,-3-2-16 0,1 2-768 0,-2 0-160 16,1 2-16-16,-1-2-16 0,0 0-240 0,0 3-48 15,0-3-16-15,1 1 0 0,1-1-176 0,1 0-16 16,1 3-16-16,1-3 0 0,1 0-224 0,2 0 176 15,-1 0-176-15,1 0 160 0,1 0-160 0,1 0 0 16,-1 2 0-16,2 2 0 0,2-2 0 0,-1 3 0 16,0 1 0-16,2 3 0 0,-1-3 0 0,1 4 0 0,0 2 0 0,1 4 0 15,1 1 0-15,-1-1 0 0,-1 0 0 0,1 5 0 16,0 1 0-16,0 3 0 0,-2 1 0 0,2 0 0 0,-2-2 0 0,1 5 0 16,-1 3 0-16,-1 3 0 0,1-4 0 0,-2-3 0 15,1 0 0-15,-2-3 0 16,1 1 0-16,0-4 0 0,0-2 0 0,-2 1 0 15,0-1 0-15,-2-1 0 0,0-1 0 0,-2 1 0 16,1 3 0-16,-2-4 0 0,2 5 0 0,-2-6 0 16,2 2 0-16,-2-3 0 0,2-2 0 0,1 0 0 15,0-2 0-15,1-3 0 0,1-3 0 0,1 0 0 16,-1 1 0-16,0-4 0 0,1 1 0 0,-1 0 0 16,1-2 0-16,0 2 0 0,1-2 0 0,0 1 0 0,0-3 0 0,0 0 0 15,0 1 0-15,0 2 0 0,0-3 0 0,1 0 0 16,-1 0 0-16,3 2 0 0,-2-2 0 0,3 0 0 15,-2 0 0-15,2 0 0 0,0 0 0 0,-1 1 0 16,-3-1 0-16,0 0 0 0,0 0 0 0,0 0 0 16,48 4 0-16,-48-4 0 0,0 0 0 0,47 6 0 15,-47-6 0-15,0 0 0 0,55 9 0 0,-55-9 0 16,0 0 0-16,56 7 0 0,-56-7 0 0,0 0 0 16,48 9 0-16,-48-9 0 0,0 0 0 0,0 0 0 15,49 12 0-15,-49-12 0 16,0 0-480-16,0 0-32 0,0 0 0 0,0 0-18624 0</inkml:trace>
  <inkml:trace contextRef="#ctx0" brushRef="#br0" timeOffset="47065.54">16483 4312 6447 0,'-1'0'576'0,"0"0"-576"0,1 0 0 0,0 0 0 16,-1 0 1024-16,1-1 80 0,-2 1 32 0,0 0 0 15,-1 0 528-15,0 0 128 0,0 0 0 0,1 0 16 16,-1-3-144-16,3 3-48 0,0 0 0 0,0 0 0 15,1 0-720-15,2 0-128 0,-1 0-48 0,-2 0 0 16,0 0 256-16,0 0 48 0,0 0 16 0,0 0 0 16,0 0-336-16,0 0-80 0,57 9-16 0,-57-9 0 15,0 0-416-15,0 0-192 0,58 3 160 0,-58-3-160 16,0 0 0-16,57 4 0 0,-57-4 0 0,0 0-160 16,63 4 160-16,-63-4 0 0,0 0-144 0,61 2 144 15,-61-2 0-15,0 0 0 0,59 0 0 0,-59 0 0 16,0 0-160-16,55 0 160 0,-55 0 0 0,0 0-144 15,0 0 144-15,63 7 0 0,-63-7 0 0,0 0 0 0,0 0 0 0,57 9 0 16,-57-9 0-16,0 0 0 0,52 9 0 0,-52-9 0 16,0 0 0-16,64 6 0 0,-64-6 0 0,0 0 0 15,74 0 0-15,-74 0 0 0,0 0 0 0,72-6 0 16,-72 6 0-16,0 0-128 0,68-16 128 0,-68 16 0 16,0 0 0-16,63-12 0 0,-63 12 0 0,0 0 176 15,53-13-176-15,-53 13 192 0,0 0 128 0,0 0 16 16,56-3 16-16,-56 3 0 0,0 0-96 0,0 0 0 15,0 0-16-15,50 7 0 0,-50-7-48 0,0 0-16 16,0 0 0-16,0 0 0 0,60 9-176 0,-60-9 0 16,0 0 0-16,0 0 0 0,65 1 0 0,-65-1 0 0,0 0 0 0,0 0 0 15,67 0 0-15,-67 0 0 16,0 0 128-16,0 0-128 0,53 2 128 0,-53-2-128 0,0 0 192 16,0 0-64-16,0 0 256 0,55 0 32 0,-55 0 16 0,0 0 0 15,0 0-96-15,0 0-16 0,52 4 0 0,-52-4 0 16,0 0-320-16,0 0 144 0,0 0-144 0,0 0 0 15,59 3 0-15,-59-3 0 0,0 0 0 0,0 0 0 16,0 0 0-16,0 0 0 0,58 8 0 0,-58-8 0 16,0 0 0-16,0 0 0 0,0 0 0 0,0 0 0 15,46 11 0-15,-46-11 0 0,0 0 0 0,0 0 0 16,0 0 0-16,0 0 0 0,0 0-128 0,0 0 128 16,0 0-144-16,0 0 16 0,0 0 0 0,0 0-10816 15,0 0-2144-15</inkml:trace>
  <inkml:trace contextRef="#ctx0" brushRef="#br0" timeOffset="48114.4">10686 5937 11055 0,'-1'2'976'0,"1"-2"-784"16,0 0-192-16,-1 0 0 0,1 0 1680 0,0 0 304 15,-1 3 48-15,-1-3 16 0,1 1 928 0,0 1 192 16,0-4 32-16,1 4 16 0,0-2-960 0,1 0-192 15,1 0-32-15,-2 0-16 0,0 0-800 0,0 0-144 16,0 0-48-16,0 0 0 0,46-34-512 0,-46 34-96 16,0 0-32-16,42-51 0 0,-42 51-64 0,36-44 0 15,-36 44-16-15,43-54 0 0,-43 54-80 0,44-50-16 16,-44 50 0-16,47-61 0 0,-47 61-64 0,44-51-16 16,-44 51 0-16,0 0 0 0,40-44-128 0,-40 44 0 0,0 0 0 0,0 0 0 15,0 0 0-15,0 0 0 0,0 0 0 16,0 0 0-16,0 0 0 0,0 0 0 0,0 0 0 0,0 0 0 31,0 0-896-31,-4-31-48 0,-4 31-16 0,1-3-17840 0</inkml:trace>
  <inkml:trace contextRef="#ctx0" brushRef="#br0" timeOffset="48400.36">10648 5446 7359 0,'-1'0'656'16,"1"1"-528"-16,1 0-128 0,0 3 0 16,0-4 2480-16,2 4 464 0,-1-1 80 0,3 6 32 0,3 1 912 0,2 5 192 15,1 1 48-15,0 0 0 0,2 2-1824 0,2 2-352 16,0 1-80-16,1 5-16 0,0 0-1216 0,-1 3-240 16,1-1-48-16,-2 1-16 0,-1-1-192 0,1-1-32 15,-3-1-16-15,0-4 0 0,0 1-176 0,1-4 0 16,-5 3 144-16,2-6-144 0,-2 2 0 0,-2-6 0 0,1 1 0 0,-2-3 0 0,1 0 0 0,-1-2 0 31,-1-3 0-31,1 1 0 0,-2-1-128 0,1-5 0 16,-2 0 0-16,0-2 0 15,-1 2-512-15,0 0-112 0,0 0-16 0,5-32-17216 0</inkml:trace>
  <inkml:trace contextRef="#ctx0" brushRef="#br0" timeOffset="49016.62">11274 5383 15663 0,'0'0'688'0,"0"-3"144"16,0 2-656-16,0 1-176 0,0 0 0 0,-2 0 0 0,2 0 2800 0,0 0 528 15,0-2 96-15,0-1 32 0,2 2-320 0,-1 1-64 16,0-3-16-16,0 3 0 0,1-2-2016 0,0 2-400 16,-2 0-64-16,0 0-32 0,0 0-80 0,0 0-16 15,0 0 0-15,0 0 0 0,0 0-240 0,0 0-48 16,48-14-16-16,-48 14 0 0,0 0-144 0,0 0 0 15,0 0 144-15,0 0-144 0,0 0 0 0,0 0 0 16,39 4 0-16,-37 0 0 0,2 1 0 0,-2-2 0 16,1 1 0-16,-2 2 0 0,0 0 0 0,-1 3 0 15,0-3 0-15,-1 2 0 0,1 0 0 0,-2 2 0 16,-1-1 0-16,1-2-128 0,-1 2-128 0,-1 1-32 16,1-1 0-16,-2-3 0 0,0 4-96 0,0-4 0 15,-1 0-16-15,-1-1 0 0,1 1 32 0,-2 0 16 16,0-1 0-16,-2 1 0 0,3-2 352 0,-2 0-144 0,-1 0 144 0,-1 0 0 15,1 0 0-15,0-1 0 0,3-3 0 16,0 3 0-16,0-3 0 0,4 0 0 0,0 0 0 0,2-2 0 16,0 1 0-16,2 1 176 0,-1 0-48 0,0 0-128 15,0 0 256-15,0 0-64 0,0 0-16 0,0 0 0 16,0 0 0-16,47-31 0 0,-47 31 0 0,0 0 0 16,0 0-16-16,0 0 0 0,48-9 0 0,-48 9 0 15,0 0-32-15,0 0 0 0,40 6 0 0,-40-6 0 16,0 0-128-16,23 11 0 0,-23-11 144 0,14 10-144 15,-8-6 0-15,-1 2 0 0,-1-2 0 0,-1 1 0 16,0-1 0-16,-1-1 0 0,1 0-192 0,-2-2-18496 16</inkml:trace>
  <inkml:trace contextRef="#ctx0" brushRef="#br0" timeOffset="51362.77">11913 5613 10127 0,'1'0'896'0,"-1"0"-704"16,0 1-192-16,0-1 0 0,0 0 2192 0,1 0 416 16,-1-1 80-16,0 1 0 0,2 0 1072 0,-4 0 208 15,2 0 32-15,-2 0 16 0,-1 0-1872 0,0 0-368 16,-1-3-80-16,-2 3-16 0,0 0-992 0,-2-2-208 15,0 4-32-15,-1-2-16 0,-1 0-96 0,-1 0-16 16,-1 3 0-16,-1-2 0 0,2 1-112 0,-3 2-16 0,2-1-16 16,-2 0 0-16,3 0-176 0,-1-3 160 0,1 4-160 0,0-4 160 15,1 2-160-15,0-2 0 0,3 4 0 16,-1-4 128-16,3 2-128 0,-1-2 0 0,1 4 144 16,-1-4-144-16,2 4 0 0,0-2 0 0,2-1 0 0,1 2 128 15,-1-1-128-15,1-1 144 0,2 4-144 0,1-3 160 16,0 3-160-16,1-4 128 0,0 3-128 0,2 1 128 15,-1-2-128-15,1 0 0 0,1 3 0 0,-6-6 0 16,0 0 0-16,26 20 0 0,-26-20 128 0,21 12-128 16,-21-12 128-16,0 0-128 0,35 20 192 0,-35-20-64 15,0 0-128-15,34 15 128 0,-34-15-128 0,0 0 128 16,33 13-128-16,-33-13 0 0,0 0 0 0,0 0 0 16,34 15 0-16,-34-15 0 0,0 0 0 0,0 0 0 0,0 0 0 15,0 0 0-15,0 0 0 0,37 12 0 0,-33-12 0 16,-3 0 0-16,2-2-160 0,-3 0 160 15,1 0-960-15,-1 0-112 0,0-4-16 0,-1 2-17968 16</inkml:trace>
  <inkml:trace contextRef="#ctx0" brushRef="#br0" timeOffset="51697.23">11585 5832 10015 0,'-1'2'208'0,"0"-2"48"0,1 0 16 0,0 0 32 0,0 0-304 0,1 1 0 0,0-1 0 0,0 3 0 16,-1-3 3904-16,0 0 736 0,0 0 144 0,0 0 16 15,0 0-1360-15,40 12-288 0,-40-12-48 0,0 0-16 16,0 0-1744-16,46 10-336 0,-46-10-80 0,0 0-16 15,0 0-368-15,52 9-80 0,-52-9-16 0,0 0 0 16,0 0-160-16,49 7-32 0,-49-7-16 0,0 0 0 16,0 0-112-16,41 9 0 0,-41-9-128 0,0 0 192 15,0 0-192-15,0 0 0 0,0 0 0 0,40 10 0 16,-40-10 0-16,0 0 0 0,0 0 0 0,0 0 0 16,0 0 0-16,0 0-240 0,0 0 48 0,0 0 16 15,0 0-1120-15,0 0-240 0</inkml:trace>
  <inkml:trace contextRef="#ctx0" brushRef="#br0" timeOffset="52413.99">12485 5673 5519 0,'-3'-2'496'0,"0"1"-496"0,2 1 0 0,0-3 0 16,0 3 1792-16,1 0 272 0,-2 0 48 0,1 0 16 15,0 0 1728-15,-3 0 352 0,2 3 64 0,-2-2 16 16,1 1-1264-16,0 2-240 0,0 0-48 0,2 1-16 16,-1 1-1552-16,0 0-304 0,2-1-64 0,-1 1-16 15,2 3-448-15,-1-3-80 0,3 4-32 0,-2-1 0 16,2-3-224-16,-1 4 176 0,2-3-176 0,1 2 160 16,-2-3-160-16,2 0 0 0,0 0 0 0,-1 0 0 15,0-2 0-15,-2-1 0 0,-1 0-128 0,1-3 128 0,0 0-192 0,-2 0 48 16,0 0 0-16,-1-3 0 15,1 0-304-15,-1-3-48 0,-1 2-16 0,1-2 0 16,-3-3 32-16,1 2 0 0,-1-2 0 0,-2-1 0 0,0 2 352 0,-2 0 128 16,0-3 0-16,0 4-144 0,1 1 144 0,-1-1 128 15,0 1-128-15,-2 0 176 0,-1 0 112 0,1 2 32 16,0 1 0-16,1 0 0 0,1 1-112 0,-2 0-16 16,1 4 0-16,0 0 0 0,3-2 64 0,-1 4 0 15,-1 1 0-15,1 1 0 0,1 1-32 0,0 2 0 16,-1 1 0-16,2-1 0 0,-1 2-48 0,1 0-16 15,0 2 0-15,0 0 0 0,2 3-32 0,-1-4 0 16,2 4 0-16,-1-3 0 0,3 0 32 0,-1 0 0 16,2-1 0-16,0-2 0 0,2 1-160 0,0-1 192 15,1 0-192-15,2-2 192 0,2 2-192 0,-1 0 0 0,2-1 0 16,0-2 128-16,0 2-128 0,3 1 0 0,-12-10 0 0,25 18 0 16,-25-18 912-16,29 16 112 0,-29-16 0 0,30 13 16 31,-30-13-1632-31,0 0-336 0,43 12-64 0,-43-12-16 0,0 0 816 0,46 4 192 0,-46-4 0 0,0 0 0 15,0 0 0-15,60-9 0 0,-60 9 0 0,0 0 0 16,0 0 0-16,0 0 0 0,56-16 0 0,-56 16 0 16,0 0 0-16,0 0-144 0,0 0 144 0,0 0-128 31,43-31-448-31,-43 31-96 0,0 0-16 0,0 0-11856 0,0 0-2384 0</inkml:trace>
  <inkml:trace contextRef="#ctx0" brushRef="#br0" timeOffset="53379.83">12806 5317 11055 0,'-4'-1'480'0,"3"1"112"0,-2 0-464 0,2 0-128 0,0-3 0 0,1 3 0 15,0 0 2224-15,-1 0 416 0,-1 0 96 0,1-2 16 16,0 1 704-16,1 1 160 0,-1 0 32 0,2 1 0 16,0 1-1584-16,0 1-304 0,3 1-64 0,0-2-16 15,1 4-944-15,1 2-192 0,-6-8-32 0,0 0-16 16,26 21-128-16,-26-21-32 0,21 13 0 0,-21-13 0 16,0 0-176-16,38 19-32 0,-38-19-128 0,0 0 192 15,37 18-192-15,-37-18 0 0,0 0 0 0,40 18 0 16,-40-18 0-16,0 0 0 0,33 15 0 0,-33-15 0 15,0 0 0-15,0 0 0 0,32 12 0 0,-32-12 0 0,0 0 0 0,0 0 0 16,0 0 0-16,0 0 0 0,0 0 0 0,35 14 0 16,-35-14 0-16,0 0 0 0,0 0 0 0,0 0 0 15,0 0 0-15,0 0 0 0,0 0 0 0,0 0 0 16,0 0 0-16,25 16 0 0,-25-16 0 0,3 5 0 16,-1-2 0-16,-1 0 0 0,-1 3 0 0,0-1 0 15,-1 4 0-15,-1-1 0 0,1-2 0 0,0 4 0 16,-1 3 0-16,-2 3 0 0,0 2 0 0,0 2 0 15,1 2 0-15,0 1 0 0,1-2 0 0,-1 5 0 16,2-2 0-16,-1 5 0 0,-1-1 0 0,1 4-128 16,-1-2 128-16,1 0 0 0,-1-3 0 0,1 4 0 0,-1 0 0 0,1 1 0 15,1 3 0-15,-1-1 0 16,2-3 0-16,-1-4 0 0,1 0 0 0,0-1 0 0,0-1 0 16,1-5 0-16,1-3 0 0,-2-1 0 0,1-2 0 0,0-2 0 15,0 1 0-15,1-1 0 0,-2-2 0 0,0 0 0 16,0-2 0-16,-2 2 0 0,2-3 0 0,0-1 0 15,-1 0 0-15,1-2 0 0,0-1 128 0,-1 0-128 16,1 1 128-16,-1-2 0 0,1 2-128 0,0-4 192 16,0 2-192-16,0-1 128 0,0 2-128 0,0-3 0 15,0 2 0-15,0 0 128 0,-2 0-128 0,2-2 0 16,0 3 0-16,0-2 0 0,-1 1 0 0,1 1 0 16,0-3 0-16,0 3 0 0,0-1 0 0,-1-2 0 15,2 2 0-15,-2-2 0 0,1 0 0 0,0 0 0 16,0 0 128-16,-1 0-128 0,-1 0 0 0,1-2 0 15,0 0 240-15,-2 0-48 0,1 1-16 0,-1-2 0 16,-1 1-176-16,0 1 192 0,-1-4-192 0,-1 3 192 0,0-3-192 16,-3 2 160-16,0-1-160 0,1 0 160 0,-1 2-160 0,-1-2 128 15,-1 2-128-15,1-1 128 0,1 3-128 0,-1-1 0 16,-1 1 0-16,-1 1 128 0,1 2-128 0,0-1 0 16,1-2 0-16,0 1 0 0,2 2 0 0,1-3 0 15,1 0 0-15,2 0 0 0,0 0 0 0,1 0 0 16,0 0 0-16,1-3 0 0,-1 2 0 0,2-4 0 15,0 1 0-15,0 1 0 16,2-3-528-16,-1-1-96 0,0 7-16 0,0 0-19120 0</inkml:trace>
  <inkml:trace contextRef="#ctx0" brushRef="#br0" timeOffset="78227.25">12594 5190 5519 0,'-1'2'496'0,"0"-2"-496"0,0 0 0 0,1 0 0 15,1-2 1456-15,-1 2 192 0,1-4 32 0,0 2 16 16,2-5 160-16,-3 7 16 0,0 0 16 0,27-42 0 16,-27 42 144-16,31-37 16 0,-31 37 16 0,37-44 0 15,-37 44-336-15,43-39-64 0,-43 39 0 0,69-47-16 16,-69 47-112-16,80-44-32 0,-80 44 0 0,91-38 0 15,-91 38-512-15,102-35-96 0,-47 18-32 0,-2-1 0 16,-53 18-496-16,99-27-112 0,-99 27 0 0,89-17-16 0,-89 17-240 16,74-15 0-16,-74 15 128 0,75-14-128 0,-75 14 0 0,68-8 0 15,-68 8 0-15,59-4 0 0,-59 4 0 0,0 0 0 16,58 0 0-16,-58 0 0 0,0 0 0 0,0 0 0 16,42 12-128-16,-37-8 128 0,-1 2 0 0,-3-2-192 15,-1 2 192-15,-2 0-160 16,-2 1-528-16,-3-1-96 0,-2 0-32 0,-2 0-16496 0</inkml:trace>
  <inkml:trace contextRef="#ctx0" brushRef="#br0" timeOffset="78577.5">12786 5161 6735 0,'-7'-2'128'0,"3"1"48"0,1 1 0 0,1 0 32 0,1 0-208 0,1-3 0 0,-2 3 0 0,2 0 0 15,-1-2 2736-15,0 0 496 0,1 2 96 0,0-2 32 16,2 0-192-16,3-2-32 0,0 1-16 0,-5 3 0 0,0 0-752 0,0 0-160 0,0 0-32 0,72-22 0 31,-72 22-1008-31,0 0-208 0,88-26-32 0,-88 26-16 0,73-20-400 0,-73 20-64 16,70-22-32-16,-70 22 0 15,82-25-192-15,-82 25-32 0,93-31-16 0,-93 31 0 16,91-24-176-16,-91 24 0 0,83-20 0 0,-83 20 128 16,70-10-128-16,-70 10 0 0,65-6 0 0,-65 6 0 0,60 2 0 0,-60-2 0 15,52 7 0-15,-52-7 0 0,0 0 0 0,61 9 0 16,-61-9 0-16,0 0 0 0,49 10 0 0,-49-10-192 16,0 0 64-16,0 0 128 15,0 0-656-15,57 6-16 0,-57-6 0 0,0 0-11664 16,0 0-2320-16</inkml:trace>
  <inkml:trace contextRef="#ctx0" brushRef="#br0" timeOffset="79027.61">13749 4501 20271 0,'-5'0'896'0,"3"3"192"0,1-3-880 0,1 0-208 0,0 0 0 0,1 0 0 15,0 1 2256-15,2 1 416 0,0 1 80 0,2-2 0 16,-5-1 160-16,0 0 32 0,0 0 0 0,37 21 0 16,-37-21-1920-16,0 0-384 0,36 20-80 0,-36-20-16 15,0 0-272-15,45 27-48 0,-45-27-16 0,37 23 0 16,-37-23-208-16,37 25 144 0,-37-25-144 0,36 22 128 16,-36-22-128-16,36 20 0 0,-36-20 0 0,0 0 0 15,51 25 0-15,-51-25 0 0,0 0 0 0,44 21 0 16,-44-21 0-16,0 0 0 0,32 22 0 0,-26-12 0 15,0 0 0-15,-1-1 0 0,-1 1 0 0,-3-1 0 16,-1 1 0-16,-1 3 0 0,0-3 0 0,-1 1 0 16,0-1 0-16,0 0 0 0,-2-2 0 0,0 2 0 0,-1 2 0 0,0-2 0 15,-1 0 0-15,0-1 0 16,0 1 0-16,-1 0 0 0,0-2 0 0,-2 2 0 0,2 3 0 0,-4-2 0 16,0 4 0-16,-3-3 128 0,-1 2 32 0,-2 0 0 15,-3 5 0-15,-2-2 0 0,0 2 0 0,-1-1 0 16,1-2 0-16,4-1 0 0,3-5-32 0,5-2 0 15,2-2 0-15,2-4 0 0,5 1-128 0,0-3 0 16,1-3 0-16,1 1 0 0,2 0-144 0,-3 2-16 16,0 0 0-16,0 0 0 15,27-34-736-15,-27 34-160 0</inkml:trace>
  <inkml:trace contextRef="#ctx0" brushRef="#br0" timeOffset="80327.8">14827 4769 5519 0,'2'-2'496'0,"-2"1"-496"0,1-2 0 0,-1 3 0 16,0-2 1664-16,0 0 256 0,1 2 32 0,-1 0 16 16,0 0 1488-16,0 0 288 0,0 0 64 0,0 0 16 15,0 0-1104-15,0 0-224 0,0 0-32 0,0 0-16 16,0 0-1024-16,0 0-208 0,0 0-32 0,0 0-16 16,0 0-496-16,0 0-96 0,0 0-32 0,0 0 0 15,0 0-144-15,0 0-16 0,0 0-16 0,32 17 0 16,-30-11-160-16,-1 0-16 0,0 0-16 0,0 0 0 15,1 2-176-15,0-2 0 0,-1-4 0 0,2 2 0 16,-2 0 0-16,0-2 0 0,-1 1 0 0,1-3 0 16,-1 0-224-16,2 0 80 0,-2-3 16 0,0 0 0 15,-2 0-176-15,1-3-16 0,0 0-16 0,-3-2 0 16,1 0 336-16,-2-1-176 0,-2-1 176 0,0 3-128 0,-2-2 128 0,1 3 0 16,-1-2 0-16,-1 3 0 0,-1 2 0 0,0-3 0 15,0 2 0-15,-2-2 128 0,1 3-128 0,1 3 144 16,-1 3-144-16,0-2 160 0,1 1-32 0,-1 1 0 15,2 1 0-15,-1-1 0 0,2 2 64 0,-2 3 16 16,1 0 0-16,0 2 0 0,0-1-16 0,2 4-16 16,-1 0 0-16,3-1 0 0,0 4 0 0,0 0 0 15,1 0 0-15,2-1 0 0,1-5 0 0,-1 3 0 16,3 3 0-16,1 2 0 0,2-2-48 0,1 0-128 16,1-3 192-16,2 0-64 0,3 2-128 0,1-3 0 15,4 2 0-15,-15-14 0 0,25 21 0 0,-25-21 0 16,0 0 0-16,44 17 0 0,-44-17 0 0,50 15 0 15,-50-15 0-15,50 8 0 0,-50-8 0 0,0 0 0 0,62 8 0 0,-62-8 0 16,0 0 128-16,61 7-128 0,-61-7 128 0,0 0-128 16,47 2 0-16,-47-2 0 0,0 0 128 0,0 0-128 15,48-6 0-15,-48 6 0 0,0 0 0 0,0 0 0 16,0 0 0-16,0 0-144 0,0 0 144 0,51-25-208 31,-51 25-640-31,0 0-128 0,0 0-32 0,0 0-18064 0</inkml:trace>
  <inkml:trace contextRef="#ctx0" brushRef="#br0" timeOffset="81860.69">15478 4725 4143 0,'-6'-6'368'16,"2"-1"-368"-16,0 4 0 0,2 0 0 0,-1 3 0 0,2-2 0 16,1 2 1664-16,-1-1 352 0,-2 1 80 0,0-3 16 15,0-1 1440-15,0 4 288 0,0-2 64 0,1 2 64 16,0 0-464-16,1 0-96 0,0 0-16 0,0 0 0 16,1 0-1648-16,1 2-336 0,0 0-64 0,2 0 32 15,-1 2-800-15,3 1-144 0,0-2-48 0,0 1 0 0,-5-4 0 0,0 0-16 16,26 19 0-16,-26-19 0 15,20 13-208-15,-20-13-32 0,19 15-128 0,-19-15 240 0,24 16-240 0,-24-16 0 16,27 19 0-16,-27-19 0 0,27 18 0 0,-27-18-192 16,26 16 192-16,-26-16 0 0,0 0-176 0,32 17 176 15,-32-17-128-15,0 0 128 0,25 16-144 0,-25-16 144 16,0 0-160-16,0 0 160 0,0 0 0 0,13 12-128 16,-12-10 128-16,-2 0 0 0,-1 0 0 0,0 1 0 15,-2 0 0-15,-1-1 0 0,-1 0 0 0,-3 1 0 16,2 0 0-16,-2 0 0 0,-1-2 0 0,0 1 0 15,-1-2 0-15,0 0 0 0,-1 3 192 0,1-3-192 16,0 1 192-16,-2-1-192 0,2 3 144 0,-1-3-144 16,1 0 0-16,-2 0 144 0,1 0-144 0,2 1 0 15,0-1 0-15,1 1 0 0,2 0 0 0,1 2 0 0,1-2 0 0,0 1 0 16,1-2 0-16,2 3 0 0,-1-2 0 0,2 2 0 16,0-1 0-16,1-2 0 0,0 1 0 0,1-1 0 15,0 0-208-15,1 3 16 0,-2-3 16 0,0 0 0 31,0 0-608-31,0 0-128 0,0 0-32 0,0 0-18112 0</inkml:trace>
  <inkml:trace contextRef="#ctx0" brushRef="#br0" timeOffset="82161.72">15431 5082 14735 0,'1'0'640'0,"-1"0"160"0,1-2-640 0,-1 2-160 16,0 0 0-16,0-1 0 0,2 1 3008 0,-1 0 576 15,-1 0 128-15,0 0 0 0,0 0-384 0,0 0-64 16,0 0-32-16,0 0 0 0,0 0-2080 0,53-15-400 16,-53 15-96-16,0 0-16 0,0 0-272 0,56-13-64 15,-56 13-16-15,0 0 0 0,49-10-144 0,-49 10-16 16,0 0-128-16,50-9 192 0,-50 9-192 0,0 0 0 15,48-13 0-15,-48 13 0 0,0 0 0 0,0 0 0 16,0 0 0-16,51-12 0 0,-51 12 0 0,0 0 0 16,0 0-160-16,0 0 160 15,0 0-896-15,0 0-80 0,0 0-32 0,0 0-17216 0</inkml:trace>
  <inkml:trace contextRef="#ctx0" brushRef="#br0" timeOffset="82644.2">16109 4839 18431 0,'0'0'816'0,"0"0"160"0,0 0-784 0,-2 0-192 0,1 0 0 0,0 0 0 15,0 0 2752-15,-2 0 496 0,-2 0 96 0,-1 3 32 16,0 0-688-16,-2 1-144 0,1-2-32 0,1 2 0 0,1 2-1552 0,0-2-320 15,0 2-64-15,0 2-16 16,1-1-224-16,1 3-32 0,-1-1-16 0,0 4 0 0,3-1-16 0,-2-1 0 16,3 4 0-16,0-3 0 0,2 1-272 0,0-1 160 15,3 4-160-15,1-2 128 0,4 1-128 0,1-3 0 16,-11-12 0-16,29 16 0 0,-29-16 0 0,0 0 0 16,47 16 0-16,-47-16 0 0,46 1-128 0,-46-1 128 15,0 0 0-15,63-11 0 0,-63 11 0 0,0 0 0 16,0 0 0-16,63-24 0 0,-63 24-128 0,0 0 128 15,40-29 0-15,-40 29 0 0,0 0 0 0,0 0-144 16,33-43 144-16,-33 43 0 0,0 0 0 0,8-33-128 16,-8 33 128-16,0-25 0 0,-1 9 0 0,-3 3 0 15,-1 1 0-15,-1 0 0 0,-1-2 0 0,-2 3 0 0,-1 0 0 16,-2-2 0-16,-1 5 176 0,0-2-176 0,-2 4 192 0,0-3-192 16,2 5 256-16,-2 1-64 0,1-1-16 0,-1 4 0 15,0 0-32-15,-1 0 0 0,2 4 0 0,1-3 0 16,1 1-144-16,2 2 192 0,1 1-192 0,2-1 192 15,1-2-192-15,1 2 0 0,1 0 0 0,2-1 0 16,0 2 0-16,1-1 0 0,1-4-144 0,1 2 144 31,-1-2-960-31,0 0-96 0</inkml:trace>
  <inkml:trace contextRef="#ctx0" brushRef="#br0" timeOffset="104825.28">13592 5980 19343 0,'0'0'1728'0,"0"0"-1392"15,0 0-336-15,0 0 0 0,1 0 1056 0,-1-2 144 16,2 2 16-16,0-2 16 0,1 2 768 0,-3 0 160 16,0 0 16-16,0 0 16 0,0 0-176 0,0 0-32 15,0 0-16-15,0 0 0 0,49 10-944 0,-49-10-176 16,0 0-32-16,0 0-16 0,42 14-288 0,-42-14-64 15,0 0-16-15,0 0 0 0,47 12-176 0,-47-12-48 16,0 0 0-16,0 0 0 0,48 4-208 0,-48-4 0 0,0 0 0 0,0 0 0 16,0 0 0-16,47 5 0 15,-47-5 0-15,0 0 0 0,0 0 0 0,0 0 0 0,0 0 0 0,41 7 0 16,-36-4 0-16,-1-3-128 0,-1 2 128 0,-1-2-160 31,0 0-608-31,-1 0-112 0,1 0-16 0,-1-2-11472 0,-1 2-2288 0</inkml:trace>
  <inkml:trace contextRef="#ctx0" brushRef="#br0" timeOffset="105142.72">13580 6128 2751 0,'0'4'256'0,"0"-4"-256"16,1 0 0-16,-1 3 0 0,1-3 3344 0,-1 0 624 16,2 3 128-16,1 0 32 0,2 0 416 0,1 1 96 15,-6-4 16-15,0 0 0 0,0 0-2352 0,0 0-448 16,51 4-112-16,-51-4-16 0,0 0-1024 0,0 0-224 16,0 0-32-16,58-4-16 0,-58 4-128 0,0 0-32 15,0 0 0-15,55 3 0 0,-55-3-144 0,0 0-128 16,0 0 144-16,39 13-144 0,-31-8 0 0,-2 0 128 15,0 0-128-15,-1 1 0 0,0 0 0 0,1 1 0 16,0-4 0-16,0 0 0 0,-6-3 0 0,0 0-240 16,0 0 80-16,0 0-12624 15,0 0-2512-15</inkml:trace>
  <inkml:trace contextRef="#ctx0" brushRef="#br0" timeOffset="106476.55">14680 5984 9215 0,'0'-6'816'0,"0"-1"-656"0,2 4-160 0,-2 0 0 16,0 2 1680-16,1-4 304 0,-1-2 64 0,1-3 16 0,-1-3 688 0,1 1 144 31,-1 0 32-31,0 5 0 0,0 1-512 0,0 3-112 0,-1 3 0 0,1 0-16 16,-1 2-832-16,-2 2-176 0,2 2-16 0,0 1-16 15,-2 4-640-15,1 1-128 0,-1 2-32 0,1-1 0 16,1-1-128-16,-2-1-48 0,2 4 0 0,0 4 0 15,1 7-80-15,-1 0 0 0,-1 4-16 0,1-1 0 16,1 2-176-16,0-1 128 0,0 3-128 0,0-1 128 16,1 0-128-16,-1-1 0 0,2-2 0 0,-2-3 0 15,0-2 0-15,1-1 0 0,0-1 0 0,0-4 0 16,0-2 0-16,1-3 0 0,0-3 0 0,-1-2 0 16,2 2 0-16,-1-6 0 0,1 2 0 0,-2-6 0 15,0 3 0-15,1-3 0 0,-1 0 0 0,0-3 0 0,2-3 0 0,-2-3 0 16,1 2 0-16,-1-6 0 15,1-3 160-15,-1 0 0 0,-1-2 0 0,1-4 0 0,-1-4-160 0,0-3 192 0,0-2-192 0,0-1 192 16,-1-3-192-16,0 2 160 0,-2 3-160 0,1-1 160 16,1 3-160-16,-3 2 0 15,1 0 0-15,1 1 128 0,-1 7-128 0,2-4 0 16,-1-1 0-16,-1-3 0 0,2 3 0 0,-2 1 0 0,2 4 0 0,0 0 0 0,0 3 0 16,0 2 0-1,1 6 128-15,-2 1-128 0,2 2 0 0,0 2 0 16,0 2 144-16,0 0-144 0,2 0 144 0,-1 0-144 15,0 2 192-15,1-1-192 0,-2-1 208 0,0 0-64 16,0 0-16-16,26 18 0 0,-18-13-128 0,-8-5 0 16,22 15 0-16,-22-15 0 0,27 16 0 0,-27-16 0 0,30 18 0 15,-30-18 0-15,35 22 0 0,-19-12 0 0,-16-10 0 16,31 19 0-16,-31-19 0 0,26 18 0 0,-15-8 0 0,-1-2 0 16,-2 0 0-16,0 1 0 0,-2 1 0 0,-1 0 0 15,-1 0 0-15,-2-2 0 0,-1 0 0 0,0 0 0 16,-2-1 0-16,-1 0 0 0,-2-1 0 0,0 0 0 15,-1-1 0-15,-1-1 0 0,-2 2 0 0,-2-2 0 16,-3 2 0-16,0 0 0 0,-3 0 0 0,-2 1 0 16,-1-1 0-16,-1 0 0 0,2 0 0 0,1-1 0 15,1 1 0-15,-1-1 0 0,1 1 0 0,2 1 0 0,4-4 0 0,2 0 0 0,0 1 0 0,2-1 0 32,1 0 0-32,1-3 0 0,3 1 0 0,0 1 0 0,1-2-144 0,0 0 144 15,0 3 0-15,2-3 0 16,-1 1-592-16,3 2-16 0,-4-3 0 0,0 0-12512 15,0 0-2496-15</inkml:trace>
  <inkml:trace contextRef="#ctx0" brushRef="#br0" timeOffset="107574.93">15420 5898 7359 0,'0'0'656'0,"-1"0"-528"0,-1 0-128 0,2 0 0 15,0 0 1536-15,0 0 256 0,0 0 64 0,-1 0 16 16,0 0 1328-16,-2 0 256 0,0 0 48 0,-1 0 16 15,1 0-832-15,0-2-176 0,-1 1-16 0,-1-2-16 16,0 2-1152-16,-1-1-240 0,0-2-32 0,-2 1-16 16,1 0-480-16,-3-4-112 0,1 4 0 0,-3-2-16 15,1 1-192-15,-3 0-48 0,3-1 0 0,-2 2 0 16,-1 3-16-16,-1-4-16 0,0 4 0 0,2 0 0 16,0 0 32-16,1 0 0 0,2 4 0 0,0-2 0 15,2-1-16-15,0 2 0 0,1 1 0 0,2 1 0 16,0-2-48-16,1 3-128 0,0 1 192 0,3-1-64 0,0 0-128 15,1 1 160-15,1 0-160 0,0 2 160 0,3 4-160 0,0-1 0 16,1 7 0-16,1-1 0 0,-1-2 0 0,1 4 0 16,3 5 0-16,-1 1 0 0,0 5 0 0,-1-5 0 15,-1 0 0-15,-1-3 0 0,0 1 0 0,-1-2 0 16,0 3 0-16,-1-4 0 0,0 1 0 0,-1-2 0 16,1 0 0-16,-1-2 0 0,0 1 0 0,-2-3 0 15,1-1 0-15,-2-2 0 0,1 2 0 0,-2-1 0 16,1-2 0-16,0 0 0 0,0-2 0 0,-1 0 0 15,1 2 0-15,-1 1 0 0,-2-3 0 0,0 2 0 16,2-3 0-16,-2 1 0 0,-1 0 0 0,-1-2 0 16,1 2 0-16,-1-2 0 0,2-2 0 0,0 0 0 15,1-2 0-15,0 1 0 0,3-4 0 0,-1 1 0 16,0-2 0-16,1 0 0 0,1 0 0 0,0 0 128 0,0 0-128 0,2 0 0 16,1 0 0-16,-1 0 0 15,2 0 128-15,-5 0-128 0,0 0 0 0,0 0 0 0,0 0 144 0,0 0-144 16,0 0 176-16,53 6-48 0,-53-6 0 0,0 0 0 15,0 0 0-15,46 7-128 0,-46-7 192 0,0 0-64 16,47 8-128-16,-47-8 128 0,0 0-128 0,0 0 128 16,57 10-128-16,-57-10 0 0,0 0 0 0,0 0 128 15,0 0-128-15,48 6 0 0,-48-6 0 0,0 0 0 16,0 0 0-16,0 0 0 0,0 0 0 0,0 0 0 16,0 0-640-16,0 0 0 0,0 0 0 0,0 0 0 15,0 0-1312-15,0 0-272 0</inkml:trace>
  <inkml:trace contextRef="#ctx0" brushRef="#br0" timeOffset="114125.7">17119 6041 1839 0,'0'0'160'0,"0"0"-160"15,0 0 0-15,0 0 0 0,0 0 944 0,0 0 144 16,0 0 48-16,0 0 0 0,0 0 656 0,0 0 128 16,0 0 16-16,0 0 16 0,0 0 640 0,0 0 128 15,0 0 32-15,43 6 0 0,-43-6-240 0,0 0-32 16,0 0-16-16,0 0 0 0,4 6-608 0,-5-6-112 15,1 0-16-15,-3 2-16 0,-1-2-656 0,1 2-128 16,-2 0-32-16,-1-2 0 0,-2 3-448 0,-1-3-80 16,0 3-32-16,-3-1 0 0,0 0-80 0,0 1-32 15,-2-2 0-15,1 1 0 0,-1 1-96 0,-1-3-128 16,-2 3 176-16,1 0-176 0,1-3 128 0,0 1-128 16,1 2 0-16,2-1 0 0,-2 2 0 0,5-1 0 15,0 0 0-15,1 1 0 0,4-2 192 0,0-1-192 16,0 4 192-16,3-1-192 0,0 2 224 0,1 0-64 0,1 1-16 0,0-1 0 15,3-3 48-15,0 4 0 0,-1-4 0 16,2 4 0-16,-1-5-192 0,-4-2 160 0,0 0-160 0,22 17 160 16,-22-17-160-16,0 0 0 0,36 21 144 0,-36-21-144 15,0 0 0-15,43 16 0 0,-43-16 0 0,0 0 0 16,50 13 0-16,-50-13 0 0,0 0 0 0,44 7 0 16,-44-7 0-16,0 0 0 0,0 0 0 0,41 15 128 15,-41-15-128-15,0 0 0 0,0 0 0 0,0 0 0 16,30 19 0-16,-30-19 0 0,0 0 0 0,0 0 0 15,0 0 0-15,0 0 0 0,0 0 0 0,0 0-128 16,0 0-560-16,0 0-96 0,8 10-32 0,-10-10-12176 16,-1 0-2432-16</inkml:trace>
  <inkml:trace contextRef="#ctx0" brushRef="#br0" timeOffset="114424.43">16880 6303 12895 0,'1'6'1152'0,"-1"-4"-928"15,0-2-224-15,2 2 0 0,-1 0 2064 0,0-2 368 16,2 1 80-16,0 4 16 0,2-1 1568 0,-5-4 304 16,0 0 64-16,0 0 16 0,42 19-2656 0,-42-19-528 15,0 0-96-15,45 9-32 0,-45-9-496 0,0 0-96 0,49 9-32 0,-49-9 0 16,0 0-160-16,51 14-16 0,-51-14-16 0,0 0 0 15,44 10-176-15,-44-10-48 0,0 0 0 0,0 0 0 16,45 11-128-16,-45-11 0 0,0 0 0 0,0 0 0 16,0 0 0-16,0 0 0 0,41 13 0 0,-41-13 0 15,0 0 0-15,0 0-144 0,0 0 144 0,0 0-208 16,0 0-720-16,0 0-144 0,0 0-16 0,20 15-18096 0</inkml:trace>
  <inkml:trace contextRef="#ctx0" brushRef="#br0" timeOffset="117209.7">17628 6509 9215 0,'0'0'816'0,"2"-1"-656"0,-1 1-160 0,1-2 0 16,-1 0 1776-16,-1 2 320 0,0 0 64 0,0 0 16 16,0 0 1408-16,40-34 304 0,-40 34 48 0,0 0 16 15,49-51-1264-15,-49 51-240 0,39-41-48 0,-39 41-16 16,42-47-1408-16,-42 47-272 0,42-50-64 0,-42 50-16 15,48-49-224-15,-48 49-32 0,55-53-16 0,-55 53 0 16,54-53-64-16,-54 53-16 0,44-51 0 0,-44 51 0 16,30-38-144-16,-30 38-128 0,0 0 144 0,36-51-144 15,-36 51 160-15,0 0-160 0,26-43 160 0,-26 43-160 16,0 0 0-16,0 0 128 0,17-41-128 0,-17 41 0 0,0 0 0 16,0 0 0-16,-2-26 0 0,-3 22 0 0,-1-2-256 0,-3 3-64 15,-1 0 0-15,-1 1 0 16,-1 0-896-16,-3 0-176 0</inkml:trace>
  <inkml:trace contextRef="#ctx0" brushRef="#br0" timeOffset="117540.53">17741 5858 9215 0,'0'6'400'0,"1"-3"96"0,2 2-496 0,-1-3 0 16,-1 0 0-16,2 1 0 0,0 0 2944 0,2 4 512 15,4 2 80-15,2 6 32 0,2 1 688 0,1 3 144 16,2 3 16-16,0 0 16 0,1 4-2640 0,-1-1-544 16,0 1-96-16,-1 2-32 0,1 5-656 0,0-2-128 0,-3-7-16 0,1 0-16 15,0 1-176-15,-1-1-128 0,-1-1 192 0,0-1-192 16,-3-4 128-16,0-2-128 0,0 0 0 0,-2-6 0 16,-1 3 0-16,-1-5 0 0,0 2 0 0,0 0 0 15,-1-1 0-15,1 1 0 0,-1 0 0 0,-1-2 0 16,1 0 0-16,1-2 0 0,-1 3 0 0,-1-3 0 15,1-3 0-15,-1 4 0 0,0-5 0 0,1 2-144 16,-2-1-64-16,1 0-16 0,-2-2 0 0,0-1 0 16,2 3-96-16,-2-3 0 0,0 0-16 0,-1 0 0 15,2-3-688-15,-2 2-128 16,-2-2-16-16,1 0-16 0,0-1-1744 0,0-2-336 0</inkml:trace>
  <inkml:trace contextRef="#ctx0" brushRef="#br0" timeOffset="118090.04">18688 6015 12495 0,'0'0'256'0,"0"0"64"0,0 0 16 0,0 0 48 0,0 0-384 0,-1-3 0 0,1 3 0 0,0 0 0 16,-1 0 4400-16,-1-2 800 0,1 2 176 0,-1-2 16 16,-1 2-2352-16,1 0-480 0,-1 0-80 0,-2 0-32 15,0 2-1488-15,-1-2-288 0,-1 2-64 0,-2-2-16 16,0 3-144-16,-2-2-16 0,-1 4-16 0,1-4 0 15,2 2-160-15,-2-1-48 0,0 2 0 0,-2-2 0 16,1 2-208-16,-2 0 128 0,1 2-128 0,2 0 0 16,0-2 0-16,1 2 0 0,0 3 0 0,2-3 0 15,0 0 0-15,2 0 0 0,1 1 0 0,-2 2 0 16,4-3 0-16,-1 4 0 0,0-2 0 0,2-2 0 16,1 0 0-16,1-1 0 0,0 2 0 0,1 0 0 15,1-1 0-15,2 0 0 0,0 0 0 0,2 0 0 16,0 0 0-16,2 2 0 0,0 1 0 0,1-3 0 0,-9-6 0 0,21 12 0 15,-21-12 0-15,26 16 0 0,-26-16 0 16,31 13 0-16,-31-13 0 0,32 9 0 0,-32-9 0 0,0 0 0 16,47 13 0-16,-47-13 0 0,0 0 0 0,31 11 128 15,-31-11-128-15,0 0 0 0,20 11 0 0,-18-7 0 16,-2-4 0-16,0 0 0 0,6 8 0 0,-6-8 0 16,1 2 0-16,-1-2 0 0,0 0 0 0,-2 2-160 15,1-2 32-15,-3-2 0 16,2 0-768-16,-5 0-160 0,1-1-32 0,-1 0-17792 0</inkml:trace>
  <inkml:trace contextRef="#ctx0" brushRef="#br0" timeOffset="118349.28">18410 6356 25791 0,'5'4'1152'0,"-2"-2"224"0,1-1-1104 0,-1 2-272 0,-3-3 0 0,0 0 0 15,1 2 2304-15,3 0 416 0,-4-2 80 0,0 0 16 16,22 12-976-16,-22-12-192 0,0 0-48 0,33 15 0 16,-33-15-896-16,0 0-192 0,39 10-48 0,-39-10 0 15,0 0-112-15,43 10-32 0,-43-10 0 0,0 0 0 16,37 8-144-16,-37-8-48 0,0 0 0 0,0 0 0 16,35 10-128-16,-35-10 0 0,0 0 0 0,0 0 0 15,0 0 0-15,0 0 0 0,0 0 0 0,30 10 0 16,-30-10-640-16,0 0-128 0,0 0 0 0,0 0-12080 15,0 0-2400-15</inkml:trace>
  <inkml:trace contextRef="#ctx0" brushRef="#br0" timeOffset="154859.88">15576 6152 4607 0,'-4'2'400'0,"1"-2"-400"16,2 3 0-16,0-3 0 0,1 0 560 0,-1 0 16 15,-2 1 16-15,-2 2 0 0,-1-1-208 0,1 2-64 16,0-2 0-16,2-1 0 0,1-1 1488 0,1 0 304 16,1 0 48-16,0 0 16 0,0 0-352 0,1-1-64 15,-1 1-16-15,0 1 0 0,-1-1 528 0,0 3 96 16,0-2 32-16,-1 0 0 0,2-1-448 0,-1 2-96 15,1 0 0-15,0-2-16 0,0 0-800 0,0 0-144 16,1 0-48-16,1 0 0 0,-1 0-416 0,1 0-96 16,1 0-16-16,-1 0 0 0,2-2-176 0,-2-1-144 15,2 2 192-15,1 1-192 0,-1-3 128 0,1 2-128 0,-2-1 0 0,1 2 0 16,0 0 0-16,0-3 0 0,-1 3 0 0,1 0 0 16,0 0 128-16,-1 3-128 0,1-3 0 0,-1 2 0 15,0-1 0-15,0 2 0 0,0-3 128 0,0 1-128 16,1 0 0-16,1 1 0 0,-2 0 128 0,0-2-128 15,0 0 0-15,1 0 0 0,0 0 0 0,-2 0 0 16,-2 0 0-16,0 0 0 0,0 0 0 0,0 0 0 16,0 0 0-16,0 0 0 0,0 0 0 0,0 0 0 15,2-2 0-15,-6 4 0 0,-2-2 0 0,0 0 0 16,-2 1 0-16,-1 2 0 0,0-3 0 0,-1 2 0 16,0-2 0-16,1 0 128 0,0 0-128 0,1 0 160 15,-2 0-160-15,1 0 192 0,1-2-192 0,1 2 192 16,1-3-192-16,1 2 0 0,2 1 144 0,0-2-144 15,2 0 144-15,-2 1-144 0,2 0 192 0,1 1-192 0,0 0 288 0,0 0-48 16,0 0-16-16,0 0 0 0,1 0-32 0,1 0 0 16,0 0 0-16,2 0 0 0,-2 0-16 0,1 1-16 15,-1 0 0-15,2 1 0 0,1 0-32 0,-1-1 0 16,1 2 0-16,0-1 0 0,-5-2-128 0,0 0 160 16,0 0-160-16,0 0 160 0,0 0-160 0,43 4 0 15,-43-4 0-15,0 0 0 0,0 0 0 0,0 0 0 16,60-22 0-16,-60 22 0 15,0 0-384-15,0 0-128 0,50-25 0 0,-50 25-19472 0</inkml:trace>
  <inkml:trace contextRef="#ctx0" brushRef="#br0" timeOffset="155710.2">15854 6256 7359 0,'-1'2'656'0,"1"-2"-528"0,0 0-128 0,0 0 0 0,0 0 1088 0,0 0 192 15,0 0 48-15,1 0 0 0,0 0 1488 0,0 1 320 16,1 2 48-16,0-1 16 0,2 2-288 0,-2 2-48 16,1-2-16-16,-2 1 0 0,0 0-1120 0,0 0-240 15,1 1-32-15,-1 0-16 0,-1 0-736 0,0 2-128 16,0-2-48-16,0 0 0 0,0 3-320 0,0 1-64 15,0-4-16-15,0 4 0 0,0-4-128 0,1 0 0 16,0 0 0-16,1 1 0 0,1-4 0 0,1 1 0 16,1-2 0-16,0 0 0 0,1 0 0 0,0-2-176 15,-6 0 48-15,0 0 0 16,0 0-416-16,0 0-80 0,0 0-16 0,48-44 0 16,-48 44 64-16,0 0 0 0,24-49 0 0,-24 49 0 0,15-43 400 0,-15 43 176 0,13-42-128 15,-13 42 128-15,14-53 176 0,-14 53 112 0,12-59 32 0,-12 59 0 16,9-52 384-16,-9 52 64 0,4-54 32 0,-6 27 0 15,2 27-368-15,-2-44-80 0,0 24-16 0,-2 1 0 16,0 1-112-16,0 2-32 0,-1 2 0 0,2 2 0 16,-1 2-16-16,0-1-16 0,1 3 0 0,-1 5 0 15,1 0 32-15,1-1 0 0,2 4 0 0,-1 0 0 16,1 0 48-16,0 0 16 0,1 0 0 0,0 0 0 16,2 2-256-16,0 0 176 0,2-2-176 0,-5 0 160 15,0 0-160-15,0 0 0 0,40 6 0 0,-40-6 128 16,0 0-128-16,49-3 0 0,-49 3 0 0,0 0 0 0,56-3 0 15,-56 3 0-15,0 0 0 0,53 0 0 16,-53 0 0-16,0 0 0 0,48 3 0 0,-48-3 0 0,0 0 0 0,44 0 0 16,-44 0 0-16,0 0 0 0,0 0 0 0,58-5 0 15,-58 5 0-15,0 0 0 0,0 0 0 0,54-10 0 16,-54 10 0-16,0 0 0 0,0 0 0 0,0 0 0 16,52-10 0-16,-52 10 0 0,0 0-128 0,0 0 128 15,0 0 0-15,0 0 0 0,0 0 0 0,0 0 0 16,0 0 0-16,46 0 0 0,-42 0 0 0,-3 2 0 15,1 2 0-15,0 0 0 0,-2 0 0 0,0 0 0 16,0 3 0-16,-2-4 0 0,2 4 0 0,-1 0 0 16,0 2 0-16,-2-2 0 0,2 4 0 0,-1 2 0 15,-1-2 0-15,1 1 0 0,-2 0 0 0,0 3 0 0,1 3 0 0,-1-4 0 16,-1 2 0-16,1-1 0 16,1 1-176-16,-1 0 176 15,1-3-496-15,1-3-16 0,2-4 0 0,-1-2 0 16,2-2-1184-16,0-4-240 0</inkml:trace>
  <inkml:trace contextRef="#ctx0" brushRef="#br0" timeOffset="156358.01">16367 6154 17503 0,'0'-2'384'0,"0"1"64"0,0-2 32 0,0 1 32 0,0 2-512 0,0 0 0 16,0-2 0-16,0 2 0 0,0-3 2816 0,0 0 480 15,0 0 96-15,0 0 0 0,-1 1-448 0,1 0-112 16,0 2-16-16,0 0 0 0,0 0-1824 0,0 0-368 15,0 2-80-15,0 0-16 0,0 1-208 0,0 0-64 16,-1 1 0-16,1 1 0 0,-2 2-64 0,1 0-32 16,0-1 0-16,0 0 0 0,-1 0-160 0,1 0 0 15,1 0 0-15,-1 1 128 0,0-4-128 0,1 1 0 16,-2 0 0-16,2 1 0 0,-1-4 0 0,1 1-144 16,0 1 144-16,0-3-160 0,-1 0-192 0,1-3-32 0,0 0-16 0,-1 0 0 15,-1-3 80-15,1 2 32 0,0-2 0 0,-2 0 0 16,1 0 288-16,0 2-192 0,-2-2 192 0,0-3-160 15,-2 2 160-15,0 1 0 0,0-3 0 0,-2 2 128 16,0 0-128-16,0 1 192 0,-1 0-64 0,2 2 0 16,0 2-128-16,-1-2 192 0,1 2-64 0,-2 2 0 15,3 0-128-15,-2 2 144 0,4 2-144 0,0-2 160 16,0 0 32-16,0 3 0 0,-1 2 0 0,2 2 0 16,-1 0 16-16,0 1 16 0,1 0 0 0,0 5 0 15,1-3-64-15,-1 2-16 0,1 1 0 0,1 1 0 16,-1 0-144-16,2-2 192 0,0 1-192 0,0 1 192 15,0-4-192-15,3 2 128 0,-2-2-128 0,1 0 128 16,1-2-128-16,-1-1 0 0,2-2 0 0,-1-1 0 0,0-1 128 16,2 2-128-16,3-4 128 0,-1 1-128 0,0 0 192 0,-7-4-64 15,0 0 0-15,0 0 0 0,40 5 48 0,-40-5 0 16,0 0 0-16,0 0 0 0,59-7-48 0,-59 7-128 16,0 0 192-16,52-9-64 0,-52 9-128 0,0 0 0 15,50-13 0-15,-50 13 0 0,0 0 0 0,0 0 0 16,60-22 0-16,-60 22 0 15,0 0-944-15,0 0-64 0,47-31-16 0,-47 31-18304 0</inkml:trace>
  <inkml:trace contextRef="#ctx0" brushRef="#br0" timeOffset="159457.93">19001 6382 11967 0,'0'-4'1072'15,"0"2"-864"-15,-1-2-208 0,1 4 0 16,0 0 1408-16,0-2 256 0,-2 0 32 0,2 0 16 16,-1-4 704-16,0 2 144 0,0 1 16 0,1 0 16 0,0 3-352 0,0 0-80 15,0 1-16-15,1 1 0 0,1 2-848 0,0 2-160 16,-1 1-48-16,1 1 0 0,0-2-448 0,0 2-112 15,-1 0-16-15,2 2 0 0,-1-1-272 0,1 1-64 16,-1 0-16-16,1 2 0 0,-1-2-160 0,1-1 0 16,0-3 0-16,1 0 0 0,-2-1 0 0,2-3 0 15,1-2 0-15,-1 0 0 0,-4 0 0 0,0 0 0 16,0 0 0-16,0 0-176 0,27-42 0 0,-27 42 0 16,0 0 0-16,21-59 0 0,-21 59 176 0,15-51-128 15,-15 51 128-15,12-60-128 0,-12 60 128 0,10-53 0 16,-10 53 128-16,6-49-128 0,-4 26 128 0,-2 1-128 15,0-2 160-15,-2 6-160 0,2 2 128 0,-1-1-128 16,0-1 0-16,-2-4 144 0,1 1-16 0,-1 3-128 0,1 0 192 0,1 2-64 16,1 1-128-16,0 15 160 0,1-26-160 0,-1 26 160 15,0 0-32-15,0 0-128 0,0 0 192 0,0 0-64 16,0 0 32-16,0 0 0 0,0 0 0 0,0 0 0 16,0 0-32-16,44-35-128 0,-44 35 192 0,0 0-64 15,0 0-128-15,57 6 0 0,-57-6 0 0,0 0 128 16,60 7-128-16,-60-7 0 0,44 6 0 0,-44-6 0 15,44 7 0-15,-44-7 0 0,47 10 0 0,-47-10 0 16,48 9 0-16,-48-9 0 0,43 6 0 0,-43-6 0 16,0 0 0-16,53 4 0 0,-53-4 0 0,0 0 0 15,0 0 0-15,52 3 0 0,-52-3 0 0,0 0 0 16,0 0 0-16,0 0 0 0,0 0 0 0,48-5 0 16,-48 5 0-16,0 0 0 0,0 0 0 0,0 0 0 15,0 0 0-15,0 0 0 0,0 0 0 0,50-23 0 0,-50 23 0 0,0 0 0 16,0 0 0-16,0 0 0 0,0 0 0 0,0 0 0 15,0 0 0-15,0 0 0 0,0 0 0 0,0 0 0 16,0 0 0-16,16 17 128 0,-17-11 0 0,-1 2 0 16,2 0 0-16,-1 2 0 0,2 0-128 0,-1 0 160 15,2 5-160-15,-1-1 160 0,0 2-160 0,0 1 0 16,1 3 0-16,0-2 0 0,-1 1 0 0,1 1 0 16,0-5 0-16,-1-2 0 15,2-1-432-15,-2-5-16 0,0-1 0 0,2-2 0 16,-1-2-1072-16,-1-2-208 0</inkml:trace>
  <inkml:trace contextRef="#ctx0" brushRef="#br0" timeOffset="160091.9">19491 6199 2751 0,'0'-1'256'16,"0"1"-256"-16,0-3 0 0,0 3 0 16,0 0 2960-16,0 0 560 0,0-2 96 0,0 0 32 0,0 2 880 0,0-2 176 15,0 2 32-15,0 0 16 16,0 0-2192-16,0 2-432 0,0 2-80 0,0 0-32 15,0 1-1328-15,1 2-272 0,-1-1-48 0,0 1-16 0,0-1-96 0,1 1 0 16,1-1-16-16,1 1 0 0,-1-2-112 0,1-2-128 109,-1 3 176-109,1-4-176 0,-1 3 0 0,1-4 0 0,-1 1 0 0,1-2 0 0,-2 3 0 0,0-3 0 0,-1 0 0 0,1-3 0 0,1 3-336 0,-4-3 16 0,2 0 16 0,-1-3 0 0,0 2-80 0,-2-2 0 0,2-3-16 0,-2 2 0 0,0 1 48 0,-2 0 16 0,1-3 0 0,-2 2 0 0,0 0 208 0,0 1 128 0,-2 2-160 0,2 0 160 0,-1 0 0 0,-1 1 0 16,1 2 0-16,-2 1 0 0,2 0 288 0,0 1 0 0,-2 4 0 0,0-1 0 16,2-2 32-16,-2 5 0 0,3-1 0 0,-1 1 0 15,-1 2-64-15,1-2-16 0,0 3 0 0,0 1 0 16,1-1-80-16,0 3-16 0,0-3 0 0,1 2 0 16,1-2 0-16,0 3 0 0,3 2 0 0,0-2 0 15,2-1 0-15,1-2 0 0,2 0 0 0,0-2 0 16,3 2-144-16,2-4 192 0,1 1-192 0,1-1 192 15,1-2-192-15,-12-4 160 0,0 0-160 0,47 9 160 16,-47-9-160-16,0 0 160 0,51 7-160 0,-51-7 160 16,0 0-160-16,59 6 192 0,-59-6-192 0,0 0 192 15,60 2-192-15,-60-2 0 0,0 0 0 0,52-5 0 16,-52 5 0-16,0 0 0 0,0 0 0 0,0 0 0 16,54-7 0-16,-54 7 0 0,0 0 0 0,0 0 0 15,0 0-352-15,0 0-48 0,0 0-16 0,0 0 0 16,0 0-352-16,38-41-64 0,-38 35 0 0,0 0-11392 15,0-2-2288-15</inkml:trace>
  <inkml:trace contextRef="#ctx0" brushRef="#br0" timeOffset="161074.87">19943 5736 11967 0,'-2'4'1072'16,"0"-1"-864"-16,2-2-208 0,2-1 0 15,-1 0 1888-15,0 0 336 0,0 2 64 0,1 1 16 0,1 0 720 0,1-1 160 16,-4-2 16-16,0 0 16 0,0 0-960 0,0 0-192 16,42 5-32-16,-42-5-16 0,0 0-1120 0,0 0-240 15,58-15-32-15,-58 15-16 0,0 0-288 0,53-19-64 16,-53 19-16-16,0 0 0 0,53-17-80 0,-53 17-16 16,0 0 0-16,0 0 0 0,49-12-144 0,-49 12 0 15,0 0 0-15,0 0 0 0,0 0 0 0,0 0 0 16,0 0 0-16,0 0 0 0,38 9 0 0,-35-6 0 15,-1 3 0-15,-1 0 0 0,-1 4 0 0,0-2 0 16,-1 3 0-16,0 2 0 0,-2 2 0 0,0 5 0 16,-1 2 0-16,-1-1 0 0,-1 5 128 0,1-1-128 15,-3 5 128-15,2 4-128 0,-1-2 128 0,-1 6-128 0,2-1 128 0,-1 1-128 16,1 0 128-16,-1 1-128 0,2 1 0 0,2-2 128 16,-1-5-128-16,2 0 0 0,0-1 0 0,2-6 128 15,0-3-128-15,0 0 0 0,3 1 0 0,-1 0 0 16,1-4 0-16,0-1 0 0,0 2 0 0,1-5 0 15,-1 0 0-15,1 0 0 0,0-2 0 0,-1 0 0 16,0-1 0-16,1-1 0 0,-2 1 0 0,-1-2 0 16,1 1 0-16,0-1 0 0,-2 3 0 0,1-2 0 15,2-4 0-15,-2 3 0 0,1-1 128 0,0-4-128 16,-1 0 0-16,1 0 0 0,1 0 0 0,-2-2 128 16,2-3-128-16,-2 2 0 0,1-1 0 0,-2 2 0 15,2-2 0-15,-1-2 128 0,0 2-128 0,-1 0 0 16,0-2 128-16,0 3-128 0,0-2 0 0,0 1 128 0,0 1-128 15,-1-2 0-15,0 1 0 0,-1 2 0 0,1-1 0 0,0-2 0 16,0 1 128-16,1-2-128 0,0 0 0 0,-2 0 0 16,2 3 144-16,-1-3-144 0,0 0 128 0,0-3-128 15,-1 3 128-15,0-2-128 0,-2 1 0 0,1-2 128 16,-1 3-128-16,-1-4 0 0,0 2 0 0,0 1 128 16,-2-4-128-16,-1 1 0 0,-1 2 0 0,0-2 144 15,-3 0-144-15,0 2 0 0,0-2 176 0,-2 0-176 16,-1 2 160-16,-1 2-160 0,1-4 176 0,-2 4-176 15,1 0 192-15,0-2-192 0,2 4 128 0,1-2-128 16,0 1 0-16,2 4 0 0,1-3 0 0,2 0 0 16,1 2 0-16,1-2 0 0,1 2 0 0,0-4 0 15,3 2 0-15,-2-2 0 0,2 0 0 0,-1 0-256 0,1 0 80 0,-1 0 16 32,1 0-304-32,-1 0-64 0,1-2-16 0,-1-1 0 15,1 2-192-15,1-5-32 0,1 0-16 0,0 0-17584 0</inkml:trace>
  <inkml:trace contextRef="#ctx0" brushRef="#br0" timeOffset="175338.87">12314 3000 10127 0,'-2'0'896'0,"1"0"-704"16,1 0-192-16,0 0 0 0,-1 0 1792 0,1 0 320 0,-1 0 64 0,-2 2 0 15,1-2-48-15,-1 0-16 0,0 0 0 0,0 3 0 16,1-3-960-16,-1 3-208 0,1-1-48 0,-1 3 0 15,2-2-592-15,-2 1-128 16,1 1-32-16,1 1 0 0,-2 2-16 0,1 0 0 0,-2-2 0 0,0 4 0 16,1-2 128-16,-1 3 0 0,-1-1 16 0,1 0 0 15,-2 2-64-15,1 0-16 0,-2 1 0 0,1 3 0 16,-2-3-192-16,1 4 128 0,-2 0-128 0,2 0 0 16,-1 2 0-16,0-3 0 0,0 2 0 0,1 1 0 15,-1-3 0-15,1 0 0 0,-1 3 0 0,0-3 0 16,0-4 0-16,0 0 0 0,-1 1 0 0,0-3 0 15,1 2 128-15,-2-5-128 0,0 3 0 0,0-1 0 16,1-3 0-16,0 0 0 0,-1 1 0 0,0-1 0 16,-1 0 0-16,1-5 0 0,1 4 0 0,2-5 0 0,-1 0 256 15,2 0 64-15,0-2 16 0,1-2 0 16,1 1 208-16,1-3 32 0,-1 0 16 0,1-1 0 0,1-2-304 16,1-1-64-16,-1 0-16 0,1-2 0 0,0-1-208 0,0-3 0 15,-1 0 0-15,2 1 0 0,-1-3 0 0,0 1-288 16,-2 2 64-16,1-1 16 0,0 3 16 0,-2 3 16 15,1 1 0-15,0 2 0 0,0 1 176 0,1 1 0 16,-1 4 0-16,1 1 0 0,2 0 448 0,0 1 80 16,0 2 16-16,1 3 0 0,-1 0-416 0,0 4-128 15,0 2 0-15,0-2 0 0,0 5 0 0,1-3 0 16,0 2 0-16,2 1-144 0,-1-2 144 0,0 0 0 16,1-1 0-16,0 1 0 0,-1-4 0 0,1 4 128 15,-1-1-128-15,-1-2 128 0,2 0-128 0,-3-1 176 0,0 1-176 0,0-1 192 16,-1 0-192-16,-2-1 0 0,2 0 0 0,-1-2 128 15,0-2-128-15,2-1 0 0,2 0 0 0,0-2 0 16,2 2 0-16,-4-3 128 0,0 0-128 0,0 0 0 16,0 0 176-16,0 0-48 0,63-10-128 0,-63 10 192 15,0 0-64-15,57-15-128 0,-57 15 176 0,0 0-176 16,68-22 0-16,-68 22 0 0,0 0 0 0,59-28-192 31,-59 28-880-31,0 0-160 0,49-35-48 0,-49 35 0 0,0 0-1088 0,39-38-240 16</inkml:trace>
  <inkml:trace contextRef="#ctx0" brushRef="#br0" timeOffset="178981.87">13686 8278 18431 0,'-1'-2'1632'16,"-2"1"-1312"-16,2 1-320 0,0 0 0 0,1 0 1968 0,-1-2 320 15,-2 0 64-15,0 0 16 0,0-2 464 16,2-1 112-16,2 4 0 0,2 1 16 0,1 0-1632 0,3 0-336 16,-7 0-64-16,0 0-16 0,0 0-464 0,42 10-112 15,-42-10-16-15,0 0 0 0,37 10-32 0,-37-10-16 16,0 0 0-16,44 10 0 0,-44-10-48 0,0 0-16 16,46 11 0-16,-46-11 0 0,0 0-208 0,37 7 0 15,-37-7 0-15,0 0 0 0,0 0 0 0,37 9 0 16,-31-9 0-16,-1 1 0 0,-1-2-336 0,-1 1-16 15,-1 0 0-15,-1-3-12384 16,-1 0-2464-16</inkml:trace>
  <inkml:trace contextRef="#ctx0" brushRef="#br0" timeOffset="179265.89">13706 8433 12895 0,'-4'9'576'0,"3"-5"112"0,1-1-560 0,0 0-128 0,0-2 0 0,1 2 0 15,2-3 2544-15,-1 2 464 0,4 2 112 0,2-2 16 16,2 2 208-16,-10-4 48 0,0 0 16 0,0 0 0 16,55-2-1808-16,-55 2-352 0,0 0-80 0,49-8-16 15,-49 8-688-15,0 0-144 0,39 4-16 0,-39-4-16 16,25 6-80-16,-14-2-16 0,-1 2 0 0,-1 0 0 15,-2 0-192-15,-1 0 0 0,-1 1 128 0,0-1-128 0,0-2 0 0,-3-1-128 16,2 0 128-16,0-1-12608 16,-3-1-2416-16</inkml:trace>
  <inkml:trace contextRef="#ctx0" brushRef="#br0" timeOffset="181613.87">14405 9493 3679 0,'-4'3'320'0,"3"-3"-320"16,-1 2 0-16,2-2 0 0,0 0 1328 0,-1 0 192 15,-1 0 32-15,-3 1 16 0,1 2 416 0,-1-1 96 16,3-2 16-16,-1 0 0 0,2 0 288 0,1 0 64 16,1-2 16-16,2-1 0 0,-1 2-672 0,2-1-144 15,-2 2-32-15,2-4 0 0,1 1-368 0,0 0-80 0,0-1-16 0,-1 2 0 16,2-2-384-16,-1-1-96 0,2 1-16 0,-1 1 0 15,0-4-208-15,-1 2-32 0,2 0-16 0,-7 5 0 16,0 0-144-16,0 0-48 0,0 0 0 0,45-43 0 16,-45 43-208-16,0 0 144 0,0 0-144 0,49-51 128 15,-49 51-128-15,0 0 0 0,38-42 0 0,-38 42 0 16,0 0 0-16,36-47 0 0,-36 47 0 0,0 0 0 16,32-44 128-16,-32 44-128 0,0 0 0 0,26-47 128 15,-26 47 0-15,0 0 0 0,20-45 0 0,-20 45 0 16,0 0 0-16,17-50-128 0,-17 50 192 0,0 0-64 15,14-41 16-15,-14 41 0 0,0 0 0 0,12-47 0 16,-12 47 0-16,0 0 0 0,10-47 0 0,-9 33 0 16,-1 14 0-16,0 0 0 0,5-38 0 0,-6 27 0 0,1 1-144 0,-3-4 128 15,1 3-128-15,-3 0 128 0,1-1-128 0,-2-4 128 16,1 3-128-16,0-2 128 0,-1 3-128 0,0 2 192 16,0-2-192-16,-2 2 192 0,1-2-192 0,-1-1 0 15,1 1 144-15,-2 1-144 0,1-2 0 0,-1 1 0 16,0 0 0-16,-1-2 128 0,0 2-128 0,-1-3 0 15,1 5 0-15,1-4 0 0,-1 2 0 0,1 0 0 16,0 2 0-16,2 1 0 0,-2-5 0 0,1 2 0 16,-1-4 0-16,2 1 0 0,0-1 0 0,0 0 0 15,1 0 0-15,0-1 0 0,1 3 0 0,0-2 0 16,0 0 0-16,1 0 0 0,0 1 0 0,-1-4 0 16,2 1 0-16,-4 1 0 0,4 4 0 0,-2-2 0 15,0 2 0-15,0 3 0 0,0-3 0 0,0 4 0 16,1 0 0-16,-1 0 0 0,2 2 0 0,-1-2 128 0,0 2-128 0,2-2 0 15,1 2 0-15,-1 0 144 0,1-4-144 0,1 0 0 16,1-1 128-16,1-3-128 0,-1 1 0 0,-1 14 0 16,0 0 0-16,10-44 0 0,-10 44 0 0,0 0 0 15,11-41 0-15,-11 41 0 0,0 0 0 0,0 0 0 16,16-47 0-16,-16 47 0 0,0 0 0 0,0 0 0 16,16-44 0-16,-16 44 128 0,0 0-128 0,0 0 0 15,18-45 160-15,-18 45-160 0,0 0 128 0,0 0-128 16,24-41 128-16,-24 41-128 0,0 0 0 0,0 0 128 15,36-47-128-15,-36 47 0 0,0 0 0 0,0 0 0 16,44-48 0-16,-44 48 0 0,0 0 0 0,40-35 0 16,-40 35 0-16,0 0 0 0,0 0 0 0,51-34 0 15,-51 34 0-15,0 0 0 0,0 0 0 0,0 0 0 0,0 0 0 0,52-19 0 16,-52 19 0-16,0 0 0 0,0 0 0 0,0 0 0 16,0 0 0-16,22 13 0 0,-20-11 0 0,1 3-192 15,-1 1 64-15,1 0 128 16,-1 3-640-16,1-3-16 0,0 0 0 0,0 4-12208 15,1-1-2432-15</inkml:trace>
  <inkml:trace contextRef="#ctx0" brushRef="#br0" timeOffset="182513.64">14508 9789 1839 0,'-1'0'160'0,"0"-2"-160"16,0 2 0-16,0 0 0 0,-1-1 1408 0,1 1 240 15,-3-2 48-15,-1 1 16 0,-2-2 464 0,1-1 80 16,1 2 32-16,0-2 0 0,0 2 80 0,1 2 0 16,1-3 16-16,0 3 0 0,2 0 368 0,0 0 80 15,1 3 16-15,-2-3 0 0,4 0-1056 0,-2 0-224 16,2 0-32-16,-1 2-16 0,3-1-928 0,0 2-176 16,1-3-32-16,2 2-16 0,0 2-160 0,3-1-16 15,2-2-16-15,-3 1 0 0,1 1-176 0,1 0 128 16,3 1-128-16,0 0 128 0,-1 1-128 0,0-1 0 0,0 2 0 15,0-3 0-15,-2 4 0 0,-1-4 0 0,-2 2 0 0,-2-1 0 16,1-2-432-16,-2 0 48 0,-1 0 0 0,0-2-18160 16</inkml:trace>
  <inkml:trace contextRef="#ctx0" brushRef="#br0" timeOffset="183296.88">14837 9851 4607 0,'-1'2'400'0,"1"-2"-400"15,0 3 0-15,0-3 0 0,0 1 2496 0,0 1 400 16,1 1 96-16,-1 0 16 0,0 4 448 0,2 2 80 16,0 0 32-16,1-1 0 0,-1 1-1392 0,2 0-256 15,-1 1-64-15,2 0-16 0,0 1-944 0,0-1-176 16,-1-4-32-16,1 4-16 0,0-1-400 0,1 1-80 16,-1-1 0-16,-1-2-16 0,-1-1-176 0,0 0 0 15,-1-2 0-15,1-4 0 0,-2 2 0 0,2-2 0 16,-2-2 0-16,0-2 0 0,2-2-240 0,-2 0 80 15,0-1 16-15,0-2 0 0,0-4-16 0,-1-2 0 16,0 15 0-16,2-32 0 0,-2 19 160 0,0-5 176 0,-2 2-48 16,2-1 0-16,-1 5 224 0,1-5 32 0,-1 3 16 0,1-2 0 15,-1-1-80-15,1 3-32 0,0 0 0 0,0-1 0 16,0 2-96-16,0 0-32 0,0 1 0 0,0-2 0 16,0 6-16-16,0-1 0 0,0 4 0 0,-1-1 0 15,-1 1 16-15,1-1 0 0,1 2 0 0,-1 0 0 16,1 2 32-16,0 1 16 0,0-2 0 0,1 3 0 15,2 0-80-15,-1 0-128 0,2 0 176 0,-1 0-176 16,2 3 128-16,2-3-128 0,0 1 0 0,0 1 0 16,2-2 0-16,1 4 0 0,2-4 0 0,-1 2 0 15,-11-2 0-15,0 0 0 0,38 4 0 0,-38-4 0 16,0 0 0-16,38 3 0 0,-38-3 0 0,0 0 0 16,0 0 0-16,47-7 0 0,-47 7 0 0,0 0 0 0,0 0 0 0,0 0 0 15,52-18 0-15,-52 18 0 0,0 0 0 0,0 0 0 16,0 0 0-16,0 0 0 0,53-26 0 0,-53 26 0 15,0 0 0-15,0 0 0 0,0 0 0 0,0 0 0 16,0 0 0-16,44-33 0 0,-40 29 0 0,-1 1 0 16,-1 2 0-16,1-1 0 0,-2-2 0 0,0 4 0 15,-1-3 0-15,1 2 0 0,-1 1 0 0,0 0 0 16,-1 0 0-16,1 0 0 0,1 0 0 0,-1 0 0 16,0 0 0-16,0 1 0 0,2-1 0 0,-1 3 0 15,0 1 0-15,-1-2 0 0,1 2 128 0,0 2-128 16,1 0 144-16,-2 0-144 0,1 1 144 0,0 0-144 15,-1 4 128-15,1-4-128 0,-1 3 0 0,0-1 0 16,0-2 128-16,-1 2-128 0,1-3 0 0,-1-2 0 16,-2 1 0-16,2 0 0 0,0 0 0 0,0-1-224 0,-2-2 80 0,2-2 16 31,0 4-704-31,1-4-128 0,-1 2-16 0,-2 2-16928 0</inkml:trace>
  <inkml:trace contextRef="#ctx0" brushRef="#br0" timeOffset="183913.21">15196 9874 3679 0,'-1'0'320'0,"1"0"-320"15,0 0 0-15,0 0 0 0,0 1 3008 0,-1-1 544 16,1 0 96-16,-2 3 32 0,1-3 576 0,0 1 112 16,1 1 32-16,0 1 0 0,0-2-2128 0,0 2-416 15,1-1-96-15,0-1-16 0,2 2-1008 0,-2-1-208 16,0 2-32-16,-1-2-16 0,3 2-224 0,-2 0-64 16,0 0 0-16,0 1 0 0,1-4-64 0,-1 4 0 15,1-2-128-15,0 1 192 0,0 0-192 0,1 1 0 16,-2-1 0-16,0-1 0 0,1 2 0 0,0-1 0 15,-1 0 0-15,0-1 0 0,-1 0 0 0,1-1 0 16,1 0 0-16,-2 0 0 0,-2-2-272 0,2-2 48 16,0 0 16-16,-1 0 0 15,1-1-192-15,-1 0-48 0,0-1 0 0,-2-2 0 0,1 2 208 0,-2-2 48 0,0 1 0 0,1 1 0 16,-2 0 192-16,0 1 240 0,-1-3-48 0,1 3-16 16,-2-1 144-16,1 2 16 0,1-1 16 0,-1 3 0 15,0-1-96-15,1 1-32 0,0 0 0 0,0 1 0 16,0 2-48-16,0 1-16 0,0 1 0 0,0-2 0 15,2 3 48-15,-1 1 16 0,0-1 0 0,0 1 0 16,1 3-80-16,0 1-16 0,1 2 0 0,-1-2 0 16,1 1-128-16,1 0 128 0,-1 1-128 0,1-1 128 15,-1-2-128-15,2 2 0 0,1-4 144 0,1 1-144 16,2-1 0-16,1-2 128 0,-1-2-128 0,2 0 0 16,1 0 128-16,1 0-128 0,-1-2 128 0,3 0-128 15,1 1 128-15,2-3-128 0,-13 0 128 0,0 0-128 0,40 1 144 0,-40-1-144 16,0 0 192-16,0 0-192 0,54-1 192 15,-54 1-192-15,0 0 192 0,40-3-192 0,-40 3 128 16,0 0-128-16,0 0 0 0,44-4 0 0,-36 4 0 0,-2 0 0 16,-1 0 0-16,-1 0 0 0,0 0-304 0,-2-2-64 15,1 0-16-15,-1 0 0 16,0-3-1024-16,-1 2-192 0</inkml:trace>
  <inkml:trace contextRef="#ctx0" brushRef="#br0" timeOffset="185163.89">14989 7680 11967 0,'-1'0'1072'0,"-1"0"-864"0,1 0-208 0,1 0 0 16,-2 0 1536-16,1 2 272 0,0 0 48 0,-2-2 16 15,0 3 448-15,-2-3 96 0,1 3 16 0,2-2 0 16,0 2-736-16,0 1-144 0,1 1-16 0,-1-2-16 16,1 0-496-16,0-3-80 0,1 3-32 0,0 1 0 15,0 2-336-15,1 1-80 0,0-1-16 0,1 0 0 16,0 1-272-16,1 0-48 0,0-1-16 0,1 2 0 15,-2-1-144-15,2-1 0 0,1-3 0 0,-1 4 0 0,-1-1 0 0,1-4 0 16,-1 3 0-16,0 0 0 0,0-4 0 0,1 2 0 16,-1-3-144-16,1 0 144 0,1-4 0 0,-5 4 0 15,0 0 0-15,0 0 0 0,0 0 0 0,0 0 0 16,33-44 0-16,-33 44 0 0,0 0 160 0,19-41 96 16,-19 41 0-16,10-37 16 0,-10 37-32 0,8-32-16 15,-8 32 0-15,5-33 0 0,-3 19-96 0,-2 0 0 16,1 3-128-16,-2 1 192 0,-1 0-48 0,0 0-16 15,-2 0 0-15,0-2 0 0,1 3-128 0,-1-1 160 16,-1 0-160-16,0 1 160 0,0 2-160 0,0-1 0 16,2 2 0-16,-2-3 128 0,1 4-128 0,0-1 0 0,0 0 0 15,2-1 0-15,1 1 128 0,-2 3-128 0,2-4 0 16,0 2 128-16,1 2-128 0,-1-1 128 0,1 2-128 0,0 0 128 16,0 1 0-16,-2 0 0 0,2 1 0 0,0 0 0 15,0 0 0-15,0 1 0 0,2 0 0 0,-1 1 0 16,1 0 0-16,1-1-128 0,-1 2 192 0,1-3-64 15,0 2-128-15,-3-2 0 0,0 0 0 0,0 0 0 16,0 0 0-16,0 0 0 0,49 4 0 0,-49-4 0 16,0 0 0-16,0 0 0 0,52 0 0 0,-52 0 0 15,0 0 0-15,0 0 0 0,61-4 0 0,-61 4 0 16,0 0 0-16,0 0 0 0,57 0 0 0,-57 0 0 16,0 0 0-16,0 0 0 0,49 10 0 0,-49-10 0 15,0 0 0-15,0 0 0 0,0 0 128 0,42 7-128 16,-42-7 0-16,0 0 0 0,0 0 0 0,0 0 0 15,0 0 0-15,0 0 0 0,0 0 0 0,49 0 0 0,-49 0 0 16,0 0 0-16,0 0 0 0,0 0 0 0,0 0 0 0,0 0 0 16,0 0 0-16,0 0 0 0,0 0 0 0,0 0 0 15,0 0 0-15,0 0 0 0,0 0 0 0,0 0 0 16,0 0 0-16,0 0 0 0,0 0 128 0,0 0-128 16,0 0 0-16,0 0 128 0,0 0-128 0,0 0 0 15,0 0 0-15,0 0 128 0,0 0-128 0,0 0 0 16,0 0 0-16,43 13 128 0,-41-7-128 0,-2 0 0 15,-2 3 0-15,2-2 0 0,-1 2 0 0,0-2 0 16,0 2 0-16,-1 0 0 0,1-2 0 0,-1 2 0 16,0-3 0-16,0 0 0 0,1 0 0 0,-1-2-144 15,1 0 144-15,0-1-160 16,1 2-608-16,-1 2-128 0</inkml:trace>
  <inkml:trace contextRef="#ctx0" brushRef="#br0" timeOffset="185763.86">15313 7672 12895 0,'-2'-3'272'15,"1"2"64"-15,1 1 16 0,0-3 32 0,0 3-384 0,0-2 0 0,0 2 0 0,1-1 0 0,-1-2 2368 16,1 2 416-16,-1-1 80 0,1 2 16 0,2 0-32 0,-2-3 0 16,0 6 0-16,2-1 0 0,-1-1-1216 0,1 2-240 15,-1 3-48-15,2-2-16 0,0-1-592 0,-2 4-112 16,2 1-32-16,0-2 0 0,-2 1-400 0,1-1-64 16,0 1-128-16,0 2 176 0,0-3-176 0,0 0 0 15,-1 0 0-15,1 2 0 0,-2-2 0 0,0 0 0 16,1-2 0-16,-2 1 0 0,0 0 0 0,0 0 0 15,0-4-176-15,-2 1 176 16,2-2-512-16,0 0 0 0,-1 0-16 0,0 0 0 16,0-2 64-16,-1-2 16 0,0 1 0 0,-1-4 0 0,1 4 160 0,-2-4 32 15,-1 1 16-15,0 0 0 0,0 1 240 0,-1 0 0 16,0-1 0-16,-1 1 0 0,-1 1 128 0,0 1-128 16,-1-1 192-16,0-1-192 0,2 4 240 0,-2 1-64 15,2-3-16-15,1 3 0 0,-1 3-16 0,2-3 0 0,0 3 0 0,2 1 0 16,0-1 112-16,1 0 32 0,-1 4 0 0,1-4 0 15,1 3 32-15,-2 1 16 0,2 1 0 0,-2-2 0 16,1 2-80-16,1 1-32 0,0 0 0 0,-1 1 0 16,2-1-32-16,0 1-16 0,2-1 0 0,-2-3 0 15,2 4 48-15,0-4 16 0,2 0 0 0,1 0 0 16,0 2-48-16,1-2-16 0,0-3 0 0,2 2 0 16,-1-1-176-16,-7-4 128 0,0 0-128 0,0 0 128 15,0 0-128-15,52 6 0 0,-52-6 0 0,0 0 0 16,0 0 0-16,48 2 0 0,-48-2 0 0,0 0 0 15,0 0 0-15,0 0 0 0,0 0 0 0,56-2 0 0,-56 2 0 16,0 0 0-16,0 0 0 0,0 0 0 16,0 0-448-16,0 0-32 15,0 0 0-15,0 0-18144 0</inkml:trace>
  <inkml:trace contextRef="#ctx0" brushRef="#br0" timeOffset="187816.32">15697 9008 1839 0,'3'0'160'0,"0"0"-160"16,-1 0 0-16,1-2 0 0,-2 2 880 0,-1 0 144 15,1-1 16-15,1 1 16 0,0-2 832 0,1 1 160 16,-1 1 48-16,-1-3 0 0,-1 0 704 0,2 1 144 16,-4 0 16-16,1 0 16 0,0-1-160 0,-2 2-16 15,0-1-16-15,-2-1 0 0,0 0-1104 0,-1 1-208 16,-1 1-64-16,-1 0 0 0,-1 1-768 0,-2 0-176 16,0 0-16-16,0 0-16 0,0 0-240 0,-1 1-64 15,-1 2 0-15,-1 0 0 0,-1 2-128 0,-1 1 0 16,1 1 0-16,1 2 0 0,0-1 0 0,3 1 0 15,2-2 0-15,1 2 0 0,-1 3-144 0,1 0 144 0,2 2-192 0,1 1 192 16,5-3-144-16,0-2 144 0,4 2 0 0,0-2-144 16,2 0 144-16,0-1 0 0,3-2 0 0,1 2 0 15,1-5 0-15,-11-4 0 0,0 0 0 0,0 0-128 16,52-4 128-16,-52 4 0 0,0 0 0 0,49-29-128 16,-49 29 128-16,0 0 0 0,51-47 0 0,-51 47 0 15,0 0 0-15,35-54 0 0,-35 54 0 0,0 0 0 16,18-53 0-16,-18 53 192 0,6-51-32 0,-6 51-16 15,2-57-16-15,-2 26-128 0,-3 2 192 0,-1 0-64 16,1 2-128-16,-1 4 128 0,-1 0-128 0,-1 5 128 16,0-3-128-16,1 5 0 0,-2 2 0 0,1 2 0 15,1 2 0-15,0-1 0 0,2 3 0 0,-2 2 0 0,1 0 0 0,2 2 0 16,-1 2 0-16,2-1 0 0,0 3 128 0,1 0 0 16,-2 3 0-16,1-3 0 0,1 3 128 0,-1 2 32 15,0 3 0-15,1 0 0 0,0 0-80 0,0 3-16 16,1 0 0-16,0 1 0 0,2 3-32 0,-1 1-16 15,2 0 0-15,0 3 0 0,-1 0-144 0,1 0 128 16,1 7-128-16,0 3 128 0,1-1-128 0,-1 3 128 16,0-2-128-16,0-1 128 0,0 0-128 0,-2-5 0 15,1-5 0-15,-1 5 0 0,2-1 0 0,-2-2 0 16,1 1 0-16,0-5 0 0,1-4-256 0,-2-2-16 16,0-4-16-16,1-3 0 15,-4-3-672-15,0 0-128 0</inkml:trace>
  <inkml:trace contextRef="#ctx0" brushRef="#br0" timeOffset="188412.98">15875 9173 26719 0,'2'12'1184'0,"0"-6"240"0,0-2-1136 0,1-1-288 0,-1-2 0 0,-1-1 0 16,0 0 1648-16,2-1 272 0,2 1 48 0,-5 0 16 15,0 0-400-15,0 0-80 0,0 0-16 0,46-29 0 16,-46 29-720-16,0 0-128 0,0 0-48 0,34-47 0 16,-34 47-208-16,0 0-32 0,24-44-16 0,-24 44 0 15,0 0-144-15,15-47-16 0,-15 47-16 0,0 0 0 16,0 0-160-16,8-51 0 0,-8 51 0 0,0 0 128 16,1-38-128-16,-1 38 0 0,0 0 0 0,0 0 0 0,0-31 0 0,0 27 0 15,-1 4 0-15,0-2 0 0,1 2 0 0,-1 0 0 16,1 2 144-16,-1-1-144 0,-1 4 288 0,0 1-16 15,1 2 0-15,-1 2 0 0,2 0-64 0,-1 1-16 16,1 2 0-16,0 3 0 0,0 3-192 0,1 0 144 16,1 3-144-16,0-4 128 0,1 5-128 0,-1-5 0 15,2 2 0-15,1-5 0 0,1-2 0 0,0 0 0 16,1-3 0-16,1-4 0 0,1 0 0 0,-1-2 0 16,3 1 0-16,-11-5 0 0,0 0 0 0,0 0 0 15,0 0 0-15,56-11 0 0,-56 11 0 0,0 0 0 16,0 0-128-16,0 0 128 0,46-41-336 0,-46 41 0 15,0 0 0-15,0 0 0 16,23-49-96-16,-23 49-16 0,0 0 0 0,8-37 0 0,-8 37 192 0,0 0 16 0,3-39 16 0,-3 39 0 16,0 0 224-16,0-37 0 0,0 37 0 0,0 0 0 15,-2-26 0-15,1 20 0 0,-1-1 144 0,1 4-144 16,0 0 304-16,1 3-48 0,-1 0 0 0,1 0 0 16,-2 0 112-16,2 3 16 0,0-3 0 0,0 3 0 15,0 4-32-15,2 0 0 0,-1 2 0 0,-1 1 0 16,1-1-160-16,0 3-16 0,2-1-16 0,-2 4 0 15,2-3-160-15,-2 0 128 0,1 4-128 0,1 0 128 16,-1 0-128-16,-1 1 0 0,2-1 0 0,-1-2 0 16,1 0 0-16,-2-3 0 0,0-1 0 0,2 0 0 15,-1-1-160-15,1 1-112 0,-1-7-32 0,2 1 0 16,0-2-720-16,-4-2-160 0</inkml:trace>
  <inkml:trace contextRef="#ctx0" brushRef="#br0" timeOffset="190180.61">16802 9236 6447 0,'0'0'576'0,"-1"0"-576"15,0 1 0-15,1-1 0 0,-1 3 1488 0,-1-3 192 16,1 0 48-16,-3 2 0 0,1 2 848 0,-2 2 176 16,1-2 48-16,-1 2 0 0,3 0-512 0,-2-3-112 0,3 3 0 15,-2-3-16-15,1 0-544 0,0 1-96 16,4-4-32-16,0 0 0 0,2 0-240 0,-4 0-48 0,0 0-16 0,0 0 0 16,0 0-816-16,0 0-176 0,56-29-16 0,-56 29-16 15,0 0-32-15,49-28-128 0,-49 28 192 0,0 0-64 16,52-37-128-16,-52 37 128 0,0 0-128 0,49-42 128 15,-49 42-128-15,0 0 0 0,0 0 0 0,45-54 128 16,-45 54-128-16,0 0 160 0,0 0-160 0,26-48 160 16,-26 48-160-16,0 0 128 0,0 0-128 0,11-50 128 15,-11 50-128-15,0 0 0 0,-1-35 0 0,-2 26 128 16,0-1 16-16,-2 0 0 0,0 2 0 0,-2 0 0 16,0 2 48-16,-3-2 16 0,-1 4 0 0,1-2 0 15,-1 2-208-15,-1 1 176 0,1 1-176 0,-2 1 160 0,2 2-160 0,-3-1 0 16,2 2 0-16,0 1 0 0,2 1 0 0,-1-1 0 15,1 4 0-15,1-1 0 0,0 2 0 0,2 2 0 16,1 0 0-16,1 0 128 0,1 2-128 0,1 1 160 16,0-1-160-16,2 2 160 0,1 1-160 0,1 2 128 15,0 1-128-15,3 1 128 0,1 0-128 0,0-1 0 16,2-2 0-16,1-2 0 0,2 1 0 0,-2-3 0 16,0-1 128-16,2 0-128 0,2 2 0 0,2-3 0 15,2 2 0-15,-2-2 0 0,1-3 0 0,1 2 0 16,-3-3 0-16,-13-6 0 0,32 10 160 0,-32-10-160 15,36 4 192-15,-36-4-192 0,0 0 144 0,55-4-144 16,-55 4 0-16,0 0 144 0,51-14-144 0,-51 14 0 0,0 0 0 16,0 0 0-16,47-18 0 0,-47 18-144 0,0 0 144 15,0 0-208 1,0 0-336-16,0 0-64 0,0 0-16 0,0 0 0 16,42-45-896-16,-42 45-176 0,0 0-32 0,0 0-15360 0</inkml:trace>
  <inkml:trace contextRef="#ctx0" brushRef="#br0" timeOffset="190613.84">17021 8283 3679 0,'-2'5'320'0,"0"-2"-320"15,2 0 0-15,0-3 0 0,0 1 3360 0,2 1 608 16,-1-2 112-16,1 3 16 0,3 2 32 0,0 0 0 16,3 1 0-16,0-2 0 0,-8-4-1728 0,0 0-352 15,0 0-64-15,42 8 0 0,-42-8-1328 0,0 0-256 0,0 0-48 0,60-6-16 16,-60 6-128-16,0 0-16 0,0 0-16 0,58-6 0 16,-58 6-176-16,0 0 0 0,0 0 144 0,0 0-144 15,46-3 0-15,-46 3 0 0,0 0 0 0,0 0 0 16,0 0-272-16,0 0-80 0,0 0-16 0,0 0-18112 15</inkml:trace>
  <inkml:trace contextRef="#ctx0" brushRef="#br0" timeOffset="190931.26">17366 7985 15551 0,'0'0'336'0,"0"0"80"0,0 0 16 0,0 0 0 0,1 0-432 0,1 2 0 16,-2-2 0-16,1 1 0 0,1 2 4432 0,1 0 816 16,0 4 144-16,0-1 48 0,1 2-3008 0,-1-1-608 15,1 3-112-15,1 2-32 0,0-1-1088 0,0 0-208 16,-3-1-64-16,2 0 0 0,0 2-320 0,0 1 144 15,-1-1-144-15,1 0 0 0,0 2 128 0,-2-2-128 16,1 1 0-16,-2-3 0 0,0 2 0 0,0-5 0 16,-1 2 0-16,0 0 0 0,0 1-128 0,0-3-48 15,0 2 0-15,2-3 0 16,-2-2-1088-16,0 2-208 0,2-4-64 0,-1-1-15536 0</inkml:trace>
  <inkml:trace contextRef="#ctx0" brushRef="#br0" timeOffset="191512.73">17559 8285 12895 0,'0'3'1152'0,"1"-3"-928"0,1 0-224 0,-1 0 0 16,-1 0 2832-16,1 0 528 0,3 1 96 0,-4-1 32 15,0 0-176-15,0 0-48 0,0 0 0 0,0 0 0 16,0 0-1808-16,45-29-368 0,-45 29-80 0,0 0-16 0,0 0-544 15,0 0-96-15,29-45-32 0,-29 45 0 0,0 0-64 0,0 0 0 16,0 0-16-16,16-47 0 0,-16 47-240 0,0 0 128 16,0 0-128-16,0 0 0 0,7-41 128 0,-7 41-128 15,0 0 0-15,0 0 0 0,2-31 0 0,-2 31 128 16,0 0-128-16,0 0 0 0,0 0 0 0,0 0 0 16,-3-16 128-16,3 18-128 0,-1-2 176 0,0 4-16 15,-2-2 0-15,1 5 0 0,0-1 32 0,0 0 16 16,1 4 0-16,0-3 0 0,-1 3-208 0,1 1 144 15,0-1-144-15,0 3 128 0,-1-4-128 0,2 1 0 16,0 3 0-16,3-3 0 0,-1 1 0 0,2-1 0 16,0-3 0-16,1 2 0 0,0-3 0 0,-5-6 0 15,0 0 0-15,23 12 0 0,-23-12 0 0,0 0 0 16,0 0 0-16,0 0 0 0,42 0 0 0,-42 0 0 16,0 0-144-16,0 0 144 0,0 0-272 0,0 0 0 15,0 0 0-15,48-34 0 0,-48 34 16 0,0 0 0 16,0 0 0-16,0 0 0 0,23-47 80 0,-23 47 32 0,0 0 0 0,0 0 0 15,0 0 144-15,11-39 0 0,-11 39-144 0,0 0 144 16,0 0 0-16,0 0 0 0,0 0 0 0,0 0 0 16,0 0 128-16,0 0 0 0,0 0 0 0,0 0 0 15,0 0 64-15,0 0 0 0,0 0 0 0,0 0 0 16,0 0 64-16,0 0 0 0,0 0 16 0,0 0 0 16,0 0-112-16,17 8-32 0,-17 0 0 0,1 0 0 15,-1 0-128-15,2 2 128 0,-1 0-128 0,-1 1 128 16,1-1-128-16,0 0 0 0,-1-1 0 0,1 1 0 15,1 0 0-15,-1-2 0 0,0 2 0 0,0-4 0 0,1 2-352 0,0-3 0 16,2-2 0-16,-4-3 0 16,0 0-704-16,0 0-144 0,0 0-16 0,0 0-16912 15</inkml:trace>
  <inkml:trace contextRef="#ctx0" brushRef="#br0" timeOffset="191801.78">18041 7862 1839 0,'2'0'160'0,"-2"0"-160"15,0 0 0-15,0 0 0 0,0 0 3840 0,0 3 752 16,0-3 144-16,-2 2 16 0,2-1 256 0,0 4 48 16,0-1 16-16,-1 2 0 0,1 0-3088 0,0 4-640 15,0-1-112-15,0 1-16 0,0 2-608 0,0-1-112 0,0 4-32 16,1-1 0-16,-1 3-160 0,0 0-48 0,2 4 0 15,-1-1 0-15,0 2-112 0,1-1-16 0,0 2-128 0,-1-4 192 16,1 0-192-16,1 0 0 0,1-3 0 0,-2 0 0 16,1-1 0-16,-1-4 0 0,-1 0 0 0,0-4 0 15,-1 2 0-15,0-3 0 0,2-2-144 0,-4-2 144 16,2-1-688 0,0-1-32-16,0-1-16 0,0-1-11936 0,0-1-2400 0</inkml:trace>
  <inkml:trace contextRef="#ctx0" brushRef="#br0" timeOffset="193796.97">16815 9362 17503 0,'-3'1'1552'0,"1"2"-1232"16,0-3-320-16,1 0 0 0,0 1 1152 0,0-1 160 15,-2 1 32-15,1 3 16 0,-2-3 448 0,0 4 96 16,2-1 16-16,1 0 0 0,1-2-224 0,2 1-32 16,2-3-16-16,1 1 0 0,3 1-512 0,-8-2-112 15,0 0 0-15,38 6-16 0,-38-6-352 0,0 0-64 16,51 2-16-16,-51-2 0 0,0 0-176 0,54 5-32 0,-54-5-16 0,40 6 0 15,-40-6-64-15,44 7-16 0,-44-7 0 16,45 9 0-16,-45-9-96 0,51 12-32 0,-51-12 0 16,58 6 0-16,-58-6-144 0,58 5 0 0,-58-5 144 0,65-1-144 15,-65 1 0-15,63-4 0 0,-63 4 0 0,69-8 128 16,-69 8-128-16,71-6 0 0,-71 6 0 0,69-9 128 16,-69 9 0-16,67-1 0 0,-67 1 0 0,50 1 0 15,-50-1-128-15,55-1 176 0,-55 1-176 0,48-4 192 16,-48 4-192-16,44 0 0 0,-44 0 0 0,0 0 0 15,57 0 0-15,-57 0 0 0,0 0 0 0,51 4 0 16,-51-4 0-16,0 0 0 0,43 0 0 0,-43 0 0 16,0 0 0-16,0 0-176 0,0 0 16 0,48-6 0 15,-48 6-352-15,0 0-80 0,0 0-16 0,0 0 0 16,0 0-704-16,0 0-144 0,0 0-16 0,4-47-15792 16</inkml:trace>
  <inkml:trace contextRef="#ctx0" brushRef="#br0" timeOffset="194496.06">17406 9695 6447 0,'-3'0'576'0,"1"0"-576"0,1 0 0 0,1-3 0 16,0 3 2784-16,0 0 448 0,0-1 96 0,1 1 0 15,0-2 704-15,1 2 128 0,-2 0 16 0,0 0 16 16,0 0-1840-16,0 0-368 0,0 0-80 0,0 0-16 16,51-29-1120-16,-51 29-240 0,0 0-32 0,0 0-16 15,47-6-96-15,-47 6-32 0,0 0 0 0,41 0 0 16,-41 0-144-16,0 0-16 0,38 6-16 0,-38-6 0 15,27 4-176-15,-14 1 0 0,-1-2 144 0,-1 0-144 16,-2 1 0-16,0 2 0 0,-2-2 0 0,-1 2 0 16,-1-4 0-16,0 2 0 0,-1 2 0 0,0-2 0 15,-1 2 0-15,0 0 0 0,-2 0 0 0,-1 1 0 16,0-1 0-16,-1 0 0 0,-3 4 0 0,0 0 0 0,-1-2-128 0,0 3-64 16,-2 2 0-16,-2-1 0 0,1 1-16 15,-2-1-16-15,0 0 0 0,-1 1 0 0,-3-1 32 0,1 2 0 16,-1-1 0-16,-1 0 0 0,2-1-64 0,-2 0 0 15,1 3 0-15,2-7 0 0,-1 0 80 0,2 0 16 16,-1-2 0-16,3 0 0 0,2-3 160 0,-1 0 0 16,2-3 0-16,1-2 0 0,3-2 128 0,1 0 0 15,-1-2 0-15,1-4 0 0,1 10 16 0,0 0 16 16,0 0 0-16,10-43 0 0,-10 43 32 0,0 0 0 16,0 0 0-16,28-51 0 0,-28 51 0 0,0 0 0 15,0 0 0-15,0 0 0 0,51-42 48 0,-51 42 16 16,0 0 0-16,0 0 0 0,53-16-96 0,-53 16-16 15,0 0 0-15,45 4 0 0,-45-4-144 0,26 4 192 0,-15 2-192 16,0-3 192-16,0 4-192 0,0 1 128 0,-1-1-128 0,-2 0 128 16,-1 2-128-16,-1-2 128 0,0 4-128 0,-1-3 128 15,-1 1-128-15,0 0 192 0,-1 0-192 0,-1 1 192 16,0-3-64-16,-1 2 0 0,1-3 0 0,-2 0 0 16,1-2-128-16,0 0 0 0,-1 0 0 0,1 0 0 15,1-1 0-15,0 0 0 0,-1 1 0 0,2-1 0 31,-1 0-512-31,-1 1 32 0,2 1 0 0,-1-1 0 0,1 2-336 16,-1-3-64-16,2 0-16 0,0 1-17792 0</inkml:trace>
  <inkml:trace contextRef="#ctx0" brushRef="#br0" timeOffset="-203332.43">18704 9122 12895 0,'-5'0'1152'0,"0"0"-928"16,1 1-224-16,2-1 0 0,1 3 2048 0,-2-3 352 15,0 0 80-15,-5 2 16 0,1-2 416 0,-1 2 96 16,2 0 0-16,2-2 16 0,2 0-976 0,2 0-208 16,2-4-48-16,-2 4 0 0,0 0-960 0,0 0-192 15,0 0-32-15,0 0-16 0,54-21-240 0,-54 21-48 16,0 0-16-16,0 0 0 0,53-13-96 0,-53 13 0 15,0 0-16-15,0 0 0 0,53-4-176 0,-53 4 128 16,0 0-128-16,36 7 128 0,-26-3-128 0,-2 1 0 16,0-1 0-16,-3-2 0 0,1 0 0 0,-1-2-144 0,1 2 144 0,-2-4-208 31,1 2-880-31,-2-2-160 0,0 0-32 0,-2-2-16480 0</inkml:trace>
  <inkml:trace contextRef="#ctx0" brushRef="#br0" timeOffset="-203046.83">18658 9242 9215 0,'3'1'816'15,"-1"-1"-656"-15,1 0-160 0,-1 0 0 16,1-1 2496-16,0 1 448 0,-3 0 112 0,0 0 16 0,0 0 480 15,46 0 96-15,-46 0 32 0,0 0 0 0,48-2-1696 0,-48 2-352 16,0 0-64-16,49 0-16 16,-49 0-848-16,0 0-160 0,0 0-32 0,55 3-16 0,-55-3-304 0,0 0-64 15,0 0-128-15,0 0 192 0,48 5-192 0,-41-3 0 16,-1-2 0-16,-2 0 0 0,-1 0 0 0,1 0 0 16,0-2 0-16,-4 2 0 15,0 0-1152-15,0 0-160 0,0 0-32 0,0 0-15616 0</inkml:trace>
  <inkml:trace contextRef="#ctx0" brushRef="#br0" timeOffset="-201315.06">19853 9839 6447 0,'0'0'576'0,"0"0"-576"0,0 2 0 0,1-2 0 16,0 0 1024-16,1 0 80 0,-1 0 32 0,1 0 0 16,3 0 1552-16,3 0 320 0,-8 0 64 0,0 0 16 15,0 0-528-15,0 0-128 0,54-19 0 0,-54 19-16 16,0 0-816-16,0 0-144 0,62-32-48 0,-62 32 0 15,0 0-496-15,63-42-96 0,-63 42-32 0,48-37 0 0,-48 37-304 16,52-48-64-16,-52 48-16 0,57-57 0 16,-57 57-176-16,44-60-32 0,-44 60-16 0,39-70 0 0,-39 70-176 0,33-66 160 15,-33 66-160-15,26-65 160 0,-26 65-160 0,21-65 192 16,-21 65-192-16,13-60 192 0,-13 60-64 0,4-56-128 16,-4 30 192-16,-2-5-64 0,-3 2 64 0,0-2 16 15,-2 2 0-15,-2-2 0 0,-3-1 16 0,-2-2 0 16,-2 1 0-16,0 1 0 0,-3-1-224 0,0 1 128 15,-2 1-128-15,-2 1 0 0,1 2 0 0,0 3 0 16,-2 3 0-16,2-3 0 0,2 5 0 0,2-2 0 16,0 3 0-16,2-5 0 0,-1-2 0 0,1-3 0 15,1 1 128-15,2-1-128 0,1 3 0 0,1-1 128 16,3 1-128-16,-1-2 0 0,3 2 128 0,0-1-128 0,-1 1 0 0,2-2 144 16,0 5-144-16,3 1 128 0,0 3-128 0,0 1 128 15,2 18 32-15,2-33 0 0,-2 33 0 0,0 0 0 16,3-34-160-16,-3 34 128 0,0 0-128 0,0 0 128 15,16-41-128-15,-16 41 0 0,0 0 0 0,37-36 128 16,-37 36-128-16,0 0 0 0,51-28 0 0,-51 28 0 16,0 0 0-16,58-15 0 0,-58 15 0 0,0 0 0 15,51-3-224-15,-51 3 32 0,0 0 0 0,44 12 0 32,-44-12-496-32,0 0-80 0,44 16-32 0,-44-16-11712 0,0 0-2336 0</inkml:trace>
  <inkml:trace contextRef="#ctx0" brushRef="#br0" timeOffset="-200748.84">20344 9737 10127 0,'-1'-1'896'0,"1"1"-704"0,0 0-192 0,-2-3 0 16,2 3 2448-16,-1 0 464 0,1 0 96 0,-2-1 0 16,-1 0 656-16,1 1 128 0,-2 1 32 0,-1 0 0 15,1 3-1776-15,1 1-336 0,-1-2-80 0,-1 4-16 16,1 0-1024-16,-1 2-208 0,3 1-32 0,-2-1-16 16,3 4-96-16,0-1-32 0,1 3 0 0,0-3 0 15,1 5-32-15,1-4-16 0,2 3 0 0,1 0 0 16,0-1-160-16,1 1 0 0,3-1 144 0,-1-1-144 15,4-2 0-15,1-2 0 0,1 2 0 0,2-6 0 16,-1 1 0-16,-15-7 0 0,0 0 0 0,49 7 0 16,-49-7 0-16,0 0 0 0,58-14 0 0,-58 14-128 0,0 0-112 0,51-30-16 15,-51 30 0-15,0 0 0 0,28-43 0 16,-28 43-16-16,0 0 0 0,5-50 0 0,-7 34 272 0,-2-2 0 16,-1 2-128-16,-2 0 128 0,-1 3 0 0,-2 0 272 15,-1 1-48-15,0 2-16 0,-1 1 0 0,-2 3 0 16,2 2 0-16,-1 1 0 0,1 0-208 0,0 1 144 15,-1 1-144-15,2-2 128 0,1-1-304 0,3 1-64 16,2-6-16-16,3-1-12272 16,0-6-2448-16</inkml:trace>
  <inkml:trace contextRef="#ctx0" brushRef="#br0" timeOffset="-199577.65">20450 8013 13823 0,'0'-4'1216'16,"0"4"-960"-16,0 0-256 0,0-2 0 0,-1 2 1872 0,1 0 336 16,1 0 64-16,-1 0 16 0,1-3 352 0,-1 2 80 15,2 1 16-15,-1 1 0 0,1 2-960 0,0 1-192 16,0 2-48-16,0 0 0 0,1 3-640 0,1 0-144 15,-1 0-32-15,1 2 0 0,0 0-384 0,1-1-80 16,-2 0 0-16,1-4-16 0,0 0-240 0,-2-2 0 16,2-1 0-16,0-2 0 0,-4-1 0 0,0 0 0 15,0 0 0-15,0 0 0 0,0 0 0 0,23-48 0 16,-23 48 0-16,6-39 0 0,-6 39 144 0,5-44-144 16,-3 19 128-16,-1 3-128 0,-1 0 176 0,-1-3-48 15,-1 0-128-15,0 2 192 0,-2-5-16 0,0 2-16 0,0 4 0 16,0-4 0-16,1 1-16 0,0 1 0 0,0 1 0 0,2 1 0 15,-2 2-16-15,2 2-128 0,1-1 192 0,0 3-64 16,0 4 32-16,0 2 0 0,0 0 0 0,0 4 0 16,0 0 48-16,0 3 16 0,0 0 0 0,0 3 0 15,0 0 0-15,1 0 0 0,1 0 0 0,-1 0 0 16,-1 0-224-16,0 0 144 0,0 0-144 0,0 0 128 16,36 12-128-16,-36-12 0 0,0 0 0 0,46 12 0 15,-46-12 0-15,0 0 0 0,54 8 0 0,-54-8 0 16,0 0 0-16,51 2 0 0,-51-2 0 0,0 0 0 15,0 0 0-15,55-2 0 0,-55 2 0 0,0 0 0 16,0 0-128-16,0 0 128 0,51-3 0 0,-51 3 0 16,0 0 0-16,0 0 0 0,0 0 0 0,0 0 0 0,0 0 0 0,53-7 0 15,-53 7 0-15,0 0 0 0,0 0 0 0,0 0 0 16,0 0 0-16,0 0 0 0,56-6-128 0,-56 6 128 16,0 0 0-16,0 0 0 0,0 0 0 0,0 0 0 15,0 0 0-15,0 0 0 0,0 0 0 0,0 0 0 16,0 0 0-16,49-15 0 0,-48 17 0 0,1-2 0 15,-1 3 0-15,-1 0 0 0,0 0 0 0,-1 3 0 16,-1 0 0-16,0 2 0 0,0-2 0 0,-1 3 0 16,1 0 0-16,-1 1 0 0,1 3-272 0,0-3 16 15,0 2 0-15,1 0 0 16,-1 1-384-16,1-3-80 0,1 2-16 0,-1-6-11936 16,1 0-2368-16</inkml:trace>
  <inkml:trace contextRef="#ctx0" brushRef="#br0" timeOffset="-198936.6">20843 7830 16575 0,'-2'2'736'0,"1"-2"160"0,-1 0-720 0,2 0-176 0,0 0 0 0,-1 0 0 16,1 0 2656-16,-1 0 496 0,0 2 112 0,-2-2 0 16,2 0-480-16,0 2-96 0,-1-2-32 0,1 0 0 0,0 3-1520 0,0-2-304 15,1 1-64-15,-1-2-16 16,1 3-432-16,0-3-64 0,1 4-32 0,-1-4 0 0,0 2-96 0,0-1 0 16,1 2-128-16,-1-1 192 0,1 2-192 0,-1 0 0 15,1-1 128-15,-1 2-128 0,0-1 0 0,2 0 0 16,-2-1 0-16,1 2 0 0,-1-1 0 0,1-4 0 15,-1 2 0-15,1 0-160 0,-1 0 160 0,2 1-160 16,-2-3 160-16,1 1-160 0,-1 1 160 0,1-2 0 16,-1 0 0-16,0 3 0 0,0-3 0 0,0 0 0 15,0 0 0-15,-1 0-128 0,1 0 128 0,-1 0 0 16,1-3 0-16,-3 1-128 0,2-2 128 0,-2 0-128 16,1-2 128-16,-2 0-128 0,2 0 128 0,-2 0 0 15,-1 0 0-15,0-4 0 0,0 4 0 0,0-3 0 16,-1 1 0-16,0 2 128 0,-1 0 0 0,0 2 0 15,0-2 0-15,0 4 0 0,2-1 32 0,0 2 16 0,-2-1 0 0,2 2 0 16,2 2 16-16,-2-1 0 0,0 4 0 0,0-1 0 16,0 2 0-16,0-2 0 0,0 4 0 0,0-1 0 15,1 0-64-15,1 2 0 0,0 1 0 0,1-2 0 16,1 3 16-16,-1 0 0 0,2 3 0 0,0 1 0 16,3-3-16-16,-2 2 0 0,2-4 0 0,0 2 0 15,2 1 0-15,1-1-128 0,2 0 192 0,0-4-64 16,1 0-128-16,-9-8 0 0,0 0 0 0,30 16 128 15,-30-16-128-15,0 0 0 0,0 0 0 0,50 7 0 16,-50-7 0-16,0 0 0 0,0 0 0 0,62-10 0 16,-62 10 0-16,0 0 0 0,0 0 0 0,51-15 0 15,-51 15 0-15,0 0 0 0,0 0 0 0,0 0 0 16,0 0-224-16,56-25-80 0,-56 25-16 0,0 0 0 16,0 0-608-16,0 0-128 15,0 0-32-15,0 0-17584 0</inkml:trace>
  <inkml:trace contextRef="#ctx0" brushRef="#br0" timeOffset="-190466.88">21164 9199 12895 0,'0'0'1152'15,"0"0"-928"-15,0 0-224 0,0 0 0 0,0 0 1728 0,0 0 320 16,0 0 48-16,0 0 16 0,0 0 1120 0,0 0 224 16,0 0 64-16,0 0 0 0,-2-22-1408 0,-1 18-256 15,-2 0-64-15,0 2-16 0,-3 2-1072 0,1-4-224 16,-3 2-32-16,0 2-16 0,-2 0-208 0,-2 0-32 16,2 0-16-16,-2-3 0 0,1 3-176 0,0 3 128 15,1-1-128-15,2-1 128 0,0 4-128 0,1-1 0 16,2 2 0-16,1 0 128 0,1 0-128 0,1 2 0 15,0 1 144-15,3-2-144 0,1 4 0 0,1-4 128 16,2 3-128-16,1-1 0 0,1 1 0 0,1-4 0 16,0 0 0-16,3 0 0 0,-9-6 0 0,0 0 0 0,0 0 0 15,48-6 0-15,-48 6 0 0,0 0 0 0,51-37-176 0,-51 37 176 16,40-42-272-16,-40 42 32 0,39-51 16 0,-39 51 0 16,32-53 224-16,-32 53-144 0,23-54 144 0,-23 54-128 15,16-57 128-15,-16 57 0 0,13-56 0 0,-13 56 0 16,6-50 0-16,-6 50 0 0,1-46 0 0,-1 46 0 15,0-40 0-15,-2 24 0 0,-2 3 0 0,0 0 0 16,1 3 0-16,-1 2 128 0,0 2-128 0,0 2 0 16,1 0 192-16,-1 4-16 0,0 0-16 0,1 0 0 15,-2 4 128-15,0 2 32 0,0 0 0 0,0 4 0 16,0 2 16-16,-1 1 16 0,1 4 0 0,0 2 0 16,0 3-96-16,1 0 0 0,2 3-16 0,0 0 0 15,2 1-240-15,0 0 176 0,3 1-176 0,-1-1 160 16,3 1-160-16,-1-1 0 0,1-4 0 0,0 0 0 0,0-3 0 15,0-3 0-15,0 0 0 0,-2-6 0 0,1 1 0 0,0-3-144 16,0-2 144-16,-1-2-208 16,0 0-272-16,-3-4-48 0,0 0-16 0,0 0 0 15,0 0-528-15,0 0-96 0,0 0-32 0,0 0-16720 16</inkml:trace>
  <inkml:trace contextRef="#ctx0" brushRef="#br0" timeOffset="-189864.39">21381 9252 8287 0,'1'3'176'0,"-1"-3"32"0,2 1 16 0,-1-1 32 0,0 0-256 0,0 0 0 0,-1 0 0 0,3 0 0 15,1 2 2512-15,-1-2 464 0,-3 0 96 0,0 0 0 16,0 0 864-16,0 0 160 0,0 0 48 0,0 0 0 15,0 0-1840-15,0 0-352 0,0 0-80 0,50-28-16 16,-50 28-1120-16,0 0-224 0,0 0-64 0,0 0 0 16,18-43-128-16,-18 43-48 0,0 0 0 0,0 0 0 15,15-45-32-15,-15 45-16 0,0 0 0 0,0 0 0 16,16-45-48-16,-16 45-16 0,0 0 0 0,0 0 0 16,0 0-160-16,0 0 0 0,0 0 0 0,0 0 0 15,5-32 0-15,-6 32 0 0,0 4 0 0,-1-1 0 16,1 3 192-16,-1 0-64 0,0 0 0 0,0 4 0 0,0 0 0 15,-1 2 0-15,1 2 0 0,-1 1 0 0,3-5-128 0,-1 2 160 16,2-2-160-16,-1 2 160 0,3-2-160 0,0-1 0 16,1-2 0-16,1-2 0 0,0 2 0 0,1-4 0 15,-6-3 0-15,0 0 0 0,0 0 0 0,0 0 0 16,0 0 0-16,52-10 0 0,-52 10-128 0,0 0 128 16,0 0-160-16,0 0 160 0,47-37-304 0,-47 37 48 15,0 0 0-15,0 0 0 0,25-38-96 0,-25 38-16 16,0 0 0-16,0 0 0 0,17-41 112 0,-17 41 0 15,0 0 16-15,0 0 0 0,0 0 240 0,12-38 0 16,-12 35-160-16,0 3 160 0,0 0 0 0,0 0 0 16,0 0 0-16,0 0 0 0,0 0 320 0,4 3 0 15,-4 3-16-15,0 0 0 0,0 0 32 0,-1 4 16 16,1-3 0-16,-1 3 0 0,1 1-128 0,-2-1-32 0,1 0 0 0,1 3 0 16,-1-4-64-16,1 4-128 0,0-3 176 0,1 2-176 15,0 0 144-15,-1-2-144 0,0-1 0 0,2 1 144 16,-1-1-144-16,0-2 0 0,0-1 0 0,2-3 0 31,-1 0-400-31,1 0-64 0,-3-3-16 0,0 0 0 16,0 0-752-16,0 0-160 0</inkml:trace>
  <inkml:trace contextRef="#ctx0" brushRef="#br0" timeOffset="-188948.3">22101 9271 7359 0,'0'0'656'0,"0"1"-528"16,-1-1-128-16,1 0 0 0,0 2 1328 0,-2-2 224 15,1 3 48-15,-1 0 16 0,-1 0 1184 0,0 2 224 16,0 0 48-16,1-1 16 0,0-2-352 0,1-2-80 16,1 1-16-16,0 2 0 0,3-3-896 0,-3 0-176 15,0 0-32-15,0 0-16 0,0 0-800 0,0 0-144 16,0 0-48-16,54-26 0 0,-54 26-192 0,0 0-32 15,44-27-16-15,-44 27 0 0,0 0-80 0,56-30-16 16,-56 30 0-16,0 0 0 0,52-31-192 0,-52 31 144 16,0 0-144-16,0 0 128 0,48-43-128 0,-48 43 0 15,0 0 0-15,0 0 0 0,28-49 0 0,-28 49 0 16,0 0 0-16,8-38 0 0,-8 38-192 0,-1-27 16 16,1 27 16-16,-5-26 0 0,0 16 32 0,-1-2 0 0,-2 2 0 0,-1 1 0 15,-1 2 128-15,-3 2 0 16,1 0 0-16,0 2 0 0,-3 0 0 0,1 3 0 0,2 0 0 0,-2 1 0 15,2 1 0-15,-1 5 192 0,2-4-64 0,1 6 0 16,0-3 0-16,3 4 16 0,1 0 0 0,1 2 0 16,1 1 0-16,2-1 0 0,1 2 0 0,1 0 0 15,1 3 32-15,1-4 0 0,2 3 0 0,0 3 0 16,1-4-176-16,0-2 160 0,1 2-160 0,1 1 160 16,2-2-160-16,-1 1 0 0,2-3 144 0,1 1-144 15,1-4 0-15,-1 1 144 0,1 0-144 0,-12-10 0 16,29 12 208-16,-29-12-64 0,30 13-16 0,-30-13 0 15,35 7-128-15,-35-7 192 0,0 0-192 0,52 5 192 16,-52-5-192-16,0 0 0 0,0 0 0 0,47 0 0 0,-47 0 0 0,0 0 0 16,0 0 0-16,0 0 0 15,0 0-384-15,0 0-128 0,0 0 0 0,51-16-16 16,-51 16-848-16,0 0-160 0</inkml:trace>
  <inkml:trace contextRef="#ctx0" brushRef="#br0" timeOffset="-188282.59">22473 8553 13823 0,'0'0'1216'0,"0"0"-960"16,0 0-256-16,0 0 0 0,0 0 1216 0,0 0 208 15,0 2 48-15,0-1 0 0,1 0 496 0,3 2 96 0,-4-3 32 0,0 0 0 16,0 0-336-16,0 0-64 0,0 0-16 0,30 16 0 15,-30-16 128-15,0 0 32 16,0 0 0-16,33 12 0 0,-33-12-864 0,0 0-160 0,0 0-48 0,0 0 0 16,50 6-240-16,-50-6-48 0,0 0-16 0,0 0 0 15,0 0-256-15,0 0-48 0,0 0-16 0,49-6 0 16,-49 6-144-16,0 0 0 0,0 0 0 0,0 0 0 16,0 0 0-16,0 0 0 0,0 0-224 0,0 0 80 15,0 0-448-15,0 0-96 0,0 0-16 0,0 0-11872 16,0 0-2384-16</inkml:trace>
  <inkml:trace contextRef="#ctx0" brushRef="#br0" timeOffset="-187411.05">22811 8736 7359 0,'0'2'656'0,"0"-2"-528"0,0-2-128 0,0 2 0 15,0 0 2128-15,0 0 400 0,0-2 80 0,1 2 16 16,-1 0 896-16,0 0 192 0,0 0 48 0,0 0 0 16,0 0-1264-16,0 0-256 0,0 0-64 0,0 0 0 15,0 0-1184-15,23-38-240 0,-23 38-48 0,0 0-16 16,0 0-368-16,0 0-64 0,21-41 0 0,-21 41-16 15,0 0-48-15,0 0 0 0,15-39 0 0,-15 39 0 16,0 0-48-16,0 0-16 0,10-38 0 0,-10 38 0 16,0 0-128-16,0 0 128 0,0 0-128 0,0 0 128 0,6-35-128 15,-6 33 0-15,0 2 0 0,0 0 128 0,0 0-128 16,0 0 160-16,0 0-160 0,0 0 160 0,2 0-32 0,-1 0 0 16,-1 2 0-16,0 2 0 0,-1-1 0 0,1 0-128 15,0 1 192-15,0 2-64 0,-2 0-128 0,1 1 0 16,1 1 144-16,-1 2-144 0,0-2 0 0,-1 1 0 15,1 3 0-15,0 0 128 0,0-2-128 0,1 2 0 16,0-1 0-16,0 2 0 0,1-2 0 0,0 0 0 16,2 0 0-16,-1-1 0 0,1-4 0 0,0 2 0 15,1-3 0-15,2 1 0 0,-6-6 0 0,0 0 0 16,0 0 0-16,0 0 0 0,42 3-128 0,-42-3 128 16,0 0-128-16,0 0 128 0,0 0-240 0,0 0 48 15,51-27 0-15,-51 27 0 0,0 0 0 0,0 0 16 16,0 0 0-16,35-48 0 0,-35 48 176 0,0 0-208 15,0 0 80-15,14-44 128 0,-14 44-128 0,0 0 128 0,7-35 0 0,-7 35 0 16,0 0 0-16,3-32 0 0,-3 32 0 0,0 0 0 16,0 0 0-16,3-35 0 0,-3 35 176 0,0 0-176 15,0 0 192-15,0 0-64 0,5-35-128 0,-5 35 192 16,0 0-16-16,0 0-16 0,0 0 0 0,0 0 0 16,0 0 0-16,0 0 0 0,0 0 0 0,0 0 0 15,0 0 16-15,0 0 0 0,0 0 0 0,0 0 0 16,0 0 16-16,0 0 16 0,16 13 0 0,-16-3 0 15,1 2-80-15,0 0 0 0,0 0-128 0,2 2 192 16,-2 0-192-16,0 1 0 0,2 0 128 0,-2-2-128 16,0 1 0-16,1 1 0 0,0-3 128 0,-1 1-128 15,1-1 0-15,-1-2 0 0,0 0 0 0,0-2 0 16,-1 0 0-16,1-2 0 0,1-4 0 0,-1 2 0 0,0-1 0 0,-1-2-320 16,1 1 64-16,-1-2 0 15,0-2-576-15,0 2-128 0,0 0 0 0,0 0-11888 16,0 0-2368-16</inkml:trace>
  <inkml:trace contextRef="#ctx0" brushRef="#br0" timeOffset="-178512.54">23727 8990 3679 0,'-3'0'320'0,"1"0"-320"0,1 0 0 0,1 0 0 16,0 2 1568-16,-1-2 240 0,-2 2 48 0,-1 0 16 16,-1 1 624-16,0-3 112 0,1 3 16 0,-1-3 16 15,2 0-528-15,1 0-96 0,-1 0-32 0,2-3 0 16,1 3-224-16,0 0-48 0,-1-12-16 0,2 11 0 15,-1 1-96-15,0 0-32 0,0 0 0 0,0 0 0 16,0 0-624-16,0 0-128 0,0 0-32 0,0 0 0 0,0 0-240 0,0 0-48 16,0 0-16-16,46-5 0 0,-46 5-80 0,0 0-16 15,0 0 0-15,32 15 0 0,-32-15-160 0,0 0-32 16,0 0-16-16,41 9 0 0,-41-9-176 0,0 0 0 16,0 0 0-16,45 0 0 0,-45 0 0 0,0 0 0 15,0 0 0-15,0 0 0 0,49-9-192 0,-49 9 0 16,0 0-16-16,0 0 0 15,0 0-592-15,0 0-112 0,0 0-32 0,0 0 0 16,0 0-1680-16,0 0-320 0</inkml:trace>
  <inkml:trace contextRef="#ctx0" brushRef="#br0" timeOffset="-178190.61">23694 9084 6447 0,'-2'0'272'0,"1"0"80"0,2 0-352 0,1 0 0 0,-2 0 0 0,1 0 0 16,0 0 3328-16,2 0 576 0,-3 0 128 0,0 0 32 16,0 0 160-16,0 0 16 0,0 0 16 0,38 16 0 15,-38-16-2320-15,0 0-464 0,0 0-80 0,27 16-32 16,-27-16-752-16,0 0-160 0,0 0-16 0,0 0-16 0,41 10-176 0,-41-10-48 15,0 0 0-15,0 0 0 16,0 0-192-16,49-4 0 0,-49 4 128 0,0 0-128 0,0 0 0 0,0 0 0 16,0 0 0-16,51-6 0 0,-51 6-192 0,0 0-16 15,0 0-16-15,0 0 0 16,0 0-864-16,0 0-192 0,0 0-16 0,0 0-16384 16</inkml:trace>
  <inkml:trace contextRef="#ctx0" brushRef="#br0" timeOffset="-176791.97">24605 9053 12895 0,'1'0'1152'0,"-1"0"-928"0,0 0-224 0,0 0 0 16,-1 0 2176-16,1 0 384 0,-1 0 64 0,-2 0 32 15,1 2 608-15,-1-2 112 0,1 2 16 0,-2 0 16 16,3-2-1472-16,-2 1-288 0,2-1-64 0,1 0-16 15,1 0-848-15,1 0-160 0,-1 0-48 0,1 0 0 16,-2 0-128-16,0 0-48 0,0 0 0 0,0 0 0 16,0 0-64-16,0 0-16 0,0 0 0 0,51-7 0 15,-51 7-112-15,0 0-16 0,0 0-128 0,0 0 192 16,48 2-192-16,-48-2 0 0,0 0 0 0,0 0 0 16,0 0 0-16,45 10 0 0,-45-10 0 0,0 0 0 15,0 0 0-15,0 0 0 0,0 0 0 0,0 0 0 16,0 0 0-16,0 0 0 0,0 0 0 0,0 0 0 15,0 0-224-15,0 0 64 0,0 0 16 0,0 0 0 0,0 2 144 16,-9-4 0-16,-1-3-144 0,-1 4 144 0,0-3 0 16,-3 2 0-16,2-1 0 0,-3 2 0 0,0-1 160 0,0-1-160 15,1 2 192-15,-1 1-192 0,0-2 160 0,1 2-160 16,2 0 128-16,1-3-128 0,2 2 0 0,1 1 0 16,3-3 128-16,1 2-128 0,1 0 0 0,1 1 0 15,2-1 0-15,1 1 0 0,0 0 192 0,2 0-64 16,-3 0 0-16,0 0 0 0,0 0 0 0,0 0 0 15,0 0 0-15,46 10 0 0,-46-10 48 0,0 0 0 16,42 8 0-16,-42-8 0 0,0 0-48 0,52 10-128 16,-52-10 192-16,0 0-64 0,52 10-128 0,-52-10 0 15,0 0 0-15,44 4 0 0,-44-4 0 0,0 0 0 16,0 0 0-16,0 0 0 0,47 8 0 0,-47-8 0 16,0 0 0-16,0 0 0 0,0 0 0 0,0 0 0 0,0 0 0 15,0 0 0-15,0 0-384 0,0 0 64 0,0 0 0 16,0 0 0-16,5 8 144 0,-12-9 48 0,-3 2 0 0,-1 0 0 15,-4-1 128-15,-1 1 0 0,-2 2 0 0,0-3 0 16,0 0 0-16,0 0 128 0,-1 0-128 0,2 0 128 16,2-3-128-16,0 1 0 0,2 1 128 0,2-6-128 15,2 4 0-15,2-3 0 0,2-1 0 0,2 1 0 16,2 0 0-16,1 6 0 0,0 0 0 0,0 0-128 16,0 0-96-16,0 0-16 0,0 0 0 0,0 0 0 15,31-35-336 1,-31 35-64-16,0 0 0 0,0 0-12096 0,0 0-2400 0</inkml:trace>
  <inkml:trace contextRef="#ctx0" brushRef="#br0" timeOffset="-175753.6">25140 9246 6447 0,'-2'0'576'0,"1"0"-576"0,-1 0 0 0,2-3 0 15,0 3 1984-15,0 0 272 0,0 0 64 0,-1 0 16 16,0-1 1040-16,2 1 208 0,2 0 32 0,-3 0 16 16,0 0-896-16,0 0-176 0,0 0-48 0,0 0 0 15,52-12-1120-15,-52 12-240 0,0 0-32 0,50-19-16 16,-50 19-640-16,0 0-128 0,56-32-16 0,-56 32-16 16,0 0-144-16,54-38-32 0,-54 38 0 0,0 0 0 15,42-44-128-15,-42 44 0 0,0 0 0 0,30-44 0 16,-30 44 0-16,0 0 0 0,17-48 0 0,-17 48 0 15,0 0 0-15,11-41 0 0,-11 41 0 0,0 0 0 16,4-31-160-16,-6 21 160 0,-1 4-208 0,-2-3 80 0,-1 6 128 0,-1-4 0 16,-2 5 0-16,-2-2 0 15,-3 3 192-15,2 1 0 0,-3 0 16 0,0 0 0 0,-1 1 32 0,1 2 0 16,-1 0 0-16,1 4 0 0,-1-1 16 0,2 0 0 16,0 4 0-16,2-2 0 0,0 2-16 0,1 3 0 15,4-3 0-15,-1 2 0 0,3 0-80 0,2 2-16 16,2 1 0-16,-1 1 0 0,4 0-16 0,0 0-128 15,2 3 192-15,1-1-64 0,1 2-128 0,1-5 128 16,3 1-128-16,1-4 128 0,2 2-128 0,0-2 0 16,-13-12 0-16,31 19 128 0,-31-19-128 0,39 13 0 15,-39-13 0-15,45 13 0 0,-45-13 0 0,50 6 0 16,-50-6 0-16,0 0 0 0,60 2 0 0,-60-2 0 16,0 0 0-16,58-5 0 0,-58 5 0 0,0 0 0 15,0 0-144-15,59-7 144 16,-59 7-480-16,0 0-32 0,0 0-16 0,0 0 0 15,0 0-208-15,0 0-32 0,0 0-16 0,48-16 0 16,-48 16-288-16,0 0-48 0,0 0-16 0,0 0-10560 0,0 0-2112 0</inkml:trace>
  <inkml:trace contextRef="#ctx0" brushRef="#br0" timeOffset="-175424.49">25553 8417 20271 0,'-5'4'896'0,"2"-4"192"0,0 3-880 0,2-2-208 16,1 1 0-16,0-2 0 0,1 3 3168 0,-1-2 592 15,1 4 112-15,2-1 32 0,1 2-1504 0,1 1-288 16,-5-7-64-16,0 0-16 0,24 22-1264 0,-24-22-240 16,0 0-48-16,31 19-16 0,-31-19-272 0,0 0-48 15,40 16-16-15,-40-16 0 0,0 0-128 0,0 0 0 16,54 9 0-16,-54-9 0 16,0 0-400-16,0 0-16 0,46 2 0 0,-46-2-18576 0</inkml:trace>
  <inkml:trace contextRef="#ctx0" brushRef="#br0" timeOffset="-174840.28">25839 8629 20271 0,'0'6'896'0,"0"-5"192"0,0-1-880 0,0 0-208 0,0 0 0 0,0 0 0 15,0 0 2128-15,0 0 384 0,0 0 80 0,0 0 16 16,0 0 0-16,0 0 0 0,0 0 0 0,51-34 0 15,-51 34-1488-15,0 0-288 0,0 0-64 0,27-36-16 16,-27 36-304-16,0 0-64 0,0 0-16 0,20-45 0 16,-20 45-176-16,0 0-48 0,12-34 0 0,-12 34 0 0,0 0-144 15,0 0 0-15,15-38 0 0,-15 38 128 0,0 0-128 16,0 0 0-16,0 0 0 0,0 0 0 0,0 0 0 16,15-34 0-16,-15 34 0 0,0 0 0 0,0 0 0 0,0 0 0 15,0 0 0-15,0 0 0 0,5 9 128 0,-5-3-128 16,-2 1 192-16,1 2-64 0,-1 1-128 0,0 2 128 15,1-2-128-15,0 2 128 0,1 1-128 0,-1-1 0 16,2-1 0-16,0 2 0 0,3-2 0 0,0-1 0 16,-2-4 128-16,1-3-128 0,0 4 0 0,-3-7 0 15,0 0 0-15,0 0 0 0,0 0 0 0,0 0 0 16,41 7 0-16,-41-7 0 0,0 0 0 0,0 0 0 16,0 0 0-16,0 0 0 0,0 0-160 0,47-22 160 15,-47 22-208-15,0 0 80 0,0 0-96 0,0 0-16 0,29-39 0 0,-29 39 0 16,0 0 240-16,0 0-176 0,18-44 176 15,-18 44-160-15,0 0 160 0,9-35 0 0,-9 35 0 0,0 0 0 16,0 0 0-16,8-36 0 0,-8 36 0 16,0 0 0-16,0 0 0 0,0 0 192 0,0 0-64 0,4-27 0 15,-5 26 160-15,1 1 32 0,0-2 16 0,-1 2 0 16,1 2-16-16,0-2 0 0,-2 4 0 0,2-2 0 16,0 3-80-16,2 1-32 0,-4 3 0 0,2 0 0 15,2 2-208-15,-2 1 176 0,0 0-176 0,0 3 160 16,0 1-160-16,1-2 0 0,0 2 0 0,0-1 128 15,2 1-128-15,-2-4 0 0,2 2 144 0,-1 1-144 16,2-5 0-16,-2 2 0 0,1-3 0 0,-1-2 0 16,2 2 0-16,-4-9 0 0,7 7 0 0,-7-7-128 15,0 0-640-15,0 0-128 0,0 0-32 0,0 0-18912 16</inkml:trace>
  <inkml:trace contextRef="#ctx0" brushRef="#br0" timeOffset="-173808.72">26769 8313 12895 0,'0'0'1152'0,"0"0"-928"0,0 0-224 0,0 0 0 16,0 0 2016-16,0 0 352 0,0 0 80 0,0 0 16 15,4 9 864-15,-4-3 192 0,1 4 16 0,-1 0 16 16,1 2-1504-16,-1 5-320 0,0 1-48 0,-1 2-16 16,1 5-864-16,-1-3-176 0,-1 6-48 0,2 1 0 0,-1 2-128 0,1 1-16 15,-1 2-16-15,1 1 0 0,0 3-224 0,1 1-32 16,2 2-16-16,-1-1 0 0,2 1-16 15,-2-3-128-15,2-2 192 0,-3 4-64 0,2-4-128 0,-2 1 0 16,1 1 0-16,0-6 0 0,-1-1 0 0,1-2 0 16,1-3 0-16,-2-2 0 0,1-1 160 0,1-1-160 15,-2-4 192-15,2 2-192 0,-2-1 192 0,0-4-192 16,-1 1 192-16,1 0-192 0,-1-4 160 0,-1 1-160 16,1 0 128-16,-2 0-128 0,0-1 128 0,0 0-128 15,-2-1 128-15,2 4-128 0,-2-2 128 0,-1-1-128 16,0 2 128-16,0 0-128 0,0-1 0 0,0 0 0 15,0 0 128-15,2-1-128 0,-1-2 0 0,1 0 0 0,2-1 0 0,0-3 0 16,0 0 0-16,1-2 0 0,1-2 0 0,-1-1 0 16,0-1 0-16,0 0 0 0,0 0-176 0,0 0 176 15,0 0-384-15,0 0 16 0,0 0 0 0,0 0 0 32,15-34-272-32,-15 34-48 0,0 0-16 0,13-41-18560 0</inkml:trace>
  <inkml:trace contextRef="#ctx0" brushRef="#br0" timeOffset="-172758.01">26993 8145 9215 0,'0'-5'816'0,"0"4"-656"0,-2-3-160 0,2 3 0 0,0 1 1296 0,0 0 240 16,2 0 32-16,-2 1 16 15,0-1 2016-15,1 2 416 0,0 0 80 0,2 2 0 16,-1-2-1328-16,2 4-272 0,0 1-48 0,-2-2-16 15,2 3-1248-15,-1 1-256 0,1 1-48 0,0-3-16 16,0 4-400-16,-1-1-80 0,1 0 0 0,0-1-16 0,-1 1-368 0,2 0 144 16,-1-4-144-16,0 0 0 0,-4-6 0 0,0 0 0 15,0 0 0-15,0 0 0 0,0 0 0 0,0 0 0 16,0 0 0-16,0 0 0 0,0 0 0 0,49-25-144 16,-49 25 144-16,0 0-192 0,20-36 192 0,-20 36 0 15,0 0-144-15,19-50 144 0,-19 50 0 0,6-40 0 16,-3 17 192-16,-1 0-64 0,0 1 16 0,-1-3 0 15,-1 3 0-15,0 0 0 0,-1 1-144 0,0 2 160 16,0 2-160-16,-1-2 160 0,1 5-160 0,-1 0 0 16,-1-2 0-16,0 4 0 0,0-1 0 0,1 3 0 0,-1-2 128 0,2 2-128 15,-2 4 0-15,1-3 160 0,-1 3-160 0,2 0 160 16,0 2 0-16,0 0 0 0,1 4 0 0,0 0 0 16,0 0-16-16,0 0 0 0,0 0 0 0,0 0 0 15,0 0-144-15,0 0 0 0,0 0 144 0,0 0-144 16,0 0 0-16,37-31 0 0,-37 31 0 0,0 0 0 15,0 0 0-15,48 5 0 0,-48-5 0 0,0 0 0 16,52 8 0-16,-52-8 0 0,0 0 0 0,56 6 0 16,-56-6 0-16,0 0 0 0,53 9 0 0,-53-9 0 15,0 0 0-15,51 6 0 0,-51-6 0 0,0 0 128 16,0 0-128-16,58 5 0 0,-58-5 0 0,0 0 0 16,0 0 0-16,0 0 0 0,47 5 0 0,-47-5 0 0,0 0 0 15,0 0 0-15,0 0 0 0,0 0 0 0,0 0 0 16,0 0 0-16,0 0 0 0,49 0 128 0,-49 0-128 0,0 0 0 15,0 0 0-15,0 0 0 0,0 0 0 0,0 0 0 16,0 0 0-16,0 0 0 0,0 0 0 0,0 0 0 16,0 0 0-16,0 0 0 0,0 0 0 0,0 0 0 15,0 0 0-15,0 0 0 0,0 0 0 0,0 0 0 16,17 17 0-16,-17-12 0 0,0-1 0 0,-2 2 0 16,1 3 0-16,-2-2 0 0,0 3 0 0,-1 1 0 15,0-1 0-15,-1 2 0 0,-1 2 0 0,1 1-128 16,-2 1 128-16,0 2-192 15,1-4-576-15,1 1-112 0,-1 1-16 0,1-4-18272 0</inkml:trace>
  <inkml:trace contextRef="#ctx0" brushRef="#br0" timeOffset="-172091.76">27381 8111 5519 0,'0'0'496'0,"0"0"-496"15,0 0 0-15,0 0 0 0,0 0 1664 0,0 0 256 16,0 0 32-16,0 0 16 0,0 0 1456 0,0 0 288 16,0 0 64-16,0 0 16 0,0 0-560 0,0 0-112 15,0 0-32-15,0 0 0 0,0 0-1568 0,0 0-320 16,0 0-64-16,0 0-16 0,0 0-560 0,0 0-112 15,0 0-32-15,0 0 0 0,31 18-160 0,-31-10-16 16,0 0-16-16,0 0 0 0,0 0-224 0,-1 2 176 16,1-4-176-16,0 3 160 0,0-3-160 0,1-1 0 15,-1 1 0-15,1-3 0 0,0 1 0 0,-1-4 0 16,0 0-176-16,0 0 176 16,0 0-464-16,0 0-16 0,0 0 0 0,0 0 0 15,0 0-192-15,0 0-32 0,9-36-16 0,-11 27 0 16,-1 2 176-16,1-2 32 0,-3-1 16 0,0 1 0 0,-1 2 496 0,-2 1 0 0,2 0 208 0,-3-1-64 15,2 1 416-15,-2 3 80 0,1 0 0 0,-2 1 16 16,1 2-272-16,-1 0-48 0,3 2-16 0,-2 2 0 16,2 1 0-16,-2 1 0 0,3 1 0 0,0 2 0 15,-1-2-64-15,2 3-32 0,2 1 0 0,-1 2 0 16,2 0-64-16,0 0-16 0,4 3 0 0,-1-4 0 16,1 2 64-16,1 1 16 0,0-3 0 0,1 4 0 15,1-2 0-15,1 1 0 0,0-2 0 0,2 0 0 16,-8-13-80-16,18 21-16 0,-18-21 0 0,0 0 0 0,35 19-128 0,-35-19 0 15,0 0 0-15,0 0 0 0,54 9 0 0,-54-9 0 16,0 0 0-16,0 0 0 0,52-2-256 0,-52 2-16 16,0 0-16-16,0 0 0 15,0 0-592-15,0 0-112 0,50 0-32 0,-50 0-17968 16</inkml:trace>
  <inkml:trace contextRef="#ctx0" brushRef="#br0" timeOffset="-171125.75">27228 9705 4607 0,'0'-2'400'0,"0"0"-400"0,1-1 0 0,-1 2 0 16,0 1 2048-16,0-2 336 0,1 2 64 0,-1 0 16 15,0 0 1248-15,0 0 256 0,0 0 64 0,-4-29 0 16,4 29-928-16,-5-12-176 0,3 6-48 0,-3 2 0 16,0 0-1536-16,0 2-320 0,-1-2-64 0,1 2-16 15,-1 2-384-15,-2 0-80 0,1 0-16 0,0 0 0 16,-1 2-144-16,1-1-16 0,-2 2-16 0,2 1 0 15,0 1-96-15,0 2 0 0,1-1-16 0,0 3 0 0,2 1-48 0,0 2 0 16,1-2 0-16,1 4 0 0,1 0 0 0,1 0-128 16,3 1 192-16,-1 1-64 0,2-1-128 0,-1 1 0 15,4-3 144-15,0 2-144 0,2-1 0 0,1-2 0 16,2 1 0-16,3-4 0 0,0 0 0 0,-15-9 0 16,35 10 0-16,-35-10 0 0,41 1 0 0,-41-1 0 15,0 0 0-15,57-13 0 0,-57 13 0 0,0 0-160 16,52-32 160-16,-52 32 0 0,0 0-192 0,41-41 64 15,-41 41 128-15,0 0-208 0,26-45-64 0,-26 45-16 16,0 0 0-16,13-41 0 0,-13 41-32 0,0 0 0 16,4-38 0-16,-4 38 0 0,-5-25 320 0,-1 15 0 15,0 1-128-15,-3-3 128 0,1 5 144 0,-4-3 96 16,1 1 16-16,-2 3 0 0,-2 0 80 0,-1 2 32 16,-2 1 0-16,0 3 0 0,-1 0-144 0,-2 3-32 0,0 1 0 0,0 2 0 15,3 0-192-15,0 1 0 0,5-1 128 0,1-3-128 16,2 4 0-16,2-5-240 0,4 2 48 0,2-2 16 31,2-2-368-31,0 0-80 0,0 0-16 0,0 0-18944 0</inkml:trace>
  <inkml:trace contextRef="#ctx0" brushRef="#br0" timeOffset="-167096.14">28076 9069 911 0,'-1'0'0'0,"-1"-2"0"0,1 0 0 0,1 2 0 15,-1 0 1104-15,1 0 144 0,0-2 32 0,-1 2 0 16,-1-1 1440-16,1-1 288 0,1 1 64 0,-1 1 16 16,0-2 576-16,0 0 112 0,1 2 32 0,1 0 0 15,1 0-1136-15,1 2-240 0,-3-2-32 0,0 0-16 16,0 0-1296-16,0 0-256 0,0 0-48 0,39 10-16 16,-39-10-272-16,0 0-64 0,0 0-16 0,45 5 0 15,-45-5-160-15,0 0-48 0,0 0 0 0,49 3 0 0,-49-3-208 0,0 0 128 16,0 0-128-16,41 9 0 15,-41-9 0-15,0 0 0 0,0 0 0 0,0 0 0 0,0 0 0 0,0 0 0 16,38 10 0-16,-38-10 0 16,0 0-672-16,0 0-32 0,0 0 0 0,0 0 0 15,0 0-1728-15,0 0-336 0</inkml:trace>
  <inkml:trace contextRef="#ctx0" brushRef="#br0" timeOffset="-166791.54">28031 9161 4607 0,'2'0'400'0,"-1"0"-400"0,0 0 0 0,2 0 0 0,-1 0 2624 0,-1 0 432 0,2 0 80 0,-1 2 32 15,-2-2 1664-15,0 0 336 0,0 0 64 0,0 0 16 16,47 14-2768-16,-47-14-560 0,0 0-96 0,35 12-32 15,-35-12-1040-15,0 0-224 0,34 12-32 0,-34-12-16 16,0 0-208-16,0 0-32 0,46 14-16 0,-46-14 0 16,0 0-224-16,0 0 144 0,43 5-144 0,-43-5 128 15,0 0-128-15,0 0 0 0,0 0 0 0,0 0 0 16,0 0-208-16,50-3-32 0,-50 3 0 0,0 0 0 16,0 0-592-16,0 0-128 0,0 0-32 0,0 0-17216 15</inkml:trace>
  <inkml:trace contextRef="#ctx0" brushRef="#br0" timeOffset="-164447.46">28788 8819 15663 0,'0'0'1392'0,"0"-2"-1120"0,0 2-272 0,0 0 0 15,0 0 1728-15,0 0 304 0,0 0 48 0,0 0 16 16,0 0 1104-16,0 0 240 0,0 0 32 0,5 8 16 15,-5 1-1632-15,0 1-320 0,-1 2-64 0,1-1 0 16,1 4-736-16,-1 1-144 0,3-1-16 0,-2 5-16 16,0-1-64-16,3 0-16 0,-2 4 0 0,2-1 0 15,0 0-176-15,-1 0-48 0,4 6 0 0,-4-4 0 16,2 2-96-16,-1-1-32 0,1-3 0 0,-3 1 0 16,2-1-128-16,-1-2 160 0,-1 2-160 0,-1-1 160 15,-1-3-160-15,0-2 0 0,0 2 144 0,0-1-144 16,-1-3 0-16,0-2 0 0,0 0 0 0,-1-2 0 15,1 0 0-15,0-1 0 0,1-5 0 0,-1-1 0 0,1 0 0 0,-2-1-160 16,2-2 16-16,-1 0 0 16,0-2-400-16,0-2-80 0,-1 2-16 0,0-5 0 15,1 1-48-15,-2 0-16 0,1-1 0 0,0-2 0 16,1 2-960-16,0-5-208 0,1 12-48 0,0 0-14480 16</inkml:trace>
  <inkml:trace contextRef="#ctx0" brushRef="#br0" timeOffset="-164029.52">29230 9106 15663 0,'-5'0'688'0,"1"-2"144"0,1 2-656 0,2-3-176 0,0 3 0 0,1 0 0 16,0 0 2816-16,-1 0 512 0,0-1 128 0,-1 1 0 16,1 0-128-16,1-3-48 0,0 3 0 0,0 0 0 15,0 0-2112-15,0 0-416 0,0 0-96 0,0 0-16 16,0 0-48-16,0 0-16 0,47 7 0 0,-47-7 0 15,0 0-96-15,0 0-32 0,42 8 0 0,-42-8 0 16,0 0-144-16,0 0-48 0,47 8 0 0,-47-8 0 16,0 0-128-16,0 0-128 0,48 12 192 0,-48-12-192 15,0 0 128-15,0 0-128 0,45 9 0 0,-45-9 0 0,0 0 0 0,0 0 0 16,0 0 0-16,38 10 0 0,-38-10-192 0,0 0-64 16,0 0 0-16,0 0 0 15,0 0-512-15,0 0-96 0,0 0-32 0,0 0 0 16,0 0-176-16,0 0-32 0,0 0-16 0,0 0-16912 15</inkml:trace>
  <inkml:trace contextRef="#ctx0" brushRef="#br0" timeOffset="-161964.04">29952 9372 9215 0,'-3'0'816'0,"2"0"-656"0,1 0-160 0,0 0 0 16,1 0 1792-16,-1 0 320 0,0 0 64 0,0 1 0 16,0-1 912-16,2 3 176 0,-1-3 48 0,-1 0 0 15,0 0-752-15,0 0-160 0,0 0-32 0,0 0 0 16,0 0-1120-16,53-10-224 0,-53 10-64 0,0 0 0 15,0 0-496-15,48-22-96 0,-48 22-32 0,0 0 0 16,47-25-112-16,-47 25-32 0,0 0 0 0,0 0 0 16,53-36-192-16,-53 36 176 0,0 0-176 0,0 0 160 15,0 0-160-15,40-46 0 0,-40 46 0 0,0 0 128 16,0 0-128-16,0 0 0 0,12-42 0 0,-12 42 0 0,0 0 0 0,-6-28 0 16,1 18 0-16,0 1 0 0,-1-1-208 15,-1 2 16-15,-1 0 16 0,-1 2 0 0,0 0 32 0,-4 2 0 16,1-2 0-16,-2 3 0 0,1 1 144 0,0 2-208 15,1 0 80-15,0 2 128 0,-3 1-144 0,-1 3 144 16,1 2 0-16,1 1 0 0,2 3 0 0,2-1 0 16,1 1 192-16,3 0-48 0,2 3 48 0,2 1 0 15,2 0 0-15,1 3 0 0,2-3-16 0,2 3 0 16,1-2 0-16,2 0 0 0,1-1 80 0,1 0 0 16,-1-3 16-16,1-3 0 0,1 2 848 0,3 0 160 15,1-1 48-15,3 1 0 16,0-2-1760-16,2-1-336 0,-1 0-80 0,-19-9-16 15,37 10 720-15,-37-10 144 0,34 6 0 0,-34-6 0 0,0 0 0 0,44 0 0 0,-44 0-192 0,0 0 192 32,0 0-544-32,0 0 0 0,48-12 0 0,-48 12 0 15,0 0-384-15,0 0-80 0,0 0-16 0,0 0-17408 0</inkml:trace>
  <inkml:trace contextRef="#ctx0" brushRef="#br0" timeOffset="-161642.6">30126 8788 22111 0,'1'5'976'0,"1"-3"208"0,-1 0-944 0,0-2-240 15,-1 0 0-15,0 0 0 0,0 0 2816 0,0 0 512 16,0 0 96-16,21 14 32 0,-21-14-1168 0,21 11-240 16,-21-11-32-16,25 12-16 0,-25-12-1200 0,0 0-240 15,39 14-48-15,-39-14-16 0,0 0-48 0,40 8 0 16,-40-8 0-16,0 0 0 0,0 0-448 0,43 7 0 16,-43-7 0-16,0 0 0 0,0 0-208 0,0 0-144 15,0 0-32-15,42 0 0 16,-42 0-192-16,0 0-64 0,0 0 0 0,0 0-18176 0</inkml:trace>
  <inkml:trace contextRef="#ctx0" brushRef="#br0" timeOffset="-160909.81">30486 8799 26719 0,'1'2'1184'0,"-1"-2"240"0,0 0-1136 0,1 2-288 0,-1 1 0 0,0-3 0 15,0 1 2304-15,0 1 416 0,-1 5 80 0,0-1 16 16,1 1-1024-16,-1 2-208 0,-1-2-48 0,1 2 0 0,0 0-1024 0,1-2-224 16,0-1-32-16,0 3-16 15,2-3-48-15,0-1-16 0,1 4 0 0,1-6 0 0,1 2-176 16,-5-5 0-16,0 0 0 0,0 0 0 15,24 10 0-15,-24-10 0 0,0 0-192 0,0 0 192 0,0 0-368 0,0 0 48 16,0 0 16-16,0 0 0 0,44-32-32 0,-44 32-16 16,0 0 0-16,0 0 0 0,14-47 352 0,-14 47-144 15,0 0 144-15,5-45 0 0,-5 45 0 0,0-28 0 16,0 28 160-16,0-33-32 0,0 33-128 0,-4-33 192 16,4 33-64-16,-5-32 0 0,5 32-128 0,-5-27 144 15,5 27-144-15,-6-30 160 0,2 16-32 0,0 0 0 16,1-1 0-16,-1 2 0 0,0 0 0 0,4 13 0 15,-5-26 0-15,5 26 0 0,0 0 0 0,-2-31-128 16,2 31 192-16,0 0-64 0,0 0-128 0,13-41 0 16,-13 41 144-16,0 0-144 0,0 0 0 0,0 0 0 0,0 0 0 0,41-38 0 15,-41 38 0-15,0 0 0 0,0 0 0 0,0 0 128 16,46-2-128-16,-46 2 0 0,0 0 128 0,30 10-128 16,-30-10 0-16,0 0 0 0,29 14 0 0,-29-14 128 15,23 10-128-15,-23-10 0 0,0 0 0 0,37 15 0 16,-37-15 0-16,0 0 0 0,37 10 0 0,-37-10 0 15,0 0 0-15,33 7 0 0,-33-7 0 0,0 0 0 16,0 0 0-16,35 7 0 0,-35-7 0 0,0 0 0 16,0 0 0-16,0 0 0 0,0 0 0 0,0 0 0 15,39 2 0-15,-39-2 0 0,0 0 0 0,0 0 0 16,0 0 0-16,0 0 0 0,0 0 0 0,0 0 0 16,0 0 0-16,41-2 0 0,-41 2 0 0,0 0 0 15,0 0 0-15,0 0 0 0,0 0 0 0,0 0 0 0,0 0 0 16,0 0 0-16,0 0 0 0,0 0 0 0,34 6 0 0,-34-6 0 15,3 6 0-15,-3-6 0 0,4 10 208 0,-1-4-16 16,-2 0-16-16,1 0 0 0,-1 1-176 0,1-1 160 16,-1 0-160-16,-1-6 160 0,4 10-160 0,-3-4 0 15,0 0 144-15,-1 0-144 0,0 3 0 0,0-4 0 16,-1 4 0-16,0-3 0 0,-1 0 0 0,0 0 0 16,-1 0 0-16,1 1-128 15,-2-4-336-15,1 4-64 0,-1-4-16 0,0 2 0 16,0 0-736-16,1 0-160 0,0-1-32 0,1-1 0 0</inkml:trace>
  <inkml:trace contextRef="#ctx0" brushRef="#br0" timeOffset="-160031.11">30831 8712 9215 0,'0'0'816'0,"0"0"-656"15,0 0-160-15,0 0 0 0,0 0 2304 0,0 0 416 0,0 0 96 0,0 0 0 16,0 0 832-16,0 0 144 0,0 0 48 0,0 0 0 16,0 0-1504-16,0 0-288 0,0 0-64 0,15 12-16 15,-15-8-1136-15,0-1-240 0,0-3-32 16,1 9-16-16,-1-5-192 0,0 1-32 0,0-2-16 0,-1 1 0 15,2 2-160-15,-1-3-16 0,0 1-128 0,1 2 192 16,-1-6-192-16,0 0 0 0,4 7 0 0,-4-7 0 16,0 0 0-16,0 0 0 0,0 0 0 0,0 0 0 15,0 0-336-15,0 0 32 0,0 0 16 0,0 0 0 16,0 0-16-16,0 0 0 0,0 0 0 0,0 0 0 16,0 0 304-16,0 0 0 0,0 0 0 0,0 0 0 15,4-33-256-15,-4 33 0 0,-8-13 0 0,3 7 0 16,-1 0 256-16,0 0 0 0,0 2 176 0,0-2-176 0,-2 0 240 0,1 2-64 15,-1 2-16-15,0 2 0 16,1-3-32-16,0 3 0 0,0 3 0 0,0-3 0 0,1 1 48 16,0 1 0-16,1 2 0 0,0 1 0 15,0 1 16-15,0-2 16 0,2 3 0 0,-1 2 0 0,0 0-32 0,2 0-16 16,-2 4 0-16,2-3 0 0,0 2 32 0,1 0 16 16,0 2 0-16,1 1 0 0,0-4 0 0,2 1 0 15,1 3 0-15,-1-2 0 0,3-4 48 0,0 4 0 16,1-1 0-16,2-2 0 0,0 0-112 0,2 0-16 15,1-1 0-15,-11-9 0 0,23 12-128 0,-23-12 160 16,0 0-160-16,36 12 160 0,-36-12-160 0,0 0 128 16,35 10-128-16,-35-10 128 0,0 0-128 0,0 0 128 0,45 6-128 15,-45-6 128-15,0 0-128 0,0 0 0 16,36 7 0-16,-36-7 128 16,0 0-544-16,0 0-112 0,0 0-32 0,0 0 0 15,0 0-144-15,0 0-16 0,0 0-16 0,0 0 0 16,0 0-432-16,0 0-96 0,0 0-16 0,0 0-16528 0</inkml:trace>
  <inkml:trace contextRef="#ctx0" brushRef="#br0" timeOffset="-142588.56">1489 12041 6447 0,'1'-4'576'0,"0"1"-576"15,-1 1 0-15,0 1 0 0,2 1 1616 0,-2-4 224 16,2-2 32-16,-2 6 16 0,0 0 1440 0,0 0 304 16,0 0 48-16,0 0 16 0,0 0-688 0,0 0-128 15,0 0-16-15,0 0-16 0,0 0-1312 0,0 0-272 16,0 0-48-16,27 3-16 0,-26 5-560 0,-1 1-128 0,0-1 0 0,2 0-16 16,-2 4-160-16,0 0-16 0,0 1-16 0,0 0 0 15,-2 2-128-15,2 1-32 0,-1 0 0 0,1 3 0 16,-1-1-144-16,1 5 128 0,0 3-128 0,0-2 128 15,0 2-128-15,0 0 0 0,0 2 0 0,1 0 0 16,-1-2 0-16,1-1 0 0,-1-3 0 0,2 0 0 16,-1 0 0-16,0-3 0 0,0-3 0 0,1 0 0 15,-1-1 0-15,0-1 0 0,0-5 0 0,1 1 0 16,-1-1 0-16,-1 0 0 0,0-3 0 0,0-2 0 16,1 2 0-16,0-3 0 0,1 0 0 0,-1 1 0 15,0-2 0-15,0 2 0 0,2-4 0 0,-2 2 0 16,1 0 0-16,0 0 0 0,-1-1 0 0,0-1 0 0,0 2 0 0,-1-1 0 15,2 1 0-15,-4-2 0 0,1 1-176 0,0 2 176 16,0-3-128-16,-3 0 128 16,0 2-448-16,1-2-16 0,-2 0 0 0,0-2 0 15,-2-1-416-15,2 0-80 0,-1-1 0 0,0-2-11104 16,2 0-2208-16</inkml:trace>
  <inkml:trace contextRef="#ctx0" brushRef="#br0" timeOffset="-142167.45">1569 11990 19583 0,'0'-4'864'0,"0"2"176"0,0-2-832 0,0 4-208 0,0-2 0 0,0 2 0 16,-1-3 2288-16,1-1 400 0,0 1 96 0,0-1 16 16,0-2-176-16,0-3-16 0,1 5-16 0,2-2 0 15,-1 2-1504-15,1 0-288 0,0 0-64 0,-3 4-16 16,0 0-272-16,0 0-64 0,0 0-16 0,0 0 0 16,0 0 0-16,0 0 0 0,0 0 0 0,52-14 0 15,-44 15-16-15,-1 2 0 0,1-2 0 0,0 2 0 16,1 0-96-16,1 0 0 0,-2-1-16 0,2 2 0 15,1-2-64-15,2 2-16 0,-1-1 0 0,2 0 0 16,-2-1-160-16,-2 0 160 0,1-2-160 0,0 3 160 0,-11-3-160 0,0 0 0 16,44 0 0-16,-44 0 0 0,0 0 0 0,42 1 0 15,-42-1 0-15,0 0 0 0,32 5 0 0,-25-5 0 16,-1 3 0-16,-1 1 0 0,-1-1 0 0,-2 0-176 16,1 0 176-16,-2 1-128 15,-1-4-672-15,1 0-128 0,-1 0-32 0,0-3 0 16,-1 2-1344-16,0 1-288 0</inkml:trace>
  <inkml:trace contextRef="#ctx0" brushRef="#br0" timeOffset="-141787.96">1568 12211 3679 0,'-3'3'320'0,"3"-2"-320"0,0-1 0 0,0 0 0 16,0 0 3264-16,0 0 576 0,0 2 112 0,0-2 16 15,2 3 640-15,-1-3 112 0,3 0 16 0,1 0 16 16,1 0-2384-16,1 0-496 0,-7 0-80 0,0 0-32 15,0 0-816-15,43-6-176 0,-43 6-16 0,0 0-16 16,44-5-160-16,-44 5-48 0,0 0 0 0,44-4 0 0,-44 4-192 0,0 0-32 16,0 0-16-16,46-4 0 0,-36 4-128 0,-3 2-32 15,0 0 0-15,-1 1 0 0,0-3-128 0,0 3 0 16,-1 0 0-16,0-3 0 0,-1 1 0 16,-1 1-192-16,0-2 32 0,-1 3 16 15,-2-3-912-15,2 0-176 0,-2 0-48 0,-2 0-18320 16</inkml:trace>
  <inkml:trace contextRef="#ctx0" brushRef="#br0" timeOffset="-140856.77">1980 12825 7359 0,'-3'2'656'0,"1"-2"-528"15,1 0-128-15,1 0 0 0,-2 0 1920 0,1 0 368 16,0 1 64-16,-3 2 16 0,2-3 560 0,-2 0 112 15,1 2 32-15,2-2 0 0,1-2-656 0,0 2-128 16,3-3-32-16,-1 2 0 0,2-1-528 0,1-1-128 16,0 2 0-16,-5 1-16 0,0 0-736 0,0 0-144 15,0 0-16-15,0 0-16 0,53-29-32 0,-53 29 0 16,0 0 0-16,0 0 0 0,53-40-192 0,-53 40-64 16,0 0 0-16,48-41 0 0,-48 41-176 0,0 0-32 15,49-35-16-15,-49 35 0 0,0 0-160 0,0 0 0 0,47-32 0 0,-47 32 0 16,0 0 0-16,0 0 0 0,0 0 0 0,0 0 0 15,0 0 0-15,0 0 0 0,0 0-176 0,0 0 176 32,0 0-960-32,0 0-96 0,0 0-32 0,0 0 0 15,0 0-896-15,0 0-176 0</inkml:trace>
  <inkml:trace contextRef="#ctx0" brushRef="#br0" timeOffset="-139201.71">2680 12063 1839 0,'0'0'160'0,"0"-3"-160"16,0 3 0-16,0 0 0 0,0 0 1472 0,0 0 256 15,0 0 48-15,0 0 16 0,0 0 1088 0,0 0 240 16,-2-1 32-16,2 1 16 0,0 1-384 0,-1-1-80 15,0 0-16-15,0-1 0 0,-2 2-576 0,1 2-112 16,-1-3-16-16,0 2-16 0,-2-2-672 0,0 2-128 0,-2 0-16 0,0 0-16 16,0 0-560-16,-2 0-96 0,2 1-32 0,-3 0 0 15,0 4-144-15,-3-4-48 0,1 3 0 0,-3 1 0 16,3 1-112-16,-2 3-16 0,1 1-128 0,0 1 192 16,1 2-192-16,2 1 0 0,0 3 128 0,1 0-128 15,2 4 0-15,2-1 0 0,0 3 128 0,1-2-128 16,3 1 0-16,0 4 0 0,1 1 0 0,1-4 0 15,2 4 0-15,0-3 0 0,2 1 0 0,0-3 0 16,3 0 0-16,0-4 0 0,2 1 0 0,0-5 0 16,2-1 0-16,1-1 0 0,0-4 0 0,1-4 0 0,1 0-400 15,-15-6 16-15,0 0 16 0,46 4 0 16,-46-4-800-16,0 0-176 0,53-18-16 0,-53 18-16032 16</inkml:trace>
  <inkml:trace contextRef="#ctx0" brushRef="#br0" timeOffset="-138738.24">2885 12362 21183 0,'-3'1'944'0,"2"-2"192"0,1 1-912 0,0 0-224 16,0 0 0-16,0 0 0 0,0 0 2912 0,0 0 544 16,0-2 96-16,0 2 32 0,1 0-1264 0,-2 0-240 15,1 2-48-15,0-1-16 0,0 3-1296 0,-1 1-256 16,0 1-48-16,-1 0-16 0,2 1-208 0,-1 0-64 15,1-1 0-15,0 0 0 0,1 0-128 0,-1-2 0 16,3 2 0-16,-2-3 0 0,2 1 0 0,-1-4 0 0,2 2 0 0,-2-2 0 16,2-2-352-16,0-2 0 0,-2 1 0 0,-1 0 0 31,2-4-64-31,-4 4-16 0,1-2 0 0,-2 1 0 16,0 0-176-16,-2-1-32 0,1 1-16 0,-4 1 0 0,1-1 352 0,-1-1 80 0,-1 4 16 0,1-1 0 15,-2-1 208-15,-2 2 208 0,1 1-32 0,-2 1-16 16,-1 2 400-16,0-1 80 0,-1 2 0 0,1 2 16 15,2 0-256-15,-2 0-48 0,1 4-16 0,1-1 0 16,1 5-48-16,0-2-16 0,2-2 0 0,2 2 0 16,3-2-32-16,0 5-16 0,2-3 0 0,2-1 0 15,3 1-48-15,1-1-16 0,2 0 0 0,2-1 0 0,1 0-32 16,1-1 0-16,1 0 0 0,1-1 0 0,-1 0-128 0,2-4 128 16,0 1-128-16,-14-5 128 0,33 6-128 0,-33-6 0 15,0 0 144-15,50 1-144 0,-50-1 0 0,0 0 0 16,0 0 0-16,57-10 0 0,-57 10 0 0,0 0 0 15,0 0 0-15,0 0 0 16,57-26-416-16,-57 26-48 0,0 0-16 0,0 0-12400 16,0 0-2480-16</inkml:trace>
  <inkml:trace contextRef="#ctx0" brushRef="#br0" timeOffset="-138388.17">3033 12208 6447 0,'-1'1'576'0,"1"-1"-576"0,1 0 0 0,-1 0 0 16,1 0 3248-16,1 0 528 0,0 0 128 0,2 2 0 15,2-2 640-15,-6 0 128 0,0 0 32 0,26 6 0 16,-16-2-2704-16,0 1-528 0,1 2-128 0,0 0 0 16,0 3-576-16,2-1-128 0,-2 4 0 0,1-1-16 15,-1 1-256-15,2 0-48 0,-1 2-16 0,-2-3 0 16,0 1-160-16,0-1-16 0,-2-1-128 0,0 2 192 15,-1-1-192-15,-3 0 0 0,0 2 0 0,-3-2 0 16,0 3 0-16,-2 1 0 0,0 0 0 0,-2 3 0 16,1-6 0-16,-3 5 0 0,-2-2 0 0,0-3 0 15,1 2 0-15,-2-5 0 0,0 0 0 0,-1-4 0 16,-1 3 0-16,0-5-192 0,0 2 192 0,1-3-208 16,-3 0-208-16,3 1-32 0,-1-2-16 15,1-1 0-15,2 2-48 0,0-3-16 0,2 2 0 0,2-2 0 16,2 0-16-16,1-2 0 0,1-1 0 0,-1 3 0 15,0 0-1552-15,0 0-304 0</inkml:trace>
  <inkml:trace contextRef="#ctx0" brushRef="#br0" timeOffset="-137933.79">3700 12376 8287 0,'-4'-4'736'0,"2"2"-592"0,-1 2-144 0,1-4 0 16,0 4 1728-16,1-3 320 0,1 3 64 0,-2-1 16 0,-1 1 1360 0,0-2 272 16,0-1 48-16,1 3 16 0,2 0-1216 0,-2 3-240 15,5-3-64-15,-1 2 0 16,2 2-1152-16,1 2-224 0,0 0-48 0,4 0-16 0,-1 1-336 0,2-3-64 15,1 1-16-15,2 2 0 0,0-4-64 0,-13-3 0 16,32 6-16-16,-32-6 0 0,29 4-240 0,-29-4-128 16,33 4 128-16,-33-4-128 0,0 0 0 0,46 5 0 15,-46-5 0-15,0 0 0 0,36 6 0 0,-29-6-192 16,-1 1 192-16,1 2-192 16,-4-3-368-16,1 2-80 0,-2-1 0 0,0 2-16 15,-1-3-1360-15,-2 2-272 0</inkml:trace>
  <inkml:trace contextRef="#ctx0" brushRef="#br0" timeOffset="-137639.85">3658 12555 8575 0,'-2'1'192'0,"2"2"32"0,0-3 16 0,2 0 0 0,-1 1-240 0,0-1 0 0,2 1 0 0,-1 0 0 16,4 3 5120-16,2 1 960 0,2-1 208 0,1-1 48 16,-11-3-2944-16,24 7-576 0,-24-7-112 0,24 5-16 15,-24-5-1664-15,0 0-336 0,37 5-64 0,-37-5-16 16,0 0-320-16,38 5-64 0,-38-5-16 0,0 0 0 16,41 0-208-16,-41 0 0 0,0 0 0 0,41 0 0 15,-41 0 0-15,0 0 0 0,0 0 0 0,47-7 0 16,-47 7-368-16,0 0-112 0,0 0-32 0,0 0-12192 15,0 0-2448-15</inkml:trace>
  <inkml:trace contextRef="#ctx0" brushRef="#br0" timeOffset="-136204.28">5137 11078 11967 0,'3'5'1072'0,"0"-2"-864"15,-1-1-208-15,0-2 0 0,-2 2 1216 0,1-2 208 16,-1 2 48-16,1-2 0 0,-1 0 1344 0,0 0 288 15,0 0 48-15,0 0 16 0,0 0-896 0,0 0-176 16,-1-16-48-16,-4 10 0 0,-1-3-832 0,-2 3-160 16,0 0-32-16,-2 1-16 0,-1-4-448 0,-2 3-96 15,2 2-16-15,-1-1 0 0,-3 0-128 0,-1 0-48 16,-2-1 0-16,-1 0 0 0,0 0-112 0,-1 1-32 0,1-1 0 0,1 3 0 16,2 0-128-16,-5-4 160 0,-2 4-160 0,-5 0 160 15,2 0-160-15,1 3 192 0,0 0-192 0,0 1 192 16,0 1 16-16,4 4 16 0,2 1 0 0,1-1 0 15,1 4 32-15,-2 3 16 0,1 2 0 0,-2 5 0 16,1 2-48-16,1 3-16 0,1 0 0 0,-1 1 0 16,1 0-16-16,2 1-16 0,2 1 0 0,-1 1 0 15,2 3-176-15,-1 0 160 0,3 1-160 0,0 2 160 16,3-3-160-16,1 6 0 0,2 6 0 0,0 0 0 16,3 1 0-16,1-4 0 0,1-1 128 0,1 0-128 15,3 3 0-15,0-2 0 0,2 4 0 0,0-1 0 0,1-3 0 0,2 3 0 16,2 5 0-16,-1-4 0 0,0-3 0 0,0-7 0 15,1 0 0-15,-1-6 0 0,1-1 0 0,-1-2 0 16,0-2 0-16,0-1 0 0,1-1 0 0,-1-2 0 16,-1 3 0-16,-1-6 0 0,3 2 0 0,-4-1 0 15,2-1 0-15,-2-3 0 0,-1 2 0 0,-1-3 0 16,0 0 0-16,-1-3 0 0,0 0-128 0,-2-1 128 16,0-3 0-16,0 0 0 0,-2-2 0 0,2 2 0 15,-2-2-144-15,0 1 144 0,0-4-128 0,-1 2 128 16,0 0-192-16,0 0 192 0,0-1-240 0,-1-1 64 15,0 2 16-15,0-2 0 0,-2 2 160 0,1-3-128 16,-2 2 128-16,0-2-128 0,-1 4 128 0,0-4 0 16,-1 2 0-16,0 2-128 0,0-2 128 0,-2 0 0 15,1 1 0-15,0 2-128 0,-2-1 128 0,0-1 0 0,-1 0 0 16,2 3 0-16,-1-2 0 0,0 2 0 0,1 0 0 0,-2 3-128 16,0 1 128-16,1 0 0 0,1 0 0 0,0 2 0 15,2-2 0-15,1 1 0 0,0 0 0 0,3 2 0 16,-1-2 0-16,2 0 0 0,1 0 0 0,1-1 0 15,3 0 0-15,1 0 0 0,1 0 0 0,0-2 0 16,3 2 0-16,0 0 0 0,-1 1 0 0,3-1 0 16,-1 0 0-16,4-1 0 0,-1 1 128 0,2-1-128 15,3 1 0-15,-2 0 144 0,0-1-144 0,-1 0 0 16,1 0 128-16,-2 1-128 0,1 5 0 0,0-1 0 16,0 2 0-16,-3 2 0 0,1-2 0 0,-2 4 0 15,-1 1 0-15,-3-1 0 0,1 2 0 0,-3 2 0 0,-1 2 0 0,-1-4 0 16,-1 3 0-16,-2-2 0 0,0 2 0 0,-1-3 0 15,0-1 0-15,-2 2 0 0,2-4 0 0,-2 6 0 16,-1-3 0-16,-1 1 0 0,-1-1 0 0,-2 0 0 16,1 0 0-16,-2-2 0 0,-1 1 128 0,0 1-128 15,-1 3 0-15,-1-3 0 0,-2 2 0 0,2-1 0 16,0 0 0-16,-2 0 0 0,0 2 0 0,2-3 0 16,0-1 0-16,-1 1 0 0,1 2 0 0,0-2 0 15,-2 0 0-15,2 1 0 0,-1 0 0 0,1-1 0 16,-2 2 0-16,3 1 0 0,0-1 128 0,0 5-128 15,1-1 0-15,-1 1 0 0,1-1 208 0,1 1-64 16,2 0-16-16,-2 5 0 0,2-2-128 0,-1 2 192 16,2 5-192-16,-1-2 192 0,2 5-192 0,-1 1 160 0,1-1-160 15,1 2 160-15,1-6-160 0,2 3 0 0,1-2 0 0,0 1 0 16,3-4 0-16,-2 1 0 0,1-3 0 0,1 2 0 16,2 4 0-16,-1-2 0 0,2 4 0 0,1-1 0 15,1-6 0-15,0 2 0 0,3-3 0 0,1-1 0 16,1-4 0-16,1-2 0 0,1-3 0 0,2-1 0 15,1-3 0-15,2-1 0 0,1-1 0 0,1-2 0 16,2-2 0-16,-1 1 0 0,2-5 0 0,1 0 0 16,-1-1-144-16,0 0 144 0,1-3-192 0,2 4 192 31,3-1-672-31,1-3-32 0,0 4 0 0,0-4 0 16,2 0-560-16,-2 1-112 0</inkml:trace>
  <inkml:trace contextRef="#ctx0" brushRef="#br0" timeOffset="-135202.02">5404 11610 11055 0,'0'0'976'0,"-2"0"-784"0,2 0-192 0,0 0 0 15,0 0 2112-15,0 0 368 0,-1 0 80 16,0 0 0-16,0 0 672 0,0 1 128 0,-2 2 32 0,-1-1 0 15,1 2-1136-15,-1-1-208 0,0 3-64 0,-1 0 0 16,0 1-1104-16,-1 0-240 0,1 1-32 0,-1 3-16 16,0 0-208-16,0 2-32 0,2 3-16 0,1-4 0 15,1 2-80-15,2 1 0 0,1 1-16 0,2 0 0 16,2 0-112-16,1 0-128 0,1 0 176 0,1-1-176 16,2 1 0-16,2-4 0 0,0 2 0 0,3-2 0 15,4-3 0-15,-1-3 0 0,3 0 0 0,-21-6 0 16,46 5 0-16,-46-5 0 0,48-3 0 0,-48 3 0 0,50-14 0 15,-50 14-176-15,0 0 176 0,60-31-160 16,-60 31-144-16,0 0-16 0,46-48-16 0,-46 48 0 0,0 0-48 0,30-59 0 16,-30 59 0-16,0 0 0 0,15-61 192 0,-15 61 48 15,-3-37 0-15,-3 18 0 0,0 2 144 0,-4 2 0 16,-1-1 0-16,-3 4 0 0,-1-2 272 0,-2 2-16 16,0 3 0-16,-3-1 0 0,-1 4 64 0,-3 0 16 15,0 3 0-15,-1 2 0 0,-1 2-16 0,1 2-16 16,0-1 0-16,3 4 0 0,1-2-32 0,1 2 0 15,1 2 0-15,0 0 0 0,4 1-64 0,3-1-16 16,1-2 0-16,3 0 0 0,1 3-48 0,3-2-16 16,2 2 0-16,2-2 0 0,2 2-128 0,3-3 0 15,0 0 0-15,2 0 0 0,2 0-256 0,4-1-96 16,0 0-16-16,-13-5-13072 16,35 4-2624-16</inkml:trace>
  <inkml:trace contextRef="#ctx0" brushRef="#br0" timeOffset="-134588.2">6806 11709 22111 0,'0'-1'1968'0,"0"1"-1584"0,0 0-384 0,0 1 0 15,-1 2 2080-15,1-3 336 0,0 2 64 0,-1 2 16 16,1 3-176-16,0 2-16 0,0 3-16 0,0 1 0 15,0 0-1392-15,0 2-288 0,1 1-48 0,0 3-16 16,0-3-288-16,-1 2-48 0,1 0-16 0,1-1 0 16,-1-1-192-16,1-2 128 0,2-2-128 0,0-3 0 0,1-2-176 0,-2-4-128 15,1-3-16-15,0-3-18096 16</inkml:trace>
  <inkml:trace contextRef="#ctx0" brushRef="#br0" timeOffset="-134388.73">6770 11506 12895 0,'-7'0'1152'0,"1"0"-928"15,2 0-224-15,1 0 0 0,3 0 3360 0,0 0 624 16,-1 0 128-16,1 0 32 0,-1 0-368 0,0 0-64 16,1-2 0-16,1 1-16 0,-1 1-2608 0,0 0-528 15,0 0-112-15,0 0 0 0,0 0-448 0,0 0 0 0,49-28 0 0,-49 28 0 16,0 0-304-16,0 0-32 0,60-13-16 0,-60 13 0 31,36 2-1120-31,-17 2-240 0</inkml:trace>
  <inkml:trace contextRef="#ctx0" brushRef="#br0" timeOffset="-134005.73">7221 11860 20271 0,'-3'14'1792'0,"2"-8"-1424"0,-1 0-368 0,1-1 0 15,1-1 2624-15,0-4 448 0,-1 1 80 0,1 1 32 16,0 1-560-16,-1-3-128 0,1-3 0 0,-2 0-16 16,2 3-1680-16,0 0-336 0,0 0-64 0,0-47-16 0,0 47-176 0,0-41-32 15,0 41-16-15,-2-47 0 0,2 47-32 0,-6-46 0 16,6 46 0-16,-8-47 0 0,8 47 32 0,-8-47 0 16,3 25 0-16,0 2 0 0,0-1-160 0,-1 1 160 15,1 2-160-15,0-2 160 0,5 20-160 16,-9-31 128-16,4 15-128 0,5 16 128 0,-9-31 0 0,9 31-128 15,-7-26 192-15,7 26-64 0,0 0-128 0,0 0 160 16,2-41-160-16,-2 41 160 0,0 0-160 0,0 0 0 16,0 0 144-16,0 0-144 0,0 0 144 0,44-32-144 15,-44 32 192-15,0 0-192 0,0 0 192 0,39 4-64 16,-39-4 0-16,23 6-128 0,-23-6 144 0,23 7-144 16,-23-7 0-16,26 7 144 0,-26-7-144 0,0 0 0 15,43 8 0-15,-43-8 0 0,29 3-352 0,-29-3 48 0,28 3 16 0,-28-3 0 31,0 0-288-31,36 2-64 0,-36-2-16 0,0 0 0 16,33 2-560-16,-33-2-128 0,0 0 0 0,0 0-16144 0</inkml:trace>
  <inkml:trace contextRef="#ctx0" brushRef="#br0" timeOffset="-133716.78">6965 11677 18431 0,'3'2'816'16,"-1"-2"160"-16,-2 0-784 0,0 0-192 0,0 0 0 0,0 0 0 0,0 0 3216 0,0 0 608 15,55-8 112-15,-55 8 32 0,51-10-1248 0,-51 10-240 16,51-10-48-16,-51 10-16 0,45-6-1520 0,-45 6-320 15,0 0-48-15,58-6-16 0,-58 6-320 0,0 0-64 16,55 0 0-16,-55 0-128 0,0 0 0 0,47 1 0 16,-47-1 0-16,0 0 0 15,34 5-560-15,-34-5-64 0,0 0-16 0,0 0-18048 16</inkml:trace>
  <inkml:trace contextRef="#ctx0" brushRef="#br0" timeOffset="-132738.15">8171 11578 23039 0,'0'-2'2048'16,"0"2"-1648"-16,0 0-400 0,-1-3 0 15,1 3 2368-15,-1 0 400 0,-1-1 80 0,1 1 16 16,0-3-592-16,1 1-112 0,-1 1-32 0,-1 1 0 16,2 0-1264-16,0 1-256 0,2 1-48 0,-1 2-16 15,0 1-112-15,2 0-32 0,-1 1 0 0,-1 3 0 0,3 0-128 0,0-2-16 16,-1 3-16-16,2 1 0 16,0-4-240-16,2 3 128 0,-1 1-128 0,-1-3 0 0,0 0 0 0,1-1 0 15,-1-1 0-15,0-2-160 16,0-1-400-16,-2 0-80 0,1-2 0 0,-1-1-16 15,-1-1 160-15,-2-2 48 0,0 0 0 0,-1-1 0 0,-2-2 64 0,0-1 0 16,-1-1 16-16,-1-2 0 0,-2 1 64 0,-1 2 16 16,-2-3 0-16,-1 1 0 0,0 1 416 0,-1 0 64 15,-3 0 32-15,-1 1 0 0,1 4 208 0,-1-3 32 16,-2 3 16-16,2 2 0 0,0 1-208 0,3 1-32 16,0 2-16-16,2 0 0 0,0 2-16 0,2 1 0 15,1 1 0-15,0 0 0 0,0 2 48 0,0 0 0 16,2 4 0-16,1-1 0 0,3 2-64 0,-1-2-16 0,3 1 0 15,0 0 0-15,0 0-176 0,1 1 160 0,2-3-160 0,-1 2 160 16,2-1-32-16,1 3 0 0,1-3 0 0,0 2 0 16,2-2 64-16,-1-2 0 0,2 3 0 0,1-3 0 15,1 2-64-15,1-3 0 0,1 0 0 0,0-2 0 16,-13-7-128-16,34 10 0 0,-34-10 144 0,37 6-144 16,-37-6 128-16,37 3-128 0,-37-3 128 0,38 0-128 15,-38 0 0-15,0 0 144 0,53-1-144 0,-53 1 0 16,0 0 0-16,40 0 0 0,-40 0 0 0,0 0 0 15,0 0 0-15,0 0-176 0,43-2 32 0,-43 2 0 32,0 0-624-32,0 0-112 0,0 0-16 0,0 0-12288 0,0 0-2464 0</inkml:trace>
  <inkml:trace contextRef="#ctx0" brushRef="#br0" timeOffset="-132084.27">8869 11487 15663 0,'1'1'688'0,"0"-1"144"0,1 2-656 0,0-2-176 0,-1 0 0 0,-1 3 0 15,0-3 2368-15,1 1 448 0,2 1 96 0,-1 0 16 16,1 3 416-16,-2-4 96 0,0 1 16 0,0 1 0 16,1-3-2032-16,-4 0-400 0,1 4-64 0,-1-4-32 15,-2 2-304-15,0-2-64 0,-2 4-16 0,0-2 0 16,0 2-96-16,-3-3 0 0,-1 4-16 0,-1-1 0 16,-1-2-112-16,-2 2-32 0,-1 2 0 0,0 0 0 0,-1-2-128 0,-1 2-32 15,0 0 0-15,1-2 0 0,-1 1-128 16,5-1 0-16,-1 2 0 0,1-2 128 0,1-2-128 15,1 2 0-15,2-2 0 0,0 0 0 0,2 3 0 0,1-4 0 16,0 1 0-16,2 2 0 0,1-2 0 0,1 0 0 16,1 0 0-16,1 2 0 0,1-2 192 0,1 1-32 15,1 0-16-15,2 1 0 0,2 2 16 0,1-2 0 16,3 2 0-16,-12-6 0 0,26 13 0 0,-13-5 0 16,2-2 0-16,0 4 0 0,0 0 32 0,1-1 0 15,-1 1 0-15,-1 0 0 0,2-2-192 0,-1 0 0 16,1 0 0-16,-16-8 128 0,28 10-128 0,-17-6 0 15,-11-4 0-15,23 9 0 0,-23-9 0 0,0 0 0 16,0 0 0-16,32 6 0 16,-27-6-512-16,-1-3-48 0,0 3 0 0,-2-1 0 0,1 0 1200 0,-2 0 224 0,0-3 48 0,-1 2 16 31,0-2-3424-31,-1-1-704 0,0 1-128 0,-1 0-9712 0,-1 1-1936 0</inkml:trace>
  <inkml:trace contextRef="#ctx0" brushRef="#br0" timeOffset="-131746.95">8606 11838 9215 0,'-1'0'192'0,"0"0"64"0,1-3 0 0,0 2 0 0,1 0-256 0,0 1 0 0,1-1 0 0,0 1 0 0,-2 0 4672 0,0 0 880 15,0 0 176-15,0 0 32 0,0 0-2176 0,0 0-448 16,0 0-96-16,46 0-16 0,-39 2-1872 0,1 2-368 16,-2-1-80-16,1 4 0 0,2-5-160 0,0 4-32 15,1-2 0-15,-1 2 0 0,1 0-192 0,1-2-64 16,1 5 0-16,-3-4 0 0,0 3-128 0,1-1-128 16,0-1 192-16,-3 0-192 0,2 0 128 0,-3 0-128 15,2-2 0-15,-2-2 0 0,1 2 0 0,-1-1 0 16,1-2 0-16,-7-1 0 0,0 0-208 0,0 0-48 15,0 0-16-15,0 0 0 16,0 0-592-16,0 0-112 0,48-24-32 0,-48 24-11856 16,0 0-2384-16</inkml:trace>
  <inkml:trace contextRef="#ctx0" brushRef="#br0" timeOffset="-131289.78">9359 11553 6447 0,'-2'0'576'0,"-3"0"-576"0,1 0 0 0,1 0 0 0,0 0 3136 0,1 2 512 16,-1 0 96-16,-3 1 32 0,-4 3 512 0,-1 0 96 15,-3 5 32-15,2 0 0 16,2 2-2320-16,-1 0-464 0,2 2-96 0,2 1 0 15,1 1-752-15,1 1-144 0,1 1-16 0,3 0-16 0,0 0 688 0,2 0 144 16,1 0 32-16,3-1 0 16,3 0-1824-16,0-2-352 0,3-1-80 0,1-2-16 0,2 0 624 0,1-2 176 15,3-1 0-15,0-3 0 0,-18-7 0 0,32 5-144 16,-32-5 144-16,0 0 0 0,66-19-352 0,-66 19 32 16,49-28 16-16,-49 28 0 0,47-38 16 0,-47 38 0 15,41-50 0-15,-41 50 0 0,33-44-80 0,-33 44-16 16,0 0 0-16,28-53 0 0,-28 53 112 0,0 0 16 15,0 0 0-15,0-51 0 0,-7 41 256 0,-1 0 0 0,-3 0 0 16,-4 2 0-16,-1-2 544 0,-3 0 16 0,1 1 0 0,-1 2 0 16,2-2-80-16,-5 3-16 0,-6-3 0 0,-1 4 0 15,-5 0-256-15,0 5-48 0,-2 3-16 0,0-1 0 16,-4 4-144-16,2 4 192 0,1 0-192 0,4 0 192 16,3-1-192-16,1-2-256 0,5 2 64 0,0-3 16 31,7-2-480-31,3-2-112 0,6-2 0 0,3-5-18656 0</inkml:trace>
  <inkml:trace contextRef="#ctx0" brushRef="#br0" timeOffset="-127605.42">16739 4776 3679 0,'-1'0'320'0,"1"0"-320"0,0 0 0 0,-1 0 0 16,1 0 1520-16,0 0 224 0,0 0 48 0,0 0 16 16,0 0 1584-16,0 0 304 0,11 18 64 0,-11-18 16 15,0 0-912-15,13 22-176 0,-13-22-48 0,12 20 0 16,-12-20-944-16,9 19-192 0,-9-19-32 0,9 18-16 15,-6-8-720-15,0 0-144 0,-1-1-16 0,-2-9-16 16,4 17-368-16,-2-8-192 0,-2-3 192 0,1 0-192 16,-1-2 0-16,0-1 0 0,0-3 0 0,0 5 0 15,0-5 0-15,0 0 0 0,0 0 0 0,0 0 0 0,0 0 0 0,0 0 0 16,0 0 0-16,0 0 0 0,38-31 128 0,-38 31-128 16,0 0 0-16,37-30 0 0,-37 30 192 0,0 0-32 15,52-34 0-15,-52 34 0 0,42-25 16 0,-42 25 0 16,56-28 0-16,-56 28 0 0,69-37-176 0,-69 37 128 15,73-42-128-15,-73 42 128 0,77-47-128 0,-77 47 0 16,68-47 0-16,-68 47 0 16,60-41-1136-16,-60 41-96 0,56-36-32 0,-56 36-16240 0</inkml:trace>
  <inkml:trace contextRef="#ctx0" brushRef="#br0" timeOffset="-124823.43">5367 14080 3679 0,'1'0'320'0,"-1"0"-320"0,0 0 0 0,1 0 0 0,-1 0 2544 0,0-3 432 15,1 6 96-15,-1-1 0 0,0-1 1648 0,2 4 320 16,-2 2 64-16,0 0 16 0,1 2-2416 0,0-2-464 16,0 4-112-16,1 3-16 0,0 1-1312 0,-1 1-272 15,2 1-48-15,-2 4-16 0,0 4-48 0,0-2-16 16,-1 6 0-16,0-8 0 0,2-8 16 0,-2 6 0 16,0 3 0-16,1 13 0 0,-1 2-208 0,1-1-32 15,0-2-16-15,-1-2 0 0,2-1-160 0,-1-6 0 16,0-3 0-16,0-4 0 0,1-1 0 0,0-3 0 15,-1-2 0-15,0-2 0 0,2-1 0 0,-1-3 0 16,0-3 0-16,-1 0 0 0,0-3-384 0,2 0 32 16,-1-3 16-16,-2 3 0 15,0 0-368-15,0 0-80 0,0 0-16 0,24-53 0 16,-24 53-528-16,0 0-96 0,22-54-32 0,-22 54-15648 0</inkml:trace>
  <inkml:trace contextRef="#ctx0" brushRef="#br0" timeOffset="-124545">5693 14269 18431 0,'0'0'1632'0,"0"1"-1312"0,0-1-320 0,0 0 0 16,0 0 3392-16,0 1 624 0,0 1 112 0,1 0 32 16,2-1-1504-16,1 2-288 0,0-1-64 0,3-2-16 15,0 0-1232-15,-7 0-240 0,0 0-48 0,33-2-16 0,-33 2-144 0,0 0-32 16,45-4 0-16,-45 4 0 0,0 0-64 0,42 0-32 15,-42 0 0-15,30 4 0 0,-18-2-208 0,0 4-32 16,1 1-16-16,-2 3 0 0,1-3-224 0,-2 4 0 16,0-3 128-16,0 1-128 0,-1 3 0 0,-2-5 0 15,2 2 0-15,-3-3 0 16,0 1-608-16,0-3-64 0,0-2-16 16,1-2 0-16,-2 0-560 0,-5 0-112 0,0 0-32 0,0 0-17872 15</inkml:trace>
  <inkml:trace contextRef="#ctx0" brushRef="#br0" timeOffset="-123672.61">6269 14689 12895 0,'0'0'1152'0,"0"0"-928"0,0 0-224 0,0 0 0 15,0 0 2368-15,0 0 448 0,0 2 64 0,2-2 32 16,0 2 432-16,2 1 96 0,2 0 16 0,1 0 0 15,1-2-1728-15,2 1-320 0,-10-2-80 0,0 0-16 16,0 0-784-16,52-13-144 0,-52 13-48 0,0 0 0 16,55-31-112-16,-55 31-32 0,0 0 0 0,61-53 0 15,-61 53-64-15,0 0 0 0,44-45-128 0,-44 45 192 16,0 0-192-16,36-44 0 0,-36 44 0 0,0 0 0 16,0 0 0-16,0 0 0 0,27-51 0 0,-27 51 0 15,0 0-192-15,0 0 0 0,0 0 16 0,-7-28 0 16,1 21 176-16,-2 4-160 0,0-2 160 0,-2 1-160 0,0-2 160 15,-1 2 0-15,0 0 0 0,0-2 0 0,-2 4 160 0,1-2-32 16,-3 2-128-16,0-1 192 0,2 3-16 16,-2 0-16-16,1 3 0 0,0-1 0 0,1 4 32 0,1-2 0 15,0 2 0-15,3 2 0 0,-1 3 16 0,1-1 16 16,2 2 0-16,-1 0 0 0,3 2 0 0,0 1 0 16,2-2 0-16,1 3 0 0,1-1-80 0,1 1-16 15,1 0 0-15,3 0 0 0,2 1-128 0,0-3 128 16,4 0-128-16,-1-2 128 0,2 1-128 0,0-1 128 15,3 0-128-15,-1 1 128 0,3 0-128 0,1-4 0 16,-1 1 0-16,2 0 128 0,1-1-128 0,-1 0 0 16,2-2 0-16,0-1 0 0,-2 0 0 0,1-2 0 15,-1-1 0-15,0 0 0 0,-1 1 0 0,-17-4 0 0,30 0 0 16,-30 0 0-16,0 0-176 0,0 0-16 0,0 0 0 16,49-23 0-1,-49 23-560-15,0 0-112 0,0 0-32 0,0 0-12032 0,31-50-2432 0</inkml:trace>
  <inkml:trace contextRef="#ctx0" brushRef="#br0" timeOffset="-123221.67">6559 14114 7359 0,'-7'-2'320'0,"4"1"80"0,0-2-400 0,1 3 0 15,1-2 0-15,1 0 0 0,-2 2 2000 0,1-2 320 16,0 1 64-16,0-2 16 0,1 0 1120 0,1 0 240 16,1 3 32-16,2-2 16 0,2 2-992 0,0 0-192 15,-6 0-32-15,0 0-16 0,29 2-1312 0,-29-2-272 0,21 4-48 0,-10-2-16 16,-11-2-256-16,0 0-48 0,38 4-16 0,-38-4 0 15,0 0-288-15,40 2-64 0,-40-2-16 0,0 0 0 16,48 0-240-16,-48 0 0 0,0 0 0 0,43-2 0 16,-43 2 0-16,0 0-288 0,39-1 32 0,-39 1 16 31,0 0-832-31,29 1-160 0</inkml:trace>
  <inkml:trace contextRef="#ctx0" brushRef="#br0" timeOffset="-122354.39">7045 14041 4607 0,'-2'0'400'0,"1"0"-400"0,1 0 0 0,0-2 0 16,0 2 2352-16,0 2 384 0,0-2 80 0,0 3 0 15,0-2 1376-15,0 3 272 0,1 2 48 0,-1 0 16 16,2 0-1824-16,-1 3-352 0,1-3-80 0,1 2-16 16,1 0-1312-16,-1 2-272 0,3 0-48 0,-1 1-16 15,2-1-288-15,-1 0-64 0,1-1-16 0,-1 1 0 16,-1-3-96-16,1-1-16 0,1-1 0 0,-1-1 0 16,1-3-128-16,-1 1 0 0,1-2 0 0,-2-2 0 15,-5 2 0-15,0 0 0 0,0 0 0 0,0 0 0 16,0 0-128-16,0 0 128 0,32-54-160 0,-32 54 160 15,0 0 0-15,0 0 0 0,15-60 0 0,-15 60 0 16,0 0 0-16,3-52 208 0,-3 52-64 0,1-38-16 16,-1 38 96-16,-1-40 16 0,1 40 0 0,-1-35 0 0,1 35-64 0,0 0-16 15,-1-57 0-15,1 57 0 0,0 0-160 0,-4-45 0 16,4 45 0-16,0 0 0 0,-1-41 0 0,1 41 0 16,0 0 128-16,0 0-128 0,0-40 0 0,0 40 0 15,0 0 0-15,0 0 128 0,0 0-128 0,0 0 160 16,0 0-160-16,0 0 160 0,8-45 16 0,-8 45 0 15,0 0 0-15,0 0 0 0,0 0-16 0,0 0 0 16,0 0 0-16,0 0 0 0,40-4-32 0,-31 6-128 16,-9-2 192-16,23 3-64 0,-23-3-128 0,27 9 0 15,-27-9 0-15,29 4 0 0,-14 1 0 0,-15-5 0 16,32 6 0-16,-16-5 0 0,-1 1 0 0,-15-2 0 16,29 2 0-16,-29-2 0 0,0 0 0 0,36 0 0 15,-36 0 0-15,0 0 0 0,0 0 0 0,0 0 0 0,42-8 0 16,-42 8 0-16,0 0 0 0,0 0 0 0,0 0 0 15,0 0 0-15,0 0 0 0,0 0 0 0,47-12 0 0,-42 9 0 16,0 3 0-16,-1-1 0 0,1 1 0 0,0 0 0 16,0 0 0-16,0 0 0 0,0 0 0 0,-2 0 0 15,1 0 0-15,0 1 0 0,-2 2 0 0,1-1 0 16,-1 2 0-16,-1-1 0 0,1 0 0 0,-1 3 0 16,0-2 0-16,-1 2 0 0,-1-2 0 0,1 1 0 15,-1 1 0-15,1 2 0 0,-2-2 0 0,2 2 0 16,0 0 0-16,-1 1 0 0,1 0 0 0,0-1 0 15,0 3 0-15,0-1-176 0,0 0 176 0,-1 0-192 16,1 1-320 0,-1-1-64-16,1 0 0 0,-2-1-16 0,2 4-304 0,-1-7-64 0,1 3-16 0,-1-6-17584 15</inkml:trace>
  <inkml:trace contextRef="#ctx0" brushRef="#br0" timeOffset="-121789.89">7480 13962 15663 0,'-1'1'688'0,"1"2"144"0,0-3-656 0,-2 0-176 0,2 2 0 0,0-2 0 16,0 0 2816-16,0 2 512 0,2 0 128 0,-2 1 0 15,0 0-576-15,1 0-128 0,-1 3-32 0,0-2 0 16,0-1-1520-16,0 1-304 0,0 1-64 0,1 1-16 16,0 0-496-16,1-1-80 0,-1 0-32 0,0-1 0 15,0 2-80-15,2-2-128 0,-1 1 176 0,1-1-176 16,-2-3 128-16,0 1-128 0,2 1 0 0,-2-3 0 16,1 0 0-16,1-3 0 0,-2 1 0 0,0 1-144 15,1-3-112-15,-1-1 0 0,-1 1-16 0,0-2 0 31,0 0-176-31,-1 0-16 0,-2-1-16 0,1 1 0 0,-1 0 224 0,-2 2 32 0,-1-2 16 0,0 2 0 16,0 1 208-16,-1 0 0 0,0 1 144 0,-2 1-144 16,2 1 448-16,-2 0 0 0,-1 3 0 0,1-3 0 15,-1 4-144-15,0 1-48 0,0 0 0 0,-1 1 0 16,2 3-32-16,-1-3-16 0,2 4 0 0,0 0 0 0,3 1 32 0,-1-1 0 16,1 2 0-16,-1-2 0 0,1 2-16 0,0 2 0 15,1 1 0-15,1-3 0 0,1 2-32 0,1 1 0 16,0-2 0-16,0 0 0 0,2 0 32 0,0-2 0 15,2 0 0-15,0 1 0 0,1-6 32 0,2 4 16 16,3-4 0-16,1 0 0 0,0 0-48 0,2-1-16 16,2 0 0-16,-1-1 0 0,2 0-208 0,1-2 176 15,3 2-176-15,-19-4 160 0,38 2-160 0,-38-2 0 16,40 3 0-16,-40-3 0 0,39 3 0 0,-39-3 0 16,37-2 0-16,-37 2 0 15,0 0-416-15,50-4-112 0,-50 4-32 0,0 0 0 16,0 0-640-16,49-15-128 0</inkml:trace>
  <inkml:trace contextRef="#ctx0" brushRef="#br0" timeOffset="-121252.67">8198 14620 11055 0,'2'-2'976'0,"-1"2"-784"0,0 0-192 0,-1 0 0 16,0 2 2240-16,0 1 416 0,1-2 80 0,2 4 16 16,-2 2 912-16,1 2 192 0,0 4 48 0,-1 2 0 15,0 1-1856-15,-1 3-352 0,1-3-80 0,-1 3-16 16,2 0-896-16,-1 0-192 0,-1-1-48 0,1-2 0 16,-1-3-192-16,1-3-32 0,-1 2-16 0,2-4 0 15,-1 0-224-15,0-4 0 0,2 2 0 0,-2-3 0 31,1-3-624-31,-1 1-64 0,2-2-16 0,-1 1-11648 0,2-3-2352 0</inkml:trace>
  <inkml:trace contextRef="#ctx0" brushRef="#br0" timeOffset="-121057.41">8217 14446 21183 0,'-4'-3'944'0,"2"0"192"0,2 0-912 0,-2 2-224 0,2 1 0 0,0 0 0 0,0 0 3184 0,0-3 592 15,0 3 112-15,2-2 16 0,-2 1-1696 0,2 1-352 16,1 0-64-16,-1 0 0 0,2 0-1184 0,0 0-224 16,-4 0-64-16,0 0 0 0,0 0-320 0,0 0 0 15,44-5 0-15,-44 5 0 0,0 0-256 0,43 2-64 16,-27 1 0-16,2 3-16 16,-1-1-528-16,0 3-96 0,3 2-32 0,0 3-16496 0</inkml:trace>
  <inkml:trace contextRef="#ctx0" brushRef="#br0" timeOffset="-120707.27">8671 14746 7359 0,'1'10'656'0,"-1"-4"-528"0,0-3-128 0,0 1 0 15,1-4 4128-15,-1 2 800 0,1-1 144 0,-1 2 48 16,2 0-816-16,-2 1-144 0,1-1-48 0,-2-6 0 16,-1-1-2816-16,1-2-560 0,1 6-112 0,0 0-32 15,-6-29-272-15,6 29-64 0,0 0-16 0,-9-41 0 16,9 41-48-16,-7-34 0 0,7 34 0 0,-8-36 0 15,8 36 32-15,-7-40 0 0,7 40 0 0,-9-49 0 16,9 49-80-16,-8-55-16 0,8 55 0 0,-8-55 0 16,8 55-128-16,-7-53 0 0,7 53 0 0,-9-48 0 15,9 48 0-15,-10-45 0 0,10 45 0 0,-10-39 0 16,10 39 0-16,-7-30 0 0,3 20 0 0,-1 2 0 0,3 1 0 16,2 7 0-16,-3-9 0 0,3 6 128 0,2 2 48 0,-1 1 0 15,1-3 0-15,3 3 0 0,-5 0 0 0,0 0 0 16,0 0 0-16,41-6 0 0,-41 6-176 0,31 0 0 15,-31 0 0-15,32 3 0 0,-32-3 0 0,37 1-224 16,-18 1 48-16,-1 1 16 16,0 1-272-16,0-1-48 0,0 1-16 0,-2 1 0 15,-1 1-272-15,-3-2-64 0,-2-2-16 0,0 3 0 16,-2 0-1328-16,1-1-256 0,-2 0-48 0,-2-2-13472 0</inkml:trace>
  <inkml:trace contextRef="#ctx0" brushRef="#br0" timeOffset="-120423.39">8402 14464 17503 0,'2'4'768'0,"0"-3"176"0,2 2-752 0,-1-3-192 0,-3 0 0 0,2 0 0 16,1 0 3360-16,5 2 640 0,4-2 128 0,3 4 32 16,-15-4-1424-16,41 2-288 0,-41-2-48 0,39 2-16 15,-39-2-1504-15,41 2-304 0,-41-2-64 0,40-4-16 16,-40 4-304-16,0 0-64 0,54-5-128 0,-54 5 192 0,36 0-192 0,-36 0 0 16,36 3-144-16,-36-3 144 15,36 2-736-15,-36-2-48 0,36 7-16 0</inkml:trace>
  <inkml:trace contextRef="#ctx0" brushRef="#br0" timeOffset="-119540.75">9455 14553 8287 0,'3'-3'736'0,"0"0"-592"0,-1 3-144 0,1-4 0 0,-2 4 1408 0,0-2 256 15,1 2 64-15,-1 0 0 0,1-3 2016 0,2 2 416 16,0-1 64-16,-1 2 32 0,0 0-1664 0,-1 2-336 15,-2-1-64-15,2 4-16 0,-2 2-1088 0,0-2-240 16,0 3-32-16,0-2-16 0,1 2-416 0,-1 0-96 16,1 1-16-16,0-3 0 0,0-1-96 0,1 0-32 15,-1 1 0-15,0-2 0 0,0 0-144 0,1 1 0 0,0-2 0 16,-1 0 0-16,2 1 0 0,-1-3 0 0,1 1 0 0,-1-2-176 31,1 3-208-31,-1-6-32 0,-1 3-16 0,1-2 0 16,-2-2-272-16,0 0-64 0,-2 1-16 0,1-3 0 15,-1 1 288-15,-2-2 64 0,-1 0 16 0,-1 1 0 0,-2 0 416 0,1-1 0 0,-2 0 0 0,0 1-128 16,0 1 384-16,-1 1 96 0,1 1 16 0,-2-2 0 16,0 3 208-16,0 0 64 0,1 1 0 0,0 1 0 15,-1 1-192-15,0 1-16 0,0 2-16 0,1-1 0 16,0 0-128-16,1 3-32 0,2 2 0 0,-1 0 0 0,2-1 0 0,0 1-16 16,1 2 0-16,4 0 0 0,-2 2-64 0,3 1-16 15,2-1 0-15,0 2 0 0,3-2-160 16,0 2 192-16,1-2-192 0,2 1 192 0,2-1 752 0,-1 1 144 15,1-1 48-15,3 0 0 16,0 2-1600-16,2-2-320 0,0 0-64 0,0 2-16 0,0-2 864 0,-1 1 0 16,1-5 0-16,0 2 0 0,-1-2 0 0,-2-3 0 15,0 1 0-15,2-3 0 0,1 1 0 0,-15-4 0 16,27 3 0-16,-27-3 0 0,0 0-176 0,37-3-16 16,-37 3 0-16,0 0 0 15,0 0-464-15,0 0-112 0,53-22 0 0,-53 22-18096 0</inkml:trace>
  <inkml:trace contextRef="#ctx0" brushRef="#br0" timeOffset="-118971.95">9894 14482 11055 0,'-2'-10'240'0,"2"4"48"0,0 2 16 0,-1-2 16 0,1 6-320 0,-1-3 0 0,1 3 0 0,0-1 0 16,-1-2 2704-16,-1 3 496 0,1-2 80 0,1 4 32 15,-1 1 512-15,1 1 96 0,0 2 32 0,1 0 0 0,0 1-2080 0,2 2-400 16,1 1-96-16,-1-1-16 0,2 1-528 0,0-2-128 15,1 2 0-15,1 0-16 0,1-1-224 0,0-2-32 16,0 2-16-16,2 1 0 0,0-3-272 0,0 2-144 16,1-1 160-16,-1 2-160 0,2-2 0 0,0 0 0 15,-1 0 0-15,0-2 0 0,0 0 0 0,-1-1 0 16,-2 1 0-16,0-2 0 0,1 0-144 0,-3-2-32 16,0 2 0-16,-1-2 0 0,0-2-144 0,-3 4-48 15,2-4 0-15,-3 2 0 0,0-2 96 0,1 2 16 16,-2-2 0-16,0 0 0 0,0 0 64 0,-2 0 32 15,1-2 0-15,0 2 0 0,-3 0 160 0,-2 0-192 16,-1-2 192-16,-1 4-192 0,0-2 192 0,-1 2 0 16,-1 0 0-16,0 2 128 0,-1-2 96 0,-1 1 32 0,-1 1 0 15,-2-1 0-15,2 3-64 0,-2-2 0 0,0 2 0 0,0-1 0 16,4 0-192-16,-1 0 144 0,2 1-144 0,0-2 128 16,4 0-128-16,1-2 0 0,0 1 0 0,3-2 0 15,0 1 0-15,1-2 0 0,1 0 0 0,1 0 0 16,1 0 0-16,-1 2 0 0,1-2 0 0,-1 0 0 15,1 2-352-15,0-2 0 0,1 0 0 0,-1 0 0 32,2-2-208-32,0 2-32 0,0 2-16 0,0-2 0 0,1 3-1520 0,0 0-304 0</inkml:trace>
  <inkml:trace contextRef="#ctx0" brushRef="#br0" timeOffset="-118707.46">9845 14917 17503 0,'0'0'768'0,"2"0"176"0,-1-3-752 0,0 2-192 16,0 1 0-16,1 0 0 0,-1 0 2976 0,3 0 560 16,3-2 112-16,-7 2 32 0,0 0-736 0,0 0-160 15,44-4-32-15,-44 4 0 0,0 0-1696 0,45-2-352 16,-45 2-64-16,0 0 0 0,49-9-208 0,-49 9-48 15,0 0 0-15,51-16 0 0,-51 16-176 0,0 0-32 16,47-20-16-16,-47 20 0 0,0 0-160 0,0 0 0 16,50-35 0-16,-50 35 128 0,0 0-128 0,0 0 0 15,0 0-160-15,0 0 160 16,45-34-640-16,-45 34-16 0,0 0-16 0,0 0-12176 0,0 0-2432 16</inkml:trace>
  <inkml:trace contextRef="#ctx0" brushRef="#br0" timeOffset="-118224.67">10544 14415 23951 0,'-6'2'1056'0,"1"-2"224"0,0 2-1024 0,0 0-256 16,1 0 0-16,1-2 0 0,-1 4 2432 0,-3 0 416 16,-6 5 96-16,-3 0 0 0,-1 4-944 0,-1 3-192 15,2-1-32-15,2 1-16 0,0 0-1104 0,4 2-208 16,1 0-64-16,2-1 0 0,4 0-128 0,1 2-16 16,2-3-16-16,4 3 0 0,1-1-32 0,3 1 0 15,2-2 0-15,1 4 0 0,3-2-192 0,1-2 128 16,1 1-128-16,2 1 0 0,2-5 0 0,0 0 0 15,1-1 0-15,0-7 0 0,0 0 0 0,-1-5 0 16,-20-1 0-16,38 0 0 0,-38 0-272 0,0 0 48 16,48-13 16-16,-48 13 0 0,0 0 48 0,0 0 16 0,46-51 0 15,-46 51 0-15,0 0 144 0,21-68-192 0,-21 68 192 0,0 0-192 16,16-64 32-16,-16 64 0 0,8-48 0 0,-8 48 0 16,-2-44 0-16,2 44 0 0,-8-42 0 0,8 42 0 15,-15-37 160-15,6 21 0 0,-1 1 0 0,-2 2 0 16,-2 0 256-16,0 1-32 0,-1 4 0 0,-3 3 0 15,0 4-224-15,-2 1 144 0,-2 4-144 0,0 2 128 16,1 0-128-16,-2 0 0 0,2 1 0 0,1-1 0 31,3-2-320-31,1-3-112 0,4 1-16 0,1-5-17840 0</inkml:trace>
  <inkml:trace contextRef="#ctx0" brushRef="#br0" timeOffset="-116941.48">5786 14307 1839 0,'-3'0'160'0,"1"0"-160"0,2 3 0 0,0-3 0 16,-1 0 1248-16,-1-3 224 0,1 3 32 16,-1 0 16-16,-2 0 848 0,-1-2 192 0,1 1 16 0,1-3 16 15,0 1 256-15,1 1 48 0,-2 1 16 0,1-2 0 16,1 1-368-16,0 0-80 0,0 0-16 0,1 0 0 15,0 2-864-15,0 0-176 0,1 2-48 0,-2-2 0 16,1 2-656-16,1 2-144 0,0 2-32 0,1-2 0 16,2 2-128-16,-1 0-16 0,2-2-16 0,1 1 0 15,1-1-144-15,3-4-32 0,-1 2 0 0,4 0 0 16,-12-2-192-16,0 0 128 0,0 0-128 0,53-4 0 16,-53 4 0-16,0 0 0 0,52-6 0 0,-52 6 0 15,0 0 0-15,50-4 0 0,-50 4 0 0,0 0 0 16,0 0 0-16,44-5 0 0,-37 5 0 0,-2 0 0 15,-1 0 0-15,-3 0 0 0,0 0 0 0,-1 2 0 0,0-2 0 16,-1 0 0-16,-1 0 0 0,-2 0 0 0,-1 0 0 0,0 3-128 16,0-3 128-16,-1 0 0 0,-3-3 0 0,-1 3 0 15,-1-3 0-15,-1 0 0 0,1 1 0 0,-2 1 0 16,1-2 0-16,-2 1 0 0,1 0 0 0,-1 0 0 16,-1 1 0-16,2-2 0 0,-1 1 176 0,-1 0-176 15,2 0 192-15,-1 0-192 0,0 0 192 0,3 2-192 16,1 0 192-16,0 0-192 0,2 0 192 0,2-2-192 15,-1 2 192-15,3 0-192 0,1 0 208 0,-1 0-64 16,3 0-16-16,0 0 0 0,1-3 0 0,1 3 0 16,0 0 0-16,3 3 0 0,0-3-128 0,1 0 0 15,2 2 144-15,2-2-144 0,1 2 0 0,-10-2 0 0,0 0 0 0,36 4 0 16,-36-4 0-16,27 4 0 16,-27-4 0-16,32 3 0 0,-32-3 0 0,36 5 0 0,-36-5 0 0,34 5 0 15,-34-5 0-15,0 0 0 0,47 1 0 16,-47-1 0-16,0 0 0 0,0 0 0 0,41 2 0 0,-35-2 0 15,-1 0 0-15,-1 0 0 0,-2 0 0 0,0 0 0 16,-2 3-384-16,-2-3 16 0,1 1 0 0,-1 1 0 16,-1 1 32-16,-2-2 0 0,-1 2 0 0,0-1 0 15,-1 2 192-15,-2-4 144 0,-1 1-192 0,0 0 192 16,0 1 0-16,-1 0 0 0,-1-2 0 0,-1-2 0 16,2 0 0-16,-1 1 224 0,-2 0-32 0,2-3-16 15,0 2 32-15,-1-2 16 0,1-1 0 0,1 1 0 16,0 1-32-16,2 0 0 0,1 2 0 0,4 0 0 15,-1 1 0-15,3 0-16 0,1 1 0 0,1 0 0 0,1 2-48 0,2 0 0 16,1 3 0-16,0-3 0 0,3 3-128 16,-1-2 0-16,1 0 0 0,3-1 0 0,3 2 0 0,-1-1-224 15,-1 0 32-15,3 1 0 16,-14-5-704-16,33 3-144 0,-33-3-32 0,38 1-18544 16</inkml:trace>
  <inkml:trace contextRef="#ctx0" brushRef="#br0" timeOffset="-45315.89">25564 2863 11967 0,'0'0'1072'15,"-4"-3"-864"-15,4 3-208 0,0 0 0 0,0 0 1056 0,0 0 160 16,0 0 48-16,-4-12 0 15,4 12-256-15,-6-13-48 0,1 7-16 0,0-1 0 16,1-3-944-16,-1 4 0 0,0-3-160 0,0 0 16 16,0 4-592-16,-1-1-112 0,1 0-32 0,-1 0 0 0,1 3 624 0,-1-4 112 15,1 2 144-15,0 1-208 0,0-2 336 0,0 0 64 16,5 6 0-16,-6-10 16 0,6 10-208 0,-5-10 0 16,5 10 0-16,-6-8 0 0,6 8 432 0,-8-4 32 15,8 4 16-15,-8 0 0 0,3 0 736 0,-2 4 160 16,0-1 32-16,0 3 0 0,-1 3 224 0,-2 1 48 15,2-1 16-15,-1 0 0 0,-1 4-416 0,-1 0-64 16,-1 2-32-16,-2 4 0 0,0 1-976 0,-3-1-208 16,-1 4 0-16,-2 0 0 15,-1-1-480-15,-3 4-64 0,-2 0-16 0,2-1 0 16,4-3 112-16,-1-1 32 0,-1 3 0 0,-3 1 0 0,1-1 544 0,0 0 128 0,1-3 0 0,1-1 16 16,1-2 688-16,2-2 128 0,1-3 16 0,2-3 16 15,0-2-464-15,2-2-80 0,3-2-32 0,0-1 0 16,2-3-256-16,1 0-48 0,1-3-16 0,1-1 0 15,1 2-416-15,5 2-96 0,-5-12-16 0,5 12 0 32,0-14-144-32,0 14-48 0,7-21 0 0,-7 21 0 15,11-24-128-15,-11 24-16 0,13-27-16 0,-13 27 0 16,14-29 144-16,-14 29 48 0,9-21 0 0,-9 21 0 0,4-23 288 0,-4 23 176 0,2-20-192 0,-2 20 192 16,-4-12 464-16,0 8 208 0,-1 2 32 0,-2 2 16 15,-1 4 304-15,-1 2 64 0,-4 2 16 0,1 4 0 16,-3 2-704-16,0 5-144 0,-2 1-16 0,2 2-16 15,0 3-96-15,3-3-128 0,2 3 176 0,5-3-176 0,5-2 0 0,0-20 0 16,17 33 0-16,-17-33 0 16,36 24-448-16,-36-24-64 0,51 15 0 0,-51-15 0 0,60 3 512 15,-60-3 0-15,71-6 128 0,-71 6-128 0,89-16 304 0,-36 4-48 16,7-4-16-16,5-3 0 0,7-1-464 0,3-5-96 16</inkml:trace>
  <inkml:trace contextRef="#ctx0" brushRef="#br0" timeOffset="-38228.31">11753 12593 10127 0,'-6'4'896'0,"1"-1"-704"16,3-2-192-16,1-1 0 0,2-1 2416 0,-2 1 448 16,-2 0 80-16,-1 1 32 0,1 1 576 0,3-2 112 15,2-3 32-15,-2 3 0 0,0 0-1728 0,0 0-352 16,46-15-64-16,-46 15-16 0,39-7-704 0,-39 7-128 16,44-1-48-16,-44 1 0 0,36 1-128 0,-20 2-16 15,1 3-16-15,-1-2 0 0,3 2-208 0,-3 0-32 16,0-2-16-16,-1 1 0 0,-2 0-240 0,0 0 0 15,-2 1 0-15,-3-2 0 0,1-2 0 0,-2 2-240 0,1-2 48 0,-3-2 16 32,-1 2-592-32,-1-2-128 0,0 0-32 0,-3 0-11568 0,-2 2-2320 0</inkml:trace>
  <inkml:trace contextRef="#ctx0" brushRef="#br0" timeOffset="-37999.21">11714 12739 8287 0,'-1'6'368'0,"1"-3"80"0,0-2-448 16,0 2 0-16,0-3 0 0,1 2 0 0,0 2 3664 0,3 0 656 15,3 2 128-15,3 2 32 0,4 0-592 0,-1-2-112 16,3 0-32-16,2 0 0 0,-2-3-2240 0,0 0-448 16,1 0-96-16,-17-3 0 0,32 4-432 0,-32-4-80 15,0 0 0-15,45-4-16 0,-45 4-192 0,0 0-48 16,39-3 0-16,-39 3 0 0,0 0-192 0,0 0 0 15,47-6 0-15,-47 6 0 16,0 0-464-16,0 0-144 0,50-6-32 0,-50 6-18064 16</inkml:trace>
  <inkml:trace contextRef="#ctx0" brushRef="#br0" timeOffset="-37595.91">12254 12372 22111 0,'-7'6'976'0,"3"-5"208"0,2 2-944 0,0-3-240 0,1 2 0 0,1-2 0 16,0 0 2720-16,0 2 496 0,1 0 112 0,2 1 0 16,1 0-976-16,2 1-208 0,1-2-32 0,2 0-16 15,-9-2-1152-15,21 5-240 0,-9-2-32 0,1 0-16 16,0 3-176-16,2-2-32 0,2 3-16 0,-1 2 0 16,-1-3-176-16,0 4-16 0,1-2-16 0,-1 2 0 15,-1-2-224-15,-2 0 0 0,2 1 128 0,-2-3-128 16,-1 2 0-16,-1 0 0 0,0-1 0 0,-1-1 0 15,-2-3 0-15,0 4 0 0,1-1 0 0,-2-2 0 16,-1 2 0-16,-1 0 0 0,-1 1 0 0,0 2 0 16,-2-3 0-16,-1 4 0 0,0-1 0 0,-1-2 0 15,-3 3 0-15,0 1 0 0,-2-1 0 0,-1 2 144 0,-2-2 32 0,0 3 0 16,-2-1 0-16,0-2 0 0,0 2 32 16,-3-2 16-16,0 3 0 0,-1-1 0 0,0 2-64 0,-1-2-16 15,1 4 0-15,0-4 0 0,3 2-144 0,2 1 0 16,0-5 144-16,3 2-144 0,2-3 0 0,1-3 0 15,3-1 0-15,-1-3 128 0,4-2-128 0,1 0 0 16,-3 0 0-16,0 0 0 0,0 0-176 0,0 0-48 16,0 0-16-16,40-42 0 15,-40 42-784-15,0 0-176 0,0 0-16 0,51-53-18880 0</inkml:trace>
  <inkml:trace contextRef="#ctx0" brushRef="#br0" timeOffset="-36642.25">13281 13105 9215 0,'1'2'816'16,"-1"0"-656"-16,0-2-160 0,0 0 0 0,0 0 1776 0,0 2 320 15,1-2 64-15,-1 2 16 0,1 0 1072 0,1 1 208 16,-2-2 64-16,0-1 0 0,0-1-896 0,-2-2-192 15,1-3-16-15,-1 0-16 0,-2-4-1216 0,4 10-240 16,-8-29-48-16,8 29-16 0,-8-34-400 0,8 34-80 16,-9-50-16-16,9 50 0 0,-10-61-112 0,4 26-16 15,0 0-16-15,0-2 0 0,-1 5-48 0,0-5 0 16,2 2 0-16,-1 2 0 0,6 33 64 0,-11-59 0 16,11 59 0-16,-11-57 0 0,11 57-64 0,-9-57-16 15,9 57 0-15,-5-55 0 0,5 55-48 0,-2-53-128 16,2 53 192-16,0-50-64 0,0 50-128 0,0 0 128 15,12-64-128-15,-12 64 128 0,0 0 0 0,21-49 0 0,-21 49 0 0,0 0 0 16,0 0 48-16,41-42 0 0,-41 42 0 0,0 0 0 16,0 0 0-16,51-15 0 0,-51 15 0 0,30 5 0 15,-12 2-48-15,2 2 0 0,-1 1 0 0,-1-1 0 16,-1 2-128-16,-1 0 0 0,-1 3 0 0,-2-2 0 16,1 3 0-16,-3-4 0 0,0 4-224 0,-1-5 80 31,0 2-624-31,-1-3-128 0,-1-6-32 0,-1 1 0 15,0-1-144-15,-2-6-16 0,-1 3-16 0,-1-4 0 0,0 1-1632 16,-3-2-320-16</inkml:trace>
  <inkml:trace contextRef="#ctx0" brushRef="#br0" timeOffset="-36317.38">12958 12689 3679 0,'-3'6'160'0,"2"-4"32"0,2-1-192 0,1 2 0 16,-1-3 0-16,0 1 0 0,0 0 3024 0,3 1 560 15,3 0 128-15,3 2 0 0,1-4 944 0,3 2 176 16,-14-2 32-16,0 0 16 0,54 0-2384 0,-54 0-496 0,42-6-80 0,-42 6-32 15,44-6-976-15,-44 6-192 0,42-6-32 16,-42 6-16-16,41-3-304 0,-41 3-64 0,35 0-16 0,-35 0 0 16,0 0-288-16,45 3 0 0,-45-3 128 0,25 6-128 15,-25-6-144-15,0 0-96 0,31 4-16 0,-31-4-12928 16,0 0-2608-16</inkml:trace>
  <inkml:trace contextRef="#ctx0" brushRef="#br0" timeOffset="-32227.2">1920 12571 6447 0,'-2'-2'576'0,"-1"-2"-576"15,1 4 0-15,1-3 0 0,1 2 2240 0,-3 0 352 16,1 0 64-16,-3-3 16 0,0 2 192 0,-1-2 32 16,1 1 16-16,1 1 0 0,2 4-304 0,0 1-64 15,2-2-16-15,0 4 0 0,2 1-928 0,-1-1-192 16,1 4-48-16,1-3 0 0,0 0-816 0,2 2-160 0,0 0-48 15,0-2 0-15,0 1-112 0,1-1-32 0,-1 1 0 0,2-1 0 16,-1 3-192-16,1-3 144 0,-1 0-144 0,2 1 128 16,-1-4-128-16,-2 3 0 0,1 4 0 0,-2-3 0 15,0 1 0-15,-2-2 0 0,-1 2 0 0,2-2 0 16,-1 0 0-16,1-2 0 0,1 0 128 0,-2-2-128 16,2 1 160-16,-1-3-160 0,1 0 192 0,0-3-192 15,1 1 128-15,0-3-128 0,1 2 0 0,-6 3 0 16,0 0 128-16,0 0-128 0,0 0 0 0,0 0 0 15,38-59 144-15,-38 59-144 0,0 0 0 0,0 0 144 16,0 0-144-16,36-55 192 0,-36 55-192 0,0 0 192 0,0 0 48 16,0 0 16-16,0 0 0 0,0 0 0 0,38-49-64 0,-38 49 0 15,0 0 0-15,0 0 0 0,0 0-192 0,0 0 144 16,0 0-144-16,0 0 128 0,0 0-128 0,0 0 0 16,0 0 0-16,0 0 0 0,0 0 0 0,47-26 0 15,-45 28 0-15,-1-2 0 0,-1 2 0 0,1-2 0 16,-1 2 0-16,0-2 0 0,0 0 0 0,-1 3 0 15,0-3 0-15,-2 1 0 0,1 1 0 0,-2 1-144 16,0-2 144-16,1 2-208 16,-1-1-368-16,-1 3-64 0,-1 0 0 0,1 1-16 15,-1 4-576-15,-1-3-112 0</inkml:trace>
  <inkml:trace contextRef="#ctx0" brushRef="#br0" timeOffset="-31477.45">2068 12783 6447 0,'-3'1'576'0,"2"1"-576"0,0-2 0 0,-1 0 0 16,2 1 3376-16,0-1 560 0,-1 3 112 0,0-1 32 15,0 2 64-15,-2 2 16 0,2 0 0 0,0 1 0 16,1-1-2304-16,-2 0-448 0,2 1-80 0,0 0-32 16,-1 1-784-16,1 0-176 0,0 0-16 0,-1 2-16 15,1 0-96-15,0 1-16 0,-1 0 0 0,-2 1 0 16,2 1-64-16,-3 2-128 0,2-1 176 0,-2-2-176 15,2 2 128-15,-1-2-128 0,2 3 0 0,-2-5 0 16,2-2 0-16,0 0 0 0,1 0 0 0,0-4 0 16,0 0 128-16,0 1-128 0,0-4 0 0,0 1 0 0,0-2 0 0,1 2 0 15,-1-2 0-15,0 0 0 0,0-2 0 0,1 2 0 16,1-2 128-16,-1-2-128 0,0 1 0 0,2-6 0 16,-1 2 0-16,-2 7 0 0,0 0 128 0,0 0-128 15,12-50 0-15,-12 50 0 0,0 0 144 0,9-53-144 16,-9 53 0-16,0 0 144 0,10-55-144 0,-10 55 0 15,0 0 144-15,6-54-144 0,-6 54 128 0,0 0-128 16,5-44 160-16,-5 44-160 0,0 0 144 0,0 0-144 16,0 0 128-16,5-47-128 0,-4 42 128 0,1 3-128 15,-2-1 128-15,1 3-128 0,0 0 128 0,-1 0-128 16,0 0 128-16,0 0-128 0,-1 0 128 0,0 1-128 16,-1 3 128-16,0 1-128 0,-1 1 208 0,1 0-32 15,-2 5-16-15,1 0 0 0,-2 3-32 0,1 1-128 16,0 1 192-16,0 2-64 0,1 2-128 0,-1 0 128 0,-1 1-128 0,1-5 128 15,2 2-128-15,-1-1 0 0,2-4 0 0,0-1 0 16,1 0 0-16,0-2 0 0,0-7 0 0,-1 1 0 16,1-2 0-16,0 1 0 0,1-3 0 0,0-3 0 15,0 0 0-15,-1-2 0 0,2-1 0 0,-1-2 0 16,-1-2 0-16,1-1-144 0,-1 11 144 0,0 0-160 16,0 0 160-16,5-52-128 0,-5 52 128 0,0 0-128 15,4-41 128-15,-4 41 0 0,0 0 0 0,3-43 0 16,-3 43 0-16,0 0 0 0,2-36 0 0,-2 26 0 15,0 2 0-15,0 2 0 0,-2 2 0 0,2 0-128 16,-1 4 128-16,0-2 0 0,0 2 0 0,0 2 0 16,-1 2 0-16,0 2 0 0,-1 1 0 0,0 2 0 0,1 3 128 15,-1 1-128-15,0 0 128 0,0 0-128 0,1-1 128 0,-1 4-128 16,-1 0 160-16,-1 3-160 0,1-3 144 0,1 0-144 16,-1 0 128-16,0 3-128 0,-1-5 0 0,1 3 0 15,-1-4 0-15,2-1 0 0,-1 1 0 0,-1-3 0 16,0 0 0-16,0-2 0 0,3-2-160 0,-2-2-112 15,3 0-32-15,0-5 0 16,1-2-512-16,-2-3-96 0,4-1-32 0,-2-6-18208 16</inkml:trace>
  <inkml:trace contextRef="#ctx0" brushRef="#br0" timeOffset="-30244.13">13544 13151 3999 0,'-3'-1'352'0,"2"-2"-352"0,0 3 0 0,0 0 0 16,1 0 1120-16,-1 0 160 0,-2-1 16 0,-2-1 32 16,1-1 736-16,-1 2 160 0,2-2 16 0,-1 0 32 15,2 3 384-15,0-3 80 0,1 0 16 0,0-1 0 16,0 1-128-16,1 0-16 0,0 0-16 0,0 1 16 15,1 0-2192-15,0-2-416 0,2 0 0 0,-3 4-208 16,0 0 800-16,0 0 176 0,0 0 16 0,0 0 32 16,0 0-96-16,0 0-16 0,0 0 0 0,0 0 0 15,0 0-224-15,45-26-48 0,-42 30-16 0,0-2 16 16,1 4 64-16,-1-2 16 0,0 2 0 0,1 4 0 16,0-1-80-16,0 1-32 0,0-1 0 0,1 4 16 15,0-1-208-15,0 1-32 0,1 0-16 0,1-1 16 0,-2-2-176 0,1 0 0 16,0 1 0-16,-1-6 0 0,1 0 0 0,-1-1 0 15,1-4-128-15,-6 0 128 0,0 0 0 0,0 0 0 16,0 0 0-16,0 0 0 0,0 0 0 0,46-42 0 16,-46 42 0-16,0 0 0 0,0 0 0 0,27-47 0 15,-27 47 0-15,0 0 0 0,0 0 0 0,0 0 0 16,0 0 0-16,32-45 0 0,-32 45 160 0,0 0-160 16,0 0 192-16,0 0-192 0,0 0 144 0,0 0-144 15,0 0 0-15,0 0 144 0,0 0-144 0,0 0 0 16,0 0 0-16,0 0 0 0,0 0-272 0,0 0-48 15,0 0 0-15,0 0 0 16,30-40-752-16,-30 40-144 0,0 0-48 0,-4-5-17824 0</inkml:trace>
  <inkml:trace contextRef="#ctx0" brushRef="#br0" timeOffset="-29993.46">13689 13188 1839 0,'-2'3'160'0,"1"-3"-160"0,1 1 0 0,-1-1 0 15,1 2 3264-15,0-2 640 0,0 3 112 0,-1-3 16 16,-1 3 768-16,1 4 128 0,0-1 48 0,-2 0 0 16,2 0-2512-16,0 2-496 0,1 0-112 0,-1 2 0 15,1-1-1056-15,1 1-208 0,-1 0-32 0,0 2-16 16,1 0-80-16,0 1-16 0,-1 0 0 0,0 2 0 16,-1 2-160-16,1 0-32 0,0 0-16 0,0-1 0 15,0-2-240-15,0 2 128 0,0 0-128 0,1 1 0 0,1-6 0 0,-1 0 0 16,1 2 0-16,0-3 0 0,1-4 0 0,-1 0 0 15,0-2 0-15,-1-2 0 16,2-1-352-16,-2-1-64 0,-1 0-16 0,0 0 0 16,0 0-784-16,0 0-144 0</inkml:trace>
  <inkml:trace contextRef="#ctx0" brushRef="#br0" timeOffset="-28609.97">14292 12467 6447 0,'-2'0'576'0,"0"0"-576"16,1 0 0-16,0 0 0 0,1 0 1696 0,-1 0 224 15,-3 3 64-15,-1-3 0 0,-1 1 768 0,-2 1 144 16,1 1 48-16,-2 1 0 0,3-1-688 0,0 3-128 15,-1-2-16-15,0 2-16 0,1 3-656 0,-1-3-128 16,-1 4-32-16,1 0 0 0,-2 5-384 0,1-2-64 16,0 2-32-16,1 3 0 0,-2 0-352 0,2 3-80 15,0 1-16-15,1 1 0 0,0 0-160 0,2 2-16 16,-1 2-16-16,2-1 0 0,0-1-160 0,1 1 128 0,1 2-128 0,1-2 128 16,1-1-128-16,1-3 0 0,2-1 0 0,0 1 128 15,2-2-128-15,0-4 0 0,1 0 0 0,1 0 0 16,1 2 0-16,-1-5 0 0,1 0 0 0,0-1 0 15,-1-2-352-15,0-4 0 0,0 0 0 0,-8-6 0 32,0 0-1616-32,0 0-320 0,37 0-64 0,-37 0-13072 0</inkml:trace>
  <inkml:trace contextRef="#ctx0" brushRef="#br0" timeOffset="-28161.93">14473 12713 1839 0,'-2'4'160'0,"1"-4"-160"15,1 2 0-15,-1-2 0 0,1 2 4848 0,0-2 928 16,0 0 192-16,0 2 48 0,0 2-1856 0,0 0-384 16,-1 2-64-16,1 0 0 0,0 3-2032 0,-2-3-400 15,2 0-64-15,0 0-32 0,2 0-720 0,-1 1-144 16,0-4-16-16,0 1-16 0,2 2-128 0,-2-3-32 15,2-2 0-15,-1 1 0 0,0-2-128 0,0 3 0 16,-2-3 0-16,1-3 0 0,-1 1-192 0,0-2 16 16,-1-2 16-16,-1 0 0 0,1 0-64 0,-1-1-16 15,-1 1 0-15,0 0 0 0,0 1 96 0,-2-1 16 16,1 0 0-16,0 1 0 0,-3 1 128 0,1 0 0 0,-1 2 0 0,-1 1 0 16,2 1 0-16,-3 0 0 0,2 1 0 0,-2 3 0 15,0 1 0-15,-1-2 128 0,1 6-128 0,2-2 176 16,-1 3 16-16,1 1 0 0,1 3 0 0,-2 1 0 15,2 1 80-15,0 2 32 0,1 0 0 0,-1 3 0 16,2-3-112-16,0 2-32 0,2 2 0 0,-1-3 0 16,4-3-32-16,2 0-128 0,1-4 192 0,2 1-64 15,1-3 0-15,2-4-128 0,1 0 192 0,0-2-64 16,1-1-128-16,-11-3 0 0,0 0 0 0,46-1 0 16,-46 1 0-16,0 0 0 0,55-15 0 0,-55 15 0 15,0 0-160-15,56-22-16 0,-56 22 0 0,0 0 0 16,48-26-832-16,-48 26-160 0</inkml:trace>
  <inkml:trace contextRef="#ctx0" brushRef="#br0" timeOffset="-27827.12">14607 12565 12895 0,'-3'6'1152'0,"0"-5"-928"16,3 2-224-16,0-3 0 0,0 2 2320 0,1-2 432 15,1 0 64-15,0 4 32 0,3-2 1184 0,1 3 256 16,3 2 32-16,-2 1 16 0,2 1-2608 0,-2 1-512 16,2 0-96-16,0 0-32 0,-2 2-464 0,1 3-112 15,0 1 0-15,1 1-16 0,-2 0-192 0,2 3-48 0,0-1 0 0,-2-1 0 16,0 2-128-16,1-1-128 16,-1-1 192-16,-1 0-192 0,1 0 0 0,-5-2 0 0,2-1 0 0,-3 1 0 15,0 0 0-15,-3 0 0 0,1 3 0 16,-3-4 0-16,-1 2 0 0,-1-1 0 0,0-1 0 0,-3 1 0 15,0-1 0-15,1-5-192 0,-2 2 0 0,0-5 0 32,-1 0-320-32,1-1-48 0,-1-2-16 0,2-2 0 0,2 0 128 15,0 0 0-15,4-2 16 0,0-2 0 0,3 2 16 16,-1-2 0-16,2 0 0 0,-1 2 0 0,0 0-1168 16,0 0-224-16</inkml:trace>
  <inkml:trace contextRef="#ctx0" brushRef="#br0" timeOffset="-25324.83">1269 10936 17503 0,'1'-6'1552'0,"0"1"-1232"0,0 4-320 0,-1 1 0 16,0 0 1312-16,0 0 208 0,0-3 32 0,0 0 16 16,0 0 1136-16,0 1 240 0,-1 2 32 0,1 5 16 15,-1-2-1312-15,1 4-256 0,0 1-48 0,0 2-16 16,2 3-784-16,1-2-144 0,1 4-48 0,-1-6 0 16,0 4-176-16,2-1-32 0,1 1-16 0,1 0 0 15,2-1-160-15,0 1 0 0,-2-5 0 0,2 2 0 16,-3-6 0-16,0 0 0 0,0-2 0 0,-2-2 0 15,-2-2-400-15,0 1-16 0,-2-6 0 0,0 2 0 16,-2-1-320-16,0-1-64 0,-2-3-16 0,-2 0 0 16,0 1 320-16,-3 0 64 0,1-1 16 0,-2 1 0 15,-1 0 416-15,-2 2 176 0,-2-2-16 0,-1 3 0 0,1 2 656 16,-1-2 128-16,0 2 16 0,-1 2 16 16,1-1-288-16,0 2-64 0,1 1-16 0,1 1 0 0,0 2-304 0,1 3-64 15,1 0-16-15,1 3 0 0,2 1 0 0,0-3 0 16,4 4 0-16,0 3 0 0,3-2-32 0,1 4-16 15,2 3 0-15,1 0 0 0,1-3-48 0,2 2-128 16,0 0 192-16,0 0-64 0,2-2-128 0,1 0 128 16,2 2-128-16,1-5 128 0,2-1-128 0,2-2 0 15,0-3 0-15,3-1 0 0,-18-6 0 0,45 2 0 16,-45-2 0-16,46-6-13072 16,-46 6-2496-16</inkml:trace>
  <inkml:trace contextRef="#ctx0" brushRef="#br0" timeOffset="-24934.19">1617 11022 22111 0,'-2'7'976'0,"1"-4"208"0,-1 0-944 0,1 0-240 0,0-2 0 0,0 1 0 15,0 2 2704-15,-2 2 496 0,-2 7 112 0,-4 0 16 16,2 2-1088-16,0 1-224 0,-1 0-32 0,2-1-16 16,0 1-1200-16,0 0-256 0,1-1-32 0,1-1-16 15,3-4-208-15,0-1-64 0,2 0 0 0,1-5 0 16,2 1-192-16,0-5 176 0,2-3-176 0,-6 3 160 15,0 0-160-15,0 0 0 0,0 0 0 0,37-54 0 16,-37 54 0-16,0 0 0 0,30-69-176 0,-30 69 176 16,14-57-368-16,-14 57 16 0,9-57 0 0,-9 57 0 15,1-53 0-15,-3 28 0 0,-1 5 0 0,0-2 0 0,-1 0 352 16,-2 3 0-16,0 3 0 0,-1 1 0 0,0 4 0 0,0 0 288 16,-1 5-48-16,1 0-16 0,1 1 96 0,-1 0 0 15,2 3 16-15,0 0 0 0,1 2-32 0,-1 0-16 16,1 2 0-16,0 2 0 0,2 0-64 0,0 2-16 15,1 0 0-15,1 4 0 0,1 3 0 0,1-1 0 16,0 4 0-16,-1 2 0 0,3 2-16 0,-1 3 0 16,-1 1 0-16,2 1 0 0,-1 3-192 0,2 2 128 15,-1-1-128-15,2-2 0 0,0-3 0 0,2-1 0 16,1-1 0-16,2-6 0 0,0 0 0 0,0-3 0 16,1-4-128-16,2 0-13584 15,1 1-2720-15</inkml:trace>
  <inkml:trace contextRef="#ctx0" brushRef="#br0" timeOffset="-24612.24">1908 11117 21183 0,'0'0'1888'0,"0"0"-1504"0,1-3-384 0,-1 3 0 16,0-2 2384-16,0 1 416 0,1-2 80 0,-1-1 0 16,3-2-224-16,-2-4-48 0,-1 10-16 0,0 0 0 15,0 0-1632-15,8-53-336 0,-8 53-64 0,-2-34-16 16,2 34-160-16,-5-42-48 0,2 21 0 0,-3 1 0 15,-1-3 32-15,1-1 0 0,-1-1 0 0,-2 2 0 16,2-1-144-16,-1 2-32 0,2 2 0 0,1 0 0 16,0 5-192-16,3-3 128 0,-1 2-128 0,1 0 0 15,1 2 144-15,1 2-144 0,0 3 128 0,0-1-128 16,1 4 144-16,1 0-144 0,1 0 160 0,0-2-160 0,2 3 128 16,0 2-128-16,1-1 0 0,2 1 144 0,-8 3-144 15,0 0 0-15,0 0 0 0,44-3 0 0,-44 3 0 0,0 0-192 16,41 0 64-16,-27 1 128 0,-1 1-448 0,0 1 48 15,0 1 0-15,0 2 0 16,-3 0-304-16,-2 0-48 0,0 4-16 0,-5-4 0 16,1 0-1056-16,-1 1-224 0</inkml:trace>
  <inkml:trace contextRef="#ctx0" brushRef="#br0" timeOffset="-24387.17">1730 10883 9215 0,'4'4'816'0,"-1"0"-656"0,1-2-160 0,-1 0 0 15,0-2 3840-15,1 0 752 0,3 4 144 0,6 2 16 16,3 1-640-16,5-1-128 0,2 0-16 0,-23-6-16 16,54 1-2624-16,-54-1-528 0,59-10-96 0,-59 10-32 15,56-16-416-15,-56 16-96 0,51-20-16 0,-51 20 0 16,0 0-144-16,62-21 0 0,-62 21 0 0,0 0-176 31,48-12-544-31,-48 12-112 0</inkml:trace>
  <inkml:trace contextRef="#ctx0" brushRef="#br0" timeOffset="-22809.93">12858 11237 17503 0,'0'0'1552'0,"-2"3"-1232"0,2-3-320 0,0 3 0 16,0-3 2288-16,0 4 400 0,0-1 64 0,0 7 32 16,3 3 160-16,-3 5 48 0,2 1 0 0,1 3 0 15,-1 1-1600-15,1 2-320 0,-1 2-64 0,2 2-16 16,0-1-416-16,-2 1-64 0,1 3-32 0,0-4 0 16,0-3-240-16,1 1-48 0,2-1-16 0,-1-3 0 15,1 2-176-15,-1-6 0 0,0-3 0 0,-2-3 0 16,0-4 0-16,1-2-192 0,-2-4 32 0,-1-2 16 15,2-2-256-15,-2-2-48 0,-1 4-16 0,0 0 0 16,0-34 0-16,0 34 0 0,-4-31 0 0,4 31 0 0,-6-42 272 0,1 17 192 16,5 25-208-16,-7-48 80 0,3 19 256 0,-1-5 64 15,1-1 16-15,1-3 0 0,-1 3 16 0,0 0 0 16,2 4 0-16,2 31 0 0,-4-54-96 0,4 54-128 16,-6-43 176-16,6 43-176 0,-9-36 0 0,4 21 0 15,-1-1 0-15,1 4 0 0,0-1 176 0,5 13-176 16,0 0 160-16,0 0-160 0,0 0 288 0,0 0-32 15,0 0-16-15,0 0 0 0,0 0-48 0,0 0 0 16,0 0 0-16,0 0 0 0,0 0 816 0,0 0 144 16,44 9 48-16,-35-3 0 15,3 4-1760-15,1 0-336 0,0 0-80 0,0 1-16 0,2 0 784 0,0 0 208 0,-2-1 0 0,1-3 0 16,-2 2 0-16,-1 1 0 0,-2 0 0 0,-1 1 0 16,-3-1 0-16,-3 0-128 0,-2-2 128 0,-1 2 0 15,-2-3 0-15,-2 0-160 0,0 2 160 0,-1-3 0 16,-1-2 0-16,-2 2 0 0,2 0 0 0,-3-4 0 15,0 2 0-15,-2 0 0 0,0-1 0 0,0 2 0 16,2-3 0-16,-1 3 0 0,1-4 0 0,0-1 0 16,2 0 0-16,0-1 0 0,3-2 0 0,3-1 0 15,2 4 0-15,0 0-160 0,0 0 160 0,0 0-128 16,24-44-128-16,-24 44 0 0,0 0-16 0,0 0 0 16,0 0-288-16,56-31-48 15,-56 31-16-15,0 0-17856 0</inkml:trace>
  <inkml:trace contextRef="#ctx0" brushRef="#br0" timeOffset="-22411.37">13300 11285 24879 0,'-5'0'1088'0,"3"0"256"0,-2 2-1088 0,2-2-256 15,-1 0 0-15,1 0 0 0,-2 0 2928 0,-3 2 528 16,-4 0 96-16,-3 2 32 0,-2 2-1824 0,0 0-352 16,1 0-80-16,1 3-16 0,2-3-688 0,0 2-144 15,2 0-32-15,2-1 0 0,2-3-192 0,1 1-64 16,3-1 0-16,0-1 0 0,2 0-192 0,2 0 128 15,0-3-128-15,2 1 0 0,0-1 0 0,-4 0 0 16,0 0 0-16,0 0 0 0,0 0 0 0,44-32 0 16,-44 32 0-16,0 0-160 0,36-42-160 0,-36 42-48 15,0 0 0-15,32-52 0 0,-32 52 48 0,0 0 0 16,0 0 0-16,29-54 0 0,-29 54 160 0,0 0 160 0,0 0-208 0,9-45 80 16,-9 45 128-16,0 0 0 0,-3-38 0 0,3 38-128 15,0 0 128-15,-9-41 0 0,9 41 0 0,-7-26 0 16,7 26 0-16,-9-22 0 0,9 22 0 0,-10-15 0 15,6 9 0-15,1-1 0 0,-1 4 0 0,0-1 0 16,2 4 0-16,-1 0 128 0,1 0-128 0,-1 4 176 16,2-1 176-16,1 4 32 0,-1 1 16 0,1 2 0 15,1 3-64-15,-1-1-16 0,1 1 0 0,1 4 0 16,0 1-144-16,2 1-48 0,1 0 0 0,1 2 0 16,1 2-128-16,1-3 0 0,-1 1 0 0,3-2 128 15,1 0-128-15,0-1 0 0,3-2 0 0,0 1 0 16,0-1-512-16,1-4-144 0</inkml:trace>
  <inkml:trace contextRef="#ctx0" brushRef="#br0" timeOffset="-22094.62">13535 11307 31327 0,'3'0'1392'0,"-2"0"272"0,0 0-1328 0,-1 0-336 15,1 0 0-15,-1 0 0 0,0 0 2224 0,0 0 368 16,0 0 80-16,0 0 16 0,0 0-1152 0,-6-24-208 15,1 12-48-15,-1 0-16 0,0 0-592 0,-1-4-112 16,-1 0-32-16,1-3 0 0,-1 0-320 0,2 0-64 16,6 19-16-16,-10-40 0 0,10 40-128 0,-5-35 0 15,5 35 144-15,0 0-144 0,-1-42 0 0,1 42 0 16,0 0 0-16,0 0 128 0,5-49-128 0,-5 49 0 16,0 0 0-16,0 0 0 0,0 0 0 0,17-48 0 0,-17 48 0 0,0 0 0 15,0 0 0-15,0 0-128 0,37-36 128 16,-37 36-128-16,0 0-64 0,0 0 0 0,0 0 0 0,49-13 0 31,-49 13-192-31,19 7-64 0,-19-7 0 0,20 10 0 16,-11-7-160-16,0 6-32 0,-2-3-16 0,-2 0 0 15,0 2-432-15,-1 2-96 0,-2-2-16 0,0 2-16800 0</inkml:trace>
  <inkml:trace contextRef="#ctx0" brushRef="#br0" timeOffset="-21847.1">13365 11190 7359 0,'-9'4'656'0,"3"-4"-528"15,2 0-128-15,2 0 0 0,2 0 2192 0,0 0 416 16,0 0 80-16,1 0 0 0,-1 0 1712 0,0 0 336 16,0 0 64-16,0 0 0 0,32 2-2368 0,-32-2-496 15,0 0-80-15,41 6-32 0,-41-6-1120 0,31 1-240 16,-31-1-32-16,38-1-16 0,-38 1-288 0,41-2-128 15,-41 2 128-15,43-6-128 0,-43 6-160 0,43-8-112 16,-43 8-32-16,42-6-18384 0</inkml:trace>
  <inkml:trace contextRef="#ctx0" brushRef="#br0" timeOffset="-21028.38">15101 12770 23039 0,'-1'0'2048'0,"-1"0"-1648"15,2 0-400-15,-1 0 0 0,2 0 1344 0,-1-2 192 16,0 2 48-16,2-4 0 0,-2 4 144 0,0 0 16 16,0 0 16-16,0 0 0 0,0 0-352 0,0 0-80 15,47-28-16-15,-47 28 0 0,0 0-640 0,43-7-128 16,-43 7-32-16,0 0 0 0,48-2-256 0,-48 2-64 16,0 0-16-16,42 2 0 0,-42-2-176 0,0 0 0 15,31 10 0-15,-22-4 0 0,-3 1 0 0,0-1 0 0,-1 0 0 0,-3 0 0 31,2 0-960-31,-3 1-64 0</inkml:trace>
  <inkml:trace contextRef="#ctx0" brushRef="#br0" timeOffset="-20782.27">15072 12891 2751 0,'2'-3'256'0,"-1"-1"-256"0,0 1 0 0,0 0 0 16,2 0 3040-16,-2 1 560 0,0 1 112 0,2-2 32 0,-3 3 992 0,0 0 192 16,0 0 32-16,0 0 16 15,0 0-2672-15,0 0-544 0,0 0-96 0,49-10-32 0,-49 10-992 0,0 0-208 16,32 9-48-16,-32-9 0 0,0 0-256 0,35 4-128 16,-35-4 0-16,0 0 128 0,38 0-128 0,-38 0 0 15,0 0 0-15,0 0 0 0,52-3-256 0,-52 3-16 16,0 0-16-16,0 0-17888 15</inkml:trace>
  <inkml:trace contextRef="#ctx0" brushRef="#br0" timeOffset="-19461.15">16420 11509 22111 0,'0'-3'1968'0,"-1"0"-1584"0,0-1-384 0,-1 3 0 15,2-1 1808-15,-2 2 288 0,0-3 48 0,-5-3 16 16,0-1-48-16,-3-1-16 0,-2 4 0 0,-1 0 0 16,0 2-1072-16,-2-1-192 0,0 6-64 0,-1-3 0 15,0 4-384-15,-1-1-64 0,0 3-32 0,-1-1 0 16,1 2-96-16,-1 0 0 0,0 2-16 0,-1 1 0 15,1-1-48-15,-2 4 0 0,1-1 0 0,2 2 0 16,1 1 0-16,0-2 0 0,2 5 0 0,1-2 0 16,2-3 0-16,-1 2 0 0,0 2 0 0,1 2 0 15,2-3 0-15,1 5-128 0,-1 1 192 0,0 4-64 0,3 1 0 16,-1-3-128-16,0 4 192 0,0 1-64 0,1-1 0 0,0 3 0 16,2 5 0-16,0 1 0 0,4 6-128 0,2-4 0 15,-2-3 0-15,3 1 128 0,3 5-128 0,3 2 0 16,2 2 0-16,0 2 0 0,3-1 0 0,0-2 0 15,3-1 0-15,0-7 0 0,0-1-160 0,1-4 160 16,-1-3 0-16,2-6-144 0,-2 0-112 0,2-7 0 16,-1 2-16-16,1-4 0 15,-2 1-144-15,-1-2-32 0,-1-3 0 0,-2 0 0 16,0 1 32-16,-3-1 0 0,-2 0 0 0,0 2 0 0,-2-3 32 0,-1 1 0 16,-3 2 0-16,0-2 0 15,-2 0-288-15,-2-1-48 0,0 2-16 0,-1 0 0 16,0-1 256-16,-3 2 48 0,-1 1 16 0,0-2 0 0,-2 0 224 0,2-1 64 0,2-4 0 0,-4 4 0 15,-3 2 128-15,-3 1 144 0,3-1-16 0,-1 1-128 16,-3 2 480-16,-1 5-16 0,1 2 0 0,0-3 0 16,2 3 144-16,2-2 32 0,1 1 0 0,1-1 0 15,1 1-192-15,2-4-48 0,2 2 0 0,1-1 0 16,2-2-208-16,0-1-32 0,4-1-16 0,0 1 0 16,2-2-16-16,1 0 0 0,0 0 0 0,1 4 0 15,1-3-128-15,1 2 192 0,-1 0-192 0,1 0 192 16,-1 2-192-16,2-2 192 0,-1 0-192 0,0 0 192 15,-2-4-192-15,1 1 0 0,-1-1 0 0,4 0 0 16,4 4 0-16,1 2 0 0,1-1 0 0,0-1 0 0,1 0 0 16,1 0 0-16,-1-2 0 0,-1 1 0 0,0 1 0 15,-1 0 0-15,0-1 0 0,-2 3 0 0,0-2 0 16,-3 0 0-16,-3 0 0 0,-1 3 0 0,-1 1 0 0,-1 4 0 16,-3 1 0-16,-1-1 0 0,-1 0 0 0,-3 1 0 15,0 4 0-15,-2-1 0 0,1-2 0 0,-3 5 0 16,-2 1 0-16,-3 3 0 0,0 3 0 0,-5 3 0 15,0 1 0-15,-2 5 0 0,-2 2 0 0,-2 2 0 16,1 1 0-16,-3 1 0 0,2-6 0 0,0 8 0 16,-4 5 0-16,4 0 0 0,1-7 0 0,4 0 0 15,1-2 0-15,4-3 0 0,2-5 0 0,5-5 192 16,1-3-64-16,3 0 0 0,3-1 0 0,4 0 0 16,1 0 0-16,1-3 0 0,3-2-128 0,1-5 160 15,2 2-160-15,3-1 160 0,2-1-160 0,2-1 0 0,2-1 144 0,1-2-144 16,-1-1 128-16,0-3-128 0,1 0 160 15,-1-1-160-15,0-5 128 0,4-1-128 0,1 0 0 0,3 1 0 16,0-3 0-16,2 2 0 0,4 1 0 0,1-1 0 16,-1-2 0-16,4 2-160 0,2-6 32 0,1 0 0 31,1 1-768-31,-1-7-128 0,-1 3-48 0,-41 0-16928 0</inkml:trace>
  <inkml:trace contextRef="#ctx0" brushRef="#br0" timeOffset="-18512.14">17374 11760 16575 0,'0'0'1472'0,"0"0"-1168"0,0 0-304 0,-2 2 0 16,1-2 1920-16,0 0 320 0,-3 4 64 0,-1 2 0 16,-2 4 256-16,-3 5 32 0,1 1 16 0,-2 0 0 15,2 3-1200-15,0 0-256 0,-3 6-32 0,3 1-16 16,0 3-432-16,0-2-96 0,4 1 0 0,3-3-16 16,2-3-256-16,3-2-48 0,6-4-16 0,2-1 0 15,4-5-240-15,-15-10 0 0,40 12 0 0,-40-12 0 16,48 0 0-16,-48 0 0 0,49-10 0 0,-49 10 0 15,51-18-144-15,-51 18 144 0,51-27-208 0,-51 27 80 32,0 0-688-32,57-43-128 0,-57 43-16 0,0 0-16 0,28-40-288 0,-28 40-48 0,0 0-16 0,1-37 0 0,-4 25 1136 15,-5 0 192-15,0 0 0 0,-5-3 144 0,1 1 992 16,-2 2 192-16,1 0 32 0,-5-1 16 0,0 2-464 16,-2 2-80-16,1 0-32 0,1 2 0 0,1 1-544 0,-2 2-128 15,0 2 0-15,1-1-128 0,2 6 0 0,1-3 0 16,3 4-240-16,1-2 80 15,2-1-416-15,3 1-96 16,2-2-16-16,3-3-16576 0</inkml:trace>
  <inkml:trace contextRef="#ctx0" brushRef="#br0" timeOffset="-16224.48">18882 12018 5519 0,'1'3'496'0,"1"-2"-496"0,-1 1 0 0,-1 1 0 16,0 1 1424-16,0-4 192 0,1 3 48 0,-1 1 0 15,1 5 1488-15,1-1 304 0,-2 4 64 0,1 0 16 16,1 3-1184-16,0-5-240 0,-1 0-64 0,0-2 0 15,1 0-848-15,0 0-176 0,0-2-48 0,-1-2 0 16,2 2-688-16,-1-3-144 0,1 1-16 0,-1-1-128 0,1 2 0 0,-1 3-192 16,1-2 0-16,-1 0 0 15,1 1-1152-15,-2 2-240 0</inkml:trace>
  <inkml:trace contextRef="#ctx0" brushRef="#br0" timeOffset="-16031.75">18903 11838 6447 0,'-11'-3'576'0,"4"2"-576"16,0 1 0-16,4-1 0 0,1 1 3008 0,1 1 480 15,0-1 96-15,-3 4 32 0,1-1 240 0,-4 1 48 0,2 1 16 16,2 1 0-16,2-1-1920 0,2 0-384 0,1-1-80 16,3-2 0-16,0 2-1088 0,4-1-224 0,1 0-32 0,1 1-16 31,0 0-864-31,0 1-160 0,-11-5-48 0,28 10-15840 0</inkml:trace>
  <inkml:trace contextRef="#ctx0" brushRef="#br0" timeOffset="-15732.57">19336 12122 23951 0,'2'8'1056'0,"0"-3"224"0,-1-2-1024 0,0-3-256 0,-1 0 0 0,0 0 0 15,0 3 2768-15,0-3 496 0,1 0 112 0,-1 0 16 16,0-3-1504-16,0 0-288 0,0 3-64 0,0 0-16 15,-2-29-896-15,2 29-176 0,-5-33-48 0,1 10 0 0,1 0-144 0,-2-5-16 16,-2-3-16-16,2-4 0 0,2 0-16 0,-2 0 0 16,0 0 0-16,-1-2 0 0,1 0-208 0,0 3 128 15,2 3-128-15,3 31 0 0,-3-49 0 0,3 49 0 16,9-46 0-16,-9 46 0 0,0 0 128 0,25-59-128 16,-25 59 0-16,0 0 0 0,32-45 192 0,-32 45-64 15,0 0-128-15,0 0 192 0,45-38-192 0,-45 38 144 16,0 0-144-16,0 0 128 0,53-10-128 0,-53 10 0 15,0 0 0-15,43 10 0 0,-28-4-352 0,0 2 48 16,0 1 16-16,0 3 0 16,0-1-240-16,-4 1-48 0,0-1-16 0,-3 0 0 15,0 0-880-15,-3 1-192 0</inkml:trace>
  <inkml:trace contextRef="#ctx0" brushRef="#br0" timeOffset="-15503.58">19197 11750 24879 0,'4'2'1088'0,"-1"0"256"0,-3-2-1088 0,0 0-256 0,0 0 0 0,0 0 0 16,0 0 2560-16,0 0 448 0,47 0 80 0,-47 0 32 15,43-2-1328-15,-43 2-272 0,47-3-48 0,-47 3-16 16,44-2-1088-16,-44 2-224 0,0 0-144 0,60 0 192 15,-60 0-192-15,37 3-272 0,-37-3 64 0,37 6-12032 16,-37-6-2416-16</inkml:trace>
  <inkml:trace contextRef="#ctx0" brushRef="#br0" timeOffset="-14881.65">20491 11866 19343 0,'0'-2'848'0,"0"1"192"0,1-1-832 0,0 1-208 0,-1 1 0 0,0 0 0 15,2 0 2080-15,-2 1 368 0,1 1 80 0,0 1 16 16,2 1 0-16,-2 2 0 0,1 3 0 0,-1 1 0 15,2 0-1376-15,-1-1-272 0,1 4-48 0,1-1-16 16,-1 1-512-16,2 0-96 0,0 0-32 0,0-1 0 16,1-2-192-16,-1-2 0 0,-1 0 128 0,0-2-128 0,-2-1 0 0,-1-4-240 15,1 2 48-15,-4-6 16 16,1 2-656-16,-1-4-144 0,-2-1-32 0,0-2 0 16,-1-4-576-16,0 2-112 0,-1-1-32 0,-1 0 0 15,-2-6 704-15,-3 1 144 0,-1 2 32 0,0 2 0 0,0-2 1440 0,0 3 304 16,-3 3 48-16,1 0 16 0,0 2 448 0,1 2 80 15,1 1 32-15,1 2 0 0,0 2-624 0,3 2-128 16,-1 1-32-16,2 2 0 0,2 0-240 0,1 3-48 16,1 2-16-16,1 4 0 0,-1-2-96 0,1 4-16 15,2 0 0-15,0 1 0 0,0 2-16 0,2 2-16 16,0 0 0-16,2-1 0 0,2 2-112 0,0-4-32 0,2 0 0 16,3 0 0-16,1-3-16 0,0-4-128 0,3-1 192 0,1 0-64 15,1-5-128-15,-16-6 0 0,37 7 0 0,-37-7 0 16,42-2 0-16,-42 2 0 0,0 0-192 15,65-17 192 1,-65 17-608-16,0 0 0 0,66-31 0 0,-66 31-18272 0</inkml:trace>
  <inkml:trace contextRef="#ctx0" brushRef="#br0" timeOffset="-13846.57">21484 11822 7359 0,'0'0'656'0,"0"0"-528"0,-1-6-128 0,1 6 0 15,-2-3 3056-15,1 6 576 0,0-3 112 0,0 1 32 16,-3 1 320-16,-1 2 80 0,0 2 16 0,-1 4 0 16,-2 2-2272-16,1 3-448 0,0 1-80 0,0 3-32 15,1 1-784-15,0 4-176 0,1 1-16 0,1 4-16 16,3-1-64-16,0-2-16 0,3-1 0 0,2-3 0 15,4 0-112-15,0-3-32 0,3-6 0 0,2 0 0 16,2-3-144-16,3-2 0 0,1-4 0 0,-19-4 0 16,44 2 0-16,-44-2 0 0,50-11 0 0,-50 11 0 15,49-22 0-15,-49 22 0 0,45-30 0 0,-45 30-176 0,0 0-64 0,47-50-16 16,-47 50 0-16,0 0 0 0,24-47-64 0,-24 47 0 16,0 0-16-16,6-47 0 0,-6 47 160 0,-6-29 48 15,6 29 0-15,-13-28 0 0,3 18 288 0,-3-2 64 16,0-1 16-16,-2 3 0 0,-1-2 256 0,-1 3 48 15,-2 2 16-15,-1 1 0 0,0 2-304 0,-1 1-48 16,0 3-16-16,2 3 0 0,0 3-192 0,2-2 0 16,-1 2 0-16,4-2 0 15,1-1-544-15,3 0 0 0,2-1 0 0,2-4-12288 16,1 2-2464-16</inkml:trace>
  <inkml:trace contextRef="#ctx0" brushRef="#br0" timeOffset="-11125.67">21056 11879 18431 0,'0'0'1632'0,"0"0"-1312"16,0 0-320-16,0 0 0 0,0 1 1920 0,-1-1 320 15,0 2 64-15,-1-2 16 0,1 3-64 0,-1-3-16 16,-2 3 0-16,1-3 0 0,0 3-752 0,-1-2-144 16,0 2-48-16,2-3 0 0,-1 1-640 0,0 1-128 15,0-2-16-15,1 3-16 0,-1-3-176 0,-1 0-16 16,2 4-16-16,-2-4 0 0,2 2-64 0,-2-2-16 0,0 4 0 0,-1-4 0 16,2 2-80-16,-3 2 0 0,1-4-128 0,-2 1 192 15,0 2-64-15,0-1-128 0,-1-2 176 0,0 1-176 16,-1 2 176-16,0-3-176 0,2 2 160 0,-1-2-160 15,1 2 224-15,0 0-48 0,0-2-16 0,2 2 0 16,0-2 32-16,2 2 0 0,-1-2 0 0,2 2 0 16,0-2-64-16,0 3 0 0,1-3 0 0,-1 1 0 15,1 1 16-15,0 2 0 0,1-1 0 0,0-2 0 16,0 1-144-16,0 1 128 0,0 0-128 0,0 0 128 0,1 1-128 16,0-1 0-16,2 4 0 0,-1-5 128 0,1 4-128 0,-1-2 0 15,2 2 144-15,1-2-144 0,-1 2 0 0,1-4 144 16,2 5-144-16,0-4 0 0,2 3 144 0,-1 1-144 15,0-4 0-15,1 1 144 0,-1 1-144 0,2-1 128 16,-1-1-128-16,2 2 128 0,0 0-128 0,0 2 192 16,-1-3-192-16,1 3 192 0,-1-4-192 0,-1 4 128 15,0-4-128-15,-1 1 128 0,-2 1-128 0,1-1 0 16,-1-2 0-16,-1 2 0 0,-2-2 0 0,1 0 0 16,0 0 0-16,-2-1 0 0,1 2 0 0,-2-3 0 15,0 0 0-15,-1 0 0 16,0 0-368-16,0 0-48 0,-1 0-16 0,0-3 0 15,-2 2-400-15,0-3-64 0,-1 2-32 0,0-2 0 16,1-1-224-16,-1 1-32 0,-1 1-16 0,0-3-16752 0</inkml:trace>
  <inkml:trace contextRef="#ctx0" brushRef="#br0" timeOffset="-10409.17">20840 12144 11807 0,'-3'4'512'0,"2"-1"128"0,0 0-512 0,-1-3-128 16,2 3 0-16,0-3 0 0,-1 1 1920 0,1 2 352 16,0-3 80-16,0 2 16 0,0 2 304 0,1-4 64 15,1 2 16-15,-1-2 0 0,3-1-736 0,-2 0-144 16,2 1-16-16,-4 0-16 0,0 0-592 0,0 0-112 16,0 0-32-16,0 0 0 0,0 0-512 0,0 0-96 15,0 0-32-15,0 0 0 0,47 1-80 0,-42 5 0 16,0 3-16-16,0-3 0 0,1 3-96 0,-1 1-16 15,1-4 0-15,0 1 0 0,-1-1-112 0,0 0-16 16,2 3-128-16,1-5 192 0,-2 2-192 0,0-2 128 16,2-1-128-16,-1 2 0 0,0-1 128 0,1-1-128 0,-2 0 0 15,-1 0 0-15,1-3 128 0,-2 3-128 0,0-3 0 16,-2 3 0-16,1-2 0 0,-1 2 128 0,-1-3-128 0,-1 1 0 16,1 1 0-16,-2 1 0 0,1 1 0 0,-1-2 0 15,0-1 0-15,-2 2 0 0,2-1 0 0,-1-2 0 16,-1 1-144-16,1-1 144 0,-1 0-208 0,1-1 80 15,-2 1-64-15,0-2 0 0,-1-2 0 0,0-2 0 16,-1 3 192-16,1-4-160 0,-2 1 160 0,1 0-160 16,-2-1 160-16,0 1 0 0,0 0 0 0,0-4 0 15,-2 4 0-15,1 0 0 0,-1-3 0 0,3 3 0 16,-1 0 0-16,2 2 0 0,0 0 0 0,2-1 0 16,-1 4 0-16,2-1 0 0,0 0 0 0,-1 0 0 15,2 2 0-15,-1-3 0 0,2 3 0 0,0 0 0 0,0 0 0 0,1 0 0 16,-2 0 0-16,1 0 0 0,1 0 144 0,0 3-144 15,0-3 192-15,0 0-192 0,0 0 176 0,0 2-176 16,1-2 160-16,1 0-160 0,-1 0 0 0,0 0 0 16,2 0 0-16,-1 0 0 0,1 0 0 0,0 0 0 15,1 0 0-15,0 0 0 0,1 2 0 0,-2 0 0 16,2-1 0-16,1 1 0 0,-1 1 0 0,2-1-128 16,-2 0 128-16,0 1-208 15,1-2-208-15,-1 1-32 0,0-2-16 0,0 3 0 16,-2-3-240-16,1 0-32 0,0 1-16 0,-1-1-17488 0</inkml:trace>
  <inkml:trace contextRef="#ctx0" brushRef="#br0" timeOffset="-249.74">17193 14401 4607 0,'0'-2'400'0,"0"-2"-400"15,0 4 0-15,0 0 0 0,0 0 1360 0,-1-2 192 16,1-2 48-16,0 1 0 0,0 0 912 0,0-1 192 15,0-1 48-15,0 4 0 0,-1-2 368 0,1 3 80 16,-2 0 0-16,1 0 16 0,-1 3-896 0,0-2-176 0,0 4-32 0,1 0-16 16,1 1-1184-16,-2 3-224 0,4-1-48 0,-1 4-16 15,0 0-256-15,0 3-48 0,2-2-16 0,-2 2 0 16,2 1-80-16,-2 3-16 0,1-3 0 0,1 0 0 16,-1 3-208-16,-1-3 176 0,2 2-176 0,-1-2 160 15,0 0-160-15,-1-2 0 0,0-2 0 0,-1 1 0 16,1-3-320-16,1-2-32 0,-2-2-16 0,1-2 0 15,-1-1-768 1,0-3-144-16,0 0-48 0,-1-4-16192 0</inkml:trace>
  <inkml:trace contextRef="#ctx0" brushRef="#br0" timeOffset="70.18">16973 14832 11055 0,'1'3'480'0,"-1"-3"112"0,1 0-464 0,1 0-128 16,-1 3 0-16,0-3 0 0,2 0 2288 0,-1 0 432 15,4-3 96-15,3 3 0 0,-9 0 1088 0,0 0 192 16,0 0 64-16,53-7 0 0,-53 7-2192 0,0 0-432 15,46 0-96-15,-46 0-16 0,33 0-640 0,-33 0-128 16,32 5-16-16,-16 0-16 0,0-2-240 0,-16-3-32 16,29 4-16-16,-29-4 0 0,0 0-336 0,37 5 144 15,-37-5-144-15,0 0 0 0,0 0 0 0,43-2 0 0,-43 2 0 0,0 0 0 16,0 0-208-16,0 0-48 0,50-20-16 0,-50 20 0 31,0 0-608-31,0 0-112 0,0 0-32 0,0 0-17456 0</inkml:trace>
  <inkml:trace contextRef="#ctx0" brushRef="#br0" timeOffset="649.05">17155 15044 13823 0,'-7'5'608'0,"5"-1"128"0,1-4-592 0,0 0-144 16,1 0 0-16,0 0 0 0,0 0 2480 0,2-3 464 16,2 2 80-16,1 1 32 0,-5 0 160 0,0 0 48 15,0 0 0-15,0 0 0 0,0 0-1600 0,50-18-320 16,-50 18-64-16,0 0-16 0,0 0-688 0,46-13-128 16,-46 13-16-16,0 0-16 0,42-3-160 0,-42 3-48 15,27 1 0-15,-13 1 0 0,0 2-208 0,-2 1 0 16,-1 2 128-16,0 0-128 0,-1 1 0 0,0 2 0 15,-3 0 0-15,0-1 0 0,-2 1 0 0,-3-1 0 16,2 0 0-16,-3 1 0 0,0 2 0 0,-1-2 0 16,-1 3-160-16,-3-1 160 0,-1 2-256 0,-1-2 48 15,-3 0 0-15,-2-2 0 0,-1 0 16 0,-3 0 0 0,0 1 0 0,-1-1 0 16,-1 0 192-16,0-1-192 0,-2-3 192 0,0 1-192 16,3-3 192-16,-1 1 0 0,2-5 0 0,2 0 0 15,0 0 0-15,2-3 0 0,3 0 0 0,1-4 0 16,4 1 0-16,0-4 0 0,3 10 192 0,0 0-192 15,0 0 240-15,0 0-64 0,24-55-16 0,-24 55 0 16,0 0 80-16,0 0 16 0,45-42 0 0,-45 42 0 16,0 0 0-16,45-19 0 0,-45 19 0 0,0 0 0 15,48-2-32-15,-48 2 0 0,31 5 0 0,-16 1 0 16,0 0-96-16,0 1-128 0,-1 3 176 0,-1-1-176 16,-2 1 144-16,0 0-144 0,0 1 0 0,-1 0 144 0,-1 0-144 0,-2-1 0 15,1 2 0-15,-2-2 0 0,-1 3 0 0,0-6 0 16,-2 2 0-16,0-3 0 0,-2 0 0 0,0 0 0 15,-1-5 0-15,0 2 0 16,-1-3-560-16,0 0-32 0,-2 0-16 0,1-4 0 16,-2-1-656-16,2-1-128 0,-2-1-16 0,1-3-16384 15</inkml:trace>
  <inkml:trace contextRef="#ctx0" brushRef="#br0" timeOffset="3322.34">17978 14724 12895 0,'0'0'1152'0,"0"0"-928"15,0 0-224-15,-1 0 0 0,1-2 1776 0,0 2 304 16,1 0 64-16,0-2 16 0,1 1 704 0,1 0 144 15,2-2 16-15,-5 3 16 0,0 0-1056 0,0 0-224 16,0 0-32-16,47-18-16 0,-47 18-688 0,0 0-128 16,47-14-16-16,-47 14-16 0,0 0-464 0,52-22-80 15,-52 22-32-15,0 0 0 0,46-26-160 0,-46 26-128 16,0 0 144-16,0 0-144 0,42-35 0 0,-42 35 0 16,0 0 0-16,0 0 0 0,0 0 0 0,28-57 0 0,-28 57 0 0,0 0 0 15,0 0 0-15,15-59-192 0,-15 59 192 0,0 0-160 16,-1-41 160-16,1 41 0 0,-7-20-144 0,2 12 144 15,0 2 0-15,-3 2 0 0,0 0-144 0,-3 4 144 16,-2-2 0-16,0 4 0 0,-2-1 0 0,-1 4 0 16,0-1 0-16,0 2 0 0,-1 0 0 0,3 1 144 15,0 0 48-15,0 2 0 0,2-2 0 0,0 4 0 16,1-1-32-16,1 3 0 0,1-4 0 0,2 4 0 16,0-1-16-16,4 2 0 0,0-2 0 0,2 2 0 15,0-2 16-15,2 3 0 0,1-3 0 0,1 2 0 16,2 1 16-16,0-2 0 0,3 2 0 0,1-1 0 15,2 1-48-15,2-2 0 0,0 0 0 0,2-3 0 0,1 2 0 16,1-3-128-16,3 0 192 0,0-1-64 0,1-2-128 0,0 0 0 16,0 0 144-16,-1-3-144 0,-20-3 0 0,38 4 0 15,-38-4 0-15,39-3 0 0,-39 3 0 0,0 0-160 16,51-11 160-16,-51 11-208 16,0 0-448-16,0 0-96 0,52-27-16 0,-52 27 0 15,0 0-1088-15,0 0-208 0</inkml:trace>
  <inkml:trace contextRef="#ctx0" brushRef="#br0" timeOffset="3599.71">18234 14139 12895 0,'-5'1'1152'0,"3"-1"-928"0,2 0-224 0,0 0 0 0,1 0 1920 0,1-1 320 0,1 1 80 0,1 0 16 16,-4 0 1632-16,0 0 320 0,0 0 64 0,40-2 0 15,-40 2-2416-15,0 0-480 0,36 6-112 0,-36-6 0 16,25 3-896-16,-13 2-160 0,-12-5-32 0,24 4-16 16,-13 0-240-16,0 0 0 0,-11-4 0 0,24 5 0 31,-24-5-336-31,0 0-64 0,0 0-16 0,43-5-18112 0</inkml:trace>
  <inkml:trace contextRef="#ctx0" brushRef="#br0" timeOffset="4232.16">18594 13988 28559 0,'-1'4'1264'0,"1"-2"272"0,0 1-1232 0,0-3-304 15,1 1 0-15,0-1 0 0,-1 3 1712 0,3-3 272 16,-1 3 64-16,3 2 16 0,0 1-528 0,1 2-128 16,2-2 0-16,-2 3-16 0,0-2-912 0,-1 2-176 15,1 1-48-15,-1-2 0 0,0 2-256 0,0-2 160 16,1 0-160-16,-1 0 128 0,0 0-128 0,-1-1 0 16,1-1 0-16,-2-4 0 0,2 2-192 0,0-3-32 15,-1 2 0-15,-4-3 0 16,0 0-176-16,0 0-48 0,0 0 0 0,0 0 0 15,0 0-416-15,36-57-96 0,-36 57 0 0,0 0-16 16,14-49 288-16,-14 49 64 0,0 0 16 0,6-56 0 0,-6 56 608 0,-2-45 240 0,2 45-16 0,-3-41 0 16,3 41 272-16,-5-43 48 0,5 43 16 0,-9-41 0 15,9 41-272-15,-11-39-48 0,11 39-16 0,-14-35 0 16,14 35-16-16,-12-28 0 0,5 15 0 0,0 1 0 16,3 2 112-16,-1-2 32 0,5 12 0 0,-8-23 0 15,8 23-64-15,0 0-16 0,0 0 0 0,0 0 0 16,0 0 32-16,0 0 0 0,0 0 0 0,0 0 0 15,0 0 16-15,0 0 0 0,0 0 0 0,0 0 0 16,42-41-112-16,-42 41-16 0,0 0 0 0,35 7 0 0,-35-7-192 16,26 3 176-16,-26-3-176 0,36 7 160 0,-36-7-160 15,44 6 0-15,-44-6 144 0,43 0-144 0,-43 0 0 0,42 0 0 16,-42 0 0-16,44-4 0 0,-44 4 0 0,0 0 0 16,55-9 0-16,-55 9 0 0,0 0 0 0,44-10 0 15,-44 10 0-15,0 0 0 0,0 0 0 0,42-9 0 16,-42 9 0-16,0 0 0 0,0 0 0 0,0 0 0 15,45-16 0-15,-45 16 0 0,0 0-128 0,0 0 128 16,0 0-128-16,0 0 128 0,41-7 0 0,-37 9 0 16,-2 0 0-16,1 1 0 0,-2-2 0 0,2 1 0 15,-2 2 0-15,-1 0 0 0,1 1 0 0,-1-2 0 16,1 1 0-16,1-2 0 0,-2 1 0 0,0 1 0 16,1-1 0-16,-1 0 0 0,0 1 0 0,0-1 0 0,0 3 0 0,0-1-128 31,-1 3-320-31,-1-2-48 0,1 0-16 0,-1 3 0 15,-1-2-1120-15,1 3-224 0</inkml:trace>
  <inkml:trace contextRef="#ctx0" brushRef="#br0" timeOffset="4749.11">19099 13832 19343 0,'-3'-2'848'0,"2"-1"192"16,0 2-832-16,-1-1-208 0,2 2 0 0,-1-1 0 15,0-1 2528-15,0 2 464 0,-2-1 80 0,-1 1 32 16,2-4-544-16,-2 6-96 0,1 0-32 0,0-1 0 0,2 4-1456 0,0-1-288 16,-1 2-64-16,1 0-16 0,1 2-272 0,0 0-48 15,0 1-16-15,0 1 0 0,0 0-144 0,1-2-128 16,1 2 192-16,-1-3-192 0,1 2 0 0,0-2 0 15,0-1 0-15,2 0 0 0,-2-2-192 0,2-2-32 16,1 2-16-16,-1-2 0 0,-1 0-80 0,1-2 0 16,-2 2-16-16,0-2 0 15,-1-2-320-15,0 0-64 0,-1 0-16 0,0-2 0 16,0-2-96-16,-1 1-32 0,-2 0 0 0,0-1 0 16,-1 0 352-16,0 0 80 0,-2-1 16 0,0 1 0 0,0 0 416 0,-3 0 0 15,2 2 0-15,-3-2 128 0,1 3 640 0,-1 2 144 16,3 1 32-16,-2 0 0 0,-1 0-176 0,2 4-16 15,1-2-16-15,0 3 0 0,1 2-288 0,0-1-48 0,2 2-16 0,0-4 0 16,2 2-64-16,-1 3-32 16,2 1 0-16,-1 2 0 0,0 2-96 0,1 2 0 0,1 2-16 15,1-3 0-15,2 1 48 0,-1-3 16 0,2 3 0 0,1-4 0 16,2-1 64-16,0 0 16 0,1-1 0 0,1 0 0 16,2-1-112-16,-1-3-16 0,2 1 0 0,1 0 0 15,-1-1-192-15,0 0 0 0,2-2 128 0,-2 1-128 16,1 0 0-16,-1 0-128 0,-1-2 128 0,0 3-208 15,0-3-544 1,-1 1-96-16,-10-4-32 0,20 3-18288 0</inkml:trace>
  <inkml:trace contextRef="#ctx0" brushRef="#br0" timeOffset="5332.4">17993 14841 2751 0,'-2'0'256'0,"-1"3"-256"0,2-2 0 0,0 2 0 16,-1-1 1264-16,0 2 208 0,-2 2 32 0,-1 1 16 16,-1 5 336-16,0-5 64 0,1 2 0 0,2-3 16 15,3 0 176-15,3-5 16 0,1 2 16 0,2-1 0 16,3-2 304-16,-9 0 64 0,0 0 16 0,40-2 0 16,-40 2-304-16,40-3-64 0,-40 3-16 0,46-3 0 0,-46 3-1152 15,54-4-224-15,-54 4-64 0,54-3 0 0,-54 3-208 0,51 0-48 16,-51 0-16-16,52 3 0 0,-52-3-176 0,54 4-48 15,-54-4 0-15,56 2 0 0,-56-2-80 0,51-2 0 16,-51 2-128-16,53-4 192 0,-53 4-48 0,58-9-16 16,-58 9 0-16,59-13 0 0,-59 13-128 0,59-15 128 15,-59 15-128-15,49-13 128 0,-49 13-128 0,0 0 0 16,54-7 0-16,-54 7 0 16,0 0-496-16,36 0-16 0,-26 1-16 0,-4 2 0 15,1 0-288-15,-2 0-48 0,-3-1-16 0,-1 2-17648 0</inkml:trace>
  <inkml:trace contextRef="#ctx0" brushRef="#br0" timeOffset="6386.14">18136 15356 18431 0,'0'0'1632'0,"0"0"-1312"0,0 0-320 0,0 0 0 16,0 0 1664-16,2 1 256 0,-1 2 48 0,0 0 16 16,3 3 320-16,-2 3 80 0,3-1 16 0,0 4 0 15,0 0-912-15,0 1-176 0,1-1-32 0,1 4-16 16,-1 0-672-16,-1 0-128 0,1-1-16 0,0-1-16 16,-1 1-432-16,0-6 128 0,0 1-128 0,-1-6 0 0,-1 1 0 15,0-5 0-15,0-2 0 0,-3 2 0 0,0 0 0 0,0 0 0 16,0 0 0-16,15-54 0 0,-15 54 0 0,0 0 0 15,6-64 0-15,-6 64 0 0,2-51 144 0,-2 51-144 16,1-50 160-16,-1 50-160 0,-4-56 160 0,4 56-160 16,-3-48 160-16,3 48-160 0,-5-41 128 0,5 41-128 15,-7-37 0-15,7 37 0 0,0 0 144 0,-9-42-144 16,9 42 128-16,0 0-128 0,-8-31 128 0,8 31-128 16,0 0 0-16,0 0 128 0,0 0 16 0,0 0 0 15,0 0 0-15,3-42 0 0,-3 42 48 0,0 0 16 16,0 0 0-16,0 0 0 0,0 0 0 0,0 0 0 15,42-16 0-15,-42 16 0 0,23 3 16 0,-7-1 0 16,3 0 0-16,1 2 0 0,1 1-96 0,0-1 0 0,-2 2-128 0,2-4 192 16,3 3-192-16,-1 0 0 0,2-1 0 0,1-2 0 15,-26-2 0-15,51-2 0 0,-51 2 0 0,47-6 0 16,-47 6 0-16,41-10 0 0,-41 10 0 0,0 0 0 16,49-15-144-16,-49 15 144 0,0 0 0 0,0 0-144 15,0 0 16-15,46-24 0 0,-41 24 0 0,0-2 0 16,-3 2-16-16,-1 0 0 0,2 0 0 0,-2 0 0 15,0 0 144-15,-1 0 0 0,2 2 0 0,-4-2-128 16,2 2 128-16,0 0 0 0,-1 1 0 0,0-2 0 16,0 4 0-16,-2-4 0 0,2 1 0 0,0 2 0 15,-2 0 128-15,1 1-128 0,-1-1 128 0,0 2-128 16,1 0 192-16,0-2-48 0,-1 4 0 0,0 0 0 0,1 2-144 0,0 1 192 16,1-1-192-16,-1 0 192 0,1 2-192 15,1 0 0-15,0 1 0 0,0-1 0 0,1-1 0 0,1 0 0 16,-1 3 0-16,0-6 0 0,0 2-128 0,1 0-64 15,-1-4-16-15,0 1 0 16,-1-4-400-16,1 0-80 0,-1-3-16 0,-1 0-11840 16,1-4-2368-16</inkml:trace>
  <inkml:trace contextRef="#ctx0" brushRef="#br0" timeOffset="7015.15">18477 15303 8287 0,'-2'0'176'0,"1"0"32"0,0 0 16 0,0 2 32 0,1-2-256 0,0 0 0 0,0 0 0 0,0 0 0 15,-2 0 2240-15,2 0 384 0,0 0 96 0,-1 0 16 16,2 0 928-16,-1 0 192 0,2 0 48 0,-1 0 0 16,1 1-1408-16,0-1-256 0,1 3-64 0,1-3-16 15,-2 1-1200-15,2 2-224 0,0 0-48 0,1 2-16 16,0-1-224-16,0 2-64 0,0 0 0 0,0 2 0 16,0 0-208-16,-2-1-48 0,0 0-128 0,0-1 192 15,-1-1-192-15,0-1 0 0,-1-2 0 0,2 2 0 16,-2-4 0-16,-1 1 0 0,1 1 0 0,-2-4 0 0,1 2-352 0,-1-1 32 15,-2-3 16-15,1-1 0 16,-2-1-96-16,0-1-32 0,0 3 0 0,-1-5 0 0,0 3 176 0,-2-2 16 16,0 0 16-16,1-1 0 0,-2 3 224 0,1-1 0 15,1 1-160-15,-3 2 160 0,2-2 0 0,-2 1 0 16,2 4 128-16,-2-2-128 0,2 1 192 0,-2 0-32 16,2 4-16-16,-1 0 0 0,2 1 96 0,0 0 16 15,1 1 0-15,0 2 0 0,1 0 0 0,-1 3 16 16,1-2 0-16,1 2 0 0,0 1-64 0,1 2-16 15,1-2 0-15,-1 3 0 0,2 0-16 0,-1 0-16 0,2 1 0 16,2-1 0-16,-1-3 0 0,1 2 0 16,2 0 0-16,0 0 0 0,1-1-160 0,1-1 160 0,2 2-160 0,1-5 160 15,2 5-160-15,-3-6 0 0,-2-1 0 16,2 1 128-16,3-1-128 0,3 1 0 0,1-2 0 0,3 2 0 16,-1-5 0-16,3 2 0 0,0-3 0 0,0 0 0 15,-21 0 0-15,42-7 0 0,-42 7 0 0,38-7 0 16,-38 7 0-16,0 0 0 0,45-12 0 0,-45 12 0 15,0 0-304-15,0 0 16 0,0 0 0 0,47-28 0 32,-47 28-352-32,0 0-64 0,0 0 0 0,0 0-16 0,0 0-1152 0,0 0-240 0</inkml:trace>
  <inkml:trace contextRef="#ctx0" brushRef="#br0" timeOffset="9648.44">20135 14697 7359 0,'-4'0'656'0,"2"-1"-528"15,0 1-128-15,1 0 0 0,1 1 1440 0,-2 1 256 16,-1-2 48-16,-1 3 16 0,0 0 1216 0,-1 0 240 16,1 4 48-16,1 2 16 0,2-2-528 0,0 5-96 15,2-1-32-15,0 1 0 0,3 3-1008 0,-1-3-208 0,0 4-32 0,1 0-16 16,0 0-752-16,-2-1-160 0,1-1-16 0,-1 1-16 15,2-4-208-15,-3 0-32 0,2-1-16 0,-2-4 0 16,-1 0-160-16,0 0-144 0,1-2 144 0,-1-4-208 31,0-2-976-31,-1 0-192 0</inkml:trace>
  <inkml:trace contextRef="#ctx0" brushRef="#br0" timeOffset="9817.94">20054 14577 15663 0,'-1'0'688'0,"1"0"144"0,0 0-656 0,0 0-176 0,1 0 0 0,1 1 0 16,-1 0 1904-16,0 2 336 0,3 0 80 0,1 0 16 0,1 1-144 0,3 2-16 15,-1-2-16-15,2 1 0 0,1-1-1568 0,0 1-304 16,1-1-64-16,1 0-9776 16,1 1-1968-16</inkml:trace>
  <inkml:trace contextRef="#ctx0" brushRef="#br0" timeOffset="10150.84">20545 14848 16575 0,'3'3'1472'0,"-1"0"-1168"15,-1-1-304-15,-1-2 0 0,-1 0 2448 0,1 0 432 16,0 0 96-16,1 4 16 0,-1-4-368 0,0 1-64 16,-1-2 0-16,-1-3-16 0,-2-1-1200 0,-1-5-224 15,0 1-48-15,-1-6-16 0,6 15-608 0,-12-35-112 16,4 15-16-16,0-2-16 0,-2-4-176 0,0 1-128 0,0-3 192 0,1 1-192 15,2 0 128-15,7 27-128 0,-13-54 0 0,13 54 0 16,-6-47 0-16,6 47 0 0,1-47 0 0,-1 47 0 16,0 0 144-16,8-50-144 0,-8 50 0 0,0 0 144 15,18-49-16-15,-18 49 0 0,0 0 0 0,24-49 0 16,-24 49-128-16,0 0 160 0,0 0-160 0,33-46 160 16,-33 46-160-16,0 0 160 0,0 0-160 0,0 0 160 15,0 0-160-15,46-25 192 0,-38 25-192 0,0 0 192 16,0 2-192-16,-1 0 0 0,2 1 0 0,-2 0 128 15,2 0-128-15,-2 1 0 0,1-2-192 0,-1 2 192 16,-1-2-512 0,-2 2 32-16,1-2 0 0,-3 2 0 0,1-4-1008 0,-2 1-208 0,0 2-32 0,-1-1-14976 15</inkml:trace>
  <inkml:trace contextRef="#ctx0" brushRef="#br0" timeOffset="10416.21">20252 14545 8287 0,'0'5'736'0,"1"-5"-592"16,2 1-144-16,1-1 0 0,-1 0 2368 0,0 0 432 15,1 2 80-15,3-2 32 0,-7 0 1440 0,26 4 272 16,-9-1 64-16,3 0 16 0,0 0-2592 0,-2 0-512 0,1 0-96 15,-1 1-32-15,0-3-960 0,-18-1-192 0,31 2-32 0,-15 1-16 16,-16-3-144-16,32-4-128 0,-32 4 192 0,0 0-192 16,49-9 0-16,-49 9 0 0,0 0 0 0,0 0 0 31,55-24-704-31,-55 24-80 0,0 0-32 0,0 0-17104 0</inkml:trace>
  <inkml:trace contextRef="#ctx0" brushRef="#br0" timeOffset="11486.61">21431 14582 11055 0,'-4'-4'976'0,"1"2"-784"15,2 2-192-15,1-3 0 0,0 2 1120 0,-1 1 176 16,0-3 48-16,-2 1 0 0,1 1 896 0,-2-4 192 0,2 4 48 0,-1 1 0 15,3 0 16-15,0 3 0 0,1 0 0 0,2 0 0 16,-1 4-928-16,1-1-176 0,2 0-48 0,-2 4 0 16,2-1-592-16,0 0-128 0,2 1-32 15,-1 0 0-15,-1 3-352 0,0-5-80 0,0 2-16 0,-2 0 0 16,2-1-144-16,1 1 0 0,-1-4 0 0,0-3 0 16,-1 1 0-16,0-1 0 0,-2-3 0 0,1-3 0 15,-1 2-256-15,-1-5 32 0,-1 6 0 0,0 0 0 16,0 0-384-16,-6-45-80 0,1 33-16 0,-1-3 0 15,-1 1-16-15,-2 0-16 0,-1 0 0 0,-2-1 0 16,-2 2 400-16,1 0 80 0,-2 3 0 0,0-1 16 16,0 4 400-16,-1 1 80 0,1-1 16 0,-1 4 0 15,0 3 352-15,1 0 80 0,2 0 16 0,0 3 0 0,2 1-48 0,-1 2 0 16,2 3 0-16,0 1 0 0,0 2-240 0,3-2-48 16,-2 5-16-16,3-2 0 0,0 2-112 0,2 1-32 15,0 2 0-15,2-1 0 0,-1 3-48 0,3-2-16 16,0 1 0-16,1-3 0 0,2 3 0 0,2-3 0 15,2-4 0-15,2 2 0 0,1 0-144 0,1-4 192 16,0 0-192-16,1-1 192 0,3 1-192 0,0-4 0 16,2 0 144-16,1 0-144 0,2-1 0 0,-1 0 0 15,2-1 0-15,2-2 0 0,-1 2 0 0,-2-1 0 16,-4-2 0-16,0 1 0 0,2 1 0 0,0-3 0 16,-2 1 0-16,-1 1 0 0,-1-2 0 0,0 0 0 15,-2 2 0-15,-1-2 0 0,-2 0-240 0,0-2-16 16,-2 2 0-16,-2 0 0 15,0-2-208-15,-1 1-48 0,0-2-16 0,-2 1 0 16,-1 1-1344-16,0-2-272 0</inkml:trace>
  <inkml:trace contextRef="#ctx0" brushRef="#br0" timeOffset="12920.99">21925 14569 5519 0,'-1'-2'496'0,"0"1"-496"0,1 1 0 0,-1 0 0 16,1-3 256-16,0 3-64 0,-2-2 0 0,1-2 0 15,0 0 64-15,0 1 0 0,1-4 0 0,-2 1 0 16,1 1 544-16,0 2 112 0,1-4 32 0,-1 4 0 16,1-1 1552-16,-2 2 320 0,2-2 64 0,-1 1 16 15,1 3 352-15,-1 0 64 0,1 0 16 0,0 0 0 0,0 3-1040 0,0-2-208 16,0 2-32-16,1 3-16 0,0-4-1184 0,1 2-224 15,-1 2-48-15,0-2-16 0,2 2-112 0,-1 0 0 16,2 0-16-16,1 1 0 0,0 0-112 0,0-1 0 16,2 3-16-16,-1-3 0 0,2 1-128 0,-1 0-32 15,1 1 0-15,0-2 0 0,2 4-144 0,-1-4 128 16,-1 4-128-16,1-1 128 0,-2-3-128 16,1 2 0-16,-1 0 0 0,1-2 0 0,-2 1 0 0,-1-2 0 15,0 0 0-15,0 1 0 0,-2-5 0 0,1 1 0 16,0 1 0-16,-2-2 0 0,2 2 0 0,0-3 0 15,-1 2 0-15,1-1 0 0,0 2 0 0,0-2 0 16,-1 2 0-16,2-1 0 0,-1 2 0 0,0-2 0 0,-2 2 0 0,2-2 0 16,0 2 0-16,-2-1 0 0,1-2 0 0,-1 1 0 15,0 1-128-15,0-2 128 0,-1 1 0 0,0 0 0 16,0-2 0-16,-1 0-176 0,0 2 176 0,0-2-128 16,0-2 128-16,-1 2-192 0,1 0 192 0,-2 0-192 15,-1 0 192-15,0-2 0 0,-1 2-144 0,-1 0 144 16,0 0 0-16,0 2 0 0,-2-2 0 0,-1 0 0 15,1 0 0-15,-1 2 0 0,0-2 0 0,-2 3 0 16,-1-2 0-16,1 1 0 0,0-2 0 0,0 3 0 16,-1-2 0-16,0 2 0 0,0-1 0 0,-1-2 0 15,3 4 0-15,0-4 0 0,0 3 0 0,2 0 0 16,1-3 0-16,1 4 0 0,1-2 0 0,0-1 0 16,2 4 0-16,-1-4 0 0,2 4 0 0,0-3 0 0,0 1 0 0,-1 0 0 15,1 3 0-15,0-4 0 0,0 2 0 0,-1 0 0 16,1 1 0-16,0-1 0 0,0 2 0 0,-1-3 0 15,2 0 0-15,-1 1 0 0,0-2 0 0,1-1 0 16,0 2-176-16,-1-1 176 16,1-2-416-16,0 2 0 0,-1 0 0 0,1-2 0 15,0 1-96-15,0 2-32 0,0-1 0 0,0-1 0 16,0 2-864-16,2-1-160 0,0 0-32 0,2 0-15040 16</inkml:trace>
  <inkml:trace contextRef="#ctx0" brushRef="#br0" timeOffset="13214.79">21919 15015 6447 0,'-5'0'272'0,"3"0"80"0,-1 0-352 0,2 0 0 0,0 0 0 0,1 0 0 15,0 0 3120-15,-1 0 544 0,1 0 112 0,0-3 32 16,1 3-48-16,0-2-16 0,1 0 0 0,3 0 0 15,-5 2-1504-15,0 0-288 0,0 0-64 0,0 0-16 16,41-19-1088-16,-41 19-208 0,0 0-64 0,39-17 0 16,-39 17-32-16,0 0-16 0,49-27 0 0,-49 27 0 15,36-16-144-15,-36 16-48 0,0 0 0 0,44-22 0 16,-44 22-272-16,0 0 128 0,34-13-128 0,-26 13 0 16,1 0 0-16,-2 0 0 0,1 0 0 0,-1 3 0 15,0 0-448-15,0 0-112 0,-1-2-16 16,0 2-12384-16,2 0-2480 0</inkml:trace>
  <inkml:trace contextRef="#ctx0" brushRef="#br0" timeOffset="13681.48">22697 14503 25791 0,'-6'3'1152'0,"3"-3"224"0,0 3-1104 0,-1-3-272 0,1 0 0 0,1 0 0 15,-2 0 1856-15,-2 1 320 0,-3 2 64 0,-3 0 16 16,-3 6-368-16,0-2-80 0,0 6-16 0,2 2 0 16,0 1-1056-16,4 0-224 0,-1 6-32 0,2-1-16 15,1 5-16-15,2 0 0 0,1 2 0 0,2 3 0 16,0 1-64-16,4-1-32 0,0 4 0 0,2 0 0 15,2-3-224-15,2-1-128 0,3-3 160 0,0-2-160 16,4-4 0-16,-1-3 0 0,4-6 0 0,0 0 0 16,2-7 0-16,0-4 0 0,2-2 0 0,-22 0 0 15,41-8 0-15,-41 8 0 0,0 0 0 0,56-36 0 16,-56 36-272-16,0 0 48 0,50-57 16 0,-50 57 0 16,29-47-128-16,-29 47-32 0,23-53 0 0,-23 53 0 0,18-55 16 15,-18 55 0-15,11-56 0 0,-11 56 0 0,2-60 96 0,-2 60 32 16,-4-57 0-16,4 57 0 0,-12-50 96 0,12 50 128 15,-21-49-208-15,7 27 80 0,-2 1 128 0,-1 1 0 16,-1 2 0-16,-2 2 0 0,-1 3 176 0,-2 7-48 16,0 0 0-16,-1 8 0 0,1 2 80 0,-2 2 16 15,2 7 0-15,-2-1 0 0,3 2-32 0,2-6-16 16,3 2 0-16,-1-6 0 0,3-2-336 0,3-5-64 16</inkml:trace>
  <inkml:trace contextRef="#ctx0" brushRef="#br0" timeOffset="15731.6">22968 11393 20271 0,'-13'6'1792'0,"6"-4"-1424"16,3 2-368-16,3-2 0 0,1-2-192 0,2 0-128 15,1 0 0-15,1 0-16 0,3 2 1072 0,-7-2 224 16,0 0 32-16,0 0 16 0,57-7-224 0,-57 7-32 16,0 0-16-16,73-19 0 0,-73 19-496 0,58-16-112 15,-58 16 0-15,63-21-128 0,-63 21 176 0,61-18-176 16,-61 18 160-16,58-17-160 0,-58 17 256 0,57-11-64 16,-57 11 0-16,0 0 0 0,71-3 80 0,-71 3 16 15,47 10 0-15,-47-10 0 0,49 23 64 0,-25-9 16 0,1 6 0 16,-1 1 0-16,-1 3-48 0,1 3 0 0,-2 3 0 0,-1 3 0 15,0 5 32-15,0 4 0 0,-1 8 0 0,-3 7 0 16,3 6-80-16,0 10-16 0,-1 3 0 0,1 12 0 16,4 7-256-16,-2 9 128 0,0 8-128 0,-1-1 0 31,-2-7-352-31,-1 7-176 0,2 8-48 0,-1-6 0 0,-2-5-96 16,-1-4-32-16,1 1 0 0,-1-1 0 0,0-3 1008 0,-1-5 192 0,-1 1 32 0,-1-5 16 15,0 0 352-15,-2-1 80 0,-2-2 16 0,-1-8 0 16,1 0-544-16,-3 0-96 0,-1-1-32 0,-2-4 0 15,-2-4-80-15,1 1-32 0,-2-4 0 0,0 0 0 0,-1-4 176 16,0-3 16-16,1-2 16 0,-1-7 0 0,1-4 128 0,0-9 32 16,1-4 0-16,0-2 0 0,1-5-320 0,1-2-48 15,-2-1-16-15,0-1 0 0,1-3-192 0,-1-2 0 16,-1 1-192-16,1-1 192 0,0-1-256 0,1-1 64 16,-1-2 16-16,0 3 0 0,2-3 176 0,-2-4-128 15,1-1 128-15,-1 0-128 0,1-3 128 0,-1 1 0 16,0-3 0-16,-1 0 0 0,-1-2 128 0,1-2 64 15,-1 2 16-15,-2-1 0 0,1 0 16 0,-1-2 0 16,1 2 0-16,-2-1 0 0,0-1-32 0,-1 4 0 16,-1-1 0-16,0-3 0 0,-3 4 0 0,0-1-16 15,-3 2 0-15,-1 0 0 0,-1 0 16 0,-3 1 0 16,-2 3 0-16,-2-1 0 0,0 1-16 0,-5 5 0 16,-5-2 0-16,-4 3 0 0,-3 2-32 0,0-2 0 15,0 3 0-15,3-3 0 0,3 0-144 0,1-2 0 16,4 0 0-16,2-6 0 0,3-2 0 0,2-4 0 0,4-5 0 0,1-10-12784 15,5-3-2560-15</inkml:trace>
  <inkml:trace contextRef="#ctx0" brushRef="#br0" timeOffset="16298.35">24631 12394 19343 0,'2'1'1728'0,"2"2"-1392"0,0-3-336 0,-2 0 0 16,1 0 1856-16,0 0 288 0,2 2 64 0,-5-2 16 15,0 0-208-15,42 7-32 0,-42-7-16 0,31 6 0 16,-18-3-1056-16,-2 1-208 16,-1 2-32-16,-3 3-16 0,-1-2-400 0,-1 6-96 0,0 2-16 15,-2 1 0-15,-1 2-144 0,-1 2 0 0,1 5 0 0,-1 1 0 16,-1 2 128-16,0 1-128 0,0 2 128 0,0-3-128 16,1 2 176-16,-1 1-48 0,3 0-128 0,-1-6 192 15,2-2 16-15,-1-5 0 0,4-2 0 0,-1-6 0 16,1-6 64-16,2-4 16 0,-9 0 0 0,0 0 0 15,0 0-80-15,58-46-16 0,-58 46 0 0,45-57 0 16,-45 57-64-16,51-69 0 0,-18 25-128 0,6-10 192 16,6-9-192-16,7-7 128 0,6-8-128 0,1-5 0 0,3 5 128 0,-3 4-128 15,1 2 0-15,-2-1 0 0,-3 0 0 0,-3 4 0 16,-2 2 0-16,-4 2-18288 16</inkml:trace>
  <inkml:trace contextRef="#ctx1" brushRef="#br0">29427 14496 0,'0'0'0,"0"0"16,-61-12-16,33 10 16,14-2-16</inkml:trace>
  <inkml:trace contextRef="#ctx1" brushRef="#br0" timeOffset="1966.27">1713 15135 0,'0'0'0,"45"-114"0,-9-85 16,-12-25 0,-18-7-16,-10 25 15,-9 46 1,-11 26-16,-4 18 16,4 8-1,4 4-15,6 18 16,1 18-16,7 23 15,10 16 1,2 10-16,7 13 16,1 6-1,1 7-15,0 4 16,-2 5 0,-1 1-16,-3 5 15,1 0-15,-2 6 16,-5 1-1,2-1-15,-5-2 16,2 3 0,-5 4-16,-2 8 15,-12-1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29:4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4084 5474 12895 0,'2'-3'1152'0,"-2"0"-928"16,1 3-224-16,-1-2 0 0,1 2 1968 0,-1-2 336 0,0 0 80 0,1-1 16 16,1 2 832-16,-2 1 160 15,0 0 48-15,0 0 0 0,0 0-1280 0,0 0-256 0,0 0-48 0,0 0-16 16,6 6-1120-16,-6 1-208 0,0-1-64 0,0 4 0 16,-2-3-48-16,1 5-16 0,-1 3 0 15,-2-1 0-15,2 2-144 0,-3 2-48 0,0 7 0 0,0 1 0 16,0-4-192-16,-1 6 128 0,-2 0-128 0,1 5 0 15,-1 5 0-15,0-4 0 0,-1 1 0 0,0-4 0 16,2-4 0-16,0-4 0 0,-1-3 0 0,-1 0 0 16,1 1 0-16,-1-2 0 0,2 0 0 0,-1 0 0 15,5-3 224-15,0-4 0 0,2 1 0 0,1-3 0 16,1-3-224-16,2-1 128 0,0 0-128 0,2-1 0 16,0-1 160-16,0-3-160 0,-5-1 160 0,0 0-160 15,0 0 128-15,0 0-128 0,53 5 0 0,-53-5 144 0,0 0-16 16,50-6 0-16,-50 6 0 0,0 0 0 15,69-4 0-15,-69 4 0 0,53 0 0 0,-53 0 0 0,48 0-128 0,-48 0 0 16,46 4 144-16,-46-4-144 0,46 6 0 0,-46-6 0 16,0 0 0-16,51 6 0 0,-51-6 0 0,0 0 0 15,0 0 0-15,0 0 0 16,0 0-864-16,0 0-96 0,0 0 0 0,48-28-18832 16</inkml:trace>
  <inkml:trace contextRef="#ctx0" brushRef="#br0" timeOffset="272.8">4018 5503 24879 0,'-4'0'1088'0,"3"0"256"0,2 0-1088 0,0-3-256 0,2 2 0 0,-3 1 0 16,0 0 2128-16,0 0 368 0,0 0 80 0,0 0 16 15,51-12-416-15,-51 12-96 0,0 0-16 0,60-13 0 16,-60 13-1232-16,0 0-256 0,62-10-64 0,-62 10 0 16,0 0-336-16,59-6-176 0,-59 6 160 0,0 0-160 15,56-2 0-15,-56 2 0 0,0 0 0 0,45 0 0 16,-45 0 0-16,0 0 0 0,0 0 0 0,0 0 0 16,40 15-880-16,-36-12-112 0</inkml:trace>
  <inkml:trace contextRef="#ctx0" brushRef="#br0" timeOffset="467.65">3994 5712 9215 0,'1'0'400'0,"2"0"96"0,-3 0-496 0,0 0 0 15,0 0 0-15,0 0 0 0,0 0 3472 0,0 0 608 16,0 0 112-16,68-10 32 0,-68 10-528 0,55-9-112 15,-55 9 0-15,54-7-16 0,-54 7-2272 0,0 0-448 16,75-16-80-16,-75 16-32 0,51-12-736 0,-51 12 0 16,52-7 0-16,-52 7-11776 15,53-5-2368-15</inkml:trace>
  <inkml:trace contextRef="#ctx0" brushRef="#br0" timeOffset="1050.78">4900 5374 24879 0,'-2'-1'1088'0,"0"1"256"0,0-3-1088 0,1 1-256 0,0 1 0 0,0 1 0 16,-2 0 2512-16,1-3 448 0,-1 1 96 0,-4-2 16 16,-2 0-1216-16,0-2-224 0,-2 2-48 0,1-2-16 15,-1 1-976-15,1 2-192 0,-1 1-32 0,0 0-16 16,2 2-160-16,0-3-16 0,1 3-16 0,1 0 0 15,2 0-16-15,1 0 0 0,2 0 0 0,-1 3 0 0,2-1-144 16,0 0 0-16,1 3 144 0,0 2-144 0,0 2 0 0,1-2 144 16,1 5-144-16,0 1 0 0,0 0 128 15,1 5-128-15,-1-5 0 0,0 3 0 16,0 0 0-16,0 5 0 0,2 3 0 0,-2 3 0 0,2 2 0 0,0-3 0 16,0-4 0-16,0-1 0 0,1 5 0 0,0-4 0 15,0 0 0-15,0 1 0 0,-1-1 0 0,0-1 0 16,-2 1 0-16,-1-2 0 0,1 2 0 0,-4 3 0 15,1-3 0-15,0-3 0 0,0-3 0 0,-2 2 0 16,-2 8 0-16,0 3 0 0,-1 2 0 0,1-3 0 16,-1-2 0-16,1-1 0 0,0-3 0 0,1-3 0 15,1-6 0-15,0 0 0 0,2-4 0 0,0 0 0 0,-1-1 0 16,2-4 0-16,0 3 0 0,0-6 0 0,2 3 0 0,-1-2 0 16,0 1 0-16,0-2 0 0,1 1 0 0,-1-2 0 15,1 0 0-15,0 3 0 0,0-3 0 0,1 0 0 16,-1 0 240-16,2 1-16 0,-2-1 0 0,2 0 0 15,0 0-16-15,1 0 0 0,0 0 0 0,-5 0 0 16,0 0-16-16,0 0-16 0,0 0 0 0,0 0 0 16,54-1-32-16,-54 1 0 0,0 0 0 0,0 0 0 15,57 0-144-15,-57 0 192 0,0 0-192 0,64 3 192 16,-64-3-192-16,45 0 0 0,-45 0 0 0,0 0 0 16,61 3 0-16,-61-3 0 0,0 0 0 0,51 0 0 15,-51 0 0-15,0 0-256 0,0 0 64 0,55-3 16 16,-55 3-992-16,0 0-208 0</inkml:trace>
  <inkml:trace contextRef="#ctx0" brushRef="#br0" timeOffset="1466.33">5271 5443 23951 0,'-9'4'1056'0,"2"-1"224"0,4-1-1024 0,0-2-256 16,3 0 0-16,0 0 0 0,0 0 2704 0,-1 0 496 16,0 0 80-16,1 1 32 0,-2-1-1344 0,2 3-272 15,2-1-48-15,0-2-16 0,1 1-1040 0,0 2-208 16,2-1-32-16,0 2-16 0,0 0-80 0,0 1-32 0,3 2 0 0,-1-1 0 16,2 7-32-16,-1-1-16 0,2 0 0 15,0 4 0-15,0-2-176 0,0 2 0 0,0 0 144 0,-2-1-144 16,0-5 0-16,-2 0 0 0,0-1 0 0,2-1 0 15,-1 0 0-15,0-5 0 0,-7-3 0 0,0 0 0 16,0 0 0-16,34 11 0 0,-34-11 0 0,0 0 0 16,0 0 0-16,0 0 0 0,59-14 0 0,-59 14 0 15,0 0 0-15,0 0 0 0,58-39 0 0,-58 39 0 16,0 0 144-16,40-41 16 0,-40 41 0 0,0 0 0 16,0 0 64-16,36-53 16 0,-36 53 0 0,0 0 0 15,24-45-240-15,-24 45 176 0,0 0-176 0,0 0 160 16,25-47-160-16,-25 47 0 0,0 0 0 0,0 0 0 15,0 0 0-15,0 0 0 0,0 0 0 0,0 0 0 16,0 0-176-16,0 0-16 0,0 0 0 0,1-28 0 16,-6 35-624-16,-2-1-128 0,0 2-16 0,-1 5-18304 15</inkml:trace>
  <inkml:trace contextRef="#ctx0" brushRef="#br0" timeOffset="1701.39">5505 5618 30399 0,'-1'8'1344'0,"0"-5"288"0,-1 1-1312 0,1-2-320 16,1 2 0-16,0-2 0 0,0-1 1984 0,-1 6 336 16,0-1 64-16,1 4 16 0,-2 5-1056 0,1-3-224 15,0 4-32-15,1 0-16 0,-1 0-496 0,1-1-112 16,-1 5-16-16,-1-2 0 0,1 2-240 0,0 1-48 16,0 1-16-16,-2 1 0 0,1 3-144 0,-2-2 0 0,1 0 0 0,0 3 0 15,0-1 0-15,0-1 0 0,0-6 0 0,2-4 0 16,0-2-160-16,1-7 160 0,-2-2-208 0,2-2 80 31,2-2-640-31,-2 0-112 0,0 0-16 0,0 0-17984 0</inkml:trace>
  <inkml:trace contextRef="#ctx0" brushRef="#br0" timeOffset="2366.73">5913 5169 4607 0,'-11'2'400'0,"4"-2"-400"0,0 0 0 0,3 3 0 0,1-3 4096 0,1 1 720 16,-1 1 160-16,-1 1 16 0,-1 3-336 0,-1-2-80 16,1 0-16-16,2-1 0 0,3 2-2928 0,2-1-592 15,3-2-112-15,-5-2-32 0,0 0-544 0,0 0-112 16,40 10-32-16,-40-10 0 0,0 0 16 0,53 10 0 15,-53-10 0-15,42 6 0 0,-42-6-224 0,48 13 144 16,-48-13-144-16,53 12 128 0,-53-12-128 0,52 12 0 16,-52-12 0-16,47 14 0 0,-47-14 0 0,37 10 0 15,-37-10 0-15,32 15 0 0,-32-15 0 0,24 13 0 16,-17-4 0-16,-1 1 0 0,-2-4 0 0,-1 4 0 0,-1 0 0 16,-2 1 0-16,-1-1 0 0,0 2 0 0,-3 2 0 0,-1 4 0 15,1 1 128-15,-1 0-128 0,0 0 192 0,0 0-64 16,2-1 144-16,-1 2 32 0,-1 5 0 0,1 1 0 15,2 2-176-15,-1 1-128 0,1 2 144 0,2-3-144 16,-1 1 128-16,1 0-128 0,1 2 0 0,0-2 0 16,2-5 0-16,-1-1 0 0,1-4 0 0,-1 0 0 15,1 3 0-15,-1-3 0 0,0-3 0 0,1 0 0 16,-1 4 0-16,2 1 0 0,0-5 0 0,1 2 0 16,-1-2 0-16,-1-3 0 0,1-3 0 0,0 0 0 15,1-2 0-15,-2-2 0 0,1 1 0 0,-2-4 0 16,1 3 0-16,-1-4 0 0,0 3 0 0,0-2 0 15,-1 0 128-15,-1 1-128 0,2-2 0 0,-1 2 144 16,-1-2-16-16,-1 2 0 0,1-3 0 0,-2 4 0 0,1-4-128 0,1 2 160 16,-1-1-160-16,0 2 160 15,1-2-160-15,-2 0 0 0,0 0 0 0,-1-2 128 0,1 3-128 0,-2-3 0 16,-1 0 144-16,-1-3-144 0,0 3 176 16,-1-4-48-16,-3 2 0 0,-1-2 0 0,-3-1 32 0,-2 0 0 15,0 0 0-15,-3 2 0 0,-1-3-160 0,-1 2 192 16,2 4-192-16,0 0 192 0,2 4-192 0,1-2 0 15,0 4 0-15,3-1 0 0,2 1 0 0,1-1 0 16,3 1 0-16,1 1 0 0,1-4 0 0,1 0 0 16,2 1 0-16,0-3 0 15,2 1-464-15,0-2-32 0,3 3 0 0,-3-3 0 16,0 0-464-16,0 0-80 0,0 0-32 0,59-35-18592 0</inkml:trace>
  <inkml:trace contextRef="#ctx0" brushRef="#br0" timeOffset="2867.42">6994 5613 24879 0,'1'0'2208'0,"0"0"-1760"16,1 0-448-16,-2 0 0 0,1 0 1872 0,1 1 304 15,2 1 48-15,-4-2 16 0,0 0-48 0,0 0 0 16,0 0 0-16,52 4 0 0,-52-4-1360 0,0 0-288 0,49 0-48 0,-49 0-16 15,0 0-256-15,50-7-48 0,-50 7-16 0,0 0 0 16,54-6-160-16,-54 6 0 0,0 0 0 0,0 0 0 16,54 0 0-16,-54 0 0 0,0 0 0 0,0 0 0 15,0 0-336-15,0 0-48 0,45 6-16 0,-45-6-18352 16</inkml:trace>
  <inkml:trace contextRef="#ctx0" brushRef="#br0" timeOffset="3099.88">6988 5762 7359 0,'-6'9'656'0,"2"-5"-528"0,3-2-128 0,-1 2 0 0,2-4 2832 0,0 1 544 16,2 0 96-16,-1 3 32 0,3 0 416 0,1 2 96 15,-5-6 16-15,0 0 0 0,0 0-1872 0,47 10-368 16,-47-10-80-16,0 0-16 0,60-1-1120 0,-60 1-208 15,0 0-48-15,67-5-16 0,-67 5-304 0,0 0 160 16,57-2-160-16,-57 2 128 0,0 0-128 0,49 0 0 16,-49 0 0-16,0 0 0 15,0 0-768-15,48 8-64 0</inkml:trace>
  <inkml:trace contextRef="#ctx0" brushRef="#br0" timeOffset="4382.91">7800 7374 7359 0,'0'1'656'0,"0"-1"-528"0,1 0-128 0,1 0 0 16,-2 0 1600-16,1-1 272 0,1 1 64 0,2 0 16 16,2-3 512-16,2 1 96 0,-8 2 32 0,0 0 0 15,0 0 464-15,0 0 80 0,52-36 32 0,-52 36 0 16,0 0-2144-16,52-43-416 0,-52 43-96 0,42-39 0 16,-42 39 192-16,49-44 64 0,-49 44 0 0,54-57 0 15,-54 57-400-15,51-60-80 0,-51 60-16 0,59-76 0 16,-59 76-144-16,50-67-128 0,-50 67 192 0,47-73-192 15,-25 32 128-15,0 0-128 0,-22 41 0 0,40-75 0 16,-40 75 192-16,31-67-192 0,-16 26 192 0,-2-1-192 16,-3 8 224-16,-1 0-64 0,-3 5-16 0,-1-2 0 15,0-1 48-15,-4 3 16 0,-2-2 0 0,-3-1 0 16,-1 4 80-16,-2-4 16 0,-3 3 0 0,-1-2 0 0,0 0-80 0,-3 2-16 16,-2-5 0-16,0 2 0 0,1 4-208 0,-1-3 144 15,-1 1-144-15,-2-1 128 0,-1 1-128 0,-2 0 0 16,0-3 0-16,0 2 0 0,2 3 0 0,0 2 0 15,2 1 0-15,0 3 0 0,0-4 0 0,0 3 0 16,1-1 0-16,0 2 128 0,-1-3-128 0,5 3 0 16,3 3 144-16,0-1-144 0,-1-4 0 0,0-5 128 15,1 1-128-15,4-3 0 0,2 1 0 0,3 2 0 16,2-3 0-16,3 0 0 0,2 1 0 0,-6 30 0 16,17-57 0-16,-17 57 0 0,23-53 0 0,-23 53 0 15,25-48 0-15,-25 48 0 0,0 0 0 0,34-47 0 16,-34 47 0-16,0 0 128 0,44-47-128 0,-44 47 0 15,0 0 0-15,51-42 128 0,-51 42-128 0,0 0 0 0,57-31 0 16,-57 31 0-16,0 0 0 0,70-22 0 0,-70 22 0 0,54-10 0 16,-54 10 0-16,53-6 0 0,-53 6-144 0,53 0 144 31,-53 0-464-31,51-4-32 0,-51 4 0 0,0 0 0 16,69-6-624-16,-69 6-128 0,0 0-32 0,0 0-16704 0</inkml:trace>
  <inkml:trace contextRef="#ctx0" brushRef="#br0" timeOffset="4950.13">8134 7573 8287 0,'-10'5'736'0,"4"-3"-592"0,2 1-144 0,3-3 0 15,0 0 2016-15,1 0 368 0,0 0 80 0,0 0 16 16,1 0 848-16,0 0 160 0,2 1 32 0,0 1 16 16,2 1-1072-16,3-3-224 0,0 4-32 0,2-2-16 0,0 2-1200 0,1-1-240 15,2 4-48-15,-13-7-16 0,0 0-496 0,41 8-192 16,-41-8 128-16,0 0-128 0,51 6 0 0,-51-6 0 15,0 0 0-15,60 10 0 0,-60-10-256 0,0 0-64 16</inkml:trace>
  <inkml:trace contextRef="#ctx0" brushRef="#br0" timeOffset="5517.66">8781 7481 14735 0,'1'1'1312'0,"-1"2"-1056"0,1-3-256 0,-1 2 0 16,0-2 2816-16,0 2 496 0,0 0 96 0,1 4 32 16,-1-2-288-16,0 5-48 0,2 1-16 0,-2-4 0 15,-2 1-1840-15,2-1-368 0,-1 3-80 0,0-3-16 16,0 0-496-16,-2 1-96 0,1 2-32 0,-2-1 0 16,-1 3-32-16,-1 0-128 0,0 0 192 0,-3-1-64 15,-1 3-128-15,-3-1 0 0,-2 4 0 0,-1-4 0 16,1 2 0-16,-2-2 0 0,-2 2 0 0,-1-2 0 15,-1-2 0-15,1-4 0 0,2-1 0 0,1-1 0 16,0-4 0-16,3-4 0 0,3 2 0 0,1-7 0 16,1 2 0-16,3-3 0 0,2 0 0 0,2-2 0 15,3-3-128-15,1 1 128 0,-2 14 0 0,0 0 0 16,23-41 0-16,-23 41 0 0,0 0 0 0,0 0 0 16,0 0 0-16,55-37 0 0,-55 37 0 0,0 0 0 0,0 0 176 0,61 0 0 15,-61 0 0-15,0 0 0 0,42 15-48 16,-27-7-128-16,1 3 192 0,1 2-64 0,0 2-128 0,2 1 0 15,1 0 0-15,0-2 128 0,-3-2-128 0,3 1 0 16,1-4 0-16,2 1 0 0,-23-10 0 0,43 11 0 16,-43-11 0-16,39 7 0 0,-39-7 0 0,0 0 0 15,47 1 0-15,-47-1 0 0,0 0 0 0,0 0 0 16,0 0 0-16,0 0 0 0,53-20 0 0,-53 20 0 16,0 0 0-16,0 0 0 0,0 0 0 0,17-41 0 15,-16 31 0-15,-2 1 0 0,-2-4 0 0,-4 1 0 16,0-3 0-16,-3-1 0 0,-2 2 0 0,-1-2 0 15,2 4 0-15,-1-1 0 0,-2-3 0 0,-1 2 0 0,-1-3 176 16,0 4-176-16,0-2 0 0,0 3 128 0,0 2-128 16,0 0 0-16,0 4 0 0,1 0 0 0,1 3 0 0,2 2 0 15,1 1 0-15,1 4 0 0,1-2 0 0,2 2 0 16,2-3 0-16,0 4 0 0,1-4 0 0,2 2 0 31,2-1-544-31,1-2 0 0</inkml:trace>
  <inkml:trace contextRef="#ctx0" brushRef="#br0" timeOffset="6449.11">8992 4981 9215 0,'0'0'816'0,"0"0"-656"0,0 0-160 0,0 0 0 16,0 0 1456-16,0 0 256 0,0 0 48 0,0 0 16 16,46 1 736-16,-46-1 160 0,0 0 16 0,0 0 16 15,0 0-432-15,32 15-96 0,-32-9 0 0,-1-2-16 16,-2 0-496-16,1 0-112 0,-3 3-16 0,-2-2 0 16,-2 0-864-16,-1 1-176 0,-2 0-48 0,-3 0 0 15,0-1-288-15,1 0-160 0,1-1 160 0,-5-1-160 0,-3 0 0 16,-2-1 0-16,-2 0 0 0,-2-2 0 15,2 0 0-15,3-2 0 0,8 2 0 0,0-5 0 0,1 2 0 0,2-1 0 16,2-2 0-16,2 0 0 0,3-1 0 0,3 1 0 16,1 0 128-16,1 0-128 0,3 2 0 0,0-2 144 15,-1 2-144-15,-3 4 128 0,0 0-128 0,0 0 192 16,0 0-192-16,0 0 192 0,52-39-192 0,-52 39 192 16,0 0-192-16,0 0 192 0,61-29-192 0,-61 29 0 15,0 0 0-15,0 0 128 0,67-23-128 0,-67 23 0 16,0 0 0-16,0 0 0 0,52-4 0 0,-52 4 128 15,0 0-128-15,29 17 0 0,-21-7 144 0,-1 1-144 16,-1-1 160-16,1 3-160 0,-1 0 176 0,0 2-176 16,-1-1 192-16,1 1-192 0,1-2 128 0,2 2-128 0,1-1 0 15,0-3 0-15,0-4 0 0,-10-7 0 0,22 13 0 16,-22-13 0-16,0 0 0 0,0 0 0 0,51 7 0 0,-51-7 0 16,0 0 0-16,0 0 0 0,0 0 0 0,60-14 0 15,-60 14 0-15,0 0 0 0,0 0 0 0,0 0 0 16,50-32 0-16,-50 32 0 0,0 0 0 0,0 0 0 15,0 0-160-15,23-51 160 0,-21 39-160 0,-2-4 160 16,-2 4-160-16,-1-4 160 0,-2 1-160 0,-2 1 160 16,1-1 0-16,-2 2 0 0,-1 0 0 0,-2 1 0 15,-3 0 0-15,-1 2 0 0,-2 4 0 0,-1-1 0 16,-2 1 0-16,0 2 0 0,0 4 0 0,0 2 0 16,1 3 208-16,-1-2-64 0,4 4-16 0,1-1 0 15,1 0 0-15,2 1-128 0,2 2 192 0,1-3-64 0,4 2-128 0,0 0 0 16,4-2 0-16,1 1 0 0,1-1 0 0,2 0 0 15,2 0 0-15,1 2 0 16,3 0-960-16,1 0-80 0</inkml:trace>
  <inkml:trace contextRef="#ctx0" brushRef="#br0" timeOffset="7317.74">9385 6100 16575 0,'2'-3'1472'0,"-2"0"-1168"16,0 0-304-16,0 2 0 0,0 1 1936 0,0 0 336 15,0 0 64-15,1-2 16 0,-1-2 640 0,1 1 128 16,-1 3 16-16,1 3 16 0,-1 3-1520 0,0-1-304 0,2 6-64 0,-1-1-16 16,0 0-688-16,0 2-144 15,1 1-32-15,0-1 0 0,2 2-128 0,-2-2-16 0,3 0-16 0,-1 1 0 16,1-3-224-16,0 0 0 0,0 2 0 0,1-3 0 15,-1-3 0-15,-1 1 0 0,-1-4 0 0,0 0 0 16,-1 1-256-16,1-1 0 0,-2-3 0 0,-1 0 0 31,1-4-128-31,-1-2-32 0,0 6 0 0,0-16 0 0,-2 7-80 0,-1-1-16 0,-1-2 0 0,-2-1 0 16,-1-3 512-16,-3 0-144 0,0 0 144 0,-2 1 0 16,1 3 0-16,-3 2 128 0,-1-2 0 0,-2 2 0 15,1 3 208-15,0 1 48 0,-2 5 16 0,0 1 0 16,1 0-96-16,-2 4-32 0,2 2 0 0,-1 1 0 15,4 2-32-15,-1 1-16 0,0 2 0 0,0 1 0 16,4-3 64-16,1 2 16 0,1 0 0 0,2 1 0 0,3 3 16 0,2-3 16 16,2 6 0-16,2-4 0 0,1 1-192 0,3 1-144 15,3 2 192-15,0-1-192 0,4 2 0 0,-2-3 0 16,1-3 0-16,1 2 0 0,3 3 0 0,1-3 0 16,3 2 0-16,1-4 0 0,0-2 0 0,1 0 0 15,-22-12 0-15,48 15 0 0,-48-15 0 0,58 4 0 16,-58-4 0-16,51 0 0 0,-51 0 0 0,59-10 0 15,-59 10 0-15,57-11 0 16,-57 11-400-16,49-11-48 0,-49 11 0 0,0 0-18992 0</inkml:trace>
  <inkml:trace contextRef="#ctx0" brushRef="#br0" timeOffset="8550.1">10052 6565 9215 0,'0'0'816'0,"-1"0"-656"0,1 0-160 0,0 0 0 15,0 1 2192-15,-2-1 416 0,1 1 80 0,-1 3 0 16,-1-4 752-16,2 1 144 0,-1 2 16 0,0-3 16 15,1-4-1360-15,0-1-272 0,2 0-48 0,-1-6-16 16,0 11-1120-16,0 0-224 0,4-41-64 0,-4 41 0 0,5-52-224 0,-3 15-48 16,1 1-16-16,0-4 0 15,1-5-48-15,0 1-16 0,-2 3 0 0,0 0 0 0,-4 4-32 0,-1 2-128 16,-1 9 192-16,-2 0-64 0,-2 2 0 0,-2-1 0 16,3 1 0-16,-3 1 0 0,1 3 112 0,0 4 16 15,0 0 0-15,1 0 0 0,3 3-64 0,1 4 0 16,1-3 0-16,1 5 0 0,2-3 0 0,0 10 0 15,0 0 0-15,0 0 0 0,0 0-192 0,33-43 128 16,-33 43-128-16,0 0 0 0,0 0 0 0,58-25 0 16,-58 25 0-16,0 0 0 0,64-4 0 0,-64 4 0 15,44 7 0-15,-44-7 0 0,43 12 128 0,-43-12-128 16,42 10 0-16,-22-2 0 0,-20-8 0 0,38 12 0 16,-38-12 0-16,32 11 0 0,-32-11 0 0,26 10 0 0,-26-10 0 15,23 7 0 1,-23-7-512-16,0 0-80 0,23 9-32 0,-18-9 0 15,-3 2-912-15,0-2-192 0,-2 0-48 0,-2 1-15648 0</inkml:trace>
  <inkml:trace contextRef="#ctx0" brushRef="#br0" timeOffset="8799.79">9887 6173 6447 0,'5'10'576'0,"-1"-6"-576"0,2 2 0 0,-1-1 0 0,-1-5 2640 0,0 1 432 15,1 1 64-15,-5-2 32 0,0 0 384 0,42 13 80 16,-42-13 16-16,45 6 0 0,-45-6-1728 0,47 0-320 16,-47 0-80-16,47 0-16 0,-47 0-944 0,0 0-192 15,59 1-48-15,-59-1 0 0,0 0-320 0,44 9 0 16,-44-9 0-16,20 10 0 15,-12-4-544-15,0 0-32 0</inkml:trace>
  <inkml:trace contextRef="#ctx0" brushRef="#br0" timeOffset="9149.19">10294 6467 5519 0,'-2'4'496'0,"1"-2"-496"0,1 1 0 0,0 1 0 15,0-4 2736-15,0 2 448 0,0-2 80 0,0 1 32 16,1 2 656-16,0 0 128 0,0 4 16 0,2-4 16 16,-1 2-1904-16,1 2-384 0,-1 0-80 0,-1-1-16 15,2-2-944-15,-1 4-192 0,1-1-32 0,-1 3-16 16,1-2-288-16,0 2-48 0,0-4-16 0,1 2 0 16,-1 0-192-16,2-1 176 0,2-1-176 0,-1 0 160 15,0 1-160-15,1-3 0 0,1 1 0 0,0-1 128 16,1-4-128-16,-9 0 0 0,0 0 0 0,0 0 0 15,0 0 0-15,57-14 0 0,-57 14 0 0,0 0 0 16,0 0 0-16,48-28 0 0,-48 28 0 0,0 0 0 16,0 0 0-16,0 0 0 0,0 0 0 0,41-44 128 0,-41 44 48 15,0 0 0-15,0 0 0 0,0 0 0 0,0 0-176 0,0 0 192 16,0 0-192-16,0 0 192 0,0 0-192 0,0 0 0 16,0 0 0-16,0 0 0 0,0 0-256 0,2-31-64 15,-7 34-32-15,1-1-18208 16</inkml:trace>
  <inkml:trace contextRef="#ctx0" brushRef="#br0" timeOffset="9333.02">10422 6626 4607 0,'0'9'400'0,"0"0"-400"16,0-3 0-16,0-2 0 0,1 0 3296 0,-1 1 576 16,0 1 112-16,0 1 32 0,2 8 0 0,0 2 0 15,0 4 0-15,-1-2 0 0,2 1-1856 0,-2-2-368 0,0-2-80 0,0-1-16 16,1-1-1056-16,-1-2-192 0,-1 1-64 15,1-4 0-15,-1 0-384 0,0-4 0 0,1 0 0 0,-1-1 0 16,0-2 0-16,0-2 0 0,2-2 0 0,-2-2-12192 16,0 4-2336-16</inkml:trace>
  <inkml:trace contextRef="#ctx0" brushRef="#br0" timeOffset="9654.14">11008 6037 2751 0,'-4'1'256'0,"2"2"-256"0,-1-3 0 0,2 2 0 0,0-2 3136 0,-1 0 576 16,1 1 112-16,-4 2 16 0,-2 0-48 0,-4 6-16 15,-3-3 0-15,0 4 0 0,1-1-1104 0,-1-3-240 16,2 1-32-16,0 2-16 0,-1-3-1344 0,2 4-272 15,0 3-48-15,0-1-16 0,1 2-352 0,1-2-80 16,-1 4-16-16,2 0 0 0,0 3-32 0,2-1-16 16,1 1 0-16,0 3 0 0,1 1-80 0,2 2 0 15,0 0-128-15,0-3 192 0,2 0-192 0,3 1 0 16,-1-1 0-16,3-2 0 0,1 1 0 0,3-3 0 16,2 2 0-16,2-5 0 0,4 1 0 0,-1-6 0 15,0 2 0-15,0-6 0 16,-16-6-832-16,0 0-48 0</inkml:trace>
  <inkml:trace contextRef="#ctx0" brushRef="#br0" timeOffset="10149.65">11206 6325 21183 0,'-2'0'944'0,"1"-2"192"0,1 2-912 0,0-2-224 0,0 2 0 0,0 0 0 16,0 0 3008-16,0 0 544 0,0 0 112 0,0 0 32 15,0 4-1440-15,-1-2-272 0,1 0-64 0,0 3-16 16,0-2-1328-16,0 1-256 0,0 2-48 0,1-3-16 16,-1 3-112-16,0-2-16 0,0 2-128 0,0 0 192 15,1 0-192-15,-1 0 144 0,0 2-144 0,2 0 128 16,-2-1-128-16,1 0 0 0,0-1 0 0,0-1 0 0,1 0-272 0,-1 0 16 16,0-4 0-16,2 2 0 15,-1-3-560-15,0 0-96 0,0-3-32 0,-1 2 0 16,-1-4-192-16,0 1-32 0,0 1-16 0,-1-3 0 0,-1-1 640 0,0 1 128 15,0-1 32-15,-3 1 0 0,0-1 384 0,-2 2 0 16,0 2 144-16,-2-1-144 0,1 0 768 0,-2 2 32 16,-1 2 16-16,0 0 0 0,1 0-64 0,-1 0-16 15,1 2 0-15,-1 3 0 0,1 0-288 0,1 1-48 16,2 1-16-16,-1 0 0 0,3 2-96 0,-1 1-32 16,1 2 0-16,1 0 0 0,1-2-96 0,0 0-32 15,2 0 0-15,0 1 0 0,-1 3 0 0,2-2-128 16,2 2 192-16,0-2-64 0,-1-3 32 0,2-2 0 15,2 4 0-15,2 0 0 0,2 0 16 0,1-3 0 0,3 2 0 16,2-4 0-16,1 0 0 0,-16-6 0 0,37 5 0 0,-37-5 0 16,0 0-176-16,59-2 160 0,-59 2-160 0,0 0 160 15,56-13-160-15,-56 13 0 0,0 0 0 0,0 0 0 16,54-16 0-16,-54 16 0 0,0 0 0 0,0 0 0 31,0 0-640-31,0 0-16 0,0 0 0 0,0 0-11952 0,49-21-2400 0</inkml:trace>
  <inkml:trace contextRef="#ctx0" brushRef="#br0" timeOffset="10649.34">11438 6110 9215 0,'1'0'816'0,"1"0"-656"16,-1 0-160-16,0 0 0 0,0 0 2336 0,1 0 432 0,0 2 96 16,4 0 16-16,2 1 1008 0,0 3 208 0,3 1 32 0,1 1 16 15,1 2-1840-15,1 0-352 0,-1 2-80 0,2 3-16 16,0-2-1088-16,1 0-240 0,0 2-32 0,1 1-16 16,1 0-224-16,-2 0-32 0,0 3-16 0,-2-3 0 15,-2 4-208-15,-1-2 128 0,-4 3-128 0,0-3 0 16,-2-2 0-16,-2 2 128 0,-1 4-128 0,-4 3 0 15,0-3 0-15,-1-3 0 0,0 0 128 0,-4 3-128 16,0 0 0-16,-2 0 0 0,2 1 0 0,-3-5 0 16,3 1 0-16,-3-3 0 0,2-4 0 0,0-2 0 15,-1 0 0-15,3 0-128 0,0-6 128 0,1 0 0 16,0 0-496-16,0 0 16 16,0-2 0-16,1 1 0 0,2-3-224 0,-1 0-64 0,1 0 0 0,0 0-11200 15,1-3-2256-15</inkml:trace>
  <inkml:trace contextRef="#ctx0" brushRef="#br0" timeOffset="11702.16">12281 6467 11967 0,'0'0'1072'0,"0"0"-864"0,0 0-208 0,0 0 0 15,0 0 1664-15,0 0 304 0,0 0 48 0,0 0 16 16,0 0 624-16,0 0 128 0,0 0 32 0,0 0 0 16,0 0-576-16,0 0-96 0,-3-6-32 0,-3 6 0 15,-2 3-880-15,-1-2-176 0,0 4-32 0,-3-4-16 16,0 4-544-16,0-1-96 0,-1 2-32 0,0 0 0 16,-2 0-192-16,-1 4-144 0,0 0 192 0,1 2-192 15,0 4 0-15,3-1 0 0,2 1 0 0,1 0 0 16,3 4 0-16,1 1 0 0,3-2 0 0,0 1 0 15,2-2 0-15,2 2 0 0,1-5 0 0,1-2 0 0,2-3 0 0,2-1 0 16,1-3-160-16,-9-6 160 0,0 0-192 0,0 0 48 16,49-9 0-16,-49 9 0 0,0 0-16 0,52-50 0 15,-52 50 0-15,38-65 0 0,-38 65 32 0,32-73 0 16,-32 73 0-16,26-74 0 0,-26 74 128 0,21-73 0 16,-21 73-144-16,20-76 144 0,-11 37 128 0,-3-2 80 15,0 3 32-15,-4 1 0 0,1 5 144 0,-3 1 16 16,-1 2 16-16,-3 5 0 0,4 24-272 0,-8-36-144 15,8 36 160-15,-9-27-160 0,2 17 160 0,0 2-160 16,1 3 160-16,0 4-160 0,2-1 384 0,0 2 0 0,2 2-16 16,-2-1 0-16,3 4-48 0,-2 2 0 0,1 0 0 15,1 3 0-15,-1 2-96 0,1 7-32 0,0 1 0 16,1 3 0-16,1 4-32 0,0 2-16 0,2 4 0 0,-2-1 0 16,2 3-144-16,-3 2 0 0,1-4 144 0,-1 4-144 15,0 2 0-15,-1 4 0 0,-1 4 0 0,2 1 0 16,-1-3 0-16,1-4 0 0,1-7 0 0,1-4 0 15,0-3-160-15,2-8 160 0,1-3-192 0,0-4 192 32,1-6-928-32,-6-6-80 0,0 0-16 0,0 0-18576 0</inkml:trace>
  <inkml:trace contextRef="#ctx0" brushRef="#br0" timeOffset="12249.15">12764 6476 14735 0,'0'0'640'0,"0"0"160"0,0 0-640 0,0 0-160 16,0 0 0-16,0 0 0 0,0 0 3280 0,0 0 624 15,0 0 128-15,0 0 32 0,0 0-592 0,0 0-112 16,0 0-32-16,0 0 0 0,0 0-1936 0,0 0-400 15,0 0-80-15,0 0-16 0,0 0-320 0,0 0-64 16,0 0 0-16,-6-6-16 0,6 9-208 0,-2 1-32 16,2 1-16-16,0 2 0 0,0 2-240 0,0-3 128 15,0 4-128-15,2-2 0 0,-1 0 0 0,0-2 0 0,1 4 0 0,0-3 0 16,0-4 0-16,-1 0-128 16,-1-3 128-16,0 0-160 15,0 0-432-15,0 0-96 0,0 0-16 0,0 0 0 16,0 0-64-16,0 0-32 0,0 0 0 0,0 0 0 15,14-44 112-15,-14 44 32 0,-7-13 0 0,0 7 0 0,1-1 656 0,-4 4 0 0,-1-1 0 0,-1 2 0 16,-3-1 480-16,-1 3 32 0,2 3 0 0,-1-1 0 16,-1 3-144-16,0 0-32 0,0 2 0 0,0 2 0 15,1 3 0-15,2 1 0 0,0 0 0 16,1 2 0-16,3-1 0 0,1 2 0 0,0 0 0 0,3 0 0 16,0 1-160-16,2 3-48 0,1-5 0 0,1 1 0 0,4 0-128 15,-1-2 192-15,3-2-192 0,3 0 192 0,1-3-192 0,3 1 128 16,-12-10-128-16,29 10 128 0,-29-10-128 0,36 9 0 15,-36-9 0-15,43 1 0 0,-43-1 0 16,46 0 0-16,-46 0 0 0,42-4 0 0,-42 4 0 0,0 0 0 16,57-6 0-16,-57 6 0 0,0 0 0 0,47-10 0 15,-47 10 0-15,0 0 0 16,0 0-592-16,0 0-112 0,51-16 0 0,-51 16-12480 16,0 0-2480-16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31:1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13628 6201 15663 0,'-4'0'1392'0,"1"0"-1120"0,1 2-272 15,2-2 0-15,0 0 2512 0,0 1 448 16,0-1 96-16,-1 4 16 0,1-1 16 0,3 1 16 0,0 1 0 16,2-1 0-16,-5-4-1536 0,0 0-304 0,0 0-64 0,0 0-16 15,48 7-480-15,-48-7-112 0,0 0-16 0,0 0 0 16,52-1-208-16,-52 1-48 0,0 0-16 0,0 0 0 16,0 0-304-16,47 6 0 0,-40-2 128 0,-2-2-128 15,-1-1 0-15,0 2-272 0,0-1 48 0,-2 2 16 31,1-1-768-31,-1 0-160 0</inkml:trace>
  <inkml:trace contextRef="#ctx0" brushRef="#br0" timeOffset="234.1">13593 6410 11967 0,'-3'3'528'0,"0"-2"112"0,3 2-512 16,1-3-128-16,1 0 0 0,0-3 0 0,1 3 2304 0,-1-1 416 15,-2 1 96-15,0 0 0 0,0 0 1056 0,0 0 208 16,55-16 32-16,-55 16 16 0,0 0-2240 0,0 0-448 16,50-9-96-16,-50 9 0 0,0 0-656 0,0 0-128 15,0 0-32-15,48 4 0 0,-48-4-272 0,0 0-64 16,0 0-16-16,28 12 0 0,-22-9-176 0,0-2 0 16,-6-1 0-16,0 0 0 0,0 0-240 0,0 0-80 15,0 0 0-15,0 0-12624 16,54-11-2528-16</inkml:trace>
  <inkml:trace contextRef="#ctx0" brushRef="#br0" timeOffset="650.74">14829 5781 13823 0,'-2'-6'1216'0,"0"0"-960"0,1 2-256 0,0-1 0 0,1 4 2752 0,0-2 512 15,0 3 112-15,0-2 16 0,0 0 240 0,-2 0 48 16,1 4 16-16,0 1 0 0,-2 4-2160 0,2 3-416 16,-1 5-96-16,-1 1 0 0,1 0-432 0,-1 3-80 15,1-3 0-15,1 2-16 0,-1-5-240 0,1 3-32 16,2-3-16-16,2 2 0 0,-1-2-208 0,2-2 0 15,0 0 0-15,-2-1 0 16,2 2-656-16,-3 2-80 0,2 1-16 0,-3 1-18672 0</inkml:trace>
  <inkml:trace contextRef="#ctx0" brushRef="#br0" timeOffset="883.47">14649 6157 20271 0,'-6'0'1792'0,"3"-3"-1424"0,1 3-368 0,1 0 0 16,2 0 1840-16,-1 0 288 0,2 0 64 0,-1 0 16 16,1 3 960-16,-2-3 192 0,0 0 32 0,0 0 16 15,29 13-2000-15,-29-13-384 0,0 0-96 0,34 13-16 16,-34-13-384-16,0 0-80 0,46 6 0 0,-46-6-16 16,0 0-240-16,48 4-32 0,-48-4-16 0,0 0 0 15,57 10-144-15,-57-10 0 0,0 0 0 0,46 11 0 16,-46-11-464-16,0 0-80 0,42 12-16 0,-42-12-19232 15</inkml:trace>
  <inkml:trace contextRef="#ctx0" brushRef="#br0" timeOffset="1350.63">14800 6449 22111 0,'-16'10'976'0,"4"-4"208"0,2-1-944 0,4-2-240 15,3-3 0-15,1 0 0 0,-1 0 2368 0,-2 0 416 16,-1 0 96-16,-2 0 0 0,0 0-432 0,2-3-80 16,3-2-32-16,3 1 0 0,0 4-1520 0,0 0-304 15,0 0-64-15,0 0-16 0,0 0-80 0,41-38-16 16,-41 38 0-16,0 0 0 0,0 0-16 0,51-16-16 16,-51 16 0-16,0 0 0 0,0 0-304 0,42 6 0 0,-32 0 128 0,0 1-128 15,-2 3 0-15,1 3 0 0,-3 2 0 0,0-3-144 16,-1 4-208-16,-1-4-32 0,-3 4-16 0,1-3 0 31,-4 0-208-31,0 2-32 0,-2-1-16 0,-1 1 0 16,0-2-640-16,-2 0-128 0,-3-1-32 0,-2 0 0 15,-2 1 400-15,-2-3 80 0,-3 0 16 0,0-3 0 0,0-1 400 0,-1-1 96 0,1-5 16 16,0 1 0-16,2-1 448 0,-1-1 128 0,3-1 16 0,2-2 0 16,2 0 944-16,2 2 192 0,2-2 48 0,2-2 0 15,1 3-48-15,3 1 0 0,1 1 0 0,1 1 0 16,0-3-608-16,2 1-128 0,-3 2-32 0,0 0 0 0,0 0-96 0,0 0-32 15,0 0 0-15,50-2 0 0,-50 2-48 16,0 0-16-16,52 8 0 0,-52-8 0 0,41 5-96 0,-41-5-32 16,46 10 0-16,-46-10 0 0,42 7-192 0,-42-7 144 15,0 0-144-15,46 9 128 0,-46-9-128 0,0 0 0 16,42 3 0-16,-42-3 0 16,0 0-736-16,0 0-32 0,0 0 0 0,0 0-18736 15</inkml:trace>
  <inkml:trace contextRef="#ctx0" brushRef="#br0" timeOffset="2333.01">15482 7396 9215 0,'-12'11'816'0,"5"-5"-656"0,1 0-160 0,2-1 0 16,2-1 1280-16,0-4 240 0,1 3 32 0,-1 0 16 15,-2 1 1488-15,-1 2 288 0,0 0 64 0,3 1 16 16,-1-5-800-16,3-1-176 0,3 2-16 0,2-6-16 16,-5 3-1072-16,0 0-224 0,0 0-32 0,0 0-16 15,50-36-432-15,-50 36-64 0,0 0-32 0,58-50 0 16,-58 50-128-16,51-46-32 0,-51 46 0 0,57-55 0 16,-57 55-64-16,54-56 0 0,-54 56-16 0,46-54 0 15,-46 54-144-15,39-56-32 0,-39 56 0 0,33-55 0 16,-33 55 48-16,30-57 0 0,-30 57 0 0,33-67 0 15,-33 67 80-15,32-71 0 0,-32 71 16 0,30-74 0 0,-30 74-16 0,25-66-16 16,-25 66 0-16,21-67 0 16,-21 67-240-16,16-73 176 0,-16 73-176 0,11-71 160 0,-8 35-160 0,1-1 0 15,-3 2 0-15,1 3 0 0,-4-3 0 0,1 1 0 16,-1 1 128-16,-1 0-128 0,1 0 0 0,-4-2 0 16,-2 0 0-16,1 2 0 0,-1 3 0 0,0 3 0 15,0 1 0-15,0-2 0 0,-4-3 0 0,-1 1 0 16,-1 2 0-16,-1 2 0 0,1 1 0 0,-2 0 0 15,1 1 0-15,0 1 0 0,0 0 0 0,1 1 0 16,2-2 0-16,1 2 0 0,2 2 0 0,1 0 128 16,0-1-128-16,1-1 0 0,2 2 0 0,0 2 128 15,2 1-128-15,3 17 0 0,-1-33 128 0,1 33-128 16,5-35 0-16,-5 35 128 0,11-35-128 0,-11 35 0 0,0 0 144 0,29-57-144 16,-29 57 128-16,0 0-128 0,40-51 160 0,-40 51-160 15,0 0 144-15,50-49-144 0,-50 49 128 0,0 0-128 16,52-42 0-16,-52 42 128 0,0 0-128 0,51-38 0 15,-51 38 0-15,0 0 0 0,45-28 128 0,-45 28-128 16,0 0 0-16,49-20 0 0,-49 20 0 0,0 0 0 16,48-10-288-16,-48 10 16 0,0 0 0 0,43 0 0 31,-43 0-416-31,0 0-80 0,0 0 0 0,45 10-16 16,-45-10-240-16,0 0-64 0,0 0 0 0,40 13-17792 0</inkml:trace>
  <inkml:trace contextRef="#ctx0" brushRef="#br0" timeOffset="3052.49">15926 7465 12895 0,'-2'0'1152'0,"1"0"-928"16,1 1-224-16,-1-1 0 15,1 0 1616-15,-1 3 288 0,-1-3 48 0,1 1 16 0,-3 2 1024 0,2 0 208 16,-1 2 32-16,0-1 16 16,-1 2-880-16,0-2-192 0,-1 4-16 0,0-1-16 0,1 3-1216 0,-3-1-240 15,2 4-48-15,0-1-16 0,2 2-240 0,-1 1-32 16,3-2-16-16,1 2 0 0,1-1-32 0,1-2-16 15,3-2 0-15,2 1 0 0,0-1-144 0,2-4-16 16,-1 0-128-16,1 1 192 0,2-4-192 0,-11-3 0 16,0 0 0-16,43-3 0 0,-43 3 0 0,0 0 0 15,57-25 0-15,-57 25-160 0,0 0-16 0,57-35 0 16,-57 35 0-16,0 0 0 0,45-41-144 0,-45 41-16 0,0 0-16 0,0 0 0 16,24-44-32-16,-24 44-16 0,0 0 0 15,-3-35 0-15,3 35 400 0,-9-20 0 0,2 12 0 0,-2-2-128 16,-2 4 320-16,0 0 64 0,-3 2 0 0,1 1 16 15,-1 3 0-15,0 0 0 0,-1 4 0 0,-1 2 0 16,2 0-272-16,-1 3 160 0,4-3-160 0,1-2 128 16,4-2-384-16,1-2-96 0,2-2-16 0,3-4-12112 15,0 6-2416-15</inkml:trace>
  <inkml:trace contextRef="#ctx0" brushRef="#br0" timeOffset="4783.77">16748 4991 6447 0,'-3'2'576'0,"2"-2"-576"0,1 0 0 0,-1 0 0 0,1 0 2608 0,0 0 400 16,0-2 96-16,0 2 16 0,0 0 400 0,0 0 96 16,0 0 16-16,-1 0 0 0,1 2-1136 0,-3-2-240 15,2 0-32-15,-2 4-16 0,2-4-1232 0,-2 4-240 16,-1-1-48-16,-1 2-16 0,1-1-288 0,0 2-64 15,-3 2-16-15,-2 3 0 0,-1-1-96 0,-1-2-16 16,-1 3 0-16,-2 1 0 0,0-1-192 0,-4 0 128 16,1-1-128-16,-3 2 0 0,-1-2 0 0,-1-3 0 15,1 2 0-15,2-5 0 0,2 1 0 0,0-5 128 16,-1 0-128-16,2-3 0 0,1-3 160 0,3 0-16 16,0-4 0-16,2-2 0 0,1-4 32 0,4 3 0 15,3 0 0-15,-2 0 0 0,4 13-176 0,4-31 128 16,-4 31-128-16,0 0 128 0,22-47-128 0,-22 47 0 0,0 0 144 0,0 0-144 15,42-34 208-15,-42 34-16 0,0 0-16 0,0 0 0 16,51 5 0-16,-51-5 0 0,28 16 0 0,-12-3 0 16,0 2-176-16,-1 1 160 0,2 3-160 0,3 3 160 15,0 0-160-15,2 1 0 0,1-1 0 0,-2-2 0 16,0 1 0-16,0-8 0 0,-2 2 0 0,-19-15 0 16,36 19 0-16,-36-19-256 0,0 0 64 0,46 13 16 15,-46-13-128-15,0 0-16 0,0 0-16 0,0 0 0 31,57-18-224-31,-57 18-32 0,0 0-16 0,0 0 0 0,16-39 192 0,-16 39 32 0,0 0 16 0,1-34 0 16,-2 18 368-16,-4 0 0 0,0-1 0 0,0 1 0 16,0 2 0-16,-1 0 256 0,-1-5-32 0,-1 3-16 15,-2-5 0-15,0 3 0 0,-1-2 0 0,-1 4 0 16,-2-3-80-16,-2 6 0 0,1 0-128 0,-1 3 192 0,0 4 0 16,0 1 0-16,-1 4 0 0,0 1 0 0,-1 0 96 0,1 4 16 15,2 2 0-15,0-2 0 0,2 2-48 0,0 0-16 16,3 0 0-16,2 0 0 0,-1 3-240 0,2 1 144 15,0 2-144-15,4-2 128 0,0 0-256 0,2-1-64 16,2-3-16-16,2 1 0 16,3 2-672-16,1 1-128 0</inkml:trace>
  <inkml:trace contextRef="#ctx0" brushRef="#br0" timeOffset="5885.92">16872 6106 18431 0,'0'0'1632'0,"0"0"-1312"16,0 0-320-16,0 0 0 0,0 0 1904 0,0 0 304 15,0 0 64-15,0 0 16 0,0 0 560 0,0 0 112 16,0 0 32-16,0 0 0 0,0 0-1552 0,0 0-304 15,12 10-64-15,-12-4-16 0,0 0-544 0,0 4-128 16,1-4 0-16,0 2-16 0,1 1-128 0,-1-3-32 16,0 1 0-16,0 2 0 0,2-3-208 0,-1 0 0 15,1 0 128-15,-2 1-128 0,1-4 0 0,0 0-128 16,0 0 128-16,-1-3-208 16,2 0-240-16,-3 0-64 0,0 0 0 0,0 0 0 15,0 0-16-15,0 0-16 0,10-38 0 0,-10 38 0 0,0 0 288 0,0-35 64 16,0 35 16-16,-5-28 0 0,2 13 176 0,-2 2 224 15,-2 0-48-15,1 3-16 0,-2 2 224 0,0-2 32 16,-2 0 16-16,-3 1 0 0,1 2-128 0,0 1-32 0,-2-1 0 0,2 5 0 16,1 1 32-16,-1 1 0 0,0 1 0 0,1 1 0 15,1 2-80-15,1 0-16 0,2 1 0 0,0 1 0 16,-2 1 32-16,-1 3 0 0,0 1 0 0,1 1 0 16,2-1-48-16,0 1 0 0,0 4 0 0,0-2 0 15,1 2-32-15,1 0-16 0,1 1 0 0,2-1 0 16,-1 0-144-16,1 0 192 0,2 3-192 0,-1 0 192 15,2-6-192-15,0 3 128 0,2 3-128 0,1-3 128 16,3-1-128-16,-1-2 0 0,2 0 144 0,2-1-144 16,-10-12 0-16,24 16 0 0,-24-16 0 0,27 12 0 15,-27-12 0-15,0 0 0 0,50 10 0 0,-50-10 0 16,42 3 0-16,-42-3 0 0,0 0 128 0,58 4-128 0,-58-4 128 16,0 0-128-16,57 6 128 0,-57-6-128 0,0 0 0 15,40 0 0-15,-40 0 0 0,0 0 0 0,0 0-176 0,0 0-96 16,40 3-32-16,-40-3 0 15,0 0-624-15,0 0-128 0,0 0-32 0,0 0-18096 16</inkml:trace>
  <inkml:trace contextRef="#ctx0" brushRef="#br0" timeOffset="7232.65">17548 6417 12895 0,'-4'2'1152'0,"2"-2"-928"0,2 0-224 0,0 0 0 16,1 0 1744-16,-1 0 304 0,-1 1 64 0,2 2 16 16,0-3 992-16,2 2 192 0,2-2 32 0,-5 0 16 15,0 0-992-15,0 0-208 0,0 0-48 0,63-12 0 16,-63 12-1264-16,0 0-256 0,69-25-48 0,-69 25-16 16,51-25-160-16,-51 25-48 0,53-29 0 0,-53 29 0 15,53-35-128-15,-53 35-48 0,43-31 0 0,-43 31 0 16,0 0-144-16,42-34 0 0,-42 34 0 0,0 0 0 15,0 0 0-15,29-49 0 0,-29 49 0 0,0 0 0 0,7-44 0 0,-7 29-192 16,-1 1 0-16,-3-1 16 0,-1 2-16 0,-2-2-16 16,-2 1 0-16,-1 2 0 0,-1 2 208 0,-1-1 0 15,2 5 0-15,-4 2 0 0,-1 2 0 0,-2 0 0 16,-3 6 0-16,-1 0 0 0,2 2 240 0,0 3-64 16,2-2-16-16,-1 4 0 0,5 3 16 0,-1 1 0 15,3-3 0-15,2 4 0 0,3 0 16 0,5 0 0 16,0 3 0-16,2-3 0 0,3 0-64 0,1-1 0 15,1 1 0-15,2 1 0 0,4 2-128 0,1-1 192 16,2 1-192-16,2-1 192 0,2 2-64 0,2-4-128 16,-1-3 192-16,-1-3-64 0,3-1-128 0,-22-9 0 0,40 18 144 15,-40-18-144-15,39 10 0 0,-39-10 0 0,0 0 0 0,52 6 0 16,-52-6 0-16,0 0-192 0,0 0 32 0,50-11 0 31,-50 11-576-31,0 0-112 0,0 0-32 0,0 0-12048 0,46-46-2400 0</inkml:trace>
  <inkml:trace contextRef="#ctx0" brushRef="#br0" timeOffset="7500.38">17899 5537 20271 0,'-5'2'1792'0,"3"-2"-1424"0,-1 2-368 0,2-2 0 0,2 0 2320 0,-1 2 400 16,1-2 80-16,2 2 16 0,1 0 64 0,1 2 0 15,-5-4 16-15,0 0 0 0,0 0-1744 0,42 18-336 16,-42-18-80-16,0 0-16 0,43 10-432 0,-43-10-96 16,0 0 0-16,53 9-16 0,-53-9-176 0,43 6 0 15,-43-6 0-15,0 0 0 0,60 4-320 0,-60-4 64 16,0 0 16-16,42 9-12624 15,-42-9-2512-15</inkml:trace>
  <inkml:trace contextRef="#ctx0" brushRef="#br0" timeOffset="8340.6">18395 5535 6447 0,'-3'0'576'0,"2"0"-576"0,1 0 0 0,-1 0 0 0,1 2 2176 0,0-2 336 16,0 0 64-16,0 0 16 0,0 2 1024 0,0 0 208 16,-1 0 32-16,1 2 16 0,0-1-1024 0,0 0-208 15,0 1-32-15,1 0-16 0,1 1-1536 0,-2 1-304 16,2-2-64-16,-1 2-16 0,1 1-352 0,0 2-64 15,-1-3 0-15,1 3-16 0,2 1-240 0,0 0 176 16,-1-2-176-16,1 0 160 0,0 0-160 0,0-2 0 16,2 1 0-16,0-4 0 0,-6-3-192 0,0 0-32 15,0 0 0-15,0 0 0 0,0 0-80 0,0 0-16 16,0 0 0-16,0 0 0 0,53-16 16 0,-53 16 0 16,0 0 0-16,15-43 0 0,-15 43 304 0,10-41 0 0,-10 41 0 0,9-42 0 15,-9 42 336-15,8-57 32 0,-8 57 0 0,8-57 0 16,-8 57-48-16,2-50 0 0,-2 22 0 0,-1 5 0 15,-2 1-80-15,0-1-32 0,3 23 0 0,-5-37 0 16,2 21-80-16,-2 0 0 0,2-2-128 0,-1 2 192 16,0 1-64-16,2 1-128 0,2 14 176 0,-3-28-176 15,3 28 256-15,0-25-48 0,0 25-16 0,0 0 0 16,3-26 0-16,-3 26 0 0,0 0 0 0,0 0 0 16,0 0-48-16,0 0-16 0,0 0 0 0,0 0 0 15,38-31-128-15,-38 31 128 0,0 0-128 0,0 0 128 16,56 9-128-16,-56-9 0 0,37 12 0 0,-37-12 0 15,39 14 0-15,-39-14 0 0,37 15 0 0,-37-15 0 16,39 13 0-16,-39-13-144 0,41 10 144 0,-41-10-160 0,0 0 0 0,56 6 0 16,-56-6 0-16,0 0 0 0,47-1 160 0,-47 1-160 15,0 0 160-15,0 0-160 0,0 0 160 0,50-6 0 16,-50 6 0-16,0 0 0 0,0 0 0 0,0 0 0 16,0 0 0-16,0 0 0 0,53-9 0 0,-53 9 0 15,0 0 0-15,0 0-128 0,0 0 128 0,0 0 0 16,0 0 0-16,0 0 0 0,0 0 0 0,42 6 0 15,-42-6 0-15,0 0 0 0,0 0 0 0,12 13 0 16,-9-10 0-16,-1 4 0 0,0-5 0 0,0 2 0 16,-1 2 0-16,-1 0 128 0,0 0-128 0,-1 2 0 15,-1 0 0-15,-1-1 0 0,-1 2 0 0,1 0 0 16,-2-3 0-16,-1 4 128 0,-1-2-352 0,1 0-64 0,0 0-16 0,0 0-12736 31,0-1-2544-31</inkml:trace>
  <inkml:trace contextRef="#ctx0" brushRef="#br0" timeOffset="8834.28">18908 5436 11055 0,'-7'4'480'0,"2"-2"112"16,1-1-464-16,2 2-128 0,0-3 0 0,2 0 0 15,-1 0 2944-15,0 1 576 0,-2 0 128 0,1 3 0 16,-1-3-192-16,1 4-64 0,-1-1 0 0,2-2 0 16,0 2-1872-16,0 0-384 0,1 1-80 0,0-2-16 15,1 4-656-15,0-4-128 0,0 4-16 0,1-5-16 0,-1 3-224 0,0 0 128 16,2 1-128-16,-2-2 0 0,1-1 0 0,0 2 0 16,-1-3 0-16,1 0 0 0,0 2 0 0,-1-4-128 15,1 2 128-15,0-2-208 0,-2 0-128 0,0 0-32 16,0 0 0-16,0 0 0 15,0 0-48-15,0 0-16 0,0 0 0 0,9-40 0 0,-9 40 288 0,-2-22 144 16,-1 13-160-16,-1-1 160 0,0 0 160 0,-2 1 128 16,-1 2 32-16,0 1 0 0,1 1 96 0,-3 1 32 15,-1 3 0-15,0 1 0 0,2 0-128 0,-2 1-32 16,0 3 0-16,1 1 0 0,-1 2-16 0,1 2 0 16,0-1 0-16,0 3 0 0,2 4-16 0,-1-2-16 15,1 3 0-15,2 0 0 0,0 4-96 0,0 1-16 0,3-2 0 0,-1 2 0 16,2-1-128-16,2 1 192 0,2-4-192 0,2 0 192 15,0 0-64-15,1-4-128 0,2 0 192 0,1-1-64 16,0-2-128-16,-9-10 128 0,22 16-128 0,-22-16 128 16,0 0-128-16,39 15 0 0,-39-15 0 0,0 0 0 15,40 7-176-15,-40-7-16 0,0 0 0 0,0 0 0 32,38 13-592-32,-31-9-128 0,-2 4-32 0,-1 1-17616 0</inkml:trace>
  <inkml:trace contextRef="#ctx0" brushRef="#br0" timeOffset="9300.74">17678 6705 11055 0,'-6'-7'480'0,"1"4"112"0,1-1-464 0,0 2-128 0,3 2 0 0,0-3 0 16,-2 2 1680-16,1 1 320 0,-2-5 64 0,-1 1 16 15,3 1 960-15,2 0 192 0,0 3 32 0,0 0 16 16,0 0-720-16,0 0-160 0,0 0-32 0,60-6 0 16,-60 6-1104-16,0 0-240 0,67-4-32 0,-67 4-16 15,57-2-176-15,-57 2-32 0,60-4-16 0,-60 4 0 16,65-6-176-16,-65 6-48 0,76-6 0 0,-76 6 0 16,81-8-160-16,-81 8-48 0,80-5 0 0,-39 5 0 15,-41 0-192-15,73 0-128 0,-73 0 128 0,69 3-128 16,-69-3 0-16,66 6 0 0,-66-6 0 0,53 6 0 15,-53-6-160-15,48 3-48 0,-48-3-16 0,42 0 0 16,-42 0-640-16,0 0-128 16,42 4-32-16,-42-4 0 0,0 0-192 0,0 0-64 0,26 12 0 0,-26-11-16912 15</inkml:trace>
  <inkml:trace contextRef="#ctx0" brushRef="#br0" timeOffset="10015.92">17895 7225 911 0,'-2'0'0'0,"1"0"0"0,1 0 0 16,0 0 0-16,1 0 2224 0,-1 0 352 0,0 2 80 0,1 0 16 15,0 0 1296-15,2 2 256 0,-1 0 48 0,0 5 16 16,-1 0-1488-16,0 4-304 0,0-1-48 0,0 2-16 16,1 2-1248-16,-1 2-256 0,0 1-48 0,0-3-16 15,1 3-480-15,0-3-80 0,1 0-32 0,-1-4 0 16,1 2-272-16,0-3 160 0,2-1-160 0,0-4 128 16,0-2-128-16,1-1 0 0,2 0 0 0,-8-3-176 31,0 0-464-31,0 0-112 0,0 0-16 0,0 0 0 0,0 0 144 0,48-48 32 0,-48 48 0 0,0 0 0 15,22-57 800-15,-22 57 176 0,11-44 16 0,-11 44 16 16,8-47 272-16,-8 47 48 0,1-44 16 0,-1 44 0 16,-2-48-80-16,-1 23-16 0,-2-1 0 0,1 1 0 0,1 3-272 15,-1 0-48-15,1 3-16 0,1-3 0 0,-2 3-128 0,2 1-48 16,2 18 0-16,-4-30 0 0,4 30 16 0,-2-27 0 16,2 27 0-16,0 0 0 0,0 0 16 0,0 0 0 15,0 0 0-15,8-40 0 0,-8 40-48 0,0 0 0 16,0 0 0-16,0 0 0 0,0 0-128 0,0 0 160 15,0 0-160-15,49 0 160 0,-49 0-32 0,23 10 0 16,-23-10 0-16,30 13 0 0,-30-13-128 0,34 11 0 16,-34-11 144-16,40 11-144 0,-40-11 0 0,38 6 0 15,-38-6 0-15,37 4 0 0,-37-4 0 0,44 6 0 16,-44-6 0-16,43 0 0 0,-43 0 0 0,0 0 0 16,56-3 0-16,-56 3 0 0,0 0 0 0,48-7 0 0,-48 7 0 15,0 0 0-15,0 0 0 0,49-22 0 16,-49 22 0-16,0 0 0 0,0 0 0 0,0 0 0 0,0 0 0 15,0 0 0-15,0 0 0 0,0 0 0 0,0 0 0 0,0 0-128 16,0 0 128-16,0 0 0 0,0 0 0 0,0 0 0 16,37 3 0-16,-38 5 0 0,0 1 0 0,-2-1 128 15,2 2 0-15,-1 0 16 0,-1 2 0 0,-1 1 0 16,2-1 0-16,0-2 0 0,-1 2 0 0,1-2 0 16,0 0-144-16,0 0 128 0,1 0-128 0,-1-1 128 15,1-1-128-15,0 0 0 0,0 0 0 0,1-2 0 16,0 2 0-16,-2-3 0 0,2 2-176 0,0-3 176 15,0 1-656 1,0-1-48-16,-1-2-16 0,1 2-18864 0</inkml:trace>
  <inkml:trace contextRef="#ctx0" brushRef="#br0" timeOffset="10516.96">18336 7298 15663 0,'-3'1'688'0,"2"2"144"0,0-3-656 0,1 0-176 15,0 0 0-15,0 0 0 0,0 0 2944 0,0 0 576 16,0 0 96-16,1 0 32 0,0 0-560 0,0 0-96 16,2 0-32-16,-1 0 0 0,1 2-1920 0,-2 0-384 15,1 3-80-15,1-2 0 0,1 1-272 0,-2 1-48 16,1 2-16-16,0-3 0 0,1 1-240 0,-2-1 128 0,2 2-128 0,-3-5 0 15,2 2 0-15,-2-3 0 0,0 0 0 0,1-2 0 16,-1 0-336-16,-1-2-16 0,0 4 0 0,0 0 0 31,0 0-352-31,0 0-80 0,-6-33-16 0,3 25 0 16,-1 2-176-16,0 0-48 0,0-3 0 0,-2 3 0 0,-1-1 624 0,0 3 112 0,0-2 32 0,-1 3 0 16,1 1 256-16,-2 2 272 0,0 0-48 0,1 2-16 15,0 1 576-15,0 3 112 0,-2 1 32 0,1 3 0 16,2 3-208-16,-1 2-32 0,1-2-16 0,1 2 0 15,1 2-288-15,0 1-64 0,2 1-16 0,1-2 0 16,-1 4 16-16,3-5 16 0,3 0 0 0,-1 0 0 16,2-4 48-16,1 0 0 0,2 1 0 0,1-6 0 15,-1 2-128-15,2-5-32 0,3 2 0 0,-12-6 0 0,29 6-96 16,-29-6-128-16,32 4 176 0,-32-4-176 0,0 0 144 0,46-3-144 16,-46 3 0-16,0 0 144 0,0 0-144 0,48-7 0 15,-48 7 0-15,0 0 0 16,0 0-352-16,43-9-48 0,-43 9-16 0,0 0 0 15,0 0-384-15,0 0-80 0,0 0-16 0,0 0-17552 16</inkml:trace>
  <inkml:trace contextRef="#ctx0" brushRef="#br0" timeOffset="12300.09">19448 6707 4607 0,'0'-2'400'0,"0"-2"-400"0,0 4 0 0,0 0 0 16,0 0 1952-16,0 0 304 0,0 0 64 0,0 0 16 16,0 0 1456-16,0 0 304 0,-1-28 48 0,-1 21 16 15,-2-1-1184-15,-1 1-224 0,5 7-64 0,-9-13 0 16,3 4-1408-16,0 2-304 0,-1-2-48 0,-2 2-16 16,0-3-512-16,-1 1-96 0,1 3-32 0,-3 0 0 15,3 0-80-15,-3 3-32 0,0 2 0 0,0 2 0 16,-1 4-160-16,1-1 128 0,0 4-128 0,-1 2 128 0,2 3-128 0,1 3 0 15,0 2 0-15,3 0 0 0,1 3 0 0,1-3 0 16,1 2 0-16,3-4 0 0,3 0-128 16,2-5 128-16,3-1-160 0,2 0 160 0,-9-10-240 0,0 0 48 15,46 10 16-15,-46-10 0 16,0 0-272-16,60-14-64 0,-60 14-16 0,47-24 0 16,-47 24-624-16,45-35-112 0,-45 35-16 0,0 0-16 15,47-53 272-15,-47 53 64 0,23-46 16 0,-23 46 0 0,14-51 1120 0,-14 51 208 16,6-47 64-16,-6 47 0 0,-2-50 672 0,-1 21 144 15,-2 1 16-15,0-1 16 0,0-2-592 0,-1 3-112 0,1 0-16 16,0 2-16-16,0 3-416 0,-1 5-144 0,1 3 0 16,0 4 144-16,2 5-144 0,-1-1 0 0,1 5 0 15,1 0 128-15,1 2 128 0,-1 0 0 0,2 2 16 16,0 0 0-16,0 5 64 0,0-1 16 0,0 4 0 0,0 2 0 16,2 2-112-16,-1 1-32 0,0 2 0 0,2 5 0 15,-2 3-32-15,1 0-16 0,0-6 0 0,0 6 0 16,1 4-160-16,-1 3 0 0,1 6 144 0,-1 5-144 15,0-2 0-15,0 0 0 0,0-3 0 0,-1-7 0 16,-1-1 0-16,2-5-256 0,-1-3 32 0,0-6 16 16,2-4-528-1,0-2-96-15,2-4-32 0,-5-6-17520 0</inkml:trace>
  <inkml:trace contextRef="#ctx0" brushRef="#br0" timeOffset="13266.69">19934 6464 2751 0,'0'0'0'0,"-1"0"128"0,1 0-128 0,-1-3 144 0,1 3-144 0,0 0 0 16,-1 0 0-16,1 0 0 0,-2 0 1536 0,1 0 288 16,0 0 48-16,-1 0 16 0,0 0 1568 0,1 3 304 15,-1-2 64-15,0 1 16 0,2 2-352 0,-2 1-64 16,-1-1-16-16,1 2 0 0,-1 0-1680 0,2-2-352 0,-1 2-64 0,1-2-16 16,-1 2-880-16,1-3-176 0,0 2-48 0,1-1 0 15,0 0-192-15,0 1 0 0,1-4 0 0,-1 1 0 16,1 0 0-16,-1-1 0 0,2 0 0 0,-2-1 0 15,1 3 0-15,-1-3 0 0,0 0 0 0,1 1 0 16,-1-1-240-16,1 2 64 0,-1-2 16 0,0 0 0 16,0 0-64-16,0 0-16 0,0 0 0 0,0 0 0 15,0 0-48-15,0 0-16 0,0 0 0 0,0 0 0 16,0 0-176-16,0 0-32 0,0 0-16 0,0 0 0 16,0 0-48-16,0 0 0 0,0 0 0 0,0 0 0 15,0 0 64-15,9-35 16 0,-10 32 0 0,-1-1 0 16,2 2-112-16,-1-1-32 15,1 2 0-15,-1 1 0 0,1 0 160 0,0 0 32 0,0 0 0 0,0 0 0 16,0 0 576-16,0 0 128 0,0 0 32 0,0 0 0 16,0 0 416-16,1 0 64 0,-1 0 32 0,0 1 0 0,0 2-192 0,0-1-32 15,0-2-16-15,0 4 0 0,0-4-256 0,-1 3-48 16,1-2-16-16,0 1 0 0,-1-1-96 0,1 2-16 16,-2-3 0-16,1 2 0 0,1-2 176 0,-1 0 16 15,1 2 16-15,-1 0 0 0,0-2 112 0,1 0 0 16,0 3 16-16,-2-3 0 0,2 1-176 0,0 1-32 15,0 2-16-15,0 0 0 0,0 1-48 0,0-2 0 16,0 4 0-16,2-1 0 0,-2 1-64 0,0 2 0 16,0-1-128-16,1 2 192 0,-1 0-192 0,0-4 0 15,-1 3 128-15,1-4-128 0,0 1 0 0,1-3 0 16,-1-1 0-16,1-1 0 0,-1-1 0 0,0 0 0 0,0 0 0 0,0 0 0 16,0 0 0-16,0 0 0 0,0 0 0 0,10-40-160 15,-10 40 16-15,0 0 0 0,1-30 0 0,-1 30 0 16,-1-22-16-16,-2 9 0 0,1 1 0 0,-2 2 0 15,4 10 160-15,-6-16 0 0,1 7 0 0,-1 2 0 16,0 1 0-16,-2 0 0 0,1-1 0 0,-2 4 176 16,1-2 48-16,-1 3 16 0,2 2 0 0,-2 0 0 15,0 4 16-15,2-1 0 0,-1 2 0 0,1 1 0 16,1 2 0-16,1-1 16 0,-1 2 0 0,-1 4 0 16,3-1-80-16,-1-2 0 0,0 2-16 0,1 1 0 15,0-1-176-15,0 2 0 0,1-2 144 0,-1 2-144 16,2-2 144-16,-1-1-144 0,2 0 192 0,1 1-192 0,1-3 208 15,2 1-64-15,-1-1-16 0,2-3 0 0,2 2 0 0,0-2-128 16,-6-6 192-16,17 13-64 0,-17-13-128 0,19 13 0 16,-19-13 0-16,0 0 128 0,30 15-128 0,-30-15 0 15,0 0 0-15,33 13 0 0,-33-13 0 0,0 0 0 16,40 11 0-16,-40-11 0 0,0 0 0 0,40 8 0 16,-40-8 0-16,0 0 0 15,0 0-528-15,42 3 16 0,-42-3 0 0,0 0 0 16,0 0-560-16,0 0-96 0,41 7-32 0,-41-7 0 15,0 0-1632-15,0 0-336 0,14 11-64 0,-12-10-10544 0</inkml:trace>
  <inkml:trace contextRef="#ctx0" brushRef="#br0" timeOffset="14516.99">20637 6388 11967 0,'-1'-2'1072'0,"1"0"-864"15,-2 0-208-15,2 2 0 0,0 0 2336 0,0 0 416 16,0 0 96-16,-1-4 16 0,2 4 784 0,-1-2 176 16,3 2 16-16,1 0 16 0,0 2-1936 0,-4-2-384 15,0 0-64-15,0 0-32 0,34 13-752 0,-34-13-160 16,0 0-16-16,41 9-16 0,-41-9-240 0,0 0-32 16,48 7-16-16,-48-7 0 0,0 0-208 0,51 0 0 15,-51 0 0-15,0 0 0 0,0 0 0 0,55 0 0 0,-55 0 0 0,0 0 0 31,0 0-560-31,0 0-48 0,0 0-16 0,34 10-11968 0,-34-8-2384 0</inkml:trace>
  <inkml:trace contextRef="#ctx0" brushRef="#br0" timeOffset="14766.01">20628 6530 3679 0,'-1'0'320'16,"1"3"-320"-16,2-3 0 0,0 0 0 16,1 0 2768-16,0 0 496 0,1 0 80 0,-4 0 32 0,0 0 1168 0,0 0 224 15,0 0 48-15,56-3 16 0,-56 3-2208 0,0 0-448 16,0 0-96-16,59-2-16 0,-59 2-1280 0,0 0-256 16,0 0-48-16,55 5-16 0,-55-5-208 0,0 0-32 15,40 7-16-15,-40-7 0 0,0 0-208 0,0 0 0 16,43 9 0-16,-43-9 0 0,0 0 0 15,0 0-208-15,0 0 32 0,0 0 16 16,51-5-976-16,-51 5-192 0</inkml:trace>
  <inkml:trace contextRef="#ctx0" brushRef="#br0" timeOffset="15366.68">21693 6008 20271 0,'-1'-3'1792'0,"1"0"-1424"0,0 3-368 0,-2 0 0 16,2 3 1904-16,0-3 304 0,-1 0 64 0,0 1 16 16,0 3 208-16,-1 1 64 0,2 5 0 0,-1-1 0 15,1 4-1312-15,1 2-256 0,-1-2-48 0,2 3-16 16,0 0-496-16,-1 0-112 0,1-4 0 0,0 1-16 16,1 6-304-16,0-1 0 0,1-2 128 0,1 3-128 15,0-3 0-15,0 0-304 0,0-4 64 0,-2 1-18320 16</inkml:trace>
  <inkml:trace contextRef="#ctx0" brushRef="#br0" timeOffset="15599.61">21505 6370 30399 0,'-1'3'1344'0,"-1"0"288"0,4-1-1312 0,-1-1-320 15,0-1 0-15,0 0 0 0,1 3 1680 0,-2-3 272 16,0 0 48-16,0 0 16 0,0 0-768 0,43 0-160 16,-43 0-16-16,0 0-16 0,52-6-640 0,-52 6-128 15,0 0-32-15,65-8 0 0,-65 8-256 0,49-6 0 16,-49 6 128-16,0 0-128 0,63-6 0 0,-63 6 0 16,0 0 0-16,45-3 0 15,-45 3-384-15,0 0-96 0,0 0-16 0,39 10-17872 0</inkml:trace>
  <inkml:trace contextRef="#ctx0" brushRef="#br0" timeOffset="16082.61">21664 6626 23039 0,'-7'2'1024'0,"3"-2"192"0,1 0-960 0,1-2-256 0,2 0 0 0,0 1 0 16,2 0 1968-16,-2 1 336 0,0 0 80 0,0 0 16 15,0 0-160-15,0 0-16 0,28-39-16 0,-28 39 0 16,0 0-1264-16,0 0-256 0,0 0-48 0,52-34-16 16,-52 34-288-16,0 0-48 0,0 0-16 0,49-13 0 15,-49 13-128-15,0 0-16 0,0 0-128 0,0 0 192 16,50 4-192-16,-50-4 0 0,17 10 0 0,-11-4 0 0,1 3-192 0,-4-2 32 16,1 4 0-16,-3-1 0 0,-1 0-192 0,-1 3-32 15,-2-1-16-15,0-2 0 16,-1 2-208-16,-2-2-32 0,0 3-16 0,-3-1 0 15,-2 0-816-15,-1 2-144 0,-1-2-48 0,-2 1 0 16,-1-1 720-16,-1 0 144 0,0-1 32 0,-2 1 0 0,3-6 1008 0,0-1 208 16,1-3 32-16,3-2 16 0,1 0 272 0,1-2 64 15,2-3 16-15,3-1 0 0,0 1-112 0,3 1-32 16,2 4 0-16,0 0 0 0,0 0 64 0,0 0 0 16,0 0 0-16,0 0 0 0,0 0-256 0,26-42-64 15,-26 42 0-15,0 0 0 0,0 0-64 0,0 0-32 0,54-6 0 16,-54 6 0-16,0 0-80 0,45 6-16 0,-45-6 0 15,32 10 0-15,-32-10-128 0,33 12-128 0,-33-12 192 0,39 16-192 16,-39-16 128-16,39 14-128 0,-39-14 0 0,35 16 0 16,-35-16 0-16,27 15 0 0,-17-9 0 0,-3 0 0 15,0 1 0-15,-1-2-176 0,-3 2 0 0,1-4 0 32,0-1-480-32,-2 0-112 0,1-4 0 0,-3 2-17920 0</inkml:trace>
  <inkml:trace contextRef="#ctx0" brushRef="#br0" timeOffset="17466.11">22464 7665 8287 0,'-1'0'736'0,"1"0"-592"0,0 0-144 0,0 0 0 16,1 0 1968-16,-1 0 352 0,0 3 80 0,2-3 16 15,-1 1 944-15,0 2 192 0,2-3 32 0,2 0 16 16,0 0-1104-16,-5 0-208 0,0 0-48 0,0 0-16 16,0 0-1104-16,49-14-224 0,-49 14-32 0,0 0-16 15,53-31-432-15,-53 31-96 0,46-32 0 0,-46 32-16 16,43-41-112-16,-43 41-32 0,45-51 0 0,-45 51 0 0,48-66-16 0,-48 66 0 16,47-72 0-16,-47 72 0 0,41-70-16 0,-41 70 0 15,36-68 0-15,-36 68 0 0,26-61-128 0,-26 61 192 16,19-61-192-16,-19 61 192 0,14-59 32 0,-14 59 16 15,6-59 0-15,-6 59 0 0,1-57-64 0,-2 30-16 16,-3-4 0-16,-2 2 0 0,0 1-160 0,-3-1 128 16,2 3-128-16,-3 2 128 0,0 1-128 0,-1-4 0 15,-1 1 0-15,-1 0 0 0,1 4 0 0,0 0 0 16,0 3 0-16,0-3 0 0,-2 0 0 0,0-1-144 16,0 1 144-16,0 1-160 0,0-1 160 0,0 0 0 15,-1-1-144-15,0 1 144 0,0 0 0 0,1-3 0 16,0-1-144-16,0-1 144 0,2 3 0 0,-2 0 0 0,3-1-128 15,0 3 128-15,1 2 0 0,2-1 0 0,-2 1-128 0,0-2 128 16,-1-3 0-16,1 3 0 0,2 2 0 0,-1 1 0 16,-1-2 0-16,-3 2 0 0,2-1 0 0,0 1 0 15,1 1 128-15,0-1-128 0,-1 3 176 0,2 0-176 16,0-2 128-16,1-1-128 0,3 2 0 0,3-2 0 16,2 19 192-16,0-41-64 0,0 41 0 0,5-38-128 15,-5 38 0-15,11-35 0 0,-11 35 0 0,0 0 0 16,29-53 0-16,-29 53 0 0,25-36 0 0,-25 36 0 15,34-41 176-15,-34 41-176 0,42-46 160 0,-42 46-160 16,44-44 208-16,-44 44-48 0,50-39-16 0,-50 39 0 16,55-41-144-16,-55 41 160 0,57-35-160 0,-57 35 160 15,58-34-160-15,-58 34 0 0,66-31 0 0,-66 31 128 16,65-29-128-16,-65 29 128 0,63-28-128 0,-63 28 128 0,61-30-128 0,-61 30 0 16,49-25 0-16,-49 25 0 0,0 0 0 0,59-28 0 15,-59 28 0-15,0 0 0 0,0 0 0 16,48-19 0-16,-48 19 0 0,0 0 0 0,0 0 0 0,0 0 0 15,0 0 0-15,0 0 0 0,0 0 0 0,0 0 0 16,0 0 0-16,0 0 0 0,0 0-160 0,46-3-64 16,-46 3-16-16,0 0 0 15,0 0-336-15,0 0-64 0,0 0 0 0,53-10-16 16,-53 10-16-16,0 0 0 0,0 0 0 0,0 0 0 16,0 0-864-16,0 0-160 0</inkml:trace>
  <inkml:trace contextRef="#ctx0" brushRef="#br0" timeOffset="18585.37">23094 7601 11967 0,'0'-2'1072'0,"-1"-1"-864"0,1 2-208 0,-2 1 0 16,2 0 2176-16,0 0 384 0,-1-2 64 0,-1-1 32 15,-2 2 304-15,0-2 64 0,-1 0 16 0,0 4 0 16,0 1-1104-16,0 2-208 0,0 1-64 0,1 2 0 15,-1 2-768-15,0 1-176 0,1 2-16 0,1 2-16 16,1 2-336-16,1 1-64 0,1 3-16 0,1-4 0 16,3 3-80-16,1-6-32 0,2 2 0 0,2-2 0 15,3-1-160-15,0-2 0 0,-12-10 0 0,31 12 0 16,-31-12 0-16,36 10 0 0,-36-10 0 0,0 0 0 16,53-2 0-16,-53 2 0 0,0 0 0 0,0 0 0 15,47-23-272-15,-47 23 64 0,0 0 16 0,0 0 0 0,0 0-48 0,13-44 0 16,-17 31 0-16,-1 4 0 0,-2-1 240 0,-2-3 0 15,-1 5 0-15,-2-2 0 0,1 2 192 0,-3 0 0 16,-1-1-16-16,2 2 0 0,-1 3-16 16,-1-2 0-16,0 1 0 0,0 1 0 0,1 2-160 0,-1 0 128 15,0 0-128-15,3 2 128 0,3-1-128 0,0 1 0 16,2-3-192-16,4-1 192 16,2-2-720-16,1 6-32 0,0 0 0 0,0 0-17168 0</inkml:trace>
  <inkml:trace contextRef="#ctx0" brushRef="#br0" timeOffset="19483.56">23926 5117 11055 0,'0'0'976'0,"0"0"-784"16,0 0-192-16,0 0 0 0,0 0 2176 0,0 0 384 16,0 0 64-16,0 0 32 0,0-19 960 0,-1 13 192 15,1 6 32-15,-1-7 16 0,1 7-1728 0,0 0-336 16,-3-5-80-16,2 5-16 0,-2 0-992 0,0 2-208 0,0 2-48 0,-2 0 0 16,2 1-128-16,-4-2-48 0,1 6 0 0,-2-2 0 15,-2 2-112-15,-3 1-32 0,0 0 0 0,-1 0 0 16,-2-2-128-16,-1 2 0 0,1-4 0 0,-2 1 0 15,0-1 0-15,-2-4 0 16,1 0 0-16,2-4 0 0,1 2 0 0,2-5-192 0,3 2 64 0,3-1 128 16,1-2-224-16,2-3 80 0,5 9 16 0,-1-18 0 15,1 18 128-15,0 0 0 0,0 0 0 0,24-36 0 16,-24 36 0-16,0 0 0 0,0 0 0 0,44-25 128 16,-44 25 64-16,0 0 0 0,0 0 16 0,56-3 0 15,-56 3-64-15,0 0-16 0,39 22 0 0,-39-22 0 16,26 22-128-16,-13-9 128 0,-1 2-128 0,2 1 128 0,-1 0-128 0,2 0 0 15,-15-16 0-15,32 28 0 0,-32-28 0 0,33 18 0 16,-33-18 0-16,0 0 0 0,45 17 0 0,-45-17 0 16,0 0 0-16,47 5 0 0,-47-5 0 0,0 0 0 15,0 0 0-15,53-11 0 0,-53 11 0 0,0 0-144 16,0 0 144-16,0 0-208 0,45-23-64 0,-45 23-16 16,0 0 0-16,0 0 0 0,0 0 160 0,15-41 128 15,-15 41-192-15,-3-25 192 0,1 13 0 0,-2-2 0 16,-1-2 0-16,-1 1 0 0,1 2 160 0,0-3-160 15,-1-3 160-15,-3-3-160 0,-1 0 0 0,-1-1 128 16,-2 5-128-16,-1-1 0 0,-1 3 0 0,2 4 0 16,-3 2 0-16,1 1 0 0,0 6 0 0,-1 0 0 0,0 6 0 15,0-1 0-15,2 5 128 0,2 2-128 16,-1 1 0-16,3 0 0 0,2 2 0 0,0 2 0 0,3 3 0 0,2-1 0 16,1-2-208-16,1 1 64 0,4 2 16 0,2 2-12560 15,2-1-2512-15</inkml:trace>
  <inkml:trace contextRef="#ctx0" brushRef="#br0" timeOffset="20432.21">23679 6644 9215 0,'0'-2'816'0,"0"2"-656"0,0 0-160 0,0 0 0 16,0 0 1792-16,0 0 320 0,0 0 64 0,0 0 0 16,0 0 1328-16,0 0 256 0,3-33 48 0,-3 33 16 15,0 0-1200-15,0 0-256 0,0 0-32 0,0 0-16 16,0 0-1312-16,0 0-272 0,2 7-48 0,-1 1-16 16,1 3-272-16,1 2-48 0,-2 2-16 0,2 1 0 15,-1 0-144-15,2 2-16 0,-1-2-16 0,1 0 0 16,1-1-160-16,0-1 0 0,1 2 0 0,0-4 0 15,1-2 0-15,-7-10 0 0,0 0 0 0,0 0 0 16,0 0-384-16,0 0 32 0,54-16 16 0,-54 16 0 16,0 0 112-16,35-54 32 0,-35 54 0 0,23-53 0 0,-23 53 192 15,19-51 0-15,-19 51 0 0,13-55 160 0,-13 55 64 0,6-50 16 16,-4 23 0-16,-2 3 0 0,0-1 16 0,0 3 0 16,-2 0 0-16,2 0 0 0,-1 1-256 0,0 1 176 15,0-1-176-15,0 1 160 0,1 20-160 0,-3-35 0 16,3 35 0-16,-1-31 128 0,1 31-128 0,0-28 0 15,0 28 144-15,2-26-144 0,-2 26 192 0,0 0-48 16,6-38 0-16,-6 38 0 0,0 0 112 0,0 0 0 16,0 0 16-16,15-39 0 0,-15 39-16 0,0 0 0 15,0 0 0-15,0 0 0 0,0 0-128 0,0 0-128 16,50-2 192-16,-50 2-192 0,0 0 128 0,42 16-128 0,-42-16 0 0,33 15 0 16,-33-15 0-16,39 16 0 0,-39-16 0 0,42 16 0 15,-42-16 0-15,43 14 0 0,-43-14 0 0,47 8 0 16,-47-8 0-16,47 0 0 0,-47 0 0 0,0 0 0 15,59-4 0-15,-59 4 0 0,0 0 0 0,50-12 0 16,-50 12 0-16,0 0 0 0,0 0 0 0,49-12 0 16,-49 12 0-16,0 0 0 0,0 0 0 0,0 0 0 15,0 0 0-15,46-21 0 0,-46 21 0 0,0 0 0 16,0 0 0-16,0 0 0 0,0 0 0 0,0 0 0 16,0 0 0-16,53-11 0 0,-53 11-128 0,0 0 128 15,0 0 0-15,0 0 0 0,22 16 0 0,-20-10 0 16,0 0 0-16,-2 1 0 0,0 2 0 0,0 1 0 15,-1-1 0-15,0 1 0 0,-2-1 0 0,2 1 0 16,-2 3 0-16,1-5 0 0,-1 3 0 0,0 1 0 0,-1-2-208 0,0 2-48 16,1-2-16-16,-1 2 0 15,-1 0-768-15,0 1-160 0</inkml:trace>
  <inkml:trace contextRef="#ctx0" brushRef="#br0" timeOffset="21016.1">24220 6571 23039 0,'-1'0'1024'0,"1"0"192"0,0 0-960 0,0 0-256 0,0 0 0 0,0 0 0 15,0 0 2192-15,0 0 400 0,0 0 80 0,0 0 16 16,0 0-512-16,0 0-80 0,0 0-32 0,0 0 0 16,0 0-1312-16,0 0-272 0,0 0-48 0,20 16-16 15,-18-8-160-15,2 0-16 0,-1-2-16 0,0 3 0 16,0-4-224-16,-3-5 0 0,6 12 128 0,-5-7-128 16,0-1 0-16,-1-4-160 0,0 0 32 0,3 6 0 15,-3-6-192-15,0 3-48 0,0-3 0 0,0 0 0 16,0 0-464-16,0 0-80 0,0 0-32 0,0 0 0 15,0 0 80-15,-5-15 16 0,5 15 0 0,-4-10 0 16,0 6 640-16,1-1 208 0,-2-1 0 0,0-1-160 0,0 1 816 16,0-4 176-16,-1 1 16 0,-2 0 16 15,1 2-80-15,0-2-16 0,-2 2 0 0,0 1 0 0,1-1-384 16,-1 4-96-16,-1-2-16 0,-1 4 0 0,2 1-80 16,-1 0 0-16,2 0-16 0,-1 3 0 0,0 3 64 0,1-2 16 15,0 2 0-15,2 3 0 0,1 1-48 0,0 0 0 16,2 0 0-16,-1 0 0 0,1 1-80 0,2 1 0 15,-1-1-128-15,2 2 192 0,0-1 0 0,0 3 0 16,1-4 0-16,0 1 0 0,2 3 0 0,0-3 0 16,1-2 0-16,1 0 0 0,1-1-16 0,2 1-16 15,-8-10 0-15,19 16 0 0,-19-16-160 0,0 0 160 16,44 16-160-16,-44-16 160 0,34 12-160 0,-34-12 0 0,39 9 0 16,-39-9 128-16,35 7-128 0,-35-7 0 0,0 0 0 0,47 9 0 15,-47-9 0-15,0 0-192 0,0 0 32 0,54 0 16 31,-54 0-640-31,0 0-128 0,0 0-32 0,0 0-11984 0,53-18-2416 0</inkml:trace>
  <inkml:trace contextRef="#ctx0" brushRef="#br0" timeOffset="21851.06">24954 6733 9215 0,'-4'0'816'0,"1"0"-656"0,2 3-160 0,0-3 0 15,0 0 1200-15,-1 1 208 0,0 1 32 0,-2 1 16 16,1 0 1904-16,-2 4 384 0,1-1 80 0,1-2 16 15,3 2-1088-15,2-3-224 0,1 2-32 0,-3-5-16 16,0 0-1136-16,0 0-240 0,0 0-32 0,46 4-16 16,-46-4-560-16,0 0-112 0,55-16-32 0,-55 16 0 15,48-22-128-15,-48 22-32 0,49-29 0 0,-49 29 0 0,44-33-64 16,-44 33 0-16,32-36-128 0,-32 36 192 0,0 0-192 0,26-49 0 16,-26 49 128-16,0 0-128 0,5-42 0 0,-5 42 0 15,-5-29 0-15,1 16 0 0,-2 1 0 0,0 0 0 16,-3 2 0-16,-1 0 0 0,1 4 0 0,-2-1 0 15,-1-2 0-15,-3 5 0 0,-1-1 0 0,1 4 0 16,-2-1 0-16,1 4 0 0,-2-1 0 0,2 4 0 16,2 3 128-16,-1 0-128 0,2 2 0 0,0 3 176 15,0 3-176-15,1 2 160 0,2 2 0 0,1 2 0 16,3 1 0-16,1 1 0 0,3 1-160 0,1-2 192 16,2 1-192-16,1-1 192 0,2 2-192 0,2-3 128 0,2-2-128 15,1 1 128-15,1-2-128 0,0-6 128 0,4 2-128 0,2-1 128 16,4 1-128-16,2-5 0 0,4 2 0 0,-26-12 128 15,56 14-128-15,-56-14 192 0,56 6-192 0,-56-6 192 16,50 0-192-16,-50 0 160 0,0 0-160 0,62-13 160 16,-62 13-160-16,0 0 0 0,47-19 0 0,-47 19 0 15,0 0 0-15,0 0-304 0,37-39 48 0,-37 39 16 32,0 0-400-32,0 0-64 0,20-43-32 0,-20 43 0 0,0 0-592 0,0 0-112 15,1-42-32-15,-1 42-15968 0</inkml:trace>
  <inkml:trace contextRef="#ctx0" brushRef="#br0" timeOffset="22132.79">25180 6057 21183 0,'0'0'944'0,"-4"-4"192"0,4 4-912 0,0 0-224 16,0 0 0-16,0 0 0 0,0 0 2576 0,0 0 480 16,0 0 80-16,0 0 32 0,0 0-512 0,0 0-96 15,0 0-32-15,0 0 0 0,56-9-1568 0,-56 9-320 16,0 0-64-16,0 0-16 0,54 0-272 0,-54 0-48 16,0 0-16-16,0 0 0 0,58 0-224 0,-58 0 128 15,0 0-128-15,61-1 0 0,-61 1 0 0,0 0-128 16,47 0-16-16,-47 0 0 15,0 0-608-15,0 0-112 0,46 6-32 0,-46-6-17840 0</inkml:trace>
  <inkml:trace contextRef="#ctx0" brushRef="#br0" timeOffset="22837.99">25642 5923 24879 0,'0'0'1088'0,"0"0"256"0,0 0-1088 0,0 0-256 0,0 0 0 0,0 0 0 15,0 0 2656-15,10 12 480 0,-9-5 80 0,2-1 32 16,-1 1-1392-16,1 3-256 0,-1 1-64 0,1-1-16 0,1-2-912 0,-1 0-176 16,1 2-48-16,0-1 0 15,-4-9-240-15,12 16-144 0,-12-16 160 0,14 13-160 0,-14-13 0 0,0 0 0 16,0 0 0-16,32 13 0 0,-32-13-176 0,0 0-16 15,0 0-16-15,0 0 0 16,0 0-176-16,42-36-48 0,-42 36 0 0,0 0 0 0,13-41 112 0,-13 41 0 16,5-34 16-16,-5 34 0 0,3-38 96 0,-3 38 16 15,0-38 0-15,0 38 0 0,-3-42 192 0,3 42 0 16,-5-43 0-16,5 43 160 0,-7-45-160 0,2 26 0 16,1-3 144-16,1 4-144 0,-2 1 0 0,5 17 144 15,-9-35-144-15,4 20 0 0,0 2 320 0,5 13-64 16,-7-23 0-16,7 23 0 0,-4-18 32 0,4 18 0 0,-2-23 0 0,2 23 0 15,0 0 16-15,5-28 0 0,-5 28 0 0,0 0 0 16,0 0-48-16,0 0-16 0,27-37 0 16,-27 37 0-16,0 0-16 0,0 0 0 0,0 0 0 0,45-14 0 15,-45 14-48-15,0 0-16 0,0 0 0 0,49-2 0 16,-49 2-160-16,0 0 0 0,44 6 144 0,-44-6-144 16,0 0 0-16,44 3 0 0,-44-3 0 0,0 0 0 15,0 0 0-15,50 1 0 0,-50-1 0 0,0 0 0 16,0 0 0-16,0 0 0 0,51-4 0 0,-51 4 0 15,0 0 0-15,0 0 0 0,0 0 0 0,46-10 0 16,-46 10 0-16,0 0 0 0,0 0 0 0,0 0 0 16,0 0-144-16,0 0 144 0,50-12-160 0,-50 12 160 15,0 0 0-15,0 0-144 0,0 0 144 0,0 0 0 16,0 0 0-16,51-9 0 0,-51 9 0 0,0 0 0 0,0 0 0 0,0 0 0 16,0 0 0-16,0 0 0 0,0 0 0 15,41 9 0-15,-41-9 0 0,0 0 0 0,0 0 0 0,10 18 0 16,-10-18 0-16,0 0 0 0,7 18 0 0,-7-18 0 15,4 15 0-15,-4-15 0 0,4 13 0 0,-4-13 0 16,3 15 0-16,-1-5 128 0,-2-10-128 0,0 15 0 16,0-9-128-16,-2-1 128 15,1 3-448-15,-1-1 0 0,-1 1 0 0,1-3 0 16,-2 1-544-16,0-1-112 0,2 2-32 0,-1-4-17008 0</inkml:trace>
  <inkml:trace contextRef="#ctx0" brushRef="#br0" timeOffset="23315.46">26094 5803 23039 0,'-4'0'1024'0,"2"0"192"0,0 0-960 0,1 0-256 0,1 0 0 0,0 0 0 16,0 3 2368-16,0-3 448 0,0 0 64 0,0 0 32 15,0 0-656-15,0 0-128 0,0 0-16 0,0 0-16 16,0 0-1392-16,0 0-288 0,0 0-48 0,0 0-16 16,19 16-144-16,-18-13-16 0,-1-3-16 0,0 0 0 15,7 14-176-15,-6-9 0 0,1 1 0 0,-1-2 128 16,-1-4-128-16,0 0 0 0,4 10-160 0,-4-10 160 16,0 0-352-16,0 0 32 0,0 0 0 0,0 0 0 0,0 0-16 0,0 0 0 15,0 0 0-15,-5-8 0 16,5 8-368-16,-4-8-64 0,2 2 0 0,-1-1-16 15,-1 1 64-15,1 0 16 0,-2-1 0 0,0 0 0 0,0-1 704 0,-1 2 320 16,-2 2-32-16,1-2 0 0,-1 2 272 0,0 0 48 16,0 2 16-16,0 2 0 0,0 0-80 0,1 2-16 15,-2 2 0-15,2 0 0 0,-1 4-112 0,0-2-32 16,1 4 0-16,0 3 0 0,1-3-112 0,2 2-16 16,0 0-16-16,2 1 0 0,1 0 16 0,1 1 0 15,2 1 0-15,2-2 0 0,1 2 32 0,1-2 16 16,0-4 0-16,3 4 0 0,1-1-80 0,3 1-16 15,-13-13 0-15,34 22 0 0,-34-22-208 0,39 17 144 16,-39-17-144-16,42 12 128 0,-42-12-128 0,41 5 0 0,-41-5 0 0,0 0 0 16,56 0-304-16,-56 0-32 0,0 0-16 0,46-8 0 31,-46 8-432-31,0 0-96 0,0 0-16 0,54-14-17840 0</inkml:trace>
  <inkml:trace contextRef="#ctx0" brushRef="#br0" timeOffset="24035.44">26690 6733 1839 0,'0'0'160'0,"0"0"-160"16,0 0 0-16,0 0 0 0,0 0 1552 0,0 0 288 15,0 0 48-15,0 0 16 0,0 0 1776 0,-8-22 352 16,5 18 80-16,-1 2 16 0,-1-2-512 0,-1 4-96 16,0-3-32-16,-2 2 0 0,1 2-1696 0,-3 2-320 15,1-3-80-15,-2 4-16 0,-1-1-768 0,-1 2-160 0,0 1-16 0,-1 1-16 16,1 3-160-16,-1-3-16 0,2 4-16 0,-3 0 0 16,1 4-224-16,1 1 144 0,-1 3-144 0,4-3 128 15,3 2-128-15,2-5 0 0,3-1 0 0,2-2 0 16,4-4 0-16,-4-6-176 0,0 0 176 0,0 0-192 15,43 0-128-15,-43 0-16 0,0 0-16 0,60-34 0 16,-60 34 32-16,57-45 0 0,-57 45 0 0,59-51 0 16,-59 51-64-16,53-53-16 0,-53 53 0 0,41-56 0 15,-41 56 64-15,30-50 16 0,-30 50 0 0,17-46 0 16,-17 46 320-16,15-59 0 0,-15 59 192 0,8-71-64 16,-8 71 224-16,7-68 32 0,-6 34 16 0,-2 0 0 15,1 34-208-15,-3-59-32 0,3 59-16 0,-4-53 0 0,4 53-16 0,-6-45 0 16,6 45 0-16,-10-32 0 0,10 32-128 0,0 0 192 15,-8-31-192-15,8 31 192 0,0 0-32 0,0 0 0 16,0 0 0-16,0 0 0 0,0 0 128 0,-5 0 32 16,5 10 0-16,1 1 0 0,-1 3-48 0,0-1 0 15,1 5 0-15,-1-1 0 0,1 8-48 0,1 6-16 16,-1 1 0-16,0 5 0 0,0 1-80 0,-1 0-128 16,2 3 176-16,-1-2-176 0,-1 4 0 0,0-5 0 15,0 1 0-15,0-2 0 0,1-4 0 0,-1-2 0 16,0-3 0-16,1-2 0 0,1-2 0 0,0-7 0 15,1-2 0-15,-1-3 0 16,2 1-384-16,-1-6-96 0,1 2-16 0,0-3 0 16,-4-6-464-16,0 0-80 0,0 0-32 0,0 0-17088 0</inkml:trace>
  <inkml:trace contextRef="#ctx0" brushRef="#br0" timeOffset="24531.95">27273 6528 19343 0,'0'0'848'0,"0"0"192"0,0 0-832 0,0 0-208 0,0 0 0 0,0 0 0 0,0 0 2048 0,0 2 352 15,0 1 80-15,-1 0 16 0,1 1 320 0,-1 5 80 16,-2-3 16-16,0 4 0 0,-1 2-1696 0,0 1-352 15,-1 0-64-15,2 2-16 0,-2-1-320 0,2-2-64 16,1 0-16-16,1-2 0 0,-1-1-176 0,4-2-32 16,0 0-16-16,0-1 0 0,-2-6-160 0,0 0 0 15,0 0 0-15,0 0 0 0,0 0-144 0,0 0-16 16,0 0 0-16,0 0 0 0,0 0-160 0,0 0-48 16,38-41 0-16,-38 41 0 0,0 0-16 0,2-36-16 15,-2 36 0-15,-6-28 0 0,6 28 64 0,-10-24 16 16,10 24 0-16,-14-20 0 0,6 13 320 0,-2 1 0 15,0 3-144-15,1 1 144 0,-1 2 0 0,-1 2 224 0,-1 4-32 16,0 2-16-16,0 1 224 0,1 0 48 0,0 4 16 16,0 2 0-16,1-2-32 0,0 3-16 0,0 3 0 0,2-1 0 15,0 1 0-15,2-2 0 0,0 2 0 0,2-4 0 16,3 1 16-16,1-3 0 0,1 2 0 0,4-2 0 16,1-4-176-16,3 1-48 0,2-1 0 0,-11-9 0 15,30 11-208-15,-30-11 0 0,42 9 128 0,-42-9-128 16,52 0 0-16,-52 0 0 0,55-3 0 0,-55 3 0 31,52-6-496-31,-52 6-32 0,51-5-16 0,-51 5 0 0,48-2-400 16,-48 2-80-16,41-6 0 0,-41 6-17760 0</inkml:trace>
  <inkml:trace contextRef="#ctx0" brushRef="#br0" timeOffset="47081.99">3420 9294 15663 0,'-3'3'1392'0,"-1"-3"-1120"0,1 2-272 0,2-2 0 16,0-2 1808-16,-2 2 304 0,-1 2 64 0,-5-2 16 16,0 4 816-16,1-4 144 0,0 0 48 0,4 0 0 15,2 0-1344-15,1-3-256 0,1 2-48 0,1 1-16 16,3-2-960-16,1-1-192 0,-5 3-32 0,0 0-16 15,0 0 48-15,0 0 0 0,50-10 0 0,-50 10 0 16,0 0-64-16,44 3-16 0,-44-3 0 0,0 0 0 16,49 12-160-16,-49-12-16 0,35 10-128 0,-19-3 192 15,0 2-192-15,-3 0 0 0,0-4 0 0,-2 3 0 0,-1-2 0 0,-2 3 0 16,1-1 0-16,-3 0 0 0,0-2 0 0,-3 1 0 16,1 2 0-16,-3-2 0 0,1 3 0 0,-3-3 0 15,1 4 0-15,-4-1 0 0,1 2 0 0,-5 1 0 16,1-1 0-16,-3 4 0 0,-2-2 0 0,-3 2 0 15,-3-1 0-15,1-2 0 0,-1 2 0 0,-1-1 0 16,-2 1 0-16,1-3 0 0,0-2 0 0,1 0 0 16,1-2 0-16,4 0 0 0,1-2 0 0,2 0 0 15,1-2-128-15,1 1 128 0,3-2 0 0,3 1 0 16,1 0 0-16,1-2 0 0,2 2 0 0,1 1 0 16,1-1 0-16,1 2 0 0,2-2 0 0,0 2 192 15,2 2-48-15,0-1-16 0,2-2 0 0,0 1-128 16,1 0 192-16,2-1-64 0,-13-5-128 0,0 0 0 15,43 11 0-15,-43-11 128 0,0 0-128 0,47 5 0 0,-47-5 0 16,0 0 0-16,48 0 0 0,-48 0 0 0,0 0 0 0,0 0 0 16,60-6 0-16,-60 6 0 0,0 0 0 0,0 0 0 15,47 0 0-15,-47 0 0 0,0 0 0 0,0 0 0 16,0 0-256-16,0 0-16 0,50-3-16 0,-50 3-13008 16,0 0-2592-16</inkml:trace>
  <inkml:trace contextRef="#ctx0" brushRef="#br0" timeOffset="47396.48">3946 9486 14735 0,'-6'-6'640'0,"1"2"160"0,2-1-640 0,1 4-160 16,1-2 0-16,1 1 0 0,0 1 2672 0,0-2 496 15,0-1 96-15,1-2 32 0,-1 6 48 0,0 0 16 16,0 0 0-16,0 0 0 0,0 0-2016 0,46-47-384 16,-46 47-96-16,0 0-16 0,0 0-400 0,56-16-96 15,-56 16-16-15,0 0 0 0,45 0-144 0,-45 0-48 16,25 6 0-16,-14 0 0 0,0 1-144 0,-2-1 0 15,-1 4 0-15,-2-4 0 0,1 4 0 0,-2-4 0 16,1 0-192-16,-3-3-12672 0,1 2-2512 0</inkml:trace>
  <inkml:trace contextRef="#ctx0" brushRef="#br0" timeOffset="47614.09">3915 9638 11967 0,'1'0'1072'0,"0"-3"-864"0,1 3-208 0,-1-1 0 16,1 1 3200-16,1 0 576 0,2 0 128 0,1 0 32 16,-6 0 16-16,0 0 0 0,0 0 0 0,52-6 0 15,-52 6-2528-15,0 0-496 0,44-3-96 0,-44 3-32 16,0 0-416-16,47-3-64 0,-47 3-32 0,0 0 0 16,0 0-288-16,57-6 0 0,-57 6 0 0,0 0 0 15,0 0 0-15,48 0 0 0,-48 0 0 0,0 0-13120 16,35 6-2608-16</inkml:trace>
  <inkml:trace contextRef="#ctx0" brushRef="#br0" timeOffset="48471.67">4426 9565 17503 0,'-3'0'1552'0,"1"0"-1232"0,0 0-320 0,1 0 0 0,0 0 1584 0,1 1 256 15,-1 2 48-15,-1-1 16 0,1 2 1296 0,-1 2 256 16,-1 3 48-16,2 1 16 0,-1 3-1920 0,0 2-384 16,2-1-80-16,0 2-16 0,0 1-656 0,2-1-128 15,0 1-16-15,-1 1-16 0,3-5-112 0,-2 2-32 16,3-1 0-16,0-2 0 0,0-3-160 0,2-2 0 16,0-1 0-16,0-2 128 0,1-1-128 0,-8-3 0 15,0 0 0-15,0 0 0 0,0 0 0 0,43-39 0 16,-43 39-144-16,0 0 144 0,20-51 0 0,-20 51 0 15,8-47-128-15,-8 47 128 0,7-69 0 0,-7 35 0 16,-2-1 0-16,0 0 0 0,-2 3 0 0,-1 0 0 0,-1 1 0 16,-1 0 0-16,2 3 192 0,-1 2-48 0,-1 0-16 0,2 5 0 15,0 1-128-15,2 4 128 0,-1-3-128 0,0 7 128 16,2 2-128-16,1 4 0 0,-1-4 0 0,1 4 0 16,2 2 192-16,-1 2-32 0,3-2-16 0,-1 4 0 15,2-2-16-15,1 2 0 0,2 2 0 0,1-2 0 16,2 4-128-16,-10-4 0 0,0 0 0 0,36 7 128 15,-36-7-128-15,32 5 0 0,-32-5 0 0,41 0 128 16,-41 0-128-16,43-2 0 0,-43 2 0 0,51-8 0 16,-51 8 0-16,53-11 0 0,-53 11 0 0,0 0 0 15,69-20 0-15,-69 20 0 0,0 0 0 0,57-21 0 16,-57 21 0-16,0 0 0 0,0 0 0 0,54-20 0 16,-54 20 0-16,0 0 0 0,0 0 0 0,0 0 0 0,50-12 0 15,-50 12 0-15,0 0 0 0,0 0 0 0,0 0 0 0,0 0 0 16,0 0 0-16,37 6 0 0,-33 0 0 0,-1 1 0 15,0-1 0-15,-1 4 0 0,1 2 0 0,-1 0 0 16,-1 5 0-16,-1-1 0 0,2 2 0 0,-4-2 0 16,2 3 0-16,-1-3 0 0,-1 0 0 0,0-1 0 15,1-4 0-15,0 0 0 0,0-4 0 0,-1 0 0 16,1-1 0-16,-1-2 0 0,1-2 0 0,-1 0 0 16,0 0-224-16,-2-2 80 15,2-2-880-15,-1 2-192 0</inkml:trace>
  <inkml:trace contextRef="#ctx0" brushRef="#br0" timeOffset="48963.64">4920 9543 11967 0,'0'1'528'0,"0"-1"112"0,0 0-512 0,0 0-128 0,0 0 0 0,0 0 0 16,0 0 2912-16,0 2 544 0,-1-2 128 0,0 3 0 16,0 1 16-16,-1 2 0 0,2 0 0 0,-1 0 0 15,0 4-2144-15,0-1-432 0,1 1-96 0,0-1-16 16,0 1-528-16,1 0-96 0,1-1-32 0,1 0 0 16,-1-5-256-16,2 1 128 0,1-1-128 0,0-1 0 15,-1-3 0-15,0-3 0 0,-4 3 0 0,0 0 0 16,0 0 0-16,0 0 0 0,0 0 0 0,19-47-144 0,-20 37-128 0,-2-3-32 15,0 0 0-15,-2 1 0 16,-2 0-144-16,0-1-48 0,-2 3 0 0,-2 0 0 0,-1 0 496 0,-2 2-144 16,2 2 144-16,-3-1 0 0,-1 4 192 15,-1 0 112-15,-1 3 16 0,2 3 16 0,2-2 112 0,-1 5 0 16,1 3 16-16,3-1 0 0,0 2-80 0,1 3-32 16,2-3 0-16,1 2 0 0,1 2-96 0,1-2-32 15,2 7 0-15,2-3 0 0,1 2-32 0,0-2-16 16,4 3 0-16,0 1 0 0,1-2-16 0,1 1 0 15,1 0 0-15,2 0 0 0,1-3 96 0,1 0 32 16,0-1 0-16,3-1 0 0,-1-6-96 0,2 2-32 16,0-4 0-16,1-2 0 0,-16-4-160 0,40 6 0 0,-40-6 0 15,47 0 0-15,-47 0 0 0,45-3 0 0,-45 3 0 0,0 0 0 16,61-17-224-16,-61 17-32 0,0 0 0 0,51-24 0 31,-51 24-1024-31,0 0-192 0</inkml:trace>
  <inkml:trace contextRef="#ctx0" brushRef="#br0" timeOffset="50213.18">3271 10675 22111 0,'-2'3'1968'0,"2"-3"-1584"0,0 0-384 0,-1 0 0 16,1 0 2128-16,-1 0 352 0,-2 0 64 0,0 2 16 16,-2 0-304-16,-4 0-48 0,1 0-16 0,-2 2 0 15,-3 0-1312-15,1 0-272 0,-3 1-48 0,-1 1-16 16,-1 4-272-16,-3 0-48 0,-1 2-16 0,-3 6 0 15,2 2-32-15,1 0-16 0,0 4 0 0,3-1 0 0,0 2-160 0,3 1 0 16,3 2 0-16,1-1 0 0,3-1 0 0,4-1 0 16,1 1 0-16,2-1 0 0,3-3 0 15,2-3 0-15,2-3 0 0,3-3 0 0,-1-3 0 0,5-1 0 16,4-3 0-16,-17-6 0 0,0 0 0 0,66-20 0 16,-66 20-144-16,47-41 144 0,-47 41 0 0,47-61 0 15,-47 61 0-15,47-75 0 0,-47 75 0 0,40-84 0 16,-23 42 0-16,-17 42 0 0,23-73 0 0,-23 73 0 15,14-68 0-15,-12 36 0 0,-3 2 0 0,-2 0 0 16,1 1 0-16,-2 1 0 0,-1-1 0 0,-1 3 0 16,1 4 0-16,-2 1 0 0,1 1 0 0,-2 4 128 15,2 4-128-15,0 1 0 0,0 3 128 0,2 4-128 16,0 2 0-16,2 0 144 0,0 0-144 0,2 2 128 0,0 2-128 0,0 0 128 16,0 0 128-16,2 2 0 0,-1 6 16 0,0 2 0 15,2 7-16-15,-1 1-16 0,1 4 0 0,-2 7 0 16,1 2-96-16,1 2-16 0,-2 5 0 0,1 5 0 15,1-3-128-15,-1 2 0 0,1 1 0 0,1-2 128 16,-2-1-128-16,-1-1 0 0,-1-2 0 0,2-3 0 16,-2-1 0-16,0-7 0 0,2-6 0 0,2-5 0 15,2-3 0-15,0-4 0 0,2-6 0 0,-1-2 0 16,0 0-400-16,1-6 32 0,-8 4 16 0,0 0-12832 16,0 0-2576-16</inkml:trace>
  <inkml:trace contextRef="#ctx0" brushRef="#br0" timeOffset="50713.75">3592 10602 5519 0,'-2'3'240'0,"-1"-3"64"0,1 0-304 0,-1 1 0 15,2 2 0-15,0-3 0 0,-2 2 2880 0,1-1 528 16,-3 4 112-16,-1-1 0 0,0 2 704 0,1-3 144 16,2 0 32-16,1-1 0 0,3 0-2096 0,1 1-432 15,2-3-80-15,1 0 0 0,1 1-1120 0,3-1-224 16,0 0-32-16,0 2-16 0,1-2 0 0,0 0 0 16,0 3 0-16,0-3 0 0,0 0-176 0,-1 0-32 15,0 1-16-15,-1-1 0 0,1 2-176 0,-1-2 160 16,0 3-160-16,-2-2 160 0,-1 3-160 0,-2-2 0 0,1 1 0 0,-1 0 0 15,-2 4 0-15,-1-4 0 0,-1 6 0 0,-1-3 0 16,0 4 0-16,-3 0 0 0,0 2 0 0,-2 1 0 16,-1-1 0-16,0 2 0 0,-2 1 0 0,0-2 0 15,-3 2 0-15,2-1 0 0,-1-2 0 0,-1 0 0 16,2 1 0-16,-1-1 0 0,0 0 0 0,1-2 0 16,-1 3 0-16,4-6 0 0,2 2 0 0,2-3 0 15,0 0 0-15,3 0 0 0,0-2 0 0,2 0 0 16,1-2 0-16,2 2 0 0,2-2 0 0,0 0 128 15,-1 0-128-15,2 1 160 0,1-3-160 0,3 1 160 16,-11-1-160-16,0 0 0 0,0 0 0 0,50 0 128 0,-50 0-128 16,0 0 0-16,44-1 0 0,-44 1 0 0,0 0 0 0,0 0 0 15,62-13 0-15,-62 13 0 0,0 0 0 0,0 0 0 16,55-18 0-16,-55 18 0 16,0 0-512-16,0 0-16 0,0 0-16 0,0 0-18784 15</inkml:trace>
  <inkml:trace contextRef="#ctx0" brushRef="#br0" timeOffset="51045.12">4124 10722 10127 0,'-6'-3'448'0,"2"-1"96"0,2 1-544 0,-1 3 0 0,2 0 0 0,1 0 0 16,0-2 3264-16,0 2 560 0,0-1 96 0,0 1 32 16,1 0-160-16,2 0-16 0,0 1-16 0,3-1 0 15,3 2-2128-15,0-2-416 0,1 0-96 0,0 0-16 16,2 2-592-16,0-1-112 0,-12-1-16 0,0 0-16 15,39 0-368-15,-26 1 144 0,-13-1-144 0,0 0 0 16,40 3 0-16,-29-3 0 0,0 1 0 0,-2 1 0 16,-2 1-192-16,-2-2-112 0,0 2-16 0,-1-1-18608 15</inkml:trace>
  <inkml:trace contextRef="#ctx0" brushRef="#br0" timeOffset="51248.19">4108 10827 14735 0,'-5'3'640'0,"2"-1"160"0,2-2-640 0,0 0-160 16,1 0 0-16,0 2 0 0,1 0 3264 0,2 1 608 15,0 0 128-15,5 1 32 0,-1 5-816 0,1-3-144 16,0 0-48-16,0 0 0 0,2-2-2080 0,-2 2-432 16,3-2-64-16,2-4-32 0,-1 2-416 0,-12-2 0 15,0 0 128-15,47-2-128 0,-47 2 0 0,0 0 0 0,47-10 0 0,-47 10-18560 16</inkml:trace>
  <inkml:trace contextRef="#ctx0" brushRef="#br0" timeOffset="52699.16">4868 10539 6447 0,'0'-6'576'0,"0"0"-576"0,0 2 0 0,-1 1 0 0,1 3 1568 0,0-3 208 16,0 2 32-16,-1-2 16 0,1-3 1600 0,-1 0 320 15,-2 2 64-15,2-1 16 0,-2 4-752 0,2 1-128 16,-1 4-48-16,-1 2 0 0,1 3-1472 0,-1 1-288 15,1 2-64-15,1 0-16 0,-1 4-640 0,1 4-128 16,2-1-32-16,-1 0 0 0,3 3-64 0,-1-4-32 16,1 2 0-16,0-2 0 0,0 5-160 0,1-5 0 15,-1-2 0-15,1 2 0 0,-1-1 0 0,0-1-144 16,1 0 144-16,0-2-12624 16,-1-2-2416-16</inkml:trace>
  <inkml:trace contextRef="#ctx0" brushRef="#br0" timeOffset="52959.59">4632 10918 23039 0,'-1'6'1024'0,"0"-5"192"0,2 2-960 0,-1-1-256 0,1-1 0 0,0 2 0 16,2-3 2304-16,2 2 432 0,1 2 80 0,4 2 0 15,2-2-512-15,2-2-128 0,-14-2 0 0,0 0-16 16,51-2-1472-16,-51 2-304 0,0 0-48 0,61-12-16 16,-61 12-192-16,0 0-128 0,62-14 128 0,-62 14-128 15,0 0 0-15,62-9 0 0,-62 9 0 0,35 4 128 16,-22 1-128-16,-3-1 0 0,0 2 0 0,-4 0 0 16,-1-2-640-16,-1-1-64 0</inkml:trace>
  <inkml:trace contextRef="#ctx0" brushRef="#br0" timeOffset="53478.74">4691 11190 6447 0,'-2'0'576'0,"1"0"-576"15,1 0 0-15,0-3 0 0,0 2 2960 0,0 1 496 16,-1-2 80-16,-1-1 32 0,1 2 464 0,0-4 112 15,1 1 16-15,1 1 0 0,2-2-2016 0,-1 1-400 16,0 0-80-16,3 0 0 0,0 2-1040 0,2-2-208 0,0 2-32 16,2 2-16-16,1-3-160 0,-1 3-16 0,1 0-16 0,1 0 0 15,2 3-176-15,-2-1 128 0,0-2-128 0,0 4 128 16,0-2-128-16,2 0 0 0,-3 3 0 0,-1 0 0 16,1 3 0-16,-3-2 0 0,-1 4-128 0,-3 0 128 15,0 1-288-15,-3 3 16 0,-1-2 0 0,-3 4 0 16,-1 0 112-16,-2 3 32 0,-1 1 0 0,-3 1 0 15,-1 1-32-15,-4 0 0 0,-3 1 0 0,1-4 0 16,1-1 160-16,0-2-128 0,-1 0 128 0,-1-4-128 16,0 1 128-16,2-6 0 0,2-2 0 0,3-1 0 15,0-7 0-15,2 1 0 0,1-2 0 0,2-2 0 0,-1 0 0 16,3-2 0-16,2 0 0 0,0-2 0 0,2 0 160 0,2 0 64 16,-1 10 16-16,0 0 0 0,0 0 16 0,0 0 16 15,0 0 0-15,38-43 0 0,-38 43-16 0,0 0 0 16,0 0 0-16,52-13 0 0,-52 13-48 0,0 0-16 15,49-1 0-15,-49 1 0 0,30 4-64 0,-30-4-128 16,36 6 176-16,-18-2-176 0,-5-2 128 0,2 2-128 16,0 2 0-16,-1 0 0 0,-2 0 0 0,0 1 0 15,1 0 0-15,-3 2 0 0,-2-3 0 0,0 0 0 16,-2-2 0-16,-1 2 0 0,-2-4 0 0,0 0 0 16,-2 0-176-16,0-2 176 15,-1-2-1136-15,0 0-112 0,-1 0-32 0,0-2-16736 0</inkml:trace>
  <inkml:trace contextRef="#ctx0" brushRef="#br0" timeOffset="54640.19">5650 10505 15663 0,'-3'-2'1392'0,"1"0"-1120"16,1 2-272-16,-1-2 0 0,2 4 1824 0,-1-2 304 16,-1 0 64-16,-2 2 16 0,-1 2 544 0,0 0 96 15,1 5 32-15,2 0 0 0,-1 1-1120 0,2 5-224 16,1 1-32-16,0 3-16 0,1 1-784 0,-1-1-176 16,2 5-16-16,-1-2-16 0,0 0-272 0,2-3-48 15,-2 1-16-15,0-4 0 0,2-1-160 0,-1-2 0 16,-1 2 0-16,0-5 0 15,2 0-352-15,-2-1-48 0,0-6-16 0,-2 1-17680 0</inkml:trace>
  <inkml:trace contextRef="#ctx0" brushRef="#br0" timeOffset="54903.64">5252 10832 3679 0,'-2'4'320'0,"2"-1"-320"0,2-3 0 0,-1 1 0 16,1 1 3120-16,1-2 544 0,1 0 112 0,2 3 32 15,5-2 1008-15,-11-1 208 0,34 6 32 0,-34-6 16 16,44 6-2816-16,-44-6-560 0,50 4-112 0,-50-4-32 16,56 5-912-16,-56-5-192 0,58 7-48 0,-58-7 0 15,56 7-208-15,-30-1-32 0,-1 0-16 0,-25-6 0 16,40 10-144-16,-40-10 0 0,34 5 0 0,-34-5 0 15,0 0 0-15,43-3 0 0,-43 3 0 0,0 0 0 16,0 0-448-16,0 0-32 0,46-6 0 0,-41 4-18192 16</inkml:trace>
  <inkml:trace contextRef="#ctx0" brushRef="#br0" timeOffset="55646.17">5342 11250 13823 0,'-1'3'608'0,"-1"-3"128"0,2 0-592 0,0 0-144 0,0 0 0 0,0 0 0 16,0 1 2352-16,2 2 432 0,-1-1 96 0,0 2 0 16,3 4 512-16,-2 0 80 0,2 4 32 0,1-2 0 15,-1 2-2016-15,1 1-400 0,0 3-64 0,0-3-32 16,-2 5-608-16,2 2-128 0,-1-2-32 0,0 2 0 16,-1 1-224-16,0-3 0 0,-1 2 128 0,-1-1-128 15,1-3 0-15,-2-4 0 0,1-2 0 0,-1-4 0 16,1 1 0-16,-1-4 0 0,0-3 0 0,1-3 0 15,-1-4 0-15,0-3-128 0,0-2 128 0,0 12 0 0,3-35 0 0,-3 35 0 16,7-44 0-16,-7 44 0 0,10-56 0 0,-10 56 0 16,11-54 0-16,-11 54 0 0,13-55 0 0,-13 55 0 15,11-49 0-15,-11 49 0 0,9-42 0 0,-9 42 0 16,3-35 0-16,-3 35 0 0,0 0 0 0,3-44 0 16,-3 31 0-16,-2 1 0 0,2 3 0 0,-1 0 128 15,0 1-128-15,0-1 0 0,0 6 208 0,1-3-48 16,-2 2-16-16,2-1 0 0,0 4 0 0,0 1 0 15,2 0 0-15,-1 0 0 0,1 1 32 0,1 1 0 16,0 1 0-16,1 1 0 0,2-1-176 0,0 1 192 16,2 1-192-16,1-1 192 0,0-2-192 0,1 2 0 15,-10-4 0-15,0 0 0 0,42 2 0 0,-42-2 0 16,0 0 0-16,49-2 0 0,-49 2 0 0,0 0 0 0,0 0 0 0,52-9 0 16,-52 9 0-16,0 0 0 0,0 0 0 0,42-1 0 15,-35 1 0-15,0 0 0 0,0 1 0 0,-2 2 0 16,1-1 0-16,-1-2 0 0,0 4 0 0,1-2 0 15,-1 0 0-15,0 0 0 0,0-2 0 0,0 1 0 16,0-1 0-16,-1-1 0 0,1 1 0 0,-1 0 0 16,1-2 0-16,-1 0 0 0,0 2 0 0,-2 0 0 15,-1 0 0-15,0 0 0 0,1 0 0 0,-2 2 0 16,0 0 0-16,-2 0 0 0,2 2 0 0,-2 2 0 16,0 1 0-16,-2-1 0 0,1 4 0 0,-2-3 0 15,3 4 0-15,-2 0 0 0,0 0 0 0,2 1 0 16,0-1 0-16,-1 1 0 0,2 2 0 0,0 1 0 15,-1-4-272-15,2 0 16 0,-1-4 0 0,2 2 0 16,-1-3-800-16,3 0-160 0</inkml:trace>
  <inkml:trace contextRef="#ctx0" brushRef="#br0" timeOffset="56130.94">5757 11358 16575 0,'-5'4'736'0,"3"-2"160"0,-1 1-720 0,2-3-176 16,1 1 0-16,0 1 0 0,-1-2 2640 0,0 3 496 15,0 1 112-15,-2 2 16 0,1 0-688 0,-1 0-128 0,2 0-16 0,0-2-16 16,-1-2-1280-16,2 2-256 16,2-3-48-16,-2 1-16 0,2 1-576 0,1-1-112 0,-1 0-128 0,2 1 176 15,-1-2-176-15,1 1 0 0,1 1 0 0,-1 0 0 16,1 0 0-16,0 2 0 0,1 0 0 0,-1-4 0 15,0 1-128-15,1 1 128 0,-1-2-160 0,-1-1 160 32,-1 0-592-32,0-1-32 0,-1 1 0 0,-2-3 0 15,0 1-416-15,-2-2-96 0,-1 1-16 0,0-1 0 0,-2-2 432 16,-3 0 80-16,1-1 0 0,-3 1 16 0,0-3 496 0,-1 3 128 0,0 3 0 0,-2-1 0 16,0-1 416-16,-2 4 160 0,1 1 16 0,0 0 16 15,0 2 544-15,0 2 128 0,1 0 0 0,0 2 16 16,4 2-576-16,-1-1-112 0,1 3-32 0,2-1 0 15,0 1-192-15,2 3-32 0,3-3-16 0,-1 2 0 0,2 3-80 0,1-2-32 16,3 2 0-16,0 1 0 0,1 0 0 0,2 0 0 16,-1-3 0-16,3-1 0 0,2 1-48 0,-1-4-16 15,3 1 0-15,0-4 0 0,2 1-160 0,0-4 0 16,0 0 0-16,-14-3 0 0,33 1 0 0,-33-1 0 16,0 0 0-16,57-7 0 0,-57 7 0 0,0 0 0 15,55-16 0-15,-55 16 0 0,0 0 0 0,48-23 0 16,-48 23-192-16,0 0 192 15,0 0-1168-15,49-28-112 0</inkml:trace>
  <inkml:trace contextRef="#ctx0" brushRef="#br0" timeOffset="56779.51">6381 10867 1839 0,'-3'-6'160'0,"2"3"-160"0,0 1 0 16,-2 1 0-16,2-2 1680 0,0 2 304 0,-1 1 64 0,-1 0 16 0,-2-3 1968 16,-3 1 384-16,0 1 64 0,-2 1 32 0,-3 0-1056 0,1 3-224 15,0 0-32-15,-1 2-16 0,0 4-1664 0,-1-1-336 16,1 2-64-16,0 2-16 0,0 2-688 0,0 1-144 16,2 1-16-16,1 0-16 0,3 3-112 0,2 0 0 15,1 2-128-15,3-1 192 0,1-1-192 0,1-3 0 16,3 0 0-16,1-1 0 0,2-4 0 0,3-2 0 15,1-3 0-15,2-3 0 0,-13-3 0 0,0 0 0 16,47-12 0-16,-47 12 0 0,0 0-176 0,56-48 32 16,-56 48 0-16,39-55 0 15,-39 55-432-15,33-59-96 0,-33 59-16 0,25-57 0 16,-25 57-640-16,16-63-128 0,-16 63-16 0,7-57-16 16,-7 57 592-16,0-48 128 0,-2 23 32 0,-4 3 0 0,0 0 736 0,-2 0 320 0,0 3-32 0,-1-1 0 15,-1 2 656-15,0-1 128 0,1 7 16 0,0-2 16 16,2 5-96-16,0 3-32 0,2 3 0 0,1-1 0 15,1 4-336-15,1-3-64 0,1 3 0 0,1 3-16 16,-1-3-208-16,1 0-32 0,1 4-16 0,0-1 0 16,2 6-48-16,-1-2 0 0,1 3 0 0,0 3 0 15,2 1-128-15,-1 3-128 0,1-1 144 0,1 2-144 16,-1 2 0-16,1 5 0 0,1 1 0 0,-1 5 0 16,1 1 0-16,-2 2 0 0,0 3 0 0,-1 2 0 15,-2-2 0-15,1 1 0 0,-2-3 0 0,0-6 0 16,0-1 0-16,-1-2 0 0,2-4 0 0,-1-6 0 15,0-4-256-15,0-2 16 0,2-4 0 0,-1-3 0 16,1-2-1088-16,-1-5-208 0</inkml:trace>
  <inkml:trace contextRef="#ctx0" brushRef="#br0" timeOffset="57257.59">6752 10759 15663 0,'1'2'688'0,"-1"-2"144"0,1 0-656 0,-1 2-176 16,0-2 0-16,-1 3 0 0,1-3 2528 0,0 3 480 15,-1 4 80-15,-1 0 32 0,1 4-288 0,1 0-48 16,0 0-16-16,-1-1 0 0,1 3-1472 0,1-4-288 16,-1 1-64-16,0-1-16 0,0 3-576 0,1-4-112 15,-1 0-32-15,2 0 0 0,-2-3-208 0,0 2 0 16,1-3 0-16,-1 1 0 0,0-4 0 0,1 2 0 0,-1-1 0 0,1-2 0 15,-1 0 0-15,2 0 0 0,-2-2 0 0,1 2 0 16,0-4 0-16,1 1 0 0,0-3 0 0,-1 3 0 16,0-4 0-16,-1-1 0 0,0 0 0 0,-1 2 0 15,0-3-144-15,-2 2 144 0,2 1 0 0,-3 0-144 16,2-1 144-16,-3 1 0 0,-1 3 0 0,-1-2 0 16,0 1 0-16,0 0 0 0,-1 2 0 0,-2 2 0 15,0 0 0-15,1 2 0 0,-1 2 128 0,-1 0-128 16,1 4 224-16,-1-2-32 0,1 4 0 0,0 3 0 15,1-1 0-15,0 4-16 0,2 0 0 0,2-1 0 16,0 1-16-16,4-2 0 0,1 2 0 0,0-1 0 16,2 1 32-16,1-3 0 0,2 2 0 0,0-2 0 15,2-1 48-15,2 0 16 0,1-2 0 0,0 3 0 0,1-6-128 0,1 3 0 16,2-1-128-16,-2-6 192 0,-3 2-192 0,2-1 0 16,4-3 0-16,-15-1 0 0,39 3 0 0,-39-3 0 15,40-3 0-15,-40 3 0 0,0 0-144 0,50-7-32 16,-50 7 0-16,0 0 0 15,0 0-1008-15,56-23-208 0</inkml:trace>
  <inkml:trace contextRef="#ctx0" brushRef="#br0" timeOffset="58546.06">2331 12731 13823 0,'-19'17'1216'0,"9"-10"-960"16,7 0-256-16,0-5 0 0,2 2 2336 0,1-4 416 16,1 2 96-16,2 2 16 0,3 0 96 0,4 2 32 15,3 2 0-15,4-1 0 0,2-1-1280 0,4 0-256 16,-2 1-48-16,-21-7-16 0,44 7-960 0,-44-7-192 15,43 2-48-15,-43-2 0 0,41 0-192 0,-41 0 0 0,0 0 0 0,48-2 0 32,-36 2-1488-32,-12 0-192 0</inkml:trace>
  <inkml:trace contextRef="#ctx0" brushRef="#br0" timeOffset="58729.27">2403 12910 10127 0,'3'2'896'0,"1"-2"-704"0,-1 0-192 0,-1 2 0 16,0 0 2688-16,1 1 512 0,3 0 112 0,5 1 16 15,4 5 0-15,2-3 16 0,2 1 0 0,-1-1 0 16,1-2-2224-16,-19-4-448 0,0 0-96 0,56-5 0 0,-56 5-752 0,0 0-144 16,58-21-16-16,-58 21-15392 15</inkml:trace>
  <inkml:trace contextRef="#ctx0" brushRef="#br0" timeOffset="59129.32">2870 12509 31327 0,'-4'9'1392'0,"3"-7"272"0,0 0-1328 0,0 0-336 15,-1 1 0-15,2-3 0 0,-1 3 1808 0,1 1 304 16,-1 2 48-16,0 3 16 0,2 1-1136 0,0 0-208 15,3-2-64-15,1 2 0 0,2-2-448 0,2 0-80 16,2-2-32-16,1 1 0 0,3-1-208 0,1 0 0 0,2-2 0 16,0 2 0-16,2-2 0 0,0 1 0 15,1 2 0-15,-1-1 0 0,1 3 0 0,-4-3 0 0,0 1 0 0,-3 2 0 16,-2-2 0-16,-1 2 0 0,-1 1-128 0,-2 0 128 16,-2 0 0-16,-1 1 0 0,0-1-128 0,-3 0 128 15,-1-2 0-15,1 2 0 0,-2 0 0 0,-3-1 0 16,1 1 0-16,-2 0 0 0,-1-1 0 0,-1 1 0 15,0-1 0-15,-2 0 144 0,0 1-144 0,0-4 128 16,1 0 64-16,-3 0 16 0,-4 4 0 0,-3 0 0 16,0-1-32-16,-3 0-16 0,0 1 0 0,0 0 0 15,0 3-32-15,3-5 0 0,0 3 0 0,0 2 0 0,-1 2-128 16,0 1 128-16,2 2-128 0,0-2 128 0,2 0-128 0,4-1 128 16,3-1-128-16,2-4 128 0,2-2-128 0,2-4 0 15,2 0 0-15,3-2 0 0,1-2 0 0,0-3 0 16,-5 3 0-16,0 0 0 15,0 0-864-15,43-41-48 0</inkml:trace>
  <inkml:trace contextRef="#ctx0" brushRef="#br0" timeOffset="60097.65">3528 13062 11967 0,'-4'0'1072'0,"2"0"-864"0,0-1-208 0,1-2 0 16,1 3 2352-16,-1 0 416 0,-3-2 96 0,2 1 16 15,-2-6 288-15,3 2 64 0,1 1 16 0,4-1 0 16,-4 5-1584-16,0 0-320 0,0 0-64 0,0 0-16 16,54-20-544-16,-54 20-96 0,0 0-32 0,48 3 0 15,-32 1-336-15,0 2-64 0,2 4 0 0,-2 1-16 16,1 2-176-16,-2 0 0 0,-2 2 0 0,0 1 128 16,-4 0-128-16,-2 3 0 0,-2-3 0 0,-1 3 0 15,-2 0 0-15,-3 4 0 0,-3 1 0 0,-1 2 0 0,-2 3 0 16,-3-1 0-16,-1 1 0 0,-4-5 0 0,1 1 0 0,-2-3 0 15,-1-2 0-15,0-5 0 0,-2-1-128 0,2-5 128 16,-2 0 0-16,1-3 0 0,-2 0 0 0,1-2 0 16,2 2 0-16,0-4 0 0,2-2-128 0,2-2 128 15,4-1 0-15,0-4 0 0,3-1 0 0,1-2 0 16,2-2 0-16,3-5 0 0,2 5 0 0,-2 12 0 16,0 0 0-16,0 0 0 0,22-53 0 0,-22 53 0 15,0 0 0-15,0 0 0 0,54-42 128 0,-54 42 0 16,0 0 0-16,61-21 0 0,-61 21 48 0,0 0 0 15,62-8 0-15,-62 8 0 0,38 4-176 0,-19 0 160 16,-1 1-160-16,-1 2 160 0,1 2-160 0,-3 1 192 16,-2-2-192-16,0 4 192 0,-2-1-48 0,-1 0 0 0,-2 4 0 0,1-3 0 15,-1 2-144-15,0-2 192 0,-3 0-192 0,0 1 192 16,-1-1-192-16,-1-4 0 0,-2 0 0 0,1-2 0 16,-1 1 0-16,0-6-192 0,-1 1 64 0,-1-2-12784 15,1-2-2544-15</inkml:trace>
  <inkml:trace contextRef="#ctx0" brushRef="#br0" timeOffset="61978.59">4062 13349 10127 0,'0'0'896'0,"0"0"-704"16,0 0-192-16,0 0 0 0,0 0 2368 0,0-3 432 15,0 3 80-15,-1 0 32 0,1 0 416 0,0 0 64 16,1 3 32-16,-1-2 0 0,3 4-1168 0,-2 1-224 16,2 4-48-16,1-2-16 0,0 3-1264 0,0 1-240 15,1 2-48-15,-2-2-16 0,2 0-176 0,-1 2-32 16,0 1-16-16,1-5 0 0,-2 2-176 0,2-2 0 16,-1-4 0-16,0 0 128 0,-1-2-128 0,1 0 0 0,-1-2 0 0,0-2 0 15,1-3 0-15,-2-1 0 0,2-2-144 0,-1-5 144 16,-3 11 0-16,0 0 0 0,10-52-128 0,-10 52 128 15,11-56 0-15,-11 56 0 0,11-67-128 0,-11 67 128 16,10-70 0-16,-10 70 0 0,6-68 0 0,-6 68 0 16,2-61 0-16,-2 61 0 0,-1-53 0 0,0 27 0 15,-2 0 0-15,0 1 0 0,1 0 0 0,0 2 0 16,1 1 0-16,-2 3 0 0,2 3 0 0,0 4 0 16,0 2 0-16,-1 1 0 0,1 3 0 0,1 2 0 15,0-1 0-15,1 4 0 0,2 1 0 0,-1 0 0 16,3 0 0-16,3 1 0 0,0 2 0 0,3-3 0 15,1 2 0-15,2 2 0 0,2-4 0 0,1 2 0 0,-4-2 0 0,-13 0 0 16,37 2 144-16,-37-2-144 0,46 5 192 0,-46-5-32 16,47 6-16-16,-24-2 0 0,0-1-144 0,-23-3 0 15,43 6 0-15,-22-2 128 0,-21-4-128 0,40 5 0 16,-22-1 0-16,-18-4 0 0,26 2 0 0,-26-2 0 16,22 4 0-16,-12 0 0 0,-2-4 0 0,-1 2 0 15,1-1 0-15,-4 2 128 0,1-3-128 0,0 2 0 16,0 0 0-16,-1 0 128 0,1-2-128 0,-1 0 0 15,-1 3 144-15,1 0-144 0,0 0 0 0,-2 0 0 16,2 1 0-16,-2-1 128 0,1 3-128 0,-2 1 0 16,0 2 0-16,-1-2 128 0,0 2-128 0,0 0 0 15,0 1 0-15,-1-4 0 0,0 4 0 0,-2-3 0 16,2 2 0-16,0-3 0 0,0 1 0 0,1-2-192 0,-2-1 64 16,1-2 0-1,0 2-944-15,0-1-176 0,0 0-32 0,-2 0-16448 0</inkml:trace>
  <inkml:trace contextRef="#ctx0" brushRef="#br0" timeOffset="62486.05">4562 13207 4607 0,'-4'0'192'0,"1"0"64"16,2 1-256-16,0-1 0 0,1 0 0 0,0-1 0 15,0 1 1984-15,1 0 368 0,0 0 64 0,1-3 16 16,0 6 720-16,2-3 160 0,0 1 16 0,-1 4 16 0,2-1-448 0,-1 2-80 16,1 2-32-16,-1 2 0 0,-1 0-1248 0,1-1-256 15,0 4-64-15,1 0 0 0,-2-1-704 0,0 1-160 16,1-4-32-16,-2 1 0 0,2-3-320 0,-2-1 144 16,2 0-144-16,0-2 0 0,-1-2 0 0,2-1 0 15,-1-1 0-15,0-1 0 0,-1 1 0 0,0-2 0 16,1-1 0-16,-3 2 0 0,1-3 0 0,-2 2 0 15,2-2-192-15,-4 2 192 16,1-5-608-16,-3 4-32 0,1 0 0 0,-2-1 0 0,-1 1 224 0,-2 0 32 16,-1 0 16-16,0-2 0 0,-3 3 368 0,1-3 0 15,0 2 0-15,-2 0 0 0,0 2 0 0,0-1 0 0,0 0 0 0,0 4 0 16,0 0 352-16,2 2-16 0,0 2 0 0,1 0 0 16,3 0 176-16,-1 0 16 15,2 2 16-15,2 1 0 0,1 0-224 0,-1 1-32 0,3 3-16 0,1-1 0 16,0 3-48-16,1-2-16 0,0 2 0 0,2-1 0 15,-1 1-64-15,1-2-16 0,-1 3 0 0,2-1 0 16,0 1 32-16,-1-3 0 0,3-1 0 0,1-2 0 16,0-4 16-16,0 0 0 0,3-2 0 0,1-1 0 15,2-3-176-15,-1 0 0 0,-12 0 0 0,0 0 128 16,46-9-128-16,-46 9 0 0,0 0 0 0,47-20 0 16,-47 20 0-16,0 0 0 0,0 0 0 0,61-25 0 15,-61 25-192-15,0 0-32 0,47-18 0 0,-47 18-19056 16</inkml:trace>
  <inkml:trace contextRef="#ctx0" brushRef="#br0" timeOffset="63181.3">5124 13261 9215 0,'-6'0'816'0,"2"0"-656"0,3 0-160 0,0 0 0 16,0 0 1664-16,1-1 288 0,-2 1 64 0,1 0 16 16,-1 0 1152-16,-1 0 224 0,0 0 48 0,-1 0 16 15,-1 4-1152-15,0-1-224 0,0 3-48 0,1 1-16 16,-1 1-1008-16,-1 0-192 0,1 4-32 0,0-2-16 15,-1 5-464-15,1-3-112 0,1 4-16 0,1 0 0 16,0 0-192-16,2 0 0 0,1-1 128 0,1-4-128 16,3 1 0-16,1-3 0 0,1 1 0 0,3-6 0 15,1 1 0-15,2-5 0 0,-12 0 0 0,0 0-160 16,0 0 160-16,51-22 0 0,-51 22 0 0,0 0-128 0,45-56-64 16,-45 56-16-16,28-52 0 0,-28 52 0 15,19-59-768-15,-19 59-160 0,13-61-16 0,-13 61-16 16,2-57 560-16,-2 57 112 0,-2-57 32 0,-2 33 0 0,2 3 464 0,-3-3 0 15,-2-1 208-15,0 1-64 0,1 0 352 0,0 6 64 16,1-1 16-16,-1 3 0 0,1 4 176 0,0 2 32 16,1 0 16-16,0 4 0 0,2 3-208 0,-1 3-32 15,2 0-16-15,0 0 0 0,0 3-112 0,-1 0-32 16,2 1 0-16,0 5 0 0,0 1-32 0,0 2-16 16,0 2 0-16,0 3 0 0,2 3-128 0,-1 5-32 0,0 0 0 0,2 1 0 15,-1-1-192-15,0 6 144 0,2 4-144 0,0-1 128 16,0 5-128-16,1-5 0 0,-2 1 0 0,1-3 0 15,2 3 0-15,-1-4 0 0,0-2 0 0,0-4 0 16,0-5 0-16,0-4 0 0,0-5 0 0,-1-1 0 16,-1-6-272-16,1-4 16 0,0 0 0 0,-1-4 0 31,-3 4-1008-31,0 0-192 0</inkml:trace>
  <inkml:trace contextRef="#ctx0" brushRef="#br0" timeOffset="63603.96">5379 13144 18431 0,'1'6'816'15,"0"-5"160"-15,1 2-784 0,-1 0-192 0,-1 0 0 0,0-3 0 0,1 2 2320 0,2 2 432 16,2 0 64-16,1 4 32 0,0-4-192 0,3 2-32 16,-1 0-16-16,2 0 0 0,-1-3-1504 0,1 1-288 15,1-3-64-15,-1 1-16 0,2 1-464 0,-1-3-80 16,0 0-32-16,-1 1 0 0,1 2-160 0,-2-3 0 15,0 2 0-15,-3-1 0 0,3 2 0 0,-5-1 0 16,3 2 0-16,-5-2 0 0,2 2 0 0,-3 0 0 16,-1 0 0-16,0 0 0 0,-1 4 0 0,-2-2 0 15,1 3 0-15,-3-2 0 0,-1 4 0 0,-2-3 0 16,2 0 0-16,-4 2 0 0,0 3 0 0,-2-3 0 16,1 2 0-16,-1-2 128 0,-2 3 0 0,0 2 0 0,2-2 0 15,0-1 0-15,0 2-128 0,3-2 128 0,1-3-128 0,1 2 128 16,2-3-128-16,1 2 0 0,2-1 0 0,0-2 128 15,2 0-128-15,2-3 0 0,-1 3 144 0,3-4-144 16,0 1 0-16,1-1 144 0,3 0-144 0,1-3 0 16,0 3 128-16,3-3-128 0,0 0 0 0,-12 0 0 15,0 0 0-15,46-11 0 0,-46 11 0 0,0 0 0 16,48-14 0-16,-48 14 0 0,0 0 0 0,49-20 0 31,-49 20-720-31,0 0-48 0</inkml:trace>
  <inkml:trace contextRef="#ctx0" brushRef="#br0" timeOffset="63953.21">5973 13247 16575 0,'-2'2'736'0,"1"-2"160"0,1 0-720 0,0 2-176 15,0-2 0-15,0 0 0 0,0 0 1984 0,0 3 384 0,1-2 64 0,2 4 0 16,2 2 352-16,0-1 64 0,3 1 16 0,2-4 0 15,3 2-1408-15,0 0-288 0,-13-5-48 0,34 5-16 16,-34-5-704-16,34 4-144 0,-34-4-16 0,0 0-16 16,52 0-224-16,-52 0 0 0,0 0 0 0,43-6 0 15,-43 6 0-15,0 0 0 0,0 0 0 0,0 0 0 32,47-14-1280-32,-47 14-128 0</inkml:trace>
  <inkml:trace contextRef="#ctx0" brushRef="#br0" timeOffset="64164.36">6036 13381 14735 0,'-2'6'640'0,"1"-3"160"0,1-2-640 0,0 1-160 0,0-2 0 0,0 3 0 0,0-3 2048 0,3 4 368 16,0-3 80-16,2 1 0 0,3 2-32 0,2-2-16 15,-1-2 0-15,4 0 0 0,-13 0-1344 0,0 0-272 16,41-3-48-16,-41 3-16 0,0 0-624 0,0 0-144 15,58-16 0-15,-58 16 0 0,0 0-256 0,48-15-64 16,-48 15 0-16,0 0-15040 16</inkml:trace>
  <inkml:trace contextRef="#ctx0" brushRef="#br0" timeOffset="64614.05">6578 13270 21183 0,'-4'1'944'0,"1"-1"192"0,1 0-912 0,-1 0-224 0,1 0 0 0,-1 0 0 15,-1 2 2208-15,-2-2 400 0,-6 3 80 0,-4 1 0 16,-2-1-640-16,1 4-144 0,0 1-32 0,0-2 0 16,2 4-1008-16,-1 0-208 0,1 0-32 15,1 1-16-15,1 3-304 0,0-1-64 0,3 0-16 0,4-2 0 16,0-4-224-16,0 3 144 0,1 3-144 0,1 1 128 16,3 2-128-16,2 1 0 0,0-8 0 0,3 0 0 15,2-1 0-15,2-6-176 0,3-2 176 0,-11 0-128 16,0 0-64-16,0 0 0 0,55-37 0 0,-55 37 0 31,0 0-304-31,50-68-64 0,-50 68-16 0,32-63 0 0,-32 63 128 16,27-73 0-16,-27 73 16 0,21-82 0 0,-12 38 432 0,0-6-128 0,-1-2 128 0,-3 2 0 0,-1 3-176 15,-3 6 176-15,-1 41-208 0,-4-63 80 16,4 63-416-16,-8-48-80 0,3 33-16 0,0 1 0 0,-1 5 880 0,1 3 160 16,-1 3 48-16,1 3 0 0,0 1 720 0,-1 4 160 15,-2 1 16-15,-1 4 16 0,2 2-720 0,1 4-128 16,1 0-48-16,1 4 0 0,2 1-176 0,0 4-32 15,2 1-16-15,2 0 0 0,-1 2-96 0,0 3-16 16,2 0 0-16,-1 5 0 0,1-1-128 0,-1 2 0 16,1 2 144-16,0 1-144 0,1-2 0 0,1-3 0 15,1-1 0-15,0 1 128 0,-1-3-128 0,1-2 0 16,1-3 0-16,-2-5 0 0,1-3 0 0,-1-1 0 16,0 0 0-16,-2-3-128 0,1-3 128 0,-1-2-160 15,0-4 160-15,1-2-160 16,-2-2-592-16,1-4-112 0,-1-4-32 0,-2 6-17168 0</inkml:trace>
  <inkml:trace contextRef="#ctx0" brushRef="#br0" timeOffset="65065.5">6899 13156 16575 0,'0'1'1472'0,"0"2"-1168"0,0-3-304 0,0 0 0 15,0 2 2800-15,-2-1 496 0,1 4 96 0,-1 2 32 16,-1 2-704-16,0 4-144 0,-1-2-16 0,1 4-16 16,1-3-1440-16,-1 2-272 0,2 1-64 0,0-3-16 15,1 2-432-15,1-2-96 0,0 0-16 0,2-2 0 16,-1 0-208-16,1-1 128 0,1-2-128 0,-1-1 0 0,0-1 0 0,-1-4 0 16,1 2 0-16,-1-3 0 0,-1 0 0 0,1 0 0 15,-2-4 0-15,-2-1 0 0,2-1 0 0,-2-1-128 16,-1 1 128-16,0-4 0 0,-2-3-256 0,-1 3 64 15,-2-1 16-15,0 4 0 0,-4-3 176 0,0 4-160 16,1 1 160-16,-1 1-160 0,-1 3 160 0,1-2 0 16,2 3 0-16,0 3 0 0,0 1 0 0,2-1 0 15,0 6 0-15,1 1 0 0,-1 2 128 0,2 1-128 16,2 3 128-16,1 0-128 0,0 0 160 0,2 2-32 16,0-2-128-16,1 3 192 0,2-2-192 0,1 1 176 15,0-1-176-15,2 0 160 0,0-1-32 0,1-3-128 16,2 0 192-16,-1-4-64 0,2 1-128 0,0 0 192 15,0-4-192-15,3-2 192 0,0 1-192 0,0-4 0 0,1 1 0 0,-13-2 0 16,0 0-128-16,39-6-16 0,-39 6 0 0,0 0-12272 16,0 0-2432-1</inkml:trace>
  <inkml:trace contextRef="#ctx0" brushRef="#br0" timeOffset="66245.88">3375 13685 12895 0,'0'3'1152'0,"0"-1"-928"16,1-2-224-16,-1 0 0 0,0 0 1248 0,0 0 208 15,0 0 32-15,0 4 16 0,0 2 592 0,0 0 112 16,1 4 32-16,-1-1 0 0,-1 1-432 0,2 2-80 16,1 2 0-16,1 1-16 0,-1 2-688 0,1 0-128 15,-1 3-16-15,1 1-16 0,1 1-576 0,-1-2-112 16,2 0-32-16,-1-2 0 0,1 1-144 0,0-3 0 15,0 0-192-15,1 0 192 0,-1-1-192 0,1-3 192 16,0-2-192-16,2 0 192 0,-1-1-144 0,2 1 144 0,1-4 0 0,1-2 0 16,0 2 0-16,1-4-128 0,2 2 128 15,1-2 0-15,0 2 0 0,2-4 0 0,0 3 0 0,-17-3 0 16,40 0-128-16,-40 0 128 0,42-3 0 0,-42 3 0 16,53-4 0-16,-53 4-128 0,57-6 128 0,-57 6 0 15,68-12 0-15,-68 12 128 0,81-25-128 0,-81 25 192 16,85-25-32-16,-85 25-16 0,80-17 0 0,-80 17 0 15,68-9-144-15,-68 9 0 0,58-3 0 0,-58 3 0 16,57 0 0-16,-30 0 128 0,3 1-128 0,-1 1 0 16,-1-2 224-16,-28 0-32 0,49 3-16 0,-27-3 0 15,-22 0 192-15,41 0 32 0,-20 1 16 0,-21-1 0 16,41 3-272-16,-21-1-144 0,-2-1 160 0,-2 2-160 0,1 0 0 0,-1 2 0 16,0-1 0-16,1 2 0 15,-1 2 0-15,-1-2 128 0,0 0-128 0,-2 0 0 0,1 0 0 0,-2 1 0 16,-1-5 128-16,1 2-128 0,-3-4 0 0,1 0 0 15,-1 0 128-15,-2-4-128 0,2 2 0 0,-1-5 0 16,-2 4 128-16,-1-3-128 0,0 2 0 0,-2-2 144 16,1 1-144-16,-2 1 128 0,0 0-128 0,-2 2 0 15,0 2 144-15,0-3-144 0,0 2 0 0,-3 1 128 16,2 1-128-16,-3-1 0 0,1 3 176 0,-1-3-48 16,-1 2 0-16,0-2 0 0,0 0-128 0,0 0 0 15,-1 0 144-15,0 0-144 0,1 0 0 0,0-2 0 16,0 2 0-16,1-3 0 0,2 2 0 0,-1-3 0 15,1 2 0-15,-1-2 0 0,2 2 0 0,0-2 0 16,0 2 0-16,1-5 0 0,0 1 0 0,0-1 0 0,2-2 0 0,-1-3 0 16,-1 12 0-16,0 0 0 0,9-48 0 0,-9 48 0 15,0 0 0-15,7-67 0 0,-7 67 0 0,3-51 0 16,-3 51 0-16,1-41 0 0,-1 41 0 0,-1-68-128 16,0 48 128-16,-2 4 0 0,-1 0 0 15,1 6-240-15,-1-1 48 0,0 8 0 0,1-1-11520 16,0 4-2288-16</inkml:trace>
  <inkml:trace contextRef="#ctx0" brushRef="#br0" timeOffset="66995.06">3857 14630 15663 0,'-3'2'1392'0,"3"-2"-1120"0,0-2-272 0,0 1 0 16,2 1 1664-16,-2-3 256 0,1 0 64 0,1-4 16 15,2-2-16-15,-4 9-16 0,0 0 0 0,0 0 0 16,35-54-368-16,-35 54-64 0,0 0 0 0,0 0-16 16,53-40-608-16,-53 40-112 0,0 0-32 0,46-7 0 15,-32 11-384-15,1 2-64 0,0 3-32 0,-1 3 0 16,-2 1-288-16,-1 0 0 0,-1 2 0 0,-3 2 0 15,0 2 0-15,-2-1 0 0,-3 2 0 0,-2 3-144 0,-1 1 144 16,-4 5-160-16,0 2 160 0,-5 3-160 0,-2-2 160 0,-2-1-160 16,-1-2 160-16,0-3-160 0,-1-2 160 0,-1-4 0 15,1-1 0-15,0-7 0 0,0-1 0 0,1-2 0 16,0-5 0-16,0-2 0 0,3-2 0 0,0-4 0 16,3-2 0-16,0-2 0 0,4-6 0 0,3-2 0 15,1-1 0-15,1 17 0 0,0 0 0 0,7-52 224 16,-7 52-32-16,0 0 0 0,0 0 224 0,30-56 32 15,-30 56 16-15,0 0 0 0,0 0-176 0,54-26-32 16,-54 26-16-16,0 0 0 0,53-4-112 0,-35 4-128 16,0 4 176-16,1-2-176 0,0 2 128 0,1 2-128 15,0 1 0-15,-3-1 0 0,-1 4 0 0,-1-2 0 0,0 2 0 16,-1 0 0-16,-3-1 0 0,-1-2 0 0,1 2 0 0,0-3 0 16,-2 0 0-16,-2-2 0 0,-1 0 0 0,0-4 0 31,2-3-480-31,-8 3-96 0,0 0-32 0,0 0-17424 0</inkml:trace>
  <inkml:trace contextRef="#ctx0" brushRef="#br0" timeOffset="67494.47">4518 14484 31327 0,'-1'3'1392'0,"1"-3"272"16,-1 0-1328-16,1 0-336 0,0 1 0 0,-1 1 0 0,1-2 1840 0,0 3 288 15,0 2 64-15,0 1 16 0,1 3-1088 0,1-3-224 16,2 0-32-16,1-2-16 0,1 2-448 0,2-4-80 16,2 2-32-16,-1-2 0 0,4 2-160 0,-1-4-128 15,0 3 192-15,2-2-192 0,-2 1 128 0,2 2-128 16,-2-1 0-16,2 0 0 0,0 0 0 0,-2-2 0 16,0 1 0-16,-1 1 0 0,1 1 0 0,-4-1 0 15,1 1 0-15,-3 1 0 0,-1-1 0 0,0 2 0 16,-1-4 0-16,-2 2 0 0,1 0 0 0,-2-1 0 15,-1 2 0-15,0-1 0 0,0 2 0 0,-1-3 0 16,-1 0 0-16,0 0 0 0,-3 2 0 0,0 0 0 16,-1 1 0-16,-2 0 0 0,0 0 0 0,-1 2 0 15,0 0 0-15,-2-1 0 0,1 3 0 0,-2-1 0 0,0 0 0 16,-2 2 0-16,-1 2 0 0,-1 1 0 0,-1-1 0 0,-2 0 0 16,1 0 0-16,-1-1 0 0,1 0 0 0,0 1 0 15,2-2 0-15,3 0 0 0,2-1 0 0,1-3 0 16,4 2 0-16,1-3 0 0,1 0 0 0,0 1 0 15,3-1 0-15,1-2 0 0,2-1 0 0,2 2 0 16,0 0 0-16,2 0 160 0,1 1-160 0,2-2 192 16,0-2-192-16,2 0 0 0,2 0 0 0,4-2 0 15,0 3 0-15,1-3 0 0,1 0 0 0,-19 0 0 16,37-3 0-16,-37 3 0 0,37-4 0 0,-37 4 0 16,0 0 0-16,51-6 0 0,-51 6 0 0,0 0 0 15,52-8-576-15,-52 8-32 16,0 0-16-16,43-13-18288 0</inkml:trace>
  <inkml:trace contextRef="#ctx0" brushRef="#br0" timeOffset="68265.17">5249 14778 5519 0,'0'-2'496'0,"0"1"-496"0,0 1 0 0,0 0 0 0,0 0 1920 0,-1 0 304 16,0-3 48-16,-3 2 16 0,-1-1 912 15,-4-1 176-15,1 6 32 0,-1-1 16 16,-2 2-832-16,-1 2-160 0,-1 0-48 0,0 4 0 0,-1 0-1152 0,0 2-224 16,2 1-48-16,0-1-16 0,1 0-576 0,1 2-112 15,2 1-32-15,2-2 0 0,2 0-224 0,3-3 0 16,1-1 0-16,4 3 0 0,3-5 0 0,3-1 0 16,0 0 0-16,1-2 0 0,0-4 0 0,0-1 0 15,1-2 0-15,-12 3 0 0,0 0 0 0,0 0-128 16,60-44 128-16,-60 44 0 0,0 0-144 0,48-61 144 15,-48 61 0-15,32-57-144 0,-32 57 144 0,29-69 0 16,-29 69 0-16,16-65 0 0,-16 65-192 0,10-71 32 16,-10 71 16-16,1-68 0 0,-1 68-48 0,-5-58-16 15,1 27 0-15,-2 5 0 0,0 1 208 0,-1 1 0 16,-1 4 0-16,1 4 0 0,-1 3 144 0,0 4-144 0,2 0 0 16,-1 1 144-16,2 2-144 0,1 1 192 0,1 2-192 15,-1 0 192-15,3 2 64 0,-1-3 32 0,0 4 0 0,0 0 0 16,1 1 224-16,-2 2 32 0,2 1 16 0,0 2 0 15,1 0-192-15,0 4-48 0,0 2 0 0,0 7 0 16,1 3-128-16,0 3-16 0,3 3-16 0,-2 1 0 16,2 5-160-16,0 2 0 0,2 2 0 0,1 3 128 15,1 3-128-15,-2-5 0 0,0-2 0 0,2-2 0 16,-2 0 0-16,0-5 0 0,-1-1 0 0,0-7 0 16,-1-2 0-16,-1-2 0 0,1 1 0 0,1-5 0 15,0-2-144-15,-1-3 144 0,1-2 0 0,-2-1 0 16,1-6-384-16,0 0 48 0,-1-3 0 0,1 0 0 15,-3-1-1104-15,2 1-224 0,1-6-32 0,-4 9-14896 16</inkml:trace>
  <inkml:trace contextRef="#ctx0" brushRef="#br0" timeOffset="68732.38">5519 14626 15711 0,'0'3'704'0,"0"-2"128"0,0 1-656 0,0 0-176 15,0-1 0-15,0-1 0 0,1 1 2224 0,0 2 400 16,2-2 96-16,0 4 16 0,2-1 16 0,2-2 0 16,-1 4 0-16,1-2 0 0,2-2-1088 0,-2 2-224 15,3 0-32-15,0-2-16 0,0 2-896 0,0-2-176 0,0 2-48 0,-2-1 0 16,2 0-128-16,0-1-16 0,-1 3-128 0,-1-2 192 15,0 0-192-15,-1 0 0 0,-1 1 0 0,-1-1 0 16,-1-1 0-16,0 2 0 0,-2-4 0 0,0 0 0 16,-1 1 0-16,-1 0 0 0,0 1 0 0,-1 0 0 15,-2 2 0-15,-1-4 0 0,-1 3 0 0,-1 2 0 16,0-1 0-16,-3 2 0 0,-1 4 0 0,1-1 0 16,-3 2 0-16,1 0 0 0,0 3 0 0,1 0 0 15,-1-1 0-15,0 0 0 0,1 0 0 0,1-1 0 16,1-2 0-16,-1 0 0 0,2 2 0 0,-1-3 0 15,3-2 0-15,0 2 0 0,0-2 0 0,2 2 0 16,0-3 0-16,1-2 0 0,1 2 0 0,-1-3 0 0,4 0 0 16,0 0 0-16,1 3 0 0,3-2 0 0,1-1 0 0,2 1 0 15,2-1 0-15,1-1 0 0,-1-1 0 0,2 2 0 16,3-3 0-16,-16 0 0 0,33-4 0 0,-33 4 0 16,0 0 0-16,51-11 0 0,-51 11 0 0,0 0 0 15,49-17 0-15,-49 17-12448 16,0 0-2400-16</inkml:trace>
  <inkml:trace contextRef="#ctx0" brushRef="#br0" timeOffset="69144.48">6029 14626 8287 0,'-3'6'368'0,"0"-4"80"16,3 0-448-16,0 1 0 0,1-3 0 0,2 0 0 0,-1 1 1920 0,3 1 288 15,4 1 64-15,2-2 16 0,3 4 1184 0,-1-4 240 16,2 2 64-16,-1-1 0 0,-1 2-1328 0,0-4-256 16,0 4-48-16,0-2-16 0,0-2-1232 0,0 0-256 15,-1 0-64-15,0 0 0 0,0 0-576 0,-3-2 0 16,1-1 0-16,-2 2 0 0,-1-2 0 0,-2 2-192 15,-1 1 32-15,-2 0-11536 16,0 0-2304-16</inkml:trace>
  <inkml:trace contextRef="#ctx0" brushRef="#br0" timeOffset="69328.09">6102 14799 8287 0,'-1'4'368'0,"1"-3"80"0,1 2-448 0,1-3 0 0,-1 0 0 0,0 0 0 15,2 2 2656-15,2-2 448 0,3-2 96 0,3 2 0 16,-11 0-144-16,0 0-48 0,42-10 0 0,-42 10 0 16,0 0-1728-16,42-12-336 0,-42 12-80 0,0 0-16 15,47-14-672-15,-47 14-176 0,0 0 0 0,47-12 0 16,-47 12 0-16,0 0-176 0,42-7 48 0,-42 7-14752 16</inkml:trace>
  <inkml:trace contextRef="#ctx0" brushRef="#br0" timeOffset="69810.89">6705 14696 22111 0,'-8'1'976'0,"3"1"208"0,0-2-944 0,0 3-240 16,4-3 0-16,-1 0 0 0,-2 0 2224 0,-5 3 400 15,-4 0 64-15,-3 1 32 0,-3 2-640 0,3 0-128 16,0 0-32-16,0 0 0 0,2 2-1136 0,2 0-224 15,-1 2-48-15,2-1-16 0,1 5-336 0,2-2-160 16,0 4 160-16,3 0-160 0,3 0 0 0,1-1 0 16,2-1 0-16,1-3 0 0,2-1 0 0,1-4 0 15,1 0 0-15,3-5 0 0,0 2 0 0,2-6-160 16,-11 3 160-16,0 0-128 0,0 0-128 0,54-36-32 16,-54 36 0-16,0 0 0 0,46-65 32 0,-46 65 0 15,27-58 0-15,-27 58 0 0,20-58 0 0,-20 58 16 0,12-59 0 0,-12 59 0 16,6-60-64-16,-6 60-16 0,-1-63 0 0,1 63 0 15,-1-60 16-15,1 60 0 0,-5-54 0 0,5 54 0 16,-6-43 48-16,6 43 16 0,-8-29 0 0,5 19 0 16,0 7 240-16,-1-2 0 0,2 4 0 0,0 2 0 15,0 1 352-15,1 2 64 0,0 2 16 0,1 3 0 16,0-2 528-16,0 4 96 0,0 3 32 0,1 1 0 16,2 1-592-16,0 2-112 0,0 2-32 0,0-1 0 15,0-1-144-15,1 5-16 0,1 5-16 0,1 0 0 16,-1 2-48-16,1 1-128 0,0 1 192 0,-1 3-64 15,1-1-128-15,-1-1 0 0,0 1 0 0,-1-7 128 16,-2-4-128-16,2-1 0 0,0 1 0 0,-1-2 0 0,0-4 0 0,1-4 0 16,-2-2-144-16,1-3 144 0,0-3-320 0,0-2 0 15,-1-3 0-15,2-3-12016 16,0-4-2400-16</inkml:trace>
  <inkml:trace contextRef="#ctx0" brushRef="#br0" timeOffset="70294.8">7066 14651 18431 0,'-3'10'816'0,"1"-6"160"0,0 2-784 0,1-4-192 16,0 0 0-16,0 0 0 0,1-2 1488 0,-1 2 256 15,-1 5 48-15,0-2 16 0,1 1-464 0,1-1-112 0,1-2-16 0,0 0 0 16,2 1-208-16,-1-2-48 0,0-2-16 0,1 1 0 15,1 2-544-15,-2-2-96 0,1 2-32 0,-1-1 0 16,-1-1-272-16,1 2 0 0,-2-1 0 0,-2-1 0 16,2 2 0-16,-1-1-144 0,-1 2 144 0,-1-4-128 15,1 3 128-15,-2-6 0 0,1 3 0 0,0-2 0 16,-2 0 0-16,-1 0-128 0,-1-2 128 0,0-1 0 16,0 2 0-16,-2-1 0 0,0 1 0 0,1 2 0 15,0 1 0-15,0 0 144 0,-1 0 0 0,0 0 0 16,2 4 256-16,-1-2 48 0,2 2 16 0,0 2 0 15,1 0 80-15,0 1 16 0,1 0 0 0,1 2 0 16,0-2-32-16,2 2 0 0,-1 1 0 0,0-1 0 16,1 4-208-16,0-1-64 0,1-2 0 0,0 2 0 15,0-2-128-15,0 5-128 0,0-1 192 0,1 2-192 0,2-1 192 0,-1 1-192 16,2-4 192-16,1 4-192 0,0 0 208 0,2 0-64 16,3 0-16-16,0-1 0 0,2-5 16 0,1-1 0 15,1-3 0-15,1-2 0 0,1-4-144 0,0 0 0 16,4 0 0-16,-20 0 0 0,42-6 0 0,-42 6 0 15,44-10 0-15,-44 10 0 0,0 0 0 0,51-19 0 16,-51 19 0-16,0 0 0 16,51-20-384-16,-51 20-64 0,0 0-16 0,53-21-17664 15</inkml:trace>
  <inkml:trace contextRef="#ctx0" brushRef="#br0" timeOffset="72976.92">20619 9811 4607 0,'-9'-6'400'0,"1"3"-400"0,4 0 0 0,2 3 0 16,1 0 2112-16,0-3 352 0,-1 3 64 0,1 0 16 15,-1-4 1360-15,-1 4 256 0,1-2 64 0,2 1 16 0,2 1-1216 0,-2 0-240 16,0 0-48-16,0 0-16 0,0 0-1552 0,47 7-304 15,-47-7-64-15,0 0-16 0,52-2-256 0,-52 2-48 16,0 0-16-16,56-5 0 0,-56 5-144 0,0 0-48 16,0 0 0-16,57-3 0 0,-57 3-144 0,0 0-128 15,0 0 144-15,33 13-144 0,-27-7 0 0,-1-2 0 16,0 2 0-16,-1-3 0 0,-1 4 0 0,0-4 0 16,1 2 0-16,-2-1 0 15,1-2-576-15,-1 2-128 0,-1-3 0 0,-1 2-18352 16</inkml:trace>
  <inkml:trace contextRef="#ctx0" brushRef="#br0" timeOffset="73211.56">20622 9947 11967 0,'-1'0'528'0,"1"0"112"0,0 0-512 0,1 0-128 0,0 0 0 0,0 0 0 15,2 0 2400-15,-1 0 448 0,-2 0 96 0,0 0 0 16,0 0 800-16,41 6 160 0,-41-6 16 0,0 0 16 15,43 5-2016-15,-43-5-384 0,0 0-96 0,0 0-16 16,60 0-784-16,-60 0-144 0,0 0-48 0,0 0 0 16,54 0-272-16,-54 0-176 0,0 0 192 0,0 0-192 15,45 5 0-15,-45-5 0 0,0 0 0 0,0 0 0 16,0 0 0-16,0 0 0 0,34 10 0 0,-30-10 0 16,-1 2-800-16,-1 0-64 0</inkml:trace>
  <inkml:trace contextRef="#ctx0" brushRef="#br0" timeOffset="86204.56">21381 10641 911 0,'-6'6'0'0,"2"-4"0"0,2 1 0 0,1-2 0 16,1 2 3360-16,0-3 592 0,1 0 112 0,0 0 32 16,0 0-1088-16,2 1-224 0,0-1-32 0,-3 0-16 15,0 0-656-15,0 0-128 0,0 0-32 0,0 0 0 16,0 0-544-16,56-24-112 0,-56 24-32 0,0 0 0 15,46-28-304-15,-46 28-64 0,41-35-16 0,-41 35 0 16,44-41-368-16,-44 41-80 0,46-48-16 0,-46 48 0 0,46-53-176 0,-46 53-32 16,39-54-16-16,-39 54 0 15,32-60-32-15,-32 60-128 0,25-66 192 0,-25 66-64 0,20-62 0 0,-20 62-128 16,14-62 192-16,-9 28-64 0,-3 2 0 0,-1-2-128 16,-1-1 192-16,-2 3-64 0,-2 0-128 0,-2 3 0 15,-2-2 144-15,-1 0-144 0,-3-1 0 0,-1 0 0 16,-1 1 0-16,-2 0 128 0,0 3-128 0,0-1 0 15,0 3 0-15,2 1 0 0,2 2 0 0,-2-4 0 16,2 4 0-16,0-8 0 0,-1 2 0 0,2 3 0 16,1 2 0-16,2-2 0 0,0 2 0 0,2 2 0 0,0 0 0 15,2 2 0-15,2 0 0 0,-1 1 0 16,1-2 0-16,2 21 0 0,0-38 0 0,0 38 0 0,6-41 0 0,-6 41 0 16,10-38 0-16,-10 38 0 0,16-42 0 15,-16 42 0-15,18-41 0 0,-18 41 0 0,21-38 0 0,-21 38 0 16,21-35 0-16,-21 35 0 0,0 0 0 0,31-49 0 15,-31 49 0-15,0 0 0 0,35-39 0 0,-35 39 0 16,0 0 0-16,0 0 0 0,48-34 0 0,-48 34 0 16,0 0 0-16,0 0 0 0,0 0 0 0,0 0 0 15,48-20 0-15,-48 20-320 0,0 0 64 0,0 0 16 16,0 0-832 0,26 16-160-16,-22-10-48 0,0 4-16320 0</inkml:trace>
  <inkml:trace contextRef="#ctx0" brushRef="#br0" timeOffset="86755.92">21824 10763 7359 0,'-5'0'656'0,"1"-2"-528"0,2 0-128 0,1 2 0 16,-1-2 2304-16,1 2 416 0,0-2 96 0,-2 0 0 15,0-4 992-15,-2 0 192 0,-1 0 32 0,-2 2 16 16,1-1-1712-16,0 4-352 0,1-2-64 0,-1 3 0 16,1 3-1088-16,0-2-224 0,-1 5-32 0,2 3-16 15,0-2-288-15,0 6-48 0,2 2-16 0,-1 3 0 16,3 2-80-16,1-2-128 0,1 5 176 0,3-1-176 16,2 0 0-16,0-3 0 0,4 1 0 0,1-4 0 15,2-2 0-15,1-4 0 0,-14-10 0 0,34 14 0 16,-34-14 0-16,0 0 0 0,65-5 0 0,-65 5 0 15,0 0 0-15,71-35-144 0,-71 35 144 0,0 0 0 0,47-43-368 16,-47 43 16-16,0 0 0 0,26-48 0 16,-26 48-608-1,0 0-112-15,6-41-16 0,-7 29-16 0,-2-1 848 0,-3 3 256 0,0 1-128 0,-3-1 128 0,1 1 832 0,-4 3 256 16,0-4 32-16,-3 4 16 0,0 0-544 0,-2-1-96 16,1 1-32-16,-1 2 0 0,2 1-272 0,-1 0-48 15,-2 1-16-15,4-2 0 0,0 0-128 0,3-4 0 16,2 0 0-16,4-7 0 15,3-4-464-15,2 19-32 0</inkml:trace>
  <inkml:trace contextRef="#ctx0" brushRef="#br0" timeOffset="87588.22">22213 8854 11967 0,'-2'4'1072'0,"-1"-2"-864"16,3-2-208-16,-1 0 0 0,1 3 2112 0,0-3 368 15,-1-3 80-15,0 6 0 0,-2-2 640 0,-2 1 128 16,0 2 32-16,-2 0 0 0,0-2-1568 0,-2 2-304 16,-2 1-64-16,0-2-16 0,0 0-816 0,-2 1-160 15,0-1-48-15,-2 0 0 0,0-3-64 0,1 1-32 16,1-1 0-16,0-1 0 0,2-2-160 0,1 0-128 16,3-4 144-16,1-1-144 0,2 2 0 0,0-2 0 15,4 0 0-15,0 0 0 0,0 8 0 0,0 0 0 0,0 0 0 0,19-34 0 16,-19 34 0-16,0 0 0 0,0 0 0 0,36-31 0 15,-36 31 0-15,0 0 0 0,0 0 0 0,48-29 0 16,-48 29 0-16,0 0 0 0,0 0 0 0,48-22 0 16,-48 22 128-16,0 0-128 0,0 0 0 0,0 0 0 15,0 0 0-15,0 0 128 0,51-3-128 0,-47 12 0 16,-2 3 128-16,0 1 0 0,1 3-128 0,-2 0 192 16,2 3 48-16,-1 0 0 0,1 4 0 0,0-2 0 15,1 1-240-15,2 0 176 0,3-2-176 0,1-2 160 16,1-4-160-16,-11-14 0 0,23 24 0 0,-23-24 0 15,28 16 0-15,-28-16 0 0,0 0 0 0,0 0 0 16,52 13 0-16,-52-13 0 0,0 0 0 0,0 0 0 0,0 0 0 0,60-18 0 16,-60 18 0-16,0 0 0 0,0 0-192 15,36-42-32-15,-36 42 0 0,0 0 0 16,20-47-288-16,-20 47-48 0,6-35-16 0,-6 19 0 0,-3 0 272 0,0 1 48 16,-2 1 16-16,-3-2 0 0,-2 0 240 0,-1 1 0 15,-1 3 0-15,-2 2 160 0,1 3-160 0,-2 1 160 16,0-1-160-16,0 5 160 0,-1 2 272 0,-1 0 48 15,0 2 16-15,-1 5 0 0,2-1-48 0,-1 1-16 16,1 2 0-16,0 1 0 0,1 0-112 0,1 0-32 16,2-2 0-16,3-2 0 0,3 1-160 0,2-4-128 15,2 1 144-15,2-2-144 0,2 1 0 0,-2-3 0 16,0 0 0-16,0 0-160 16,0 0-640-16,0 0-128 0</inkml:trace>
  <inkml:trace contextRef="#ctx0" brushRef="#br0" timeOffset="89171.87">22429 9783 19343 0,'0'-3'1728'0,"0"3"-1392"16,0 0-336-16,0 0 0 0,0 0 2144 0,0 0 352 16,0 0 80-16,0 0 16 0,0 0 96 0,0 0 32 15,0 0 0-15,0 0 0 0,0 0-1392 0,48 3-288 0,-48-3-48 16,0 0-16-16,0 0-336 0,47 13-80 15,-47-13-16-15,0 0 0 0,42 13-288 0,-42-13-64 0,0 0-16 0,42 8 0 16,-42-8-176-16,0 0 0 0,0 0 0 0,52 5 0 16,-52-5 0-16,0 0 0 0,0 0 0 0,50-1 0 15,-50 1 0-15,0 0 0 0,0 0 0 0,0 0 0 16,0 0 0-16,49 4 0 0,-49-4 0 0,0 0 0 16,0 0 0-16,0 0 0 0,0 0 0 0,13 16 0 15,-13-11 0-15,-1 0 0 0,0 1 0 0,-3 0 128 16,2 3-128-16,-3-3 0 0,0 1 144 0,-1 2-144 15,-2 1 0-15,0 0 0 0,-1 1 0 0,-2 0 128 16,0 1-128-16,-3 1 0 0,-1-1 0 0,0 0 0 16,0-2 0-16,-1 3 0 0,0-1 0 0,-1 0-128 15,1-1 128-15,-1 1 0 0,-1-3 0 0,2 1 0 16,0-3 0-16,1-1 0 0,2 0 0 0,0 0 0 0,-1 0 0 0,2-2 0 16,4 2 0-16,2-3 0 0,2-2 0 0,1 1 0 15,2-2 0-15,1 3 0 0,1-3 0 0,-1 0 0 16,0 0 0-16,0 0 0 0,0 0 0 0,0 0 0 15,0 0 0-15,47 13 0 0,-47-13 192 0,0 0-16 16,47 7-16-16,-47-7 0 0,0 0 128 0,65 7 32 16,-65-7 0-16,48 6 0 0,-48-6-80 0,52 6-16 15,-52-6 0-15,47 7 0 0,-47-7-224 0,0 0 144 16,57 9-144-16,-57-9 128 0,0 0-128 0,42 13 0 16,-42-13 0-16,0 0 128 0,0 0-128 0,37 12 0 15,-37-12 0-15,0 0 0 0,0 0 0 0,0 0 0 16,0 0 0-16,0 0 0 0,0 0 0 0,0 0 0 15,0 0 0-15,0 0 0 0,0 0-304 0,0 0 16 0,0 0 0 16,0 0 0 0,0 0-752-16,0 0-160 0,0 0-16 0,8-36-18272 0</inkml:trace>
  <inkml:trace contextRef="#ctx0" brushRef="#br0" timeOffset="90454.77">23006 9546 6447 0,'0'0'576'0,"-1"0"-576"0,1 0 0 0,-1 0 0 0,1 0 2368 0,-2-2 384 16,1 1 64-16,-1-2 0 0,-1-1 752 0,-2 2 144 15,3-2 16-15,0 4 16 0,2 0-1232 0,0 0-240 16,0 0-48-16,0 0-16 15,0 0-1168-15,0 0-224 0,0 0-48 0,39-41-16 0,-39 41-432 0,0 0-96 16,0 0-16-16,49-28 0 0,-49 28-48 0,0 0-16 16,0 0 0-16,0 0 0 0,57-14-144 0,-57 14 0 15,0 0 0-15,0 0 128 0,0 0-128 0,0 0 0 16,52 0 0-16,-52 0 0 0,0 0 0 0,0 0 0 16,19 18 0-16,-17-12 0 0,-1 3 0 0,2 0 0 15,-4 0 0-15,-1 1 0 0,0 0 0 0,-2 2 0 16,-1-2 0-16,0 3 0 0,-2-1-128 0,-2 0 128 15,-1 1 0-15,-2-2 0 0,1 0 0 0,-3-1 0 16,-1 2 0-16,-2-2 0 0,0-3 0 0,-1 2 0 0,2-3 0 0,2 0 0 16,1-3 0-16,1 1 0 0,1-3 0 0,1-2 0 15,2 1 0-15,2-4 0 0,2 1 0 0,3 0 0 16,1 3 0-16,0 0 0 0,0 0 0 0,0 0 0 16,0 0 0-16,37-37 160 0,-37 37-32 0,0 0-128 15,0 0 320-15,60-20-64 0,-60 20 0 0,0 0 0 16,50-3 0-16,-50 3 0 0,0 0 0 0,51 7 0 15,-51-7-96-15,0 0-32 0,48 18 0 0,-48-18 0 16,28 14-128-16,-28-14 0 0,19 15 0 0,-19-15 128 16,0 0-128-16,20 19 0 0,-20-19 0 0,9 13 0 15,-9-13 0-15,5 10 0 0,-5-10 0 0,3 8 0 16,-3-8-400 0,2 6-64-16,-2-6-16 0,0 0-18928 0</inkml:trace>
  <inkml:trace contextRef="#ctx0" brushRef="#br0" timeOffset="91187.38">23488 10219 8287 0,'-2'1'736'16,"1"-1"-592"-16,1 0-144 0,0 0 0 0,1 3 1792 0,0-3 320 15,-1 0 64-15,1 2 0 0,2-1 960 0,0 2 176 16,-3-3 32-16,0 0 16 0,0 0-640 0,0 0-128 16,49 7-32-16,-49-7 0 0,0 0-1280 0,59-13-272 15,-59 13-48-15,47-20-16 0,-47 20-624 0,52-28-112 16,-52 28-16-16,46-34-16 0,-46 34-176 0,34-34 0 16,-34 34 0-16,0 0 0 0,33-52 0 0,-33 52 0 15,0 0 0-15,17-51 0 0,-17 51 0 0,0 0 0 16,8-43 0-16,-8 43 0 0,0 0 0 0,-3-33 0 15,-1 25 0-15,-3 0-176 0,-1 2 176 0,-3 2 0 16,0 2 0-16,-4 0 0 0,0 2 0 0,-3 2 0 16,-1-2 0-16,1 4 0 0,-1 2 144 0,1-2 16 15,-1 4 0-15,2 0 0 0,1 3-32 0,1 1-128 0,2 2 192 16,2-2-64-16,1 4 0 0,4 3-128 0,1 1 192 0,3 1-64 16,1-2 0-16,3 2-128 0,3-1 192 0,1 0-64 15,3 1 64-15,2-1 0 0,3 1 0 0,0-4 0 16,4 0-64-16,3 0 0 0,2-4 0 0,2 2 0 15,-25-15-128-15,53 18 0 0,-53-18 144 0,53 14-144 16,-53-14 0-16,52 4 0 0,-52-4 0 0,48-1 128 16,-48 1-128-16,0 0 0 0,57-13 0 0,-57 13 0 31,0 0-384-31,0 0-64 0,51-33 0 0,-51 33-12448 0,0 0-2496 0</inkml:trace>
  <inkml:trace contextRef="#ctx0" brushRef="#br0" timeOffset="91491.07">23882 9419 21183 0,'0'0'944'0,"0"0"192"0,0 0-912 0,0 0-224 15,0 0 0-15,0 0 0 0,0 0 2960 0,0 0 560 16,0 0 96-16,0 0 32 0,48 14-1360 0,-48-14-272 16,0 0-48-16,0 0-16 0,48 9-1296 0,-48-9-256 15,0 0-48-15,0 0-16 0,49 5-336 0,-49-5 0 16,0 0 0-16,0 0 128 0,57-2-128 0,-57 2 0 0,0 0 0 16,0 0 0-16,55-6-304 0,-55 6-16 0</inkml:trace>
  <inkml:trace contextRef="#ctx0" brushRef="#br0" timeOffset="92155.02">24313 9252 16575 0,'-4'-4'736'0,"4"4"160"0,-5-6-720 0,5 6-176 16,0 0 0-16,0 0 0 0,0 0 2160 0,0 0 400 16,0 0 64-16,0 0 32 0,0 0 544 0,0 0 128 15,0 0 0-15,0 0 16 0,0 0-1920 0,0 0-384 16,0 0-80-16,0 0 0 0,23 20-416 0,-23-20-80 0,0 0-16 0,22 15 0 16,-22-15-128-16,0 0-48 0,0 0 0 0,38 17 0 15,-38-17-144-15,0 0-128 0,0 0 144 0,40 17-144 16,-40-17 0-16,0 0 128 0,0 0-128 0,36 14 0 15,-36-14 0-15,0 0 0 0,0 0 0 0,0 0 0 16,28 14 0-16,-28-14 0 0,0 0 0 0,0 0 0 16,0 0 0-16,19 14 0 0,-19-14 0 15,2 7 0-15,-1-5 0 0,-1 2 0 0,-1-2 0 0,-1 2 0 16,-1 2 0-16,-2-2 0 0,0 2 0 0,-2 1 0 16,-2 2 0-16,-1 0 0 0,-1 1 0 0,-1 0 0 15,1-2 0-15,0 0 0 0,-3 2-128 0,0-2 128 16,5 1 0-16,-1-4 0 0,-2 3 0 0,3-1 0 15,-1-1 0-15,1 0 0 0,2 0 0 0,0-2 0 0,4 2 0 0,-2 0 0 16,2-3 0-16,2 0 0 0,1 4 0 0,0-4 0 16,1 1 0-16,-1-4 0 0,6 11 0 0,-6-11 0 15,0 0 0-15,18 16 0 0,-18-16 0 0,0 0 0 16,27 16 0-16,-27-16 144 0,0 0-16 0,41 14 0 16,-41-14 0-16,0 0 0 0,48 11-128 0,-48-11 0 15,0 0 0-15,52 4 128 0,-52-4-128 0,0 0 0 16,48-3 0-16,-48 3 0 0,0 0 0 0,0 0 0 15,0 0 0-15,52-3 0 16,-52 3-304-16,0 0-80 0,0 0-32 0,0 0-19216 0</inkml:trace>
  <inkml:trace contextRef="#ctx0" brushRef="#br0" timeOffset="93154.41">24962 10170 2751 0,'0'0'256'0,"0"0"-256"0,0 0 0 0,0 0 0 15,-1-2 1728-15,1 2 320 0,-1 0 48 0,-2-2 16 16,0 2 1552-16,-2-4 320 0,-3-1 64 0,-2 2 16 15,0-1-736-15,-1 1-128 0,0 0-48 0,-1-1 0 16,-2 1-1536-16,2 0-304 0,-3 0-64 0,1 1-16 16,0 1-704-16,-1-2-144 0,0 3-16 0,0 0-16 0,0 3-208 15,-1 3-144-15,1 0 192 0,3 1-192 0,0 3 0 0,0 1 0 16,5 3 0-16,0 1 0 0,3-2 128 0,0 2-128 16,4 1 0-16,1-3 0 0,3 3 0 0,1 0 0 15,4-4 0-15,-1 2 0 0,5-4 0 0,-13-10 0 16,29 15 0-16,-29-15 0 0,0 0 0 0,56 0 0 15,-56 0-128-15,46-17 128 0,-46 17 0 0,53-32-144 16,-53 32 144-16,47-39-128 0,-47 39-80 0,38-41-16 16,-38 41 0-16,36-54 0 0,-36 54 48 0,26-65 16 15,-26 65 0-15,19-72 0 0,-19 72 160 0,12-72 0 16,-7 37 0-16,-5 35 0 0,4-67 0 0,-6 36 0 0,0 3 0 16,0 2-128-16,-2 1 128 0,-2 3 0 15,1 0 0-15,-3 2 0 0,2 2 0 0,0 2-128 16,-1 3 128-16,0 3 0 0,2 1 0 0,-1 1 0 0,2 4 0 0,0 3 0 15,1-2 144-15,-1 6 112 0,3-2 32 0,-1 5 0 16,0 3 64-16,1-2 16 0,1 5 0 0,0 3 0 16,0 1-144-16,0 7-32 0,0 1 0 0,1 2 0 15,-1 4 64-15,2 3 0 0,-4 2 0 0,2 1 0 16,-1 2-32-16,-1 3 0 0,-2 2 0 0,2 2 0 16,-1 2-224-16,1-5 128 0,-1-1-128 0,2-7 0 15,1-3 0-15,0-7 0 0,0-3 0 0,1-5 0 16,0-4 0-16,2 1 0 0,1-7 0 0,-1 0 0 15,-3-6-160-15,0 0-80 0,0 0-16 0,0 0 0 16,0 0-560 0,0 0-112-16,48-24-32 0,-48 24-17760 0</inkml:trace>
  <inkml:trace contextRef="#ctx0" brushRef="#br0" timeOffset="93703.48">25406 9925 26719 0,'-2'0'1184'0,"2"0"240"0,0 0-1136 0,0 0-288 16,0 0 0-16,0 0 0 0,0 0 1920 0,0 0 320 15,0 0 64-15,0 0 0 0,0 0-448 0,0 0-80 16,0 0-32-16,0 0 0 0,36 3-1056 0,-36-3-224 16,0 0-32-16,28 7-16 0,-28-7-80 0,0 0-16 0,26 10 0 0,-26-10 0 15,20 8-64-15,-20-8-32 16,20 10 0-16,-20-10 0 0,18 12-80 0,-18-12-16 0,17 14 0 0,-9-8 0 15,-1 3-128-15,-1-5 128 0,1 2-128 0,-1-3 128 16,0 4-128-16,-1-5 0 0,0 4 0 0,-3-4 0 16,2 3 0-16,-1-2 0 0,-2 1 0 0,-1-2 0 15,0 5 0-15,0-4 0 0,-4 0 0 0,2 3 0 16,-1-2 0-16,-1 2 0 0,-1-2 0 0,-2 2 0 16,1 2 0-16,-3 0 0 0,-1-2 0 0,-1 3 0 15,-1 1 0-15,-2-1 0 0,-1 1 0 0,-1 3 0 16,-2-1 0-16,-1 0 0 0,2 1 0 0,0-1 0 15,0 2 0-15,4-4 0 0,-1 2 0 0,4-3 0 0,2-3 0 16,3 1 0-16,0-1 0 0,2 1 0 0,2-1 0 0,0-2 0 16,1 2 0-16,0 0 0 0,1-2 0 0,0 1 0 15,1-2 0-15,0 1 0 0,1 0 0 0,-3-4 0 16,6 6 0-16,-6-6 0 0,0 0 0 0,0 0 0 16,0 0 0-16,34 5 0 0,-34-5 0 0,0 0 0 15,0 0 0-15,42 1 128 0,-42-1 144 0,0 0 32 16,0 0 0-16,44 5 0 0,-44-5-112 0,0 0-32 15,33 4 0-15,-33-4 0 0,0 0-160 0,37 6 0 16,-37-6 0-16,0 0 0 0,43 4 0 0,-43-4 0 16,0 0 0-16,44 2 0 0,-44-2 0 0,0 0 0 15,37 4 0-15,-37-4 0 16,0 0-784-16,0 0-96 0,34 6-16 0,-34-6-12544 16,0 0-2496-16</inkml:trace>
  <inkml:trace contextRef="#ctx0" brushRef="#br0" timeOffset="101633.68">26361 9982 19343 0,'-1'3'1728'0,"-1"-3"-1392"0,1 0-336 0,1 0 0 16,0 0 2368-16,0 0 384 0,-1 2 96 0,1-2 16 15,0 2-176-15,0-2-48 0,0 0 0 0,0 0 0 16,0 0-1536-16,0 0-304 0,0 0-64 0,0 0-16 16,60 0-208-16,-60 0-32 0,0 0-16 0,0 0 0 15,55-2 48-15,-55 2 0 0,0 0 0 0,0 0 0 16,60 2-272-16,-60-2-48 0,0 0-16 0,51 3 0 0,-51-3-176 0,0 0 0 16,0 0 0-16,51 0 0 0,-51 0 0 0,0 0-224 15,0 0 80-15,0 0 16 16,0 0-576-16,47-19-96 15,-47 19-32-15,0 0 0 0,0 0-1088 0,0 0-240 16</inkml:trace>
  <inkml:trace contextRef="#ctx0" brushRef="#br0" timeOffset="101946.86">26350 10115 911 0,'0'0'0'0,"0"0"0"15,0 0 2496-15,0 0 400 0,0 0 96 0,0 0 16 16,0 0 2224-16,0 0 448 0,0 0 80 0,60 0 32 16,-60 0-2656-16,0 0-512 0,48 6-128 0,-48-6 0 15,0 0-1456-15,0 0-272 0,46 16-64 0,-46-16-16 16,0 0-272-16,26 17-48 0,-26-17-16 15,0 0 0-15,26 16-224 0,-26-16-128 0,0 0 128 0,0 0-128 16,37 14 0-16,-37-14 0 0,0 0 0 0,0 0 0 16,0 0-320-16,0 0-48 0,52-9 0 0,-52 9 0 15,0 0-640-15,0 0-128 0</inkml:trace>
  <inkml:trace contextRef="#ctx0" brushRef="#br0" timeOffset="102738.65">27526 9922 13823 0,'-10'-12'608'0,"5"4"128"0,1 2-592 0,0 0-144 0,2 1 0 0,-1 1 0 16,1 1 1136-16,-2-3 192 0,-1-7 32 0,-1-3 16 16,-1 0 992-16,2-2 208 0,0 1 48 0,1 5 0 15,3 0-224-15,1-2-32 0,0 14-16 0,0 0 0 16,0 0-944-16,18-41-192 0,-18 41-48 0,0 0 0 16,0 0-608-16,45-34-128 0,-45 34-32 0,47-23 0 15,-47 23-80-15,61-22 0 0,-61 22-16 0,74-18 0 16,-74 18-112-16,76-16 0 0,-76 16-16 0,66-7 0 0,-66 7-176 0,57 2 128 15,-57-2-128-15,44 8 128 0,-44-8-128 0,36 15 0 16,-36-15 0-16,24 16 0 0,-14-6 0 0,-3 2 0 16,-1-2 0-16,-1 4 0 0,0 1 0 0,-4 3 0 15,-1-2 128-15,-2 7-128 0,-3-1 0 0,-3 3 0 16,-4 3 0-16,-4 4 0 0,-4 3 0 0,-3 1 0 16,-4 3 0-16,-3 2 0 0,-1-3-256 0,-4 1 0 15,-2-2 16-15,-1-5 0 0,3-2-48 0,1-3-16 16,0-2 0-16,3-6 0 0,3 0 64 0,-1-5 16 15,1 0 0-15,0-4 0 0,3-1-32 0,1-2-16 16,5-4 0-16,2-3 0 0,4 0 96 0,3-6 32 16,3-3 0-16,2-1 0 0,3-2 144 0,2-4 176 0,0 16-48 0,12-41 0 15,-12 41 16-15,19-38 0 0,-19 38 0 16,0 0 0-16,44-49 32 0,-44 49 0 0,0 0 0 0,43-34 0 16,-43 34 80-16,0 0 0 0,57-28 16 0,-57 28 0 15,0 0-32-15,64-7-16 0,-64 7 0 0,46 4 0 16,-46-4-96-16,49 10 0 0,-49-10-128 0,52 18 192 15,-52-18-64-15,48 22 0 0,-48-22-128 0,44 25 192 16,-44-25-64-16,37 29-128 0,-21-13 176 0,-1-3-176 16,-4 3 192-16,-1 2-64 0,-3-5 0 0,-2 2-128 15,0-1 224-15,-3 1-64 0,0-4-16 0,-1 0 0 16,-1-1-144-16,0-3 0 0,-1-1 144 0,-1-1-144 16,1 1 0-16,-1-4-192 0,1 0 32 0,-2-2 0 15,1-4-768-15,-1 2-160 0,1-2-16 0,-1-2-17824 16</inkml:trace>
  <inkml:trace contextRef="#ctx0" brushRef="#br0" timeOffset="103855.76">27265 9177 15663 0,'-16'0'688'0,"7"0"144"0,0 0-656 0,2-3-176 0,2 3 0 0,-1-1 0 15,1 1 1648-15,0-3 288 0,-6 0 64 0,-3-1 16 16,-2-2 208-16,1 3 32 0,3-3 16 0,2 4 0 16,1 0-416-16,2 0-64 0,1 2-32 0,1 2 0 15,0 0-720-15,0 3-144 0,0 1-16 0,0 0-16 16,0 4-480-16,0 0-80 0,0 5-32 0,0 1 0 16,-1 0-96-16,1 2-32 0,-1 5 0 0,0 3 0 15,0 4-144-15,-1 3 0 0,2 5 144 0,2 3-144 0,0-4 160 0,3 7-32 16,1 7-128-16,4 3 192 0,2 6-32 0,0-2-16 15,3 1 0-15,0 2 0 0,1-2-144 0,-1 1 192 16,1-3-192-16,-2-3 192 0,-1-3-192 0,-2-3 0 16,-1-2 0-16,0-2 0 0,-2-6 0 0,-2 1 128 15,0-2-128-15,-2-1 0 0,1-2 208 0,-2 1-32 16,-2 0-16-16,0-4 0 0,0 1-160 0,1-4 192 16,-1 1-192-16,-1-3 192 0,3-4-192 0,-2 0 0 15,1-1 0-15,1-2 128 0,-1 0-128 0,2-2 0 16,1-5 0-16,1 0 0 0,1 1 0 0,0-4-144 15,2 1 144-15,1-3-160 0,-5-7-32 0,0 0 0 16,0 0 0-16,0 0 0 0,47 9 192 0,-47-9-208 16,0 0 80-16,57-13 128 0,-57 13-144 0,0 0 144 0,75-22 0 15,-75 22 0-15,52-15 0 0,-52 15 0 0,57-6 0 0,-57 6 0 16,59-2 0-16,-59 2 0 0,56-2 128 16,-56 2-128-16,57 2 0 0,-57-2 0 0,69 7 0 0,-69-7 0 15,78 7 0-15,-78-7 0 0,79 9 0 0,-79-9 0 16,69 6 0-16,-69-6 0 0,71 6 0 0,-71-6 0 15,63 1 0-15,-63-1 0 0,67 3 0 0,-67-3 0 16,73 0 0-16,-73 0 0 0,69 1 128 0,-69-1-128 16,59 2 0-16,-59-2 176 0,48 4-176 0,-48-4 160 15,0 0-160-15,52 6 0 0,-52-6 0 0,0 0 0 16,0 0 0-16,0 0 0 0,0 0 0 0,45 11 0 16,-45-11 0-16,0 0 0 0,0 0 0 0,0 0-176 15,0 0 16-15,0 0 0 0,0 0 0 0,0 0 0 0,7-37 160 0,-8 21 0 16,-1-2 0-16,-1-5 0 0,1-1 0 15,-1-2 0-15,2-6 0 0,-1-6 0 0,-1 0 0 0,3-5 0 16,1-5 0-16,2-6-128 0,-1 0 128 0,1-7-208 16,0 0 80-16,0-2 128 0,-1-1-192 0,2-2 192 15,1-5-192-15,1-2 192 0,2 0 0 0,-2 2 0 16,0-2 0-16,-1 3 0 0,-3 4 0 0,1 3 0 16,-3 2 0-16,0 8 0 0,0 2 0 0,-3 3 0 15,0 7 0-15,-1 0 0 0,0 7 0 0,1 1 0 16,-1 3 0-16,0 4 128 0,2 3-128 0,-2 5 0 15,0-3 144-15,-1 3-144 0,2 1 128 0,-2 4-128 16,0 0 128-16,1 4-128 0,-1 5 176 0,0-3-48 16,0 5 0-16,0 2 0 0,-1 0 64 0,0 2 16 15,0 0 0-15,-1 3 0 0,0-1 0 0,0 5 0 0,-1 0 0 0,0-2 0 16,0 2-208-16,-1-2 128 0,0 4-128 0,-4-1 0 16,2 0 0-16,-3-4 0 0,1 1 0 15,-1-4 0-15,1 1 128 0,-2-2-128 0,-2-2 0 0,-2-2 0 16,0 1 128-16,-3-2-128 0,-6 0 0 0,-3-1 0 15,-5-2 0-15,-6 1 128 0,-3 1-128 0,-3 0 0 16,-5-1 0-16,-5 5 0 0,1 2 0 0,3 1 0 16,0 1 0-16,-6 5 0 0,-8 1 0 0,-1 2 0 15,1 0 0-15,5 2 0 0,4 1 0 0,11-2 0 16,10 0 0-16,8-6-128 0,8 2 128 0,6-7 0 16,7 2 0-16,7-6 0 0,2 2 0 0,0 0 0 15,0 0-688-15,47-35-16 0,-47 35-16 16,64-40-18560-16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3T15:34:10.3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10-13T15:39:35.059"/>
    </inkml:context>
  </inkml:definitions>
  <inkml:trace contextRef="#ctx0" brushRef="#br0">1143 6277 11967 0,'-2'-9'1072'0,"1"-1"-864"0,1 4-208 0,0 2 0 15,0 2 1952-15,-1-2 352 0,0-6 64 0,-1-2 0 16,1-7 912-16,0 3 176 0,0 4 48 0,-1 2 0 15,1 4-1184-15,0 3-224 0,1 3-48 0,0 0-16 16,0 7-1056-16,0 1-208 0,0 3-32 0,0 4-16 16,1 1-160-16,2 4-48 0,-2 4 0 0,0 4 0 15,-1 0-32-15,-1 2-16 0,-2-1 0 0,2 5 0 0,-1 3-144 0,-2 4-48 16,2 1 0-16,-2 0 0 16,0 4-272-16,3-4 160 0,0-1-160 0,1 0 128 0,-2-3-128 0,1-1 0 15,-1-5 0-15,-1-1 0 0,-2-2 0 0,2-10 0 16,-2 0-160-16,2-9 160 15,2-3-464-15,1-6 0 0,2-3 0 0,0-4 0 16,0-7-816-16,2-3-176 0</inkml:trace>
  <inkml:trace contextRef="#ctx0" brushRef="#br0" timeOffset="248.02">1136 6081 24879 0,'-12'16'2208'0,"5"-3"-1760"16,0-4-448-16,4-2 0 0,1-5 1424 0,1 2 208 0,1 0 32 0,-1 1 16 16,0 5 896-16,0 2 176 0,2 4 48 0,1-4 0 15,3 0-1760-15,1-4-336 0,4-2-80 0,3-2-16 16,-13-4-400-16,0 0-80 0,50 5 0 0,-50-5-128 16,0 0 128-16,71-6-128 0,-71 6 0 0,0 0 0 15,78-11 0-15,-78 11 0 0,0 0 0 0,74-5 0 16,-74 5 0-16,0 0 0 0,67-1 0 0,-67 1 0 15,0 0-480 1,50 6-48-16,-50-6-16 0,0 0-18272 0</inkml:trace>
  <inkml:trace contextRef="#ctx0" brushRef="#br0" timeOffset="492.26">1041 6528 16575 0,'-2'5'736'0,"2"-2"160"0,1-1-720 0,0-1-176 15,2 0 0-15,-1 2 0 0,3-3 3136 0,4 1 608 16,-9-1 112-16,0 0 32 0,58 9-880 0,-58-9-160 16,49 0-32-16,-49 0-16 0,50-3-1840 0,-50 3-384 15,0 0-64-15,67-4 0 0,-67 4-320 0,0 0-48 16,65 0-16-16,-65 0 0 0,0 0-128 0,56 9-144 15,-56-9 144-15,33 10-12736 16,-33-10-2432-16</inkml:trace>
  <inkml:trace contextRef="#ctx0" brushRef="#br0" timeOffset="981.17">1497 6961 2751 0,'-6'0'256'0,"3"2"-256"15,-1-2 0-15,1 0 0 0,2 0 3840 0,0-2 736 16,1 0 144-16,-3 1 16 0,1 0-368 0,-2 1-80 16,1-4 0-16,-1 2-16 0,3 2-2032 0,-1-4-384 15,2 4-96-15,0-2-16 0,2 2-992 0,-1 0-208 16,0 0-32-16,2 2-16 0,0-1-80 0,0 4-16 16,0-1 0-16,0 2 0 0,1 0-144 0,-1 2-16 15,1 3-16-15,1 0 0 0,-1 1-224 0,1 3 0 16,0-2 128-16,0 0-128 0,1-3 0 0,0 1 0 15,-1-1 0-15,0-4 0 0,2 0-192 0,-1-4 0 16,2 0 16-16,-8-2 0 0,0 0-48 0,0 0-16 0,0 0 0 16,51-34 0-16,-51 34 240 0,0 0 0 0,0 0-160 0,43-60 160 15,-43 60 0-15,0 0 128 0,0 0 0 0,39-46 0 16,-39 46 32-16,0 0 0 0,0 0 0 0,0 0 0 16,0 0-32-16,0 0 0 0,0 0 0 0,0 0 0 15,0 0-128-15,0 0 0 0,0 0 0 0,0 0 0 31,0 0-256-31,0 0-128 0,0 0-16 0,0 0-12816 0,0 0-2560 0</inkml:trace>
  <inkml:trace contextRef="#ctx0" brushRef="#br0" timeOffset="1148.82">1599 7071 11055 0,'0'6'976'15,"0"0"-784"-15,0 0-192 0,0-5 0 16,0 4 2880-16,0-1 544 0,0 8 96 0,0 8 32 0,0 5 96 0,-1 1 32 15,1 1 0-15,0 2 0 0,1-3-2096 0,0 0-432 16,2 1-64-16,-1-5-32 0,2 0-816 0,-1-3-240 16,1-3 0-16,0-5 128 15,1 0-912-15,0-7-176 0</inkml:trace>
  <inkml:trace contextRef="#ctx0" brushRef="#br0" timeOffset="1798.57">2220 6313 11103 0,'0'-8'240'0,"0"3"48"0,0 2 16 0,0-5 16 0,0 6-320 0,-2-1 0 0,2 2 0 0,-2-4 0 15,-1-1 3968-15,-3-2 736 0,0 2 144 0,-4-2 16 16,-1 4-1424-16,-1 0-304 0,-2 2-48 0,-1-2-16 16,-1 4-1856-16,0 1-368 0,-1 2-80 0,-2-1 0 15,2-1-224-15,0 4-32 0,1 2-16 0,-1-4 0 16,3 3-192-16,-1 2-48 0,1 1 0 0,2-2 0 0,1 2-64 0,1-1-32 15,2 0 0-15,2 0 0 0,1-2 0 0,2 1 0 16,-1 3 0-16,3-3 0 0,-1 2-32 0,4-1 0 16,-1 2 0-16,0 3 0 0,3-4-128 0,-2 4 0 15,3-1 144-15,0-1-144 0,1 0 0 0,0 3 0 16,2-4 0-16,-1 5 0 0,1-3 0 0,0 4 0 16,1 0 0-16,-2 0 0 0,1 3 0 0,-2-1 0 15,-1 0 0-15,-1 3 0 0,-1-3 0 0,-1 2 0 16,-1-1 0-16,-1-1 0 0,0 4 0 0,-3-2 0 15,2-1 0-15,-2-1 0 0,-1-2 0 0,0 3 0 16,0-2-144-16,-2 1 144 0,-1-1-256 0,1-1 0 16,2 1 16-16,-1-1 0 0,0-2-32 0,-1 2-16 0,0-1 0 15,-1-1 0-15,2-3 112 0,1-1 32 0,-1-3 0 0,0-1 0 16,1-1 144-16,1-1 0 0,2 0 0 0,0-2-128 16,1 2 128-16,0-4 0 0,0 0 0 0,1 2 0 15,0-2 128-15,2 0-128 0,1 1 128 0,1-1-128 16,0 0 128-16,1 3-128 0,1-3 128 0,-7 0-128 15,0 0 128-15,0 0-128 0,41 2 160 0,-41-2-160 16,0 0 128-16,0 0-128 0,51 4 0 0,-51-4 144 16,34 3-144-16,-34-3 0 0,0 0 0 0,47 4 0 15,-47-4 0-15,0 0-192 0,40 9 64 0,-40-9 128 16,0 0-896 0,0 0-48-16,44-4-16 0,-44 4-17936 0</inkml:trace>
  <inkml:trace contextRef="#ctx0" brushRef="#br0" timeOffset="2278.4">2414 6680 911 0,'-1'-1'0'0,"1"-3"0"16,0-1 0-16,0 4 0 0,0-2 5264 0,0 1 976 16,0 1 192-16,0 1 32 0,0-5-2096 0,1 1-416 15,-1 1-96-15,0 2-16 0,-1-1-2112 0,1 4-448 16,1-2-64-16,-1 4-32 0,0 2-640 0,1 0-128 15,0 1-32-15,-1 1 0 0,3 2-176 0,-2 2-32 16,1 2-16-16,1-2 0 0,-1 1-160 0,1-3 0 16,1 2 0-16,-2-2 0 0,2-1 0 0,-2-3-144 15,2-1 0-15,-2 0 0 0,0-4-192 0,0 1-48 16,-1-2 0-16,-1-2 0 0,0 1 16 0,0-2 0 0,-1-3 0 0,-1 0 0 31,0 0-192-31,-1-2-32 0,-1-2-16 0,-1-1 0 16,-1 4 32-16,-2-3 0 0,1 1 0 0,-2-1 0 0,-1 2 448 0,1 0 128 0,-3 2 0 0,1 0 0 15,0 1 384-15,0 4 128 0,0-3 48 0,0 5 0 16,1 2 48-16,0 0 16 0,1 4 0 0,-1 1 0 16,3 3-176-16,0 0-48 0,0 3 0 0,2 1 0 15,2 1-128-15,0 0-16 0,2 0-16 0,1 3 0 16,1-1 816-16,2-2 160 0,0 0 48 0,1 0 0 16,2 1-1584-16,2-3-320 0,-1 2-64 0,2-6-16 15,1 0 720-15,2 0 128 0,3 1 48 0,1-5 0 16,3 1-176-16,-19-7 0 0,42 5 144 0,-42-5-144 15,45-5 0-15,-45 5 0 0,0 0 0 0,66-21 0 0,-66 21-160 0,0 0-96 16,60-30-32-16,-60 30 0 16,0 0-592-16,54-33-112 0,-54 33-32 15,0 0-17984-15</inkml:trace>
  <inkml:trace contextRef="#ctx0" brushRef="#br0" timeOffset="2896.67">2592 6255 11055 0,'-5'3'976'0,"2"-3"-784"0,2 0-192 16,0 0 0-16,1 0 1968 0,1 0 336 0,0 0 80 0,2 0 16 16,1-2 1360-16,-4 2 272 0,0 0 48 0,0 0 16 15,0 0-1888-15,54-19-368 0,-54 19-80 0,0 0-16 16,51-11-1152-16,-51 11-224 0,0 0-48 0,60-6-16 15,-60 6-176-15,41 4-128 0,-41-4 192 0,40 6-192 16,-21 0 0-16,-1 0 0 0,-2 0 0 0,-1 4 0 16,-1 0 0-16,-2-1 0 0,-2 2 0 0,-2 0 0 15,0 1 0-15,-1 2 0 0,-2-2 0 0,-1 2 0 16,-1-2 128-16,-1 1-128 0,-1-1 144 0,0-2-144 16,-1 0 400-16,-1 1-16 0,1-1 0 0,-1 2 0 15,-1 1 64-15,1 0 16 0,1 2 0 0,-1 2 0 16,0 2-80-16,1-3-32 0,0 5 0 0,1-4 0 15,-1 4-128-15,0-2-32 0,0 1 0 0,0 2 0 16,1 3-48-16,-1-1-16 0,1 2 0 0,-1-3 0 0,2-1-128 0,0 0 0 16,-1 3 0-16,2-3 128 0,1 0-128 0,-2-2 0 15,2-1 0-15,-2-1 0 0,1-2 0 0,0-1 0 16,1-1 0-16,-1-4 0 0,0-2 0 0,0 0 0 16,-1-2 0-16,-1-1 0 0,2 1 0 0,-2-2 0 15,0-2 0-15,-1 0 0 0,2 0 0 0,-2-1 0 16,0 2 0-16,-2-3 0 0,2 0 0 0,-2 2 0 15,1-1 0-15,-2 2 0 0,2-1 0 0,-2 2 0 16,0-1 144-16,0 0-144 0,0 1 0 0,-1 2 0 16,-1-2 0-16,1 1 128 0,1 1-128 0,0-2 0 15,-1-1 0-15,1 1 0 0,-1 2 0 0,-2-1 0 16,1 1 0-16,-1-2 0 0,1 2 0 0,-3-2 0 16,1 0 0-16,-1 1 0 0,1-2 0 0,-4 0 0 0,0 1 0 0,-3-1 128 15,-2 0-128-15,0-2 0 0,-1 1 0 16,-1-2 0-16,-1 0 0 0,0 0 0 0,3-2 0 0,0 1 128 15,1-2-128-15,3 0 0 0,1-1 0 0,2-2 0 16,3 1 0-16,1-3-192 0,2 2 64 0,3-4 0 31,0 10-704-31,0 0-144 0,0 0-32 0,25-53-19312 0</inkml:trace>
  <inkml:trace contextRef="#ctx0" brushRef="#br0" timeOffset="3464.73">3587 6638 13823 0,'-2'0'1216'15,"-1"0"-960"-15,3-4-256 0,0 4 0 16,0 0 1088-16,-1-2 192 0,0-1 16 0,-2 2 16 15,2-3 1712-15,-3 2 352 0,4-2 64 0,2 2 16 16,0-2-880-16,3 1-160 0,0 3-48 0,2 0 0 16,2 0-1200-16,1 0-240 0,0 3-48 0,-10-3-16 15,0 0-272-15,0 0-48 0,48 10-16 0,-34-8 0 16,-14-2-272-16,0 0-48 0,40 10-16 0,-40-10 0 0,0 0-192 0,44 6 0 16,-44-6 0-16,0 0 0 0,0 0-192 0,0 0-48 15,47 2 0-15,-40-4 0 16,-1 2-944-16,-1 0-192 0,-2 0-32 0,-2 0-16864 15</inkml:trace>
  <inkml:trace contextRef="#ctx0" brushRef="#br0" timeOffset="3664.46">3618 6748 9215 0,'-4'0'816'0,"2"1"-656"0,1 2-160 0,1-3 0 15,0 0 2624-15,0 0 512 0,1 2 80 0,-1-1 32 16,1 4 976-16,3 3 208 0,1 0 48 0,0-1 0 15,2 0-2528-15,1-1-496 0,0 0-112 0,3-2 0 16,1 1-896-16,-12-5-160 0,0 0-32 0,0 0-16 16,61 0-240-16,-61 0 0 0,0 0 0 0,56-12 0 15,-56 12-304-15,0 0-48 0,0 0-16 0,0 0-18208 16</inkml:trace>
  <inkml:trace contextRef="#ctx0" brushRef="#br0" timeOffset="4180.28">4202 7111 26719 0,'-4'4'1184'0,"2"-1"240"0,2-3-1136 0,0-3-288 15,1-1 0-15,-1 0 0 0,1 2 1792 0,-1 2 320 16,0 0 48-16,14-53 16 0,-14 53-192 0,16-70-16 15,-5 26-16-15,-1 0 0 0,0-1-1136 0,-2 1-240 16,0-6-32-16,-1 3-16 0,-2 2-320 0,1-6-64 16,-2-2-16-16,-2 0 0 0,-2 4-128 0,-3 9 128 15,-2 5-128-15,-4 6 128 0,1 1-128 0,-1 6 192 16,-1 6-192-16,1 1 192 0,-1 4 48 0,1 2 16 16,1 3 0-16,3 2 0 0,1 2-128 0,3 2 0 0,0 0-128 0,2 2 192 15,3 2-16-15,1 0-16 0,1 4 0 0,4-2 0 16,-1 1-32-16,0 0 0 0,4 2 0 0,-1 1 0 15,3-1-128-15,-1 1 0 0,-2-1 0 0,2 1 128 16,0 5-128-16,3-3 0 0,1 4 0 0,1 0 0 16,0 3 0-16,1-2 0 0,1 4 0 0,-2-2 0 15,-2 0 0-15,2 0 0 0,-2 3 0 0,-1-3 0 16,-2 1-240-16,-2-2 80 0,-3-2 16 0,-4 3 0 16,-3-3-32-16,-3 0 0 0,-3 3 0 0,-2-6 0 15,0 2 176-15,-4-3 0 0,0-2 0 0,-4-1 0 16,0-2 0-16,-3-1 0 0,1 1 0 0,-1-5 0 15,-1 2 0-15,-1-4 0 0,-2 2 0 0,1-2 0 16,3 0-128-16,-2 0 128 0,0-2-128 0,1 2 128 16,3-4-240-16,4 4 48 0,3-2 0 0,0-1 0 15,4 2-64-15,3 1-16 0,0 0 0 0,2 0 0 16,2 0-176-16,2-3-48 0,1 3 0 0,-6 0-12160 16,0 0-2432-16</inkml:trace>
  <inkml:trace contextRef="#ctx0" brushRef="#br0" timeOffset="4914.56">4931 6347 17503 0,'0'-2'768'0,"0"1"176"0,0 1-752 0,0-3-192 0,0 2 0 0,0 1 0 16,0-3 2368-16,2 3 448 0,-2-3 96 0,0 0 16 15,0-3-48-15,0 2 0 0,-2-1 0 0,0 2 0 16,-2-1-1632-16,0 0-336 0,0-2-64 0,-3 1-16 16,0 0-368-16,-2 0-80 0,1 2 0 0,-2-1-16 0,0-2 0 0,0 3 0 15,3 1 0-15,-2 0 0 0,-2 0-80 16,-3 1-16-16,2 1 0 0,-1 1 0 0,2 1 48 0,4 0 16 15,-1 0 0-15,2 2 0 0,1 1-96 0,0-1-32 16,0 2 0-16,2 1 0 0,0 2-208 0,2 1 144 16,1 2-144-16,1 3 128 0,3-2-128 0,0 6 0 15,3 1 0-15,0 5 0 0,2-1 0 0,0 5 0 16,2-1 0-16,-1 2 0 0,0-2 0 0,-2 3 0 16,3 0 0-16,-1 2 0 0,-1 2 0 0,0 2 0 15,-2-5 0-15,-2 2 0 0,0-6 0 0,-4 1 0 0,2-1 0 0,-3 1 0 16,-2-4 0-16,1-2 0 0,0-5 0 0,-1 1 0 15,-1 3 0-15,-2-2 0 0,0-2 0 0,0 1 0 16,0-3 0-16,0 0 0 0,-1-2 0 0,0 1 0 16,1-3 0-16,0 0 0 0,1-1 0 0,-1 1 0 15,3-3 0-15,-2 1 0 0,3-1 0 0,0-3 0 16,0 2 0-16,1-2 0 0,1-2 0 0,0 0 0 16,0 0 0-16,0-1 0 0,3 0 0 0,-1 1 0 15,0-1 0-15,1 0 0 0,1 1 0 0,1 1 0 16,2-1 0-16,0-2 0 0,2 2 0 0,1-1 0 15,3 4 0-15,1-4 0 0,-15-3 0 0,36 9 0 16,-36-9 0-16,40 10 0 0,-40-10 0 0,46 9 0 16,-46-9 0-16,48 6 0 0,-48-6-144 0,45 0 144 15,-45 0-832-15,0 0-128 16,62-9 0-16,-62 9-18960 0</inkml:trace>
  <inkml:trace contextRef="#ctx0" brushRef="#br0" timeOffset="5530.51">5306 6527 13823 0,'0'-3'1216'0,"0"-1"-960"0,0 2-256 0,0 2 0 16,0-3 2160-16,0 2 384 0,0-2 80 0,0 0 0 15,0-3 720-15,0 0 144 0,0 2 32 0,0 1 0 16,-1 0-1632-16,1 0-320 0,0 3-64 0,1 3-16 16,0-3-848-16,1 3-192 0,0 0-16 0,0 1-16 0,2-1-224 0,1 6-32 15,1-2-16-15,0 5 0 0,2-1-144 16,1 4 192-16,-1-1-192 0,2 6 192 0,0 0-192 0,0 5 0 15,1 1 0-15,0 1 0 0,-1-1 0 0,0-4 0 16,-1 0 0-16,-1-1 0 0,1-3 0 0,0-3 0 16,-1-2 0-16,2-4 0 0,1-1 0 0,-1-6 0 15,-10-2 0-15,0 0 0 0,0 0 0 0,61-26 0 16,-61 26 0-16,39-35 0 0,-39 35 0 0,39-41 0 16,-39 41 0-16,39-48 0 0,-39 48 0 0,39-47 0 15,-39 47 160-15,0 0-160 0,40-57 256 0,-40 57-64 16,0 0-16-16,26-47 0 0,-26 47 80 0,0 0 32 0,0 0 0 0,0 0 0 15,19-41-160-15,-19 40-128 0,0-1 144 16,-1-1-144-16,-1 2 0 0,0 1 0 0,-1 0 0 0,1 0 0 31,-2 0-400-31,-1 1-128 0,0 2-32 0,-1 0 0 16,1 2-640-16,-3 2-128 0</inkml:trace>
  <inkml:trace contextRef="#ctx0" brushRef="#br0" timeOffset="5747.85">5545 6760 14847 0,'-5'14'320'0,"4"-8"80"0,-1 0 16 0,1-2 0 0,1 0-416 0,0 1 0 0,0 2 0 0,1 5 0 15,1 9 3936-15,-1 5 704 0,0 9 144 0,0-5 16 16,0-1-2016-16,-1-3-416 0,0 3-64 0,0-4-32 16,-1-3-1376-16,0 0-288 0,0 0-48 0,-2-3-16 15,2-3-192-15,-1 0-32 0,-1-2-16 0,2-3 0 0,0-1-304 0,-1 0 128 16,1-2-128-16,0 0 0 0,0-2 0 0,-1-2 0 15,2 0 0-15,0 0 0 16,0 0-592-16,0 0-32 0,2 1 0 0,-1-4-11856 16,0 4-2368-16</inkml:trace>
  <inkml:trace contextRef="#ctx0" brushRef="#br0" timeOffset="6195.84">6186 6719 20271 0,'0'2'896'0,"0"-2"192"0,2 0-880 0,-2-2-208 0,0 2 0 0,0 0 0 16,0 0 2784-16,-2 0 512 0,1 0 96 0,0-2 32 16,-1 2-736-16,-3-2-128 0,1 0-48 0,-1 2 0 15,0-2-1424-15,0 2-272 0,-2 0-64 0,-1 0-16 16,1 0-176-16,-2 0-48 0,0 2 0 0,0 0 0 15,-4 0-64-15,0 2-32 0,-2 2 0 0,0 0 0 16,-2 3-144-16,2-2-16 0,0 2-16 0,1-2 0 16,1 2-240-16,0 1 176 0,2 0-176 0,3-2 160 15,-1 2-160-15,1 0 0 0,2 1 0 0,0-1 0 16,2-2 0-16,1 0 0 0,-1 2 0 0,3-1 0 16,0 1 0-16,1-2 0 0,1 2 0 0,0-2 0 0,0-2 0 15,2-1 0-15,0 1 0 0,1-2 0 0,2 2 0 0,-1-2 0 16,3-2 0-16,0-1 0 0,-8-1 0 0,0 0 0 15,0 0 0-15,44 5 0 0,-44-5 0 0,0 0 0 16,35 10 0-16,-35-10 0 0,0 0 0 0,39 8 0 16,-39-8 0-16,0 0 0 0,33 8-128 0,-23-5 128 15,0-2 0-15,-3 1 0 0,1 1 0 0,-3 1 0 16,0-3 0-16,-2 1 0 16,1 2-656-16,-3 1-16 0,1-1 0 0,-1-2 0 15,-1 2-480-15,-3-2-80 0,2 3-32 0,-3 0-17952 0</inkml:trace>
  <inkml:trace contextRef="#ctx0" brushRef="#br0" timeOffset="6427.26">5859 7121 1839 0,'2'4'160'0,"-1"-1"-160"0,2 0 0 0,-2-3 0 15,2 3 2912-15,-1-3 544 0,1 0 128 0,2 3 0 16,2 0 1376-16,3 1 272 0,3-1 48 0,-13-3 16 15,30 9-2656-15,-15-3-528 0,-15-6-96 0,0 0-32 16,43 6-1328-16,-43-6-272 0,0 0-48 0,44 4-16 16,-44-4-320-16,0 0 128 0,0 0-128 0,50-6 0 15,-50 6 0-15,0 0-160 0,0 0 16 0,0 0 0 16,60-26-1168-16,-60 26-224 0</inkml:trace>
  <inkml:trace contextRef="#ctx0" brushRef="#br0" timeOffset="6914.72">6642 6919 6447 0,'-2'-3'576'0,"1"-1"-576"15,0 2 0-15,0-2 0 0,1 4 3168 0,0-2 528 16,0 1 96-16,-2-2 32 0,1-1 432 0,-1 2 96 15,-1-2 0-15,2 2 16 0,-2-2-2304 0,2 4-464 16,0 4-80-16,1-2-32 0,-1 2-848 0,1 2-160 16,0 0-32-16,0 4-16 0,0-1-176 0,1 1-48 15,1 0 0-15,1-1 0 0,1 4-208 0,-1-3 0 0,1 0 128 0,0 1-128 16,-1-1-256-16,0-3-80 0,-1-1-32 0,1-1 0 31,-2-1-208-31,-1-2-32 0,0-2-16 0,-1 0 0 16,0-2-592-16,-2-1-112 0,-2-3-16 0,0-1-16 15,-1 1 64-15,-1-4 16 0,-2 1 0 0,-1 2 0 0,-2-2 1280 0,-3 0 448 0,0 2 0 0,0 1 0 16,-2 0 960-16,-2-1 176 0,1 4 32 0,2 0 16 16,2 1-800-16,2 2-144 0,-2 2-48 0,3 2 0 15,1 1-352-15,3 1-80 0,1 0-16 0,-1 0 0 16,4 4 64-16,0 3 16 0,1-3 0 0,2 2 0 16,0 2-80-16,1 2-32 0,3 2 0 0,1 1 0 0,1 0 32 15,1 0 0-15,3 0 0 0,0-3 0 0,1 0 16 0,2-1 16 16,-1-2 0-16,1 0 0 0,2-1-96 0,1 0-128 15,0-2 176-15,2-4-176 0,2 2 128 0,-1-3-128 16,-19-5 0-16,40 6 0 0,-40-6 0 0,39 0-192 16,-39 0 16-16,0 0 16 15,54-12-480-15,-54 12-112 0,0 0-16 0,52-23-18016 16</inkml:trace>
  <inkml:trace contextRef="#ctx0" brushRef="#br0" timeOffset="7734.59">6980 6372 13823 0,'2'-2'1216'0,"-2"0"-960"15,1 2-256-15,0 0 0 0,0 0 1920 0,1 0 352 16,1-2 64-16,2-1 16 0,-5 3 560 0,0 0 112 16,0 0 32-16,0 0 0 0,66-16-1008 0,-66 16-208 15,0 0-48-15,52-22 0 0,-52 22-1088 0,0 0-208 16,54-26-48-16,-54 26-16 0,0 0-240 0,0 0-32 15,62-25-16-15,-62 25 0 0,0 0-144 0,0 0 0 16,0 0 0-16,48 0 128 0,-40 7-128 0,-4-1 0 16,1 1 0-16,-1 4 0 0,1 0 128 0,-2 2-128 15,0 2 128-15,-2 1-128 0,2 2 128 0,-2 2-128 0,0 5 128 16,-1-1-128-16,0 2 128 0,0 5-128 0,-1 5 128 16,1 7-128-16,-1 3 0 0,0 4 0 0,-2 3 128 15,1-2-128-15,-1-6 0 0,1 1 0 0,1-1 0 0,-1-6 0 16,1-2 0-16,1-6 0 0,0-2 0 0,1-1 0 15,1-2 0-15,-1-1 0 0,0-3 0 0,0-3 0 16,1-3 0-16,-1 0 0 0,0-4 144 0,0 0-144 16,2-2 0-16,-2 3 144 0,0-6-144 0,0 3 0 15,2-1 160-15,-2-1-160 0,0 2 128 0,1-4-128 16,0 4 144-16,-2-1-144 0,1 1 160 0,-1-3-160 16,0 2 208-16,-1 1-48 0,1-4-16 0,-1 3 0 15,0-2-144-15,-1 2 192 0,0 1-192 0,-1-4 192 16,2 0-192-16,0-2 160 0,0 2-160 0,-1-4 160 0,1 0-160 0,0 0 0 15,0 1 0-15,0-3 128 0,-1 1-128 0,0 1 0 16,-1-2 0-16,0 0 128 0,-1 0 0 0,-1 0-128 16,0 0 192-16,-4 0-64 0,1-2 64 0,-3 1 0 15,-1-2 0-15,0-1 0 0,2 2-32 0,-1-1 0 16,-4 2 0-16,-3 1 0 0,-3 4-160 0,0 0 0 16,0 4 0-16,3-2 128 0,6 1-128 0,1-1 128 15,2 0-128-15,3-1 128 0,4 0-128 0,3-1 0 16,0-1 0-16,1 0 128 0,3-1-416 0,2-2-96 15,-7 0 0-15,0 0-16 16,0 0-672-16,0 0-128 0</inkml:trace>
  <inkml:trace contextRef="#ctx0" brushRef="#br0" timeOffset="8297.11">7641 6843 11055 0,'-3'-6'976'0,"3"0"-784"15,0 3-192-15,1 2 0 0,1-1 1280 0,-1-1 224 16,0 2 32-16,3-2 16 0,2 2 2128 0,-6 1 416 0,0 0 96 0,0 0 16 16,0 0-1520-16,47 4-288 0,-36 0-64 0,0 2-16 15,0 0-1440-15,2 0-304 0,-1-2-48 0,2 2-16 16,-14-6-304-16,0 0-64 0,41 15-16 0,-41-15 0 15,0 0-128-15,42 10 0 0,-42-10 0 0,0 0 0 16,0 0 0-16,48 3 0 0,-48-3 0 0,0 0 0 16,0 0-160-16,0 0 160 0,0 0-208 0,0 0 80 31,0 0-640-31,0 0-128 0,52-7-32 0,-52 8 0 0,-2 2-1824 0,0 0-352 0</inkml:trace>
  <inkml:trace contextRef="#ctx0" brushRef="#br0" timeOffset="8553.06">7707 7036 911 0,'-5'3'0'0,"3"-2"0"16,1 1 0-16,0-2 0 0,1 0 3360 0,0 0 592 16,0 0 112-16,1 0 32 0,0 1 192 0,1-1 32 15,2 2 16-15,1 1 0 0,1-3-1568 0,3 2-304 16,0 0-64-16,-9-2-16 0,0 0-1456 0,0 0-288 15,48 0-64-15,-48 0-16 0,0 0-352 0,0 0-64 16,62 3-16-16,-62-3 0 0,0 0-128 0,48 0 0 16,-48 0 0-16,0 0 0 0,0 0 0 0,48 1 0 15,-48-1 0-15,0 0 0 0,0 0-176 0,42 9 48 16,-42-9 0-16,0 0 0 16,21 9-848-16,-16-6-176 0,3 1-16 0,-3-1-16208 0</inkml:trace>
  <inkml:trace contextRef="#ctx0" brushRef="#br0" timeOffset="15527.92">8574 6653 12895 0,'-1'-3'1152'0,"0"0"-928"15,0 3-224-15,-1 0 0 0,2-3 1840 0,-1 3 320 16,-1-2 64-16,-1 0 16 0,1 0 544 0,-2 2 112 16,1 0 32-16,1 2 0 0,-2 2-880 0,2 3-160 15,-1 2-32-15,1 0-16 0,1 3-928 0,-3 2-176 16,0 2-32-16,-2 5-16 0,0 1-304 0,1 0-64 16,0 4-16-16,1-1 0 0,1 1-128 0,-1 2-32 15,0 3 0-15,-1-1 0 0,3 1-144 0,-1 0 128 0,2 1-128 0,-1-1 128 16,2-1-128-16,-2-6 0 0,2 1 0 0,0-9 0 15,2-3 0-15,-1-4 0 0,1-1 0 0,-1-3 0 16,1-4 0-16,-2-1 0 0,1-1 0 0,1-2 0 16,1-3 0-16,-3 6 0 0,0 0 0 0,0 0 0 15,12-51 0-15,-12 51 0 0,8-44 0 0,-8 44 0 16,5-53 0-16,-4 23 0 0,0 2 0 0,-1-1 128 16,1 1-128-16,-1-6 0 0,-1 2 0 0,1-2 128 15,0 1-128-15,0 1 0 0,-1-1 0 0,0 3 128 16,-1 2-128-16,2 3 0 0,-1 3 0 0,0 3 0 15,0 3 0-15,-1 4 0 0,1 2 0 0,1 4 0 16,0 2 224-16,0-1-32 0,0 4-16 0,0 1 0 0,1 0 96 0,1 0 32 16,-1 1 0-16,1 2 0 0,2-1-96 0,0-1-16 15,-4-1 0-15,12 9 0 0,-3-5-64 0,1 2 0 16,-10-6-128-16,21 10 192 0,-21-10-192 0,27 12 0 16,-27-12 0-16,30 15 0 0,-30-15 0 0,23 12 0 15,-23-12 0-15,19 14 0 0,-9-8 0 0,-2 3 0 16,0 1 0-16,-2 0 0 0,-2-3 0 0,-1 2 0 15,0 0 0-15,-2 1 0 0,0 1 0 0,-2-3 0 16,1 1 0-16,-3-2 0 0,1 2 0 0,-2-3 0 16,-1 1 0-16,-1 2 0 0,0 0 0 0,-1-2 0 15,-2 3 0-15,-1-1 0 0,-1-1 0 0,-2 2 0 16,0 0 0-16,-1-4 0 0,2 0 0 0,0 1 0 16,-2-1 0-16,0 0 0 0,1-2 0 0,2-1 0 15,1 0 0-15,1 0 0 0,2-3 0 0,2 3 0 0,1-3 0 0,3 0 0 16,0 1 0-16,1-1 0 0,0 3 0 0,1-3 0 15,0 0 0-15,0 0 0 0,2 2 0 0,-1-2 0 16,1 1 0-16,-3-1 0 0,0 0-192 0,0 0 192 31,0 0-768-31,0 0-64 0,0 0 0 0,54-3-18480 0</inkml:trace>
  <inkml:trace contextRef="#ctx0" brushRef="#br0" timeOffset="16277.63">9008 6419 12895 0,'0'0'576'0,"0"0"112"0,0 0-560 0,0 0-128 0,0 0 0 0,0 0 0 16,0 1 1904-16,0-1 336 0,-1 3 80 0,0-3 16 16,0 2 1040-16,-2-1 208 0,-1 2 32 0,1-3 16 15,-2 0-1664-15,-1 0-336 0,-1 0-64 0,0 0-16 16,0-4-912-16,-3 4-176 0,-1-2-32 0,-2 2-16 16,2 0-128-16,-1 0-32 0,1 2 0 0,-2 2 0 15,1 0-48-15,-1 2-16 0,1 0 0 0,0 3 0 16,2 1 0-16,1-1 0 0,3 4 0 0,1-1 0 15,1 2-192-15,2-2 176 0,2 2-176 0,1-2 160 16,2 3 688-16,1-3 144 0,4 4 32 0,1 3 0 16,2-3-1664-16,0 3-320 0,-1 0-64 0,0 4 0 0,2 5 800 0,-2 0 224 15,0 3 0-15,-3 2 0 0,-2-5 0 0,0 3 0 16,-1 1 0-16,-2-1-128 0,1 1 128 0,-2-3 0 16,-1-5 0-16,0 5 0 0,-1 0 0 0,-1 2 0 15,0-5 0-15,0 0-128 0,-1 1 880 0,-1-4 176 16,1-1 32-16,0-3 16 15,1-6-1680-15,-2 2-320 0,0-1-80 0,-2 0-16 0,1-1 768 16,1-6 160-16,-1 3 16 0,2-4 16 0,0-1 160 0,1-1 0 16,-1-3-144-16,1 2 144 0,1-1 0 0,-1-1 0 15,2 2 0-15,0-3 0 0,2 0 0 0,-1 0 0 16,0 2 0-16,3-2 0 0,0 0 0 0,0 0 0 16,1 4 0-16,2-4 0 0,1 2 1856 0,0 2 304 15,-8-4 48-15,0 0 16 16,29 8-2464-16,-29-8-480 0,25 11-112 0,-25-11 0 15,24 10-112-15,-13-4-16 0,0-4 0 0,-1 6 0 0,1-5 768 0,-1 2 192 0,-2 2 0 0,1-4 0 16,-1-2 0-16,-8-1 0 0,0 0 0 0,0 0 0 31,0 0-704-31,0 0-48 0,0 0-16 0,53-27-18064 0</inkml:trace>
  <inkml:trace contextRef="#ctx0" brushRef="#br0" timeOffset="16898.93">9341 7150 3679 0,'-10'7'320'0,"3"-2"-320"16,0-1 0-16,2 0 0 0,3-2 2048 0,1 1 320 15,0-2 80-15,-3 4 16 0,-1 0 1104 0,-1 1 208 16,-1 3 64-16,3-3 0 0,1 0-704 0,3-5-128 16,3 4-16-16,0-5-16 0,5 1-1776 0,-8-1-368 15,0 0-64-15,0 0 0 0,48-3 576 0,-48 3 128 16,0 0 32-16,56-19 0 15,-56 19-1696-15,0 0-320 0,56-26-80 0,-56 26-16 0,0 0 608 0,61-38 288 0,-61 38-32 0,0 0 0 16,48-41-128-16,-48 41-128 0,0 0 192 0,36-47-192 16,-36 47 128-16,0 0-128 0,24-47 0 0,-24 47 0 15,0 0 0-15,12-48 0 0,-12 48 0 0,1-35 0 16,-1 35 0-16,-5-26 0 0,-1 15 0 0,-1 1 0 16,-3 0 0-16,-3 4 0 0,0-1-144 0,-3 2 144 15,-2 3 0-15,0 2 0 0,-1 0 0 0,1 4 0 16,-1-1 0-16,1 0 192 0,0 1-64 0,2 2 0 15,1-2 0-15,3 1 0 0,1 1 0 0,0 1 0 16,1 0-128-16,3 3 128 0,0-1-128 0,2 3 128 16,2-3 16-16,-1 4 16 0,1-1 0 0,2 4 0 15,1 0 0-15,1-2 0 0,2 3 0 0,1 3 0 0,2-1-32 16,1-2-128-16,2 0 192 0,3-1-64 0,1-2 0 0,3 1-128 16,1-3 192-16,2 2-64 0,0-4-128 0,2 1 0 15,0-4 144-15,0 2-144 0,-21-9 0 0,45 6 0 16,-45-6 0-16,43 0 0 0,-43 0 0 0,0 0 0 15,53-5 0-15,-53 5 0 0,0 0 0 0,0 0 0 16,51-12 0-16,-51 12 0 16,0 0-512-16,0 0-32 0,0 0 0 0,0 0 0 15,0 0-576-15,46-34-112 0,-46 34-32 0,0 0-17600 16</inkml:trace>
  <inkml:trace contextRef="#ctx0" brushRef="#br0" timeOffset="17295.07">9793 6417 12895 0,'0'-4'576'0,"0"1"112"0,2 1-560 0,-2 1-128 0,0 1 0 0,0 0 0 15,0 0 3616-15,-2 0 688 0,2 1 144 0,0 1 32 16,-1 1-1008-16,1 1-192 0,0 2-32 0,0 0-16 0,1 1-2048 0,1 2-416 16,0 3-64-16,2-2-32 0,1 3-112 0,1 0-32 15,1 2 0-15,1-1 0 0,2 0-224 0,0-1-48 16,0 0-16-16,1 2 0 0,1-2-240 0,-1 0 0 15,2-3 0-15,-4 1 0 0,0-3 0 0,0 0 0 16,-2 0 0-16,-1 0 0 0,1-1 0 0,-3-1-288 16,1-2 64-16,-1-1 16 15,0 0-672-15,-2-2-128 0,0 0-16 0,-2-1-17984 16</inkml:trace>
  <inkml:trace contextRef="#ctx0" brushRef="#br0" timeOffset="17572.05">9761 6697 16575 0,'-7'8'736'0,"2"-5"160"0,2 0-720 0,1-1-176 0,2-2 0 0,0 0 0 16,0 0 2784-16,-1 0 528 0,1 2 96 0,0-2 32 16,1 0-480-16,-1 0-80 0,0 0-32 0,0 0 0 15,0 0-1728-15,0 0-352 0,0 0-64 0,52-40 0 16,-52 40-256-16,0 0-64 0,42-40 0 0,-42 40 0 15,0 0 16-15,42-42 0 0,-42 42 0 0,0 0 0 16,37-40-64-16,-37 40-16 0,0 0 0 0,34-41 0 16,-34 41-128-16,0 0-16 0,0 0-16 0,33-45 0 15,-33 45-160-15,0 0 0 0,0 0 0 0,0 0 0 0,0 0 0 0,0 0 0 16,23-44 0-16,-23 44 0 16,0 0-384-16,0 0-64 0,0 0-16 15,0 0-12944-15,0 0-2592 0</inkml:trace>
  <inkml:trace contextRef="#ctx0" brushRef="#br0" timeOffset="18394.34">10524 6758 7359 0,'2'-3'656'0,"-1"3"-528"15,0 0-128-15,0-1 0 0,-1 1 1744 0,0 0 320 16,0 0 64-16,0 1 16 0,1 2 1824 0,-1-1 384 15,-1 0 64-15,-1 0 0 0,-1 2-1472 0,0-1-320 16,-1 2-48-16,-1-1-16 0,-1-1-1568 0,-2 0-320 0,1 1-64 0,-1 0-16 16,0-2-128-16,-2 1-16 0,-1 0-16 0,0 0 0 15,0 1-144-15,-2-2-32 0,1 2 0 0,-2-2 0 16,-1 2-64-16,2 0 0 0,0-1-16 0,1 2 0 16,1-1 0-16,1 0 0 0,0 1 0 0,1 0 0 15,1 0-16-15,-1-2 0 0,1 3 0 0,-1-2 0 16,1 1-32-16,2-1-128 0,0-3 192 0,1 4-64 15,0-4-128-15,1 2 160 0,2-1-160 0,1 2 160 16,0-4-160-16,1 2 0 0,1 0 0 0,0 0 0 16,1 1 0-16,2-2 0 0,2 2 128 0,2 2-128 15,0 2 0-15,-8-7 128 0,21 9-128 0,-8-2 128 16,2-1 0-16,-1 0 0 0,5 1 0 0,-2 2 0 0,-1-3-128 16,-1 0 192-16,-1 1-192 0,-1-1 192 0,1 1-192 15,-2-1 0-15,2 1 0 0,-3-1 0 0,-1 0 0 0,-1 0 0 16,-2-2 0-16,-1-2 0 0,1 2 0 0,-3-4 0 15,0 3 0-15,0-3 0 16,-4 0-448-16,0 0-80 0,0 0-16 0,0 0 0 16,0 0-656-16,0 0-128 0,0 0-16 0,0 0-17984 15</inkml:trace>
  <inkml:trace contextRef="#ctx0" brushRef="#br0" timeOffset="18756.25">10167 7077 12895 0,'-3'1'576'0,"2"-2"112"0,1 1-560 0,1 0-128 0,2 0 0 0,-2-3 0 16,0 3 2976-16,-1 0 560 0,0 0 112 0,0 0 32 15,0 0 48-15,47-13 16 0,-47 13 0 0,0 0 0 16,0 0-2224-16,52-6-448 0,-52 6-96 0,0 0-16 16,45 7-320-16,-45-7-64 0,32 11 0 0,-17-3-16 15,-2-2-208-15,0 2-32 0,-1-3-16 0,-1 2 0 16,-1-1-176-16,1 0-128 0,-1 0 144 0,-2 0-144 16,-1-3 0-16,0 0 0 0,0 1 0 0,-2 1 0 15,1-4 0-15,-1 2 0 0,-2-1 0 0,1 0 0 16,-1 0 0-16,-1-2 0 0,1 0 0 0,-2 0 0 15,1 0-688-15,0-4-16 0,-1 2-16 0,-1 2 0 16,0 0-816-16,0 0-176 0</inkml:trace>
  <inkml:trace contextRef="#ctx0" brushRef="#br0" timeOffset="19647.87">11018 6875 4607 0,'0'0'400'0,"0"0"-400"16,0 0 0-16,0 0 0 0,0 0 2432 0,0 0 416 15,0 0 80-15,0 0 16 0,2-36 944 0,-2 36 192 16,0 0 32-16,0 0 16 0,0 0-1392 0,0 0-288 16,-4-21-48-16,3 25-16 0,1 1-1296 0,-1 1-272 15,1 0-48-15,1 4-16 0,-1 0-400 0,1 3-80 16,1-4-16-16,0 4 0 0,1 3-64 0,-1-1-32 0,2-2 0 0,-2 0 0 16,2-1-160-16,0-2 0 0,1 2 0 0,-2-2 128 15,2-1-128-15,0-3 0 0,-1-2 0 0,-2-3 0 16,1-1-128-16,-3 0-16 0,0 0 0 0,0 0 0 31,0 0-368-31,0 0-80 0,0 0-16 0,12-46 0 16,-12 46-256-16,-3-24-48 0,0 14-16 0,-1-3 0 0,-1 1 464 0,-1 2 80 0,-1 0 32 0,-2-1 0 15,-1 4 832-15,-1 0 160 0,1 4 48 0,-1 0 0 16,0 0-112-16,0 3-32 0,0 0 0 0,0 1 0 16,-1 1-224-16,3 2-64 0,0 1 0 0,0-1 0 15,1 2-16-15,-1 0-16 0,2 4 0 0,-1-1 0 0,1 0-64 16,-1 4-16-16,2 0 0 0,-1 2 0 0,1-1-144 0,-2 2 192 15,2 2-192-15,0 1 192 0,2-3-48 0,0 0 0 16,1 3 0-16,1-1 0 0,1-2 48 0,1 0 16 16,1-3 0-16,2-3 0 0,-1 0 32 0,3-2 0 15,0 0 0-15,3-2 0 0,2 0-240 0,1 0 176 16,1-2-176-16,2 1 160 0,0 1-160 0,-14-6 0 16,34 7 0-16,-34-7 128 0,36 10-128 0,-17-5 0 15,-19-5 0-15,41 10 128 0,-41-10-128 0,44 6 0 16,-44-6 0-16,40 0 128 0,-40 0-128 0,0 0 0 15,50-3 0-15,-50 3 0 0,0 0 0 0,0 0 0 16,0 0 0-16,48-21 0 16,-48 21-528-16,0 0 16 0,0 0 0 0,0 0 0 15,0 0-320-15,0 0-64 0,28-42-16 0,-28 42-11392 0,0 0-2288 16</inkml:trace>
  <inkml:trace contextRef="#ctx0" brushRef="#br0" timeOffset="21994.41">11356 6315 11055 0,'-7'0'976'0,"2"1"-784"0,3-1-192 0,0-1 0 16,1 1 912-16,1 0 144 0,-1 0 32 0,0 0 0 16,1 0 1728-16,0 0 368 0,1 0 64 0,0 0 16 15,3 0-832-15,1 0-144 0,2 1-48 0,1 2 0 16,-8-3-832-16,0 0-192 0,0 0-16 0,44 0-16 15,-44 0-592-15,0 0-112 0,47 4-32 0,-47-4 0 16,0 0-240-16,55 6-48 0,-55-6-16 0,33 8 0 0,-33-8-144 0,28 10 160 16,-28-10-160-16,25 10 160 0,-25-10-160 15,0 0 0-15,30 15 0 0,-23-11 0 0,-7-4 0 16,0 0 0-16,22 8 0 0,-15-6 0 0,-1 0 0 0,-1 1 0 16,0-2 128-16,-2 1-128 0,1 1 0 0,-1 0 0 15,-1 4 144-15,-1-4-144 0,2 4 0 0,-3 1 144 16,1 0-144-16,-1 4 0 0,0 2 128 0,-1 3-128 15,0 5 0-15,-2 0 0 0,2-2 0 0,-2 5 128 16,1 3-128-16,1 5 0 0,-2 1 128 0,0 3-128 16,-1 2 0-16,-1 1 0 0,0 5 0 0,-1-3 0 15,1 1 0-15,-3-1 0 0,2-1 0 0,0 0 0 16,0 0 0-16,2-1 0 0,0-1 0 0,1-5 0 16,0-1 0-16,1-2 0 0,1-3 0 0,-1 0 0 0,1 1 0 15,0-3 0-15,1-4 0 0,0 0 0 0,0 1 0 0,1-2 0 16,0-5 0-16,1 2 0 0,0-4 0 0,-1 2 0 15,0-1 0-15,1-2 0 0,-1 0 0 0,0-1 0 16,2 0 0-16,-2 2 0 0,1-3 0 0,0 0 0 16,-1 0 128-16,0-1-128 0,-1 0 0 0,1 0 0 15,1 0 0-15,-2-1 0 0,0-1 0 0,1-1 0 16,-1-3 128-16,0 1-128 0,0-1 0 0,0-1 0 16,0 0 0-16,0-3 0 0,0 3 128 0,0-3-128 15,0 3 0-15,0-3 128 0,0 0-128 0,0 0 0 16,0 0 176-16,0 0-176 0,-1 0 160 0,1-2-160 15,-2 1 192-15,1-2-64 0,0 3-128 0,0-3 192 16,-1 0-192-16,1-1 176 0,0 2-176 0,0 2 160 16,-1-4-160-16,1 4 0 0,0 0 0 0,-2-2 0 0,2 1 0 0,0 1 0 15,-1 0 0-15,0 0 0 0,1 0 0 0,0 0 0 16,0-3 0-16,-2 3 0 0,2 3 0 0,-2-3 0 16,1 1 0-16,-2-1 0 0,3 2 0 0,-2-2 0 15,1 0 0-15,0 0 0 0,-1-2 0 0,-1 2 0 16,1 0 0-16,-2-1 0 0,0 1 0 0,-1-3 0 15,-2 3 0-15,1-4 0 0,-1 4 0 0,-2-2 0 16,1-2 128-16,-3 2-128 0,0-2 0 0,1-1 0 16,0 1 0-16,-3 1 0 0,-1-1 160 0,-1 1-160 15,0 0 192-15,-2 3-192 0,-1 1 176 0,-1 4-176 16,-1 1 160-16,1 4-160 0,4-3 192 0,2 2-64 16,1 1-128-16,5-4 192 0,1 3-48 0,4-6-16 0,0 4 0 15,2-4 0-15,1 0-128 0,0-2 0 0,1 2-192 0,0-3 192 31,2 2-512-31,1-2 32 0,-1 0 0 0,2-2 0 16,0-1-336-16,0 2-64 0,-5 1-16 0,0 0-17456 0</inkml:trace>
  <inkml:trace contextRef="#ctx0" brushRef="#br0" timeOffset="36829.12">12184 6941 10127 0,'-3'-3'896'0,"2"3"-704"0,0-2-192 0,0 2 0 16,1-1 1584-16,-2 1 272 0,0 0 64 0,-2-5 16 16,-1 1 1200-16,1 0 256 0,1-2 32 0,0 2 16 0,2 2-704 0,1-2-144 15,1 1-32-15,-1 3 0 16,0 0-1200-16,0 0-240 0,0 0-48 0,0 0-16 0,0 0-224 0,0 0-64 15,46-15 0-15,-46 15 0 0,0 0-176 0,0 0-32 16,47-4-16-16,-47 4 0 0,0 0-288 0,0 0-64 16,42 4-16-16,-42-4 0 0,0 0-48 0,0 0-128 15,45 2 192-15,-45-2-64 0,0 0-128 0,0 0 0 16,43 4 0-16,-43-4 0 0,0 0-256 0,0 0 0 16,0 0 16-16,16 12 0 0,-17-8 240 0,-2 2 0 15,1 0 0-15,-3 2 0 16,0 0-2432-16,-1-1-432 0</inkml:trace>
  <inkml:trace contextRef="#ctx0" brushRef="#br0" timeOffset="37087.92">12116 7020 25791 0,'1'4'1152'0,"0"-2"224"0,2-1-1104 0,0 2-272 0,-3-3 0 0,0 0 0 15,0 0 2528-15,0 0 448 0,0 0 96 0,39 9 0 16,-39-9-1056-16,0 0-224 0,48 13-32 0,-48-13-16 16,33 6-704-16,-33-6-144 0,0 0-16 0,47 10-16 15,-47-10-352-15,0 0-64 0,37 5 0 0,-37-5-16 16,0 0-272-16,0 0-160 0,0 0 192 0,50-6-192 16,-50 6 0-16,0 0 0 0,0 0 0 0,0 0 0 15,0 0-464-15,0 0-112 0,0 0 0 0,0 0-16 16,0 0-608-16,0 0-112 0</inkml:trace>
  <inkml:trace contextRef="#ctx0" brushRef="#br0" timeOffset="39877.49">13185 6644 12895 0,'-3'0'1152'0,"0"-2"-928"0,1 0-224 0,0 2 0 15,2-2 1472-15,-1 2 256 0,0-3 64 0,0 3 0 0,-2-1 1760 0,0 1 352 16,-1-2 80-16,-1 2 16 16,0 0-1600-16,0 2-320 0,-1 2-64 0,1 2-16 0,0 1-1232 0,0 5-240 15,1 0-48-15,1 2-16 16,-1 4-48-16,0 2-16 0,2 5 0 0,-1-3 0 0,1 4-48 0,0 1-16 16,0 2 0-16,1 5 0 0,0 1-208 0,-1 4-128 15,1 5 160-15,0 0-160 0,-2-7 0 0,2 2 0 16,0 1 0-16,1-4 0 0,0-1 0 0,0-4 0 15,0-2 0-15,0-6-160 0,1-5-80 0,2-3-16 16,-1-5 0-16,-1-4 0 0,3-6 64 0,-2 0 0 16,1-4 0-16,-1-4 0 0,1-2 64 0,-1-6 128 15,-2 16-208-15,4-45 80 0,-1 18 128 0,-2-3 0 16,1 0 160-16,0-5-160 0,-1-3 256 0,0 0-64 16,0 0 0-16,0 0 0 0,1-3-64 0,-1-2 0 15,0-2-128-15,-1 3 192 0,-1-2-192 0,0 3 144 0,-2 6-144 0,2 1 128 16,0 1-128-16,-2 5 160 0,1 6-160 15,-2 1 160-15,2 7 48 0,-2-1 16 0,0 2 0 0,-2 0 0 16,1 3-32-16,1 2-16 0,2 2 0 0,-1 2 0 16,2 0-32-16,0 4 0 0,1 0 0 0,1 0 0 15,0 0-16-15,2 4-128 0,2-2 192 0,2 5-64 16,2 2-128-16,2 1 192 0,3 0-192 0,-1 3 192 16,2 0-192-16,2 2 0 0,1 4 0 0,-1-1 0 15,2 2 0-15,-2-2 0 0,0 1 0 0,-1-3 0 16,-2 0 0-16,-2-4 0 0,-2 2 0 0,-2-2 0 15,-2-3 0-15,-1 2 0 0,-3 0 0 0,-1-3 0 16,-1 0 0-16,-1-1 0 0,-1 0 0 0,-2-2 0 0,0 1 0 16,-1-2 0-16,-1 0 0 0,-3-1 0 0,0 2 0 0,-4 1 0 15,-2 1 0-15,-1-4 0 0,0 4 0 0,-2-1 0 16,0 1 0-16,-1-1 0 0,-1 0 0 0,0 1 0 16,-1-1 0-16,2 0 0 0,2 0 0 0,2 0 0 15,3-2 0-15,1 2 0 0,1-2 0 0,1 1 0 16,3 0 0-16,4-3 0 0,0 1 0 0,2-2 0 15,2 2-144-15,0-3 144 16,-2 0-448-16,0 0-16 0,0 0-16 0,0 0 0 16,50-7-480-16,-50 7-112 0</inkml:trace>
  <inkml:trace contextRef="#ctx0" brushRef="#br0" timeOffset="44529.23">14014 6534 11055 0,'0'0'976'0,"0"0"-784"15,0 0-192-15,0 0 0 0,0 0 1648 0,0 0 272 16,-1 0 64-16,-1 0 16 0,1 0 1440 0,-1-1 272 15,-1 1 64-15,-1 0 16 0,1 0-1392 0,-2 0-288 16,0 0-48-16,-1 0-16 0,0 0-1072 0,-2 0-208 16,-2-3-64-16,0 1 0 0,3 1-192 0,-3-2-32 15,-2 1-16-15,-2 0 0 0,-1-3 752 0,-1 1 128 0,-1 1 48 0,-2-3 0 32,1 2-1808-32,0 2-352 0,1-2-80 0,2 1-16 0,2 3 864 0,0-2 0 0,5 1 0 0,-1 1 192 15,4 0 0-15,1 0 16 0,2 0 0 0,1 0 0 16,1 1-80-16,1 1 0 0,0 5-128 0,0-1 192 15,2 1-192-15,0 4 0 0,2 5 0 0,0 3 0 16,2 3 128-16,0 2-128 0,0 4 0 0,2 3 144 16,0 0-144-16,-1 4 0 0,1-3 0 0,0 2 0 15,-2-1 0-15,1-2 0 0,-2-3 0 0,-1-6 0 16,-2 0 0-16,1 3 0 0,0 5 0 0,-2 7 0 16,2 1 0-16,-3-1 0 0,0-1 0 0,-1-1 0 15,-1-7 0-15,0-2 0 0,-3 2 0 0,2-3 0 16,-2 0 0-16,0-3 0 0,2-3 0 0,-1-2 0 0,2-2 0 0,-1-1 0 15,0 1 0-15,0-5 0 0,0 2 0 0,0-3 0 16,2-2 0-16,-1-1 0 0,0 0 0 0,0-2 0 16,1-1 0-16,0 0 0 0,0 0 0 0,0-2 128 15,0 0-128-15,1 0 128 0,1-1 16 0,0 0 0 16,-1 3 0-16,1-3 0 0,1 1 0 0,-1 2 0 16,2-3 0-16,0 2 0 0,1 2 32 0,1-1 0 15,0 2 0-15,1-1 0 0,-7-4-176 0,0 0 160 16,28 14-160-16,-20-9 160 0,-8-5-160 0,0 0 0 15,32 13 0-15,-32-13 0 0,0 0 0 0,0 0 0 16,55 10 0-16,-55-10 0 0,0 0-256 0,0 0-16 16,53-1-16-16,-53 1 0 15,0 0-832-15,0 0-160 0,0 0-48 0,54-22-18800 0</inkml:trace>
  <inkml:trace contextRef="#ctx0" brushRef="#br0" timeOffset="45913.6">14385 7276 4335 0,'-3'1'384'0,"1"-1"-384"0,1 0 0 0,-1 0 0 16,1 3 2176-16,-1-3 336 0,-5 0 80 0,0-3 32 16,-2 3 1872-16,1-1 368 0,-1 1 80 0,4-3 16 15,1 0-2048-15,3-1-416 0,2-2-64 0,-1 6-32 16,0 0-1424-16,0 0-272 0,34-41-64 0,-34 41-16 16,34-38 800-16,-34 38 176 0,46-53 16 0,-46 53 16 15,51-61-1632-15,-51 61-416 0,57-63-32 0,-25 26-16 16,3-4 464-16,-2 5 128 0,-33 36 16 0,57-65 0 15,-57 65-144-15,42-47 0 0,-42 47 0 0,0 0 0 16,38-41 0-16,-38 41 0 0,0 0 0 0,0 0 0 0,0 0-144 16,0 0 144-16,0 0-192 0,0 0 192 15,0 0-736-15,0 0-32 16,-7-18-16-16,-4 22-12608 0,0 2-2528 0</inkml:trace>
  <inkml:trace contextRef="#ctx0" brushRef="#br0" timeOffset="46181.56">14374 6726 25791 0,'-2'0'1152'0,"1"0"224"0,1 0-1104 0,1 0-272 15,1 0 0-15,-1 0 0 0,0 1 2080 0,2 1 352 16,0 2 80-16,4 2 16 0,0 3-496 0,2 1-112 16,2 2 0-16,0 2-16 0,1 4-1040 0,1 1-208 0,-1-1-32 0,2 2-16 15,-2-1-224-15,0 3-64 16,3 3 0-16,0 1 0 0,1 5-144 0,0 1-48 0,0-1 0 0,0 1 0 15,-2-4-128-15,-1-4 0 0,0-1 0 0,-2-3 0 16,-1-1 0-16,-3-1 0 0,1 2 0 0,-1-4 0 16,-1 3 0-16,0-1-192 0,-1-1 64 0,-1-2 128 31,-1-1-640-31,-1 1-16 0,1-5 0 0,-2 0 0 16,0-2-336-16,-1-2-64 0,-1-2-16 0,1-1 0 15,0-3-1168-15,0 0-224 0,0 0-48 0</inkml:trace>
  <inkml:trace contextRef="#ctx0" brushRef="#br0" timeOffset="46965.36">15394 6849 16575 0,'0'0'1472'16,"0"0"-1168"-16,0 0-304 0,0 0 0 15,0 0 2448-15,0 0 432 0,0 0 96 0,0 0 16 0,0 0 224 16,0 0 48-16,0 0 16 0,0 0 0 0,0 0-1952 0,0 4-400 16,-3-1-80-16,0-3-16 15,0 3-352-15,-2 0-80 0,0 0-16 0,-2 0 0 0,-1 1-32 16,0-2-16-16,-2 2 0 0,-1 2 0 0,-3 0-144 0,1 0-16 15,-4-2-16-15,3 2 0 0,-1 0-160 0,0 1 160 16,0-1-160-16,3-3 160 0,-1 0-160 0,2 1 0 16,0-1 0-16,1 0 128 0,0 1 0 0,2-2-128 15,0-1 192-15,3 2-64 0,2-1 64 0,-1-1 0 16,1 2 0-16,2-2 0 0,0 2 80 0,0-1 32 16,1-1 0-16,0 2 0 0,1 1-64 0,0 0-16 15,2 0 0-15,0 2 0 0,1 1-224 0,1-1 176 16,1 0-176-16,2 0 160 0,0 2-160 0,-8-8 0 0,19 14 0 15,-19-14 0-15,23 13 0 0,-23-13 0 0,26 13 0 0,-26-13 0 16,29 13 0-16,-29-13 0 0,0 0 0 0,37 13 0 16,-37-13 0-16,0 0 0 0,31 11 0 0,-31-11 0 15,0 0 0-15,0 0 0 0,27 12 0 0,-27-12 0 16,7 4 0-16,-4 0 0 0,-2-1 0 0,-1-3 0 31,0 0-512-31,0 3-64 0,0-3-32 0,-1 3 0 16,1-2-544-16,-1 2-128 0,1-3 0 0,-3 1-18224 0</inkml:trace>
  <inkml:trace contextRef="#ctx0" brushRef="#br0" timeOffset="47280.16">15067 7162 10127 0,'3'1'896'0,"-1"2"-704"16,-2-3-192-16,0 0 0 0,0 0 4032 0,0 0 784 16,0 0 160-16,0 0 16 0,41 2-1088 0,-41-2-240 15,0 0-32-15,55 2-16 0,-55-2-2112 0,0 0-416 16,58-2-96-16,-58 2-16 0,0 0-208 0,53 4-64 16,-53-4 0-16,33 6 0 0,-33-6-208 0,29 10-48 15,-29-10-16-15,24 13 0 0,-24-13-272 0,20 12-160 16,-20-12 192-16,16 14-192 0,-11-8 0 0,-1-1 0 15,1 2 0-15,-1-3 0 0,-4-4 0 0,0 0 0 0,9 8 0 0,-9-8-192 32,0 0-560-32,0 0-96 0,0 0-32 0,0 0 0 15,0 0-368-15,0 0-80 0,0 0-16 0,0 0-17584 0</inkml:trace>
  <inkml:trace contextRef="#ctx0" brushRef="#br0" timeOffset="48678.67">15893 7243 13823 0,'-1'2'1216'0,"1"-2"-960"15,0 0-256-15,1 0 0 0,1-2 2464 0,-1 0 448 16,0 0 96-16,-1 2 0 0,0 0 192 0,0 0 48 0,0 0 0 16,35-45 0-16,-35 45-1568 0,27-47-304 15,-27 47-64-15,33-60-16 0,-33 60-608 0,32-69-128 0,-13 26-32 0,0-1 0 16,0-3-224-16,-3-4-48 0,-2 2-16 0,-4 4 0 16,-3 7-240-16,-3 3 0 0,-4 35 0 0,5-59 0 15,-5 59 0-15,1-48 0 0,-3 22 0 0,-4 4 0 16,-2 3 0-16,-3 3 176 0,0 4-176 0,-3 2 160 15,-1 1-16-15,-1 0 0 0,0 6 0 0,1-1 0 16,3 4 48-16,-1 0 0 0,-1 4 0 0,0 2 0 16,4-3 16-16,-1 6 16 0,1 1 0 0,-1 5 0 15,1 1 64-15,3 4 16 0,1 4 0 0,1 2 0 16,1 5-64-16,2 2-16 0,0 1 0 0,2 1 0 16,0 2-32-16,3-1-16 0,-1 5 0 0,1-7 0 0,-1-3-176 0,1 2 192 15,0 7-192-15,2 1 192 0,2 3-192 0,0-2 0 16,-1-1 0-16,3-4 0 0,-2-7 0 0,1-8 0 15,-2-3 0-15,0-4 0 0,1-2 0 0,3 0 0 16,0-4 0-16,0 0 0 0,-10-9-320 0,0 0 64 16,0 0 16-16,0 0 0 15,50 0-688-15,-50 0-144 0,0 0-16 0,0 0-16 16,34-44-272-16,-34 44-48 0,0 0-16 0,21-50-16672 16</inkml:trace>
  <inkml:trace contextRef="#ctx0" brushRef="#br0" timeOffset="49103.08">16272 7071 32255 0,'2'6'1424'0,"-2"-5"304"0,1 4-1392 0,-1-4-336 0,0 2 0 0,0-1 0 16,0 2 1600-16,0 2 240 0,0 4 48 0,-1 2 16 15,0 1-896-15,0-1-176 0,0 2-48 0,-2-2 0 16,2-2-512-16,-2 2-96 0,1-2-32 0,1-1 0 15,-2 1-144-15,1-4 0 0,0 0 0 0,1-2 0 16,1 0 0-16,0-4 0 0,0 0 0 0,0 0 0 16,0 0 0-16,0 0 0 0,0 0 0 0,0 0 0 15,0 0-160-15,40-30 160 0,-40 30 0 0,0 0-144 16,0 0 144-16,32-38 0 0,-32 38 0 0,0 0 0 16,0 0 192-16,36-44-16 0,-36 44-16 0,0 0 0 15,0 0 80-15,0 0 16 0,38-38 0 0,-38 38 0 16,0 0-16-16,0 0 0 0,0 0 0 0,0 0 0 0,0 0-48 0,0 0-16 15,0 0 0-15,0 0 0 0,0 0-16 0,46 2 0 16,-44 5 0-16,1 0 0 0,-1 3-16 0,0 0 0 16,-1 2 0-16,0 3 0 0,0-3-16 0,-1 2 0 15,0 1 0-15,-1-3 0 0,0 2 32 0,1-4 0 16,-3 2 0-16,3-2 0 0,-1-1-160 0,0-3 192 16,1 0-192-16,-1 0 192 0,1 0-192 0,0-2 0 15,1-1 0-15,-1-3 0 16,1 1-480-16,0-1-80 0,1-1-16 0,-2 1 0 15,0 0-544-15,0 0-112 0</inkml:trace>
  <inkml:trace contextRef="#ctx0" brushRef="#br0" timeOffset="49862.77">16975 7078 19343 0,'0'-1'1728'0,"0"-2"-1392"15,0 2-336-15,0 1 0 0,0 0 2320 0,-1-1 400 16,1 0 80-16,-1-2 16 0,0 2 0 0,-1 1 0 16,1 0 0-16,0 0 0 0,-2 4-1712 0,2 2-336 15,0 0-64-15,0 1 0 0,1 3-272 0,-1 1-48 0,-1-1-16 0,2 3 0 16,-1-3-144-16,1 2-32 0,0-2 0 0,0 2 0 16,1-2-192-16,1-1 0 0,0-2 128 0,-1-1-128 15,2-2 0-15,-1 1 0 0,-1-4-144 0,1 2 144 16,-2-3-368-16,0 0 32 0,0 0 0 0,0 0 0 31,0 0-128-31,0 0-32 0,0 0 0 0,-2-39 0 16,-1 27 16-16,-3 0 0 0,-1-1 0 0,0 3 0 0,-2-2 208 0,1 2 32 0,-1 0 16 0,-2 0 0 15,0-2 224-15,0 3 0 0,1 2 144 0,0 1-144 16,1 3 256-16,2 1-64 0,-1 2 0 0,1 2 0 16,-1 1 240-16,1 1 32 0,1 2 16 0,2 4 0 15,-1-1-128-15,0 4-32 0,2 2 0 0,-1-2 0 0,1 3-112 0,1 0-16 16,-1 3-16-16,2 0 0 0,1-3 16 0,0 0 16 15,1 0 0-15,2-1 0 0,1-3 48 0,1-2 16 16,3 2 0-16,2-2 0 0,2-1-16 0,0 1 0 16,-12-10 0-16,27 12 0 0,-27-12 96 0,32 10 16 15,-32-10 0-15,36 7 0 0,-36-7-96 0,33 5-16 16,-33-5 0-16,0 0 0 0,48 6-256 0,-48-6 128 16,0 0-128-16,44 0 0 0,-44 0 0 0,0 0 0 15,0 0 0-15,43-4 0 0,-43 4-192 0,0 0-64 16,0 0 0-16,0 0 0 15,0 0-448-15,0 0-112 0,0 0-16 0,0 0 0 16,0 0-272-16,0 0-64 0</inkml:trace>
  <inkml:trace contextRef="#ctx0" brushRef="#br0" timeOffset="50830.5">17267 6455 23039 0,'-4'0'1024'0,"2"0"192"0,1 0-960 0,0 0-256 15,1 0 0-15,0 0 0 0,0 0 1888 0,0 0 336 16,0 0 64-16,0 0 16 0,0 0 128 0,0 0 16 15,0 0 16-15,0 0 0 0,0 0-1568 0,0 0-320 16,51-8-64-16,-51 8-16 0,0 0-16 0,0 0 0 16,50 7 0-16,-50-7 0 0,0 0-144 0,43 7-16 15,-43-7-16-15,0 0 0 0,41 10-304 0,-41-10 128 0,0 0-128 0,31 11 0 16,-31-11 0-16,0 0 0 0,0 0 0 0,35 14 0 16,-35-14 0-16,0 0 0 0,0 0 0 0,23 12 0 15,-23-12-208-15,7 10 48 16,-3-6 16-16,-3 2 0 0,2 2 144 0,-3-1 0 0,0 0 0 0,-1 4 0 15,-1 0 0-15,0 4 0 0,-1 4 0 0,0 1 0 16,0 2 0-16,0 3 0 0,-2 0 128 0,1 6-128 16,-1 0 176-16,0 1-48 0,0 3 0 0,1 3 0 15,-1 0-128-15,2-3 160 0,0 0-160 0,0 6 160 16,1 1-160-16,1-1 0 0,1-4 144 0,1-1-144 16,-1 1 0-16,2-1 128 0,0-3-128 0,-1-1 0 15,2-3 0-15,-2-5 0 0,0 2 0 0,2-3 0 16,-1-2 0-16,1-2 0 0,-1 1 0 0,1-3 128 0,-1 1-128 15,1 0 0-15,-2-2 0 0,0-1 0 0,-1-1 0 0,1 1 128 16,-1-3-128-16,-1-2 0 0,1 0 0 0,0-2 0 16,0-1 0-16,1 0 128 0,-1-1-128 0,0 3 0 15,1-5 0-15,-1 2 0 0,2 0 0 0,-1-2 0 16,-1 2 0-16,0-4 0 0,0 2 0 0,1-1 0 16,-1 0 0-16,0-3 0 0,-1 0 0 0,1 1 0 15,0-1 0-15,0 0 0 0,0-1 0 0,0 1 0 16,0 1 0-16,0-1 0 0,0-1 0 0,0 1 0 15,-1 0 160-15,-1-2-160 0,2 2 160 0,-1-1-160 16,1 1 160-16,-1-3-160 0,0 3 128 0,1-2-128 16,-1 0 0-16,1 0 0 0,-2-1 0 0,1 2 0 15,1-1 0-15,-2 2 0 0,0-4 0 0,1 4 0 0,-1-3 0 0,-1 1 0 16,1 1 0-16,-2-2 0 0,0 2 0 0,-1-1 0 16,0-1 0-16,-1 2 0 0,-2-2 0 0,-1 0 0 15,-1 0 128-15,-2 0-128 0,-1 0 0 0,0-1 0 16,-2 1 224-16,0 0-48 0,-2 3-16 0,-1 0 0 15,1 0 32-15,1 3 16 0,2 0 0 0,1 1 0 16,0-1 48-16,3 0 0 0,1 1 0 0,0 1 0 16,-1 1-256-16,1-1 128 0,2 1-128 0,0-1 0 15,2 1 0-15,0 1 0 0,1-4 0 0,1 1 0 16,2-2-496 0,1-2-32-16,0 0-16 0,0 0 0 0,0 0-640 0,0 0-128 0</inkml:trace>
  <inkml:trace contextRef="#ctx0" brushRef="#br0" timeOffset="94093.17">18076 5744 9215 0,'0'0'816'0,"0"0"-656"0,0 0-160 0,-1 0 0 16,1 0 1328-16,-2 0 224 0,1 2 48 0,0-2 16 15,-2 0 288-15,1 3 48 0,0-6 16 0,-1 3 0 16,1 0-448-16,0 0-96 0,0 0-16 0,-1 0 0 16,2 0 16-16,0 0 0 0,0 0 0 0,-2 3 0 15,2-3-192-15,0 3-32 0,0-1-16 0,-1 0 0 16,1 4-448-16,0-3-96 0,0 3 0 0,-1 0-16 16,2 0-288-16,0 4-48 0,0-2-16 0,0 0 0 15,2 2-272-15,-2-1 160 0,1 1-160 0,1 0 128 16,1-2-128-16,-1-1 0 0,2-1 0 0,0-1 0 15,-2 0 0-15,2-2 0 0,-2 0 0 0,-2-3 0 16,0 0-320-16,0 0 64 0,0 0 16 0,0 0 0 16,0 0-368-16,0 0-80 0,0 0-16 0,0 0 0 15,0 0 144-15,0 0 32 0,16-47 0 0,-18 37 0 0,2 10 528 0,-5-22-128 16,1 13 128-16,-1-1 0 0,0 0 192 0,-2-1 80 16,1 4 32-16,-3-2 0 0,-2 2 288 0,1 0 64 15,0 1 16-15,0 0 0 0,3 2-192 0,-4-1-32 16,0 4-16-16,-2-1 0 0,0-1-128 0,0 2-32 15,1 5 0-15,1-2 0 0,0 2-32 0,1-2-16 16,0 5 0-16,0 0 0 0,3-1 0 0,-2 3 0 16,3 1 0-16,0 0 0 0,1-1-32 0,0 4 0 15,0-1 0-15,0 2 0 0,2 1-32 0,1-2-16 16,1 2 0-16,1-1 0 0,0 1-144 0,1-2 192 16,1 2-192-16,1-1 192 0,0 0-192 0,2 2 160 0,2 1-160 0,1 1 160 15,1-2-32-15,0 3 0 0,2-3 0 0,2 2 0 16,1-4 0-16,1 1-128 0,-3-5 192 0,3 2-64 15,1-5-128-15,-16-7 0 0,36 15 144 0,-36-15-144 16,39 6 0-16,-39-6 128 0,0 0-128 0,62-2 0 16,-62 2 128-16,0 0-128 0,52-12 128 0,-52 12-128 15,0 0 0-15,0 0 0 0,51-20 0 0,-51 20 0 16,0 0-256-16,0 0-112 0,0 0-16 0,0 0-16 31,46-35-384-31,-46 35-80 0,0 0-16 0,0 0 0 0,0 0-1504 16,0 0-304-16</inkml:trace>
  <inkml:trace contextRef="#ctx0" brushRef="#br0" timeOffset="138727.7">25955 5436 12895 0,'0'-5'1152'0,"-1"4"-928"16,1 1-224-16,-1 0 0 0,1 0 2368 0,0-3 416 16,-1 3 96-16,-1 0 0 0,1-3 256 0,-1 3 32 15,0-3 16-15,1 6 0 0,1-2-1408 0,0 1-288 16,1 4-48-16,-1 3-16 0,2 1-704 0,-1 2-144 15,1 2-16-15,1 5-16 0,-1-1-112 0,1 4-32 16,-1 4 0-16,2 5 0 0,0 5-176 0,-1 5-32 0,2 3-16 0,-2 0 0 16,-1-8-176-16,-1 7 0 0,2 8 144 0,-2 8-144 15,0 1 0-15,2 4 0 0,-1-1 0 0,1-3 0 16,-2 0 128-16,0-6-128 0,0 3 128 0,-1-6-128 16,0-11 224-16,0 2-32 0,2 8 0 0,0 2 0 15,2 1 0-15,0 0-16 0,-1-2 0 0,1-4 0 16,0-5-48-16,-2 1 0 0,1 2 0 0,-1 2 0 15,1 1 0-15,-2 3-128 0,-1-4 192 0,1 0-64 16,-2-3-128-16,1 1 0 0,-1-5 0 0,-1 1 0 16,1-1 0-16,-1 3 0 0,0 2 0 0,0 2 0 15,-2-3 128-15,3 1-128 0,0-2 128 0,0-1-128 0,-2-5 256 0,2 1-48 16,1-3 0-16,-1 0 0 0,-1-3 16 16,1 2 0-16,0-1 0 0,0 1 0 0,-1-3-224 0,1 1 144 15,0-1-144-15,1 1 128 0,-1-1-128 0,-1 1 0 16,2 1 0-16,-1-3 0 0,0 3 0 0,0-2 0 15,0 1 0-15,-1-1 0 0,1-3 0 0,-1 0 0 16,0 2 0-16,0 1 0 0,1 4 128 0,-1-3-128 16,0-1 0-16,1-2 128 0,-1-1-128 0,0 0 0 15,0-2 0-15,-2-1 128 0,0 1-128 0,-1-2 0 16,1-1 0-16,1-3 0 0,-1 1 0 0,2-2 0 16,-1 2 0-16,1-1 0 0,-1-4 0 0,2 0 0 15,1-1 0-15,-1 1 0 0,2-3-208 0,-1-1-32 16,1-2 0-16,-1 0 0 15,4-2-432-15,-3-1-96 0,2-4 0 0,0-2-12992 16,1-2-2608-16</inkml:trace>
  <inkml:trace contextRef="#ctx0" brushRef="#br0" timeOffset="139690.14">24960 7152 5519 0,'1'-2'496'0,"0"2"-496"16,-1 0 0-16,0 0 0 0,0 0 2624 0,0 0 416 0,0 0 96 0,0 0 0 15,0 0 576-15,0 0 128 0,0 0 0 0,58-3 16 16,-58 3-1616-16,0 0-336 0,54 3-64 0,-54-3-16 16,0 0-784-16,71 0-144 0,-71 0-48 0,58 2 0 15,-58-2-400-15,60 4-64 0,-60-4-32 0,60 6 0 16,-60-6 48-16,65 8 16 0,-65-8 0 0,74 11 0 15,-74-11 80-15,70 5 16 0,-70-5 0 0,89 2 0 16,-37-2-80-16,1 0-16 0,1 0 0 0,-1 0 0 16,0 3-128-16,0 0-32 0,2 1 0 0,-4-1 0 15,1-1-256-15,2 2 160 0,-1-2-160 0,-1-1 128 16,-3 3-128-16,1 1 0 0,-1-1 0 0,-1 0 128 16,-48-4-128-16,89 6 0 0,-40-1 144 0,0-5-144 15,4 0 0-15,-2 0 144 0,-3-3-144 0,0 3 0 0,1-2 176 0,-49 2-176 16,87-4 160-16,-87 4-160 0,94-4 176 0,-44 2-176 15,1-2 192-15,-3 2-192 0,-1-1 128 0,-3 2-128 16,-44 1 0-16,84 4 0 0,-84-4 0 0,87 2 0 16,-87-2 0-16,79 4 0 0,-79-4 0 0,82-3 0 15,-35 2 0-15,0-4 0 0,-2 4 0 0,-45 1 0 16,82-6 0-16,-82 6 0 0,87-6 0 0,-39 2 0 16,2 1 0-16,2-3 0 0,2-1 0 0,-4 1 0 15,0-3 0-15,-50 9 0 0,86-10 0 0,-86 10 0 16,78-6 0-16,-78 6 0 0,67-3 0 0,-67 3 0 15,67 0 0-15,-67 0 0 0,73 5 0 0,-73-5 0 16,75 4 0-16,-75-4 0 0,74 7 0 0,-74-7 0 16,68 9 0-16,-68-9 0 0,72 10 0 0,-72-10 0 0,77 10 0 15,-77-10 0-15,80 5 0 0,-80-5 0 0,84 0 0 0,-84 0 0 16,85-6 128-16,-85 6-128 0,77-7 0 0,-77 7 0 16,69-3 144-16,-69 3-144 0,66-6 0 0,-66 6 144 15,54-3-144-15,-54 3 0 0,50-4 0 0,-50 4 0 16,48 0 0-16,-48 0 0 0,46 0 0 0,-46 0 0 15,42 4 0-15,-42-4 0 0,41 3 0 0,-41-3 0 16,38 9-192-16,-38-9-32 0,36 10 0 0,-36-10 0 31,32 15-320-31,-32-15-64 0,30 16-16 0,-30-16 0 0,27 16-80 16,-27-16 0-16,23 13-16 0,-23-13 0 0,0 0-368 0,30 16-64 0,-30-16 0 16,0 0-16992-16</inkml:trace>
  <inkml:trace contextRef="#ctx0" brushRef="#br0" timeOffset="140573.4">25738 5129 7359 0,'-3'0'656'0,"2"0"-528"16,0 0-128-16,1 0 0 0,0 0 1568 0,-2 0 288 15,1 0 48-15,-1 0 16 0,-1 0 1664 0,0 0 320 16,1 0 80-16,1 0 16 0,1 0-896 0,0 0-176 16,0 0-48-16,0 0 0 0,0 0-1760 0,0 0-352 0,0 0-80 0,41-34-16 15,-41 34-288-15,0 0-48 0,34-35-16 0,-34 35 0 16,26-35-80-16,-26 35-32 0,29-40 0 0,-29 40 0 15,26-47-208-15,-26 47 176 0,23-49-176 0,-23 49 160 16,18-49-160-16,-18 49 0 0,13-45 0 0,-13 45 0 16,8-38 0-16,-8 38 0 0,2-35 0 0,-4 22 0 15,2 13 0-15,-5-25-144 0,-1 13 144 0,-2 2-160 16,1-3 160-16,-3 5 0 0,0 2 0 0,-1 2-128 16,0 3 128-16,0-2 0 0,1 6 0 0,0 0 0 15,0 4 128-15,1-1 16 0,1 4 0 0,0 2 0 0,1 0 112 0,-1 2 32 16,2 1 0-16,1 1 0 0,0 4-32 0,1 1-16 15,2 1 0-15,1 1 0 0,0 5-96 0,2-2-16 16,1 0 0-16,1 1 0 0,2-1-128 0,0 1 0 16,1-1 144-16,1-1-144 0,2-3 0 0,1 0 0 15,1 0 0-15,0-3 128 0,3-3-128 0,-2-2 0 16,-12-14 0-16,28 22 0 0,-28-22-192 0,0 0 0 16,40 18 0-16,-40-18 0 15,0 0-784-15,0 0-176 0,0 0-16 0,53-16-17920 0</inkml:trace>
  <inkml:trace contextRef="#ctx0" brushRef="#br0" timeOffset="140939.45">26041 4994 4607 0,'0'13'400'0,"0"-5"-400"16,0-1 0-16,0-4 0 0,0-1 3472 0,-2 0 624 0,2 4 112 0,-1 0 16 15,0 4 528-15,-2 5 112 0,1 1 0 0,-1-2 16 16,2 1-3008-16,-1-5-592 0,0-1-128 0,1 1-32 15,1-3-736-15,0-1-160 0,0-1-32 0,1-2 0 16,-1-3-192-16,0 0 0 0,0 0 128 0,0 0-128 16,0 0 0-16,0 0 0 0,0 0 128 0,39-34-128 15,-39 34 0-15,0 0 144 0,26-37-144 0,-26 37 128 16,0 0-128-16,27-36 160 0,-27 36-160 0,0 0 160 16,0 0 0-16,0 0 0 0,30-41 0 0,-30 41 0 15,0 0 32-15,0 0 0 0,0 0 0 0,0 0 0 16,0 0-16-16,0 0 0 0,0 0 0 0,28 15 0 0,-27-5 16 15,1 0 0-15,-2 2 0 0,0 0 0 0,0 2-192 0,-2 1 160 16,0 1-160-16,1 0 160 0,-2 0-160 0,1-4 128 16,0 4-128-16,0-3 128 0,1-3-128 0,-1-2 0 15,1-1 0-15,1-1 128 0,0-3-128 0,0 1 0 16,0-4 0-16,0 0 0 16,0 0-720-16,0 0-80 0,0 0-16 0,0 0-18832 15</inkml:trace>
  <inkml:trace contextRef="#ctx0" brushRef="#br0" timeOffset="141647.37">26619 4950 21183 0,'0'0'1888'0,"-1"0"-1504"16,1 0-384-16,-1 0 0 0,1 0 2240 0,0 0 368 16,-1 0 80-16,-1-3 0 0,1 3-304 0,0-1-64 15,0 1-16-15,-1 0 0 0,1 0-1472 0,1 1-320 16,-1 2-48-16,0-1-16 0,-1 5-240 0,1-4-48 15,0 3-16-15,-2 2 0 0,2 1-144 0,-1 0 160 16,-1 1-160-16,2 1 160 0,0-1-160 0,0-2 0 16,1 0 0-16,0-1 0 0,0 0 0 0,1 2-256 15,0-3 64-15,0-4 16 16,2 2-208-16,-3-4-64 0,0 0 0 0,0 0 0 0,0 0 176 0,0 0 16 0,0 0 16 0,0 0 0 16,6-37 240-16,-6 37 0 0,-3-24 0 0,0 12 0 15,0-3 0-15,0 3 240 0,-1 1-48 0,0-4-16 16,-2 3 224-16,0-2 48 0,-2 2 16 15,1-1 0-15,0 5-144 0,0 0-16 0,-1 2-16 0,0 0 0 16,0 2-32-16,-2 2 0 0,0 2 0 0,0 0 0 16,0 2 96-16,0-1 16 0,1 5 0 0,1 1 0 15,-1 1-48-15,1 2-16 0,0-1 0 0,1 4 0 16,-1 0-96-16,1 3-16 0,1-1 0 0,-1 1 0 16,3 0-48-16,-1 0-16 0,2 0 0 0,1 0 0 15,0 3-128-15,2-3 192 0,3 2-192 0,2-2 192 16,2-1-192-16,3 1 0 0,2-2 0 0,3-2 128 15,-15-12-128-15,34 25 0 0,-34-25 0 0,32 16 0 0,-32-16 0 0,36 14-144 16,-36-14 144-16,42 11 0 16,-42-11-736-16,43 10-32 15,-43-10-16-15,42 3-19120 0</inkml:trace>
  <inkml:trace contextRef="#ctx0" brushRef="#br0" timeOffset="142810.59">30736 7339 16575 0,'0'0'1472'0,"0"0"-1168"16,0 0-304-16,0 0 0 0,1 1 2496 0,-2 2 432 16,1-1 80-16,-2 2 32 0,1 2 96 0,-1 2 32 15,-1 3 0-15,1-1 0 0,1 2-1872 0,-2 0-368 16,2 2-80-16,0-1-16 0,1 2-384 0,1-1-64 16,-1 1-32-16,1-2 0 0,2 2-192 0,-1-2-32 15,2-1-128-15,1-2 192 0,-2 0-192 0,2-4 0 16,0 0 0-16,0-3 0 0,-5-3-144 0,0 0 144 0,0 0-208 0,0 0 80 15,0 0-160-15,0 0-32 0,0 0 0 16,20-41 0-16,-20 41 112 0,-5-25 16 0,0 11 0 0,-1 0 0 16,-1 0 192-16,-3 2 0 0,0-1-160 0,0 1 160 15,-1 2 0-15,-2 0 0 0,1 4 0 0,-2 1 0 16,3 4 0-16,-1 1 192 0,-2 1-64 0,2 4 0 16,1-1 208-16,1 3 48 0,1 2 0 0,2-1 0 15,1 2-80-15,1 0-16 0,0 3 0 0,2-1 0 16,1 0 32-16,1 4 0 0,-1 0 0 0,4 0 0 15,-1 3 32-15,0 0 16 0,3-2 0 0,-1 0 0 16,2-1-144-16,2 0-32 0,0 3 0 0,2-3 0 0,-1-2-192 0,2 0 128 16,1-1-128-16,1 0 0 15,1-3 0-15,1 0 0 0,1-1 0 0,-15-9 0 0,33 15-224 0,-33-15-32 16,38 7-16-16,-38-7 0 16,41 4-592-16,-41-4-112 0,0 0-32 0,57-4-12096 15,-57 4-2416-15</inkml:trace>
  <inkml:trace contextRef="#ctx0" brushRef="#br0" timeOffset="146456.07">26231 9703 911 0,'0'4'0'0,"0"-4"0"15,0 1 0-15,-1 2 0 0,1-3 1072 0,0 0 128 16,0 0 16-16,0 0 16 0,0 0 368 0,0 0 64 16,0-3 0-16,0 2 16 0,0-1 304 0,-2-2 48 15,2 0 16-15,-1-1 0 0,0 2-128 0,0-4 0 16,-2 1-16-16,2-1 0 0,-1 1-256 0,-1-3-48 15,2 2-16-15,-2-2 0 0,1-1-544 0,1 0-96 16,-1-1-32-16,1 1 0 0,0-4-240 0,1 14-48 0,0 0-16 0,-1-40 0 16,1 40-368-16,0 0-80 0,1-47-16 0,-1 47 0 15,0-32-144-15,0 32 128 0,0-31-128 0,0 31 128 16,0 0 32-16,0-45 0 0,0 45 0 0,0 0 0 16,0-43 160-16,0 43 48 0,0 0 0 0,1-40 0 15,-1 40-64-15,0 0-16 0,1-39 0 0,-1 39 0 16,0 0-128-16,3-40-32 0,-3 40 0 0,0 0 0 15,0 0-128-15,9-52 0 0,-9 52 0 0,0 0 0 16,0 0 0-16,9-52 0 0,-9 52 0 0,0 0 0 16,5-41 0-16,-5 41 0 0,0 0 0 0,0 0 0 15,9-48 0-15,-9 48 0 0,0 0 128 0,0 0-128 0,15-46 0 16,-15 46 0-16,0 0 0 0,0 0 0 0,17-45 128 0,-17 45-128 16,0 0 0-16,0 0 128 0,14-44 0 0,-14 44-128 15,0 0 192-15,0 0-64 0,6-42 0 0,-6 42-128 16,0 0 192-16,2-34-64 0,-2 34-128 0,0 0 0 15,4-35 144-15,-4 35-144 0,0 0 0 0,0 0 128 16,10-44-128-16,-10 44 0 0,0 0 0 0,0 0 0 16,0 0 0-16,14-50 128 0,-14 50-128 0,0 0 0 15,0 0 0-15,0 0 0 0,12-48 0 0,-12 48 0 16,0 0 0-16,0 0 0 0,0 0 0 0,10-47 128 16,-10 47-128-16,0 0 0 0,0 0 0 0,10-38 128 15,-10 38-128-15,0 0 0 0,0 0 0 0,0 0 0 16,16-47 0-16,-16 47 0 0,0 0 0 0,0 0 0 15,0 0 0-15,0 0 0 0,27-47 0 0,-27 47 0 16,0 0 0-16,0 0 0 0,0 0 0 0,24-45 0 0,-24 45 0 16,0 0 0-16,0 0 0 0,0 0 0 0,17-48 0 0,-17 48 128 15,0 0-128-15,0 0 0 0,10-40 0 0,-10 40 0 16,0 0 0-16,0 0 0 0,5-42 0 0,-5 42 0 16,0 0 0-16,0 0 0 0,8-38 0 0,-8 38 0 15,0 0 0-15,0 0 0 0,19-45 0 0,-19 45 0 16,0 0 0-16,0 0 0 0,0 0 0 0,17-44 0 15,-17 44 0-15,0 0 0 0,0 0 0 0,13-40 0 16,-13 40 0-16,0 0 0 0,0 0 0 0,12-45 0 16,-12 45 0-16,0 0 0 0,12-38 0 0,-12 38 0 15,0 0 0-15,0 0 0 0,19-50 0 0,-19 50 0 16,0 0 0-16,0 0 0 0,20-51 0 0,-20 51 0 0,0 0 0 0,0 0 0 16,17-45 0-16,-17 45 128 0,0 0-128 0,0 0 0 15,0 0 0-15,14-40 0 0,-14 40 0 0,0 0 128 16,0 0-128-16,0 0 0 0,0 0 0 0,18-45 0 15,-18 45 0-15,0 0 128 0,0 0-128 0,0 0 0 16,25-44 0-16,-25 44 0 0,0 0 0 0,0 0 0 16,18-47 0-16,-18 47 0 0,0 0 0 0,0 0 0 15,18-41 0-15,-18 41 0 0,0 0 0 0,0 0 0 16,0 0 0-16,18-47 0 0,-18 47 0 0,0 0 0 16,0 0 0-16,11-41 128 0,-11 41-128 0,0 0 128 15,0 0-128-15,15-38 128 0,-15 38-128 0,0 0 0 16,0 0 0-16,16-41 0 0,-16 41 0 0,0 0 0 15,0 0 0-15,16-45 0 0,-16 45 0 0,0 0 0 0,12-40 0 0,-12 40 0 16,0 0 0-16,0 0 0 0,12-39 0 16,-12 39 128-16,0 0-128 0,0 0 0 0,0 0 128 15,17-44-128-15,-17 44 128 0,0 0-128 0,0 0 128 0,18-41-128 16,-18 41 0-16,0 0 128 0,0 0-128 0,22-42 0 16,-22 42 0-16,0 0 0 0,0 0 0 0,0 0 0 15,28-46 0-15,-28 46 0 0,0 0 0 0,0 0 0 16,0 0 0-16,25-39 0 0,-25 39 0 0,0 0 0 15,0 0 0-15,0 0 128 0,21-38-128 0,-21 38 0 16,0 0 0-16,0 0 0 0,0 0 0 0,22-40 0 16,-22 40 0-16,0 0 0 0,0 0 0 0,0 0 128 15,30-36-128-15,-30 36 0 0,0 0 0 0,0 0 0 16,0 0 0-16,0 0 0 0,37-41 0 0,-37 41 0 0,0 0 0 16,0 0 0-16,0 0 0 0,37-38 0 0,-37 38 0 0,0 0 0 15,0 0 0-15,0 0 0 0,34-35 0 0,-34 35 0 16,0 0 0-16,0 0 0 0,0 0 0 0,32-35 0 15,-32 35 0-15,0 0 0 0,0 0 0 0,0 0 0 16,36-33 0-16,-36 33 0 0,0 0 0 0,0 0 0 16,0 0 0-16,45-40 0 0,-45 40 0 0,0 0 0 15,0 0 0-15,0 0 0 0,41-40 0 0,-41 40 0 16,0 0 0-16,0 0 0 0,0 0 0 0,0 0 0 16,33-35 0-16,-33 35 0 0,0 0 0 0,0 0 0 15,0 0 0-15,0 0 128 0,43-37-128 0,-43 37 0 16,0 0 0-16,0 0 128 0,0 0-128 0,43-35 0 15,-43 35 0-15,0 0 0 0,0 0 0 0,0 0 0 16,42-29 0-16,-42 29 0 0,0 0 0 0,0 0 0 16,0 0 0-16,0 0 0 0,41-35 0 0,-41 35 0 0,0 0 0 0,0 0 0 15,0 0 0-15,0 0 0 0,36-35 0 16,-36 35 0-16,0 0 0 0,0 0 0 0,0 0 0 0,33-32 128 16,-33 32-128-16,0 0 0 0,0 0 0 0,0 0 0 15,39-39 0-15,-39 39 0 0,0 0 0 0,0 0 0 16,35-35 0-16,-35 35 0 0,0 0 0 0,0 0 0 15,35-30 0-15,-35 30 0 0,0 0 0 0,0 0 128 16,0 0-128-16,0 0 0 0,43-34 0 0,-43 34 0 16,0 0 0-16,0 0 0 0,0 0 0 0,0 0 128 15,40-31-128-15,-40 31 0 0,0 0 0 0,0 0 0 16,0 0 0-16,43-30 0 0,-43 30 0 0,0 0 0 16,0 0 0-16,34-31 0 0,-34 31 0 0,0 0 0 0,0 0 0 15,0 0 0-15,38-38 0 0,-38 38 0 0,0 0 0 0,0 0 0 16,0 0 0-16,33-35 0 0,-33 35 0 0,0 0 0 15,0 0 0-15,0 0 128 0,0 0-128 0,41-34 0 16,-41 34 0-16,0 0 0 0,0 0 0 0,0 0 0 16,37-33 0-16,-37 33 0 0,0 0 0 0,0 0 0 15,0 0 0-15,38-34 0 0,-38 34 0 0,0 0 0 16,0 0 0-16,0 0 0 0,34-31 0 0,-34 31 0 16,0 0 0-16,0 0 0 0,0 0 0 0,0 0 0 15,39-32 0-15,-39 32 0 0,0 0 0 0,0 0 0 16,0 0 0-16,0 0 0 0,45-32 0 0,-45 32 0 15,0 0 0-15,0 0 0 0,0 0 0 0,40-25 0 16,-40 25 0-16,0 0 0 0,0 0 0 0,0 0 0 16,40-29 0-16,-40 29 0 0,0 0 0 0,0 0 0 0,0 0 0 0,41-27 0 15,-41 27 0-15,0 0 0 0,0 0 0 16,0 0 0-16,44-29 0 0,-44 29 0 0,0 0 0 0,0 0 0 16,0 0 0-16,50-28 0 0,-50 28 0 0,0 0 0 15,0 0 0-15,0 0 0 0,44-23 0 0,-44 23 0 16,0 0 0-16,0 0 0 0,0 0-128 0,46-25 128 15,-46 25 0-15,0 0 0 0,0 0 0 0,0 0 0 16,51-26 0-16,-51 26 0 0,0 0 0 0,0 0-128 16,47-22 128-16,-47 22 0 0,0 0 160 0,0 0-160 15,44-19 0-15,-44 19 0 0,0 0 0 0,0 0 0 16,45-21 0-16,-45 21 0 0,0 0 0 0,0 0 0 16,46-17 0-16,-46 17 0 0,0 0 0 0,0 0 0 0,0 0 0 15,50-22 0-15,-50 22 0 0,0 0 0 0,0 0 0 0,0 0 0 16,46-22 0-16,-46 22 0 0,0 0 0 0,0 0 0 15,0 0 0-15,53-24 0 0,-53 24 0 0,0 0 0 16,0 0 0-16,45-17 0 0,-45 17 0 0,0 0 0 16,0 0 0-16,0 0 0 0,53-19 0 0,-53 19 0 15,0 0 0-15,0 0 0 0,0 0 0 0,0 0 0 16,52-16 0-16,-52 16 0 0,0 0 0 0,0 0 128 16,0 0-128-16,0 0 0 0,52-12 0 0,-52 12 0 15,0 0 0-15,0 0 0 0,0 0 0 0,0 0 0 16,52-15 0-16,-52 15 0 0,0 0 0 0,0 0 0 15,0 0 0-15,0 0 0 0,54-16 0 0,-54 16 128 16,0 0-128-16,0 0 0 0,0 0 0 0,0 0 0 16,54-14 0-16,-54 14 0 0,0 0 0 0,0 0 0 0,0 0 0 0,50-12 0 15,-50 12 0-15,0 0 0 0,0 0 0 16,0 0 0-16,49-16 0 0,-49 16 0 0,0 0 0 0,0 0 0 16,0 0 912-16,49-10 96 0,-49 10 16 0,0 0 0 31,0 0-1664-31,0 0-320 0,50-15-64 0,-50 15 0 0,0 0 816 0,0 0 208 0,0 0 0 0,54-14 0 15,-54 14 0-15,0 0 0 0,0 0 0 0,49-14 0 16,-49 14 0-16,0 0 0 0,0 0 0 0,51-16 0 16,-51 16 0-16,0 0 0 0,0 0 0 0,0 0 0 15,55-17 0-15,-55 17 0 0,0 0 0 0,0 0 0 16,0 0 0-16,57-16 0 0,-57 16 0 0,0 0 0 16,0 0 0-16,52-12 0 0,-52 12 0 0,0 0 0 15,0 0 0-15,56-12 0 0,-56 12 0 0,0 0 0 0,0 0 0 0,58-16 0 16,-58 16 0-16,0 0 0 0,0 0 0 0,52-13 0 15,-52 13 0-15,0 0 0 0,0 0 0 0,0 0 0 16,54-12 0-16,-54 12 0 0,0 0 0 0,0 0 0 16,0 0 0-16,56-13 0 0,-56 13 0 0,0 0 0 15,0 0 0-15,48-7 0 0,-48 7 0 0,0 0 0 16,0 0 0-16,52-9 0 0,-52 9 0 0,0 0 0 16,0 0 0-16,52-6 0 0,-52 6 0 0,0 0 0 15,0 0 0-15,54-4 0 0,-54 4 0 0,0 0 0 16,0 0 0-16,56-6 0 0,-56 6 768 0,0 0 208 15,0 0 48-15,49-3 0 0,-49 3-832 0,0 0-192 16,0 0 0-16,49-3 0 0,-49 3 0 0,0 0 0 16,0 0 0-16,0 0 0 15,54-12-784-15,-54 12-208 0,0 0-32 0,0 0-16 0,48-8 832 0,-48 8 208 0,0 0 0 0,0 0 0 16,0 0 0-16,56-6-176 0,-56 6 176 0,0 0-160 31,0 0-304-31,0 0-64 0,0 0-16 0,0 0 0 16,0 0-336-16,0 0-64 0,51 8-16 0,-51-8-17120 0</inkml:trace>
  <inkml:trace contextRef="#ctx0" brushRef="#br0" timeOffset="148574.72">26911 7290 2751 0,'0'0'256'0,"0"0"-256"16,0 0 0-16,0 0 0 0,0 0 848 0,0 0 128 16,0 0 32-16,0 0 0 0,14-39 208 0,-14 39 64 15,0 0 0-15,0 0 0 0,13-44 256 0,-13 44 48 16,0 0 16-16,0-26 0 0,-1 20 400 0,0-3 96 16,-2 3 16-16,1-2 0 0,-1 2 64 0,0-3 0 0,0 3 16 0,1 0 0 15,-1-1-656-15,2 0-128 0,0-1-16 0,0 0-16 16,1 8-480-16,0 0-112 0,0 0-16 15,1-24 0-15,-1 24-288 0,0 0-64 0,0 0-16 0,0 0 0 16,0 0-80-16,0 0 0 0,0 0-16 0,0 0 0 16,7 10-48-16,-6-2 0 0,1 3 0 0,-2 4 0 15,2 1-128-15,-1-1-128 0,2 5 144 0,-1 0-144 16,1 3 128-16,-1-1-128 0,2 2 0 0,0 1 0 16,-1-3 0-16,0-1 0 0,-1 1 0 0,1-4 0 15,-1-2 0-15,0-2 0 0,-1-1 0 0,0-7-160 16,0 0 160-16,0-2-208 0,1-2 80 0,-1-4 128 0,-1 2-192 0,0 0 192 15,0 0-160-15,0 0 160 0,16-41-144 0,-16 41 144 16,0 0-128-16,6-38 128 0,-6 38 0 0,3-35 0 16,-3 13 0-16,0-3 176 0,0-1-32 0,-3-2 0 15,1-1 0-15,-2 1 0 0,0 2-16 0,-1 1 0 16,0 7 0-16,0-1 0 0,1 5-128 0,0 2 160 16,0 3-160-16,2 6 160 0,0-1-16 0,1 2 0 15,1 2 0-15,0 3 0 0,1 2 128 0,-1 1 32 16,2 5 0-16,-1 1 0 0,-1 4-304 0,0 0 160 15,1 4-160-15,0 1 128 0,1-2-128 0,-1 4 0 16,1 1 0-16,0 1 0 0,-1 1 0 0,1-1 0 16,-1 0 0-16,-1-3 0 0,2-2 0 0,-2-2 0 15,0-2 0-15,-2-2 0 0,2-3 0 0,-1-5 0 16,1-1 0-16,-1-4 0 0,1 1 0 0,0-5 0 16,-1-2-144-16,1-1 144 0,-1-3-208 0,-1-4 16 0,1-2 0 15,0 1 0-15,-2-3 192 0,1 0 0 0,1-2-160 0,-3-3 160 16,1-3 0-16,0 0 0 0,-1-1 0 0,2 0 0 15,-2-2 0-15,1-1 0 0,2 1 0 0,-1 3 0 16,0 1 0-16,0 4 0 0,-1-1 0 0,1 7 0 16,1 4 0-16,0 4 0 0,-1 2 0 0,0 4 128 15,1 2 192-15,-1 1 16 0,1 4 16 0,-1 1 0 16,0 0-96-16,1 4 0 0,-1 4-16 0,0 5 0 16,2 4-240-16,0 1 0 0,3 2 128 0,-2 1-128 15,3 2 0-15,0-3 0 0,-1 4 0 0,1-1 0 16,1-2 0-16,-1-1 0 0,-1-1 0 0,0-3 0 0,-2-5-288 15,-1-2 48-15,0-3 16 0,-1-4 0 0,0-2 32 0,-1-3 0 16,1-4 0-16,0-1 0 0,0-1 192 0,-2-6-144 16,2 1 144-16,0-6-128 0,-2-2 128 15,2-1-128-15,-1-3 128 0,2-2-128 0,-2-2 128 0,2 0 0 16,0-3 128-16,-1-1-128 0,1-1 128 0,-1 1-128 16,0-6 128-16,-1 3-128 0,1 4 128 0,0-3-128 15,-2 0 160-15,2 2-160 0,-1 1 128 0,-1 3-128 16,0 5 0-16,0 3 0 0,1 4 144 0,-1 4-144 15,1 3 128-15,0 2-128 0,1 2 368 0,0 4-16 16,0 1 0-16,-1 0 0 0,2 6-96 0,-1 0 0 16,1 6-16-16,0 1 0 0,1 3-240 0,1 3 0 15,0 3 0-15,1 2 0 0,-1 2 0 0,2 3 0 16,-2 2 0-16,1-2 0 0,-1 0 0 0,-1-1 0 0,1 0 0 16,-1-4 0-16,-1 1-192 0,0-6-16 15,0-5-16-15,0-4 0 0,1-4 16 0,-1-3 0 0,1-3 0 0,-1-2 0 16,2-4 64-16,-2 0 16 0,0 0 0 0,0 0 0 15,0 0-48-15,13-45 0 0,-13 45 0 0,8-41 0 16,-8 41 176-16,7-49 0 0,-4 20 0 0,-2 1-128 16,0-1 128-16,0 0 0 0,-1-6 0 0,-1 1 0 15,0-4 0-15,0 4 128 0,-1 2-128 0,1 2 128 16,0 5-128-16,0 3 0 0,-2 3 0 0,2 6 0 16,0 4 144-16,-1 3-144 0,2 2 192 0,-1 4-192 15,1 0 384-15,-1 2-16 0,1 2-16 0,0 4 0 16,-1 2-112-16,-1 5-32 0,2 1 0 0,-1 3 0 15,0 5-208-15,0-2 128 0,1 7-128 0,1 0 0 16,-1 5 0-16,0-2 128 0,0 4-128 0,1 1 0 0,-1 0 0 16,0 1 0-16,0 1 0 0,1-8 0 0,-1-3 0 0,2-5-192 15,0-2 192-15,1-4-208 0,0-5-112 0,0-2 0 16,-1-8-16-16,-2-2 0 0,0 0 16 0,0 0 0 16,0 0 0-16,0 0 0 0,21-41 64 0,-21 41 32 15,11-40 0-15,-6 14 0 0,0-4 224 0,0 0 0 16,-1-2 0-16,-2 1 0 0,1-3 816 0,-2-3 208 15,-2 1 32-15,0-3 16 0,-1 2-816 0,-1 1-256 16,-1 2 160-16,0 0-160 16,-1 5-704-16,2 4-208 0,-1 5-48 0,0 5-16 0,-1 2 976 0,2 2 0 15,0 4 0-15,1 4 0 0,-1 3 400 0,2 2-16 16,0 2-16-16,0 5 0 0,-1 0-80 0,2 5-16 16,-1 3 0-16,1 6 0 0,1 0-272 0,1 4 0 15,-1 3 128-15,2 1-128 0,1 4 0 0,0-1 0 0,1 1 0 16,1-1 0-16,-1 1 0 0,0-5 0 0,0-2 0 0,0-3 0 15,0-5-144-15,-3-4 16 0,-1-4 0 0,1-3 0 16,-1-7-80-16,-1 0-16 0,0-2 0 0,0-4 0 16,-1 0 64-16,-1-7 16 0,1 0 0 0,-1-4 0 15,-1-1 16-15,1-3 0 0,-1 0 0 0,1-2 0 16,-2-2 128-16,2-3 0 0,-1 2 0 0,1-5 0 16,0-2 0-16,0 3 0 0,1 1 0 0,1-4 0 15,0-1 0-15,0 1 0 0,0 2 0 0,-1 4 0 16,1 6 0-16,-2 4 0 0,1 5 0 0,-1 0 0 15,-2 6 0-15,1 2 0 0,1-1 0 0,-2 6 0 0,1-1 224 16,0 2 32-16,-1 2 0 0,1 2 0 0,0 3-80 16,-1 5-16-16,1 4 0 0,-1 2 0 0,3 5-160 15,0-1 0-15,1 5 0 0,0 1 128 0,1 0-128 16,1-1 0-16,2 1 0 0,0-1 0 16,1-2-384-16,1-1-48 0,-1-4-16 0,0-3 0 15,1-3-784-15,-1-7-176 0,0 0-16 0,-5-11-17568 16</inkml:trace>
  <inkml:trace contextRef="#ctx0" brushRef="#br0" timeOffset="149670.18">27214 7611 11055 0,'0'0'976'0,"0"0"-784"16,0 0-192-16,0 0 0 0,0 0 2192 0,0 0 400 15,0 0 80-15,0 0 16 0,0 0 448 0,0 0 80 16,0 0 32-16,0 0 0 0,0 0-1216 0,0 0-240 15,0 0-64-15,2 10 0 0,-2-10-848 0,-1 4-176 16,0 1-48-16,0-2 0 0,0 1-400 0,1-4-64 16,0 6-32-16,0-6 0 0,0 0-160 0,0 0 0 15,0 0 0-15,0 0 0 0,0 0 0 0,0 0 0 16,0 0 0-16,0 0 0 0,0 0-224 0,0 0-32 16,0 0 0-16,0 0 0 15,0 0-272-15,0 0-64 0,0 0-16 0,19-37 0 0,-19 37 256 0,-5-10 48 0,2 7 16 0,-1-1 0 16,-2-1 416-16,-2 4 64 0,1-2 32 0,-2 3 0 15,2-2 256-15,-2 4 48 16,-2-2 16-16,1 3 0 0,-1-3-160 0,1 3-48 0,0 0 0 0,2 1 0 16,0-1-80-16,0 2 0 0,1 0-16 0,0 1 0 15,2 1-48-15,0 1-16 0,0-2 0 16,-1 4 0-16,2-1-48 0,1 1 0 0,0 0 0 0,1-2 0 16,0 2 128-16,4 0 0 0,-1 0 16 0,0 0 0 15,2 1 16-15,0-1 0 0,2 0 0 0,1-2 0 16,2 2-80-16,-1 0-16 0,3 3 0 0,0-3 0 15,-10-10-32-15,21 21-16 0,-21-21 0 0,26 17 0 16,-26-17-144-16,31 15 0 0,-31-15 144 0,0 0-144 16,52 12 0-16,-52-12 0 0,0 0 0 0,51 0 0 0,-51 0 0 15,0 0 0-15,0 0-176 0,48-9 176 32,-48 9-832-32,0 0-64 0,0 0 0 0,0 0-18816 0</inkml:trace>
  <inkml:trace contextRef="#ctx0" brushRef="#br0" timeOffset="149889.34">27481 7630 19343 0,'0'0'1728'0,"0"0"-1392"16,0 0-336-16,0 0 0 0,0 0 2944 0,0 0 528 16,0 0 112-16,0 0 0 0,0 0-960 0,0 0-208 15,0 0-48-15,0 0 0 0,40 7-1552 0,-40-7-320 16,0 0-64-16,0 0-16 0,0 0-176 0,37 10-48 15,-37-10 0-15,0 0 0 0,0 0-192 0,0 0 0 16,39 9 0-16,-39-9 0 0,0 0-224 0,0 0-96 0,0 0 0 16,0 0-16-1,0 0-1376-15,0 0-272 0</inkml:trace>
  <inkml:trace contextRef="#ctx0" brushRef="#br0" timeOffset="150125.07">27443 7759 21183 0,'-1'2'944'0,"1"-2"192"0,0 0-912 0,0 0-224 0,0 0 0 0,0 0 0 16,0 0 2496-16,0 0 448 0,0 0 80 0,0 0 32 0,0 0-560 0,47 2-128 16,-47-2 0-16,0 0-16 0,0 0-1488 0,55-4-288 15,-55 4-64-15,0 0-16 0,0 0-272 0,55-2-48 16,-55 2-16-16,0 0 0 0,0 0-160 0,0 0 0 15,43 4 0-15,-43-4 0 0,0 0-192 0,0 0-64 16,0 0 0-16,0 0-12336 16,0 0-2448-16</inkml:trace>
  <inkml:trace contextRef="#ctx0" brushRef="#br0" timeOffset="150405.46">27877 7555 23951 0,'0'0'1056'0,"0"0"224"0,0 0-1024 0,0 0-256 0,0 0 0 0,0 0 0 15,0 0 2464-15,0 0 432 0,0 0 96 0,0 0 16 16,0 0-720-16,0 0-144 0,0 0-32 0,0 0 0 16,0 0-1024-16,0 0-192 0,18 21-64 0,-19-8 0 15,0 0-256-15,0 4-64 0,-2 4-16 0,2-3 0 16,-2 4-176-16,2 1-16 0,0 3-16 0,1-2 0 15,-1 2-160-15,1 0-128 0,0-1 192 0,0 0-192 16,0-7 0-16,1 2 0 0,0-4 0 0,2-1 0 16,-2-3 0-16,1-2-144 0,-2-10 16 0,5 13 0 15,-5-13-800-15,0 0-160 16,0 0-16-16,0 0-19120 0</inkml:trace>
  <inkml:trace contextRef="#ctx0" brushRef="#br0" timeOffset="157825.49">12760 4340 1839 0,'-1'-1'160'0,"1"1"-160"15,0-2 0-15,0-1 0 0,-1 3 752 0,-1 0 112 0,1 0 32 0,-3-1 0 16,-1 1 128-16,0 0 16 0,0 0 16 0,-1 1 0 16,1 2 224-16,0-1 32 0,2 2 16 0,-1-2 0 15,2 2 464-15,-1-4 112 0,4 2 16 0,-1 2 0 16,2 0 0-16,0-2 16 0,2-2 0 0,1 2 0 16,0 0-912-16,-5-2-192 0,0 0-48 0,0 0 0 15,0 0-272-15,0 0-48 0,65-10-16 0,-65 10 0 16,0 0-80-16,0 0-32 0,0 0 0 0,61-4 0 15,-61 4-192-15,0 0-144 0,0 0 192 0,0 0-192 16,55 8 0-16,-55-8 0 0,0 0 0 0,0 0 0 16,0 0 0-16,55 18 0 0,-55-18 0 0,0 0 0 0,0 0 0 15,55 13 0-15,-55-13-160 0,0 0 160 16,0 0 0-16,72 0 0 0,-72 0-144 0,0 0 144 0,62-5 0 0,-62 5 0 16,0 0 0-16,59-8 0 0,-59 8 0 0,0 0 0 15,0 0 0-15,63-10 0 0,-63 10 0 0,0 0 0 16,0 0 128-16,0 0-128 0,60-4 224 0,-60 4-48 15,0 0-16-15,0 0 0 0,0 0-32 0,0 0 0 16,64 4 0-16,-64-4 0 0,0 0-128 0,0 0 0 16,0 0 144-16,71 0-144 0,-71 0 0 0,0 0 0 15,58-2 0-15,-58 2 0 0,0 0 0 0,73-6 0 16,-73 6 0-16,0 0 0 0,74-8 0 0,-74 8 0 16,0 0 128-16,64-8-128 0,-64 8 0 0,0 0 128 15,0 0-128-15,67-6 0 0,-67 6 0 0,0 0 0 16,0 0 0-16,0 0 128 0,64 2-128 0,-64-2 0 15,0 0 0-15,0 0 0 0,56 4 0 0,-56-4 0 0,0 0 0 0,0 0-128 16,60 8-64-16,-60-8 0 0,0 0 0 16,0 0 0-16,70 8 192 0,-70-8-208 0,0 0 80 0,0 0 128 15,71 8 0-15,-71-8 0 0,0 0 0 0,57 7 0 16,-57-7 0-16,0 0 0 0,0 0 0 0,71 10 0 16,-71-10 0-16,0 0 0 0,0 0 0 0,70 6 0 15,-70-6 0-15,0 0 0 0,0 0 0 0,67 3 0 16,-67-3 0-16,0 0 0 0,0 0 0 0,68 7 0 15,-68-7-128-15,0 0 128 0,58 2 0 0,-58-2 0 16,0 0 0-16,58 4 0 0,-58-4 0 0,0 0 0 16,63 2 0-16,-63-2 0 0,0 0 0 0,60 0 0 15,-60 0 0-15,0 0 0 0,55 0-144 0,-55 0 144 0,0 0 0 16,55 0 0-16,-55 0 0 0,0 0 0 0,57 0 0 16,-57 0 0-16,0 0 0 0,58-2 0 0,-58 2 0 0,0 0 0 15,58-3 0-15,-58 3 0 0,0 0 0 0,60-3 0 16,-60 3 0-16,0 0 0 0,63-4 0 0,-63 4 0 15,0 0 0-15,67-5 0 0,-67 5 128 0,0 0-128 16,62-1 0-16,-62 1 144 0,0 0-144 0,57-3 0 16,-57 3 0-16,0 0 128 0,57 3-128 0,-57-3 0 15,0 0 144-15,0 0-144 0,73 1 0 0,-73-1 0 16,0 0 0-16,58 2 0 0,-58-2 0 0,0 0 144 16,64 0-144-16,-64 0 0 0,0 0 192 0,72 3-192 15,-72-3 192-15,0 0-192 0,72 1 224 0,-72-1-64 16,0 0-16-16,66 3 0 0,-66-3-144 0,0 0 0 15,62 0 0-15,-62 0 128 0,0 0-128 0,60 2 0 16,-60-2 0-16,0 0 128 0,63 4-128 0,-63-4 0 0,0 0 0 0,66 0 0 16,-66 0 0-16,0 0 0 0,76 0 0 0,-76 0 0 15,0 0 0-15,81-3 0 0,-81 3 0 0,0 0 0 16,75-1 0-16,-75 1 0 0,0 0 0 0,62 0 0 16,-62 0 0-16,0 0 0 0,0 0 0 0,71 4 0 15,-71-4 0-15,0 0 0 0,58 10 0 0,-58-10 0 16,0 0 0-16,60 8 0 0,-60-8 0 0,0 0 0 15,68 13 0-15,-68-13 0 0,0 0 0 0,76 10 0 16,-76-10 0-16,56 6 0 0,-56-6 0 0,56 4 0 16,-56-4 0-16,0 0 0 0,79 0 0 0,-79 0 0 15,0 0 0-15,70 0 0 0,-70 0 0 0,0 0 0 0,81-3 0 16,-81 3 160-16,54 0-160 0,-54 0 160 16,0 0-160-16,82-1 0 0,-82 1 0 0,58 0 128 0,-58 0-128 15,0 0 0-15,83-6 0 0,-83 6 0 0,0 0 0 0,79-7 0 16,-79 7 0-16,0 0 0 0,79-6 0 0,-79 6 0 15,58-3 0-15,-58 3 0 0,59-3 0 0,-59 3 0 16,62 0 0-16,-62 0 0 0,66 0 0 0,-66 0 0 16,65-2 0-16,-65 2 0 0,63-4 0 0,-63 4 0 15,61-6 0-15,-61 6 0 0,59-6 0 0,-59 6 0 16,0 0 0-16,81-7 0 0,-81 7 0 0,57-1 0 16,-57 1 0-16,58 0 0 0,-58 0 0 0,57 4 0 15,-57-4 0-15,0 0 128 0,74 2-128 0,-74-2 0 16,0 0 0-16,65 4 128 0,-65-4-128 0,0 0 0 15,66 6 0-15,-66-6 0 0,0 0 0 0,72 4 0 16,-72-4 0-16,0 0 0 0,81 2 0 0,-81-2 0 16,60 4 0-16,-60-4 0 0,61 0 0 0,-61 0 0 0,60 3 0 0,-60-3 0 15,57 0 0-15,-57 0 0 0,54 0 0 0,-54 0 0 16,0 0 0-16,69-5 0 0,-69 5 0 0,0 0 0 16,72-2 0-16,-72 2 0 0,0 0 0 0,72-2 128 15,-72 2-128-15,0 0 0 0,73 0 0 0,-73 0 0 16,0 0 0-16,74 2 0 0,-74-2 0 0,0 0 0 15,74 7 0-15,-74-7 0 0,0 0 0 0,68 3 0 16,-68-3 0-16,0 0 0 0,72 3 0 0,-72-3 0 16,0 0 0-16,73 0 0 0,-73 0 0 0,0 0 0 15,75 0 0-15,-75 0 128 0,0 0-128 0,78 3 0 16,-78-3 176-16,0 0-48 0,75 4-128 0,-75-4 192 0,0 0-64 16,71 3 0-16,-71-3-128 0,0 0 192 15,67 0-192-15,-67 0 0 0,0 0 0 0,71 0 0 0,-71 0 0 0,0 0 0 16,80-3 0-16,-80 3 0 0,0 0 0 0,80-4 0 15,-80 4 0-15,61-2 0 0,-61 2 0 0,59-1 0 16,-59 1 0-16,56-3 0 0,-56 3 0 0,0 0 0 16,71-6 0-16,-71 6 0 0,0 0 0 0,63-4 0 15,-63 4 0-15,0 0 0 0,61-5 0 0,-61 5 0 16,0 0 0-16,63-1 0 0,-63 1 0 0,0 0 0 16,66 0 0-16,-66 0 0 0,0 0 0 0,72 4 0 15,-72-4 0-15,0 0 0 0,73 2 144 0,-73-2-16 16,0 0 0-16,68 0 0 0,-68 0 0 0,0 0-128 15,61 0 192-15,-61 0-64 0,0 0-128 0,61-2-224 16,-61 2 48-16,0 0 16 0,58-3 160 0,-58 3 128 0,0 0-128 0,62 0 176 16,-62 0-176-16,0 0 0 15,74 5 0-15,-74-5 0 0,0 0 0 0,74 7 0 0,-74-7 0 0,0 0 0 16,74 3 0-16,-74-3 0 0,0 0 0 0,72 0 0 16,-72 0 0-16,0 0 0 0,70-3 0 0,-70 3 0 15,0 0 0-15,70-3 0 0,-70 3 0 0,0 0 0 16,74-4 0-16,-74 4 0 0,0 0 0 0,74 0 0 15,-74 0 0-15,0 0 0 0,69 2 0 0,-69-2 0 16,0 0 0-16,67 2 0 0,-67-2 0 0,0 0 0 16,63-4 0-16,-63 4 0 0,0 0 0 0,63-6 0 15,-63 6 0-15,0 0 0 0,63-6 0 0,-63 6 0 16,0 0 0-16,68-6 0 0,-68 6 0 0,0 0 128 16,67-6-128-16,-67 6 0 0,0 0 0 0,64 0 128 0,-64 0-128 15,0 0 0-15,62 0 0 0,-62 0 128 16,0 0-128-16,66 0 0 0,-66 0 0 0,0 0 0 0,58 0 0 15,-58 0 128-15,0 0-128 0,62-4 128 0,-62 4-128 16,0 0 0-16,64-6 0 0,-64 6 0 0,0 0 0 0,56-3 128 16,-56 3-128-16,0 0 128 0,0 0-128 0,66 0 192 15,-66 0-192-15,0 0 192 0,0 0-192 0,61 6 0 16,-61-6 144-16,0 0-144 0,0 0 0 0,62 13 128 16,-62-13-128-16,0 0 0 0,0 0 0 0,54 7 0 15,-54-7-160-15,0 0-11376 16,0 0-2288-16</inkml:trace>
  <inkml:trace contextRef="#ctx0" brushRef="#br0" timeOffset="159823.89">19965 3274 18431 0,'0'0'1632'0,"0"0"-1312"15,0 0-320-15,0 0 0 0,0 0 1472 0,0 0 208 16,0 0 48-16,0 0 16 0,0 0 624 0,0 0 112 15,56-6 16-15,-56 6 16 0,0 0-720 0,68-12-128 16,-68 12-48-16,61-14 0 0,-61 14-864 0,66-18-176 16,-66 18-48-16,75-19 0 0,-75 19-288 0,63-16-64 15,-63 16-16-15,59-12 0 0,-59 12-160 0,51-8 0 16,-51 8 0-16,0 0 0 0,52 0 0 0,-52 0 0 16,0 0 0-16,0 0 0 0,0 0-320 0,39 11 48 15,-39-11 16-15,1 9-18112 0</inkml:trace>
  <inkml:trace contextRef="#ctx0" brushRef="#br0" timeOffset="160055.39">20014 3407 7359 0,'-3'3'656'0,"2"0"-528"0,1-3-128 0,0 0 0 16,0 0 2448-16,0 0 464 0,0 0 96 0,0 0 0 15,0 0 1536-15,0 0 320 0,63 0 48 0,-63 0 16 0,54-3-2800 0,-54 3-544 16,61-10-112-16,-61 10-32 16,61-12-1008-16,-61 12-208 0,56-15-32 0,-56 15-16 0,50-13-176 0,-50 13 0 15,0 0 0-15,59-16 0 0,-59 16 0 0,0 0 0 16,50-13 0-16,-50 13 0 16,0 0-1472-16,0 0-192 0</inkml:trace>
  <inkml:trace contextRef="#ctx0" brushRef="#br0" timeOffset="160456.73">20576 2983 24879 0,'0'0'1088'0,"0"0"256"0,0 0-1088 0,0 0-256 15,0 0 0-15,0 0 0 0,0 0 2112 0,0 0 352 0,0 0 80 0,0 0 16 16,0 0-592-16,0 0-112 0,55 9-32 15,-55-9 0-15,0 0-1216 0,52 16-240 0,-52-16-48 0,38 13-16 16,-38-13-160-16,39 16-16 0,-39-16-128 0,36 18 192 16,-36-18-192-16,32 17 0 0,-32-17-144 0,0 0 144 15,44 26 0-15,-44-26-144 0,0 0 144 0,34 21 0 16,-34-21 0-16,0 0 0 0,0 0 0 0,33 22 0 16,-33-22 0-16,0 0 0 0,0 0 0 0,0 0 0 15,9 17 0-15,-10-12 0 0,-1-1 0 0,-2 2 0 16,0 0 160-16,-2 0 16 0,-1 0 0 0,-2 1 0 15,0 3 80-15,-1-3 32 0,-1 2 0 0,-1 1 0 16,0 2-64-16,-3-3-16 0,0 4 0 0,-2 0 0 16,-1-1-32-16,1 4-16 0,0-2 0 0,-1 0 0 0,2-1 0 15,0-1 0-15,1-1 0 0,1 0 0 0,1-1-160 0,3-4 160 16,2 1-160-16,1-4 160 0,3 1-160 0,0-1 0 16,4-3 0-16,0 0 0 15,0 0-592-15,0 0-48 0,0 0-16 0,0 0-18976 16</inkml:trace>
  <inkml:trace contextRef="#ctx0" brushRef="#br0" timeOffset="161572.35">21630 2844 11967 0,'-1'-4'1072'0,"-1"2"-864"15,1-2-208-15,0 2 0 0,1 2 2144 0,-1-4 384 0,-2-1 80 0,1-2 16 16,-2-2 896-16,0-1 192 0,4 10 48 0,-4-12 0 16,4 12-1728-16,0 0-352 0,0 0-64 0,0 0-16 15,0 0-832-15,0 0-192 0,0 0-16 0,0 0-16 16,0 0 32-16,25 21 0 0,-17-10 0 0,-1 4 0 16,0-7-128-16,2 6-32 0,1 1 0 0,1 5 0 15,2-2-224-15,-1 2-32 0,0 2-16 0,1-1 0 16,-2-1-144-16,0-5 0 0,1 5 144 0,1-2-144 15,-1 1 0-15,-1-2 0 0,1 2 0 0,-2-5 0 16,1 2 0-16,-1 0 0 0,-1-3 0 0,-2-1 0 16,1-1-192-16,-2 0-16 0,-1-3 0 0,1 1 0 15,-1 0-496-15,-1-2-112 16,1 1-16-16,0-3 0 0,-2 0 160 0,-3-5 32 0,0 0 0 0,0 0 0 16,0 0-1520-16,0 0-288 0</inkml:trace>
  <inkml:trace contextRef="#ctx0" brushRef="#br0" timeOffset="161923.13">21565 3246 12895 0,'-9'2'1152'0,"5"-2"-928"0,1 0-224 0,2 0 0 15,1-2 2560-15,0 2 480 0,0 0 96 0,0 0 0 16,0 0 816-16,0 0 144 0,34-42 48 0,-34 42 0 16,35-41-2496-16,-35 41-496 0,44-49-112 0,-44 49-16 15,57-61-384-15,-25 26-96 0,1 0-16 0,2 1 0 16,-35 34-48-16,64-60-16 0,-64 60 0 0,59-51 0 15,-59 51-144-15,49-41-48 0,-49 41 0 0,0 0 0 16,43-38-128-16,-43 38-16 0,0 0-128 0,28-35 192 16,-28 35-192-16,0 0 0 0,0 0 0 0,0 0 0 15,24-38-256-15,-24 38-80 0,0 0-32 0,0 0 0 16,0 0-752-16,0 0-160 0</inkml:trace>
  <inkml:trace contextRef="#ctx0" brushRef="#br0" timeOffset="163856.1">22389 2724 4607 0,'-2'-4'400'0,"0"2"-400"16,2 2 0-16,0-3 0 0,0 3 1648 0,-1-1 240 16,0-1 48-16,-2-2 16 0,1-1 1856 0,-1 0 368 15,1 3 80-15,-1-2 16 0,3 1-992 0,0 3-192 16,2 0-32-16,-2 0-16 0,0 0-1696 0,0 0-320 15,0 0-80-15,24 25-16 0,-24-25-368 0,18 20-80 16,-18-20-16-16,21 21 0 0,-21-21-176 0,23 22-32 16,-23-22-16-16,27 22 0 0,-27-22-240 0,29 24 0 15,-29-24 0-15,27 21 0 0,-27-21 0 0,0 0 0 0,36 26 0 16,-36-26 0-16,0 0 0 0,0 0 0 0,32 22-128 0,-32-22 128 16,0 0 0-16,0 0-160 0,0 0 160 0,0 0-128 15,0 0 128-15,0 0 0 0,0 0 0 0,11 16 0 16,-16-16 0-16,-2 3 0 0,-3-3 0 0,0-3 128 15,-2 6 128-15,-1-3 48 0,0 0 0 0,-2 0 0 16,0 0-16-16,-1 0 0 0,-1 0 0 0,-2 0 0 16,-1 0-96-16,1 0 0 0,-1 0-16 0,0 0 0 15,1 0-176-15,1 2 160 0,3-2-160 0,1 0 160 16,6 1-160-16,-1-1 0 0,3 0 144 0,1 3-144 16,1-1 128-16,2-2-128 0,1 0 160 0,-1 2-160 15,2 0 0-15,0-2 0 0,0 0 0 0,0 0 0 0,0 0 0 16,0 0-208-16,0 0 32 0,0 0 16 15,44 19-672-15,-44-19-128 16,0 0-16-16,0 0-18672 0</inkml:trace>
  <inkml:trace contextRef="#ctx0" brushRef="#br0" timeOffset="164119.1">22309 3161 35007 0,'-2'2'1552'0,"1"-2"320"0,1-2-1488 0,0 2-384 16,0 0 0-16,0 0 0 0,0 0 1344 0,0 0 208 0,0 0 48 0,0 0 0 15,0 0-592-15,43-26-112 0,-43 26-32 0,0 0 0 16,56-29-352-16,-56 29-64 0,47-22 0 0,-47 22-16 16,50-21-240-16,-50 21-32 0,53-20-16 0,-53 20 0 15,0 0-144-15,62-22 0 0,-62 22 0 0,0 0 0 16,66-22 0-16,-66 22-224 0,0 0 48 0,60-21-13344 15,-60 21-2672 1</inkml:trace>
  <inkml:trace contextRef="#ctx0" brushRef="#br0" timeOffset="164672.03">23252 2712 8287 0,'-7'-9'736'0,"2"2"-592"16,0 0-144-16,1 1 0 0,2 3 3264 0,-1 0 608 16,1 1 128-16,-3-2 32 0,-3-2 336 0,0 0 80 15,-2-2 16-15,-3 2 0 0,2 0-2736 0,0 2-528 16,0 4-112-16,0 1-32 0,1 4-416 0,-1 0-96 0,1 6-16 0,-1 2 0 16,0 3-176-16,0 4-32 0,-1 4-16 0,1 2 0 15,1 5-160-15,2 4-16 0,3-3-128 0,1 3 192 16,4-1-192-16,4 2 0 0,3-3 0 0,4 2 0 15,4-3 0-15,6-1 0 0,5-2 0 0,4-7 0 16,3-6 0-16,-33-16-160 0,70 20 160 0,-70-20-128 16,66 2-128-16,-66-2-32 0,67-12 0 0,-67 12 0 15,57-25 0-15,-57 25 0 0,56-38 0 0,-56 38 0 16,52-49 288-16,-52 49-192 0,39-53 192 0,-39 53-160 16,26-57 160-16,-19 26 0 0,0 2 160 0,-5-2-160 15,-2 0 256-15,-2 1-32 0,-3 3-16 0,-4 1 0 16,-2-2-32-16,-3-1-16 0,-2 5 0 0,-2 1 0 0,-3 3-160 0,-5 2 0 15,-8-1 0-15,-2 9 128 0,12 3 16 0,-5 5 0 16,-4 3 0-16,-7 5 0 0,0 5 16 0,-3 3 0 16,3 4 0-16,4 1 0 0,2-1-32 0,7 2 0 15,2 0 0-15,8-1 0 0,6-5-384 0,6 0-96 16,6-2-16-16,-1-12-20000 16</inkml:trace>
  <inkml:trace contextRef="#ctx0" brushRef="#br0" timeOffset="177182.48">18510 5728 5519 0,'-3'-3'496'16,"2"2"-496"-16,0 1 0 0,0 0 0 0,0-2 1664 0,-1 0 256 15,0 2 32-15,-2-2 16 0,-2-2 1648 0,0 2 336 16,1-2 64-16,0 1 16 0,1 3-544 0,2 0-96 16,0-2-32-16,2 2 0 0,0 2-1968 0,2-2-400 15,0 0-80-15,1 3-16 0,0-3-128 16,-3 0-16-16,0 0-16 0,0 0 0 0,0 0-112 0,0 0-32 16,32 14 0-16,-32-14 0 0,0 0-224 0,31 14-48 15,-31-14-16-15,26 13 0 0,-26-13-304 0,24 13 160 16,-24-13-160-16,25 16 128 0,-25-16-128 0,24 19 0 15,-24-19 0-15,23 15 0 0,-23-15 0 0,18 16 0 16,-12-10 0-16,0 0 0 0,-1 2 0 0,0-2 0 16,0 0 0-16,-2-3 0 0,-1 0 0 0,-1 0 0 15,1 0 0-15,-2-1 0 0,1 0 0 0,-2-2 0 16,1 0 0-16,-3 0 0 0,2 0 0 0,-3 0 0 0,-1 3 0 0,-2-3 0 16,0 0 0-16,-2 1 0 0,0 1 0 0,-2-2 0 15,0 3 0-15,-1-2 240 0,-2 2-64 0,0-1-16 16,3 2-32-16,1-1-128 0,-1 0 192 0,3-2-64 15,0 2-128-15,0-1 0 0,1 2 0 0,1-4 0 16,0 2 0-16,1-2 0 0,0 0 0 0,1 0 0 16,2 1 0-16,-1-1 0 0,2-1 0 0,0 1 0 15,1 0 0-15,-1 0-144 0,1 0 144 0,-2 1-208 16,4-1-592-16,-2 0-112 16,1 3-32-16,1-1 0 0,1 0-400 15,-1 1-96-15</inkml:trace>
  <inkml:trace contextRef="#ctx0" brushRef="#br0" timeOffset="177454.43">18474 6100 11055 0,'0'4'976'0,"0"-4"-784"16,0 0-192-16,0 0 0 0,0 0 3680 0,1 0 688 15,1 0 144-15,-1 0 32 0,-1 0-816 0,0 0-144 16,0 0-48-16,0 0 0 0,0 0-2128 0,54-31-416 15,-54 31-96-15,0 0 0 0,48-32-128 0,-48 32-32 16,0 0 0-16,57-33 0 0,-57 33-112 0,0 0-32 16,55-24 0-16,-55 24 0 0,0 0-288 0,0 0-64 15,54-16-16-15,-54 16 0 0,0 0-224 0,0 0 0 16,0 0 0-16,0 0 0 0,48-4 0 0,-48 4 0 16,0 0 0-16,0 0 0 15,0 0-768-15,0 0-64 0,0 0 0 0,0 0 0 16,0 0-512-16,42-33-96 0</inkml:trace>
  <inkml:trace contextRef="#ctx0" brushRef="#br0" timeOffset="178153.71">19209 5663 30399 0,'0'0'2704'0,"0"0"-2160"0,0 0-544 0,0 0 0 16,0 0 1584-16,0 0 208 0,0 0 32 0,0 0 16 16,0 0-176-16,8 10-16 0,-5-3-16 0,-2 2 0 15,1 0-640-15,1 1-128 0,-2 4-32 0,0 0 0 16,1 2-208-16,-2 1-48 0,0 5-16 0,-2 3 0 16,2-1-176-16,-1 2-48 0,0 4 0 0,-3-3 0 15,3-2-192-15,-3 3-144 0,2 4 192 0,-1-3-192 16,0 1 0-16,0-7 0 0,2-3 0 0,0-2 0 15,1-2 0-15,-2-3 0 0,2-6 0 0,-1-2 0 16,1 0 0-16,0-2 0 0,0-1 0 0,0-2 0 0,0-2 0 0,0 2 0 16,0 0 0-16,0 0 0 0,1-26 0 0,-1 26 0 15,0 0 0-15,3-39 0 0,-3 39 0 0,5-39 0 16,-5 39 0-16,6-57 0 0,-2 25 0 0,1 0 0 16,0-3 0-16,0-3 0 0,0-2 0 0,-1 7 0 15,0 2 0-15,-4 31 0 0,8-51 0 0,-8 51 0 16,5-38 0-16,-5 38 0 0,0 0 0 0,1-35 0 15,-1 35 0-15,0 0 0 0,0 0 0 0,-5-16 0 16,4 16 0-16,-2 0 0 0,2 0 0 0,-2 0 0 16,2 4-160-16,0-4 160 15,1 0-800-15,0 0-96 0,0 0 0 0,0 0-13120 16,0 0-2608-16</inkml:trace>
  <inkml:trace contextRef="#ctx0" brushRef="#br0" timeOffset="188414.74">2443 9112 5519 0,'0'-2'496'0,"0"-2"-496"16,2 2 0-16,-2-1 0 0,0 3 320 0,0-1-48 16,1-2 0-16,-1 0 0 0,1-3-272 0,0 2-192 15,1-1 16-15,-2 4 16 0</inkml:trace>
  <inkml:trace contextRef="#ctx0" brushRef="#br0" timeOffset="204700.55">12322 8785 9215 0,'-1'0'816'0,"1"0"-656"16,0 0-160-16,0 0 0 0,0 0 2688 0,0 0 512 15,0 2 112-15,1-2 16 0,3 0 192 0,0 1 32 16,3 2 16-16,2-1 0 0,-9-2-1312 0,0 0-256 15,0 0-48-15,47 6-16 0,-47-6-1088 0,0 0-208 0,44 4-64 0,-44-4 0 16,0 0-176-16,0 0-32 0,60 3-16 0,-60-3 0 16,0 0-192-16,0 0-32 15,58 0-128-15,-58 0 192 0,0 0-192 0,0 0 0 0,0 0 0 0,53-7 0 16,-53 7 0-16,0 0 0 0,0 0-160 0,0 0 160 31,0 0-704-31,0 0-48 0,0 0-16 0,0 0-18224 0</inkml:trace>
  <inkml:trace contextRef="#ctx0" brushRef="#br0" timeOffset="204955.96">12306 8955 6447 0,'3'0'576'0,"-1"0"-576"15,1 0 0-15,-1 0 0 0,1 3 3408 0,0-3 576 16,3 0 112-16,-6 0 32 0,0 0 1280 0,0 0 256 15,62 1 48-15,-62-1 16 0,0 0-4512 0,63-1-912 16,-63 1-176-16,0 0-128 0,66-3 352 0,-66 3-16 16,0 0 0-16,55 3 0 0,-55-3-336 0,0 0 0 15,49 3 0-15,-49-3 128 0,0 0-256 0,0 0-64 16,47 9 0-16,-47-9-18944 16</inkml:trace>
  <inkml:trace contextRef="#ctx0" brushRef="#br0" timeOffset="-210384.13">13079 10306 9215 0,'-1'2'816'0,"1"-2"-656"0,0 3-160 0,0-3 0 16,1 0 1472-16,-1 0 256 0,1 0 48 0,2 3 16 16,-1 0 448-16,2-2 112 0,2 1 16 0,-1-2 0 15,1-2-320-15,2 1-64 0,-1-2-16 0,0-3 0 16,-7 6-672-16,0 0-128 0,0 0-16 0,0 0-16 15,51-42-240-15,-51 42-64 0,0 0 0 0,0 0 0 16,53-52-384-16,-53 52-96 0,0 0-16 0,46-52 0 16,-46 52-144-16,0 0-16 0,46-55-16 0,-46 55 0 15,0 0-160-15,41-61 192 0,-41 61-192 0,0 0 192 16,36-57-64-16,-36 57 0 0,22-42 0 0,-22 42 0 16,0 0 32-16,22-59 0 0,-22 59 0 0,11-39 0 15,-11 39 32-15,8-37 0 0,-6 21 0 0,1 0 0 16,-2-4-48-16,0 3 0 0,0 0 0 0,-1-2 0 15,1 3-16-15,-2 0 0 0,1-3 0 0,-2 1 0 0,1 2-128 0,-2-5 192 16,-1-3-192-16,1 2 192 0,0 3-64 0,-1 1-128 16,1-4 192-16,-2 2-64 0,0-2 48 0,0 3 0 15,0 1 0-15,-1 1 0 0,-2-1 0 0,1 2 0 16,1 0 0-16,0 0 0 0,-1-2-48 0,0 2 0 16,0-1 0-16,-1-2 0 0,1 3-128 0,-1-2 0 15,2 2 0-15,-1-3 128 0,-1 1-128 0,0 2 0 16,-1-1 0-16,-1-1 128 0,0 2-128 0,2-5 128 15,-1 1-128-15,0 4 128 0,3 4-128 0,0-2 160 16,-2-1-160-16,1-1 160 0,1 0-160 0,-2 0 0 16,1-1 144-16,1 3-144 0,0-2 0 0,-1 0 144 15,2 0-144-15,-1-3 0 0,3 4 128 0,-2-2-128 0,2-1 0 0,-1-1 0 16,3-3 0-16,-1 3 0 0,-1 3 0 0,1 0 0 16,1 4 0-16,-1-3 0 0,0 1 0 0,-1 4 0 15,2-2 0-15,-1-3 0 0,-1 4 128 0,-1-1-128 16,2-3 0-16,0 1 0 0,2-4 128 0,-2 3-128 15,2 4 0-15,0-2 0 0,2 2 0 0,-1 0 0 16,-1 11 128-16,0 0-128 0,0 0 0 0,18-41 0 16,-18 41 0-16,0 0 0 0,0 0 0 0,32-47 0 15,-32 47 128-15,0 0-128 0,33-44 0 0,-33 44 0 16,0 0 0-16,34-47 0 0,-34 47 0 0,0 0 0 16,36-45 0-16,-36 45 0 0,0 0 0 0,0 0 0 15,40-37 0-15,-40 37 0 0,0 0 0 0,0 0 0 16,0 0 0-16,0 0 0 0,54-38 0 0,-54 38 0 15,0 0 0-15,0 0 0 0,50-36 0 0,-50 36 0 0,0 0 0 16,0 0 0-16,48-37 0 0,-48 37 0 0,0 0 0 0,0 0 0 16,43-32 0-16,-43 32 0 0,0 0 0 0,0 0 0 15,0 0 0-15,0 0 0 0,47-25 0 0,-47 25 0 16,0 0 0-16,0 0 0 0,0 0 0 0,0 0 0 16,0 0 0-16,0 0 0 0,0 0 0 0,0 0 0 15,0 0 0-15,0 0 0 0,0 0-192 0,0 0 16 16,0 0 0-16,0 0 0 15,12 15-480-15,-18-8-112 0,-1 3 0 0,-1 1-19136 0</inkml:trace>
  <inkml:trace contextRef="#ctx0" brushRef="#br0" timeOffset="-202009.11">13487 10416 9215 0,'-1'0'816'0,"0"-3"-656"16,-1 3-160-16,1-1 0 0,1 1 1120 0,-1-2 192 16,-2 2 32-16,0-4 16 0,-1 0 832 0,-1-1 176 15,0 1 16-15,0 1 16 0,0 0 800 0,0 0 144 16,2 0 48-16,-2 3 0 0,0-2-1984 0,-3 2-400 16,2 2-80-16,-1-2-16 0,-1 3-160 0,1 0-48 15,1 1 0-15,-1 1 0 0,0-1-400 0,1 2-96 16,0 4-16-16,1-4 0 0,0 3-16 0,2 0-16 15,1 1 0-15,1 3 0 0,-1-1-32 0,2 0 0 16,2 2 0-16,0 1 0 0,2-4-128 0,1 1 0 0,2 3 0 0,1-2 0 16,1 0 0-16,1 0 0 0,3-4 0 0,-1 0 0 15,2-2 0-15,0-2 0 0,-14-5 0 0,0 0 0 16,51 5 0-16,-51-5 0 0,0 0 0 0,51-7 0 16,-51 7 0-16,0 0 0 0,53-21 0 0,-53 21 0 15,0 0-128-15,0 0 128 0,52-26 0 0,-52 26 0 16,0 0-144-16,0 0 144 0,0 0-192 0,0 0 192 15,25-45-192-15,-25 45 192 0,0 0-192 0,-5-30 192 16,1 18 0-16,-2 0 0 0,-2 0 0 0,-1-1 144 16,-3 3 96-16,-1-2 16 0,-2 2 0 0,-2 2 0 15,-1 0 64-15,0 2 32 0,-2 1 0 0,0 1 0 16,3 4-96-16,-3 0-32 0,2 3 0 0,-1 0 0 0,3 0-96 0,2 1-128 16,2 2 176-16,0 0-176 0,1 1 128 0,-1 0-128 15,5 1 0-15,1-2 0 0,1 2 128 0,1-2-128 16,2 0 0-16,2 0 0 0,0-3-208 0,2 1-112 15,1-4 0-15,2 0-12928 16,-5 0-2592-16</inkml:trace>
  <inkml:trace contextRef="#ctx0" brushRef="#br0" timeOffset="-193316.36">13781 8237 8287 0,'0'0'736'0,"0"0"-592"0,2 1-144 0,-2-1 0 16,1 0 1248-16,0 3 224 0,0-3 32 0,2 2 16 15,0-1 1136-15,2-1 224 0,0 3 64 0,0-3 0 16,0 0-704-16,0 0-144 0,-5 0-32 0,0 0 0 15,0 0-768-15,0 0-144 0,0 0-48 0,0 0 0 0,44-44-144 16,-44 44-48-16,0 0 0 0,0 0 0 16,25-48-304-16,-25 48-64 0,0 0-16 0,23-54 0 0,-23 54-272 0,16-44-64 15,-16 44-16-15,13-42 0 0,-13 42-176 0,13-45 160 16,-13 45-160-16,8-40 160 0,-8 40-160 0,5-37 0 16,-5 37 144-16,3-28-144 0,-4 15 144 0,-2 3-144 15,-2 2 192-15,0 0-192 0,0 0 176 0,-2 0-176 16,1 2 160-16,-3 0-160 0,0 2 128 0,-2-1-128 15,1 1 0-15,-2 2 0 0,-2 1 128 0,1-2-128 16,0 6 0-16,0-3 144 0,0 3-144 0,2 0 160 16,0 1-160-16,0-2 160 0,2 4 16 0,1 4 0 0,2 0 0 0,-1 2 0 15,2-2 32-15,1 3 16 0,0-1 0 16,0 0 0-16,2 2-64 0,0 2-16 0,2 3 0 0,0-3 0 16,0 2-144-16,2 1 0 0,-1-2 0 0,1 4 128 15,3-1-128-15,-1 1 0 0,2 1 0 0,2-2 0 16,-1 1 128-16,0-1-128 0,0-5 128 0,-1 1-128 15,0-3 128-15,-1 2-128 0,1-2 128 0,0 0-128 16,-1-3 0-16,0-1 0 0,-1-2 128 0,1-2-128 16,-1 1 0-16,0-2 0 0,1 0 0 0,-1-2 0 15,0-2 0-15,-2 0 0 0,3 0 0 0,0-4 0 16,-5 4 304-16,0 0 176 0,0 0 32 0,0 0 16 16,0 0-2928-1,30-40-592-15</inkml:trace>
  <inkml:trace contextRef="#ctx0" brushRef="#br0" timeOffset="-192890.69">14047 8129 11967 0,'-1'4'1072'0,"1"-2"-864"16,0 0-208-16,0 0 0 0,0-2 2720 0,-1 4 496 15,0-2 112-15,-1 4 0 0,1 4-144 0,-1-2-48 16,0 3 0-16,1-5 0 0,0 2-1648 0,0-2-336 15,1 0-64-15,0 3 0 0,-2-5-672 0,2 5-128 16,-1-5-32-16,0 1 0 0,1 1-96 0,0-5-32 16,0 2 0-16,0-3 0 0,1 0-128 0,0 0 192 15,2-3-192-15,-1 2 192 0,2-1-192 0,-1-2 0 16,-3 4 0-16,0 0 0 0,0 0 128 0,0 0-128 0,0 0 0 0,33-46 128 16,-33 46-128-16,0 0 0 0,0 0 144 0,0 0-144 15,37-46 160-15,-37 46-32 0,0 0-128 0,0 0 192 16,0 0-64-16,0 0 0 0,40-34-128 15,-40 34 192-15,0 0-64 0,0 0-128 0,0 0 176 0,0 0-176 16,0 0 192-16,0 0-192 0,0 0 192 0,34 10-192 16,-31-4 208-16,-1 0-64 0,1 0-16 0,-2 4 0 15,1-1 16-15,0 2 0 0,-1 0 0 0,-1 1 0 16,0 2 48-16,0-2 0 0,-1 2 0 0,-1-2 0 16,2 1-16-16,-1-5 0 0,0 2 0 0,1-4 0 15,-1 1-176-15,1-4 0 0,1 0 144 0,0-2-144 16,0-2 0-16,1 1 0 0,0-5 0 0,-2 5 0 15,0 0-400-15,0 0-48 0,0 0-16 16,15-45-19152-16</inkml:trace>
  <inkml:trace contextRef="#ctx0" brushRef="#br0" timeOffset="-192104.66">14516 8098 17503 0,'0'-2'768'0,"0"1"176"0,0 1-752 0,0 0-192 0,0 0 0 0,0-3 0 15,0 3 2224-15,1 0 400 0,-1-2 96 0,0 0 16 16,1 2 32-16,-2-2 16 0,1 2 0 0,0 0 0 16,0 0-1424-16,-1 0-272 0,1 0-64 0,-1 0-16 15,1 2-592-15,-2-2-112 0,1 4-32 0,0-1 0 16,0 0-96-16,-1 0-32 0,2 3 0 0,-1-2 0 15,0 3-144-15,0 2 0 0,1-3 0 0,0 0 128 16,0 2-128-16,0 0 0 0,0-2 0 0,1 1 0 0,-1-4 0 0,1 1 0 16,0-2 0-16,-1 1 0 0,2 1 0 0,-1-4 0 15,-1 0 0-15,1 0 0 0,-1-3-160 0,1 2 160 16,-1-4 0-16,0-1-144 0,-1 1 144 0,0-1-128 16,-2-1 128-16,0-1-128 0,-1-1 128 0,-1 2 0 15,0-3 0-15,0 1-128 0,-1 2 128 0,-1-2 0 16,-1 0 0-16,1 5 0 0,-1-3 0 0,1 1 144 15,0 0-144-15,-1 1 160 0,-1 1-32 0,2 1 0 16,0 0 0-16,0 2 0 0,1 1 0 0,0 0-128 16,1 0 192-16,0 1-64 0,-1 4 32 0,0-1 0 15,1 3 0-15,0 2 0 0,0 0 0 0,1 0 0 16,1 1 0-16,-1 3 0 0,1-3-32 0,0 2-128 16,0-2 192-16,1 2-64 0,0 1 64 0,0 0 0 0,2 2 0 0,0-3 0 15,1 1 16-15,0 0 16 0,2-4 0 0,-1 1 0 16,3 0-224-16,2 0 128 0,0 0-128 0,0-2 0 15,2 1 128-15,1-3-128 0,0 1 0 0,1 0 0 16,0-4 128-16,-11-3-128 0,0 0 0 0,40 10 0 16,-40-10 128-16,0 0-128 0,44 5 0 0,-44-5 144 15,0 0-144-15,43 0 0 0,-43 0 144 0,0 0-144 16,0 0 0-16,52 0 144 0,-52 0-144 0,0 0 0 16,0 0 128-16,0 0-128 0,46 1 0 0,-46-1 0 15,0 0 0-15,0 0 0 0,0 0 0 0,0 0 0 16,0 0 0-16,0 0 0 0,0 0 0 0,0 0 0 15,0 0 0-15,48-11 0 0,-45 9-160 0,-2-1 160 16,2 2-320-16,-2-1 0 0,-1-1 0 0,0 2 0 16,1-2-352-16,-1 1-64 0,0 1-16 0,-1-4-12352 15,-2 4-2464-15</inkml:trace>
  <inkml:trace contextRef="#ctx0" brushRef="#br0" timeOffset="-184456.54">29003 4412 8287 0,'-6'-2'736'0,"0"2"-592"16,2 0-144-16,4 0 0 0,0 0-224 0,-7-2-80 15,1 2-16-15,-5-2 0 0,-3 2 320 0,-3-4 0 16,-1 4 0-16,3 0 0 0,3 0 0 0,2 4 0 16,3-4 0-16,3 2-128 0,0 2 512 0,4-4 128 15,2 6 0-15,-2-6 16 0,0 0 1856 0,0 0 368 16,24 13 80-16,-24-13 48 0,0 0-1072 0,39 1-208 16,-39-1-32-16,36 2-16 0,-36-2-1072 0,43 3-224 15,-43-3-32-15,47 3-16 0,-47-3-208 0,54 7 0 0,-54-7-144 0,58 10 144 16,-27-4 0-16,-31-6 0 0,65 7-128 0,-32-2 128 15,-33-5 0-15,64 7 0 0,-28-2 144 0,1-1-144 16,1-1 816-16,3 0 64 0,3 1 16 0,4-1 0 16,5-2 240-16,1 1 48 0,3 1 16 0,1-3 0 15,2 0-80-15,-1 0-16 0,-1-3 0 0,7 3 0 16,4-3-208-16,1 0-32 0,-1-1-16 0,-1-2 0 16,1 2-464-16,-4-2-112 0,-1 0-16 0,3 0 0 15,1 0-256-15,-1 2 0 0,-3-2 128 0,-1 1-128 16,-1 1 0-16,-1-2 0 0,-3 2 0 0,-1 1 0 15,-2 0 144-15,0 1-144 0,-2 0 0 0,-2-3 144 16,-3 2-144-16,-4-1 0 0,0-2 0 0,-6 2 0 16,-38 4-176-16,67-11-64 0,-67 11-16 0,57-11 0 15,-57 11-1008-15,45-15-208 0,-45 15-32 0,0 0-14944 16</inkml:trace>
  <inkml:trace contextRef="#ctx0" brushRef="#br0" timeOffset="-181939.67">14632 9022 911 0,'-1'-1'0'0,"1"-2"0"15,0 3 0-15,-1 0 0 0,1 0 704 0,-2-2 48 16,1 1 16-16,-1-2 0 0,-1 1 640 0,1 0 128 16,-1-1 16-16,2 0 16 0,-1 1 16 0,2 1 0 0,0-2 0 0,0-1 0 15,0 2 16-15,1 2 0 0,-1 0 0 0,1 0 0 16,-1-3 256-16,0 2 64 0,0 1 16 0,0 0 0 16,0 0 16-16,0 0 0 0,0 0 0 0,0 0 0 15,-1 0-480-15,1 0-112 0,-1 0-16 0,-1 0 0 16,1 1-720-16,0 2-160 0,0-3-16 0,-1 2-16 15,1 0-176-15,0 3-16 0,1-2-16 0,0 0 0 16,0 4-224-16,1-1 176 0,0 3-176 0,2 1 160 16,-1 2-160-16,2 1 0 0,0 3 0 0,-2-3 128 15,3 2-128-15,0-1 0 0,0 2 0 0,0-1 0 16,-1-3 0-16,1 2 0 0,-2 0 0 0,2-2 0 16,-1 0 0-16,0-1 0 0,-2-4 0 0,2 0 0 0,-2-1 0 0,0 0 0 15,0 1 0-15,-1-2 0 0,2-1 0 0,-1-4 0 16,2 0 0-16,-3 0 0 0,2 0 128 0,-2 3-128 15,0-2 0-15,-1-1 128 0,1 2-128 0,1-2 0 16,-2 3 144-16,0-3-144 0,0 0 144 0,0 1-144 16,1 1 192-16,-2-2-192 0,1 3 192 0,0-3-192 15,0 0 192-15,0 0-192 0,0 1 176 0,0-1-176 16,-2 0 160-16,1 3-160 0,0-3 176 0,0 1-176 16,-1 1 192-16,1-2-192 0,0 4 160 0,1 1-160 15,-1-5 128-15,0 4-128 0,-1 2 0 0,1-2 128 16,0-1-128-16,0 2 0 0,-1 1 128 0,1-2-128 15,1 2 0-15,-1-2 128 0,0 2-128 0,-2-3 128 16,2 3-128-16,-2 0 128 0,1 4-128 0,-1-3 0 0,0 5 0 0,-1-5 128 16,0 3-128-16,-2 1 0 0,1-1 0 15,-1 2 128-15,0-4-128 0,-2 2 0 0,1 2 144 16,-3 0-144-16,-1 3 128 0,0-1-128 0,0 1 128 0,0-2-128 16,-2 0 0-16,1 0 128 0,0 2-128 0,-1-3 0 15,2 1 0-15,1-6 0 0,1 2 0 0,3-3 0 16,1-2 0-16,2-1 0 0,-1 0 0 0,1-1 0 15,2 2 0-15,0-4 0 0,1 0 0 0,-1 0 0 16,2 0 0-16,-1 0 0 0,0 0 0 0,0 0 0 16,0 0 0-16,1-2 0 0,0 0 0 0,1 0 0 15,0 2 0-15,1-4 0 0,0 2 0 0,1-2 128 16,-4 4-128-16,0 0 0 0,0 0 0 0,0 0 0 16,0 0 0-16,41-43 0 0,-41 43 0 0,0 0 128 15,0 0-128-15,0 0 0 0,44-45 0 0,-44 45 0 0,0 0 0 0,0 0 0 16,0 0 0-16,45-38 0 0,-45 38 0 0,0 0 0 15,0 0 0-15,0 0 0 0,0 0 0 0,0 0 0 16,0 0 0-16,51-32 0 0,-48 32 0 0,1 0 0 16,-2-3 0-16,0 3 0 0,0 3 0 0,-1-3 0 15,1 0 0-15,-1 0 0 0,0 1 0 0,0 4 0 16,1-1 0-16,-2-1 128 0,1 3 0 0,-1 3 16 16,0 1 0-16,0 2 0 0,0 1 64 0,0 0 16 15,1 2 0-15,0-1 0 0,1 1-64 0,0-2-16 16,1 2 0-16,0-4 0 0,2 0-144 0,0-1 160 15,1-2-160-15,2 0 160 0,-1-2-160 0,1-2 0 16,0 2 0-16,1-3 128 0,0 1-128 0,-1-2 0 0,-8-2 0 16,0 0 0-16,0 0 0 0,0 0 0 0,40 7 0 0,-34-7 0 15,-1 0-320-15,0 0 64 0,-1-1 16 0,-2-1 0 32,0-1-688-32,1 2-144 0,-2-5-16 0,0 1-18752 0</inkml:trace>
  <inkml:trace contextRef="#ctx0" brushRef="#br0" timeOffset="-180321.2">15103 9628 2751 0,'-5'0'256'0,"2"0"-256"0,0 0 0 0,1 0 0 16,0 0 1088-16,2 0 160 0,-1-3 32 0,-1 3 16 16,-1-2 1520-16,0 2 320 0,-1-1 48 0,0 1 16 15,2 0 80-15,-1 0 32 0,2 0 0 0,1 1 0 16,1 1-912-16,2-2-176 0,0 3-48 0,-3-3 0 16,0 0-1184-16,0 0-240 0,0 0-48 0,42 4-16 15,-42-4-304-15,0 0-64 0,0 0-16 0,57-16 0 16,-57 16-80-16,0 0-16 0,55-26 0 0,-55 26 0 0,0 0-16 0,59-47-16 15,-59 47 0-15,0 0 0 0,51-47-176 0,-51 47 0 16,0 0 0-16,36-55 128 0,-36 55-128 0,0 0 0 16,21-41 0-16,-21 41 0 0,0 0-224 0,9-44 80 15,-9 44 16-15,-1-25 0 0,-2 10 128 0,-4 4 0 16,0 0 0-16,-2 4 0 0,1-2 128 0,-2 3 48 16,0 0 16-16,-4 2 0 0,2 4 96 0,-3 0 32 15,-1 0 0-15,-1 2 0 0,-1 2-80 0,0 0-16 16,-1 2 0-16,2 3 0 0,0-2-32 0,-1 4 0 15,2-1 0-15,3 2 0 0,0 0-64 0,2-1-128 16,4 1 176-16,-1-1-176 0,3 0 192 0,3 2-64 16,-1 0 0-16,2 1-128 0,2 3 160 0,1-6-160 15,-2-2 128-15,1 3-128 0,4 2 128 0,3 7-128 16,2 1 128-16,1-2-128 0,2 1 144 0,0-2-144 0,2-2 160 0,-1-2-160 16,1 1 144-16,0-4-144 0,-1-2 128 0,2-1-128 15,1 1 144-15,-17-10-144 0,34 12 160 0,-34-12-160 16,41 10 144-16,-41-10-144 0,48 0 128 0,-48 0-128 15,0 0 128-15,61-6-128 0,-61 6 128 0,0 0-128 16,53-16 0-16,-53 16 0 0,0 0 0 0,0 0 0 16,49-19 0-16,-49 19 0 0,0 0 0 0,0 0 0 15,0 0-688 1,0 0-64-16,0 0-16 0,0 0 0 0,42-35-320 16,-42 35-64-16,0 0 0 0,0 0-11776 0,0 0-2368 0</inkml:trace>
  <inkml:trace contextRef="#ctx0" brushRef="#br0" timeOffset="-179140.65">15499 8917 8287 0,'-6'2'736'0,"3"-2"-592"0,2 0-144 0,0 0 0 16,0 0 1664-16,1 0 288 0,0-2 64 0,-2 2 16 16,2 0 1392-16,0-3 288 0,2 2 48 0,-2 1 16 15,1 0-1040-15,3-2-208 0,-1 2-32 0,2 2-16 16,-5-2-1312-16,0 0-256 0,0 0-48 0,0 0-16 16,41 10-464-16,-41-10-80 0,0 0-32 0,37 10 0 15,-37-10-144-15,0 0-128 0,38 6 192 0,-38-6-192 16,0 0 0-16,0 0 0 0,54-4 0 0,-54 4 0 15,0 0 0-15,0 0 0 0,0 0 0 0,0 0 0 16,0 0 0-16,0 0 0 0,0 0 0 0,0 0 0 16,0 0 0-16,0 0-144 0,0 0 144 0,0 0-128 0,0 0 128 0,0 0 0 15,3 0 0-15,-15 2 0 0,-2 0 224 0,-1-2-32 16,-1 0 0-16,0 0 0 0,3 0 160 0,-3 3 32 16,0-3 0-16,0 0 0 0,3 0-208 0,1 0-48 15,-1 0 0-15,1-3 0 0,1 3-128 0,0 0 0 16,2-2 144-16,2 0-144 0,2 2 144 0,1-2-144 15,3 2 192-15,1 0-192 0,1 0 208 0,2 0-64 16,0 0-16-16,1 2 0 0,-4-2-128 0,0 0 0 16,0 0 0-16,0 0 128 0,44 7-128 0,-44-7 128 15,0 0-128-15,43 11 128 0,-43-11-128 0,0 0 0 16,45 12 144-16,-45-12-144 0,0 0 0 0,55 5 0 16,-55-5 0-16,0 0 0 0,54-5 0 0,-54 5 0 15,0 0 0-15,0 0 0 0,52-7 0 0,-52 7 0 0,0 0 0 0,0 0 0 16,0 0 0-16,0 0 0 0,0 0 0 0,0 0 0 15,0 0-240-15,0 0 48 0,0 0 0 0,0 0 0 16,0 0 192-16,0 0-144 0,0 0 144 0,0 0-128 16,0 0 128-16,-4-3 0 0,-6 6 0 0,-1-2 0 15,-2 1 0-15,-1 1 0 0,2 1 0 0,-2-2 0 16,-2 2 0-16,1-2 0 0,0 2 0 0,3-4 128 16,2 1-128-16,1-2 0 0,2 1 0 0,1-4 0 15,1 2 0-15,0-2 0 0,2 2 0 0,1-2 0 16,2-1-448-16,0 1-48 15,0 4-16-15,0 0 0 0,0 0-576 0,0 0-112 0</inkml:trace>
  <inkml:trace contextRef="#ctx0" brushRef="#br0" timeOffset="-177590.08">16000 8705 5519 0,'0'-3'496'16,"0"-1"-496"-16,1 2 0 0,-1 2 0 16,0-3 1120-16,-1 2 128 0,1-4 32 0,0-1 0 15,0-2 672-15,-1 2 144 0,1-3 16 0,-2 3 16 0,2 3 0 16,-1-4 0-16,0 4 0 0,1-1 0 0,-1-1 80 16,-2 1 16-16,2 2 0 0,0-2 0 0,-1 0-592 0,1 1-112 15,0 0-32-15,0 0 0 0,1 0-720 0,-2-1-128 16,1 2-48-16,0 2 0 0,1 0-320 15,-1 0-64-15,1-3-16 0,0 3 0 0,0 3-64 0,0-6-128 16,1 6 176-16,0-1-176 0,0 2 176 0,2 0-176 16,-1 1 160-16,1 2-160 0,1-1 144 0,1 3-144 15,-2-2 128-15,1 2-128 0,0 1 0 0,-1-1 0 16,1 1 128-16,0-1-128 0,-2-1 0 0,1 0 0 16,-1 1 0-16,-1-1 0 0,1 0 144 0,-1 0-144 15,1-2 160-15,0 0-160 0,0 0 192 0,1 0-64 0,-1-2-128 16,0 2 192-16,2 3-192 0,-1-3 128 0,-2 0-128 0,1 0 0 15,1 1 144-15,-1-2-144 0,1 3 128 0,-1-2-128 16,0-2 128-16,0 2-128 0,0 0 0 0,1-2 128 16,-2 1-128-16,0 1 0 0,2-2 0 0,-2-1 128 15,0 0-128-15,2-2 0 0,-2 2 0 0,0 1 128 16,1 1-128-16,-2-2 128 0,0-3-128 0,0 3 128 16,0-3-128-16,0 0 160 0,0 1-160 0,-2 1 160 15,2 1-160-15,0-2 192 0,-1 2-192 0,1-2 192 16,-1 1-192-16,1-2 192 0,0 3-192 0,0 1 192 15,-1-2-192-15,-1 2 128 0,1-1-128 0,0 2 128 16,0-1-128-16,-1 0 0 0,1 0 0 0,-1 0 128 16,-1 3-128-16,0-2 0 0,0 1 0 0,-1 0 0 15,-1 0 0-15,2-1 0 0,-2 1 128 0,0 2-128 16,0-2 0-16,0 0 0 0,-1 0 0 0,0 0 0 0,-1 1 0 16,0 0 0-16,0 2 128 0,-1-3-128 0,1 1 0 0,-1 2 0 15,1-2 0-15,-1 2 0 0,1-3 0 0,0 0 0 16,-2 1 0-16,3 0 0 0,1-2 0 0,0-1 0 15,1 2 0-15,0-4 0 0,2 0 0 0,1 0 0 16,-1-2 0-16,2 0 0 0,0 0 0 0,2 0 0 16,0 0 0-16,1-2 0 0,0 0 0 0,1 0 0 15,-4 2 0-15,0 0 0 0,0 0 0 0,0 0 0 16,0 0 0-16,41-43 0 0,-41 43 0 0,0 0 0 16,0 0 0-16,0 0 0 0,41-36 0 0,-41 36 0 15,0 0 0-15,0 0 0 0,0 0 0 0,0 0 0 16,0 0 0-16,0 0 0 0,48-31 0 0,-48 31 0 0,0 0 0 15,0 0 0-15,0 0 0 0,0 0 0 16,0 0 0-16,0 0 0 0,0 0 0 0,25 12 0 0,-24-8 0 16,0 2 0-16,-1 0 128 0,0 0-128 0,0 3 0 0,0-2 128 15,0 3 16-15,0 2 0 0,0-3 0 0,-1 4 0 16,2-3-144-16,-1-2 192 0,1 2-192 0,2 0 192 16,-1-4-192-16,1 2 128 0,-1 0-128 0,2-4 128 15,0 1-128-15,1-1 0 0,-5-4 0 0,0 0 0 16,0 0 0-16,0 0 0 0,0 0 0 0,0 0 0 15,42 6 0-15,-42-6 0 0,0 0 0 0,0 0 0 16,0 0 0-16,0 0-192 0,0 0 64 0,0 0 128 16,0 0-768-16,0 0-48 15,0 0 0-15,47-31 0 0,-47 31-352 0,0 0-80 0,0 0-16 0,0 0-16960 16</inkml:trace>
  <inkml:trace contextRef="#ctx0" brushRef="#br0" timeOffset="-173340.15">16382 9107 911 0,'-1'3'0'0,"-1"-1"0"16,2-2 0-16,0 0 1152 0,0 0 128 15,0 0 48-15,2-2 0 0,-1 2 1216 0,0-4 240 16,-1 4 48-16,0 0 16 0,0 0 560 0,0 0 112 16,0 0 32-16,0 0 0 0,0 0-1120 0,26-44-208 15,-23 39-48-15,-3 5-16 0,0 0-928 0,0 0-176 16,0 0-32-16,0 0-16 0,0 0-576 0,23-39-112 16,-23 39-32-16,0 0 0 0,0 0-112 0,20-38-32 15,-20 38 0-15,0 0 0 0,15-37-144 0,-15 37 128 16,0 0-128-16,14-48 128 0,-14 48-128 0,5-29 0 15,-5 29 0-15,0 0 0 0,3-28 0 0,-4 19 0 0,-2 3 128 16,1 2-128-16,-2 2 0 0,0 1 0 0,1 1 144 0,-1 1-144 16,-1-1 192-16,0 2-48 0,0 1 0 0,-1 0 0 15,0 4 16-15,1-1 0 0,-1 4 0 0,1 0 0 16,-2 2 0-16,4 0 0 0,0-2 0 0,1 3 0 16,-1 1-160-16,3 2 160 0,0 4-160 0,2-1 160 15,-1 1-160-15,1-2 0 0,2 1 0 0,0-3 0 16,-1-1 0-16,2-2 0 0,1 0 0 0,-1-6 0 15,0 2 0-15,2-3 0 0,-1 0 0 0,0-2 0 16,0-2 0-16,-6-2 0 0,0 0 0 0,0 0 0 16,0 0-144-16,0 0 144 0,48-2-192 0,-48 2 192 15,0 0-704-15,0 0-16 0,0 0-16 0,0 0-11776 16,0 0-2352-16</inkml:trace>
  <inkml:trace contextRef="#ctx0" brushRef="#br0" timeOffset="-173055.39">16303 8907 10127 0,'0'-2'896'0,"0"2"-704"16,-2 0-192-16,2-3 0 0,0 3 2496 0,2-1 480 15,-1 1 96-15,1-3 0 0,-2 3 656 0,0 0 128 16,0 0 32-16,0 0 0 0,0 0-1840 0,57-19-384 0,-57 19-64 15,0 0 0-15,49-3-816 0,-49 3-144 0,0 0-48 0,0 0 0 16,58 6-192-16,-58-6-32 0,37 10-16 0,-37-10 0 16,34 15-208-16,-34-15-144 0,30 14 192 0,-30-14-192 15,0 0 0-15,37 16 0 0,-37-16 0 0,0 0 0 16,0 0 0-16,0 0 0 0,41 8 0 0,-41-8-192 31,0 0-704-31,0 0-128 0</inkml:trace>
  <inkml:trace contextRef="#ctx0" brushRef="#br0" timeOffset="-170857.75">16975 9518 15663 0,'-1'-3'1392'0,"0"2"-1120"16,1 1-272-16,-1-2 0 0,-1 0 2192 0,1 1 384 15,-1 0 80-15,-2-3 16 0,-2 2 176 0,-2-4 32 16,0 2 16-16,-2-2 0 0,-1 2-1296 0,0 2-272 15,-1 2-48-15,1-3-16 0,0 2-784 0,-1 1-160 0,-1 1-16 0,1 2-16 16,0-1-128-16,-1 2-32 16,2 2 0-16,-1-2 0 0,2 4-128 0,0 0 0 15,1 0 0-15,3 5 128 0,1-3-128 0,0 3 0 0,3 2 0 16,1 1 0-16,1 0 0 0,1-1 0 0,3 2-176 0,1-1 176 16,1 2-144-16,0-7 144 0,3 0-160 0,-1-5 160 15,5 2-192-15,-13-8 192 0,0 0-208 0,45 2 80 16,-45-2-144-16,0 0-32 0,57-28 0 0,-57 28 0 15,0 0-48-15,61-57-16 0,-61 57 0 0,37-53 0 16,-37 53 192-16,33-65 48 0,-33 65 0 0,25-65 0 16,-25 65 256-16,15-63 64 0,-15 63 16 0,5-55 0 15,-5 27 176-15,-3 1 16 0,1 3 16 0,-2-1 0 16,0 3-112-16,0 0-32 0,-1 0 0 0,-2 3 0 0,1 3-80 0,0-3-32 16,-1 6 0-16,-1-2 0 0,2 5-32 0,-1-2-128 15,0 3 192-15,1 2-64 0,1 1 80 0,2 2 16 16,-1 1 0-16,3 0 0 0,-1 3 128 0,2 0 32 15,0 0 0-15,0 1 0 0,0 4-16 0,2-1 0 16,-2 4 0-16,1 2 0 0,0 4-144 0,0 2-32 16,1 2 0-16,1 5 0 0,1-1-192 0,0 3 128 15,1 3-128-15,0 0 0 0,0 3 128 0,-1 1-128 16,1 3 0-16,-1-3 0 0,0 3 0 0,-2 0 0 16,0-1 0-16,-1-4 0 0,-1-3 0 0,-1-2 0 15,-1-2 0-15,1-2 0 0,-1-1 0 0,-1-5 0 16,2-2 0-16,-2-4 0 0,2-1 0 0,-1 0 0 15,0-4 0-15,0 0 0 0,2-2-144 0,-1-2-80 0,1 0-16 16,0-2 0 0,0 0-528-16,0 2-96 0,0 0-32 0,0 0-12128 0,0 0-2432 0</inkml:trace>
  <inkml:trace contextRef="#ctx0" brushRef="#br0" timeOffset="-170408.71">17208 9685 13823 0,'-4'1'608'0,"3"2"128"0,1-1-592 0,0-2-144 0,1-2 0 0,-1 2 0 16,1-3 2064-16,2 2 384 0,-3 1 80 0,0 0 16 15,0 0 800-15,0 0 176 0,0 0 16 0,43-45 16 0,-43 45-1664 0,0 0-336 16,0 0-64-16,37-47-16 0,-37 47-800 0,0 0-160 15,0 0-48-15,35-50 0 0,-35 50-192 0,0 0-32 16,21-47-16-16,-21 47 0 0,0 0-64 0,15-54-16 16,-15 54 0-16,0 0 0 0,6-44-16 0,-6 44-128 15,0 0 192-15,1-35-64 0,-1 35 0 0,0 0-128 16,0 0 192-16,-2-29-64 0,2 29 0 0,0 0-128 16,0 0 192-16,0 0-64 0,-4-19 16 0,3 19 0 15,-1 0 0-15,1 0 0 0,0 1 80 0,0 2 16 16,-2 1 0-16,2 0 0 0,-1 3 0 0,0 0 0 0,0 3 0 0,-1 1 0 15,1 3-240-15,-1 1 128 0,1 1-128 0,0 3 0 16,-2 2 0-16,1 3 0 0,0 4 0 0,0 1 0 16,1-2 0-16,0-1 0 0,1-4 0 0,1-2 0 15,-1-3-176-15,2-1 176 0,0 0-160 0,2-3 160 16,-1-1 0-16,1-2 0 0,1-2 0 0,1-2 0 16,-2-1-352-16,2-2 32 0,0 0 0 0,-5-3 0 31,0 0-512-31,0 0-80 0,0 0-32 0,0 0 0 15,0 0-784-15,0 0-144 0</inkml:trace>
  <inkml:trace contextRef="#ctx0" brushRef="#br0" timeOffset="-170128.33">17207 9419 23951 0,'-2'1'1056'0,"1"-1"224"0,1 0-1024 0,0 0-256 15,1 0 0-15,1 0 0 0,-1 3 2432 0,-1-3 416 16,0 0 96-16,0 0 0 0,0 0-720 0,41 0-160 16,-41 0-16-16,0 0-16 0,39 6-1104 0,-39-6-224 15,32 6-32-15,-32-6-16 0,34 10-176 0,-34-10-32 16,34 10-16-16,-34-10 0 0,35 10-208 0,-35-10-32 16,35 12-16-16,-35-12 0 0,33 12-176 0,-33-12 0 15,30 9 0-15,-30-9 0 0,0 0 0 0,0 0 0 16,44 6 0-16,-44-6 0 0,0 0-336 0,0 0-48 15,0 0-16-15,0 0 0 16,0 0-464-16,0 0-96 0,0 0 0 0,0 0-11776 16,0 0-2368-16</inkml:trace>
  <inkml:trace contextRef="#ctx0" brushRef="#br0" timeOffset="-159472.87">18059 9439 19343 0,'-2'-3'1728'0,"1"2"-1392"0,0 1-336 0,0 0 0 16,1 0 2432-16,0-2 400 0,-2 2 96 0,2-3 16 16,0 2-48-16,-1-4 0 0,1 5 0 0,0 0 0 15,0 0-1808-15,0 0-352 0,0 0-80 0,51-16-16 16,-51 16 64-16,0 0 0 0,0 0 0 0,58-10 0 0,-58 10-176 0,0 0-16 16,46-4-16-16,-46 4 0 0,0 0-224 0,0 0-32 15,49 0-16-15,-49 0 0 0,0 0-224 0,0 0 128 16,34 13-128-16,-34-13 0 0,0 0 0 0,16 12 0 15,-13-8 0-15,1-3 0 0,-1 0 0 0,-1 0-240 16,1-1 48-16,-3 0 16 16,0 0-880-16,0 0-176 0,0 0-48 0,0 0 0 15,0 0-1408-15,0 0-304 0</inkml:trace>
  <inkml:trace contextRef="#ctx0" brushRef="#br0" timeOffset="-159222.41">18056 9489 25791 0,'0'9'1152'0,"1"-5"224"0,1-2-1104 0,-1 2-272 0,1-3 0 0,1 0 0 15,0 1 2560-15,-3-2 448 0,0 0 80 0,0 0 32 16,46 12-1232-16,-46-12-240 0,0 0-48 0,66-2-16 16,-66 2-656-16,0 0-128 0,62-8-32 0,-62 8 0 15,0 0-272-15,48-6-64 0,-48 6-16 0,0 0 0 16,0 0-224-16,46-2-32 0,-46 2-16 0,0 0 0 15,0 0-144-15,0 0 0 0,0 0 0 0,0 0 0 16,0 0-144-16,0 0-16 0,0 0 0 0,47-2 0 16,-46 2-800-1,0 0-176-15,0-2-16 0,1 2-18528 0</inkml:trace>
  <inkml:trace contextRef="#ctx0" brushRef="#br0" timeOffset="-155310.36">19444 9561 11055 0,'-4'4'976'0,"3"-4"-784"16,1 1-192-16,0-1 0 0,0 0 2448 0,-2 3 448 15,1-3 96-15,-1 2 16 0,-1 2 688 0,1-2 144 16,2 0 16-16,0 0 16 0,1-4-1968 0,1 0-400 16,3 2-80-16,-5 0-16 0,0 0-848 0,0 0-176 15,0 0-48-15,61-37 0 0,-61 37-96 0,0 0-32 16,62-48 0-16,-62 48 0 0,48-40-208 0,-48 40 176 16,48-44-176-16,-48 44 160 0,45-45-160 0,-45 45 0 15,33-48 0-15,-33 48 0 0,25-47 0 0,-25 47 0 0,15-38 0 16,-15 38 0-16,0 0 0 0,8-45 0 0,-8 45 0 0,-3-21 0 15,-1 11-160-15,-3 2 160 0,-2 0 0 0,-2 2-144 16,-3 4 144-16,-3 2 0 0,-1 5 0 0,-3-2 128 16,-2 5 128-16,-1 3 48 0,1 1 0 0,1 2 0 15,3 1-32-15,-1-2 0 0,-1 6 0 0,3-3 0 16,2 2-48-16,2 1-16 0,3 1 0 0,1 2 0 16,4 0-80-16,3-2-128 0,3 1 176 0,3 1-176 15,2-3 160-15,4-1-160 0,2 5 128 0,1-4-128 16,3 0 128-16,2 0-128 0,3-3 128 0,2-3-128 15,2 2 176-15,2-5-48 0,-26-10-128 0,53 16 192 16,-53-16-64-16,53 9-128 0,-53-9 176 0,46 6-176 16,-46-6 0-16,0 0 0 0,54 0 0 0,-54 0 0 0,0 0 0 15,0 0 0-15,52-11 0 0,-52 11-192 16,0 0-576-16,0 0-128 0,0 0 0 16,38-48-12480-16,-38 48-2496 0</inkml:trace>
  <inkml:trace contextRef="#ctx0" brushRef="#br0" timeOffset="-155023.1">19790 8866 17503 0,'-4'-3'768'0,"3"0"176"0,1 3-752 0,0 0-192 0,0 0 0 0,0 0 0 16,0 0 3184-16,0 0 592 0,0 0 128 0,0 0 32 16,0 0-1024-16,0 0-208 0,58-19-32 0,-58 19-16 15,0 0-1552-15,40 9-304 0,-40-9-64 0,29 13-16 16,-29-13-352-16,30 11-80 0,-30-11-16 0,26 11 0 16,-26-11-272-16,33 13 0 0,-33-13 0 0,0 0 0 15,47 13 0-15,-47-13 0 0,0 0-208 0,0 0 80 16,45 0-880-16,-45 0-160 0</inkml:trace>
  <inkml:trace contextRef="#ctx0" brushRef="#br0" timeOffset="-154314.75">20449 8480 12895 0,'-4'2'576'0,"0"-2"112"0,2 0-560 0,1 0-128 16,1 0 0-16,-2 0 0 0,1 2 3040 0,0-2 576 15,0 3 112-15,-3-2 32 0,2 1-304 0,-1 2-48 16,1-2-16-16,0 1 0 0,1 1-2080 0,1-1-416 16,-1 1-96-16,1 1-16 0,1-1-416 0,-1-1-96 15,1 2-16-15,1 3 0 0,0-4-112 0,1 2-16 0,-1 2-128 0,1-1 192 16,-1-4-192-16,-1 3 144 15,0 1-144-15,2-1 128 0,-2 0-128 0,0 1 0 0,2 2 144 0,-3-3-144 16,1 0 0-16,-1 2 128 0,0-2-128 0,0 3 0 16,0-3 0-16,0 0 0 0,0 0 0 0,-1 0 128 15,1 4-128-15,0-3 0 0,0 0 0 0,1 2 0 16,0-2 0-16,1 2 0 0,-1-3 0 0,1 0 0 16,1 0 0-16,-1 0 0 0,1 2 0 0,-2-2 0 15,0 0 0-15,-1-2 0 0,0 2 0 0,0 0 0 16,0-1 0-16,0 0 0 0,-1 0 0 0,0-1 128 15,1 2-128-15,-1-4 0 0,-1 2 128 0,1 0-128 16,1 2 160-16,-2-3-32 0,0 3-128 0,0-3 192 16,-1 1-32-16,1 1-16 0,-1 2 0 0,0 0 0 0,0-4-16 15,-2 4 0-15,2-2 0 0,-1-1 0 0,-1 3-128 0,-2 1 128 16,0 1-128-16,0-2 128 0,-2 2-128 0,1-3 0 16,-1 2 0-16,0 0 0 0,1-2 0 0,-2 1 0 15,1-1 128-15,0-1-128 0,3 0 0 0,1-4 0 16,2 1 0-16,0 1 0 0,2-3 0 0,0 0 0 15,1 0 0-15,0 0 0 0,1 0 0 0,-1 0 0 16,0 0 0-16,0 0 0 0,0 0 0 0,0 0 0 16,0 0 0-16,0 0 0 0,54-25 0 0,-54 25 0 15,0 0 0-15,0 0 0 0,50-25 0 0,-50 25 0 16,0 0 0-16,0 0 0 0,0 0 0 0,57-16 0 16,-57 16 0-16,0 0 0 0,0 0 0 0,0 0 0 15,0 0 0-15,39 7 0 0,-35-5 0 0,0 4 0 16,-2 0 0-16,1 2 0 0,-1 2 0 0,-1-2 0 15,1 5 0-15,-2-3 0 0,-2 2 192 0,2 0-32 0,-1 1-16 0,0-2 0 16,1 0-144-16,0-1 160 0,0 0-160 0,1-4 160 16,0 1-160-16,1-2 0 0,-2-1 0 0,3-1 0 15,-3-3-192-15,0 0-80 0,0 0-16 0,0 0 0 32,0 0-736-32,0 0-160 0</inkml:trace>
  <inkml:trace contextRef="#ctx0" brushRef="#br0" timeOffset="-153989.93">20694 9034 28559 0,'0'7'1264'0,"0"-5"272"0,0-1-1232 0,0 2-304 0,0-3 0 0,1 0 0 0,0 0 1696 0,-1 0 288 16,0 0 48-16,0 0 16 0,0 0-448 0,0 0-96 15,0 0-16-15,43-47 0 0,-43 47-880 0,0 0-176 16,26-42-48-16,-26 42 0 0,0 0-96 0,23-56-32 15,-23 56 0-15,0 0 0 0,15-46-64 0,-15 46-32 16,0 0 0-16,0 0 0 0,9-43 0 0,-9 43 0 16,0 0 0-16,0 0 0 0,0 0 32 0,0 0 16 15,0 0 0-15,0 0 0 0,-2-26 0 0,1 27 0 16,-1 2 0-16,0 3 0 0,1 0 32 0,-3 4 0 16,2 0 0-16,-2 5 0 0,1 1-112 0,1 0-128 15,-1 5 176-15,0-1-176 0,0 2 0 0,2-3 0 16,0 3 0-16,1-6 0 0,0 2 0 0,2-5 0 15,1-2-192-15,2-2 48 16,-2-3-224-16,1 0-32 0,-4-6-16 0,0 0 0 16,0 0-368-16,0 0-80 0,0 0-16 0,0 0-12064 0,0 0-2416 0</inkml:trace>
  <inkml:trace contextRef="#ctx0" brushRef="#br0" timeOffset="-153756.14">20613 8825 18431 0,'-1'3'1632'16,"1"-2"-1312"-16,1 2-320 0,1-3 0 16,0 0 3136-16,-1 2 576 0,-1-2 96 0,0 0 32 0,16 10-1008 0,-16-10-192 15,24 12-32-15,-24-12-16 16,0 0-1488-16,46 11-288 0,-46-11-64 0,34 9-16 0,-34-9-288 0,0 0-64 16,51 10-16-16,-51-10 0 0,0 0-224 0,52 6-144 15,-52-6 192-15,0 0-192 0,54 3 0 0,-54-3 0 16,0 0 0-16,47-9 0 0,-47 9-320 0,0 0-64 15,0 0 0-15,48-14-16 16,-48 14-704-16,0 0-144 0</inkml:trace>
  <inkml:trace contextRef="#ctx0" brushRef="#br0" timeOffset="-152505.34">21616 8582 1839 0,'-4'-4'160'0,"2"-1"-160"0,-1 4 0 0,2-2 0 16,0 1 1680-16,1 1 304 0,0 1 64 0,-1-3 16 15,1 3 1408-15,0 0 288 0,0 0 48 0,0 0 16 16,0 0-576-16,0 0-112 0,0 0-32 0,0 0 0 15,1 3-1088-15,0 7-224 0,2 2-32 0,-2 2-16 16,3 4-896-16,-1 1-176 0,1 5-32 0,0 0-16 16,-2 3-96-16,1 3-16 0,-1 3 0 0,-1 3 0 15,2 1-64-15,-3 4 0 0,0 1-16 0,-1 5 0 16,1 4-176-16,-2-1-16 0,1-1-16 0,1 0 0 16,-1-4-224-16,0-1 176 0,2-1-176 0,0-4 160 0,0-1-160 0,1-2 192 15,-1 1-192-15,1-5 192 0,0 2 0 0,-1-5 0 16,1 0 0-16,1-2 0 0,-2-1-192 0,2-1 192 15,-2-3-192-15,0 1 192 0,-1-2-192 0,0-1 0 16,1 1 0-16,-1-5 128 0,1 3-128 0,-1-3 0 16,0-3 0-16,0 2 0 0,0-2 128 0,0-1-128 15,0 2 0-15,0-2 128 0,-1 0-128 0,1-2 0 16,-1 3 0-16,1-6 0 0,-1 4 0 0,1-3 0 16,-1-2 0-16,1 0 0 0,0-2 0 0,0-2 0 15,0 2 0-15,0-2 0 0,-2-2-240 0,2 0 32 16,2-2 0-16,-2-2 0 15,0 4-368-15,0 0-80 0,0 0-16 0,7-44 0 16,-7 44-304-16,9-41-64 0,-9 41-16 0,12-66-18192 0</inkml:trace>
  <inkml:trace contextRef="#ctx0" brushRef="#br0" timeOffset="-151619.23">21997 8462 15663 0,'0'0'1392'16,"0"0"-1120"-16,0 0-272 0,0 0 0 0,0 0 2432 0,0 0 448 15,0 0 64-15,0 0 32 0,0 0 32 0,0 0 16 16,48-29 0-16,-48 29 0 0,0 0-1648 0,45-54-336 16,-45 54-64-16,29-47-16 0,-29 47-528 0,25-51-112 15,-25 51-32-15,17-55 0 0,-17 55-96 0,7-46-32 16,-6 24 0-16,-2-3 0 0,-2 3-160 0,-1-1 192 16,0 1-192-16,-3 4 192 0,1-1-192 0,-2 3 0 15,-1 1 0-15,-1 2 0 0,0 0 0 0,-1 3 0 16,0 0 0-16,-2 2 0 0,1 4 128 0,0 0-128 15,1 4 0-15,-1 0 128 0,1 2 64 0,1 4 16 16,2 0 0-16,0 0 0 0,0 4 64 0,2 2 16 0,1 1 0 16,0 3 0-16,1 2-64 0,0 5-16 0,2 1 0 0,2 2 0 15,0 5-64-15,1-2-16 0,1-1 0 0,2 1 0 16,1-1 48-16,0 0 0 0,1 1 0 0,2-3 0 16,-1-1-176-16,0-3 192 0,2-2-192 0,0-2 192 15,2-2-192-15,0-3 0 0,-11-13 0 0,24 18 0 16,-24-18 0-16,0 0-144 0,35 13 144 0,-35-13-208 31,0 0-752-31,0 0-160 0,54-25-32 0,-54 25-18352 0</inkml:trace>
  <inkml:trace contextRef="#ctx0" brushRef="#br0" timeOffset="-151273.48">22301 8330 25791 0,'-1'6'2304'16,"0"0"-1856"-16,1-4-448 0,0 0 0 0,0-2 2544 0,0 5 400 15,-2 1 96-15,0 1 16 0,0 6-1328 16,0-1-256-16,0 0-48 0,1-2-16 0,1-4-816 0,0 2-160 16,0-3-48-16,0 1 0 0,0-5-256 0,0 2-128 15,0-3 128-15,0 0-128 0,0 0 0 0,0 0 0 16,0 0 0-16,0 0 0 0,21-44 0 0,-21 44 0 16,0 0-192-16,0 0 192 0,28-48-224 0,-28 48 80 15,0 0 16-15,0 0 0 0,31-44 128 0,-31 44 0 16,0 0-144-16,0 0 144 0,0 0 0 0,0 0 0 15,0 0 0-15,0 0 0 0,0 0 128 0,0 0 32 16,0 0 16-16,0 0 0 0,43 7 112 0,-40 2 32 16,-2 1 0-16,0 2 0 0,0 0-80 0,-1 1-16 0,0-1 0 0,-1 2 0 15,1 0-80-15,-1 0-16 0,0 2 0 0,-1-1 0 16,0-1 0-16,1-2-128 0,-2 0 192 0,1-3-64 16,1 1-128-16,-1-4 0 0,0 0 144 15,2-1-144-15,-1 0 0 0,1-5 0 0,0 4-160 0,0-4 160 31,0 0-848-31,0 0-64 0,0 0-16 0,0 0-18496 0</inkml:trace>
  <inkml:trace contextRef="#ctx0" brushRef="#br0" timeOffset="-150490.12">22837 8304 16575 0,'-2'0'1472'0,"2"0"-1168"0,0 0-304 0,-1 0 0 16,1 1 1952-16,-1 0 336 0,0 3 64 0,-2-3 16 15,2 4 48-15,-1 1 16 0,-1-2 0 0,2 2 0 16,-2 0-1184-16,2 0-224 0,0-2-64 0,0 2 0 0,-1-2-512 0,1 0-96 15,1 1-32-15,0-2 0 16,0-3-320-16,0 3 128 0,0-3-128 0,0 0 0 0,0 0 0 0,0 0 0 16,0 0-192-16,0 0 64 0,0 0-128 0,0 0 0 15,8-35-16-15,-8 35 0 0,0 0 80 0,0 0 0 16,-4-32 16-16,4 32 0 0,-6-15 416 0,1 7 80 16,0 1 0-16,0 2 16 0,0-1 240 0,-1 0 64 15,1 0 0-15,-1 2 0 0,6 4-320 0,-10-6-48 16,3 6-16-16,1-2 0 0,1 2 32 0,-1 2 0 15,0 2 0-15,0-2 0 0,1 3 32 0,0 0 0 16,1 1 0-16,-1 4 0 0,-1 3-32 0,1 0 0 16,0 3 0-16,-1 0 0 0,2 2-32 0,1-1-16 15,-1 4 0-15,0 1 0 0,2-3-64 0,0 0-16 16,1 3 0-16,1-5 0 0,1 1 16 0,1-3 0 0,3 1 0 0,1-3 0 16,1 0-48-16,2-4-128 0,2 1 192 0,-11-10-64 15,25 16-128-15,-25-16 0 0,28 12 0 0,-28-12 0 16,0 0 0-16,48 10 0 0,-48-10 0 0,0 0 0 31,50 4-528-31,-50-4 16 0,0 0 0 0,0 0 0 16,51-1-448-16,-51 1-64 0,0 0-32 0,0 0-17760 0</inkml:trace>
  <inkml:trace contextRef="#ctx0" brushRef="#br0" timeOffset="-147372.83">22232 10020 6447 0,'0'0'576'0,"0"0"-576"0,0-3 0 0,-1 3 0 0,1 0 1680 0,0 0 240 16,-2 0 32-16,0 0 16 0,-2-2 1344 0,-1 1 272 15,-1 1 48-15,-1 0 16 0,-2 0-768 0,0 0-128 16,0 0-48-16,-3 3 0 0,0 0-1248 0,0 1-256 15,-2 2-48-15,0 0-16 0,2 0-672 0,0 4-128 16,-1-1-16-16,3 1-16 0,1 2-96 0,1-2-16 16,1 4 0-16,2 0 0 0,1 2 16 0,2-1 0 15,0 1 0-15,2 0 0 0,2 1-16 0,0-1-16 16,3-2 0-16,1 0 0 0,2 1 0 0,2-4 0 16,1 0 0-16,2-1 0 0,3 0 16 0,3-1 0 15,1-3 0-15,-20-6 0 0,45 3-192 0,-45-3 192 16,52-6-192-16,-52 6 192 0,49-12-192 0,-49 12 128 15,48-20-128-15,-48 20 128 0,44-25-128 0,-44 25 0 16,0 0 0-16,52-44 0 0,-52 44 0 0,0 0 0 0,27-53 0 0,-27 53 0 16,0 0 0-16,4-61 0 0,-4 61 0 0,-7-49 0 15,7 49 0-15,-16-49 0 0,6 23 0 0,-1 2 0 16,-3 1-128-16,-1 1 128 0,-2 0 0 0,0 3 0 16,-2 5 0-16,-2 2 0 0,0 4 0 0,-2 2 0 15,-2 6 0-15,1 2 0 0,2 4 0 0,1 4 0 16,6 0 0-16,2 2-144 0,3 2 144 0,2 1-160 15,3-3 16-15,4 1 0 0,4-2 0 0,2-3-13136 16,3 1-2624-16</inkml:trace>
  <inkml:trace contextRef="#ctx0" brushRef="#br0" timeOffset="-142088.58">19043 9321 11967 0,'-4'0'1072'0,"0"0"-864"16,2 0-208-16,1 0 0 0,0 0 2512 0,1 2 464 15,-5-4 96-15,-3 2 0 0,-2-2 144 0,2-2 32 16,-1 2 0-16,2 0 0 0,2 2-1440 0,1 0-272 16,1 0-64-16,2 0-16 0,1 2-752 0,0 0-128 15,1-2-48-15,2 1 0 0,1 4-208 0,-1-3-32 16,2 2-16-16,1 0 0 0,1 2-80 0,0-3 0 16,-7-3-16-16,0 0 0 0,27 16-176 0,-27-16 0 15,0 0 0-15,32 16 128 0,-32-16-128 0,0 0 0 16,36 16 0-16,-36-16 0 0,0 0 0 0,0 0 0 0,0 0 0 0,37 10 0 15,-34-10-144-15,-1-1 144 0,-2-1 0 0,0-1 0 16,-1-1 0-16,-3-2-128 0,-2 0 128 0,-1-3 0 16,-1 2 0-16,-2-2 0 0,-1 2 0 0,-1-2 0 15,-2 1 128-15,1 0 48 0,-1 0 0 0,1 0 0 16,-2 2 64-16,-1-1 16 0,1 1 0 0,0 2 0 16,1-2-128-16,2 3 0 0,-2 3-128 0,3-3 192 15,4 1-64-15,1 0-128 0,2 2 176 0,1 0-176 16,3 0 208-16,2 0-64 0,1 2-16 0,0 0 0 15,-1-2-128-15,3 3 128 0,3 0-128 0,-8-3 128 16,0 0-128-16,37 19 0 0,-37-19 0 0,0 0 0 16,51 18 0-16,-51-18 128 0,0 0-128 0,55 14 0 0,-55-14 0 15,0 0 0-15,56 9 0 0,-56-9 0 0,0 0 0 0,50 3 0 16,-50-3 0-16,0 0 0 0,0 0 0 0,0 0 0 16,0 0 0-16,0 0 0 0,50 0 0 0,-50 0 0 15,-1 0 0-15,-2-2 0 0,-2 1 0 0,0 1 0 16,-2-3 0-16,-2 3 0 0,-2 0 0 0,-2-2 0 15,-1 2 0-15,-1 0 0 0,-3 0 0 0,-1-2 0 16,-1 2 0-16,0 0 0 0,-1 0 0 0,2-2 128 16,-1 2-128-16,5 0 192 0,1-2-32 0,2 0 0 15,0 2 0-15,-1-2 0 0,0-2-32 0,2 4 0 16,2-4 0-16,2 4 0 0,3-2 0 0,3 2 0 16,-1 0 0-16,4 0 0 0,-1 0-128 0,0 2 128 15,3 0-128-15,1 0 128 0,0 2-128 0,0-2 0 16,2 2 0-16,0 0 0 0,2 1 0 0,-9-5 0 0,0 0 0 0,38 13 0 15,-38-13 0-15,0 0 0 0,54 15-144 0,-54-15 144 16,0 0 0-16,63 8-192 0,-63-8 192 0,0 0-160 31,61 2-416-31,-61-2-64 0,0 0-32 0,52-12 0 16,-52 12-560-16,0 0-112 0</inkml:trace>
  <inkml:trace contextRef="#ctx0" brushRef="#br0" timeOffset="-140735.65">18323 11041 11055 0,'-3'0'976'16,"0"0"-784"-16,2 0-192 0,1 0 0 15,0 0 3424-15,-1 0 640 0,-2 3 128 0,-1-3 32 0,2 1-1024 0,1 2-192 16,1 0-32-16,2 0-16 16,3 0-1408-16,1 1-272 0,2 1-64 0,2-1-16 0,-10-4-640 0,0 0-128 15,0 0-32-15,52 8 0 0,-52-8-208 0,0 0-32 16,0 0-16-16,63 5 0 0,-63-5-144 0,0 0 0 15,55-1 0-15,-55 1 0 0,0 0 0 0,0 0 0 16,58-10-176-16,-58 10 176 16,0 0-672-16,0 0-48 0,0 0-16 0,0 0-17600 15</inkml:trace>
  <inkml:trace contextRef="#ctx0" brushRef="#br0" timeOffset="-140491.39">18315 11159 10127 0,'0'2'896'0,"1"0"-704"0,0 0-192 0,0-2 0 15,2 0 2816-15,-1 3 544 0,2-2 96 0,2 4 32 16,3 1 176-16,2 0 48 0,-11-6 0 0,27 10 0 16,-27-10-1920-16,0 0-384 0,43 12-80 0,-43-12-16 15,0 0-928-15,50 7-192 0,-50-7-48 0,0 0 0 16,51 0-144-16,-51 0 0 0,0 0 0 0,0 0 0 15,50-12-160-15,-50 12-16 0,0 0 0 0,0 0-17984 16</inkml:trace>
  <inkml:trace contextRef="#ctx0" brushRef="#br0" timeOffset="-139155.7">19157 11101 19343 0,'2'-3'1728'0,"-1"1"-1392"0,1 1-336 0,-2 1 0 16,1 0 2032-16,-1 0 336 0,1-3 64 0,-1 3 0 15,0 0 336-15,0 0 64 0,0 0 16 0,17 12 0 16,-14-2-1536-16,-1 3-304 0,1 3-64 0,-1-1-16 16,2 4-352-16,-2 0-64 0,3 1 0 0,-1 4-16 15,0 1-48-15,0-1 0 0,-2 0 0 0,0 2 0 16,2-1-208-16,-1 1-48 0,-1 1-16 0,-1 2 0 0,1 0-176 15,-2 0 160-15,0-1-160 0,0 1 160 0,0-2-160 16,-2-4 0-16,1 1 0 0,0-4 128 0,-2 0-128 0,2 1 0 16,-1-5 0-16,0 0 128 0,1-1-128 0,0-2 0 15,0 0 0-15,0-1 0 0,1-2 0 0,0-2 0 16,0-1 0-16,0 0 0 0,1-3 0 0,0-2 0 16,0-2-160-16,2 0 160 15,-1 0-624-15,2 0-16 0,-2-3-16 0,-2 3 0 16,0 0-368-16,0 0-80 0,0 0-16 0,28-50-17168 0</inkml:trace>
  <inkml:trace contextRef="#ctx0" brushRef="#br0" timeOffset="-138603.97">19758 11522 11055 0,'-4'0'976'0,"1"0"-784"16,2-1-192-16,1 1 0 0,0 0 2480 0,0 0 448 16,-1-2 80-16,0 2 32 0,-1-3 160 0,1 2 16 15,2-1 16-15,2 2 0 0,2 0-1056 0,-5 0-192 16,0 0-64-16,0 0 0 0,33 2-1024 0,-33-2-224 0,0 0-32 0,39 10-16 16,-39-10-96-16,32 6-16 0,-32-6 0 0,34 8 0 15,-34-8-192-15,35 8-32 0,-23-5-16 0,-12-3 0 16,0 0-144-16,44 10-128 0,-44-10 144 0,0 0-144 15,42 3 0-15,-42-3 0 0,0 0 0 0,0 0 0 16,0 0 0-16,0 0 0 0,47-8 0 0,-45 4-160 31,1 0-480-31,-2-2-80 0,0 0-32 0,0-2-12304 0,-1 2-2480 0</inkml:trace>
  <inkml:trace contextRef="#ctx0" brushRef="#br0" timeOffset="-136288.77">20530 11766 13823 0,'0'0'1216'0,"0"0"-960"0,0 0-256 0,-1 0 0 15,1 0 1568-15,0 0 272 0,1-1 48 0,2 1 16 16,-3 0 768-16,0 0 144 0,0 0 48 0,0 0 0 16,0 0-624-16,51 0-128 0,-51 0-32 0,0 0 0 15,44 0-1056-15,-44 0-192 0,0 0-64 0,58-9 0 0,-58 9-416 0,0 0-96 16,60-22 0-16,-60 22-16 0,0 0-240 0,54-26 128 16,-54 26-128-16,0 0 0 0,41-31 0 15,-41 31 0-15,0 0 0 0,34-42 0 0,-34 42 0 0,0 0 0 16,24-43 0-16,-24 43 0 0,0 0-192 0,11-45 0 15,-11 45 16-15,-1-28 0 0,-2 15 176 0,-2 0-192 16,0 4 192-16,-2-1-192 0,-2 0 192 0,-3 2 0 16,0-1 0-16,-3 3 128 0,1 1 64 0,-2 2 32 15,-1 3 0-15,-3 0 0 0,0 0-16 0,-1 7 0 16,1-4 0-16,1 3 0 0,1 3-48 0,2-1-16 16,0 1 0-16,3 4 0 0,0-1 32 0,3 3 0 15,3 1 0-15,1 0 0 0,3 0-48 0,2 0 0 0,2 0 0 0,2 3 0 16,3-1-128-16,1 2 0 0,2 1 0 0,2-2 128 15,2 1-128-15,0-4 0 0,3 2 144 0,2-5-144 16,0 0 144-16,1 0-144 0,-1-4 192 0,1 1-192 16,-19-10 128-16,37 18-128 0,-37-18 0 0,37 10 0 15,-37-10 0-15,33 9 0 0,-33-9 0 0,0 0 0 16,45 7 0-16,-45-7 0 0,0 0 0 0,0 0 0 31,0 0-608-31,48-4-32 0,-48 4 0 0,0 0 0 0,0 0-704 0,0 0-160 0,0 0-32 0,46-41-15888 16</inkml:trace>
  <inkml:trace contextRef="#ctx0" brushRef="#br0" timeOffset="-135572.54">20992 11143 15663 0,'0'2'1392'0,"0"-2"-1120"0,1 0-272 0,0 0 0 16,0 0 2192-16,1 0 384 0,0 0 80 0,2 4 16 15,-4-4 352-15,0 0 80 0,0 0 16 0,34 9 0 16,-34-9-1520-16,0 0-288 0,39 7-64 0,-39-7-16 0,0 0-720 0,44 9-160 16,-44-9-32-16,0 0 0 0,47 6-160 0,-47-6-32 15,0 0-128-15,0 0 192 0,49 6-192 0,-49-6 0 16,0 0 0-16,0 0 0 0,0 0 0 0,0 0 0 15,30 11 0-15,-28-8 0 0,-1-3 0 0,-1 0 0 16,1 2 0-16,-2-4-160 0,-2 2 32 0,-2 0 0 16,-2 0 0-16,-2-4 0 0,-2 2 128 0,-2-2 0 15,-2 1 0-15,0 2 0 0,-4-1 240 0,2-2-32 16,0 1 0-16,-2 0 0 0,1 0 32 0,0 0 0 16,2 0 0-16,-1-1 0 0,3 1-48 0,1 0 0 15,2-1 0-15,2 2 0 0,2 2-192 0,0-4 176 16,4 4-176-16,0-2 160 0,2 2-32 0,2 0-128 0,0 0 192 15,-1 0-64-15,0 0-128 0,0 0 160 0,0 0-160 16,0 0 160-16,39 15-160 0,-39-15 0 0,0 0 0 0,34 16 0 16,-34-16 0-16,29 10 0 0,-29-10 0 0,32 12 0 31,-32-12-448-31,35 10-32 0,-35-10 0 0,0 0 0 16,59 2-848-16,-59-2-160 0</inkml:trace>
  <inkml:trace contextRef="#ctx0" brushRef="#br0" timeOffset="-130789.47">22093 11222 15663 0,'0'0'1392'0,"0"0"-1120"16,2 0-272-16,-2 0 0 0,1 0 2112 0,0 0 352 15,2 2 80-15,-3-2 16 0,0 0 496 0,0 0 96 16,0 0 32-16,0 0 0 0,45 2-1520 0,-45-2-320 16,0 0-48-16,0 0-16 0,55-20-688 0,-55 20-144 15,0 0-16-15,42-32-16 0,-42 32-128 0,0 0-32 16,33-50 0-16,-33 50 0 0,0 0-80 0,21-58-32 16,-21 58 0-16,10-41 0 0,-10 41-144 0,5-47 0 15,-5 47 0-15,1-48 0 0,-1 48-288 0,0-47 16 16,0 47 0-16,-3-44 0 15,3 44-176-15,-8-35-48 0,8 35 0 0,-12-33 0 16,6 19 48-16,-3 2 0 0,-1-2 0 0,0 5 0 0,0 1 448 0,0 3 0 0,-1-1 0 0,0 3 0 16,1 3 0-16,2 0 0 0,-1 3 0 0,2-3 0 15,0 3 464-15,1 3-16 0,1 1 0 0,2-1 0 16,-1 4 48-16,0 0 0 0,0 4 0 0,1 4 0 16,0-1-112-16,0 3 0 0,0 2-16 0,1 3 0 15,0 1 48-15,1 2 16 0,0 3 0 0,0 1 0 16,1 0-32-16,0 2 0 0,1-1 0 0,1-3 0 15,3-3-144-15,0-2-48 0,3 0 0 0,0-6 0 16,2 2-208-16,1-5 0 0,0 1 0 0,-1-3 0 16,3 0 0-16,-2-2 0 0,0-2 0 0,-11-10 0 0,20 15 0 0,-20-15 0 15,0 0 0-15,0 0 0 16,33 6-320-16,-33-6-96 0,0 0-32 0,0 0 0 16,0 0-416-16,37-39-96 0,-37 39 0 0,0 0-16 15,0 0-528-15,22-49-96 0,-22 49-32 0,0 0-15840 16</inkml:trace>
  <inkml:trace contextRef="#ctx0" brushRef="#br0" timeOffset="-130389.78">22476 11151 11055 0,'-3'7'976'0,"1"-2"-784"16,0 0-192-16,1-2 0 0,0 0 3504 0,1-3 656 0,0 3 128 0,-1 0 16 15,-3 4-928-15,0 3-192 0,-2 1-48 0,1 0 0 16,-1 1-1808-16,1 0-368 0,0-2-80 0,0 0-16 15,1-2-544-15,2 2-96 0,-1-4-32 0,2-2 0 16,1-1-192-16,0-2 0 0,0-1 128 0,0 0-128 16,0 0 0-16,0 0 0 0,0 0 0 0,0 0 0 15,0 0 0-15,40-42 128 0,-40 42-128 0,0 0 0 16,0 0 128-16,39-43-128 0,-39 43 0 0,0 0 0 16,0 0 192-16,0 0-48 0,42-35-16 0,-42 35 0 15,0 0 32-15,0 0 0 0,0 0 0 0,0 0 0 16,0 0 0-16,0 0 0 0,0 0 0 0,47-17 0 15,-44 20-32-15,-1 1-128 0,0 0 192 0,-1 1-64 16,0 1 0-16,-1 0 0 0,1 4 0 0,-1 0 0 16,0-1-128-16,-1 0 192 0,1 1-192 0,-1 0 192 0,0 3-32 15,-1-5 0-15,1 2 0 0,0 0 0 0,0-1 0 0,-1-2 0 16,2-1 0-16,-1 0 0 0,1-2-160 0,1 1 0 16,-1-4 0-16,2 2 0 0,-1-1 0 0,0 0 0 15,0 0 0-15,1-2-176 16,-1 0-288-16,-1 0-64 0,1 0-16 0,-1 0 0 15,0 0-288-15,1 0-48 0,1 0-16 0,-2 0-17712 16</inkml:trace>
  <inkml:trace contextRef="#ctx0" brushRef="#br0" timeOffset="-129818.89">22984 11250 5391 0,'-4'3'480'0,"3"-3"-480"0,0 1 0 0,-1 2 0 0,1-3 0 0</inkml:trace>
  <inkml:trace contextRef="#ctx0" brushRef="#br0" timeOffset="-128939.41">22957 11206 3679 0,'-2'0'320'0,"2"0"-320"0,0 0 0 0,0 0 0 15,0 0 1312-15,0 0 192 0,0 0 32 0,0 0 16 16,0 0 880-16,0 0 192 0,0 0 16 0,0 0 16 16,0 0 240-16,0 0 48 0,0 0 16 0,0 0 0 15,0 0-592-15,0 0-112 0,0 0-16 0,0 0-16 16,0 0-1008-16,0 0-192 0,0 0-32 0,0 0-16 0,0 0-512 0,0 0-96 16,0 0-32-16,0 0 0 0,21 6-112 0,-21 1-32 15,0 2 0-15,0 0 0 0,-1-3-192 0,1-2 144 16,0 2-144-16,0-2 128 0,0-2-128 0,1 2 0 15,-1-4 0-15,0 0 0 0,0 0-128 0,0-3-16 16,0 3 0-16,0 0 0 0,0 0-176 0,0 0-16 16,0 0-16-16,0 0 0 0,3-38 80 0,-3 38 16 15,0 0 0-15,0 0 0 0,-5-32 256 0,5 32-192 16,0 0 192-16,-9-29-160 0,4 23 160 0,0-2 0 16,-1 1 128-16,0 4-128 0,1-1 256 0,-1 0 0 15,0 2-16-15,1 2 0 0,-1 0-16 0,-1 0 0 16,2 0 0-16,-1 2 0 0,1-1 16 0,0 2 0 15,0 1 0-15,0-2 0 0,0 2 16 0,1 2 16 16,-1 0 0-16,0 0 0 0,0 4-16 0,0-1-16 16,-1 1 0-16,-1 0 0 0,2 2-96 0,-1-2-16 15,1 0 0-15,0 1 0 0,2-1-128 0,-1 0 192 0,1 2-192 0,1-2 192 16,1 0-64-16,0 2 0 0,2-3 0 0,0 1 0 16,3 0-128-16,-1-2 192 0,4 2-192 0,-1-4 192 15,2 2-192-15,2-2 0 0,0 0 144 0,-10-6-144 16,25 9 0-16,-25-9 144 0,28 4-144 0,-28-4 0 15,0 0 128-15,46 3-128 0,-46-3 0 0,0 0 0 16,41-1 128-16,-41 1-128 0,0 0 0 0,36 0 0 16,-36 0 0-16,0 0 0 0,0 0 0 0,0 0 0 15,0 0-384-15,0 0-96 0,42-6-16 16,-42 6 0-16,0 0-368 16,0 0-80-16,0 0-16 0,0 0 0 0,0 0-1120 0,0 0-224 0</inkml:trace>
  <inkml:trace contextRef="#ctx0" brushRef="#br0" timeOffset="-116326.52">23674 11424 20271 0,'-1'0'1792'0,"-2"0"-1424"0,3 0-368 0,0 0 0 16,0 0 2560-16,0 0 448 0,-1 0 96 0,0 0 16 16,2 0-416-16,0 0-80 0,-1 0 0 0,0 0-16 15,0 0-1584-15,0 0-304 0,0 0-64 0,0 0-16 16,51 0-64-16,-51 0 0 0,0 0-16 0,0 0 0 15,53-3-240-15,-53 3-32 0,0 0-16 0,0 0 0 16,52-2-272-16,-52 2 128 0,0 0-128 0,0 0 0 16,0 0 0-16,47-2 0 0,-47 2 0 0,0 0 0 15,0 0-704 1,0 0-112-16,0 0-16 0,0 0-18864 0</inkml:trace>
  <inkml:trace contextRef="#ctx0" brushRef="#br0" timeOffset="-116079.54">23617 11526 16575 0,'1'0'1472'0,"-1"0"-1168"16,0 0-304-16,0 0 0 0,0 0 3072 0,0 0 544 15,0 0 112-15,0 0 32 0,0 0-608 0,0 0-112 16,45 9-32-16,-45-9 0 0,0 0-1792 0,0 0-352 15,50 8-80-15,-50-8-16 0,0 0-304 0,0 0-64 16,47 7-16-16,-47-7 0 0,0 0-224 0,0 0-160 0,40 7 192 16,-40-7-192-16,0 0 0 0,0 0 0 0,0 0 0 0,46 0 0 31,-46 0-512-31,0 0-96 0,0 0-32 0,0 0-18864 0</inkml:trace>
  <inkml:trace contextRef="#ctx0" brushRef="#br0" timeOffset="-115679.58">24484 11092 2751 0,'-2'-4'256'0,"1"2"-256"0,0-1 0 0,0 3 0 0,1 0 3504 0,0 0 656 16,0 0 128-16,-1 3 16 0,1-3 976 0,-2 2 192 15,2 5 32-15,0-1 16 0,0 0-3312 0,2 4-672 16,-1 3-128-16,0 2-16 0,1-2-400 0,1 3-80 16,-1 6-16-16,0 0 0 0,0 0-256 0,-1 4-64 15,-1 3-16-15,0 2 0 0,-1 5-304 0,-1 3-64 16,-2 1-16-16,0 3 0 0,2 0-176 0,-1-1 0 15,0-4 0-15,1-6 0 0,1-6 0 0,1-4 0 16,0-4 0-16,1-5 0 0,-1-3 0 0,0-2 0 0,2-1 0 0,-1-3 0 16,0 1 0-16,-1-1-256 0,1-1 64 0,-1 0 16 31,-1-3-720-31,1 0-160 0,0 3-32 0,0-6 0 16,-1 1-80-16,1 2-32 0,0 0 0 0,0 0-17360 0</inkml:trace>
  <inkml:trace contextRef="#ctx0" brushRef="#br0" timeOffset="-115186.14">24955 11484 16575 0,'-1'0'1472'0,"-1"0"-1168"0,2 0-304 0,0 0 0 16,2-2 1760-16,-2 2 288 0,1 0 64 0,1 0 16 16,1 0 1568-16,0 2 304 0,-3-2 64 0,0 0 16 15,0 0-2224-15,0 0-448 0,34 12-96 0,-34-12-16 16,0 0-336-16,0 0-64 0,41 10 0 0,-41-10-16 15,0 0-368-15,43 0-64 0,-43 0 0 0,0 0-16 16,53-6-288-16,-53 6-144 0,0 0 160 0,57-13-160 16,-57 13 0-16,0 0 0 0,51-12 0 0,-51 12 0 15,0 0 0-15,0 0 0 0,0 0 0 0,49-1 0 32,-49 1-832-32,0 0-48 0,0 0-16 0,0 0 0 0,0 0-480 15,0 0-96-15</inkml:trace>
  <inkml:trace contextRef="#ctx0" brushRef="#br0" timeOffset="-113812.74">25866 11496 11055 0,'0'0'976'0,"0"0"-784"0,0 0-192 0,0 0 0 16,0 0 2432-16,0 0 432 0,0 0 80 0,0 0 32 15,0 0 688-15,17-40 144 0,-17 40 32 0,0 0 0 16,0 0-1872-16,2-35-368 0,-2 35-80 0,-5-14-16 16,5 14-832-16,-6-8-160 0,1 2-48 0,1 2 0 15,-1-1-160-15,-1 4-48 0,0-3 0 0,-2 2 0 16,0-1-64-16,-1 2 0 0,-1 1-16 0,-1 0 0 0,-1 1-176 0,-1 2 160 15,0-1-160-15,-1 2 160 0,0-1-160 0,0 4 128 16,1-4-128-16,1 3 128 0,1 3 0 16,-2-3 0-16,3 4 0 0,0-1 0 0,1 2 16 0,0 0 0 15,3 0 0-15,0 2 0 0,-1 1-144 0,4 0 0 16,0 1 144-16,1 1-144 0,1 0 0 0,1 0 144 16,0 3-144-16,1-4 0 0,1 1 144 0,3 0-144 15,0-3 0-15,1 3 144 0,3-1-144 0,2 1 128 16,0-3-128-16,2-1 128 0,0-2-128 0,2 0 0 15,2-2 0-15,2 2 128 0,-19-10-128 0,33 13 0 16,-33-13 0-16,41 10 0 0,-41-10 0 0,41 2 0 16,-41-2 0-16,39 0 0 0,-39 0 0 0,0 0 0 15,52-10 0-15,-52 10 0 0,0 0-336 0,0 0-48 16,47-18-16-16,-47 18 0 16,0 0-512-16,0 0-112 0,0 0 0 0,0 0-17984 0</inkml:trace>
  <inkml:trace contextRef="#ctx1" brushRef="#br0">8258 10055 0</inkml:trace>
  <inkml:trace contextRef="#ctx0" brushRef="#br0" timeOffset="-104112.35">1096 11401 7359 0,'-2'0'656'0,"2"0"-528"16,0-2-128-16,0 2 0 0,0-3 1328 0,0 2 224 16,2-4 48-16,-2-1 16 0,0 6 1424 0,0 0 288 15,0 0 48-15,7-45 16 0,-7 45-512 0,0 0-112 16,0 0-16-16,0 0 0 0,0 0-1008 0,0 0-208 15,12-45-32-15,-10 48-16 0,0 1-704 0,-1 5-144 16,1 3-16-16,0 2-16 0,0 2 176 0,0 5 48 0,-1-1 0 16,0 4 0-16,0 1-208 0,-1 2-48 0,2 4 0 0,0 0 0 15,1 1-272-15,-1 0-64 0,1-1-16 16,-1 4 0-16,1 3-224 0,0 3 0 0,0 0 128 0,-1-3-128 16,1 3 0-16,-2-6 0 0,-2-3 0 0,-1-6 0 15,0 1 0-15,-1-7 0 0,0-2 0 0,0-2-160 16,1-6 32-16,-1-1 0 0,2-5 0 0,0-2 0 31,0-2-448-31,-1-6-64 0,1-6-32 0,-1-8 0 0,2 20-512 16,-2-53-96-16,2 53-32 0</inkml:trace>
  <inkml:trace contextRef="#ctx0" brushRef="#br0" timeOffset="-103863">1034 11283 24879 0,'0'2'2208'16,"0"-2"-1760"-16,0 0-448 0,1 0 0 0,0 2 2864 0,2-2 480 16,2 2 112-16,3 0 0 0,5 1-1520 0,-13-3-304 15,0 0-64-15,53-3-16 0,-53 3-496 0,43-8-96 16,-43 8-32-16,47-10 0 0,-47 10-320 0,50-14-64 16,-50 14-16-16,0 0 0 0,69-21-272 0,-69 21-64 15,48-16-16-15,-48 16 0 0,0 0-176 0,61-16 0 16,-61 16 0-16,0 0 0 0,43-4 0 0,-33 4 0 15,-3 4 0-15,-1-2 0 0,1 5-256 0,-5-4-16 16,1 3-16-16,-1 1 0 16,-1-4-1072-16,0 1-224 0</inkml:trace>
  <inkml:trace contextRef="#ctx0" brushRef="#br0" timeOffset="-103628.95">1075 11522 13823 0,'0'3'1216'0,"1"-3"-960"0,1 0-256 0,0 0 0 15,0 1 3264-15,3 0 592 0,2 1 128 0,7 1 32 16,4 2-400-16,4 1-80 0,1-2-16 0,1 0 0 16,-1-2-2096-16,0 0-416 0,-23-2-96 0,47-2-16 15,-47 2-416-15,45-3-96 0,-45 3 0 0,0 0-16 16,57-7-368-16,-57 7 0 0,0 0 0 0,39 0 0 0,-27 2 0 0,-4 0-128 15,1 4 0-15,-2-2-13280 16,1 0-2656-16</inkml:trace>
  <inkml:trace contextRef="#ctx0" brushRef="#br0" timeOffset="-102661.58">1469 11918 23039 0,'0'0'2048'0,"0"0"-1648"16,0-1-400-16,0 1 0 0,0 0 2624 0,0 0 448 15,0 1 96-15,0 0 16 0,0 3-992 0,1 0-192 16,0 2-32-16,2 0-16 0,-1 0-1008 0,1 2-208 16,1 0-32-16,1 1-16 0,1 1-176 0,-1 0-48 15,0 0 0-15,1-2 0 0,0 2-208 0,0-1-64 16,0-2 0-16,1 2 0 0,-4-5-192 0,3 2 0 16,1 1 0-16,0 2 0 0,0-3 0 0,1 0 0 0,-1 1 0 0,-1-4 0 15,1 1 0-15,-4-2 0 0,2 1 0 0,-1-2 0 16,-1 2 0-16,-1-6 0 0,2 3 0 0,-3-1 0 15,1-2 0-15,0 1-128 0,0 1 128 0,-1-5 0 16,1 2 0-16,-2 4 0 0,0 0 0 0,0 0 0 16,0 0 0-16,0 0 0 0,0 0 0 0,0 0 0 15,19-50 0-15,-19 50 0 0,0 0 0 0,0 0 0 16,0 0 0-16,0 0 144 0,0 0-144 0,0 0 128 16,0 0-128-16,0 0 128 0,0 0-128 0,35-47 128 15,-31 44-128-15,-2-1 0 0,1 2 0 0,-1-2 0 0,1 0 0 16,-1 2 0-16,1-2 0 0,-2 4 0 0,0-3 0 0,0 3 0 15,0 0 0-15,-1 0 0 0,0 0 0 0,0 0 0 16,0 3 0-16,0-3 0 0,-1 4 0 0,1-4 0 16,-1 2 0-16,1-1 0 0,-1 2 0 0,1-2 0 15,-1 2 0-15,1-3 0 0,0 0 0 0,0 2 0 16,-2-2 0-16,2 0 0 0,-1 0 0 0,1 0 0 16,-1 1 0-16,1-1 0 0,-1 0 0 0,-1 0 0 15,1 0 0-15,1 3 0 0,-1-3 0 0,0 0 0 16,-1 0 0-16,0 2 0 0,1-1 0 0,-2 2 0 15,1-1 0-15,-1 0 0 0,2 3 0 0,0-4-192 16,0 1 32-16,1 2 16 0,0-4-192 0,0 2-48 16,0-2 0-16,0 2 0 0,1-2 128 0,0 0 0 15,0 2 16-15,-1-2 0 0,2 0 240 0,-1 0-144 0,0-2 144 0,-1 2-128 16,1-2 128-16,0 2 0 0,-1-2 0 0,2 2 0 16,-1-4 0-16,-1 4 0 0,1-2-144 0,0 2 144 31,-1 0-560-31,2 0-32 0,-2 3-16 0,1 2-18144 0</inkml:trace>
  <inkml:trace contextRef="#ctx0" brushRef="#br0" timeOffset="-102195.91">1648 12135 4607 0,'-2'0'400'0,"1"-3"-400"16,1 3 0-16,-2-2 0 0,2 0 1664 0,-1 2 240 15,0-2 48-15,0-2 16 0,-2-2 784 0,1 2 176 16,0-2 16-16,2 0 16 0,0 3 32 0,2-3 0 15,-1 3 0-15,1-1 0 0,1 1-832 0,-1 1-176 16,0 1-16-16,0-2-16 0,1 3-1120 0,-1-2-208 16,1 2-48-16,-1 2-16 0,-1-2-128 0,2 3-32 15,-2 0 0-15,0 1 0 0,0 2 32 0,1 0 0 16,-1 3 0-16,0-1 0 0,0 4-80 0,2 0-16 0,-2 4 0 0,0-1 0 16,1 5-64-16,-1 0-16 0,-1 1 0 15,0 1 0-15,0 3-64 0,-1 1 0 0,-1-2-16 0,1 2 0 16,0-3-48-16,0-4 0 0,-2 2 0 0,1-4 0 15,-1 1 0-15,2-6 0 0,0 1 0 0,-1-6 0 16,2-1-128-16,-1-3 0 0,1-3 0 0,-1-3 128 16,1-3-128-16,0 6 0 0,0 0 0 0,0 0 0 31,-4-50-480-31,4 50 32 0,0-45 0 0,0 45 0 0,2-54-704 16,-2 54-144-16,1-54-32 0,-1 54-18320 0</inkml:trace>
  <inkml:trace contextRef="#ctx0" brushRef="#br0" timeOffset="-99263.05">2152 11344 17503 0,'0'0'1552'0,"0"0"-1232"0,0 0-320 0,0 0 0 16,0 0 2208-16,0 0 384 0,0 2 80 0,-2-2 16 15,0 0 192-15,-2 0 64 0,-2 0 0 0,-1-2 0 16,-1 0-1568-16,-3-2-304 0,-1-1-64 0,-2 2-16 16,-2-1-544-16,-3-2-128 0,1-1 0 0,-1 4-16 15,0 0-64-15,0 0-16 0,3-1 0 0,1 4 0 16,0 0-32-16,3 0 0 0,1 0 0 0,1 1 0 15,2 2 16-15,2-2 0 0,3 1 0 0,1-2 0 16,1 3 16-16,0-3 0 0,2 1 0 0,2 1 0 16,0 2-224-16,3 2 176 0,1 3-176 0,1 3 160 15,3 4-160-15,2 3 0 0,0 4 0 0,1 5 128 16,0 0-128-16,-1 4 0 0,2 5 0 0,-3 2 0 0,1 2 0 16,-3-3 0-16,-3-4 128 0,-1 2-128 0,-3-1 0 0,-3 0 0 15,-2-1 0-15,1-3 0 0,-2 1 128 0,0-3-128 16,-2-5 192-16,1 2-64 0,2-3 64 0,-1 1 16 15,0-1 0-15,0-5 0 0,0 2-208 0,0-4 128 16,-1 0-128-16,2-1 0 0,-1-5 0 0,1-1 0 16,1 0 0-16,1-1 0 0,0-2 0 0,1 0 0 15,1-1 0-15,0-1 0 0,0 0 0 0,2-4 0 16,0 2 0-16,1-2 0 0,-1 1 0 0,3-1 0 16,0 3 0-16,0-6 0 0,3 2 0 0,0 1 0 15,-10 0-128-15,0 0 128 0,0 0-240 0,52-12 16 16,-52 12 0-16,0 0 0 15,51-13-560-15,-51 13-112 0,0 0-32 0,52-16-18704 0</inkml:trace>
  <inkml:trace contextRef="#ctx0" brushRef="#br0" timeOffset="-98795.14">2442 11738 24879 0,'-2'5'2208'0,"-1"-2"-1760"0,2-2-448 0,1 1 0 16,0-2 2480-16,0 0 400 0,-1 1 96 0,1 1 16 16,-1 0-992-16,1 3-192 0,-2-4-32 0,2 4-16 15,0-1-992-15,0-2-208 0,0 2-48 0,2-2 0 16,0 3-208-16,-1 0-48 0,2-1-16 0,-2 2 0 16,3-2-96-16,-2-1-16 0,2 2 0 0,-2-3 0 0,2 0-128 0,0 1 0 15,1-3 0-15,-3 0 0 0,1 0 0 0,-1-3 0 16,-1 3 0-16,1-4 0 0,-2-1-256 0,-2 0 32 15,1 3 0-15,-1-4 0 0,-1 0 48 0,-2-3 16 16,0 2 0-16,-1-2 0 0,-1 3 160 0,-2-1-128 16,0 3 128-16,-1-1-128 0,1 3 128 0,-4 0 0 15,2 2 0-15,-1 0 0 0,-2 0 0 0,1 4 0 16,-1 1 128-16,-1 1-128 0,1 4 208 0,2-3-16 16,-2 5-16-16,3 1 0 0,1-1 48 0,2 4 16 15,2-3 0-15,-1 3 0 0,4 2 32 0,0-2 16 16,5 3 0-16,-1-2 0 0,2 0 16 0,4 0 0 15,1-1 0-15,2-3 0 0,3 2-48 0,0-3 0 0,1-2 0 0,-1-1 0 16,3 1-64-16,3-4 0 0,1-2-16 0,2-2 0 16,2 2-176-16,-1-4 0 0,2 0 0 0,-25 0 128 15,38-4-128-15,-38 4 0 0,37-5 0 0,-37 5 0 16,0 0 0-16,46-10-144 0,-46 10 144 0,0 0-208 31,0 0-704-31,0 0-144 0,0 0-32 0,0 0 0 16,47-38-256-16,-47 38-64 0</inkml:trace>
  <inkml:trace contextRef="#ctx0" brushRef="#br0" timeOffset="-98159.48">2709 11313 14735 0,'-10'-3'640'0,"5"0"160"0,0 1-640 0,1 1-160 16,1 1 0-16,1 0 0 0,-2-3 3376 0,-2 2 640 16,-2-2 128-16,0 1 16 0,0 1-736 0,3 1-160 15,3 1-16-15,2 1-16 0,2 2-1808 0,4 0-352 16,1 1-80-16,1-2-16 0,2 1-304 0,3-1-64 16,0-1-16-16,3 2 0 0,-1-4-320 0,2 2-64 15,2 2-16-15,1 0 0 0,-1-2-192 0,0 4 0 16,0 1 0-16,2 0 0 0,3 2 0 0,0 1 0 15,-2-3 0-15,-2 2-160 0,-3-3-48 0,-1 2-16 0,-3-1 0 0,-5 0 0 16,0-1 224-16,-3 0-176 16,-3 1 176-16,1-1-160 0,-2 1 160 0,-2-1 0 0,-1 3 0 0,0 1 0 15,-2-1 0-15,0 0 128 0,0 4-128 16,-1-3 128-16,-2 2 0 0,1 0 0 0,0 5 0 0,1-4 0 16,0 2-128-16,0 1 176 0,1 3-176 0,1-3 192 15,2 2-64-15,-2 0 0 0,2 3 0 0,1 1 0 16,1-2 32-16,0 4 0 0,2 1 0 0,-2-3 0 15,1 1-160-15,2 1 160 0,-1-1-160 0,0 0 160 16,2 2-160-16,0-5 0 0,0 1 0 0,0-3 0 16,0-2 0-16,-1-2 0 0,0-2 0 0,-2 1 0 15,0-1 0-15,0 0 0 0,-1-2 0 0,-1-1 0 16,1-2 0-16,-2 2 0 0,1-2 0 0,0 2 0 0,-1-3 0 16,1 0 0-16,-2 1 0 0,1-1 0 0,-1-1 0 0,-1 1 0 15,0 3 0-15,0-3 0 0,-1 1 0 0,-1-1 0 16,2 0 0-16,-2 1 0 0,-1-1 0 0,-2 0 0 15,1 0 0-15,-3-3 0 0,0 3 0 0,0-2 0 16,-2-2 0-16,-2 2 0 0,-1-1 0 0,0-3 0 16,-1 3 128-16,0-3-128 0,1 0 0 0,1 0 0 15,-1 0 0-15,0 0 0 0,4 0 0 0,1 0 0 16,3-3 0-16,-1 3 0 0,3-2-240 0,1-2-16 16,2 1-16-16,1-4 0 15,-1-1-624-15,2 8-128 0,0 0-32 0,0 0-12512 16,0 0-2496-16</inkml:trace>
  <inkml:trace contextRef="#ctx0" brushRef="#br0" timeOffset="-97620.95">3371 11736 6767 0,'-4'-2'608'0,"0"2"-480"15,3 0-128-15,0 0 0 0,0 0 2256 0,-1 0 432 16,0-3 96-16,-2 2 32 0,-1 1 736 0,0-2 160 0,2 2 16 0,1-3 16 16,2 3-896-16,3 0-176 15,2-1-48-15,2 1 0 0,4 0-1472 0,3 0-288 0,1 0-64 0,1 0-16 16,0 0-144-16,0 0-16 0,-16 0-16 0,38-4 0 16,-38 4-272-16,39-2-48 0,-39 2-16 15,36 0 0-15,-36 0-272 0,28 2 0 0,-16 2 0 0,-2 0 0 31,0-1-320-31,-4 2-80 0,1-1-16 0,-4-1 0 16,1 0-992-16,-2 0-208 0</inkml:trace>
  <inkml:trace contextRef="#ctx0" brushRef="#br0" timeOffset="-97388.75">3392 11858 12895 0,'0'-2'576'0,"1"-3"112"0,3 4-560 0,-2-1-128 15,1-1 0-15,-1 2 0 0,2-2 3968 0,2 3 752 16,-6 0 144-16,0 0 48 0,43-7-1392 0,-43 7-256 16,37 4-64-16,-20-1-16 0,-1 4-1776 0,-2-1-336 15,1 1-80-15,0-1-16 0,0 1-448 0,-3-1-80 16,1-1-32-16,-1-2 0 0,0 0-240 0,-2 1-48 16,-10-4-128-16,24 1 192 0,-24-1-192 0,0 0 0 15,0 0 0-15,0 0 0 0,41-6-368 0,-41 6-16 16,0 0 0-16,0 0 0 15,0 0-688-15,0 0-144 0,0 0-16 0,22-49-17952 0</inkml:trace>
  <inkml:trace contextRef="#ctx0" brushRef="#br0" timeOffset="-95529.77">4442 10672 5519 0,'2'2'496'16,"-1"-2"-496"-16,1 1 0 0,-1-1 0 0,0 0 1904 0,-1 0 272 16,-1 0 64-16,2 3 16 0,0-3 1648 0,2 2 320 15,-2 2 64-15,2-4 0 0,-2 1-1472 0,-1 0-320 16,1 1-48-16,-1-2-16 0,0 0-1216 0,0-2-256 15,0 2-64-15,-1 2 0 0,1-2-368 0,-1 2-80 16,-2-1 0-16,1 2-16 0,-1-1-48 0,-1 0-16 16,-1 0 0-16,-2 1 0 0,0 0-64 0,-3 0-16 15,0 0 0-15,-3 1 0 0,1 2-48 0,-3-3-16 16,0 3 0-16,-3-2 0 0,-2 2-48 0,-1-2-16 16,0 2 0-16,0-2 0 0,0 0-32 0,1 0-128 0,2 2 192 0,-1 1-64 15,2-4-128-15,1 6 160 0,0-3-160 0,0 4 160 16,1 0-160-16,0 2 128 0,0 4-128 0,1-2 128 15,1 3-128-15,1 1 160 0,0 3-160 0,1 1 160 16,3 0-160-16,0 3 128 0,3-2-128 0,3 5 128 16,-1-3-128-16,2 0 0 0,1-1 0 0,1-1 128 15,2-1-128-15,2-2 0 0,1-1 0 0,1-3 128 16,3 2-128-16,0-2 0 0,2 1 0 0,1-3 0 16,3 2 0-16,0 1 0 0,0-4 0 0,1 2 0 15,1 1 0-15,-2-2 0 0,0 1 0 0,0-3 0 16,1 4-128-16,1-2 128 0,0 0 0 0,-1 2 0 0,-3-3 0 0,0-3 0 15,-3 2 0-15,-1-2 0 0,-2 2-128 0,0-3 128 16,-2 1 0-16,-1 0 0 0,0-2 0 0,-3 0 0 16,1 1 0-16,-1 3 0 0,-1-2 0 0,-2 2 0 15,0 1 0-15,-2 0 0 0,1-3 0 0,-3 2 0 16,-1 3 0-16,-3-1 0 0,-1-2-240 0,-1 2 80 16,0-3 16-16,-1 1 0 0,-1-2 144 0,-2-4 0 15,3 2-144-15,1-2 144 0,0 0 0 0,1-2 0 16,1 1 0-16,2-1 0 0,1-2 0 0,1 2 0 15,2-1 0-15,1 1 0 0,1 1 0 0,2-4 0 16,0 4 0-16,2-1 0 0,0-2 0 0,2 3 0 16,0 2 0-16,0-2 0 0,1 2 0 0,0 2 0 15,2-2 0-15,-1 4 0 0,2-1 0 0,-2 2 0 16,2 1 0-16,1 3 0 0,0 1 0 0,0 2 0 16,1 2 0-16,0-1 0 0,3 4 0 0,-2-5 0 0,-3-3 0 0,0 0 0 15,3 0 0-15,-1 3 0 0,1-3 0 0,-1 0 0 16,-2 2 0-16,0-2 0 0,-3 3 0 0,0-1 0 15,-2 2 0-15,-1 2 0 0,-1 0 0 0,-1 0 0 16,-2 4 0-16,-2 2 0 0,-1 1 0 0,-2-1 0 16,0 3 0-16,-3-3 0 0,-1 2 0 0,-1 1 0 15,0-3 0-15,-1 1 0 0,-1-4 0 0,0 1 0 16,-2-4 0-16,1 0 0 0,2 0 0 0,1-3 0 16,1 1 0-16,0 1 0 0,1-1 0 0,1-2 0 15,2 4 0-15,-1-3 0 0,3 3 0 0,0 0 0 16,-1 1 0-16,2-4 128 0,1 2-128 0,1-2 128 0,2 1 80 15,1-2 16-15,2 1 0 0,2-2 0 0,2 2-96 16,-1 2 0-16,3-4-128 0,0-1 192 0,-3-1-192 0,2 1 0 16,5 3 0-16,-1 0 0 0,3 0 0 0,0-1 0 15,3-1 0-15,-1-3 0 0,2 2 0 0,0-3 0 16,0 0-128-16,1-3 128 0,1 3-336 0,0-3-16 16,1 1 0-16,-2-4 0 15,0-1-544-15,0 1-96 16,0-4-32-16,0 0 0 0,-2-3-512 0,-19 0-96 0</inkml:trace>
  <inkml:trace contextRef="#ctx0" brushRef="#br0" timeOffset="-94744.33">4919 10987 2751 0,'1'-6'256'0,"0"0"-256"15,1 1 0-15,-1 1 0 0,-1 1 976 0,1 2 160 16,-1-2 16-16,1-4 16 0,-1 7 1344 0,0 0 272 16,0 0 48-16,0 0 16 0,0 0 224 0,0 0 64 0,0 0 0 0,3-37 0 15,-9 37-256-15,0 4-64 0,-1 1 0 0,-1-1 0 16,0 4-1536-16,0 0-304 0,0 0-64 0,0 2-16 15,-2 4-368-15,1 2-80 0,0 2 0 0,2 4-16 16,2-4-64-16,0 2-16 0,1 2 0 0,3 3 0 16,2-2-48-16,3 2-16 0,1-3 0 0,2 1 0 15,5-2-160-15,0-2-128 0,5 0 192 0,1-3-192 16,3-4 0-16,0-5 0 0,3-4 0 0,-24-3 0 16,51-10 0-16,-51 10 0 0,53-26 0 0,-53 26-144 15,51-34-32-15,-51 34 0 0,44-46 0 0,-44 46 0 16,0 0-256-1,44-61-48-15,-44 61-16 0,0 0 0 0,17-54 96 0,-17 54 16 0,-3-28 0 0,-1 13 0 16,-5 2 384-16,0 2 0 0,-3 0 0 0,-1 1-128 0,-3 3 320 0,-1 1 80 16,-3-1 16-16,1 1 0 0,-4 3-16 15,1 0 0-15,0 1 0 0,0 0 0 0,0 2-112 0,1 2-32 16,3 0 0-16,-1-2 0 0,3 3 64 0,1 0 0 16,1-2 0-16,2 1 0 0,5-1-192 0,1-1 192 15,3-1-192-15,2-2 192 0,2 3-192 0,2-3 0 16,-3 3-160-16,0 0 160 15,0 0-736-15,0 0-48 0,48-35-16 0,-48 35-18464 16</inkml:trace>
  <inkml:trace contextRef="#ctx0" brushRef="#br0" timeOffset="-93895.33">6144 11163 15663 0,'3'-2'1392'0,"-3"0"-1120"16,0 1-272-16,0 1 0 0,0 0 2016 0,0 0 352 16,1 0 64-16,0 0 0 0,1 0 560 0,0 1 96 15,-1 5 32-15,2 0 0 0,-2 3-1328 0,0 2-272 16,2 4-48-16,-3 1-16 0,1 2-848 0,-1 5-160 16,-1-1-48-16,-1 0 0 0,0 4-192 0,1-4-32 15,-2 2-16-15,1-4 0 0,-2-2-160 0,3-5-176 16,2-3 48-16,0-8 0 15,2-1-960-15,-3-1-176 0</inkml:trace>
  <inkml:trace contextRef="#ctx0" brushRef="#br0" timeOffset="-93728.44">6050 10985 16575 0,'-2'2'1472'0,"-1"-2"-1168"0,3 0-304 0,0 0 0 16,0 0 3072-16,0 1 576 0,0 2 96 0,-1-1 32 15,1 2-800-15,1 0-160 0,3-2-16 0,1-1-16 16,1 2-1936-16,-6-3-384 0,0 0-80 0,0 0 0 16,0 0-784-16,55-19-160 0,-55 19-16 0,0 0-11376 15,49-3-2256-15</inkml:trace>
  <inkml:trace contextRef="#ctx0" brushRef="#br0" timeOffset="-93377.71">6538 11320 22111 0,'0'6'1968'0,"1"0"-1584"16,0-5-384-16,-1-1 0 0,0 0 2992 0,0 0 512 15,1 5 96-15,1-1 32 0,0-2-1632 0,1 0-320 16,-3-2-64-16,0 0-16 0,0 0-1040 0,2-49-224 16,-2 49-32-16,-4-53-16 0,4 53-160 0,-6-60-128 15,1 27 192-15,0-1-192 0,0 0 160 0,-1 0-160 0,-1-2 128 0,-2 1-128 16,2 1 208-16,-1-1-32 0,2 7-16 0,6 28 0 15,-9-49 48-15,9 49 16 0,-3-44 0 0,3 44 0 16,0 0-16-16,2-59 0 0,-2 59 0 0,0 0 0 16,0 0-64-16,19-55-16 0,-19 55 0 0,0 0 0 15,0 0 0-15,36-41-128 0,-36 41 192 0,0 0-64 16,0 0 48-16,45-24 0 0,-45 24 0 0,0 0 0 16,45-3-176-16,-30 6 192 0,1 0-192 0,0 2 192 15,0 1-192-15,0 2-176 0,1 2 48 0,2-2 0 31,-2 2-512-31,-1-1-112 0,-2 1-16 0,-1 2 0 0,-3 1-640 16,-1-4-128-16,-3 1-16 0,-2 0-16128 0</inkml:trace>
  <inkml:trace contextRef="#ctx0" brushRef="#br0" timeOffset="-93120.48">6319 10970 11055 0,'-3'11'976'0,"2"-7"-784"15,1-1-192-15,0 1 0 0,0-2 2752 0,1 1 512 16,1 1 112-16,1 2 16 0,2 4 848 0,4 2 176 16,2 0 48-16,1-2 0 0,3-1-2848 0,0-3-560 15,-15-6-112-15,35 0-32 0,-35 0-624 0,40-9-128 16,-40 9-32-16,45-13 0 0,-45 13-128 0,48-12 0 15,-48 12 0-15,45-13 0 16,-45 13-608-16,38-2-48 0,-38 2-16 0,35 8-17760 0</inkml:trace>
  <inkml:trace contextRef="#ctx0" brushRef="#br0" timeOffset="-92396.14">7758 11025 23951 0,'0'0'2128'0,"0"0"-1696"0,0 0-432 0,-1 0 0 16,1 0 2032-16,-1 0 320 0,-1 2 64 0,0 0 16 16,-1 4-160-16,1 0-32 0,1 2 0 0,1 3 0 15,1-1-1424-15,0-2-304 0,2 6-48 0,-1-4-16 16,1 2-224-16,0 1-48 0,2-1-16 0,-1-2 0 15,1 0-160-15,0-1 0 0,1 0 144 0,-1-5-144 16,0-1 0-16,-1-1-256 0,-1-2 32 0,0-2 16 16,-2-2-480-16,-2-2-80 0,-2 0-32 0,0-3 0 15,-2 1 64-15,-3-4 16 0,0 0 0 16,-3-1 0-16,-2 1 64 0,-2-2 16 0,-2 3 0 0,-2 0 0 16,0 2 640-16,-2 1 272 0,-2 3-16 0,-3-1 0 0,0 3 752 0,1 0 144 15,1 3 16-15,2 0 16 0,1 1-624 0,1 4-128 16,3-2-32-16,2 4 0 0,1-1-32 0,2 1-16 15,2 4 0-15,1-1 0 0,3 4 992 0,1 1 192 16,4 1 32-16,0 2 16 16,3 2-1728-16,2 1-352 0,2 1-64 15,3 1-16-15,1-1 768 0,3-2 128 0,2 2 48 0,2-1 0 0,1-1-128 0,0-2-32 16,2-2 0-16,1-3 0 0,0-1-208 0,0-6 0 16,3 0 0-16,-1-4 0 0,-23-2 0 0,48-4 0 15,-48 4-192-15,47-19 192 0,-47 19 0 0,47-26 176 16,-47 26 0-16,46-28 0 15,-46 28-2224-15,41-35-432 0</inkml:trace>
  <inkml:trace contextRef="#ctx0" brushRef="#br0" timeOffset="-89128.33">8362 10987 11967 0,'-2'-2'1072'0,"0"2"-864"0,1 0-208 0,1 0 0 0,0 2 2176 0,-2-2 400 16,0 0 80-16,-1 1 16 0,0 2 464 0,-1-2 112 15,2 1 16-15,0 1 0 0,2-3-1616 0,0 0-320 16,2 0-64-16,-1 0-16 0,2 0-672 0,0-3-128 16,-2 1-16-16,2 1-16 0,-1-2 32 0,1 3 0 15,-2-1 0-15,0 1 0 0,-1 0 48 0,0 0 16 16,0 1 0-16,-1 2 0 0,-2-3 128 0,0 2 16 15,-2 3 16-15,-3 0 0 0,0-1-208 0,-2 2-32 16,0-2-16-16,-1-1 0 0,0 2-160 0,-1-1-48 16,0 0 0-16,0 1 0 0,-2-2-208 0,2 0 128 15,-2 1-128-15,1 2 0 0,-1-3 0 0,0 1 0 16,2 1 0-16,2 1 0 0,1-1 0 0,1 0 0 16,0 1 0-16,2-2 0 0,2 0 128 0,3-2-128 0,0 2 0 0,1-2 0 15,1 2 160-15,0 0-160 0,1 1 160 0,0 1-160 16,2 0 144-16,0-1-144 0,2 1 128 0,0-1-128 15,1 1 128-15,1-2-128 0,0 0 0 0,2 0 128 16,1-2-128-16,1 1 0 0,1 0 0 0,1 0 0 16,1 0 0-16,0 0 128 0,-1 1-128 0,2-1 0 15,-1 4 0-15,0-4 0 0,0 2 0 0,-3-1 0 16,-1 2 0-16,-1-3 0 0,0 1 0 0,-2 3 0 16,-1-2 0-16,-1-2 0 0,-1 3 0 0,-2-3 0 15,0 1 0-15,-1-1 0 0,-1 0 0 0,0-2 0 16,-1 2-400-1,0-3-112-15,0 0-32 0,-2-3 0 0,0 2-544 0,-1-4-128 0,-2 1 0 0,-1 0-11856 16,-1-2-2368-16</inkml:trace>
  <inkml:trace contextRef="#ctx0" brushRef="#br0" timeOffset="-88794.04">8067 11234 6447 0,'-6'6'272'0,"2"-3"80"0,1 1-352 0,1-1 0 15,2-3 0-15,0 0 0 0,-1 0 2864 0,0 3 496 16,0-2 96-16,1 2 32 0,0-1 352 0,2-1 80 16,3 2 16-16,1-3 0 0,-6 0-1536 0,0 0-304 15,36-3-64-15,-36 3-16 0,0 0-944 0,47-1-192 0,-47 1-48 16,35 1 0-16,-17 4-80 0,-3-1-32 15,2 0 0-15,-2 2 0 0,0 0-320 0,0-2-64 0,-3 2-16 0,-1 0 0 16,1 0-192-16,-2 0-128 0,-1 1 160 0,0-1-160 16,0-4 0-16,-3 2 0 0,-2 0 0 0,-1-2 0 15,2-2 0-15,-2 0 0 0,-1 0 0 0,-1 0 0 16,1-2-256-16,-2 2-80 0,0-4-32 0,-2-2 0 31,1 0-656-31,1 6-144 0,0 0-32 0,0 0-11728 0,-3-33-2368 0</inkml:trace>
  <inkml:trace contextRef="#ctx0" brushRef="#br0" timeOffset="-88411.11">8836 10735 1839 0,'0'0'160'0,"0"0"-160"16,0 0 0-16,0 0 0 0,0 0 3968 0,0 0 768 16,0 0 160-16,0 0 32 0,0 0 448 0,0 0 112 15,-2-4 16-15,1 14 0 0,-1 2-3488 0,1 2-688 16,1 2-144-16,-1 3-32 0,2 2-288 0,0 1-64 15,1 4-16-15,1 2 0 0,1 1-48 0,1 5-16 0,-1 5 0 0,1-2 0 16,-3-5-272-16,3 2-48 0,1 5-16 0,0 2 0 16,-1-3-224-16,2-1-160 0,-1-2 192 0,-1-3-192 15,0-3 0-15,-2-5 0 0,1-2 0 0,1-6 0 16,-1-3 0-16,-2-3 0 0,-1-1 0 0,1-6-144 31,-1 1-624-31,-1-4-128 0,1 0-32 0,-2-4 0 16,0-2-448-16,1 6-96 0,0 0 0 0,-9-41-17968 0</inkml:trace>
  <inkml:trace contextRef="#ctx0" brushRef="#br0" timeOffset="-87274.74">4902 12509 15663 0,'0'-1'1392'0,"0"-1"-1120"16,1 0-272-16,-1 2 0 0,0 0 1616 0,0 0 272 16,1 0 48-16,2 0 16 0,-1 0 976 0,1 0 192 15,-1 4 32-15,2 0 16 0,-2 2-1072 0,1 4-224 16,-1 0-32-16,-1 2-16 0,2 3-944 0,-2 1-192 15,2 3-48-15,-2-2 0 0,0 6-48 0,0 0-16 0,-1 3 0 0,2 2 0 16,-1 0-160-16,0 3-32 0,0 1-16 0,0-1 0 16,2-1-176-16,-1 1-16 0,1-3-16 0,-2 1 0 15,0-3-160-15,1-4 192 0,-1-1-192 0,0-5 192 16,0-3-192-16,1-4 0 0,-1-1 0 0,0-3 0 16,2-4 0-16,-1-2 0 0,2-2 0 0,-1 0 0 31,-3 3-560-31,0 0-32 0,0 0-16 0,0 0 0 0,25-63-496 0,-25 63-112 0,0 0 0 0,19-51-17552 15</inkml:trace>
  <inkml:trace contextRef="#ctx0" brushRef="#br0" timeOffset="-87054.98">5153 12765 12895 0,'1'3'1152'0,"0"-3"-928"15,0 0-224-15,1 0 0 0,-1 0 3040 0,1-3 560 16,3 2 112-16,-5 1 32 0,0 0 16 0,0 0 0 15,51-10 0-15,-51 10 0 0,0 0-2336 0,46-12-464 16,-46 12-80-16,0 0-32 0,46-5-240 0,-46 5-48 16,32 0-16-16,-32 0 0 0,29 2-288 0,-15-2-48 15,0 3-16-15,-3-2 0 0,-1 1-192 0,-1 1 0 16,0-2 0-16,-1 2 0 0,-2-1-256 0,-1 2-32 16,0-4-16-16,-2 1-19648 0</inkml:trace>
  <inkml:trace contextRef="#ctx0" brushRef="#br0" timeOffset="-86327.66">5825 12770 9215 0,'2'-2'816'0,"-1"2"-656"16,0-3-160-16,0 3 0 0,1 0 1984 0,-1-1 384 15,1 1 64-15,2-2 0 0,0-2 912 0,-1 4 176 16,0 0 48-16,-1 0 0 0,0 4-960 0,-1-2-192 15,0 4-48-15,-1 0 0 0,1 1-1296 0,-1 2-272 0,0 1-48 0,2-1-16 16,-2 1-304-16,1 2-64 0,0-2-16 0,0 2 0 16,2 1-128-16,-1-3-32 0,1 0 0 0,0-4 0 15,0 0-192-15,-1-2 0 0,2-2 0 0,-1-2 0 16,-1-2 0-16,0-2 0 0,1 0 0 0,-3 4-160 16,0 0-192-16,0 0-32 0,2-47-16 0,-2 47 0 31,0 0-128-31,-6-49-32 0,6 49 0 0,-11-32 0 15,5 19-48-15,-3 3-16 0,-2 2 0 0,-1 2 0 0,-2 1 624 0,-1 2 0 0,-1 1 0 0,0 2 0 16,-1 2 576-16,1 1 64 0,0 2 32 0,0 3 0 16,0 1-256-16,2 2-48 0,3 1-16 0,0 3 0 15,2 1 0-15,2 0 0 0,0 0 0 0,2 3 0 16,3 1 48-16,1 1 16 0,1 1 0 0,0 3 0 16,2-3-96-16,2 0 0 0,1 1-16 0,2-4 0 0,1 0 16 0,0-4 0 15,2-2 0-15,1 0 0 0,2-5-112 0,-1 2-16 16,1-4 0-16,0 2 0 0,2-2-192 0,1-2 128 15,-1 1-128-15,0-4 0 0,2 1 0 0,-17-2 0 16,31-2 0-16,-31 2 0 0,0 0 0 0,44-11 0 16,-44 11 0-16,0 0 0 0,0 0 0 0,51-37-208 15,-51 37 64-15,0 0 16 16,0 0-832-16,36-60-176 0,-36 60-16 0,0 0-12144 16,21-57-2416-16</inkml:trace>
  <inkml:trace contextRef="#ctx0" brushRef="#br0" timeOffset="-85660.13">6178 12577 20271 0,'-4'6'896'0,"2"-4"192"0,-1 0-880 0,2-1-208 16,0-1 0-16,1 0 0 0,-2 2 2336 0,1-2 416 15,-1 1 96-15,-1 1 16 0,1-2-592 0,-1 0-112 16,2-2-32-16,0 1 0 0,0-2-1440 0,1 1-304 16,0 0-48-16,0 0-16 0,0-1-320 0,0 2 0 15,1-1-192-15,-1 2 64 16,0 0-496-16,0 2-80 0,1-2-32 0,-1 0 0 15,1 0-32-15,-1 0-16 0,2 0 0 0,-2 0 0 0,1 0 592 0,-1 0 192 16,0 0 0-16,0 0-160 0,-1 0 880 0,1 0 176 16,0 0 48-16,0 1 0 0,-2 2-96 0,2-1-16 15,0-2 0-15,0 4 0 0,0-4-480 0,0 1-96 16,2 1-32-16,-2-1 0 0,0 1-224 0,0-2 0 0,1 2 128 16,-1 0-128-16,0-2 0 0,-1 3 0 0,2-3 0 0,-2 1 0 15,1-1 0-15,0 2 0 0,1-2 0 0,-1 0 0 16,1 0 0-16,0 0 0 0,0 0-128 0,1 0 128 15,-1 0 0-15,1 0 0 0,0-2 0 0,-1 2 0 16,1-1 0-16,0-2 0 0,-1 3 0 0,0-2 0 16,0 2 0-16,-1-2 0 0,-1 2 0 0,1 0 0 15,-1 0 0-15,0 0 0 0,-2 0 0 0,1 0 0 16,-1 4 0-16,1-1 0 0,-1-2 0 0,1 1 144 16,-1 2-144-16,2 1 0 0,-1-4 0 0,0 3 0 15,0 1-192-15,1-2 0 0,1 1-16 0,-2 1 0 16,2-5-1040-16,0 1-208 0,2 2-32 0</inkml:trace>
  <inkml:trace contextRef="#ctx0" brushRef="#br0" timeOffset="-82906.46">6165 12597 911 0,'-1'0'0'15,"0"-2"0"-15,1 0 0 0,0 2 0 0,-1-2 336 0,1 1-16 16,-2-1 0-16,0 1 0 0</inkml:trace>
  <inkml:trace contextRef="#ctx0" brushRef="#br0" timeOffset="-82012.15">6147 12595 911 0,'0'2'0'0,"-1"-2"0"0,1 0 0 0,0 0 0 15,0 0 896-15,-2 0 112 16,2 0 16-16,0 3 0 0,0-3 832 0,-1 1 192 0,1 1 16 0,0 1 16 15,0 0 160-15,0 0 48 0,-1-3 0 0,1 4 0 16,-1-4-512-16,1 1-112 0,0 0 0 0,0-1-16 16,0 0-544-16,0 0-96 0,0 1-32 0,0-1 0 15,0-1-576-15,0-1-112 0,-2-2-32 0,2 4 0 16,-1 0-64-16,0 1-32 0,0-1 0 0,0 0 0 16,-2 0 160-16,2 0 48 0,0 0 0 0,-2 3 0 15,2-3-48-15,0 0 0 0,-2 0 0 0,2 0 0 16,0 0-96-16,-1 0-32 0,2 1 0 0,-1-1 0 15,0 1-64-15,1 0-128 0,-1-1 176 0,0 0-176 16,-1 0 128-16,2 0-128 0,-1 3 0 0,1-3 0 0,-1 0 0 16,1 0 0-16,-1 0 0 0,-1 0 0 15,1 1 0-15,1-1 0 0,-1 0 0 0,0 2 0 0,-1-2 0 0,1 0 128 16,1 0-128-16,-1 0 0 0,1 3 272 0,-1-3-48 16,-1 0-16-16,2 0 0 0,0 0 256 0,0 1 48 15,0-1 16-15,0 3 0 0,0-3-144 0,0 2-16 16,0 2-16-16,0-2 0 0,2-2-176 0,-2 0-48 15,0 0 0-15,0 0 0 0,0 0-128 0,1 2 0 16,0 0 0-16,-1-2 0 0,1 0 0 0,1 0 0 16,-1 0 0-16,0 0 0 0,0 0 0 0,2 0 0 15,-2 0 0-15,2 0 0 0,-1 0 0 0,2 0 0 16,-2 0 0-16,1 0 0 0,0 0 0 0,0 3 0 16,1-2 0-16,-2 1 0 0,2-1 0 0,-2 2 0 15,1 3 0-15,0-3 0 0,-1-3 0 0,0 0 0 0,1 1 0 16,-2 1 0-16,-1-2 0 0,0 0 0 0,0-2-144 0,0 1 144 15,0 4 0-15,-1 0 0 0,-1 0-128 0,1-3 128 16,0 0-160-16,-2 0 32 0,0 0 0 0,0 0 0 16,-1-2-160-16,2 1-32 0,-2-2 0 0,1 3 0 15,0 0 0-15,-1-2 0 0,1 1 0 0,-1-2 0 16,-1 3 320-16,0-2-192 0,0 0 192 0,-1 0-160 16,1-1 160-16,-1 2 0 0,1-1 0 0,0-1 0 15,-1 2 384-15,0 1 16 0,1-2 0 0,1 0 0 16,-1 2 96-16,1 0 16 0,1-2 0 0,-1 2 0 15,3 0-192-15,-1 0-16 0,1 2-16 0,1-2 0 16,0 0-112-16,0 2-32 0,1-2 0 0,-1 2 0 16,3-1-144-16,-2 2 0 0,2-1 0 0,-1-1 128 0,0 2-128 0,1-1 0 15,-1-2 0-15,2 0 0 0,-1 2 0 0,0 0 0 16,-1 1 0-16,0-3 0 0,1 0 0 0,-1 0 0 16,0-3 0-16,1 3 0 0,-1 0-192 0,1 0 16 15,-1 0 16-15,0 0 0 0,0 0-64 0,-1 0-16 16,2 0 0-16,-2 0 0 0,0 3-64 0,0-3-16 15,-1 0 0-15,0 0 0 16,2 0-144-16,-2 0-48 0,0 0 0 0,0 0 0 16,0 0-272-16,0 0-64 0,-2 0-16 0,2 0 0 15,-1-3-320-15,1 3-64 0,-1 0-16 0,0 0 0 16,0 0 288-16,-1-2 48 0,1 0 16 0,0 2 0 0,-2 2 464 0,1 0 112 16,-1 1 16-16,1-2 0 0,-1 1 144 0,2-2 48 15,-1 0 0-15,-1 0 0 16,2 3-272-16,0-3-48 0,1 1-16 0,-1-1 0 15,1 0-576-15,-2 0-112 0,1-1-32 0,0 1-7536 0</inkml:trace>
  <inkml:trace contextRef="#ctx0" brushRef="#br0" timeOffset="-78504.87">26033 11197 5391 0,'-5'0'480'15,"1"0"-480"-15,3 0 0 0,1 0 0 16,0 0 0-16,0 0 0 0,0 0 1296 0,-5-3 192 15,2-1 48-15,-2 1 0 0,0 0 576 0,1-1 112 16,0 1 16-16,1 0 16 0,-1 0-384 0,1 3-80 16,3 0 0-16,-6-3 16 0,4 0-240 0,-2 3-48 15,2 0-16-15,-1-2 0 0,1 2 96 0,-1-2 32 0,1 2 0 0,-1 0 32 16,1-2-400-16,-1 1-96 16,1 1-16-16,-1 0 0 0,1 0-512 0,2 0-96 15,-4 0-32-15,4 0 0 0,0 0 64 0,-4-3 0 0,4 3 0 0,0 0 32 16,0 0-176-16,0 0-48 0,0 0 0 0,0 0 0 15,0 0-144-15,0 0-48 0,0 0 0 0,0 0 48 16,0 0-96-16,0 0-16 0,0 0 0 0,0 0 0 16,0 0-128-16,0 0 192 0,0 0-192 0,40-4 192 15,-40 4-192-15,0 0 0 0,0 0 0 0,23 7 176 16,-23-7-176-16,0 0 0 0,20 7 0 0,-20-7 0 16,0 0 0-16,13 6-224 0,-11-3 80 0,-2-2 16 15,0 1-96-15,-2 1-16 0,-1-3 0 0,-2 1 0 16,-1 2 240-16,0-3-192 0,-3 0 192 0,-1 0-192 15,0 0 192-15,-1-3 0 0,1 2-160 0,-1-2 160 0,1 0 0 0,2-2 0 16,-1 1 0-16,-1 0 0 0,1 1 0 0,1-2 0 16,-1 1 0-16,0 2 0 0,3 0 0 0,0 0 192 15,0 2-192-15,6 0 192 0,-5 0-192 0,5 0 160 16,0 0-160-16,0 0 160 0,0 0-160 0,0 0 128 16,16 8-128-16,-16-8 128 0,0 0-128 0,0 0 0 15,33 8 0-15,-33-8 128 0,0 0-128 0,33 2 0 16,-33-2 0-16,0 0 0 0,0 0 0 0,43 0 0 15,-43 0 0-15,0 0 0 0,0 0 0 0,46-8 0 16,-46 8 0-16,0 0 0 0,0 0 0 0,0 0 0 16,44-6 0-16,-44 6 0 0,0 0 0 0,0 0-176 15,0 0 176-15,0 0-192 0,0 0 0 0,0 0-16 0,0 0 0 0,0 0 0 16,11 8 208-16,-18-5 0 0,-2 0 0 16,1 1 0-16,-2-1 0 0,0 0 0 0,-3 1 0 15,0 1 0-15,-2-1 0 0,0-2 0 0,0 2 0 0,3-3 0 16,1-1 0-16,2 0 0 0,2-1-192 0,7 1 192 31,0 0-576-31,0 0 0 0,0 0-16 0,0 0-12624 0,0 0-2528 0</inkml:trace>
  <inkml:trace contextRef="#ctx0" brushRef="#br0" timeOffset="-76497.28">6157 12571 6447 0,'-1'-2'576'0,"-2"2"-576"16,2 0 0-16,0 0 0 0,1 0 2144 0,-2 0 320 16,-1-3 64-16,-1 3 16 0,-2-1 528 0,1 2 96 0,-1 2 32 0,-1-1 0 15,1 2-880-15,1-1-160 16,0 2-48-16,0 0 0 0,2 0-640 0,-2-1-144 0,2-1-32 0,0 0 0 15,0 0-640-15,1-3-128 0,0 0-16 0,1 0-16 16,0-3-272-16,0 0-48 0,1 0-16 0,-2-1 0 16,2 1 32-16,0 0 0 0,2-1 0 0,-1 2 0 15,0-1 0-15,0 3 16 0,1 0 0 0,0 3 0 16,2-3 16-16,1 2 0 0,1 3 0 0,3-2 0 16,-1 1-16-16,2 1 0 0,1-2 0 0,0 3 0 15,2-2-208-15,-1 0 128 0,1 1-128 0,-1-2 0 16,-1 0 0-16,0 1 0 0,-2-2 0 0,-2-2 0 15,-2 0 0-15,-2 0 0 0,-2 0 0 0,0 0 0 16,-2-2 0-16,-2-2-128 0,-2-1 128 0,-1-1-160 0,0-2-96 0,-4 0 0 16,2 0-16-16,-4 0 0 0,0 0 272 15,-2 0-192-15,0-1 192 0,-1 4-160 0,0-1 160 16,-1 1 144-16,0 4-16 0,0-4-128 16,-2 3 272-16,2 2-48 0,3 2-16 0,-1 0 0 0,1-2-208 0,1 3 176 15,4-2-176-15,-1 1 160 0,4 1-160 0,0-3 0 16,3 1 0-16,0 2 128 0,4-3 0 0,-1 2-128 15,4-1 192-15,0 2-64 0,3-1 16 0,2 2 0 16,2 0 0-16,0-1 0 0,1 2 32 0,1-1 0 16,1-2 0-16,1 2 0 0,0-1-48 0,-1 0 0 15,1-1 0-15,0 3 0 0,-1-4-128 0,-2 1 0 16,1 1 0-16,-2-3 128 0,-12 0-128 0,0 0 0 16,34 3 0-16,-34-3 0 0,0 0 0 0,0 0 0 15,0 0 0-15,0 0 0 0,37-8-192 0,-36 7 192 0,0 1-160 16,-2 0 160-16,-1 0-384 0,-2 0 32 0,-1 0 0 0,-1 0 0 15,-4 0 96-15,0 1 32 0,-2-1 0 0,-2 0 0 16,1 0 224-16,-1 2 0 0,-1-2-160 0,0 0 160 16,0 0 0-16,-1 0 0 0,0 0 0 0,1 0 0 15,2 0 144-15,-1 0-144 0,3 0 160 0,2 0-160 16,3 0 176-16,1 0-176 0,2-2 192 0,1 2-192 16,1 0 256-16,1 0-48 0,0 2-16 0,0-2 0 15,1 3-48-15,1-3-16 0,-1 1 0 0,1 1 0 16,2 1-128-16,2-3 0 0,2 0 0 0,0 0 0 15,-8 0-352-15,0 0-48 16,40-6-16-16,-40 6-13008 0,0 0-2592 0</inkml:trace>
  <inkml:trace contextRef="#ctx0" brushRef="#br0" timeOffset="-60554.08">21671 10947 4607 0,'-2'-1'400'0,"1"1"-400"16,1 0 0-16,0 0 0 0,0 0 912 0,0 0 112 16,0-2 0-16,-1 2 16 0,0-4 1440 0,1 0 272 15,0 2 64-15,-2-2 16 0,2-1 64 0,0 5 16 0,0 0 0 0,0 0 0 16,0 0-576-16,0 0-112 0,0 0-32 0,0 0 0 16,3-38-960-16,-3 38-192 0,0 0-32 0,0 0-16 15,0 0-528-15,2-39-96 0,-2 39-32 0,0 0 0 16,0 0-80-16,0 0-32 0,0 0 0 0,0 0 0 15,0 0-48-15,0 0-16 0,0 0 0 0,0 0 0 16,0 0 16-16,0 0 0 0,0 0 0 0,0 0 0 16,0 0 32-16,0 0 16 0,0 0 0 0,0 0 0 15,18 13-96-15,-16-3 0 0,1-2-128 0,-1 0 192 16,2 4-192-16,-3-3 0 0,1 1 128 0,1 0-128 16,-2-2 0-16,0 2 128 0,1-4-128 0,-1 2 0 15,0 0 128-15,-1-1-128 0,1-4 0 0,1 4 144 0,-1-1-144 0,0-3 0 16,0 4 0-16,1-4 128 0,-2 2-128 15,1-1 0-15,0-2 0 0,0 2 0 0,0-1 128 0,-1 0-128 16,2 1 0-16,-1-1 128 0,-1-2-128 0,0 1 0 16,0 1 0-16,-1-3 128 0,1 3-128 0,-2 0 0 15,2-3 0-15,-1 1 0 0,1 2 0 0,-1-2 0 16,0 0 0-16,0 3 0 0,1-3 0 0,-2 1 0 16,0 1 128-16,1-2-128 0,-1 4 0 0,1-4 0 15,0 2 144-15,0-1-144 0,-2 2 0 0,2-2 144 16,0 2-144-16,-1 0 0 0,0 0 128 0,0 1-128 15,-1-2 0-15,-1 3 0 0,1-2 128 0,-1 2-128 16,0 1 0-16,-1-1 0 0,-1 0 0 0,1 0 0 16,-2-2 0-16,1 2 0 0,-1 0 0 0,1-2 0 15,-1 5 0-15,1-3 0 0,-1 0 0 0,0-2 0 0,0 2 0 0,0 0 0 16,2 0 0-16,0-2-144 0,1 2 144 0,-1-3-192 16,0 4 192-16,1-5 0 0,1 0 0 0,1 0-128 15,0 1 128-15,0-3 0 0,2 0 0 0,-1 0 0 16,1 0 0-16,1-3 0 0,-1 3 0 0,2-4 0 15,-1 2 0-15,0-1 0 0,-1 3 0 0,0 0 0 16,0 0 0-16,0 0 0 0,0 0 0 0,0 0 0 16,0 0 0-16,0 0 0 0,0 0 0 0,0 0 0 15,0 0 0-15,0 0 0 0,0 0 0 0,0 0 0 16,0 0 0-16,0 0 0 0,0 0 0 0,0 0 0 16,0 0 0-16,0 0 0 0,0 0 0 0,0 0 0 15,0 0 0-15,0 0 0 0,51-25 0 0,-51 25 0 16,0 0 0-16,0 0 0 0,0 0 0 0,0 0 0 0,43-29 0 0,-43 29 0 15,0 0 0-15,0 0 0 0,0 0 0 0,0 0 0 16,0 0 0-16,48-28-128 0,-48 28 128 0,0 0 0 16,0 0 0-16,0 0 0 0,0 0 0 0,0 0 0 15,0 0 0-15,0 0 0 0,0 0 0 0,0 0 0 16,43-26 0-16,-41 27 0 0,0 1 0 0,-1 1 0 16,-1 1 0-16,0 2 128 0,2 0 96 0,-4 0 32 15,1 0 0-15,0 4 0 0,0-2 0 0,-2 0 0 16,3 2 0-16,-1-1 0 0,1 1-80 0,0-2-16 15,1 0 0-15,0-2 0 0,2 0-160 0,-2-2 0 16,3 2 144-16,1-1-144 0,0 0 0 0,0 0 0 16,2 1 0-16,-1-2 0 0,2 2 0 0,-2 0 0 15,0-2-128-15,0 2 128 16,-2-4-464-16,0 2-16 0,-1 0 0 0,-1-2 0 16,-1-2-192-16,0 0-32 0,-1 0-16 0,0 0 0 15,0 0-368-15,0 0-80 0,0 0-16 0,0 0-17184 0</inkml:trace>
  <inkml:trace contextRef="#ctx0" brushRef="#br0" timeOffset="-58804.23">21962 7662 5759 0,'-13'-6'0'16,"3"2"0"-16,5 4 0 0,4 0 0 16,-1 0 0-16,-1-3 0 0,-5 0 1552 0,-5-3 224 15,-5-1 32-15,0-3 16 0,1 2 96 0,2-1 0 16,1 2 16-16,2-3 0 0,1 1-1232 0,0-1-256 15,-1 2-64-15,0 0 0 16,1 2-688-16,-3 0-144 0,-2 0-16 0,-4-1-16 16,-2 1-336-16,-5 3-64 0,0 4-16 0,-2 4 0 15,3 1-80-15,0 0-32 0,-1 4 0 0,-1 0 0 0,-1 5 1008 0,2-2 192 16,1 2 32-16,1 1 16 0,2 0 336 0,-1 0 80 0,5 0 16 16,-1 1 0-16,3-1 416 0,0-2 96 0,4 3 16 15,0-4 0-15,2 2-240 0,3-1-32 0,-2 0-16 0,1 0 0 16,0 3-656-16,0-3-256 0,-3 5 176 0,1-3-176 15,0-2 128-15,3 0-128 0,-2 1 0 0,0 1 0 16,0 1 176-16,0 2-176 0,1-1 192 0,2-2-192 16,-1 1 400-16,1-1-16 0,1-2-16 0,0-1 0 15,0 0-176-15,-1 2-16 0,2-2-16 0,2-1 0 16,-2-2 192-16,2 0 32 0,1 2 16 0,-2-2 0 16,4 0 32-16,-1 0 0 0,1 1 0 0,1-1 0 15,-1 0-224-15,1-2-32 0,2 0-16 0,-2 0 0 16,0-1-160-16,2 0 0 0,-2 2 0 0,0-2 0 15,-1 4 0-15,0-3 0 0,-1 4-128 0,-2-2 128 0,1 1-128 16,0 0 128-16,-1-2-160 0,1 3 160 16,-2-2 0-16,0 2 0 0,0-2 0 0,0 3 0 0,0-1 144 15,-1 0 80-15,2-2 16 0,0 0 0 0,-1 0 368 0,0-1 80 16,2 1 16-16,-1-2 0 0,1-1-160 0,1-3-32 16,1 3 0-16,-2-2 0 0,2-2-512 0,0 0 0 15,2 0 0-15,-2 1 0 0,1 0 0 0,-1-2 0 16,1 1 0-16,-1 1 0 0,1-4 0 0,-1 2 0 15,2-2 0-15,-2 1 0 0,0-1 0 0,0 0 160 16,0 0-160-16,0 3 192 0,-2-3 32 0,2 0 16 16,-1 0 0-16,-1 0 0 0,-1-3-16 0,-1 2 0 15,2 1 0-15,-1-2 0 0,1-1-96 0,-2-1-128 16,2 1 176-16,-2-4-176 0,2 4 144 0,-1-6-144 16,1 3 0-16,-1-4 144 0,2 0-144 0,1-2 160 15,-1-3-160-15,1 5 160 0,0 0-160 0,1-2 0 0,0-2 0 16,2 2 0-16,-2-4 0 0,0 1 0 0,0 1 0 0,1 3-176 15,-2 1 176-15,0 3 0 0,-2 1 0 0,0 3-128 16,1 0 128-16,-1 3 0 0,0 0 0 0,0 3 128 16,-2 1 144-16,0 5 48 0,0 0 0 0,1 0 0 15,0 2 0-15,0 2 0 0,-1 1 0 0,1 0 0 16,2 1-176-16,0 1-16 0,0 0-128 0,-1 0 192 16,2 3-192-16,-1-3 0 0,1 2 0 0,-1-4 0 15,1 1 0-15,0-2 0 0,1-2 0 0,-1-1 0 16,0-2 0-16,1 0 0 0,-1-1 0 0,2-5 0 15,-2 3 0-15,1-4 128 0,0 1-128 0,3-2 0 16,-4 0 0-16,0 0 0 0,0 0 0 0,0 0 0 0,0 0 192 16,62-31-16-16,-62 31 0 0,49-33 0 0,-49 33 144 0,67-38 16 15,-67 38 16-15,78-35 0 0,-78 35-160 0,74-32-48 16,-74 32 0-16,58-21 0 0,-58 21-144 0,0 0 0 16,71-19 0-16,-71 19 0 0,0 0-224 0,0 0-80 15</inkml:trace>
  <inkml:trace contextRef="#ctx0" brushRef="#br0" timeOffset="-55418.2">26357 10946 7359 0,'0'0'656'0,"0"0"-528"16,0 0-128-16,0 0 0 0,0 0 1472 0,0 0 272 15,0 0 48-15,0 0 16 0,0 0 944 0,-10-38 176 16,10 38 32-16,0 0 16 0,0 0-864 0,-8-35-160 15,8 35-32-15,0 0-16 0,0 0-640 0,0 0-128 16,0 0-32-16,0 0 0 0,0 0-80 0,0 0 0 16,0 0-16-16,0 0 0 0,0 0-368 0,0 0-80 15,0 0-16-15,0 0 0 0,0 0-288 0,0 0-48 0,0 0-16 0,0 0 0 16,0 0-192-16,0 0 128 0,0 0-128 0,0 0 0 16,-3-2 0-16,6 5 0 0,-2 4 0 0,1 1 0 15,1-2 128-15,0 4-128 0,1 0 0 0,-1 0 0 16,0 1 128-16,0 0-128 0,-1 2 0 0,1 2 144 15,-1-3-144-15,1-2 0 0,-1 3 0 0,-1 0 128 16,2-1-128-16,-3 1 0 0,1-1 0 0,-1-2 0 16,0 2 0-16,-1-4 0 0,1 0 0 0,-1 0 0 15,-1-2 0-15,2-1 0 0,0 1 0 0,0-2 0 16,0-2 0-16,0-1 0 0,2 2 0 0,-1-3 0 16,0 0 0-16,0-3 0 0,1 3 0 0,-2-1 0 0,1 1 0 15,-1 0 0-15,0 0 0 0,0 0 0 0,-1 1 0 0,-1 2 0 16,1 1 0-16,-1-2 0 0,-1 2 0 0,1-2 0 15,-1 2 0-15,1 0 0 0,-2 1 0 0,2-2 0 16,-2 1 0-16,0 2 0 0,0 0 0 0,1-2 0 16,-1 2 128-16,-1 1-128 0,1-1 0 0,-1 0 0 15,2 0 0-15,-1-2 0 0,0 2 0 0,1-4 0 16,-1 5 0-16,1-4 0 0,0 0 0 0,0 0 0 16,-1 0 0-16,1-2 0 0,0 2 0 0,2-3-176 15,0 0 176-15,0 1-192 0,-1-1 192 0,1 0-128 16,1-1 128-16,0 1-128 0,0 0 128 0,0 0 0 15,1 0 0-15,1 0 0 0,-2 0 0 0,1 0 0 16,0 0 0-16,0 1 0 0,-1-1 0 0,2 2 0 0,-1-2 0 16,0 0 0-16,-1 0 0 0,0 0 0 0,0 0 0 15,0 0 0-15,0 0 0 0,0 0 0 0,0 0 0 16,0 0 0-16,43-32 0 0,-43 32 0 0,0 0 0 0,0 0 0 16,0 0 0-16,0 0 0 0,0 0 0 0,0 0 0 15,40-12 0-15,-36 14 0 0,1 2 0 0,-1 2 128 16,1 0-128-16,2 1 176 0,-2-1-176 0,-1 4 192 15,1-4-192-15,0 4 192 0,0-2-192 0,0 2 192 16,0 0-64-16,-1 3-128 0,0-1 192 0,-2-2-64 16,1 2-128-16,-2-2 192 0,1 2-192 0,0-2 192 15,0-1-192-15,-1-4 0 0,2 0 0 0,-1-1 128 16,2-2-128-16,-2-1 0 0,-2-1 0 0,0 0-176 16,0 0-464-16,0 0-112 15,0 0-16-15,0 0-17680 0</inkml:trace>
  <inkml:trace contextRef="#ctx0" brushRef="#br0" timeOffset="-51658.51">6525 12191 6447 0,'-1'0'576'0,"0"-2"-576"0,-2-2 0 0,1 2 0 0,2 2 2272 0,-1 0 352 15,1-3 64-15,-2 2 0 0,0-1 896 0,1-1 192 16,1 2 16-16,-2-2 16 0,2 2-1264 0,2 1-256 15,-1 1-48-15,1 2-16 0,0 1-1008 0,1-2-208 16,1 4-48-16,0-2 0 0,-2 2-432 0,1 0-80 16,-1 2-32-16,-1 0 0 0,1 0-16 0,-2 3 0 15,0-1 0-15,0 2 0 0,0 1-144 0,-2 0-48 16,2 3 0-16,0-1 0 0,-1 1-208 0,1-2 0 16,1 1 0-16,1-2 0 0,-1 2 0 0,1-3 0 0,1 1 0 0,-2-3 0 15,2-3 0-15,-1 2 0 0,0-6 0 0,1 2 0 16,-1 0 0-16,0-2 0 0,0 1 0 0,-1-2 0 15,1 0 0-15,-2 2 0 0,0-4 0 16,0 3 0-16,0-2 0 0,0 1 0 0,0-2 0 0,0 3 0 16,1-3 0-16,-1 4 0 0,0-3 0 0,0 4 0 15,0-2 0-15,0 0 0 0,-1 3 0 0,1 0 0 16,0-1 0-16,0 0 0 0,-2 1 0 0,1 1 0 16,1-1 160-16,-1 1-160 0,-2-1 160 0,2 1-160 15,-1-1 128-15,-1 0-128 0,1 0 0 0,-2 0 144 16,0 0-144-16,1-1 0 0,-2 2 0 0,0-1 0 15,0 2 0-15,-1-1 0 0,-1 2 0 0,1-2 0 16,-1 1 0-16,-1-3 0 0,1 1 0 0,-2 3 0 16,1 0 0-16,-2 1 0 0,0 0 0 0,0-2 0 15,4 0 0-15,-2-2 0 0,1 2 0 0,1-1 0 0,1-2 0 16,1 0 0-16,0 1 0 0,2-5 0 0,1 1 0 0,-1 1 0 16,2-3 0-16,2 0 0 0,-1-3 0 0,3 0 0 15,-1-2 0-15,-3 5 0 0,0 0 0 0,0 0 0 16,0 0 0-16,44-48 0 0,-44 48 0 0,0 0 0 15,40-45 0-15,-40 45 0 0,0 0 0 0,45-47 0 16,-45 47 0-16,0 0 0 0,0 0 176 0,46-42-48 16,-46 42-128-16,0 0 192 0,0 0-64 0,0 0 0 15,0 0-128-15,0 0 192 0,0 0-64 0,0 0 0 16,0 0-128-16,0 0 192 0,38 4 0 0,-40 6-16 16,-2-2 0-16,0 2 0 0,2 0-176 0,-2-1 192 15,0 1-192-15,-1-1 192 0,2 4-192 0,-2-4 128 16,1 2-128-16,-1 0 128 0,0 0-128 0,1 0 0 0,2-1 144 0,1-3-144 15,-1 2 128-15,1-3-128 0,2 2 128 0,2 0-128 16,1-2 128-16,-1 1-128 0,2-1 160 0,1 0-160 16,2-2 128-16,1-2-128 0,-1 2 0 0,1-4 144 15,-9 0-144-15,0 0 0 0,0 0 0 0,42-4 0 16,-42 4 0-16,0 0 0 0,0 0 0 0,44-6 0 16,-44 6 0-16,0 0-144 0,0 0 144 0,0 0 0 31,51-9-816-31,-51 9-48 0,0 0-16 0,0 0-12992 0,0 0-2592 0</inkml:trace>
  <inkml:trace contextRef="#ctx0" brushRef="#br0" timeOffset="-51043.53">7616 12831 12895 0,'-5'8'1152'0,"1"0"-928"15,2-2-224-15,1 0 0 0,-1-3 1536 0,1 0 272 16,1 4 48-16,-2 2 16 0,-1 10 1616 0,-1 3 320 16,1 7 64-16,0-5 16 0,2 2-1584 0,0-1-304 15,1-3-64-15,0 2-16 0,0 1-1216 0,1-3-256 16,-1-1-64-16,1-5 0 0,2-4-224 0,-1-2-160 16,-1-4 192-16,2-2-192 0,1-8 0 0,-4 4-256 15,0 0 32-15,0 0-18336 0</inkml:trace>
  <inkml:trace contextRef="#ctx0" brushRef="#br0" timeOffset="-50876.74">7466 12634 15663 0,'-6'6'1392'0,"2"-2"-1120"0,2-3-272 0,1 2 0 16,-1-1 3152-16,2-2 576 0,2 4 112 0,-2-2 32 15,2 5-864-15,1-1-192 0,0 4-16 0,4-4-16 16,1-2-1936-16,2-2-384 0,1-2-80 0,-11 0 0 15,0 0-384-15,43 0-256 0,-43 0 32 0,0 0-11792 16,55 0-2352-16</inkml:trace>
  <inkml:trace contextRef="#ctx0" brushRef="#br0" timeOffset="-50524.27">7973 13036 19343 0,'-6'25'1728'0,"1"-12"-1392"15,3 2-336-15,-1-9 0 0,2-1 2976 0,1-2 528 16,0 1 96-16,-1 4 32 0,-1 0-1200 0,0 3-256 16,1-4-32-16,0-2-16 0,1-7-1376 0,0-5-288 15,1-2-48-15,-1 9-16 0,0 0-176 0,1-61-32 16,-1 61-16-16,-1-69 0 0,1 29-32 0,-3 1 0 16,1 1 0-16,-2 0 0 0,2 6 80 0,-3-3 16 15,0 1 0-15,1-1 0 0,0 2 64 0,2 6 16 16,-1 3 0-16,3 24 0 0,-2-36-64 0,1 21-16 15,1 15 0-15,0 0 0 0,0-39 0 0,0 39 0 0,0 0 0 16,0 0 0-16,0 0-80 0,16-53-16 0,-13 49 0 0,-3 4 0 16,0 0-144-16,0 0 192 0,0 0-192 0,0 0 192 15,45 0-192-15,-34 4 160 0,0 5-160 0,2 0 160 16,0 1-160-16,1 0 0 0,-1-1 0 0,1-2 0 16,2 2-192-16,0 1-64 0,3-1 0 0,-3 0-16 31,-1-2-624-31,-2 0-128 0,-4-1-32 0,-2-2 0 0,-2 1-736 0,-2-2-160 15</inkml:trace>
  <inkml:trace contextRef="#ctx0" brushRef="#br0" timeOffset="-50260.84">7695 12731 20271 0,'0'14'896'0,"0"-10"192"0,1 1-880 0,1-1-208 16,0 0 0-16,-1-2 0 0,3-2 2816 0,2 4 528 15,5-2 112-15,-11-2 0 0,34 6-880 0,-15-2-176 16,-19-4-32-16,44-2-16 0,-44 2-1328 0,42 2-256 16,-42-2-48-16,39-2-16 0,-39 2-256 0,36 2-64 15,-36-2-16-15,34 0 0 0,-34 0-368 0,0 0 0 16,45 4 0-16,-45-4 0 0,31 2 0 0,-31-2-208 15,30 6 16-15,-16-2-19680 0</inkml:trace>
  <inkml:trace contextRef="#ctx0" brushRef="#br0" timeOffset="-49556.39">9000 12723 11967 0,'0'-2'1072'0,"0"0"-864"16,0 2-208-16,0-2 0 0,0 0 1984 0,0 0 368 15,0 0 64-15,0-1 16 0,0 2 1344 0,-2-1 288 16,1 2 48-16,-1 2 16 0,-1-1-2096 0,2 4-432 0,0 1-64 0,-2 1-32 16,3-1-928-16,3 4-192 15,0 0-48-15,2 3 0 0,2 0-112 0,-1 1-32 0,0 0 0 0,0 1 0 16,2-3-192-16,-2-1 144 0,2 0-144 0,0-3 128 16,0 1-128-16,0-3 0 0,-2-3 0 0,0-3 0 31,0-2-448-31,-6 2 16 0,0 0 16 0,0 0 0 15,0 0-304-15,15-48-64 0,-15 48-16 0,-3-32 0 16,-2 13-48-16,-3 1-16 0,0-1 0 0,-2 3 0 0,-1 2 672 0,-3 2 192 0,0 2 0 0,-1 1 0 16,-1 1 480-16,-1 3 224 0,1 2 32 0,-1 3 16 15,1 0-112-15,-2 0 0 0,1 6-16 0,0-2 0 16,2 2-256-16,0 3-48 0,-1 1-16 0,1 2 0 16,4 1 80-16,2 0 0 0,2 2 16 0,1-1 0 15,2 2-80-15,3-1 0 0,1 1-16 0,1 0 0 0,3 2-96 0,1-2-16 16,0 3 0-16,0-3 0 0,2-2 48 15,3-2 0-15,1 3 0 0,0-3 0 0,-1-2 0 0,2-3 0 16,3 2 0-16,1 1 0 0,2-1-112 0,-1 1-128 16,0-1 176-16,1 0-176 0,-2-1 0 0,0 0 0 15,0 0 0-15,-1-2 0 0,-1 0 0 0,1-1 0 16,1-1 0-16,-16-4 0 0,35 3-192 0,-35-3-112 16,0 0-16-16,51-12 0 15,-51 12-896-15,0 0-176 0</inkml:trace>
  <inkml:trace contextRef="#ctx0" brushRef="#br0" timeOffset="-48790.56">9531 12647 3679 0,'-1'-2'320'0,"-1"1"-320"15,0 1 0-15,1 0 0 0,1 0 2112 0,-1 0 336 16,-2-2 80-16,0 0 16 0,-1 2 1664 0,0-2 336 16,1 2 64-16,1 0 0 0,1 0-1344 0,2 0-256 15,3 2-64-15,0 2-16 0,1 2-1776 0,1-2-368 16,1 5-64-16,1-2-16 0,0 2-96 0,1 3-32 0,2-2 0 0,0 2 0 16,0-2-80-16,2 0-32 0,2 2 0 0,-2-3 0 15,2-1-272-15,-1 0-48 0,-1 2-16 0,1-4 0 16,-2-2-128-16,-1-2 0 0,1 0 0 0,-12-2 0 15,0 0 0-15,0 0 0 0,30 0 0 0,-25 0 0 16,-1 0 0-16,-1 0 0 0,-1-2-144 0,-2 2 144 16,0 0 0-16,-1 0 0 0,-2 4-128 0,0-4 128 15,-2 3 0-15,-2-3 0 0,0 0 0 0,-2 1 0 16,1 1 0-16,-2 1 0 0,-1-3 0 0,1 1 0 16,0-1 0-16,-2 0 0 0,-1 2 0 0,0-2 0 15,-2 3 176-15,0 1-176 0,0-1 192 0,0 0-192 16,0 3 208-16,1-2-64 0,1-1-16 0,0 2 0 0,1-1 48 0,1 0 0 15,3-2 0-15,-2 2 0 0,2-2 16 0,1 2 0 16,2-4 0-16,1 3 0 0,1 0-192 0,-1-3 128 16,1 3-128-16,1-2 128 0,1 3-128 0,-1-2 0 15,1-2 0-15,1 3 0 0,1-3 0 0,1 0 0 16,0 1-192-16,1-1 192 16,0 2-752-16,2-2-16 0,2 3-16 15,-1-2 0-15,1 2-160 0,-1 0-16 0,3 2-16 0,0-1-18416 0</inkml:trace>
  <inkml:trace contextRef="#ctx0" brushRef="#br0" timeOffset="-48488.56">9424 13015 9215 0,'0'2'816'0,"0"-2"-656"0,0 0-160 0,1 0 0 15,0-2 3648-15,0 2 704 0,3-1 144 0,2-2 32 16,-6 3-576-16,0 0-112 0,0 0-32 0,56-22 0 16,-56 22-2224-16,0 0-448 0,53-20-96 0,-53 20-16 15,0 0-144-15,56-12-48 0,-56 12 0 0,0 0 0 16,49-3-288-16,-49 3-64 0,25 3-16 0,-14 1 0 16,-1-2-272-16,0 2-64 0,-1-2-128 0,-1 4 192 15,0-2-192-15,-2-1 0 0,0 0 0 0,-2-1 0 16,1 0 0-16,0-2-240 0,-2 0 80 0,1 0 16 15,0-2-768-15,-1 0-160 0,0-3-16 0,-2 4-16 16,0-3-976-16,-1-1-192 0</inkml:trace>
  <inkml:trace contextRef="#ctx0" brushRef="#br0" timeOffset="-47927.31">10197 12465 14735 0,'0'0'1312'0,"-2"0"-1056"16,2 0-256-16,0 0 0 0,0 0 2864 0,0 0 512 15,-1 2 96-15,0 1 32 0,0 0 48 0,-2 5 16 16,2 0 0-16,0 5 0 0,-2-1-2224 0,1 4-432 16,1 7-80-16,-2 1-32 0,1 2-96 0,-1 5 0 15,1 5-16-15,-2 1 0 0,0 4-112 0,1-3-32 16,0 3 0-16,1 0 0 0,0-5-224 0,1-2-64 15,2-3 0-15,1-5 0 0,-1-1-256 0,1-3 0 16,1-3 0-16,-1-2 0 0,1-2 0 0,-2-3 0 16,1-2 0-16,0-2 0 0,0-2 0 0,-1-1 0 15,-1-4 0-15,0-1 0 16,2 0-528-16,-2-1-16 0,0-4 0 0,0-3 0 16,-2 2-464-16,0-6-80 0,-1-1-32 0,3 13 0 15,-5-26-768-15,3 14-160 0</inkml:trace>
  <inkml:trace contextRef="#ctx0" brushRef="#br0" timeOffset="-11960.51">7592 14145 22111 0,'-1'0'1968'0,"1"1"-1584"0,0 2-384 0,0-3 0 16,-1 2 1936-16,1 0 304 0,-1 3 64 0,-1 2 16 15,1 2 64-15,-1 1 16 0,1-1 0 0,-1 0 0 16,1 1-1440-16,-1 0-272 0,0 0-64 0,1 2-16 15,-1 3-352-15,-1 1-80 0,-2 0-16 0,0 3 0 16,0 1 32-16,-2 2 0 0,1 5 0 0,-2 1 0 16,1 2-64-16,-2 5-128 0,1 2 192 0,-2 7-64 15,-3 3-128-15,2-1 0 0,1 1 0 0,-2 0 0 16,0 1 0-16,-1-1 0 0,1-2 0 0,1-4 0 16,2-7 0-16,0 1 0 0,1-3 0 0,0-1 0 15,3-1 0-15,2-3 0 0,-2-5 0 0,2-3 128 16,2-3-128-16,0 0 128 0,1-3-128 0,1-2 128 0,0 2 96 0,2-6 16 15,2 2 0-15,0-2 0 0,2 2 16 0,0-3 0 16,1 0 0-16,1 1 0 0,0-1-256 0,3-3 144 16,0 1-144-16,2-4 128 0,-14 0-128 0,32 3 0 15,-14 0 144-15,3 0-144 0,1 1 144 0,2-2-144 16,2 4 192-16,0 2-192 0,1 0 224 0,3 2-64 16,2 3-16-16,1-4 0 0,-2 4-16 0,1-1-128 15,2-1 192-15,2 4-64 0,0-3-128 0,-3-2 0 16,-2-1 0-16,-4 1 0 0,0-4 0 0,-2 0 0 15,-2-2 0-15,0 0 0 0,-2 1 0 0,-1-2 0 16,-1 0 0-16,0 1 0 0,1-3 0 0,-3 1 0 16,-1 1 0-16,-1 0 0 0,0-3 0 0,-2 3 0 0,0-2 0 15,-3 2 0-15,-2-3-256 0,0 0 64 16,0 0 0-16,0 0 16 16,-3-3-192-16,-3 2-32 0,-1-2-16 0,-1 0 0 0,-2 0 80 0,-3-4 16 0,-2 1 0 0,-3-5 0 15,-2-1 128-15,-1 0 16 0,-2-3 16 0,-1 2 0 16,-3-5 160-16,-2 1 0 0,2 1-144 0,-4-1 144 15,1 0 0-15,1 1 0 0,1 3 0 0,3 0 0 16,2 5 0-16,0 0 0 0,2 2 0 0,2 4 0 16,2-2 0-16,2 0 0 0,2 2 0 0,1-2 0 15,3 2 128-15,1-1 0 0,1 2 0 0,0-2 0 16,3 0 32-16,0 0 0 0,2 0 0 0,0-4 0 16,1 5 16-16,-7 2 0 0,0 0 0 0,0 0 0 15,50-10 0-15,-50 10 0 0,33 0 0 0,-14 2 0 16,0 2 16-16,1 0 0 0,-1 1 0 0,-1 2 0 0,2-1-192 15,-3 1 192-15,2-1-192 0,-3 1 192 0,1-1-192 0,-2 3 0 16,1-3 144-16,-2 2-144 0,-3 0 0 0,-2 2 128 16,-1-1-128-16,-3 1 0 0,0-2 128 0,-2 2-128 15,-1 3 128-15,-3-1-128 0,0-1 320 0,-4 4 0 16,-1-3 0-16,-4 4 0 0,-1 1 64 0,-4 1 16 16,-1 4 0-16,-2 1 0 0,0-1-128 0,-3 0-16 15,-3 3-16-15,0 1 0 0,0-1-112 0,1-1-128 16,3-1 176-16,1-7-176 0,4 0 128 0,3-4-128 15,3-2 0-15,3-4 0 0,2-2 0 0,3-2 0 16,2-2 0-16,-1 0 0 0,2-2 0 0,-1-2 0 16,-1 4 0-16,0 0 0 15,0 0-672-15,22-51-32 0,-22 51-16 0,25-50 0 16,-25 50-640-16,38-63-128 0</inkml:trace>
  <inkml:trace contextRef="#ctx0" brushRef="#br0" timeOffset="-10441.49">9781 15560 1839 0,'1'6'160'0,"1"0"-160"0,-1-1 0 0,0-1 0 16,0-2 496-16,-1 3 64 0,3 6 16 0,0 3 0 15,4 7 384-15,-1 1 64 0,0 1 32 0,0-5 0 16,-1-2 784-16,-1-2 144 0,1-4 48 0,-3-2 0 16,1-1 272-16,-1-5 64 0,1-2 16 0,-2-2 0 15,1-2-80-15,0-1-32 0,-2 5 0 0,0 0 0 16,0 0-224-16,-5-51-64 0,5 51 0 0,-11-47 0 15,11 47-960-15,-15-58-192 0,5 20-32 0,0-3-16 16,-1-4-336-16,0 1-80 0,0 1-16 0,-2-2 0 0,2 1-112 0,0 0-32 16,1 4 0-16,1 1 0 0,9 39 32 15,-11-70 0-15,11 70 0 0,-2-60 0 0,2 60-48 0,6-59-16 16,-6 59 0-16,12-52 0 0,-12 52 48 0,0 0 16 16,25-57 0-16,-25 57 0 0,0 0-80 0,0 0-16 15,51-44 0-15,-51 44 0 0,36-9-16 0,-17 9-128 16,2 0 192-16,-1 2-64 0,0 2-128 0,2 2 128 15,3 1-128-15,0 0 128 0,-2 4-128 0,-1-1 0 16,1 0 0-16,-5-1 0 0,-2 0 0 0,-2 1 0 16,-2 3-176-16,-3-6 176 15,-3 2-688-15,-1-3-48 0,-2 0-16 0,-2-2 0 16,0-2-304-16,-3-2-64 0,-2 2-16 0,-1-2-17424 0</inkml:trace>
  <inkml:trace contextRef="#ctx0" brushRef="#br0" timeOffset="-10192.28">9444 15322 11055 0,'2'12'976'0,"2"-9"-784"0,1 4-192 0,0-6 0 15,-2 1 2208-15,1-2 400 0,1 3 80 0,5-3 0 16,6 3 1328-16,6 1 256 0,5 1 48 0,-1-1 16 15,2-1-2368-15,-4 1-480 0,1-1-80 0,-1-3-32 16,-2 2-800-16,-22-2-144 0,41 0-48 0,-41 0 0 16,37 0-224-16,-21 1-160 0,0 2 192 0,-1-3-192 15,0 4 0-15,-1-2 0 0,-3 1 0 0,-1 0 0 0,3 1 0 0,-1-2-144 16,-1 0 16-16,-1 0-12544 16,0-4-2512-16</inkml:trace>
  <inkml:trace contextRef="#ctx0" brushRef="#br0" timeOffset="-9793.18">10022 15711 5519 0,'-1'2'496'0,"0"-2"-496"0,0 0 0 0,-1-2 0 16,2 2 3936-16,0 0 688 0,0-3 144 0,2 2 32 15,-1 1-800-15,0-2-160 0,1-2-16 0,1 1-16 16,1 3-2000-16,-1 0-400 0,2 3-64 0,-1 1-32 16,1-2-752-16,1 4-160 0,0 0-16 0,-1 4-16 15,0 0-96-15,0 3-16 0,0-1 0 0,1 0 0 16,-1 4-128-16,1-2-128 0,-2 1 192 0,0-2-192 16,1 0 0-16,-1-1 0 0,0-2 0 0,1-1 0 15,-1-3 0-15,0-2 0 0,1 2 0 0,-2-5 0 16,2 4 0-16,-1-5 0 0,1 1 0 0,0-1 0 15,0 0 0-15,-1 0 0 0,1-1 0 0,0-3 0 16,0 2 0-16,-5 2 0 0,0 0 0 0,0 0 0 16,0 0 0-16,0 0 0 0,39-39 0 0,-39 39 0 0,0 0 0 0,0 0 0 15,0 0 0-15,35-44 0 0,-35 44 0 0,0 0 0 16,0 0 0-16,0 0 0 0,0 0 0 0,0 0 0 16,28-50 0-16,-28 44 0 0,0 3-240 0,-1 0-96 15,0 2-32-15,-2-2-12368 16,0 3-2496-16</inkml:trace>
  <inkml:trace contextRef="#ctx0" brushRef="#br0" timeOffset="-9559.94">10131 15919 13823 0,'-4'4'1216'0,"2"1"-960"15,-1-1-256-15,2-1 0 0,1-3 2960 0,0 1 560 16,0 1 96-16,1 2 32 0,-1 2-64 0,2 3 0 0,-1 3 0 0,3-2 0 15,-2 2-2320-15,2-2-480 0,-1 0-80 0,1 0-32 16,1 1-368-16,-1-1-80 16,0-4-16-16,-1 2 0 0,1 0-208 0,0 0 0 0,-2 1 128 0,2-3-128 15,-2 0 0-15,1 0 0 0,-2 0 0 0,0-5 0 32,2 2-544-32,-3-3 0 0,1 0 0 0,0-3-18016 0</inkml:trace>
  <inkml:trace contextRef="#ctx0" brushRef="#br0" timeOffset="-9007.68">10757 15095 6447 0,'0'2'576'0,"0"-2"-576"0,0 0 0 0,-1-2 0 15,1 2 4432-15,-2 0-2000 0,1-1 16 16,0 1 1024-16,-2 0 208 0,0 1 32 0,-2 1 16 15,-1 2-976-15,-1 2-208 0,0 3-48 0,-1 3 0 16,0-1-1264-16,-2 7-256 0,1 2-48 0,-1-1-16 16,2 5-480-16,-1 2-112 0,2-1 0 0,0 1-16 15,3-2-96-15,1-1-16 0,2-1 0 0,1 1 0 16,1 1-48-16,3-4-16 0,-1-2 0 0,2 1 0 0,3 0-128 0,0 0 128 16,1 0-128-16,1-2 128 0,1-2-128 15,0-2 0-15,2 2 0 0,-1-5 0 0,2-1 0 0,-2-2 0 16,2-1 0-16,-2-2 0 0,0-2-304 0,1-2 16 15,0 0 0-15,-13 0 0 16,0 0-1216-16,0 0-240 0</inkml:trace>
  <inkml:trace contextRef="#ctx0" brushRef="#br0" timeOffset="-8609.85">11029 15250 20271 0,'-1'14'896'0,"-1"-7"192"0,1-1-880 0,0 1-208 0,1-3 0 0,-1 1 0 15,-1 2 2624-15,0 6 464 0,-2 8 112 0,-1 5 0 16,0-2-816-16,2-1-160 0,-1-4-48 0,0 0 0 16,2-7-1360-16,0 1-288 0,1-7-48 0,1-1-16 15,0-3-336-15,1-2-128 0,1 0 0 0,0-3 144 16,-2 3-144-16,0 0 0 0,0 0 0 0,0 0-176 16,9-67 48-16,-9 67 0 0,0 0 0 0,-4-51 0 15,4 51-80-15,0 0-16 0,-11-41 0 0,5 33 0 16,1 0 80-16,-1 3 16 0,-2 4 0 0,1-1 0 15,-1 2 128-15,1 0 0 0,0 3 0 0,-1 3 0 16,1 3 352-16,-1 1 0 0,0 0 0 0,0 5 0 16,0-2 32-16,0 6 16 0,2-1 0 0,1 5 0 15,-1-1-80-15,2 0 0 0,2 0-16 0,2 1 0 16,1 1-64-16,1-1-16 0,3-7 0 0,-1 0 0 16,2-1-80-16,0-5-16 0,2 2 0 0,0-6 0 0,2 2-128 0,0-2 0 15,1-3 144-15,2 0-144 0,-1-1 0 0,0-4 0 16,2-1 0-16,-14 3 0 0,0 0 0 0,45-17 0 15,-45 17 0-15,0 0 0 0,43-25 0 0,-43 25 0 16,0 0-144-16,0 0 144 16,48-38-528-16,-48 38-48 0,0 0 0 0,0 0-12288 15,43-44-2480-15</inkml:trace>
  <inkml:trace contextRef="#ctx0" brushRef="#br0" timeOffset="-8243.5">11203 14892 25791 0,'0'0'1152'0,"0"0"224"0,1 0-1104 0,1 0-272 0,-1 3 0 0,0-3 0 16,2 3 2400-16,-1 0 416 0,4 3 96 0,2 4 16 15,2 2-1008-15,1 2-192 0,0 4-32 0,2 1-16 16,1 1-832-16,1 2-160 0,1 0-48 0,0 1 0 15,0 1-320-15,1 1-80 0,-1-2-16 0,-1 1 0 16,0 2-224-16,-3-1 144 0,1-3-144 0,-4 1 128 16,-1-2-128-16,-2 2 0 0,-1-1 0 0,-3-2 0 15,-1 2 0-15,-2 0 0 0,-1-1 0 0,-1 2 128 16,-1-5-128-16,-2 4 0 0,-3 1 144 0,0-4-144 0,-2 4 0 0,-1-5 0 16,-2 1 0-16,1-3 0 0,-1-4 0 0,0-2 0 15,2-1 0-15,1-2 0 0,0-1-256 0,1 1 16 16,1-1 16-16,1-3 0 15,0 2-224-15,2-1-32 16,1-1-16-16,0 0 0 0,3 0-80 0,0-2 0 0,1 1-16 0,1-2 0 16,1 0-1392-16,1-2-288 0</inkml:trace>
  <inkml:trace contextRef="#ctx0" brushRef="#br0" timeOffset="-6943.87">11966 15242 17503 0,'-1'-2'1552'0,"0"2"-1232"15,1-3-320-15,-2 2 0 0,2 1 2240 0,0 0 400 16,0-3 80-16,0 1 16 0,3-2 400 0,-2 1 96 16,3-1 16-16,1 1 0 0,-5 3-1888 0,0 0-368 15,0 0-80-15,0 0-16 0,47-10-320 0,-36 8-80 16,4 2-16-16,0 0 0 0,2 0-208 0,-1 2-32 15,0-2-16-15,-1 4 0 0,0-1-224 0,-2 0 0 16,0 0 128-16,-2 1-128 0,0-1 0 0,-2 0 0 16,-1 0 0-16,-2 0 0 0,1-2-144 0,-4-1-32 0,1 3 0 15,0-3 0 1,-3 2-704-16,0-2-144 0,0 0-16 0,-2 0-17568 0</inkml:trace>
  <inkml:trace contextRef="#ctx0" brushRef="#br0" timeOffset="-6694.13">11956 15398 6447 0,'1'2'576'0,"1"-2"-576"0,-1 0 0 0,0 0 0 16,0 0 2864-16,2 0 464 0,3 0 80 0,3 0 32 16,2 0 912-16,-11 0 176 0,33-6 32 0,-33 6 16 15,36-6-2304-15,-36 6-464 0,37-10-80 0,-37 10-32 16,36-9-944-16,-36 9-192 0,0 0-48 0,46-9 0 15,-46 9-240-15,0 0-48 0,37-3-16 0,-26 3 0 0,-2 3-208 0,-1-3 0 16,1 2 128-16,0 2-128 0,-2-1 0 0,0 0 0 16,0-2 0-16,-1 2 0 0,0-1-320 0,-1-2 0 15,1 1 0-15,-1-1 0 16,1 0-1552-16,-1-1-320 0</inkml:trace>
  <inkml:trace contextRef="#ctx0" brushRef="#br0" timeOffset="-5060.34">13561 13583 26719 0,'-3'0'2368'16,"-1"1"-1888"-16,1 1-480 0,-2-2 0 0,2 3 1744 0,-2-3 256 0,-4 1 48 0,-6 4 16 15,-3-1-400-15,-5 2-96 0,0 0-16 0,-1 0 0 16,2 0-912-16,-1-1-192 0,-3 4-48 16,0 0 0-16,-1 1-224 0,-2-3-48 0,3 4-128 0,0-1 192 15,-1 0-48-15,0 2-16 0,-3 1 0 0,0 3 0 16,0 0-128-16,0 2 160 0,1 1-160 0,3 1 160 16,4-2-32-16,1 1 0 0,1 3 0 0,1-2 0 15,-1 1-128-15,1 1 128 0,2 0-128 0,1 2 128 16,4-3-128-16,0 1 0 0,1 3 144 0,3 1-144 0,0 2 0 0,1 1 128 15,-1 2-128-15,3 1 0 0,0 0 0 16,2 3 0-16,3 2 0 0,1 1 128 0,3 0-128 0,2 3 176 16,4-3-176-16,1 3 192 0,4 0-64 0,2 0 0 15,2 1 0-15,-2-5 0 0,0-5 720 0,-1 4 144 16,4 1 32-16,-4 0 0 16,-2-1-1664-16,-3-1-320 0,0-1-64 0,-1-3 0 0,-1 1 800 0,-2-1 224 15,-1-2 0-15,-2-3 0 0,0-2 0 0,-2-1 0 16,-1-3 0-16,-1-4 0 0,2-2 0 0,-4-4 0 15,2 3 0-15,0-6 0 0,-1-1 0 0,0-1 0 16,0-1 0-16,-1-4-128 0,1 2 0 0,-3-2 0 16,2 2 0-16,-3 0 0 0,0-2-96 0,-2 1-16 15,-1 2 0-15,0-3 0 0,-1 4 240 0,-1 0 0 16,0 0-160-16,0 2 160 0,0 1 0 0,0-1 0 16,2 0 0-16,-1 1 0 0,3 2 0 0,-2-3 0 0,4 2 0 15,-1 0 0-15,2-2 0 0,2 2 0 0,1 1 0 16,1-3 0-16,3 0 0 0,2 0 0 0,3 0 0 0,-1 0 0 15,-1-2 0-15,2 2 0 0,5 1 0 0,2 0 0 16,1 2 0-16,1-2 0 0,1 4 0 0,3-1 0 16,-3 2 0-16,1 1 0 0,-3 0 0 0,1 0 0 15,-1 3 0-15,-1-1 0 0,1 4 0 0,-2 0 0 16,-1 3 0-16,-4-2 0 0,-2 5 0 0,-3-3 0 16,0 4 0-16,-2 1 0 0,-2-1 0 0,-1 3 0 15,-2 2 0-15,-1-2 0 0,-3 5 0 0,0-2 0 16,-2-1 0-16,0-3 0 0,-1 2 0 0,-2 1 0 15,0-2 0-15,-2 0 0 0,1-1 0 0,0-1 0 16,2-2 192-16,0-3-32 0,1 1-16 0,-1-4 0 0,2 0-144 16,0-3 192-16,2-1-192 0,1-1 192 0,3-5-192 0,0 1 0 15,1-1 0-15,2 0 128 0,-1-2 0 0,0 2 0 16,2 1 0-16,-1-3 0 0,1 4-128 0,1-3 160 16,0 1-160-16,1 0 160 0,0 1-160 0,1 0 160 15,1 1-160-15,-1-1 160 0,1 2-160 0,0 1 128 16,2 0-128-16,-2 0 128 0,-1-3-128 0,1 2 0 15,1 3 0-15,2 2 0 0,1 4 0 0,1 1 0 16,0 1 0-16,-1-1 0 0,0-4 0 0,0 0 0 16,-1-1 0-16,1 0 0 0,-2-2 0 0,1-1 0 15,1-2 0-15,0-1 0 0,0-1-208 0,1 0 16 16,1-4 16-16,2 0 0 16,2-2-384-16,-1-4-80 0,1 0 0 0,-16 0-16 15,37-9-1088-15,-37 9-224 0</inkml:trace>
  <inkml:trace contextRef="#ctx0" brushRef="#br0" timeOffset="-4242.16">14072 14031 12895 0,'-7'4'1152'0,"0"-4"-928"0,2 3-224 0,2-3 0 15,-1 0 1312-15,2 0 224 0,-1-3 32 0,-2 3 16 16,-4 0 1664-16,-2 0 336 0,-1 3 64 0,0 0 0 16,-1 0-1360-16,3 2-288 0,2 0-48 0,0 2-16 15,1 4-1008-15,1-1-208 0,1 3-32 0,1 3-16 16,2-4-288-16,0 4-64 0,4 0-16 0,1 0 0 0,2 3-64 0,3-3-16 16,3 0 0-16,4-1 0 0,-1-2-224 0,5 0 0 15,2-3 128-15,2-2-128 0,2-2 0 0,0-4 0 16,-25-2 0-16,54-4 0 0,-54 4 0 0,51-16 0 15,-51 16 0-15,45-22 0 0,-45 22 0 0,0 0 0 16,50-35 0-16,-50 35 0 0,0 0-144 0,0 0 144 16,26-51 0-16,-26 51-144 0,0 0 144 0,-7-34-208 15,-1 21 80-15,0 3 128 0,-2 1 0 0,-1-4 0 16,-2 3 0-16,-2 2 0 0,1-2 0 0,-4 4 0 16,2-1 128-16,-2 4-128 0,-5-2 0 0,0 3 128 0,-1 2-128 0,1 2 0 15,2 0 0-15,1 1 0 0,2 0 128 0,2 1-128 16,1 0 0-16,2-2 0 0,3 1 0 0,4-2 0 15,4-2 0-15,2 1 0 0,1 0 0 0,3-3 0 32,2 0-368-32,-6 3-48 0,0 0-16 0,0 0-12016 0,44-10-2400 0</inkml:trace>
  <inkml:trace contextRef="#ctx0" brushRef="#br0" timeOffset="-3660.04">15328 14066 19343 0,'2'1'1728'0,"-1"2"-1392"0,0-3-336 0,0 2 0 16,0 0 2144-16,1 0 352 0,0 4 80 0,2 0 16 16,1 7 160-16,1-2 16 0,-1 4 16 0,0-2 0 15,-1 5-1696-15,-3-5-320 0,1 3-80 0,-2 0-16 0,-1 0-384 0,0-1-80 16,1-1-16-16,-3 1 0 0,2-5-192 0,0 0 0 16,0-2 0-16,-1-4 0 0,1-2 0 0,0-2-128 15,0-3-16-15,1 3-12176 16,0 0-2432-16</inkml:trace>
  <inkml:trace contextRef="#ctx0" brushRef="#br0" timeOffset="-3483">15295 13889 30399 0,'-4'4'1344'0,"2"-2"288"0,0 0-1312 0,2 0-320 15,2-2 0-15,-2 3 0 0,1-2 1792 0,1 1 304 16,2 2 48-16,0 0 16 0,3 1-1120 0,-1-4-208 15,3 1-64-15,-9-2 0 0,0 0-768 0,29 0 0 0,-29 0 0 16,24 0 0 0,-10 3-1248-16,1 1-208 0,0 2-32 0,-1 4-15104 0</inkml:trace>
  <inkml:trace contextRef="#ctx0" brushRef="#br0" timeOffset="-3188.9">15708 14265 19343 0,'-3'14'1728'0,"2"-6"-1392"0,0-1-336 0,1-4 0 15,-1-1 2464-15,1 0 416 0,0 1 96 0,0 0 16 16,0 3-320-16,0-2-64 0,0 1-16 0,0-7 0 16,0 2-1680-16,0 0-336 0,0 0-64 0,-4-51 0 15,4 51-304-15,-6-47-48 0,6 47-16 0,-10-51 0 16,10 51 48-16,-11-60 0 0,11 60 0 0,-11-67 0 16,11 67 32-16,-9-66 16 0,9 66 0 0,-5-57 0 0,5 57 16 0,0 0 0 15,4-63 0-15,-4 63 0 0,0 0-48 0,0 0 0 16,21-65 0-16,-21 65 0 0,0 0-16 0,0 0-16 15,31-48 0-15,-31 48 0 0,0 0-176 0,0 0 0 16,37-23 0-16,-37 23 128 0,23 0-128 0,-10 3 0 16,3 1 0-16,-1 2 0 0,2 0-192 0,0 1 0 15,2 2-16-15,-1-3 0 16,-2 0-304-16,-1 1-48 0,-2-4-16 0,-4 3 0 0,-1 1 400 0,-3 0 176 16,-3 2-160-16,-2-1-12512 15,-2-3-2496-15</inkml:trace>
  <inkml:trace contextRef="#ctx0" brushRef="#br0" timeOffset="-2977.14">15478 13950 12895 0,'4'6'1152'0,"-1"0"-928"0,1-5-224 0,-1 2 0 16,-3-6 2560-16,3 6 448 0,5 3 112 0,5 6 16 15,6 1 400-15,2 3 96 0,0-4 16 0,0-2 0 16,-1-4-2176-16,-1-2-448 0,1-1-64 0,-1-6-32 16,-19 3-768-16,39-7-160 0,-39 7 0 0,39-15-12032 15,-39 15-2400-15</inkml:trace>
  <inkml:trace contextRef="#ctx0" brushRef="#br0" timeOffset="-2077.62">16931 14088 10127 0,'-3'-2'896'0,"2"-2"-704"16,0-1-192-16,0 4 0 0,1-3 1120 0,0 4 192 15,0 0 32-15,-2-2 16 0,2-1 1568 0,-1 0 304 16,0-1 64-16,1 1 16 0,0 3-688 0,0 0-144 15,2 3-32-15,1-2 0 0,1 4-944 0,1 1-192 0,-2-1-32 16,3 4-16-16,1-3-704 0,-1 3-144 0,0-2-32 0,-1 2 0 16,0-2-96-16,0 2-32 0,-1 1 0 0,-2 0 0 15,1 2-128-15,-1-3-128 0,-1 1 144 0,0-4-144 16,1 0 0-16,-2 0 0 0,0-2 0 0,-2-2 0 16,1 2 0-16,-1-4 0 0,1 0 0 0,-3-2-160 15,0-2-96-15,0-2-32 0,1 2 0 0,-2-6 0 16,-1 1-96-16,-3 0 0 0,-1-4-16 0,-1-2 0 15,0 4-32-15,-3 0 0 0,-1 1 0 0,-1 3 0 16,-1 1 240-16,0 1 32 0,-1 3 16 0,1 2 0 16,1 4 144-16,0-1 0 0,1 0 0 0,1 5 0 15,3 0 256-15,0-1 48 0,1 2 0 0,3 1 0 16,-1 1 176-16,2-1 32 0,2-2 16 0,1 0 0 16,2 5-144-16,-1 0-48 0,5 2 0 0,-1 1 0 0,2 0-96 0,2-1-32 15,2 5 0-15,-1-1 0 0,3-1 80 16,0 2 16-16,1-4 0 0,0 0 0 0,1-1-48 0,1-3 0 15,0-2 0-15,1 0 0 0,1-4-256 0,1-3 0 16,0 0 0-16,-16-3 0 0,35-3 0 0,-35 3 0 16,0 0 0-16,50-13 0 15,-50 13-384-15,0 0-64 0,52-28-32 0,-52 28 0 16,0 0-992-16,51-35-192 0</inkml:trace>
  <inkml:trace contextRef="#ctx0" brushRef="#br0" timeOffset="-1611.16">17573 14015 16575 0,'-2'0'736'0,"1"0"160"0,0 0-720 0,0 0-176 0,-1 0 0 0,1-2 0 15,-1 2 2368-15,-4 0 448 0,-3-4 96 0,-3 4 16 16,-2 0 112-16,0 0 32 0,-1 1 0 0,2 2 0 15,1-1-1728-15,-2 2-352 0,2 0-64 0,-1-2-16 16,3 2-464-16,2-2-80 0,0 0-32 0,1 0 0 16,1 1-16-16,-1-2-16 0,2 1 0 0,1 1 0 15,-1 1-48-15,1-3 0 0,-1 1 0 0,0 2 0 16,1 1-112-16,-1-1-16 0,0-2-128 0,0 2 192 16,2 2-192-16,-2-2 144 0,2-1-144 0,0 0 128 0,1 1-128 0,1-2 160 15,1 1-160-15,0-2 160 0,0 1-160 0,0-2 0 16,1 3 144-16,-1-2-144 0,2 1 0 0,-2 0 0 15,1 0 0-15,0 2 0 16,-1 1 0-16,1-1 0 0,1 2 0 0,-1 0 0 16,0 0 0-16,0 0 0 0,2 0 0 0,-1 2 0 0,2 1 0 0,0-2 0 15,-1 2 0-15,4-3 0 0,-1 0 0 0,2 0 0 16,1-2 0-16,2 0 128 0,0-1-128 0,0 0 0 16,1-1 0-16,-1 2 0 0,2-2 0 0,-2 2 0 15,2-1 0-15,-2-2 0 0,1 1 0 0,1 2 0 16,-2-2 0-16,-1 2 0 0,0 0 0 0,-2-2 0 15,0 2 0-15,-3-1-128 16,-2-1-320-16,0-1-64 0,-1 2-16 0,-2-3 0 16,-1 0-560-16,0-4-128 0,0 4 0 0,-3-2-17024 0</inkml:trace>
  <inkml:trace contextRef="#ctx0" brushRef="#br0" timeOffset="-1344.17">17259 14313 12895 0,'-2'0'576'0,"2"0"112"0,0 0-560 0,2 0-128 0,-1 0 0 0,-1 0 0 16,1 0 2960-16,1 0 560 0,2 0 128 0,1 3 0 16,1-2-128-16,2 2-48 0,-1 0 0 0,2 1 0 15,1-1-2064-15,1-1-432 0,2-1-80 0,1 2 0 16,1-3-496-16,0 2-80 0,-15-2-32 0,34 0 0 0,-34 0-160 0,30-2-128 15,-30 2 192-15,31-4-192 0,-31 4 0 16,0 0 0-16,36-5 0 0,-36 5 0 0,0 0-144 0,25-1-144 16,-18 1-32-16,0 0-12272 15,1 1-2448-15</inkml:trace>
  <inkml:trace contextRef="#ctx0" brushRef="#br0" timeOffset="-1028.56">17903 13720 17503 0,'-4'2'768'0,"2"1"176"0,-1-3-752 0,2 0-192 0,1 1 0 0,-1 2 0 15,1-1 3264-15,-2 2 640 0,0 2 112 0,-2 4 16 16,-1 5-1184-16,0 2-240 0,2 4-48 0,0 1-16 15,1 2-1424-15,0 3-288 0,1 1-48 0,1 1-16 16,0 5-144-16,1 2-48 0,1 4 0 0,0-1 0 16,2 2-272-16,0 0-64 0,-1 0-16 0,1 1 0 15,0 1-224-15,1-4 0 0,-2 1 0 0,1-5 0 16,-1-3 0-16,-1-1 0 0,0-3 0 0,1-3 0 16,-2-5-256-16,0-4 64 0,1-4 16 0,-2-4 0 15,1-3-432-15,-1-5-96 0,1-4 0 16,-1 4-16-16,0 0-1056 15,0 0-208-15</inkml:trace>
  <inkml:trace contextRef="#ctx0" brushRef="#br0" timeOffset="1576.46">14056 16008 2751 0,'0'-4'256'0,"0"1"-256"15,0 3 0-15,0 0 0 0,0-2 1152 0,-1 1 176 16,1-2 32-16,-2-3 16 0,1 0 928 0,-1-4 192 16,0 4 48-16,1 0 0 0,1-2 528 0,-1 3 96 15,1 2 32-15,-1-1 0 0,0-1-672 0,1 1-128 16,-2 2-32-16,2 0 0 0,-1-1-1088 0,1 3-240 15,-1 0-32-15,1 0-16 0,0 1-528 0,0 1-96 16,0 2-32-16,1 2 0 0,-1 1-80 0,0-1-32 16,1 6 0-16,1-2 0 0,-1 2-96 0,0 2 0 15,1 1-128-15,2-2 192 0,1 2-192 0,0-1 0 16,2 1 128-16,0-3-128 0,-1 2 0 0,0-5 0 16,0 3 0-16,-1-5 0 0,0-1 0 0,0 3 0 0,-1-3 0 15,-1 1 0-15,0 0 0 0,1-1 0 0,-2 0 0 0,-1-2 0 16,2 2 0-16,-3-4 0 0,1 2 0 0,-1 0 0 15,1 1 0-15,1-2 0 0,-1-1 0 0,1 3 0 16,1-4 0-16,-2 1 0 0,1 2 0 0,1-1 0 16,-1-1 0-16,0-2 0 0,0 4 0 0,-1-4 0 15,1 2 0-15,-1 2 0 0,0-3 0 0,0 0 0 16,1 3 0-16,-2 0 0 0,0-2 0 0,0 2 0 16,0-2 0-16,-2 5 0 0,1-2 0 0,0 1 0 15,0-1 0-15,-2 1 0 0,2 0 128 0,-2 0-128 16,2 2 0-16,-1-2 176 0,-1 0-176 0,-1 0 160 15,1 2-160-15,-2-2 160 0,0 3-160 0,-1-2 160 0,0 2-160 16,-1 0 0-16,1 1 144 0,-1 1-144 0,-2 2 0 0,0 0 0 16,0 0 0-16,0 3 128 0,0-1-128 0,1-4 0 15,0 1 0-15,-1 3 0 0,-2 4 0 0,-1 0 0 16,1 1 0-16,0-2 0 0,1-2 0 0,2-4 0 16,2 2 0-16,1-6 0 0,2-4 0 0,1 0 0 15,1-2 0-15,2-2 0 0,1-2 0 0,0-2 0 16,-2 4 0-16,0 0 0 0,0 0 0 0,0 0 0 15,35-47 0-15,-35 47 0 0,0 0 0 0,0 0 0 16,47-57 0-16,-47 57 0 0,0 0 0 0,38-41 0 16,-38 41 0-16,0 0 0 0,0 0 0 0,40-42 0 15,-40 42 0-15,0 0 0 0,0 0 0 0,0 0 0 16,0 0 0-16,42-33 0 0,-37 32 0 0,0 1 0 16,-1 0 0-16,1 3 0 0,0 0 0 0,0 0 0 15,-1 4 0-15,1-1 0 0,-1 4 0 0,-1-2 0 16,1 5 0-16,0 0 128 0,-2 2-128 0,2 1 128 0,-2 0-128 0,1-2 128 15,1 1 16-15,-2 1 16 0,2-4 0 0,0-2 0 16,2-1-160-16,-3-4 160 0,2 0-160 0,2-2 160 16,-1-3-160-16,0 0 0 0,1 0 0 0,-7 0 0 15,0 0-192-15,0 0 16 0,0 0 16 0,0 0 0 32,45-44-720-32,-45 44-144 0,0 0-16 0,0 0-17664 0</inkml:trace>
  <inkml:trace contextRef="#ctx0" brushRef="#br0" timeOffset="2790.18">14888 16229 23039 0,'3'-3'2048'0,"-2"2"-1648"16,-1 1-400-16,0 0 0 0,1 0 1920 0,-1 1 320 16,2-1 48-16,0 0 16 0,0 3-128 0,2-1-32 15,-2 3 0-15,1 0 0 0,1 1-1248 0,-2 4-256 16,1-2-64-16,-2 3 0 0,1-1-288 0,-2 2-64 15,1 1-16-15,-1-2 0 0,2 1-208 0,-4-1 176 16,1 3-176-16,0-4 160 0,0 0-160 0,-2-2 0 16,1-4 0-16,-1 1 0 0,1-5 0 0,-1 0 0 15,2-3 0-15,0 0 0 0,-3-2-288 0,4 5 64 16,0 0 16-16,-12-26 0 0,6 13 16 0,-1 4 0 16,1-4 0-16,-1 3 0 0,-1 2 192 0,0 0 0 15,-1 0 0-15,-1 1-144 0,0 1 144 0,-2 0 0 16,0 2 128-16,-1 2-128 0,1 1 224 0,-2 1-32 0,1 3 0 0,-2 0 0 15,2 3 16-15,1 0 0 0,0 4 0 0,-1 0 0 16,3-1 64-16,1 0 16 0,1 1 0 0,2 3 0 16,1-3 16-16,1 2 0 0,3 0 0 0,0 4 0 15,2-2-128-15,2 3-32 0,0 1 0 0,1 0 0 16,2 1-16-16,0 1 0 0,2-2 0 0,0 1 0 16,1-1 64-16,1-2 0 0,1 0 0 0,0-2 0 15,0-2-64-15,3-2-128 0,0 1 192 0,0-1-64 16,4-4-128-16,-2-2 0 0,2-1 0 0,2-2 0 15,0-1 0-15,-2-1 0 0,-18 1 0 0,38-7 0 16,-38 7 0-16,38-12 0 0,-38 12 0 0,0 0 0 16,52-26 0-16,-52 26-176 0,0 0 176 0,42-28-192 15,-42 28-560 1,0 0-112-16,0 0-32 0,37-41-12160 0,-37 41-2448 0</inkml:trace>
  <inkml:trace contextRef="#ctx0" brushRef="#br0" timeOffset="3170.88">14955 15922 13823 0,'1'-2'608'0,"-1"1"128"0,1-2-592 0,1 3-144 0,-1-2 0 0,0 2 0 16,0 0 2096-16,2-2 384 0,0 0 80 0,-3 2 0 15,0 0 528-15,0 0 112 0,38-10 0 0,-38 10 16 16,0 0-1264-16,40-4-256 0,-40 4-48 0,0 0-16 15,45-5-992-15,-45 5-208 0,32-3-48 0,-32 3 0 16,33-3-240-16,-33 3-144 0,30-1 160 0,-30 1-160 16,0 0 0-16,37-6 0 0,-37 6 0 0,0 0 0 15,0 0-560-15,40-11-96 0</inkml:trace>
  <inkml:trace contextRef="#ctx0" brushRef="#br0" timeOffset="3971.98">15407 15672 11055 0,'0'0'480'0,"0"0"112"0,0 0-464 0,0 0-128 15,0 0 0-15,0 0 0 0,0 0 2320 0,0 0 448 0,0 0 96 0,0 0 16 16,15-50 192-16,-15 50 32 16,0 0 16-16,0 0 0 0,0 0-1136 0,0 0-240 0,0 0-32 0,0 0-16 15,0 0-784-15,0 0-144 0,5 0-48 0,-5 3 0 16,-1 1-352-16,0 2-80 0,0 1-16 0,-1 1 0 16,1 0-80-16,0 0 0 0,1 5-16 0,0-3 0 15,1-2-176-15,0 2 0 0,1 2 0 0,0 0 128 16,0 0-128-16,2 0 0 0,-1 1 0 0,-1-3 0 15,2-2 0-15,-2 2 0 0,2-4 0 0,-2 2 0 16,1 0 0-16,1-1 0 0,-2-1 0 0,1-3 0 16,-1 4 0-16,1-1 0 0,-1-2 0 0,-1 0 0 15,2 0 0-15,-1 2 0 0,1-2 0 0,-2 2 0 0,1 0 0 16,1-2 0-16,-2 1 0 0,2 0 0 16,-2 0 0-16,0 1 0 0,0-2 0 0,1 2 0 0,-1-2 0 0,-1 2 0 15,0 0 0-15,0-2 0 0,0 1 0 0,-1 1 0 16,1-1 0-16,-2 1 0 0,1 0 0 0,0 0 0 15,-2 1 0-15,1 1 0 0,-2 0-128 0,0 0 128 16,-1 0 0-16,1 0 0 0,-1 1 0 0,0 1 0 16,-3 0 0-16,1-1 0 0,1-3 0 0,-2 1 0 15,1 2 0-15,-2-3 0 0,0 1 0 0,0 0 0 16,0-1 0-16,-1 0 0 0,3-2-128 0,-1 1 128 16,1-2 0-16,2 1 0 0,1-1 0 0,2 0 0 15,-1-3-144-15,3 3 144 0,0-3 0 0,1-3 0 16,1 3 0-16,1-2 0 0,1 1 0 0,-4 1 0 15,0 0 0-15,0 0 0 0,0 0 0 0,0 0 0 16,45-25 0-16,-45 25 0 0,0 0 0 0,0 0 0 0,42-25 0 0,-42 25 0 16,0 0 0-16,0 0 0 0,39-23 0 0,-39 23 0 15,0 0 0-15,0 0 0 0,0 0 0 0,0 0 0 16,39-23 0-16,-36 21 0 0,1-1 0 0,-2 2 0 16,1 1 0-16,-2 0 0 0,2 0 0 0,-3 0 0 15,1 1 0-15,-1 2 0 0,1-1 0 0,-1 2 0 16,1 0 0-16,2-2 0 0,-2 2 0 0,0 2 0 15,1-2 0-15,-1 2 0 0,0 0 0 0,0 0 0 16,0 1 0-16,2-1 0 0,-1 0 0 0,1 0 0 16,-1 0 0-16,2-2 0 0,0 2 0 0,1 0 0 15,1 1 0-15,-2-1 0 0,1 0 0 0,-1 0 0 0,0 1 0 16,1 0 0-16,0-1 0 0,-1 0 0 16,1-2 0-16,-2 2-128 0,1-2 128 0,-1 1 0 15,0-2-448-15,0 1 0 0,-1-2 16 0,2 0 0 16,-2-2-1328-16,1-2-272 0</inkml:trace>
  <inkml:trace contextRef="#ctx0" brushRef="#br0" timeOffset="4855.3">16565 16350 6447 0,'0'5'576'0,"0"-1"-576"0,1-4 0 0,-1 2 0 15,0-2 352-15,0 0-32 0,1 0-16 0,1 0 0 16,0 1 320-16,0 2 64 0,2-3 16 0,-1 2 0 16,-3 0-336-16,2 0-64 0,-1-2-16 0,1 0 0 15,0 0 32-15,-2 0 0 0,1 0 0 0,-1 0 0 0,0 0 832 0,-1 0 160 16,1 0 32-16,0 1 16 0,0 2 1040 0,-1-3 208 15,-2 2 32-15,2-2 16 0,0 4-160 0,0-2-48 16,1 2 0-16,-2 0 0 0,2 2-896 0,0 0-176 16,0 0-32-16,0 3-16 0,0 1-800 0,0 6-144 15,2 0-48-15,-1 3 0 0,0-1-128 0,0 5-16 16,1-4-16-16,-1 4 0 0,-1-2-176 0,1 1 0 16,-1-5 0-16,1 2 128 0,1-1-128 0,-2-3 0 15,0-1 0-15,-2-6 0 0,1 0-176 0,0-3-16 16,0-2 0-16,-1-3 0 15,1-3-1152-15,-1-2-256 0,-1-3-32 0,1 0-15184 0</inkml:trace>
  <inkml:trace contextRef="#ctx0" brushRef="#br0" timeOffset="5037.82">16527 16271 4607 0,'-2'-1'400'0,"1"1"-400"0,1 0 0 0,0 0 0 16,0 0 3584-16,1-3 624 0,1 3 128 0,0-2 16 15,2 1-240-15,2-4-48 0,-6 5-16 0,0 0 0 16,0 0-2304-16,0 0-464 0,0 0-80 0,49-33-32 16,-49 33-896-16,0 0-272 0,0 0 128 0,44-28-128 15,-44 28-576-15,0 0-192 0,40-10-48 0,-22 13-15824 16</inkml:trace>
  <inkml:trace contextRef="#ctx0" brushRef="#br0" timeOffset="5354.72">17010 16520 30399 0,'-5'18'1344'0,"1"-8"288"0,2-3-1312 0,1-2-320 16,-1-1 0-16,1-4 0 0,0 0 1872 0,0 0 304 15,-3 3 64-15,-1-2 16 0,-1-2-1248 0,0-6-256 16,-2-1-48-16,8 8-16 0,-15-32-464 0,15 32-96 16,-14-47 0-16,14 47-128 0,-15-66 128 0,15 66-128 15,-13-74 0-15,13 74 0 0,-10-78 160 0,10 78-160 16,-3-71 128-16,3 71-128 0,5-63 0 0,-5 63 128 15,10-53-128-15,-10 53 0 0,0 0 192 0,16-60-64 16,-16 60 0-16,0 0 0 0,27-50 48 0,-27 50 0 16,0 0 0-16,0 0 0 0,43-42-48 0,-43 42-128 15,0 0 192-15,38-12-64 0,-23 12-128 0,-1 0 192 16,1 0-192-16,0 2 192 0,-2-1-192 0,2 2 0 16,0-1 0-16,-2 0 0 0,1 0-176 0,-3 1-16 0,-1-2 0 0,-2 1 0 31,-1 1-256-31,-3 0-64 0,-1 1-16 0,-1 0 0 15,-1 1-752-15,-2 1-160 0,-2-1-32 0,-2 4-15296 0</inkml:trace>
  <inkml:trace contextRef="#ctx0" brushRef="#br0" timeOffset="5624.5">16740 16236 10127 0,'7'5'896'0,"-1"-5"-704"0,-2 2-192 0,-1-2 0 0,1 0 2208 0,1-2 416 16,4 2 64-16,-9 0 32 0,37-5 1424 0,-8 2 272 15,5-1 64-15,-3 0 16 0,-2 2-2432 0,0 2-480 16,-3 0-112-16,-2 0 0 0,0 2-960 0,-4 2-192 16,-2 0-48-16,0 2 0 0,-2-4-272 0,-3 4 0 15,0-2 0-15,-4-1 0 0,1 0 0 0,-2-1 0 16,-1-1 0-16,-2-1 0 15,0-1-704-15,-1 1-160 0,0 0-32 0,-1-2-16992 0</inkml:trace>
  <inkml:trace contextRef="#ctx0" brushRef="#br0" timeOffset="6755.86">18007 16327 6111 0,'3'-5'544'15,"-1"3"-544"1,-2 2 0-16,0 2 0 0,0 0 0 0,-2-2 0 16,4 0 0-16,-1 0 0 0,0 0 0 0,0 0 0 0,1 0 0 0,-1-4 0 15,-1 4 0-15,1-2 0 0,-1 1 1264 0,1-2 144 16,-1 3 48-16,1-2 0 0,-1 1 1312 0,0 1 272 16,0 0 48-16,2 0 32 0,-1 0 16 0,0 1 0 0,3 2 0 0,-2 2 0 15,2 2-1200-15,0-1-240 0,0 1-48 0,-1 2 0 16,3 1-960-16,-1-2-192 0,0 4-48 0,0-4 0 15,1 1-208-15,-1-2-48 0,3-1-16 0,-2 1 16 16,0-4-192-16,-1 0 0 0,-1-3 0 0,0 0 0 16,-2-4 0-16,-1 2-192 0,0-5 192 0,-2 1-208 31,1 6-256-31,0 0-48 0,0 0-16 0,-11-41 16 16,6 32-240-16,-1-1-32 0,-3 0-16 0,1 4 16 15,0-3 240-15,-2 3 48 0,0 2 16 0,-2 0 16 0,1 2 464 0,0-2 0 0,1 2 0 0,0 2 0 16,-2 2 432-16,-1-2 16 0,0 4 16 0,-1 2 0 15,3 0 144-15,0 0 32 0,1 2 0 0,1 1 0 16,2 0-128-16,1 1 0 0,2 1-16 0,2-1 0 16,0 3-240-16,2-2-32 0,2 4-16 0,0-3 0 0,0 0-64 15,2 1-16-15,0 0 0 0,0 0 0 0,-1-1 16 0,2 2 0 16,3 1 0-16,-2-3 0 0,0-2 80 0,0 0 16 16,3 0 0-16,1-1 0 0,2 3-80 0,1-5-16 15,0 2 0-15,1-2 0 0,1-1-144 0,-1-1 0 16,4 0 0-16,0 0 128 0,3-5-128 0,0-2 0 15,-21 2 0-15,47-4 0 0,-47 4 0 0,46-9 0 16,-46 9 0-16,41-7 0 16,-41 7-896-16,38-10-48 0</inkml:trace>
  <inkml:trace contextRef="#ctx0" brushRef="#br0" timeOffset="7238.47">18371 16259 10127 0,'-1'0'448'0,"0"-2"96"0,1 2-544 0,0-2 0 0,0 1 0 0,0 1 0 16,1 0 3008-16,2-3 480 0,0 1 96 0,1 0 32 16,-4 2 304-16,0 0 64 0,0 0 16 0,25 0 0 15,-19 4-2240-15,1-1-448 0,-2 0-96 0,2 1 0 16,-1 2-560-16,0 0-96 0,1 1-32 0,2 1 0 15,-2 0-272-15,2 2-64 0,-2-1-16 0,2 0 0 16,1 1-176-16,0-1 0 0,0-2 0 0,0-1 0 16,0-1 0-16,0-1 0 0,1 0 0 0,-1-2 0 15,1 2 0-15,-1-4 0 0,-1 2 0 0,-1 0 0 0,-2 0-160 0,-1-2 160 16,-1 2 0-16,-1-2-144 0,1 0-112 0,-3 0-32 16,1 0 0-16,-2 0 0 0,0 2 64 0,-2-2 16 15,1 0 0-15,-1 2 0 0,-2-2 208 0,0 3 0 16,-1 0 0-16,-1 0-144 0,-1 1 144 0,-2-3 0 15,-1 4 0-15,0-2 128 0,0 4 32 0,-1-4 16 16,-1 4 0-16,-1-1 0 0,1 2-16 0,-1 0 0 16,0 0 0-16,1 2 0 0,1-1-160 0,0 1 192 15,1-3-192-15,1 2 192 0,3 1-192 0,0-1 0 16,1-3 144-16,1 0-144 0,1-2 0 0,1-2 0 16,1 2 0-16,0-1 128 0,1-3-128 0,0 3 0 15,0-3 0-15,1 0 0 0,0 0-384 0,1 0 16 0,1-3 0 0,1 3 0 31,-1-2-784-31,2 1-176 0,-2 1-16 0,2-3-16272 0</inkml:trace>
  <inkml:trace contextRef="#ctx0" brushRef="#br0" timeOffset="7523.25">18410 16672 9551 0,'-1'2'192'0,"-1"-2"64"0,2 1 0 0,-1 2 32 0,1-3-288 0,0 0 0 0,0 0 0 0,0 0 0 0,0 0 3792 0,1 0 704 16,2-3 144-16,0 2 32 0,2-1-1344 0,-5 2-256 15,0 0-48-15,0 0-16 0,0 0-1472 0,46-23-320 16,-46 23-48-16,0 0-16 0,45-22-512 0,-45 22-96 16,33-12-32-16,-33 12 0 0,33-10-256 0,-33 10-48 15,0 0-16-15,46-15 0 0,-46 15-192 0,0 0 0 16,37-10 0-16,-37 10 0 0,0 0 0 0,0 0 0 15,0 0 0-15,41-20 0 0,-41 20-224 0,0 0-96 16,0 0 0-16,0 0-16 16,0 0-896-16,0 0-176 0,0 0-48 0,0 0-16064 0</inkml:trace>
  <inkml:trace contextRef="#ctx0" brushRef="#br0" timeOffset="7920.75">19016 16068 8287 0,'-2'-2'368'0,"1"2"80"0,1 0-448 0,-1-2 0 0,1 2 0 0,0 0 0 16,0 0 2448-16,0 0 416 0,1 0 80 0,-1 0 0 16,1 2 576-16,-1-2 96 0,2 2 32 0,-2 1 0 0,1 0-1104 0,-1 4-224 15,1-1-32-15,0 0-16 0,1 4-1216 0,-1-2-240 16,0 6-48-16,2 2-16 0,-2 3-80 0,1 3-16 16,0 3 0-16,-1 1 0 0,0 5-208 0,-1 1-64 15,1 5 0-15,-1 2 0 0,-2 7-144 0,-1-1-48 16,1 2 0-16,-2-3 0 0,0 1-64 0,1-5 0 15,0-1-128-15,2-11 192 0,1-8-192 0,0-1 0 16,1-1 128-16,2-2-128 0,-2-3 0 0,0-4 0 16,2-2 0-16,-3-5-160 15,1 2-464-15,-1-7-80 0,1 2-32 0,-1-5 0 16,0 6-304-16,0 0-64 0,0 0-16 0,1-51-17776 0</inkml:trace>
  <inkml:trace contextRef="#ctx0" brushRef="#br0" timeOffset="18624.59">19821 12590 4815 0,'-7'-7'432'0,"3"7"-432"0,0 0 384 0,0 2 0 0,2 0 0 0,0 1 48 16,0 0 1760-16,-2 4 368 0,-1 0 64 0,-2 4 32 15,1 3-368-15,0-1-80 0,2 0-16 0,1-1 0 16,2 0-896-16,2 3-176 0,2-1-32 0,1 4-16 16,2 5-832-16,0 1-240 0,0 6 0 0,0 3 128 15,0 6-128-15,1 3 0 0,-2 7 0 0,-1 6 0 16,1 8 0-16,-1 0 192 0,0 4 0 0,-2-2-16 16,0-8 320-16,-2 4 64 0,1-1 16 0,-1 3 0 15,1 3 336-15,0-3 80 0,1-1 16 0,-1 0 0 16,1-11-224-16,1 5-32 0,-2 1-16 0,3 0 0 0,-1 3-352 0,1 0-64 15,1-2 0-15,-1 4-16 0,-1-2-304 0,-1 1 128 16,-1 4-128-16,0 0 0 0,0 2 128 0,1-2-128 16,-2-2 0-16,-3 0 0 0,2-6 128 0,0 4-128 15,-2 2 192-15,1 0-192 0,-1-3 304 0,0 1-48 16,0-4-16-16,-1-1 0 0,-1-6 16 0,2-5 0 16,0-4 0-16,1-6 0 0,1-1 0 0,2-6 0 15,2 1 0-15,2-3 0 0,3-2-256 0,0-1 176 16,2-1-176-16,0 0 160 0,3-2-160 0,-2 1 0 15,-1-2 0-15,1 0 0 0,1 0 0 0,1 3 0 16,0 3 0-16,1 3 0 0,-2 2 0 0,0 3 0 16,0 3 0-16,-3 5 0 0,1-6 0 0,-1 5 0 15,-2 5 0-15,0-3 0 0,-2 1 0 0,0-4 0 0,-2-5 0 16,0-2 0-16,-1-3 0 0,2-2 0 0,-2-5 0 0,1 1 0 16,1-5 0-16,-1 2 0 0,0-2 0 0,-2-1 128 15,0 1-128-15,0 2 0 0,-1-2 144 0,-1 2-144 16,0 1 0-16,-2 2 128 0,1-1-128 0,-2 0 0 15,1 3 0-15,-2 1 128 0,0-2-128 0,0 2 0 16,0-3 0-16,0-2 144 0,0 1-144 0,0-2 0 16,1-2 160-16,-1-2-160 0,2 0 128 0,0-1-128 15,1-1 160-15,-1 1-160 0,1 1 192 0,0 0-192 16,1-4 128-16,1 2-128 0,0 2 0 0,3 2 0 16,-1 1 0-16,1 1 0 0,0 2 0 0,1 3 0 15,0 0 0-15,-1-1 0 0,1 2 0 0,-1 3 0 16,-2-3 0-16,0 1 0 0,-1 1 0 0,-1 1 0 15,1-3 0-15,-1 2 0 0,-2-3 0 0,2 1 0 16,-2-4 0-16,1 0 0 0,0-1 0 0,-1 2 0 0,1-7 0 0,-1 0 0 16,1 0 0-16,-1-4 0 0,2 1 0 0,1-6 0 15,-1 2 0-15,-1-3 0 0,2 0 128 0,0-2-128 16,0 2 0-16,0-4 0 0,0 2 0 0,0-1 0 16,0 0 0-16,2 4 0 0,-2-4 0 0,0 3 0 15,-2 1 0-15,1 0 0 0,1 4 0 0,-1-3 0 16,-1 4 0-16,-1-3 0 0,2 2-272 0,-2 0-64 15,1-1-16-15,-1-3 0 16,2 2-752-16,-1-5-160 0,2 0-16 0,-2-4-15792 0</inkml:trace>
  <inkml:trace contextRef="#ctx0" brushRef="#br0" timeOffset="20010.53">19876 12607 3679 0,'2'-6'320'0,"-1"0"-320"0,0 2 0 0,0 0 0 16,1 4 448-16,0-4 32 0,0-2 0 0,3-2 0 15,2-2 48-15,-1-3 16 0,0 3 0 0,0 4 0 16,-2 3 464-16,1 0 80 0,0 1 32 0,1 2 0 16,0 0 736-16,2 0 160 0,-2 2 32 0,-6-2 0 15,0 0-576-15,0 0-96 0,0 0-32 0,57 9 0 16,-57-9-672-16,0 0-144 0,59 7-16 0,-59-7-16 15,0 0-368-15,83 13-128 0,-83-13 0 0,63 9 0 16,-63-9 0-16,68 15 0 0,-68-15-208 0,70 13 64 16,-70-13 144-16,63 7-128 0,-63-7 128 0,83 3-128 0,-83-3 128 0,94-7 0 15,-94 7 0-15,99-10 0 0,-99 10 0 0,99-17 0 16,-99 17 0-16,104-20 0 0,-104 20 0 0,108-24 272 16,-47 10-32-16,4-1-16 0,-1 3 48 0,-2 1 16 15,-2-2 0-15,-2 3 0 0,-58 10-160 0,109-14-128 16,-49 10 192-16,0 4-192 0,2 1 0 0,-1 4 0 15,-6-1 0-15,-55-4 0 0,105 8 0 0,-105-8 0 16,112 12 0-16,-53-6 0 0,4-1 0 0,0-2 0 16,0-3 0-16,-1 0 0 0,-4-3 0 0,2-4 0 15,1-1 0-15,4-2 0 0,3 1 288 0,-2-1 0 16,1 0 0-16,-4-2 0 0,2 0 96 0,-5 2 0 16,-3 4 16-16,1 0 0 0,2 2-208 0,-2 4-64 0,0 4 0 0,-58-4 0 15,107 6-128-15,-107-6 160 16,102 10-160-16,-49-2 160 0,4 2-160 0,2-1 128 0,7 2-128 0,-2-5 128 15,-2-1-128-15,-3-1 0 0,3-4 0 16,4-4 0-16,5 2 0 0,3-2 0 0,-1-2 0 0,-1-1 0 16,-1-1 0-16,-5 0 0 0,-3 2 0 0,1 0 0 15,-1 0 0-15,-3 2 0 0,1 2 0 0,-6-1 0 16,-55 3 0-16,104 0 0 0,-104 0 0 0,98 9 0 16,-98-9 0-16,94 12 0 0,-94-12 0 0,104 16 0 15,-51-7 0-15,0-2 0 0,2 2 0 0,-55-9 0 16,102 10 128-16,-47-6-128 0,4-1 128 0,5 0-128 15,3-3 128-15,-1-4-128 0,-2-2 128 0,-5-3-128 0,-6 2 384 16,4-3 0-16,4-2 0 0,-1-1 0 0,4 3 240 16,-4-1 32-16,-5 4 16 0,-55 7 0 0,103-15-336 0,-103 15-64 15,88-6-16-15,-88 6 0 0,83 5-80 0,-83-5-32 16,89 12 0-16,-89-12 0 0,89 16-144 0,-89-16 192 16,85 17-192-16,-85-17 192 0,86 15-64 0,-86-15 0 15,78 9 0-15,-78-9 0 0,92 7 128 0,-36-4 0 16,2 1 16-16,0-4 0 0,0 2 144 0,-2-2 32 15,-3-2 0-15,3 2 0 0,3 0-128 0,3 0-32 16,2 0 0-16,-2 2 0 0,-5-2-160 0,-3 0-128 16,-2 1 144-16,-52-1-144 0,93 5 0 0,-93-5 0 15,90 10 0-15,-90-10 0 0,96 10 0 0,-96-10 0 16,92 10 0-16,-92-10 0 0,88 9 0 0,-88-9 128 16,98 0-128-16,-47 0 0 0,-51 0 0 0,101-7 0 0,-42 1 128 15,4-2-128-15,-2 0 0 0,1-2 128 0,3-1-128 16,1 1 0-16,-3 3 0 0,1-2 0 0,4 3 0 0,-1 2 0 15,-4 1 0-15,0 0 0 0,-1-1 0 0,-3 6 0 16,-8 3 0-16,1-2 0 0,1 7 0 0,-1 0 0 16,-1 2 0-16,-4 1 0 0,-47-13 0 0,86 28 0 15,-86-28 0-15,91 25 0 0,-46-13 0 0,5-2 0 16,3-2 0-16,4 0 0 0,3-5 0 0,1-2 0 16,1-2 0-16,0-2 0 0,0 0-128 0,3-4 128 15,4-1 0-15,-1-2 0 0,-1 0 0 0,-5-2 0 16,-5 2-192-16,-7-1 0 0,-50 11 16 0,92-17 0 15,-92 17-48-15,90-13-16 0,-90 13 0 0,84-9 0 16,-84 9-208-16,75-1-32 16,-75 1-16-16,58 4 0 0,-58-4-1328 0,0 0-272 15</inkml:trace>
  <inkml:trace contextRef="#ctx0" brushRef="#br0" timeOffset="21594.91">20486 13064 911 0,'1'-2'0'0,"-1"2"0"16,0 0 0-16,-1-1 0 0,1 1 1648 0,0 1 240 15,0-1 48-15,0 2 16 0,0-2 1136 0,0 0 240 16,0 2 32-16,0-2 16 0,1 1-624 0,2 0-112 16,-2 2-16-16,0-3-16 0,0 1-288 0,-1 1-48 15,2-2-16-15,-2 3 0 0,0 1-992 0,0-1-208 16,-2 2-32-16,1 0-16 0,-1 4-496 0,-1-3-80 15,1 4-32-15,-1 0 0 0,1 2-128 0,-1 1-16 16,1 1-16-16,1 0 0 0,-2 4-240 0,1 1 176 0,-1 1-176 0,-1 2 160 16,1 0-160-16,0-1 0 0,0 2 0 0,-2-4 0 15,1 2 0-15,0-1 0 0,0 0 0 0,1 1 0 16,-2-2 0-16,0-2 0 0,0 0 0 0,0-3 0 16,1-2 0-16,1-2 0 0,0 0 0 0,2-1 0 15,0-3 0-15,-1-2 0 0,4-2 0 0,-1 2 0 16,1-2 0-16,2-1 0 0,1 2 0 0,0-1 0 15,2 2 0-15,0-1 0 0,-1-2 0 0,0 1 0 16,-6-2 0-16,0 0 0 0,0 0 144 0,46 6-144 16,-46-6 128-16,0 0-128 0,49 0 160 0,-49 0-160 15,0 0 224-15,52 0-48 0,-52 0-16 0,0 0 0 16,51 2-160-16,-51-2 128 0,0 0-128 0,46 2 128 16,-46-2-128-16,0 0 0 0,0 0 0 0,49-6 0 0,-49 6-176 0,0 0-16 15,0 0 0-15,0 0 0 16,0 0-816-16,0 0-160 0,0 0-48 0,0 0-17280 15</inkml:trace>
  <inkml:trace contextRef="#ctx0" brushRef="#br0" timeOffset="21842.24">20486 13055 1839 0,'-6'0'160'0,"2"0"-160"15,2 0 0-15,2-3 0 0,1 3 3024 0,0 0 576 16,2 0 112-16,0 0 32 0,-3 0 880 0,0 0 176 16,0 0 48-16,51-10 0 0,-51 10-2000 0,0 0-400 0,58-12-80 0,-58 12 0 15,0 0-1520-15,58-6-288 0,-58 6-64 0,0 0-16 16,48-3-304-16,-48 3-176 0,0 0 192 0,36 11-192 16,-36-11 0-16,0 0 0 0,25 10 0 0,-25-10 0 15,0 0-240-15,0 0-48 0,17 13-16 0,-14-12-12304 16,-1 1-2480-16</inkml:trace>
  <inkml:trace contextRef="#ctx0" brushRef="#br0" timeOffset="22042.77">20456 13231 10127 0,'3'4'896'0,"0"-4"-704"16,1 1-192-16,-1-2 0 0,-1 1 2144 0,2 0 400 15,-4 0 80-15,0 0 0 0,0 0 448 0,54 0 96 16,-54 0 16-16,0 0 0 0,69-10-2064 0,-69 10-416 16,0 0-64-16,65-8-32 0,-65 8-608 0,0 0-128 15,59-9-32-15,-59 9-14480 16</inkml:trace>
  <inkml:trace contextRef="#ctx0" brushRef="#br0" timeOffset="22592.49">21182 13005 19343 0,'-5'-4'848'0,"0"1"192"0,2 0-832 0,-1 1-208 0,3 1 0 0,-2 1 0 16,1-3 2816-16,-3 1 512 0,-3 0 96 0,-3-3 32 15,-1 2-720-15,-2 1-144 0,-1 2-32 0,2-2 0 16,-2 4-1536-16,0 0-304 0,1 1-64 0,0 2-16 15,0-1-192-15,0 2-32 0,2-2-16 0,0 1 0 16,1 2-144-16,-1-1-48 0,4 1 0 0,-1-4 0 16,3 4-208-16,2-1 176 0,2 0-176 0,-1 0 160 15,3 3-160-15,0-2 0 0,2 2 0 0,0-2 0 16,0 2 0-16,2 1 0 0,2-2 0 0,-1 2 0 16,0 0 0-16,1-1 0 0,-1 1 0 0,2 0 0 15,-1 2 0-15,0 0 0 0,0 1 0 0,-1 3 0 0,0-4 0 16,-1 4 0-16,-1-3 0 0,1 3 0 0,-1 0 0 0,0-3 0 15,-1 2 0-15,0-2 0 0,-2-1 0 0,0-2 0 16,0 3 0-16,-1 0 0 0,0-1 0 0,-1 2 0 16,0 1 0-16,1-3 0 0,-1 4-128 0,0-2 128 15,1 3 0-15,-2-1 0 0,2-2 0 0,0 1 0 16,-3 1 0-16,3 0 0 0,-2-4 0 0,2 2 0 16,0-2 0-16,0 0 0 0,-1-2 0 0,1-1 0 15,0-2 0-15,1 0 0 0,0-1 0 0,0-1 0 16,1 1 0-16,0-2 0 0,1-1 0 0,0 0 0 15,1 0 0-15,-1 0 0 0,2 1 0 0,1-2 0 16,0-1 0-16,0 2 0 0,2-1 0 0,0 2 0 16,-7-4 0-16,0 0 0 0,0 0 0 0,0 0 0 0,42 4 0 15,-42-4 0-15,0 0 0 0,0 0 0 0,46-4 0 0,-46 4 0 16,0 0 0-16,0 0 0 0,0 0 0 0,52-6 0 16,-52 6-224-16,0 0 80 0,0 0 16 0,0 0 0 31,0 0-848-31,0 0-176 0,50-26-16 0,-50 26-17664 0</inkml:trace>
  <inkml:trace contextRef="#ctx0" brushRef="#br0" timeOffset="25059.01">21326 13239 4607 0,'-2'-4'400'0,"1"0"-400"16,1-1 0-16,0 4 0 0,-1 1 1648 0,1-2 240 16,0 2 48-16,0 0 16 0,0 0 1360 0,-3-35 272 15,3 35 48-15,0 0 16 0,0 0-176 0,0 0-16 16,0 0-16-16,8-37 0 0,-8 37-1840 0,0 0-352 16,0 0-80-16,0 0-16 0,0 0-624 0,0 0-128 15,0 0-16-15,0 0-16 0,0 0-80 0,0 0-16 16,0 0 0-16,0 0 0 0,0 0-128 0,0 0-16 0,0 0-128 0,0 0 192 15,0 0-64-15,37 5-128 0,-30 5 176 0,1 2-176 16,0 1 144-16,1 3-144 0,0 0 0 0,-1 0 144 16,3-1-144-16,-2-2 0 0,0 0 0 0,-1-3 0 15,1-1 0-15,1 0 0 0,0 0 0 0,2-6 0 16,-12-3 0-16,0 0 0 0,36 4 0 0,-36-4 0 16,0 0 0-16,0 0 0 0,61-28 0 0,-61 28 0 15,0 0 0-15,43-35 0 0,-43 35 0 0,0 0 0 16,38-38 0-16,-38 38 0 0,0 0 0 0,0 0 0 15,0 0 0-15,39-41 0 0,-39 41 0 0,0 0 0 16,0 0 0-16,0 0 0 0,0 0 0 0,0 0 0 16,0 0 0-16,32-45 0 0,-32 45 0 0,0 0 0 0,0 0-256 0,0 0 0 15,0 0 16-15,0 0 0 16,-6-8-416-16,-2 14-96 0,-2 3-16 0,-3 1-17808 16</inkml:trace>
  <inkml:trace contextRef="#ctx0" brushRef="#br0" timeOffset="25309.68">21483 13390 14735 0,'-2'0'640'0,"2"0"160"0,2 0-640 0,-1-3-160 16,0 3 0-16,-1 0 0 0,1 3 3136 0,1-3 608 16,1 1 112-16,1 1 32 0,0 2-656 0,-1 5-128 15,1-2-32-15,0 4 0 0,-2 0-1936 0,1 4-400 16,-1-1-80-16,-1 3-16 0,1-1-288 0,-2 0-64 0,1 0-16 0,-1 1 0 15,-1-3-272-15,1 2 0 0,-3-3 128 0,2-2-128 16,0 0 0-16,0-5 0 0,-1 4 0 0,0-2 0 16,1 0 0-16,-1-2 0 0,2 1 0 0,-1-4-144 15,1 0-64-15,0-2-16 0,1 1 0 0,1-4 0 32,0 1-704-32,1-2-144 0,-3 3-16 0,0 0-16560 0</inkml:trace>
  <inkml:trace contextRef="#ctx0" brushRef="#br0" timeOffset="25912.68">21772 12961 24879 0,'-3'2'1088'0,"2"-2"256"0,1 0-1088 0,-1 0-256 16,1 0 0-16,0 0 0 0,1 0 2192 0,-1 0 384 15,3 1 80-15,-1 2 16 0,4-1-688 0,-6-2-144 16,0 0-32-16,0 0 0 0,39 6-1168 0,-39-6-224 16,0 0-48-16,43 10-16 0,-43-10-176 0,35 7-48 15,-35-7 0-15,35 12 0 0,-35-12-128 0,30 10 0 16,-30-10 0-16,30 10 0 0,-17-4 0 0,-1-2 0 16,-1 2 0-16,0 0 0 0,-1 0 0 0,-2-2 0 15,0 1 0-15,-1-2 0 0,-1 4 0 0,-1-4 0 0,-1 4 0 0,-1-1 0 16,-2 0 0-16,-1 0 0 0,-1 4 0 0,-2-1 0 15,1 2 320-15,-2 1 0 0,0 1-16 0,-1 1 0 16,-1 6-16-16,0 0 0 0,0 3 0 0,-2 0 0 16,2-1-112-16,1 4-32 0,0 0 0 0,1 1 0 15,1 2-144-15,-1 3 160 0,2-1-160 0,-1 4 160 16,1 0-160-16,0-3 0 0,0-1 0 0,2-2 0 16,-1 1 0-16,-1-1 0 0,2-9 0 0,0-4 0 15,2-1 0-15,-1 1 0 0,0-4 0 0,2 0 0 16,-2 0 0-16,0-1 0 0,0-4 0 0,2 2 0 15,-2-2 0-15,-1-1 0 0,1-1 0 0,-1-1 0 16,0 0 0-16,0-2 0 0,0 2 0 0,0-4 0 16,0 2 0-16,-1-2 0 0,1 0 0 0,-1 0 0 0,0 0 0 15,-1 0 0-15,0 0 0 0,-1-2 128 0,0 2 64 0,-1-3 0 16,-1 2 0-16,-1-1 0 0,1 1 16 0,-3-2 16 16,2 3 0-16,-4-4 0 0,-1 2 16 0,-1-2 0 15,-2 2 0-15,-1-1 0 0,-1 2 0 0,-2-2 0 16,-1 0 0-16,2 0 0 0,2 2-48 0,-1 1 0 15,0 1 0-15,0 2 0 0,2-2-192 0,3 1 0 16,1 5 128-16,2-5-128 0,1 2 0 0,4-2 0 16,-1 2 0-16,3-4 0 0,0 1-224 0,2-1 16 15,0 0 0-15,-1 0 0 16,0 0-1008-16,0 0-192 0</inkml:trace>
  <inkml:trace contextRef="#ctx0" brushRef="#br0" timeOffset="60519.48">20276 9514 3615 0,'0'0'320'0,"0"0"-320"15,0 0 0-15,-2 1 0 0,2-1 0 0,0 0 0 16,0 0 0-16,-1 3 0 0,1-3 0 0,-1 2 0 16,-1-2 0-16,0 4 0 0,0-1 0 0,1-3 0 15,-1 1 0-15,1-1 0 0,0 2 0 0,0-2 0 0,1-2 0 0,1 2 0 16,0-1 0-16,0 1 0 0,2-5 0 0,-1 3 0 0,1 0 0 0,-1 2 0 15,2-3 0-15,-2 2 0 0,1 1 0 0,1-2 0 16,-2 2 0-16,-1 0 0 0,1 0 0 0</inkml:trace>
  <inkml:trace contextRef="#ctx0" brushRef="#br0" timeOffset="62195.37">7021 14196 3679 0,'4'-16'320'0,"2"1"-320"15,0 3 0-15,-2 5 0 0,0 4 0 0,1-3-240 16,3-10 48-16,6-10 0 0,3-5 192 0,3 0 0 16,-4 5 0-16,-4 7 0 0,-3 6 0 0,-3 6-176 15,-3 5 0-15,-5 2 0 0,0 4 176 0,-4 4 128 16,-2 1-128-16,0 5 192 0,-3 0-192 0,-1 2 0 16,-1 7 0-16,0-1 0 0,1 6 0 0,1 5 0 15,2-1 0-15,1 2 0 0,3 10 320 0,1 0 0 16,0 1 16-16,3 5 32 0,0 7-240 0,2 3-128 0,2-2 160 0,3 5-32 15,1 4-128-15,3 1 0 0,4 1 0 0,-1-5 144 16,3-1-144-16,2-10 0 0,0-2 0 0,1-6-144 16,1-1 144-16,-2-6 0 0,3 0 0 0,0-6 0 15,-1-4 0-15,0 1 0 0,-3-1 0 0,0-2 0 16,-17-26 0-16,36 49 0 0,-36-49-176 0,40 47 176 16,-40-47 0-16,42 39 0 0,-42-39 0 0,52 41 0 15,-52-41 288-15,63 38-32 0,-63-38-16 0,76 38 16 16,-76-38 208-16,76 37 48 0,-76-37 0 0,105 45 16 15,-49-23 0-15,2-2 0 0,4 1 0 0,3-2 32 16,6-6-48-16,-1-3 0 0,1-5 0 0,-3-5 32 16,-4-5-144-16,-2-2-16 0,2-5-16 0,-5 5 32 0,-2-3-32 0,-57 10-16 15,99-12 0-15,-99 12 0 0,82-6-176 0,-82 6-48 16,69-4 0-16,-69 4 0 0,62 0 176 0,-62 0 16 16,0 0 16-16,83 4 0 0,-83-4 336 0,0 0 64 15,73 12 16-15,-73-12 0 0,0 0-304 0,0 0-48 16,73 12-16-16,-73-12 0 0,0 0-224 0,0 0-160 15,0 0 192-15,0 0-192 0,0 0 240 0,0 0-64 16,0 0-16-16,0 0 0 0,0 4 784 0,-16-10 144 16,-2-7 48-16,-4-3 0 0,-3-3-368 0,-3-2-64 15,-2-2 0-15,-2 4-16 0,1 0-336 0,0 0-64 16,-2 6-16-16,-2-2 0 0,-1 1-272 0,0 2 0 16,1 0 0-16,2-1 0 0,6 3 0 0,0 2 0 0,1-2 0 15,1 1-144-15,3 2 144 0,1 1 0 16,5-1-144-16,2 5 144 0,4 1 0 0,3 1 0 0,3 0-144 0,2 0 144 15,2 1 0-15,4 1-128 0,2 1 128 0,4 1 0 16,-10-4-256-16,0 0 48 0,0 0 16 0,59 22 0 16,-59-22 0-16,0 0 0 0,62 22 0 0,-62-22 0 15,0 0 32-15,75 19 16 0,-75-19 0 0,0 0 0 16,78 10 144-16,-78-10 0 0,0 0 0 0,74-4 0 16,-74 4 0-16,0 0 0 0,67-5 0 0,-67 5 0 15,0 0 0-15,0 0 0 0,64-5 0 0,-52 5 0 16,-4-2 0-16,-3 2 0 0,-1 2 0 0,-3-2 0 15,-2 1 128-15,-3 3-128 0,-1 1 128 0,-3 2-128 16,-2 4 272-16,-4 5-16 0,-2 2 0 0,-3 3 0 0,-2 5-128 16,-2 5-128-16,-3 3 144 0,-1 1-144 15,-2 6 0-15,-2 1-320 0,-1 1 64 0,1 2 0 0,2-5-80 0,-2 5-16 16,0 3 0-16,1-1 0 16,0 0-272-16,3-2-48 0,5-1-16 15,2-7-6176-15,5-5-1248 0</inkml:trace>
  <inkml:trace contextRef="#ctx0" brushRef="#br0" timeOffset="76493.05">15790 15923 911 0,'0'0'0'16,"-2"0"0"-16,2 2 0 0,0-2 0 16,0 0 640-16,0 0 64 0,0-2 0 0,-1 2 0 15,0 0 416-15,0-1 96 0,-1 1 0 0,2 0 16 16,-1-2 224-16,0 1 32 0,0 1 16 0,-2-3 0 16,3 3-288-16,-1 0-48 0,0 0-16 0,1 0 0 15,-2 0 80-15,1 0 16 0,0 0 0 0,0 0 0 0,0 3 48 0,1-3 16 16,0 0 0-16,0 0 0 0,0 0-352 0,0 0-64 15,0 0 0-15,-2-3-16 0,2 3-304 0,0-2-48 16,0 0-16-16,0 2 0 0,2-2-128 0,-2-1-48 16,1 3 0-16,-1-1 0 0,0 1 80 0,0 0 16 15,0-2 0-15,0 2 0 0,0 0 80 0,1 0 32 16,-1 0 0-16,1 0 0 0,0 2-112 0,1-2-32 16,0 1 0-16,1 2 0 0,-2-3-208 0,1 0-64 15,0 2 0-15,-1-2 0 0,0 0-128 0,0 0 160 16,1 0-160-16,-1 0 160 0,0 0-32 0,-1 0-128 15,1 0 192-15,-1 0-64 0,0 0 32 0,1 0 0 16,-1 0 0-16,2 0 0 0,-2 0 0 0,0 0 0 0,0 0 0 0,1 0 0 16,-1 0-32-16,1 0-128 0,-1 0 192 0,1 0-64 15,-1 0-128-15,2 2 128 0,-2 0-128 0,1-2 128 16,-1 0-128-16,1 0 0 0,-1-2 0 0,0 2 0 16,0 0 0-16,1-2 0 0,-1 2 0 0,0 0 0 15,0 0 0-15,0 0 0 0,0 0 0 0,0 0 0 16,0 0 0-16,0 0 0 0,-1 0 0 0,1 0 0 15,-1 0 0-15,1 0 0 0,-1 0 0 0,1 0 0 16,-2 0 0-16,1 2 0 0,0-2 0 0,0 0 0 16,-1-2 0-16,0 2 0 0,0 0 0 0,-1 0 0 15,2 0 0-15,-2 0 0 0,1-2 128 0,1 2-128 16,-2 0 0-16,2 0 0 0,-2 0 0 0,2 0 128 16,0 0-128-16,0 0 0 0,0 0 144 0,-1 0-144 15,1 0 128-15,0 2-128 0,0-2 160 0,1 0-160 0,0 0 176 16,0 2-176-16,0 0 192 0,1-2-192 0,0 0 160 15,2 3-160-15,-1-3 128 0,0 0-128 0,3 1 0 0,-1 1 0 16,2-2 128-16,2 0-128 0,-1 0 0 0,1 0 0 16,-8 0 0-16,0 0 0 0,0 0 0 0,0 0 0 15,43-8 0-15,-36 8 0 0,-1 0 0 0,1 0 0 16,-1 0 0-16,1 0 0 0,-1 2 0 0,-1-2 0 16,0 0 0-16,-1 0 0 0,0 0 0 0,-1 0 0 15,1 0-144-15,0 0 144 0,-2 0-192 0,0 0 0 16,-1 3 16-16,-1-3 0 0,1 0 176 0,-1-3-208 15,-1 3 80-15,0-4 128 0,-2 4-192 0,1-2 192 16,-3 2-160-16,-2-4 160 0,0 2 0 0,0-2 0 16,-3 2 0-16,-1-2 0 0,-1 4 256 0,1-4-48 15,0 2-16-15,-1 2 0 0,2-4 32 0,-1 1 0 0,1 3 0 0,1-2 0 16,3 1-32-16,1 1-16 0,0-3 0 0,2 3 0 16,0 0-32-16,1 0 0 0,-1 0 0 0,2 0 0 15,0 0 0-15,1 0 0 0,1 0 0 0,-1 0 0 16,2 3-16-16,0-3-128 0,1 3 192 0,1 0-64 15,1-2-128-15,2 4 0 0,2-1 144 0,0-3-144 16,2 2 0-16,-1-1 0 0,2 2 0 0,-1-4 128 16,-1 2-128-16,0-1 0 0,0 2 0 0,1-3 0 15,-1 0 0-15,-1 0 0 0,-2 0 0 0,0 0 0 16,0 0 0-16,0 0 0 0,-1 0 0 0,-1 0-128 0,0 0 0 16,0 0 0-16,-1 0 0 0,-1 0 0 0,0-3-112 0,-1 2-16 15,1 1 0-15,-2 0 0 0,0-2 96 0,1 2 16 16,-2 0 0-16,-2 0 0 0,2 0 144 0,-1-3 0 15,0 2-144-15,-3 1 144 0,2 0 0 0,-3-2 0 16,1 0 0-16,-2 1 0 0,0 0 0 0,-1 1 0 16,2-4 128-16,-2 4-128 0,1 0 192 0,-2-2-32 15,0 2-16-15,0-3 0 0,1 2-16 0,0 1-128 16,0 0 192-16,1 0-64 0,2 0-128 0,1 1 160 16,0-1-160-16,2 3 160 0,1-3-160 0,0 0 128 15,0 2-128-15,1-2 128 0,2 1-128 0,-2 2 0 16,3-3 0-16,-2 0 0 0,2 0-176 0,1 0-64 15,0-4-16-15,2 2 0 16,-7 2-400-16,0 0-96 0,0 0-16 0,0 0-17632 0</inkml:trace>
  <inkml:trace contextRef="#ctx0" brushRef="#br0" timeOffset="77330.43">16162 15714 4607 0,'-2'0'400'0,"2"-1"-400"16,0 1 0-16,0 0 0 0,0 0 1872 0,0-2 304 16,0 2 48-16,0-3 16 0,2 2 832 0,-2-1 192 15,0 2 16-15,0-3 16 0,0 3-736 0,0 0-128 0,-2 0-48 0,2 0 0 16,-1 3-656-16,0-3-144 16,0 2-32-16,0 2 0 0,-1 2-784 0,0-2-176 0,1 2-16 15,-2 3-16-15,1 0-304 0,-1 4-48 0,-1 3-16 0,2-3 0 16,1 5-192-16,0-2 176 0,-1 1-176 0,2 2 160 15,0 2-160-15,0-3 0 0,0 2 0 0,0-1 0 16,2-2 0-16,-1 0 0 0,0-1 0 0,-1-3 0 16,-1 0 0-16,0-3 0 0,1 1 0 0,-2-1 0 15,1 0 0-15,-1-4 0 0,2 0 0 0,-2 1 0 16,1-4-128-16,1 1 128 0,-1-1 0 0,1-1 0 16,0-2 0-16,0 0 0 0,0 0 0 0,0 0 0 15,1 0 0-15,-1-2 0 0,0 2 0 0,1-4 0 0,-1-1 0 0,2 1 0 16,0-3 144-16,-1-2-144 0,-1 9 128 0,0 0-128 15,0 0 128-15,8-61-128 0,-8 61 128 0,0 0-128 16,8-55 160-16,-8 55-160 0,4-41 128 0,-4 41-128 16,3-48 0-16,-3 48 144 0,2-41-144 0,-2 41 0 15,0 0 0-15,2-48 128 0,-2 48-128 0,0 0 128 16,0 0-128-16,5-45 128 0,-5 40-128 0,2 2 160 16,-1-1-160-16,-1 1 160 0,1 3 0 0,-1 0 0 15,0 0 0-15,0 3 0 0,0-2 16 0,0 2 0 16,-1 0 0-16,1 2 0 0,0 3 16 0,-1 0 0 15,-1 2 0-15,1 3 0 0,-1 0-192 0,-1 5 0 16,0-1 144-16,-1 4-144 0,1-1 0 0,1 1 0 16,-1 1 0-16,1 0 128 0,1 0-128 0,-1 2 0 15,2 1 0-15,0-3 0 0,0-1 0 0,-1-1-256 0,1-2 64 16,0-5 0 0,0-1-368-16,0-2-80 0,0-4 0 0,0-2-16 15,0-2-496-15,0-4-80 0,0-2-32 0,1-2-16240 0</inkml:trace>
  <inkml:trace contextRef="#ctx0" brushRef="#br0" timeOffset="78261.33">15438 15493 1839 0,'-1'0'160'0,"0"0"-160"0,1 0 0 0,0 0 0 15,0 0 1152-15,-1 0 192 0,1 0 32 0,-2 3 16 16,1-3 976-16,0 0 208 0,-2 0 48 0,3 0 0 15,-1 2-288-15,0-2-48 0,0 0-16 0,0 0 0 0,-2 0-496 0,2 1-112 16,0 2 0-16,-1-3-16 0,0 1-480 0,1 0-80 16,-2 1-32-16,2 0 0 0,-2-2-176 0,0 4-48 15,0-2 0-15,0-1 0 0,-1 4-208 16,-2-1-48-16,1 0-16 0,-1 1 0 0,1 2-192 0,-2-1-48 16,2 1 0-16,-1-1 0 0,1 4-128 0,-1-4-16 15,1 2-16-15,-1 2 0 0,2-2-160 0,1 0 0 16,-1 0 144-16,-1 0-144 0,1 1 0 0,1-1 128 15,-1 4-128-15,0-3 0 0,0 0 0 0,1 1 128 16,-1 0-128-16,0 0 0 0,1 1 0 0,-1 2 144 16,1-3-144-16,1 2 0 0,-1-1 160 0,1 0-160 15,1 2 128-15,-2 0-128 0,2-1 128 0,0-2-128 16,0 3 0-16,1-1 128 0,0-2-128 0,0 2 0 0,1-2 0 0,1-1 128 16,-1 1-128-16,1 0 0 0,-1 0 0 0,0-1 128 15,0 0-128-15,2 1 0 0,-1 1 0 0,1-1 0 16,-1 2 0-16,0-4 0 0,-1-2 0 0,0 3 0 15,1 1 0-15,0 2 0 0,-1 0 0 0,0 2 0 16,0-2 0-16,2 1 0 0,-1-1 0 0,1-1 0 16,1 1 0-16,1 1 0 0,-1-1 0 0,3 1 0 15,-1 0 0-15,1 0 0 0,1-1 128 0,0 0-128 16,2 1 0-16,1-3 0 0,0 2 0 0,-2-2 0 16,-1 0 0-16,0 0 0 0,0 1 0 0,-1-1 0 15,0-2 0-15,0 2 0 0,-2-4 0 0,-2 2 0 16,1-2-256-16,-2 0 80 0,1 0 16 0,-1-3 0 15,0 1-240-15,-1-2-48 0,0-1-16 0,0 2 0 16,1-6-864-16,-2 3-160 0,1 0-48 0,-1-1-9344 16,1-1-1888-16</inkml:trace>
  <inkml:trace contextRef="#ctx0" brushRef="#br0" timeOffset="79176.85">15898 15808 4607 0,'0'0'400'0,"0"0"-400"16,0 0 0-16,0-2 0 0,0 1 1728 0,0 1 256 15,-1 0 48-15,1-3 16 0,0 3 1296 0,-1-3 272 16,0 0 48-16,-1 3 16 0,1-4-1008 0,-1 4-208 16,-1 0-32-16,1 0-16 0,1 0-848 0,-1 0-160 15,1 4-48-15,0-1 0 0,1 0-656 0,-1 0-144 16,1 3-32-16,0 1 0 0,0 2-320 0,1 1-64 0,-1 0-16 16,1 2 0-16,-1-2-128 0,0 0 160 15,-1 1-160-15,1 0 160 0,0 0-160 0,-3 0 0 0,2 1 0 16,0-5 128-16,0 2-128 0,-2-3 0 15,2-2 0-15,0-1 0 0,-1 0 0 0,1-1 0 0,1-1 0 0,-1-1 0 16,1 0 0-16,-1-1 0 0,-1 1 128 0,1 0-128 16,0-2 0-16,0-1 0 0,1 2 144 0,0-1-144 15,-1 2 128-15,-1-4-128 0,2 0 128 0,2-1-128 16,-2 2 128-16,0-4-128 0,1 1 128 0,0-1-128 16,0-2 0-16,-1 9 144 0,0 0-144 0,0 0 0 15,8-43 128-15,-8 43-128 0,0 0 0 0,0 0 0 16,7-42 0-16,-7 42 0 0,0 0 128 0,0 0-128 15,0 0 0-15,5-45 160 0,-5 42-160 0,1-4 128 0,-1 5-128 16,0-1 160-16,0 2-160 0,0 1 160 0,-1 0-32 0,1 0-128 16,-1 1 192-16,1 2-64 0,-1-1 48 0,-1 5 0 15,1-4 0-15,0 5 0 0,-2 0-48 0,2 0-128 16,0 3 192-16,0-1-64 0,-1 2-128 0,1 4 0 16,0 0 0-16,0-1 128 0,-1 1-128 0,2-6 0 15,-1 0 0-15,1 0 0 0,-1 5 0 0,1 1 0 16,-1-3 0-16,1 2 0 0,0-5 0 0,0 0 0 15,-1-1 0-15,1-3 0 0,-2 0 0 0,2-2 0 16,-1-2 0-16,1 2 0 0,-1-4-128 0,1 0 128 16,0 0-160-16,0-3 160 0,0 2-320 0,0-1 48 15,0-2 0-15,0-2 0 16,0 0-192-16,1-3-48 0,0 2 0 0,1-3-12032 16,-2 10-2400-16</inkml:trace>
  <inkml:trace contextRef="#ctx0" brushRef="#br0" timeOffset="80065.87">16193 15496 11967 0,'1'-3'1072'0,"-1"3"-864"0,1 0-208 0,-1 0 0 15,1 0 1808-15,1 0 320 0,1 0 64 0,2 0 16 16,1 3 944-16,2-3 192 0,0 2 48 0,0 2 0 16,-2-2-1184-16,-1 2-224 0,1 0-64 0,-1 2 0 15,0-2-1040-15,0 1-224 0,-1-1-32 0,-1 3-16 16,1 1-272-16,0-1-48 0,1 0-16 0,-1 2 0 16,1 0-80-16,1 1 0 0,-1 1-16 0,1 2 0 15,0-3-176-15,-1 0 192 0,1 2-192 0,-1 0 192 16,0-2-192-16,0 3 192 0,-1-1-192 0,-1 2 192 15,0-2-192-15,-1 0 160 0,1 1-160 0,-1 3 160 16,0-3-160-16,-1 2 128 0,0-1-128 0,-1 1 128 0,1 1-128 0,-1-3 0 16,1 5 144-16,-1-7-144 0,0 1 0 15,2-2 128-15,-2 1-128 0,0-1 0 0,0-3 0 0,0 2 128 16,-2 0-128-16,1 1 0 0,0-3 128 0,0 4-128 16,0-3 128-16,-2 0-128 0,1 5 944 0,-1-6 112 15,1 2 32-15,-1 1 0 16,-1 0-1680-16,1-2-336 0,-1 2-64 15,0-1-16-15,-1 1 832 0,0-3 176 0,0 2 0 0,1 1 0 0,-1-2 0 0,0-2 0 16,0 2 0-16,0 1 0 0,0-2 0 0,0 2 128 16,0-2-128-16,0-1 0 0,0 0 0 0,0-1 0 15,0 2 0-15,0-3 0 0,1 1 0 0,0 2 0 16,-1-4 0-16,0 3 0 0,0-3 0 0,-2 1 128 16,3 2-128-16,-3-2 0 0,2-1 144 0,-1 2-144 0,0 0 128 15,0 0-128-15,1 1 144 0,-1-2-144 16,1 2 160-16,1-2-160 0,-1 1 0 0,1 0 128 0,1 0-128 15,-1-2 0-15,0 1 0 0,1 1 0 0,-2-1 0 0,1 0 0 16,1-1 0-16,0 2 0 0,0-1 0 0,0 2 0 16,0-2 0-16,1 1 0 0,-1 2 0 0,2-3 0 15,1 1-368-15,-1 1 48 0,2-2 0 0,-1-1 0 32,1 1-288-32,0-1-48 0,2-1-16 0,-2-1 0 15,2-1-608-15,-1-1-128 0</inkml:trace>
  <inkml:trace contextRef="#ctx0" brushRef="#br0" timeOffset="137200.56">22419 13387 11967 0,'-7'3'1072'0,"1"-2"-864"0,3 1-208 0,1-2 0 16,2 0 2448-16,0 0 448 0,-2 3 96 0,-3-2 16 16,0 2 448-16,3-1 112 0,2 2 16 0,2-4 0 15,3 0-1872-15,-5 0-368 0,0 0-80 0,0 0-16 16,0 0-592-16,51-13-112 0,-51 13-32 0,0 0 0 15,0 0-112-15,50-6-16 0,-50 6-16 0,0 0 0 16,0 0-48-16,51 0-16 0,-51 0 0 0,0 0 0 16,30 6-112-16,-30-6-32 0,0 0 0 0,0 0 0 15,28 7-160-15,-28-7 0 0,0 0 0 0,0 0 0 16,0 0 0-16,0 0-192 0,0 0 32 0,0 0 16 16,0 0-672-1,0 0-128-15,0 0-16 0,0 0-11648 0,0 0-2336 0</inkml:trace>
  <inkml:trace contextRef="#ctx0" brushRef="#br0" timeOffset="137491.9">22391 13482 11103 0,'0'5'240'0,"0"-3"48"0,0 0 16 0,0-1 16 0,2 2-320 0,-1-3 0 15,-1 2 0-15,1-2 0 0,2 4 4320 0,0 0 800 16,2 1 144-16,0-2 48 0,1 1-2128 0,2-1-432 16,-1-2-64-16,-7-1-32 0,0 0-1616 0,0 0-320 0,0 0-64 0,41 2-16 15,-41-2-160-15,0 0-32 0,0 0-16 0,45-3 0 16,-45 3-208-16,0 0-32 0,0 0-16 0,0 0 0 16,48-3-176-16,-48 3 0 0,0 0 0 0,0 0 0 15,0 0 0-15,0 0 0 0,0 0 0 16,43-4 0-1,-43 4-368-15,0 0-96 0,0 0-32 0,0 0 0 16,0 0-704-16,0 0-144 0,0 0-16 0,42-32-16160 0</inkml:trace>
  <inkml:trace contextRef="#ctx0" brushRef="#br0" timeOffset="138551.58">22969 14360 8287 0,'1'-2'736'0,"0"2"-592"16,2-4-144-16,-2 4 0 0,-1 0 1488 0,1 0 272 15,1-2 48-15,0 1 16 0,2-2 1200 0,-4 3 240 16,0 0 64-16,0 0 0 0,0 0-544 0,0 0-96 16,0 0-32-16,0 0 0 0,55-35-1200 0,-55 35-240 15,0 0-64-15,0 0 0 0,50-34-640 0,-50 34-144 16,0 0-32-16,49-48 0 0,-49 48-80 0,0 0-32 0,47-63 0 0,-47 63 0 15,26-45 32-15,-26 45 0 0,24-47 0 0,-24 47 0 16,18-45-16-16,-18 45 0 0,14-49 0 0,-14 49 0 16,12-52 0-16,-12 52 0 0,9-56 0 0,-9 56 0 15,7-54-16-15,-7 54 0 0,4-57 0 0,-4 57 0 16,0-60-48-16,-2 31-16 0,-2 4 0 0,0-1 0 16,-2 2-32-16,0-1-128 0,-3-1 192 0,1-2-64 15,-2 3-128-15,-1-4 192 0,-2 3-192 0,0 2 192 16,-2-2-192-16,0 1 128 0,0 3-128 0,0-1 128 0,2 1-128 15,-2-3 128-15,1 3-128 0,1 2 128 0,1 2-128 0,1-1 0 16,0 1 144-16,1-2-144 0,2-1 0 0,1-1 144 16,1-2-144-16,1-1 0 0,2 1 128 0,0-2-128 15,1 1 0-15,-1-3 0 0,3 28 0 0,-4-49 0 16,4 49 0-16,-3-44 0 0,3 44 0 0,-1-40 0 16,1 40 0-16,3-36 0 0,-3 36 0 0,0 0 0 15,11-47 0-15,-11 47 0 0,0 0 0 0,25-47 0 16,-25 47 0-16,0 0 0 0,37-50 0 0,-37 50 0 15,0 0 0-15,45-39 0 0,-45 39 0 0,0 0 0 16,45-28-128-16,-45 28 128 0,0 0 0 0,0 0 0 16,50-15-160-16,-50 15 160 0,0 0-384 0,27 11-16 15,-27-11 0-15,15 10 0 16,-15-10-592-16,16 13-112 0,-16-13-32 0,16 12-18336 0</inkml:trace>
  <inkml:trace contextRef="#ctx0" brushRef="#br0" timeOffset="140893.14">23629 12674 17503 0,'1'0'1552'0,"-1"1"-1232"0,0 0-320 16,0 2 0-16,0-2 1872 0,0 1 320 0,0 2 64 15,-1 2 16-15,-1 3 112 0,-1 1 32 0,-2 2 0 0,-1 1 0 16,-1 0-992-16,-2 0-192 0,-2 1-32 0,0-3-16 16,-2 1-624-16,1-3-128 0,-4 4-32 0,-1-3 0 15,-3-2-400-15,-1 2 128 0,-1-4-128 0,-1 1 0 16,4-4 128-16,-1-3-128 0,0 0 128 0,4-3-128 16,0-4 224-16,4-1-32 0,4-2-16 0,3 0 0 15,3-2 80-15,2 12 0 0,0 0 16 0,7-41 0 16,-7 41-272-16,0 0 128 0,26-41-128 0,-26 41 0 15,0 0 304-15,0 0-48 0,48-42-16 0,-48 42 0 16,0 0 80-16,0 0 0 0,55-27 16 0,-55 27 0 16,0 0-96-16,0 0-32 0,54-1 0 0,-54 1 0 15,29 9-208-15,-16 1 144 0,1 3-144 0,-2 0 128 0,2 2-128 16,-2 1 0-16,0 0 0 0,1 3 0 0,-1-3 0 0,1-4 0 16,0 1 0-16,0-3 0 0,-1-2 0 0,-12-8 0 15,25 14 0-15,-25-14 0 0,0 0 0 0,0 0 0 16,39 6 0-16,-39-6 0 0,0 0-304 0,0 0-32 15,0 0-16-15,0 0 0 16,0 0-160-16,41-35-48 0,-41 35 0 0,0 0 0 0,0 0 240 0,9-47 64 16,-9 47 0-16,-4-29 0 0,0 13 256 0,-1-3 0 15,0 3 0-15,-2-3 0 0,0 3 0 0,-2 0 0 16,-1 1 128-16,-1 2-128 0,0 1 176 0,-3-1-176 16,2 7 192-16,-2 0-192 0,2 2 256 0,-3-1-48 15,0 4-16-15,-1 1 0 0,1 4 64 0,0-2 0 16,2 2 0-16,0 2 0 0,2 0-64 0,1 0-16 15,-1 4 0-15,3-1 0 0,0 1-176 0,3 0 0 0,1-2 144 0,2 2-144 16,2 0-192-16,2-1-96 0,2 1-32 0,1-3-12544 16,4 4-2496-16</inkml:trace>
  <inkml:trace contextRef="#ctx0" brushRef="#br0" timeOffset="141844.79">23994 13516 15663 0,'1'-3'1392'0,"1"0"-1120"15,-2 0-272-15,0-1 0 0,1 4 2368 0,-1-2 400 16,1-2 96-16,-1 4 16 0,0 0 256 0,0 0 48 15,0 0 16-15,0 0 0 0,0 0-1728 0,14-41-352 16,-13 39-64-16,-1 1-16 0,1 1-496 0,-1 0-96 16,0 3-32-16,-1-1 0 0,1 3-112 0,0 1-32 15,-1 0 0-15,-1 0 0 0,1-1-272 0,0 4 160 16,0-1-160-16,-2 2 128 0,1-2-128 0,-1 3 0 16,1-4 0-16,-1 2 0 0,1-3-208 0,-1-2 16 15,1 0 16-15,-1-2 0 0,2 1-32 0,0-3-16 16,0-3 0-16,-1-1 0 0,1-1-64 0,0-1-16 15,-2-1 0-15,2-3 0 0,-1-2 144 0,-1-3 32 16,0-3 0-16,-4 4 0 0,2-3 128 0,-2 1 0 16,0 0 128-16,-1 1-128 0,1 2 224 0,-2 1-32 0,0 0 0 0,0 2 0 15,0 3 64-15,-1 1 0 16,1 2 0-16,-1-1 0 0,2 4-32 0,-1 2 0 0,2 2 0 0,-1-1 0 16,2 3 112-16,0 0 32 0,-1 2 0 0,0 3 0 15,2 2-48-15,-1 1-16 0,3 3 0 0,-1 0 0 16,0 3-112-16,2-1 0 0,0 3-16 0,1 2 0 15,2-4 16-15,1 1 0 0,-1 1 0 0,1-2 0 16,1 3-64-16,1-2 0 0,-1-2 0 0,1 1 0 16,2-3-128-16,0 0 0 0,2-4 0 0,0 1 128 15,1-1-128-15,2 2 0 0,2-4 0 0,1 0 0 16,1-2 0-16,-15-8 0 0,34 14 0 0,-34-14 0 0,0 0 0 0,45 8 0 16,-45-8 0-16,0 0 0 0,54 0-208 0,-54 0 80 15,0 0 128-15,50-16-208 16,-50 16-688-16,0 0-144 0,0 0-32 15,57-37-12304-15,-57 37-2448 0</inkml:trace>
  <inkml:trace contextRef="#ctx0" brushRef="#br0" timeOffset="156433.45">23292 14608 1839 0,'0'0'160'0,"0"-1"-160"0,0 1 0 0,0-2 0 15,0 2 864-15,0-1 144 0,0 1 16 0,2-2 16 16,-1 0 1328-16,-1 2 256 0,3-5 48 0,-2 4 16 15,0-1 192-15,1-2 64 0,-2 1 0 0,1 3 0 16,-1-2-640-16,0 1-128 0,0 1-32 0,-1 0 0 16,1-3-608-16,-2 3-112 0,2 0-16 0,-1-1-16 15,1 1-656-15,0 0-128 0,0 0-32 0,0 0 0 16,0 1-256-16,0 2-64 0,1-2-16 0,1 4 0 16,-1-1-16-16,1 2 0 0,1 0 0 0,-1 1 0 15,1 2-32-15,-1 3 0 0,1-2 0 0,-1 5 0 16,1-1-32-16,-2 1-16 0,0-2 0 0,0 3 0 0,-1-1-144 15,0 1 0-15,0-3 144 0,0-1-144 0,0 2 0 16,0-2 0-16,2-5 0 0,-2 2 128 0,0-3-128 0,0-3 0 16,0 0 0-16,1-3 0 0,-1 3 0 0,1-6 0 15,0 3 0-15,-1-3 0 0,1-4 0 0,1 1 0 16,-2 6 0-16,0 0-128 0,0 0 128 0,3-47 0 16,-3 47 0-16,0-34 0 0,0 34 128 0,0-37-128 15,0 37 160-15,-1-34-160 0,1 34 144 0,-2-34-144 16,0 16 128-16,1 5-128 0,-1-3 144 0,1 3-144 15,1 1 160-15,-2 2-160 0,2 0 160 0,-1 1-160 16,1 3 160-16,-1 3-160 0,0-1 192 0,-2 1-64 16,2 3-128-16,0-2 192 0,-1 4 32 0,0-2 0 15,1 3 0-15,-1 1 0 0,2-1 0 0,-1 6 0 16,2-3 0-16,-1 4 0 0,2 0-96 0,0 2-128 0,1 2 176 0,-1 1-176 16,2 0 128-16,0 1-128 0,-2 1 0 0,2 1 0 15,-2 1 0-15,1 0 0 0,-1 0 0 0,-2-3 0 16,1 0 0-16,-2-1 0 0,1-2 0 0,-1-1 0 15,1-2 0-15,-3-4 0 0,2 0 0 0,0-2 0 16,0-2 0-16,-1-2 0 0,2 2 0 0,-1-4 0 16,0 0 0-16,1-2 0 0,-1-2 0 0,1-4 0 15,0 10 0-15,0 0 0 0,1-33 0 0,-1 33 0 16,0 0 0-16,5-45 0 0,-5 45 0 0,0 0 0 16,5-47 0-16,-5 47 0 0,0 0-160 0,7-45 160 15,-7 45 0-15,0 0-144 0,0 0 144 0,10-46 0 16,-7 41-128-16,-2 0 128 0,0 4 0 0,-1 1 0 0,1 1 0 15,-1 4 0-15,0 0 0 0,0 3 0 16,0 1 0-16,0 5 0 0,-1 4 0 0,0 1 0 0,0 1 0 16,-2 2 0-16,0 3 0 0,0-3 0 0,-1 3 0 0,1 1-192 15,-1-2 48-15,0-1 0 16,0 1-512-16,1-8-112 0,0 0 0 0,1-3-16 16,2-6-624-16,0-2-128 0</inkml:trace>
  <inkml:trace contextRef="#ctx0" brushRef="#br0" timeOffset="161022.9">24871 13208 13823 0,'-1'-4'1216'0,"1"4"-960"15,0 0-256-15,0 0 0 0,0 0 1504 0,0 0 256 16,0 0 48-16,0 0 16 0,-7-26 1120 0,4 20 240 16,3 6 32-16,-7-16 16 0,7 16-832 0,-5-15-160 15,3 11-48-15,0 2 0 0,0 1-1232 0,0 1-240 16,-2 0-48-16,2 0-16 0,0 3-160 0,0 0-48 0,-1 1 0 0,1 2 0 16,1 0-96-16,0 0-32 0,-1 4 0 0,2 0 0 15,0 2-80-15,2-2-32 0,-2 5 0 0,0-3 0 16,0 4-208-16,1 2 144 0,1-1-144 0,1-1 128 15,-1 0-128-15,1-2 0 0,0-2 0 0,1 1 0 16,0-5 0-16,-1 2 0 0,1-2 0 0,0-2 0 16,0 0 0-16,-1-1 0 0,1-1 0 0,0-1 0 15,-2 1 0-15,1-2 0 0,-3-2 0 0,0 0 0 16,6 9 0-16,-5-8 0 0,-1 2 0 0,0-1 0 0,1 0 0 16,-1 0 0-16,0 1 0 0,0 0 128 15,0 1-128-15,-1-2 192 0,1 5-192 0,-1-4 192 0,0 1-64 0,-1 1-128 16,1 0 192-16,0 1-64 0,-2-1-128 15,2 1 160-15,0-1-160 0,0 0 160 0,0 1-160 0,-2 0 128 16,2-2-128-16,0 2 128 0,-2 1-128 0,1-1 128 16,-1 1-128-16,1 2 128 0,-1-2-128 0,-1 2 0 15,2 1 0-15,-2 0 0 0,-1 1 0 0,0-1 0 16,2 2 0-16,-3-2 0 0,-1 2 0 0,1 1 0 16,0-2 0-16,-1 0 0 0,0 1 0 0,0-1 0 15,0 1 128-15,-2-3-128 0,0 1 0 0,-1 0 0 16,2-1 0-16,-1 1 0 0,0-2 0 0,2-1 0 15,-2 0 0-15,1 2 0 0,1-3 0 0,1 0 0 16,0 1 0-16,1 0 0 0,1-1 0 0,1-2 0 0,-1-1 0 16,3 2 0-16,0-1 0 0,-1-2 0 15,2 0 0-15,0-2 0 0,0 2 0 0,0-2 0 0,2-2 0 16,-1 0 0-16,-1 2 0 0,0 0 0 0,0 0 0 0,0 0 0 16,0 0-160-16,0 0 160 0,43-44 0 0,-43 44-144 15,0 0 144-15,0 0 0 0,41-46 0 0,-41 46 0 16,0 0 0-16,0 0-128 0,0 0 128 0,41-39 0 15,-41 39 0-15,0 0 0 0,0 0 0 0,0 0 0 16,0 0 0-16,0 0 0 0,47-21 0 0,-47 21-128 16,0 0 128-16,0 0 0 0,0 0 0 0,21 12 0 15,-18-8 0-15,0 1 0 0,-1 2 0 0,0 2 0 16,0 1 0-16,-1 2 144 0,1 0-16 0,-2 1-128 16,0 3 288-16,0-3-48 0,1 3-16 0,-1 0 0 0,0 2-80 15,1-5-16-15,0 2 0 0,2-1 0 0,0-4-128 16,1-2 0-16,0 0 0 0,-4-8 0 0,0 0 0 0,0 0 0 15,0 0 0-15,34 5 0 16,-34-5-560-16,0 0-80 0,0 0-32 0,0 0 0 16,41-39-480-16,-41 39-112 0,0 0-16 0,27-47-18048 15</inkml:trace>
  <inkml:trace contextRef="#ctx0" brushRef="#br0" timeOffset="162123.75">25552 13529 18431 0,'3'-2'1632'0,"-2"1"-1312"0,-1 1-320 0,0 0 0 15,0 0 2016-15,0 0 336 0,1 0 64 0,0-3 16 16,1 3 240-16,-1-2 48 0,1 1 16 0,-1 1 0 0,1 0-1264 0,-2 0-240 15,1 0-48-15,0 0-16 0,0 1-608 0,-1 1-128 16,0 1-32-16,2 0 0 0,-2 1-80 0,0 1-32 16,1 0 0-16,0 1 0 0,-1 0-144 0,1-1-16 15,1 2-128-15,-1 0 192 0,1-3-192 0,0 1 0 16,-1-4 0-16,0 1 0 0,-1 1-272 0,0-3 0 16,0 0 0-16,0 0 0 0,-1-3 16 0,-2 0 16 15,1 0 0-15,-2-1 0 0,2-2 48 0,-2 3 16 16,-1-6 0-16,-2 0 0 0,0 2 176 0,-1-3-192 15,-2 1 192-15,-1-1-192 0,1 0 192 0,-5-1 0 16,0 4 0-16,2-3 128 0,-1 4 80 0,0 0 32 16,1 1 0-16,0 3 0 0,3 0 16 0,-2 1 16 15,3 2 0-15,0 1 0 0,1 5 80 0,2-4 16 16,1 6 0-16,1-3 0 0,1 4-16 0,-1 0 0 0,1-1 0 0,1 4 0 16,-1 0-80-16,3 0-16 0,-1 5 0 0,2-2 0 15,1 0-64-15,0 2 0 0,1 0-16 0,0 0 0 16,1 1 16-16,1-1 16 0,-1 2 0 0,1-4 0 15,0 0-80-15,0-1 0 0,2 1-128 0,0-4 192 16,2 1-192-16,1-3 144 0,1-2-144 0,0-1 128 16,2 0-128-16,-13-7 160 0,24 9-160 0,-24-9 160 15,0 0-160-15,47 6 0 0,-47-6 144 0,0 0-144 16,52 3 0-16,-52-3 0 0,0 0 0 0,50 2 0 16,-50-2 0-16,0 0 0 0,38 1 0 0,-38-1 0 15,0 0-640 1,0 0-32-16,0 0-16 0,0 0 0 0,48-6-128 0,-48 6-16 0,0 0-16 0,0 0 0 15,0 0 64-15,0 0 16 0,0 0 0 0,0 0 0 16,0 0-1184-16,0 0-224 0</inkml:trace>
  <inkml:trace contextRef="#ctx0" brushRef="#br0" timeOffset="162689.41">25618 13156 18431 0,'2'1'1632'0,"1"2"-1312"16,-1-3-320-16,-1 0 0 0,-1 0 2224 0,0 0 368 15,0 0 80-15,0 0 16 0,34 8 256 0,-34-8 64 16,36 11 16-16,-36-11 0 0,37 12-1680 0,-37-12-320 16,34 9-80-16,-34-9-16 0,31 10-480 0,-31-10-80 15,29 9-32-15,-29-9 0 0,0 0-336 0,37 14 128 16,-37-14-128-16,0 0 0 0,37 8-224 0,-37-8-112 0,0 0-32 0,0 0-12352 16,0 0-2464-1</inkml:trace>
  <inkml:trace contextRef="#ctx0" brushRef="#br0" timeOffset="163406.04">26157 13001 23039 0,'1'0'1024'16,"-1"0"192"-16,0 0-960 0,0 0-256 0,0 0 0 0,0 0 0 15,0 0 2720-15,0 0 496 0,0 0 112 0,0 0 0 16,0 0-1280-16,0 0-272 0,15-40-48 0,-15 40-16 16,0 0-1008-16,0 0-208 0,0 0-48 0,0 0 0 15,0 0-128-15,0 0-48 0,0 0 0 0,0 0 0 0,0 0-48 0,0 0-16 16,0 0 0-16,0 0 0 0,0 0-32 0,0 0-16 16,0 0 0-16,0 0 0 0,15 16-160 0,-15-8 0 15,0 2 0-15,1 0 0 0,-1-1 0 0,0 1 0 16,0-2 0-16,0 2 0 0,1 3 0 0,0-2 0 15,1 0 0-15,-2 1 0 0,1-2 0 0,-1-2 0 16,1 0 0-16,-1-2 0 0,0 2 0 0,0-3 0 16,-1 1 0-16,1-2 0 0,0 2 0 0,-1-2 0 15,1-1 0-15,-2 2 0 0,2-1 0 0,0 0 0 16,-1 1 0-16,1-4 128 0,0 1-128 0,-1 2 0 16,1-4 0-16,0 2 0 0,0 0 0 0,0 0 0 15,0 1 128-15,0-3-128 0,0 0 0 0,-1 1 0 0,-1 1 0 0,2-2 0 16,-1 3 0-16,0-2 0 0,0 4 0 0,-2-1 0 15,2-1 0-15,-1 0 0 0,-2 3 0 0,0-2 0 16,0 2 0-16,1 0 0 0,-2 0 0 0,0 0 0 16,0 1 0-16,-1-1 0 0,0 1 0 0,-1 2 0 15,0-3 0-15,1 0 0 0,-2 2 0 0,0-2 0 16,0 0-128-16,0 0-16 0,-1-2 0 0,0 2 0 16,2 0 144-16,-1 1-192 0,1-1 192 0,0 0-192 15,0 0 192-15,2-2 0 0,2 2 0 0,-1-2 0 16,3-1 0-16,0 2 0 0,1-3 0 0,1 0 0 15,1-2 0-15,1 0 0 0,-3 0 0 0,0 0 0 16,0 0 0-16,0 0 0 0,0 0 0 0,0 0-128 0,49-16 128 16,-49 16 0-16,0 0 128 0,0 0-128 0,0 0 160 0,51-22-32 15,-51 22-128-15,0 0 192 0,0 0-64 0,0 0-128 16,46-6 176-16,-46 6-176 0,0 0 192 0,0 0-192 16,26 8 192-16,-23-7-192 0,2 6 192 0,-2-4-64 15,-1 2 0-15,1 1-128 0,-1-1 144 0,-1 2-144 16,1 1 0-16,-2-2 144 0,0 1-144 0,1-1 0 15,-1 0 0-15,0 1 0 0,-1 0-128 0,1-1-16 16,0 0 0-16,0-2 0 16,0 1-416-16,1-4-80 0,0 1 0 0,0-2-16 15,-1 0-224-15,0 0-32 0,0 0-16 0,0 0-17392 0</inkml:trace>
  <inkml:trace contextRef="#ctx0" brushRef="#br0" timeOffset="164859.8">26552 13276 4607 0,'-1'0'400'0,"0"0"-400"0,0 0 0 0,0-3 0 16,-1 3 1040-16,1 0 128 0,-1 0 32 0,-2-2 0 16,-1 1 1008-16,-1-2 208 0,0 0 32 0,-1-1 16 15,4 1 208-15,-1 1 32 0,1 1 16 0,1-2 0 16,1 1-800-16,0 2-176 0,-1-2-16 0,2 2-16 15,0 0-624-15,2 0-112 0,-1 2-16 0,2 0-16 16,1 1-240-16,1-2-64 0,0 1 0 0,2 1 0 16,-7-3-64-16,0 0-32 0,0 0 0 0,35 7 0 0,-35-7-64 0,0 0-16 15,35 4 0-15,-35-4 0 16,0 0-176-16,0 0-32 0,53-4-16 0,-53 4 0 0,0 0-240 0,0 0 0 16,48-3 0-16,-48 3 0 0,0 0 0 0,0 0 0 15,0 0 0-15,0 0 0 16,0 0-448-16,0 0-16 0,0 0-16 0,0 0 0 15,0 0-736-15,0 0-128 0,0 0-48 0,0 0-15936 16</inkml:trace>
  <inkml:trace contextRef="#ctx0" brushRef="#br0" timeOffset="165090.57">26640 13131 9215 0,'-2'0'400'0,"1"3"96"0,1-3-496 0,0 0 0 16,1 0 0-16,-1 0 0 0,1 1 3264 0,-1 1 576 0,1 1 96 0,2 1 32 15,-1-1 16-15,-1 4 16 0,2 1 0 0,-2 0 0 16,0 1-2288-16,-1 3-464 0,0 0-96 0,0-2 0 16,0 2-560-16,-1 2-96 0,0-2-32 0,0 1 0 15,1 0-272-15,-2 0-64 0,2-1-128 0,0 0 192 16,0-2-192-16,0 0-192 0,0 1 48 0,0-1 0 31,2 0-432-31,-1-3-64 0,0 0-32 0,2-2 0 16,-1-2-1568-16,2 0-320 0</inkml:trace>
  <inkml:trace contextRef="#ctx0" brushRef="#br0" timeOffset="165423.4">26923 13032 11055 0,'0'0'480'0,"0"0"112"0,0 0-464 0,0 0-128 16,0 0 0-16,0 0 0 0,0 0 3104 0,0 0 608 15,0 0 112-15,0 0 16 0,5 4-144 0,-3-1-48 16,-1 4 0-16,0-1 0 0,0 3-1984 0,-1-2-384 16,2 3-96-16,-2 1-16 0,1 3-400 0,-1-2-64 15,0 4-32-15,-1 0 0 0,-1 3-224 0,1-1-64 16,-1 1 0-16,-1-2 0 0,1 2-192 0,-1 2-64 15,1 1 0-15,-2-2 0 0,2 0-128 0,-2 1 0 16,1-3 0-16,1-2 0 0,1 0-288 0,-2-3-32 0,2-1-16 0,-2-2 0 31,3-4-240-31,-1 0-32 0,1-2-16 0,0-1 0 16,0-3-464-16,-1-3-112 0,1 3-16 0,0 0-16688 0</inkml:trace>
  <inkml:trace contextRef="#ctx0" brushRef="#br0" timeOffset="166190.12">26169 12818 6447 0,'-1'0'576'0,"0"0"-576"0,1 0 0 0,0 0 0 16,0-2 1104-16,-2 2 112 0,1-1 32 0,-1 1 0 15,-1 0 352-15,-3-3 80 0,2 2 16 0,1-2 0 0,-2 3-144 16,1 0-16-16,0 0-16 0,1 3 0 0,-1-3-16 0,1 1 0 16,0 2 0-16,0 0 0 0,1 0-32 0,-1 1-16 15,1-2 0-15,1 4 0 0,-2 0-288 0,1-1-48 16,-1 4-16-16,1 0 0 0,-1-2-416 0,1 2-96 15,-2-2-16-15,2 2 0 0,-1-2-320 0,-1 4-80 16,-1 5-16-16,-1 1 0 0,0-1-160 0,0 3 0 16,-2 0 0-16,1 2 0 0,0-4 0 0,-1 4 0 15,2-2 0-15,-1-1 0 0,0 2 192 0,1-1-32 16,0-2-16-16,1 2 0 0,1 2 48 0,2-4 0 16,1 1 0-16,1 1 0 0,0-7-48 0,2 2 0 15,2 1 0-15,1 1 0 0,0 0-144 0,1 3 0 16,-1-3 0-16,1 2 0 0,-2-2 0 0,1 3 0 15,0-1 0-15,-2-2 0 0,1 0 0 0,-1 1-224 0,0-5 48 16,0 0 16-16,-1-2-96 0,1 0-32 0,-2 0 0 16,1-1 0-16,0-3 48 0,0 0 16 0,-1 0 0 0,2 0 0 31,-1-2-192-31,2-1-32 0,0 0-16 0,-1-2 0 16,-3-1-608-16,0 0-112 0,0 0-32 0,0 0-9152 0,0 0-1856 0</inkml:trace>
  <inkml:trace contextRef="#ctx0" brushRef="#br0" timeOffset="166875.82">27136 12774 8287 0,'1'0'736'0,"-1"-3"-592"0,2 3-144 0,-2 0 0 15,1 0 2080-15,0 3 384 0,2-3 80 0,-2 2 16 16,4 5 1344-16,1 0 288 0,0 5 48 0,0 1 16 16,0 3-1616-16,2 2-320 0,-2 5-64 0,0 1-16 0,2 2-1296 0,-1 0-272 15,0 5-48-15,1 0-16 16,-1 1-176-16,1-2-48 0,-2-2 0 0,-1 0 0 15,0-2-160-15,-3-2-32 0,1 1-16 0,-3-2 0 0,0 5-48 0,-1-2-128 16,-1-4 192-16,0 3-64 0,-1-3-128 16,0 0 128-16,0-3-128 0,-1 0 128 0,2 0-128 0,-2-3 0 15,1-1 0-15,-2 1 0 0,1-2 0 0,0-2 0 16,-1 2 0-16,0-3 0 0,-1 1 0 0,1-2-272 16,0-4 64-16,-1 2 16 0,0 0-160 0,-2-2-32 15,2 1 0-15,0-1 0 0,0-3 0 0,1 4-16 16,0-4 0-16,-1 1 0 15,2-1-32-15,0-1 0 0,1 2 0 0,0-4 0 16,2 0-800-16,0 0-176 0,1 0-16 0,0-4-15216 0</inkml:trace>
  <inkml:trace contextRef="#ctx0" brushRef="#br0" timeOffset="167486.26">27585 13903 1839 0,'-2'-4'160'0,"0"-2"-160"0,1 0 0 0,0 2 0 0,1-1 2624 0,-1 4 512 15,-1-3 80-15,1-1 32 0,-3-2 1072 0,1-4 224 16,-4 0 32-16,0-4 16 0,0 2-1840 0,-2 3-352 15,-1 1-80-15,-2-1-16 0,-1 4-1248 0,1-1-256 16,0 4-48-16,-2 3-16 0,0 0-416 0,1 3-96 16,-1 4-16-16,1-1 0 0,-1 5-80 0,0 1-128 15,2 3 176-15,1 1-176 0,1 3 128 0,1-1-128 16,1 2 0-16,2 0 0 0,2-3 0 0,1 0 0 16,3-2 0-16,3-2 0 0,1-4-128 0,2-2 128 15,1-1 0-15,-7-6-144 0,0 0 144 0,0 0-128 16,51-9 128-16,-51 9-128 0,0 0-32 0,62-44 0 15,-62 44 0-15,0 0 0 0,58-61 160 0,-58 61-128 16,41-60 128-16,-41 60-128 0,37-64 128 0,-37 64 0 16,27-65-144-16,-27 65 144 0,18-66 0 0,-18 66 0 0,12-64-144 15,-12 64 144-15,6-69 0 0,-5 34 0 0,-1 3 0 0,0 32 0 16,-1-57 0-16,1 57 0 0,-4-44 0 0,4 44 0 16,-5-35 128-16,5 35 0 0,-6-27-128 0,3 19 192 15,3 8 16-15,0 0 0 0,-4-16 0 0,2 16 0 16,2 0 80-16,-1 0 16 0,1 2 0 0,0 2 0 15,-1 0 48-15,0 5 16 0,1-2 0 0,0 6 0 16,-2-1-112-16,2 2 0 0,-1 4-16 0,1-2 0 16,0 5-112-16,0-1 0 0,0 6-128 0,0 1 192 15,-1 5-192-15,0 3 144 0,-2 0-144 0,1-1 128 16,-2 1-128-16,-1-3 0 0,-1 0 0 0,0-1 0 16,-1-2 0-16,1-1 0 0,1-3 0 0,0-3 0 15,2-3 0-15,-1 0 0 0,0 0-160 0,3-3 160 16,0-2-480-16,1-3 0 15,0-1 0-15,2-4 0 0,-1 0-224 0,3-2-64 0,0-4 0 0,1 0-17856 16</inkml:trace>
  <inkml:trace contextRef="#ctx0" brushRef="#br0" timeOffset="168106.7">27991 13716 3679 0,'0'3'320'0,"0"-3"-320"0,0 0 0 0,0-3 0 16,0 3 3072-16,0 0 560 0,0 0 96 0,0 0 32 15,0 0 432-15,0-2 96 0,0 2 0 0,-2 0 16 16,0 0-1712-16,1 2-352 0,-2 1-64 0,-1 0 0 16,1 4-1344-16,-1-1-272 0,2-3-48 0,-2 6-16 15,0 1-176-15,0-1-16 0,1 1-16 0,-1 2 0 16,2-2-160-16,0 0-128 0,1 0 144 0,1-2-144 15,0 2 0-15,3-4 0 0,-2 0 0 0,1-2 0 0,2 0 0 0,0-2-160 16,-1-2 0-16,0 0 0 0,-3 0-160 0,0 0-48 16,0 0 0-16,0 0 0 0,0 0 112 0,0 0 32 15,0 0 0-15,13-54 0 0,-13 54 64 0,0 0 16 16,-7-33 0-16,7 33 0 0,-9-20 144 0,3 10 0 16,1 0 0-16,-2 4 0 0,1 0 0 0,-1-1 0 15,0 4 144-15,0 0-144 0,-2 3 192 0,2 3-192 16,-2-2 192-16,1 5-192 0,0 3 288 0,-1 1-48 15,2 6-16-15,-1 0 0 0,1 2 0 0,1 2 0 16,0 1 0-16,1 1 0 0,1-2 32 0,1 1 0 16,1 2 0-16,2-4 0 0,0 2 0 0,1-3 16 15,3-1 0-15,1-1 0 0,1-4-112 0,1 2-32 0,2-2 0 0,2-2 0 16,0-1-128-16,3-2 0 0,0-2 0 16,0 0 0-16,-14-5 0 0,29 5 0 0,-29-5 0 0,28 4 0 15,-28-4-192-15,0 0-80 0,37-4-16 0,-37 4 0 31,0 0-416-31,0 0-96 0,0 0-16 0,0 0-11712 0,49-18-2336 0</inkml:trace>
  <inkml:trace contextRef="#ctx0" brushRef="#br0" timeOffset="195616.67">22278 16008 22111 0,'-2'0'1968'0,"2"0"-1584"15,0 0-384-15,0 0 0 0,0 0 1984 0,2 0 320 16,-1 1 64-16,0-1 16 0,2 2-64 0,0-2-16 16,-3 0 0-16,0 0 0 0,0 0-1152 0,0 0-256 15,44 4-32-15,-44-4-16 0,0 0-400 0,0 0-96 16,54-4-16-16,-54 4 0 0,0 0-208 0,0 0-128 16,52-7 160-16,-52 7-160 0,0 0 0 0,0 0 0 15,0 0 0-15,46-9 0 0,-46 9 0 0,0 0 0 16,0 0 0-16,0 0 0 15,0 0-656-15,0 0-80 0,0 0-16 0,0 0-17776 0</inkml:trace>
  <inkml:trace contextRef="#ctx0" brushRef="#br0" timeOffset="195816.2">22306 16162 21183 0,'1'4'944'0,"2"-4"192"0,-1 2-912 0,1-2-224 0,-1 0 0 0,1 0 0 16,0 0 2608-16,-3 0 464 0,0 0 112 0,0 0 16 16,44-6-896-16,-44 6-192 0,0 0-16 0,47-2-16 15,-47 2-1424-15,0 0-272 0,0 0-64 0,45-3-16 16,-45 3-304-16,0 0 0 0,0 0 0 0,0 0 0 0,51-7 0 0,-51 7 0 16,0 0 0-16,0 0-12224 15,0 0-2432-15</inkml:trace>
  <inkml:trace contextRef="#ctx0" brushRef="#br0" timeOffset="202464.31">22791 17238 18431 0,'0'0'1632'0,"0"0"-1312"15,0 0-320-15,0 2 0 0,1-2 1520 0,-1 0 224 16,1 2 48-16,1 0 16 0,0 1 304 0,2-2 64 16,-1 1 16-16,2-2 0 0,0 0-592 0,-5 0-128 15,0 0-32-15,0 0 0 0,0 0-576 0,45-32-112 16,-45 32-32-16,0 0 0 0,41-44-416 0,-41 44-96 16,0 0-16-16,48-62 0 0,-48 62-64 0,0 0-128 15,44-68 176-15,-44 68-176 0,29-57 128 0,-29 57-128 16,27-57 0-16,-27 57 0 0,21-56 0 0,-21 56 0 15,16-53 0-15,-16 53 0 0,13-57 128 0,-13 57-128 0,8-58 192 0,-8 58-192 16,1-57 320-16,-1 57-32 0,-6-53-16 0,0 27 0 16,-1 4-16-16,-4-3-16 0,-3-1 0 0,-2 2 0 15,-3-1-64-15,0 1-16 0,-5 3 0 0,-1 1 0 16,-1 4-16-16,2 2 0 0,0 0 0 0,2-1 0 16,-2 2-16-16,3-5 0 0,0 1 0 0,3-2 0 15,2 3-128-15,2-2 0 0,0-1 0 0,3 1 0 16,1 0 0-16,-1 0 128 0,1 2-128 0,1 0 0 15,0 1 0-15,0-4 0 0,2 1 128 0,-2 0-128 16,3 2 0-16,1-1 160 0,0 0-160 0,0-6 160 16,5 23-160-16,-5-40 192 0,5 40-192 0,0-40 192 15,0 40-192-15,0 0 0 0,9-48 144 0,-9 48-144 16,0 0 0-16,0 0 128 0,21-55-128 0,-21 55 0 0,0 0 0 0,20-44 0 16,-20 44 0-16,0 0 0 0,0 0 0 0,34-51 0 15,-34 51 0-15,0 0 0 0,0 0 0 0,41-41 0 16,-41 41 0-16,0 0 0 0,0 0 0 0,45-37 0 15,-45 37 0-15,0 0 0 0,0 0 0 0,45-44 0 16,-45 44 0-16,0 0 0 0,0 0 0 0,44-51 0 16,-44 51 0-16,0 0 0 0,0 0 0 0,34-43 0 15,-34 43 0-15,0 0 0 0,0 0-144 0,0 0 144 16,0 0-160-16,35-36 160 0,-35 36-416 0,0 0 16 16,0 0 0-16,0 0 0 15,0 0-144-15,0 0-32 0,0 0 0 0,0 0 0 16,0 0-320-16,0 0-64 0,44-6 0 0,-39 8-17024 0</inkml:trace>
  <inkml:trace contextRef="#ctx0" brushRef="#br0" timeOffset="202887.41">23210 17393 13823 0,'-4'0'608'0,"1"-4"128"0,0 1-592 0,2 1-144 16,1 1 0-16,-1-2 0 0,1 2 1824 0,-2-2 336 16,2-3 64-16,-2 3 16 0,1-4 752 0,-2 5 144 15,3-2 48-15,-1 1 0 0,0 3-976 0,-2 0-192 16,2 0-32-16,0 3-16 0,0 1-1136 0,-1 2-208 16,2 3-48-16,-1 1-16 0,1 0-240 0,0-1-64 15,0 6 0-15,0-1 0 0,0 2-64 0,0 0 0 16,1 1-16-16,-1-1 0 0,2 3-176 0,-1-2 0 15,1 1 144-15,0-2-144 0,-1-3 0 0,1 0 0 16,0-5 0-16,0-3-192 16,-1-2-576-16,3-1-128 0,-4-2-32 0,0 0-17648 0</inkml:trace>
  <inkml:trace contextRef="#ctx0" brushRef="#br0" timeOffset="203653.88">23337 15707 10127 0,'-1'4'448'0,"0"-4"96"0,1 0-544 0,-1 0 0 16,1 0 0-16,0 2 0 0,-2-2 1888 0,1 0 272 15,0 1 48-15,-3-1 16 0,1 3 976 0,-4-3 208 16,1 0 48-16,0 0 0 0,-1 2-1152 0,-2 0-208 15,0 0-48-15,-1 1-16 0,1 0-1072 0,-3 1-192 16,1 0-64-16,-2 1 0 0,0-2-432 0,1 1-80 16,1 1-32-16,0-1 0 0,0-1-160 0,1 0 0 15,1 1 0-15,0-2 0 0,3-2 0 0,-1 0 0 0,4 0 0 0,1-2 0 16,1-2 0-16,-1-2 0 0,2 6 128 0,0 0-128 16,0 0 0-16,0 0 0 0,15-45 0 0,-15 45 0 15,0 0 0-15,0 0 0 0,0 0 0 0,38-49 0 16,-38 49 0-16,0 0 0 0,0 0 0 0,45-30 0 15,-45 30 0-15,0 0 0 0,0 0 0 0,0 0 0 16,54-11 0-16,-54 11 0 0,0 0 0 0,0 0 0 16,38 11 0-16,-30-5 0 0,1 2 0 0,-2 2 0 15,2 1 0-15,-2-1 0 0,2 0 0 0,-2 2 0 16,1 0 192-16,-1 1-32 0,-1-3-16 0,2-1 0 16,-1 0-144-16,1-4 160 0,-1 0-160 0,1-1 160 15,-1-2-160-15,-7-2 0 0,0 0 0 0,0 0 0 16,0 0 0-16,0 0 0 0,52-18 0 0,-52 18 0 0,0 0 0 15,0 0 0-15,34-41 0 0,-34 41 0 0,0 0-240 0,0 0 32 16,25-42 0-16,-25 42 0 0,0 0-112 0,0 0 0 16,6-41-16-16,-6 41 0 0,-3-19 112 0,-1 9 32 15,-1 2 0-15,-1 0 0 0,-2-3 192 0,1 4 0 16,-2-2 0-16,-1 2 0 0,-2 1 224 0,-1-3-16 16,-4 3 0-16,1 2 0 0,0 2 48 0,0 4 16 15,1 1 0-15,-1 0 0 0,3 3-16 0,-2 2-16 16,2 3 0-16,2-1 0 0,0 2-16 0,3-1 0 15,0 4 0-15,2-2 0 0,1-4-48 0,3 1-16 16,0-1 0-16,1-2 0 0,2-2-160 0,1 2 0 16,1-4 0-16,2 0 0 0,-5-3-272 0,0 0-96 15</inkml:trace>
  <inkml:trace contextRef="#ctx0" brushRef="#br0" timeOffset="204887.98">23830 16081 11055 0,'0'0'976'0,"0"0"-784"16,0 0-192-16,0 0 0 0,0 0 1824 0,0 0 320 15,0 0 64-15,0 0 16 0,0 0 864 0,6-45 176 16,-6 45 48-16,0 0 0 0,0 0-768 0,0 0-160 15,0 0-16-15,-5-21-16 0,4 23-1312 0,-2-2-256 16,2 3-48-16,-2 1-16 0,1-1-256 0,-1 4-48 16,2 1-16-16,1 2 0 0,-1 0-144 0,2 2-48 15,0 3 0-15,1 1 0 0,-1-3-208 0,1 3 0 16,1 0 0-16,1 0 0 0,1 0 0 0,-2-1 0 16,3 1 0-16,-1 0 0 0,2-2 0 0,-3-2-128 0,3 0 128 0,-1-3 0 15,0-3-176-15,-1 0 176 0,0-1-160 0,0 0 160 16,0-1-160-16,-1-2 160 0,-4-2-160 0,0 0 160 15,8 4 0-15,-5-1 0 0,-2-2 0 0,0 1 0 16,0 2 0-16,1-2 0 0,-1 2 0 0,0-1 0 16,-1 0 0-16,0 0 0 0,0 3 0 0,0-2 0 15,0-2 0-15,-1 6 0 0,0-5 0 0,-2 6 0 16,1-3 0-16,-1 4 0 0,-1-1 0 0,1 1 0 16,-1-1 0-16,-1 0 0 0,0 5 0 0,-1-2 0 15,0 0 0-15,-2 2 0 0,1 1 0 0,0-3 0 16,-1 2 0-16,1-2 0 0,-1 1 0 0,0-1 0 15,-2 0 0-15,0 2 0 0,0 1 0 0,-1-4 0 0,1 1 0 0,-1 1 0 16,1-1 0-16,1-2 0 0,1 0 0 16,0-2 0-16,2 1 0 0,0-4 0 0,2 0 0 0,0-1 0 15,2-1 0-15,-1 0 0 0,3-1 144 0,0-2-16 16,0 0-128-16,0 0 192 0,0 0-64 0,0 0 0 16,0 0-128-16,0 0 192 0,0 0-192 0,0 0 0 15,0 0 0-15,45-24 0 0,-45 24 0 0,0 0 0 16,0 0 0-16,0 0 0 0,0 0 0 0,52-29 0 15,-52 29 0-15,0 0 0 0,0 0 0 0,0 0 0 16,0 0 0-16,46-32 0 0,-46 32 0 0,0 0 0 16,0 0 0-16,0 0 0 0,0 0 0 0,0 0 0 15,0 0 0-15,37 4 0 0,-34 2 0 0,0 0 0 16,-1 0 0-16,1 2 0 0,-1 2 0 0,0 1 0 16,0 1 0-16,-1-1 0 0,1 0 128 0,-1 0-128 0,0 2 0 15,-1-2 0-15,1-1 0 0,0 0 128 0,1-2-128 0,0 2 0 16,1-3 0-16,-1-1 0 0,2-3 0 0,0 1 0 15,-4-4 0-15,0 0 0 0,0 0 0 0,0 0 0 32,0 0-448-32,0 0-16 0,0 0-16 0,44-20-18800 0</inkml:trace>
  <inkml:trace contextRef="#ctx0" brushRef="#br0" timeOffset="206046.23">24553 16432 18431 0,'-1'-4'1632'0,"-1"2"-1312"0,2 0-320 0,0 2 0 15,0 0 2176-15,-1 0 352 0,1-2 80 0,-1 2 16 16,0-4 192-16,0 2 64 0,-1-2 0 0,1 4 0 15,1 1-1600-15,-1 2-320 0,2 0-64 0,-1 4-16 16,1 1-496-16,1 0-80 0,-1 3-32 0,0 2 0 16,1 0-80-16,1-3-32 0,-1 2 0 0,1-2 0 15,1-1-160-15,-2-2 0 0,2-2 0 0,-2-1 0 16,1-4 0-16,-2 0 0 0,1-3-128 0,-2 3 128 0,0 0-336 0,0 0 0 16,0 0 0-16,0 0 0 15,9-48-64-15,-9 48-16 0,0 0 0 0,-4-37 0 0,1 24 128 0,-2 2 32 16,0 0 0-16,-1 4 0 0,-2-2 256 0,0 3 0 15,0 2 128-15,-1 0-128 0,2 2 480 0,-3 2 0 16,-1 0 0-16,-4 2 0 0,0 2-96 0,1 0-32 16,-1 2 0-16,1 3 0 0,2-2-96 0,1 4-32 15,-1 0 0-15,3 4 0 0,1-2-48 0,2 0-16 16,2 2 0-16,2-1 0 0,2 1-16 0,0 1 0 16,1 0 0-16,1-1 0 0,2 1 48 0,1 0 0 0,3 2 0 15,-2-2 0-15,1 0 48 0,1 0 16 0,0-1 0 0,2-1 0 16,-1-2-128-16,1 1 0 0,2-3-128 0,-2-3 192 15,-1-1-192-15,0-1 0 0,3-1 0 0,1-1 0 16,-13-3 0-16,30 5 0 0,-30-5 0 0,0 0 0 16,49-6 0-16,-49 6 0 0,0 0 0 0,47-15 0 31,-47 15-448-31,0 0 0 0,0 0 16 0,51-34 0 16,-51 34-992-16,0 0-208 0</inkml:trace>
  <inkml:trace contextRef="#ctx0" brushRef="#br0" timeOffset="206321.79">24567 16024 16575 0,'-2'0'736'0,"2"0"160"16,0-3-720-16,0 2-176 0,2 1 0 0,-1 0 0 0,1 0 2752 0,2 0 528 15,-4 0 112-15,0 0 0 0,0 0-128 0,36 1-16 16,-36-1-16-16,26 9 0 0,-26-9-2080 0,25 6-432 16,-25-6-80-16,26 10 0 0,-26-10-416 0,24 6-80 15,-24-6-16-15,24 6 0 0,-24-6-128 0,0 0 0 16,32 6 0-16,-32-6 0 16,0 0-368-16,0 0-48 0,0 0-16 0,42-3-18320 0</inkml:trace>
  <inkml:trace contextRef="#ctx0" brushRef="#br0" timeOffset="207097.46">25055 15729 3679 0,'1'0'320'0,"-1"0"-320"0,1 0 0 0,-1 0 0 16,0 0 2784-16,2 0 480 0,-1 0 112 0,0-2 16 16,0 2 816-16,-1 0 160 0,0 0 48 0,0 0 0 15,0 0-2016-15,0 0-400 0,0 0-80 0,0 0 0 16,0 0-992-16,0 0-192 0,0 0-32 0,0 0-16 0,0 0-304 0,0 0-64 16,0 0-16-16,0 0 0 0,0 0-64 0,36 2-16 15,-34 2 0-15,-2 0 0 0,1 1-224 0,0 1 176 16,0 1-176-16,0 2 160 0,1 1-160 0,-1-1 0 15,1 2 0-15,0 1 0 0,-1 0 0 0,1 1 0 16,0-1 0-16,0 0 0 0,-1 0 0 0,2-1 0 16,-2 1 0-16,1-1 0 0,0 0 0 0,0 0 0 15,-1 1 0-15,1-5 0 0,0 2 0 0,1-3 0 16,-2 0 0-16,1 0 0 0,1-2 0 0,-2-2 0 16,2 2 0-16,-1-3 0 0,-1 2 0 0,0-1 0 15,2 0 0-15,-2 0 0 0,0 0 0 0,1-2 0 16,-1 4 0-16,-1-1 0 0,1-2 0 0,0 1 0 0,-1 1 0 0,2 1 0 15,-2-1 128-15,0 1-128 0,0 1 0 0,0-1 128 16,0-1-128-16,0 2 160 0,0-1-160 0,-2 2 160 16,2-2-160-16,-2 0 0 0,1 1 0 0,-1-2 128 15,-1 1-128-15,0 2 0 0,-2 0 0 0,2 1 0 16,-2-1 0-16,-2 0 0 0,1 0 0 0,0 0 0 16,-1 2 0-16,-1 0 0 0,0 0 0 0,-2 0 0 15,0 1 0-15,-1 1 0 0,1-3 0 0,1 2 0 16,-1 1 0-16,3-4 0 0,-2 0 0 0,2 0 0 15,2 1 0-15,0-4 0 0,1 0 0 0,2-2 128 16,0 2 16-16,1-3 0 0,1 0 0 0,0 0 0 16,1 0-144-16,1 0 192 0,0 0-192 0,-2 0 192 15,0 0-192-15,0 0 0 0,0 0 0 0,0 0 0 0,0 0 128 0,0 0-128 16,45-19 0-16,-45 19 128 0,0 0-128 0,0 0 0 16,0 0 0-16,49-23 0 0,-49 23 0 0,0 0 0 15,0 0 0-15,0 0 0 0,0 0 0 0,51-28 0 16,-51 28 0-16,0 0 0 0,0 0 0 0,0 0 0 15,0 0 0-15,0 0 0 0,36 0 0 0,-33 4 0 16,1 1 0-16,-1 1 0 0,-2 0 0 0,1 2 0 16,-1 0 128-16,2 2-128 0,-2 0 0 0,0 0 0 15,2 1 0-15,-2-1 0 0,2 2 0 0,-1 0 128 16,1-1-128-16,-1-1 0 0,2-2 0 0,-2 0 0 16,1-2 0-16,-1 0 0 0,2-2 0 0,-2-2 0 15,-2-2 0-15,0 0 0 16,0 0-768-16,0 0-144 0</inkml:trace>
  <inkml:trace contextRef="#ctx0" brushRef="#br0" timeOffset="208298.61">25621 16510 10127 0,'0'0'896'0,"0"0"-704"16,0 0-192-16,0 0 0 0,0 0 2000 0,0 0 368 0,0 0 80 0,0 0 16 16,0 0 688-16,0 0 144 0,0 0 32 0,-7-25 0 15,2 22-1088-15,-1 2-192 0,-2 1-64 0,0 1 0 16,-2 2-1008-16,0 1-208 0,-1 2-32 0,0-2-16 16,0 4-416-16,-3 0-96 0,2 3-16 0,-4 1 0 15,2-1-192-15,0 4 144 0,3-1-144 0,3 2 128 16,0-1-128-16,3 1 0 0,1-2 0 0,3 3 0 15,2-5 0-15,2 0 0 0,2 2 0 0,2-5 0 16,2-3 0-16,-9-6 0 0,18 7 0 0,-18-7 0 16,0 0 0-16,0 0 0 0,57-20 0 0,-57 20 0 15,0 0 0-15,58-50 0 0,-58 50 0 0,41-54 0 16,-41 54-128-16,37-65 128 0,-37 65 0 0,31-71 0 0,-31 71 0 16,23-71 0-16,-23 71 0 0,14-71 0 0,-14 71 0 0,8-63 0 15,-8 63 0-15,1-59 0 0,-1 59 0 0,-4-42 0 16,4 42 128-16,-7-37-128 0,7 37 208 0,-11-30-32 15,5 18-16-15,-1-1 0 0,1 1 16 0,0-2 0 16,1 3 0-16,5 11 0 0,-7-17-48 0,4 11-128 16,2 3 192-16,0-1-64 0,1 4 80 0,0 0 16 15,1 4 0-15,0-1 0 0,2 4 64 0,-1 2 16 16,2 3 0-16,0 4 0 0,-1 3-128 0,1 1-32 16,2 2 0-16,-2 4 0 0,1 2-144 0,0 3 0 15,0 4 0-15,-2-1 128 0,1 5-128 0,-3-2 0 16,2-3 0-16,-3 0 0 0,0-1 0 0,0 2 0 15,-1-7 0-15,-1 1 0 0,1-7 0 0,0-3 0 16,0-3 0-16,1-4 0 0,1-2 0 0,-1-3 0 16,0-2 0-16,1-1 0 0,-1-2 0 0,1 0 0 0,-1-2-176 0,0 0 176 31,0 0-720-31,0 0-64 0,0 0-16 0,0 0 0 16,0 0-736-16,0 0-160 0</inkml:trace>
  <inkml:trace contextRef="#ctx0" brushRef="#br0" timeOffset="208804.95">26054 16412 11055 0,'3'0'480'0,"-2"-3"112"0,1 3-464 0,0-2-128 16,-1 1 0-16,-1 1 0 0,1 0 3008 0,0-3 592 15,1 3 112-15,0-3 32 0,-2 3 96 0,0 0 0 16,0 0 16-16,0 0 0 0,0 0-2240 0,0 0-448 15,0 0-80-15,0 0-32 0,0 0-496 0,0 0-112 16,4 3 0-16,-6 3-16 0,0-2-224 0,0 2-32 16,-2 3-16-16,0 1 0 0,2-4-160 15,-2 3 0-15,0-2 0 0,0 2 0 0,1-2 0 0,-1-1 0 16,0 1 0-16,1-1 0 0,-1-4-192 0,1 2 48 16,1-4 0-16,0 0 0 0,-1-4-112 0,1 2 0 15,2 2-16-15,0 0 0 0,-10-20 64 0,10 20 16 16,-10-19 0-16,4 11 0 0,-1 0 192 0,0 0 0 15,-2 0 0-15,2 2 0 0,-2 1 336 0,1 4-32 16,0-2-16-16,0 3 0 0,0 0 32 0,1 3 0 16,-1 3 0-16,2 0 0 0,1 2-32 0,0 0 0 0,1 2 0 15,2 0 0-15,1 3-128 0,2-1-32 0,1 2 0 0,2 0 0 16,1 2-128-16,0 0 0 0,1 3 144 0,2 0-144 16,-1 0 128-16,1 0-128 0,0-1 128 0,0-1-128 15,-2 1 144-15,0-4-144 0,0 1 192 0,-1-6-192 16,3-1 192-16,-4 1-64 0,1-6 0 0,2 1-128 15,-1 1 144-15,1-4-144 0,-7-1 0 0,0 0 144 16,24 5-144-16,-24-5 0 0,0 0 0 0,0 0 0 16,36-5 0-16,-36 5 0 0,0 0 0 0,0 0 0 15,0 0-400 1,47-17-64-16,-47 17-16 0,0 0 0 0,0 0-656 0,0 0-128 0</inkml:trace>
  <inkml:trace contextRef="#ctx0" brushRef="#br0" timeOffset="209971">26680 16391 1839 0,'-4'-1'160'0,"0"1"-160"0,4-3 0 0,0 3 0 16,0 0 704-16,0-2 96 0,-1 0 32 0,-1 0 0 15,0 0 1296-15,0-2 272 0,2 0 48 0,0 0 16 16,2 2 848-16,2-1 160 0,0 3 48 0,-4 0 0 15,0 0-192-15,0 0-48 0,33 3 0 0,-33-3 0 16,25 2-1792-16,-25-2-352 0,30 0-80 0,-30 0-16 16,31-2-480-16,-31 2-112 0,0 0 0 0,42-3-16 15,-42 3-208-15,0 0-32 0,40-3-16 0,-40 3 0 16,0 0-176-16,0 0 0 0,42-9 0 0,-42 9 0 16,0 0 0-16,0 0 0 0,0 0 0 0,0 0 0 15,0 0-464-15,0 0-32 0,0 0 0 0,30 0 0 16,-30-1-1024-16,-1 1-208 0</inkml:trace>
  <inkml:trace contextRef="#ctx0" brushRef="#br0" timeOffset="210221.83">26727 16454 11055 0,'2'6'480'0,"1"-3"112"0,0-3-464 0,1 1-128 15,-1 1 0-15,-2-2 0 0,1 3 3152 0,3 1 624 16,4-2 112-16,1 4 16 0,2 2-128 0,1-2-16 16,-1-2-16-16,0 0 0 0,1 0-2288 0,-2 0-464 15,1-2-96-15,-12-2 0 0,21 4-512 0,-21-4-112 16,0 0-16-16,0 0 0 0,42-7-256 0,-42 7 160 0,0 0-160 0,0 0 128 16,0 0-128-16,40-11 0 0,-40 11 0 0,0 0 0 15,0 0-336-15,0 0-48 0,0 0-16 0,0 0-12080 16,0 0-2400-16</inkml:trace>
  <inkml:trace contextRef="#ctx0" brushRef="#br0" timeOffset="-213959.48">27727 15935 12895 0,'-6'1'1152'0,"1"-1"-928"0,1-1-224 0,1 1 0 15,0 0 1712-15,1 0 288 0,-2 0 64 0,-1-3 16 16,-4 3 736-16,-2-4 160 0,-1 2 32 0,-3-2 0 15,0 2-1056-15,0-2-208 0,2 0-32 0,0 2-16 16,4-2-832-16,0 2-160 0,3-1-48 0,1 2 0 16,0-1-288-16,2-1-64 0,3 2-16 0,2 1 0 15,0 0-144-15,-2 0-16 0,0 0-128 0,0 0 192 16,0 0-192-16,37 0 0 0,-37 0 128 0,26 4-128 16,-26-4 0-16,32 6 128 0,-14-4-128 0,-18-2 0 15,35 6 0-15,-35-6 0 0,38 8 0 0,-38-8 0 16,33 3 0-16,-33-3 0 0,0 0 0 0,38 3 0 0,-38-3 0 0,0 0 0 15,0 0 0-15,0 0 0 0,0 0 0 0,0 0 0 16,0 0 0-16,0 0 0 0,0 0 0 0,0 0 0 16,0 0 0-16,0 0 0 0,0 0 0 0,0 0 0 15,0 0 128-15,-10-42-128 0,-3 36 256 0,-2 1 16 16,-2 1 0-16,-1 0 0 0,1 2 160 0,0 1 16 16,-2-2 16-16,1 3 0 0,0 0-112 0,1 3-32 15,0-2 0-15,1 1 0 0,2 1-112 0,2 1-16 16,2-3-16-16,2 1 0 0,3 1-176 0,3-2 128 15,1 1-128-15,2-2 128 0,1 3-128 0,1-3 0 16,-3 0 0-16,0 0 0 0,0 0 0 0,0 0 0 16,39 0-160-16,-39 0 160 15,0 0-768-15,40 4-48 0,-40-4-16 0,33 2-18704 0</inkml:trace>
  <inkml:trace contextRef="#ctx0" brushRef="#br0" timeOffset="-213042.49">28209 15540 2751 0,'0'0'256'0,"0"0"-256"16,0 0 0-16,0 0 0 0,0 0 1808 0,0 0 320 16,0 0 64-16,0 0 16 0,0 0 1632 0,-7-20 320 15,6 18 64-15,1 2 0 0,-1-3-704 0,1 2-160 16,-2 1-32-16,2 1 0 0,0 2-1888 0,0-1-384 15,2 2-80-15,-2 0-16 0,1 2-432 0,-1 3-80 16,1-2-32-16,0 2 0 0,0 1-80 0,2 2-16 16,-1 0 0-16,2-2 0 0,0 3-320 0,1-1 128 15,1-2-128-15,0 0 0 0,2-2 0 0,-2 2 0 16,0 0 0-16,1-4 0 0,1 1 0 0,-2-1 0 0,-1 0 0 16,0 0 0-16,0-2 0 0,0-2 0 0,-2 2 0 0,1 0 0 15,-1 1 0-15,-1-4 0 0,1 3 0 0,-1 1 0 16,-1-4 0-16,1 4 0 0,-1-4 0 0,-1 1 0 15,1 1 0-15,-1 1 0 0,0-4 0 0,-1 2 0 16,1 2 0-16,-1-3 0 0,1 4 0 0,-2-1 0 16,2-2 0-16,-1 2 0 0,0 2 0 0,0-3 0 15,-1 1 0-15,1 3 0 0,-1-2 0 0,-1 1 0 16,2-1 0-16,-2 0 0 0,1 1 0 0,0-2 0 16,0 2 0-16,0-3 0 0,-1 1 0 0,1 1 0 15,-1-1 0-15,0 2 0 0,0-4 0 0,-2 5 0 16,2-4 0-16,-1 4 144 0,-1 0-144 0,0-1 0 0,0-1 144 15,-1 1-144-15,0 2 0 0,-1-2 144 0,1 0-144 0,-1 0 0 16,-1 2 0-16,1 0 0 0,0-1 0 0,-1 1 0 16,1 2 0-16,-1-3 0 0,1 2 0 0,1-1 0 15,0 0 0-15,1-2 0 0,0 1 0 0,1-1 0 16,0 0 0-16,1 0 0 0,0 0 0 0,1-2 0 16,0 0 0-16,2-1 0 0,0 0 0 0,0-1 0 15,2 0 0-15,-1 0 0 0,1-2 0 0,1 0 0 16,-3 0 0-16,0 0 0 0,0 0 0 0,0 0 0 15,0 0 0-15,0 0 0 0,0 0 0 0,46-35 0 16,-46 35 0-16,0 0 0 0,0 0 0 0,0 0 0 16,48-42 0-16,-48 42 0 0,0 0 0 0,0 0 0 15,47-40 0-15,-47 40 0 0,0 0 0 0,0 0 0 0,0 0 0 16,41-35 0-16,-41 35 0 0,0 0 0 0,0 0 0 16,0 0 0-16,0 0 0 0,0 0 0 0,21 6 0 15,-21 0 0-15,1 1 0 0,-1 2 0 0,0 4 0 0,0-2 0 16,0 4 0-16,0 1 0 0,0-1 0 0,1 1 0 15,0-3 0-15,1 2 0 0,0 1 0 0,0-3 128 16,1-1 48-16,1-2 0 0,1 0 0 0,0-2 0 16,-1-1-176-16,1-2 128 0,2 0-128 0,-7-5 128 15,13 6-128-15,-13-6 0 0,0 0 0 0,0 0 0 16,0 0-192-16,0 0-32 0,40-13 0 0,-40 13 0 16,0 0-736-1,0 0-128-15,0 0-48 0,0 0-17568 0</inkml:trace>
  <inkml:trace contextRef="#ctx0" brushRef="#br0" timeOffset="-211003.54">27502 16383 4239 0,'-1'0'384'0,"0"0"-384"0,-1 0 0 0,2 0 0 15,0 0 1344-15,0 0 192 0,0 0 32 0,-1 0 32 16,0 0 608-16,1 0 128 0,0 0 32 0,0 0 0 15,0 0-240-15,1 0-32 0,2 0-16 0,-1 0 16 16,2 2-192-16,-4-2-48 0,0 0 0 0,0 0 16 16,20 2-432-16,-14 1-96 0,1 0 0 0,1 0 0 0,0 1-544 0,2-3-96 15,1 1-32-15,-11-2 16 16,26 3-368-16,-26-3-64 0,31 1 0 0,-31-1-16 0,36-1-240 0,-36 1 176 16,40-5-176-16,-40 5 176 0,42-5-176 15,-42 5 0-15,39-3 0 0,-39 3 0 0,37-3 0 0,-37 3 128 16,35 0-128-16,-35 0 0 0,33-3 0 0,-33 3 0 15,34-2 128-15,-34 2-128 0,31 0 128 0,-31 0-128 16,0 0 160-16,37 0-160 0,-37 0 144 0,27 2-144 16,-27-2 128-16,0 0-128 0,41 0 0 0,-41 0 0 15,31-2 128-15,-31 2-128 0,33 0 0 0,-33 0 0 16,36-2 0-16,-36 2 0 0,37-2 0 0,-37 2 0 16,37-4 0-16,-37 4 0 0,0 0 0 0,50-8 0 15,-50 8 0-15,0 0 0 0,44-8 0 0,-44 8 0 16,0 0 0-16,41-6 0 0,-41 6 0 0,0 0 0 0,43-5 128 15,-43 5-128-15,0 0 0 0,41 3 0 0,-41-3 144 0,26 2-144 16,-26-2 0-16,0 0 144 0,32 4-144 0,-32-4 0 16,25 2 128-16,-25-2-128 0,25 0 0 0,-25 0 0 15,0 0 0-15,37-5 0 0,-37 5 0 0,0 0 0 16,40-3 176-16,-40 3-176 0,0 0 160 0,39-7-160 16,-39 7 192-16,0 0-48 0,29-1-16 0,-20 2 0 15,-1-1 0-15,-1 3-128 0,-1-3 192 0,0 4-64 16,2-4-128-16,-2 0 192 0,0 2-192 0,2-2 192 15,-8 0-192-15,0 0 0 0,0 0 0 0,28 0 0 16,-28 0 0-16,0 0 0 0,0 0 0 0,31-2 0 16,-31 2 0-16,0 0 0 0,0 0 0 0,33-4 0 0,-33 4 0 0,0 0 0 15,0 0 0-15,0 0 0 0,0 0 0 16,0 0 0-16,35-3 0 0,-33 6 0 0,0-3 0 0,-1 0 0 16,0 4 0-16,0-2 0 0,1-1 0 0,-1 2-144 15,-1 0 144-15,0 2 0 0,0-1-272 0,-1-3 48 16,1 4 16-16,-3-3 0 15,2 2-176-15,-2 0-16 0,1-1-16 0,-1-2 0 16,1 1-688-16,-1 1-144 0</inkml:trace>
  <inkml:trace contextRef="#ctx0" brushRef="#br0" timeOffset="-205493.43">28275 16852 17503 0,'1'-2'1552'0,"0"2"-1232"15,1 0-320-15,-1 0 0 0,0 0 2032 0,0 0 336 16,-1 0 80-16,0 0 16 0,0 0 656 0,0 0 128 16,33 5 16-16,-33-5 16 0,0 0-1824 0,30 3-368 15,-30-3-80-15,20 7-16 0,-20-7-480 0,20 6-112 16,-10 0-16-16,-1-2 0 0,-9-4-176 0,19 2-32 0,-19-2-16 0,18 4 0 15,-12-2-160-15,-6-2 0 0,0 0 0 0,0 0 128 16,0 0-128-16,0 0 0 0,0 0 0 0,0 0 0 16,0 0 0-16,0 0 0 0,0 0 0 0,0 0 0 15,0 0 0-15,0 0-176 0,0 0 176 0,0 0-128 16,0 0 128-16,0 0-192 0,0 0 192 0,-16-27-192 16,3 26 192-16,1 1 0 0,-2 0 0 0,1 1 128 15,-1-1 0-15,1 3 16 0,-1-3 0 0,0 0 0 16,3 0-16-16,0 0 0 0,1 0 0 0,2-3 0 15,0 3-128-15,3-1 192 0,3 1-192 0,1 0 192 16,-1 0-16-16,4 0 0 0,0 0 0 0,-2 0 0 16,0 0 0-16,0 0 0 0,0 0 0 0,31-3 0 0,-31 3 80 15,0 0 0-15,30 4 16 0,-30-4 0 0,24 5-128 0,-24-5-16 16,29 0-128-16,-29 0 192 0,29 4-192 0,-14-1 0 16,-15-3 0-16,30 7 0 0,-15-5 0 0,-15-2 0 15,22 4 0-15,-22-4 0 0,0 0 0 0,26 2 0 16,-26-2 0-16,0 0 0 0,0 0-304 0,0 0 0 15,31 0 0-15,-31 0 0 16,0 0-144-16,0 0-48 0,0 0 0 0,0 0 0 0,0 0 288 0,0 0 48 16,0 0 16-16,0 0 0 0,-10-16 144 0,4 16 0 15,-3-2-144-15,-2-1 144 0,-1 2 0 0,-1-1 0 16,1-2 0-16,1 1 0 0,-1 3 0 0,-1-3 0 16,2 0 0-16,0 3 0 0,2 0 0 0,2 3 0 15,1-3 0-15,1 0 0 0,0 1 0 0,2 1 0 16,1 1 0-16,1 1 0 0,-1-4-160 0,2 2 160 0,0-1-208 0,2 2 80 31,0-3-432-31,1 0-80 0,0 0 0 0,-3 0-17920 0</inkml:trace>
  <inkml:trace contextRef="#ctx0" brushRef="#br0" timeOffset="-204438.23">28839 16694 2751 0,'0'0'256'0,"0"0"-256"0,0 0 0 0,0 0 0 16,0 0 880-16,0 0 128 0,0 0 16 0,0 0 16 15,0 0 816-15,0 0 176 0,0 0 16 0,0 0 16 16,0 0 496-16,0 0 112 0,0 0 16 0,0 0 0 16,0 0 0-16,0 0 16 0,0 0 0 0,0 0 0 15,0 0-832-15,0 0-160 0,0 0-48 0,0 0 0 16,11 6-896-16,-11 0-176 0,0 2-32 0,-1 3-16 0,1 5-176 16,0-4-48-16,-1 4 0 0,1 0 0 0,-2 3-96 0,1 1-32 15,1 1 0-15,-1-1 0 0,0 2-192 0,-1-2 144 16,1 1-144-16,1-3 128 0,-1 2-128 0,0-4 0 15,1-1 0-15,0-3 0 0,0-1 0 0,0-2 0 16,1 0 0-16,-1-3 0 0,0-1 0 0,1 0 0 16,-1-4 0-16,0 1 0 0,1-2-192 0,1 0 192 15,-2 0-160-15,0 0 160 0,0 0-160 0,0 0 160 16,0 0-160-16,0 0 160 0,12-53 0 0,-12 53 0 16,0 0 0-16,7-60 0 0,-7 60 240 0,5-51-64 0,-5 51-16 15,4-51 0-15,-4 51-160 0,2-47 192 0,-2 47-192 16,0 0 192-16,0-57-192 0,0 57 128 0,0 0-128 0,-2-48 128 15,2 48 16-15,0 0 0 0,0 0 0 0,-5-39 0 16,5 39 0-16,0 0 0 0,0 0 0 0,0 0 0 16,0 0 32-16,0 0 0 0,0 0 0 0,0 0 0 15,0 0 80-15,-10-12 32 0,10 16 0 0,0 2 0 16,0 1 0-16,1 2 0 0,1 1 0 0,-1 3 0 16,1 2-160-16,0 1-128 0,0 3 144 0,1 0-144 15,-2 0 0-15,1-3 128 0,1 0-128 0,-2 2 0 16,1 4 0-16,1-2 0 0,-2 1 0 0,2-1 0 15,-2 1 0-15,1-4 0 0,0 2 0 0,0-1 0 16,-1-5 0-16,0-1 0 0,1-1 0 0,-1 0 0 16,0-3 0-16,0-3 0 0,-1 2 0 0,2-4 0 15,-2-2 0-15,0 1 0 0,0-2-128 0,1-2 128 0,-1 1-240 0,0 1 16 16,0 0 0-16,0 0 0 0,0 0-96 0,-4-45 0 16,4 45-16-16,0 0 0 0,-6-50 64 0,6 50 16 15,-6-41 0-15,6 41 0 0,-8-44 256 0,8 44-192 16,-6-40 192-16,6 40-160 0,-6-39 160 0,6 39 0 15,0 0 0-15,-5-42 0 0,5 42 0 0,0 0 0 16,0 0 0-16,0 0 0 0,0 0 0 0,0 0 0 16,0 0 0-16,0 0 0 0,0 0 0 0,0 0 0 15,-9-12 0-15,9 18 0 0,0 1-192 0,0 2-16 16,0 1 0-16,2-1 0 16,-2 1-400-16,0-1-80 0,0 0-16 0</inkml:trace>
  <inkml:trace contextRef="#ctx0" brushRef="#br0" timeOffset="-193647.98">29499 16050 17503 0,'0'0'1552'0,"0"0"-1232"16,0 0-320-16,0 0 0 0,0 0 2304 0,0 0 384 15,0 0 96-15,0 0 16 0,0 0 272 0,0 0 48 0,0 0 16 0,0 0 0 16,0 0-1792-16,0 0-336 0,0 0-80 0,0 0-16 15,0 0-352-15,21 8-80 0,-21-2-16 0,0 2 0 16,1 3-96-16,1-1-32 0,0 2 0 0,1-2 0 16,-1 3-192-16,1-4-144 0,-1 0 192 0,1-2-192 15,-1 0 0-15,0-5 0 0,-2-2 0 0,7 6 0 16,-7-6 0-16,0 0 0 0,0 0-128 0,0 0 128 16,0 0-448-1,0 0 0-15,0 0 0 0,0 0 0 0,19-50 160 0,-19 50 32 0,0 0 16 0,-5-37 0 16,5 37 240-16,0 0-144 0,-12-31 144 0,12 31-128 15,-13-20 128-15,3 11 0 0,0 3 0 0,-1 2 0 16,-1 1 208-16,0-1-16 0,0 4-16 0,-1 0 0 0,2 0 80 0,0 1 0 16,0 3 16-16,0 1 0 0,0 1 0 0,1 0 0 15,0 4 0-15,0 0 0 0,1 2 16 0,1 1 0 16,0 0 0-16,2 2 0 0,0 1-96 0,1 0 0 16,1 3-16-16,1-1 0 0,0 2-176 0,2-1 0 15,1-1 144-15,1 2-144 0,3-1 192 0,1-1-48 16,2-1 0-16,1-1 0 0,1 2 112 0,1-5 32 15,3 2 0-15,0 1 0 0,1-3-112 0,1 0-32 16,1 0 0-16,1-3 0 0,0 2-144 0,0-3 160 16,-4-3-160-16,2-3 160 0,1 4-160 0,0-4 128 15,-16-3-128-15,37 4 128 0,-37-4-128 0,36 3 0 16,-36-3 0-16,35-3 0 0,-35 3 0 0,0 0 0 16,44-4-160-16,-44 4 160 15,0 0-912-15,0 0-96 0,48-22-16 0,-48 22 0 16,0 0-240-16,0 0-48 0,0 0-16 0</inkml:trace>
  <inkml:trace contextRef="#ctx0" brushRef="#br0" timeOffset="-192429.24">29742 15609 4607 0,'-3'0'400'16,"1"0"-400"-16,0 0 0 0,0-2 0 0,1 4 1552 0,-1-2 240 0,0 3 32 0,-3-2 16 15,0 3 1488-15,-2 1 288 0,2-2 64 0,-2 0 16 16,4 1-320-16,0-1-64 0,1 0-16 0,1-1 0 16,1 0-1504-16,-2 0-320 0,5-1-48 0,1 2-16 15,-4-3-704-15,0 0-160 0,0 0-32 0,0 0 0 16,39 6-128-16,-39-6-16 0,0 0-16 0,38 0 0 16,-38 0-224-16,0 0-128 0,40 0 128 0,-40 0-128 15,0 0 0-15,0 0 0 0,40 0 0 0,-40 0 0 16,0 0 0-16,0 0-128 0,0 0 128 0,0 0-192 15,0 0-128-15,0 0-48 0,0 0 0 0,0 0 0 16,0 0 144-16,0 0 32 0,0 0 0 0,0 0 0 16,0 0 192-16,0 0 0 0,-10-9 144 0,0 8-144 15,0 1 336-15,-2-2-16 0,-1 0-16 0,0 2 0 0,-1 0 32 0,0-2 16 16,1 2 0-16,-1-3 0 0,2 2-112 0,1-1-32 16,0 2 0-16,1-3 0 0,1 2-32 0,3-2-16 15,2 1 0-15,2 1 0 0,2-2 96 0,0 3 0 16,0 0 16-16,0 0 0 0,0 0-80 0,0 0 0 15,0 0-16-15,50-12 0 0,-50 12-48 0,0 0 0 16,49-1 0-16,-49 1 0 0,0 0-128 0,50 3 0 16,-50-3 144-16,0 0-144 0,48 7 0 0,-48-7 0 15,0 0 0-15,46 6 0 0,-46-6 0 0,0 0 0 16,0 0 0-16,42 3 0 0,-42-3 0 0,0 0-208 16,0 0 48-16,0 0 16 15,0 0-224-15,0 0-32 0,21 9-16 0,-22-9 0 0,0 1 32 0,-2 2 16 16,0-1 0-16,-2-2 0 0,-1 0 368 0,-2 2-176 15,1 0 176-15,-3-1-128 0,0 2 128 0,-1-1 0 0,-3-1 128 16,2 2-128-16,-3-1 224 0,0-2-32 0,0 2 0 0,-2 0 0 16,1 1-192-16,1-3 176 0,3 1-176 0,-1 1 160 15,5-2-160-15,1 0 0 0,4 0 0 0,0-2 0 16,2 1-208-16,1 1-32 0,0 0 0 0,0 0 0 31,0 0-640-31,0 0-128 0,0 0-16 0</inkml:trace>
  <inkml:trace contextRef="#ctx0" brushRef="#br0" timeOffset="-190980.2">30283 15277 1839 0,'0'0'160'0,"0"0"-160"0,0 0 0 0,0 0 0 0,0 0 688 0,0 0 96 0,0 0 32 0,0 0 0 0,0 0 1744 0,0 0 336 16,0 0 80-16,0 0 16 0,-1 0 176 0,-2 1 32 15,1 1 16-15,-1 2 0 0,0 0-1040 0,-1 1-224 16,-1 1-32-16,-1 0-16 0,1-1-848 0,-1 4-160 16,-2-1-48-16,2 2 0 0,-1 3-352 0,-1-3-80 15,2 3-16-15,0 2 0 0,1 1-16 0,-1 3-16 16,1-1 0-16,0 4 0 0,1 1-176 0,1-1-48 16,0 1 0-16,1 2 0 0,2 0-144 0,0 0 160 15,2-2-160-15,2-2 160 0,2-1-160 0,0-1 0 16,3-3 0-16,-1-2 0 0,2-2 0 0,1-1-176 15,1-4 176-15,-12-7-192 16,24 12-512-16,-24-12-96 0,0 0-32 0,44 4 0 16,-44-4-1072-16,0 0-208 0</inkml:trace>
  <inkml:trace contextRef="#ctx0" brushRef="#br0" timeOffset="-190198.69">30492 15293 7359 0,'0'0'656'0,"-2"0"-528"15,2 0-128-15,0 0 0 0,0 0 2768 0,0 0 528 16,-3 0 96-16,1 0 32 0,-1 1 1200 0,1 2 240 15,-2-1 64-15,2 2 0 0,0-1-2912 0,1 4-576 16,0-4-112-16,1 2-32 0,-1 1-656 0,1 1-128 16,1 0-16-16,-1 2-16 0,1 1-176 0,0-1-48 15,1 0 0-15,-1 1 0 0,1 0-256 0,1 2 128 16,-1-3-128-16,1 1 0 0,0 0 0 0,0-3 0 16,1 4 0-16,-2-5 0 0,1 2 0 0,-3-8 0 15,4 12 0-15,-2-8 0 0,-1 1 0 0,0-1 0 16,-1-4 0-16,0 0 0 0,3 6 0 0,-3-6 0 15,0 0 0-15,0 6 0 0,0-6 0 0,0 4 0 16,0-4 0-16,0 0 0 0,0 0 0 0,1 6 0 16,-1-6 0-16,0 0 0 0,0 0 0 0,2 6 0 0,-2-6 0 0,0 0 0 15,2 4 720-15,-2-4 240 0,0 0 64 16,-2 6 0 0,2-6-1632-16,-2 6-320 0,1-2-64 0,-2 1-16 0,2-1 816 0,-2-2 192 0,1 2 0 0,1 2 0 15,-2-2 0-15,2 2 0 0,-1-3 0 0,0 2 0 16,1-1 0-16,-1 2 0 0,-1 0 0 0,1-2 0 15,-1 2 0-15,0 2 0 0,-2 0 0 0,0-1 0 16,0 1 0-16,-2 0 0 0,0 0 0 0,0 2 0 16,-1-2 128-16,0 0-128 0,-1 1 0 0,0-3 0 15,3 2 144-15,-1-2-144 0,2 0 0 0,1-2 144 16,0-2-144-16,2 1 0 0,2-3 0 0,0 0 128 16,0 0-128-16,0 0 0 0,0 0 0 0,0 0 0 0,0 0 0 15,0 0 0-15,0 0 0 0,0 0 0 0,0 0 0 0,42-41 0 16,-42 41 0-16,0 0 0 0,0 0 0 15,38-37 0-15,-38 37 0 0,0 0 0 0,0 0 912 0,36-32 112 16,-36 32 0-16,0 0 16 0,0 0-832 0,0 0-208 16,0 0 0-16,0 0 0 15,0 0-768-15,42-13-192 0,-42 13-32 0,0 0-16 0,12 10 816 0,-9-4 192 16,1 0 0-16,-3 1 0 0,1 1 128 0,0 0 0 16,-2 2 16-16,1 1 0 0,-1 2 112 0,-1-3 32 15,1 3 0-15,-2-1 0 0,1 0-32 0,-1-2 0 16,0 3 0-16,2-6 0 0,-1 2-80 0,1-3-32 15,0 3 0-15,0-5 0 0,1 1-144 0,1-3 0 16,-2-2 0-16,0 0 0 0,0 0 0 0,0 0 0 16,0 0-144-16,0 0 144 15,0 0-640-15,0 0 0 0,0 0-16 0,0 0 0 16,0 0-272-16,0 0-48 0,0 0-16 0,0 0-12016 0,26-40-2416 0</inkml:trace>
  <inkml:trace contextRef="#ctx0" brushRef="#br0" timeOffset="-185532.09">30785 15565 911 0,'0'0'0'0,"0"0"0"0,-4 0 0 0,4 0 0 16,0 0 864-16,0 0 96 0,0 0 0 0,-3-3 16 16,3 3 1008-16,-4-1 208 0,4 1 48 0,-4 0 0 15,2 0 528-15,2 0 112 0,-3 0 32 0,3 0 0 16,0 0-480-16,0 0-112 0,0 0-16 0,0 0 0 16,0 0-656-16,0 0-144 0,0 0-32 0,37 4 0 15,-37-4-320-15,0 0-80 0,0 0-16 0,40-4 0 0,-40 4-608 0,0 0-128 16,0 0-32-16,0 0 0 0,50-5-288 0,-50 5 0 15,0 0 128-15,0 0-128 0,0 0 0 0,0 0 0 16,42-3 0-16,-42 3 0 0,0 0 0 0,0 0 0 16,0 0 0-16,0 0 0 0,0 0-144 0,0 0 144 15,0 0-128-15,-3 2 128 0,3-2 0 0,-7 4 0 16,0-3 0-16,1 0-128 0,-1 0 128 0,-2 2 0 16,1-3 0-16,-2 0 0 0,0 0 0 0,-1 0 176 15,0 0-48-15,-2-3 0 0,1 1 0 0,-1 1 0 16,4-2 0-16,0 2 0 0,1-4-128 0,2 4 192 15,1-2-192-15,5 3 192 0,-5-3-32 0,5 3 0 16,0 0 0-16,0 0 0 0,0 0 32 0,0 0 16 0,0 0 0 16,0 0 0-16,0 0 0 0,0 0 0 0,39 0 0 0,-39 0 0 15,0 0-80-15,28 7-128 0,-28-7 176 0,0 0-176 16,36 5 0-16,-36-5 0 0,0 0 0 0,38 4 0 16,-38-4-256-16,0 0-128 0,0 0 0 0,47-9-16 31,-47 9-704-31,0 0-144 0,0 0-32 0,0 0-16656 0</inkml:trace>
  <inkml:trace contextRef="#ctx0" brushRef="#br0" timeOffset="-185214.73">31135 15391 19343 0,'0'0'1728'0,"0"0"-1392"16,0 0-336-16,0 0 0 0,0 0 1888 0,0 0 304 15,0 0 64-15,0 0 16 0,0 3 1120 0,-1 1 240 16,0 5 32-16,-1-2 16 0,0 5-2240 0,-1 1-448 16,1 0-96-16,-2 2 0 0,1 4-224 0,-1-3-32 15,0 2-16-15,0 0 0 0,1 0-288 0,-1 1-48 16,2-1-16-16,-1 1 0 0,1-3-272 0,-1 0 0 16,2 0 128-16,0-4-128 0,-1 2 0 0,1-3 0 15,0 3 0-15,-2-6 0 0,2 2-176 0,-1-3-32 16,-1 0-16-16,2-1 0 15,0 0-256-15,0-2-48 0,-1 1-16 0,2-4 0 16,0-1-32-16,0 0 0 0,0 0 0 0,0 0 0 16,0 0 64-16,0 0 16 0,0 0 0 0,0 0 0 15,0 0-400-15,0 0-64 0,10-42-32 0,-10 42-10448 0,0 0-2080 0</inkml:trace>
  <inkml:trace contextRef="#ctx0" brushRef="#br0" timeOffset="-184598.76">31261 15274 4607 0,'0'0'400'0,"0"0"-400"0,0 0 0 0,0 0 0 16,0 0 1776-16,0 0 272 0,0 0 48 0,0 0 16 16,0 0 1632-16,0 0 336 0,13 8 64 0,-8-2 16 15,1 0-976-15,-1 3-192 0,2-2-48 0,-1 2 0 16,2 1-1440-16,-2 2-288 0,1 0-64 0,1 2-16 15,-1 1-400-15,-1 1-80 0,1-1-16 0,-1 2 0 16,0 4-144-16,-1-2-48 0,0 0 0 0,-3 1 0 16,-1 1-96-16,1 2-32 0,-2-4 0 0,-3 4 0 15,1-1-48-15,-2-1-16 0,-1 1 0 0,0-2 0 16,-1 1-96-16,0-1-32 0,0-2 0 0,-2 1 0 16,3-1-128-16,0-4 0 0,-1-2 0 0,0 1 128 15,0-3-128-15,-2-1 0 0,2 0 0 0,-1-3 0 0,1 0-128 0,-1 2-16 16,0-3 0-16,1 0 0 15,1 0-352-15,0-2-64 16,1 0-16-16,-1-2 0 0,2 2-176 0,-2-3-32 0,2 2-16 0,-1-1 0 16,1 2-416-16,0-2-64 0,1 2-32 0,-1-1-16448 15</inkml:trace>
  <inkml:trace contextRef="#ctx0" brushRef="#br0" timeOffset="-182712.09">31950 15351 11967 0,'-9'5'1072'0,"3"-1"-864"0,1-2-208 0,2-2 0 0,1 1 384 0,2-1 48 15,-2 0 0-15,-1 0 0 0,1 0 1120 0,-2 3 240 16,-1-3 32-16,1 1 16 0,1 1 80 0,-1 1 0 15,2-2 16-15,0 2 0 0,1 0-144 0,0 2-16 16,1 2-16-16,0 0 0 0,0 5-464 0,0-2-80 16,-1 5-32-16,-1 1 0 0,2 4-192 0,-1 5-32 15,1-1-16-15,0 6 0 0,-1 3-320 0,1 3-64 16,-1 1-16-16,-1 4 0 0,1 4-112 0,0-1-32 0,0 3 0 16,0 1 0-16,-1-1-144 0,2 0-48 0,2 2 0 0,-1-2 0 15,1 0-208-15,-1-5 128 0,2 1-128 0,-2 1 0 16,0-4 0-16,1 1 128 0,-1-2-128 0,-1-3 0 15,-1 3 0-15,1-2 0 0,-3 1 128 0,-1-3-128 16,2-1 0-16,0 1 176 0,-2-5-176 0,0-1 160 16,0 1 32-16,1-3 16 0,-1-1 0 0,2-4 0 15,-1 1-64-15,2-5-16 0,1 1 0 0,0-3 0 16,0-3-128-16,1 2 0 0,-1-2 0 0,1-2 0 16,2 1 0-16,-2 0 0 0,0-2 0 0,0 2 0 15,2-3 0-15,-2 1 0 0,2 0 0 0,-2 0 0 16,-1-1 0-16,1 1 0 0,0-2 0 0,-1 0 0 15,2 0 0-15,-2-1 0 0,0-4 0 0,0 1 0 0,0 1-320 16,0-5 48-16,-2 1 16 0,2-2 0 16,-1-2-368-16,1 3-64 15,0 0-16-15,0 0-12496 0,-7-34-2512 0</inkml:trace>
  <inkml:trace contextRef="#ctx0" brushRef="#br0" timeOffset="-181445.58">32499 15047 17503 0,'0'0'1552'0,"0"0"-1232"16,0 0-320-16,0 0 0 0,0 0 1712 0,0 0 272 15,0 0 64-15,0 0 16 0,-10-6 400 0,10 6 80 16,-11 2 16-16,5-1 0 0,0 4-992 0,-2-1-192 15,1 2-32-15,-2 0-16 0,1 2-656 0,-1 0-128 16,-1 2-32-16,-1-1 0 0,0 2-304 0,-4 1-64 16,0 1-16-16,-2 2 0 0,-2-3-128 0,-1 4 128 15,-1-6-128-15,2 0 128 0,-1-2-128 0,0-1 0 16,0-1 144-16,0-2-144 0,2-1 144 0,1 0-144 16,0-3 192-16,3-3-192 0,4 3 144 0,-1-3-144 15,3-4 0-15,1 1 144 0,7 6-144 0,0 0 160 0,-10-26-160 0,10 26 160 16,0 0-160-16,0 0 0 0,16-46 144 0,-16 46-144 15,0 0 128-15,0 0-128 0,41-39 160 0,-41 39-160 16,0 0 240-16,44-21-48 0,-44 21-16 0,0 0 0 16,49 0 0-16,-49 0 0 0,30 12 0 0,-15-3 0 15,0 2-48-15,-1 4-128 0,1-2 192 0,-2 5-64 16,1-1-128-16,-2 0 160 0,0-1-160 0,1 1 160 16,0-1-160-16,1 0 0 0,1-4 0 0,-1 0 0 15,-2-2 0-15,-12-10 0 0,26 15 0 0,-26-15 0 16,27 10 896-16,-27-10 112 0,0 0 16 0,35 4 0 15,-35-4-864-15,0 0-160 0,0 0 0 0,44-16 0 16,-44 16-1088-16,0 0-144 16,0 0-32-16,43-32 0 0,-43 32 688 0,0 0 144 0,0 0 32 0,34-46 0 0,-34 46 160 0,0 0 48 15,20-45 0-15,-20 45 0 0,0 0 192 0,13-52 0 16,-13 52 0-16,4-39 0 0,-4 39 0 0,-1-40 0 16,1 40 0-16,-9-41 0 0,9 41 128 0,-15-38-128 15,15 38 144-15,-22-35-144 0,8 23 288 0,1 0-32 16,-1 3-16-16,-4 3 0 0,-2 2 16 0,-4 4 16 15,0 3 0-15,-1 4 0 0,3 2 48 0,-2 3 16 16,2 4 0-16,0 0 0 0,1 3-64 0,1 1-16 16,2 4 0-16,1-1 0 0,2 1-128 0,2 2-128 15,2-1 192-15,2-5-192 0,3 1 0 0,1-1 0 16,2-4 0-16,3 0-192 16,3 0-624-16,2-1-112 0</inkml:trace>
  <inkml:trace contextRef="#ctx0" brushRef="#br0" timeOffset="-180199.21">32363 17121 15663 0,'0'0'1392'0,"0"0"-1120"16,0 0-272-16,-6-7 0 0,6 7 1568 0,0 0 256 15,0 0 48-15,0 0 16 0,0 0 192 0,-16-19 32 16,16 19 16-16,-11-9 0 0,7 5-752 0,-1 4-160 16,3 0-16-16,-2 1-16 0,1 4-32 0,2 2-16 15,-1 0 0-15,0 3 0 0,1 5-512 0,0 1-112 16,0 0 0-16,-1 5-16 0,1 1-240 0,-1 2-32 15,0 3-16-15,0 1 0 0,0-2-208 0,-1-1 0 0,2 1 128 16,-2-4-128-16,1 0 0 0,-1-1 0 0,0-3 0 16,0-1 0-16,1-1 0 0,-1-3 0 0,1-4 0 0,1-2 0 15,1-4 0-15,0 0 0 0,1-6 0 0,-1 3 0 16,0 0 0-16,0 0 0 0,0 0-128 0,0 0 128 16,25-65 0-16,-25 65-128 0,16-55 128 0,-16 55 0 15,13-60 0-15,-13 60-128 0,11-61 128 0,-11 61 0 16,8-65 0-16,-8 65 0 0,8-63 0 0,-8 63 0 15,7-51 0-15,-7 51 0 0,0 0 0 0,7-57 0 16,-7 57 0-16,0 0 176 0,0 0-48 0,0 0-128 0,0 0 336 16,0 0-32-16,0 0-16 0,0 0 0 0,0 0 160 15,1 19 48-15,-4-1 0 0,-1 8 0 16,0 0-208-16,-1 5-32 0,1 0-16 0,-2 5 0 0,1 1-240 0,-1-3 176 16,0 1-176-16,0-3 160 0,1 0-160 0,-1-3 0 15,-1-4 0-15,1-3 0 0,1-2 0 0,0-4 0 16,0-1 0-16,2-6 0 0,0 0 0 0,2-5 0 15,0-2 0-15,1-4 0 0,0 2-192 0,0 0 192 16,0 0-192-16,0 0 192 0,16-53-256 0,-16 53 64 16,0 0 0-16,21-65 16 0,-21 65-16 0,16-50-16 15,-16 50 0-15,16-57 0 0,-16 57-48 0,16-63-16 16,-16 63 0-16,14-63 0 0,-14 63 96 0,11-56 32 16,-11 56 0-16,0 0 0 0,10-58 144 0,-10 58 0 15,0 0 0-15,0 0 0 0,0 0 0 0,0 0 0 16,0 0 0-16,0 0 0 0,-10-4 0 0,5 18 128 15,0 5-128-15,-1 3 176 0,-2 2-16 0,1 5 0 0,0-1 0 0,-2 7 0 16,1 1-32-16,0 1-128 0,0 1 192 0,0-3-64 16,0-3-128-16,1-4 0 0,1-3 0 0,1-3 128 15,1-6-128-15,2-3 0 0,0-7-160 0,4-6-18960 16</inkml:trace>
  <inkml:trace contextRef="#ctx0" brushRef="#br0" timeOffset="-171926.95">27829 16696 3679 0,'0'-2'320'0,"1"-2"-320"16,1-1 0-16,0 4 0 0</inkml:trace>
  <inkml:trace contextRef="#ctx0" brushRef="#br0" timeOffset="-171078.39">27863 16646 1599 0,'0'0'0'0,"0"0"144"0,0 0-144 0,0 0 0 15,0 0 0-15,0 0 0 0,0 0 1216 0,0 0 224 16,0 0 32-16,0 0 16 0,0 0 992 0,0 0 192 16,0 0 32-16,0 0 16 0,0 0 224 0,0 0 32 15,0 0 16-15,0 0 0 0,0 0-880 0,0 0-160 0,0 0-32 16,0 0-16-16,0 0-1104 0,0 0-224 0,0 0-32 0,0 0-16 16,0 0-224-16,0-28-48 0,-3 31-16 0,-2-2 0 15,1 4 80-15,-1-1 32 0,2 2 0 0,0-2 0 16,0 1 160-16,2-2 48 0,0 1 0 0,0 0 0 15,2 1-256-15,-1-4-48 0,1 1-16 0,1 1 0 16,0 1-240-16,0-2 128 0,2 2-128 0,0-3 0 16,-1 4 0-16,1 1 0 0,0 0 0 0,-1 1 0 15,1-1 0-15,-1 4 128 0,0-3-128 0,0 2 0 16,-1 1 240-16,1-2-48 0,-2 2-16 0,0 0 0 16,2-1 16-16,-2-2 0 0,0 2 0 0,0-3 0 15,2 0-32-15,-2 0 0 0,2-2 0 0,-2 0 0 16,1 2-160-16,1-4 0 0,-1 2 144 0,1 0-144 0,-2 1 0 15,0-2 0-15,0 4 0 0,1-4 0 0,-2 4 0 0,0-1 0 16,-2 0 0-16,1 0 0 0,-1 2 192 0,-1 0-48 16,0 0 0-16,-1 0 0 0,0-2 48 0,0 3 16 15,2-2 0-15,-2 0 0 0,2-1-80 0,-1 0 0 16,1-2-128-16,-1 2 192 0,2-4-192 0,-1 5 0 16,0-4 0-16,0 0 0 0,-1 3 0 0,1-2 0 15,0 2 0-15,-2 0 0 0,0 0 0 0,-1 0 0 16,0 4 0-16,-2-2 0 0,-1 2 0 0,0 1 0 15,-1-1 0-15,-2 2 0 0,1 0 0 0,-1-1 0 16,-1 4 0-16,-1-5 0 0,0 3 0 0,0-5 0 16,1 2 0-16,-2 0 0 0,3-1 0 0,-3-2 0 15,2 2 0-15,-1-2 0 0,0 2 0 0,1-3 0 0,-2 4 0 0,2-4 0 16,2 0 0-16,0 0 0 0,1 1 0 16,3-4 0-16,0 1 0 0,2-1 0 15,1-1 0-15,0-1 0 0,3 2 0 0,0-3 0 0,3 0 0 16,-1-3 0-16,2 2 0 0,1-1-128 0,-5 2 128 0,0 0 0 15,0 0 0-15,0 0 0 0,48-26 0 0,-48 26 0 16,0 0 0-16,0 0 0 0,52-34 0 0,-52 34 0 16,0 0 0-16,0 0-128 0,49-36 128 0,-49 36 0 15,0 0 0-15,0 0 0 0,52-38 0 0,-52 38 0 16,0 0 0-16,0 0 0 0,0 0 0 0,52-37 0 16,-52 37 0-16,0 0 0 0,0 0 0 0,0 0 0 15,0 0 0-15,0 0 0 0,0 0 0 0,25 6 0 0,-25 0 0 16,-1-2 0-16,1 2 0 0,-2 0 0 15,1 3 0-15,0-4 0 0,1 4 0 0,1-3 0 0,0 0 0 0,1 1 0 16,0 2 0-16,2 0 0 0,0-2 0 16,1 2 0-16,0 1 0 0,-1-4 0 0,3 4 0 0,-2-4 0 15,0 3 0-15,-1-2 0 0,1 2 0 0,0-3 0 16,-1 1 0-16,1 2 0 0,-3-2 0 0,1 2 0 16,-1 0 0-16,1-2 0 0,1 2 0 0,-2-2 128 15,2 2-128-15,0-3 0 0,2-2 0 0,0 2 0 16,3-4 0-16,-1 2 0 0,3-1 816 0,-1-2 160 15,-1 1 48-15,-9-2 0 16,0 0-1664-16,0 0-336 0,46-3-64 0,-46 3-16 0,0 0 816 0,0 0 240 16,0 0 0-16,0 0 0 15,49-9-672-15,-46 9-16 0,-1 0 0 0,-1 0 0 16,-1 0-512-16,-1 2-96 0,-1 0-32 0,-2-2-16208 0</inkml:trace>
  <inkml:trace contextRef="#ctx0" brushRef="#br0" timeOffset="-134125.82">26931 17879 7359 0,'-16'9'656'0,"5"-2"-528"0,1-1-128 0,4-5 0 15,2 2 1600-15,3-3 304 0,-1 0 48 0,-1 0 16 16,-4 0 32-16,1 0 16 0,-1 0 0 0,-1 0 0 15,2 0-480-15,0 0-112 0,2 0-16 0,2 0 0 16,1 2-32-16,-1-2-16 0,4 0 0 0,-1 1 0 0,1-1-304 0,1 3-64 16,2-3-16-16,0 1 0 0,1 0-16 0,0-1 0 15,2 1 0-15,-1-1 0 0,2 3-320 0,-9-3-80 16,0 0-16-16,0 0 0 0,0 0-288 0,55-4-48 16,-55 4-16-16,0 0 0 0,0 0-192 0,0 0 176 15,60-6-176-15,-60 6 160 0,0 0-160 0,0 0 0 16,0 0 0-16,0 0 0 0,52-2 0 0,-46 2 0 15,-1 0 0-15,-2 0 0 0,2 0 0 0,-2 2 0 16,-1-2 0-16,0 0 0 0,-1 0 0 0,-2 0 0 16,1 0 0-16,-3 0 0 0,2 0 256 0,-3 0-48 15,-1 0 0-15,-1 1 0 0,-1-1 0 0,-2 3 0 16,-1-3 0-16,0 0 0 0,-2 0-48 0,-1 0-16 16,0-3 0-16,-1 2 0 0,4-1-144 0,-1-1 160 0,-1 2-160 15,1-4 160-15,0 4-160 0,-1-2 0 0,3 1 0 0,0 0 0 16,0 2 0-16,2 0 0 0,1 2 0 0,-1 0 0 15,2 2 0-15,1 1 0 0,0-1 0 0,0-1 0 16,0 3 176-16,2 1-48 0,1-4-128 0,1 2 192 16,0 1-16-16,1-2-16 0,1-1 0 0,3 0 0 15,0-1-160-15,-5-2 0 0,0 0 0 0,0 0 128 16,0 0-128-16,58-5 0 0,-58 5 0 0,0 0 0 16,0 0 0-16,65-13 0 0,-65 13 0 0,0 0 0 15,0 0-144-15,54-6 144 0,-54 6-192 0,0 0 192 16,0 0-560-1,0 0 0-15,37 12 0 0,-36-8 0 0,-1 2-144 0,-2 2-48 0,0 0 0 16,-1 0-11424-16,-1 0-2288 0</inkml:trace>
  <inkml:trace contextRef="#ctx0" brushRef="#br0" timeOffset="-133524.52">26843 18059 7359 0,'-6'6'320'0,"2"-4"80"0,2 0-400 0,0 0 0 15,1-2 0-15,1 0 0 0,0 0 1232 0,0 0 176 16,0 0 16-16,0 2 16 0,0 0 672 0,1 1 128 16,-1 0 16-16,2 1 16 0,-1-1 208 0,1 0 32 15,1 0 16-15,1 3 0 0,-1-2-672 0,2-2-128 16,1 2-16-16,1-1-16 0,1 1-560 0,0 1-112 15,-8-5-32-15,0 0 0 0,0 0-432 0,42 16-96 0,-42-16-16 0,0 0 0 16,37 13-240-16,-37-13-48 0,0 0-16 0,0 0 0 16,41 12-144-16,-41-12 0 0,0 0 0 0,0 0 0 15,0 0 0-15,39 11 0 0,-33-8 128 0,-6-3-128 16,0 0 0-16,0 0 160 0,0 0-160 0,0 0 160 16,0 0-16-16,0 0 0 0,0 0 0 0,0 0 0 15,0 0-144-15,0 0 128 0,0 0-128 0,0 0 128 16,0 0-128-16,0 0 0 0,0 0 0 0,0 0 128 15,0 0-128-15,5-29 0 0,-12 29 0 0,-1 0 0 16,1 0 0-16,-2 0 0 0,1 0 0 0,-5 0 0 0,1 0 0 16,0 0 0-16,-2 0 0 0,2 0 0 0,-1-2 0 15,1 0 0-15,0 2 128 0,0-2-128 0,3-2 0 0,-1 2 0 16,1 1 0-16,0-2 0 0,2-1 0 0,1 2 0 16,2-1 0-16,-1 2 0 0,1 1 0 0,2 0 0 15,1 0 0-15,-1 0 0 0,2 0 0 0,3 0 0 16,-1 1 128-16,2 2-128 0,0-1 128 0,2 0-128 15,3 3 192-15,-1-2-64 0,3 1 0 0,1 2-128 16,1 0 192-16,1 0-64 0,-14-6-128 0,32 17 0 16,-32-17 0-16,27 9 128 0,-27-9-128 0,30 13 0 15,-30-13 0-15,0 0 0 0,44 15 0 0,-44-15 0 16,0 0-144-16,0 0 144 0,45 10-128 0,-45-10 128 16,0 0-192-16,0 0 192 0,0 0-384 0,0 0 48 15,0 0 0-15,0 0 0 16,0 0-336-16,0 0-64 0,42-35-16 0,-43 25-17296 0</inkml:trace>
  <inkml:trace contextRef="#ctx0" brushRef="#br0" timeOffset="-100877.12">28658 17592 16575 0,'-2'0'1472'0,"2"0"-1168"0,0 0-304 0,0 0 0 16,0 0 784-16,0 0 112 0,0 0 0 0,0 0 16 15,0 0 192-15,0 0 48 0,0 0 0 0,15-32 0 16,-15 32 848-16,0 0 176 0,0 0 48 0,0 0 0 15,0 0-368-15,0 0-80 0,0 0-16 0,18-31 0 16,-18 31-848-16,0 0-160 0,0 0-48 0,0 0 0 16,0 0-192-16,0 0-64 0,0 0 0 0,0 2 0 15,0-2-80-15,0 0-32 0,0 0 0 0,0 0 0 16,0 0-208-16,0 0-128 0,0 0 160 0,0 0-160 0,0 0 128 0,0 0-128 16,0 0 0-16,0 0 0 15,0 0 128-15,0 0-128 0,0 0 0 0,0 0 0 0,0 0 240 0,0 0-48 16,0 0-16-16,0 0 0 0,0 0 160 0,9 22 48 15,-12-12 0-15,0-1 0 0,0 1-64 0,1 0-16 16,-1 2 0-16,1-2 0 0,1 0-144 0,1 2-32 16,0-3 0-16,1 1 0 0,0 0-128 0,0 0 0 15,2 1 0-15,-2-1 0 0,3 2 128 0,-2-2-128 16,1 2 0-16,-2-2 128 0,1 2-128 0,0 1 160 16,-1 0-160-16,0-3 160 0,0 3-160 0,-1-1 160 15,0 0-160-15,0-2 160 0,2 0-160 0,-1 0 192 16,-1-1-192-16,1-1 192 0,0-1-192 0,-1-1 0 15,1 1 144-15,-1-1-144 0,2 1 0 0,-2-4 0 0,0 2 0 16,0 0 128-16,0 0-128 0,0 1 0 0,0-2 0 16,-2 2 0-16,2-2 0 0,-1 0 128 0,1 1-128 0,-1-2 0 15,1 3 0-15,-2-3 144 0,0 1-144 0,1-2 0 16,0 2 128-16,-2-3-128 0,1 1 0 0,-2 1 0 16,2 1 128-16,-2-2-128 0,-1 2 0 0,-1-2 0 15,0 2 0-15,-1 0 0 0,-1 2 0 0,0-2 0 16,0 1 0-16,-2 1 0 0,-1-1 0 0,0 1 0 15,-2 3 0-15,2-3 0 0,0 0 0 0,2-2 0 16,2-1-128-16,1 2-48 0,0-1 0 0,1-2 0 16,1 0 16-16,0 0 0 0,3-2 0 0,0 3 0 15,-1-3 32-15,2 0 0 0,0 0 0 0,0 0 0 16,0 0 128-16,0 0-160 0,0 0 160 0,0 0-160 16,0 0 160-16,0 0 0 0,0 0 0 0,0 0-128 15,0 0 128-15,0 0 0 0,0 0 0 0,0 0 0 16,0 0 0-16,0 0 0 0,0 0 0 0,0 0 0 0,0 0 0 0,0 0 0 15,51-19 0-15,-51 19 0 0,0 0 0 0,0 0-128 16,48-31 128-16,-48 31 0 0,0 0-128 0,0 0 128 16,54-26-128-16,-54 26 128 0,0 0 0 0,0 0 0 15,0 0 0-15,47-21-128 0,-47 21 128 0,0 0 0 16,0 0 0-16,0 0 0 0,0 0 0 0,0 0 0 16,0 0 128-16,0 0-128 0,0 0 0 0,0 0 128 15,0 0-128-15,0 0 0 0,0 0 0 0,47-11 0 16,-47 11 0-16,0 0 0 0,0 0 0 0,0 0 128 15,0 0-128-15,12 16 0 0,-11-10 208 0,0 2-16 16,1 0-16-16,-1 0 0 0,-1 0 16 0,1 2 16 16,0 0 0-16,-1-1 0 0,3 1-48 0,-2-2-16 0,2 2 0 0,0 0 0 15,-3-10-144-15,8 15 0 0,-8-15 144 0,0 0-144 16,13 17 0-16,-13-17 0 0,0 0 0 0,0 0 0 16,21 21 0-16,-21-21 0 0,0 0 0 0,0 0 0 31,0 0-368-31,0 0-32 0,0 0-16 0,0 0 0 15,0 0-400-15,0 0-80 0,0 0 0 0,0 0-16 16,0 0-240-16,0 0-32 0</inkml:trace>
  <inkml:trace contextRef="#ctx0" brushRef="#br0" timeOffset="-100391.04">28212 18262 25791 0,'-6'6'2304'0,"2"-3"-1856"16,3-3-448-16,1 0 0 0,0 0 1344 0,0 0 192 15,0 0 16-15,0 0 16 0,0 0-576 0,0 0-112 16,0 0-32-16,0 0 0 0,0 0 752 0,0 0 160 16,32 13 32-16,-32-13 0 0,0 0-896 0,0 0-160 15,49 6-32-15,-49-6-16 0,0 0 16 0,54 0 0 0,-54 0 0 0,47-2 0 16,-47 2-48-16,53-1 0 0,-53 1 0 0,54 1 0 16,-54-1-320-16,67 0-64 0,-67 0-16 0,79 2 0 15,-79-2-256-15,84 0 128 0,-84 0-128 0,81 0 0 16,-81 0 128-16,74-6-128 0,-74 6 0 0,73-6 0 15,-73 6 128-15,64-4-128 0,-64 4 192 0,63-2-192 16,-63 2 256-16,58 0-48 0,-58 0-16 0,51 2 0 16,-51-2 0-16,44 6 0 0,-44-6 0 0,0 0 0 15,54 8-192-15,-54-8 0 0,0 0 0 0,0 0 0 16,42 15 0-16,-42-15 0 0,0 0 0 0,0 0 0 16,21 16 0-16,-20-13 0 0,1 2 0 0,-2-3 0 15,0 0-512-15,-1-1-112 0,0 1-16 16,-2-2 0-16,0-3-448 0,-1 1-112 0,-2 0-16 0,-3-4-19264 15</inkml:trace>
  <inkml:trace contextRef="#ctx0" brushRef="#br0" timeOffset="-99443.8">28463 18446 16575 0,'-6'5'1472'0,"1"-5"-1168"0,1 1-304 0,2-1 0 15,2 0 2080-15,0 0 352 0,0 0 80 0,0-1 16 16,-2 1-400-16,1-2-80 0,1-1 0 0,0 2-16 16,0-3-688-16,0 4-128 0,0 0-16 0,0 0-16 15,0 0-416-15,0 0-96 0,0 0-16 0,0 0 0 16,0 0-208-16,0 0-64 0,0 0 0 0,0 0 0 15,0 0 0-15,47-21-16 0,-47 21 0 0,0 0 0 0,0 0-80 0,0 0-16 16,0 0 0-16,15 13 0 0,-14-11-80 0,-1 4-32 16,1-2 0-16,1 2 0 0,-2-2-160 0,1 2 128 15,-1-2-128-15,0 2 128 0,1 0-128 0,-1 0 128 16,0 0-128-16,1 3 128 0,-1-2-128 0,0 0 192 16,2 1-192-16,-2 0 192 0,0 0-16 0,0 0 0 15,0 0 0-15,0 2 0 0,-2-1 32 0,1 1 16 16,0-4 0-16,0 4 0 0,-1-1-32 0,0 1-16 15,0-1 0-15,-1-2 0 0,2-1-48 0,-2 1 0 16,1 2 0-16,1-3 0 0,-1 0-128 0,1-2 0 0,0 2 0 16,0-3 128-16,1 3-128 0,-2-2 0 15,1-1 0-15,-1 1 0 0,0 1 0 0,1-1 0 0,0-2 128 16,-1 2-128-16,0-1 0 0,1 0 0 0,-1 1 0 0,-1-2 0 16,1 2 0-16,-2 0 0 0,1 1 144 0,0-4-144 15,-2 4 0-15,0-2 144 0,0 1-144 0,-1 1 0 16,0 0 128-16,-1 0-128 0,0 1 0 0,0 0 0 15,-1-2 0-15,1 2 0 0,-1-2 0 0,1 2 0 16,1-2 0-16,-1 1 0 0,1-2 0 0,1 1 0 16,2-1 0-16,-1-2 0 0,1 1 0 0,1-2 0 15,1 0-176-15,1-2 176 0,0 1-192 0,1-2 192 16,-1 3-192-16,0 0 192 0,0 0-192 0,0 0 192 16,0 0-144-16,0 0 144 0,0 0 0 0,0 0-144 15,41-36 144-15,-41 36-160 0,0 0 160 0,0 0-160 0,0 0 160 0,0 0-128 16,0 0 128-16,46-28-128 0,-46 28 128 15,0 0 0-15,0 0 0 0,0 0 0 0,0 0 0 0,50-19 0 16,-50 19 0-16,0 0 0 0,0 0 0 0,0 0 0 16,0 0 0-16,51-8 0 0,-51 8 0 0,0 0 0 15,0 0 0-15,0 0 0 0,0 0 0 0,32 12 0 16,-28-6 0-16,-2-2 0 0,0 2 0 0,1 3 0 16,-3-2 160-16,1 2-160 0,1-3 256 0,-2 4-32 15,1-1-16-15,0 0 0 0,0 1-48 0,2-1-16 16,-2-2 0-16,2 2 0 0,-1-3-144 0,2 2 0 15,-1-3 0-15,1 0 0 0,0 0 0 0,0-2 0 16,-4-3 0-16,0 0 0 16,0 0-448-16,0 0-32 0,0 0 0 0,0 0 0 15,0 0-272-15,0 0-48 0,0 0-16 0,0 0 0 16,49-10-480-16,-49 10-112 0,0 0 0 0,0 0-16320 0</inkml:trace>
  <inkml:trace contextRef="#ctx0" brushRef="#br0" timeOffset="-99143.55">28830 18669 21183 0,'-6'3'1888'0,"2"-3"-1504"0,2-3-384 0,2 3 0 16,0 0 1696-16,0 0 272 0,0 0 48 0,0 0 16 0,0 0-960 0,0 0-192 15,0 0-48-15,0 0 0 0,0 0 1280 0,0 0 256 16,0 0 64-16,0 0 0 0,0 0-1408 0,0 0-288 16,0 0-48-16,0 0-16 0,0 0-288 15,51 3-64-15,-47 1-16 0,1 2 0 0,2 1-112 0,-7-7 0 16,12 8-16-16,-12-8 0 0,0 0-176 0,0 0 0 16,28 11 0-16,-28-11 0 15,0 0-320-15,0 0-80 0,0 0-32 0,0 0 0 16,51-3-304-16,-51 3-64 0,0 0-16 0,0 0-11392 15,0 0-2272-15</inkml:trace>
  <inkml:trace contextRef="#ctx0" brushRef="#br0" timeOffset="-98844.21">29285 18544 37775 0,'-8'5'1664'0,"3"-2"368"0,1-3-1632 0,3 3-400 0,1-3 0 0,0 0 0 16,0 0 448-16,-2 0 0 0,1 4 0 0,-1-1 0 15,-1 1 256-15,1 2 64 0,-1 3 16 0,1-2 0 16,-1 2-16-16,2 0-16 0,0 1 0 0,1 2 0 16,0-2-320-16,0 2-64 0,0 2-16 0,0 1 0 15,-1 1-160-15,-1 2-48 0,2 2 0 0,-1-1 0 16,0 0-144-16,-2 0 0 0,2 1 0 0,0-2 0 15,0-2 0-15,0 2-224 0,-1-2 80 0,0-3 16 16,1 2-384-16,-2-2-80 0,1-4-16 0,-2 1 0 16,1-1-192-16,0-4-32 0,-1 0-16 0,0-5-17872 15</inkml:trace>
  <inkml:trace contextRef="#ctx0" brushRef="#br0" timeOffset="-97061.44">28754 17557 11967 0,'0'0'1072'0,"0"0"-864"16,0-22-208-16,0 22 0 15,0 0-1200-15,0 0-272 0,0-20-64 0,0 20-16 0,-2-28 1296 0,-1 10 256 16,-1 5 0-16,-1 3 144 0,-1 1-272 0,0 5-64 16,-2 1-16-16,1 3 0 0,-1 3 2896 0,0-1 592 15,0 3 112-15,1-2 32 0,1 0 32 0,-1 0 16 16,2 0 0-16,2-3 0 0,3 0-1168 0,-4 1-256 15,4-1-32-15,0 0-16 0,0 0-1184 0,0 0-240 16,0 0-64-16,0-20 0 0,0 20-240 0,0 0-48 16,-5-18-16-16,1 12 0 0,-1 2-32 0,-1-2-16 15,-1 2 0-15,-3-2 0 0,0 3 32 0,-2 1 0 16,-1 1 0-16,0 1 0 0,-2 0 48 0,0 1 16 16,-1 1 0-16,-1 1 0 0,1 1 16 0,1-2 16 0,0-2 0 0,1 4 0 15,1-4-96-15,-1 2 0 0,1-2-16 0,0 1 0 16,1 2-176-16,1-3 0 0,0 1 144 0,1 0-144 15,0 1 0-15,0 0 144 0,1-1-144 0,1 2 0 16,-1 1 224-16,0 0-64 0,2 0-16 0,-2 2 0 16,1 1 48-16,0-1 16 0,1 1 0 0,0-1 0 15,3 1 0-15,-3 1 0 0,2 0 0 0,-1 1 0 16,0 3-80-16,1 0 0 0,0 2-128 0,0 0 192 16,1 4-192-16,0 3 128 0,1 1-128 0,-1 3 0 15,2 1 208-15,1 5-48 0,-1 4-16 0,1 0 0 16,0 3 16-16,1 6 0 0,-1 0 0 0,-2 3 0 15,0 1-160-15,-2 1 0 0,-3-4 0 0,1-3 0 0,-2-3 0 16,0-2 0-16,1-2 0 0,-1-6 0 0,0-2 144 0,1 2-144 16,-1-3 160-16,0 2-160 0,1 1 256 0,-1-5-64 15,1 5 0-15,-1-3 0 0,1 2-32 0,1 1-16 16,0-2 0-16,-1-4 0 0,3-2-144 0,0-1 160 16,0 3-160-16,-1 1 160 0,0-1-160 0,1-4 0 15,-1 2 144-15,0-5-144 0,-1 0 0 0,3-1 0 16,-3 1 0-16,0-3 0 0,1-2 0 0,0 0 0 15,-1 0 0-15,1 0 0 0,-1-1 0 0,-1 0 0 16,2-4 0-16,-1 3 0 0,2-3 0 0,0-1 0 16,0 0 0-16,1-1 0 0,2-1 0 0,-2 2 0 15,3-1 0-15,1-1 0 0,-1-2 0 0,2 2 0 16,0 2 0-16,0-1 128 0,3-1-128 0,-2 3 0 0,3 0 0 16,-1-2 0-16,2 3 0 0,0-1 0 0,2 0 0 0,-1 3 0 15,1-3 0-15,0 0 0 0,-8-6 0 0,0 0 0 16,36 20 0-16,-36-20 0 0,0 0 0 0,45 15-128 15,-45-15 128-15,0 0 0 0,64 14 0 0,-64-14 0 16,51 6 0-16,-51-6 0 0,59 2 0 0,-59-2-128 16,62 0 128-16,-62 0 0 0,62 2-144 0,-62-2 144 15,67 2-176-15,-67-2 48 0,70 3 0 0,-70-3 0 16,61 1-80-16,-61-1-16 0,61 2 0 0,-61-2 0 16,65 1-32-16,-65-1 0 0,62 5 0 0,-62-5 0 15,58 4 128-15,-58-4 128 0,53 3-208 0,-53-3 80 16,53 1 128-16,-53-1 0 0,57-1-144 0,-57 1 144 15,53-7 0-15,-53 7 0 0,56-9-144 0,-56 9 144 16,63-18 0-16,-63 18-160 0,64-17 160 0,-64 17-128 0,62-21 128 16,-62 21 0-16,53-16 0 0,-53 16-128 15,0 0 128-15,62-13 0 0,-62 13 0 0,0 0 0 0,51-1 0 0,-51 1 0 16,0 0 0-16,44 8 0 0,-44-8 0 16,0 0 0-16,37 12 0 0,-37-12 0 0,0 0 0 0,50 12 0 15,-50-12 0-15,0 0 128 0,49 8-128 0,-49-8 0 16,0 0 128-16,50 0-128 0,-50 0 0 0,0 0 0 15,53-5 0-15,-53 5 128 0,0 0-128 0,49-13 0 16,-49 13 0-16,0 0 0 0,50-8 0 0,-50 8 0 16,0 0 0-16,0 0 0 0,52-10 0 0,-52 10 128 15,0 0-128-15,0 0 0 0,0 0 0 0,50-4 128 16,-50 4-128-16,0 0 0 0,0 0 0 0,0 0 144 16,0 0-144-16,47 1 0 0,-42-1 128 0,-2 0-128 15,-1 3 0-15,1-3 0 0,-2-3 192 0,-1 2-192 0,0 1 192 16,-1 0-192-16,-1-2 192 0,1-2-192 0,0 2 192 0,0-2-192 15,-2-1 0-15,2 0 0 0,-1 2 0 0,-1-3 0 16,1 0 0-16,0-3 0 0,1 2 0 0,0-5-144 16,0-1 144-16,1-3-192 0,0-2 192 0,0-6-192 15,1-1 192-15,0-3-128 0,2-4 128 0,-2-3-128 16,1-6 128-16,0-3-160 0,-1-7 160 0,0-6-160 16,2-2 16-16,-3-4 0 0,0-4 0 0,0-2 0 15,-2 3-96-15,0 0-16 0,-1 1 0 0,0 3 0 16,0 2 16-16,1 5 0 0,-1 2 0 0,1 5 0 15,1 7 240-15,-1 0 0 0,4 7 0 0,-2 2-144 16,0 3 144-16,0 29 0 0,2-50 0 0,-2 50 0 0,2-41 0 16,-2 41 0-16,4-35 128 0,-4 35-128 0,4-31 208 0,-4 31-16 15,1-26-16-15,-1 26 0 0,0-26-48 0,0 26 0 16,-6-22 0-16,1 13 0 0,-2 1 16 0,-1 0 0 16,-2 2 0-16,-2 0 0 0,-2 2 32 0,-3 2 0 15,0-1 0-15,-3 2 0 0,-2 1-176 0,-1 0 192 16,0 0-192-16,-1 0 192 0,1 0-32 0,1 0 0 15,-4-3 0-15,-3 1 0 0,2 1-32 0,-3-3 0 16,-2 2 0-16,1-1 0 0,0 2-128 0,0-2 0 16,1 1 0-16,-3 1 128 0,2 1-128 0,-1 0 0 15,0 1 0-15,-1 1 0 0,1-2 0 0,-2 0 0 16,1 3 0-16,-1-3 0 0,4 4 0 0,-5-2 0 16,-1-1 0-16,-1 3 128 0,0 1-128 0,2-1 0 15,2 2 144-15,1-2-144 0,1 1 0 0,1-2 0 16,2-2 0-16,2 2 128 0,2-1-128 0,2-2 0 0,1 0 0 0,1 0 0 15,0 0 0-15,2 4 0 0,1-1 0 0,2-2 0 16,0 4 0-16,-1 1-128 0,-2 1 128 0,0 2-192 16,-2 3 64-16,-1 2 0 0,1 2 0 0,-1 3 0 15,0-3-128-15,0 2 0 0,1-2-16 0,3-1 0 32,2-1-224-32,5-8-32 0,4-4-16 0,6-2-20000 0</inkml:trace>
  <inkml:trace contextRef="#ctx0" brushRef="#br0" timeOffset="-59122.03">27119 7327 18431 0,'0'0'1632'0,"-24"3"-1312"0,24-3-320 0,0 0 0 15,0 0 768-15,-21 7 96 0,21-7 16 0,-31 6 0 16,7 0 208-16,-5 0 64 0,2 0 0 0,4-2 0 31,23-4-1856-31,-34 4-352 0,34-4-80 0,0 0-16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2.png"/><Relationship Id="rId5" Type="http://schemas.openxmlformats.org/officeDocument/2006/relationships/tags" Target="../tags/tag11.xml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tags" Target="../tags/tag10.xml"/><Relationship Id="rId9" Type="http://schemas.openxmlformats.org/officeDocument/2006/relationships/image" Target="../media/image10.png"/><Relationship Id="rId1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customXml" Target="../ink/ink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19.xml"/><Relationship Id="rId7" Type="http://schemas.openxmlformats.org/officeDocument/2006/relationships/image" Target="../media/image2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Maximum Likelihood Estimation for C.V.</a:t>
            </a:r>
          </a:p>
        </p:txBody>
      </p:sp>
      <p:pic>
        <p:nvPicPr>
          <p:cNvPr id="4" name="Picture 3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roblem of parameter esitmation in which we are trying to infer the underlying distribution of some experiment $p_\theta$, where $\theta$ parametrizes the possible distributions.&#10;&#10;\end{document}" title="IguanaTex Bitmap Display">
            <a:extLst>
              <a:ext uri="{FF2B5EF4-FFF2-40B4-BE49-F238E27FC236}">
                <a16:creationId xmlns:a16="http://schemas.microsoft.com/office/drawing/2014/main" id="{F0E937BB-D053-4D56-188E-0221EE9FC3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0" y="1539194"/>
            <a:ext cx="9039085" cy="477257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continuous-type variable, we are trying to infer the pdf $f_\theta$.&#10;&#10;\end{document}" title="IguanaTex Bitmap Display">
            <a:extLst>
              <a:ext uri="{FF2B5EF4-FFF2-40B4-BE49-F238E27FC236}">
                <a16:creationId xmlns:a16="http://schemas.microsoft.com/office/drawing/2014/main" id="{ED56208B-61AC-6284-0D93-EA533CC53C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8" y="3979562"/>
            <a:ext cx="6596571" cy="207086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Maximum likelihood (ML) estimation involves choosing the value of $\theta$ that maximizes the probability of the observed outcome.&#10;&#10;\end{document}" title="IguanaTex Bitmap Display">
            <a:extLst>
              <a:ext uri="{FF2B5EF4-FFF2-40B4-BE49-F238E27FC236}">
                <a16:creationId xmlns:a16="http://schemas.microsoft.com/office/drawing/2014/main" id="{5F484FD6-0A99-4152-1D29-2BF92CBC71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8" y="2768923"/>
            <a:ext cx="9037714" cy="490971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o if $u$ is the observed outcome of the experiment, we choose the value of $\theta$ that maximizes $f_\theta(u)$.&#10;&#10;\end{document}" title="IguanaTex Bitmap Display">
            <a:extLst>
              <a:ext uri="{FF2B5EF4-FFF2-40B4-BE49-F238E27FC236}">
                <a16:creationId xmlns:a16="http://schemas.microsoft.com/office/drawing/2014/main" id="{4F360F88-43EA-CC91-FC5B-090636564C9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" y="4832027"/>
            <a:ext cx="9929141" cy="229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588A73-6277-729B-8D29-6AAD89774E9F}"/>
                  </a:ext>
                </a:extLst>
              </p14:cNvPr>
              <p14:cNvContentPartPr/>
              <p14:nvPr/>
            </p14:nvContentPartPr>
            <p14:xfrm>
              <a:off x="1012320" y="2963520"/>
              <a:ext cx="8953200" cy="47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588A73-6277-729B-8D29-6AAD89774E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960" y="2954160"/>
                <a:ext cx="8971920" cy="4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6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A444-56DA-461F-9889-8B2DD93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n-US" dirty="0"/>
              <a:t>Maximum Likelihood Estimation for C.V.</a:t>
            </a:r>
          </a:p>
        </p:txBody>
      </p:sp>
      <p:pic>
        <p:nvPicPr>
          <p:cNvPr id="4" name="Picture 3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Maximum likelihood estimation rule}: if $u$ is the observed outcome of the experiment, we choose the value of $\theta$ that maximizes $f_\theta(u)$.&#10;&#10;\end{document}" title="IguanaTex Bitmap Display">
            <a:extLst>
              <a:ext uri="{FF2B5EF4-FFF2-40B4-BE49-F238E27FC236}">
                <a16:creationId xmlns:a16="http://schemas.microsoft.com/office/drawing/2014/main" id="{4AEF44A2-B79F-98BE-C830-9F8C458393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8" y="1324059"/>
            <a:ext cx="9030857" cy="490971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}: A cell tower receives calls according to a Poisson process with arrival rate $\lambda$ calls/minute.  What is the maximum likelihood estimate $\hat{\lambda}$ if $k$ calls are received in a $T$ minute interval? &#10;&#10;\end{document}" title="IguanaTex Bitmap Display">
            <a:extLst>
              <a:ext uri="{FF2B5EF4-FFF2-40B4-BE49-F238E27FC236}">
                <a16:creationId xmlns:a16="http://schemas.microsoft.com/office/drawing/2014/main" id="{D8712CAB-E3A2-1EA0-52C2-7D30A602D1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8" y="2190751"/>
            <a:ext cx="9037714" cy="7117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8043DD-8BCE-0E17-CAB1-6B891E97D3E3}"/>
                  </a:ext>
                </a:extLst>
              </p14:cNvPr>
              <p14:cNvContentPartPr/>
              <p14:nvPr/>
            </p14:nvContentPartPr>
            <p14:xfrm>
              <a:off x="1172160" y="2404440"/>
              <a:ext cx="9487440" cy="303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8043DD-8BCE-0E17-CAB1-6B891E97D3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800" y="2395080"/>
                <a:ext cx="9506160" cy="30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9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Functions of a random variable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probability space $(\Omega,\mc{F})$ suppose that $X:\Omega\to\mbb{R}$ is a random variable.&#10;&#10;&#10;\end{document}" title="IguanaTex Bitmap Display">
            <a:extLst>
              <a:ext uri="{FF2B5EF4-FFF2-40B4-BE49-F238E27FC236}">
                <a16:creationId xmlns:a16="http://schemas.microsoft.com/office/drawing/2014/main" id="{5464E1D2-92E3-1100-45E3-FD084D74B1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8" y="1516465"/>
            <a:ext cx="7644342" cy="229029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g:\mbb{R}\to\mbb{R}$ be a real-valued function.&#10;&#10;&#10;\end{document}" title="IguanaTex Bitmap Display">
            <a:extLst>
              <a:ext uri="{FF2B5EF4-FFF2-40B4-BE49-F238E27FC236}">
                <a16:creationId xmlns:a16="http://schemas.microsoft.com/office/drawing/2014/main" id="{A8254388-AEE3-9D96-9CBC-9D9FBFE15D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8" y="2230088"/>
            <a:ext cx="4167771" cy="207086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n we can define a new random varable&#10;\[Y=g(X).\]&#10;&#10;&#10;\end{document}" title="IguanaTex Bitmap Display">
            <a:extLst>
              <a:ext uri="{FF2B5EF4-FFF2-40B4-BE49-F238E27FC236}">
                <a16:creationId xmlns:a16="http://schemas.microsoft.com/office/drawing/2014/main" id="{F0303FC8-2535-407C-69E3-16750A3EDD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7" y="2964378"/>
            <a:ext cx="4606628" cy="718629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$Y=aX+b$ is a linear transformation of the r.v. $X$.&#10;&#10;&#10;\end{document}" title="IguanaTex Bitmap Display">
            <a:extLst>
              <a:ext uri="{FF2B5EF4-FFF2-40B4-BE49-F238E27FC236}">
                <a16:creationId xmlns:a16="http://schemas.microsoft.com/office/drawing/2014/main" id="{15AD8421-EBA3-D5CD-1D39-E918D11BC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3" y="4153526"/>
            <a:ext cx="6366171" cy="204343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 general, the CDF of $Y$ can be computed by:&#10;\end{document}" title="IguanaTex Bitmap Display">
            <a:extLst>
              <a:ext uri="{FF2B5EF4-FFF2-40B4-BE49-F238E27FC236}">
                <a16:creationId xmlns:a16="http://schemas.microsoft.com/office/drawing/2014/main" id="{B003ECB8-1194-3E79-F4DA-1C2331B688E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7" y="4955095"/>
            <a:ext cx="4845257" cy="207086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c)=P\{Y\leq c\}=P\{g(X)\leq c\}\]&#10;\end{document}" title="IguanaTex Bitmap Display">
            <a:extLst>
              <a:ext uri="{FF2B5EF4-FFF2-40B4-BE49-F238E27FC236}">
                <a16:creationId xmlns:a16="http://schemas.microsoft.com/office/drawing/2014/main" id="{B51C2E7B-CADB-2A8F-73F3-2C157F6CCDC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35" y="5632474"/>
            <a:ext cx="3460114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FCDCE4-F7D9-AE86-A0FD-234631523962}"/>
                  </a:ext>
                </a:extLst>
              </p14:cNvPr>
              <p14:cNvContentPartPr/>
              <p14:nvPr/>
            </p14:nvContentPartPr>
            <p14:xfrm>
              <a:off x="7280280" y="5059440"/>
              <a:ext cx="2646720" cy="945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FCDCE4-F7D9-AE86-A0FD-2346315239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0920" y="5050080"/>
                <a:ext cx="2665440" cy="9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6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Functions of a random variable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 title="IguanaTex Bitmap Display">
            <a:extLst>
              <a:ext uri="{FF2B5EF4-FFF2-40B4-BE49-F238E27FC236}">
                <a16:creationId xmlns:a16="http://schemas.microsoft.com/office/drawing/2014/main" id="{B18FFB34-F9EC-C12A-98F8-270B1B7CCB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6" y="1327718"/>
            <a:ext cx="1039543" cy="201600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has pdf $f_X(u)=\frac{e^{-|u|}}{2}$ and $Y=X^2$.  Compute the pdf of $Y$ and $E[Y]$.&#10;\end{document}" title="IguanaTex Bitmap Display">
            <a:extLst>
              <a:ext uri="{FF2B5EF4-FFF2-40B4-BE49-F238E27FC236}">
                <a16:creationId xmlns:a16="http://schemas.microsoft.com/office/drawing/2014/main" id="{C99B5D18-EE0B-4FD6-C5DA-924C0CE5F0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7" y="1249470"/>
            <a:ext cx="8101028" cy="322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34F083-2482-9F10-D0EF-22FC6F298397}"/>
                  </a:ext>
                </a:extLst>
              </p14:cNvPr>
              <p14:cNvContentPartPr/>
              <p14:nvPr/>
            </p14:nvContentPartPr>
            <p14:xfrm>
              <a:off x="379800" y="796320"/>
              <a:ext cx="10780200" cy="482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34F083-2482-9F10-D0EF-22FC6F2983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440" y="786960"/>
                <a:ext cx="10798920" cy="48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94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Functions of a random variable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 title="IguanaTex Bitmap Display">
            <a:extLst>
              <a:ext uri="{FF2B5EF4-FFF2-40B4-BE49-F238E27FC236}">
                <a16:creationId xmlns:a16="http://schemas.microsoft.com/office/drawing/2014/main" id="{B18FFB34-F9EC-C12A-98F8-270B1B7CCB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6" y="1327718"/>
            <a:ext cx="1039543" cy="201600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has pdf $f_X(u)=\frac{e^{-|u|}}{2}$ and $Y=X^2$.  Compute the pdf of $Y$ and $E[Y]$.&#10;\end{document}" title="IguanaTex Bitmap Display">
            <a:extLst>
              <a:ext uri="{FF2B5EF4-FFF2-40B4-BE49-F238E27FC236}">
                <a16:creationId xmlns:a16="http://schemas.microsoft.com/office/drawing/2014/main" id="{C99B5D18-EE0B-4FD6-C5DA-924C0CE5F0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27" y="1249470"/>
            <a:ext cx="8101028" cy="322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B2E8EE-933E-4D27-EC4C-63795F20A03A}"/>
                  </a:ext>
                </a:extLst>
              </p14:cNvPr>
              <p14:cNvContentPartPr/>
              <p14:nvPr/>
            </p14:nvContentPartPr>
            <p14:xfrm>
              <a:off x="1418760" y="1739520"/>
              <a:ext cx="3225600" cy="105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B2E8EE-933E-4D27-EC4C-63795F20A0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9400" y="1730160"/>
                <a:ext cx="324432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74CB12-DEFC-B9D5-D779-9C9C577F2C7B}"/>
                  </a:ext>
                </a:extLst>
              </p14:cNvPr>
              <p14:cNvContentPartPr/>
              <p14:nvPr/>
            </p14:nvContentPartPr>
            <p14:xfrm>
              <a:off x="826200" y="1752120"/>
              <a:ext cx="9415080" cy="366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74CB12-DEFC-B9D5-D779-9C9C577F2C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840" y="1742760"/>
                <a:ext cx="9433800" cy="36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38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Functions of a random variable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 title="IguanaTex Bitmap Display">
            <a:extLst>
              <a:ext uri="{FF2B5EF4-FFF2-40B4-BE49-F238E27FC236}">
                <a16:creationId xmlns:a16="http://schemas.microsoft.com/office/drawing/2014/main" id="{A5CAC8F2-95FE-CE27-AC52-76CF5F9705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7" y="1324886"/>
            <a:ext cx="1039543" cy="201600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Y=e^X$ and $X$ is an exponentially-distributed random variable with parameter $\lambda$.&#10;\end{document}" title="IguanaTex Bitmap Display">
            <a:extLst>
              <a:ext uri="{FF2B5EF4-FFF2-40B4-BE49-F238E27FC236}">
                <a16:creationId xmlns:a16="http://schemas.microsoft.com/office/drawing/2014/main" id="{948308F9-64D6-67CE-580F-6AC803B46E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35" y="1289229"/>
            <a:ext cx="9017142" cy="237257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mpute the pdf $f_Y(v)$ and $E[Y]$ assuming $\lambda&gt;1$.&#10;\end{document}" title="IguanaTex Bitmap Display">
            <a:extLst>
              <a:ext uri="{FF2B5EF4-FFF2-40B4-BE49-F238E27FC236}">
                <a16:creationId xmlns:a16="http://schemas.microsoft.com/office/drawing/2014/main" id="{E55C03F5-A7C1-4F6F-247D-04987318A0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73" y="1713068"/>
            <a:ext cx="5004343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76482A-0FF2-5A30-85FD-4A59AF366B5F}"/>
                  </a:ext>
                </a:extLst>
              </p14:cNvPr>
              <p14:cNvContentPartPr/>
              <p14:nvPr/>
            </p14:nvContentPartPr>
            <p14:xfrm>
              <a:off x="372240" y="921600"/>
              <a:ext cx="11397240" cy="594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76482A-0FF2-5A30-85FD-4A59AF366B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880" y="912240"/>
                <a:ext cx="11415960" cy="59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Functions of a random variable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 title="IguanaTex Bitmap Display">
            <a:extLst>
              <a:ext uri="{FF2B5EF4-FFF2-40B4-BE49-F238E27FC236}">
                <a16:creationId xmlns:a16="http://schemas.microsoft.com/office/drawing/2014/main" id="{A5CAC8F2-95FE-CE27-AC52-76CF5F9705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7" y="1324886"/>
            <a:ext cx="1039543" cy="201600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Y=e^X$ and $X$ is an exponentially-distributed random variable with parameter $\lambda$.&#10;\end{document}" title="IguanaTex Bitmap Display">
            <a:extLst>
              <a:ext uri="{FF2B5EF4-FFF2-40B4-BE49-F238E27FC236}">
                <a16:creationId xmlns:a16="http://schemas.microsoft.com/office/drawing/2014/main" id="{948308F9-64D6-67CE-580F-6AC803B46E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35" y="1289229"/>
            <a:ext cx="9017142" cy="237257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mpute the pdf $f_Y(v)$ and $E[Y]$ assuming $\lambda&gt;1$.&#10;\end{document}" title="IguanaTex Bitmap Display">
            <a:extLst>
              <a:ext uri="{FF2B5EF4-FFF2-40B4-BE49-F238E27FC236}">
                <a16:creationId xmlns:a16="http://schemas.microsoft.com/office/drawing/2014/main" id="{E55C03F5-A7C1-4F6F-247D-04987318A0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73" y="1713068"/>
            <a:ext cx="5004343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942.632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roblem of parameter esitmation in which we are trying to infer the underlying distribution of some experiment $p_\theta$, where $\theta$ parametrizes the possible distributions.&#10;&#10;\end{document}"/>
  <p:tag name="IGUANATEXSIZE" val="18"/>
  <p:tag name="IGUANATEXCURSOR" val="9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481.06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$Y=aX+b$ is a linear transformation of the r.v. $X$.&#10;&#10;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649.41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 general, the CDF of $Y$ can be computed by:&#10;\end{document}"/>
  <p:tag name="IGUANATEXSIZE" val="18"/>
  <p:tag name="IGUANATEXCURSOR" val="6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92.01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Y(c)=P\{Y\leq c\}=P\{g(X)\leq c\}\]&#10;\end{document}"/>
  <p:tag name="IGUANATEXSIZE" val="18"/>
  <p:tag name="IGUANATEXCURSOR" val="6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4429.696"/>
  <p:tag name="OUTPUTTYPE" val="PNG"/>
  <p:tag name="IGUANATEXVERSION" val="160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has pdf $f_X(u)=\frac{e^{-|u|}}{2}$ and $Y=X^2$.  Compute the pdf of $Y$ and $E[Y]$.&#10;\end{document}"/>
  <p:tag name="IGUANATEXSIZE" val="18"/>
  <p:tag name="IGUANATEXCURSOR" val="7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4429.696"/>
  <p:tag name="OUTPUTTYPE" val="PNG"/>
  <p:tag name="IGUANATEXVERSION" val="160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has pdf $f_X(u)=\frac{e^{-|u|}}{2}$ and $Y=X^2$.  Compute the pdf of $Y$ and $E[Y]$.&#10;\end{document}"/>
  <p:tag name="IGUANATEXSIZE" val="18"/>
  <p:tag name="IGUANATEXCURSOR" val="7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930.634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Y=e^X$ and $X$ is an exponentially-distributed random variable with parameter $\lambda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36.40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mpute the pdf $f_Y(v)$ and $E[Y]$ assuming $\lambda&gt;1$.&#10;\end{document}"/>
  <p:tag name="IGUANATEXSIZE" val="18"/>
  <p:tag name="IGUANATEXCURSOR" val="7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607.049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continuous-type variable, we are trying to infer the pdf $f_\theta$.&#10;&#10;\end{document}"/>
  <p:tag name="IGUANATEXSIZE" val="18"/>
  <p:tag name="IGUANATEXCURSOR" val="7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&#10;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930.634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Y=e^X$ and $X$ is an exponentially-distributed random variable with parameter $\lambda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36.40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mpute the pdf $f_Y(v)$ and $E[Y]$ assuming $\lambda&gt;1$.&#10;\end{document}"/>
  <p:tag name="IGUANATEXSIZE" val="18"/>
  <p:tag name="IGUANATEXCURSOR" val="7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41.882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Maximum likelihood (ML) estimation involves choosing the value of $\theta$ that maximizes the probability of the observed outcome.&#10;&#10;\end{document}"/>
  <p:tag name="IGUANATEXSIZE" val="18"/>
  <p:tag name="IGUANATEXCURSOR" val="8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29.322"/>
  <p:tag name="OUTPUTTYPE" val="PNG"/>
  <p:tag name="IGUANATEXVERSION" val="160"/>
  <p:tag name="LATEXADDIN" val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o if $u$ is the observed outcome of the experiment, we choose the value of $\theta$ that maximizes $f_\theta(u)$.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38.133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Maximum likelihood estimation rule}: if $u$ is the observed outcome of the experiment, we choose the value of $\theta$ that maximizes $f_\theta(u)$.&#10;&#10;\end{document}"/>
  <p:tag name="IGUANATEXSIZE" val="18"/>
  <p:tag name="IGUANATEXCURSOR" val="7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4941.882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}: A cell tower receives calls according to a Poisson process with arrival rate $\lambda$ calls/minute.  What is the maximum likelihood estimate $\hat{\lambda}$ if $k$ calls are received in a $T$ minute interval? &#10;&#10;\end{document}"/>
  <p:tag name="IGUANATEXSIZE" val="18"/>
  <p:tag name="IGUANATEXCURSOR" val="9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79.97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probability space $(\Omega,\mc{F})$ suppose that $X:\Omega\to\mbb{R}$ is a random variable.&#10;&#10;&#10;\end{document}"/>
  <p:tag name="IGUANATEXSIZE" val="18"/>
  <p:tag name="IGUANATEXCURSOR" val="8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278.96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g:\mbb{R}\to\mbb{R}$ be a real-valued function.&#10;&#10;&#10;\end{document}"/>
  <p:tag name="IGUANATEXSIZE" val="18"/>
  <p:tag name="IGUANATEXCURSOR" val="7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2518.93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n we can define a new random varable&#10;\[Y=g(X).\]&#10;&#10;&#10;\end{document}"/>
  <p:tag name="IGUANATEXSIZE" val="18"/>
  <p:tag name="IGUANATEXCURSOR" val="7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692c1096-5931-4d13-a6ca-57d3893be81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e9d83e0-d7f5-4085-9107-14db155beb6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77DAED-933D-45F5-A24F-7022316C3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ECE 313:  PROBABILITY WITH ENGINEERING APPLICATIONS </vt:lpstr>
      <vt:lpstr>Maximum Likelihood Estimation for C.V.</vt:lpstr>
      <vt:lpstr>Maximum Likelihood Estimation for C.V.</vt:lpstr>
      <vt:lpstr>Functions of a random variable</vt:lpstr>
      <vt:lpstr>Functions of a random variable</vt:lpstr>
      <vt:lpstr>Functions of a random variable</vt:lpstr>
      <vt:lpstr>Functions of a random variable</vt:lpstr>
      <vt:lpstr>Functions of a random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3</cp:revision>
  <dcterms:created xsi:type="dcterms:W3CDTF">2020-01-21T20:22:37Z</dcterms:created>
  <dcterms:modified xsi:type="dcterms:W3CDTF">2023-10-13T15:52:37Z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