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2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3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4.xml" ContentType="application/inkml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5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6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48" r:id="rId6"/>
    <p:sldId id="349" r:id="rId7"/>
    <p:sldId id="337" r:id="rId8"/>
    <p:sldId id="350" r:id="rId9"/>
    <p:sldId id="351" r:id="rId10"/>
    <p:sldId id="35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48"/>
            <p14:sldId id="349"/>
            <p14:sldId id="337"/>
            <p14:sldId id="350"/>
            <p14:sldId id="351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3826B-B90F-4B6D-B7C1-4C51739D21D4}" v="1" dt="2023-10-16T15:50:19.191"/>
    <p1510:client id="{DF224118-24CE-4A10-95AF-F8D1BC1B1B17}" v="389" dt="2023-10-16T04:51:2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EB92D1D3-D452-406E-8585-F6B28589B4F0}"/>
    <pc:docChg chg="addSld delSld modSld modSection">
      <pc:chgData name="Chitambar, Eric" userId="05f873b4-a386-453d-a2e0-769001d3b38e" providerId="ADAL" clId="{EB92D1D3-D452-406E-8585-F6B28589B4F0}" dt="2021-03-26T16:01:36.269" v="33"/>
      <pc:docMkLst>
        <pc:docMk/>
      </pc:docMkLst>
      <pc:sldChg chg="modSp mod">
        <pc:chgData name="Chitambar, Eric" userId="05f873b4-a386-453d-a2e0-769001d3b38e" providerId="ADAL" clId="{EB92D1D3-D452-406E-8585-F6B28589B4F0}" dt="2021-03-26T04:17:47.338" v="3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EB92D1D3-D452-406E-8585-F6B28589B4F0}" dt="2021-03-26T04:17:47.338" v="3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EB92D1D3-D452-406E-8585-F6B28589B4F0}" dt="2021-03-26T04:17:43.38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">
        <pc:chgData name="Chitambar, Eric" userId="05f873b4-a386-453d-a2e0-769001d3b38e" providerId="ADAL" clId="{EB92D1D3-D452-406E-8585-F6B28589B4F0}" dt="2021-03-26T04:18:07.296" v="5"/>
        <pc:sldMkLst>
          <pc:docMk/>
          <pc:sldMk cId="1849513824" sldId="257"/>
        </pc:sldMkLst>
      </pc:sldChg>
      <pc:sldChg chg="del">
        <pc:chgData name="Chitambar, Eric" userId="05f873b4-a386-453d-a2e0-769001d3b38e" providerId="ADAL" clId="{EB92D1D3-D452-406E-8585-F6B28589B4F0}" dt="2021-03-26T04:18:04.258" v="4" actId="47"/>
        <pc:sldMkLst>
          <pc:docMk/>
          <pc:sldMk cId="2194429596" sldId="269"/>
        </pc:sldMkLst>
      </pc:sldChg>
      <pc:sldChg chg="addSp modSp mod">
        <pc:chgData name="Chitambar, Eric" userId="05f873b4-a386-453d-a2e0-769001d3b38e" providerId="ADAL" clId="{EB92D1D3-D452-406E-8585-F6B28589B4F0}" dt="2021-03-26T16:01:36.269" v="33"/>
        <pc:sldMkLst>
          <pc:docMk/>
          <pc:sldMk cId="648979583" sldId="337"/>
        </pc:sldMkLst>
        <pc:picChg chg="mod">
          <ac:chgData name="Chitambar, Eric" userId="05f873b4-a386-453d-a2e0-769001d3b38e" providerId="ADAL" clId="{EB92D1D3-D452-406E-8585-F6B28589B4F0}" dt="2021-03-26T14:21:33.768" v="20" actId="1035"/>
          <ac:picMkLst>
            <pc:docMk/>
            <pc:sldMk cId="648979583" sldId="337"/>
            <ac:picMk id="6" creationId="{7EC45D48-ABC5-48EE-B6BD-9B7DBBD0E2FA}"/>
          </ac:picMkLst>
        </pc:picChg>
        <pc:picChg chg="mod">
          <ac:chgData name="Chitambar, Eric" userId="05f873b4-a386-453d-a2e0-769001d3b38e" providerId="ADAL" clId="{EB92D1D3-D452-406E-8585-F6B28589B4F0}" dt="2021-03-26T14:21:33.768" v="20" actId="1035"/>
          <ac:picMkLst>
            <pc:docMk/>
            <pc:sldMk cId="648979583" sldId="337"/>
            <ac:picMk id="14" creationId="{3F512F72-0F64-492D-B845-C77E6C817B5D}"/>
          </ac:picMkLst>
        </pc:picChg>
        <pc:picChg chg="mod">
          <ac:chgData name="Chitambar, Eric" userId="05f873b4-a386-453d-a2e0-769001d3b38e" providerId="ADAL" clId="{EB92D1D3-D452-406E-8585-F6B28589B4F0}" dt="2021-03-26T14:21:41.486" v="32" actId="1036"/>
          <ac:picMkLst>
            <pc:docMk/>
            <pc:sldMk cId="648979583" sldId="337"/>
            <ac:picMk id="22" creationId="{8D1F0B7A-0FF6-40F3-A847-F9E2A6270B41}"/>
          </ac:picMkLst>
        </pc:picChg>
        <pc:picChg chg="mod">
          <ac:chgData name="Chitambar, Eric" userId="05f873b4-a386-453d-a2e0-769001d3b38e" providerId="ADAL" clId="{EB92D1D3-D452-406E-8585-F6B28589B4F0}" dt="2021-03-26T14:21:41.486" v="32" actId="1036"/>
          <ac:picMkLst>
            <pc:docMk/>
            <pc:sldMk cId="648979583" sldId="337"/>
            <ac:picMk id="29" creationId="{7AEA91CC-30BE-426E-AAA1-CCC5565C5B41}"/>
          </ac:picMkLst>
        </pc:picChg>
        <pc:inkChg chg="add">
          <ac:chgData name="Chitambar, Eric" userId="05f873b4-a386-453d-a2e0-769001d3b38e" providerId="ADAL" clId="{EB92D1D3-D452-406E-8585-F6B28589B4F0}" dt="2021-03-26T16:01:36.269" v="33"/>
          <ac:inkMkLst>
            <pc:docMk/>
            <pc:sldMk cId="648979583" sldId="337"/>
            <ac:inkMk id="3" creationId="{46431700-2202-42F0-A7C6-2A99E92F5EC4}"/>
          </ac:inkMkLst>
        </pc:inkChg>
      </pc:sldChg>
      <pc:sldChg chg="del">
        <pc:chgData name="Chitambar, Eric" userId="05f873b4-a386-453d-a2e0-769001d3b38e" providerId="ADAL" clId="{EB92D1D3-D452-406E-8585-F6B28589B4F0}" dt="2021-03-26T04:18:33.328" v="6" actId="47"/>
        <pc:sldMkLst>
          <pc:docMk/>
          <pc:sldMk cId="1760942783" sldId="343"/>
        </pc:sldMkLst>
      </pc:sldChg>
      <pc:sldChg chg="addSp add">
        <pc:chgData name="Chitambar, Eric" userId="05f873b4-a386-453d-a2e0-769001d3b38e" providerId="ADAL" clId="{EB92D1D3-D452-406E-8585-F6B28589B4F0}" dt="2021-03-26T16:01:36.269" v="33"/>
        <pc:sldMkLst>
          <pc:docMk/>
          <pc:sldMk cId="4224862300" sldId="348"/>
        </pc:sldMkLst>
        <pc:inkChg chg="add">
          <ac:chgData name="Chitambar, Eric" userId="05f873b4-a386-453d-a2e0-769001d3b38e" providerId="ADAL" clId="{EB92D1D3-D452-406E-8585-F6B28589B4F0}" dt="2021-03-26T16:01:36.269" v="33"/>
          <ac:inkMkLst>
            <pc:docMk/>
            <pc:sldMk cId="4224862300" sldId="348"/>
            <ac:inkMk id="3" creationId="{3B047B93-C94D-49A8-B2F2-7B33BF2C1064}"/>
          </ac:inkMkLst>
        </pc:inkChg>
      </pc:sldChg>
      <pc:sldChg chg="addSp">
        <pc:chgData name="Chitambar, Eric" userId="05f873b4-a386-453d-a2e0-769001d3b38e" providerId="ADAL" clId="{EB92D1D3-D452-406E-8585-F6B28589B4F0}" dt="2021-03-26T16:01:36.269" v="33"/>
        <pc:sldMkLst>
          <pc:docMk/>
          <pc:sldMk cId="4209780034" sldId="349"/>
        </pc:sldMkLst>
        <pc:inkChg chg="add">
          <ac:chgData name="Chitambar, Eric" userId="05f873b4-a386-453d-a2e0-769001d3b38e" providerId="ADAL" clId="{EB92D1D3-D452-406E-8585-F6B28589B4F0}" dt="2021-03-26T16:01:36.269" v="33"/>
          <ac:inkMkLst>
            <pc:docMk/>
            <pc:sldMk cId="4209780034" sldId="349"/>
            <ac:inkMk id="4" creationId="{5ED5B353-0381-4F64-B636-AB156FF5B761}"/>
          </ac:inkMkLst>
        </pc:inkChg>
      </pc:sldChg>
      <pc:sldChg chg="addSp">
        <pc:chgData name="Chitambar, Eric" userId="05f873b4-a386-453d-a2e0-769001d3b38e" providerId="ADAL" clId="{EB92D1D3-D452-406E-8585-F6B28589B4F0}" dt="2021-03-26T16:01:36.269" v="33"/>
        <pc:sldMkLst>
          <pc:docMk/>
          <pc:sldMk cId="3917529015" sldId="350"/>
        </pc:sldMkLst>
        <pc:inkChg chg="add">
          <ac:chgData name="Chitambar, Eric" userId="05f873b4-a386-453d-a2e0-769001d3b38e" providerId="ADAL" clId="{EB92D1D3-D452-406E-8585-F6B28589B4F0}" dt="2021-03-26T16:01:36.269" v="33"/>
          <ac:inkMkLst>
            <pc:docMk/>
            <pc:sldMk cId="3917529015" sldId="350"/>
            <ac:inkMk id="3" creationId="{4C7E82B7-9A7B-4E85-B111-DE601809E478}"/>
          </ac:inkMkLst>
        </pc:inkChg>
      </pc:sldChg>
      <pc:sldChg chg="addSp">
        <pc:chgData name="Chitambar, Eric" userId="05f873b4-a386-453d-a2e0-769001d3b38e" providerId="ADAL" clId="{EB92D1D3-D452-406E-8585-F6B28589B4F0}" dt="2021-03-26T16:01:36.269" v="33"/>
        <pc:sldMkLst>
          <pc:docMk/>
          <pc:sldMk cId="2192477316" sldId="351"/>
        </pc:sldMkLst>
        <pc:inkChg chg="add">
          <ac:chgData name="Chitambar, Eric" userId="05f873b4-a386-453d-a2e0-769001d3b38e" providerId="ADAL" clId="{EB92D1D3-D452-406E-8585-F6B28589B4F0}" dt="2021-03-26T16:01:36.269" v="33"/>
          <ac:inkMkLst>
            <pc:docMk/>
            <pc:sldMk cId="2192477316" sldId="351"/>
            <ac:inkMk id="4" creationId="{65B3371C-B713-4B1E-A02A-271A3AE36CAB}"/>
          </ac:inkMkLst>
        </pc:inkChg>
      </pc:sldChg>
      <pc:sldChg chg="addSp">
        <pc:chgData name="Chitambar, Eric" userId="05f873b4-a386-453d-a2e0-769001d3b38e" providerId="ADAL" clId="{EB92D1D3-D452-406E-8585-F6B28589B4F0}" dt="2021-03-26T16:01:36.269" v="33"/>
        <pc:sldMkLst>
          <pc:docMk/>
          <pc:sldMk cId="3789031558" sldId="354"/>
        </pc:sldMkLst>
        <pc:inkChg chg="add">
          <ac:chgData name="Chitambar, Eric" userId="05f873b4-a386-453d-a2e0-769001d3b38e" providerId="ADAL" clId="{EB92D1D3-D452-406E-8585-F6B28589B4F0}" dt="2021-03-26T16:01:36.269" v="33"/>
          <ac:inkMkLst>
            <pc:docMk/>
            <pc:sldMk cId="3789031558" sldId="354"/>
            <ac:inkMk id="4" creationId="{38BEDE05-F399-4B88-8577-2A05D1904411}"/>
          </ac:inkMkLst>
        </pc:inkChg>
      </pc:sldChg>
      <pc:sldChg chg="del">
        <pc:chgData name="Chitambar, Eric" userId="05f873b4-a386-453d-a2e0-769001d3b38e" providerId="ADAL" clId="{EB92D1D3-D452-406E-8585-F6B28589B4F0}" dt="2021-03-26T04:18:33.328" v="6" actId="47"/>
        <pc:sldMkLst>
          <pc:docMk/>
          <pc:sldMk cId="1045139116" sldId="355"/>
        </pc:sldMkLst>
      </pc:sldChg>
      <pc:sldChg chg="add del">
        <pc:chgData name="Chitambar, Eric" userId="05f873b4-a386-453d-a2e0-769001d3b38e" providerId="ADAL" clId="{EB92D1D3-D452-406E-8585-F6B28589B4F0}" dt="2021-03-26T04:19:15.010" v="8" actId="47"/>
        <pc:sldMkLst>
          <pc:docMk/>
          <pc:sldMk cId="1881577653" sldId="355"/>
        </pc:sldMkLst>
      </pc:sldChg>
      <pc:sldChg chg="del">
        <pc:chgData name="Chitambar, Eric" userId="05f873b4-a386-453d-a2e0-769001d3b38e" providerId="ADAL" clId="{EB92D1D3-D452-406E-8585-F6B28589B4F0}" dt="2021-03-26T04:18:33.328" v="6" actId="47"/>
        <pc:sldMkLst>
          <pc:docMk/>
          <pc:sldMk cId="3418258847" sldId="358"/>
        </pc:sldMkLst>
      </pc:sldChg>
      <pc:sldChg chg="del">
        <pc:chgData name="Chitambar, Eric" userId="05f873b4-a386-453d-a2e0-769001d3b38e" providerId="ADAL" clId="{EB92D1D3-D452-406E-8585-F6B28589B4F0}" dt="2021-03-26T04:18:33.328" v="6" actId="47"/>
        <pc:sldMkLst>
          <pc:docMk/>
          <pc:sldMk cId="3486414561" sldId="359"/>
        </pc:sldMkLst>
      </pc:sldChg>
    </pc:docChg>
  </pc:docChgLst>
  <pc:docChgLst>
    <pc:chgData name="Chitambar, Eric" userId="05f873b4-a386-453d-a2e0-769001d3b38e" providerId="ADAL" clId="{58B3826B-B90F-4B6D-B7C1-4C51739D21D4}"/>
    <pc:docChg chg="modSld">
      <pc:chgData name="Chitambar, Eric" userId="05f873b4-a386-453d-a2e0-769001d3b38e" providerId="ADAL" clId="{58B3826B-B90F-4B6D-B7C1-4C51739D21D4}" dt="2023-10-16T15:50:19.191" v="0"/>
      <pc:docMkLst>
        <pc:docMk/>
      </pc:docMkLst>
      <pc:sldChg chg="addSp">
        <pc:chgData name="Chitambar, Eric" userId="05f873b4-a386-453d-a2e0-769001d3b38e" providerId="ADAL" clId="{58B3826B-B90F-4B6D-B7C1-4C51739D21D4}" dt="2023-10-16T15:50:19.191" v="0"/>
        <pc:sldMkLst>
          <pc:docMk/>
          <pc:sldMk cId="648979583" sldId="337"/>
        </pc:sldMkLst>
        <pc:inkChg chg="add">
          <ac:chgData name="Chitambar, Eric" userId="05f873b4-a386-453d-a2e0-769001d3b38e" providerId="ADAL" clId="{58B3826B-B90F-4B6D-B7C1-4C51739D21D4}" dt="2023-10-16T15:50:19.191" v="0"/>
          <ac:inkMkLst>
            <pc:docMk/>
            <pc:sldMk cId="648979583" sldId="337"/>
            <ac:inkMk id="3" creationId="{174BC33C-8DAE-6BD1-02EB-615E8F6F8D1E}"/>
          </ac:inkMkLst>
        </pc:inkChg>
      </pc:sldChg>
      <pc:sldChg chg="addSp">
        <pc:chgData name="Chitambar, Eric" userId="05f873b4-a386-453d-a2e0-769001d3b38e" providerId="ADAL" clId="{58B3826B-B90F-4B6D-B7C1-4C51739D21D4}" dt="2023-10-16T15:50:19.191" v="0"/>
        <pc:sldMkLst>
          <pc:docMk/>
          <pc:sldMk cId="4224862300" sldId="348"/>
        </pc:sldMkLst>
        <pc:inkChg chg="add">
          <ac:chgData name="Chitambar, Eric" userId="05f873b4-a386-453d-a2e0-769001d3b38e" providerId="ADAL" clId="{58B3826B-B90F-4B6D-B7C1-4C51739D21D4}" dt="2023-10-16T15:50:19.191" v="0"/>
          <ac:inkMkLst>
            <pc:docMk/>
            <pc:sldMk cId="4224862300" sldId="348"/>
            <ac:inkMk id="3" creationId="{4B421DA1-345E-9264-9E6F-D85B43301EF7}"/>
          </ac:inkMkLst>
        </pc:inkChg>
      </pc:sldChg>
      <pc:sldChg chg="addSp">
        <pc:chgData name="Chitambar, Eric" userId="05f873b4-a386-453d-a2e0-769001d3b38e" providerId="ADAL" clId="{58B3826B-B90F-4B6D-B7C1-4C51739D21D4}" dt="2023-10-16T15:50:19.191" v="0"/>
        <pc:sldMkLst>
          <pc:docMk/>
          <pc:sldMk cId="4209780034" sldId="349"/>
        </pc:sldMkLst>
        <pc:inkChg chg="add">
          <ac:chgData name="Chitambar, Eric" userId="05f873b4-a386-453d-a2e0-769001d3b38e" providerId="ADAL" clId="{58B3826B-B90F-4B6D-B7C1-4C51739D21D4}" dt="2023-10-16T15:50:19.191" v="0"/>
          <ac:inkMkLst>
            <pc:docMk/>
            <pc:sldMk cId="4209780034" sldId="349"/>
            <ac:inkMk id="4" creationId="{1B375E16-69D4-1132-D2E7-99B6D6093B1A}"/>
          </ac:inkMkLst>
        </pc:inkChg>
      </pc:sldChg>
      <pc:sldChg chg="addSp">
        <pc:chgData name="Chitambar, Eric" userId="05f873b4-a386-453d-a2e0-769001d3b38e" providerId="ADAL" clId="{58B3826B-B90F-4B6D-B7C1-4C51739D21D4}" dt="2023-10-16T15:50:19.191" v="0"/>
        <pc:sldMkLst>
          <pc:docMk/>
          <pc:sldMk cId="3917529015" sldId="350"/>
        </pc:sldMkLst>
        <pc:inkChg chg="add">
          <ac:chgData name="Chitambar, Eric" userId="05f873b4-a386-453d-a2e0-769001d3b38e" providerId="ADAL" clId="{58B3826B-B90F-4B6D-B7C1-4C51739D21D4}" dt="2023-10-16T15:50:19.191" v="0"/>
          <ac:inkMkLst>
            <pc:docMk/>
            <pc:sldMk cId="3917529015" sldId="350"/>
            <ac:inkMk id="3" creationId="{D0427EEA-5A65-9241-8542-D0FDEC2F02E0}"/>
          </ac:inkMkLst>
        </pc:inkChg>
      </pc:sldChg>
      <pc:sldChg chg="addSp">
        <pc:chgData name="Chitambar, Eric" userId="05f873b4-a386-453d-a2e0-769001d3b38e" providerId="ADAL" clId="{58B3826B-B90F-4B6D-B7C1-4C51739D21D4}" dt="2023-10-16T15:50:19.191" v="0"/>
        <pc:sldMkLst>
          <pc:docMk/>
          <pc:sldMk cId="2192477316" sldId="351"/>
        </pc:sldMkLst>
        <pc:inkChg chg="add">
          <ac:chgData name="Chitambar, Eric" userId="05f873b4-a386-453d-a2e0-769001d3b38e" providerId="ADAL" clId="{58B3826B-B90F-4B6D-B7C1-4C51739D21D4}" dt="2023-10-16T15:50:19.191" v="0"/>
          <ac:inkMkLst>
            <pc:docMk/>
            <pc:sldMk cId="2192477316" sldId="351"/>
            <ac:inkMk id="4" creationId="{6B16DBA5-2B7C-DABC-F6C8-F7AD92CD9D65}"/>
          </ac:inkMkLst>
        </pc:inkChg>
      </pc:sldChg>
      <pc:sldChg chg="addSp">
        <pc:chgData name="Chitambar, Eric" userId="05f873b4-a386-453d-a2e0-769001d3b38e" providerId="ADAL" clId="{58B3826B-B90F-4B6D-B7C1-4C51739D21D4}" dt="2023-10-16T15:50:19.191" v="0"/>
        <pc:sldMkLst>
          <pc:docMk/>
          <pc:sldMk cId="3194683986" sldId="353"/>
        </pc:sldMkLst>
        <pc:inkChg chg="add">
          <ac:chgData name="Chitambar, Eric" userId="05f873b4-a386-453d-a2e0-769001d3b38e" providerId="ADAL" clId="{58B3826B-B90F-4B6D-B7C1-4C51739D21D4}" dt="2023-10-16T15:50:19.191" v="0"/>
          <ac:inkMkLst>
            <pc:docMk/>
            <pc:sldMk cId="3194683986" sldId="353"/>
            <ac:inkMk id="4" creationId="{79C7955A-BD02-5A07-C5F3-7529209C0E99}"/>
          </ac:inkMkLst>
        </pc:inkChg>
      </pc:sldChg>
      <pc:sldChg chg="addSp">
        <pc:chgData name="Chitambar, Eric" userId="05f873b4-a386-453d-a2e0-769001d3b38e" providerId="ADAL" clId="{58B3826B-B90F-4B6D-B7C1-4C51739D21D4}" dt="2023-10-16T15:50:19.191" v="0"/>
        <pc:sldMkLst>
          <pc:docMk/>
          <pc:sldMk cId="3789031558" sldId="354"/>
        </pc:sldMkLst>
        <pc:inkChg chg="add">
          <ac:chgData name="Chitambar, Eric" userId="05f873b4-a386-453d-a2e0-769001d3b38e" providerId="ADAL" clId="{58B3826B-B90F-4B6D-B7C1-4C51739D21D4}" dt="2023-10-16T15:50:19.191" v="0"/>
          <ac:inkMkLst>
            <pc:docMk/>
            <pc:sldMk cId="3789031558" sldId="354"/>
            <ac:inkMk id="4" creationId="{7D3EFBC3-57B1-3203-5F70-DB524F5EA2E3}"/>
          </ac:inkMkLst>
        </pc:inkChg>
      </pc:sldChg>
    </pc:docChg>
  </pc:docChgLst>
  <pc:docChgLst>
    <pc:chgData name="Chitambar, Eric" userId="05f873b4-a386-453d-a2e0-769001d3b38e" providerId="ADAL" clId="{DF224118-24CE-4A10-95AF-F8D1BC1B1B17}"/>
    <pc:docChg chg="custSel delSld modSld modSection">
      <pc:chgData name="Chitambar, Eric" userId="05f873b4-a386-453d-a2e0-769001d3b38e" providerId="ADAL" clId="{DF224118-24CE-4A10-95AF-F8D1BC1B1B17}" dt="2023-10-16T04:51:26.219" v="660" actId="478"/>
      <pc:docMkLst>
        <pc:docMk/>
      </pc:docMkLst>
      <pc:sldChg chg="modSp mod">
        <pc:chgData name="Chitambar, Eric" userId="05f873b4-a386-453d-a2e0-769001d3b38e" providerId="ADAL" clId="{DF224118-24CE-4A10-95AF-F8D1BC1B1B17}" dt="2023-10-16T04:17:33.689" v="9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DF224118-24CE-4A10-95AF-F8D1BC1B1B17}" dt="2023-10-16T04:17:17.719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DF224118-24CE-4A10-95AF-F8D1BC1B1B17}" dt="2023-10-16T04:17:33.689" v="9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DF224118-24CE-4A10-95AF-F8D1BC1B1B17}" dt="2023-10-16T04:17:39.157" v="10" actId="47"/>
        <pc:sldMkLst>
          <pc:docMk/>
          <pc:sldMk cId="1849513824" sldId="257"/>
        </pc:sldMkLst>
      </pc:sldChg>
      <pc:sldChg chg="delSp modSp mod">
        <pc:chgData name="Chitambar, Eric" userId="05f873b4-a386-453d-a2e0-769001d3b38e" providerId="ADAL" clId="{DF224118-24CE-4A10-95AF-F8D1BC1B1B17}" dt="2023-10-16T04:44:34.407" v="481" actId="478"/>
        <pc:sldMkLst>
          <pc:docMk/>
          <pc:sldMk cId="648979583" sldId="337"/>
        </pc:sldMkLst>
        <pc:picChg chg="mod ord replST">
          <ac:chgData name="Chitambar, Eric" userId="05f873b4-a386-453d-a2e0-769001d3b38e" providerId="ADAL" clId="{DF224118-24CE-4A10-95AF-F8D1BC1B1B17}" dt="2023-10-16T04:42:59.265" v="313" actId="108"/>
          <ac:picMkLst>
            <pc:docMk/>
            <pc:sldMk cId="648979583" sldId="337"/>
            <ac:picMk id="5" creationId="{F3A8D0BF-82F3-1D01-3BB9-1299B4CA29ED}"/>
          </ac:picMkLst>
        </pc:picChg>
        <pc:picChg chg="del">
          <ac:chgData name="Chitambar, Eric" userId="05f873b4-a386-453d-a2e0-769001d3b38e" providerId="ADAL" clId="{DF224118-24CE-4A10-95AF-F8D1BC1B1B17}" dt="2023-10-16T04:42:59.266" v="314" actId="478"/>
          <ac:picMkLst>
            <pc:docMk/>
            <pc:sldMk cId="648979583" sldId="337"/>
            <ac:picMk id="6" creationId="{7EC45D48-ABC5-48EE-B6BD-9B7DBBD0E2FA}"/>
          </ac:picMkLst>
        </pc:picChg>
        <pc:picChg chg="mod ord replST">
          <ac:chgData name="Chitambar, Eric" userId="05f873b4-a386-453d-a2e0-769001d3b38e" providerId="ADAL" clId="{DF224118-24CE-4A10-95AF-F8D1BC1B1B17}" dt="2023-10-16T04:43:12.691" v="344" actId="1076"/>
          <ac:picMkLst>
            <pc:docMk/>
            <pc:sldMk cId="648979583" sldId="337"/>
            <ac:picMk id="8" creationId="{7587B0CD-3F04-D8B7-CE0D-AF34BB8CBEAA}"/>
          </ac:picMkLst>
        </pc:picChg>
        <pc:picChg chg="mod ord replST">
          <ac:chgData name="Chitambar, Eric" userId="05f873b4-a386-453d-a2e0-769001d3b38e" providerId="ADAL" clId="{DF224118-24CE-4A10-95AF-F8D1BC1B1B17}" dt="2023-10-16T04:43:25.204" v="372" actId="108"/>
          <ac:picMkLst>
            <pc:docMk/>
            <pc:sldMk cId="648979583" sldId="337"/>
            <ac:picMk id="10" creationId="{7B05FF95-C65F-8E36-F195-69A2A26484DA}"/>
          </ac:picMkLst>
        </pc:picChg>
        <pc:picChg chg="mod ord replST">
          <ac:chgData name="Chitambar, Eric" userId="05f873b4-a386-453d-a2e0-769001d3b38e" providerId="ADAL" clId="{DF224118-24CE-4A10-95AF-F8D1BC1B1B17}" dt="2023-10-16T04:43:45.076" v="402" actId="1076"/>
          <ac:picMkLst>
            <pc:docMk/>
            <pc:sldMk cId="648979583" sldId="337"/>
            <ac:picMk id="12" creationId="{BA2733D4-FEE6-213D-E5BC-039A38803D74}"/>
          </ac:picMkLst>
        </pc:picChg>
        <pc:picChg chg="del">
          <ac:chgData name="Chitambar, Eric" userId="05f873b4-a386-453d-a2e0-769001d3b38e" providerId="ADAL" clId="{DF224118-24CE-4A10-95AF-F8D1BC1B1B17}" dt="2023-10-16T04:43:06.453" v="342" actId="478"/>
          <ac:picMkLst>
            <pc:docMk/>
            <pc:sldMk cId="648979583" sldId="337"/>
            <ac:picMk id="14" creationId="{3F512F72-0F64-492D-B845-C77E6C817B5D}"/>
          </ac:picMkLst>
        </pc:picChg>
        <pc:picChg chg="mod ord replST">
          <ac:chgData name="Chitambar, Eric" userId="05f873b4-a386-453d-a2e0-769001d3b38e" providerId="ADAL" clId="{DF224118-24CE-4A10-95AF-F8D1BC1B1B17}" dt="2023-10-16T04:43:52.076" v="428" actId="108"/>
          <ac:picMkLst>
            <pc:docMk/>
            <pc:sldMk cId="648979583" sldId="337"/>
            <ac:picMk id="15" creationId="{2856DA9D-49B3-9165-5F56-E2E9C35C2960}"/>
          </ac:picMkLst>
        </pc:picChg>
        <pc:picChg chg="mod ord replST">
          <ac:chgData name="Chitambar, Eric" userId="05f873b4-a386-453d-a2e0-769001d3b38e" providerId="ADAL" clId="{DF224118-24CE-4A10-95AF-F8D1BC1B1B17}" dt="2023-10-16T04:44:05.134" v="455" actId="1076"/>
          <ac:picMkLst>
            <pc:docMk/>
            <pc:sldMk cId="648979583" sldId="337"/>
            <ac:picMk id="17" creationId="{755F2CC3-7EE6-5422-299D-87BB113CE0DE}"/>
          </ac:picMkLst>
        </pc:picChg>
        <pc:picChg chg="del mod">
          <ac:chgData name="Chitambar, Eric" userId="05f873b4-a386-453d-a2e0-769001d3b38e" providerId="ADAL" clId="{DF224118-24CE-4A10-95AF-F8D1BC1B1B17}" dt="2023-10-16T04:43:52.077" v="429" actId="478"/>
          <ac:picMkLst>
            <pc:docMk/>
            <pc:sldMk cId="648979583" sldId="337"/>
            <ac:picMk id="18" creationId="{879BC93A-4CAE-4376-B375-604360E6BB6A}"/>
          </ac:picMkLst>
        </pc:picChg>
        <pc:picChg chg="mod ord replST">
          <ac:chgData name="Chitambar, Eric" userId="05f873b4-a386-453d-a2e0-769001d3b38e" providerId="ADAL" clId="{DF224118-24CE-4A10-95AF-F8D1BC1B1B17}" dt="2023-10-16T04:44:34.406" v="480" actId="108"/>
          <ac:picMkLst>
            <pc:docMk/>
            <pc:sldMk cId="648979583" sldId="337"/>
            <ac:picMk id="20" creationId="{D569AC33-6C29-0CEC-D1D2-9B6421700E62}"/>
          </ac:picMkLst>
        </pc:picChg>
        <pc:picChg chg="del">
          <ac:chgData name="Chitambar, Eric" userId="05f873b4-a386-453d-a2e0-769001d3b38e" providerId="ADAL" clId="{DF224118-24CE-4A10-95AF-F8D1BC1B1B17}" dt="2023-10-16T04:43:41.329" v="401" actId="478"/>
          <ac:picMkLst>
            <pc:docMk/>
            <pc:sldMk cId="648979583" sldId="337"/>
            <ac:picMk id="22" creationId="{8D1F0B7A-0FF6-40F3-A847-F9E2A6270B41}"/>
          </ac:picMkLst>
        </pc:picChg>
        <pc:picChg chg="del">
          <ac:chgData name="Chitambar, Eric" userId="05f873b4-a386-453d-a2e0-769001d3b38e" providerId="ADAL" clId="{DF224118-24CE-4A10-95AF-F8D1BC1B1B17}" dt="2023-10-16T04:44:00.096" v="454" actId="478"/>
          <ac:picMkLst>
            <pc:docMk/>
            <pc:sldMk cId="648979583" sldId="337"/>
            <ac:picMk id="24" creationId="{9EFC191C-C451-4826-8E41-305701CCDA18}"/>
          </ac:picMkLst>
        </pc:picChg>
        <pc:picChg chg="del">
          <ac:chgData name="Chitambar, Eric" userId="05f873b4-a386-453d-a2e0-769001d3b38e" providerId="ADAL" clId="{DF224118-24CE-4A10-95AF-F8D1BC1B1B17}" dt="2023-10-16T04:43:25.205" v="373" actId="478"/>
          <ac:picMkLst>
            <pc:docMk/>
            <pc:sldMk cId="648979583" sldId="337"/>
            <ac:picMk id="29" creationId="{7AEA91CC-30BE-426E-AAA1-CCC5565C5B41}"/>
          </ac:picMkLst>
        </pc:picChg>
        <pc:picChg chg="del mod">
          <ac:chgData name="Chitambar, Eric" userId="05f873b4-a386-453d-a2e0-769001d3b38e" providerId="ADAL" clId="{DF224118-24CE-4A10-95AF-F8D1BC1B1B17}" dt="2023-10-16T04:44:34.407" v="481" actId="478"/>
          <ac:picMkLst>
            <pc:docMk/>
            <pc:sldMk cId="648979583" sldId="337"/>
            <ac:picMk id="35" creationId="{6B61532D-ADF1-4D06-AD6E-09AFA1612D57}"/>
          </ac:picMkLst>
        </pc:picChg>
        <pc:inkChg chg="del">
          <ac:chgData name="Chitambar, Eric" userId="05f873b4-a386-453d-a2e0-769001d3b38e" providerId="ADAL" clId="{DF224118-24CE-4A10-95AF-F8D1BC1B1B17}" dt="2023-10-16T04:43:10.078" v="343" actId="478"/>
          <ac:inkMkLst>
            <pc:docMk/>
            <pc:sldMk cId="648979583" sldId="337"/>
            <ac:inkMk id="3" creationId="{46431700-2202-42F0-A7C6-2A99E92F5EC4}"/>
          </ac:inkMkLst>
        </pc:inkChg>
      </pc:sldChg>
      <pc:sldChg chg="delSp modSp mod">
        <pc:chgData name="Chitambar, Eric" userId="05f873b4-a386-453d-a2e0-769001d3b38e" providerId="ADAL" clId="{DF224118-24CE-4A10-95AF-F8D1BC1B1B17}" dt="2023-10-16T04:42:29.597" v="230" actId="1076"/>
        <pc:sldMkLst>
          <pc:docMk/>
          <pc:sldMk cId="4224862300" sldId="348"/>
        </pc:sldMkLst>
        <pc:spChg chg="mod">
          <ac:chgData name="Chitambar, Eric" userId="05f873b4-a386-453d-a2e0-769001d3b38e" providerId="ADAL" clId="{DF224118-24CE-4A10-95AF-F8D1BC1B1B17}" dt="2023-10-16T04:42:05.289" v="175" actId="1076"/>
          <ac:spMkLst>
            <pc:docMk/>
            <pc:sldMk cId="4224862300" sldId="348"/>
            <ac:spMk id="40" creationId="{B613C4F2-69CD-4AC8-9D53-CFEA82659EA2}"/>
          </ac:spMkLst>
        </pc:spChg>
        <pc:picChg chg="mod ord replST">
          <ac:chgData name="Chitambar, Eric" userId="05f873b4-a386-453d-a2e0-769001d3b38e" providerId="ADAL" clId="{DF224118-24CE-4A10-95AF-F8D1BC1B1B17}" dt="2023-10-16T04:39:54.902" v="41" actId="108"/>
          <ac:picMkLst>
            <pc:docMk/>
            <pc:sldMk cId="4224862300" sldId="348"/>
            <ac:picMk id="5" creationId="{64E2BE74-B115-9C29-78F0-1A2B0EC15298}"/>
          </ac:picMkLst>
        </pc:picChg>
        <pc:picChg chg="mod ord replST">
          <ac:chgData name="Chitambar, Eric" userId="05f873b4-a386-453d-a2e0-769001d3b38e" providerId="ADAL" clId="{DF224118-24CE-4A10-95AF-F8D1BC1B1B17}" dt="2023-10-16T04:40:09.868" v="75" actId="108"/>
          <ac:picMkLst>
            <pc:docMk/>
            <pc:sldMk cId="4224862300" sldId="348"/>
            <ac:picMk id="7" creationId="{6E432C7F-1CEF-72C6-E70A-97A522B1CD1F}"/>
          </ac:picMkLst>
        </pc:picChg>
        <pc:picChg chg="mod ord replST">
          <ac:chgData name="Chitambar, Eric" userId="05f873b4-a386-453d-a2e0-769001d3b38e" providerId="ADAL" clId="{DF224118-24CE-4A10-95AF-F8D1BC1B1B17}" dt="2023-10-16T04:42:05.289" v="175" actId="1076"/>
          <ac:picMkLst>
            <pc:docMk/>
            <pc:sldMk cId="4224862300" sldId="348"/>
            <ac:picMk id="9" creationId="{12433301-AF36-E147-8D98-53B5541FA036}"/>
          </ac:picMkLst>
        </pc:picChg>
        <pc:picChg chg="mod ord replST">
          <ac:chgData name="Chitambar, Eric" userId="05f873b4-a386-453d-a2e0-769001d3b38e" providerId="ADAL" clId="{DF224118-24CE-4A10-95AF-F8D1BC1B1B17}" dt="2023-10-16T04:42:05.289" v="175" actId="1076"/>
          <ac:picMkLst>
            <pc:docMk/>
            <pc:sldMk cId="4224862300" sldId="348"/>
            <ac:picMk id="11" creationId="{F067D7D0-9BB7-00CB-222A-2C4F96729FD3}"/>
          </ac:picMkLst>
        </pc:picChg>
        <pc:picChg chg="mod ord replST">
          <ac:chgData name="Chitambar, Eric" userId="05f873b4-a386-453d-a2e0-769001d3b38e" providerId="ADAL" clId="{DF224118-24CE-4A10-95AF-F8D1BC1B1B17}" dt="2023-10-16T04:42:29.597" v="230" actId="1076"/>
          <ac:picMkLst>
            <pc:docMk/>
            <pc:sldMk cId="4224862300" sldId="348"/>
            <ac:picMk id="13" creationId="{D5CEB995-6767-58E7-1DAE-D8F944AAB454}"/>
          </ac:picMkLst>
        </pc:picChg>
        <pc:picChg chg="mod ord replST">
          <ac:chgData name="Chitambar, Eric" userId="05f873b4-a386-453d-a2e0-769001d3b38e" providerId="ADAL" clId="{DF224118-24CE-4A10-95AF-F8D1BC1B1B17}" dt="2023-10-16T04:42:29.597" v="230" actId="1076"/>
          <ac:picMkLst>
            <pc:docMk/>
            <pc:sldMk cId="4224862300" sldId="348"/>
            <ac:picMk id="15" creationId="{C2797770-9162-6554-85D0-D4C11AA3FA57}"/>
          </ac:picMkLst>
        </pc:picChg>
        <pc:picChg chg="mod ord replST">
          <ac:chgData name="Chitambar, Eric" userId="05f873b4-a386-453d-a2e0-769001d3b38e" providerId="ADAL" clId="{DF224118-24CE-4A10-95AF-F8D1BC1B1B17}" dt="2023-10-16T04:42:29.597" v="230" actId="1076"/>
          <ac:picMkLst>
            <pc:docMk/>
            <pc:sldMk cId="4224862300" sldId="348"/>
            <ac:picMk id="17" creationId="{7F20A0AE-59D1-489F-D45A-8345C4DBDC58}"/>
          </ac:picMkLst>
        </pc:picChg>
        <pc:picChg chg="del">
          <ac:chgData name="Chitambar, Eric" userId="05f873b4-a386-453d-a2e0-769001d3b38e" providerId="ADAL" clId="{DF224118-24CE-4A10-95AF-F8D1BC1B1B17}" dt="2023-10-16T04:39:54.904" v="42" actId="478"/>
          <ac:picMkLst>
            <pc:docMk/>
            <pc:sldMk cId="4224862300" sldId="348"/>
            <ac:picMk id="30" creationId="{99B223E3-FC58-412E-941A-3E180C75960A}"/>
          </ac:picMkLst>
        </pc:picChg>
        <pc:picChg chg="del">
          <ac:chgData name="Chitambar, Eric" userId="05f873b4-a386-453d-a2e0-769001d3b38e" providerId="ADAL" clId="{DF224118-24CE-4A10-95AF-F8D1BC1B1B17}" dt="2023-10-16T04:40:09.869" v="76" actId="478"/>
          <ac:picMkLst>
            <pc:docMk/>
            <pc:sldMk cId="4224862300" sldId="348"/>
            <ac:picMk id="32" creationId="{FB441AF4-BA29-4E3B-81F6-A1E1C15ECC6B}"/>
          </ac:picMkLst>
        </pc:picChg>
        <pc:picChg chg="mod">
          <ac:chgData name="Chitambar, Eric" userId="05f873b4-a386-453d-a2e0-769001d3b38e" providerId="ADAL" clId="{DF224118-24CE-4A10-95AF-F8D1BC1B1B17}" dt="2023-10-16T04:40:21.743" v="77" actId="1076"/>
          <ac:picMkLst>
            <pc:docMk/>
            <pc:sldMk cId="4224862300" sldId="348"/>
            <ac:picMk id="34" creationId="{08838236-75F0-4B45-96C6-3F9DC849B5BB}"/>
          </ac:picMkLst>
        </pc:picChg>
        <pc:picChg chg="del">
          <ac:chgData name="Chitambar, Eric" userId="05f873b4-a386-453d-a2e0-769001d3b38e" providerId="ADAL" clId="{DF224118-24CE-4A10-95AF-F8D1BC1B1B17}" dt="2023-10-16T04:40:30.704" v="110" actId="478"/>
          <ac:picMkLst>
            <pc:docMk/>
            <pc:sldMk cId="4224862300" sldId="348"/>
            <ac:picMk id="36" creationId="{534CCD18-1C7E-48FD-8AE5-0BA87F661058}"/>
          </ac:picMkLst>
        </pc:picChg>
        <pc:picChg chg="del mod">
          <ac:chgData name="Chitambar, Eric" userId="05f873b4-a386-453d-a2e0-769001d3b38e" providerId="ADAL" clId="{DF224118-24CE-4A10-95AF-F8D1BC1B1B17}" dt="2023-10-16T04:40:46.087" v="142" actId="478"/>
          <ac:picMkLst>
            <pc:docMk/>
            <pc:sldMk cId="4224862300" sldId="348"/>
            <ac:picMk id="39" creationId="{806DB3DF-FB96-4842-967D-B1C0099BDFC4}"/>
          </ac:picMkLst>
        </pc:picChg>
        <pc:picChg chg="del">
          <ac:chgData name="Chitambar, Eric" userId="05f873b4-a386-453d-a2e0-769001d3b38e" providerId="ADAL" clId="{DF224118-24CE-4A10-95AF-F8D1BC1B1B17}" dt="2023-10-16T04:41:59.196" v="173" actId="478"/>
          <ac:picMkLst>
            <pc:docMk/>
            <pc:sldMk cId="4224862300" sldId="348"/>
            <ac:picMk id="44" creationId="{D4EB1E71-C7C0-4E0E-8119-E7D55E218C8A}"/>
          </ac:picMkLst>
        </pc:picChg>
        <pc:picChg chg="del mod">
          <ac:chgData name="Chitambar, Eric" userId="05f873b4-a386-453d-a2e0-769001d3b38e" providerId="ADAL" clId="{DF224118-24CE-4A10-95AF-F8D1BC1B1B17}" dt="2023-10-16T04:42:14.003" v="202" actId="478"/>
          <ac:picMkLst>
            <pc:docMk/>
            <pc:sldMk cId="4224862300" sldId="348"/>
            <ac:picMk id="46" creationId="{127FAAC5-BBB3-4FFE-B312-5279EEC3159B}"/>
          </ac:picMkLst>
        </pc:picChg>
        <pc:picChg chg="del">
          <ac:chgData name="Chitambar, Eric" userId="05f873b4-a386-453d-a2e0-769001d3b38e" providerId="ADAL" clId="{DF224118-24CE-4A10-95AF-F8D1BC1B1B17}" dt="2023-10-16T04:42:22.349" v="228" actId="478"/>
          <ac:picMkLst>
            <pc:docMk/>
            <pc:sldMk cId="4224862300" sldId="348"/>
            <ac:picMk id="52" creationId="{8C794FCD-2291-486D-9426-03A0F3884C86}"/>
          </ac:picMkLst>
        </pc:picChg>
        <pc:inkChg chg="del">
          <ac:chgData name="Chitambar, Eric" userId="05f873b4-a386-453d-a2e0-769001d3b38e" providerId="ADAL" clId="{DF224118-24CE-4A10-95AF-F8D1BC1B1B17}" dt="2023-10-16T04:41:51.495" v="146" actId="478"/>
          <ac:inkMkLst>
            <pc:docMk/>
            <pc:sldMk cId="4224862300" sldId="348"/>
            <ac:inkMk id="3" creationId="{3B047B93-C94D-49A8-B2F2-7B33BF2C1064}"/>
          </ac:inkMkLst>
        </pc:inkChg>
        <pc:cxnChg chg="mod">
          <ac:chgData name="Chitambar, Eric" userId="05f873b4-a386-453d-a2e0-769001d3b38e" providerId="ADAL" clId="{DF224118-24CE-4A10-95AF-F8D1BC1B1B17}" dt="2023-10-16T04:42:29.597" v="230" actId="1076"/>
          <ac:cxnSpMkLst>
            <pc:docMk/>
            <pc:sldMk cId="4224862300" sldId="348"/>
            <ac:cxnSpMk id="50" creationId="{A533A17C-7E4B-41F3-9F84-FEFBD2A54411}"/>
          </ac:cxnSpMkLst>
        </pc:cxnChg>
      </pc:sldChg>
      <pc:sldChg chg="delSp modSp mod">
        <pc:chgData name="Chitambar, Eric" userId="05f873b4-a386-453d-a2e0-769001d3b38e" providerId="ADAL" clId="{DF224118-24CE-4A10-95AF-F8D1BC1B1B17}" dt="2023-10-16T04:42:49.653" v="283" actId="1076"/>
        <pc:sldMkLst>
          <pc:docMk/>
          <pc:sldMk cId="4209780034" sldId="349"/>
        </pc:sldMkLst>
        <pc:picChg chg="mod">
          <ac:chgData name="Chitambar, Eric" userId="05f873b4-a386-453d-a2e0-769001d3b38e" providerId="ADAL" clId="{DF224118-24CE-4A10-95AF-F8D1BC1B1B17}" dt="2023-10-16T04:42:49.653" v="283" actId="1076"/>
          <ac:picMkLst>
            <pc:docMk/>
            <pc:sldMk cId="4209780034" sldId="349"/>
            <ac:picMk id="3" creationId="{A7CB8288-963D-451F-A901-AD022B90A67F}"/>
          </ac:picMkLst>
        </pc:picChg>
        <pc:picChg chg="del">
          <ac:chgData name="Chitambar, Eric" userId="05f873b4-a386-453d-a2e0-769001d3b38e" providerId="ADAL" clId="{DF224118-24CE-4A10-95AF-F8D1BC1B1B17}" dt="2023-10-16T04:42:47.024" v="281" actId="478"/>
          <ac:picMkLst>
            <pc:docMk/>
            <pc:sldMk cId="4209780034" sldId="349"/>
            <ac:picMk id="5" creationId="{1D5C21DC-C232-4738-8AF2-4CACE5F5D7A1}"/>
          </ac:picMkLst>
        </pc:picChg>
        <pc:picChg chg="del">
          <ac:chgData name="Chitambar, Eric" userId="05f873b4-a386-453d-a2e0-769001d3b38e" providerId="ADAL" clId="{DF224118-24CE-4A10-95AF-F8D1BC1B1B17}" dt="2023-10-16T04:42:40.901" v="257" actId="478"/>
          <ac:picMkLst>
            <pc:docMk/>
            <pc:sldMk cId="4209780034" sldId="349"/>
            <ac:picMk id="6" creationId="{56D93601-ECF4-416C-8BA8-AA5110C98705}"/>
          </ac:picMkLst>
        </pc:picChg>
        <pc:picChg chg="mod ord replST">
          <ac:chgData name="Chitambar, Eric" userId="05f873b4-a386-453d-a2e0-769001d3b38e" providerId="ADAL" clId="{DF224118-24CE-4A10-95AF-F8D1BC1B1B17}" dt="2023-10-16T04:42:40.899" v="256" actId="108"/>
          <ac:picMkLst>
            <pc:docMk/>
            <pc:sldMk cId="4209780034" sldId="349"/>
            <ac:picMk id="8" creationId="{B6CBAAE8-5E6B-38C7-064B-5E143D32FF0F}"/>
          </ac:picMkLst>
        </pc:picChg>
        <pc:picChg chg="mod ord replST">
          <ac:chgData name="Chitambar, Eric" userId="05f873b4-a386-453d-a2e0-769001d3b38e" providerId="ADAL" clId="{DF224118-24CE-4A10-95AF-F8D1BC1B1B17}" dt="2023-10-16T04:42:48.732" v="282" actId="1076"/>
          <ac:picMkLst>
            <pc:docMk/>
            <pc:sldMk cId="4209780034" sldId="349"/>
            <ac:picMk id="10" creationId="{AD0BA2CD-44E9-0F86-1E88-101E94720D97}"/>
          </ac:picMkLst>
        </pc:picChg>
        <pc:inkChg chg="del">
          <ac:chgData name="Chitambar, Eric" userId="05f873b4-a386-453d-a2e0-769001d3b38e" providerId="ADAL" clId="{DF224118-24CE-4A10-95AF-F8D1BC1B1B17}" dt="2023-10-16T04:42:33.943" v="231" actId="478"/>
          <ac:inkMkLst>
            <pc:docMk/>
            <pc:sldMk cId="4209780034" sldId="349"/>
            <ac:inkMk id="4" creationId="{5ED5B353-0381-4F64-B636-AB156FF5B761}"/>
          </ac:inkMkLst>
        </pc:inkChg>
      </pc:sldChg>
      <pc:sldChg chg="delSp mod">
        <pc:chgData name="Chitambar, Eric" userId="05f873b4-a386-453d-a2e0-769001d3b38e" providerId="ADAL" clId="{DF224118-24CE-4A10-95AF-F8D1BC1B1B17}" dt="2023-10-16T04:46:50.523" v="482" actId="478"/>
        <pc:sldMkLst>
          <pc:docMk/>
          <pc:sldMk cId="3917529015" sldId="350"/>
        </pc:sldMkLst>
        <pc:inkChg chg="del">
          <ac:chgData name="Chitambar, Eric" userId="05f873b4-a386-453d-a2e0-769001d3b38e" providerId="ADAL" clId="{DF224118-24CE-4A10-95AF-F8D1BC1B1B17}" dt="2023-10-16T04:46:50.523" v="482" actId="478"/>
          <ac:inkMkLst>
            <pc:docMk/>
            <pc:sldMk cId="3917529015" sldId="350"/>
            <ac:inkMk id="3" creationId="{4C7E82B7-9A7B-4E85-B111-DE601809E478}"/>
          </ac:inkMkLst>
        </pc:inkChg>
      </pc:sldChg>
      <pc:sldChg chg="delSp modSp mod">
        <pc:chgData name="Chitambar, Eric" userId="05f873b4-a386-453d-a2e0-769001d3b38e" providerId="ADAL" clId="{DF224118-24CE-4A10-95AF-F8D1BC1B1B17}" dt="2023-10-16T04:49:46.865" v="559" actId="478"/>
        <pc:sldMkLst>
          <pc:docMk/>
          <pc:sldMk cId="2192477316" sldId="351"/>
        </pc:sldMkLst>
        <pc:picChg chg="mod ord replST">
          <ac:chgData name="Chitambar, Eric" userId="05f873b4-a386-453d-a2e0-769001d3b38e" providerId="ADAL" clId="{DF224118-24CE-4A10-95AF-F8D1BC1B1B17}" dt="2023-10-16T04:47:03.907" v="508" actId="108"/>
          <ac:picMkLst>
            <pc:docMk/>
            <pc:sldMk cId="2192477316" sldId="351"/>
            <ac:picMk id="7" creationId="{DA1AFBEB-D137-A67D-F033-46E41ACE939B}"/>
          </ac:picMkLst>
        </pc:picChg>
        <pc:picChg chg="mod ord replST">
          <ac:chgData name="Chitambar, Eric" userId="05f873b4-a386-453d-a2e0-769001d3b38e" providerId="ADAL" clId="{DF224118-24CE-4A10-95AF-F8D1BC1B1B17}" dt="2023-10-16T04:49:42.252" v="534" actId="108"/>
          <ac:picMkLst>
            <pc:docMk/>
            <pc:sldMk cId="2192477316" sldId="351"/>
            <ac:picMk id="9" creationId="{69646D5F-51ED-9991-8F89-235AC858D8B7}"/>
          </ac:picMkLst>
        </pc:picChg>
        <pc:picChg chg="mod ord replST">
          <ac:chgData name="Chitambar, Eric" userId="05f873b4-a386-453d-a2e0-769001d3b38e" providerId="ADAL" clId="{DF224118-24CE-4A10-95AF-F8D1BC1B1B17}" dt="2023-10-16T04:49:46.864" v="558" actId="108"/>
          <ac:picMkLst>
            <pc:docMk/>
            <pc:sldMk cId="2192477316" sldId="351"/>
            <ac:picMk id="11" creationId="{F3E1B172-7B2C-8901-0929-01DD7373D660}"/>
          </ac:picMkLst>
        </pc:picChg>
        <pc:picChg chg="del">
          <ac:chgData name="Chitambar, Eric" userId="05f873b4-a386-453d-a2e0-769001d3b38e" providerId="ADAL" clId="{DF224118-24CE-4A10-95AF-F8D1BC1B1B17}" dt="2023-10-16T04:47:03.909" v="509" actId="478"/>
          <ac:picMkLst>
            <pc:docMk/>
            <pc:sldMk cId="2192477316" sldId="351"/>
            <ac:picMk id="18" creationId="{E53D7E3D-E0F7-40FE-A950-12CBE6D32D40}"/>
          </ac:picMkLst>
        </pc:picChg>
        <pc:picChg chg="del">
          <ac:chgData name="Chitambar, Eric" userId="05f873b4-a386-453d-a2e0-769001d3b38e" providerId="ADAL" clId="{DF224118-24CE-4A10-95AF-F8D1BC1B1B17}" dt="2023-10-16T04:49:42.253" v="535" actId="478"/>
          <ac:picMkLst>
            <pc:docMk/>
            <pc:sldMk cId="2192477316" sldId="351"/>
            <ac:picMk id="26" creationId="{F791E209-1ED0-4F9E-AE38-42502BAD5BEE}"/>
          </ac:picMkLst>
        </pc:picChg>
        <pc:picChg chg="del">
          <ac:chgData name="Chitambar, Eric" userId="05f873b4-a386-453d-a2e0-769001d3b38e" providerId="ADAL" clId="{DF224118-24CE-4A10-95AF-F8D1BC1B1B17}" dt="2023-10-16T04:49:46.865" v="559" actId="478"/>
          <ac:picMkLst>
            <pc:docMk/>
            <pc:sldMk cId="2192477316" sldId="351"/>
            <ac:picMk id="28" creationId="{C7DE98B6-4B32-4428-A7CD-339E8D89D24F}"/>
          </ac:picMkLst>
        </pc:picChg>
        <pc:inkChg chg="del">
          <ac:chgData name="Chitambar, Eric" userId="05f873b4-a386-453d-a2e0-769001d3b38e" providerId="ADAL" clId="{DF224118-24CE-4A10-95AF-F8D1BC1B1B17}" dt="2023-10-16T04:49:34.508" v="510" actId="478"/>
          <ac:inkMkLst>
            <pc:docMk/>
            <pc:sldMk cId="2192477316" sldId="351"/>
            <ac:inkMk id="4" creationId="{65B3371C-B713-4B1E-A02A-271A3AE36CAB}"/>
          </ac:inkMkLst>
        </pc:inkChg>
      </pc:sldChg>
      <pc:sldChg chg="delSp modSp mod">
        <pc:chgData name="Chitambar, Eric" userId="05f873b4-a386-453d-a2e0-769001d3b38e" providerId="ADAL" clId="{DF224118-24CE-4A10-95AF-F8D1BC1B1B17}" dt="2023-10-16T04:50:01.909" v="608" actId="478"/>
        <pc:sldMkLst>
          <pc:docMk/>
          <pc:sldMk cId="3194683986" sldId="353"/>
        </pc:sldMkLst>
        <pc:picChg chg="mod ord replST">
          <ac:chgData name="Chitambar, Eric" userId="05f873b4-a386-453d-a2e0-769001d3b38e" providerId="ADAL" clId="{DF224118-24CE-4A10-95AF-F8D1BC1B1B17}" dt="2023-10-16T04:49:57.027" v="583" actId="108"/>
          <ac:picMkLst>
            <pc:docMk/>
            <pc:sldMk cId="3194683986" sldId="353"/>
            <ac:picMk id="6" creationId="{A24420DE-5F44-1A37-FF31-D78CB9D7E986}"/>
          </ac:picMkLst>
        </pc:picChg>
        <pc:picChg chg="mod ord replST">
          <ac:chgData name="Chitambar, Eric" userId="05f873b4-a386-453d-a2e0-769001d3b38e" providerId="ADAL" clId="{DF224118-24CE-4A10-95AF-F8D1BC1B1B17}" dt="2023-10-16T04:50:01.907" v="607" actId="108"/>
          <ac:picMkLst>
            <pc:docMk/>
            <pc:sldMk cId="3194683986" sldId="353"/>
            <ac:picMk id="8" creationId="{578D1909-584D-E8D9-215B-4F34D989C4A2}"/>
          </ac:picMkLst>
        </pc:picChg>
        <pc:picChg chg="del">
          <ac:chgData name="Chitambar, Eric" userId="05f873b4-a386-453d-a2e0-769001d3b38e" providerId="ADAL" clId="{DF224118-24CE-4A10-95AF-F8D1BC1B1B17}" dt="2023-10-16T04:50:01.909" v="608" actId="478"/>
          <ac:picMkLst>
            <pc:docMk/>
            <pc:sldMk cId="3194683986" sldId="353"/>
            <ac:picMk id="9" creationId="{ACD473AC-7D33-4BDE-89E7-79964C8357F1}"/>
          </ac:picMkLst>
        </pc:picChg>
        <pc:picChg chg="del">
          <ac:chgData name="Chitambar, Eric" userId="05f873b4-a386-453d-a2e0-769001d3b38e" providerId="ADAL" clId="{DF224118-24CE-4A10-95AF-F8D1BC1B1B17}" dt="2023-10-16T04:49:57.029" v="584" actId="478"/>
          <ac:picMkLst>
            <pc:docMk/>
            <pc:sldMk cId="3194683986" sldId="353"/>
            <ac:picMk id="18" creationId="{E53D7E3D-E0F7-40FE-A950-12CBE6D32D40}"/>
          </ac:picMkLst>
        </pc:picChg>
      </pc:sldChg>
      <pc:sldChg chg="delSp modSp mod">
        <pc:chgData name="Chitambar, Eric" userId="05f873b4-a386-453d-a2e0-769001d3b38e" providerId="ADAL" clId="{DF224118-24CE-4A10-95AF-F8D1BC1B1B17}" dt="2023-10-16T04:51:26.219" v="660" actId="478"/>
        <pc:sldMkLst>
          <pc:docMk/>
          <pc:sldMk cId="3789031558" sldId="354"/>
        </pc:sldMkLst>
        <pc:picChg chg="mod ord replST">
          <ac:chgData name="Chitambar, Eric" userId="05f873b4-a386-453d-a2e0-769001d3b38e" providerId="ADAL" clId="{DF224118-24CE-4A10-95AF-F8D1BC1B1B17}" dt="2023-10-16T04:51:15.937" v="633" actId="108"/>
          <ac:picMkLst>
            <pc:docMk/>
            <pc:sldMk cId="3789031558" sldId="354"/>
            <ac:picMk id="7" creationId="{37E70093-6EEB-E156-D76F-B0023DB1FECF}"/>
          </ac:picMkLst>
        </pc:picChg>
        <pc:picChg chg="del">
          <ac:chgData name="Chitambar, Eric" userId="05f873b4-a386-453d-a2e0-769001d3b38e" providerId="ADAL" clId="{DF224118-24CE-4A10-95AF-F8D1BC1B1B17}" dt="2023-10-16T04:51:20.865" v="659" actId="478"/>
          <ac:picMkLst>
            <pc:docMk/>
            <pc:sldMk cId="3789031558" sldId="354"/>
            <ac:picMk id="8" creationId="{73A18F3C-D165-419D-9EB4-EEA39F84B356}"/>
          </ac:picMkLst>
        </pc:picChg>
        <pc:picChg chg="mod ord replST">
          <ac:chgData name="Chitambar, Eric" userId="05f873b4-a386-453d-a2e0-769001d3b38e" providerId="ADAL" clId="{DF224118-24CE-4A10-95AF-F8D1BC1B1B17}" dt="2023-10-16T04:51:20.864" v="658" actId="108"/>
          <ac:picMkLst>
            <pc:docMk/>
            <pc:sldMk cId="3789031558" sldId="354"/>
            <ac:picMk id="10" creationId="{891584D4-AAF3-00F5-96E4-75FA7690041F}"/>
          </ac:picMkLst>
        </pc:picChg>
        <pc:picChg chg="del">
          <ac:chgData name="Chitambar, Eric" userId="05f873b4-a386-453d-a2e0-769001d3b38e" providerId="ADAL" clId="{DF224118-24CE-4A10-95AF-F8D1BC1B1B17}" dt="2023-10-16T04:51:15.938" v="634" actId="478"/>
          <ac:picMkLst>
            <pc:docMk/>
            <pc:sldMk cId="3789031558" sldId="354"/>
            <ac:picMk id="18" creationId="{E53D7E3D-E0F7-40FE-A950-12CBE6D32D40}"/>
          </ac:picMkLst>
        </pc:picChg>
        <pc:inkChg chg="del">
          <ac:chgData name="Chitambar, Eric" userId="05f873b4-a386-453d-a2e0-769001d3b38e" providerId="ADAL" clId="{DF224118-24CE-4A10-95AF-F8D1BC1B1B17}" dt="2023-10-16T04:51:26.219" v="660" actId="478"/>
          <ac:inkMkLst>
            <pc:docMk/>
            <pc:sldMk cId="3789031558" sldId="354"/>
            <ac:inkMk id="4" creationId="{38BEDE05-F399-4B88-8577-2A05D190441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6T15:15:59.5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16T15:16:04.290"/>
    </inkml:context>
  </inkml:definitions>
  <inkml:trace contextRef="#ctx0" brushRef="#br0">9194 9002 6447 0,'1'1'576'0,"-1"-1"-576"0,1 0 0 0,0 0 0 0,-1 0 736 0,0-1 32 16,2 1 16-16,-1-2 0 0,1 1 752 0,2-2 128 15,0-1 48-15,0-2 0 0,-1 0-560 0,1 1-128 16,0 0 0-16,-1-1-16 0,0 0-96 0,1 0-16 16,-1-1 0-16,1 4 0 0,-2-4 128 0,2 1 0 15,-1 0 16-15,-1 0 0 0,1 2 1088 0,-2-1 224 16,1 4 32-16,0-1 16 0,-2-2-1824 0,1 1-384 16,-1 3-64-16,0-2 0 0,0 1 384 0,0 1 64 15,0 3 32-15,0-3 0 0,0-2-224 0,0-2-32 16,-1 4-16-16,1-1 0 0,-2 1 96 0,1 0 16 15,0 0 0-15,-2 1 0 0,1 2-144 0,-2-2-32 0,0 1 0 0,0 1 0 16,-1 1-80-16,0-1-32 0,-2 2 0 0,1-1 0 16,0 2-160-16,-1 0 128 0,0 0-128 0,1 1 128 15,0-1-128-15,0 1 0 0,0-1 0 0,1 1 128 16,1-1-128-16,-1 0 0 0,1 0 144 0,1 0-144 16,0 1 0-16,0 0 128 0,0 2-128 0,-1-3 0 15,1 1 0-15,-1 2 0 0,-1 1 0 0,-1-2 0 16,1 4 0-16,-1-1 0 0,-1 0 0 0,1 0 0 15,0 1 0-15,0-1 0 0,1 1 0 0,-1-1 0 16,0 1 0-16,1-1 0 0,1 0 0 0,0 0 0 16,1 1 0-16,-1-4 0 0,0 2 0 0,0-1 0 15,2 1 0-15,-2-4 0 0,1 3 0 0,-1-2 0 16,1-1 0-16,0 0 0 0,-1 3 0 0,0-4 0 16,-1 1 0-16,2-1 0 0,-2 1 0 0,1 0 0 0,-1-1 0 0,1 4 0 15,1-3 0-15,-2 0 0 16,1 2 0-16,0 0 0 0,0-1 0 0,1-1 0 0,-1 0 0 0,2 0 0 15,-1 0 0-15,1-2 0 0,-1 2 0 0,1-3 128 16,-1 0-128-16,1-1 0 0,-1 3 0 0,1-4 0 16,-1 4 0-16,0-4 0 0,0 4 0 0,1-1 0 15,-1-2 0-15,1 2 0 0,-1 2 0 0,2-2 0 16,-1-2 0-16,0 2 0 0,0-2 0 0,1 2 0 16,-1-1 0-16,2 0 0 0,0 1 0 0,-1-1 0 15,1 0 0-15,0 0 0 0,0-2 0 0,0 1 0 16,0 1 0-16,0-2 0 0,1 2 0 0,-1-2 0 0,0-1 0 0,0 1 0 15,2-1 0-15,-2 0 0 16,0 0 0-16,0-1 0 0,1 0 0 0,-1-3 0 0,1-2 0 0,2 0 0 16,-2-3 0-16,1 1 0 0,-2 8 0 15,0 0 0-15,0 0 0 0,14-52 128 0,-14 52-128 0,0 0 0 16,12-48 0-16,-12 48 0 0,0 0 0 0,10-48 128 16,-10 48-128-16,0 0 0 0,11-43 0 0,-10 30 0 15,-1 13 0-15,0 0 0 0,0 0 128 0,7-42-128 16,-6 32 128-16,0 2-128 0,-1 4 128 0,0-1-128 15,0 1 128-15,-1 3-128 0,1-1 128 0,-1 2-128 16,-1 0 128-16,1 2-128 0,-1-1 160 0,0 2-160 16,0 1 224-16,0-1-48 0,0 2-16 0,0 1 0 15,-2 1-160-15,0 0 192 0,2 2-192 0,-1-3 192 16,1 4-192-16,0 0 0 0,-1-2 0 0,1 3 128 16,-1 1-128-16,-1 0 0 0,2-2 0 0,-1-3 0 15,2 2 0-15,-1-3 0 0,2 2 0 0,-2 0 0 0,1 1 0 0,0 2 0 16,0 0 0-16,0-1 0 0,1 2 0 0,-2-2 0 15,2-2 0-15,-1 0 0 0,1 1 0 0,0-3 0 16,0 2 0-16,1-5 0 0,1 2 0 0,-1-4 0 16,0 2 0-16,1-1 0 0,2-2 0 0,-1 0 0 15,2-2 0-15,-2 2 0 0,4-4 0 0,0 2 0 16,-7 2 0-16,0 0 0 0,0 0 0 0,0 0 0 16,56-13 0-16,-56 13 0 0,0 0 0 0,39 0 0 15,-39 0 192-15,0 0-64 0,41 4-128 0,-27-1 192 16,-14-3-192-16,0 0 192 0,0 0-192 0,45 0 0 15,-45 0 0-15,0 0 0 0,0 0 0 0,0 0 0 16,0 0 0-16,0 0 0 16,49-39-672-16,-49 39-16 0,0 0 0 0,0 0 0 15,0 0-832-15,16-50-160 0,-16 50-48 0,0 0-15424 0</inkml:trace>
  <inkml:trace contextRef="#ctx1" brushRef="#br0">18536 7842 0,'-88'-10'0,"-120"35"16</inkml:trace>
  <inkml:trace contextRef="#ctx0" brushRef="#br0" timeOffset="5892.38">9491 8635 5615 0,'-5'6'496'0,"2"-2"-496"0,2-3 0 0,0 2 0 16,-1-1 0-16,1-1 0 0,1 2 1312 0,-1-1 352 0,0 2 64 0,-2 2 0 15,2 0 704-15,0-2 128 0,1-1 16 0,0-2 48 16,1 1-752-16,0-2-144 0,0 0-48 0,1-2 48 16,-1 1-304-16,1-4-48 0,0 1-16 0,0 0 0 15,1-2-112-15,-2 0-32 0,1 0 0 0,1-1 48 16,-1 4-432-16,1-3-64 0,-1-3-32 0,1 1 0 16,0 2-352-16,0-4-64 0,-3 10 0 0,0 0 16 15,0 0-160-15,15-49-48 0,-15 49 0 0,0 0 48 16,15-48-176-16,-15 48 0 0,8-35 144 0,-8 35-144 15,9-38 0-15,-7 19 144 0,0 1-144 0,-2 2 144 16,0 3 0-16,-2 0 0 0,0 1 0 0,-1 5 48 16,0 3-48-16,0 2 0 0,-1-1 0 0,1 2 0 15,-1 2 0-15,2 2 0 0,-2 1 0 0,1-1 48 16,1 2-48-16,-1 1 0 0,2-2 0 0,0 2 0 16,0 2-144-16,-1 0 160 0,1 2-160 0,1 0 160 0,0 3-160 0,0-1 0 15,1 3 0-15,1-2 128 0,-1 3-128 0,0-1 0 16,2 1 0-16,-1 0 0 0,2 0 0 0,-2-1 0 15,3 1 0-15,-1 0 0 0,1-3 0 0,-1-3 0 16,2 2 0-16,0-3 0 0,0 1 0 0,3-4 0 16,0-2 0-16,-1-2 0 0,-8-2-128 0,0 0 128 15,0 0 0-15,0 0 0 0,52-9 0 0,-52 9 0 16,0 0 0-16,0 0 0 0,0 0-160 0,51-32 160 16,-51 32 0-16,0 0-144 0,0 0 144 0,0 0-192 15,38-44 192-15,-38 44-192 0,0 0 192 0,0 0-160 16,17-51 160-16,-13 34-160 0,-1 3 160 0,-1-2 0 15,1-3 0-15,-1 3 0 0,-1 0 0 0,1 0 0 16,-1 1 0-16,0 2 0 0,-1 2 0 0,0 1 0 16,0 2 128-16,-1 2-128 0,0 1 272 0,-1 1-16 0,1 4 0 0,0-2 0 15,0 2 80-15,-1 2 16 0,1-2 0 0,0 3 0 16,1 1-80-16,-1-2-16 0,1 2 0 0,1-2 0 16,0 2-128-16,0 2-128 0,2 0 192 0,-1 1-192 15,1 2 128-15,-1 1-128 0,2 0 0 0,-2 3 0 16,1-1 0-16,-1 0 0 0,2 4 0 0,-1-2 0 15,0 3 0-15,1-1 0 0,0 0 0 0,1 1 0 16,-2-3 0-16,1 2 0 16,1-3 0-16,-1 0 0 0,-2-4-208 0,1-1 48 0,-1 0 16 0,-1-4 0 15,2-2-336-15,-1 0-64 0,2-4-16 16,1 0 0-16,-1-2-256 0,-1-2-48 16,0 0-16-16,-1-3-11536 0,1 2-2304 0</inkml:trace>
  <inkml:trace contextRef="#ctx0" brushRef="#br0" timeOffset="6592.32">10288 8367 10127 0,'-4'0'208'0,"3"-3"48"0,0 3 16 0,0-2 48 0,-1 0-320 0,1 2 0 16,0-2 0-16,0 1 0 0,0-5 1984 0,-3-1 320 0,1 1 80 0,1 0 16 16,-1 2 544-16,0-1 96 15,1 2 32-15,0-1 0 0,-1 1-784 0,0 3-160 0,0-2-16 0,-2 2-16 16,0 0-768-16,-1 0-160 0,1-1-16 0,-1 1-16 16,-1 1-432-16,-1-1-96 0,1 2-16 0,-2-2 0 15,2 0-144-15,-2 0-48 0,0 3 0 0,1-3 0 16,2 0-176-16,-2 0-32 0,3 0-16 0,0 0 0 15,0 1-176-15,0 4 0 0,2-1 0 0,0 0 128 16,2 2-128-16,0-4 0 0,1 4 0 0,0-2 0 16,0 2 0-16,1-2 0 0,0 2 0 0,0-2 0 15,3 1 0-15,-3-1 0 0,2-2 0 0,1 2 0 16,-2-2 0-16,2-1 0 0,-1 2 0 0,2-3 0 16,0 1 0-16,0-1 0 0,0 3 0 0,1-3 0 15,1 0-144-15,-1-3 144 0,-1 3 0 0,0 0 0 16,-2-1 0-16,1 1-128 0,0 0 128 0,-2 1 0 0,0-1 0 0,0 3-128 15,-2-3 128-15,1 2 0 0,-1-1-192 0,1 2 192 16,-1-1-192-16,-1 0 192 0,1 0-144 0,-1 0 144 16,0 0 0-16,0 0-144 0,-2 1 144 0,1-3 0 15,-1 1 0-15,-1 1 0 0,-1 0 0 0,-1 0 0 16,3-2 0-16,-2 3-128 0,-2 0 128 0,1-3 0 16,0 4 0-16,0 1 0 0,0-1 0 0,0-1 0 15,-1 3 0-15,2-2 0 0,-1 1 0 0,3 1 0 16,-1 1 0-16,0-4 0 0,0 1 0 0,1 2 0 15,0-3 0-15,2 0 0 0,0 1 0 0,-1-2 0 16,5 1 0-16,-2 1 0 0,0-3 0 0,2 1 0 16,1 1 0-16,-2-2 0 0,2 2 0 0,0-1 0 0,-1 2 0 15,1-2 0-15,2 2 0 0,2 2 0 0,0 0 0 16,1 0 128-16,1-2-128 0,0 2 0 0,-2 1 128 0,2-4-128 16,-1 0 0-16,-1 0 0 0,2 0 0 0,0-2 0 15,0 4 0-15,0-5 0 0,-3 1 0 0,-2 2 0 16,0-3-336-16,-1 0-48 0,1 0 0 0,0 0 0 31,0-3-384-31,-3 0-64 0,1-1-32 0,-1-2-17600 0</inkml:trace>
  <inkml:trace contextRef="#ctx0" brushRef="#br0" timeOffset="7408.86">10806 8050 8287 0,'0'-2'736'0,"0"2"-592"0,0-3-144 0,-1 2 0 16,1 1 1840-16,-1-3 336 0,0 1 64 0,-1-2 0 15,-1 1 1024-15,-1-4 208 0,-1 4 48 0,-1-4 0 16,0 3-736-16,-2 0-144 0,1 0-16 0,-1 2-16 16,1-2-1392-16,-1 0-288 0,0 2-48 0,-1-1-16 15,2 2-464-15,-2-4-80 0,2 4-32 0,-1-2 0 16,0 1-80-16,0 1-16 0,1-2 0 0,-1 3 0 15,2-2 0-15,-1 2 0 0,-1-2 0 0,2 2 0 16,1 2 0-16,0-2 0 0,0 2 0 0,2 1 0 0,-1-2 0 0,1 4-16 16,2-1 0-16,0 2 0 0,1 0-48 0,1 0-128 15,2 0 192-15,-2 2-64 0,1 0-128 0,2-1 0 16,1 2 0-16,1 0 128 0,0 2-128 0,2 2 0 16,-1 1 0-16,1 2 0 0,-2-2 0 0,1 1 0 15,-1 1 0-15,-1 3 0 0,0-3 0 0,-1 2 0 16,0 1 0-16,-3 1 0 0,1 2 0 0,-2-4 0 15,0 5 0-15,0-5 0 0,-1 2 0 0,-1-2 0 16,0 1 0-16,1-3 0 0,-1 3 0 0,-1-2 0 16,0 1 0-16,-1-3 0 0,1-1-192 0,1 1 0 15,-2-2-16-15,0 2 0 0,2-1-16 0,-2-2 0 16,2 1 0-16,-2-1 0 0,3-5 224 0,-2 0-192 0,3-1 192 16,0-3-192-16,0 0 192 0,3-1 0 0,-1-2 0 15,1 0-144-15,1 2 144 0,-2-2 0 0,2-2 0 0,1 2 0 16,-5 0 0-16,0 0 128 0,0 0-128 0,0 0 176 15,0 0 16-15,0 0 16 0,60-8 0 0,-60 8 0 16,0 0 64-16,0 0 16 0,45 2 0 0,-45-2 0 16,0 0-160-16,0 0-128 0,47 6 192 0,-37-4-192 15,-10-2 0-15,0 0 0 0,0 0 0 0,42 8 0 16,-35-8 0-16,-1 1 0 0,-2 1 0 0,0-2 0 31,1 1-560-31,0-1-64 0,-2-1-16 0,2-1-12624 0,1 1-2544 0</inkml:trace>
  <inkml:trace contextRef="#ctx0" brushRef="#br0" timeOffset="7859.61">11161 8231 4607 0,'-1'-7'400'0,"1"4"-400"15,0 0 0-15,-1 0 0 0,1 0 1952 0,-2 1 304 16,2 0 64-16,-1-3 16 0,-1 2 1440 0,-2-6 304 15,0 2 48-15,-1 0 16 0,0 1-1120 0,-1 3-208 16,1 0-64-16,-1 2 0 0,1 0-1456 0,-1 1-288 16,0 6-64-16,-2 2-16 0,1 2-448 0,0 3-96 15,-1-1 0-15,1 0-16 0,0 5-176 0,1 1-48 16,1 4 0-16,3 1 0 0,1-1-144 0,1-4 0 0,1 2 0 0,3-1 0 16,1-3 0-16,-1-4 0 0,3-2 0 15,1 0 0-15,2 1 0 0,1-1 0 0,0-4 0 0,2-2 0 16,-13-4 0-16,0 0 0 0,48-6 0 0,-48 6 0 15,0 0 0-15,58-32 0 0,-58 32-144 0,0 0 144 16,56-54 0-16,-56 54 0 0,0 0 0 0,38-54 0 16,-38 54 0-16,0 0 0 0,16-45 0 0,-16 45 0 15,0 0-128-15,0-33 128 0,-1 23 0 0,-3-2 0 16,1 2 0-16,-4-4 0 0,0 3 0 0,-2-1 0 16,-2 1 0-16,-1 0 0 0,-1-1 128 0,-1 4-128 15,0-2 208-15,-1 0-48 0,-1 1-16 0,1-1 0 16,2 4-144-16,0 0 0 0,1 0 0 0,1 0 0 15,2 2 0-15,3 1 0 0,0 0 0 0,2 3 0 16,2-3-256-16,2 3-48 0,2 0 0 0,2 0 0 16,1 3-368-16,3 0-80 0,4 6-16 0,0-3-17280 15</inkml:trace>
  <inkml:trace contextRef="#ctx0" brushRef="#br0" timeOffset="8142.17">11615 8344 1839 0,'-3'0'160'0,"2"0"-160"15,0 0 0-15,1 0 0 0,0 0 2448 0,-1 0 464 16,-2-2 96-16,0 2 0 0,-2 0 1200 0,1 0 224 0,0 0 48 0,0-3 16 16,2 6-1392-16,1-3-288 0,0 2-48 0,-1 0-16 15,1 0-1520-15,1 1-304 0,-1 3-64 0,1-3-16 16,0-3-416-16,1 7-96 0,0 0-16 0,1 4 0 15,0 0-176-15,-1 0-144 0,2 3 192 0,-2-2-192 16,1 2 0-16,0 1 0 0,-2 1 0 0,1 0 0 16,-1-4 0-16,0 1-304 0,1-1 64 0,-1-2 16 31,1-4-272-31,1 0-48 0,0-4-16 0,-1-2 0 16,1-2-1040-16,-1-1-192 0,-1 3-64 0,0 0-14272 0</inkml:trace>
  <inkml:trace contextRef="#ctx0" brushRef="#br0" timeOffset="8576.12">11978 8133 10127 0,'-3'0'448'0,"0"0"96"0,2 0-544 0,-1 0 0 16,0 0 0-16,1-3 0 0,0 3 2000 0,0-1 304 0,-2-1 48 0,-1-1 16 15,2 0 576-15,-2-1 128 0,2 1 32 0,-1 0 0 16,2-1-880-16,0 1-176 0,0 0-48 0,-1 0 0 15,2 3-720-15,0 0-128 0,0 3-48 0,2-2 0 16,-2 4-528-16,0 2-96 0,1 0-32 0,-1 5 0 16,1 0-128-16,-1 4-48 0,0 3 0 0,1 1 0 15,-1 1-128-15,0 2-16 0,2 4-128 0,-1-4 192 16,0-1-192-16,2 0 0 0,-1-3 0 0,0-6 0 16,1 2 0-16,-1-4 0 0,0-2 0 0,-1-3-160 15,1-2-256-15,0 0-48 16,0-2-16-16,1-2 0 0,-2-2-256 0,1 0-48 0,-1-4-16 0,1 0 0 15,-2 6-1648-15,0 0-336 0,0 0-64 0,6-38-11696 16</inkml:trace>
  <inkml:trace contextRef="#ctx0" brushRef="#br0" timeOffset="9242.1">12122 7960 2751 0,'-1'0'256'0,"1"0"-256"16,0 0 0-16,0 0 0 0,0 0 2432 0,0 0 448 15,1 0 96-15,0 2 16 0,0-2 848 0,3 3 192 16,0 0 16-16,1 1 16 0,0-1-1552 0,1 0-304 16,0 4-64-16,1-4-16 0,2 2-976 0,0 3-208 15,-1-5-48-15,2 2 0 0,0 1-336 0,0 1-80 0,2 3-16 0,1-4 0 16,-1 1-224-16,1 2-48 0,0-2-16 0,1 2 0 15,-2-3-176-15,-1 0 0 0,0-2 144 0,1 0-144 16,-3-2 0-16,0 1 128 0,0-2-128 0,-2 1 0 16,2-2 0-16,-2-2 128 0,1 1-128 0,-2 1 0 15,0-3 0-15,-1 3 0 0,0-2 0 0,-1 0 128 16,-1 2-128-16,0 0 0 0,-1-2 0 0,1 2 0 16,-2 0 0-16,0 0 0 0,-1 2 0 0,1-2 128 15,-1 2-128-15,-1 0 0 0,1 2 0 0,0 1 0 16,-1 1 0-16,1-2 0 0,-1 2 0 0,1 0 0 15,-1 1 0-15,-1 2 0 0,1 1 0 0,0 0 0 16,0 2 0-16,-1-2 0 0,1 5 0 0,0-3 0 16,0 4 0-16,-1 1 0 0,1-1 0 0,-1-2 128 15,2 4-128-15,-2 0 0 0,1 1 0 0,0-1 128 0,1 2-128 16,0-1 0-16,-1-1 128 0,0-2-128 0,2 0 0 0,-1-3 128 16,1-1-128-16,0-2 0 0,0 0 0 0,2 0 144 15,-3 1-144-15,2-4 0 0,0 0 128 0,0-1-128 16,-1-3 0-16,1 1 0 0,-1 1 240 0,0-4-64 15,0 4-16-15,-1-3 0 0,0 0-16 0,2 0 0 16,-2-2 0-16,0 2 0 0,-2 0 768 0,2 1 160 16,-1-2 16-16,-1 1 16 0,0 0-864 0,0-1-240 15,1 3 0-15,-1-4 0 0,0 1 0 0,-1 1 0 16,1-2 0-16,0 0 0 16,-2 0-736-16,0 0-224 0,-1 0-64 0,0-2 0 0,-1 2 864 0,-1-1 160 15,-1 1 0-15,1-3 0 0,-1 2 144 0,1 0-144 0,-1-1 160 0,1 2-160 16,-2 0 128-16,2 0-128 0,-2-2 0 15,1 2 0-15,2 0 0 0,2 0 0 0,0 0 0 0,0 2 0 16,-1-2 0-16,2 0 0 0,-1 0 0 0,-1 2 0 31,1-2-320-31,2 0-128 0,-1 0 0 0,1 0-12528 0,1-2-2496 0</inkml:trace>
  <inkml:trace contextRef="#ctx0" brushRef="#br0" timeOffset="9759.5">11216 8060 5519 0,'-2'1'496'0,"1"2"-496"0,0-3 0 0,1 0 0 16,0 0 1840-16,-1 2 272 0,-2-1 48 0,1 2 16 16,-2-1 480-16,0 5 96 0,2-7 32 0,-1 1 0 15,1 1-1120-15,1-4-240 0,-2 1-32 0,2 1-16 16,-2-3-352-16,2-1-80 0,0 4-16 0,0-2 0 15,-3 2 176-15,0-3 48 0,1 2 0 0,-4 1 0 16,2 0-496-16,0 0-80 0,1 1-32 0,-1 2 0 16,0-3-384-16,0 2-160 0,1 0 128 0,0 0-128 15,1 1-320-15,-1 0-160 0,0 3-32 0,0-2-10432 16,1 2-2112-16</inkml:trace>
  <inkml:trace contextRef="#ctx0" brushRef="#br0" timeOffset="41785">5632 14202 6447 0,'-9'6'576'0,"0"1"-576"0,3-4 0 0,2 1 0 15,3-4 528-15,-5 4 0 0,-5 2 0 0,-8 4 0 16,-3 2-192-16,-2-1-32 0,3-3-16 0,4-2 0 16,2 0-288-16,1-4 0 0,2-2-128 0,1 2 128 15,1-2 0-15,-1 0 320 0,2 2-64 0,-2-2 0 16,0 3-256-16,0 0 0 0,0 4 0 0,-2-4 0 15,2 3-384-15,-1 3-144 0,0-3-32 0,2 2 0 16,1-2-16-16,2 0-16 0,-1 1 0 0,3-2 0 0,3-1 592 0,0-1 0 16,2-3 0-16,0 0 0 0,0 0 480 0,0 0 112 15,0 0 32-15,0 0 0 0,41-12 272 0,-41 12 64 16,29-16 16-16,-29 16 0 0,33-19-112 0,-33 19-32 16,42-23 0-16,-42 23 0 0,47-26 272 0,-23 14 48 15,-1-3 16-15,-23 15 0 0,48-25 128 0,-48 25 32 16,47-23 0-16,-47 23 0 0,47-25 32 0,-47 25 16 15,44-22 0-15,-22 10 0 0,-1-1-416 0,1 0-96 16,0 0-16-16,-1-2 0 0,-1 2-720 0,0-3-128 16,0 0 0-16,-2-3-128 0,1 1 128 0,-3 1-128 0,-1 1 128 15,-4 0-128-15,-1 4 128 0,-3 0 0 0,-2 2 0 16,-2-1 0-16,-1 3 0 0,-2 0 0 16,-1 0 0-16,-2 2 128 0,1 2 320 0,-1-2 64 0,0 4 0 0,-2-5 16 15,1 5-240-15,-1-2-48 0,0 2-16 0,-1-2 0 16,-1 3-224-16,-1-2-208 0,1 0 32 0,-3 0 16 31,-1 3-384-31,-2 0-80 0,0-2-16 0,-2 4 0 16,-2-2-16-16,-2 3-16 0,1 0 0 0,-3 0 0 0,2 0 448 0,-1-1 96 0,2 3 128 0,0-2-208 15,3 0 336-15,4 1 64 0,1-2 0 0,4-2 16 16,3 1 0-16,1-2 0 0,2 1 0 0,0 0 0 16,0 0-16-16,0 0-16 0,0 0 0 0,0 0 0 15,0 0-176-15,31-15 0 0,-31 15 0 0,0 0-176 16,0 0 432-16,30-16 96 0,-30 16 16 0,0 0 0 15,25-16 416-15,-25 16 96 0,14-12 16 0,-14 12 0 0,0 0-320 0,22-16-48 16,-22 16-16-16,0 0 0 0,0 0-368 0,23-16-144 16,-23 16 0-16,0 0 144 0,0 0-144 0,0 0 0 15,0 0 0-15,0 0 0 0,43-3 0 0,-43 3 0 16,0 0 0-16,0 0 0 0,0 0 0 0,0 0 0 0,51 10 0 0,-51-10 0 16,0 0 208-16,0 0-32 15,0 0-16-15,52 27 0 0,-52-27-160 0,0 0 0 16,0 0 0-16,26 46 128 0,-26-46-128 0,0 0 0 15,2 43-192-15,-2-43 192 0,-6 26-352 0,2-13 48 16,0-1 16-16,-1-2 0 0,-2 2 32 0,1-3 0 16,0-3 0-16,1-1 0 15,1 1-688-15,1 0-128 0,0 3-16 0,3-9-16 16,0 0-976-16,4 31-192 0,-4-31-32 0,0 0-16 16,21 48 336-16,-21-48 80 0,21 41 16 0,-21-41-3808 0,32 47-752 0</inkml:trace>
  <inkml:trace contextRef="#ctx0" brushRef="#br0" timeOffset="50819.39">3448 14822 23951 0,'0'0'2128'0,"0"1"-1696"16,0 1-432-16,0 1 0 0,1 1 1936 0,-1-1 304 15,1 3 64-15,0 3 16 0,0 7-544 0,2-2-112 16,1 2-32-16,-1-1 0 0,1 1-992 0,0-4-208 15,-1 1-48-15,1-4 0 0,0 1-256 0,-2-1-128 16,2-5 0-16,-3 2 128 0,2-4-128 0,-1-2 0 16,-1-2 0-16,1-2 0 0,-2 4-160 0,0 0 160 0,0 0 0 0,-3-41-144 15,0 29 144-15,-4-4 0 0,1 0 0 0,-1 1 0 16,-1 1 0-16,-2 2 0 0,1 2 144 16,-4 1-144-16,1 3 336 0,-3 3-32 15,1 3-16-15,1 3 0 0,-3 3 32 0,0 4 0 0,-2 3 0 0,3 2 0 16,2 1-64-16,1 0 0 0,2-3 0 0,1 2 0 15,3-1-64-15,2-2-32 0,2 0 0 0,0 1 0 16,4-3-160-16,-1 2 128 0,3 0-128 0,-1 1 128 16,2 0-128-16,0 2 0 0,0-2 144 0,1 0-144 15,3 0 144-15,0-1-144 0,-1 0 192 0,0-2-192 16,0-2 160-16,2-2-160 0,3 0 128 0,-1-1-128 16,3-4 0-16,-15-1 0 0,36-1 0 0,-36 1 0 15,40-9 0-15,-40 9 0 0,46-16 0 0,-46 16 0 16,51-21-768-16,-51 21-16 0,49-22-16 0,-49 22-18016 15</inkml:trace>
  <inkml:trace contextRef="#ctx0" brushRef="#br0" timeOffset="51402.92">3891 14984 24879 0,'-3'6'1088'0,"0"-4"256"0,1 0-1088 0,-1 0-256 15,1-2 0-15,1 1 0 0,-3 2 2736 0,-1-1 480 16,-2 2 112-16,-5 2 0 0,0 0-1632 0,0 2-336 15,-1 0-64-15,1-1-16 0,3-1-768 0,-1 0-176 16,2 1-16-16,0 0-16 0,2 1-176 0,0-2-128 16,0 4 144-16,1-4-144 0,0 3 0 0,2 1 128 0,1-3-128 0,1 2 0 15,2-2 0-15,0 0 0 0,3-1 0 0,0-1 0 16,2-1-320-16,1-1 32 0,2 0 16 0,1-2 0 31,-10-1-304-31,0 0-64 0,0 0-16 0,41-14 0 16,-41 14-240-16,0 0-64 0,0 0 0 0,0 0 0 0,43-54 656 0,-43 54 128 0,0 0 32 0,15-59 0 15,-15 59 304-15,0 0 64 0,6-67 16 0,-6 67 0 16,0-45 192-16,0 45 32 0,-1-43 16 0,1 43 0 16,-5-45-32-16,5 45-16 0,-9-47 0 0,9 47 0 15,-10-45-48-15,10 45-16 0,-11-47 0 0,4 24 0 16,-1-1-128-16,-1-1-32 0,1 0 0 0,-2 2 0 16,1 1-16-16,1 3-16 0,0 4 0 0,3 4 0 0,3 5-48 15,-1 0-128-15,3 3 192 0,0 3-64 0,2 4 240 0,0 2 32 16,0 3 16-16,3 3 0 0,-1 0-80 0,1 2-16 15,0 2 0-15,1 0 0 0,0 0-160 0,2 2-32 16,-2-5-128-16,1 2 192 0,1-3-192 0,-1 0 0 16,1-1 0-16,-2-4 0 0,0 2 0 0,-1-6 0 15,0 1 0-15,-3 1 0 0,2-4 0 0,-1 3 0 16,-2 1 0-16,0-1 0 0,0 2 0 0,-1 0 0 16,2 1 0-16,-2 5 0 0,0 0 0 0,-2 4 0 15,4 4 0-15,-2-2 0 0,1 5 0 0,1-1 0 16,1 0 0-16,-1 0 0 0,1-3 0 0,-1 0 0 15,2-3 0-15,1 6 0 0,1 3-128 0,1-2 128 16,1 2 0-16,-2-7 0 0,-1 1-384 0,-3-7 16 16,1-2 16-16,-2-2 0 0,0-3 80 0,-1-2 16 15,0-3 0-15,-1 0 0 0,0 0-96 0,0-2-16 0,-1 1 0 0,1-4 0 32,1 3-336-32,-1-3-80 0,2 2-16 0,-1-1-11168 0,3 0-2224 0</inkml:trace>
  <inkml:trace contextRef="#ctx0" brushRef="#br0" timeOffset="51794.8">4192 15139 2751 0,'2'5'256'0,"0"-3"-256"16,-1 0 0-16,-1-2 0 0,0 0 3296 0,1 0 608 15,0 0 128-15,1 0 32 0,-2-2 480 0,0-2 112 16,-3-2 16-16,-1-4 0 0,4 10-2368 0,-12-26-448 16,6 11-112-16,6 15-16 0,-16-36-1024 0,16 36-192 15,-14-39-64-15,14 39 0 0,-13-45-96 0,13 45-32 16,-13-54 0-16,13 54 0 0,-10-55-80 0,10 55-32 16,-8-55 0-16,8 55 0 0,-8-54-16 0,8 54 0 15,-6-44 0-15,6 44 0 0,-5-38 32 0,5 38 0 16,0 0 0-16,-4-47 0 0,4 47 32 0,0 0 16 15,0 0 0-15,0 0 0 0,0 0-16 0,12-51 0 16,-10 50 0-16,2 1 0 0,1 0 0 0,0 0 0 16,1 1 0-16,1 1 0 0,1 2-112 0,2 1-16 15,1-1-128-15,1-1 192 0,2 1-192 0,0-1 0 16,4-1 0-16,-1-2 0 0,2 0-240 0,-19 0-32 0,33-2-16 0,-33 2 0 31,0 0-608-31,40-10-112 0,-40 10-16 0,0 0-16 16,0 0-448-16,0 0-96 0</inkml:trace>
  <inkml:trace contextRef="#ctx0" brushRef="#br0" timeOffset="52036.55">3904 14921 24879 0,'5'8'1088'0,"-2"-4"256"15,2 0-1088-15,0-2-256 0,-1 1 0 0,-1-3 0 0,3 0 2528 16,2-3 448-16,-8 3 96 0,0 0 0 0,62-9-1248 0,-62 9-256 16,53-9-48-16,-53 9-16 0,49-14-1056 0,-49 14-224 15,44-12-32-15,-44 12-16 0,41-10-176 0,-41 10 0 16,37 0 0-16,-20 1 0 0,-2 3-192 0,0 1 0 16,1 5-16-16,0 2-18256 15</inkml:trace>
  <inkml:trace contextRef="#ctx0" brushRef="#br0" timeOffset="52521.23">4835 15006 18431 0,'-1'0'816'0,"-1"0"160"0,1 0-784 0,0 0-192 0,1 0 0 0,-1 0 0 15,-1 0 2976-15,0 2 544 0,-3 0 128 0,-1 3 0 16,0 1-1072-16,0 1-208 0,1 2-64 0,0 1 0 0,0 2-1440 0,2 0-288 15,1 2-64-15,1 1-16 0,1-1-240 0,1 0-32 16,1-1-16-16,2-2 0 0,2 0-208 0,3-1 176 16,1-4-176-16,2-5 160 0,-12-1-160 0,0 0 0 15,41-12 0-15,-41 12 0 0,0 0-192 0,46-36 192 16,-46 36-160-16,0 0 160 0,42-61-384 0,-42 61 0 16,0 0 16-16,23-55 0 15,-23 55-496-15,0 0-96 16,0 0-32-16,3-51 0 0,-7 45 96 0,-2 0 0 0,0 2 16 0,-2 0 0 0,-2 2 1408 0,0-2 288 15,-1 2 48-15,0 0 16 0,0 0 192 0,-1-1 32 16,0 2 16-16,1 1 0 0,1 0-672 0,1 0-144 16,-1 4-32-16,1-2 0 0,3 0-272 0,2 0 128 15,3 1-128-15,1-3 0 0,2 0 0 0,3-3 0 16,1 3 0-16,-6 0 0 16,0 0-320-16,31-2-80 0,-17 4-16 0,3 1-18032 0</inkml:trace>
  <inkml:trace contextRef="#ctx0" brushRef="#br0" timeOffset="52802.58">5219 15107 17503 0,'-1'3'768'0,"0"-3"176"0,0-3-752 0,0 2-192 0,-1-1 0 0,1-2 0 15,0-1 3024-15,1 5 576 0,0 0 112 0,-11-36 32 16,11 36-768-16,-14-44-160 0,14 44-16 0,-16-56-16 16,16 56-1760-16,-16-54-368 0,16 54-64 0,-17-54-16 15,17 54-176-15,-19-52-32 0,19 52-16 0,-21-47 0 16,10 25-96-16,0 1-32 0,0 4 0 0,1 2 0 0,1 3-96 15,9 12 0-15,-11-26-128 0,11 26 192 0,0 0-48 0,0 0-16 16,0 0 0-16,0 0 0 0,15-60 32 0,-15 60 0 16,0 0 0-16,0 0 0 0,37-36-32 0,-37 36-128 15,0 0 192-15,37-14-64 0,-37 14-128 0,27-4 0 16,-12 5-160-16,1 4 160 16,-1-1-496-16,1 4 0 0,1-1 0 0,-2 0 0 15,1 2-336-15,-2-3-64 0,-1-2 0 0,-3-1-18176 16</inkml:trace>
  <inkml:trace contextRef="#ctx0" brushRef="#br0" timeOffset="53003.32">4918 14809 14735 0,'1'0'1312'0,"0"0"-1056"0,0 0-256 0,2 0 0 16,-1 0 3200-16,1 0 576 0,2 0 112 0,-5 0 16 15,0 0-896-15,39-10-176 0,-39 10-32 0,0 0-16 16,56-21-1888-16,-56 21-368 0,0 0-80 0,56-16 0 16,-56 16-448-16,37 0-224 0,-20 7 32 15,0 2-17600-15</inkml:trace>
  <inkml:trace contextRef="#ctx0" brushRef="#br0" timeOffset="53805.38">3988 15780 2751 0,'1'0'256'0,"-1"0"-256"16,0 0 0-16,0 0 0 0,0 0 1552 0,0 3 272 0,0-3 48 0,0 3 16 16,-1 1 1328-16,-3 2 272 15,-1 3 48-15,0-2 16 0,-2 3 0 0,-2 1 0 0,1 0 0 0,-2 2 0 16,-1 2-1632-16,-1-2-336 0,4 2-64 0,-2 1-16 15,1-4-960-15,1 5-192 0,0-1-32 0,1 2-16 16,2 1-96-16,2-2-16 0,3 0 0 0,3-1 0 16,3 0-192-16,1-3 144 0,4-1-144 0,4-2 128 15,3-4-128-15,0-2 0 0,3-4 0 0,-21 0 0 16,47-16 0-16,-47 16 0 0,51-35 0 16,-51 35 0-16,51-50 0 0,-51 50 0 0,44-57-144 0,-44 57 144 15,31-55 0-15,-31 55 0 0,0 0-128 0,21-59 128 16,-21 59-208-16,0 0 16 0,0 0 0 0,-5-47 0 15,0 40 192-15,-2 0 0 0,1 1 0 0,-3 1 0 16,-1 4 0-16,0-2 0 0,0 1 176 0,0 1-48 16,-1 1 0-16,3 0 0 0,-1 0 0 0,1 3 0 0,2 0-128 0,1 3 0 15,2 0 0-15,1 1 0 0,2 2 0 0,0 1 0 16,3 0 0-16,1 5 0 0,2-3 128 0,1 4-128 16,2 1 128-16,1 1-128 0,1 2 128 0,0 2-128 15,1-1 128-15,1 5-128 0,2 3 0 0,-2-1 128 16,3-2-128-16,0 5 0 0,4 1 0 0,-1 3 0 15,-1-1 0-15,-1 1 128 0,-2 0-128 0,-2-1 0 16,-5 2 0-16,0 1 0 0,-3 4 0 0,-4 0 0 16,-1-2 0-16,-4 1 0 0,-1-2 0 0,-2-2 0 15,-3 4 0-15,-4-6-128 16,-2 2-256-16,-1-7-32 0,0-3-16 0,-1-5 0 16,0-5-464-16,2-6-112 0,0-2-16 0,2-2 0 15,2-4 112-15,-1-6 16 0,0-2 0 0,-1-10 0 0,1-4 672 0,0-7 224 0,2-2 0 0,1-3-160 16,10 32 848-16,-13-63 160 0,13 63 48 0,-5-61 0 15,5 61 64-15,2-53 0 0,-2 53 16 0,0 0 0 16,16-69-384-16,-16 69-80 0,0 0 0 0,27-54-16 16,-27 54-144-16,0 0-32 0,46-56 0 0,-46 56 0 15,41-38-128-15,-41 38-16 0,48-39-16 0,-48 39 0 16,47-32-160-16,-47 32 0 0,46-28 0 0,-46 28 0 31,41-28-448-31,-41 28-80 0,0 0-16 0,50-28 0 0,-50 28-1104 0,0 0-208 0</inkml:trace>
  <inkml:trace contextRef="#ctx0" brushRef="#br0" timeOffset="54120.4">4605 15577 12895 0,'-5'-5'576'0,"1"2"112"0,1-1-560 0,-1 1-128 16,1 3 0-16,2 0 0 0,-1 0 3504 0,-3 0 656 15,-3 3 144-15,-2-2 32 0,-1 5-944 0,-2 5-176 16,0 3-32-16,2 1-16 0,0 5-1952 0,0-1-384 16,2 6-64-16,1 4-32 0,1-3-176 0,1 2-48 15,3 0 0-15,0 3 0 0,4-2-192 0,1-1-32 16,2 3-16-16,3-1 0 0,1-3-272 0,1-1 0 15,2-1 128-15,-1-5-128 0,1 1 0 0,1-2 0 16,1 0 0-16,0-6 0 0,0 2-352 0,0-5 32 0,0-1 0 0,-1-5 0 31,2-2-384-31,-14-2-80 0,0 0-16 0,38-18-11808 0,-38 18-2368 0</inkml:trace>
  <inkml:trace contextRef="#ctx0" brushRef="#br0" timeOffset="54536.43">4893 15658 11055 0,'-1'5'976'0,"0"-5"-784"0,1 1-192 0,-2 1 0 15,2-2 3264-15,0 0 592 0,0 3 128 0,0-2 32 0,0 3 144 0,0 2 16 16,2 3 16-16,-1-1 0 0,0 2-2736 0,2 0-560 16,-1 4-96-16,0 0-32 0,3-1-320 15,-1 3-64-15,1 0 0 0,0 2-16 0,0 5-144 0,1-1-32 16,-1 0 0-16,0 3 0 0,0 0-192 0,0 1 128 15,1 2-128-15,-1 1 0 0,0-5 0 0,1 0 0 16,2-3 0-16,-1-1 0 0,3-6-400 0,0-2 16 16,1-4 16-16,1-2 0 0,-1-3 128 0,2-6 32 15,-13 3 0-15,0 0 0 0,39-22 0 0,-39 22 0 16,0 0 0-16,40-53 0 0,-40 53 80 0,0 0 128 16,36-73-208-16,-36 73 80 0,22-57 128 0,-22 57 0 15,20-59 0-15,-20 59 0 0,13-52 0 0,-13 52 0 0,0 0 0 16,9-63 128-16,-9 63-128 0,0 0 0 0,0 0 128 15,-5-57-128-15,5 57 0 0,0 0 144 0,0 0-144 0,-15-45 0 16,10 37 208-16,0 0-64 0,-1 2-16 0,1 4 0 16,-1-1 48-16,0 3 0 0,0 3 0 0,1-1 0 15,0-1-176-15,0 2 192 0,1 1-192 0,0-2 192 16,2 2-192-16,2-2 0 0,0-1 0 0,0 2 0 31,2-3-384-31,0 0-48 0,1 0-16 0,1 0-12320 0,0-3-2464 0</inkml:trace>
  <inkml:trace contextRef="#ctx0" brushRef="#br0" timeOffset="54935.72">5299 15498 10127 0,'-5'0'448'0,"2"0"96"0,2 0-544 0,0 0 0 16,-1 1 0-16,2 2 0 0,2-3 3488 0,0 2 592 16,3 3 112-16,4 4 32 0,1 1-64 0,2 2-16 0,3 3 0 15,0-1 0-15,0 0-2496 0,1 2-496 16,2 1-112-16,2 1-16 0,1 2-368 0,0-2-80 15,0 2 0-15,0 1-16 0,0 2-336 0,0 0-64 16,0 4-16-16,-2-2 0 0,-2 2-144 0,-3 0 0 16,-2 2 0-16,-3-1 0 0,-1-3 0 0,-2 1 0 15,-1 2 0-15,-1 3 0 0,-3 5 0 0,-3-4 0 0,-1 2 0 16,-4-2 0-16,-2 0 0 0,-3-1 0 0,0 0 0 0,-4-3 0 16,-1-1 0-16,-2-3-144 0,1-7 144 0,0-2 0 31,-2-3-464-31,0-2 16 0,0-3 0 0,2-4 0 0,-2-3-640 0,2 0-128 15</inkml:trace>
  <inkml:trace contextRef="#ctx0" brushRef="#br0" timeOffset="118199.93">20922 3331 13823 0,'0'0'1216'0,"0"0"-960"15,0 0-256-15,0 0 0 0,0 0 1152 0,0 0 192 16,0 0 48-16,0 0 0 0,49 14 336 0,-49-14 64 16,0 0 0-16,0 0 16 0,0 0-112 0,0 0-32 15,27 27 0-15,-32-21 0 0,-2-2-96 0,-3 2-32 16,-2-2 0-16,-2 2 0 0,-2-1-848 0,-3 2-176 0,0 0-48 0,2-4 0 16,-3 3-464-16,1-1 0 15,-1 0 0-15,-1 0-160 16,1-1-336-16,0 0-64 0,-1-2-16 0,0 2 0 15,1-2-128-15,-1 1-48 0,2 1 0 0,0-3 0 0,2 4 624 0,-2-2 128 16,2 1 0-16,-2 1 0 0,2 3 864 0,-3 0 160 16,-3 2 48-16,-1 2 0 0,1 1-224 0,-1 0-32 0,0 2-16 0,-2 3 0 15,0-1-528-15,0 3-96 0,0-2-32 0,1 1 0 16,0 3-144-16,3-2-176 0,0 0 48 0,1 1 0 31,1-2-368-31,1 2-64 0,2-2-16 0,2 1 0 0,0-4 192 0,3-1 48 0,2-2 0 16,0-3 0-16,2-1 464 0,0 1 80 0,2-4 32 0,0-4 0 15,1 2 400-15,5-4 64 0,-9 3 32 0,9-3 0 16,-6-5-448-16,6 5-96 0,-5-8 0 0,3 0-16 16,2 8-176-16,0-17 0 0,0 17 0 0,6-19 0 15,-6 19-192-15,15-25-32 0,-15 25 0 0,24-31 0 16,-24 31-32-16,30-30-16 0,-30 30 0 0,35-31 0 16,-35 31 272-16,35-31-160 0,-35 31 160 0,35-28-128 0,-35 28 128 0,32-23 0 15,-32 23 0-15,0 0 0 0,34-29 192 0,-34 29 32 16,0 0 0-16,0 0 0 0,23-25 48 0,-23 25 16 15,0 0 0-15,0 0 0 0,0 0-112 0,-1-16-32 16,1 16 0-16,-10-5 0 0,3 5-144 0,-2 0 192 16,0 3-192-16,-2-3 192 0,-1 4-192 0,-1 0 0 15,2 0 0-15,0 0-176 0,1 1 176 0,0 0-160 16,3 0 160-16,-1 1-160 0,2-2 160 0,1 2 0 16,0 0 0-16,5-6-128 0,-6 12 128 0,6-12-208 15,-5 13 80-15,5-13 128 0,-5 10-176 0,5-10 176 16,-5 12-128-16,5-12 128 0,-7 11 0 0,2-5 0 15,-1 3 0-15,-2-3 0 0,1 4 0 0,0-1 0 16,-1-2 160-16,3-1-160 0,0 3 176 0,5-9-176 16,-2 10 192-16,2-10-192 0,0 0 0 0,0 0 0 0,0 0 0 15,27 25 0-15,-27-25 0 0,0 0 0 0,0 0 0 16,48 22 0-16,-48-22 0 0,0 0 0 0,55 16 0 16,-55-16 0-16,0 0 0 0,59 6 0 0,-59-6 0 0,0 0 0 15,61-2-208-15,-61 2 48 0,0 0 16 0,56-10 0 16,-56 10-592-1,0 0-112-15,47-10-32 0,-47 10-16272 0</inkml:trace>
  <inkml:trace contextRef="#ctx0" brushRef="#br0" timeOffset="131584.06">7375 10682 10127 0,'0'0'896'0,"0"0"-704"0,-13 6-192 0,13-6 0 15,0 0 2288-15,0 0 416 0,0 0 96 0,0 0 16 0,-8-2-272 0,2 0-48 16,-2-4-16-16,1 0 0 0,-2-1-1632 0,0-2-320 16,0-4-64-16,-3-3-16 15,4 1-1168-15,-3-1-240 0,0 0-64 0,-2 0 0 16,2 0-1280-16,-1 4-256 0,1-1-48 0,1 3-16 16,-2 0 256-16,3 4 64 0,-1 1 0 0,1 0 0 15,0 3 1296-15,9 2 272 0,-12-3 48 0,12 3 16 0,-9 0 1440 0,9 0 272 16,0 0 64-16,0 0 16 0,0 0 672 0,0 0 128 15,0 0 16-15,0 0 16 0,0 0 240 0,0 0 48 16,0 0 16-16,0 0 0 0,0 0-128 0,0 0-16 16,0 0-16-16,0 0 0 0,34 25-896 0,-34-25-176 15,0 0-48-15,0 0 0 0,0 0-608 0,0 0-128 16,0 0-32-16,0 0 0 0,22 35-208 0,-22-35 0 0,0 0 0 0,0 0-160 16,26 36 160-16,-26-36-128 15,0 0 128-15,0 0-128 0,47 27 128 0,-47-27 0 0,0 0-144 0,41 16 144 16,-41-16 0-16,0 0 0 0,46 12 0 15,-46-12 0-15,0 0 192 0,44 13 16 0,-44-13 0 16,0 0 0-16,0 0 112 0,52 22 0 0,-52-22 16 0,0 0 0 16,46 16-208-16,-46-16-128 0,0 0 128 0,47 16-128 15,-47-16 0-15,0 0 0 0,57 12 0 0,-57-12 0 16,40 10 0-16,-40-10 0 0,41 15 0 0,-41-15 0 16,43 14 0-16,-43-14 0 0,43 15 0 0,-43-15-128 15,45 11 128-15,-45-11 0 0,51 8-144 0,-51-8 144 16,54 0-256-16,-54 0 32 0,63-3 0 0,-25-3 0 15,0-1 64-15,1-1 16 0,1 0 0 0,-2 0 0 16,1-2 144-16,-1 0 0 0,0 1 160 0,1 2-160 0,-1 1 400 16,-2 1-16-16,-3 1 0 0,-33 4 0 0,62-9-64 0,-62 9-32 15,59-5 0-15,-59 5 0 0,61-2-288 0,-61 2 160 16,59 0-160-16,-59 0 128 0,61-3-128 0,-61 3 0 16,64-1 0-16,-29-1 0 0,2-2 0 0,1-1 0 15,1 0 0-15,0 3 0 0,2-5 0 0,1 4 0 16,1-3 0-16,1 3 0 0,-8-1 0 0,1-1 0 15,2 4 0-15,2-3 0 0,1-1 784 0,-1 2 240 16,-2-1 32-16,1-1 16 16,1 1-1648-16,-2 1-336 0,1-1-64 0,-2-1-16 0,1 4 800 0,-1-4 192 15,-1 4 0-15,1-2 0 0,2 1 0 0,-1 0 0 16,-1 0 0-16,1 1 0 0,4-1 0 0,2 2 0 16,1 0 0-16,-3 2 0 0,-1-1 0 0,-1 1 0 0,3 2 0 15,-2-1 0-15,2 0 0 0,-2 0 0 16,-1-2 0-16,1 2 0 0,2-3 0 0,2 2 0 0,0-4 0 15,-1 2 0-15,0-3 0 0,-2 2 0 0,0-2 0 16,-1-3 0-16,2 2 0 0,0-2 160 0,3 0-32 0,1 0 0 16,-1 0 64-16,0 0 16 0,-1 2 0 0,-1-2 0 15,-1-1-208-15,0 4 128 0,0-2-128 0,1 1 0 16,-2 3 0-16,1-2 0 0,1 3 0 0,-1 0 0 16,-2 3 0-16,0-3 0 0,-1 1 0 0,0 3 0 15,0 1 0-15,0-2-128 0,1 0 128 0,-3 3 0 16,2-2 0-16,2 2-128 0,4 1 128 0,0 2 0 15,2-2 0-15,-1 2 0 0,-1-3 0 0,0 3 0 16,-3-3 128-16,3 2 0 0,2-2-128 0,1 0 192 0,1 0-64 0,1-2 0 16,1 0-128-16,-2-2 192 0,2-2-48 15,0 0-16-15,-2-4 0 0,-1 1 0 0,6 0 928 0,-1-3 176 16,1-3 48-16,1 3 0 16,-1-1-1744-16,-3 1-352 0,0-1-64 0,-1 1-16 15,-1 0 720-15,1 2 176 0,2-2 0 0,4 2 0 0,3 2 0 0,-2 2 0 16,-2 0 0-16,-2 0 0 0,-5 2 0 0,-1 2 0 15,1 0 0-15,2 1 0 0,4 2 0 0,2-1 0 16,1 3 0-16,-1-4-128 0,-3 4 128 0,-3-1 0 16,-2-2 0-16,0-2-128 0,1 2 912 0,-1-2 192 15,3-1 48-15,-2-3 0 16,-1 0-1584-16,-6-3-304 0,1-1-64 0,-5-1-16 0,-2 2 944 0,-4-1 0 0,2 0 192 0,-3-1-16 16,-33 5-176-16,60-7 0 15,-60 7 0-15,57-10 0 0,-57 10-224 0,53-6-80 0,-53 6-16 0,46-6 0 31,-46 6-320-31,42-7-64 0,-42 7 0 0,35-8-16 16,-35 8-1296-16,34-10-256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6T15:19:10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16T15:19:51.729"/>
    </inkml:context>
  </inkml:definitions>
  <inkml:trace contextRef="#ctx0" brushRef="#br0">4699 7583 911 0,'0'0'0'0</inkml:trace>
  <inkml:trace contextRef="#ctx0" brushRef="#br0" timeOffset="1388.54">4701 7260 11055 0,'0'0'976'0,"0"0"-784"0,0 0-192 0,0 0 0 15,0 0 896-15,0 0 128 0,0 0 16 0,0 0 16 16,-11 20 48-16,11-20 16 0,0 0 0 0,-11 19 0 15,11-19-1120-15,0 0-160 0,0 0-64 0,0 0-16 16,0 0-384 0,0 0-80-16,0 0 0 0,0 0-16 0,0 0 192 0,0 0 32 0,0 0 16 0,0 0 0 15,0 0 480-15,0 0 160 0,8 38 0 0,-8-38 0 16,0 0 128-16,0 0 32 0,0 0 0 0,0 0 0 16,0 0-320-16,25 34 160 0,-25-34-160 0,0 0 128 15,0 0-128-15,0 0 0 0,38 32 144 0,-38-32-144 0,0 0 384 0,0 0 16 16,40 21 0-16,-40-21 0 0,0 0 544 0,44 13 96 15,-44-13 32-15,0 0 0 0,55 7 240 0,-55-7 48 16,46 4 16-16,-46-4 0 0,45 2-480 0,-45-2-112 16,49 0-16-16,-49 0 0 0,57 0-608 0,-57 0-160 15,57-2 0-15,-57 2 0 16,57-1-352-16,-57 1-96 0,58-5-32 0,-58 5 0 16,59-2-144-16,-59 2-16 0,63-3-16 0,-27 3 0 0,2-2 400 0,2 1 96 15,2 1 16-15,-1-3 0 0,-5 3 464 0,2-5 80 16,3 1 32-16,1-2 0 0,0 0 688 0,-2-1 144 15,-2 1 16-15,0 2 16 0,0-2-464 0,0 3-80 16,-1-2-32-16,-1 0 0 0,-2 2-592 0,1-3-128 16,-1 0 0-16,1 2 0 0,-2-2 0 0,1 0 0 0,-2 2-128 0,0-1 128 15,0 1 0-15,2 1-192 0,-1 0 192 0,3 1-160 16,1 0-96-16,1 0 0 0,2 1-16 0,-1-2 0 16,2 0-32-16,0 0 0 0,1-1 0 0,-1-1 0 15,2 1 304-15,0-1 0 0,3-3 0 0,2 2 0 16,3-3 288-16,0 2 64 0,-2-2 16 0,-2-1 0 15,-1 4 464-15,-4 0 80 0,0 0 32 0,0-3 0 16,0 4-304-16,2-3-64 0,-1 1-16 0,-1 1 0 16,1-1-288-16,-1 2-48 0,-1 1-16 0,-3 0 0 15,-1 2-208-15,2-2 0 0,2 2 0 0,-1 2 0 16,4 0-576-16,-1-3-16 0,3 6 0 0,-1-3 0 16,1 0-272-16,1 0-48 0,0 2-16 0,-1-2 0 0,-3 0 672 0,2 1 128 15,2 2 128-15,-2-3-192 0,0 0 384 16,1 0 64-16,1 0 0 0,-2-4 16 0,1 4 304 15,-3-2 48-15,1 2 16 0,0 0 0 0,1 0-400 0,-2 2-80 16,-6-1-16-16,0 2 0 0,3 1-144 0,1 1 0 16,-2-2 0-16,1 1 0 0,1 2 0 0,-3-3 0 15,0 3 0-15,-2-2 0 0,2 2 0 0,0-3 0 16,-1 0 0-16,-2 1 0 0,0-2 0 0,0-1 0 16,1 2 0-16,1-3 0 0,0 2 0 0,1-2 0 15,0 0 0-15,1 4 0 0,-3-2 0 0,-2 0 240 16,-34-2-64-16,67 8-16 0,-67-8 112 0,66 10 32 15,-66-10 0-15,59 13 0 0,-59-13-160 0,58 12-16 16,-58-12-128-16,61 16 192 0,-61-16-192 0,58 16 144 16,-58-16-144-16,60 12 128 0,-60-12-128 0,61 13 0 0,-61-13 0 0,59 6 128 15,-59-6-128-15,61 1 160 0,-61-1-160 0,64 3 160 16,-30-1 112-16,-1-1 32 0,2 2 0 0,-1-1 0 16,1 2-32-16,-2-3 0 0,2 2 0 0,-35-3 0 15,64 6-144-15,-64-6-128 0,56 2 144 0,-56-2-144 16,59 4 0-16,-59-4 0 0,60 6 0 0,-60-6 0 15,61 8 0-15,-27-3 0 0,-1 1 0 0,2 1 0 16,-1 0 0-16,2-1 0 0,0 0 0 0,1-2 0 16,1 1 0-16,2-5 0 0,-2 1 0 0,3 1 0 15,-1-2 0-15,3 0 0 0,3-2 0 0,1 2 0 16,0-1 0-16,0 1 0 0,0-3 0 0,-5 1 0 16,-4 0 144-16,3 0-144 0,5-4 128 0,2 2-128 0,0 0 160 15,-1 2-160-15,0 2 192 0,0-3-192 0,0 6 128 16,0-3-128-16,-1 1 0 0,1-1 0 0,-4 1 0 0,2-1 0 15,0 4 0-15,4-3 0 0,-2 2 0 0,1 0 0 16,3 2 0-16,0 2 0 0,3-4 0 0,-1-2 0 16,-2 1 0-16,-5-2 0 0,3 0 0 0,1 0 0 15,5-2 0-15,0 2 0 0,1 2 0 0,-1-2 0 16,-1-2 0-16,0 1 0 0,0-2 128 0,-3 0-128 16,0 1 144-16,1 0-144 0,2 2 128 0,0 0-128 15,-2 4 0-15,-3-4 144 0,-1 0-144 0,-1 0 0 16,-6-2 0-16,0 2 0 0,3 0 0 0,2 0 0 15,0 2 0-15,1-2 0 0,0 3 0 0,-1-3 0 16,-1 1 0-16,-1-1 0 0,-6-1 0 0,2 1 0 16,-1-3 0-16,-1 3 0 0,-2 0 0 0,1 0 0 0,1 3 0 15,-4 0 0-15,0 0 0 0,-2 0 128 16,1 4-128-16,-2-1 128 0,-1 0-128 0,-30-6 0 0,57 10 0 16,-57-10 0-16,53 10 0 0,-53-10 0 0,52 8 0 0,-52-8 0 15,48 4 0-15,-48-4-224 0,46 4 80 0,-46-4 16 16,45 2-32-16,-45-2 0 0,41 0 0 0,-41 0 0 15,39-5 160-15,-39 5-192 0,37-5 192 0,-37 5-192 16,28-6-320 0,-28 6-64-16,0 0 0 0,28-12-16 0,-28 12-1104 0,0 0-224 0,0 0-32 0,19-15-13232 15</inkml:trace>
  <inkml:trace contextRef="#ctx0" brushRef="#br0" timeOffset="11703.76">20177 12433 2751 0,'0'0'256'0,"0"0"-256"16,0 0 0-16,0 0 0 0,0 0 512 0,0 0 64 16,0 2 16-16,0-2 0 0,0 0-160 0,0-2-48 0,0 2 0 0,1-3 0 15,-1 2-384-15,0-4 128 0,0 5-128 0,0 0 0 16,0 0 0-16,0 0 0 0,0 0 0 0,0 0-176 16,0 0 176-16,9-42 144 0,-9 42-16 0,0 0-128 15</inkml:trace>
  <inkml:trace contextRef="#ctx0" brushRef="#br0" timeOffset="11922.29">20169 12410 4079 0,'-1'6'176'0,"0"-2"48"0,1 0-224 0,0-2 0 0,0 1 0 0,0-2 0 0,0 2 0 0,0-3 0 15,0 2 0-15,0 2 0 0,1-2 0 0,0-2 0 16,1 0 0-16</inkml:trace>
  <inkml:trace contextRef="#ctx0" brushRef="#br0" timeOffset="13912.62">21131 11594 4607 0,'4'4'0'15,"-1"-4"0"1,-3 0 0-16,0 0 0 0,0 0 0 0,1 0 0 16,0 0 0-16,2 2 0 0,0-2 0 0,1 2 0 15,-4-2 0-15,0 0 0 0,0 0 0 0,0 0 0 16,0 0 0-16,0 0 0 0,0 0 0 0,0 0 0 15,0 0 0-15,0 0 0 0,0 0 0 0,0 0 0 16,0 0 0-16,0 0 0 0,0 0 0 0,0 0 0 16,12 6 0-16,-13-6 0 0,1-1 0 0,-1 1 0 15,0-3 0-15,-1-1 0 0,1 2 0 0</inkml:trace>
  <inkml:trace contextRef="#ctx0" brushRef="#br0" timeOffset="15210.8">20047 10623 12895 0,'0'0'1152'0,"-1"0"-928"0,-1 0-224 0,2 0 0 16,-1-2 1840-16,1 2 320 0,-1 0 64 0,-1 2 16 15,0-2 560-15,0 0 112 0,-2 2 32 0,3-2 0 16,1 2-1168-16,0-2-240 0,0 0-32 0,0 0-16 16,0 0-672-16,0 0-144 0,0 0-32 0,0 0 0 15,0 0-272-15,0 0-64 0,0 0-16 0,53-9 0 16,-53 9-96-16,0 0 0 0,0 0-16 0,0 0 0 15,0 0-176-15,53 5 0 0,-53-5 0 0,0 0 128 16,29 12-128-16,-29-12 0 0,0 0 0 0,27 12 0 16,-27-12 0-16,0 0 0 0,0 0 0 0,0 0 0 15,37 10 0-15,-37-10 0 0,0 0 0 0,0 0 0 0,0 0 0 0,0 0 0 16,0 0 0-16,0 0 0 0,0 0 0 0,0 0 0 16,0 0 0-16,0 0 0 0,0 0 0 0,0 0 0 15,0 0 0-15,22-36 0 0,-25 32 0 0,-2 2 0 16,-2-2 0-16,0 2 0 0,-3-1 0 0,-1 2 0 15,0 1 0-15,-2 0 0 0,2 0 0 0,-1 0 0 16,-2 0 0-16,1 0 0 0,0 1 0 0,1-1 0 16,1 3 0-16,0-3 0 0,2 0 0 0,-1 0 0 15,3 0 192-15,-1 2-64 0,2-2 32 0,2 0 0 16,1 1 0-16,0 2 0 0,1-3 16 0,-1 0 0 16,2 2 0-16,0-2 0 0,1 0-16 0,-1 0 0 15,1 1 0-15,0 2 0 0,1-3-160 0,0 2 192 16,3 0-192-16,0 0 192 0,-4-2-192 0,0 0 0 15,0 0 0-15,0 0 0 0,40 10 0 0,-40-10 0 0,0 0 0 0,0 0 0 16,60 0 0-16,-60 0 0 0,0 0 0 0,47-2 0 16,-47 2 0-16,0 0 0 0,0 0 0 0,49 0 0 15,-49 0 0-15,0 0 0 0,0 0 0 0,0 0 0 16,0 0 0-16,36 11 0 0,-36-11 0 0,6 7 0 0,-5-4-128 0,1-1 128 16,-1 2 0-16,-1-3 0 15,1 1-320-15,-2 1 0 0,1-3 0 0,-1 1 0 31,-1-2-720-31,0 1-144 0</inkml:trace>
  <inkml:trace contextRef="#ctx0" brushRef="#br0" timeOffset="16094.33">19646 10450 4607 0,'-1'0'400'0,"1"0"-400"0,0-2 0 0,0 1 0 16,0 1 2000-16,0 0 320 0,-1 0 64 0,1-3 16 15,0 3 848-15,0 0 160 0,0 0 48 0,0 0 0 16,0 0-1184-16,0 0-224 0,0 0-64 0,0 0 0 16,0 0-832-16,0 0-160 0,0 0-32 0,0 0-16 15,0 0-112-15,0 0 0 0,0 0-16 0,0 0 0 16,0 0-368-16,15 19-80 0,-14-12-16 0,0 4 0 0,0-1-352 0,1 2 144 16,-1-2-144-16,1 0 0 0,1 3 0 0,-1-3 0 15,1-1 0-15,0 0-144 16,0 0-1392-16,1-2-288 0,-2-1-48 0,1 1-14160 15</inkml:trace>
  <inkml:trace contextRef="#ctx0" brushRef="#br0" timeOffset="16377.93">19531 10684 8287 0,'2'6'368'0,"-1"-5"80"0,0 2-448 0,0-1 0 0,2-2 0 0,-2 0 0 15,1 0 2112-15,-2 0 320 0,0 0 80 0,0 0 16 16,0 0 192-16,46-5 32 0,-46 5 16 0,0 0 0 16,46-13-640-16,-46 13-128 0,0 0-16 0,47-19-16 15,-47 19-848-15,0 0-160 0,0 0-48 0,54-19 0 16,-54 19-656-16,0 0-256 0,0 0 176 0,0 0-176 15,0 0 0-15,0 0 0 0,47-12 0 0,-47 12 0 32,0 0-768-32,0 0-80 0</inkml:trace>
  <inkml:trace contextRef="#ctx0" brushRef="#br0" timeOffset="16826.55">19749 10731 5519 0,'-3'1'496'15,"2"2"-496"-15,0-3 0 0,-1 0 0 0,0 0 2576 0,0 0 432 16,1 2 64-16,-6-1 32 0,-1 6 288 0,-1-5 48 16,2 4 16-16,-1 0 0 0,2 1-1376 0,0-4-272 15,1 4-48-15,0-1-16 0,1 1-624 0,1 2-128 16,-1-2-32-16,1 2 0 0,1 3-384 0,-1-4-96 15,2 0-16-15,1-2 0 0,1 2-256 0,2 1-48 0,-1-3-16 0,3 0 0 16,0 0-144-16,3-2 0 16,-1 2 0-16,-7-6 0 0,0 0 0 0,27 9 0 15,-27-9 0-15,0 0 0 0,0 0 0 0,45 3 0 0,-45-3 0 0,0 0 0 16,0 0 0-16,48-8 0 0,-48 8 0 0,0 0 0 16,0 0-320-16,0 0 16 0,0 0 0 0,0 0 0 31,46-20-336-31,-46 20-80 0,0 0-16 0,0 0 0 0,0 0 480 0,-5-15 112 0,2 14 16 0,-2-2 0 15,1 1 128-15,-1 1 144 0,-3 1-16 0,1 0-128 16,-2 0 656-16,0 0 32 0,0 0 0 0,0 1 0 16,-1 1-240-16,-1 1-64 0,0-3 0 0,1 4 0 15,0-4-192-15,0 2-32 0,1-1-16 0,1 2 0 16,2-1-144-16,-1-1 0 0,1 2 0 0,1-1 128 0,2 2-128 16,-2-4 0-16,1 4 0 0,1-4 0 0,1 2-208 15,1-2-32-15,-1 0 0 0,4 0-18000 16</inkml:trace>
  <inkml:trace contextRef="#ctx0" brushRef="#br0" timeOffset="18516.45">19963 9805 4607 0,'-1'0'400'0,"-1"-3"-400"16,1 3 0-16,0 0 0 0,0 0 832 0,-2-3 96 15,1 3 16-15,-3-3 0 0,-1-1 464 0,-2 1 80 16,2-2 32-16,1 1 0 0,1 0 144 0,1 2 48 16,0-2 0-16,1 2 0 0,-1-1 128 0,2 2 16 15,1 2 16-15,0-1 0 0,-1 3-144 0,2-1-48 16,-1-1 0-16,2 2 0 0,1-1-688 0,-1 2-144 16,3 0-16-16,-1-2-16 0,0 1-256 0,-4-3-48 0,0 0-16 0,0 0 0 15,0 0-240-15,42 11-32 0,-42-11-16 0,0 0 0 16,0 0-208-16,51 2 0 0,-51-2 128 0,0 0-128 15,0 0 0-15,54-6 0 0,-54 6 128 0,0 0-128 16,0 0 0-16,0 0 0 0,56-9 0 0,-56 9 0 16,0 0 0-16,0 0 0 0,0 0 0 0,0 0 0 15,47-1 0-15,-47 1 0 0,0 0 0 0,0 0 0 16,0 0 0-16,0 0-128 0,0 0 128 0,0 0 0 16,0 0 0-16,0 0 0 0,47-8 0 0,-47 8 0 15,0 0 0-15,0 0 0 0,0 0 0 0,0 0 0 16,0 0 0-16,-4-18 0 0,0 16 0 0,-2-2 0 0,0 2 0 0,-3-2 0 15,-1-1 0-15,-1 1 0 0,0 2 192 0,-1 1-16 16,-1-2 0-16,-2 3 0 0,3-1 32 0,-3 1 16 16,2 0 0-16,-2 0 0 0,0 0-96 0,3 0 0 15,0 1-128-15,1 2 192 0,1-3-192 0,2 3 176 16,0 0-176-16,3-3 160 0,2 1 32 0,0 1 16 16,2-2 0-16,1 0 0 0,0 3-80 0,1-3-128 15,0 1 176-15,-1-1-176 0,0 0 0 0,0 0 0 16,0 0 0-16,0 0 0 0,0 0 0 0,44 11 0 15,-44-11 0-15,0 0 0 0,41 5 0 0,-41-5 0 16,0 0 0-16,55 3 0 0,-55-3-192 0,0 0-80 16,67-4-32-16,-67 4-17696 0</inkml:trace>
  <inkml:trace contextRef="#ctx0" brushRef="#br0" timeOffset="19649.55">19431 9613 5519 0,'1'-1'496'0,"1"1"-496"0,-1-3 0 0,-1 3 0 15,0-2 1088-15,0 1 112 0,0 1 16 0,0 0 16 16,0 0 1360-16,0 0 272 0,0 0 48 0,0 0 16 15,16-35-352-15,-16 35-64 0,0 0-16 0,0 0 0 16,0 0-784-16,0 0-176 0,0 0-16 0,0 0-16 16,0 0-656-16,38-33-128 0,-38 33-16 0,0 0-16 15,0 0-240-15,0 0-64 0,0 0 0 0,0 0 0 16,40 11-240-16,-40-11-144 0,0 0 160 0,21 16-160 16,-21-16 0-16,0 0 0 0,20 16 0 0,-20-16-160 15,0 0 160-15,16 14 0 0,-13-9-144 0,1 1 144 16,-1-3-352-16,-3 4 0 0,1-1 0 0,-2-3 0 15,-1 4-240-15,-1-4-48 0,-2 4-16 0,-1-1 0 16,-1 0 16 0,1-2 16-16,-1 1 0 0,-2-2 0 0,2 0 48 0,-2 0 0 0,0 0 0 0,2-3 0 15,1 0 448-15,0 0 128 0,1 0 0 0,0-3 0 0,2 1 400 0,2 1 160 16,0-2 16-16,1 3 16 0,0 0 352 0,0 0 64 16,0 0 16-16,0 0 0 0,0 0-304 0,0 0-48 15,0 0-16-15,0 0 0 0,43-28-128 0,-43 28-16 16,0 0-16-16,0 0 0 0,0 0-288 0,0 0-48 15,0 0-16-15,47 9 0 0,-47-9-144 0,0 0 0 16,0 0 0-16,30 17 0 0,-30-17 0 0,12 12 0 16,-12-12 0-16,10 13 0 15,-6-7-448-15,-2-3-112 0,-1 2-16 0,1-1-17088 0</inkml:trace>
  <inkml:trace contextRef="#ctx0" brushRef="#br0" timeOffset="19918.34">19444 9833 17503 0,'0'0'768'0,"0"0"176"0,0 0-752 0,0 0-192 0,0 0 0 0,0 0 0 15,0 0 2528-15,0 0 480 0,0 0 80 0,50 0 32 16,-50 0-448-16,0 0-96 0,0 0-16 0,62-22 0 15,-62 22-1584-15,0 0-320 0,0 0-64 0,59-28-16 16,-59 28-368-16,0 0-80 0,0 0 0 0,57-29-128 0,-57 29 0 0,0 0 0 16,0 0 0-16,0 0 0 15,47-28-256-15,-47 28-96 0,0 0-32 0,0 0-17168 16</inkml:trace>
  <inkml:trace contextRef="#ctx0" brushRef="#br0" timeOffset="20297.91">19707 9783 9727 0,'-6'3'208'0,"2"-2"48"0,2 1 16 0,-1-1 0 0,2 1-272 0,0-2 0 16,-2 0 0-16,-1 2 0 0,-1 0 2624 0,-1 1 480 16,-1 0 96-16,1 0 0 0,-2 1-720 0,1-4-160 0,-1 2-16 0,1 2-16 15,0-3-592-15,-3 4-112 0,2-1-32 16,2-2 0-16,-1 4-592 0,0 0-128 0,1-1-32 0,1 2 0 15,2 1-480-15,0 1-80 0,1 1-32 16,0 0 0-16,2-2-208 0,2 0 0 0,0 0 0 0,3 0 0 16,1-2 0-16,-6-6 0 0,0 0 0 0,30 12 0 15,-30-12 0-15,0 0-160 0,42 4 160 0,-42-4-128 16,0 0 128-16,0 0 0 0,53-6 0 0,-53 6 0 16,0 0-128-16,0 0 128 0,0 0-128 0,0 0 128 15,0 0-1072-15,0 0-128 0,0 0-16 0,0 0-16 16,0 0 352-16,0 0 80 0,0 0 16 0,0 0 0 15,0 0 1168-15,0 0 224 0,0 0 48 0,0 0 16 16,-10-16 832-16,-3 16 160 0,-2-1 48 0,1 1 0 16,2 0-1056-16,0 0-208 0,0 0-32 0,1 0-16 0,1 1-400 0,3-2 128 15,2 1-128-15,1-3 0 0,4 1 0 0,0 2 0 16,0 0 0-16,0 0-18240 16</inkml:trace>
  <inkml:trace contextRef="#ctx0" brushRef="#br0" timeOffset="21717.36">19967 8835 4607 0,'0'0'400'0,"0"0"-400"16,0 0 0-16,0 0 0 0,0 0 1408 0,0-1 192 15,1 1 32-15,-1 0 16 0,0 0 1184 0,0 0 240 16,0 0 64-16,0 0 0 0,0 0-512 0,0 0-112 15,0 0-16-15,0 0 0 0,0 0-672 0,30 10-144 16,-30-10-16-16,0 0-16 0,0 0-512 0,0 0-112 0,32 6 0 0,-32-6-16 16,0 0-560-16,0 0-96 0,0 0-32 0,45 4 0 15,-45-4-96-15,0 0-32 0,40-3 0 0,-40 3 0 16,0 0-192-16,46-3 176 0,-46 3-176 0,0 0 160 16,45-10-160-16,-45 10 0 0,0 0 0 0,0 0 0 15,0 0 0-15,0 0 0 0,46-13 0 0,-46 13 0 16,0 0-256-16,0 0-64 0,0 0-32 0,0 0-18192 15</inkml:trace>
  <inkml:trace contextRef="#ctx0" brushRef="#br0" timeOffset="22584.82">19335 8579 19343 0,'0'0'1728'0,"0"0"-1392"0,0 0-336 0,0 0 0 16,0 0 1344-16,0 0 208 0,0 0 48 0,0 0 0 16,0 0 432-16,0 0 80 0,0 0 32 0,0 0 0 15,49-19-800-15,-49 19-176 0,0 0-16 0,0 0-16 0,0 0-544 0,0 0-96 16,0 0-32-16,51-13 0 0,-51 13-288 0,0 0-176 15,0 0 192-15,0 0-192 0,0 0 0 0,28 14 0 16,-28-14 0-16,0 0 0 0,0 0 0 0,0 0-176 16,0 0 176-16,16 12-160 0,-14-9 160 0,-2-1-208 15,0-2 80-15,-2 1 128 0,0 2-256 0,-2-2 80 16,-1 2 16-16,-1-1 0 0,0 2-176 0,-2-2-48 16,2-1 0-16,-1 2 0 0,2-1 48 0,0 0 0 15,-1 0 0-15,2-2 0 0,2 0 336 0,-1 0 0 16,2 0 0-16,1 0 0 0,0 0 0 0,0 0 0 15,0 0 192-15,0 0-64 0,0 0 336 0,0 0 64 16,0 0 16-16,0 0 0 0,0 0 64 0,0 0 16 16,30 12 0-16,-30-12 0 0,0 0-240 0,0 0-32 0,27 17-16 0,-27-17 0 15,0 0-176-15,23 12-32 0,-23-12-128 0,0 0 192 16,23 16-192-16,-23-16 0 0,0 0 0 0,19 12 0 16,-19-12 0-16,0 0 0 0,16 13 0 0,-12-10 0 15,-1 4 0-15,-2-5 0 0,0 3 0 0,-2 0 0 16,1-1 0-16,-3-2 0 0,0 2 0 0,-1 0 0 15,-1-1 0-15,0 2 0 0,-1 1 0 0,-3-2 0 16,2 2 0-16,-2-3 0 0,2 0 0 0,-2-1 0 16,0 0 0-16,1-2 0 0,-1 3 0 0,0-3 0 15,1-3 0-15,-1 3 0 0,0 0 0 0,2-2 0 16,0 0 128-16,0 0 0 0,2 1-128 0,1 1 192 16,0-3-192-16,1 3 0 0,2 0 0 0,-1 0 0 0,0 0 0 0,1 0-192 15,1 0 48-15,-1 3 0 16,1 0-1568-16,0-1-304 0</inkml:trace>
  <inkml:trace contextRef="#ctx0" brushRef="#br0" timeOffset="22836.85">19329 8933 6447 0,'0'0'576'0,"0"0"-576"0,0 0 0 0,0 0 0 15,0 0 2944-15,0 0 496 0,0 0 80 0,0 0 32 16,59-28 704-16,-59 28 144 0,0 0 16 0,65-33 16 16,-65 33-2432-16,46-22-480 15,-46 22-112-15,0 0 0 0,61-28-992 0,-61 28-192 0,0 0-32 0,49-21-16 16,-49 21-176-16,0 0 0 0,0 0 0 0,0 0 0 16,50-24 0-16,-50 24 0 0,0 0 0 0,0 0 0 31,0 0-896-31,0 0-224 0</inkml:trace>
  <inkml:trace contextRef="#ctx0" brushRef="#br0" timeOffset="23285.78">19602 8858 19631 0,'-3'2'864'0,"2"-2"192"0,-1 3-848 15,0-3-208-15,1 0 0 0,0 0 0 0,0 1 2400 0,-2 1 432 16,-1-1 96-16,-2 4 16 0,0-1-304 16,-1 2-48-16,-1 0-16 0,1 1 0 0,1-1-1552 15,-2 0-320-15,2 1-64 0,0 2-16 0,0-3-304 0,0 4-48 16,-1-2-16-16,2 0 0 0,0 1-112 0,3-2-16 16,-2 2-128-16,2-2 192 0,2 2-192 0,0-2 0 15,1 2 0-15,0-3 0 0,3 3 0 0,0-2 0 16,1 2 0-16,0-3 0 0,1 2 0 0,1 0 0 15,1-1 0-15,0-1 0 0,-8-6 0 0,18 10 0 16,-18-10 0-16,0 0 0 0,0 0-128 0,38 6 128 16,-38-6 0-16,0 0 0 0,0 0-320 0,0 0 32 15,0 0 16-15,0 0 0 0,41-35 32 0,-41 35 16 16,0 0 0-16,0 0 0 0,0 0 224 0,10-44-192 0,-10 44 192 0,0 0-192 16,0 0 192-16,-3-29 0 0,3 29 0 0,-5-10 0 15,3 8 0-15,-2-1 0 0,2 2 0 0,-3 1 0 16,1 0 144-16,-1 0-16 0,0 0-128 0,-1 4 192 15,1-3 0-15,-3 4 0 0,1-1 0 0,-2 2 0 16,3 0-192-16,-2 0 128 0,-1 0-128 0,-1 1 0 16,1 3 0-16,1-4 0 0,0 0 0 0,3 0 0 15,2 0-208-15,0-2-48 0,2-2 0 0,1-2-12016 16,1 0-2400-16</inkml:trace>
  <inkml:trace contextRef="#ctx0" brushRef="#br0" timeOffset="31231.02">1310 8525 19343 0,'-3'0'1728'0,"2"1"-1392"16,1-1-336-16,0 0 0 0,0 1 944 0,0 1 112 15,0 0 32-15,0 2 0 0,1 0 1680 0,-1 7 352 16,1 2 64-16,1 6 16 0,-1-1-1248 0,0 2-240 16,1 1-48-16,0 5-16 0,0 3-944 0,-2-1-192 15,0 4-48-15,0 3 0 0,1-1-144 0,-1-1-16 16,2 4-16-16,-2 1 0 0,-2 3-288 0,1 0 128 16,-1-3-128-16,-1-3 0 0,1-6 0 0,1-5 0 15,-1-4 0-15,0-4 0 0,-1-4 0 0,1 0 0 0,1-2 0 16,-1-6-144-1,0-5-368-15,1-4-64 0,-1-5 0 0,1-4-11904 0,0-2-2384 0</inkml:trace>
  <inkml:trace contextRef="#ctx0" brushRef="#br0" timeOffset="31467.99">1250 8527 12895 0,'0'2'1152'0,"0"-2"-928"0,0 0-224 0,0 0 0 16,0 0 3184-16,0 2 592 0,1-2 112 0,2 0 16 15,1 1-576-15,2 2-112 0,1-3-16 0,-7 0-16 16,0 0-1760-16,0 0-336 0,51-9-80 0,-51 9-16 16,0 0-544-16,62-22-96 0,-62 22-32 0,0 0 0 15,66-24-192-15,-66 24-128 0,0 0 128 0,65-24-128 0,-65 24 0 0,0 0 0 16,48-13 0-16,-48 13 0 0,0 0 0 0,0 0 0 16,0 0 0-16,0 0 0 15,0 0-416-15,38 9-48 0,-35-8-16 0,-1 2-18288 16</inkml:trace>
  <inkml:trace contextRef="#ctx0" brushRef="#br0" timeOffset="31665.44">1281 8771 25791 0,'6'6'1152'0,"-2"-2"224"0,0-3-1104 0,1 2-272 0,-2-1 0 0,0-2 0 15,2 4 2400-15,3-2 416 0,8 4 96 0,5 1 16 16,-21-7-1328-16,55 7-256 0,-55-7-48 0,53 3-16 16,-53-3-976-16,48-3-304 0,-48 3 128 0,46-6-128 15,-46 6 0-15,0 0 0 0,59-4 0 0,-59 4-12160 16,35 6-2432-16</inkml:trace>
  <inkml:trace contextRef="#ctx0" brushRef="#br0" timeOffset="32017.02">1753 8905 22111 0,'-5'2'1968'16,"2"-2"-1584"-16,-1 0-384 0,2 1 0 0,-1 2 3008 0,-1-1 528 15,-2 2 112-15,-4 2 0 16,-3 0-1584-16,-5 4-320 0,1 3-64 0,4-4-16 0,0 0-1088 0,1 1-240 16,2 0-32-16,2 2-16 0,2 1-288 0,0-3 0 15,2 3 128-15,1 2-128 0,1 1 0 0,4 0 0 16,1 3 0-16,4-6 0 0,0 2 0 0,4-3 0 15,3-2 0-15,2-1-144 0,1-5 144 0,-17-4 0 16,0 0 0-16,56-3-128 0,-56 3 128 0,0 0 0 16,55-22-144-16,-55 22 144 0,0 0-176 0,49-35 48 15,-49 35 0-15,0 0 0 0,0 0-32 0,0 0 0 16,29-48 0-16,-30 36 0 0,-1 2 160 0,-3-2 0 16,0 2 0-16,-3-3-128 0,-2 3 128 0,0-2 0 15,-1 2 0-15,-1 1 128 0,1 3 64 0,0-1 0 0,1 2 16 16,-1 1 0-16,0-2-48 0,-1 0-16 0,1 0 0 0,1-1 0 15,3 4-144-15,1-3 0 0,1-1 0 0,2 0 128 16,1 1-128-16,2 0 0 0,1-1 0 0,2 2 0 31,-1 1-528-31,-2 4-48 0,0 0 0 0,0 0-17600 0</inkml:trace>
  <inkml:trace contextRef="#ctx0" brushRef="#br0" timeOffset="32307.51">1934 8945 8287 0,'6'4'736'0,"-1"2"-592"0,-2 0-144 0,-2-3 0 16,-2-6 2928-16,2 6 544 0,4 7 112 0,3 2 32 16,6 5-432-16,0 2-96 0,-1 0-16 0,-2-5 0 15,-1 0-1872-15,-2-4-384 0,-2-1-80 0,-2-2-16 16,-2-1-400-16,-2-1-64 0,0-1-32 0,-2-2 0 0,-1-2 48 0,-1 0 16 16,-1 0 0-16,-2-2 0 0,-2-2 272 0,-1-5 48 15,1 0 16-15,0-6 0 0,0-3-384 0,3-3-80 16,0-1-16-16,1-4 0 0,2 1 144 0,1-1 32 15,2 26 0-15,1-49 0 16,-1 49 96-16,0 0 32 0,9-54 0 0,-9 54 0 0,0 0-112 0,0 0-16 16,0 0 0-16,0 0 0 0,33-45-96 0,-33 45-32 15,0 0 0-15,0 0 0 0,41 1-64 0,-41-1-128 16,29 7 176-16,-29-7-176 0,32 4 0 0,-32-4 0 16,36 0 0-16,-36 0-13120 15,0 0-2688-15</inkml:trace>
  <inkml:trace contextRef="#ctx0" brushRef="#br0" timeOffset="35060.69">20251 12280 4607 0,'-2'0'400'0,"2"0"-400"15,0 0 0-15,0 0 0 0,-3-2 688 0,2 4 48 16,0-2 16-16,-2 0 0 0,2 3 384 0,-3 1 80 15,3-1 0-15,1 1 16 0,1 1 96 0,0-1 16 16,1 2 0-16,-1 0 0 0,1 2-320 0,0 0-64 0,-1-2-16 0,1 2 0 16,0 3-752-16,-1-4-192 15,-1 2 0-15,0 1 0 16,-1-1-896-16,-2 0-224 0,3-1-32 0,-1 0-16 16,1-4-240-16,0 2-32 0,-1-3-16 0,1 1-4112 0</inkml:trace>
  <inkml:trace contextRef="#ctx0" brushRef="#br0" timeOffset="35777.1">20230 12327 4719 0,'0'0'0'0,"0"0"192"0,0 0-48 0,0 0 0 0,0 0-144 0,0 0 0 0,0 0 0 0,0 0 0 0,0 0 1936 0,0 0 368 15,0 0 64-15,28 7 0 0,-28-7-576 0,0 0-128 16,0 0-32-16,31 3 0 0,-31-3-880 0,0 0-176 16,0 0-48-16,41-3 0 0,-41 3-528 0,0 0 0 15,0 0 0-15,41-9 0 0,-41 9 0 0,0 0 0 16,0 0-192-16,0 0 192 0,44-6-144 0,-44 6 144 16,0 0-128-16,0 0 128 0,0 0-176 0,0 0 176 15,47-6-208-15,-47 6 80 0,0 0-96 0,0 0-16 16,0 0 0-16,39-3 0 15,-39 3-528-15,0 0-96 0,0 0-32 0,31 6 0 0,-31-6 448 0,0 0 96 16,24 7 16-16,-24-7 0 0,0 0 336 0,23 4 0 16,-17 0 0-16,-6-4 0 0,0 0 0 0,17 6 0 15,-12-2 0-15,0-4 0 0,-1 3 0 0,-1-3 0 0,1 1 0 0,1 1 0 16,-1-2 0-16,0 0 128 0,-4 0-128 0,0 0 0 16,0 0 0-16,0 0 0 0,0 0 0 15,0 0 0-15,43-10 0 0,-43 10 0 0,0 0 0 0,0 0 0 16,0 0 0-16,0 0 0 0,48-10 144 0,-48 10-144 15,0 0 0-15,0 0 0 0,0 0 0 0,0 0 0 16,33 4 128-16,-30-4 0 0,-3 0 0 0,0 0 0 16,0 0 208-16,14 8 48 0,-14-8 16 0,0 0 0 15,0 0 0-15,0 0 0 0,0 0 0 0,0 0 0 16,0 0-80-16,39-5 0 0,-39 5-16 0,0 0 0 16,0 0 96-16,0 0 32 0,0 0 0 0,41-9 0 15,-41 9-144-15,0 0-32 0,0 0 0 0,0 0 0 16,0 0-256-16,27 6 0 0,-24-3 128 0,-1-2-128 15,1 3 0-15,-1 1 0 0,-1-4 0 0,2 4 0 0,-1-4 0 0,1 1 0 16,-3-2 0-16,0 0 0 0,0 0 0 16,0 0 0-16,0 0 0 0,0 0 0 0,0 0 0 0,0 0 0 15,0 0 0-15,45-18 0 0,-45 18 0 0,0 0 0 16,0 0 0-16,0 0 0 0,0 0 0 0,0 0 0 16,0 0 0-16,0 0 0 0,0 0 0 0,0 0 0 15,0 0 0-15,0 0 0 0,41-8 0 0,-41 8 0 16,3 4 0-16,-3-4 0 0,1 3 0 0,-1-3 0 15,0 0 0-15,0 0 0 0,0 0 0 0,0 0 0 16,0 0 0-16,0 0 0 16,0 0-448-16,0 0-32 0,0 0-16 0,0 0 0 15,0 0-912-15,0 0-192 0,0 0-48 0,0 0-5696 0</inkml:trace>
  <inkml:trace contextRef="#ctx0" brushRef="#br0" timeOffset="36078.39">21026 12230 4607 0,'0'0'400'16,"0"-3"-400"-16,0 3 0 0,0 0 0 15,0 0 1872-15,0 0 304 0,0 0 48 0,2 0 16 0,-2 3 336 0,0-3 80 16,0 1 16-16,0 1 0 0,0 2-864 0,0 1-160 16,0 1-48-16,1 1 0 15,-1 2-416-15,0 1-96 0,1 3 0 0,-1-1-16 0,0 2-560 0,0 2-128 16,0 0 0-16,0 1-16 0,-1-1-368 0,1-3 0 16,0-2-160-16,0-3 160 15,0 1-704-15,1-4-16 0,-1 0-16 0,0-4-13152 16</inkml:trace>
  <inkml:trace contextRef="#ctx0" brushRef="#br0" timeOffset="39961.91">20064 11598 1839 0,'-1'0'160'0,"0"0"-160"0,1 0 0 0,0 0 0 16,0 0 640-16,-1 0 80 0,-1 2 32 0,1-2 0 15,0 0 720-15,0 0 160 0,1 0 32 0,0 0 0 16,0 0 64-16,0 0 32 0,0 0 0 0,0 0 0 16,0 0-128-16,0 0-32 0,0 0 0 0,3 4 0 15,-3-1-256-15,0-2-48 0,0 1-16 0,0 2 0 16,0-2-80-16,-1 2-32 0,1-4 0 0,0 3 0 0,0-2-208 0,1 1-32 15,1-2-16-15,-2 0 0 0,0 0-512 0,0 0-96 16,0 0-32-16,0 0 0 0,0 0-144 0,0 0-128 16,0 0 192-16,37-3-192 0,-37 3 176 0,0 0-176 15,0 0 160-15,34-7-160 0,-34 7 128 0,0 0-128 16,30 7 0-16,-21-6 0 0,-9-1 0 0,18 5 0 16,-9-2 0-16,-1 1 0 0,1 0-272 0,-1 1 0 15,-8-5 0-15,13 4 0 16,-13-4-1136-16,11 3-240 0,-11-3-32 0,0 0-12320 0</inkml:trace>
  <inkml:trace contextRef="#ctx0" brushRef="#br0" timeOffset="40815.21">20094 10738 4303 0,'0'0'384'0,"0"0"-384"15,0 0 0-15,0 0 0 0,0 0 704 0,0 0 64 16,0 0 0-16,0 0 16 0,0 0 224 0,0 0 32 15,0 0 16-15,0 0 16 0,0 0-112 0,0 0-32 16,0 0 0-16,0 0 0 0,43-12 224 0,-43 12 32 16,0 0 16-16,0 0 16 0,0 0 160 0,0 0 32 15,27 9 16-15,-27-9 0 0,0 0-656 0,0 0-144 16,26 10-32-16,-26-10 16 0,0 0-608 0,0 0 0 16,30 6 0-16,-30-6-11408 0</inkml:trace>
  <inkml:trace contextRef="#ctx1" brushRef="#br0">7084 8545 0,'0'0'0</inkml:trace>
  <inkml:trace contextRef="#ctx0" brushRef="#br0" timeOffset="45217.83">3137 9226 19343 0,'-5'0'1728'0,"1"-2"-1392"16,2 2-336-16,0 0 0 0,-1 0 1984 0,-1 0 320 15,-4 0 64-15,-6-3 0 0,-2 3 48 0,0 3 0 16,0-1 0-16,1 3 0 0,3 0-1296 0,-1 2-256 16,3 2-48-16,1 1-16 0,0 0-368 0,1 5-80 15,2-3-16-15,1 5 0 0,0 6-160 0,2-2-48 16,-2-2 0-16,2 4 0 0,1 4-128 0,1-2 160 15,-1 2-160-15,4 1 160 0,0 6-160 0,3 0 0 16,2 1 144-16,3-5-144 0,3 0 0 0,1-4 0 0,3-3 0 0,0-5 0 16,1-5 0-16,2-5 0 0,-20-8 0 15,40 5 0-15,-40-5 0 0,0 0 0 0,63-23 0 0,-63 23 0 16,0 0 0-16,55-44 0 0,-55 44 0 0,44-51-128 16,-44 51 128-16,34-57 0 0,-34 57 0 0,25-56 0 15,-25 56 0-15,16-54 0 0,-16 54 0 0,8-47 0 16,-8 47 0-16,-2-42 0 0,2 42 0 0,-7-38-128 15,1 20 128-15,-3 2 0 0,2 2 0 0,-3 2 0 16,-3 2 0-16,0-2 0 0,-2 3 0 0,0-1 0 16,-1 6 0-16,0-2 176 0,1 6-176 0,0 0 192 15,0 0 32-15,2 4 16 0,0 2 0 0,2 0 0 16,1 2-48-16,3-2-16 0,3 0 0 0,2-1 0 0,2-4-176 16,1 2 160-16,3-3-160 0,-4 0 160 15,0 0-160-15,0 0 0 0,0 0-192 0,57-13-12672 16,-57 13-2512-16</inkml:trace>
  <inkml:trace contextRef="#ctx0" brushRef="#br0" timeOffset="45783.9">3822 9201 11967 0,'-1'2'1072'0,"1"0"-864"0,0-2-208 0,-1 3 0 16,1-3 1888-16,-2 0 336 0,2 1 64 0,-1 1 16 15,0 1 1712-15,-1 0 336 0,-1 0 80 0,-2 3 16 16,0-1-2448-16,-1 0-480 0,-1-1-112 0,-1-1 0 16,1 2-832-16,-2-1-144 0,0-1-48 0,1-2 0 15,-2 1-160-15,-1-2-32 0,1 1-16 0,-1 2 0 16,0-3-176-16,-1 2 160 0,1 0-160 0,0 0 160 0,1 1-160 0,2 0 192 15,-1 3-192-15,0-2 192 0,3 2-64 0,-1 3 0 16,1-3 0-16,1 2 0 0,0-2 0 0,0 2-128 16,1-1 192-16,2 3-64 0,0-7-128 0,1 3 0 15,2 1 144-15,2-1-144 0,0 0 0 0,2-2 0 16,3 2 0-16,-1 0 0 0,2 1 0 0,1-2 0 16,1 2 0-16,-11-7 0 0,26 7 0 0,-26-7 0 15,31 9 0-15,-31-9 0 0,31 2 0 0,-31-2 0 16,29 4 0-16,-29-4 0 0,0 0 0 0,35 4 0 15,-35-4 0-15,0 0 0 0,0 0 0 0,0 0 0 16,33 2 0-16,-29-2 0 0,0-2 0 0,-2 2 0 16,1-4 0-16,-2 0-128 15,-1 4-656-15,0 0-128 0,0 0-32 0,0 0-18000 0</inkml:trace>
  <inkml:trace contextRef="#ctx0" brushRef="#br0" timeOffset="46049.63">3551 9555 14735 0,'3'0'640'0,"-2"0"160"0,0-2-640 0,1 2-160 0,-1 0 0 0,0 0 0 15,2 0 3248-15,0 0 608 0,-3 0 128 0,0 0 32 0,0 0-688 0,0 0-144 16,53-7-32-16,-53 7 0 15,0 0-2016-15,39 4-416 0,-39-4-80 0,27 9 0 0,-27-9-272 0,26 7-48 16,-17-4-16-16,-1-1 0 0,3 2-304 0,-11-4 128 16,24 6-128-16,-24-6 0 0,20 6 0 0,-12-3 0 15,-8-3 0-15,0 0 0 0,25 3 0 0,-19-3 0 16,-6 0 0-16,0 0-13056 16,0 0-2560-16</inkml:trace>
  <inkml:trace contextRef="#ctx0" brushRef="#br0" timeOffset="54743.1">4197 9609 13823 0,'0'0'1216'0,"0"3"-960"16,0-3-256-16,0 0 0 0,0-3 576 0,0 3 80 0,0 0 16 0,0 0 0 15,1 0 1264-15,0-2 256 0,1 1 48 0,0-2 16 16,-2 3-272-16,0 0-48 0,0 0-16 0,0 0 0 16,0 0-576-16,0 0-112 0,31-42-16 0,-31 42-16 15,0 0-240-15,0 0-32 0,20-49-16 0,-20 49 0 16,0 0-320-16,13-42-64 0,-13 42-16 0,11-37 0 16,-11 37-256-16,12-39-64 0,-12 39-16 0,9-41 0 15,-9 41-176-15,0 0 128 0,10-48-128 0,-10 48 128 16,0 0-128-16,3-28 160 0,-3 22-160 0,-1 3 160 15,1 3-160-15,-2-2 128 0,1 4-128 0,0 1 128 16,0 0 32-16,-1 1 0 0,0 5 0 0,1-3 0 16,-1 4 1648-16,1-4 336 0,1 1 64 0,-1 2 16 15,1 3-3392-15,0 2-688 0,0 1-128 16,0 1-16-16,1-3 1584 0,-1 2 416 0,1 1 0 0,2 0 0 0,-2-1-144 0,-1-1 144 16,1 1 0-16,1-3 0 0,-1 0 0 0,0 0-128 15,0-1 128-15,1-4 0 0,0-1 0 0,1 1 0 16,2-5 0-16,-2-2 0 0,1-2 0 0,-4 2 0 15,0 0 0-15,0 0 0 0,0 0 0 0,36-41-128 16,-36 41 128-16,0 0 0 0,27-47 0 0,-27 47 0 16,0 0 0-16,25-46 0 0,-25 46 0 0,0 0 0 15,17-43 0-15,-17 43 0 0,0 0 0 0,0 0 0 16,10-39 0-16,-10 39 0 0,0 0 0 0,0 0 0 0,5-34 0 0,-5 34 0 16,0 0 0-16,0 0 0 15,0 0 0-15,7-39 0 0,-7 39 0 0,0 0 0 16,0 0 0-16,0 0 0 0,0 0 0 0,0 0 0 0,0 0 0 15,0 0 0-15,0 0 0 0,0 0 0 0,0 0 0 16,0 0 0-16,0 0 272 0,0 0-32 0,0 0-16 0,16 10 0 16,-16-1 32-16,0 5 0 0,2-2 0 0,-1 4 0 15,0-2-256-15,0 0 144 0,2 1-144 0,-2 3 128 16,1 0-128-16,2 2 0 0,-1 1 0 0,-1-2 0 16,2-2 0-16,-2-2 0 0,0-3 0 0,0-2 0 15,1 2 0-15,-1-8 0 0,-1 2 0 0,2-3 0 16,-2-3 0-16,0 0 0 0,0-3-144 0,-1 3 144 15,0 0-544-15,0 0-48 0,0 0-16 16,8-36-18784-16</inkml:trace>
  <inkml:trace contextRef="#ctx0" brushRef="#br0" timeOffset="55422.29">5014 9158 13823 0,'1'0'1216'0,"1"0"-960"0,-1 0-256 0,-1 0 0 16,0 0 1840-16,0 0 320 0,1 0 64 0,2 0 16 15,-2 3 528-15,-1-3 112 0,4 0 32 0,-3 2 0 16,-1 2-1008-16,-1-2-208 0,-1 2-32 0,0 0-16 0,-1-1-704 0,0 2-144 16,-2 1-32-16,0-2 0 0,-1 2-336 0,-3-2-80 15,0 0-16-15,-1 1 0 0,1-2-144 0,-1 0-16 16,0-2-16-16,-1 2 0 0,-2-3-160 0,1 2 0 15,1 2 144-15,0-3-144 0,1 1 0 0,1 1 0 16,-1 1 0-16,2-1 128 0,1 0-128 0,1 1 0 16,1-2 0-16,1 1 0 0,3-2 0 15,0 1 0-15,1-2 0 0,0 1 128 0,1 2 0 0,0-1 16 16,3 0 0-16,0 0 0 0,1 1-144 0,2 0 0 16,1 0 144-16,2 0-144 0,-10-3 0 0,22 7 0 15,-22-7 0-15,27 6 128 0,-27-6-128 0,28 10 0 16,-28-10 0-16,26 6 128 0,-26-6-128 0,26 7 0 15,-26-7 0-15,0 0 128 0,29 11-128 0,-23-9 0 0,-6-2 0 0,0 0 0 16,14 8 0-16,-11-4 0 0,0-1 0 16,-2 0 128-16,0-3-128 0,1 0 0 0,-4 3 0 0,2-3 0 15,0 1-256-15,-1-1 0 0,0 0-16 0,-3 0 0 32,0-1-1408-32,1 1-288 0</inkml:trace>
  <inkml:trace contextRef="#ctx0" brushRef="#br0" timeOffset="56427.48">5480 9065 4607 0,'0'0'400'0,"0"0"-400"0,0 0 0 0,0 0 0 15,0 0 1328-15,0 0 176 0,0 0 32 0,0 0 16 16,-1-33 2048-16,0 26 416 0,-2-2 80 0,1 1 0 16,1 0-640-16,-2 4-144 0,2 0-32 0,0 2 0 0,0-1-1680 0,-1 2-352 15,2 1-64-15,0 1-16 0,0 2-544 0,2 3-112 16,-1-2-32-16,1 4 0 0,1-1-96 0,-1 3 0 15,1 2-16-15,0 0 0 0,0 4-16 0,1 0 0 16,-2 0 0-16,1-1 0 0,0 1-224 0,2-3-128 16,-1 0 128-16,0 0-128 0,1-3 0 0,-2 0 0 15,0 1 0-15,-1-4 0 16,1 2-688-16,-2-6-48 0,0 4-16 0,-1-5-18672 16</inkml:trace>
  <inkml:trace contextRef="#ctx0" brushRef="#br0" timeOffset="56666.65">5323 9360 7359 0,'0'6'656'0,"2"-4"-528"0,-1 0-128 0,0 0 0 16,0-2 3216-16,1 0 624 0,0 1 112 0,2 2 16 15,-4-3 400-15,0 0 80 0,29 3 16 0,-29-3 0 16,0 0-2688-16,41-1-544 0,-41 1-96 0,0 0-32 15,50-15-608-15,-50 15-128 0,0 0-32 0,61-19 0 16,-61 19-176-16,0 0-32 0,57-23-128 0,-57 23 192 16,0 0-192-16,0 0 0 0,52-16 0 0,-52 16 0 15,0 0-320-15,0 0-48 0,0 0-16 0,30 10-18480 16</inkml:trace>
  <inkml:trace contextRef="#ctx0" brushRef="#br0" timeOffset="57344.33">5584 9476 2751 0,'0'0'256'0,"0"0"-256"15,0 0 0-15,0 0 0 0,0 0 3232 0,0 0 608 16,0 0 112-16,0 0 16 0,0 0 1072 0,0 0 208 16,0 0 32-16,0 0 16 0,0 0-2976 0,0 0-592 15,0 0-112-15,0 0-16 0,0 0-880 0,0 0-160 16,0 0-48-16,0 0 0 0,0 0-128 0,0 0-48 0,0 0 0 0,0 0 0 16,0 0-16-16,-7-25-16 0,3 26 0 0,-2 2 0 15,0-1-128-15,-3 2-32 0,0 2 0 0,1-2 0 16,2 1-144-16,-2-1 0 0,1 2 0 0,-3 0 0 15,2 4 0-15,0-2 0 0,2 2 0 0,-2 3 0 16,3 0 0-16,-1 2 0 0,1-1 0 0,1 1 0 16,1-2 0-16,0 2 0 0,1 1 0 0,-1 0 0 15,3-2-128-15,-1 2 128 0,1 1 0 0,-1-3 0 16,1-6 0-16,1 2 0 0,2 3 0 0,0-6 0 16,2 2 0-16,0-2 0 0,3-2 0 0,-1 1 0 15,3-2-128-15,-10-4 128 0,0 0 0 0,32 4 0 16,-32-4 0-16,0 0 0 0,42-6 0 0,-42 6 0 0,0 0 0 0,45-16 0 15,-45 16 0-15,0 0 0 0,44-19 0 0,-44 19 0 16,0 0 0-16,0 0 0 0,0 0 0 0,50-26 0 16,-50 26 0-16,0 0 0 0,0 0-336 0,0 0 0 15,0 0 0-15,0 0 0 16,0 0-128-16,0 0-32 0,0 0 0 0,0 0 0 0,0 0 336 0,0 0 160 16,0 0-160-16,0 0 160 0,0 0 0 0,0 0 0 15,0 0 0-15,2-42 0 0,-8 43 0 0,-2 2 160 16,0-3-160-16,0 1 192 0,1 1 48 0,-2-2 16 15,1 3 0-15,-1-2 0 0,0 4-32 0,1-4 0 16,0 2 0-16,0 3 0 0,-1-2-32 0,0 2-16 16,2 0 0-16,-1 3 0 0,1-2-48 0,1 2-128 0,1 3 192 0,-1-2-64 15,1 0-128-15,-1 0 128 0,2 0-128 16,0 1 128-16,2-4-128 0,-1 2 0 0,1-3 0 0,2-2 0 16,-2-2 0-16,2-1 0 0,0 2 0 0,2-6 0 31,-2 2-368-31,0 1-48 0,0 0-16 0,0 0-19728 0</inkml:trace>
  <inkml:trace contextRef="#ctx0" brushRef="#br0" timeOffset="75743.06">6377 9224 19343 0,'0'2'1728'0,"0"-2"-1392"0,1 1-336 0,-1-1 0 15,0 0 1792-15,0 3 272 0,1-3 64 0,1 3 16 16,0 0-32-16,2-2 0 0,-1 2 0 0,-3-3 0 15,0 0-1728-15,0 0-384 0,0 0 0 0,0 0-15360 16</inkml:trace>
  <inkml:trace contextRef="#ctx0" brushRef="#br0" timeOffset="75910.5">6378 9441 18431 0,'-1'1'1632'0,"1"2"-1312"0,0-3-320 0,0 0 0 16,1 0 2384-16,-1 0 416 0,0 0 80 0,0 2 0 16,1 2-1040-16,1-3-224 0,0 1-32 0,2-2-16 0,2 0-1216 0,-6 0-352 15,0 0 144-15,0 0-10384 16,0 0-2064-16</inkml:trace>
  <inkml:trace contextRef="#ctx0" brushRef="#br0" timeOffset="76727.14">7338 8924 14735 0,'-2'-5'1312'0,"1"0"-1056"0,1 2-256 0,0-3 0 0,0 2 1088 0,0 4 176 16,0-3 16-16,-1 0 16 15,1-4 1888-15,0 7 368 0,0 0 80 0,0 0 16 0,-1-32-1600 16,1 26-320-16,0 1-64 0,0 1-16 0,0 2-1040 0,0 1-208 16,0 1-32-16,0-3-16 0,0 6-144 0,1-3-16 15,-1 1-16-15,0 1 0 0,0 5 16 0,0-1 0 16,0 3 0-16,0 0 0 0,0 1-192 0,0 6 192 15,1 0-192-15,0 5 192 0,-1-3-192 0,2 3 0 16,0 1 0-16,2 3 0 0,1 3 0 0,0 2 0 16,-2 1 0-16,2-3 0 0,-1 3 0 0,0-5 0 15,-2 0 0-15,0 1 0 0,0-4 0 0,-1-1 0 16,2-2 0-16,-2-4 0 0,0-1 0 0,0-6 0 16,2-2 0-16,-1-1 0 0,2-5 0 0,0-2 128 15,-4 1-128-15,0 0 128 0,0 0-128 0,0 0 0 16,38-37 0-16,-38 37 0 0,0 0 0 0,37-49 0 0,-37 49 0 0,0 0 0 15,34-50 0-15,-34 50 0 0,0 0 0 0,27-43 0 16,-27 43 0-16,0 0 0 0,0 0 0 0,0 0 0 16,0 0 0-16,0 0 0 0,0 0 0 0,0 0 0 15,0 0 0-15,34 8 0 0,-31 8 0 0,-1 3 0 16,0 3 0-16,0 0 0 0,1 3 128 0,2-1-128 16,1 0 0-16,1-4 0 0,2-3 0 0,2-3 0 15,0-4 0-15,-11-10 0 0,0 0 0 0,35 5 0 16,-35-5 0-16,0 0 0 0,0 0 0 0,58-41 0 15,-58 41 0-15,0 0 208 0,47-63-16 0,-47 63-16 16,28-51 112-16,-28 51 32 0,21-49 0 0,-21 49 0 16,15-46-64-16,-15 46-16 0,7-49 0 0,-7 49 0 0,0-45 0 15,0 45 0-15,-1-42 0 0,1 42 0 0,-2-46-80 16,2 46-16-16,-3-48 0 0,3 48 0 0,-3-42-144 0,3 42 0 16,-4-33 0-16,4 33 0 0,-4-20 0 0,4 20 0 15,0 0 0-15,-4-15 0 0,3 14 0 0,0 1 0 16,0 1 0-16,0 1 0 15,-1 1-416-15,2 1-16 0,2-1 0 0,0 1-19392 16</inkml:trace>
  <inkml:trace contextRef="#ctx0" brushRef="#br0" timeOffset="77128.17">7976 8880 26719 0,'3'11'1184'0,"-1"-4"240"0,0 0-1136 0,-1-1-288 0,-1 0 0 15,2-4 0-15,-2 3 2544 0,1 6 448 0,1 3 80 0,2 7 32 16,1 1-1536-16,0 1-304 0,1 0-64 0,0 1-16 16,1-1-784-16,0 2-144 0,-1 0-48 0,2 1 0 15,-2 2-208-15,-3 0 0 0,2-2 0 0,-2-1 0 16,-2 0 0-16,-2-3 0 0,1-2 0 0,-3-2 0 16,0-5 0-16,-1-6-128 0,-1 2 128 0,1-7 0 15,2-2 0-15,-1-2 0 0,0-4 0 0,0-3 0 16,1-2 0-16,2 11 0 0,-2-29 0 0,2 29 0 15,0 0 0-15,8-50 128 0,-8 50-128 0,0 0 0 16,17-47 0-16,-17 47 0 0,0 0 0 0,0 0 0 16,0 0 160-16,36-45-160 0,-36 45 160 0,0 0-160 15,0 0 256-15,0 0-32 0,0 0-16 0,0 0 0 0,42 4-16 16,-34 2 0-16,-1 2 0 0,2 0 0 0,-2 1-192 0,3 1 144 16,-3 2-144-16,1-2 128 0,-2 2-128 0,0 2 0 15,-1 5 0-15,-1-3 0 0,-1 2 0 0,1-2 0 16,-3-3 128-16,1 0-128 0,0 2 0 0,-1-3 0 15,1-2 0-15,-2-1 0 0,1-4 0 0,0 0 0 16,2-1 0-16,-2-4 0 16,-1 0-656-16,0 0-64 0,0 0-16 0</inkml:trace>
  <inkml:trace contextRef="#ctx0" brushRef="#br0" timeOffset="77479.37">8396 9262 27647 0,'3'0'1216'0,"-2"-3"256"15,-1 2-1168-15,0 1-304 0,0 0 0 0,0 0 0 0,-1 0 2624 0,1 1 480 0,0 2 96 0,-3-1 0 16,1 2-1696-16,-2-1-352 0,0 3-64 0,1 0 0 16,-2-1-560-16,1 4-96 0,-1 0-32 0,1 4 0 15,1-3-256-15,-1 1-144 0,3 0 160 0,-1 0-160 16,4-1 896-16,-1-4 64 0,3 0 32 0,1-2 0 31,1-1-1632-31,0-3-336 0,-6 0-64 0,0 0-16 0,0 0 800 0,0 0 256 0,49-29-160 0,-49 29 160 16,0 0-352-16,0 0 16 0,45-51 0 0,-45 51 0 15,0 0 48-15,0 0 16 0,26-47 0 0,-26 47 0 16,0 0 272-16,0 0-160 0,0 0 160 0,0 0-128 16,0 0 128-16,0 0 0 0,0 0 0 0,0 0 0 15,0 0 192-15,0 0-16 0,0 0-16 0,0 0 0 16,0 0 128-16,6 7 32 0,-5 5 0 0,-1 2 0 16,1 0-320-16,1 2 160 0,-1 1-160 0,1-1 128 0,2 0-128 0,0-4 0 15,0-2 0-15,-1-1 0 0,2-2 0 0,-1-2 0 16,1-1 0-16,1-4 0 15,-6 0-544-15,0 0 16 16,0 0 0-16,0 0-12144 0,0 0-2432 0</inkml:trace>
  <inkml:trace contextRef="#ctx0" brushRef="#br0" timeOffset="77677.88">8681 9209 13823 0,'1'5'1216'0,"1"-5"-960"16,0 1-256-16,-1-1 0 0,0 0 3328 0,1 2 608 0,3-2 128 0,3 3 32 15,2 1-576-15,-10-4-96 16,24 6-32-16,-24-6 0 0,0 0-2304 0,38 0-448 16,-38 0-112-16,0 0-16 0,0 0-304 0,50-9-64 0,-50 9-16 15,0 0 0-15,0 0-128 0,55-16 0 0,-55 16 0 0,0 0 0 16,0 0 0-16,47-20 0 0,-47 20-224 0,0 0-18848 16</inkml:trace>
  <inkml:trace contextRef="#ctx0" brushRef="#br0" timeOffset="77878.2">8886 9021 7359 0,'-8'4'656'0,"5"-2"-528"0,0-1-128 0,1 2 0 0,1-3 5632 0,-1 1 1088 16,1 1 208-16,-1 5 48 0,-2 1-3216 0,0 3-656 16,-2 4-128-16,1 4-32 0,0-1-1616 15,1 2-336-15,3-1-64 0,0 3-16 0,0-4-496 16,1 5-96-16,0-1-32 0,1-2 0 0,1 1-288 0,3-4 0 15,0 0 0-15,0-3 0 0,1-2-128 16,-1 1-96-16,3-7-16 0,-2-2 0 16,1-1-1040-16,0 0-192 0</inkml:trace>
  <inkml:trace contextRef="#ctx0" brushRef="#br0" timeOffset="78261.78">8509 9240 15663 0,'-5'2'688'0,"0"2"144"15,1-2-656-15,2-2-176 0,0 2 0 0,1 0 0 16,0-2 1472-16,-3 0 256 0,-1 3 48 0,0-3 16 16,-1 1 432-16,-1-1 80 0,2-1 32 0,1-2 0 15,0-1-1184-15,-1-1-224 0,2 2-48 0,-1-1-16 0,2-1-512 0,-1 4-96 16,-1-3-32-16,1 4 0 0,-1 0-224 0,0 4 0 15,0-3 128-15,1 4-128 0,-1 2-208 0,0 2-96 16,2 1-16-16,1 0-9728 16,-1 1-1936-16</inkml:trace>
  <inkml:trace contextRef="#ctx0" brushRef="#br0" timeOffset="78777.57">9811 9163 19343 0,'1'-2'1728'0,"-1"2"-1392"16,0 0-336-16,0 0 0 0,0 0 2480 0,0 0 416 15,0 2 96-15,0 2 16 0,0-1-128 0,0 6 0 0,-1 1-16 0,1 2 0 16,0 1-1872-16,-1 3-368 0,1 0-80 0,-2-3-16 15,2 2-208-15,0-2-64 0,0-1 0 0,0 0 0 16,0-2-256-16,2-4 0 0,-2 2 0 0,1-3 0 16,-1-4-256-16,1-2-96 0,0 0-32 0,1-4-18480 15</inkml:trace>
  <inkml:trace contextRef="#ctx0" brushRef="#br0" timeOffset="78942.78">9751 9038 23951 0,'3'0'1056'0,"-2"0"224"0,2-1-1024 0,-2 1-256 0,0 0 0 0,0 0 0 15,2 0 2272-15,1 1 400 0,0 2 80 0,4-1 0 16,1 2-1360-16,-1 2-288 0,2 0-48 0,1 0-16 16,2 2-896-16,0 0-144 0,-2-1 0 0,3 0-16752 15</inkml:trace>
  <inkml:trace contextRef="#ctx0" brushRef="#br0" timeOffset="79293.17">10009 9287 23951 0,'0'10'1056'0,"0"-8"224"0,0 2-1024 0,1-2-256 16,0-2 0-16,0 1 0 0,2 2 2240 0,1-1 384 16,3 2 64-16,-7-4 32 0,0 0-672 0,37 6-128 15,-37-6-16-15,0 0-16 0,43-6-1248 0,-43 6-256 16,0 0-64-16,0 0 0 0,56-16-320 0,-56 16 128 15,0 0-128-15,0 0 0 0,0 0 0 0,37-37 0 16,-37 37 0-16,0 0 0 0,0 0 0 0,0 0 0 16,1-38 0-16,-4 29-128 0,3 9-80 0,-9-17-16 15,3 8 0-15,-3-1 0 0,0 0 224 0,1 2 0 0,-1-1-160 16,-1 1 160-16,2-1 0 0,-2 0 0 16,-1 3 0-16,1-2 0 0,-1 2 0 0,-2-3 0 0,1 3 0 0,1 0 128 15,1 2 48-15,0-2 0 0,1 3 0 0,2-2 0 16,2 3 80-16,2 0 0 0,2-1 16 0,1 2 0 15,1-1 0-15,-1 2 0 0,0 0 0 0,0 0 0 16,0 0-144-16,0 0-128 0,0 0 144 0,52-4-144 16,-52 4 0-16,0 0 0 0,55 6 0 0,-55-6 0 15,39 0 0-15,-39 0 0 0,45 1 0 0,-45-1 0 16,43 3-656 0,-43-3-128-16</inkml:trace>
  <inkml:trace contextRef="#ctx0" brushRef="#br0" timeOffset="79777.5">10905 9033 25791 0,'3'0'2304'0,"-2"1"-1856"0,0 2-448 0,0-3 0 15,1 0 1856-15,0 1 288 0,3 2 48 0,2 0 16 0,5 3-384 0,-12-6-80 16,27 12-16-16,-27-12 0 15,29 10-1216-15,-29-10-240 0,33 6-48 0,-33-6-16 0,38 3-208 0,-38-3 0 16,0 0 128-16,54 3-128 0,-54-3 0 0,0 0 0 16,0 0 0-16,55-9-12096 15,-55 9-2400-15</inkml:trace>
  <inkml:trace contextRef="#ctx0" brushRef="#br0" timeOffset="79977.14">11051 8841 16575 0,'-5'7'1472'0,"3"-4"-1168"16,0 2-304-16,2-1 0 0,0-1 2752 0,-1 0 512 15,1 1 80-15,-1 5 32 0,0 3-48 0,-1 8 0 0,1 2 0 16,0 4 0-16,0 2-2192 0,1 3-448 0,1 1-96 0,1-1-16 16,2 0-368-16,0-2-80 0,0-3 0 0,2 2-128 15,0-3 0-15,1-3 0 0,2 0 0 0,-2-6 0 31,2-3-576-31,0-7-64 0</inkml:trace>
  <inkml:trace contextRef="#ctx0" brushRef="#br0" timeOffset="80326.59">11281 8809 9215 0,'-2'19'816'0,"0"-8"-656"0,2 1-160 0,-1 0 0 16,1-5 3488-16,-1 2 672 0,0 0 128 0,-1 8 16 15,0 11-528-15,-1 13-128 0,1 6 0 0,0 1-16 0,0-3-2288 0,1-2-448 16,1-5-80-16,0-2-32 16,0-3-592-16,1-7-192 0,1-7 0 0,-1-3 0 0,1-6 0 0,1-5 0 15,-1-4 0-15,-2-1 0 0,0 0-320 0,0 0 48 16,20-44 0-16,-20 44 0 16,0 0-112-16,26-61-32 0,-26 61 0 0,21-45 0 0,-21 45 416 0,0 0 0 15,27-47 0-15,-27 47 0 0,0 0 320 0,0 0 32 16,0 0 16-16,0 0 0 0,0 0 32 0,0 0 16 15,45-28 0-15,-42 32 0 0,2 4-80 0,-1 2-16 16,0 0 0-16,-1 3 0 0,1 3 48 0,0 0 0 16,0 5 0-16,-2-4 0 0,1 4-192 0,-1-1-48 15,0 5 0-15,0-6 0 0,-1 2-128 0,1-2 0 0,0-5 0 16,-2-2 0-16,2 0 0 0,-1-6 0 0,1 1 0 16,0-7 0-16,1 0-144 0,-3 0-16 0,0 0 0 0,0 0-12752 15,0 0-2544-15</inkml:trace>
  <inkml:trace contextRef="#ctx0" brushRef="#br0" timeOffset="80761.42">11549 9256 15599 0,'-1'0'336'0,"1"0"80"0,1 2 16 0,2-2 16 0,-3 0-448 0,0 0 0 15,0 0 0-15,0 0 0 0,0 0 4032 0,0 0 736 16,44 1 144-16,-44-1 16 0,0 0-2368 0,0 0-464 16,49-7-112-16,-49 7 0 0,0 0-1328 0,0 0-256 15,45-26-48-15,-45 26-16 0,0 0-192 0,0 0-144 16,0 0 192-16,37-39-192 0,-37 39 128 0,0 0-128 15,0 0 0-15,0 0 0 0,0 0 0 0,-6-29 0 16,1 25 0-16,-1 1 0 0,1-2 0 0,-2 3 0 16,-1-1-192-16,1 0 48 0,-2 3-16 0,1 0 0 15,-1 3 0-15,0 0 0 0,1 1 160 0,-1 5 0 16,2 3 0-16,-1-1 0 0,3 2 160 0,0 2 16 16,2 3 0-16,1 2 0 0,2 0 32 0,2 1 16 0,1 1 0 0,1-4 0 15,2 0-96-15,0-3 0 0,2-2-128 0,0-2 192 16,1-1-192-16,1-2 144 0,0-2-144 0,-10-6 128 15,28 11-128-15,-28-11 0 0,39 0 0 0,-39 0 0 16,0 0 0-16,64-12 0 0,-64 12 0 0,49-16-12784 16,-49 16-2592-16</inkml:trace>
  <inkml:trace contextRef="#ctx0" brushRef="#br0" timeOffset="81693.21">12443 9146 7359 0,'-2'0'656'0,"-1"0"-528"0,2 0-128 0,-1-2 0 15,1 2 896-15,-2 0 128 0,1 0 48 0,-3 0 0 16,-2 0 720-16,0 0 160 0,1 0 32 0,1 0 0 15,1-2-64-15,2 2-16 0,0 0 0 0,1 0 0 16,2-1 656-16,1 1 144 0,-1 0 32 0,-1 1 0 16,2 3-2032-16,2 1-416 0,0 2-80 0,0 2-16 15,-1 1 528-15,1 4 112 0,0 3 0 0,-2-1 16 16,1 2-464-16,-2-2-112 0,0 3-16 0,-1 1 0 0,-1-4-256 0,0-2 0 16,-1 0 0-16,0-4 0 0,1-1 0 0,-2-3 0 15,2-2 0-15,0-2 0 0,0-2 0 0,1-2 0 16,0-2 0-16,1-2-144 0,-1 6 144 0,0 0-160 15,0 0 160-15,10-45-160 0,-10 45 160 0,0 0 0 16,18-43 0-16,-18 43-128 0,0 0 128 0,0 0 144 16,35-52-16-16,-35 52-128 0,0 0 352 0,0 0-32 15,42-41-16-15,-42 41 0 0,0 0-160 0,0 0-16 16,0 0-128-16,0 0 192 0,49-6-192 0,-43 10 0 16,1-1 0-16,-1 6 0 0,-1 0 0 0,0 1 0 15,0-1 0-15,-4 4 0 0,0-3 0 0,-1 2 0 0,-1 0 0 0,0 1 0 0,-2 0 0 0,1 2 0 16,-2-4 0-1,2 2 0-15,-2-5 0 0,1 0 0 0,1-3 0 0,1-2 0 16,1-3 0-16,0-3 0 0,0 3 0 0,0 0 0 16,0 0 0-16,18-47 0 0,-18 47 0 0,0 0 0 15,30-53 0-15,-30 53 0 0,0 0 0 0,37-51 0 16,-37 51 0-16,0 0 128 0,0 0-128 0,43-38 0 16,-43 38 192-16,0 0-48 0,0 0-16 0,0 0 0 15,0 0 16-15,44 0 0 0,-44 0 0 0,13 12 0 16,-5-5-144-16,-2 2 128 0,0 0-128 0,0 1 128 15,-1-1-128-15,0 4 0 0,0-1 144 0,-1 1-144 16,-1 0 0-16,0 2 128 0,-2 1-128 0,-1 0 0 16,0 0 144-16,-2 0-144 0,0 0 192 0,-1-1-192 0,0 2 176 15,-1-2-176-15,1-1 160 0,0-3-160 0,2-1 0 0,1-4 0 16,-1 0 0-16,2-2 0 0,0-1-144 0,-1-3-80 16,0 0-16-16,0 0-18752 15</inkml:trace>
  <inkml:trace contextRef="#ctx0" brushRef="#br0" timeOffset="81866.92">12980 9280 14735 0,'0'7'640'0,"0"-4"160"0,0 0-640 0,1 1-160 16,-1-2 0-16,0-1 0 0,2 4 2544 0,-1 1 464 15,0 2 112-15,0 2 16 0,2 2-400 0,-2 0-80 0,1-3-16 0,0 1 0 16,-2 0-1680-16,0-1-352 0,0 0-64 0,0-2-16 15,0 0-528-15,-2-1 0 0,4-3 0 16,-2-2-16640-16</inkml:trace>
  <inkml:trace contextRef="#ctx0" brushRef="#br0" timeOffset="82017.62">13005 9047 911 0,'-5'2'0'0,"2"-2"0"0,2 1 0 0,0-1 0 15,1 0 2320-15,0 0 384 0,-1 3 80 0,1-3 16 16,-2 2 400-16,2 0 96 0,0 1 16 0,2 2 0 16,1-1-2160-16,0-1-416 0,1-2-96 0,-1 1-11456 15</inkml:trace>
  <inkml:trace contextRef="#ctx0" brushRef="#br0" timeOffset="82343.22">13200 9366 7359 0,'-2'7'656'0,"-1"-2"-528"16,2 1-128-16,0-2 0 0,0-1 2624 0,-1-3 512 16,1 3 80-16,0 0 32 0,-3 4 672 0,0-1 144 15,1 1 32-15,0-4 0 0,2 0-2160 0,1-6-416 16,0 3-96-16,0 0-16 0,0 0-912 0,0 0-192 16,14-44-48-16,-14 44 0 0,0 0-16 0,0 0-16 15,26-55 0-15,-26 55 0 0,0 0-96 0,0 0-128 16,0 0 176-16,35-41-176 0,-35 41 176 0,0 0-176 15,0 0 160-15,0 0-160 0,39 0 160 0,-39 0-160 0,15 7 160 0,-8-1-160 16,0-2 0-16,-2 2 128 0,0-3-128 0,0 4 0 16,0 1 0-16,-1 0 0 0,1 0 128 0,-3 5-128 15,2-3 0-15,-1 3 144 0,-1 2-144 0,-1 1 128 16,2-1-128-16,-2 1 160 0,0-2-160 0,-1 1 160 16,1-2-160-16,-1 2 160 0,2-1-160 0,-2-2 160 15,0 0-160-15,0-6 0 0,1 2 0 0,0-3 0 16,0-1 0-16,1-2 0 0,-1-2-192 0,-1 0-18624 15</inkml:trace>
  <inkml:trace contextRef="#ctx0" brushRef="#br0" timeOffset="83380.99">14454 9132 24879 0,'0'-6'2208'0,"0"0"-1760"0,1 3-448 0,-1 2 0 16,0-1 2352-16,0 0 384 0,2 0 80 0,-4-2 0 16,2 4-720-16,0 0-160 0,0 0-16 0,0 0-16 15,0 0-928-15,0 0-176 0,0 0-32 0,13 10-16 16,-12 2-304-16,1 1-48 0,0-2-16 0,0 4 0 15,1 1-192-15,-1 0-64 0,2 0 0 0,-2-1 0 16,2-2-128-16,-2-1 0 0,1-3 0 0,-1 1 0 16,1-4 0-16,-2-2 0 0,0-1 0 0,1-6 0 15,-1-1-384-15,-1 4 64 0,0 0 0 0,0 0 0 16,1-44-368-16,-5 28-64 0,1-3-16 0,-5 1 0 0,2 2 384 0,-4 0 64 16,-1 1 0-16,-1 1 16 15,-1 4 304-15,-2 2-192 0,-1-2 192 0,-1 1-160 0,0 5 160 0,-1 1 0 16,2 3 0-16,1 1 0 0,1 4 0 0,1 0 0 15,2 3 0-15,2 1-128 0,1 1 128 0,0 2 144 16,1 4-16-16,1 3-128 0,0 3 320 0,1 1-64 16,2 0 0-16,-1 4 0 0,3 3-16 0,0 1-16 15,2-3 0-15,0 1 0 0,3-3-64 0,0 1-16 16,3-4 0-16,1-2 0 0,0-2 32 0,2-5 0 16,3-2 0-16,1 0 0 0,4-4 112 0,-18-8 32 15,34 11 0-15,-34-11 0 0,42 4-160 0,-42-4-32 16,47-7 0-16,-47 7 0 0,52-13-128 0,-52 13 0 15,52-15 0-15,-52 15 128 0,50-16-128 0,-50 16 0 0,0 0 0 16,64-19 0 0,-64 19-432-16,0 0-64 0,54-13-16 0,-54 13-19344 0</inkml:trace>
  <inkml:trace contextRef="#ctx0" brushRef="#br0" timeOffset="84397.29">8287 10393 8287 0,'-5'7'736'0,"2"-4"-592"15,0 1-144-15,2-1 0 0,1-1 2592 0,0 2 480 16,1-2 112-16,-1 2 16 0,1 5 400 0,2 0 96 16,1 4 16-16,1 0 0 0,2 0-1472 0,0-1-304 15,3-2-48-15,0-1-16 0,0-3-1200 0,2-2-240 0,2-3-48 0,-14-1-16 16,0 0-368-16,51-10 0 0,-51 10 0 0,0 0 128 16,57-30-128-16,-57 30 0 0,0 0 0 0,50-41 0 15,-50 41 0-15,0 0-128 0,0 0 128 0,40-53 0 31,-40 53-496-31,0 0-16 0,0 0 0 0,11-44 0 16,-11 44-384-16,0 0-96 0,-7-31-16 0,-1 23 0 0,0 0 1008 0,-2 2 0 0,-3 2 0 0,1 0 160 16,0 2 592-16,-2-2 112 0,0 4 32 0,-3 0 0 15,2 0-320-15,-1 1-48 0,0-1-16 0,0 3 0 16,0-1-176-16,2-2-32 0,2 1-16 0,0-1 0 16,0 0-96-16,3 0-32 0,1-1 0 0,3-1 0 15,3-1-160-15,0 2 128 0,2-4-128 0,3 1 128 0,-3 4-128 0,0 0 192 16,0 0-192-16,0 0 192 0,0 0-64 0,0 0 0 15,58-34 0-15,-58 34 0 0,0 0-128 0,0 0 0 16,57-16 0-16,-57 16 128 0,0 0-128 0,51-9 0 16,-51 9 0-16,0 0 0 0,53-5 0 0,-53 5 0 15,38 0 0-15,-38 0-19520 16</inkml:trace>
  <inkml:trace contextRef="#ctx0" brushRef="#br0" timeOffset="84591.3">8744 10475 19343 0,'-3'0'1728'0,"3"0"-1392"15,0 0-336-15,0 0 0 0,0 0 3008 0,0-2 512 0,-1 2 128 0,1-4 0 16,-1-1-1248-16,1 5-256 0,0 0-48 0,0 0-16 16,0 0-1472-16,0 0-288 0,23-48-64 15,-23 48-16-15,0 0-432 0,0 0-96 0,35-42-16 0,-35 42-17568 16</inkml:trace>
  <inkml:trace contextRef="#ctx0" brushRef="#br0" timeOffset="84780.8">8922 10261 22111 0,'-8'10'976'0,"6"-5"208"0,-1-4-944 0,1 2-240 0,1-1 0 0,1-1 0 0,0-1 2592 0,-2 3 480 16,2-1 80-16,0-2 32 0,3 0-1200 0,1 0-256 15,1-2-32-15,-5 2-16 0,0 0-1056 0,0 0-224 0,0 0-32 0,53-16-16 16,-53 16-352-16,0 0 128 16,53-9-128-16,-53 9 0 0,0 0 0 0,57-1 0 15,-57 1 0-15,36 0 0 0,-36 0-256 16,0 0-80-16</inkml:trace>
  <inkml:trace contextRef="#ctx0" brushRef="#br0" timeOffset="85032.34">9078 10083 11967 0,'-2'4'1072'0,"1"-2"-864"0,1-1-208 0,0 2 0 16,1-3 3792-16,-1 2 720 0,-1 3 144 0,0 4 16 16,1 1-992-16,0 5-208 0,1-2-32 0,0 3-16 15,2 0-2176-15,-1 2-432 0,1 2-96 0,-1-2-16 16,2 4-320-16,-2-2-80 0,2 5-16 0,0-5 0 15,-2 3-288-15,2-3 160 0,-2-1-160 0,0-1 128 16,0-2-128-16,-1-3 0 0,2-4 0 0,-1 1 0 0,1-1 0 0,-2-2 0 16,2 0-144-16,-2-5 144 15,1 2-576-15,1-4-48 0,0 0-16 0</inkml:trace>
  <inkml:trace contextRef="#ctx0" brushRef="#br0" timeOffset="85217.5">9337 10481 17503 0,'-6'10'1552'0,"4"-9"-1232"0,0 2-320 0,1-1 0 0,0-2 4528 0,1 0 848 16,0 0 160-16,0 0 32 0,-1-2-3344 0,1-1-688 16,0 3-128-16,0 0-16 0,0 0-880 0,0 0-160 15,14-48-32-15,-14 48-16 0,0 0 1232 0,28-44 240 16,-28 44 48-16,0 0-23072 15</inkml:trace>
  <inkml:trace contextRef="#ctx0" brushRef="#br0" timeOffset="86032.38">10595 10590 22111 0,'1'0'1968'0,"-1"0"-1584"0,0 0-384 0,1 0 0 16,-1-1 2368-16,1 1 384 0,1-3 64 0,0 0 32 15,-2 3-320-15,0 0-64 0,0 0-16 0,18-50 0 16,-18 50-1408-16,9-42-272 0,-9 42-64 0,8-56-16 16,-8 56-224-16,8-64-32 0,-8 64-16 0,2-67 0 15,-4 36-160-15,-1-1-16 0,-1 1-16 0,-3-1 0 16,-1 1-96-16,0 3 0 0,-1 2-128 0,-1 4 192 15,1 1-192-15,-2 1 0 0,0 0 128 0,-1 2-128 16,1 3 0-16,-2 1 0 0,2 2 0 0,0 2 0 0,1 1 0 16,3 2 0-16,0 1 0 0,4-1 0 0,0 5 0 0,2-1 0 15,0 2 128-15,2 1-128 0,2 0 0 0,1 0 144 16,3 1-144-16,3 4 128 0,-10-5-128 0,26 7 0 16,-26-7 0-16,34 9 128 0,-12-2-128 0,-22-7 0 15,51 10 144-15,-51-10-144 0,55 8 0 0,-55-8 128 16,59 4-128-16,-59-4 0 0,56-3 0 0,-56 3 128 15,50-3-128-15,-50 3 0 0,0 0 0 0,60-9 0 16,-60 9 0-16,0 0 0 0,0 0 0 0,44-1 0 16,-39 1 0-16,-1 1 0 0,-3 2-144 0,-1 0-112 15,-1 0 0-15,-2-1-13616 16,1-1-2704-16</inkml:trace>
  <inkml:trace contextRef="#ctx0" brushRef="#br0" timeOffset="86232.96">10622 10225 26719 0,'2'6'1184'0,"1"-4"240"0,1 0-1136 0,-1-1-288 0,0 1 0 0,-2-1 0 16,3 1 2368-16,1 0 400 0,2 0 96 0,-7-2 16 16,30 9-1264-16,-30-9-240 0,0 0-48 0,49 1-16 15,-49-1-944-15,0 0-192 0,58-10-48 0,-58 10 0 16,0 0-128-16,63-26 0 0,-63 26 0 0,0 0 0 15,55-21-160-15,-55 21-16 0,0 0 0 0,0 0-18416 16</inkml:trace>
  <inkml:trace contextRef="#ctx0" brushRef="#br0" timeOffset="86549.71">11246 10017 7359 0,'0'0'320'0,"0"0"80"0,0 0-400 0,0 0 0 15,0 0 0-15,0 0 0 0,0 0 3376 0,0 0 592 16,0 0 112-16,-3-30 16 0,0 28 320 0,-2 0 48 16,3 4 16-16,-4 2 0 0,-2 2-2736 0,2 3-528 0,-1 1-128 0,-1 0 0 15,0 5-448-15,-2 1-64 16,0 1-32-16,0 4 0 0,0 1-176 0,0 3-48 0,1 1 0 15,1-1 0-15,2-2-320 0,1 1 0 0,1-2 0 0,4 0 128 16,0-2-128-16,1-2 0 0,2 1 0 16,2-5 0-16,1 0 0 0,1-2-128 0,1 0 128 0,0-1 0 15,1-1-224-15,1-4 32 0,1 0 16 0,0-2 0 32,-11-4-640-32,0 0-128 0,37 3-16 0,-37-3-17840 0</inkml:trace>
  <inkml:trace contextRef="#ctx0" brushRef="#br0" timeOffset="87015.61">11467 10223 10127 0,'0'-3'896'0,"0"2"-704"15,0 1-192-15,0 0 0 0,0 0 3168 0,0 0 608 16,-2 0 112-16,2 0 16 0,-1 0 208 0,1 0 48 15,0 0 0-15,0 1 0 0,1 2-2816 0,-1 0-544 16,2 4-112-16,-2-1-32 0,1 0-384 0,0 3-80 16,0 1 0-16,0-3-16 0,2 4-176 0,-1-3 0 15,1 0 0-15,-1-2 128 0,2-2-128 0,-1-1 0 16,-1 0 0-16,-1-3 0 0,1-2-288 0,-2-2 16 16,-2 0 0-16,1-2 0 15,-1-2-688-15,-2 0-144 0,-1-3-32 0,0 1 0 16,-1 0-64-16,-2 2-16 0,1 0 0 0,-2 2 0 0,1-3 912 0,-2 3 304 0,0 0-192 0,1 2 192 15,1 1 192-15,-2 0 144 0,0 2 32 0,1 1 0 16,2 0 368-16,-1 1 80 0,2 2 16 0,1 3 0 16,-1 0 64-16,1 1 0 0,1 4 16 15,1 3 0-15,0 1-400 0,1 1-64 0,0 1-32 0,4 1 0 16,-1 1-112-16,1-3-32 0,1 1 0 0,1-1 0 16,2 1 48-16,1-3 0 0,3-5 0 0,1 3 0 15,-1-5-64-15,4-1 0 0,-1 0 0 0,-13-6 0 16,30 4-96-16,-30-4-32 0,0 0 0 0,48-4 0 15,-48 4-128-15,0 0 0 0,50-10 0 0,-50 10 128 16,0 0-128-16,45-16 0 0,-45 16 0 0,0 0 0 16,0 0-400-16,49-18-64 0,-49 18-16 0,0 0-19104 15</inkml:trace>
  <inkml:trace contextRef="#ctx0" brushRef="#br0" timeOffset="87397.59">11659 10010 7359 0,'-1'0'656'0,"1"0"-528"0,0 0-128 0,0 1 0 15,1 2 3376-15,1-3 640 0,-1 3 128 0,1 0 16 16,2 3 656-16,2 2 128 0,2 4 32 0,3 0 0 16,0 4-3184-16,1-1-624 0,3 1-128 0,1 0-16 15,0 3-464-15,0-3-96 0,0 4-16 0,1 1 0 16,-4-5-256-16,0 2-48 0,0 2-16 0,-3-4 0 16,-3 3-128-16,0-3 0 0,-5 2 0 0,-2-1 128 15,-1-1 112-15,-3-2 16 0,0 3 0 0,-2-4 0 16,0 2-64-16,-1-3-16 0,-2 2 0 0,2-5 0 15,-2 0-176-15,1-1 0 0,-1-2 0 0,-1 0 0 16,-1-1-336-16,1 1 0 0,-1-2 0 0,2 0 0 16,1-2-496-16,2 0-80 0,1 0-32 15,2 0 0-15,-1-2-336 0,1 2-64 0</inkml:trace>
  <inkml:trace contextRef="#ctx0" brushRef="#br0" timeOffset="88460.71">12296 10113 15663 0,'-1'-6'1392'0,"0"-1"-1120"0,1 4-272 0,0 1 0 16,0 0 2608-16,0-1 464 0,0 0 80 0,0 3 32 0,0 0 80 0,0 0 0 15,1-32 16-15,0 27 0 16,2 5-1904-16,-1 2-384 0,1 1-80 0,0 0-16 0,2 6-176 16,2 1-32-16,-1 0-16 0,1 2 0 0,1 0-128 0,0 2-32 15,3 2 0-15,0-1 0 16,-1-3-240-16,1 1-48 0,2 0-16 0,0 0 0 0,0-3-208 0,-1-2 0 15,1 2 0-15,-1-4 0 0,0 1 0 0,-1-1 0 16,-11-6 0-16,0 0 0 0,30 10 0 0,-30-10 0 16,0 0 0-16,0 0 0 0,25 6 0 0,-21-6 0 15,-1 1 0-15,0 1 0 0,-2-2 0 0,-1 3 0 16,1-3 0-16,-2 1 0 0,0 2 0 0,-2-1 0 16,1 2 0-16,-3-2 0 0,0 2 0 0,-1-2 0 15,0 2 0-15,-1-3 0 0,0 2 0 0,-2-1 0 0,1 2 0 16,-4-1 0-16,-1-2 0 0,-1 1 0 0,-1 2 0 15,2 0 0-15,2-2 0 0,-4 2 0 0,-1 1 0 16,-3-1 0-16,3-1 0 0,0 2 0 0,2-1 0 16,3 0 0-16,3-2 0 0,0-1 0 0,3 2 0 0,3-3 0 15,-1 0 0-15,3 0 0 0,0 0 0 0,0 0 0 16,2 0 0-16,0 0 0 0,1 0 0 0,-3 0 0 16,0 0-144-16,0 0 144 0,0 0 0 0,0 0-144 31,0 0-640-31,0 0-128 0,49-6-32 0,-49 6-18928 0</inkml:trace>
  <inkml:trace contextRef="#ctx0" brushRef="#br0" timeOffset="88747.61">12276 10521 11055 0,'-3'5'976'0,"0"-4"-784"15,2 1-192-15,1 1 0 0,0-3 2448 0,1 0 448 16,1 0 96-16,0-3 16 0,-2 3 1216 0,0 0 240 16,0 0 48-16,0 0 16 0,51-19-2672 0,-51 19-512 15,0 0-128-15,49-29 0 0,-49 29 384 0,0 0 64 16,57-28 32-16,-57 28 0 16,0 0-1696-16,54-18-528 0,-54 18-16 0,0 0 0 0,46-3 544 0,-46 3 128 15,0 0 0-15,39 8 16 0,-39-8-144 0,0 0 0 16,28 10 0-16,-28-10 0 0,0 0 0 0,0 0 0 15,0 0 0-15,0 0 0 0,44-3-192 0,-44 3-32 16,0 0 0-16,0 0-13600 0,0 0-2736 0</inkml:trace>
  <inkml:trace contextRef="#ctx0" brushRef="#br0" timeOffset="90314.84">12952 10589 14735 0,'-2'6'1312'0,"2"-2"-1056"15,0-4-256-15,0 1 0 0,2-1 2288 0,-1 1 400 16,0 3 64-16,0 0 32 0,2 2 480 0,-1 0 80 15,3-4 32-15,1-2 0 0,-6 0-1824 0,0 0-352 16,0 0-80-16,0 0-16 0,45-47-656 0,-45 47-144 16,0 0-32-16,35-59 0 0,-35 59 32 0,0 0 0 0,30-61 0 15,-30 61 0-15,0 0-160 0,24-53-16 0,-24 53-128 0,0 0 192 16,0 0-192-16,23-53 0 0,-23 53 128 0,0 0-128 16,0 0 0-16,0 0 0 0,15-46 0 0,-15 46 0 15,0 0 0-15,0 0 0 0,0 0 0 0,0 0 0 16,0 0 0-16,-2-28 0 0,1 25 0 0,-3 1 0 15,1 1 0-15,1 2 0 0,-2 1 0 0,1 1 0 16,-1-2 0-16,1 4 0 0,1 1 0 0,-2 4 0 16,2 0 144-16,-1 2-144 0,2 2 128 0,0 5-128 15,1-3 128-15,0 2-128 0,0 2 0 0,1 1 128 16,1-2-128-16,1 3 0 0,2 0 0 0,-1-2 0 16,3-2 0-16,-1 1 0 0,2-3 0 0,0-4 0 0,0 1 0 15,0-6 0-15,1 2 0 0,0-5 0 0,-9-4 0 16,0 0 0-16,34 2 0 0,-34-2 0 0,0 0 0 0,0 0 0 15,51-27 0-15,-51 27 0 0,0 0-144 0,40-42 144 16,-40 42 0-16,0 0 0 0,28-55-400 0,-28 55 16 16,0 0 16-16,21-56 0 0,-21 56 368 0,0 0-176 15,12-50 176-15,-12 50-128 0,0 0 128 0,4-41 0 16,-4 41 0-16,0 0 0 0,0 0 0 0,-1-32 0 16,0 26 0-16,1 2 0 0,0 2 0 0,1 0 0 15,-1 2 0-15,0 2 128 0,2 0-128 0,0-1 0 16,-1 4 0-16,1 2 128 0,-1-1 64 0,1 0 0 15,-1 4 16-15,0-3 0 0,0 3 864 0,1 1 160 16,-1-1 48-16,-1 3 0 0,2-1-832 0,-2 2-144 0,0 0-48 16,2 0 0-16,-2 1-112 0,1-2-16 0,1 6-128 15,0-1 192-15,0-1-192 0,-1-1 0 0,2 0 0 0,-2-1 0 16,0-2 0-16,-1 0 0 0,3-4 0 0,-2-2 0 16,1-1-160-16,0-4-32 0,1-2 0 0,0-2-21392 15</inkml:trace>
  <inkml:trace contextRef="#ctx0" brushRef="#br0" timeOffset="105229.37">4853 9530 5519 0,'-1'0'496'0,"0"0"-496"16,1 0 0-16,-1 0 0 0,1 0 1264 0,0 0 144 16,-1 0 48-16,-1 0 0 0,1 0 448 0,0 0 80 15,0 0 32-15,-1 0 0 0,2 0-576 0,0 0-112 16,-1 0-32-16,1 0 0 0,0 0-240 0,-1-3-48 16,1 3-16-16,0-3 0 0,0 6-544 0,0-6-96 15,1-1-32-15,-1 2 0 0,1 2 160 0,-1-3 32 16,0 2 0-16,2-1 0 0,-2 0 320 0,0 2 64 15,1 0 0-15,-1 0 16 0,1 2 48 0,0 0 16 0,2 2 0 0,-1-2 0 16,2 5-224-16,-2-4-48 0,3 0-16 0,0 0 0 16,1 4-496-16,1-1-192 0,-1-2 176 0,0 2-176 15,0-4 0-15,2 2 0 0,0 2 0 0,0-5 0 16,-2 2 0-16,0-1 0 0,0 2 0 0,2-4 0 16,-1 2-128-16,-1-2 128 0,0 2 0 0,1-2 0 15,-2 0-128-15,0 0 128 0,-2 0 0 0,1 0 0 16,-4 0 0-16,0 0-128 0,0 0 128 0,0 0 0 15,0 0 0-15,0 0 0 0,0 0-128 0,0 0 128 16,0 0 0-16,0 0-128 0,0 0 128 0,0 0 0 16,0 0-144-16,0 0 144 0,0 0 0 0,0 0-144 15,0 0 144-15,0 0 0 0,-3-20 0 0,-3 17 128 16,0 0-128-16,-1-1 176 0,2 2-176 0,0-1 192 16,-1-1-192-16,-2 2 160 0,0 1-160 0,-2-2 160 0,1-3-160 0,-1 2 0 15,1 4 144-15,1-3-144 0,-2 3 128 0,1-3-128 16,-2 3 160-16,1 0-160 0,2 0 240 0,-1 0-48 15,1 3-16-15,2-3 0 0,1 0 80 0,0 0 32 16,3 0 0-16,-2-3 0 0,3 3-144 0,0-2-16 0,2 0-128 0,0 0 192 16,0-1-192-16,2 2 0 15,1-4 0-15,1 4 0 0,-5 1 0 0,0 0 0 16,0 0 0-16,0 0 0 0,0 0 128 0,49-12-128 16,-49 12 0-16,0 0 144 0,35 2 32 0,-35-2 0 15,31 6 0-15,-31-6 0 0,28 6-176 0,-14-1 128 16,-1 0-128-16,0-1 128 0,-1 0-128 0,-2-2 0 0,1 1 0 15,-2 0 0-15,-1 1 0 0,0-1 0 0,-2-2 0 0,-1 1 0 16,-1 1 0-16,-1-3 0 0,0 0 0 0,-1 1 0 16,-1-1 0-16,-1 0 0 0,0 0 0 0,0 0 0 15,0 3 0-15,-2-3 0 0,0-3 0 0,-3 3 0 16,-3-1 0-16,2 1 0 0,0 0 0 0,0 0 0 16,-3-3-128-16,0 0 128 0,-1 0 0 0,-1-3 0 15,0 2 0-15,0 1 0 0,-1-4 0 0,2 1 0 16,0 2 0-16,0 0 0 0,0 0 0 0,0-2 0 15,0 2 0-15,2-2 0 0,0 1 0 0,2 1 0 16,0 0 0-16,1 1 0 0,2 0 0 0,1 1 0 16,-1 1 0-16,2-2 0 0,1 3 0 0,-1-2 0 15,1 2 0-15,0 0 0 0,1 0 0 0,0 0 0 16,2 2 0-16,-1-2 0 0,1 3 0 0,2-2 0 16,1 1 0-16,0 1 0 0,3 0 0 0,0 1 0 0,2-1 0 0,0 3 0 15,0 0 0-15,1-2 0 16,-2 2 0-16,1-2 0 0,-1-1 0 0,1 2 128 0,-1-1-128 0,0-2 0 15,0 0 0-15,-3 3 0 0,1-4 0 0,-3 1 0 16,-2 1 0-16,1-3 0 0,-1 1 0 0,-2 1 0 16,0-2 0-16,-1 2 0 0,-1 0 0 0,-2-2 0 15,0 0 0-15,-5 0 0 0,1 0 0 0,-2 0 0 16,-1 0 0-16,-1 3 0 0,-2-3 0 0,-2 0 0 16,2 0 0-16,0 0 0 0,-2 0-128 0,0 0 128 15,2 0 0-15,0-3 0 0,2 1-256 0,1 0 0 16,1-1 16-16,3-2 0 15,1-3-1040-15,2 3-224 0,0-1-32 0,2 1-15232 0</inkml:trace>
  <inkml:trace contextRef="#ctx0" brushRef="#br0" timeOffset="106945.02">21050 11667 4607 0,'-3'-6'0'16,"2"2"0"-1,0 4 0-15,1 0 0 0,0 0 0 0,-1 0 0 16,-1-2 0-16,0-2 0 0,-2-1 0 0,0 4 0 0,2-2 0 0,0 3 0 16,0 3 0-16,2-3 0 0,2 4 0 0,-2-2 0 15,1 2 0-15,0-1 0 0,1 2 192 0,0-1 128 16,-1 2 16-16,0 0 16 0,-1 1-352 0,1-1 0 15,-2 1-192-15,1 2 192 0,0-2-352 0,-1 3 32 16,1 1 0-16,0-3 32 0,-1 0 288 0,1-1 0 0,0-1-128 0,1 0 128 0,-1-1 0 0,-1 0 0 31,1-1-128-31,-2-1 128 0,2 2 0 0,-1-1 0 16,1-4 0-16,-2-4 0 0,1 4 0 0,3 0 0 0,-2 0-144 0,0 0 144 16,1 0 0-16,-6 1 0 15,3 4 0-15,-1-5 0 0,2-2 0 0,0-2 0 0,2 2 0 0,0-2 0 16,2 2-144-16,-3 2 144 0,0 0 0 0,0 0 0 15,0 0 0-15,0 0 0 0,0 0 0 0,32-42 0 16,-32 42-144-16,0 0 144 0,0 0 0 0,0 0 0 16,0 0 0-16,0 0 0 0,0 0 0 0,0 0 0 15,25-41-128-15,-25 41 128 0,-2 0 0 0,2 0 0 16,-1 1 0-16,0 1 0 0,0 1-144 0,-2-3 144 16,2 0 0-16,0 1 0 0</inkml:trace>
  <inkml:trace contextRef="#ctx0" brushRef="#br0" timeOffset="107628.24">21050 11730 4111 0,'0'-2'368'0,"0"2"-368"16,0 0 0-16,0 0 0 0,0 0 432 0,0 0 16 15,0 0 0-15,2-32 0 0,-2 32-64 0,0-29 0 0,0 29 0 0,-2-25 0 16,-1 15 112-16,2 4 16 0,0 0 0 0,-2 2 0 16,2 2-64-16,1-1-32 0,-1 2 0 0,1 1 0 15,0 0-160-15,0 0-16 0,1 1-16 0,0 2 0 16,1 1 160-16,-1 1 16 0,1-2 16 0,0 3 16 15,0 2-144-15,-1 1-32 0,2 3 0 0,-1-2 0 16,-1 2-256-16,1 2 0 0,0 1-128 0,-1-2 128 16,1 2-304-16,-1-1 48 0,-1-2 0 0,1-1 0 15,-1-1-176-15,0-4-16 0,0 0-16 0,0-4 16 16,-1-2 256-16,1-2 192 0,0 0-208 0,0-4 80 16,-1 0 128-16,1 6 0 0,0 0 0 0,0-39 0 15,0 39 0-15,1-31 0 0,-1 31 0 0,4-36 0 16,-4 36 0-16,5-37 0 0,-5 37 0 0,0 0 0 0,6-44 0 15,-6 44 0-15,0 0 0 0,6-41 0 16,-6 41-128-16,0 0 128 0,0 0 0 0,4-36-144 0,-6 31 144 0,1 4 192 16,-1 1-32-16,0 0-16 0,0 4 848 15,-1-1 160-15,1 6 48 0,0-1 0 0,0 3-128 0,2-1-32 16,-1 2 0-16,1 2 0 0,1 2-544 0,1 0-112 16,-1 1-32-16,0 0 0 0,1-1-352 0,1 2 0 15,-1-5 0-15,1 0 0 0,-1-3-192 0,1-2 32 16,-1-4 16-16,1-2 0 15,-1 0-880-15,0-4-160 0,-2 0-32 0,0-2-16 16,0 4 560-16,0 0 112 0,-2-16 32 0,0 10 0 0,1-6 320 0,-2-1 64 16,3 13 16-16,-6-22 0 0,6 22 432 0,-5-25 80 0,2 15 32 15,1-2 0-15,0 5 448 0,2 7 96 0,0 0 0 16,0 0 16-16,0 0-240 0,0 0-48 0,0-29-16 0,1 29 0 16,-1 4 96-16,1 0 32 0,0 2 0 0,0 2 0 15,-1 2 304-15,0-2 64 0,0 3 16 0,0-1 0 16,0 6-944-16,-1 0-240 0,1-1 0 0,-1 1 0 15,1-4 0-15,0-1-192 0,0-2 48 0,1-3 0 32,-1-2-544-32,0-2-96 0,1-2-32 0,-1-2-10192 0</inkml:trace>
  <inkml:trace contextRef="#ctx0" brushRef="#br0" timeOffset="110065.99">21040 11646 3263 0,'-1'-7'0'0,"-1"3"128"0,2 4-128 0,0 0 192 0,0 0-192 0,0 0 0 0,0 0 0 0,0 0 0 15,-2-9 512-15,2 12 80 0,-1-2 16 0,2 4 16 16,-1-1 480-16,2 2 112 0,1 1 0 0,1 2 32 15,-1-2 400-15,2 2 80 0,0 0 0 0,0-3 32 16,0 4-352-16,-1 0-64 0,0-2 0 0,-1 2 0 0,1 3-512 0,0-4-112 16,-2 1-16-16,1 3 16 0,-2-1-160 0,0-2-48 15,-1-1 0-15,-1 2 16 0,0 1-272 0,-1-6-64 16,2-7-16-16,-2-1 0 0,1-5-176 0,-3-1 0 16,1 0 0-16,0-2-160 0,-2-1 160 0,1 4 0 15,-1 1 0-15,1-7 0 0,0-5 176 0,4 18 96 16,-8-41 32-16,8 41 16 0,-5-36-160 0,5 36-32 0,0 0 0 0,0-44 16 15,0 44 48-15,0 0 16 16,0 0 0-16,0 0 16 0,11-45 560 0,-11 45 112 16,0 0 32-16,0 0 32 0,0 0 192 0,0 0 32 15,0 0 16-15,0 0 0 0,0 0-544 0,0 0-96 0,0 0-32 16,20 10 0-16,-19-3-256 0,1 2-48 16,-1 3-16-16,-1 1 0 0,1-2-208 0,-1 4 0 15,1 1 0-15,-2-1 0 0,1 1-256 0,-2 0 48 0,0-3 16 16,1 2 0-1,-1-1-288-15,-1 1-48 0,2-2-16 0,-2-2 0 0,2-4 288 0,1-2 64 0,0 0 16 0,0-5 0 16,1 1 176-16,1-2 0 0,-2 1 0 0,0 0-128 16,0 0-16-16,0 0 0 0,16-62 0 0,-16 62 0 15,0 0-112-15,8-58 0 0,-8 58-16 0,4-45 0 16,-4 45-64-16,0-44-16 0,0 44 0 0,-2-41 0 16,2 41 144-16,-5-37 16 0,5 37 16 0,-7-31 0 15,7 31 176-15,-6-24 0 0,3 14-144 0,0 5 144 16,2 2 0-16,-2 3 0 0,2 2 0 0,0 2 0 15,1 0 720-15,-1 4 112 0,-1 5 32 0,2-2 0 16,0 4-32-16,0 1 0 0,2 2 0 0,-1-2 0 16,1 3-512-16,1-1-96 0,-1 0-32 0,1-1 0 15,1 0-192-15,-2-2 0 0,0-1 0 0,1-3 0 16,-1 2-240-16,0-4 16 0,-1-3 0 0,0-2 0 16,0 0-1600-16,-1-4-320 0,-1-4-64 0,0 0-12160 15</inkml:trace>
  <inkml:trace contextRef="#ctx0" brushRef="#br0" timeOffset="110868.08">21047 10751 2559 0,'0'0'224'0,"0"0"-224"16,0 2 0-16,0-2 0 0,2-2 256 0,-2 2 0 15,1-3 0-15,0 2 32 0,0 1 80 0,1-2 16 16,-2 2 0-16,0 0 16 0,0 0-16 0,0 0-16 16,0 0 0-16,0 0 32 0,0 0-400 0,0 0 128 15,0 0-128-15,0 0 128 0,0 0-128 0,0 0 0 16,0 0-176-16,0 0 176 0,0 0 0 0,0 0-144 16,0 0 144-16,0 0 0 0,0 0-160 0,0 0 160 15,0 0-160-15,0 0 160 0,0 0-128 0,0 0 128 0,0 0-160 0,0 0 160 16,0 0 0-16,0 0-192 15,0 0 192-15,0 0 0 0,0 0-192 0,0 0 192 0,0 0-160 0,0 0 160 16,0 0-128-16,0 0 128 0,0 0-160 0,0 0 160 16,0 0 0-16,0 0-192 0,0 0 192 0,0 0 0 15,0 0-192-15,0 0 192 0,0 0-160 0,0 0 160 16,0 0 0-16,0 0-192 0,0 0 192 0,0 0-128 16,0 0 128-16,0 0-160 0,0 0 160 0,0 0 0 15,0 0-160-15,0 0 160 0,0 0 0 0,0 0-128 16,0 0 288-16,0 0 64 0,0 0 16 0,-5-26 32 15,3 26-272-15,-1 0 0 0,0-4 0 0,-2 1 0 16,1 3 192-16,1 0-64 0,-2 0 0 0,0 0-128 16,0 4 384-16,0 0-48 0,-1-2 0 0,1 1 0 15,0 1-336-15,0-2 144 0,-1-2-144 0,0 0 0 16,1 0 0-16,0 0 0 0,-1-2 0 0,1 2 0 16,0 0-240-16,0-3 48 0,-1 2 16 0,-1-4 0 0,0 1-144 15,-2 0-16-15,2 4-16 0,-3-2 0 0,1 1 352 0,-2 1 0 16,-2 0 0-16,-2 1 0 0,-1 1-128 0,-2 1 128 15,0 2 0-15,-2-3 0 0,0 1-128 0,0-3 128 16,3 0 0-16,1 0 0 0,1 1 0 0</inkml:trace>
  <inkml:trace contextRef="#ctx0" brushRef="#br0" timeOffset="110985.13">20535 10646 2463 0,'-11'-3'0'0,"5"3"224"0,0 0-224 0,1 0 0 15,2 0 0-15,1 0 0 0,0-2 192 0,-5 2-16 16,-1 0 0-16,-3 2 0 0,-4 4-176 0,1-3 0 0,1 1 0 15,-1-4 160-15,3-3-160 0</inkml:trace>
  <inkml:trace contextRef="#ctx0" brushRef="#br0" timeOffset="111283.42">20134 10628 2351 0,'-4'9'208'0,"1"-6"-208"0,1-2 0 0,-1 1 0 15,2 1 0-15,-1 0 0 0,-1 0 0 0,1 1 0 16,-3-1 0-16,0 3 0 0,0 3 0 0,0-3 0 16,1-2 0-16,2 0 0 0,1-2 0 0,-1-1 0 15,1 2 0-15,1-3 0 0,0 0 0 0,0-4 0 16,0-1 0-16,1 0 0 0,-1 5 0 0,0 0 0 0,0 0 208 0,0 0 64 15,0 0 16-15,0 0 0 0,0 0-288 16,0 0 0-16,0 0 128 0,0 0-128 0,0 0 0 0,0 0 0 16,0 0 0-16,0-6 0 0,-2 7 0 0,-2-1 0 15,2-1 0-15,-2-1 0 0</inkml:trace>
  <inkml:trace contextRef="#ctx0" brushRef="#br0" timeOffset="112001.82">20125 10646 2127 0,'-1'10'192'0,"-1"-4"-192"31,2 0 0-31,0-5 0 0,0 2 0 0,0 5 0 15,0 3 0-15,0 13 0 0,2 8 0 0,-1 3 0 16,1-1 0-16,3 1 0 0,-1-3 0 0</inkml:trace>
  <inkml:trace contextRef="#ctx0" brushRef="#br0" timeOffset="113515.22">20131 10722 911 0,'-1'9'0'0,"1"-3"0"16,-1-2 0-16,1 0 0 0,-2-1 288 0,1 8-32 16,-1 9 0-16,-1 11 0 0,-1 11-256 0,1 5 0 15,0-2 128-15,2-1-128 0,0-3 352 0,2-4 16 16,2-2 0-16,0-3 0 0,2 3 672 0,0-1 144 16,3 4 32-16,-2-2 0 0,1 1-656 0,-2 1-128 15,0-9-32-15,0 2 0 16,-1-2-784-16,1-5-176 0,-2-1-16 0,-1-6-16 15,0 0 592-15,-2-7 0 0,0-2 0 0,0-4 0 0,0 3 0 0,-1-6 0 16,0-1 0-16,-1-1-128 0,1-4 128 0,-1 1 0 16,0-2 0-16,-1-2 0 0,0 0-128 0,-1-5 128 0,-2 0 0 15,1-2 0-15,-1-1 0 0,-1 0-144 0,2 0 144 0,0-5 0 16,0-2 0-16,1-1 0 0,3-2-128 0,0-3 128 16,1-3 0-16,2 0 0 0,2-3 0 0,0 1 0 15,-4 34-144-15,12-73 144 0,-6 36 0 0,0-2 0 16,-1 1 0-16,-1 1-144 0,0 2 144 0,-3 3 0 15,-1 5 0-15,-3-2-160 0,2 4 160 0,-2 5 0 16,-2 11 176-16,1-1 128 0,0 0 16 0,-1 5 64 16,0 10 256-16,0 1 48 0,2 2 16 0,-2 2 16 15,1 1 688-15,2 3 128 0,-2 2 16 0,3 2 48 16,-1 1-192-16,1 3-64 0,2 0 0 0,1 3 32 16,0 1-864-16,1 2-160 0,0 1-32 0,0 2 16 0,0-3-336 15,1 4-320-15,0 0 64 0,-2 6 48 0,2 0 32 16,-3 3 16-16,0-3 0 0,1-1 32 0,-1-5-96 0,-2 3-16 15,1 0 0-15,-2-7 48 16,1 0-640-16,0-5-128 0,0-5-32 16,-2-4 32-16,1-4 448 0,1-4 112 0,-1-2 16 0,2-2 32 0,0-2 96 0,0-4 0 15,0 1 16-15,0-4 32 16,0 5-464-16,-1-7-96 0,1 9 0 0,0-26 16 0,0 26 432 16,-1-38 96-16,1 38 16 0,-1-51 16 0,1 19 192 0,-2-2-144 15,2-4 144-15,2-2-128 0,-1-1 128 0,0 0 0 16,0 1 0-16,2 0 0 0,-1 1 0 0,1 2 0 15,-3 37 0-15,2-57 0 0,-2 57 0 0,1-54 0 16,-1 54 128-16,0-47-128 0,0 47 288 0,-2-41-16 16,0 21 0-16,2 20 0 0,-3-34 192 0,3 34 48 0,-1-25 0 0,1 25 0 15,0 0 80-15,0 0 32 16,0 0 0-16,0 0 0 0,0 0-64 0,0 0-16 0,0 0 0 0,0 0 0 16,0 0 176-16,12 9 48 0,-11 13 0 0,2 4 0 15,-2 2-400-15,0 1-80 0,1 5-16 0,-1 1 0 16,-1 0-272-16,0 5 0 0,0 2-208 0,0 5 80 31,1 0-320-31,-2 2-64 0,1 1-16 0,0-3 0 16,0-2-224-16,-1-4-32 0,-1-3-16 0,1-6 0 0,0-3 576 0,0-2 224 0,-1-5-176 0,2-2 176 15,0-4 0-15,0-4 0 0,0-2 0 0,2-5 0 16,-2-5 0-16,1 0 0 0,0-5 0 0,-1 5 0 16,0 0 0-16,0 0 0 0,4-42 0 0,-4 42 0 15,0-37 272-15,0 37-48 0,-1-51-16 0,-2 22 0 0,2-6-48 16,-2-2-16-16,0-1 0 0,1-1 0 0,0-2 416 0,2 3 80 15,0 1 0-15,0 1 16 0,1 5 80 0,2-3 16 16,-1-5 0-16,1 2 0 0,0 3-512 0,0 1-112 16,-3 33 0-16,6-60-128 0,-6 60 0 0,2-45 0 15,-2 45 0-15,-1-34-144 0,0 21 144 0,-1 5 0 16,0 6 0-16,0 0 0 0,-1 0 0 0,1 2 144 16,-2 2-16-16,0 4-128 0,1 4 832 0,-2 5 64 15,1 1 16-15,0 4 0 0,-1 2-48 0,2 3-16 16,0 3 0-16,1 3 0 0,-1 1-320 0,1 0-64 15,-1-1-16-15,1 4 0 0,1 1-256 0,-1 5-64 16,2-1-128-16,0 1 192 0,2 0-192 0,-2-3 0 16,1-3 0-16,1-3 0 0,0-3 0 0,-1-7 0 15,0-1-128-15,0-5 128 0,1-4-368 0,-1-2 48 16,-1-6 0-16,1-2 0 16,0 0-752-16,-1-4-144 0,2 0-16 0,-2 2-16 15,0 0 480-15,1-35 112 0,-1 35 16 0,-1-41 0 0,1 41 384 0,-2-50 96 0,1 18 16 0,0-7 0 16,0-2 144-16,1 3 0 0,0-3 160 0,1 3-160 15,1 1 128-15,1-1-128 0,0-3 0 0,4-1 0 16,0 2 0-16,0 4 0 0,-7 36 0 0,14-57 0 16,-14 57 0-16,10-47 0 0,-10 47-128 0,0 0 128 15,7-43 0-15,-7 43 0 0,0 0 0 0,0 0 0 16,-2-26 0-16,-1 24 0 0,0 2 144 0,-1 0-144 16,0 0 128-16,1 1-128 0,-1 3 0 0,0-3 128 15,0 4-128-15,2-5 0 0,1 1 0 0,-2 4 0 16,1 2-336-16,1 3-48 0,-1 1-16 0,2 1 0 15,0 0-304 1,0 0-64-16,0 4-16 0,2 0 0 0,-2 2 304 0,1 2 64 0,0-1 16 0,-1 5 0 0,1-2 160 0,-1 4 48 16,0 3 0-16,-1-1-7168 15</inkml:trace>
  <inkml:trace contextRef="#ctx0" brushRef="#br0" timeOffset="118429.02">13780 10046 20271 0,'0'0'1792'0,"0"0"-1424"0,0 0-368 0,0 0 0 0,0 0 2048 0,0 0 352 15,0 0 64-15,9-41 16 0,-9 41 64 16,0 0 16-16,15-48 0 0,-15 48 0 15,0 0-1408-15,0 0-288 0,28-50-48 0,-28 50-16 0,0 0-352 0,0 0-64 16,0 0 0-16,0 0-16 0,52-19-64 16,-52 19-16-16,0 0 0 0,0 0 0 0,45 6-128 0,-45-6-32 15,27 8 0-15,-27-8 0 0,23 10-128 0,-23-10 0 16,24 13 0-16,-24-13 0 0,22 11 0 0,-22-11 0 16,16 9 0-16,-10-3 0 0,0-3 0 15,-2 4 0-15,1-1 0 0,-4 0 0 0,2 3 0 0,-4-2 0 16,-1 2 0-16,0 1 0 0,-1-1 0 0,0 0 0 15,-4 1 0-15,1 0 0 0,0-1 0 0,-1-2 0 16,-2 3 0-16,2-1 0 0,-1-3 0 0,-2 0 0 0,-1 1 0 16,-2 2 0-16,-1 0 0 0,0-2 0 0,0 2 0 15,0-2 0-15,2 2 0 0,-1 1 0 0,1-4 0 0,-1 3 0 16,5-2 0-16,0-1 0 0,2 3 0 0,2-5 0 16,2 2 0-16,1 0 192 0,1 0-32 0,1 0 0 15,0 0-32-15,3-1 0 0,0 2 0 0,-1-1 0 16,4 2-128-16,-1 0 0 0,1 0 144 0,1 1-144 15,0 1 128-15,0 0-128 0,-1 0 128 0,-1 0-128 16,-1-2 0-16,0 1 144 0,0-2-144 0,0 2 0 16,0 1 0-16,-1-1 0 0,-1-2 0 0,0-1 0 15,-1 0 0-15,1-2 0 0,-2 1 0 0,-1-1 0 16,1 0 0-16,-1-2 0 0,2 2-160 0,-2-2 160 16,0 2-1072-1,-2 2-80-15</inkml:trace>
  <inkml:trace contextRef="#ctx0" brushRef="#br0" timeOffset="118637.67">13933 10690 28559 0,'0'6'2544'0,"0"-2"-2032"15,0-1-512-15,0-3 0 0,0 0 2480 0,2 0 400 16,-2 1 64-16,0 1 32 0,1 2-1792 0,-1 0-352 15,0-2-80-15,1 1-16 0,0-6-592 0,-1 3-144 16,0 0 0-16,0 0 0 0,0 0-208 0,0 0-80 16,0 0-16-16,0 0-18032 0</inkml:trace>
  <inkml:trace contextRef="#ctx0" brushRef="#br0" timeOffset="123942.23">3135 11775 7359 0,'0'0'656'0,"0"0"-528"0,0 0-128 0,0 0 0 0,0 0 1760 0,0 0 320 15,0 0 64-15,0 0 16 0,0 0 1936 0,0 0 400 16,6-41 80-16,-7 38 16 0,1 6-1600 0,0-1-320 15,0 2-64-15,-2 2-16 16,2 0-1648-16,0 4-336 0,3 0-64 0,-2 3-16 0,3-1-160 16,1 2-48-16,1 0 0 0,0 0 0 0,-1 3-192 0,0-3-128 15,0 2 128-15,-1-1-128 0,-1 2 0 0,1 0 0 16,-1 0 0-16,0-1 0 0,0 0-240 0,-2 0-16 16,1-1 0-16,0-8-12672 15,-1 2-2560-15</inkml:trace>
  <inkml:trace contextRef="#ctx0" brushRef="#br0" timeOffset="124214.4">2979 12130 11055 0,'0'5'480'0,"1"-5"112"0,3 0-464 0,-2 0-128 0,1 0 0 0,-1 0 0 15,2 0 3248-15,3-3 624 0,-7 3 128 0,0 0 32 16,46-6-192-16,-46 6-48 0,0 0 0 0,58-14 0 16,-58 14-2400-16,0 0-496 0,53-11-80 0,-53 11-32 15,0 0-384-15,54-4-80 0,-54 4 0 0,0 0-16 16,44 0-304-16,-32 0 160 0,0 3-160 0,-3-3 128 16,0 1-128-16,-3-1 0 0,-2 3 0 0,-2-3 0 15,1 0-176-15,-2 0-16 0,-1 0 0 0,-1 0-18864 16</inkml:trace>
  <inkml:trace contextRef="#ctx0" brushRef="#br0" timeOffset="124643.22">3159 12287 11055 0,'-5'3'480'0,"3"-3"112"0,-1 3-464 0,1-3-128 15,1 0 0-15,0 1 0 0,-2 2 2688 0,-2-1 512 16,-1 2 96-16,-4 3 32 0,0 2-16 0,-1 3 0 16,1-2 0-16,-1 5 0 0,1-1-1840 0,-1 2-352 15,0 0-80-15,1 1-16 0,1 3-576 0,2-2-112 16,1 2-16-16,2 1-16 0,2-1-160 0,0 0-16 0,5 1-128 0,0-3 192 16,2-2 16-16,2 0 0 0,1 0 0 0,2-1 0 15,1-1-64-15,2-2-16 0,0 1 0 0,2-3 0 16,1-4-128-16,0-3 0 0,0 1 0 15,2-1 0-15,-18-3 0 0,0 0 0 0,52-7 0 16,-52 7 0-16,0 0 0 0,0 0 0 0,54-26 0 0,-54 26 0 16,0 0 0-16,0 0 0 0,0 0 0 0,0 0 0 15,16-56 0-15,-22 46 0 0,0-3 0 0,-2 1 0 16,-2 2 0-16,0-2-176 0,-2 2 176 0,-3 1-128 16,0 3 128-16,1 0 0 0,-1 2 0 0,0 0 0 15,1 4 160-15,-1 0 16 0,1 2 0 0,-1 3 0 16,2-2 64-16,1 3 16 0,1 1 0 0,2 3 0 15,2-4-112-15,2 1-16 0,2-1 0 0,2-1 0 0,2 1-128 0,2-2 0 16,3-1 0-16,-1-2 128 0,2 1-128 0,2-4 0 16,-9 2 0-16,0 0-12864 15,0 0-2464-15</inkml:trace>
  <inkml:trace contextRef="#ctx1" brushRef="#br0" timeOffset="85853.51">11241 11158 0</inkml:trace>
  <inkml:trace contextRef="#ctx0" brushRef="#br0" timeOffset="128250.2">3807 12084 6447 0,'7'-5'576'0,"-4"1"-576"0,1 0 0 0,0 2 0 16,-1 2 1392-16,-1-2 160 0,0 0 48 0,1 0 0 15,1-2 704-15,3 0 160 0,-1 2 32 0,-2-2 0 16,2 2-256-16,-4-1-64 0,-1 3 0 0,1-1 0 16,-1 1-48-16,0 0-16 0,-1-2 0 0,-1 2 0 15,1 0-768-15,0-4-176 0,-1 4-16 0,-1-3-16 16,0 3-624-16,0 0-112 0,2 0-16 0,-4 3-16 15,-1-3-48-15,-1 4 0 0,-3-2 0 0,0 2 0 16,1-2-32-16,-2 4-16 0,-3-1 0 0,1 0 0 16,-2 1-112-16,1 1-32 0,1-1 0 0,-2-1 0 15,0 1-128-15,3-1 0 0,1 1 0 0,2-2 0 16,1-2 0-16,3 2 0 0,0-4 0 0,1 1 0 16,2 2 128-16,0-3-128 0,1 2 192 0,0-2-64 0,0 0-128 0,1 0 128 15,2 1-128-15,-2 2 128 0,1-3-128 0,1 2 0 16,0 0 0-16,1 0 0 0,0 1 0 0,1-3 0 15,0 3 0-15,1 0 0 0,-1-2 0 0,1 1 0 16,1 2 0-16,0-1 0 0,-1 0 0 0,0 0 0 16,3 1 0-16,-2 2 0 0,1-3 0 0,0 1 0 15,1 1 0-15,-2-1 128 0,1-1-128 0,-1 2 0 16,1-3 144-16,-2 0-144 0,1 1 0 0,1 0 0 16,-1 1 0-16,0 0 128 0,1 1-128 0,-2-2 0 15,0 4 0-15,0-4 0 0,1 3 0 0,-4-3 0 16,3 1 0-16,-2-1 0 15,-1 2-432-15,0-3 0 0,-1 0 0 0,0-2 0 16,-1 0-784-16,1 0-144 0,-2 0-48 0,1-4-16704 0</inkml:trace>
  <inkml:trace contextRef="#ctx0" brushRef="#br0" timeOffset="129101.01">4231 12344 9215 0,'-2'9'816'0,"1"-2"-656"0,0-4-160 0,-1 1 0 16,2-1 1728-16,0-3 320 0,0 0 64 0,0 0 16 15,0 2 1200-15,2-4 256 0,0 2 32 0,3-7 16 16,-5 7-1392-16,0 0-288 0,0 0-48 0,22-54-16 15,-22 54-864-15,0 0-160 0,19-54-32 0,-19 54-16 16,16-47-416-16,-16 47-80 0,0 0 0 0,22-64-16 16,-22 64-160-16,0 0-16 0,0 0-128 0,14-53 192 15,-12 46-48-15,-1 1-16 0,-1 1 0 0,0 3 0 16,-1 0-128-16,1 0 0 0,0 0 144 0,-1 2-144 16,1 2 0-16,-1 2 128 0,-2 0-128 0,1 5 0 15,-1 1 128-15,2 0-128 0,-1 6 160 0,0 0-160 0,2 5 192 0,-1 1-64 16,1-2-128-16,0 5 192 0,1-1-192 0,1 0 176 15,0 3-176-15,1-5 160 0,-1 1-160 16,2-1 0-16,1-6 0 0,-2-4 0 0,0-2 0 16,2-4 0-16,1 3 0 0,3-5 0 0,2-4 0 0,-11 0 0 15,0 0 0-15,0 0 0 0,54-35 0 0,-54 35 0 16,0 0 0-16,41-61 0 0,-41 61 0 0,22-45 0 16,-22 45 0-16,0 0 0 0,21-61 0 0,-21 61 0 15,0 0-160-15,9-48 160 0,-9 48-272 0,0 0 32 16,-1-31 16-16,-1 24 0 0,0 0 224 0,-1 2-144 15,1 2 144-15,-2-1-128 0,2 4 128 0,-1-2 0 16,1 4 0-16,-1-2 0 0,2 4 176 0,1-2-48 16,-1 4 0-16,1 1 0 0,1 2 80 0,-1 1 16 0,3 0 0 15,-2 3 0-15,3 1-96 0,-2 3 0 0,1-1-128 16,-1 2 192-16,-1-2-64 0,2 3-128 0,-1-3 176 0,-1 1-176 16,1-2 144-16,-2-1-144 0,0-2 0 0,0-1 144 15,0-1-144-15,0-4 0 0,0-2 0 0,0-2 0 16,0 0-224-16,1-4-32 0,0 0 0 0,0-2-18960 15</inkml:trace>
  <inkml:trace contextRef="#ctx0" brushRef="#br0" timeOffset="129748.95">4993 12006 18431 0,'-1'2'816'0,"1"-2"160"0,0 2-784 0,0 0-192 0,-1-2 0 0,1 3 0 15,0-3 2192-15,0 3 400 0,1 1 80 0,-1 2 16 16,1 0 320-16,0 1 64 0,1-1 0 0,-1 0 16 15,0-4-1808-15,-1 2-384 0,1 0-64 0,-1-2 0 16,-1 2-240-16,1-2-32 0,-1-2-16 0,0 4 0 16,-2-1-144-16,-2-2-16 0,0 4-16 0,0-4 0 15,-1 3-112-15,-1 1 0 0,-4 1-16 0,-2-2 0 16,1 2-240-16,-2 0 176 0,1 0-176 0,0 0 160 16,1 1-160-16,2-4 0 0,1 0 0 0,2 0 0 15,0-1 0-15,-1 0 0 0,1-2 0 0,1 3 0 0,-1-3 0 16,2 1 0-16,2 1 0 0,-1-2 0 0,2 0 0 0,0 3 0 15,1-3 0-15,1 0 0 0,0 1 0 0,3 2 0 16,-1-1 0-16,2-1 0 0,-1 3 0 0,2 1 0 16,0-1 0-16,3-1 0 0,0 3 0 0,1 1 0 15,1 1 0-15,0-1 0 0,0-1 0 0,0 0 0 16,1-1 0-16,-1 0 0 0,1 1 0 0,0-2 0 16,1 2 0-16,-2-4 0 0,1 3 0 0,-2 0 0 15,0-1 0-15,-2 0 0 0,-1-2 0 0,-1 1 0 16,-1-2 0-16,-2-1 0 0,2-1-192 0,-1-2 48 15,-2-1 0-15,0-2 0 16,-1 0-768-16,-1-3-160 0,1 2-16 0,-3 1-11872 16,1-4-2368-16</inkml:trace>
  <inkml:trace contextRef="#ctx0" brushRef="#br0" timeOffset="130058.98">4771 12350 9215 0,'-3'3'400'0,"2"-3"96"0,1 0-496 0,-1-2 0 0,1 2 0 0,1 0 0 16,-1-1 2576-16,1 1 432 0,2-5 64 0,0 1 32 15,4 0 976-15,-7 4 192 0,0 0 32 0,0 0 16 16,0 0-2240-16,0 0-448 0,50-16-96 0,-40 18 0 15,-1 2-864-15,2 0-160 0,0 4-48 0,0 3 0 0,2-1-192 0,-2 0-32 16,1-2-16-16,-2 5 0 0,1-4-224 0,-2 1 0 16,1-1 128-16,-3-2-128 0,2 0 0 0,-2-1 0 15,-1-4 0-15,0 2 0 0,-1-2 0 16,0-2-240-16,0-2 80 0,0-1 16 16,-1 2-848-16,-4 1-160 0,0 0-48 0,0 0-16912 15</inkml:trace>
  <inkml:trace contextRef="#ctx0" brushRef="#br0" timeOffset="130692.77">5369 11788 11967 0,'-2'-6'528'0,"0"5"112"0,1-3-512 0,0 2-128 15,1-1 0-15,0 2 0 0,0 1 2432 0,-1-2 464 16,1-1 96-16,0-1 16 0,0 2 800 0,1 1 160 16,3-2 48-16,-1-1 0 0,1 4-2272 0,1-3-448 15,-5 3-80-15,0 0-32 0,0 0-560 0,0 0-112 16,54-21-32-16,-54 21 0 0,0 0-128 0,0 0-32 16,52-14 0-16,-52 14 0 0,0 0-176 0,0 0-144 15,50-2 192-15,-42 2-192 0,1 3 0 0,-3 2 0 16,-1 3 0-16,-1-2 0 0,-2 3 0 0,0 0 0 15,-2 1 0-15,-3 3 0 0,1-3 0 0,-2-2 0 16,0 3-240-16,-1 1 80 16,-1 0-368-16,-1-2-80 0,-2 0-16 0,-1-2 0 15,0 0-16-15,-2 0 0 0,0-1 0 0,-2 0 0 16,2-1 96-16,-3 0 16 0,-1-2 0 0,3 1 0 0,3-1 160 0,-1-4 48 0,0 2 0 0,-1-1 0 16,2 2 320-16,1-3 0 0,3 0 0 0,2 0 0 15,3 0 464-15,1-3 176 0,3 3 16 0,-1-1 16 16,3-1-96-16,1-1 0 0,2 2-16 0,2 1 0 15,-10 0-208-15,0 0-32 0,40-2-16 0,-40 2 0 16,0 0-16-16,46 2 0 0,-46-2 0 16,32 6 0-16,-16-2-112 0,-1-2-32 0,-1 3 0 0,-3 0 0 15,0-1-144-15,-2 0 0 0,-2 1 0 0,-2-2 128 16,-1-1-128-16,-3 0 0 0,0 1 0 0,-1 0 0 16,0 0-256-16,-1-3-48 0,-1 3 0 0,-2 0 0 31,0 1-1296-31,0-2-256 0</inkml:trace>
  <inkml:trace contextRef="#ctx0" brushRef="#br0" timeOffset="130983.25">5283 12148 5519 0,'1'0'496'0,"0"-2"-496"15,1 2 0-15,0-2 0 0,0 2 3440 0,1 0 592 16,2-3 112-16,-5 3 16 0,0 0 704 0,0 0 144 16,53-25 32-16,-53 25 0 0,0 0-3152 0,54-27-624 15,-54 27-128-15,0 0-32 0,55-18-528 0,-55 18-96 16,0 0-32-16,56-11 0 0,-56 11-256 0,36-1-64 16,-36 1-128-16,37 1 192 0,-37-1-192 0,33 3 0 15,-33-3 0-15,0 0 0 0,35 0 0 0,-35 0 0 16,0 0 0-16,0 0 0 0,0 0-192 0,0 0-96 0,0 0-16 15,0 0 0 1,46-19-1184-16,-43 16-240 0</inkml:trace>
  <inkml:trace contextRef="#ctx0" brushRef="#br0" timeOffset="131426.62">5551 12282 13823 0,'-5'0'608'0,"2"-2"128"16,1 2-592-16,1-2-144 0,0 2 0 0,-1-1 0 0,1 1 3344 0,-1-3 640 15,-2 0 128-15,0-4 32 0,-1 5-640 0,1-2-128 16,0 2-32-16,0 1 0 0,0-1-2144 0,0 4-432 16,1 1-96-16,-2-2-16 0,0 4-144 0,0-1-16 15,0 5-16-15,0-2 0 0,0 6-224 0,-1-1-64 16,2 4 0-16,-1-2 0 0,1 7-192 0,1-3 0 15,-1 4 0-15,2-2 0 0,2 1 0 0,-2-1 0 16,4 0 0-16,-1 1 0 0,1-3-192 0,1-4 192 16,0 1-192-16,2-5 192 0,2 0-192 0,0-4 64 15,0-3 128-15,3 0-208 0,0-1 208 0,-10-2 0 16,0 0 0-16,0 0 0 0,50-12 0 0,-50 12 0 16,0 0 0-16,0 0 0 0,50-22 0 0,-50 22 0 0,0 0 0 15,0 0 0-15,0 0 0 0,0 0 0 16,44-37 0-16,-44 33 0 0,1 0-256 0,-2-2 0 0,-2 4 0 0,-1-5 0 15,0 4 0-15,-1 0-16 0,-3 3 0 0,-2 0 0 16,0 0 272-16,-2 3-160 0,2-2 160 0,-3 4-128 16,-2 1 128-16,-1 0 0 0,0 2 0 0,-1 0 0 15,3 2 0-15,1 0-208 0,1 0 80 0,3 0 128 32,3 1-544-32,2-5 16 0,3 0 0 0,1-2-11632 0,3-4-2336 0</inkml:trace>
  <inkml:trace contextRef="#ctx0" brushRef="#br0" timeOffset="132338.01">7570 11848 23039 0,'4'-4'2048'16,"0"-1"-1648"-16,-2 4-400 0,-1 1 0 16,1 1 2240-16,1 1 384 0,3 1 64 0,3 3 0 15,5 5-336-15,1 7-80 0,-1 1-16 0,-1 4 0 0,-2 1-1312 0,-1 2-272 16,0 3-48-16,-2-2-16 0,0-1-288 0,-1-1-64 16,-1-6-16-16,0-2 0 0,-1-3-240 0,2-1 0 15,-1-6 0-15,1-1-13024 16,2-3-2576-16</inkml:trace>
  <inkml:trace contextRef="#ctx0" brushRef="#br0" timeOffset="132510.09">7774 11841 18431 0,'3'4'1632'0,"-1"1"-1312"15,1-1-320-15,-1-2 0 0,-1 2 3312 0,2 0 592 0,2 6 112 0,3 4 16 16,4 6-1344-16,1 3-256 0,1-2-64 0,1-3-16 15,1-1-1728-15,1 2-352 0,2-1-64 0,0 1-16 16,1-2-192-16,0 1 0 16,0-5-144-16,2 0-18544 0</inkml:trace>
  <inkml:trace contextRef="#ctx0" brushRef="#br0" timeOffset="134669.42">12884 12560 22111 0,'0'0'1968'0,"0"0"-1584"15,0 0-384-15,0 0 0 0,0 0 2480 0,0 0 400 16,0 0 96-16,47-51 16 0,-47 51-800 0,44-52-144 15,-44 52-48-15,45-53 0 0,-45 53-1312 0,37-38-272 16,-37 38-48-16,0 0-16 0,0 0-352 0,49-37 0 16,-49 37 0-16,0 0 0 0,0 0 0 0,0 0 0 15,32 12 0-15,-27-3 0 16,0-2-624-16,-1 6-80 0</inkml:trace>
  <inkml:trace contextRef="#ctx0" brushRef="#br0" timeOffset="134859.01">13098 12723 38703 0,'0'0'1712'0,"0"0"352"16,0 0-1648-16,0 0-416 0,0 0 0 0,0 0 0 0,0 0 800 0,0 0 80 0,53-37 16 0,-53 37 0 16,36-39-368-16,-36 39-64 0,38-44-16 0,-38 44 0 15,35-42-448-15,-35 42 128 0,0 0-128 0,45-46 0 16,-45 46 0-16,0 0 0 0,0 0 0 0,0 0-160 31,47-23-512-31,-47 23-96 0</inkml:trace>
  <inkml:trace contextRef="#ctx0" brushRef="#br0" timeOffset="137152.99">14814 10448 13823 0,'-3'2'1216'0,"1"1"-960"0,1-2-256 0,1 1 0 15,0-2 2080-15,-2 3 368 0,1 1 80 0,-1 2 16 16,-1 0 368-16,1 0 80 0,-1 0 16 0,3-2 0 0,0-3-1216 0,2 2-256 16,-1-3-32-16,3-4-16 0,-1 0-784 0,-3 4-144 15,0 0-48-15,0 0 0 0,29-47-144 0,-29 47-48 16,26-50 0-16,-26 50 0 0,34-66-64 0,-34 66-32 16,36-64 0-16,-36 64 0 0,36-62-64 0,-36 62-16 15,31-58 0-15,-31 58 0 0,25-51-144 0,-25 51 128 16,21-46-128-16,-21 46 128 0,19-44-128 0,-19 44 128 15,0 0-128-15,25-52 128 0,-25 52-128 0,0 0 0 16,19-41 0-16,-19 41 128 0,0 0-128 0,0 0 0 16,0 0 0-16,0 0 0 0,0 0 128 0,0 0-128 15,0 0 128-15,0 0-128 0,0 0 432 0,0 0 0 16,10 29 0-16,-14-3 0 0,0 2-160 0,-1 3-16 0,0 7-16 0,0 3 0 16,2 0-240-16,-1 0 176 0,1 3-176 15,0-3 160-15,-1 1-160 0,2 0 0 16,-1-2 0-16,1-2 0 0,2-6 0 0,-2 3 0 0,4-4 0 0,-2-5 0 15,1-2 0-15,-1-1 0 0,1-7 0 0,-2 0 0 16,1-1 0-16,0-5-144 0,-1-3 144 0,-1-2 0 31,1-5-480-31,0-3 16 0,0 0 0 0,-2-7-19872 0</inkml:trace>
  <inkml:trace contextRef="#ctx0" brushRef="#br0" timeOffset="137335.39">14878 10353 19343 0,'1'0'1728'0,"2"0"-1392"16,-1-3-336-16,0 2 0 15,0 1 1936-15,1 0 320 0,-3 0 64 0,0 0 16 0,0 0 32 16,0 0 16-16,59-21 0 0,-59 21 0 0,0 0-1440 0,56-14-304 16,-56 14-48-16,0 0-16 0,58-10-576 0,-58 10 0 15,0 0 0-15,61-6-11328 16,-61 6-2288-16</inkml:trace>
  <inkml:trace contextRef="#ctx0" brushRef="#br0" timeOffset="137617.89">15307 10485 31327 0,'-2'12'1392'0,"1"-8"272"0,-2 2-1328 0,2-2-336 16,0 1 0-16,-2-4 0 0,3 3 1600 0,-4 2 256 15,-1 5 64-15,-1-1 0 0,0 0-928 0,1-4-176 0,3 0-48 0,0-5 0 16,2-2-576-16,2-5-192 0,-2 6 0 0,0 0 0 15,0 0 0-15,22-44 0 16,-22 44 0-16,0 0 0 0,33-60 0 0,-33 60 0 0,0 0 0 16,36-53 0-16,-36 53 0 0,0 0 0 0,0 0 0 0,41-38 0 15,-41 38 0-15,0 0 0 0,0 0 0 0,0 0 0 16,26 12 0-16,-22-3 128 0,-1-2-128 0,0 3 0 16,-1 1 352-16,0 2-32 0,0 0-16 0,-1 6 0 15,1-1-304-15,-1 0 160 0,-2 0-160 0,1 1 128 16,-2-3-128-16,1-1 0 0,0-2 0 0,1-3 0 15,-1-1 0-15,1-3 0 0,1-5 0 0,1 2-12608 16,1-7-2512-16</inkml:trace>
  <inkml:trace contextRef="#ctx0" brushRef="#br0" timeOffset="137984.13">15496 10538 20271 0,'3'4'1792'0,"-1"-3"-1424"16,1 0-368-16,-2 1 0 0,0 0 2816 0,2-1 512 15,2 2 80-15,2 3 32 0,3 0-912 0,2 0-176 16,-12-6-48-16,30 6 0 0,-30-6-1600 0,0 0-320 16,48-2-64-16,-48 2 0 0,0 0-320 0,47-16 0 15,-47 16 0-15,0 0 0 0,0 0 0 0,47-26 0 16,-47 26 0-16,0 0 0 0,0 0 0 0,0 0 0 16,0 0 0-16,0 0 0 0,0 0 0 0,28-45 0 15,-31 43 0-15,-1-4 0 0,-1 2 0 0,-1-2 0 16,0 1 0-16,-1 0 0 0,-1-1 0 0,-2 0 0 15,0-1 0-15,-1-1-144 0,-1 0 144 0,0-3 0 16,-3 1 0-16,1 0 0 0,1-2 0 0,-2 2 0 0,0-2 0 16,1 2 0-16,2 0 0 0,3 1 0 0,2 3 128 0,2 0-128 15,1 2 352-15,4 1 0 0,0 0 0 0,1-1 0 16,1 2 32-16,0-1 16 0,-2 3 0 0,0 0 0 16,0 0-256-16,0 0-144 0,0 0 160 0,43-1-160 15,-43 1 0-15,0 0 0 0,39 4 0 0,-39-4 0 16,0 0 0-16,44 9 0 0,-44-9 0 0,0 0 0 15,41 9-160-15,-41-9-32 0,27 8 0 0,-27-8-12992 16,0 0-2624-16</inkml:trace>
  <inkml:trace contextRef="#ctx0" brushRef="#br0" timeOffset="138239.66">15992 10204 31327 0,'-1'4'1392'0,"1"-3"272"0,0-1-1328 0,0 0-336 16,0 0 0-16,0 0 0 0,0 1 1744 0,0-1 288 15,0 0 48-15,1 0 16 0,1 3-1008 0,0-3-208 16,1 0-48-16,0 0 0 0,-3 0-672 0,0 0-160 15,0 0 0-15,0 0 0 16,27 6-464-16,-20-2-96 0</inkml:trace>
  <inkml:trace contextRef="#ctx0" brushRef="#br0" timeOffset="138402.59">16024 10456 35935 0,'-6'7'1600'0,"3"-6"320"0,0 1-1536 0,1 1-384 0,-1-3 0 0,2 0 0 15,0 0 1216-15,-2 1 160 0,0 2 32 0,-1-3 16 16,0 0-816-16,2 0-160 0,2 0-48 0,0-4 0 16,0 4-400-16,0 0 0 0,0 0 0 0,0 0 0 15,0 0-176-15,0 0-64 0,54-38-16 0,-54 38-18352 16</inkml:trace>
  <inkml:trace contextRef="#ctx0" brushRef="#br0" timeOffset="139284.47">16395 10077 22111 0,'-2'4'976'0,"-1"-4"208"0,2 0-944 0,1 0-240 0,0 0 0 0,0-3 0 16,0 2 2528-16,0 1 464 0,0-5 80 0,1 0 32 16,-1 5-720-16,0 0-144 0,0 0-16 0,0 0-16 15,22-41-1312-15,-22 41-256 0,0 0-48 0,0 0-16 16,35-44-144-16,-35 44-48 0,0 0 0 0,42-41 0 16,-42 41-112-16,0 0-16 0,47-45-16 0,-47 45 0 0,0 0-240 0,0 0 144 15,42-40-144-15,-42 40 128 0,0 0-128 0,0 0 0 16,0 0 0-16,0 0 0 0,0 0 0 0,0 0 0 15,0 0 0-15,0 0 0 0,21 13 0 0,-21 2 0 16,-1 1 0-16,0 6 128 0,0 1-128 0,0 1 0 16,-2 5 0-16,-1 3 0 15,2 2 128-15,-2 1-128 0,0 0 0 0,-1 1 128 0,2-2 0 0,-2 0 0 16,1-2 0-16,0-3 0 0,2 2 0 0,-1-2-128 16,2-1 192-16,0-2-64 0,1-1 0 0,0 0-128 15,1 1 192-15,-1-2-64 0,1-4-128 0,1 1 0 16,-1-4 0-16,1 1 0 0,1-5 128 0,-1 0-128 0,1-1 0 0,-1-2 128 15,2-4-128-15,-2 0 0 0,1 1 0 0,1-6 0 16,-2 1 0-16,1 1 0 0,-1-3 0 16,1 1 0-16,-1 1 0 0,-1-2 0 0,1 0 0 0,-1 0 0 15,0 0 0-15,0-2 0 0,-1 1 0 0,0 1 0 16,0-4 0-16,0 3 0 0,0 0 0 0,-2-3 0 16,1 1 0-16,-3 0 0 0,-1-3 0 0,-3 1 0 15,3 0-128-15,-3 0 128 0,-3-2 0 0,-3 1 0 16,2 0 0-16,-3 1 0 0,1 0 0 0,-1 4 0 15,3-1-144-15,0-1 144 0,2 3 0 0,-3 0 0 16,2 3-128-16,-1-3 128 0,1 2 0 0,2 2 0 16,2-2 0-16,1 2-128 0,3-3 128 0,2 2 0 15,0-3 0-15,1 2 0 0,1-2 0 0,0 0 0 16,0 1 0-16,2-1 0 0,1 3 0 0,0-1 0 0,1-1 0 16,2 2 0-16,0-1 0 0,4 2 0 0,-11-4 0 0,0 0 0 15,47 3 0-15,-47-3 0 0,45-3 0 0,-45 3 0 16,52-10 0-16,-52 10 0 0,53-15 0 0,-53 15 128 15,53-16-128-15,-53 16 0 0,46-16 0 0,-46 16 0 16,0 0 0-16,55-18 0 0,-55 18 0 0,0 0 0 16,0 0 0-16,49-16 0 15,-49 16-592-15,0 0-64 0,0 0-16 0,0 0-19616 0</inkml:trace>
  <inkml:trace contextRef="#ctx0" brushRef="#br0" timeOffset="141000.78">14320 13043 22111 0,'-1'0'1968'0,"0"0"-1584"0,1 0-384 0,-1 0 0 0,1 0 1616 0,0-1 240 15,-1 1 64-15,-1 0 0 0,1-2 256 0,0-1 48 16,1 2 16-16,1-3 0 0,-1 4-1088 0,0 0-192 16,0 0-64-16,0 0 0 0,36-63-352 0,-36 63-80 15,28-50-16-15,-28 50 0 0,35-62-64 0,-35 62-32 16,30-61 0-16,-30 61 0 0,29-67-160 0,-29 67-48 16,26-71 0-16,-26 71 0 0,25-67-144 0,-25 67 0 15,19-61 144-15,-19 61-144 0,16-54 0 0,-16 54 0 16,0 0 0-16,16-57 0 0,-16 57 0 0,0 0 0 15,0 0 0-15,0 0 0 0,0 0 0 0,0 0 0 16,0 0 0-16,0 0 0 0,0 0 192 0,22 14-48 16,-20 8 0-16,0 6 0 0,-1 3 112 0,0 4 0 15,2 1 16-15,-1 1 0 0,2 4-128 0,1-7-16 0,1 5-128 0,0-4 192 16,0 2 0-16,2-2-16 0,0 0 0 0,1-1 0 16,-2-1-176-16,1-5 128 0,-2-2-128 0,0 1 128 15,0-5-128-15,-1-2 0 0,-1-1 0 0,-3-9 0 16,1-2 0-16,-1-2 0 0,-1-6-144 0,-1 0 144 15,-1-6-256-15,2 6 0 0,0 0 0 0,-12-37-13360 16,5 21-2656-16</inkml:trace>
  <inkml:trace contextRef="#ctx0" brushRef="#br0" timeOffset="141186.95">14389 12816 26719 0,'6'6'1184'0,"-3"-1"240"0,0-4-1136 0,-1 2-288 16,1-1 0-16,-1-2 0 0,3 1 2128 0,3 4 368 16,3-1 80-16,5 0 16 0,4-2-1072 0,-2 2-224 15,-18-4-32-15,37 0-16 0,-37 0-928 0,36-4-176 16,-36 4-144-16,0 0 192 0,55-6-192 0,-55 6 0 16,0 0 0-16,49-2-12112 15,-49 2-2416-15</inkml:trace>
  <inkml:trace contextRef="#ctx0" brushRef="#br0" timeOffset="141550.79">14818 12919 28559 0,'-3'6'1264'0,"1"-1"272"0,0 0-1232 0,2-2-304 0,0-3 0 0,0 3 0 16,-1-2 1888-16,1 4 320 0,0 1 64 0,0 4 16 15,0 0-864-15,1-1-160 0,1 1-48 0,-1-3 0 16,0 2-768-16,2 0-176 0,-2-2-16 0,0 1-16 15,2-1-240-15,-2-3 0 0,1 1 0 0,1-5 0 16,0 0 0-16,-3 0 0 0,0 0 0 0,0 0 0 16,0 0 0-16,0 0 0 0,31-53 0 0,-31 53 0 15,0 0-128-15,0 0 128 0,31-60 0 0,-31 60 0 16,0 0 0-16,0 0 0 0,0 0 0 0,35-51 0 16,-35 51 0-16,0 0 0 0,0 0 0 0,0 0 0 15,0 0 0-15,35-6 0 0,-31 9 0 0,0 4 0 16,1 1 0-16,-1 2 0 0,0 3 144 0,-1 0-144 0,0 0 336 15,-1 3-16-15,1 2 0 0,-3-2 0 0,1 3-80 0,-1-7-32 16,0-1 0-16,0 0 0 0,0 2-208 0,1-3 176 16,0-4-176-16,1-2 160 0,-1-2-160 0,0-2 0 15,2 0 0-15,-3 0 0 16,0 0-416-16,0 0-16 0,0 0 0 0,0 0-18768 16</inkml:trace>
  <inkml:trace contextRef="#ctx0" brushRef="#br0" timeOffset="141951.64">15147 12999 18431 0,'0'10'1632'0,"0"-4"-1312"15,0-4-320-15,1 1 0 0,-1 1 2432 0,1-4 432 0,0 2 80 0,2-1 0 16,2 4-592-16,2-1-128 0,0-1-32 0,2 0 0 16,-9-3-1168-16,0 0-256 0,0 0-32 0,37-10-16 15,-37 10-272-15,0 0-48 0,0 0-16 0,0 0 0 16,46-34-176-16,-46 34-32 0,0 0-16 0,0 0 0 15,0 0-160-15,41-45 0 0,-41 45 0 0,0 0 0 16,0 0 0-16,0 0 0 0,0 0 0 0,0 0 0 16,0 0 0-16,0 0 0 0,0 0 0 0,0 0 0 15,0 0 0-15,0 0 0 0,0 0 0 0,-8-41 0 16,1 35 0-16,-2 0 0 0,1-3 0 0,-2 2 0 16,1-2 0-16,-2 2 0 0,1-2 0 0,0 3 0 15,0-3 0-15,2 4 0 0,-1 0 0 0,2 2 0 16,2-3 0-16,1 2 0 0,1 1 0 0,2 0 0 15,0-1 0-15,2 1 0 0,-1 3 0 0,0 0 0 0,0 0 0 16,0 0 160-16,0 0-32 0,0 0-128 0,0 0 208 0,40-38-64 16,-40 38-16-16,0 0 0 0,0 0 16 0,0 0 0 15,49-18 0-15,-49 18 0 0,0 0-144 0,0 0 0 16,40-4 0-16,-40 4 128 0,0 0-128 0,26 1 0 16,-26-1 0-16,13 5 0 0,-6-1-272 0,-1-3-48 15,-1 2 0-15,1-1-18432 16</inkml:trace>
  <inkml:trace contextRef="#ctx0" brushRef="#br0" timeOffset="142323.57">15536 12650 26719 0,'0'0'2368'0,"1"0"-1888"16,1 1-480-16,-1-1 0 0,0 0 2176 0,0-1 352 16,3 1 64-16,1 0 16 15,2-2-944-15,-7 2-192 0,0 0-48 0,0 0 0 0,0 0-960 0,0 0-192 16,50-19-32-16,-44 19-16 0,1 0-224 0,0 3 0 16,1-1 0-16,-2 4 0 15,2-1-592-15,-1 6-64 0</inkml:trace>
  <inkml:trace contextRef="#ctx0" brushRef="#br0" timeOffset="142468.54">15672 12930 35007 0,'-6'15'1552'0,"1"-9"320"0,0-4-1488 0,3 2-384 16,2-4 0-16,-2 0 0 0,2-4 1008 0,-2 2 128 0,1-4 16 0,1 6 16 31,0 0-1664-31,0 0-336 0,3-51-64 0,-3 51 0 0</inkml:trace>
  <inkml:trace contextRef="#ctx0" brushRef="#br0" timeOffset="158551.43">22014 11368 3599 0,'0'0'320'0,"0"0"-320"15,0 0 0-15,0 0 0 0,0 0 0 0,0 0 0 16,0 0 0-16,0 0 0 0,0 0 0 0,0 0 0 15,0 0 0-15,0 0 0 0,0 0 0 0,0 0 0 0,0 0 0 0,0 0 0 16,0 0 0-16,0 0 0 0,0 0 0 0,-2-1 128 16,2 4-128-16,-1 1 160 0,1 1-160 0,0-1 0 15,0-1 0-15,1 1 0 0,0 2 0 0,0-1 0 16,1 3-144-16,-2 0 144 0,0 2 0 0,1-4 0 16,1-6 0-16</inkml:trace>
  <inkml:trace contextRef="#ctx0" brushRef="#br0" timeOffset="158813.78">22011 11598 4143 0,'0'4'368'0,"0"-2"-368"0,0 1 0 0,0-3 0 16,1 1 0-16,-1 1 0 0,1-1 0 0,0 2 0 16,2 3 0-16,-1 0 0 0,2 4 0 0,-2-4 0 15,1-3 0-15,-1 3 0 0,1 4 0 0,-2-3 0 16,0 2 0-16,-1-3 128 0,2-2-128 0,-4 1 0 15,2-1 0-15,-1-1 0 0,0 3 0 0,0-2 0 0,1 1 0 0,-2 1 0 16,2-1 0-16,0 1 0 0,0-1 0 0,0 2 0 16,0-1 0-16,2-1 0 0,-1 1 0 0,0-4 0 15,-1-2 0-15,1 3 0 0,-1 3 0 0,0 4 0 16,3-4 0-16,-2 0 0 0,-1 0 0 0,-1 1 0 16,1 0 0-16,-3 2 0 0,3-3 0 0</inkml:trace>
  <inkml:trace contextRef="#ctx0" brushRef="#br0" timeOffset="159221.01">22029 12110 10127 0,'0'0'896'0,"0"0"-704"0,0 0-192 0,0 0 0 16,0 0 1424-16,0 2 256 0,0-4 48 0,-1-1 16 16,1 3-48-16,0 0-16 0,0 0 0 0,0 0 0 15,7-48-272-15,-7 48-48 0,0 0-16 0,9-63 0 16,-9 63-544-16,7-54-112 0,-7 54-32 0,4-60 0 16,-4 60-416-16,0-60-96 0,0 60-16 0,1-60 0 15,-1 60-128-15,3-60-176 0,-3 60 48 0,2-53 0 16,-2 53 128-16,2-45-160 0,-2 45 160 0,0 0-160 15,-2-51-288-15,2 51-64 0,0 0-16 0,0 0 0 16,0 0-544-16,0 0-96 16,0 0-32-16,0 0 0 0,-6-10 848 0,6 22 160 0,-1 0 48 0,1 3 0 0,0-2 720 0,0 3 160 15,1 2 32-15,0-2 0 0,1 2-416 0,-1-2-80 16,0 4-16-16,0-1 0 0,-1-3-256 0,0 2 0 16,-1-1-128-16,0 1 128 0,0-2-368 0,-2 0 32 15,1-1 0-15,-2-1 0 16,1-6-1664-16,1 0-336 0,-2-2-64 0,2-2-6224 15</inkml:trace>
  <inkml:trace contextRef="#ctx0" brushRef="#br0" timeOffset="160880.16">22007 9800 1839 0,'0'0'160'0,"0"0"-160"16,-1 2 0-16,1-2 0 0,0 0 688 0,-2 0 96 16,1 0 32-16,0 0 0 0,-2 0-368 0,2 0-64 15,-1 0 0-15,-1 0-16 0,2 0-368 0,-1 0 128 16,-2-3-128-16,3 3 0 0,1 0 0 0,-2-3 0 0,2 3 0 0,0 0 0 15,0 0 0-15,0 0 0 0,0 0 0 0,0 0-192 16,0 0 192-16,0 0-160 0,0 0 160 0,0 0-160 16,0 0 160-16,0 0 0 0,0 0 0 0,0 0 0 15,0 0 0-15,0 0 0 0,0 0 0 0,0 0 0 16,0 0 0-16,0 0 0 0,0 0 128 0,0 0-128 16,0 0 128-16,0 0-128 0,42 9 128 0,-39-3-128 15,-1 1 0-15,1 0 144 0,-1-1-144 0,1 0 0 16,1 0 192-16,-2-2-64 0,0 0 0 0,0 1-128 15,0-4-384-15,-1 1-192 0,1-2-48 0,-2-2 0 16,0 2 480-16,0 0 144 0,0 0 0 0,-3-13 0 16,1 10 0-16,-1-1 0 0,0-2-144 0,-1 2 144 0,-1-1 0 15,1 0-128-15,-1 3 128 0,0-2 0 16,0-2 1056-16,0 3 304 0,2-3 64 0,-2 2 48 0,1 1 512 0,2 0 96 16,-2 0 32-16,1-2 16 0,2 1-528 0,0 4-128 15,-2-3 0-15,3 2 0 0,0 1-720 0,0 0-160 16,0 0-16-16,0 0 0 0,0 0 128 0,0 0 0 15,0 0 16-15,0 0 32 0,0 0-192 0,0 0-48 16,50-6 0-16,-50 6 32 0,0 0-544 0,0 0 0 16,32 12 0-16,-32-12 0 0,0 0 0 0,22 13 0 15,-22-13-224-15,15 13 224 0,-9-6-240 0,0-1 80 16,-1 0 16-16,-5-6 144 0,9 10-448 0,-5-4 48 16,-3-4 0-16,0 2 16 15,-1-3-368-15,0 1-80 0,0-2 0 0,-2 0 0 16,-1-2-144-16,0 1-48 0,-2 1 0 0,-2-4 32 0,1 2 752 0,-1-2 240 0,-2-1 0 15,-1-1-160-15,0 2 1152 0,1 1 224 0,-3-3 64 0,3 2 0 16,-3-2-48-16,3-1 0 0,0 1 0 0,0 0 0 16,3 2-96-16,0-1-32 0,3 4 0 0,1-1 0 15,1-2-192-15,-1 2-32 0,2 2-16 0,0 0 0 16,0 0-224-16,0 0-32 0,0 0-16 0,0 0 0 16,0 0-176-16,0 0-32 0,0 0-16 0,42-30 0 15,-42 30-192-15,0 0-48 0,0 0 0 0,0 0 0 16,0 0-128-16,45-1 128 0,-45 1-128 0,0 0 128 15,0 0-128-15,0 0 0 0,35 14 0 0,-35-14 0 16,0 0 0-16,16 13 0 0,-13-6 0 0,-1-1 0 16,-1 3 0-16,-1-3 0 0,-3 4-176 0,1-4 176 15,-2 3-336-15,-1-3 16 0,-1 2 0 0,-1-2 0 16,-1 0 32-16,0-2 16 0,-2 1 0 0,0-2 0 16,-1-1 272-16,0-2 0 0,-2 0 0 0,3-2 0 0,0 0 0 0,0-1 272 15,2 0-16-15,-1-1-16 0,2-2 208 0,-1 0 32 16,5 2 16-16,-1-2 0 0,3 0-144 0,1 6-32 15,0 0 0-15,0 0 0 0,13-41-128 0,-13 41-48 16,0 0 0-16,0 0 0 0,31-45-16 0,-31 45-128 16,0 0 192-16,0 0-64 0,0 0-128 0,0 0 0 15,47-25 0-15,-47 25 0 0,0 0 0 0,0 0 0 16,32 10 128-16,-32-10-128 0,15 11 0 0,-15-11 0 16,16 12 0-16,-16-12 0 0,14 12 0 0,-14-12 0 15,12 15 0-15,-7-9 0 0,-1 0-144 0,-2 0 144 0,-2 4-192 0,-1-4 192 16,-1 2-192-16,-2-3 64 0,-2 1 128 15,0-2-208-15,-1-2 208 0,0-1-192 0,0-2 192 16,-2-1-192-16,1-2 192 0,0-2 0 0,0 1 0 0,0-3 0 16,-1 2 0-16,0 0-144 0,0-3 144 0,1 3 0 15,2 0 0-15,0 1-128 0,0-1 128 0,1 0 0 16,1 1 0-16,1 1 0 0,1 0 0 0,1 2-128 16,1 1 128-16,0 1 0 0,0 0 0 0,0 0 0 15,1 0 0-15,-1 3 0 0,2-1 0 0,1 3 0 0,1-2 0 0,2 3 0 0,0 1 0 0,1-4 0 31,-7-3 0-31,19 10 0 0,-10-5 0 0,-9-5 0 16,0 0 0-16,0 0 0 0,35 13 0 0,-35-13 0 16,0 0-176-16,0 0 176 0,0 0-208 0,34 9 80 15,-34-9-528-15,0 0-112 0,7 7 0 0,-7-7-16 16,0 3-320-16,-2 0-64 0,-1-2-16 0,0 2 0 16,-2-3 192-16,0 2 32 0,-3-2 16 0,1 0 0 0,-2 0 528 0,1-2 96 15,-1 2 32-15,-1-4 0 0,0 1 416 0,-1-3 96 16,1 2 16-16,1-1 0 0,0 2 512 0,1-1 96 15,-1 0 32-15,3-2 0 0,0 1-128 0,1 0-32 16,1 0 0-16,2 2 0 0,1-4-240 0,1 4-48 16,0 3-16-16,0 0 0 0,0 0-16 0,0 0 0 15,0 0 0-15,0 0 0 0,0 0 48 0,0 0 0 16,0 0 0-16,0 0 0 0,49-23-224 0,-49 23-32 16,0 0-16-16,0 0 0 0,35 12-176 0,-35-12 0 15,0 0 0-15,22 14 0 0,-22-14 0 0,11 9 0 16,-11-9 0-16,10 8 0 0,-10-8 0 0,8 6 0 0,-7-3 0 0,-2 0 0 15,1-1 0-15,-3 0-176 0,1 0 48 0,-2-2 0 32,0 0-768-32,-1-2-160 0,0-2-32 0,-1 0-10096 0,1 2-2016 0</inkml:trace>
  <inkml:trace contextRef="#ctx0" brushRef="#br0" timeOffset="163993.03">20147 9859 2351 0,'0'0'0'0,"0"0"0"0,0 0 144 0,-1 0-144 0,1 0 0 0,0 0 0 16,0 3 0-16,0-3 0 0,-1 1 560 0,1 1 16 15,0 1 0-15,-2-2 0 0,2 2-576 0,-1-1-176 16,1-1 0-16,-1 2 0 0,1 0 176 0,0 0 0 16,0-2 0-16,0 2 0 0,-1-1 0 0,1-1-128 15,-2 2 128-15,2-3 0 0,-1 0 0 0,0 2 0 0,1 2 0 0,-1-2 0 16,0 0 0-16,-1-2-144 0,1-2 144 0,0 4 0 16,0 0 0-16,1-2 0 0,-2 1 0 0,2 2 0 15,0-3 0-15,0 0-144 0,2 2 144 0,-2-2 0 16,1-2 0-16,-1 2 0 0,1 0 0 0,-1-3 0 0,1 2 0 0,1 1-144 0,-2-4 144 15,0 4 0 1,0-1 0-16,0 0 0 0,0 1 0 0,-2 1 0 16,1 0 0-16,0-1-144 0,1 0 144 0,-1 0 0 15,1 0 0-15,0-1 0 0,0 0 0 0,0 1 0 16,1-2 0-16,-1 0-144 0,1 2 144 0,0-2 0 0,1-1 0 0,-1 2 0 16,1-1 0-16,-1 2 0 15,1-4 0-15,-1 1 0 0,0 0 0 0,-1 3 0 16,0-4 0-16,0 3 0 0,0 0 0 0,-1 1 0 0,0 0 0 0,-1 0 0 15,1 0 0-15,0 0 0 16,-1 0 0-16,-1 0 0 0,2 0 0 0,0 1 0 0,-1 0 0 0,1-1 0 16,0 0 0-16,0 1 0 0,1-1 0 0,0 3 0 15,0-3 0-15,0-3 0 0,1 2 0 0,-1-1 0 16,0 2 0-16,1-4 0 0,-1 4 0 0,0-3 0 16,1 3 0-16,-1 0 0 15,-1-2 0-15,1 2 0 0,0 0 0 0,0 0 0 16,0 0 0-16,0 0 0 0,0 0 0 0,0 0 0 15,-1 2 0-15,1 1 0 0,0 1 0 0,0-2 0 16,0 2 0-16,0-1 0 0,0 0 0 0,0 1 0 16,0-2 0-16,0 2 0 0,0 0 0 0,0-1 0 15,0 0 0-15,0-1 0 0,1 2 0 0,-1-2 0 16,0 2 0-16,1-1 0 0,-1 3 0 0,0-3 0 16,0 4 0-16,0-1 0 0,0-2 0 0,0 2 0 15,0 0 0-15,0 0 0 0,0 2 0 0,0 0 0 16,0 0 0-16,0 0 0 0,0 5 0 0,2-4 0 15,-2 0 0-15,0 1 0 0,0 0 0 0,0-1 0 0,0 3 0 0,-2-2 0 16</inkml:trace>
  <inkml:trace contextRef="#ctx0" brushRef="#br0" timeOffset="165393.66">20108 9697 5599 0,'0'0'0'16,"0"0"0"-16,0 1 0 0,0 2 0 15,0-3 0-15,0 2 0 0,-2 2 224 0,1 2 96 16,0 2 32-16,0 3 0 0,-2 2-16 0,1 2 0 16,-1 1 0-16,1 0 48 0,-1 3 0 0,1-3 16 15,-1 3 0-15,2 0 48 0,-1-3 144 0,0 1 48 16,2 5 0-16,-1 3 0 0,0 3-320 0,1 0-48 16,-1 3-16-16,-1 1 48 15,1 4-768-15,1 4-160 0,-1 2-16 0,1 1-16 0,0-1 464 0,-3 2 192 0,3-5-128 0,0-2 128 16,-1-2-160-16,0-1 160 0,0 5-192 0,0-2 192 15,1 1-144-15,-2 1 144 0,2-2-192 0,0-3 192 16,0 0-144-16,-1-3 144 0,1 0-192 0,0-2 192 16,-1 0-144-16,0-2 144 0,-1-1-192 0,1-1 192 15,0-1 320-15,-2 2 160 0,2 0 32 0,-1 1 16 16,0-1-352-16,1-1-176 0,1 4 160 0,0-3-32 16,0-2-336-16,-1 2-80 0,1 3-16 0,0-5 32 15,-1 2-480 1,-2-3-80-16,2 1-32 0,-3-1 32 0,2-1 288 15,-1-4 64-15,1 5 16 0,-1-5 16 0,2 0 1072 0,-1-1 208 0,-2-1 32 0,3 1 48 0,0 1-304 16,-2-2-64-16,2-3-16 0,0 2 32 0,-1-1-400 0,2 1-160 16,-1-3 128-16,1-1-128 15,0 0 0-15,-1-1 0 0,1-4 0 0,0 2 0 0,0 0-192 0,0 1 48 16,1 1 0-16,0-3 144 16,1 2-592-16,-1-2 0 0,0 2 0 0,2 0 32 15,-1-3-352-15,-1-1-80 0,2 1-16 16,-1-1 32-16,1-1 752 0,-2-1 224 0,1 2 0 0,0-5 0 0,0-6 0 0,-1 4-128 15,2 2 128-15,-1 0 0 0,-1-7 0 0,1-2 0 16,-2-1 0-16,1-5 0 0,0-5 0 0,-1-2-128 16,1-3 128-16,-1-1 0 0</inkml:trace>
  <inkml:trace contextRef="#ctx0" brushRef="#br0" timeOffset="165976.45">20099 9863 6287 0,'0'0'560'0,"5"-24"-560"16,-4 16 0-16,-1 2 0 0,1 2 0 0,-1 0 0 15,0 2 128-15,-1-4-128 0,1-4 0 0,-1 0 0 0,0 1 0 0,-2-1 0 16,2 5 0-16,0 2 0 0,-1 1 384 0,0 4 64 15,1 1 32-15,-2 2 32 0,2 3 320 0,0 3 48 16,1 2 16-16,-1 3 32 0,1 3-288 0,-2 3-64 16,2 3-16-16,0 3 32 0,0 1-464 0,0 3-128 15,0-1 0-15,0 7 0 0,0 7 496 0,0 2 48 16,0 3 16-16,0 1 32 0,-1 0 112 0,0 0 0 16,0 2 16-16,-1-8 48 0,1-1-384 0,-1 3-80 0,0 0-16 0,0 1 32 15,-1-1-48-15,2-3-16 0,0 1 0 0,0-7 48 16,1-1-304-16,0-4 0 0,1-3 0 0,0 0 0 15,0-1-320-15,2 2 0 0,1 1 0 0,-2-1 32 32,1-1-384-32,0-1-80 0,0-2-16 0,-1 0 48 15,-1-2 144-15,2 1 16 0,-2-4 16 0,0 3 32 0,-1-3 320 0,-1 1 192 0,0 1-208 0,-2-4 208 16,2-1-160-16,-1 0 160 0,-1 0-128 0,1 0 128 16,-1-3 0-16,2-3 0 0,-1 2 0 0,0 1 0 15,2-1 128-15,0-1-128 0,0-1 160 0,2 0-160 16,-1-2 0-16,1 0-160 0,1 0 0 0,-1-5-3936 15,1 2-768-15</inkml:trace>
  <inkml:trace contextRef="#ctx0" brushRef="#br0" timeOffset="176312.69">16123 12439 14735 0,'-1'-6'1312'0,"0"2"-1056"0,1-1-256 0,0 4 0 15,0-3 1968-15,-1 1 336 0,-1-3 64 0,2 6 0 16,0 0 432-16,-3-34 80 0,3 34 0 0,0 0 16 16,0 0-992-16,0 0-208 0,0 0-32 0,5-45-16 15,-5 45-752-15,0 0-128 0,0 0-48 0,0 0 0 16,0 0-96-16,47-44-32 0,-47 44 0 0,0 0 0 16,45-29-224-16,-45 29-48 0,0 0-16 0,42-16 0 15,-42 16-160-15,0 0-16 0,46-2-128 0,-46 2 192 16,0 0-192-16,42 6 0 0,-42-6 0 0,23 12 0 15,-23-12 0-15,19 13 0 0,-11-4 0 0,0 1 0 16,0 5 0-16,-2-4 0 0,-1 4 0 0,0 4 0 0,0-3 0 16,0 2 0-16,-2 0 0 0,1 3 0 0,-1-3 0 0,-2 6 0 15,0 0 0-15,-2 2 0 0,1-1-320 0,-3 1 32 16,1 1 16-16,-3 2 0 0,-2-4 80 0,-3 2 0 16,-3 1 16-16,0 1 0 0,-2-2 48 0,-2-1 0 15,-1 1 0-15,0-4 0 0,-1 2-16 0,1-6 0 16,2-1 0-16,1-2 0 0,1 0 144 0,0-3 0 15,3-3-144-15,-1-4 144 0,1 0 0 0,0-5 0 16,2-1 0-16,0-1 0 0,2-4 0 0,0-2 0 16,-1-2 0-16,2-1 0 0,6 10 0 0,0 0 192 15,-4-42-192-15,4 42 192 0,0 0 16 0,14-47 16 16,-14 47 0-16,0 0 0 0,0 0 64 0,39-47 16 16,-39 47 0-16,0 0 0 0,0 0-80 0,57-25-16 0,-57 25 0 15,0 0 0-15,47 0-208 0,-31 5 144 0,3 2-144 0,1 2 128 16,0 1-128-16,-2 0 0 0,2 3 0 0,-2-1 128 0,1 4-128 15,-2 0 0-15,-1 0 144 16,-2 3-144-16,-2-3 256 0,-1 2 0 0,-1 1-16 0,-2-3 0 16,-2-2-32-16,-1 0 0 0,0 2 0 0,-1-1 0 15,-3-4-208-15,1 2 0 0,-1-1 128 0,-1 1-128 16,0-5 0-16,-1 2 0 0,-1-4 0 0,-1-2 0 16,0-2-544-1,-2-2-48-15,0-2-16 0,-1-2-13312 0,-1-1-2656 0</inkml:trace>
  <inkml:trace contextRef="#ctx0" brushRef="#br0" timeOffset="179272.45">5462 15515 16575 0,'1'7'1472'0,"2"-2"-1168"16,-2-4-304-16,0 1 0 0,0-2 1552 0,2 1 256 15,0 4 48-15,4-1 16 0,1 2-384 0,1 1-80 16,2-1 0-16,0-4-16 0,0 2-1392 0,2-4-160 16,-1 0-96-16,0-3 0 15,-12 3-288-15,0 0-48 0</inkml:trace>
  <inkml:trace contextRef="#ctx0" brushRef="#br0" timeOffset="179443.46">6104 15451 23039 0,'5'1'2048'0,"-2"2"-1648"0,0-3-400 0,-1-3 0 15,-1 2 0-15,2 1 0 0,3 0 0 0,3-2-176 16,-1 2 176-16,2-2 0 0,1 1 128 0,3 1-6912 31,0 0-1360-31</inkml:trace>
  <inkml:trace contextRef="#ctx0" brushRef="#br0" timeOffset="179574">6613 15410 13823 0,'4'14'1216'0,"-2"-5"-960"16,1-1-256-16,-1-2 0 0,-1-2 1376 0,1 0 224 16,-1-2 64-16,1 4 0 0,2 2-672 0,1 7-128 15,0-3-32-15,1 2-10464 0</inkml:trace>
  <inkml:trace contextRef="#ctx0" brushRef="#br0" timeOffset="179700.71">7106 15565 17503 0,'5'4'1552'0,"2"-2"-1232"0,-6-2-320 15,1 0 304-15,1 0 0 0,3 1 0 0,3 4 0 16</inkml:trace>
  <inkml:trace contextRef="#ctx0" brushRef="#br0" timeOffset="179856.55">7641 15651 11055 0,'8'9'976'0,"-3"-3"-784"0,1 0-192 0,-1-4 0 0,-1-2 2320 0,0-2 432 16,1 2 64-16,3 0 32 0</inkml:trace>
  <inkml:trace contextRef="#ctx0" brushRef="#br0" timeOffset="183031.35">9957 15413 3679 0,'0'-3'320'0,"0"0"-320"0,0 0 0 0,0-1 0 16,1 4 1408-16,-1-2 224 0,0 2 32 0,0-3 16 15,-1 0 1376-15,-1-1 272 0,0 0 48 0,-2 2 16 16,-2-1 48-16,0 3 16 0,-1 0 0 0,-1 0 0 16,-2 3-1488-16,0-1-304 0,0 0-48 0,-1 1-16 15,0 2-928-15,-1-1-192 0,-1 2-32 0,1-2-16 16,0 1-176-16,1 1-16 0,-2 1-16 0,2 2 0 15,0 1-48-15,1 0-16 0,3 0 0 0,-2 1 0 16,0 2-160-16,2 1 128 0,2 1-128 0,1 0 128 16,2 1-128-16,2-4 0 0,2 4 0 0,2-2 0 0,1-2 0 0,2 2 0 15,3-2 0-15,1 1 0 16,3-1 0-16,-2-2 0 0,1-2 0 0,2-1 0 0,3-4 0 16,1 0 0-16,-1-3 0 0,-18 0 0 0,0 0-128 0,55-22 128 15,-55 22 0-15,0 0 0 0,51-50 0 0,-51 50 0 16,0 0 0-16,39-64 0 0,-39 64-128 0,0 0 128 15,18-60 0-15,-18 60 0 0,0 0 0 0,0-47 0 16,0 47 0-16,-5-24 0 0,0 14 0 0,-1 0 0 16,0 1 0-16,-1 4 0 0,-1-1 0 0,0 0 0 15,-1 3 0-15,0 3 0 0,1-2 0 0,0 4 0 16,2 1 0-16,1-3 0 0,3 4 0 0,-1-2 0 16,3-1 0-16,0 2 128 0,0-1 64 0,3 5 16 15,0 0 0-15,1 2 0 0,2 2-48 0,0 4-16 0,1-1 0 0,0 6 0 16,2 0-144-16,-1 5 160 0,2-1-160 0,1 2 160 15,2 3-160-15,-1-3 192 0,3 5-192 0,0-3 192 16,1 3-192-16,0 1 0 0,0 3 0 0,-1-3 128 16,-2 1-128-16,0 0 0 0,-2-5 0 0,-4 2 0 15,0 1 0-15,-5-1 0 0,-1-1 0 0,-2-3 0 16,0-1 0-16,-3-2 0 0,-2 1 0 0,-2-5 0 16,0 0-128-16,-5 0 128 0,0-6 0 0,-2-1 0 15,-1 1-224-15,0-6 32 0,0 2 0 0,-2-3 0 16,2 0-64-16,-1-2-16 0,1-4 0 0,0 0 0 15,0-4 272-15,0-1-128 0,2-2 128 0,2-5 0 16,1-3 0-16,1-3 0 0,2-4 0 0,2 4 0 16,1-3 0-16,5 21 0 0,0-49 0 0,0 49 0 0,9-57 128 15,-9 57 16-15,18-54 16 0,-18 54 0 0,0 0 80 0,42-69 16 16,-42 69 0-16,0 0 0 0,59-60-64 0,-59 60 0 16,44-32 0-16,-44 32 0 0,47-28-64 0,-47 28 0 15,46-29-128-15,-46 29 192 0,0 0-192 0,59-32 128 16,-59 32-128-16,0 0 0 0,45-18 0 0,-45 18 128 15,0 0-128-15,0 0 0 0,0 0 0 0,38-10 0 16,-34 11 0-16,-2 2 0 0,-1-1 0 0,-1-2 0 16,-1 4 0-16,-1-2 0 15,-1-1-544-15,-2 2-48 0,-1 1-16 0,-1-4-12640 16,-3 2-2544-16</inkml:trace>
  <inkml:trace contextRef="#ctx0" brushRef="#br0" timeOffset="183681.95">10587 14949 8287 0,'3'-2'736'0,"-3"2"-592"15,0 0-144-15,0 0 0 0,0 0 1856 0,0 0 320 16,0 0 80-16,-1 0 16 0,1 2 1024 0,-3 1 208 15,1-2 32-15,-1 1 16 0,-1 4-1024 0,1-2-208 0,-2 2-32 0,-1 0-16 16,2-2-944-16,-2 5-192 0,0-2-48 0,-3 4 0 16,1 2-464-16,-1 0-112 0,-1 2 0 0,0 3-16 15,1-1-112-15,0 3-32 0,2-2 0 0,0 1 0 16,2 1-176-16,1 2-48 0,0-2 0 0,2 1 0 16,1-3-128-16,1 2 0 0,2 2 0 0,-1-1 0 15,3 1 0-15,0 1 0 0,1-1 0 0,-2 0 0 16,4 0 0-16,-3-3 0 0,3 3 0 0,0-3 0 15,-1 1 0-15,3-2 0 0,-2-1 0 0,2 1 0 16,-2-5 0-16,2 0 0 0,-2-3 0 0,2-2 0 0,-1-2-128 16,0-2 128-16,0-1 0 0,0-3 0 15,0 0 0-15,0-3 0 0,-8 3-144 0,0 0 144 16,0 0-608-16,0 0-64 16,46-41-16-16,-46 41-18416 0</inkml:trace>
  <inkml:trace contextRef="#ctx0" brushRef="#br0" timeOffset="184264.02">10863 15628 11967 0,'3'12'1072'0,"-3"-7"-864"16,1 0-208-16,0-5 0 0,0 1 2176 0,-1-2 400 16,0 1 80-16,2-2 16 0,1-4 224 0,-3 6 48 15,0 0 16-15,0 0 0 0,0 0-1040 0,30-67-192 16,-30 67-64-16,0 0 0 0,21-57-720 0,-21 57-160 0,0 0-16 0,17-57-16 15,-17 57-432-15,0 0-64 16,0 0-32-16,18-54 0 0,-18 54-96 0,0 0 0 0,0 0-128 0,0 0 192 16,0 0-192-16,13-56 128 0,-13 56-128 0,0 0 0 15,0 0 0-15,0 0 128 0,0 0-128 0,0 0 0 16,0 0 0-16,0 0 0 0,6-51 0 0,-7 50 0 16,0 2 0-16,0-1 0 0,-2 3 0 0,1 0 0 15,-1 4 224-15,1-1-48 0,-1 2-16 0,2 4 0 16,-1 2-160-16,2-1 192 0,0-1-192 0,0 4 192 15,2 0-192-15,2 0 0 0,-2 3 0 0,3-1 0 16,1-1 0-16,1-1 0 0,-1 2 0 0,1-4 0 16,1 1 0-16,-1-5 0 0,0-3 0 0,1-1 0 15,-1-1 0-15,1-4 0 0,-1-1 0 0,2-1 0 0,-9 1 0 16,0 0 0-16,0 0 0 0,0 0 0 0,43-37-128 0,-43 37 128 16,0 0 0-16,0 0 0 0,22-51 0 0,-22 51 0 15,0 0 0-15,0 0 0 0,6-57 0 0,-6 57 0 16,0 0 0-16,0 0 0 0,-3-54 0 15,3 54 0-15,0 0 0 0,0 0 0 0,-5-45 0 0,2 39 0 16,2 0 0-16,0 0 0 0,1 2 0 0,0 2 0 16,0-1 0-16,0 3 0 0,0 3 0 0,1-1 0 15,-1-1 144-15,1 3-144 0,1 2 320 0,0 3 0 16,0 0 0-16,1 2 0 0,-1 0-48 0,2-1-16 16,0 6 0-16,1-3 0 0,0 5-128 0,-2-2-128 15,2 0 192-15,0 0-192 0,-1 0 128 0,0 0-128 16,1 0 0-16,-2-1 0 0,0-1 0 0,-1-3 0 15,1-1 0-15,-2-4 0 0,2 0 0 0,-2-5 0 16,0-1 0-16,0-1 0 16,-1-5-720-16,0 6-48 0,0 0-16 0,0 0-18768 0</inkml:trace>
  <inkml:trace contextRef="#ctx0" brushRef="#br0" timeOffset="185548.8">11350 14880 10127 0,'-5'6'896'0,"2"-4"-704"16,1 2-192-16,1-4 0 0,0 0 1680 0,1 0 304 16,1 0 64-16,0 3 16 0,3-2 1856 0,1 1 368 15,2 5 80-15,2-1 16 0,-3 0-1776 0,3 4-368 16,0 2-64-16,1 2 0 0,-2 1-1184 0,2 1-224 15,2 6-64-15,1 3 0 0,0-2-240 0,0 1-48 16,-2 2-16-16,1-4 0 0,-1 3-240 0,1-2-160 16,-3-1 192-16,1 2-192 0,-1-2 128 0,0 0-128 0,-1 1 0 0,-2-4 0 15,2 2 128-15,-3-1-128 0,0-1 0 16,0-1 0-16,-2 0 0 0,0-4 0 0,-2 3 0 0,-1-4 0 16,-2 2 0-16,-1-1 0 0,-2 0 0 0,0-1 0 15,-1-1 0-15,0 1 0 0,-1 0 0 0,-1-3 0 16,-1 1 0-16,0-1 0 0,0 0 0 0,0-3 0 15,2-2 0-15,-1 1 128 0,3-4-128 0,1 0 0 16,0 1 192-16,0-3-192 0,2 0 192 0,-1 0-192 16,2 0 0-16,1-3 0 0,0 3 0 0,1-2 0 15,0 0 0-15,-1 2 0 0,0 0-160 0,0 0 160 16,0 0-1008-16,0 0-80 0,37-43 0 0,-37 43-18144 0</inkml:trace>
  <inkml:trace contextRef="#ctx0" brushRef="#br0" timeOffset="186186.97">11901 15193 12895 0,'0'2'1152'0,"0"-2"-928"15,0 0-224-15,0-2 0 0,0 2 2432 0,0 0 448 16,0-2 96-16,1 2 16 0,0-2 528 0,3-2 96 16,1 2 32-16,-5 2 0 0,0 0-1856 0,0 0-352 15,0 0-80-15,41-10-16 0,-41 10-560 0,0 0-112 16,34 0-32-16,-34 0 0 0,0 0-192 0,36 0-32 15,-36 0-16-15,0 0 0 0,37 1-240 0,-26 2-160 16,0-1 192-16,-2-2-192 0,1 4 0 0,-3-4 0 16,2 2 0-16,-2-1 0 0,-7-1 0 0,0 0 0 15,18 3 0-15,-13-3 0 0,-2 2-304 0,1-2-64 16,-1 0-16-16,-2 2 0 16,-1 0-960-16,0-1-192 0,0 2-32 0</inkml:trace>
  <inkml:trace contextRef="#ctx0" brushRef="#br0" timeOffset="186515.42">11913 15362 6447 0,'-3'4'272'0,"2"-3"80"0,1-1-352 0,0 0 0 0,1 2 0 0,1-2 0 0,-1 0 3216 0,1 0 576 16,1 0 112-16,2 3 32 0,0-3 576 0,0 4 112 16,1-2 32-16,-1 2 0 0,1-2-2624 0,0 2-528 15,0-1-96-15,2 0-32 0,0-2-672 0,1 2-144 16,2-3-32-16,0 2 0 0,-11-2-224 0,0 0-48 0,41-2-16 0,-41 2 0 16,0 0-96-16,45-4-16 15,-45 4 0-15,0 0 0 0,42 0-128 0,-42 0 0 16,0 0 0-16,36 0 128 15,-36 0-128-15,0 0 0 0,31-2 0 0,-31 2 0 0,0 0 0 0,0 0 0 16,0 0 0-16,35-4 0 16,-35 4-896-16,0 0-64 0,0 0-16 0,0 0-11920 15,0 0-2384-15</inkml:trace>
  <inkml:trace contextRef="#ctx0" brushRef="#br0" timeOffset="202724.59">13083 15240 9215 0,'0'0'816'0,"0"0"-656"15,0 0-160-15,0 0 0 0,1 0 1360 0,-1 0 240 16,0 0 64-16,1 0 0 0,0 0 1248 0,1 0 256 15,-1 0 48-15,0 2 16 0,0-2-592 0,1 4-112 16,0-2-32-16,1 2 0 0,-1 0-976 0,-1 2-208 16,2 4-32-16,-2 0-16 0,3 2-640 0,-2 3-128 15,1 3-32-15,-1 0 0 0,2 3-208 0,-2 1-32 16,2 0-16-16,-3-2 0 0,2 2-208 0,-1-1 0 16,1-2 0-16,-2-2 0 0,1-2 0 0,0-3 0 0,-1-2 0 15,0-3 0-15,0-5 0 0,-1-1 0 0,2-1 0 16,-1-1 0-16,-2-5-400 0,-1 0 16 0,0-7 16 0,-2 1 0 31,0-3-1568-31,-2-1-320 0</inkml:trace>
  <inkml:trace contextRef="#ctx0" brushRef="#br0" timeOffset="203433.34">13120 14955 9215 0,'-1'0'192'0,"-1"0"64"0,2 3 0 0,-1-3 0 0,1 1-256 0,-1 1 0 15,0-2 0-15,-1 3 0 0,0 1 2304 0,-2-2 432 16,2 3 80-16,-2-3 0 0,-1 2 416 0,1-1 80 15,1-1 16-15,-1-2 0 0,0-2-1344 0,2-2-272 16,-1-1-48-16,2-2-16 0,1-2-784 0,0 9-160 16,0 0-16-16,0 0-16 0,7-45-256 0,-7 45-48 15,0 0-16-15,0 0 0 0,0 0-112 0,0 0-32 16,25-48 0-16,-20 46 0 0,-5 2-80 0,0 0-128 16,0 0 176-16,0 0-176 0,0 0 0 0,42 2 0 0,-34 2 0 0,-1 2 0 15,0 0 0-15,-2 0 0 0,2 4 0 0,-2-3 0 16,-2-1 0-16,0 0 0 0,-1 0 0 0,-1 0 0 15,1-2 0-15,-4 2 0 0,1-2 0 16,-3 0 0-16,1 1 0 0,-2 1 0 0,-1 0 0 0,-3 0 0 16,-1-2 0-16,-2-1 0 0,1 1 0 0,-3-1 0 15,0-3 176-15,0 0-32 0,0-3 0 0,0 2 0 16,3-5 112-16,-1 0 32 0,1-1 0 0,2-2 0 16,3 2-128-16,0-3-32 0,2 2 0 0,2-2 0 15,0 0 112-15,2 1 16 0,0-1 0 0,2 4 0 16,-2 6-128-16,0 0 0 0,0 0-128 0,0 0 192 0,0 0-192 0,0 0 128 15,0 0-128-15,0 0 0 16,56-21 128-16,-46 26-128 0,1-1 0 0,1 2 0 0,-1-3 0 16,1 3 128-16,-1-3-128 0,0 1 0 0,0 0 0 15,-1-2 0-15,0 2 0 0,-1-1 0 0,0-1 0 0,-2-1 0 16,-1 2 0-16,-1-3 0 0,0 0 0 0,-3 0 0 16,0 2 0-16,-2-2 0 0,-2 0 0 0,0 0 0 15,0 0 0-15,-5 0 0 0,0 0 0 0,-2-2 0 16,-2-1 0-16,-1 0 0 0,-1-1 0 0,2 1 0 15,1 0 0-15,-1-4 0 0,-1 1 0 0,0 0 0 16,4 2 0-16,1-1 0 0,-1 2 0 0,2-1 0 16,1 0 0-16,4 2 0 0,0 2 0 0,-1-3 0 15,4 3 0-15,-1 0 0 0,3 3 0 0,1-1 0 16,0 2 0-16,1-3 0 0,2 4-288 0,2-4 48 0,4 4 16 0,1 2-13152 16,2-4-2624-1</inkml:trace>
  <inkml:trace contextRef="#ctx0" brushRef="#br0" timeOffset="204683.26">14673 15487 8287 0,'0'2'736'0,"0"1"-592"16,0-3-144-16,0 0 0 0,0 1 1968 0,-1-1 352 15,1 3 80-15,-2-1 16 0,2-2 560 0,0 0 112 16,0-2 32-16,0-5 0 0,0 7-832 0,0 0-176 15,0 0-16-15,-5-54-16 0,5 54-672 0,-8-44-128 16,2 20-16-16,-3-2-16 0,-1-2-640 0,-3-3-128 16,-1 1-32-16,0-2 0 0,1 3-144 0,-1 1-48 15,0 1 0-15,2 2 0 0,0 2-48 0,2-2-16 16,0 3 0-16,3-1 0 0,7 23 80 0,-8-44 16 16,8 44 0-16,-1-41 0 0,1 41 16 0,0 0 0 0,9-54 0 0,-9 54 0 15,0 0-32-15,23-54 0 0,-23 54 0 0,0 0 0 16,0 0-96-16,47-50-32 0,-47 50 0 0,0 0 0 15,46-29-144-15,-46 29 160 0,0 0-160 0,48-12 160 16,-48 12-160-16,0 0 0 0,41-3 0 0,-30 6 0 16,0-1 0-16,-1 2 0 0,0-1 0 0,-3 0 0 15,-1 3-192-15,1 1-80 0,-4 3-16 0,1-3 0 32,0 4-704-32,-3-1-144 0,0 0-16 0,-1-2-18272 0</inkml:trace>
  <inkml:trace contextRef="#ctx0" brushRef="#br0" timeOffset="204918.5">14311 15081 12895 0,'6'7'1152'0,"-1"-6"-928"0,1 1-224 0,-1 1 0 0,-1-3 2288 0,-1 0 400 15,2 0 96-15,5 0 16 0,-10 0 1056 0,37 0 224 16,-37 0 32-16,47-3 16 0,-47 3-2592 0,45-2-528 16,-45 2-112-16,39-1 0 0,-20 2-704 0,1 1-192 15,-1 1 0-15,0 0 128 0,1 0-128 0,-2 3 0 16,1 2 0-16,1 0-18304 0</inkml:trace>
  <inkml:trace contextRef="#ctx0" brushRef="#br0" timeOffset="205358.97">14980 15268 15663 0,'1'-4'688'0,"-1"2"144"0,0-1-656 0,-1 2-176 0,1 1 0 0,-2 0 0 15,1 0 3504-15,-1 0 656 0,-2-2 144 0,-2 2 32 16,-2 0-1200-16,1 0-256 0,-2 0-32 0,-1 2-16 16,0-1-1600-16,1 4-320 0,1-1-64 0,-2 2-16 15,0 0-320-15,0 1-64 0,2 3 0 0,-1-2-16 0,2 3-192 0,1 2-48 16,1 2 0-16,1-2 0 0,1 3-192 0,3 0 0 16,3 2 0-16,2-2 0 0,2-3 0 0,4 0 0 15,4-1 0-15,1-3 0 0,3-4-176 0,-2 0 176 16,-17-5-160-16,40-7 160 0,-40 7-272 0,0 0 32 15,58-26 16-15,-58 26 0 0,0 0 32 0,46-37 0 16,-46 37 0-16,0 0 0 0,0 0-112 0,29-57-16 16,-29 57 0-16,0 0 0 0,0 0 64 0,-10-40 0 15,5 32 0-15,-2 0 0 0,0 1 256 0,-2-3 0 16,0 2 0-16,-2 0 0 0,1 2 0 0,0 0 0 16,-1 0 0-16,1 0 0 0,-1-1 0 0,0 4 0 15,1-3 0-15,3 3 0 0,-1 2 0 0,3-2 0 0,2 0 0 0,0 0 0 16,3-1 0-16,1 2-208 0,3-2 64 0,0-1 16 31,-4 5-1152-31,0 0-208 0</inkml:trace>
  <inkml:trace contextRef="#ctx0" brushRef="#br0" timeOffset="205663">15238 15299 11967 0,'1'14'1072'0,"-1"-6"-864"0,1 0-208 0,-1-2 0 16,0 0 2144-16,0-3 384 0,0 3 80 0,0 0 16 15,0 7 368-15,2 2 80 0,-1 3 0 0,1-4 16 16,1-4-1744-16,-1-1-336 0,2-3-80 0,-1-5-16 16,-2 2-720-16,1-3-192 0,1-4 0 0,-2-1 0 15,-1 5 208-15,0 0 16 0,0 0 0 0,1-50 0 16,-1 50 624-16,-3-42 128 0,3 42 32 0,-7-54 0 0,7 54-432 0,-5-50-64 16,5 50-32-16,-3-49 0 0,3 49-80 0,0 0-16 15,1-56 0-15,-1 56 0 0,0 0-64 0,0 0 0 16,0 0-16-16,16-52 0 0,-16 52-16 0,0 0 0 15,0 0 0-15,0 0 0 0,0 0-48 0,38 0-16 16,-27 8 0-16,1 1 0 0,0-2-224 0,2 6 176 16,0-1-176-16,2 0 160 0,-1 2-160 0,1 1-144 15,0-3 144-15,1-2-208 16,-1-2-608-16,-3-4-112 0,-2 3-32 0,2-7-18608 16</inkml:trace>
  <inkml:trace contextRef="#ctx0" brushRef="#br0" timeOffset="209657.4">16596 14803 25791 0,'0'-2'2304'0,"0"2"-1856"16,0 0-448-16,0 0 0 0,0 0 1696 0,-1-2 240 15,-1 2 48-15,2-2 16 0,-1-1-432 0,0 0-96 16,0 3 0-16,1 0-16 0,0 0-656 0,1 0-128 16,0 2-32-16,0 2 0 0,2 0-192 0,-2 2-32 15,1 2-16-15,1 2 0 0,-1 0-64 0,2 3-16 16,-1 3 0-16,-1-4 0 0,1 4-80 0,-2-3-32 0,1 0 0 0,-1-2 0 15,1 2-208-15,-1-3 0 0,-1-1 0 0,-1 0 0 16,1-2 0-16,-2 2 0 0,0-1 0 0,1-3 0 16,0 2-192-16,-1-5 0 0,0 5 16 0,-1-4 0 31,1 1-720-31,-2 0-128 0,0-2-48 0,2-3-17040 0</inkml:trace>
  <inkml:trace contextRef="#ctx0" brushRef="#br0" timeOffset="210038.71">16544 14576 13823 0,'0'1'1216'0,"0"1"-960"16,0 1-256-16,0-3 0 0,1 0 3392 0,-1 0 624 16,1 0 128-16,1 3 16 0,0 0-816 0,0 1-160 15,1-4-48-15,1 0 0 0,-4 0-2048 0,0 0-432 16,0 0-80-16,0 0 0 0,0 0-320 0,0 0-64 15,0 0-16-15,0 0 0 0,47-20-176 0,-47 20 0 16,0 0 0-16,0 0 0 0,0 0 0 0,0 0 0 16,0 0 0-16,0 0 0 0,45-12 0 0,-41 12 0 15,-1 0 0-15,-3 0 0 0,0 3 0 0,-2-3-176 16,1 3 176-16,-3-2-128 0,1 1 128 0,-2-2-208 16,-1 0 80-16,-2 0 128 0,1 0 0 0,-1-2 0 15,-2 1 0-15,1-2 0 0,-1 0 144 0,0 0 112 16,0-1 0-16,0 1 16 0,1 0-16 0,2 1-16 15,-1 0 0-15,4 2 0 0,0 0-80 0,1-2-16 0,2 2 0 0,2 0 0 16,1 2-144-16,0-2 0 0,1 0 0 0,1 4 128 16,3-4-128-16,0 4 0 0,2-2-160 0,1 5 160 31,2-4-544-31,3 1-16 0,0 1 0 0,3 1-18576 0</inkml:trace>
  <inkml:trace contextRef="#ctx0" brushRef="#br0" timeOffset="210304.89">16885 14781 14735 0,'-2'0'640'0,"0"0"160"0,0 0-640 0,1 0-160 15,-1 0 0-15,2 0 0 0,-1 0 3456 0,0-3 640 16,0 3 144-16,0-3 32 0,-1 0-1024 0,1 2-208 15,2-1-32-15,-1 2-16 0,0 0-1840 0,0 0-384 16,0 0-64-16,0 0 0 0,0 0-208 0,0 0-48 16,41-10 0-16,-41 10 0 0,0 0-272 0,25 3-176 15,-19 1 192-15,3 1-192 0,-2-1 0 0,0-1 0 16,2 1 0-16,0 1 0 16,-1-4-384-16,-8-1-144 0,20 3-32 0,-20-3-19008 0</inkml:trace>
  <inkml:trace contextRef="#ctx0" brushRef="#br0" timeOffset="210571.3">17292 14456 11055 0,'0'-3'976'0,"0"2"-784"0,1 1-192 0,-1 0 0 15,0 1 3552-15,-1-1 672 0,1 3 128 0,-1-1 16 16,-1 2-400-16,0 2-64 0,-2 4-32 0,1 2 0 15,-1 1-2400-15,-1 3-464 0,1 2-112 0,-1 2 0 16,3 5-128-16,-1-3-32 0,1 4 0 0,2 1 0 16,0-1-288-16,2 3-48 0,1-1-16 0,2 1 0 15,0-1-384-15,0-2 0 0,1 1 0 0,1-1 0 0,-1-1 0 0,2-3 0 16,-2-3-224-16,0-2 80 16,-1-2-544-16,1-5-96 0,-2-2-32 0,1-1 0 15,-3-4-176-15,2-3-32 0,-4 0-16 0</inkml:trace>
  <inkml:trace contextRef="#ctx0" brushRef="#br0" timeOffset="211087.68">16541 15157 6447 0,'0'0'576'15,"0"0"-576"-15,0 0 0 0,0 0 0 16,0 0 1728-16,0 1 256 0,2-1 32 0,-2 0 16 16,1 3 1296-16,0-3 272 0,2 0 48 0,-1 2 16 15,3-2-688-15,0 0-144 0,-5 0-16 0,0 0-16 16,0 0-1152-16,41 0-240 0,-41 0-32 0,0 0-16 0,50-2-528 16,-50 2-128-16,44 2 0 0,-44-2-16 0,47 10-240 15,-24-6-64-15,3 2 0 0,0 0 0 0,4 1-256 16,1 2-128-16,1-3 128 0,-1-2-128 0,1 1 0 0,1-4 0 15,3 2 0-15,-36-3 0 0,72-9 0 0,-72 9 0 16,72-16 0-16,-72 16 0 0,61-19 0 0,-61 19 0 16,55-19 0-16,-55 19 0 0,44-17 0 0,-44 17 0 15,0 0 0-15,54-24 0 0,-54 24 0 0,0 0-176 16,0 0 48-16,43-26 0 16,-43 26-416-16,0 0-80 0,0 0-16 0,0 0 0 15,0 0 64-15,0 0 16 0,0 0 0 0,0 0 0 16,0 0-656-16,0 0-128 0,0 0-16 0,2 1-15568 0</inkml:trace>
  <inkml:trace contextRef="#ctx0" brushRef="#br0" timeOffset="211887.54">17051 15441 14735 0,'0'-5'1312'0,"0"2"-1056"0,0-1-256 0,0 1 0 16,-1 1 2352-16,-1 1 400 0,1-4 96 0,-1 0 16 15,-2-4 576-15,-1 3 112 0,0 0 32 0,-2 3 0 16,-1 2-1984-16,1 1-400 0,-2 6-80 0,0-2-16 16,0 5-480-16,-1 0-112 0,0 1 0 0,1 3-16 15,-1-1-176-15,2 4-48 0,-5 6 0 0,1 4 0 16,1 5-272-16,2-2 128 0,2-1-128 0,2 1 0 16,2-5 0-16,3-1 0 0,1 0 0 0,2-2 0 15,2-2 0-15,2-2 0 0,3 0 0 0,1-3 0 0,-2-2 0 0,1-3 0 16,3 1 0-16,1-3 0 0,2 2 0 0,1-7 0 15,0 2 0-15,-17-4 0 0,39-6 0 0,-39 6 0 16,0 0 0-16,58-29 0 0,-58 29 0 0,0 0 0 16,45-44 0-16,-45 44 0 0,0 0 0 0,0 0-144 15,27-63 144-15,-27 63 0 0,0 0-384 0,0 0 0 16,-1-47 0-16,-3 38 0 0,-1 2 16 0,-2 3 16 16,-2-1 0-16,-1 4 0 0,-1 1 352 0,-1 0 0 15,-2 4 0-15,-1 2 0 0,2-2 0 0,-4 4 0 16,0 0 0-16,0 0 128 0,1 2-128 0,1 0 128 15,1 2-128-15,2-2 128 0,2-1-128 0,3-3 0 0,3-3 0 0,1-2 0 16,2-1 0-16,2-1-192 0,-1 1 64 0,0 0 128 31,0 0-1488-31,0 0-176 0</inkml:trace>
  <inkml:trace contextRef="#ctx0" brushRef="#br0" timeOffset="-212587.22">18146 14942 15663 0,'0'-3'1392'16,"0"3"-1120"-16,2 0-272 0,-2 0 0 15,0 0 2272-15,-2 0 400 0,2 0 80 0,-1 0 0 16,1 3 512-16,-2-3 80 0,-1 3 32 0,-1 4 0 16,2-4-1872-16,-3 3-368 0,0-2-80 0,-1 2-16 0,0 0-480 0,-2 1-112 15,0-1 0-15,-1 0-16 16,0 0-32-16,-2-2 0 0,-2 2 0 0,0 0 0 0,0-2-160 0,-2 5-48 16,1-3 0-16,-1 1 0 0,2 2-192 0,-3 1 0 15,0 2 128-15,-3 1-128 0,2-1 0 0,1-2 0 16,1 0 0-16,3-2 0 0,0-1 0 0,4-1 0 15,0 1 0-15,2-3 0 0,0 1 0 0,2-1 0 16,2-1 128-16,-1 3-128 0,2 1 192 0,1-4-16 16,0 2 0-16,1-1 0 0,1 2-176 0,-1-2 160 15,2 0-160-15,1 0 160 0,1 0-160 0,1 2 0 16,2-3 0-16,0 1 0 0,2 2 0 0,1-3 0 16,1 1 0-16,-1 1 0 0,0-1 0 0,1 0 0 0,4 2 128 0,0 0-128 15,-1 0 0-15,1 0 192 16,0 4-192-16,2-1 192 0,-2-2-32 0,-1 2 0 0,1-3 0 0,-2 1 0 15,-1 0-160-15,-1-1 0 0,-1 3 144 0,-1-3-144 16,0 0 0-16,-3-2 0 0,2-1 0 0,-1 0 0 16,-2-2 0-16,-6-1 0 0,0 0 0 0,0 0-128 31,0 0-576-31,0 0-128 0,0 0 0 0,0 0-19376 0</inkml:trace>
  <inkml:trace contextRef="#ctx0" brushRef="#br0" timeOffset="-211747.95">18566 15389 911 0,'-2'5'0'0,"2"-5"0"0,2 1 0 0,-1-1 0 15,0 0 3360-15,0 0 592 0,1 0 112 0,1 0 32 16,2-1-48-16,3 1 0 0,0 0 0 0,-8 0 0 16,0 0-1152-16,0 0-224 0,44-15-48 0,-44 15-16 15,0 0-1632-15,0 0-320 0,49-52-64 0,-49 52-16 16,0 0-272-16,31-59-64 0,-31 59-16 0,0 0 0 15,22-61-224-15,-22 61 144 0,0 0-144 0,13-59 128 16,-13 59-128-16,0 0 0 0,8-47 0 0,-8 47 0 16,0 0 0-16,0 0 0 0,4-48 0 0,-4 48 0 15,0 0 0-15,0 0 0 0,0 0 0 0,0 0 0 0,0 0 0 0,-10-22 0 16,8 25 0-16,-1 6 0 0,-1 1 0 0,1 2 0 16,0 1 0-16,-1 3 0 0,2 2 192 15,0 2-64-15,-1 2 0 0,2-2 0 0,1 1-128 0,-1 1 128 16,1 1-128-16,1-4 128 0,1 2-128 15,2-2 0-15,0-2 0 0,2 1 0 0,1-5 0 0,2 0 0 16,0-4 0-16,1 0 0 0,1-5 0 0,-11-4 0 16,23 2 0-16,-23-2 0 0,0 0 0 0,43-12 0 15,-43 12 0-15,0 0 0 0,45-33 0 0,-45 33 0 16,0 0 0-16,36-46 0 0,-36 46 0 0,0 0 0 16,26-47 0-16,-26 47 0 0,0 0 0 0,17-53 0 15,-17 53 0-15,0 0 0 0,10-54 0 0,-10 54 0 16,0 0 0-16,0 0 0 0,6-56 0 0,-6 56 0 15,0 0 0-15,0 0 0 0,0 0 0 0,0 0 0 0,-1-42 0 16,1 39 0-16,-1 2 0 0,1 1 160 0,0 0-160 16,0 4 160-16,1-4 192 0,-1 6 32 0,2-3 16 0,0 4 0 15,-1-1-144-15,1 4-16 0,1 2-16 0,-1 3 0 16,2 2-224-16,-2 2 128 0,3 2-128 0,-1 1 0 16,1 0 0-16,-1 4 0 0,-1-3 0 0,1 1 0 15,-1-4 0-15,-1 1 0 0,-1-5 0 0,-1 0 0 16,0-1 0-16,0-5 0 0,-1 0 0 0,0-4 0 15,0-2-336-15,-1-2-16 0,2 2 0 0,-1-7 0 16,1 0-688 0,-1-1-144-16,1 4-32 0,0 0-17456 0</inkml:trace>
  <inkml:trace contextRef="#ctx0" brushRef="#br0" timeOffset="-210991.23">19861 14833 11055 0,'2'-1'976'0,"-2"1"-784"0,0-3-192 0,0 2 0 0,0 1 2000 0,0 0 368 16,-2 0 64-16,1 0 0 0,0 0 1600 0,-3 0 320 16,1 1 64-16,-4 2 16 0,1-2-2304 0,0 1-464 15,-1 4-80-15,-1-3-32 0,0 3-832 0,-1 0-160 16,-1-1-48-16,-1 1 0 0,0 3-64 0,-2-3-32 16,0 2 0-16,-2 0 0 0,-1 1-192 0,0-2-32 15,0 2-16-15,1-3 0 0,1 0-176 0,1 1 0 16,0 0 0-16,2-1 0 0,0 3 0 0,0-3 0 15,2 1 0-15,1 2 0 0,1-3 0 0,1 4 0 16,1-4 0-16,0 2 0 0,3 0 0 0,-1-1 128 16,3-1-128-16,0-2 128 0,0 2 64 0,3-3 0 0,1 2 0 0,-1 0 0 15,1 0-64-15,2-1-128 0,3-2 192 0,-2 5-64 16,4-4-128-16,1 1 128 0,1 0-128 0,1-2 128 16,1 1-128-16,-1 0 0 0,2 0 0 0,-1-3 128 15,0 4-128-15,-1-4 0 0,-1 2 0 0,0-2 0 16,-2 0 0-16,-1 1 0 0,-2 2 0 0,-1-3 0 15,-2 1 0-15,-2 0 0 0,1-1-176 0,-3 0 176 16,2 0-1088 0,-3-1-128-16,0 0-16 0,-3 1-18304 0</inkml:trace>
  <inkml:trace contextRef="#ctx0" brushRef="#br0" timeOffset="-210708.98">19453 15246 24879 0,'7'2'1088'0,"-5"-2"256"0,2 0-1088 0,1 0-256 16,-2-2 0-16,2 2 0 0,2 0 2432 0,-7 0 448 16,0 0 64-16,54-13 32 0,-54 13-1008 0,49-8-208 15,-49 8-32-15,46 0-16 0,-26 2-1008 0,-1 2-192 16,-2 2-32-16,-1 0-16 0,-1 1-208 0,-2 1-64 0,0 0 0 0,-3 0 0 15,0-2-192-15,-3 1 128 0,2-1-128 0,-2-2 0 16,2-2 0-16,-2-2 0 0,0 1 0 0,-7-1 0 16,0 0 0-16,0 0 0 15,0 0 0-15,0 0 0 0,0 0-288 0,0 0-48 16,0 0-16-16,40-23 0 16,-40 23-1440-16,0 0-272 0</inkml:trace>
  <inkml:trace contextRef="#ctx0" brushRef="#br0" timeOffset="-210265.35">20324 14866 11055 0,'-5'4'976'0,"1"-4"-784"15,2 2-192-15,-1-2 0 0,2 0 2432 0,1 2 448 16,-1 0 96-16,0-2 16 0,-1 4 848 0,0 1 160 0,1 2 32 0,1-1 16 16,0 3-2128-16,0-2-416 15,1 3-96-15,0-1 0 0,2 3-640 0,-2-2-128 16,1 5-32-16,0-1 0 0,0-1-240 0,-1 2-48 0,1 0-16 0,0 1 0 16,-1-4-304-16,2 2 0 0,-1 0 0 0,-2-3 0 15,1-1 0-15,1-4 0 0,-2 0 0 0,-2-5-144 31,2 2-368-31,-1-6-80 0,0 2-16 0,-2-4-12192 0,3 5-2448 0</inkml:trace>
  <inkml:trace contextRef="#ctx0" brushRef="#br0" timeOffset="-209897.5">20277 14668 14735 0,'-4'7'640'0,"1"-5"160"15,0 0-640-15,2 0-160 0,1 0 0 0,0-2 0 0,0 0 3664 0,0 0 704 16,-1 0 144-16,1 0 32 0,0-4-1600 0,0 2-304 16,0 2-64-16,0 0-16 0,0 0-1744 0,0 0-368 15,0 0-64-15,0 0 0 0,0 0-192 0,0 0-48 16,0 0 0-16,0 0 0 0,39-38-144 0,-34 39 0 16,0 1 0-16,0 2 0 0,0 1 0 0,0-1 0 15,-1 2 0-15,-2-2 0 0,-1 2 0 0,-1 0 0 16,-1 0 0-16,-1 0 0 0,-2 1-256 0,-1-4 80 15,1 3 16-15,-2-2 0 0,0-1-16 0,-3-1 0 16,2-1 0-16,-3 2 0 0,0-3 176 0,0 0 0 16,0 0 0-16,-1 0 0 0,2-3 0 0,1 2 128 15,-1-1 0-15,4 2 0 0,1-4 112 0,3 1 16 16,0 0 16-16,1 0 0 0,1 3-80 0,2-2 0 16,-1 1-16-16,2 1 0 0,1 0-176 0,-1 0 0 15,1 1 144-15,-2 1-144 0,2 1 0 0,0-3 0 0,1 3 0 16,2 0 0-16,-1 1-160 0,1-1-96 0,0 4-32 0,1-1-18528 15</inkml:trace>
  <inkml:trace contextRef="#ctx0" brushRef="#br0" timeOffset="-209349.83">20053 15305 3679 0,'-4'4'320'0,"2"-3"-320"0,2 2 0 0,0-3 0 15,1-3 2592-15,0 2 448 0,-1 1 96 0,5-3 0 16,-5 3 1216-16,0 0 224 0,0 0 48 0,60-22 16 16,-60 22-1584-16,45-13-320 0,-45 13-64 0,49-13-16 15,-49 13-1312-15,45-10-272 0,-45 10-48 0,43-2-16 16,-43 2-384-16,40 0-80 0,-17 2-16 0,-1-2 0 16,-22 0-240-16,39 4-48 0,-39-4-16 0,38 0 0 15,-38 0-224-15,34 0 0 0,-34 0 128 0,32-4-128 16,-32 4 0-16,0 0 0 0,42-11 0 0,-42 11 0 15,0 0 0-15,0 0 0 0,41-16 0 0,-41 16 0 0,0 0-160 0,0 0 32 16,0 0 0-16,0 0 0 16,0 0-688-16,0 0-128 0,0 0-16 0,0 0-16 15,31-4-672-15,-32 7-128 0</inkml:trace>
  <inkml:trace contextRef="#ctx0" brushRef="#br0" timeOffset="-208649.32">20398 15599 6447 0,'0'-4'576'0,"0"0"-576"0,1 1 0 0,-1 2 0 16,2 1 2304-16,-2-2 336 0,0 2 80 0,0 0 16 15,0 0 880-15,0 0 176 0,0 0 48 0,0 0 0 16,0 0-1024-16,0 0-192 0,0 0-32 0,0 0-16 16,0 0-1424-16,0 0-272 0,5-51-64 0,-8 51-16 15,-1 0-176-15,1 0-48 0,-2 0 0 0,-1 2 0 0,-2-2-176 0,1 2-32 16,-2 0-16-16,-1 2 0 15,2 1-208-15,-2 1-144 0,0-1 192 0,-1 1-192 16,1 3 0-16,-1-1 0 0,-1 2 0 0,3 0 0 16,-1 3 0-16,0-4 0 0,1 6 0 0,0-1 0 0,2-2 128 0,0 1-128 15,2 3 0-15,0-4 0 0,1 4 0 0,2-2 0 16,-1-2 128-16,2 3-128 0,1 1 0 0,1-2 128 16,2 0-128-16,-1 3 0 0,2-4 160 0,1 2-160 15,1-3 128-15,1 1-128 0,1-1 0 0,0-2 0 16,3 2 128-16,-1-2-128 0,3 0 0 0,-1-1 0 15,0-2 0-15,2 2 0 0,1-3 0 0,0 0 0 16,2 0 0-16,0-6 0 0,2 0 0 0,-19 0 0 16,35-6 0-16,-35 6 0 0,35-15 0 0,-35 15 0 15,0 0 0-15,52-38 0 0,-52 38 0 0,0 0 0 16,40-35-144-16,-40 35 144 0,0 0-336 0,0 0-16 16,0 0 0-16,33-43 0 15,-33 43-80-15,0 0-16 0,0 0 0 0,0 0 0 0,0 0 256 0,0 0 64 0,0 0 0 16,0 0 0-16,0 0 128 0,0 0 0 15,-12-17 0-15,6 18 0 0,-2 2 0 0,2-1 0 0,-1-1 0 0,-1 2 0 16,0-1 0-16,0-1 0 0,1 2 0 0,-2-2 0 16,-1 2 0-16,-1-1 0 0,-1 2 0 15,-1-2 0-15,2 2 0 0,-1-2 0 0,2 2 0 0,-1-1 0 16,2 0 0-16,1 1 0 0,0 2 0 0,1 0 0 16,1 1 128-16,1-1-128 0,0 0 128 0,1-2-128 15,0 2 0-15,2 0 0 0,-1 0 0 0,2-2 0 16,0 0-160-16,1 1-48 0,1-4-16 0,0 1-12480 15,1-2-2496-15</inkml:trace>
  <inkml:trace contextRef="#ctx0" brushRef="#br0" timeOffset="-205065.74">10955 14104 13823 0,'-19'26'1216'0,"7"-10"-960"15,-1-1-256-15,6-7 0 0,2-3 320 0,1-5 0 16,1 3 16-16,-5 0 0 0,-5 1 1264 0,-6-1 240 16,-2 0 48-16,0-3 16 0,0-4-944 0,1-2-192 15,-1-3-48-15,0-1 0 0,-1 2-576 0,-2-2-144 16,0 4 0-16,-4-2 0 0,2 6 0 0,-3-1-272 15,-1 6 64-15,-2-1 16 0,0 2-16 0,1 2 0 16,-1-2 0-16,-2 2 0 0,0-2 208 0,-1-2 0 16,-1-2-160-16,0-4 160 0,3 2 464 0,-2-2 176 15,2-2 16-15,-2-3 16 0,-1 3 560 0,1 0 112 16,-1 2 32-16,0 1 0 0,3 0-160 0,-3 1-16 16,-4 4-16-16,2 1 0 0,-1 0-256 0,1 4-48 15,1 1-16-15,-3 0 0 0,0 0-368 0,0 2-80 0,2 3-16 0,2-4 0 16,1 0-272-16,1 1-128 0,0-3 0 15,2 0 128-15,2-1 688 0,3 0 128 0,2-2 16 0,2 2 16 32,1 2-1616-32,2 2-336 0,3 0-64 0,1 5-16 0,2 1 864 0,0 3 192 0,2 3 0 0,0 4 0 15,0 2 256-15,3 3 16 0,0-2 0 0,1 0 0 16,2 11-80-16,0 0 0 0,2 5-16 0,2 1 0 16,2 4-176-16,1 0 0 0,3 1 0 0,1 2 128 15,0-2-128-15,1 3 0 0,4 7 0 0,0 2 0 16,-2 2 0-16,1 2 0 0,-2-1 0 0,0-2 0 15,-2-5 0-15,1 4 0 0,-1 8 0 0,1 4 0 16,-1 1 0-16,0 3 0 0,-3 0 0 0,1 0 0 16,-2-3 0-16,0-2 0 0,-1 4 0 0,-2-5 0 0,-1-3 0 15,0-4 0-15,0-7 0 0,-1 4 0 0,1-2 0 0,-2-4 0 16,1-3 0-16,0-4 0 0,2-2 0 0,1-10 0 16,-1-6 0-16,4-5 0 0,1-8 0 0,4-5 0 15,0-6 0-15,3-2 0 0,3-2 0 0,-13-4 0 16,0 0-144-16,66 0 144 0,-66 0 0 0,62-2-160 0,-62 2 160 0,79-4-128 15,-79 4 128-15,91-6 0 16,-91 6 0-16,107-6 0 0,-49 2 0 0,2 1-128 16,-5 3 128-16,2 3 0 0,3 3-240 0,5 0 48 15,-1 0 0-15,0 2 0 0,2 1-16 0,-3-2 0 16,-1 2 0-16,1-3 0 0,2 0 208 0,3-2 0 16,2-4 0-16,-1-3 0 0,0 2 0 0,-1-5 0 15,4 0 0-15,-2-4 0 0,3 1 0 0,-1-5 0 0,0 2 0 0,-2-3 0 16,2 2 0-16,-2 0 0 0,1 1 0 0,1 0 0 15,0 4 0-15,3-1 0 0,0 3 0 0,1-1 0 16,-5 2 0-16,6-1 0 0,7 0 0 0,0-2 0 16,1-4 0-16,1-1 0 0,-1 1 0 0,0-2 0 15,3-2-128-15,0-1 128 0,1-3 0 0,-1 4-144 16,-3 1 144-16,0 2 0 0,2-3-144 0,-2 3 144 16,2 3 0-16,-3 4 0 0,-1 6-144 0,0 0 144 15,1 4 0-15,0 2 0 0,-3 6 0 0,2 2 0 16,0 7 0-16,1 1 0 0,2 1 0 0,-2-5 0 15,-3-1 0-15,-4 1 0 0,-4-2 0 0,4 0 0 16,2 0 0-16,0-4 0 0,-1-2 0 0,-3-1 0 16,1-5 0-16,-3-2 0 0,-2-1 0 0,2-1 0 0,0-1 0 0,-1 1 0 15,-3-2 0-15,-2 2 0 0,-2 0 0 0,2 2 0 16,2 2 0-16,1 0 0 0,-2 4 0 0,-1 0 0 16,-2 0 0-16,-1-2 0 0,-6 1 0 0,6 3 0 15,2-2 0-15,1 2 0 0,1-2 0 0,-1 0 0 16,-4 0 0-16,0 0 0 0,3-2 0 0,2 3-128 15,3-5 128-15,0-1 0 0,-3-3 0 0,0-2 0 16,1 1 0-16,3-3 0 0,2-1 0 0,-1-1 0 16,-6 2 0-16,1-2 0 0,2 2 0 0,2 1 0 15,3 3 0-15,-1 0 0 0,-1 1 128 0,-2 1-128 16,-1 5 0-16,-4-1 0 0,-7 0 0 0,3 4 0 16,1 0 0-16,-1 0 0 0,-3-2 0 0,2 2 0 15,3-1 0-15,1-2 0 0,-2 3 0 0,0-1 0 16,-4 1 0-16,3-2 0 0,3-2 0 0,2-2 0 0,-3 2 0 15,0-2 0-15,-3 2 0 0,0 0 0 0,0-3 0 0,2 1 0 16,2-4 176-16,-1 0-176 0,0 2 192 0,-1-1-192 16,0 3 144-16,-2 2-144 0,-4-1 0 15,3-1 144-15,0 0-144 0,1-2 0 0,-1 1 0 0,-1 1 0 16,-5 3 0-16,-1 1 0 0,0-1 0 0,3 0 0 16,1 2 0-16,1-3 0 0,1 0 0 0,1-2 0 15,-2 2 0-15,0 0 0 0,0 0 0 0,-2 0 0 16,-3-3 0-16,3 1 0 0,0-1 0 0,3 0 0 15,-3-2 0-15,0 4 0 0,0 1 0 0,-4 0 0 16,-9 2 0-16,4-2 0 0,2 3 0 0,2-3 128 16,-3 1-128-16,2-1 0 0,-3-2 0 0,-2 1 0 15,0-4 0-15,-2 2 128 0,2-3-128 0,-2-4 0 0,-3 2 0 16,-40 2 128-16,81-10-128 0,-81 10 0 0,84-19 0 0,-84 19 0 16,81-22 0-16,-81 22 0 0,75-19 0 0,-75 19 0 15,72-13 0-15,-72 13 0 0,59-9 0 0,-59 9 0 16,58-2 0-16,-58 2 0 0,57-2 0 0,-57 2 0 15,53-3 0-15,-53 3 0 0,47-5 0 0,-47 5 0 16,0 0 0-16,60-14 0 0,-60 14 0 0,0 0 0 16,0 0-160-16,50-31 160 0,-50 31-224 0,0 0 48 15,0 0 16-15,21-48 0 0,-21 29 160 0,-2 1 0 16,-2-2 0-16,-2-5 0 0,0-1 224 0,-3-2-32 16,-2-1 0-16,2-5 0 0,-3-1-64 0,1-3-128 15,-1-3 176-15,0-3-176 0,1 0 176 0,0-4-176 16,1-3 160-16,-1-4-160 0,3-2 0 0,-2-6 0 15,0-7 0-15,0 0 0 0,1 0 0 0,-1-6 0 0,-1-9 0 0,-1-1 0 16,1-1 0-16,0 0 0 0,1 3 0 0,1 1 0 16,2 0 0-16,0 8 0 0,4 8 0 0,-2 8 0 15,0 8 0-15,0 4 0 0,0 3 0 0,-1 0 0 16,1 5 0-16,0-2 128 0,1-4-128 0,2 2 0 16,0 1 0-16,2 1 0 0,2-3 0 0,0 0 0 15,2 0 0-15,-2 3 0 0,1 3 128 0,-1 1-128 16,1 1 128-16,-2-3 0 0,-1 39-128 0,4-68 192 15,-4 39-32-15,0 29-16 0,-2-53 0 0,-1 30 0 16,-1 1-16-16,-1 2-128 0,0 2 192 0,-2-1-64 16,-1-2-128-16,0 4 128 0,-1-2-128 0,-1 1 128 15,3 2-128-15,-3-3 0 0,1 1 0 0,-1 0 128 0,2-3-128 0,-1 1 0 16,2-1 0-16,-2 4 0 0,3-1 128 0,-1-3-128 16,1 1 0-16,0-3 128 0,0 7 0 0,0 0-128 15,0-1 192-15,-3 1-64 0,-1 4-128 0,0 0 128 16,-2 1-128-16,-2 4 128 0,-1 1-128 0,-1 0 128 15,-2 2-128-15,-1-1 128 0,-1 1-128 0,1 0 0 16,-2 1 144-16,0 0-144 0,1 0 0 0,0-4 144 16,-1 2-144-16,-1 2 0 0,-1-1 0 0,-1-2 0 15,-2 2 0-15,-4 2 0 0,0-2 0 0,-1 4 0 16,-2 0 0-16,0 4 0 0,-2-2 0 0,-2 4 0 16,0 1 0-16,-4 0 0 0,3 2 128 0,-3 0-128 15,0 4 0-15,-2-1 0 0,0 2 0 0,-2 1 0 16,-1 1 0-16,2-3 0 0,2 3 0 0,0-1 0 15,1 1 0-15,1-3 0 0,2-1 0 0,-2 0 0 0,0 2-128 0,-4 1 128 16,2-2 0-16,-2 0 0 0,1 0 0 0,-3 2 0 16,1 1 0-16,-1 0 0 0,1 3 0 0,-1-3 0 15,1-1 0-15,2-2 0 0,1 2 0 0,-2-5 0 16,-3 0 0-16,0-1 0 0,1-3 0 0,0 1 0 16,3 0 0-16,-2-5 0 0,2 2 0 0,2-2 0 15,2-1 0-15,-3 2 0 0,-2-6-128 0,-1 3 128 16,-1-1 0-16,1 1 0 0,1-2 0 0,-2 2 0 15,0-4 0-15,1 2 0 0,3 2 0 0,-3-4 0 16,-3 1 0-16,0 0 208 0,-2-4-64 0,1 4-16 16,0-3 48-16,2-1 0 0,2 2 0 0,-2 1 0 15,2 1-176-15,-1-3 0 0,2 2 144 0,-1-2-144 0,3-4 0 16,-1 1 0-16,1-3 0 0,0 2 0 16,0-2 0-16,0-2 0 0,1 3 0 0,-1 1 0 15,1 3 0-15,-2 1 0 0,-2-3 0 0,1 0 0 0,-1 2 832 0,0 1 160 16,-2-1 32-16,0 1 0 15,5 4-1632-15,-7 1-320 0,0 4-64 0,-3 0-16 0,3 3 832 0,0 0 176 16,-1 0 0-16,-2-2 0 0,0 0 176 0,1-2-16 16,5-1 0-16,1 2 0 0,-2-1-160 0,-2 2 0 15,0-4 144-15,-1 3-144 0,5-2 0 0,-2-1 0 16,-4 0 0-16,-2 0 0 0,1-1 0 0,0 2 0 16,0 1 0-16,0 2 0 0,4 2 0 0,1-3 0 15,1 0 0-15,-2 0 0 0,-5-3 0 0,1 0 0 16,1 0 0-16,2-3-128 0,-1 1 128 0,1 1 0 0,7 1 0 0,-3-3 0 15,-2-1 0-15,-1-2 0 16,0 3 0-16,1-4 0 0,3 5 0 0,-1-4 0 0,-2 2 0 0,-3 4 0 16,1 0 0-16,-2 4 0 0,2-4 0 15,0 2 0-15,1 2 0 0,-3-2 0 0,0 0-144 0,-1 0 144 16,2 2-128-16,1-2 128 0,0 2-160 0,1-2 160 16,2-2 0-16,3 0-144 0,1 0 144 0,-1-3 0 15,-2-2 0-15,0-1 0 0,-2-2 0 0,2 2-128 16,4 2 128-16,-1-1 0 0,-1 4 0 0,-2-1 0 15,2-1 0-15,1 2 0 0,0 1 0 0,4-3 0 16,3 3 0-16,-3 0 0 0,-6 3 0 0,0 1 0 16,1-1 0-16,-1 4 0 0,2 1 0 0,2-2 0 15,-1 4 0-15,1-4 0 0,2 1 0 0,0-4 0 16,2 0 832-16,1-3 160 0,2 0 32 0,-1-5 0 16,2 1-1632-16,-1 0-320 0,-1 1-64 0,0-3-16 0,0 1 816 0,1 1 192 15,0-2 0-15,2 2 0 0,-2 0 0 0,-1-1 0 16,-1 2 0-16,-2-1 0 0,1 4 0 0,0 0 0 15,2 0 160-15,-2 1-160 0,1 4 144 0,-2-1-144 16,-1 2 160-16,1 0-160 0,5 0 128 0,-2-2-128 16,0-1 0-16,-2-3 144 0,4 0-144 0,-1-5 0 15,1 1 0-15,0-2 0 0,0-2 0 0,0 0 0 16,-2 1 0-16,2 1 0 0,1 3 0 0,2-1 0 16,0-1 0-16,1 4 0 0,1-2 0 0,-3 3 0 15,-1 0 0-15,0 0 0 0,1 3 864 0,1-2 144 16,0 1 16-16,2 2 16 15,-1 2-1648-15,1-2-336 0,-1 2-64 0,1 3-16 0,2-3 848 0,1 0 176 16,-1 0 0-16,0 1 0 0,3-1 0 0,0-3 0 0,-1 4 128 16,1-6-128-16,0 1 0 0,1-2 0 0,0 0 0 0,0-2 0 15,2 1 0-15,1-4 128 0,-3 1-128 0,1 0 0 16,-1 1 864-16,0-2 128 0,1 3 32 0,0 0 0 31,-1-1-1648-31,0 3-320 0,0 3-64 0,0-1-16 0,-1 5 832 0,0-1 192 0,-2 1 0 0,1 2 0 16,0 1 0-16,1-3 0 0,-1 2 0 0,-1-1 0 15,3-1 0-15,0-4 0 0,1 1 0 0,1-4 0 16,1 0 880-16,0-2 112 0,-1-2 32 0,-1 0 0 31,2-2-1648-31,-2 0-320 0,0 2-64 0,-1-2-16 0,1 0 832 0,1 2 192 0,-1-1 0 0,-1 4 0 16,0-2 0-16,-1 6 0 0,-1-3 0 0,-1 4 0 0,0 2 0 0,2-4 0 16,0 3 0-16,-1 0 0 0,1-1 0 0,1-2 0 15,5 2 0-15,-3-4 0 0,-2 0 0 16,-1-3 0-16,1 2 0 0,-1-4 0 0,1-1 0 0,-1 1 0 15,1-1 0-15,0-3 0 0,1 1 0 0,0 0 0 16,1 5 0-16,1-4 0 0,-1 5 0 0,0-2 0 16,0 4 0-16,-1 0 0 0,2 1 0 0,-1 4-144 15,2-1 144-15,1 0 0 0,1 1-208 0,1-2 32 16,-1 4 16-16,1-4 0 16,1 4-352-16,1-5-64 0,1-1 0 0,0-4-12336 15,2-1-2448-15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6T15:27:4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14250 10163 911 0,'0'0'0'0,"0"0"0"16,0 0 0-16,0 0 0 0,0 0 448 0,0 0 16 16,0 0 0-16,20-11 0 0,-20 11-272 0,7-8-64 0,-7 8-128 0,-1-10 192 15,1 10 64-15,-9-9 0 16,9 9 0-16,-16-1 0 0</inkml:trace>
  <inkml:trace contextRef="#ctx0" brushRef="#br0" timeOffset="215.72">14182 10017 1839 0,'0'0'0'0,"0"0"160"16,0 0-160-16,0 0 0 0,0 0 0 0,0 0 0 0</inkml:trace>
  <inkml:trace contextRef="#ctx0" brushRef="#br0" timeOffset="382.96">14658 10056 5567 0</inkml:trace>
  <inkml:trace contextRef="#ctx0" brushRef="#br0" timeOffset="734">15985 10078 2751 0,'0'0'256'0,"-26"-4"-256"0,26 4 0 0,0 0 0 16,-20-2 128-16,0 1 0 15,-6-3-128-15,-14-1 192 16,-16 1-624-16,-2 1-128 0,-8 0-16 0,0-1-16 0,-1 4 592 0,-1 0 240 16,1 4-16-16,1-1 0 0,0 3 608 0,-5 0 128 15,-2-1 32-15,-1 4 0 0,6 0-768 0,-6 4-224 16,-3 2 0-16,-6-2 128 0</inkml:trace>
  <inkml:trace contextRef="#ctx0" brushRef="#br0" timeOffset="71790.13">18397 11588 2751 0,'0'0'256'0,"0"0"-256"0,0 0 0 0,0 0 0 15,0 0 1600-15,0 0 288 0,0 0 48 0,0 0 16 16,0 0 672-16,33-45 144 0,-33 45 32 0,0 0 0 15,0 0-496-15,0 0-112 0,19-37-16 0,-19 34 0 16,0-2-480-16,0 1-96 0,-2 3-32 0,-1-2 0 16,2 3-192-16,-3-2-32 0,0 1-16 0,0 1 0 15,0 0-688-15,0 0-128 0,-1 0-16 0,0 0-16 16,2 0-288-16,0 0-48 0,1 1-16 0,-2 1 0 16,2-2-128-16,-2 3 0 0,0 0 0 0,1 0 0 15,-1 1 0-15,-1 2 128 0,1 0-128 0,-2 0 128 16,1 2-128-16,-2 2 160 0,-1 2-160 0,-2 0 160 15,3 1-160-15,-3-1 0 0,0 4 0 0,-1 3 128 16,-1-3-128-16,-1 2 0 0,0 0 0 0,-1 3 0 0,-1-2 0 0,-1 6 0 16,-2 0 0-16,-2 1 0 0,0 2 0 0,1-2 0 15,0 1-144-15,1-3 144 0,2-1 0 0,1 1 0 16,-1 3 0-16,0 2 0 0,0 3 0 0,3-6 0 16,1-4 0-16,3 0 0 0,-3 0 0 0,1 3-128 15,3-3 128-15,-1 1 0 0,0-2 0 0,3-5 0 0,1-4 0 0,0-1 0 0,2-2 0 16,-2-7 0-1,1-4 0-15,0 4 0 0,-1 11 0 0,0-3 0 16,0-4 0-16,0-2 0 0,2-1 0 0,-1 0 0 16,-1-1 0-16,-1-1 0 0,1 2 0 0,0-6 0 15,1 2 0-15,1-1 0 0,0-2 0 0,1-2 0 16,0-4 0-16,2 10 0 0,0 0-176 0,5-37 32 0,-5 37 0 16,7-32 0-16,-7 32 144 0,7-35-192 0,-7 35 192 0,5-35-192 15,-5 35 192-15,1-34 0 0,-2 18 0 0,-2 0-128 16,0 1 128-16,-1 2 0 0,-1 1 128 0,-1 2-128 15,0 3 192-15,-1 1-16 0,0-1-16 0,0 1 0 16,0 3-160-16,1-2 192 0,0 3-192 0,-1 2 192 16,-1 0-192-16,0 2 0 0,1 0 0 0,1 1 0 15,-1 0 0-15,2 3 0 0,0-2 0 0,-1 2 0 16,2 0 0-16,-1 1-144 0,0 3 144 0,-1 2-160 16,0 4 160-16,0-1-128 0,-1 1 128 0,4 0-128 15,-2 3 128-15,2-3-128 0,1 2 128 0,1-1-128 16,-1-2 128-16,4-1-160 0,-1-3 160 0,1-1-160 15,3-4 160-15,0 0 0 0,0 1 0 0,1-3-128 0,-6-4 128 16,0 0 0-16,0 0 0 0,49-17 0 0,-49 17 0 16,0 0 0-16,50-21 0 0,-50 21 176 0,0 0-48 0,55-13-128 15,-55 13 192-15,0 0-64 0,50-7-128 0,-50 7 160 16,0 0-160-16,0 0 160 0,62-12-160 0,-62 12 0 16,0 0 0-16,0 0 0 0,58-15 0 0,-58 15-144 15,0 0 144-15,0 0-208 16,58-22-176-16,-58 22-48 0,0 0 0 0,49-14 0 0,-49 14 192 15,0 0 48-15,55-31 0 0,-55 31 0 0,0 0-96 0,46-29-16 16,-46 29 0-16,0 0 0 16,0 0-592-16,0 0-128 0,38-44-32 0,-38 44-14224 0</inkml:trace>
  <inkml:trace contextRef="#ctx0" brushRef="#br0" timeOffset="75744.28">12003 12316 4191 0,'0'0'384'0,"0"0"-384"0,0 0 0 0,0 0 0 0,0 0 0 0,0 0 0 15,0 0 352-15,0 0 160 0,0 0 16 0,0 0 16 16,-1-1 64-16,0 1 16 0,-2 1 0 0,1 2 32 16,1-3-656-16,-2 2-192 0,2 2-16 0,0-2 0 15,1-2 0-15,0 0 0 0,0 0 0 0,0 0 32 16,0 0 176-16,0 0-160 0,0 0 160 15,0 0-160-15,0 0 160 0,0 0 0 0,0 0 160 0,0 0-160 16,0 0 464-16,0 0 0 0,0 0 0 0,0 0 48 16,0 0-48-16,0 0 0 0,0 0 0 0,0 0 0 15,0 0-48-15,0 0-16 0,0 0 0 0,3-2 48 16,-3 2-80-16,-2-4-16 0,1 2 0 0,-3-1 0 0,4 2-176 0,-1-5-48 16,1 2 0-16,0-1 48 15,1 2-176-15,-1-4 0 0,1 0 0 0,0 1 0 0,2-3 0 0,-1 3 0 16,-2-1 0-16,2 0 0 0,0 1 240 0,2 0-48 15,-4 0-16-15,1-3 0 0,0 5 272 0,0-2 48 16,-1 3 16-16,0-4 0 0,2 4 128 0,-2 0 16 16,-2-1 16-16,2 2 0 0,0-1-288 0,0 2-64 15,-1-1-16-15,1-2 0 0,-1 4-304 0,1-2 0 16,0 2 0-16,0 0 0 0,1-3 0 0,0 2 0 16,1 1 0-16,-1-3 0 0,-1 3 0 0,0 0-144 15,0 0 144-15,0 0 0 0,0 0 0 0,0 0 0 16,0 0 0-16,0 0-128 0,33-9 128 0,-33 9 0 15,0 0 0-15,0 0 0 0,0 0 128 0,32-13 16 16,-32 13 0-16,0 0 0 0,0 0 48 0,0 0 16 0,34-7 0 16,-34 7 0-16,0 0 48 0,0 0 0 0,0 0 0 15,0 0 0-15,44-3-64 0,-44 3 0 0,0 0 0 0,0 0 0 16,0 0-192-16,0 0 0 0,51 6 0 0,-51-6 0 16,0 0 0-16,0 0 0 0,0 0 0 0,53 10-160 15,-53-10 160-15,0 0 0 0,0 0 0 0,0 0 0 16,52 10 128-16,-52-10-128 0,0 0 128 0,0 0-128 15,0 0 320-15,47 10-16 0,-47-10 0 0,0 0 0 16,0 0-144-16,0 0-32 0,57 5 0 0,-57-5 0 16,0 0-128-16,0 0 0 0,57-2 0 0,-57 2 0 15,0 0 0-15,51-4 0 0,-51 4 0 0,0 0 0 16,53 0 0-16,-53 0 0 0,0 0 0 0,57 4 0 16,-57-4 0-16,0 0 0 0,54 6 0 0,-54-6 0 15,0 0-160-15,56 3 160 0,-56-3 0 0,0 0-144 16,54 3 144-16,-54-3 0 0,0 0 0 0,56-4-128 0,-56 4 128 15,38-6 0-15,-38 6 0 0,40-10-128 0,-40 10 128 16,40-12 0-16,-40 12 0 0,43-11 128 0,-43 11-128 0,39-11 176 16,-39 11-176-16,36-9 192 0,-36 9-64 0,32-6 0 15,-32 6 0-15,0 0 0 0,47-8-128 0,-47 8 0 16,0 0 0-16,42 0 0 0,-42 0 0 0,0 0-224 16,41 0 80-16,-41 0 16 15,0 0-400-15,47 0-80 0,-47 0-16 0,0 0 0 16,48 2 128-16,-48-2 32 0,0 0 0 0,58-2 0 0,-58 2 464 0,40-2 0 15,-40 2 0-15,43-6 0 0,-43 6 384 0,43-7 0 16,-43 7 16-16,45-6 0 0,-45 6 272 0,43-3 48 16,-43 3 16-16,40 0 0 0,-40 0-288 0,39 0-64 0,-39 0-16 0,0 0 0 15,54 3-160-15,-54-3-16 0,0 0-16 0,49 6 0 16,-49-6-176-16,0 0 0 0,51 4 0 0,-51-4-176 16,0 0 176-16,60 3 0 0,-60-3 0 0,42 2 0 15,-42-2 0-15,41 0 0 0,-41 0-144 0,43-2 144 16,-43 2 0-16,0 0 0 0,60-3 0 0,-60 3 0 15,41 0 0-15,-41 0 128 0,38 0-128 0,-38 0 0 16,0 0 160-16,54 3-160 0,-54-3 192 0,0 0-192 16,49 2 144-16,-49-2-144 0,0 0 0 0,45 1 144 15,-45-1-144-15,0 0 0 0,50 3 0 0,-50-3 0 16,0 0 0-16,44 2 0 0,-44-2-144 0,0 0 144 16,0 0 0-16,51 4 0 0,-51-4 0 0,0 0 0 0,0 0 0 15,48 10 192-15,-48-10-48 0,0 0-16 0,0 0 256 0,48 6 64 16,-48-6 0-16,0 0 0 0,41 0-112 15,-41 0-16-15,0 0 0 0,42 3 0 0,-42-3-96 0,0 0-32 16,44 0 0-16,-44 0 0 0,0 0-192 0,0 0 0 16,48 3 0-16,-48-3 0 0,0 0 0 0,0 0 0 15,43 13 0-15,-43-13 0 0,0 0 0 0,0 0-128 16,0 0 128-16,53 18 0 0,-53-18 0 0,0 0 0 16,0 0-128-16,48 10 128 0,-48-10 0 0,0 0 0 15,42 0 0-15,-42 0 0 0,0 0 0 0,43-2 0 16,-43 2 0-16,0 0 0 0,39-3 0 0,-39 3 0 15,0 0 0-15,0 0 0 0,43 3 0 0,-43-3 0 16,0 0 0-16,0 0 0 0,42 3 0 0,-42-3 0 0,0 0 0 16,0 0 0-16,47 5-128 0,-47-5 128 0,0 0 0 0,42 4 0 15,-42-4 0-15,0 0-128 0,41 4 128 0,-41-4 0 16,0 0 0-16,0 0 0 0,52 6 0 0,-52-6 0 16,0 0 0-16,0 0 0 0,45 6 0 0,-45-6 0 15,0 0 0-15,0 0 0 0,0 0 0 0,42 3 0 16,-42-3 0-16,0 0 0 0,0 0 0 0,0 0 0 15,0 0 0-15,38-3 0 0,-38 3 0 0,0 0 0 16,0 0 0-16,0 0 0 0,33-4 0 0,-33 4 0 16,0 0 0-16,0 0 0 0,0 0 0 0,0 0 0 15,40 0 0-15,-40 0 0 0,0 0 0 0,0 0 0 16,0 0 0-16,0 0 0 0,0 0 0 0,0 0 0 16,43 10 0-16,-43-10 0 0,0 0-128 0,0 0 128 15,0 0-128-15,0 0 128 0,0 0-192 0,41 6 192 0,-41-6-128 16,0 0 128-16,0 0 0 0,0 0 0 15,0 0 0-15,37-6 0 0,-37 6 0 0,0 0 0 0,0 0 0 0,0 0 0 16,31-6 0-16,-31 6 0 0,0 0 0 0,0 0 0 16,0 0 0-16,0 0 0 0,36 0 0 15,-36 0 0-15,0 0-128 0,0 0 128 0,0 0 0 0,0 0 0 16,0 0-128-16,0 0 128 0,0 0 0 0,0 0 0 16,0 0 0-16,41 19 0 0,-41-19 0 0,0 0 0 15,0 0 0-15,0 0 144 0,0 0-144 0,0 0 192 16,0 0-192-16,0 0 192 0,28 40-192 0,-28-40 0 15,0 0 0-15,0 0 0 0,0 0-224 0,0 0 80 16,0 0 16-16,0 0 0 0,0 0-208 0,0 0-48 16,0 0 0-16,-2 33 0 0,2-33 384 0,0 0-144 15,0 0 144-15,0 0 0 0,-8 2 0 0,8-2-128 0,0 0 128 16,0 0 0 0,-8 6-704-16,8-6-96 0,0 0-16 0,0 0 0 15,0 0-336-15,0 0-80 0,0 0-16 0,0 0 0 16,0 0-336-16,0 0-64 0,0 0-16 0,0 0 0 15,0 0 512-15,0 0 80 0,0 0 32 0</inkml:trace>
  <inkml:trace contextRef="#ctx0" brushRef="#br0" timeOffset="76047.03">15723 12112 3679 0,'0'0'160'0,"0"0"32"16,-6 29-192-16,6-29 0 0,0 0 0 0,0 0 0 0,0 0 1936 0,0 38 352 15,0-38 64-15,3 48 16 0,-3-48-448 0,5 55-96 16,-5-55-16-16,4 39 0 0,-4-39-1520 0,0 0-288 15,4 45 0-15,-4-45-176 16,0 0-1136-16,0 0-224 0,0 0-64 0,-4 36 0 16,4-36 320-16,0 0 48 0,0 0 16 0,0 0-3184 0</inkml:trace>
  <inkml:trace contextRef="#ctx0" brushRef="#br0" timeOffset="83547.75">18010 11939 10127 0,'0'0'896'0,"0"0"-704"15,0 0-192-15,0 0 0 0,0 0 1104 0,0 0 192 16,0 0 48-16,4-21 0 0,-4 21 144 0,0 0 48 16,1-20 0-16,-3 14 0 0,2 6-816 0,-6-7-144 15,1 4-48-15,-1 3 0 0,-1 0-224 0,0 3-48 16,0 0-16-16,-2 4 0 0,0-1 112 0,2 0 32 15,2-2 0-15,-3 2 0 0,2 1 64 0,1 2 32 16,0 1 0-16,2 0 0 0,1 1-160 0,1-1-48 16,1 0 0-16,0-10 0 0,3 19-272 0,-3-19 0 15,2 21 0-15,-2-21 0 0,3 23 0 0,-3-23-224 16,1 20 64-16,-1-9 16 16,-1-1-288-16,1-10-48 0,-3 9-16 0,3-9 0 0,-5 13 320 0,-1-3 176 0,0 2-192 0,-3 0 192 15,2 1 0-15,-1-3 0 0,2 0 0 0,0-2 144 16,1 0 0-16,1-2 0 0,4-6 0 0,0 0 0 15,-2 12 304-15,2-12 64 0,0 0 16 0,0 0 0 16,0 0-320-16,0 0-64 0,0 0-16 0,0 0 0 16,4 16 16-16,-4-16 0 0,0 0 0 0,0 0 0 15,-7 6 240-15,7-6 32 0,-6 3 16 0,2-2 0 16,-2-2 80-16,1 2 0 0,0 4 16 0,5-5 0 16,-8 6-64-16,8-6-16 0,-9 7 0 0,4-4 0 15,5-3-256-15,-7 4-48 0,7-4-16 0,-6 2 0 16,6-2-128-16,-4 2 0 0,4-2 0 0,-5 0 0 0,5 0 224 0,-6-2-32 15,6 2-16-15,-7-2 0 0,4-1 160 16,3 3 48-16,0 0 0 0,-6-11 0 0,6 11-192 0,-4-11-16 16,4 11-16-16,-3-13 0 0,3 13-160 0,0 0 0 15,-1-16 0-15,1 16 0 0,0 0 0 0,0-22 0 16,0 22 0-16,0 0 0 0,0-17 0 0,0 17 0 16,0 0 0-16,0 0 0 0,8-25 0 0,-8 25 0 15,0 0-144-15,0 0 144 0,0 0 0 0,16-32 0 16,-16 32 0-16,0 0 0 0,0 0 0 0,0 0 0 15,17-31 0-15,-17 31 144 0,0 0 80 0,0 0 16 16,0 0 0-16,0 0 0 0,11-28-112 0,-11 28 0 16,0 0-128-16,0 0 192 0,0 0-192 0,0 0 0 15,0 0 0-15,0 0 0 0,0 0 0 0,0 0 0 16,0 0 0-16,0 0 0 0,0 0 0 0,0 0 0 0,0 0-128 16,0 0 128-16,0 0 0 0,0 0 0 0,0 0-128 15,0 0 128-15,0 0 0 0,0 0 0 0,0 0 0 0,0 0 0 16,0 0 0-16,0 0 0 0,0 0 0 0,0 0 0 15,0 0 0-15,0 0 0 0,0 0 0 0,0 0 0 16,0 0 0-16,0 0 0 0,0 0 0 0,0 0 0 16,0 0 0-16,0 0 0 0,0 0 0 0,0 0 0 15,40-22 0-15,-40 22 0 0,0 0 0 0,0 0 0 16,10-28 0-16,-10 28 0 0,0 0 0 0,0 0 0 16,0 0 0-16,0 0 0 0,0 0 0 0,0 0 0 15,0 0 0-15,0 0 0 0,0 0 0 0,0 0 0 16,0 0 0-16,0 0 0 0,0 0 0 0,0 0 0 15,0 0-128-15,0 0 128 0,0 0 0 0,0 0 0 16,0 0 0-16,13 28 0 0,-17-18 0 0,1-2 0 16,-2 2 0-16,0-2 0 0,-1 3 0 0,-2-1 144 0,0 3 0 0,-4 2 0 15,-1 4 0-15,-1-2 0 0,-1 4-16 0,-1-1 0 16,0 2 0-16,0 0 0 0,1 3-128 0,2-5 128 16,0 1-128-16,3-5 128 0,4-4-128 0,1-2 0 15,2-1 0-15,3-9 0 0,-2 10 0 0,2-10 0 16,0 0 0-16,0 0 0 0,0 0 0 0,0 0 0 15,33-29-144-15,-33 29 144 0,19-38 0 0,-19 38 0 16,23-51 0-16,-13 26 0 0,-10 25 0 0,19-50 0 0,-19 50 0 0,19-50 144 16,-19 50-144-16,15-46 128 15,-15 46-128-15,10-34 128 0,-10 34-128 0,6-31 128 16,-6 31-128-16,0 0 128 0,3-22 64 0,-3 22 16 16,0 0 0-16,0 0 0 0,0 0-64 0,0 0-16 15,-4-3 0-15,4 3 0 0,-4 11-128 0,4-11 0 0,-4 11 0 16,4-11 0-16,-4 18 0 0,4-18 0 0,0 0 0 0,-2 11 0 15,2-11-160-15,-4 11 160 0,2 1 0 0,-4 2-144 16,-1 1 144-16,-3 5 0 0,2-2 0 0,-3 1 0 16,0 1 0-16,1-4 0 0,-1-2 0 0,1 3 0 15,0-1 0-15,2-4 0 0,1 0 0 0,2-2 0 16,5-10 0-16,-3 10 0 0,3-10 0 0,0 0 0 16,0 0 0-16,0 0-128 0,0 0 128 0,0 0 0 15,50-22 0-15,-50 22 0 0,0 0 0 0,38-22 0 16,-38 22 0-16,0 0 0 0,0 0 0 0,55-13 0 15,-55 13 0-15,0 0 0 0,0 0 0 0,45-2 0 16,-45 2 0-16,0 0 0 0,0 0 0 0,0 0-128 0,0 0 128 16,47 8 0-16,-47-8 0 0,0 0 0 0,0 0 0 0,0 0 0 15,0 0 0-15,0 0 0 0,0 0-256 0,46 7 16 16,-46-7 16-16,0 0 0 16,0 0-416-16,0 0-96 15,0 0-16-15,0 0 0 0,0 0 176 0,0 0 16 0,0 0 16 0,0 0 0 0,0 0 544 16,0 0 0-16,0 0 0 0,-4 12 0 0,-3-12 0 0,0-5 0 15,-1 1 0-15,0 1 144 0,-2-4 128 0,0-1 32 16,0 0 0-16,0-2 0 0,1-1 144 0,2 1 16 16,1 1 16-16,1-4 0 0,5 13-336 0,-5-25-144 15,5 25 128-15,-1-19-128 0,1 19 192 0,0 0-64 16,0 0 0-16,8-26 0 0,-8 26-128 0,0 0 160 16,0 0-160-16,0 0 160 0,0 0-160 0,0 0 0 15,0 0 0-15,0 0 0 0,0 0 0 0,42 11 0 0,-42-11 0 0,13 23 0 16,-13-23-160-16,11 26 160 0,-11-26 0 0,15 29-144 15,-15-29-48-15,14 24-16 0,-14-24 0 0,0 0 0 16,22 26 208-16,-22-26 0 0,6 19 0 0,-6-19-144 16,0 0 144-16,0 0 0 0,3 16 0 0,-3-16 0 15,0 0 128-15,-6-6-128 0,1 2 128 0,-1-2-128 16,0 0 352-16,-2 0 0 0,1-4 0 0,2 4 0 16,1 3-64-16,-1-3-16 0,1-2 0 0,-3-3 0 15,0 1-272-15,-1-2 0 0,2 2 0 0,1-2 0 16,0 2 0-16,2 0 0 0,3 10 0 0,-4-15 0 15,4 15 0-15,0 0 0 0,0 0 0 0,0 0 0 16,-1 15 128-16,1-15-128 0,0 14 0 0,1-3 0 16,-1 9 0-16,0 2 0 0,1 0 0 0,0 3 0 15,1 3-1360-15,1 1-240 0</inkml:trace>
  <inkml:trace contextRef="#ctx0" brushRef="#br0" timeOffset="137230.45">6732 14541 10127 0,'-5'-4'896'0,"0"4"-704"15,5 0-192-15,-6 0 0 0,6 0 1280 0,0 0 240 16,-13 6 32-16,1-2 16 0,-5 2-304 0,-4 4-64 15,-3 3-16-15,2-1 0 0,1 0-1184 0,1-2 0 16,3 3-224-16,3-6 32 16,2-1-576-16,3-2-128 0,3-2 0 0,1-4-16 15,1 1 80-15,3-4 0 0,-1 1 16 0,2-2 0 0,0 2 816 0,0-2 192 16,0 2 32-16,0-1 0 0,1 0 1024 0,-1 5 208 16,0 0 32-16,0 0 16 0,0 0-528 0,0 0-96 0,0 0-32 0,43-8 0 15,-43 8-592-15,0 0-112 0,55-7-16 0,-55 7-128 16,43-12 0-16,-43 12 0 0,47-13 0 0,-47 13 0 15,49-19 416-15,-23 9 32 0,0-2 0 0,1-1 0 16,2 0 656-16,-1-2 144 0,2-1 32 0,-2-3 0 16,0 6-64-16,0-6-16 0,3 3 0 0,1-2 0 15,1-1-432-15,2 3-64 0,1-3-32 0,0 3 0 16,1 0-512-16,1-2-160 0,2 2 0 0,-1-1 0 0,0 1 0 16,0 2 0-16,1-3-192 0,1 1 48 0,-1 0-176 15,1 0-16-15,-1 0-16 0,-4-1 0 0,-3 3 352 0,-2-1-176 16,-1 2 176-16,-3 0-128 0,-1 0 128 0,0 0 0 15,0-1 0-15,-3 0 0 0,-3 2 176 0,-20 12-48 16,29-16 0-16,-29 16 0 0,0 0-128 0,16-16 0 16,-16 16 0-16,-3-3 0 0,-3 1 352 0,-3 2-16 15,2-2 0-15,-3 2 0 0,0 0-32 0,-1 0-16 16,-1 0 0-16,-1 0 0 0,3 0-288 0,-2 0 0 16,-3 0-128-16,-2-2 128 0,1 2-224 0,-3-3 48 15,2 3 16-15,-3 0 0 16,2-1-288-16,-1 1-64 0,-1 0-16 0,-1 0 0 0,1-2 128 0,1-1 16 15,-2 2 16-15,0-4 0 0,5 4 240 0,-1-3 128 16,3-2-160-16,-1 3 160 0,2-3 0 0,1 0 0 16,3 2-128-16,2-2 128 0,2 0 0 0,3 0 0 0,-1 0 0 0,3-1 160 15,0 7 112-15,4-9 32 0,-4 9 0 16,10-14 0-16,-10 14-16 0,19-15 0 0,-19 15 0 0,29-16 0 16,-29 16-128-16,35-16-32 0,-35 16 0 0,38-19 0 15,-38 19-128-15,32-12 0 0,-32 12 0 0,0 0 128 16,35-6-128-16,-35 6 0 0,0 0-192 0,0 0 192 15,0 0-320-15,22 37 64 0,-22-37 16 0,0 0 0 16,0 46-16-16,0-46-16 0,-3 41 0 0,3-41 0 16,-3 47 32-16,3-47 16 0,-4 49 0 0,4-49 0 15,-2 46-64-15,2-46-16 0,-2 39 0 0,2-39 0 16,2 32 304-16,-2-32 0 0,0 0-128 0,3 41 128 16,-3-41 0-16,0 0 0 0,0 39 0 0,0-39 144 15,-7 24-144-15,7-24-176 0,-10 32 48 0,10-32-13648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6T15:30:31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16462 3441 7359 0,'3'-5'656'0,"-1"2"-528"0,1 0-128 0,-2 2 0 16,-1 1 464-16,1-3 64 0,3 0 16 0,1-3 0 16,2-4 816-16,1-3 176 0,-1 3 16 0,-1 1 16 15,-2 2 64-15,0 1 16 0,-3 4 0 0,0-2 0 16,-1 4-352-16,0 0-64 0,-1 0-16 0,-2 4 0 15,1 2-208-15,-2-2-48 0,0 4-16 0,1 0 0 0,-2 3-640 0,0 0-128 16,-1 4-32-16,0-3 0 0,1-2-144 0,-2 5 0 16,-1 2 0-16,-2 2 0 0,0-1 0 0,0 1-272 15,-1 1 64-15,-1 2 16 0,-2-1-48 0,0-1 0 16,1-1 0-16,-2 0 0 0,1-3 240 0,1 0 0 16,-1-1-160-16,2-5 160 0,-1 0 0 0,2-2 0 15,0-1 0-15,0-5 0 0,1 2 352 0,-1-7-16 16,2 3 0-16,-1-2 0 0,2-2 176 0,0 0 16 15,1-2 16-15,2 0 0 0,0-1-240 0,1-2-48 16,1 0-16-16,1-1 0 0,2 1-112 0,2-1-128 16,-1 1 176-16,1 2-176 0,2-2 0 0,0-1 0 15,-1 1 0-15,1 2 0 0,0 1 0 0,0 0 0 16,-2-3-160-16,2 5 160 0,-2-2 0 0,-1 2 0 0,-1 2 0 0,0-1 0 16,-2 3 0-16,0 0 0 0,-3 3 0 0,0-1 0 15,-2 4-176-15,1 1 48 0,-1 3 0 0,-2-1 0 31,-2 6-320-31,1 1-64 0,-1 0-16 0,0 4 0 16,0 1-368-16,1 2-64 0,-1-1 0 0,2 0-16 16,-1 0 160-16,2 1 48 0,-1-4 0 0,1 2 0 0,2-5 576 0,1 3 192 0,2-7 0 0,-1 2 0 15,4-14 0-15,-3 18 304 0,3-18-48 0,0 0 0 16,0 0 320-16,0 0 48 0,0 0 16 0,0 0 0 0,56 10 416 0,-56-10 96 16,56-18 0-16,-19 4 16 15,5-2-160-15,2 0-48 0,5-2 0 0,3-3 0 16,1 1-832-16,-1-1-128 0</inkml:trace>
  <inkml:trace contextRef="#ctx0" brushRef="#br0" timeOffset="15840.18">11323 3833 11055 0,'0'2'976'0,"0"0"-784"0,0-2-192 0,0 0 0 16,1 0 1440-16,1 0 240 0,-1 0 48 0,1 0 16 16,2-2 624-16,-4 2 128 0,0 0 32 0,0 0 0 15,36-40-1040-15,-36 40-208 0,0 0-32 0,44-53-16 16,-44 53-640-16,36-51-128 0,-36 51-16 0,31-53-16 15,-31 53 80-15,30-51 32 0,-30 51 0 0,29-57 0 16,-29 57 32-16,30-57 0 0,-30 57 0 0,22-40 0 16,-22 40-32-16,0 0 0 0,25-45 0 0,-25 45 0 15,0 0-224-15,0 0-32 0,15-38-16 0,-15 38 0 16,0 0-272-16,0 0 160 0,0 0-160 0,0 0 128 16,0 0-128-16,0 0 0 0,0 0 144 0,0 0-144 0,0 0 256 15,0 0-32-15,25 16 0 0,-23-4 0 16,1 4-80-16,0 3-16 0,0 3 0 0,1 2 0 0,-1 3-128 0,1-1 0 15,0-2 144-15,-1 1-144 0,2 1 0 0,0 3 0 16,0-5 0-16,0 2 0 0,0-1 0 0,0-3 0 16,0 1 0-16,0-5 0 0,-1 2 0 0,-2-4 0 15,1-4 0-15,-1 1 0 0,-2 5 0 0,0 0-160 16,0-4 160-16,-1-4-208 16,0 0-624-16,-1-1-128 0,1-7-32 0,1 0-10496 15,-1-4-2096-15</inkml:trace>
  <inkml:trace contextRef="#ctx0" brushRef="#br0" timeOffset="16023.47">11392 3632 12895 0,'-3'6'576'0,"1"-4"112"0,1 2-560 0,2-1-128 0,1 0 0 0,-1 0 0 15,1-2 2080-15,3 1 384 0,-5-2 80 0,0 0 16 16,41 17-448-16,-41-17-64 0,55 6-32 0,-55-6 0 15,69-4-1648-15,-69 4-368 0,75-11 0 0,-75 11-13008 16</inkml:trace>
  <inkml:trace contextRef="#ctx0" brushRef="#br0" timeOffset="17251.27">14847 3436 9215 0,'0'0'816'0,"0"0"-656"0,0 0-160 0,0 0 0 0,0 0 1328 0,0 0 224 16,0 0 48-16,0 0 16 0,0 0 1184 0,0 0 224 16,0 0 48-16,0 0 16 0,0 0-528 0,0 0-96 15,0 0-32-15,0 0 0 0,0 0-1232 0,0 0-256 16,8 15-48-16,-10-2-16 0,1-4-432 0,0 5-64 15,1 5-32-15,0 3 0 0,0-6-224 0,0 5-128 16,1 1 160-16,2 3-160 0,-2 1 0 0,1 0 0 16,1 1 0-16,-1-3 0 15,2-2-496-15,0-5 16 0,-1-3 0 0,0-2 0 0,1-3 128 0,-2-4 32 0,-1 0 0 0,1-4 0 16,-1 1 176-16,0-4 144 0,-1 1-192 0,0-2 192 16,-1-1-176-16,0-2 176 0,-1-2-160 0,1 0 160 15,-1-4 0-15,-1-3 0 0,1-2 0 0,-2-6 0 16,0 1 224-16,1-5-16 0,-1 1 0 0,0-1 0 15,2-3 112-15,-1-1 0 0,2 3 16 0,0-1 0 16,1 5 112-16,0 0 0 0,0 24 16 0,2-37 0 16,-2 37-80-16,0 0 0 0,5-30-16 0,-4 24 0 15,1 4-112-15,-1 2-32 0,1 0 0 0,0 0 0 16,0 2-64-16,1-1-16 0,1 4 0 0,1-1 0 16,0 0-144-16,-5-4 192 0,18 12-192 0,-18-12 192 15,24 12-192-15,-24-12 0 0,30 14 0 0,-30-14 0 16,36 15 0-16,-36-15 0 0,35 16 0 0,-35-16 0 15,32 14 0-15,-32-14 0 0,26 14 0 0,-26-14 0 0,19 17 0 0,-11-11 0 16,-2 2 0-16,-1 0 0 0,-3 2-128 0,0 1 128 16,-1-4 0-16,-2 2 0 0,-1-3-128 0,0 1 128 15,0 0-160-15,-2-1 160 0,-1-2-352 16,1 0 32-16,-1 0 0 0,-1 0 0 0,-3 1 32 0,0-1 16 16,-3-1 0-16,1 1 0 0,-2 1 272 0,-2-1-128 15,-3-1 128-15,2 2 0 0,0-1 0 0,2 0 0 16,1-1 0-16,2 0 0 0,1-1 192 0,3 0-16 15,1 3 0-15,1-4 0 0,1 4 16 0,1-4 16 16,1 3 0-16,2-2 0 0,0 2-80 0,0 1-128 16,1-4 176-16,-1 2-176 0,4-1 128 0,0-1-128 15,-1 2 0-15,2-1 0 0,-5-2 0 0,0 0 0 16,0 0 0-16,0 0 0 0,51 4 0 0,-51-4 0 16,0 0 0-16,46 4 0 0,-46-4 0 0,0 0 0 0,45 8 0 15,-45-8 0-15,0 0 0 0,31 14 0 0,-24-8 0 16,-4 3 0-16,0-2-336 0,-2 2 16 0,-2-2 16 0,-1 2 0 31,-2 1-192-31,-1 0-32 0,0 1-16 0,-3-4 0 0,1 3 336 0,-3-1 64 0,0-1 16 0,-1 0 0 16,-1-2 128-16,-3 0 0 0,-1 0 128 0,0 1-128 15,-1-4 320-15,0 1 0 0,0-2 0 0,-2 1 0 16,1 1-48-16,-1-2-16 0,1 2 0 0,2-4 0 16,2 4-112-16,0-2-16 0,1 2-128 0,2-2 192 15,1 2-192-15,1 2 0 0,3-2 128 0,1 2-128 16,2-4-240-16,2-2-80 0,2 0-32 0,-1 0-17504 15</inkml:trace>
  <inkml:trace contextRef="#ctx0" brushRef="#br0" timeOffset="17901.18">13812 3033 5519 0,'0'0'496'0,"0"0"-496"15,0 0 0-15,0 0 0 0,2-2 1552 0,-2 2 224 16,1 2 32-16,-1-1 16 0,2 2 544 0,-1 3 128 16,1 2 0-16,-1 3 16 0,0 0-720 0,0 6-160 0,1 5-32 0,-2 2 0 15,1 7-816-15,-1 3-160 16,-1 1-48-16,-1 3 0 0,1 1-576 0,-1 1-256 0,-1 4 0 0,1 0 16 31,-2 1-1680-31,0-1-352 0,2 1-64 0,1-7-7808 0</inkml:trace>
  <inkml:trace contextRef="#ctx0" brushRef="#br0" timeOffset="53035.34">18587 4001 1839 0,'-2'0'160'0,"0"0"-160"16,1 0 0-16,-1 0 0 0,4 0 832 0,-4-2 128 15,1 2 16-15,-3-1 16 0,2-2 1056 0,-2 0 224 16,2-1 32-16,1-5 16 0,1 3-528 0,1-4-128 16,3 0 0-16,-1-2-16 0,3-1-160 0,2-1-16 15,-1 0-16-15,2-7 0 0,0 4-240 0,-2-2-64 16,0-3 0-16,0 3 0 0,-1 0-288 0,-1 0-64 16,0 0-16-16,-2 3 0 0,1 4-128 0,0-2-16 15,0 2-16-15,-1 0 0 0,1-1-112 0,2 0-32 0,0 0 0 0,-1 5 0 16,1-2-176-16,1 0-48 0,-1 4 0 0,0 0 0 15,1 2-128-15,1 1-128 0,-1 3 144 0,1 3-144 16,-2-3 304-16,1 4-48 0,1-1 0 0,2 1 0 16,1 2-16-16,-11-6-16 0,0 0 0 0,52 21 0 15,-52-21-224-15,0 0 0 0,79 20 0 0,-79-20 0 16,65 10 0-16,-65-10 0 0,77 6 0 0,-77-6 0 16,87-1 0-16,-87 1 0 0,79 0 0 0,-79 0 0 15,71-3 0-15,-71 3 0 0,67 3 0 0,-67-3 0 16,61 1 0-16,-61-1 0 0,0 0 0 0,83 3 0 15,-83-3 0-15,0 0 0 0,82 6 0 0,-82-6 0 16,60 6 0-16,-60-6 0 0,59 4 0 0,-59-4 0 16,0 0 0-16,82 6-128 0,-82-6 128 0,58 2 0 0,-58-2 0 0,57 1 0 15,-57-1 0-15,58-1 0 0,-58 1 0 0,58-5-128 16,-58 5 128-16,0 0 0 0,83-6 0 0,-83 6 0 16,0 0 0-16,75-5 0 0,-75 5 0 0,0 0 0 15,74-6 0-15,-74 6 0 0,0 0 0 0,65 0 0 16,-65 0 0-16,0 0 0 0,64 0 0 0,-64 0 0 15,0 0 0-15,68-6 0 0,-68 6 0 0,0 0 0 16,77-15 0-16,-77 15 0 0,0 0 0 0,86-16 0 16,-86 16 0-16,60-10 0 0,-60 10 0 0,0 0 0 15,76-6 0-15,-76 6 0 0,0 0 0 0,81 4 128 16,-81-4-128-16,0 0 0 0,60 12 0 0,-60-12 0 16,0 0 128-16,55 15-128 0,-55-15 0 0,0 0 0 15,71 17 0-15,-71-17 0 0,0 0 0 0,85 5 0 0,-85-5 0 0,66-9 0 16,-66 9 0-16,68-13 0 0,-68 13 0 0,66-13 0 15,-66 13 128-15,60-11-128 0,-60 11 0 16,61-10 144-16,-61 10-144 0,0 0 0 0,82-7 144 0,-82 7-144 16,0 0 0-16,59 0 144 0,-59 0-144 0,0 0 0 15,0 0 128-15,58 16-128 0,-58-16 0 0,0 0 0 16,50 19 0-16,-50-19 0 0,0 0 0 0,61 16 0 16,-61-16 0-16,0 0 0 0,73 10 0 0,-73-10 0 15,0 0 0-15,82 0 0 0,-82 0 0 0,58-7 0 16,-58 7 0-16,0 0 0 0,84-10 0 0,-84 10 0 15,0 0 0-15,74-8 0 0,-74 8 0 0,0 0 160 16,58-1-160-16,-58 1 192 0,0 0-192 0,0 0 192 16,72 6-192-16,-72-6 0 0,0 0 0 0,0 0 128 0,62 16-128 15,-62-16 0-15,0 0 0 0,61 13 0 16,-61-13 0-16,0 0 0 0,78 9 0 0,-78-9 0 0,55 4 0 0,-55-4 0 16,58 0 0-16,-58 0 0 0,60-4 0 0,-60 4 0 15,0 0 0-15,81-5 0 0,-81 5 0 0,0 0 0 16,68 0 0-16,-68 0 0 0,0 0 0 0,66 5 128 15,-66-5-128-15,0 0 128 0,74 6-128 0,-74-6 0 16,56 4 0-16,-56-4 0 0,59 4 0 0,-59-4 0 16,63 8 0-16,-63-8 0 0,66 8 0 0,-66-8 0 15,64 11 0-15,-64-11 0 0,57 7 0 0,-57-7 0 16,0 0 0-16,64 15 0 0,-64-15 0 0,0 0 0 16,59 11 0-16,-59-11 0 0,0 0 128 0,59 9-128 15,-59-9 0-15,0 0 128 0,59 6-128 0,-59-6 0 16,0 0 0-16,74 3 128 0,-74-3-128 0,0 0 0 15,87 0 0-15,-87 0 0 0,58 0 0 0,-58 0 0 0,0 0 0 0,75 0 0 16,-75 0 0-16,0 0 0 0,62 1 0 0,-62-1 0 16,0 0 0-16,0 0 0 0,62 0 0 0,-62 0 0 15,0 0 0-15,0 0 0 0,0 0 0 0,0 0 0 16,62-8 128-16,-62 8-128 0,0 0 0 0,0 0 128 16,0 0-128-16,0 0 0 0,0 0 0 0,57-24 128 15,-57 24-128-15,0 0 0 0,0 0 0 0,0 0 0 16,0 0 0-16,0 0 0 0,0 0 0 0,56-19 0 15,-51 19 0-15,2 0 0 0,-1 3 0 0,-1-3 0 16,2 1 0-16,-1 1 0 0,0 1 0 0,1 0 0 16,-1 0 0-16,0-2 0 0,0 4 0 0,0-1 0 15,-1 0 0-15,0 2 0 0,-1 0 0 0,0 3 0 0,-1 0 0 0,0 4 0 16,-1 0 0-16,0 2 0 0,-1 1 128 0,-1 3-128 16,-1 1 128-16,-1-2-128 0,2 1 144 0,-1 1-144 15,-1 2 160-15,0-1-160 0,0 1 0 0,-1-2 128 16,2-2-128-16,-1-1 0 0,1-5 0 0,1-2 0 15,0-2 0-15,1-3 0 0,0 0-320 16,1-5-48-16,2 0-16 0,0-3-17680 16</inkml:trace>
  <inkml:trace contextRef="#ctx0" brushRef="#br0" timeOffset="55400.86">24377 4280 9215 0,'-2'-3'816'0,"-1"2"-656"0,2 2-160 0,1-1 0 16,0 0 1376-16,-1 3 240 0,0-3 48 0,-2 0 16 15,1 2 1008-15,2-1 208 0,1 4 48 0,3 2 0 16,3 0-928-16,2 3-176 0,1 5-48 0,2-2 0 16,0 3-512-16,2 2-128 0,1 1 0 0,0 6-16 15,1 1-608-15,1 6-112 0,2 5-32 0,-2 4 0 16,0 4-192-16,-2 2-64 0,-1 3 0 0,-2-1 0 16,-3 0-128-16,-3-4 0 0,0-1 0 0,-2 1 0 0,1-7 0 15,-3 3 0-15,2 2 0 0,-2-1 0 0,2-4 0 0,-1 0 0 16,-2-4 0-16,-1-2 0 0,0-1 0 0,-3 1 0 15,1-1 0-15,-3 1 0 0,-1-3 0 0,-2 1 0 16,1-2 0-16,-3 2 128 0,-1-1 112 0,-1 2 16 16,-2 1 0-16,2-7 0 0,2-3-112 0,-4 3-16 15,-3 7 0-15,-4 3 0 0,-3 0-128 0,2-1 160 16,0 1-160-16,1-3 160 0,1-6 32 0,0-1 0 16,2-1 0-16,0-1 0 0,1-1-64 0,2-2-128 15,0 1 192-15,2-5-64 0,-1 1-128 0,0-2 0 16,1 1 144-16,2-6-144 0,3-1 144 0,1-3-144 15,-2 4 192-15,-2 2-192 0,-1 0 192 0,-2 1-64 16,1-3 0-16,-1 2-128 0,0 5 160 0,1 1-160 16,-1-2 128-16,1 0-128 0,0-4 0 0,2 1 0 0,0 0 0 15,1 0 0-15,0-6 0 0,3 2 0 0,-1-1 0 0,2-2 0 16,-1-1 0-16,0 0 0 0,1-1 0 0,1 0 0 16,2-2 0-16,0 1 0 0,1-3 0 0,0-3 0 15,1 1 0-15,0-2 0 0,1-2 0 0,1-4 0 16,0 0-160-16,2-2 160 0,-1 2 0 0,1-3-144 15,1-5 144-15,-4 18 0 0,9-38 0 0,-9 38 0 16,10-44 0-16,-5 22 0 0,-5 22 0 0,13-38 0 16,-13 38 0-16,8-29 0 0,-8 29 0 0,0 0 0 15,0 0 0-15,13-32 0 0,-12 26 0 0,0 3 128 16,0 2-128-16,-1 2 192 0,0 2-64 0,0 1 0 16,-1-1-128-16,0 6 192 0,0 0-64 0,-2 1 0 15,1 3-128-15,-2 6 0 0,2-1 128 0,-3 4-128 16,1-3 0-16,0 1 0 0,-1 0 0 0,0-3 0 0,0-1 0 0,0 0 0 15,0-2 0-15,1-3-128 0,1 0 128 0,1-2 0 16,0-6 0-16,2 2 0 0,0-5 0 0,4 0-160 16,-4 0 160-16,0 0 0 0,0 0-176 0,0 0 176 15,0 0-160-15,53-24 160 0,-53 24 0 0,0 0 0 16,53-20-128-16,-53 20 128 0,0 0 0 0,65-15 0 16,-65 15 0-16,0 0 0 0,68-12 0 0,-68 12 128 15,0 0-128-15,58-7 160 0,-58 7-160 0,0 0 160 16,52-3-160-16,-52 3 160 0,0 0-160 0,0 0 0 15,0 0 0-15,58-7-176 16,-58 7-576-16,0 0-112 0,0 0-32 0,0 0-17152 0</inkml:trace>
  <inkml:trace contextRef="#ctx0" brushRef="#br0" timeOffset="56317.98">24942 5231 6447 0,'0'-3'576'16,"2"-1"-576"-16,-1 1 0 0,-1 0 0 15,0 3 1536-15,0-2 192 0,1-2 32 0,0-2 16 16,1 0 848-16,-1-2 192 0,0 2 16 0,-1 1 16 0,1 4-256 0,-1-2-48 15,0 1-16-15,0 1 0 16,0 2-672-16,0 1-128 0,0 2-16 0,-1 1-16 0,1-4-832 0,-1 6-160 16,0-1-48-16,-1 0 0 15,0 3-384-15,-1 0-80 0,1 5 0 0,-2 5-16 0,2-1-176 0,-2 2 160 16,0 1-160-16,1 1 160 0,-1 2-160 0,0 3 0 16,1 1 0-16,1-3 0 0,0-1 0 0,2-3 0 15,1-2 0-15,0-4 0 0,4-1 0 0,0-6 0 16,1-1 0-16,-6-7 0 0,0 0-160 0,0 0 160 15,0 0 0-15,55 0-144 0,-55 0 144 0,0 0 0 16,63-35-144-16,-63 35 144 0,53-35 0 0,-53 35 0 16,53-38 0-16,-53 38 0 0,48-43 0 0,-48 43 0 15,40-42 0-15,-40 42 0 0,30-41 0 0,-30 41 0 16,19-35 0-16,-19 35 0 0,13-32 0 0,-13 32 0 0,6-31 0 0,-5 19 128 16,-1-2 128-16,-1 2 0 0,0 1 16 0,-3 1 0 15,0 2-16-15,-1 2 0 0,-1 0 0 0,0 2 0 16,1-1 0-16,0 2-16 0,-1-1 0 0,1 4 0 15,0-2-64-15,1 2-16 0,1 0 0 0,-1 2 0 16,0-2-160-16,2 0 0 0,-1 0 0 0,1 1 0 16,1 2-224-16,-1-3-80 0,2 2-16 0,2-2 0 31,0 4-640-31,2 0-144 0,1 4-32 0,3 2-17056 0</inkml:trace>
  <inkml:trace contextRef="#ctx0" brushRef="#br0" timeOffset="57155.07">25354 5516 11055 0,'0'0'976'0,"0"0"-784"15,0 3-192-15,0-3 0 0,0 0 2240 0,1 0 384 16,-1 0 96-16,2 2 16 0,-1 2 592 0,0-2 128 16,2 2 32-16,-2 0 0 0,1 0-1632 0,2 0-336 15,-1 0-64-15,2 0-16 0,-1 1-656 0,-4-5-128 16,0 0-16-16,0 0-16 0,0 0-336 0,0 0-64 16,51 10-16-16,-51-10 0 0,0 0-80 0,0 0-128 0,0 0 176 0,52-3-176 15,-52 3 0-15,0 0 0 0,0 0 0 0,0 0 0 16,0 0 0-16,0 0 0 0,0 0 0 0,47-28 0 15,-46 20 0-15,-1 0-192 0,0-2 16 0,-1 0 16 32,0-1-272-32,0 0-48 0,-2 0-16 0,1-3 0 0,-2-1 160 0,-1 2 16 0,0 0 16 0,-1 1 0 15,-2 2 304-15,0-2 0 0,-1 2 0 0,0 3 0 16,0 1 0-16,-1 3 0 0,0 0 0 0,2 1 0 16,1 2 144-16,2-2-144 0,1 2 128 0,2 0-128 15,2 2 304-15,0 0-32 0,2-4 0 0,1 4 0 16,2 1-64-16,1 0-16 0,1 0 0 0,-7-3 0 15,0 0-192-15,0 0 128 0,0 0-128 0,45 10 0 16,-45-10-160-16,0 0-128 0,0 0-32 0,42 10-17456 16</inkml:trace>
  <inkml:trace contextRef="#ctx0" brushRef="#br0" timeOffset="57517.59">25719 5452 18431 0,'-2'0'1632'0,"2"1"-1312"15,0-1-320-15,0 3 0 0,0-3 2720 0,0 0 480 16,1 0 80-16,0 2 32 0,0-1-512 0,3 2-112 16,-4-3 0-16,0 0-16 0,0 0-1840 0,0 0-352 15,0 0-80-15,61-10-16 0,-61 10-192 0,0 0-32 16,0 0-16-16,60-37 0 0,-60 37-144 0,0 0 0 16,0 0 0-16,35-41 0 0,-35 41 0 0,0 0 0 15,5-23 0-15,-5 14 0 0,-3 3 0 0,0-2-176 16,-2 2 176-16,-2 1-128 0,1 1 128 0,-1 2 0 0,-3 1 0 0,-1 1 0 15,0 1 0-15,-2 1 0 0,2 5 0 0,-2-1 0 16,0 3 176-16,1 0-48 0,1 4 0 16,0 0 0-16,2 0 48 0,-1 3 0 0,1 0 0 0,2 2 0 15,2-3 0-15,1 1 0 0,2 2 0 0,2-1 0 16,0-3-48-16,2-2 0 0,2 0 0 0,1-2 0 16,2-1-128-16,-7-9 0 0,24 16 0 0,-24-16 128 15,0 0-128-15,49 10 0 0,-49-10 0 0,0 0 0 31,52-6-704-31,-52 6 0 0,0 0-16 0,62-23-18032 0</inkml:trace>
  <inkml:trace contextRef="#ctx0" brushRef="#br0" timeOffset="58501.8">26695 5482 6447 0,'0'-2'576'0,"1"-3"-576"0,1 4 0 0,0-1 0 0,-1 2 2144 0,0-1 320 0,-1 1 64 0,0 0 16 31,0 0 752-31,16-38 160 0,-16 38 16 0,0 0 16 16,0 0-1008-16,0 0-208 0,0 0-32 0,4-26-16 15,-8 22-704-15,-1 2-144 0,-1 0-32 0,-1-1 0 0,-1 2-672 16,0-3-144-16,-2 2-16 0,0 2-16 0,-1 0-176 0,1 0-16 16,-1 1-16-16,-2 2 0 0,0 0-144 0,-1 2-16 15,-1-1-128-15,3 2 192 0,2 3-192 0,-1 1 0 16,0 2 0-16,1 2 0 0,1-2 0 0,2 2 128 15,2 1-128-15,0 1 0 0,4-4 0 0,-1-2 0 16,4 2 0-16,1 1 0 0,3-4 0 0,3 0 0 16,2 2-128-16,-11-11 128 0,31 18 0 0,-31-18 0 15,45 11-128-15,-45-11 128 0,59 6 0 0,-59-6-128 16,61 0 128-16,-61 0 0 0,52-4-272 0,-52 4 48 16,0 0 16-16,55-7 0 15,-55 7-256-15,0 0-48 0,0 0-16 0,0 0 0 16,57-21-912-16,-57 21-176 0,0 0-48 0,0 0-14976 0</inkml:trace>
  <inkml:trace contextRef="#ctx0" brushRef="#br0" timeOffset="58949.65">27074 5556 23951 0,'-1'0'2128'0,"0"0"-1696"0,1 0-432 0,-1 0 0 15,-1 0 2864-15,1-3 480 0,-1 3 112 0,-2 0 0 16,-2-2-1552-16,-2 1-320 0,1-2-64 0,-1 1-16 15,0 0-944-15,0 2-192 0,1-2-48 0,0 2 0 16,-1 2-160-16,2 2-32 0,2-1-128 0,-1 0 192 16,0 4-192-16,0 2 144 0,0 6-144 0,2 1 128 15,0 0-128-15,3 1-176 0,4-4 48 0,2-2 0 16,2-1-272-16,-8-10-48 0,0 0-16 0,0 0 0 16,42 16-256-16,-42-16-48 0,0 0-16 0,0 0 0 15,52-31-176-15,-52 31-16 0,0 0-16 0,27-45 0 0,-27 45 992 0,11-40 0 16,-9 18 0-16,1-2 160 0,-2-3 800 0,-1 1 144 15,-1-5 48-15,2-1 0 0,-2-5-592 0,1 4-112 16,-1 5-32-16,-1 0 0 0,1-2-256 0,-1 2-160 16,-1 3 192-16,2 0-192 0,-2 3 224 0,0 0-64 15,0 6-16-15,1 3 0 0,-1 3 192 0,2 5 48 16,-1 2 0-16,0 2 0 0,1 1 192 0,0 3 32 16,-2 3 16-16,1 2 0 0,0 3-112 0,-1 3-32 15,1 4 0-15,-1 1 0 0,1 3-288 0,-1 4-64 16,2 0-128-16,0 5 192 0,1 0-192 0,0 1 0 0,0-1 0 15,0-3 0-15,1 4 0 0,0-3 0 0,0 0 0 0,2-1 0 16,-1-4 0-16,2-4 0 0,1-1 0 0,1-3 0 16,0-4-384-16,2-4 0 0,-8-8-16 0,0 0 0 31,0 0-528-31,37 14-96 0,-37-14-32 0,0 0-18448 0</inkml:trace>
  <inkml:trace contextRef="#ctx0" brushRef="#br0" timeOffset="59316.75">27361 5671 23039 0,'-1'2'2048'15,"2"-2"-1648"-15,2 0-400 0,-2 0 0 0,0-3 2544 16,-1 3 416-16,3-3 96 0,-3 3 16 16,0 0-784-16,0 0-160 0,0 0-16 0,27-44-16 0,-27 44-1264 0,17-44-240 15,-17 44-48-15,22-58-16 0,-22 58-144 0,23-65-48 16,-23 65 0-16,21-71 0 0,-21 71 672 0,14-63 128 15,-14 63 16-15,7-47 16 16,-7 47-1680-16,2-41-352 0,-3 22-64 0,0-4-16 0,-2 5 944 0,2-1 0 16,-2 1 240-16,2 2-48 0,0 2 48 0,1-1 16 15,0 15 0-15,0-26 0 0,0 26-256 0,0 0 128 16,0 0-128-16,5-34 0 0,-5 34 176 0,0 0-176 16,0 0 192-16,0 0-192 0,0 0 256 0,0 0-64 15,0 0-16-15,0 0 0 0,0 0-32 0,0 0 0 16,0 0 0-16,49 7 0 0,-39 4-144 0,0-1 160 0,1 0-160 0,-11-10 160 15,28 20-160-15,-28-20 0 0,29 21 0 0,-29-21 0 16,32 16 0-16,-32-16 0 0,0 0 0 0,42 16 0 31,-42-16-608-31,0 0 0 0,0 0 0 0,39 12 0 16,-39-12-416-16,0 0-64 0,0 0-32 0,0 0-12048 0,0 0-2400 0</inkml:trace>
  <inkml:trace contextRef="#ctx0" brushRef="#br0" timeOffset="59552.08">27412 5414 32255 0,'0'0'1424'0,"0"0"304"0,0 0-1392 0,0 0-336 0,38 10 0 0,-34-10 0 0,-4 0 1776 0,0 0 272 15,0 0 64-15,54 0 16 0,-54 0-1184 0,56 1-240 16,-56-1-64-16,53 5 0 0,-53-5-448 0,0 0-192 15,61 3 128-15,-61-3-128 0,0 0 0 0,0 0 0 16,44 13 0-16,-44-13-176 16,0 0-528-16,0 0-96 0,0 0-32 0,32 12-17072 15</inkml:trace>
  <inkml:trace contextRef="#ctx0" brushRef="#br0" timeOffset="61383.4">20137 5777 6447 0,'-1'-2'576'0,"1"2"-576"16,0 0 0-16,-1 0 0 0,1 0 1200 0,-1 0 128 15,-2 0 16-15,-1-3 16 0,-1 3 592 0,-1 3 112 16,0-1 32-16,1 2 0 0,0 2-496 0,0-2-80 16,1 2-32-16,0-2 0 0,0 1-704 0,0-2-144 15,3 4-16-15,-2-4-16 0,3 1-128 0,-1 1-32 0,2-1 0 0,-1-2 0 16,3 2-320-16,-1-4-128 0,2 1 0 0,0 2 0 16,2 0 0-16,0 2 0 0,-6-5-176 0,0 0 176 15,0 0-240-15,0 0 80 0,53 6 16 0,-53-6 0 31,0 0-336-31,0 0-64 0,63 11-16 0,-63-11 0 16,0 0 64-16,0 0 16 0,60 5 0 0,-60-5 0 0,0 0 288 0,0 0 192 0,59 0-208 0,-59 0 80 16,0 0 128-16,0 0 0 0,64 0 128 0,-64 0-128 15,0 0 128-15,54 0-128 0,-54 0 160 0,0 0-160 16,56 14 128-16,-56-14-128 0,0 0 0 0,57 19 144 16,-57-19-144-16,0 0 0 0,60 19 0 0,-60-19 128 15,0 0-128-15,55 11 0 0,-55-11 144 0,0 0-144 0,0 0 192 0,67 10-48 16,-67-10 0-16,0 0 0 0,0 0 16 15,62 7 0-15,-62-7 0 0,0 0 0 0,0 0 32 0,56 0 16 16,-56 0 0-16,0 0 0 0,0 0 96 0,55-4 16 16,-55 4 0-16,0 0 0 0,0 0-192 0,53-9-128 15,-53 9 192-15,0 0-192 0,0 0 128 0,56 0-128 16,-56 0 0-16,0 0 0 0,0 0 176 0,0 0-176 16,62 6 160-16,-62-6-160 0,0 0 144 0,0 0-144 15,49 8 128-15,-49-8-128 0,0 0 0 0,0 0 0 16,0 0 128-16,63 2-128 0,-63-2 0 0,0 0 0 15,0 0 0-15,0 0 0 0,66-7 0 0,-66 7 0 16,0 0 0-16,0 0 0 0,0 0 128 0,64-6-128 16,-64 6 128-16,0 0-128 0,0 0 224 0,55 3-32 0,-55-3-16 15,0 0 0-15,0 0-48 0,0 0-128 0,64 0 192 16,-64 0-64-16,0 0-128 0,0 0 0 0,61-3 0 0,-61 3 0 16,0 0 0-16,0 0 0 0,58 3 0 0,-58-3 0 15,0 0-128-15,0 0 128 0,48 10 0 0,-48-10 0 16,0 0 0-16,0 0 0 0,53 9 0 0,-53-9 0 15,0 0 0-15,0 0 0 0,62-3 0 0,-62 3 0 16,0 0 0-16,0 0 0 0,57-9 0 0,-57 9 0 16,0 0 0-16,0 0 0 0,57-15-144 0,-57 15 144 15,0 0 0-15,0 0 0 0,0 0 0 0,60-18 0 16,-60 18 0-16,0 0 0 0,0 0 128 0,0 0-128 16,52 0 0-16,-52 0 0 0,0 0 0 0,0 0 0 15,0 0 0-15,64-8 0 0,-64 8 0 0,0 0 0 0,0 0 0 16,59-4 0-16,-59 4 0 0,0 0 0 0,0 0 0 15,0 0 0-15,60-2 0 0,-60 2 0 0,0 0 0 0,0 0 0 16,0 0 0-16,50 12 0 0,-50-12 192 0,0 0-48 16,0 0-16-16,0 0 0 0,54 12-128 15,-54-12 128-15,0 0-128 0,0 0 128 0,0 0-128 0,56 6 0 16,-56-6 0-16,0 0 0 0,0 0 0 0,0 0 0 16,55 8 0-16,-55-8 0 0,0 0 0 0,0 0 0 15,0 0 0-15,51 9 0 0,-51-9 0 0,0 0 128 16,0 0-128-16,0 0 0 0,0 0 0 0,52 6 0 15,-52-6 0-15,0 0 0 0,0 0 0 0,0 0 0 16,44 13 0-16,-44-13 0 0,0 0 0 0,0 0 0 16,0 0 0-16,44 19 0 0,-44-19 0 0,0 0 0 15,0 0-128-15,0 0 128 0,0 0 0 0,0 0-144 0,0 0 144 0,57 0 0 16,-57 0 0-16,0 0 0 0,0 0 0 0,0 0 0 16,0 0 272-16,0 0 16 0,37-32 0 0,-34 26 0 15,0-1-16-15,1 1 0 0,-2-4 0 0,2 2 0 16,0 1-272-16,-1 1 128 0,-3 6-128 0,0 0 0 15,0 0 0-15,0 0 0 0,29-32 0 0,-29 32 0 16,0 0 0-16,0 0 0 0,24-36 0 0,-24 36 0 16,0 0 448-16,0 0 0 0,19-29-16 0,-17 21 0 15,1-2 272-15,-3 2 48 0,0 0 16 0,-1 2 0 16,-1 0-144-16,-1 1-32 0,-1 1 0 0,0 2 0 16,-1 0-352-16,0 2-80 0,2 0-16 0,-2 2 0 15,1 0-144-15,-1 1 0 0,1-2-192 0,2 1 192 16,-1 1-1024-16,2 1-64 0,0-2-32 0,0 4-14992 15</inkml:trace>
  <inkml:trace contextRef="#ctx0" brushRef="#br0" timeOffset="80531.39">18618 6467 4607 0,'-2'-2'400'0,"1"2"-400"0,0 0 0 0,0 0 0 16,1 0 1296-16,-2-1 176 16,1 1 48-16,-1 0 0 0,-1-3 208 0,-1 3 32 0,2-2 16 0,1 0 0 15,-1 2-864-15,1 0-160 0,2 0-48 0,-1-2 0 16,0 2-192-16,-1 0-32 0,1 2-16 0,-1-2 0 16,1 4 96-16,-1-1 16 0,-2 3 0 0,1 0 0 15,-2 1-320-15,0 2-48 0,1 3-16 0,-1-2 0 16,0 3-192-16,2-2 0 0,-1 4 128 0,1-3-128 15,-1 0 0-15,2 1-240 0,-1 0 48 0,0 0 16 32,1-1-256-32,1-2-48 0,0 2-16 0,0-2 0 0,0 3 112 0,0-4 0 0,0 4 16 0,0-5 0 15,-1 0 368-15,1 2-144 0,0 1 144 0,-1-1 0 16,0 2 0-16,-1-2-128 0,1 0 128 0,0 2 0 0,1-2 0 0,-1-1 0 16,-1 3 128-16,2-2-128 0,0 0 160 0,-1 0-160 15,1-1 160-15,0-2-160 0,0 2 0 0,0 0 128 16,1 1-128-16,-1 2 0 0,0-3 0 15,0-1 0-15,0 2 0 0,2 1 0 0,-2-1 0 0,0-3 0 16,1 2 0-16,-1-1 0 0,1 0 0 0,0 1 0 16,-1-3 0-16,2 1 0 0,0 2 0 0,0-3 0 15,1 4 0-15,-1-1 0 0,1-5 0 0,-1 5-128 16,2 0 128-16,0 2 0 0,1 1 0 0,-2 1 0 16,1 1 0-16,0-1 0 0,0 0 0 0,-1 0 0 15,0 3 0-15,0-1 0 0,0-2 0 0,-2 3 0 16,0 3 0-16,-1-3 0 0,0-1 0 0,-1 1 0 15,1 0 0-15,-1 0 0 0,1 0 0 0,-1-1 0 16,1-1 0-16,1 0 144 0,0-4 112 0,0 0 0 0,2 0 16 0,-1-1 0 16,2 1-144-16,-1-2-128 0,-1 2 144 0,2 0-144 15,-2-1 0-15,1 1 0 0,-1 2 0 0,1 0 0 16,-2 0 0-16,-1 2 0 0,1 0 0 0,-1-2 0 16,0 1 0-16,-1-1 0 0,0 0 0 0,-1 1 0 15,1-1 0-15,0-2 0 0,1 0 0 0,-1 2 144 16,1-2 16-16,0-1 0 0,1 2 0 0,0 0 0 15,2 2-160-15,-2-4 160 0,1 4-160 0,2 0 160 16,-2 2-160-16,1-1 0 0,-2 1 0 0,2 1 0 16,-1 0 0-16,-1 0 0 0,1 2 0 0,-2-1 0 15,0-1 0-15,0 0 0 0,0 0 0 0,0-1 128 16,1 1 0-16,-1-4-128 0,0-2 192 0,1 2-64 16,0 1 64-16,2-1 0 0,1-1 0 0,-1 4 0 0,1-3-32 15,1-2 0-15,0-1 0 0,0 1 0 0,0-4-160 0,0 0 192 16,1 4-192-16,0 0 192 0,3-1-64 0,1 0-128 15,-1 1 192-15,1-1-64 0,0-2-128 0,0 2 192 16,1-1-192-16,0 3 192 0,2-4-192 0,-2 3 192 16,1 1-192-16,2-1 192 0,-3 0-192 0,1-1 0 15,1-2 0-15,0 2 0 0,1 1 0 0,1-4 0 16,0 0 0-16,-1-2 0 0,-14-4 0 0,36 8 0 16,-36-8 0-16,39 8 0 0,-39-8 0 0,39 5 0 15,-39-5 0-15,39 7 0 0,-39-7 128 0,39 6-128 16,-39-6 0-16,37 10 128 0,-17-1-128 0,-3-3 0 0,-17-6 0 0,35 14 0 15,-20-8 0-15,0 0 0 16,-1-2 0-16,1 1 0 0,-15-5-144 0,0 0 144 0,50 6 0 16,-50-6 0-16,0 0 0 0,50 3 0 0,-50-3 0 15,0 0 0-15,49 0-144 0,-49 0 144 0,0 0 0 0,53 2-144 16,-53-2 144-16,0 0 0 0,51-2 0 0,-51 2 0 16,0 0 0-16,0 0 128 0,51-3-128 0,-51 3 128 15,0 0-128-15,0 0 192 0,0 0-64 0,0 0 0 16,59-15 64-16,-59 15 32 0,0 0 0 0,0 0 0 15,0 0 96-15,47-32 32 0,-47 32 0 0,0 0 0 0,0 0-160 16,38-44-48-16,-38 44 0 0,0 0 0 0,0 0-144 0,0 0 0 16,38-47 0-16,-38 47 0 15,0 0 0-15,0 0 0 0,0 0 0 0,0 0 0 16,26-48 0-16,-23 40 0 0,-1 0 128 0,-1 0-128 16,1 0 128-16,0-2-128 0,-1-1 0 0,-1 0 128 15,2 0 160-15,-1-2 32 0,-1 0 0 0,1-2 0 0,0 4 160 0,1-1 32 16,-2 5 16-16,1-3 0 0,0-4-128 0,-1-2-16 15,1-4-16-15,-1-4 0 0,1 4-224 0,-1 1-144 16,0 0 192-16,2 3-192 0,-1 1 208 0,0 2-64 16,0 0-16-16,-1 3 0 0,2-1-128 0,-1 1 192 15,-1 10-192-15,0 0 192 0,0 0-192 0,7-36 0 16,-5 25 144-16,-1 4-144 0,-1-3 192 0,0-1-16 16,1 1-16-16,-1 0 0 0,-1 1 160 0,1 0 16 15,-1-1 16-15,-1 0 0 0,1 0-32 0,0-2-16 16,0 2 0-16,-1-3 0 0,1 1-144 0,1 0-32 15,0 2 0-15,0-5 0 0,0 15-128 0,0 0 0 16,6-36 0-16,-4 24 0 0,-2 12 0 0,0 0 0 16,7-44 0-16,-7 44 0 0,0 0 0 0,5-45 0 0,-5 30 0 0,0 1 0 15,0 2 0-15,-1-1 0 0,1 3 0 16,-3 2 0-16,2 0 0 0,-2 2 0 0,1 1 0 0,1 2 0 16,0-1 320-16,-1 1-32 0,1 0 0 0,1 3 0 15,0-3-64-15,0 2-16 0,1 0 0 0,2-1 0 16,-1 2-208-16,1 0 0 0,2-2 128 0,0 1-128 15,-5 1 0-15,0 0 0 0,0 0 128 0,0 0-128 16,0 0 0-16,0 0 0 0,0 0 0 0,56-13 0 16,-56 13 0-16,0 0 0 0,0 0 0 0,0 0 0 15,47-8 0-15,-47 8 0 0,0 0 0 0,0 0 0 16,45-1 0-16,-45 1 128 0,0 0-128 0,0 0 0 16,49-3 0-16,-49 3 0 0,0 0 0 0,0 0 0 15,56-4 0-15,-56 4 0 0,0 0 0 0,0 0 0 0,58-5 0 16,-58 5 0-16,0 0 0 0,0 0 0 0,55-3 0 15,-55 3 0-15,0 0 0 0,0 0 0 0,50-4 0 0,-50 4 0 16,0 0 0-16,0 0 0 0,51 4 0 0,-40-2 0 16,2-1-128-16,-4 2 128 0,1 1 0 0,0 1-128 15,-1-2 128-15,0 1 0 0,-1 0 0 0,1 1 0 16,-2-2 0-16,2 3 0 0,-2-3-160 0,2 1 160 16,0-1-128-16,2 1 128 0,0 1-160 0,-11-5 160 15,0 0-192-15,39 6 192 0,-39-6-144 0,0 0 144 16,41 5 0-16,-41-5-144 0,0 0 144 0,39 5 0 15,-39-5-144-15,0 0 144 0,35 4 0 0,-25-4 0 16,-1 2-144-16,0 0 144 0,-1 0 0 0,1 0 0 16,0 0 0-16,-1 0 0 0,1 1 0 0,-9-3-128 15,0 0 128-15,0 0 0 0,37 3-256 0,-37-3 0 0,0 0 0 16,0 0 0 0,0 0-368-16,50 0-64 0,-50 0-16 0,0 0 0 15,0 0 16-15,38 3 0 0,-30-2 0 0,0 2 0 16,-1 0 80-16,1 0 16 0,-2 0 0 0,-1 0 0 0,0 1 272 0,0-2 48 0,0-1 16 0,-2 3 0 15,2-1 256-15,0-1 0 0,2-1 0 0,-1 2 0 16,1-3 0-16,-1 0 0 0,2 2 0 0,-1-4 0 16,2 2 0-16,-9 0 0 0,0 0 0 0,0 0 0 15,0 0 0-15,49-9 0 0,-49 9 0 0,0 0-160 16,0 0 32-16,0 0 0 0,0 0 0 0,55-10 0 16,-55 10 128-16,0 0 0 0,0 0 0 0,0 0 0 15,0 0 0-15,0 0 0 0,53-7 0 0,-47 4 128 16,0 3-128-16,0-2 0 0,2 2 0 0,-8 0 128 15,0 0-128-15,0 0 0 0,0 0 0 0,0 0 0 0,49-1 0 16,-49 1 128-16,0 0-128 0,0 0 0 0,0 0 0 0,36 7 144 16,-30-5-144-16,0 2 0 0,-1 1 160 15,0 0-160-15,0 0 128 0,1 1-128 0,-1 0 0 0,0 1 0 16,0-4 0-16,2 1 0 0,0 0 0 0,-1-2 0 16,3 1 0-16,-2-2 0 0,1 1 0 0,-8-2 0 15,0 0 0-15,0 0 0 0,48-6-192 0,-48 6 192 16,0 0-192-16,0 0 192 0,54-13-208 0,-54 13 80 15,0 0 128-15,0 0-208 0,0 0 208 0,48-7-144 16,-48 7 144-16,0 0-128 0,0 0 128 0,0 0 0 16,0 0 0-16,54-8 0 0,-54 8 0 0,0 0 0 15,0 0 0-15,0 0 0 0,57-10-224 0,-57 10-16 16,0 0 0-16,0 0 0 16,55 0-304-16,-55 0-64 0,0 0-16 0,46 2 0 0,-46-2 320 0,0 0 64 0,39 10 16 0,-26-6 0 15,-1 0 224-15,-1 1 0 0,-2-4 0 0,1 1 0 16,-1 1 0-16,-2 0 0 0,2-1 0 0,-2 0 0 15,2 1 0-15,1-2 0 0,-2 1 128 0,2-2-128 16,1 3 0-16,-1-3 0 0,1 4 128 0,2-4-128 16,-1 2 0-16,0-2 0 0,-12 0 0 0,0 0 0 15,41 4 0-15,-41-4 0 0,0 0 0 0,43 2 0 16,-43-2 0-16,0 0 0 0,0 0 0 0,59-2 0 16,-59 2 0-16,0 0 0 0,0 0 0 0,59-10 0 15,-59 10 192-15,0 0-192 0,0 0 192 0,56-15-192 16,-56 15 208-16,0 0-64 0,0 0-16 0,54-10 0 15,-54 10-128-15,0 0 0 0,0 0 144 0,51 0-144 0,-51 0 0 0,0 0 0 16,34 4 0-16,-21-2 0 0,-1 2 0 0,-1-2 0 16,2 0 0-16,-2 0 0 0,-11-2 0 0,0 0 0 15,0 0 0-15,0 0 0 0,48 0 0 0,-48 0 0 16,0 0 0-16,0 0 0 0,48-12 0 0,-48 12 0 16,0 0 0-16,0 0 0 0,50-14 0 0,-50 14-128 15,0 0 128-15,0 0 0 0,49-10-144 0,-49 10 144 16,0 0-160-16,0 0 160 0,47-2-192 0,-47 2 48 15,0 0 16-15,0 0 0 0,51 1 0 0,-51-1 0 16,0 0 0-16,41 5 0 0,-41-5-96 0,0 0-16 16,0 0 0-16,51 0 0 0,-51 0 48 0,0 0 16 15,0 0 0-15,54-6 0 0,-54 6 176 0,0 0 0 0,0 0 0 16,0 0 0-16,60-13 0 0,-60 13 0 0,0 0 160 0,0 0-160 16,61-13 224-16,-61 13-48 0,0 0-16 0,0 0 0 15,51-1-32-15,-51 1 0 0,0 0 0 0,43 5 0 16,-28-2-128-16,-1 1 0 0,1 1 0 0,0 1 0 15,-1-1-192-15,1 0-64 0,-1 1 0 0,1-2-16 32,-15-4-560-32,0 0-128 0,49 0 0 0,-49 0-16 0,0 0 640 0,47-6 128 0,-47 6 16 0,0 0 16 15,0 0 304-15,56-20 48 0,-56 20 16 0,0 0 0 16,0 0 432-16,0 0 80 0,59-25 32 0,-59 25 0 16,0 0-96-16,0 0-32 0,0 0 0 0,55-26 0 15,-55 26-336-15,0 0-64 0,0 0-16 0,0 0 0 16,55-12-192-16,-55 12 0 0,0 0 0 0,0 0 0 15,44-3 0-15,-33 3 0 0,-11 0 0 0,0 0 0 0,40 0-400 16,-40 0 16-16,0 0 16 0,0 0 0 0,48 0 64 0,-48 0 16 16,0 0 0-16,0 0 0 0,0 0 288 0,48-10 0 15,-48 10 0-15,0 0 0 0,0 0 272 0,0 0-32 16,0 0-16-16,51-12 0 0,-51 12-80 0,0 0-16 16,0 0 0-16,37 3 0 0,-27 0-128 0,0 1 0 15,0 0 0-15,1 1 0 0,-1-2-320 0,0 1-32 16,1 1-16-16,-3-1 0 15,2-2-400-15,-1 2-64 16,0-3-32-16,-2 0 0 0,0 1 720 0,0-2 144 0,0 2 0 0,-1-4 0 0,0-1 0 0,1 2 0 16,0-3 0-16,-1 2 0 0,-6 2 0 0,0 0 0 15,0 0 0-15,0 0 0 0,0 0 0 0,53-25 0 0,-46 21 0 16,-1 2-160-16,0-2 160 0,0 0 0 16,-6 4 0-16,0 0 0 0,0 0 0 0,0 0 0 0,0 0 0 0,0 0 0 15,0 0 0-15,47-34 192 0,-42 28-64 0,0-1 0 16,-5 7-128-16,0 0 144 0,0 0-144 0,0 0 160 15,0 0 16-15,31-47 0 0,-31 47 0 0,0 0 0 16,0 0 176-16,0 0 32 0,0 0 16 0,13-44 0 16,-13 34 208-16,2 0 32 0,-2-1 16 0,0 0 0 15,0 11-96-15,0 0-32 0,2-41 0 0,-2 41 0 16,0 0-80-16,5-44 0 0,-5 44-16 0,0 0 0 16,9-44-224-16,-9 44-32 0,0 0-16 0,10-44 0 15,-10 44 64-15,0 0 16 0,8-39 0 0,-8 39 0 16,0 0-80-16,0 0-16 0,8-50 0 0,-8 50 0 15,0 0-144-15,2-45 0 0,-2 45 144 0,1-31-144 0,-1 31 288 16,0 0-16-16,0-44 0 0,-1 28 0 0,0 5 224 0,-1-1 32 16,-1 4 16-16,1-2 0 0,-2 4-160 0,-1 0-48 15,0 2 0-15,-1-1 0 0,-2 1 176 0,1 2 48 16,0 0 0-16,-1-1 0 0,1 0-96 0,1 1-16 16,1 1 0-16,0-2 0 0,-3 1-192 0,2-2-32 15,-1 0-16-15,-1-2 0 0,1 0-80 0,1 0-128 16,-2-3 176-16,1 2-176 0,1 0 144 0,-2-1-144 15,3 0 0-15,-1 2 144 0,-1-3-144 0,-1 2 192 16,0 1-192-16,0 0 192 0,-1-1-192 0,1 1 192 16,0 3-192-16,0-2 192 0,-2 1-192 0,0 0 0 15,1-1 144-15,-1 2-144 0,2-1 0 0,-3 0 128 16,2-1-128-16,0 1 0 0,1 1 0 0,0-1 144 16,1-1-144-16,-2-2 0 0,0 1 0 0,1-1 0 0,-1 1 0 0,1-4 0 15,-1 4 0-15,-1-4 0 0,1 4 0 0,-1-3 0 16,1 3 0-16,-3-1 0 0,1 2 0 0,0 1 0 15,1 0 0-15,-2-1 0 0,1 4 0 0,-3-1 0 16,3-1 0-16,-1 2 0 0,-2 1 0 0,0-2 0 16,3 2 128-16,-1 0-128 0,-2 0 0 0,2-2 0 15,0 2 0-15,-2 0 0 0,2-2 0 0,-2 2 0 16,0-3 0-16,0 2 0 0,0-4 0 0,-1 1 0 16,2 2 0-16,-2 1 0 0,-1-2 0 0,0 0 0 15,0 0 0-15,-2 2 0 0,0-2 0 0,-1 0 0 16,1 0 0-16,-3 3 0 0,0-2 0 0,-1 0 0 0,3 0 128 0,-1 0-128 15,-1 0 0-15,2 0 0 16,2-2 144-16,0 0-144 0,-1 2 0 0,0-2 144 0,1 2-144 16,-1-2 0-16,0 2 0 0,-1 2 0 0,-1-3 0 0,-1 3 0 15,0 0 0-15,0-1 0 0,2 1 0 0,-3 1 0 16,3-1 0-16,-2 3 0 0,-2-3 0 0,1 2 0 16,0-1 0-16,-2 2-176 0,0-3 176 0,0 2 0 15,-1-2 0-15,2 1-128 0,2 2 128 0,-1-3 0 16,-2 2 0-16,1-2 0 0,-1 2 0 0,3 0 144 15,0-2-144-15,-1 0 160 0,0 0-160 0,-1 0 0 16,1 1 0-16,0-1 0 0,0 3 0 0,-1-3 0 16,1 0 0-16,0 0 0 0,-2 2 0 0,1-2 0 15,-2 2 0-15,0 0 0 0,1 2 0 0,1-2 0 0,1 2 0 16,-1 1 0-16,-2-4 0 0,0 3 0 16,2 1 0-16,-2-2 0 0,0 0 0 0,0 1 0 15,-2 2 0-15,1-4 0 0,0 2 0 0,2 0 0 0,-1-1 0 0,0 2 0 16,0-5 0-16,2 2 0 0,-1 0 0 15,0-4 0-15,0 2 0 0,1-2 0 0,-1 0 0 0,-1-1 0 16,3 2 0-16,-2-1 0 0,-2 2 0 0,-3-3 0 16,2 6 0-16,-3-3 0 0,-1 2 0 0,-1 2 0 15,-1 2 0-15,-1 0 0 0,1 0 128 0,0 2-128 16,0 1 0-16,3-1 0 0,-1 2 0 0,3-4 0 16,4 4 0-16,0-4 0 0,3 1 128 0,0-1-128 15,0 0 0-15,0 0 0 0,0-2 0 0,1-1 0 16,-1 1 0-16,4 1 0 0,0-4 0 0,1 2 0 15,2-1 0-15,-1-2 0 0,-1 4 0 0,0-3 0 16,0 2 0-16,-3-1 0 0,1 2 0 0,-2 0 0 0,4 1 0 16,-1-2 0-16,-4 3 0 0,0-2 0 0,-3 2 0 0,1 1 0 15,0-1 0-15,2-3 0 0,2 2 0 0,-1 0 0 16,1 0 0-16,2-3 0 0,2 2 0 0,0-2 0 16,0 0 0-16,1 1 0 0,0-3 0 0,-1 1 0 15,3 1 0-15,-2-2 0 0,2 0 0 0,-1 2 0 0,0-2 128 0,-1 0-128 16,2 0 0-16,-3-2 128 15,0 2-128-15,-2-3 128 0,2 0-128 0,-2 1 0 16,1-2 144-16,0 0-144 0,1 2 0 0,-1-2 0 16,2 0 0-16,2 2 128 0,1-2-128 0,-1 2 0 15,3-1 0-15,-1 0 128 0,1 0-128 0,-1-1 0 16,-1 2 0-16,-1-2 0 0,2 3 0 0,-1-2 0 16,-1 3 0-16,1-3 0 0,-1 3 0 0,-2 0 0 0,1 0 0 15,-2 0 0-15,1 0 0 0,-1 0 0 0,1 0 128 0,-1 1-128 16,0 1 176-16,-1-2-48 0,0 2 0 0,1-2 0 15,-1 1-128-15,1-1 192 0,0-1-192 0,2-1 192 16,-1 2-192-16,2-2 0 0,1 1 0 0,-2-2 0 16,2 0 0-16,0 0 0 0,0 1 0 0,-2 0 0 15,2 0 0-15,-1 2 0 0,-2-3 0 0,-1 2 0 16,1 1 0-16,-1-2 0 0,0 1 0 0,0-1 0 16,0 1 0-16,2-3 0 0,2 2 0 0,-3-1 0 15,2 0 0-15,-1-1 0 0,1-2 0 0,-1 0 0 16,2-1 0-16,1 1 0 0,1 3 0 0,-1-2 0 15,0 0 0-15,0 0 0 0,0 1 0 0,-1 0 0 16,0 2 0-16,-2-2 0 0,1 2 0 0,0 2 0 0,-1-3 0 0,2 2 128 16,0 1-128-16,-1 0 0 0,-1 0 0 15,1 1 128-15,0-1-128 0,-1 0 0 0,2 3 0 16,-1-3 128-16,1 0-128 0,-1 0 0 0,4 0 0 0,-2 0 0 16,0 0 0-16,-1 0 0 0,1 0 0 0,1-3 0 15,-1 2 0-15,1 1 0 0,0-3 0 0,-1 2 0 16,0 1 0-16,-1 0 0 0,-1 0 0 0,-2 0 0 15,-1 0 0-15,0 0 0 0,0 1 0 0,1 2 0 16,0-3 0-16,-1 0 0 0,-1 4 0 0,1-4 0 16,0 2 0-16,1-1 0 0,1 2-128 0,0-3 128 15,2 0 0-15,-1 0 0 0,2 0 0 0,1 0 0 16,0-3 0-16,0 2 0 0,1-1 0 0,0-1 0 16,1-1 0-16,-1 3 0 0,2-4 0 0,-1 2 0 15,1-1 0-15,-1 1 0 0,1 0 0 0,0 0 0 0,-1 1 0 0,0 0 0 16,2-1 0-16,1 3 0 15,-1-3 0-15,0 3 0 0,0 0 0 0,1 0 0 0,-1 0 0 16,-1 0 0-16,1 0 0 0,0 3 0 0,-1-2 0 0,1 1 0 16,1 2 0-16,0-1 0 0,-1 0 0 0,3 0 0 15,0 3 0-15,-1-5 0 0,1 4 0 0,-1 0 0 16,2 0 0-16,-2 1 0 0,2 0-144 0,0-2 144 16,-2 2 0-16,1 1-192 0,0-1 192 0,-2 0-160 15,0 0 160-15,0 1-192 0,-1-3 192 0,0 2-192 16,1 3 48-16,-3-3 0 0,1 4 0 0,1-1 0 15,2 1-240 1,-1 2-32-16,0-1-16 0,0 4 0 0,2-3-1168 0,-1 4-256 16,1-3-32-16,-1-1-14256 0</inkml:trace>
  <inkml:trace contextRef="#ctx0" brushRef="#br0" timeOffset="157901.37">9586 12632 13823 0,'0'2'1216'0,"0"-2"-960"16,1 0-256-16,-1 0 0 0,1 0 688 0,-1-2 80 16,1 2 32-16,2 0 0 0,1-3 0 0,-1-1 0 15,4 1 0-15,-3-2 0 0,3 0 32 0,-1-1 16 16,0-3 0-16,0 2 0 0,0-2-272 0,-6 9-48 15,0 0-16-15,0 0 0 0,0 0 16 0,0 0 0 16,45-45 0-16,-45 45 0 0,0 0-336 0,0 0-64 16,0 0 0-16,60-12-128 0,-60 12 0 0,0 0 0 15,50-4 0-15,-50 4 0 0,0 0-160 0,79-11 160 16,-79 11-160-16,63-10 160 0,-63 10-144 0,63-10 144 16,-63 10-128-16,74-12 128 0,-74 12 0 0,73-10-128 0,-73 10 128 0,62-12 0 15,-62 12 0-15,57-13 0 0,-57 13 0 0,0 0-128 16,72-16 128-16,-72 16 0 0,0 0 0 0,72-18 0 15,-72 18 0-15,0 0 144 0,71-14-144 0,-71 14 0 16,0 0 256-16,79-8-48 0,-79 8-16 0,59-4 0 16,-59 4-32-16,60-4-16 0,-60 4 0 0,59-6 0 15,-59 6-144-15,62-9 160 0,-62 9-160 0,61-12 160 16,-61 12-160-16,53-16 0 0,-53 16 0 0,54-20 128 16,-54 20 32-16,0 0 0 0,68-27 0 0,-68 27 0 15,0 0 416-15,54-11 64 0,-54 11 32 0,0 0 0 16,0 0 128-16,60-3 32 0,-45 9 0 0,0-2 0 15,1 2-80-15,0-2-16 0,3 1 0 0,-2 1 0 16,-17-6-400-16,39 6-80 0,-39-6 0 0,45 8-16 0,-45-8-240 0,42 6 0 16,-42-6 0-16,51 6 0 15,-51-6-144-15,49 3 144 0,-49-3 0 0,56 0-144 0,-56 0 144 0,54 0 0 16,-54 0 0-16,53-7-128 0,-53 7 128 0,0 0 0 16,73-8 0-16,-73 8-128 0,0 0 128 0,70-8 0 15,-70 8 0-15,0 0 0 0,66-5 0 0,-66 5 0 16,0 0 0-16,67-3-128 0,-67 3 128 0,51-4 0 15,-51 4 0-15,51-6 0 0,-51 6 0 0,0 0 0 16,73-13 0-16,-73 13 0 0,0 0 0 0,72-18 0 16,-72 18 128-16,0 0-128 0,71-14 0 0,-71 14 0 15,0 0 0-15,72-12 128 0,-72 12-128 0,48-5 0 16,-48 5 0-16,48-1 0 0,-48 1 0 0,42 0 0 0,-42 0 0 0,45 0-128 16,-45 0 128-16,47-4 0 0,-47 4 0 0,52-2-128 15,-52 2 128-15,53 0 0 0,-53 0 0 0,50 0 0 16,-50 0 0-16,49 0 0 0,-49 0 0 0,43 1-128 15,-43-1 128-15,43 6 0 0,-43-6 0 0,47 6 0 16,-47-6 128-16,48 9-128 0,-48-9 128 0,47 6-128 16,-47-6 224-16,49 6-32 0,-49-6 0 0,44 4 0 15,-44-4-192-15,46 0 144 0,-46 0-144 0,48 0 128 16,-48 0-128-16,48 0 0 0,-48 0 0 0,52 0 0 16,-52 0-160-16,51 2 160 0,-26 5-208 0,0-4 80 15,-3 1 128-15,-1 1-208 0,-1 2 80 0,-4-3 128 16,-2 2-144-16,1-1 144 0,1 1 0 0,0-2 0 15,-16-4 0-15,0 0 0 0,50 4 0 0,-50-4 0 16,0 0-160-16,47-4 160 0,-47 4-128 0,0 0 128 0,0 0-160 0,53-10 160 16,-53 10-192-16,0 0 192 0,0 0 0 0,48-8 0 15,-48 8 0-15,0 0 0 0,0 0 0 0,0 0 192 16,47-7-48-16,-38 7-16 0,0 0 16 0,-1 3 0 16,1-2 0-16,0 4 0 0,0-1-144 0,0-1 0 15,2 1 144-15,-2 1-144 0,1 1 0 0,0-2 0 16,-2-2 0-16,2 2 0 0,-1-1 0 0,0 0 0 15,-2-3 0-15,-1 2 0 0,2 0 0 0,-2-2 0 16,1 0 0-16,-1 3 0 0,-1-3 0 0,0 1 256 16,-1 1-64-16,0 1-16 0,-1-2-32 0,0 1 0 15,1 1 0-15,-2-2 0 0,2-1-144 0,-2 3 160 16,2-1-160-16,0 2 160 0,-3 0-160 0,1 2 0 16,0 2 144-16,-1 2-144 0,0 3 0 0,0 3 0 0,1 2 0 15,-2 2 128-15,0 2-128 0,0-1 0 0,0 2 0 0,-2-4-128 16,0 4 128-16,-1-1-160 0,1-4 160 15,-2-2-160 1,-1-3-560-16,2-7-112 0,-1-6-32 0,0-6-15376 0</inkml:trace>
  <inkml:trace contextRef="#ctx0" brushRef="#br0" timeOffset="159299.39">10639 12122 9215 0,'-5'0'816'0,"2"-2"-656"0,0 2-160 0,2 0 0 16,1 0 1424-16,-3-3 256 0,0 2 48 0,-5-1 16 15,1-2 784-15,-2-2 160 0,4-1 16 0,0-1 16 16,3 0-608-16,-1-2-128 0,3-4-32 0,0 14 0 15,0 0-656-15,7-51-128 0,-7 51-16 0,0 0-16 16,18-64-320-16,-18 64-64 0,13-44-16 0,-13 44 0 16,0 0-160-16,18-57-16 0,-18 57-16 0,0 0 0 15,17-50-256-15,-17 50-48 0,0 0-16 0,24-63 0 16,-24 63-80-16,0 0-16 0,30-70 0 0,-30 70 0 16,27-56-128-16,-27 56 0 0,37-65 144 0,-37 65-144 0,48-69 0 0,-48 69 128 15,51-57-128-15,-51 57 0 0,55-49 160 0,-55 49-32 16,54-42-128-16,-54 42 192 0,49-29-64 0,-49 29 0 15,0 0-128-15,59-26 192 0,-59 26-192 0,0 0 0 16,51-8 128-16,-51 8-128 0,35 6 0 0,-19-3 0 16,0 2 0-16,-1 0 0 0,0 2 0 0,-2-3 0 15,1 3 0-15,-2-4 0 0,0 0 0 0,0 1 0 16,-3-4 0-16,0 0 0 0,0 0 0 0,-9 0 0 16,0 0 0-16,0 0 0 0,0 0 0 0,0 0 0 0,0 0 0 15,11-41 0-15,-18 31 0 0,-3-3-160 0,-3 1 160 16,-3 0-128-16,-2-1 128 0,-1 0-208 0,-1 3 80 0,-1-2 128 15,3 2-192-15,-2 1 192 0,0-1-160 0,3 4 160 16,0-3-128-16,3 6 128 0,5-4 0 0,2 5-144 16,1-2 144-16,2 2 0 0,0 0 0 0,4 0 0 15,-1 2 0-15,2-1 0 0,2 1 0 0,-1 0 0 16,3 0 0-16,1 0 0 0,3 0 0 0,0 1 0 16,2 3 0-16,0 1 0 0,3 1 0 0,-1 0 128 15,2 0-128-15,1 2 0 0,1 0 0 0,-2-2 128 16,1 1-128-16,-1 0 0 0,1-3 0 0,0 1 0 15,0-2 0-15,-2 0 0 0,0 1 0 0,-3-2 0 16,0 2 0-16,-1-4 0 0,-3 4 0 0,-1-4 0 16,-1 2 0-16,-1 2 0 0,0-2 0 0,-2 2 128 15,-1 0-128-15,1 1 0 0,-2-1 0 0,-2 3 0 0,0-2 128 16,1 1-128-16,-2 4 160 0,-1 0-160 0,0 2 192 0,-1 2-48 16,0 3-16-16,-2-1 0 0,0 0-128 0,-2 3 128 15,2 0-128-15,-2-3 128 0,2 3-128 0,1-7 0 16,-1 1 0-16,1-3 0 0,3-4 0 0,0-5 0 15,1 1 0-15,2-2 0 0,0 0 0 0,0-3 0 16,0-3 0-16,1-1 0 16,0-2-656-16,-1 9-64 0,0 0-16 0,0 0-17904 0</inkml:trace>
  <inkml:trace contextRef="#ctx0" brushRef="#br0" timeOffset="163289.68">12310 10418 7359 0,'0'0'656'0,"0"0"-528"0,0 0-128 0,0 0 0 16,0-2 2080-16,0 2 384 0,0-3 80 0,0 2 16 15,1-1 640-15,0-6 128 0,2 2 16 0,-1-3 16 16,-2 9-800-16,0 0-144 0,6-37-48 0,-6 37 0 0,2-30-1200 0,-4 9-240 16,2 4-48-16,-2-5-16 0,0 0-384 0,-3-3-80 15,1 0-16-15,-1-1 0 0,0 1-80 0,-1-3-32 16,1 2 0-16,0 4 0 0,1 3-80 0,0-3-32 16,0-3 0-16,-1 1 0 0,1 4 32 15,-2-1 0-15,0 3 0 0,-2 2 0 0,2 4 0 0,0-3 16 16,0 5 0-16,1 0 0 0,1 4-32 0,0 0-16 15,2 0 0-15,-1 0 0 0,2 3-160 0,1 2 192 16,0-2-192-16,1 3 192 0,-1 0-48 0,3 0 0 16,-1 3 0-16,2-3 0 0,2 0-144 0,-6 0 192 15,0 0-192-15,30 6 192 0,-30-6-192 0,0 0 0 16,43 6 0-16,-43-6 0 0,0 0 0 0,53 0 0 16,-53 0 0-16,37 4 0 0,-37-4 0 0,0 0 0 0,49 4 0 0,-49-4 0 15,0 0 0-15,29 8 0 0,-23-6 0 0,-1 0 0 16,-1 4 0-16,0-3 0 0,-3 0 0 0,0 0 0 31,0 1-704-31,-1-3-80 0,0 0-16 0,0 0 0 16,0-2-1024-16,-1 0-208 0</inkml:trace>
  <inkml:trace contextRef="#ctx0" brushRef="#br0" timeOffset="163506.6">12249 10089 9215 0,'4'1'816'16,"1"2"-656"-16,0-3-160 0,-3 0 0 15,1 0 3136-15,2 0 576 0,-5 0 128 0,0 0 32 0,0 0-544 0,53 0-128 16,-53 0 0-16,0 0-16 0,48-6-1872 16,-48 6-368-16,0 0-80 0,0 0-16 0,51-15-592 0,-51 15-112 15,0 0-16-15,0 0-128 0,0 0 0 0,0 0 0 16,0 0 0-16,0 0-11264 15,54-16-2224-15</inkml:trace>
  <inkml:trace contextRef="#ctx0" brushRef="#br0" timeOffset="165257.01">12617 10271 11967 0,'-9'2'1072'0,"3"-2"-864"0,3 0-208 0,2 0 0 16,0 0 1280-16,1 0 224 0,0 0 32 0,0 0 16 16,0 0 1328-16,2 3 272 0,4-3 48 0,1 1 16 15,-7-1-848-15,0 0-160 0,0 0-32 0,40 5-16 16,-40-5-912-16,0 0-176 0,35 1-48 0,-35-1 0 16,0 0-640-16,0 0-144 0,46 3-32 0,-46-3 0 15,0 0-208-15,0 0 0 0,0 0 0 0,39 0 0 16,-39 0 0-16,0 0 0 0,0 0 0 0,0 0-12288 15,0 0-2384-15</inkml:trace>
  <inkml:trace contextRef="#ctx0" brushRef="#br0" timeOffset="165423.54">12725 10356 10127 0,'-1'9'896'0,"1"-3"-704"15,0 0-192-15,0-4 0 0,1 0 2800 0,-1 1 528 16,0 6 96-16,-1 8 32 0,1 1-352 0,-1 1-64 15,0-3-16-15,-1 0 0 0,1-6-1888 0,1 0-384 16,1-2-80-16,1-4-16 0,-1 1-656 0,1-4-304 16,2 2 32-16,0-3-15392 15</inkml:trace>
  <inkml:trace contextRef="#ctx0" brushRef="#br0" timeOffset="166207.89">12675 10276 1839 0,'-3'0'160'0,"2"-3"-160"0,0 3 0 0,1 0 0 16,0 0 2256-16,0 0 432 0,0 0 64 0,0 0 32 16,0-2 1024-16,1 2 208 0,1 0 32 0,1 0 16 0,-1 0-1056 0,2 2-224 15,2 1-32-15,-6-3-16 16,0 0-1296-16,0 0-256 0,0 0-48 0,37 6-16 0,-37-6-688 0,0 0-144 15,0 0-32-15,42 0 0 0,-42 0-256 0,0 0 0 16,0 0 128-16,46 1-128 0,-46-1 0 0,0 0 0 16,0 0 0-16,0 0 0 0,0 0 0 0,0 0-176 15,0 0 176-15,0 0-208 16,0 0-1440-16,48-18-272 0,-46 13-64 0,-2 5-14224 0</inkml:trace>
  <inkml:trace contextRef="#ctx0" brushRef="#br0" timeOffset="166373.95">12758 10298 7647 0,'-2'1'160'0,"1"2"32"0,1-3 16 0,-1 0 32 0,1 2-240 0,-1-2 0 0,-1 4 0 0,1 0 0 16,-1 2 1872-16,0 0 336 0,2 0 64 0,0 3 16 16,2-3-976-16,-2 2-192 0,1 0-32 0,0-2-16 15,2 1-768-15,-2 0-160 0,1-3-16 0,2 1-9024 16</inkml:trace>
  <inkml:trace contextRef="#ctx0" brushRef="#br0" timeOffset="166822.53">12792 9528 7359 0,'0'0'656'0,"0"-1"-528"0,0 1-128 0,0 0 0 15,0 1 1792-15,0 1 336 0,-1-2 64 0,0 3 16 16,-1 2 864-16,1 3 160 0,-1 1 32 0,-2 5 16 15,2-4-848-15,-2 4-160 0,0 0-32 0,0 4-16 16,-1-1-896-16,1-1-176 0,-1 1-48 0,0-3 0 16,1 0-688-16,0 0-144 0,2-4-16 0,0 0-16 15,1-2-240-15,1-5-128 0,3 1 128 0,-3-4-17760 16</inkml:trace>
  <inkml:trace contextRef="#ctx0" brushRef="#br0" timeOffset="167191.99">13068 9851 9215 0,'-4'-2'400'0,"2"-1"96"0,0 1-496 0,1 1 0 0,0 1 0 0,-1 0 0 16,-1 1 2560-16,-1 1 432 0,-2 1 80 0,-3 1 0 16,1 2 208-16,-1 4 48 0,1 0 0 0,-1 5 0 15,1-2-1472-15,1 6-304 0,-2 2-48 0,3 3-16 16,0 3-560-16,1 1-112 0,0 1-32 0,1-1 0 15,2-2-480-15,1 0-112 0,-1 1 0 0,2-1-16 16,3-5-176-16,1-1 0 0,1-4 0 0,1-4 0 16,0 1 0-16,1-6-192 0,2 2 64 0,-9-9 128 31,0 0-1680-31,0 0-224 0</inkml:trace>
  <inkml:trace contextRef="#ctx0" brushRef="#br0" timeOffset="167522.95">13187 10292 12895 0,'1'7'1152'0,"-1"-2"-928"16,1-3-224-16,-1 0 0 0,1-2 2400 0,1 0 432 15,-1 0 96-15,1 0 16 0,3 0 496 0,-5 0 96 16,0 0 32-16,0 0 0 0,0 0-1952 0,0 0-384 16,35-48-80-16,-35 48 0 0,0 0-768 0,0 0-128 15,16-57-48-15,-16 57 0 0,0 0-208 0,0 0 128 16,12-51-128-16,-12 51 0 0,0 0 0 0,0 0 0 15,0 0 0-15,10-47 0 0,-10 47 0 0,0 0 0 16,0 0 0-16,0 0 0 0,0 0 0 0,0 0 0 16,0 0 0-16,0 0 0 0,4 2 0 0,-4 9 0 15,-1 0 0-15,1 4 0 0,0-2 128 0,0 5-128 16,0-1 0-16,0 1 144 0,0 1-144 0,0-3 0 16,0 3 0-16,1-3 0 0,-1-3 0 0,1 0 0 0,0-2 0 15,1-1 0-15,-1 0 0 0,1-4 0 0,1 0 0 0,-2-5 0 16,-1 2 0-16,1-6 0 0,0 2 0 0,-1 1 0 31,0 0-864-31,0 0-160 0,0 0-16 0,0 0-16336 0</inkml:trace>
  <inkml:trace contextRef="#ctx0" brushRef="#br0" timeOffset="167723.16">13193 10146 3679 0,'0'4'320'0,"1"-2"-320"0,1 2 0 0,0-3 0 0,-1 2 2752 15,0-3 464-15,0 2 112 0,3 2 0 0,1-2 896 0,2 5 160 16,1-3 32-16,-1 1 16 0,1 2-2000 0,-8-7-416 16,13 6-80-16,-13-6-16 0,0 0-1280 0,23 6-272 15,-23-6-48-15,0 0-16 0,0 0-304 0,0 0 0 16,40-2 0-16,-40 2 0 0,0 0-320 16,0 0 0-16,0 0-16 0,50-41-16928 15</inkml:trace>
  <inkml:trace contextRef="#ctx0" brushRef="#br0" timeOffset="168039.19">13488 9856 18431 0,'-1'3'816'0,"0"0"160"0,2-3-784 0,-1 1-192 0,0 1 0 0,0-2 0 15,1 3 3152-15,-1 1 592 0,3-1 112 0,-2 6 32 16,1 1-1072-16,1 0-224 0,-1 2-32 0,1 0-16 16,2 2-1664-16,0 5-336 0,1-1-64 0,0 1-16 15,0-3-224-15,3 2-48 0,0 5-16 0,1-4 0 16,-1 2-176-16,1 2 0 0,-2-4 0 0,-2 4 128 16,-1-1-128-16,-3 0 0 0,0 0 0 0,-4 1 0 15,1-1 0-15,-3-1 0 0,-1 1 0 0,1-3 0 16,-1-3 0-16,-2-2 0 0,2-3-144 0,0-1 144 15,-1-3-512-15,1-2-64 0,0-1 0 0,2-4 0 16,0 0-752-16,1-4-144 0,-1-1-48 0,1-2-15504 16</inkml:trace>
  <inkml:trace contextRef="#ctx0" brushRef="#br0" timeOffset="169208.23">11683 10640 6447 0,'0'0'576'0,"1"-3"-576"16,0 1 0-16,-1 0 0 0,0 2 1200 0,2-2 128 15,0-1 16-15,-2 3 16 0,0 0 1344 0,0 0 272 16,0 0 48-16,0 0 16 0,0 0-208 0,30-45-32 16,-30 45-16-16,0 0 0 0,0 0-768 0,0 0-160 15,0 0-16-15,0 0-16 0,0 0-960 0,0 0-192 16,0 0-32-16,0 0-16 0,0 0-320 0,46-3-64 16,-46 3-16-16,24 9 0 0,-11-5-224 0,-13-4 144 15,33 7-144-15,-16-1 128 0,-17-6-128 0,36 6 0 16,-36-6 0-16,47 6 0 0,-47-6 0 0,52 3 0 0,-52-3 0 0,51 0 0 15,-51 0 0-15,52-3 0 0,-52 3 128 0,52-1-128 16,-52 1 128-16,49-2-128 0,-49 2 192 0,43 3-64 16,-43-3 16-16,40 9 0 0,-40-9 0 0,40 10 0 15,-40-10-144-15,34 9 128 0,-34-9-128 0,40 7 128 16,-40-7-128-16,41 6 0 0,-41-6 0 0,40 6 0 16,-40-6 0-16,47 0 0 0,-47 0 0 0,51-3 0 15,-51 3 0-15,48-6 0 0,-48 6 0 0,47-4 0 16,-47 4 0-16,0 0 0 0,61-3 0 0,-61 3 0 15,0 0 0-15,48 3 0 0,-48-3 0 0,0 0 0 16,47 5 0-16,-47-5 0 0,0 0 0 0,42 6 0 0,-42-6 1664 0,0 0 320 16,46 5 48-16,-46-5 16 15,0 0-3280-15,51-3-656 0,-51 3-128 0,0 0-32 0,49-3 1648 0,-49 3 400 16,0 0 0-16,48-6 0 0,-48 6 0 0,0 0 0 16,0 0 0-16,62-19 0 0,-62 19 0 0,0 0 0 15,47-14 0-15,-47 14 0 0,0 0 0 0,0 0 0 16,56-12 0-16,-56 12 0 0,0 0 0 0,0 0 0 15,48-2 0-15,-48 2 0 0,0 0 0 0,0 0 0 16,47 2 0-16,-47-2 0 0,0 0 0 0,38 4 0 16,-38-4 0-16,0 0 0 0,41 2 0 0,-41-2 0 15,0 0 0-15,0 0 0 0,56-2 0 0,-56 2 0 16,0 0 0-16,48-6-128 0,-48 6 128 0,0 0 0 16,46-7 0-16,-46 7 0 0,0 0 0 0,0 0 0 0,50 3 0 0,-50-3 0 15,25 6 0-15,-14 0 0 0,2-2 0 16,-1 2 0-16,0-2 0 0,-12-4 0 0,28 10 0 0,-28-10 0 15,26 6 0-15,-26-6 0 0,0 0 0 0,45 5 0 16,-45-5 0-16,0 0 0 0,51 0 0 0,-51 0 0 16,0 0 0-16,45 0 0 0,-45 0 0 0,0 0 0 15,0 0 0-15,51-6 0 0,-51 6 0 0,0 0 0 16,47-3 0-16,-47 3 0 0,0 0 0 0,41-2 0 16,-41 2 0-16,0 0 0 0,39 0 0 0,-26 2 0 15,-13-2 0-15,0 0 0 0,42 3 0 0,-42-3 0 16,0 0 0-16,47 0 0 0,-47 0 0 0,0 0 0 15,52-3 0-15,-52 3 0 0,0 0 0 0,48-6 0 16,-48 6 0-16,0 0-128 0,42-4 128 0,-42 4 0 16,0 0-128-16,0 0 128 0,36 0-128 0,-30 2 128 0,1 0-304 0,-1 1 32 15,-1-2 0-15,-2 1 0 16,1 2-272-16,0 1-48 0,0 1-16 0,-1-2-17440 16</inkml:trace>
  <inkml:trace contextRef="#ctx0" brushRef="#br0" timeOffset="169923.67">11938 10959 2751 0,'0'0'256'0,"0"0"-256"16,0 0 0-16,0 0 0 0,0 0 1552 0,0 0 272 0,0 0 48 0,17-44 16 15,-17 44 1344-15,0 0 272 0,0 0 48 0,15-47 16 16,-14 44-304-16,0-1-64 0,-2 4-16 0,1 1 0 16,-1 4-1024-16,-2-1-208 0,2 2-32 0,0 1-16 15,1 4-1184-15,-1 2-224 0,1 3-48 0,-2 0-16 16,2 3-112-16,0 4 0 0,-1 4-16 0,1 5 0 16,-1 1-80-16,0 4-16 0,-1-3 0 0,0 5 0 15,1-4-208-15,-2 0 0 0,1-4 128 0,1-3-128 16,-2-3 0-16,3-3 0 0,0-2 0 0,0-5 0 15,1-3 0-15,1-4 0 0,-1-2 0 0,0-3 0 16,2-3-144-16,-1-3 144 0,-2 3-208 0,0 0 80 16,0 0-624-16,23-48-112 0,-23 48-32 15,0 0-17632-15</inkml:trace>
  <inkml:trace contextRef="#ctx0" brushRef="#br0" timeOffset="170290.07">12382 11171 10127 0,'-3'0'448'0,"2"-2"96"0,1 2-544 0,0-1 0 0,-1 1 0 0,1 0 0 16,0 0 3456-16,0 0 592 0,0 0 112 0,0 0 32 16,2 0-416-16,1 0-96 0,0 0-16 0,2 1 0 15,1 1-2128-15,2-2-448 0,1 3-64 0,-1-3-32 16,3 1-368-16,0 1-80 0,1 1-16 0,1-2 0 16,0 4-128-16,-1-1-16 0,-12-4-16 0,26 7 0 15,-14-2-208-15,1-1-32 0,-2 2-128 0,-11-6 192 16,24 6-192-16,-24-6 0 0,0 0 0 0,38 1 0 15,-38-1 0-15,0 0 0 0,0 0 0 0,45-11 0 16,-45 11-272-16,0 0-48 0,0 0-16 0,0 0 0 16,0 0-1008-16,44-43-208 0</inkml:trace>
  <inkml:trace contextRef="#ctx0" brushRef="#br0" timeOffset="172067.3">13009 11358 11055 0,'1'4'976'0,"-1"1"-784"0,0-5-192 0,0 0 0 16,0 1 1808-16,-1 1 320 0,1 1 64 0,0 3 16 16,0-1 736-16,0 1 128 0,0-3 48 0,1-1 0 15,-1-2-944-15,1-5-192 0,0 0-48 0,-1 5 0 16,0 0-976-16,0 0-208 0,8-49-48 0,-8 49 0 16,0 0-176-16,5-57-32 0,-5 57-16 0,-2-42 0 0,2 42-80 0,-3-40-16 15,0 20 0-15,-1 1 0 0,1 0-32 0,-2 1-16 16,1-1 0-16,0 0 0 0,-1 0-80 15,0-1 0-15,-1-1-16 0,1 1 0 0,2 2-48 0,-2-1-16 16,2 5 0-16,0-2 0 0,3 16-176 0,-3-24 192 16,2 15-192-16,1 1 192 0,0 2-48 0,0 1 0 15,0 2 0-15,1 1 0 0,-1 0 32 0,1 4 0 16,2-2 0-16,0 4 0 0,4 0-48 0,-1 2 0 16,4 0 0-16,1 0 0 0,0-2-128 0,3 2 128 15,0 0-128-15,3 1 128 0,1-1-128 0,1-2 0 16,0 2 0-16,-19-6 0 0,39 6 0 0,-39-6 0 0,33 2 0 0,-33-2 0 15,29 4 0-15,-29-4 0 16,0 0 0-16,0 0 0 0,30 4-288 0,-26-2 16 16,-1-2 0-16,-2 1 0 15,0-1-640-15,-1 0-128 0,-1 0-32 0,0 0 0 16,-2 0-928-16,1 0-192 0</inkml:trace>
  <inkml:trace contextRef="#ctx0" brushRef="#br0" timeOffset="172284.38">13002 11155 3679 0,'4'3'320'16,"0"-3"-320"-16,-1 0 0 0,1 0 0 16,1 0 2944-16,0 1 528 0,2 1 112 0,-7-2 0 15,30 4 0-15,-30-4 0 0,37 6 0 0,-37-6 0 16,34 4-2112-16,-34-4-448 0,26 5-64 0,-16-1-32 0,-1-1-800 0,-1 1-128 15,-1 1 0-15,1 1-176 0,-2 0-128 16,0 4-16-16</inkml:trace>
  <inkml:trace contextRef="#ctx0" brushRef="#br0" timeOffset="172517.65">13250 11362 14735 0,'-5'6'640'0,"1"-4"160"16,3 1-640-16,0-3-160 0,1 0 0 0,0 0 0 0,0 1 2368 0,1-1 448 16,0 0 96-16,1 0 16 0,3 0-256 0,-5 0-48 0,0 0-16 0,0 0 0 15,0 0-1168-15,0 0-224 0,45-10-64 16,-45 10 0-16,0 0-496 0,0 0-96 0,0 0-32 0,47-9 0 16,-47 9-272-16,0 0-64 0,30 0-16 0,-22 2 0 15,-2-1-176-15,-1 1 0 0,2 0 144 0,-2 0-144 16,-1 1 0-16,0-2 0 0,0 1 0 0,0-2 0 15,-2 0-256-15,1 0-80 0,-2 0-16 0,-1 0-17728 16</inkml:trace>
  <inkml:trace contextRef="#ctx0" brushRef="#br0" timeOffset="172718.97">13388 11412 11967 0,'-2'5'1072'0,"-1"-1"-864"0,2-1-208 0,1-3 0 0,0 1 3200 0,0 1 608 16,0 1 112-16,-1-2 32 0,1 4-240 0,-2 0-32 15,0 3-16-15,1 1 0 0,0 1-2352 0,-1 0-480 16,2-1-80-16,-1 0-32 0,0 4-416 0,1-3-96 16,-1 2-16-16,1-2 0 0,0 0-192 0,1-1 0 15,0 0 0-15,2-2 0 0,-2-1-192 0,1 0-16 16,1-2-16-16,-1-4 0 16,2 2-1616-16,0-4-320 0</inkml:trace>
  <inkml:trace contextRef="#ctx0" brushRef="#br0" timeOffset="173000.43">13621 11013 14111 0,'0'-3'304'0,"0"2"64"0,0-1 16 0,-2-2 16 0,2 4-400 0,0 0 0 0,-1 0 0 0,0 0 0 15,0-2 3952-15,-1 2 704 0,-1 0 144 0,0 0 16 16,0 0-2128-16,-1 2-448 0,1 4-64 0,-2-2-32 16,2 2-1248-16,-2 0-240 0,0 4-48 0,-1-1-16 15,1 2-272-15,0 1-48 0,0 4-16 0,0 2 0 16,1-2-256-16,0 4 160 0,2-2-160 0,-1 1 128 16,2 1-128-16,0-2 0 0,0 1 0 0,1 0 0 15,1 0-160-15,0-1 160 0,0-1-208 0,2-5 80 16,2 0-512-16,0-2-112 0,1-4-16 0,1 1-11200 15,1-4-2256-15</inkml:trace>
  <inkml:trace contextRef="#ctx0" brushRef="#br0" timeOffset="173366.91">13736 11330 11967 0,'3'2'528'0,"-1"-2"112"0,-1-2-512 0,0 2-128 15,0 0 0-15,1-2 0 0,0 0 2288 0,0-2 416 16,-2 4 96-16,0 0 16 0,0 0 64 0,0 0 32 16,0 0 0-16,34-56 0 0,-34 56-1184 0,0 0-224 15,0 0-48-15,0 0-16 0,0 0-608 0,16-56-128 16,-16 56-32-16,0 0 0 0,0 0-400 0,0 0-80 0,0 0 0 16,0 0-16-16,10-51-176 0,-10 51 0 0,0 0 0 0,0 0 0 15,0 0 0-15,0 0 128 0,0 0-128 0,0 0 0 16,0 0 256-16,0 0-16 0,-8-26-16 0,6 30 0 15,-1 2 96-15,1 0 32 0,-1 0 0 16,1 2 0-16,0 3-160 0,-1-1-48 0,2 2 0 0,0 2 0 16,1 0-144-16,0-1 0 0,0 3 0 0,0 0 0 15,0-2 0-15,1 0 0 0,0 0-192 0,2-3 192 16,0-1-400-16,1-4 32 0,0 0 16 0,-1-2 0 16,2-1-384-16,-2-2-80 0,1 1-16 0,-3-2 0 15,1-2-1600 1,-1 1-336-16</inkml:trace>
  <inkml:trace contextRef="#ctx0" brushRef="#br0" timeOffset="173557.64">13703 11163 11103 0,'-1'0'240'0,"1"0"48"0,0 0 16 0,0 0 16 0,1 0-320 0,-1 2 0 15,0-2 0-15,2 3 0 0,-1-3 4256 0,3 3 784 16,-1 0 144-16,4 0 48 0,-3 0-2352 0,1 1-480 15,3-2-96-15,-2-1 0 0,3 2-1536 0,-9-3-288 16,0 0-64-16,0 0-16 0,36-3-400 0,-36 3 0 16,0 0 128-16,0 0-128 0,38-3-176 0,-38 3-64 15,0 0-16-15,0 0-17120 0</inkml:trace>
  <inkml:trace contextRef="#ctx0" brushRef="#br0" timeOffset="173901.46">13989 10883 21183 0,'4'0'944'0,"-2"0"192"0,1 1-912 0,-1 2-224 0,-1-3 0 0,-1 2 0 15,2 0 2944-15,-1 2 560 0,3 3 96 0,-1 3 32 16,4 2-1312-16,-1 2-256 0,-1 0-48 0,0 2-16 15,1 3-1152-15,0 3-224 0,0 1-48 0,0 2-16 16,1 0-176-16,-4-1-48 0,1 0 0 0,-2 1 0 0,1 0-160 0,-2-3-48 16,-2 2 0-16,0-2 0 0,-2-1-128 15,1-3 128-15,-1 2-128 0,1-4 128 0,-2-1-128 0,0-2 0 16,1-4 0-16,-2 1 0 0,0-3 0 0,-1 0 0 16,-1-1 0-16,-1-1 0 0,-1-1 0 0,0-1-192 15,-2 0 32-15,0-1 16 16,1-2-368-16,0 0-80 0,3-2-16 0,0-1 0 15,0 2 0-15,2-1 0 0,3-1 0 0,-1 2 0 16,2-1-896-16,1-2-176 0,0 4-48 0,1-3-9216 16,1 2-1856-16</inkml:trace>
  <inkml:trace contextRef="#ctx0" brushRef="#br0" timeOffset="180988.97">11808 10181 3679 0,'-6'3'320'0,"1"1"-320"15,0-1 0-15,2-3 0 0,2 0 1632 0,0 1 256 16,0-1 48-16,-2 0 16 0,-1 2 1520 0,-2 1 304 16,2-3 64-16,1 1 16 0,0-1-800 0,2 3-176 15,0-3-16-15,1 0-16 0,0 2-1104 0,0-2-208 16,0 4-64-16,0-3 0 0,1 1-720 0,0 1-160 16,2 1-16-16,-2-4-16 0,1 3-128 0,2 0-32 15,0-1 0-15,1-1 0 0,0-1-80 0,1 0 0 0,3 0-16 16,-2-1 0-16,0 1-144 0,-2-2-32 15,4 2 0-15,0-4 0 0,-9 4-128 0,0 0 128 0,0 0-128 16,0 0 128-16,48-6-128 0,-38 6 0 0,-1 0 0 0,-1 0 0 16,0 4 0-16,-1-4 0 0,-1 2 0 0,2-1 0 15,-2 2 0-15,0-3 0 0,-1 0 0 0,-1-3 0 16,-1 2 0-16,0-1 0 0,-1 2 0 0,0-3 0 16,-1 2 0-16,-2-4 0 0,-1 4 0 0,-1-3 0 15,-1 4 0-15,-2-2 0 0,0-1 0 0,-3 2 0 16,1 1 0-16,1 1 0 0,-3 2 0 0,-2-1 0 15,-2 2 0-15,1-2 0 0,-2 3 0 0,0-2 0 16,0-1 0-16,1 2 0 0,1-2 0 0,-1-2 128 16,3-2-128-16,1 2 0 0,3 0 144 0,1-3-144 15,2 2 128-15,0 1-128 0,4 0 128 0,-1 0-128 0,1 0 240 16,1 0-32-16,-1 0 0 0,1 1 0 0,2 2 0 16,-1-1 0-16,2 2 0 0,0 2 0 0,2-2-208 15,1 2 144-15,2-2-144 0,1-2 128 0,0 2-128 0,2-2 0 16,1-2 0-16,-1 0 0 0,-1 0 0 0,-11 0 0 15,0 0 0-15,50-6 0 0,-50 6 0 0,0 0 0 16,47-15 0-16,-47 15 0 0,0 0 0 0,0 0 0 0,0 0 0 16,46-19 0-16,-42 19 0 0,-3 0 0 15,-1 0 0-15,0 0 0 0,-1 2 0 0,-1-2 0 16,-2 4 0-16,-1-2 0 0,-1 2 0 0,-2 0 0 16,-1-1 0-16,-1 2 0 0,-1-3 0 0,-3 0 0 15,0-2 0-15,-2 3 0 0,1-3 0 0,-1 0 0 16,-1-3 0-16,1 1 0 0,0 0 0 0,2-1 0 0,1 0 0 15,2 1 0-15,2-2 0 0,0 1 0 0,2 2 0 0,1-1 0 16,2 2 0-16,0 0 0 0,2 0 0 0,1 0 0 16,1 0 0-16,0 0 0 0,0 0 0 0,1 0 0 15,1 2 0-15,2 2 0 0,0-2 0 0,2 2 0 16,1-3-144-16,2 1 144 0,0-2 0 0,0 0 0 16,-9 0-432-16,0 0 32 0,0 0 0 0,44-5 0 31,-44 5-768-31,0 0-160 0</inkml:trace>
  <inkml:trace contextRef="#ctx0" brushRef="#br0" timeOffset="209271.85">27617 13930 13823 0,'1'-2'1216'0,"1"-2"-960"16,0 1-256-16,-1 0 0 0,1 0 1424 0,0 0 240 16,2-6 64-16,-4 9 0 0,0 0 432 0,29-58 80 15,-29 58 32-15,31-66 0 0,-31 66-736 0,37-76-160 0,-17 35-32 0,-1 0 0 16,-1 0-448-16,1-3-112 0,-1-7-16 0,0 0 0 15,-1 1 96-15,0-4 16 0,2-3 0 0,-1 3 0 16,2-2-240-16,0 4-64 0,-3 5 0 0,4-2 0 16,2 1-320-16,1-3-80 0,4 0-16 0,0 1 0 15,2 5-32-15,-1-2-128 0,3 3 192 0,1 0-64 16,-2 4-128-16,-31 40 160 0,56-73-160 0,-56 73 160 16,46-65-160-16,-46 65 160 0,36-55-160 0,-36 55 160 15,25-46-160-15,-25 46 160 0,12-37-160 0,-11 23 160 16,-1 2-16-16,-2 1 0 0,-2 3 0 0,-2 2 0 15,-3 2 48-15,-1 2 0 0,-1 2 0 0,-4 2 0 16,-1 2 0-16,-3 5 16 0,-5 1 0 0,-2 3 0 16,-2 2-208-16,-2-3 144 0,-1 5-144 0,-1 1 128 0,0-2-128 15,2 1 0-15,3-2 0 0,0 1 0 0,0-1 0 0,2-4 0 16,4 0 0-16,7-3 0 0,4-3 0 0,4-4 0 16,4-1 0-16,2-1 0 0,2-4-176 0,-2 5 176 15,0 0-128-15,0 0 128 0,46-36-192 0,-46 36 32 16,0 0 16-16,67-49 0 0,-67 49 144 0,61-41-160 15,-61 41 160-15,70-42-160 0,-70 42 160 0,70-35-128 16,-70 35 128-16,60-28-128 0,-60 28 128 0,0 0 0 16,68-26 0-16,-68 26-128 0,0 0 128 0,53-11 0 15,-53 11-144-15,0 0 144 0,0 0 0 0,53 2 0 16,-53-2 0-16,0 0 0 0,0 0-160 0,36 19 160 16,-29-6 0-16,-1 3-144 0,-1 3 144 0,-1 3-128 15,-2 0 128-15,0 6-128 0,-4 0 128 0,0-2 0 16,-2 2 0-16,1-3 0 0,-1-5 0 0,-1 1 0 15,1-4 0-15,1 1 0 0,0-5 0 0,2-4-240 0,2-3 64 0,2-2-12464 16,-3-4-2496-16</inkml:trace>
  <inkml:trace contextRef="#ctx0" brushRef="#br0" timeOffset="209738.72">29154 11583 6447 0,'-10'5'272'0,"2"-1"80"15,0-4-352-15,2 2 0 0,2-2 0 0,1 0 0 0,-1-2 2608 0,-2 2 448 16,-4 0 80-16,-5-4 32 0,-5 2 144 0,-6-1 16 16,-1 2 16-16,0-2 0 0,1 3-656 0,0 3-128 15,1-3-16-15,2 6-16 0,-2 0-1456 0,1 4-304 16,0 2-48-16,-1 7-16 0,0-2-128 0,2 4-16 15,0 2-16-15,2-1 0 0,2 3-208 0,0 1-32 16,2-2-16-16,3 2 0 0,3-4-160 0,4 3-128 16,2 0 192-16,3 2-192 0,6 0 0 0,4-1 0 15,4 2 0-15,7-6 0 0,4-2 0 0,-23-20-192 16,64 28 16-16,-64-28 16 16,79 15-336-16,-79-15-64 0,97-6-16 0,-44-3 0 15,-53 9-144-15,103-32-48 0,-46 10 0 0,-1-7 0 16,0 2 48-16,-5-3 0 0,-5 2 0 0,-46 28 0 0,73-57 480 0,-73 57 112 0,54-57 128 0,-54 57-208 15,37-53 528-15,-37 53 96 0,20-48 32 0,-19 23 0 16,-3 4 272-16,-7-1 64 16,-5 2 16-16,-5 0 0 0,-5 3-160 0,-7 1-48 0,-3 2 0 15,-9 4 0-15,-2 2-80 0,-2 4-32 0,1 4 0 0,-1 1 0 16,0 5-224-16,-5 5-32 0,-1 3-16 0,1 2 0 16,4-1-208-16,7-1 176 0,9-2-176 0,7-3 160 15,9-6-160-15,7 1 0 0,7-7 0 0,2 3-13584 16,0 0-2672-16</inkml:trace>
  <inkml:trace contextRef="#ctx0" brushRef="#br0" timeOffset="-183664.9">4840 5543 11967 0,'1'0'1072'0,"0"0"-864"0,1 0-208 0,-1 0 0 15,-1 0 1072-15,0 0 160 0,0 2 48 0,1 0 0 16,-1 1 1488-16,0 3 304 0,1 4 64 0,-2 2 16 15,-1 4-1680-15,-1 3-352 0,-2 4-64 0,0 4-16 16,-1 2-752-16,-1 3-160 0,-1-1-128 0,1 1 192 16,1-2-320-16,1-2-64 0,0 1-16 0,1-5 0 31,2 17-1568-31,3-25 816 0,0-7-16 16,-1-9-2176-16,0 0-432 0</inkml:trace>
  <inkml:trace contextRef="#ctx0" brushRef="#br0" timeOffset="-183220.65">4877 5614 12895 0,'-5'-4'576'0,"3"2"112"0,-1 1-560 0,-1 1-128 16,2 0 0-16,1 0 0 0,-2 0 2144 0,-1 1 400 16,-2 1 80-16,-1 4 0 0,-2 1-592 0,2-1-128 15,-1 1-32-15,3 2 0 0,0-3-1152 0,4 0-224 16,1-2-48-16,1 2-16 0,2-3-432 0,-3-3 0 0,0 0 0 0,0 0 0 0,0 0 0 0,58 19 0 31,-58-19-176-31,0 0 176 0,66 4 0 0,-66-4 128 16,60-4 0-16,-60 4 0 0,64-3-128 0,-64 3 0 15,69-6 0-15,-69 6 0 0,66-3 0 0,-66 3 0 0,55 3 0 16,-55-3 0-16,0 0 0 0,66 1-128 0,-66-1 128 0,0 0 0 16,0 0 0-16,60 11 0 0,-60-11 0 0,0 0 0 15,0 0 128-15,0 0 48 0,55 26 16 0,-55-26 0 16,0 0 192-16,0 0 32 0,44 34 16 0,-44-34 0 15,0 0-256-15,0 0-48 0,52 36-128 16,-52-36 192-16,0 0-192 0,48 23 0 0,-48-23 0 0,0 0 0 16,52 14 0-16,-52-14 192 0,0 0-48 0,0 0-16 15,58 9 352-15,-58-9 64 0,0 0 16 0,0 0 0 16,0 0-64-16,59 4-16 0,-59-4 0 0,0 0 0 0,0 0-160 0,0 0-16 0,53 1-16 0,-53-1 0 31,0 0-288-31,0 0 0 0,0 0 0 0,0 0 0 16,0 0 0-16,0 0 0 0,52 9-160 0,-52-9 160 15,0 0-1248-15,0 0-128 0,0 0-32 0,0 0 0 16,0 0-1792-16,0 0-352 0</inkml:trace>
  <inkml:trace contextRef="#ctx0" brushRef="#br0" timeOffset="-182894.4">5995 5543 7359 0,'-4'10'320'0,"3"-6"80"16,1-4-400-16,0 0 0 0,0 0 0 0,0 0 0 0,0 0 2160 0,5 31 336 0,-5-31 80 0,0 0 16 15,16 48 16-15,-16-48 0 0,13 41 0 0,-13-41 0 16,12 37-1392-16,-12-37-288 0,0 0-48 0,9 45-16 15,-9-45-720-15,0 47-144 0,-3-25 0 16,-1-2 0-16,-2 1 0 0,0 1-176 0,-2 1 176 0,0 0-160 16,1-5 160-16,0 1 0 0,0 3 0 0,-1 0 0 15,3-3 0-15,2-1-160 0,-1 2 160 0,4-20-208 32,-3 35-560-32,3-35-128 0,2 32 0 0,-2-32-16 0,1 28-1376 0,-1-28-272 0,0 0-48 0,4 38-5952 15</inkml:trace>
  <inkml:trace contextRef="#ctx0" brushRef="#br0" timeOffset="-163764.02">1896 6187 11967 0,'0'0'1072'16,"0"0"-864"-16,0 2-208 0,0-2 0 16,0 0 1536-16,0 2 272 0,0 2 48 0,-2 2 16 15,2 4 688-15,-1 3 128 0,1 0 16 0,-1 6 16 0,0 2-800 0,1-1-176 16,-2 6-16-16,1 1-16 0,0-5-848 0,0 3-160 16,-2 1-48-16,0 6 0 0,-2 9-480 0,1 3-176 15,-1 3 0-15,-1-2 144 0,2-8-144 0,-2 1 0 16,-2-3-192-16,0-3 192 0,-1-1-160 0,-1-5 160 15,2-8 0-15,-1-4-144 0,3-3 144 0,1-4 0 16,0-4 160-16,4-3-160 0,-2-3 560 0,4-4 16 16,2-2 0-16,1-3 0 0,-4 12-288 0,0 0-48 15,22-36-16-15,-22 36 0 0,27-39 0 0,-27 39 0 16,40-49 0-16,-40 49 0 0,44-53-80 0,-44 53-16 16,46-44 0-16,-46 44 0 0,44-35-128 0,-44 35 160 15,0 0-160-15,50-28 160 0,-50 28-160 0,0 0 0 16,0 0 0-16,0 0 128 0,47 8-128 0,-41 0 0 15,0 2 144-15,0 1-144 0,1 2 128 0,-2 6-128 0,1-1 160 16,-1 2-160-16,-2 2 144 0,1 3-144 0,0-3 128 0,-2 3-128 16,-1-3 128-16,-2 3-128 0,-1-1 0 0,-1-3 128 15,1-2-128-15,-2 0 0 0,2-3 0 0,-3 0 128 16,1-1-128-16,-1-4 0 0,1-2 0 0,1-5 0 16,1 0 0-16,0-4 0 0,2-2 0 0,-1-2 0 31,1-2-688-31,1 0-16 0</inkml:trace>
  <inkml:trace contextRef="#ctx0" brushRef="#br0" timeOffset="-163531.31">2430 6470 12895 0,'0'0'1152'0,"0"0"-928"15,0 0-224-15,-1 0 0 0,1 1 3552 0,-2 1 672 16,1-2 128-16,-3 4 16 0,1 1-976 0,-2 2-208 15,-1 2-48-15,-2 1 0 0,2 2-2112 0,-1 1-416 16,-1 3-96-16,1 0 0 0,-1 2-288 0,1 2-48 16,1 3-16-16,0-2 0 0,1 1-160 0,1 0 0 15,1 0 144-15,3-3-144 0,2-3 0 0,0 0 0 16,2 3 0-16,3-6 0 0,2 2 0 0,2-1-208 16,1 0 48-16,4 0-18576 0</inkml:trace>
  <inkml:trace contextRef="#ctx0" brushRef="#br0" timeOffset="-163194.34">2618 6935 14735 0,'0'0'1312'0,"0"0"-1056"0,1 0-256 0,0 0 0 16,-1 0 2336-16,1 0 416 0,2-3 64 0,-1 1 32 16,-2 2 560-16,0 0 112 0,0 0 32 0,0 0 0 15,30-40-2208-15,-30 40-432 0,0 0-80 0,0 0-32 16,20-51-544-16,-20 51-128 0,0 0 0 0,10-43-128 15,-10 43 144-15,3-26-144 0,-1 14 0 0,-1 2 144 16,0 1-144-16,-1 2 0 0,0 2 0 0,-1 1 0 16,1 0 0-16,-1 4 0 0,1-2 0 0,-2 2 0 15,1 2 128-15,1-2 32 0,0 4 16 0,0 0 0 16,0 1 64-16,0 5 16 0,1 0 0 0,1 0 0 16,-1 4-256-16,0-1 128 0,2 3-128 0,-2 1 0 15,0 0 0-15,0 0 0 0,2 2 0 0,-2 0 0 16,0-1 0-16,-1 0 0 0,2-1 0 0,-1-1 0 0,-1-2 0 0,1-2 0 15,0 0 0-15,1-5 0 0,0-1 0 0,0-4 0 16,1 2 0-16,-1-6 0 0,1 0 0 0,1 0-128 16,-2-4 128-16,-2 6 0 15,0 0-1040-15,0 0-112 0</inkml:trace>
  <inkml:trace contextRef="#ctx0" brushRef="#br0" timeOffset="-162998.39">2592 6707 21183 0,'0'6'944'0,"0"-2"192"15,1-2-912-15,-1 2-224 0,1-1 0 0,1-3 0 0,0 3 2336 0,3 0 416 0,2 1 96 0,-7-4 16 16,0 0-848-16,39 12-160 0,-39-12-48 0,0 0 0 16,58 0-1360-16,-58 0-256 0,0 0-64 0,67-15-128 15,-67 15 0-15,0 0-176 0,64-26 0 0,-64 26-16720 16</inkml:trace>
  <inkml:trace contextRef="#ctx0" brushRef="#br0" timeOffset="-162716.06">2992 6368 21935 0,'0'0'960'0,"0"0"224"0,0 0-944 16,0 0-240-16,0 0 0 0,0 0 0 0,0 0 3648 0,0 0 672 15,33 16 144-15,-27-9 16 0,1 2-2816 0,1 4-576 16,-1 0-128-16,0 3 0 0,1 1-640 0,-1 1-112 16,1 1-16-16,0 0-16 0,0 2-176 0,0 2 128 15,0-1-128-15,-2-2 128 0,0-3-128 0,-2 0 0 16,-2 6 0-16,0 0 0 0,-4 3 0 0,-1-1 0 16,-2 3 0-16,-3 1 0 0,0-1 0 0,-2-2 0 15,0-1 0-15,0-3 0 0,1-2 0 0,-1-2 0 16,2-1 0-16,-1-5 0 15,2-5-400-15,1 0-16 0,-1-5 0 0,4 0 0 16,-1-2-1088-16,0-2-224 0,2 2-32 0,1-4-14592 0</inkml:trace>
  <inkml:trace contextRef="#ctx0" brushRef="#br0" timeOffset="-162149.31">2521 6461 11055 0,'-1'0'976'0,"0"0"-784"0,0 0-192 0,-1 0 0 16,1 0 1488-16,1 0 256 0,-2 0 48 0,-3 0 16 16,0 0 208-16,-1-2 32 0,-1 2 16 0,1 0 0 15,0 2-560-15,0-2-112 0,2 3-32 0,-1-2 0 16,0 4-304-16,0 1-64 0,0 0-16 0,0 1 0 15,0 2-256-15,2 2-48 0,-1 2-16 0,0 1 0 16,2 3 32-16,-1-1 0 0,1 2 0 0,-1 2 0 16,2-1-416-16,1 2-80 0,-1-2 0 0,2 4-16 15,0-4-176-15,1 2 0 0,0-1 0 0,-1-1 0 16,3-1-128-16,-1-2 128 0,-1 4-160 0,-1-1 160 16,1-1-320-16,-1 1 48 0,-2-1 0 0,-1-2-10976 15,1 3-2192-15</inkml:trace>
  <inkml:trace contextRef="#ctx0" brushRef="#br0" timeOffset="-161365.7">2293 7351 4607 0,'-5'-2'400'0,"1"-2"-400"0,3 2 0 0,-1-1 0 15,2 2 3120-15,-1 1 528 0,1 0 128 0,0-2 0 16,-1 2 704-16,0-3 144 0,1 3 32 0,-2 3 0 16,2-1-2336-16,0 4-464 0,2 2-80 0,-1 2-32 15,1 1-1040-15,1 2-192 0,-1 2-64 0,2 2 0 0,-1-1 688 0,-1 3 128 16,2 2 16-16,-1-1 16 15,2 1-1792-15,-1 1-352 0,1 4-80 0,1 3-16 0,-1 1 752 0,0-1 192 16,-1-3 0-16,0-4 0 0,-2 0 0 0,1-3 0 16,-3-3 0-16,0-2-128 0,0-2 128 0,0-1 0 15,-2-3 0-15,2 0 0 0,-1-2 0 0,0-2 0 16,1-1 0-16,-1 0 0 0,-1-3 0 0,0 0 0 16,1 0 0-16,-2-2 0 0,2 1 0 0,-2-2 0 15,0-1 0-15,-1-4 0 0,-1 2 0 0,1-2 0 16,-1-1 0-16,-1 0 0 0,-1-6 928 0,-2-3 112 15,0 1 32-15,1 0 0 0,-1-2-832 0,1 3-240 0,-1 0 0 16,1 1 128 0,1 5-928-16,1 0-176 0,1 4-48 0,1 1 0 0,2 4 832 0,0 1 192 0,2 1 0 0,0 4 0 15,0-1 0-15,2 5 0 16,0 1 192-16,1 2-192 0,0 1 224 0,1 4-64 0,2 1-16 16,0-2 0-16,1 3-144 0,0 1 0 0,2 1 0 0,1-3 0 15,-2 2 896-15,1-4 112 0,-4-4 16 0,2 1 0 31,-1-1-1664-31,2 0-320 0,1 2-64 0,-2-4 0 0,-1-1 800 0,0-3 224 0,1 0 0 0,-3-2 0 16,0-4 0-16,1 2 0 0,0-4 0 0,0 2 0 16,-1-3 0-16,-4 3 0 0,0 0 0 0,0 0 0 15,0 0 0-15,42-44 0 0,-42 44 0 0,0 0 0 16,38-45 0-16,-38 45 0 0,0 0 0 0,41-51 0 16,-41 51 0-16,0 0 128 0,35-48-128 0,-35 48 128 15,0 0-128-15,0 0 0 0,32-47 0 0,-32 47 128 16,0 0-128-16,0 0 0 0,0 0 0 0,0 0-13616 15,24-41-2624-15</inkml:trace>
  <inkml:trace contextRef="#ctx0" brushRef="#br0" timeOffset="-160648.79">1933 9290 23951 0,'1'-2'2128'0,"0"1"-1696"16,-1 1-432-16,0-3 0 0,1 2 2416 0,1-2 400 16,0 0 64-16,1-3 32 0,-3 6-816 0,0 0-176 15,0 0-16-15,23-54-16 0,-23 54-1120 0,12-40-240 16,-12 40-32-16,10-51-16 0,-5 20-32 0,-1 1-16 15,-1-2 0-15,-1-1 0 0,-2 1-64 0,-1-3-16 16,0 3 0-16,-3-3 0 0,-1 3-128 0,-1 1-32 16,-2 5 0-16,1 5 0 0,-1 1-192 0,1 2 144 15,0 2-144-15,0 0 128 0,1 3-128 0,2 1 128 16,1 2-128-16,0-1 128 0,3 4-128 0,2-2 0 0,-2 9 0 0,0 0 128 16,0 0-128-16,0 0 0 0,0 0 0 0,0 0 0 15,48-32 0-15,-48 32 0 0,0 0 0 0,49 2 0 16,-49-2 0-16,42 8 0 0,-42-8 0 0,44 11 0 15,-44-11 0-15,45 13 0 0,-45-13 128 0,47 9-128 16,-47-9 0-16,44 5 0 0,-44-5 0 0,0 0 0 16,45 5 0-16,-45-5 0 0,0 0 0 0,0 0 0 15,44 4 0-15,-44-4 0 0,0 0 0 0,0 0 0 16,0 0 0-16,0 0-272 0,0 0 64 0,0 0 16 16,53-16-1072-1,-52 9-208-15</inkml:trace>
  <inkml:trace contextRef="#ctx0" brushRef="#br0" timeOffset="-160432.23">1936 8917 23951 0,'5'6'1056'0,"0"-2"224"0,2-2-1024 0,-4-2-256 16,1 2 0-16,0 0 0 0,1-2 2416 0,-5 0 416 15,0 0 96-15,48 2 16 0,-48-2-1088 0,53-2-192 16,-53 2-64-16,49-6 0 0,-49 6-1152 0,0 0-256 16,65-8-32-16,-65 8-16 0,0 0-144 0,55-2 0 15,-55 2 0-15,0 0-12144 16,46 6-2336-16</inkml:trace>
  <inkml:trace contextRef="#ctx0" brushRef="#br0" timeOffset="-160082.78">2591 8870 5519 0,'-3'-4'496'0,"1"4"-496"0,-1-2 0 0,2 1 0 15,0 1 3584-15,-2 0 640 0,1 0 112 0,-2 1 16 0,-3 1-256 0,-2 2-48 16,0 0-16-16,-2 2 0 0,1 2-2304 0,-1 2-448 16,1 3-112-16,0 0-16 0,0 2-704 0,1 1-160 15,1-1-32-15,2 1 0 0,1 1-256 0,0 2 128 16,1 0-128-16,1 0 0 0,0 0 0 0,2 2 0 15,0-1 0-15,1 1 0 0,0 1 0 0,-2-2-224 16,4 0 64-16,0-3-11872 16,1-1-2384-16</inkml:trace>
  <inkml:trace contextRef="#ctx0" brushRef="#br0" timeOffset="-159760.2">2662 9277 4607 0,'0'0'400'0,"0"0"-400"0,0 0 0 0,0 0 0 16,0 0 2944-16,0 0 496 0,0 0 96 0,0 0 32 15,0 0 896-15,41-53 176 0,-41 53 32 0,0 0 16 16,20-45-2480-16,-20 45-496 0,0 0-112 0,13-43 0 16,-13 43-1008-16,0 0-192 0,0 0-32 0,10-42-16 15,-8 36-224-15,-1-4-128 0,0 4 160 0,-1-1-160 16,0 1 0-16,0 2 0 0,0 2 0 0,0-2 0 0,0 4 0 0,-1 0 128 15,1 0-128-15,-1 1 0 16,1 4 176-16,0 2-16 0,0 3 0 0,0-1 0 16,0 5-32-16,0 1 0 0,1 1 0 0,-1-1 0 15,1 5-128-15,2-2 0 0,-2 2 0 0,1-2 0 0,1 1 0 16,-1-3 0-16,2 0 0 0,-2-4 0 0,1-2 0 0,-1-1 0 16,0-2 0-16,-1 0 0 0,0-4-256 0,-1 0 0 15,0-1 16-15,0-4-12224 16,-1-2-2448-16</inkml:trace>
  <inkml:trace contextRef="#ctx0" brushRef="#br0" timeOffset="-159580.48">2643 9114 11967 0,'-3'3'528'0,"2"0"112"0,2-1-512 0,0-1-128 0,1 2 0 0,-2-3 0 15,2 0 3664-15,0 2 704 0,5 2 144 0,0-1 32 16,3 3-1280-16,-10-6-240 0,0 0-48 0,37 7-16 15,-37-7-2032-15,0 0-416 0,50-4-64 0,-50 4-32 16,0 0-416-16,58-16 0 0,-58 16 0 0,0 0-17984 16</inkml:trace>
  <inkml:trace contextRef="#ctx0" brushRef="#br0" timeOffset="-159316.04">3004 8823 5519 0,'0'5'496'0,"0"-1"-496"0,0-4 0 0,0 2 0 16,0-2 4224-16,1 0 768 0,0 1 128 0,0 2 48 0,2 0-576 0,0 4-112 15,2-1-32-15,0 3 0 16,2 2-3024-16,-1 0-592 0,1 2-128 0,2 2-32 0,-1 1-416 0,1 0-96 16,2 3-16-16,-1 1 0 15,0 1-144-15,-1 1 0 0,-1-2 0 0,-3 2 0 0,1-1 0 0,-3 1 0 16,-2 1 0-16,-2-4 0 0,-2 1 0 0,-1 1 0 15,-1-1 0-15,0-2 0 0,-2 1 0 0,0 0 0 16,0 0 0-16,-2-4 0 0,3 3-144 0,-3-4-16 16,2-1 0-16,-2-1 0 15,0-4-800-15,2 0-176 0,0-2-16 0,0-2-16560 0</inkml:trace>
  <inkml:trace contextRef="#ctx0" brushRef="#br0" timeOffset="-158441.75">2445 9723 7359 0,'-2'-10'656'0,"1"0"-528"16,1 2-128-16,0 2 0 0,1 3 2176 0,-1 2 384 15,0-2 96-15,0 0 16 0,2-4 1424 0,-1-1 272 16,0 2 64-16,0 2 16 0,1 4-1952 0,-2 2-400 16,1 5-80-16,-1 2-16 0,-1 5-1088 0,1 3-208 15,-2 1-64-15,0 4 0 0,1 3-128 0,-2 1-48 16,2 2 0-16,-2 6 0 0,2 0-192 0,0 1-32 15,0 1-16-15,1-2 0 0,-1 1-224 0,2 2 0 16,0 3 0-16,3-3 0 0,-1-2 0 0,4-1 0 0,-2-6 0 0,0 1 0 16,1-3 0-16,-1-4-128 0,0-1 128 0,0-5 0 15,-1-4 0-15,0 0 0 0,-1-1 0 0,0-4 0 16,0-1-128-16,-2 1 128 0,0-5 0 0,-1 2 0 16,0-4 0-16,0 2 0 0,0-2 0 0,-1 0 0 15,0 0 0-15,-2-2 0 0,1 2 0 0,-2-3 0 16,0 2 0-16,0-4 0 0,-1 0 0 0,-3-1 0 15,0-3-144-15,-1-1 144 0,-1 0 0 0,1 2-144 16,1-2 144-16,-1 0 0 0,0-1 0 0,1 0 0 16,0 2 0-16,2-1 0 0,0-2 0 0,0 2 0 15,1-2 0-15,0 2 0 0,0 1 0 0,1 2-128 0,0 0 128 16,2-1 0-16,0 4 0 0,-1-2 0 0,1 3 0 0,-1 0 0 16,2 0 0-16,-2 2 0 0,2-1 0 0,0 2 0 15,0 0 0-15,1 0 0 0,-2 2 0 0,4 2 0 16,-2-1 0-16,2 6 0 0,1-2 0 0,0 3 0 15,1 3 0-15,2-1 0 0,2 3 0 0,0-1 0 16,2 0 0-16,1 2 0 0,2-2 0 0,-2 1 0 16,1-3 0-16,-1 1 0 0,2-2 0 0,-1 0 0 15,-1-5 0-15,2-1 0 0,-4 0 0 0,-9-5 0 16,0 0 0-16,0 0 0 0,54 0 0 0,-54 0 0 16,0 0 0-16,47-31 0 0,-47 31 0 0,0 0 0 15,47-54 0-15,-47 54 0 0,0 0 0 0,37-61 0 16,-37 61 0-16,0 0 0 0,26-52 0 0,-26 52 0 0,0 0 0 0,0 0 0 15,19-48 0-15,-19 48 0 0,0 0 0 0,0 0 0 16,0 0 0-16,0 0-160 0,0 0 160 0,0 0-13152 16,0 0-2528-1</inkml:trace>
  <inkml:trace contextRef="#ctx0" brushRef="#br0" timeOffset="-157769.8">2115 11667 14735 0,'0'0'1312'0,"-2"1"-1056"0,2-1-256 0,0-1 0 16,0 1 1984-16,-1-4 352 0,0 2 64 0,-2-4 16 16,0-4 464-16,-2-5 80 0,-2-1 32 0,0 0 0 15,0-4-992-15,-1 2-192 0,1-1-32 0,-2-1-16 16,2-3-1024-16,-3-1-208 0,0 2-32 0,0-5-16 16,1 1-160-16,1-3-16 0,2 1-16 0,1-1 0 15,1 1-128-15,3-3-32 0,-1 5 0 0,2 26 0 0,2-48-128 0,-2 48 160 16,6-41-160-16,-6 41 160 0,0 0-160 0,20-49 160 15,-20 49-160-15,0 0 160 0,0 0-160 0,38-45 160 16,-38 45-160-16,0 0 160 0,0 0-160 0,0 0 0 16,54-20 144-16,-54 20-144 0,0 0 0 0,45 0 128 15,-45 0-128-15,0 0 0 0,47 10 0 0,-47-10 0 16,33 6 0-16,-33-6 0 0,27 7 0 0,-27-7-240 16,0 0 64-16,34 6 16 15,-27-6-864-15,-2 1-192 0</inkml:trace>
  <inkml:trace contextRef="#ctx0" brushRef="#br0" timeOffset="-157548.77">1772 11276 911 0,'4'0'0'16,"-1"0"0"-16,1 0 0 0,-1 0 0 15,0 0 4048-15,3 0 736 0,-6 0 144 0,0 0 16 16,61-3-720-16,-61 3-160 0,69-7-32 0,-69 7 0 16,70-7-2496-16,-70 7-512 0,63-5-112 0,-63 5-16 15,57 3-896-15,-57-3 0 0,53 8 0 0,-29 0-10816 16,1 0-2064-16</inkml:trace>
  <inkml:trace contextRef="#ctx0" brushRef="#br0" timeOffset="-157281.3">2525 11253 7359 0,'-4'-5'656'0,"1"1"-528"16,-1 3-128-16,1-2 0 0,1 3 3392 0,-1 0 640 15,1 0 128-15,-3 3 16 0,-4-3 48 0,0 1 0 16,-4 5 0-16,1-2 0 0,1 5-2672 0,1-1-528 0,0 2-96 0,0 3-32 15,1 3-560-15,2 0-112 16,-1 2-32-16,2 0 0 0,3 3-48 0,-2-3-16 16,2 5 0-16,1-4 0 0,0 0-128 0,2-1 160 15,2-2-160-15,0 1 160 0,2-5-160 0,1-2 0 0,1 0 0 0,1-2 0 16,2-1-320-16,1-4 16 0,-10-3 0 0,0 0-18160 16</inkml:trace>
  <inkml:trace contextRef="#ctx0" brushRef="#br0" timeOffset="-156965.48">2603 11553 4607 0,'0'4'400'0,"0"-1"-400"0,0-3 0 0,1 0 0 16,0 0 3120-16,1-3 528 0,-1 3 128 0,1-4 0 16,-2 4 272-16,0 0 48 0,0 0 16 0,0 0 0 15,33-47-2144-15,-33 47-432 0,0 0-96 0,0 0-16 16,27-57-912-16,-27 57-192 0,0 0-48 0,0 0 0 0,21-54-272 0,-21 54 160 15,0 0-160-15,0 0 128 0,0 0-128 0,16-44 0 16,-14 39 0-16,0 3 0 0,-1 0 0 0,-2 2 0 16,1 0 0-16,0 0 128 0,-2 4 112 0,1 2 16 15,1 2 0-15,-1 2 0 0,1-1-64 0,0 5 0 16,0 0 0-16,0 4 0 0,1 0-192 0,0 1 0 16,1 1 128-16,-1-3-128 0,1 0 0 15,1-2 0-15,0-1 0 0,0-2 0 0,-1-3 0 0,2-3 0 16,1 0 0-16,-3-2 0 0,2-3 0 0,0-1 0 15,-2-1 0-15,0-2 0 0,-1-3-304 0,0-1-48 0,-1-2-16 0,0-3-17568 16</inkml:trace>
  <inkml:trace contextRef="#ctx0" brushRef="#br0" timeOffset="-156772.85">2550 11393 25791 0,'1'3'1152'0,"-1"0"224"0,1-1-1104 0,0 2-272 0,1-4 0 0,-1 2 0 16,3-2 1984-16,-1 2 352 0,5 1 64 0,0 0 16 16,-8-3-832-16,28 6-176 0,-28-6-16 0,0 0-16 15,48-2-1008-15,-48 2-208 0,0 0-32 0,49-5-128 16,-49 5 0-16,0 0 0 0,52-5 0 0,-52 5-17680 16</inkml:trace>
  <inkml:trace contextRef="#ctx0" brushRef="#br0" timeOffset="-156463.87">2952 11123 11055 0,'-2'4'976'0,"1"-4"-784"16,2 2-192-16,-1-2 0 0,2 0 3328 0,-1 0 608 15,-1 1 128-15,1 2 32 0,2 1-256 0,0-1-32 16,3 6-16-16,1 0 0 0,0 1-2416 0,1 3-480 15,0 3-112-15,1 2-16 0,1-2-448 0,1 3-80 16,0 2-32-16,-1-1 0 0,2 2-64 0,-2-2-16 16,0-1 0-16,-3-1 0 0,0 1-128 0,-4-3 0 0,1 3 144 0,-4-3-144 15,1 0 0-15,-2-2 0 0,-1 4 0 0,-2 0 0 16,-1-2 0-16,-3 1 0 16,2-3 0-16,-2 2 0 0,-2-2 0 0,-1 1 0 0,-3-3 0 0,-1 1 0 15,0-1 0-15,1-2 0 0,0 2 0 0,0-4-128 16,2 0 128-16,1 0 0 0,1-2 0 0,1 0 0 15,2 0-160-15,2-3 160 0,0 0-192 0,2 0 192 16,1-2-544 0,2 2 0-16,0-6 0 0,2 2-18016 0</inkml:trace>
  <inkml:trace contextRef="#ctx0" brushRef="#br0" timeOffset="-154479.1">3870 6739 9215 0,'0'0'816'0,"0"0"-656"15,0 0-160-15,0 0 0 0,2 0 1824 0,-2 0 336 16,1 3 64-16,-1 0 16 0,2 0 720 0,0 3 160 16,0 0 16-16,1 2 16 0,-1 0-1024 0,-1 2-208 15,0 3-32-15,1-1-16 0,-1 4-784 0,1-4-176 16,0 6-16-16,-2-3-16 0,1 1-624 0,0-1-128 0,-1 1-128 0,0 0 176 16,0 0-176-16,-1-4-144 15,1 0 144-15,-1-2-208 0,1-3 64 0,-2-4 16 0,2 0 0 0,0-3 0 16,0-3-128-16,2 0-32 0,-2-6 0 0,0-5 0 15,0-1 128-15,0-3 32 0,1-4 0 0,0-2 0 16,2 2 400-16,-1-3 96 0,2 3 16 0,-4 22 0 16,7-43 320-16,-7 43 64 0,6-33 0 0,-6 33 16 15,0 0-336-15,0 0-80 0,15-38-16 0,-15 38 0 16,0 0-80-16,0 0-16 0,0 0 0 0,0 0 0 16,0 0-64-16,0 0 0 0,0 0-16 0,56-28 0 15,-56 28-176-15,0 0 0 0,0 0 144 0,0 0-144 16,44 16 0-16,-35-10 0 0,0 0 0 0,-2 2 0 0,2 0-176 0,-3 1-48 0,1-2-16 0,0 3-18928 31</inkml:trace>
  <inkml:trace contextRef="#ctx0" brushRef="#br0" timeOffset="-154095.36">4203 6859 27647 0,'-5'-2'1216'0,"3"1"256"0,-1 1-1168 0,1-3-304 16,-1 3 0-16,2 0 0 0,-2-2 2384 0,0 0 432 15,-3-1 64-15,-3-4 32 0,-1 2-1520 0,1 2-304 16,2-1-64-16,1 4-16 0,-2 0-624 0,2 0-128 16,1 1-32-16,-1 4 0 0,1 1-80 0,0 2-16 15,1 4 0-15,0 1 0 0,-1 0-128 0,1 2 0 16,1-3 0-16,1 2 0 0,1 2 0 0,1 0 0 16,1 1 0-16,3-4-176 0,1-2-80 0,2-2 0 15,3-3-16-15,-10-6 0 0,0 0 80 0,0 0 32 0,0 0 0 0,0 0 0 16,56-13 32-16,-56 13 0 0,0 0 0 0,0 0 0 15,40-50 128-15,-40 50-208 0,0 0 80 16,19-45 128-16,-17 35 0 0,1-2 0 0,-2 2 0 0,-1 1 0 16,0 1 0-16,0 2 0 0,-1 1 0 0,0 2 0 15,-1-1 144-15,0 2-144 0,1 2 160 0,1 0-160 16,-2 0 192-16,2 2-48 0,0 2-16 0,0 2 0 16,0 2-128-16,2 3 192 0,-1-1-192 0,-1 2 192 15,1 4-192-15,-1 0 0 0,1 0 0 0,1 3 0 16,-1-3 0-16,1-4 0 0,0-2 0 0,0 3 0 15,3-5 0-15,-1 2 0 0,1-4-192 0,0-2-12128 16,-1-4-2416-16</inkml:trace>
  <inkml:trace contextRef="#ctx0" brushRef="#br0" timeOffset="-153910.62">4306 6872 17791 0,'1'0'384'0,"-1"0"96"0,1 0 16 0,2 2 0 0,-1-2-496 0,-1 0 0 15,2 1 0-15,1-1 0 0,0 3 3824 0,-4-3 656 16,0 0 144-16,0 0 32 0,46 6-2800 0,-46-6-544 16,0 0-112-16,0 0-32 0,58 4-944 0,-58-4-224 15,0 0 0-15,0 0 0 0,50 2 0 0,-50-2-144 0,0 0 144 0,0 0-11504 32,0 0-2192-32</inkml:trace>
  <inkml:trace contextRef="#ctx0" brushRef="#br0" timeOffset="-153728.24">4497 6749 17503 0,'-5'9'768'0,"2"-7"176"0,-1 3-752 0,1-2-192 0,3-1 0 0,0-2 0 15,-1 4 3584-15,0 0 672 0,-1 4 144 0,-1 5 16 16,1-1-1792-16,-1 2-352 0,2 0-80 0,0 0-16 16,-1 2-1376-16,1-1-288 0,0 4-48 0,0-3-16 15,1 1-320-15,-2 0-128 0,1 1 0 0,1-1 0 16,0-1 0-16,0-2 0 0,1 0 0 0,2-4 0 15,-1-4-448-15,2-2-96 16,1 0-16-16,1-2-17952 0</inkml:trace>
  <inkml:trace contextRef="#ctx0" brushRef="#br0" timeOffset="-153413.09">4573 6969 10127 0,'2'4'896'0,"1"-4"-704"15,-1 2-192-15,-1-2 0 0,1 0 2032 0,0 0 368 16,3 2 80-16,-5-2 16 0,0 0 512 0,0 0 96 15,45 6 32-15,-45-6 0 0,0 0-1920 0,0 0-368 16,50-10-80-16,-50 10 0 0,0 0-592 0,0 0-176 16,0 0 0-16,52-28 0 0,-52 28 0 0,0 0 0 15,0 0 0-15,0 0 0 0,0 0 0 0,0 0 0 16,20-45 0-16,-21 39 0 0,0 0 0 0,-2-1 0 16,-1 4-176-16,-1-3 176 0,-1 2 0 0,0 1 0 15,0 0 0-15,-2 3 0 0,1 0 384 0,0 1 128 16,0 1 16-16,1 2 16 0,0 2 368 0,0 3 80 0,1 1 16 0,-1 2 0 0,2 4-288 0,-1 0-48 15,3-1-16-15,-1-1 0 16,2 2-336-16,0 2-64 0,1-4 0 0,0-2-16 16,2 0-240-16,1-3 144 0,3-1-144 0,1-2 128 15,2 0-128-15,0-1 0 0,-9-5 0 0,0 0 0 16,0 0-240-16,0 0 32 0,58-2 0 0,-58 2-18176 16</inkml:trace>
  <inkml:trace contextRef="#ctx0" brushRef="#br0" timeOffset="-152762.91">5334 7032 12895 0,'2'2'1152'0,"-2"0"-928"0,0-2-224 0,0 0 0 15,0 0 2000-15,0 0 368 0,0 3 64 0,0-3 0 16,1 1 320-16,-1 1 64 0,1-1 16 0,0 1 0 16,1-4-1200-16,-1 1-240 0,0-1-48 0,0-2-16 15,2-2-432-15,-3 6-96 0,0 0-16 0,6-29 0 16,-5 17-272-16,-1 12-48 0,4-32-16 0,-3 13 0 16,0-3-128-16,-1-3-48 0,2-1 0 0,-2 0 0 0,0-1-80 15,0 1 0-15,-2 0-16 0,0-1 0 0,1 5-176 16,-2-4 192-16,2 4-192 0,0 1 192 0,1 5-192 0,0 2 0 15,0 14 0-15,0 0 0 0,5-35 0 0,-5 35 0 16,0 0 0-16,0 0 0 0,0 0 0 0,0 0 0 16,0 0 0-16,44-37 0 0,-44 37 0 0,0 0 0 15,0 0 0-15,41 9 0 0,-41-9 0 0,25 16 0 16,-13-6 0-16,2 2 0 0,-2 1 0 0,-1-4-224 16,0 1 80-16,-1 0 16 15,-1-1-720-15,-2-3-144 0,1 0-32 0,-8-6-16864 0</inkml:trace>
  <inkml:trace contextRef="#ctx0" brushRef="#br0" timeOffset="-152529.09">5208 6821 7359 0,'5'7'656'0,"0"-2"-528"0,-2-5-128 0,0 1 0 16,1 2 1680-16,-1-3 304 0,3 0 64 0,-6 0 16 16,0 0 704-16,46 0 144 0,-46 0 32 0,48 0 0 15,-48 0-1888-15,0 0-368 0,64 2-80 0,-64-2-16 16,0 0-592-16,50 10 0 0,-50-10-144 0,27 13-7952 16,-27-13-1584-16</inkml:trace>
  <inkml:trace contextRef="#ctx0" brushRef="#br0" timeOffset="-152197.02">5558 6935 6447 0,'-2'3'576'0,"1"0"-576"16,-1-3 0-16,2 1 0 0,0 2 3728 0,-1-3 640 15,-1 3 128-15,-1 6 32 0,-2-2-544 0,0 4-96 16,0 1-32-16,2-1 0 0,0-1-2192 0,1-3-448 16,0 4-96-16,1-3-16 0,0-3-784 0,1 1-144 15,-1 1-48-15,1 2 0 0,1 1-128 0,1 0 0 16,2-2 0-16,1-2 0 0,1-1 0 0,-6-5 0 15,0 0 0-15,0 0 0 0,0 0-320 0,49-1 48 16,-49 1 16-16,0 0 0 16,0 0-1040-16,43-37-208 0,-43 37-32 0,0 0-16 0,0 0 976 0,0 0 208 0,28-42 48 0,-28 42 0 15,0 0 320-15,0 0 0 0,0 0 128 0,0 0-128 16,0 0 240-16,15-38-48 0,-14 38 0 0,-1 0 0 16,0 0 336-16,-1 0 64 0,1 1 16 0,-1 3 0 15,1 1-176-15,0 1-48 0,-1 0 0 0,1 0 0 16,1 2-208-16,-1-2-48 0,0 2-128 0,0 2 192 15,0-4-192-15,1 4 0 0,0-1 0 0,2-3 0 16,-1 2 0-16,2-2 0 0,-2 0 0 0,2-4 0 16,-1 2-752-1,0-4-32-15,-3 0-16 0,0 0-15296 0</inkml:trace>
  <inkml:trace contextRef="#ctx0" brushRef="#br0" timeOffset="-151862.3">5773 7036 21183 0,'0'6'944'0,"0"-3"192"0,0 0-912 0,0 1-224 16,0-1 0-16,0-2 0 0,0 1 2176 0,0 5 384 16,0-1 64-16,2 4 32 0,-2-2-528 0,0 2-96 15,1 0-32-15,-1-1 0 0,1-3-1296 0,-1-1-272 16,0 0-48-16,0-2-16 0,0 0-368 0,1-3 0 16,-1 0 0-16,2 0 0 0,-1-5-128 0,-1 5 128 15,0 0-128-15,0 0 128 0,0 0 0 0,21-48 0 16,-21 48 0-16,0 0-128 0,0 0 128 0,0 0 0 15,23-42 0-15,-23 42 0 0,0 0 0 0,0 0 128 16,0 0-128-16,0 0 0 0,0 0 0 0,0 0 0 0,0 0 0 0,0 0 0 16,39 10 0-16,-37-3 0 15,2 2 0-15,-3 1 0 0,2-2 0 0,-3 0 144 0,1 2-144 16,-2 2 0-16,1 0 368 0,-2 1-48 0,1-5 0 0,0 2 0 16,0-4-112-16,1 1-16 0,0-4-16 0,0 0 0 15,0-2-176-15,0-1 0 0,2-1 0 0,1-2 0 16,-3 3-448-16,0 0-112 0,0 0-16 0,0 0-17072 15</inkml:trace>
  <inkml:trace contextRef="#ctx0" brushRef="#br0" timeOffset="-151546.64">6083 7083 8287 0,'-2'0'736'0,"2"0"-592"15,0 0-144-15,0 0 0 0,0 0 2368 0,0 0 448 16,-1 0 96-16,1 0 16 0,-1 0 240 0,0 0 48 15,1 0 16-15,-2 0 0 0,2-2-1520 0,-1 2-304 16,0 0-64-16,0 0-16 0,-2 0-144 0,0 0-32 16,-1 0 0-16,0 0 0 0,-1 0-416 0,0 2-96 15,-1-2 0-15,-1 1-16 0,0 2-224 0,0-1-32 16,1-1-16-16,1 4 0 0,-1-1-160 0,0 2-48 16,1 0 0-16,1 1 0 0,3 3-144 0,-1-4 0 15,2 4 0-15,0-4 128 0,2 4-128 0,-1-2 0 16,1 0 0-16,1 0 0 0,1-1 0 0,-1-1 0 15,2 0 0-15,0 0 0 0,0-2 0 0,1 2 0 0,2-2 0 16,-8-4 0-16,0 0-128 0,0 0 128 0,39 8 0 0,-39-8 0 16,0 0 0-16,0 0 0 0,47-6 0 0,-47 6 0 31,0 0-496-31,0 0 32 0,0 0 0 0,48-28-18304 0</inkml:trace>
  <inkml:trace contextRef="#ctx0" brushRef="#br0" timeOffset="-151379.75">6195 7077 12895 0,'0'1'1152'0,"0"2"-928"0,1-1-224 0,-1-2 0 15,2 0 3296-15,-1 1 608 0,0 2 128 0,2 0 32 16,1 4-912-16,3-2-176 0,0 2-32 0,1-5-16 16,0 2-2064-16,1-1-416 0,-9-3-64 0,0 0-32 15,0 0-352-15,39 3 0 0,-39-3 0 0,0 0-128 16,0 0-512-16,44 8-112 0</inkml:trace>
  <inkml:trace contextRef="#ctx0" brushRef="#br0" timeOffset="-151160.46">6318 6993 10127 0,'-8'2'896'0,"3"-2"-704"15,3 0-192-15,-1 0 0 0,2 3 3712 0,0-3 704 16,1 0 128-16,-1 1 48 0,-2 4-752 0,1-1-128 15,0 4-48-15,0 2 0 0,1 3-2400 0,-1 0-496 16,4 2-80-16,-2 1-32 0,2 3-336 0,1 0-80 16,0 0-16-16,2-2 0 0,1 1-224 0,-1-2 0 15,3 2 0-15,-3-4 0 0,-2-4 0 0,2 2-160 0,3-3 160 0,0-2-192 32,1-2-1088-32,-9-5-208 0</inkml:trace>
  <inkml:trace contextRef="#ctx0" brushRef="#br0" timeOffset="-150994.95">6504 7141 15663 0,'-2'11'688'0,"1"-3"144"0,-2 0-656 0,2-1-176 0,0-1 0 0,-1-3 0 16,1 4 2048-16,-1 0 384 0,-1 8 80 0,-1 3 16 16,2 0-176-16,1-3-48 0,1-3 0 0,1-5 0 15,0 0-1472-15,0-5-288 0,3 1-64 0,0-6-16 16,0-1-464-16,-4 4-256 0,0 0 16 0,0 0-14976 15</inkml:trace>
  <inkml:trace contextRef="#ctx0" brushRef="#br0" timeOffset="-150842.96">6504 7065 20271 0,'-1'3'896'0,"1"0"192"0,0-2-880 0,0 1-208 15,0 1 0-15,0-3 0 0,0 4 2336 0,1-2 416 16,0 2 96-16,3 2 16 0,1-2-1360 0,3-1-272 15,0 0-48-15,-8-3-16 16,0 0-1552-16,0 0-320 0,53 2-64 0,-53-2-13920 0</inkml:trace>
  <inkml:trace contextRef="#ctx0" brushRef="#br0" timeOffset="-150529.72">6731 7248 12895 0,'-7'3'1152'0,"4"0"-928"0,-1-3-224 0,0 1 0 16,2 1 3360-16,-1-2 624 0,1 3 128 0,-3 1 32 15,-1-1-768-15,-4 3-160 0,0 3-16 0,2-3-16 16,4 1-2048-16,-1 0-416 0,1-1-80 0,1 0 0 16,2 2-384-16,0 0-64 0,1 1 0 0,0 1-16 15,2-4-176-15,1 0 0 0,1 0 0 0,2 1 128 16,0-6-128-16,-6-1 0 0,0 0 0 0,0 0 0 16,0 0-160-16,48-8 160 0,-48 8-208 0,0 0 80 15,0 0-128-15,53-39-32 0,-53 39 0 0,0 0 0 16,0 0 48-16,40-42 16 0,-40 42 0 0,0 0 0 0,0 0 80 15,0 0 16-15,0 0 0 0,9-43 0 0,-12 38 128 0,-1-2 0 16,-1 5 0-16,2 0-128 0,-1 0 384 0,0 0 96 16,-2 2 16-16,0 0 0 0,0 0 64 0,0 2 16 15,-1 2 0-15,2-2 0 0,2 2-304 0,0 0-144 16,2 0 160-16,2 1-160 0,1-2-176 0,0 0-128 16,2 0-16-16,1 0-18272 15</inkml:trace>
  <inkml:trace contextRef="#ctx0" brushRef="#br0" timeOffset="-150211.77">6922 7283 8575 0,'1'5'192'0,"-1"-1"32"0,2-1 16 0,-2-2 0 0,1 1-240 0,-1-1 0 0,0 4 0 0,-1 2 0 16,-1 2 2512-16,1 4 464 0,0 0 96 0,0 2 0 15,0-2-1488-15,1-3-304 0,1-1-64 0,0-2-16 16,1-1-624-16,2-5-128 0,0 0-32 0,-4-1 0 15,0 0 336-15,0 0 64 0,0 0 16 0,0 0 0 16,0 0 416-16,47-43 96 0,-47 43 0 0,0 0 16 16,0 0-416-16,0 0-96 0,36-41-16 0,-36 41 0 15,0 0-320-15,0 0-64 0,0 0 0 0,0 0-16 16,0 0-128-16,0 0-32 0,0 0 0 0,0 0 0 16,0 0 96-16,37 4 16 0,-35 5 0 0,1-1 0 15,-2-3-208-15,1 4-48 0,2 1 0 0,-1 1 0 16,-1 0-128-16,1 0 0 0,-2 0 0 0,1 2 0 15,0-2 0-15,-1 2 0 0,1 1-128 0,-1 1 128 16,-1-2-1216-16,0 2-192 16,0-1-16-16,0 3-15152 0</inkml:trace>
  <inkml:trace contextRef="#ctx0" brushRef="#br0" timeOffset="-149257.95">4230 9088 18431 0,'-1'0'1632'0,"0"0"-1312"16,0 0-320-16,-1 0 0 0,2-3 2496 0,-1 3 448 15,-1-1 64-15,-2 1 32 0,-2 0-176 0,-2-3-48 16,1 3 0-16,-2 0 0 0,3 3-1696 0,-4-3-352 16,1 4-64-16,-2-3 0 0,1 4-320 0,1 1-64 15,-3-2-16-15,1 4 0 0,0 0-160 0,1 0-16 16,0 2-128-16,2 0 192 0,0 3-192 0,2-1 0 15,1-2 0-15,3 2 0 0,0 1 0 0,5-1 0 16,-1 1 0-16,2-3 0 0,2-1 0 0,2 1 0 16,3 0 0-16,0-2 0 0,3 2 0 0,-1-3-128 15,3 1 128-15,0-2 0 0,-1 2 0 0,1-2 0 0,-16-6 0 0,36 9 0 16,-36-9 0-16,37 6 0 0,-37-6 0 0,34 5 0 16,-34-5 0-16,0 0-128 0,0 0 128 15,48 2 0-15,-48-2-304 0,0 0 0 0,0 0 0 0,0 0-18576 16</inkml:trace>
  <inkml:trace contextRef="#ctx0" brushRef="#br0" timeOffset="-148795.47">4567 9240 25791 0,'-8'2'1152'0,"3"-2"224"15,2 0-1104-15,-1 1-272 0,1-1 0 0,1 0 0 16,-1 3 2432-16,-3-3 448 0,-2 2 64 0,-4 2 32 15,-1-1-1328-15,-1 1-272 0,2 3-48 0,-1-1-16 16,2 2-864-16,1 0-192 0,2 1-16 0,0 0-16 16,2 4-224-16,1-3 0 0,3 2 0 0,1 3 0 0,1-4 0 15,1 1 0-15,1 0 0 0,3-3 0 0,1-2 0 16,3-1 0-16,1-2 0 0,-10-4 0 0,0 0-240 0,0 0 16 16,58-17 0-16,-58 17 0 15,0 0-912-15,50-44-176 0,-50 44-32 16,0 0-16-16,40-66 448 0,-40 66 80 0,19-48 32 0,-19 48 0 0,12-44 640 0,-12 44 160 0,8-50 0 0,-8 50 0 15,-2-53 0-15,0 27 0 16,2 26 128-16,-9-44-128 0,3 21 320 0,-3 5 0 16,0-1 0-16,-1 3 0 0,-3 2 752 0,2 0 144 15,-1 4 16-15,1 0 16 0,1 1-464 0,0 5-80 16,1-2-32-16,2 3 0 0,2 0-160 0,1-1-48 16,0 6 0-16,2 0 0 0,-1 1-16 0,2-2-16 0,0 4 0 15,0 2 0-15,1 6-80 0,1 3-16 0,1 2 0 0,1 4 0 16,1 1-208-16,1 3-128 0,1 1 128 0,1 5-128 15,1-4 0-15,0 3 0 0,0-2 0 0,0 1 0 16,2 3 0-16,-1-5 0 0,0 1 0 0,-2-3 0 16,2-4 0-16,-2-3-160 0,2-1 160 0,-2-4-160 31,-1-4-352-31,2-2-64 0,-1-2 0 0,2-2-12672 0,-2-1-2544 0</inkml:trace>
  <inkml:trace contextRef="#ctx0" brushRef="#br0" timeOffset="-148461.45">4858 9457 25791 0,'3'-3'1152'0,"-2"0"224"0,2-1-1104 0,-2 2-272 16,0-1 0-16,-1 2 0 0,1-1 1984 0,1-4 320 16,-2 6 80-16,0 0 16 0,0 0-544 0,12-55-96 15,-12 55-32-15,7-41 0 0,-7 41-1008 0,7-44-208 16,-7 44-32-16,3-47-16 0,-3 47-224 0,3-48-48 15,-5 27-16-15,2 21 0 0,0-41-48 0,0 41-128 16,4-39 192-16,-4 39-64 0,0 0 64 0,6-40 16 16,-6 40 0-16,0 0 0 0,0 0 0 0,14-52 0 15,-14 52 0-15,0 0 0 0,0 0-208 0,0 0 176 16,0 0-176-16,28-47 160 0,-28 47-160 0,0 0 0 16,0 0 0-16,0 0 0 0,0 0 0 0,50-11 0 15,-50 11 128-15,0 0-128 0,0 0 0 0,43 1 0 0,-43-1 0 0,0 0 0 16,40 5-192-16,-40-5 0 0,23 6-16 0,-23-6 0 31,0 0-448-31,29 9-96 0,-22-3-16 0,-2 0-11936 0,0 0-2400 0</inkml:trace>
  <inkml:trace contextRef="#ctx0" brushRef="#br0" timeOffset="-148226.9">4691 9211 11967 0,'-3'9'528'0,"2"-3"112"15,1-2-512-15,1-3-128 0,0 1 0 0,1-2 0 0,1 0 2992 0,3 0 560 16,3 3 112-16,-9-3 32 0,0 0-432 0,49 0-64 16,-49 0-32-16,42 0 0 0,-42 0-1904 0,45-5-384 15,-45 5-80-15,49-5-16 0,-49 5-624 0,50-5-160 16,-50 5 0-16,48-4 0 0,-48 4-256 0,44-2-96 15</inkml:trace>
  <inkml:trace contextRef="#ctx0" brushRef="#br0" timeOffset="-147319.31">4105 12154 22111 0,'0'0'1968'0,"0"-2"-1584"0,2 1-384 0,-2 1 0 15,0-3 1392-15,1 1 192 0,0-2 32 0,-1-3 16 16,0 7 512-16,0 0 96 0,0 0 32 0,6-54 0 15,-6 54-848-15,0-38-160 0,0 38-48 0,-1-43 0 16,1 43-640-16,-5-48-128 0,1 23-16 0,-1-4-16 16,2 1-64-16,-3-3-16 0,-1 1 0 0,1-2 0 15,0 2-112-15,0 3-32 0,2 3 0 0,0 1 0 16,4 23-192-16,-1-41 144 0,1 41-144 0,0 0 128 16,5-44-128-16,-5 44 0 0,0 0 0 0,0 0 0 0,0 0 0 15,0 0 0-15,0 0 128 0,0 0-128 0,0 0 0 0,0 0 128 16,0 0-128-16,46-19 128 0,-36 28-128 0,1-1 0 15,0 1 144-15,0 4-144 0,1-1 0 0,1 0 0 16,-1-2 0-16,2 3 0 0,-1-3 0 0,2 0 0 16,-1-2-176-16,-2-2 176 15,-1 1-464-15,-2-4 0 0,-3 1 0 0,-2-2 0 16,-2 1-160-16,0-3-16 0,-4 4-16 0,-1-4 0 16,-2 2-208-16,-3-2-32 0,-2 1-16 0,-1 2 0 0,-4-3 512 0,-2 0 96 15,0 2 32-15,-1-2 0 0,0 4 272 0,2-4 0 16,4 4 0-16,-1-2 0 0,3 2-128 0,3-4 128 0,2 2-192 0,2-2 192 15,3 0-176-15,2 0 176 0,1 0-160 0,-3 0 160 16,0 0-160-16,0 0 160 0,0 0-160 0,0 0 160 31,0 0-448-31,56-18 0 0,-56 18 0 0,0 0-14720 0</inkml:trace>
  <inkml:trace contextRef="#ctx0" brushRef="#br0" timeOffset="-146762.4">4569 11614 9215 0,'-9'2'816'0,"3"2"-656"16,0-4-160-16,1 3 0 0,3-3 3520 0,-1 0 688 15,-2 1 128-15,-1 1 16 0,-5 1-320 0,-3 0-80 16,-2 4-16-16,1-4 0 0,2 4-2624 0,0 1-528 15,4-2-96-15,2 4-32 0,1 0-448 0,4-1-80 16,-1 2-128-16,3 0 176 0,3 3-176 0,0-2 0 16,2 0 0-16,0 1 0 0,3-1 0 0,-1-1 0 15,3 0 0-15,0-3 0 0,2-2-192 0,1-2 48 16,-13-4 0-16,0 0 0 16,44-13-432-16,-44 13-64 0,0 0-32 0,46-45 0 15,-46 45 64-15,0 0 16 0,32-70 0 0,-32 70 0 0,11-54 224 0,-11 54 48 16,5-59 16-16,-5 59 0 0,0-55 304 0,0 55 0 15,-5-57 0-15,0 33 144 0,-1-1 400 0,-1 3 80 0,0-1 16 16,-1 5 0-16,-1 2 0 0,0 2 16 0,1 2 0 16,-1 2 0-16,2 1-256 0,-2 3-48 0,3 4-16 0,1-2 0 15,2 0-16-15,1 2-16 0,1 2 0 0,1 0 0 16,0 0-128-16,0 2-32 0,1-2 0 0,0 1 0 16,0 4-144-16,2 1 192 0,-1 1-192 0,2 3 192 15,0-1-192-15,1 1 192 0,-1 3-192 0,2 3 192 16,0 2-64-16,0 1-128 0,0 1 192 0,2 1-64 15,-1 5-128-15,0-2 192 0,1 2-192 0,-1 3 192 16,0-3-192-16,-3 1 0 0,1-1 144 0,0 0-144 16,-1 1 0-16,0-5 128 0,1 1-128 0,-2-1 0 15,0-4 0-15,1-1 0 0,1-1 0 0,-2-4 0 16,2-5 0-16,-1-2 0 0,0-1 0 0,-1-6 0 0,-3 2-320 0,0 0 0 16,0 0 16-16,0 0 0 15,0 0-1024-15,39-46-208 16</inkml:trace>
  <inkml:trace contextRef="#ctx0" brushRef="#br0" timeOffset="-146428.43">4888 11746 25279 0,'-4'13'560'0,"2"-10"112"0,1 1 32 0,1-1 0 0,0-1-576 0,0-2-128 16,0 0 0-16,0 0 0 0,1 0 2656 0,0 0 496 15,2-2 112-15,-2-5 0 0,1 1-1664 0,-2 6-320 16,0 0-80-16,0 0-16 0,13-47-736 0,-13 47-128 15,0 0-48-15,1-54 0 0,-1 54 0 0,-3-45 0 16,3 45 0-16,-4-50 0 0,4 50 16 0,-4-56 0 0,4 56 0 0,-3-57 0 16,3 57-160-16,2-48-128 0,-2 48 144 15,0 0-144-15,7-55 192 0,-7 55-64 16,0 0-128-16,0 0 192 0,0 0-48 0,9-53-16 0,-9 53 0 0,0 0 0 16,0 0-128-16,0 0 0 0,0 0 0 0,0 0 128 15,0 0-128-15,28-47 0 0,-28 47 0 0,0 0 0 16,0 0 0-16,0 0 0 0,43-4 0 0,-29 7 0 15,1-2 0-15,0 2 0 0,-1 0 128 0,3 0-128 16,0 3 0-16,-2-2 0 0,0-1 0 0,-3 2 0 16,-1 0-224-16,-4 0-32 0,1 1 0 0,-3 1 0 15,0-4-448 1,-3 0-112-16,-1 1-16 0,1-1-11920 0,-1 1-2400 0</inkml:trace>
  <inkml:trace contextRef="#ctx0" brushRef="#br0" timeOffset="-146184.09">4727 11519 5519 0,'-2'7'496'0,"1"-2"-496"16,1-5 0-16,1 1 0 0,0-1 3680 0,2 0 640 16,2-1 128-16,-5 1 32 0,0 0 48 0,0 0 16 15,66-35 0-15,-66 35 0 0,53-28-2800 0,-53 28-544 0,60-27-112 0,-60 27-32 16,59-22-784-16,-59 22-144 0,56-17-128 15,-56 17 144-15,48-6-144 0,-48 6 0 16,43 0 0-16,-43 0 0 0,36 3-288 0,-36-3-32 16,34 3-16-16,-34-3-18032 0</inkml:trace>
  <inkml:trace contextRef="#ctx0" brushRef="#br0" timeOffset="-43819.69">26006 7659 4079 0,'-8'-3'368'0,"5"-1"-368"16,0 1 0-16,1 1 0 0,1 1 0 0,-1 1 128 16,0 0-128-16,-3 0 0 0</inkml:trace>
  <inkml:trace contextRef="#ctx0" brushRef="#br0" timeOffset="-42900.24">25866 7800 8287 0,'0'0'736'0,"0"0"-592"0,0 0-144 0,25-31 0 15,-24 29 1984-15,-1 2 352 0,0 0 80 0,25-36 16 0,-25 36 224 16,27-47 48-16,-27 47 16 0,17-41 0 0,-17 41-720 0,7-28-144 15,-7 18-16-15,-3 0-16 0,-1 1-672 0,-2 3-128 16,-1 2-16-16,-3 1-16 0,-2 3-368 16,-2 0-80-16,-1 1-16 0,-3 3 0 0,-2 1-208 0,-4 5-32 15,-2-2-16-15,-3 2 0 0,-2 6-80 0,0 0-32 16,0 3 0-16,4-1 0 0,2 2-32 0,0 2-128 16,0 3 192-16,2-3-64 0,3 1-128 0,-1-1 0 15,-1 6 144-15,0 3-144 0,-2 4 0 0,1-3 128 16,-1 4-128-16,-1-1 0 0,3-2 144 0,-1 2-144 15,-1 0 192-15,1 2-192 0,-1 2 144 0,1-3-144 16,-1 1 0-16,1 0 144 0,0-1-144 0,1-4 0 16,0 1 0-16,1-1 0 0,1-3 0 0,-1 2 0 0,0 2 0 15,-1 1 0-15,3-6 0 0,-2 4 0 0,-1-1 0 0,0 4 0 16,0-3 128-16,-1 0-128 0,1 0 0 0,-2 2 128 16,3-5-128-16,-1 2 0 0,2-2 0 0,-1-3 0 15,3-2 0-15,-1-5 0 0,2-1 0 0,1-2 0 16,4-3 144-16,0-6-144 0,4 2 160 0,0-5-160 15,3-2 192-15,2 2-48 0,0-4-16 0,1 0 0 16,1-3 0-16,1 2-128 0,-2-4 192 0,1 1-64 16,1 1-128-16,-1-3 128 0,-2-3-128 0,2 1 128 15,-1 2-128-15,-2-2 0 0,1 0 0 0,0-4 128 16,-1-1-128-16,2 0 0 0,-1-2 0 0,1-1 0 16,0-3 0-16,1 0 0 0,0-2 0 0,0 1 0 0,2 4 0 15,-1-3 0-15,2-3 0 0,1-3 0 0,1 0 0 16,-1 2 0-16,2 4 0 0,-5 19 0 0,10-31 0 15,-7 19 0-15,-3 12 0 0,0 0 0 0,7-23 0 0,-7 20 0 16,1 1 0-16,-1 4 0 0,-1 1 0 0,-3 3 0 16,1 4 0-16,-2 2 128 0,0 4-128 0,-2 3 192 15,0 0-192-15,0 6 192 0,0-3-192 0,1 3 0 16,0-3 0-16,1 4 0 0,0 0 0 0,2 2 0 16,0-6-144-16,1 0 144 0,0-3 0 0,2-2 0 15,2-1-128-15,0-1 128 0,2-5 0 0,-1-2 0 16,4 0 0-16,-7-8 0 0,0 0 0 0,0 0 0 0,0 0 0 15,0 0 0-15,50 11 0 0,-50-11 0 16,0 0 0-16,58-15 0 0,-58 15 0 0,56-13 0 16,-56 13 160-16,61-18-32 0,-61 18 16 0,68-20 16 0,-68 20 0 15,69-19 0-15,-69 19-160 0,54-19 0 0,-54 19 144 0,50-16-144 16,-50 16 0-16,0 0-320 0,52-19 64 0,-52 19 16 31,0 0-976-31,0 0-208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6T15:35:52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21318 6958 6447 0,'0'0'576'0,"0"0"-576"16,-1 0 0-16,1 0 0 0,0 0 1008 0,0 1 80 15,-1-1 32-15,1 2 0 0,-2 0 384 0,1-2 80 16,1 0 16-16,1 1 0 0,2 2-832 0,-1-3-144 16,2 0-48-16,1 0 0 0,1 0-320 0,0 0-80 15,-6 0-16-15,0 0 0 0,0 0 416 0,0 0 96 16,0 0 16-16,0 0 0 0,0 0 96 0,0 0 32 15,57 6 0-15,-51-4 0 0,-1 0-256 0,2 3-48 16,-1-4-16-16,-6-1 0 0,0 0-496 0,0 0 0 16,0 0 0-16,0 0 0 0,0 0 0 0,65 5 0 15,-65-5 0-15,0 0-160 0,0 0 160 0,0 0 0 16,63-6-144-16,-63 6 144 0,0 0 0 0,0 0 0 0,58-7 0 0,-58 7 0 16,0 0-144-16,0 0 144 0,0 0 0 0,64-2 0 15,-64 2 0-15,0 0-128 0,0 0 128 0,0 0 0 16,0 0 0-16,55 4 0 0,-55-4 0 0,0 0 0 15,0 0 0-15,0 0 0 0,0 0 0 0,0 0 0 16,63 5 0-16,-63-5 0 0,0 0 0 0,0 0 0 16,0 0 0-16,66-13 0 0,-66 13 0 0,0 0 0 15,0 0 0-15,64-18 176 0,-64 18-48 0,0 0-128 16,0 0 336-16,59-13-32 0,-59 13-16 0,0 0 0 16,0 0-16-16,0 0 0 0,0 0 0 0,64-6 0 15,-64 6-144-15,0 0-128 0,0 0 144 0,0 0-144 16,0 0 0-16,0 0 0 0,56 19 0 0,-56-19 0 15,0 0 0-15,0 0-160 0,0 0 160 0,0 0-192 0,63 8 192 16,-63-8 0-16,0 0 0 0,0 0 0 0,0 0 0 0,68-6 0 16,-68 6 0-16,0 0 0 0,0 0 0 0,59-6 0 15,-59 6 0-15,0 0-128 0,0 0 128 0,0 0 0 16,66-6 0-16,-66 6 0 0,0 0 0 0,0 0 0 16,0 0 0-16,70-10 0 0,-70 10 0 0,0 0 0 15,0 0 0-15,59-6-128 0,-59 6 128 0,0 0 0 0,56-9 0 0,-56 9 0 16,0 0 0-16,57-4 0 15,-57 4 0-15,0 0 0 0,59 0 0 0,-59 0 0 16,0 0 0-16,0 0 0 0,72 0 0 0,-72 0 0 16,0 0 0-16,0 0 0 0,56-2 0 0,-56 2 0 15,0 0 0-15,0 0 0 0,0 0 0 0,68-7 0 16,-68 7 160-16,0 0-160 0,0 0 128 0,59-3-128 0,-59 3 0 16,0 0 144-16,0 0-144 0,56 4 0 0,-56-4 0 0,0 0 0 15,0 0 0-15,60 8 0 0,-60-8 128 0,0 0-128 16,0 0 0-16,74 4 160 0,-74-4-160 0,0 0 160 15,66 0-160-15,-66 0 0 0,0 0 144 0,63-4-144 16,-63 4 0-16,0 0 144 0,56 0-144 0,-56 0 0 16,0 0 144-16,0 0-144 0,57 4 0 0,-57-4 144 15,0 0-144-15,0 0 128 0,0 0-128 0,67 4 128 16,-67-4-128-16,0 0 0 0,0 0 0 0,0 0 0 16,67-4 0-16,-67 4 0 0,0 0 0 0,0 0 0 15,68-12 0-15,-68 12 0 0,0 0-144 0,0 0 144 16,64-4 0-16,-64 4 0 0,0 0 0 0,0 0 144 15,56 6-144-15,-56-6 0 0,0 0 0 0,0 0 128 16,0 0-128-16,58 14 160 0,-58-14-160 0,0 0 160 0,0 0-160 16,0 0 0-16,63 11 0 0,-63-11 0 0,0 0 0 15,0 0 0-15,0 0 0 0,69 4 0 0,-69-4 0 0,0 0 0 16,0 0 0-16,60 0 0 0,-60 0 0 0,0 0 0 16,0 0 0-16,0 0 0 0,58 7 0 0,-58-7 0 15,0 0 0-15,0 0 0 0,0 0 0 0,62 15 0 16,-62-15 0-16,0 0 0 0,0 0 0 0,0 0 0 15,68 7 0-15,-68-7 0 0,0 0 144 0,0 0-144 16,65-3 160-16,-65 3-160 0,0 0 192 0,0 0-64 16,69-8-128-16,-69 8 192 0,0 0 32 0,0 0 0 15,61-6 0-15,-61 6 0 0,0 0-32 0,0 0-16 16,0 0 0-16,57-2 0 0,-57 2-176 0,0 0 0 16,0 0 144-16,0 0-144 0,62-3 0 0,-62 3 0 0,0 0 0 15,0 0 0-15,0 0 0 0,63-1-160 0,-63 1 160 16,0 0 0-16,0 0 0 0,58-3 0 0,-58 3 0 0,0 0 0 15,0 0 0-15,58 7 0 0,-58-7 0 0,0 0 0 16,0 0 0-16,0 0 0 0,66 13 0 0,-66-13 0 16,0 0 0-16,0 0 0 0,0 0 128 0,69 11-128 15,-69-11 0-15,0 0 0 0,0 0 0 0,58 0 0 16,-58 0 0-16,0 0 128 0,0 0-128 0,59-2 0 16,-59 2 176-16,0 0-176 0,0 0 192 0,0 0-192 15,65 0 224-15,-65 0-64 0,0 0-16 0,0 0 0 16,0 0-144-16,63 8 192 0,-63-8-192 0,0 0 192 15,0 0-192-15,58 7 0 0,-58-7 144 0,0 0-144 16,54 1 0-16,-54-1 0 0,0 0 0 0,62 0 0 0,-62 0 0 0,0 0 0 16,64-1 0-16,-64 1 0 0,0 0 0 0,58 1 0 15,-58-1 0-15,0 0 0 0,0 0 0 0,61 2 144 16,-61-2-144-16,0 0 0 0,0 0 128 0,57 7-128 16,-57-7 0-16,0 0 0 0,0 0 0 0,67 9 0 15,-67-9 0-15,0 0 0 0,0 0 0 0,64 9 0 16,-64-9 0-16,0 0 0 0,62 6 0 0,-62-6 0 15,0 0 0-15,67 5 0 0,-67-5 0 0,0 0 0 16,61 5 0-16,-61-5 0 0,0 0 0 0,57 0 0 16,-57 0 0-16,0 0 0 0,0 0 0 0,71-2 128 15,-71 2-128-15,0 0 0 0,59-6 240 0,-59 6-64 16,0 0-16-16,59-10 0 0,-59 10-16 0,0 0 0 16,64-10 0-16,-64 10 0 0,0 0-16 0,70-11 0 0,-70 11 0 15,0 0 0-15,69-4-128 0,-69 4 0 0,0 0 0 0,57 0 128 16,-57 0-128-16,0 0 0 0,58 5 0 0,-58-5 0 15,0 0 0-15,56 1 0 0,-56-1 128 0,0 0-128 16,60 0 0-16,-60 0 0 0,0 0 0 0,0 0 0 16,68-2 128-16,-68 2-128 0,0 0 0 0,60-2 128 15,-60 2-128-15,0 0 0 0,69-2 0 0,-69 2 128 16,0 0-128-16,71-1 192 0,-71 1-192 0,0 0 192 16,73-3-192-16,-73 3 160 0,0 0-160 0,68-4 160 15,-68 4-160-15,0 0 192 0,66-6-192 0,-66 6 192 16,0 0-192-16,67-6 192 0,-67 6-192 0,0 0 192 15,0 0-192-15,68-6 0 0,-68 6 0 0,0 0 128 16,55-3-128-16,-55 3 128 0,0 0-128 0,58 3 128 16,-58-3-128-16,0 0 0 0,54 6 0 0,-54-6 0 0,0 0 128 15,59 6-128-15,-59-6 128 0,0 0-128 0,62 6 160 0,-62-6-160 16,0 0 192-16,60 7-192 0,-60-7 176 0,0 0-176 16,60 3 160-16,-60-3-160 0,0 0 144 0,55 2-144 15,-55-2 128-15,0 0-128 0,0 0 0 0,65 5 0 16,-65-5 0-16,0 0 0 0,59 9 0 0,-59-9 0 15,0 0 0-15,62 10 0 0,-62-10 0 0,0 0 0 16,60 9 0-16,-60-9 0 0,0 0 0 0,0 0 0 16,69 6 0-16,-69-6 0 0,0 0 0 0,0 0 0 15,0 0-128-15,57 0 128 0,-57 0-160 0,0 0 160 16,0 0-208-16,0 0-11120 16,0 0-2240-16</inkml:trace>
  <inkml:trace contextRef="#ctx0" brushRef="#br0" timeOffset="18960.81">10512 7782 911 0,'-1'-3'0'0,"-1"3"0"15,2-2 0-15,0 1 0 0,0-2 704 0,0 3 48 16,0 0 16-16,0-2 0 0,0 0 960 0,-1 0 192 0,1 1 32 0,0-2 16 0,0 1-48 0,-1 0 0 31,1 2 0-31,0 0 0 0,0 2-352 0,0-2-80 16,0 0-16-16,0 0 0 0,0 0-576 0,0 0-128 0,0 0-32 0,0 0 0 15,0 0 160-15,0 0 16 0,0 0 16 0,0 0 0 16,42 18-352-16,-42-18-64 0,0 0 0 0,0 0-16 16,0 0-496-16,48 15 0 0,-48-15 0 0,32-2-160 15,-32 2 160-15,39-13-192 0,-19 5 192 0,1-2-192 16,1 0 192-16,1-3 0 0,3 4 0 0,-2-1 0 15,-1 0 0-15,1 1 0 0,-1-1 0 0,-1 4 0 32,-22 6-480-32,40-10-64 0,-40 10-16 0,33-2-8016 0,-33 2-1616 0</inkml:trace>
  <inkml:trace contextRef="#ctx0" brushRef="#br0" timeOffset="98064.55">14206 9719 4367 0,'0'0'384'0,"0"0"-384"0,0 0 0 0,0 0 0 0,0 0 448 0,0 0 16 0,9-11 0 0,-9 11 32 0,0 0 224 0,12-11 48 0,-12 11 16 0,0 0 16 0,0 0-96 0,0 0-32 0,0 0 0 0,0 0 32 0,0 0-48 0,0 0 0 0,0 0 0 0,0 0 16 0,0 0 0 0,0 0 0 0,0 0 0 0,0 0 32 0,0 0-432 0,0 0-80 0,0 0 0 0,-4-2 0 0,4 2-192 0,0 0-160 0,0 0 32 0,0 0 128 0,0 0-224 0,0 0 80 16,-1-4 16-16,1 4 128 0,0 0 0 0,0 0 0 15,-2-2 0-15,2 2 0 0,0 0 272 0,0 0-48 16,0 0-16-16,-1-4 32 0,1 4-240 0,0 0 0 16,0 0 0-16,0 0 0 0,0 0-128 0,0 0-64 15,0 0 0-15,0 0 16 16,0 0-256-16,0 0-48 0,0 0-16 0,0 0 16 15,0 0-512-15,0 0-96 0,46 26-32 0,-46-26-2512 16,0 0-496-16</inkml:trace>
  <inkml:trace contextRef="#ctx0" brushRef="#br0" timeOffset="98581.08">15452 9658 1839 0,'0'0'160'0,"0"0"-160"0,0 0 0 16,0 0 0-16,0 0 1296 0,0 0 240 0,2-8 32 0,-2 8 16 16,0 0 976-16,-2-8 192 0,2 8 32 0,-4-4 16 15,4 4-624-15,0 0-112 0,-10-4-16 0,10 4-16 16,0 0-1264-16,0 0-240 0,-13 6-48 0,13-6-16 31,0 0-752-31,0 0-160 0,0 0-16 0,0 0-10880 0</inkml:trace>
  <inkml:trace contextRef="#ctx0" brushRef="#br0" timeOffset="-166464.17">5468 10147 19343 0,'0'3'1728'0,"0"-3"-1392"0,0 0-336 0,0 0 0 16,0-3 2304-16,0 3 384 0,0 0 64 0,0 3 32 15,0-3 144-15,0 0 16 0,0 1 16 0,0 2 0 16,0 0-1776-16,0 3-352 0,1 3-80 0,1 0-16 15,0 4-224-15,-1 2-32 0,0 5-16 0,-1 5 0 16,2 1-144-16,-1 2-16 0,1 3-16 0,0 1 0 16,-1 4-112-16,1 1-32 0,2 1 0 0,0 1 0 0,-1-2-144 0,0-6 0 15,1-5 0-15,-1-1 0 0,2 0 0 16,0-2 0-16,0-2 0 0,-1-8 0 0,0 0-304 0,-1-10 64 16,1 0 16-16,-1-6 0 15,-3 3-992-15,0 0-192 0</inkml:trace>
  <inkml:trace contextRef="#ctx0" brushRef="#br0" timeOffset="-166047.22">5401 10048 12895 0,'-6'8'576'0,"1"-3"112"0,1 1-560 0,1-2-128 15,1-3 0-15,1 1 0 0,0-2 3760 0,0 3 720 16,-3 1 128-16,0-1 48 0,1 2-1312 0,0-4-256 0,2 2-48 15,-2-3-16-15,3-3-2064 0,2 2-432 0,-1-1-80 0,3-4 0 16,-4 6-176-16,0 0-16 0,0 0-16 0,0 0 0 16,0 0-32-16,55-29 0 0,-55 29 0 0,0 0 0 15,57-4-64-15,-57 4-16 0,46 4 0 0,-46-4 0 16,44 6-128-16,-44-6 0 0,41 10 0 0,-41-10 128 16,37 13-128-16,-37-13 0 0,40 16 0 0,-40-16 0 15,38 14 0-15,-38-14 0 0,31 14 0 0,-20-8 0 16,-2 0 0-16,-3 3 0 0,-2 1 0 0,-2 0 0 15,0-1 0-15,-4 2 0 0,1 0 0 0,-4-1 0 16,1 0 208-16,-3-2 16 0,-2 0 0 0,-3 0 0 16,-2 0 272-16,-2 0 48 0,-3 0 16 0,-4 0 0 15,1 1-128-15,-4 1-32 0,-1-3 0 0,0 2 0 16,1 0-224-16,2-3-48 0,6 1-128 0,2-4 192 0,4-2-192 16,5 2 0-16,3-3 0 0,2 0 0 0,1-3 0 0,1 3 0 15,1 0 0-15,0 0 0 0,2 0-128 0,0 0 128 16,3 0 0-16,-6 0 0 0,0 0-144 0,0 0 144 15,0 0 0-15,63-1-144 16,-63 1-256-16,0 0-48 0,72 6-16 0,-72-6-20640 16</inkml:trace>
  <inkml:trace contextRef="#ctx0" brushRef="#br0" timeOffset="-165145.77">6201 9958 24879 0,'0'3'1088'0,"-1"-1"256"0,1-2-1088 15,0 1-256-15,0-1 0 0,0 0 0 0,-1 0 1664 0,1-1 256 16,-1 1 64-16,-2 0 16 0,-1-2-144 0,-1-1-16 15,-1 2-16-15,0-3 0 0,-1 2-928 0,-2 2-176 16,2-4-32-16,-2 4-16 0,0 0-256 0,1 0-48 16,0 0-16-16,0 0 0 0,1 4 64 0,0-2 16 15,1 2 0-15,-2 0 0 0,2-1-80 0,0 2-16 16,2-1 0-16,-1 0 0 0,0 1-144 0,0 0-16 16,2 3-16-16,-1-4 0 0,0 2-160 0,2-1 128 15,1 0-128-15,-1 0 128 0,2-1-128 0,-1 2 0 16,1-2 0-16,0 1 0 0,1-2 0 0,2 3 0 15,-1-2 0-15,2 5 0 0,0-3 0 0,2 4 0 0,0 0 0 16,3 2 0-16,-2-2 0 0,2 5 0 0,1-2 0 0,0 4 0 16,-2-5 0-16,0 1 0 0,0 2 0 0,1-2 0 15,0-3 0-15,-2-1 0 0,-1 0-144 0,-1 1 144 16,-1-4 0-16,-2 3 0 0,0-3 0 0,-1 1 0 16,-2 0 0-16,-1-1-128 0,0 0 128 0,-2-2 0 15,-1 2 0-15,-1-2 0 0,-1 2 0 0,-2-1 0 16,-2 0 0-16,-1 0 0 0,-1 1 0 0,1-2 0 15,2-2 0-15,0-1 0 0,3 2 0 0,0-1 0 16,4-2 0-16,1 0 0 0,1 0 0 0,1 0 0 16,1-2 0-16,1 2 0 0,-1 0 0 0,0 2 0 15,2-2 0-15,-1 4 0 0,3-3 0 0,0 2 0 16,0-1 0-16,0-1 0 0,0 4 0 0,1-1 0 16,3 0 0-16,-1 1 0 0,3 2 0 0,-1 2 0 0,0-3 0 0,-1 1 0 15,-2 2 0-15,1 1 0 0,-2-1 0 0,0 0 0 16,0 4 0-16,-1 0 0 0,-1 0 0 0,0-1 0 15,-2 4 0-15,-1-3 0 0,1 0 0 0,-2 0 0 16,0 1 0-16,-2-3 0 0,1 1 0 0,-3 0 128 16,-1 2-128-16,-1-2 0 0,-1 0 0 0,-2-2 0 15,-1 0 0-15,-2 0 0 0,1 1 336 0,-3-3-16 16,2 0-16-16,1-2 0 0,0 2-112 0,1-2-32 16,2 0 0-16,2-2 0 0,2 1-160 0,2-1 128 15,1-1-128-15,-1 2 128 0,4-1-128 0,-1 0 128 0,1 2-128 16,2 0 128-16,1 3-128 0,0-4 0 15,2 3 0-15,2-2 0 0,1 1 0 0,2-1 0 16,2 0 0-16,2 0 0 0,3 0 0 0,-19-6 0 0,39 11 0 0,-39-11 0 31,50 9-624-31,-50-9 0 0,56-10 0 0,-56 10-20000 0</inkml:trace>
  <inkml:trace contextRef="#ctx0" brushRef="#br0" timeOffset="-164866.53">6447 10093 15663 0,'-5'6'1392'16,"2"0"-1120"-16,1-2-272 0,1-4 0 16,1 0 3536-16,0 2 656 0,-2 2 128 0,-1 2 32 0,0 1-1200 0,1-1-224 15,2 0-48-15,2-2-16 0,3-2-1888 0,-5-2-368 16,0 0-80-16,0 0-16 0,0 0-256 0,63-11-64 15,-63 11-16-15,0 0 0 0,71-17-176 0,-71 17 128 16,55-7-128-16,-55 7 128 0,54 0-128 0,-54 0 0 16,51 4 0-16,-51-4 0 0,47 9 0 0,-47-9 0 15,38 4 0-15,-38-4-176 16,0 0-720-16,0 0-160 0</inkml:trace>
  <inkml:trace contextRef="#ctx0" brushRef="#br0" timeOffset="-164662.43">6717 10103 10127 0,'-4'6'896'0,"1"0"-704"0,1-3-192 0,1 0 0 16,1 0 3824-16,-1 1 720 0,-3 5 160 0,-1 8 32 15,0 5-752-15,-2 5-144 0,3 1-16 0,-1 5-16 16,1-4-2400-16,2 2-496 0,1 0-80 0,-2 1-32 16,3-1-336-16,0-2-64 0,0 0-16 0,0-2 0 15,1-4-224-15,1-1-160 0,-1 0 192 0,0 1-192 16,0-5 0-16,1-4 0 0,-1 1 0 0,0-6 0 15,-1 1 0-15,0-1 0 0,0-3 0 0,0-2 0 16,0 0-496-16,0-4 0 0,0 0 0 16,0-2-19136-16</inkml:trace>
  <inkml:trace contextRef="#ctx0" brushRef="#br0" timeOffset="-164048.21">7119 10231 16575 0,'-5'0'736'0,"1"0"160"0,2-2-720 0,-1 2-176 0,3 0 0 0,0 0 0 16,0 0 2560-16,0 0 496 0,1 0 80 0,1 2 32 16,0 0-48-16,3 0-16 0,0 1 0 0,2 0 0 15,2 4-1776-15,0-1-368 0,1 0-64 0,1 0 0 16,1 4-256-16,-1-3-64 0,3 2 0 0,0 1 0 15,0-1-224-15,0-3-48 0,-3 1-16 0,1 2 0 16,2-3-144-16,-2 0-16 0,0 2-128 0,0-2 192 16,-1 0-192-16,0 0 0 0,-2 0 128 0,-2 1-128 15,1-1 0-15,-2 0 0 0,1-2 0 0,-2 2 0 16,0-2 0-16,-2-2 0 0,-1 2 0 0,-1-2 0 0,1 2 0 16,-2-4 128-16,0 4-128 0,0-2 0 0,-2 2 192 15,-1-2-16-15,-1 2 0 0,-1-2 0 0,-1 2 112 0,-2-1 32 16,-2-3 0-16,-1 3 0 0,0 0-80 0,-2-2-16 15,-3 1 0-15,-3-2 0 0,2 3-224 0,-3 1 128 16,1-3-128-16,2 1 0 0,1 2 0 0,2-1 128 16,3 3-128-16,0-4 0 0,2 4 0 0,1-2 0 15,2 2 0-15,-1 2 0 0,0-2 0 0,1 0 128 16,1 0-128-16,1 0 0 0,0-2 128 0,1 1-128 16,0-1 0-16,2-2 0 0,1 2 0 0,0-3 0 15,1 2 0-15,1-1 0 0,-1-1 0 0,2 2 0 16,4-1 0-16,-7-2 0 0,0 0 0 0,0 0-128 15,37 7 128-15,-37-7 0 16,0 0-1120-16,37 3-112 0,-37-3-32 0,0 0-19184 0</inkml:trace>
  <inkml:trace contextRef="#ctx0" brushRef="#br0" timeOffset="-160977.54">7716 10785 10127 0,'-1'3'896'0,"0"-2"-704"0,-1 2-192 0,2-3 0 16,0 0 2176-16,-1 0 416 0,0 0 80 0,0 0 16 15,-1 0-192-15,2-4-48 0,2-5 0 0,1-1 0 16,2 0-720-16,-5 10-160 0,0 0-32 0,25-43 0 15,-25 43-128-15,0 0-48 0,41-54 0 0,-41 54 0 16,30-45-656-16,-30 45-128 0,22-39-16 0,-22 39-16 16,0 0-240-16,27-57-48 0,-27 57-16 0,0 0 0 15,26-55-80-15,-26 55-16 0,0 0 0 0,15-38 0 0,-15 38-144 16,0 0 192-16,6-28-192 0,-5 19 192 16,-2 5-16-16,-1 1 0 0,-2 0 0 0,0 3 0 0,-2 3 208 15,-2 0 64-15,0 1 0 0,-1 5 0 0,1-3-16 0,-2 4 0 16,0 2 0-16,-1 2 0 0,1 3-240 0,0-1-32 15,2 4-16-15,3-2 0 0,2 5-144 0,0-1 0 16,3 0 0-16,2 3 128 0,1 3-128 0,2 4 0 16,5-3 0-16,-1-1 0 0,-1-3 0 0,1-3 0 15,1-3-176-15,-3-3 176 0,2-4 272 0,-3-4 144 16,3-2 32-16,-4-4 0 16,0-2-1856-16,0-2-352 0,-5 2-80 0,0 0-17856 0</inkml:trace>
  <inkml:trace contextRef="#ctx0" brushRef="#br0" timeOffset="-160774.72">7636 10426 25791 0,'-3'0'1152'0,"2"0"224"0,1 0-1104 0,0 0-272 0,0 2 0 0,0-2 0 16,1 0 2624-16,0 3 448 0,2-2 112 0,1 2 16 15,1 2-1472-15,2 2-272 0,3-4-64 0,1 3-16 16,3-3-960-16,-14-3-192 0,0 0-32 0,58 7-16 15,-58-7-176-15,49 3 0 0,-49-3 0 0,55 4 0 16,-55-4 0-16,60 6 0 0,-60-6 0 0,58 2 0 16,-58-2-704-16,0 0-80 15</inkml:trace>
  <inkml:trace contextRef="#ctx0" brushRef="#br0" timeOffset="-159975.96">8139 9983 15663 0,'-2'0'688'0,"0"-1"144"0,2 1-656 0,-1 0-176 16,1 0 0-16,0 0 0 0,0 1 2672 0,0 1 496 0,1 0 96 0,-1 0 32 15,3 4-224-15,-1-2-64 0,2 2 0 0,1 0 0 16,0 3-1808-16,2-3-368 0,2 0-80 0,2 2-16 16,1 0-480-16,1-1-80 0,2 0-32 0,-1-1 0 15,3 0-144-15,-1 1 0 0,-2-1 0 0,-1 0 0 16,-1 1 0-16,-1 2 0 0,-1-3 0 0,-1 0 0 16,-3 1 0-16,-2-1 0 0,-1-3 0 0,1 4 0 15,-1-5 0-15,-2 2 0 0,-1 0 0 0,0-2 0 16,-1 2 144-16,-2-2-144 0,1 2 160 0,-2 0-160 15,0 1 256-15,-1-2-64 0,-2 1 0 0,-2 2 0 16,1 0-16-16,-1-3-16 0,0 3 0 0,-1-2 0 16,3 2-160-16,0-2 0 0,0 2 144 0,2-3-144 15,2 2 0-15,-1-1 144 0,3 0-144 0,1 2 0 0,0 0 176 0,0 3-176 16,2-3 160-16,1 4-160 0,-1-3 160 16,2 2-160-16,0 1 160 0,1 0-160 0,-1 2 960 0,1 1 80 15,2-5 32-15,-2 2 0 0,-2-4-864 0,1 2-208 16,1 0 0-16,-1-1 0 0,1-1 0 0,0 0 0 15,1 0 0-15,0-2 0 0,-1 0 0 0,1-2 0 16,-1 2 0-16,1-1 0 16,2 2-720-16,-2-1-240 0,1 2-64 0,-2-2 0 15,0 0 816-15,0 1 208 0,0-2 0 0,-3 1 0 0,2 1 0 0,-1-1 0 16,-1 2 0-16,1-2 0 0,-2-2 0 0,-1 2 0 16,1 2 0-16,0 0 0 0,0-2 0 0,1 2 0 15,-2 3 0-15,1-3 0 0,0 1 0 0,-1 2 0 0,1-2 0 0,-1 2 0 0,-1 1 0 0,0-1 0 31,0-3 0-31,-1 1 0 0,1-1 0 0,0 3 0 0,0-5 0 0,-2 2 0 16,1 0 0-16,1 1 0 0,-2 2 0 0,2-3 128 16,0 2 48-16,-1 0 16 0,2 2 0 0,0-1 0 15,0 1-192-15,0-2 160 0,2 2-160 0,-1 0 160 16,0-1-160-16,2 1 0 0,-2-3 0 0,1 2 0 16,0-3 0-16,-2 0 0 0,1 0 0 0,-1 1 0 15,0-4 0-15,-1 4 0 0,-1-4 0 0,-1 1 0 16,0 1 0-16,-2-1 0 0,-2 2 0 0,-2 0 128 15,-1 0 112-15,-1 0 16 0,-1 1 0 0,1-4 0 16,-1 1-64-16,0-2 0 0,-2 2 0 0,1 0 0 16,-1 1-192-16,1-2 0 0,-1 0 128 0,4 1-128 15,0-3 0-15,3 4 0 0,1-4 0 0,1 2 0 16,2-1 0-16,1-1-128 0,2 2 128 0,0-3 0 16,1 2-400-16,3-1 16 0,-1 2 16 0,4-1-13328 15,3 2-2688-15</inkml:trace>
  <inkml:trace contextRef="#ctx0" brushRef="#br0" timeOffset="-159310.87">9017 10391 8287 0,'-3'2'736'0,"1"-2"-592"16,0 0-144-16,2 0 0 0,-2 3 272 0,1-3 32 16,0 0 0-16,-3 1 0 0,2 2 816 0,-2-1 160 15,3-2 48-15,-2 4 0 0,3-4 720 0,0 1 128 16,0 2 48-16,3-3 0 0,-1 2 272 0,2-2 64 15,2 1 16-15,1-1 0 0,-7 0-288 0,0 0-64 16,0 0-16-16,0 0 0 0,52 3-1056 0,-52-3-192 0,0 0-64 0,41 3 0 16,-41-3-288-16,0 0-64 15,43 3-16-15,-43-3 0 0,0 0-320 0,0 0-64 0,47 0-16 0,-47 0 0 16,0 0-128-16,0 0 128 0,0 0-128 0,45 2 128 16,-39 0-128-16,-1 0 0 0,0-2 0 0,-1 3 0 15,-2-3 0-15,1 0 0 0,-2 0 0 0,0 0 0 31,0 0-368-31,-1 0-48 0,2-3-16 0,-4 1-12688 0,1 0-2528 0</inkml:trace>
  <inkml:trace contextRef="#ctx0" brushRef="#br0" timeOffset="-159074.3">8980 10513 1839 0,'1'3'160'0,"-1"-3"-160"15,1 0 0-15,1 0 0 0,-1 0 2672 0,1 1 496 16,2 2 96-16,2-3 32 0,3 1 608 0,-9-1 112 16,0 0 16-16,0 0 16 0,51-1-1184 0,-51 1-240 15,0 0-64-15,0 0 0 0,58 0-1296 0,-58 0-272 16,0 0-48-16,0 0-16 0,49 9-608 0,-49-9-112 16,0 0-16-16,31 13-16 0,-21-11-176 0,0 2 0 15,0 0 0-15,0-2 128 0,-2 2-128 0,-8-4 0 16,0 0-160-16,0 0-18272 0</inkml:trace>
  <inkml:trace contextRef="#ctx0" brushRef="#br0" timeOffset="-157844.66">9978 10241 14735 0,'-2'4'1312'0,"2"-1"-1056"16,0-3-256-16,0 0 0 0,-1 1 2368 0,0 1 432 15,0 4 80-15,-3 4 0 0,0 5 480 0,-1 1 96 16,0 0 0-16,1 0 16 0,0-1-1936 0,1 1-384 15,0 0-64-15,1 3-32 0,1-2-544 0,1 2-128 16,0 2 0-16,1-4-16 0,1 2-176 0,0 2-16 16,2 1-16-16,1 1 0 0,0 2-160 0,0-3 0 0,0 1 0 0,0-5 0 15,-2-2 0-15,1-1 0 16,0 1 0-16,-3-3 0 0,1-4 0 0,1 1 0 16,-2-1 0-16,0-3 0 0,2-2 0 0,-1 2 0 0,0-5 0 0,-1 2 0 15,0-3 0-15,0-3 0 0,0 2 0 0,1-4 0 16,-1 0 0-16,-1-3 0 0,-1-5 0 0,-1-3 0 15,0 0 176-15,1-3 48 0,-3 1 16 0,2-4 0 16,-2-4-32-16,0-6 0 0,0 1 0 0,-1-2 0 16,1 3-80-16,-3-3-128 0,2 3 176 0,-1 1-176 15,0 3 144-15,0-2-144 0,0 3 0 0,0 0 144 16,-1 2-144-16,1 0 0 0,1 1 0 0,0 4 0 16,2 2 0-16,0-3 0 0,1 3 0 0,0 0 0 15,2 1 0-15,-1 5 0 0,2 0 0 0,-1 4 0 0,3 0 0 0,-1 1 0 16,1 1 128-16,0 3-128 0,1 1 128 0,1-3-128 15,-5 3 192-15,0 0-64 0,0 0-128 0,40 13 160 16,-40-13-160-16,31 13 160 0,-14-4-160 0,0 3 0 16,2-2 0-16,-1 0 0 0,2 3 0 0,-3-1 0 15,0 0 0-15,-4 1 0 0,-1 0 0 0,-2 0 0 16,-1-1 0-16,-3-2 0 0,-1 0 0 0,-1-1 0 16,-2-3 0-16,-2 1 0 0,0-1 0 0,-1 0 0 15,-1 1 0-15,-3-4 0 0,0 2 0 0,-4 0 0 16,-1 1 0-16,-2-1 0 0,-3-1 0 0,-2 0 0 0,-3 1 128 15,0-2-128-15,2 1 0 0,-2 0 0 16,-1 1 0-16,2-1 0 0,3-2 0 0,4-2 0 16,1 4 0-16,2-4 0 0,3 0 0 0,1 0 0 0,2 2 0 15,2-2 0-15,1 0 0 0,1 0 0 0,2 1-144 16,-1 2 144-16,3-2 0 0,1 4-128 0,3-1 128 0,2 4 0 31,2 2-832-31,1 0-48 0,4 0-16 0,0 3-18624 0</inkml:trace>
  <inkml:trace contextRef="#ctx0" brushRef="#br0" timeOffset="-156761.17">10594 10064 11055 0,'4'3'976'0,"0"-3"-784"0,-1 1-192 0,-2 2 0 15,0-3 1984-15,2 0 368 0,3 1 64 0,1 1 16 16,-7-2 496-16,0 0 96 0,0 0 32 0,41 13 0 16,-34-11-1120-16,0-2-208 0,-2 0-64 0,-3 0 0 15,1 0-752-15,-2 0-144 0,-1 0-48 0,-1 0 0 16,1 0-208-16,-3 0-64 0,-1 4 0 0,-1-2 0 16,0 0-96-16,-2 1-32 0,-3 2 0 0,-1-1 0 0,1 0-144 0,-5 1-48 15,-2 1 0-15,0-2 0 16,1 2-128-16,-1-3 0 0,0 4 0 0,2-5 128 15,3 3-128-15,0 0 0 0,2-1 0 0,1-1 0 0,3 2 0 16,1-1 0-16,0 0 0 0,3 1 0 16,-1 0 0-16,1 0 128 0,0 1-128 0,2 0 192 0,0 1-16 0,2 2 0 15,-1-2 0-15,0 2 0 0,3 1-176 0,1-1 160 16,1-2-160-16,1 2 160 0,1 1-160 0,0-2 0 16,1-2 0-16,0 2 0 0,-2-2 0 0,1 0 0 15,-2 0 0-15,0-2 0 0,0 2 0 0,0-2 0 16,0 1 0-16,-1 1 0 0,0-2 0 0,2 2 0 15,-3 0 0-15,0 0 0 0,0 1 0 0,-2-2 0 16,1 3 0-16,-2-2 0 0,0 3 0 0,-1-1 0 16,2-2 0-16,-4 2 0 0,1-1 0 0,-1-4 0 15,-1 3 0-15,1-2 0 0,-2 2 0 0,-1-2 0 0,1 1 0 16,-1-1 0-16,0 2 0 0,0-2 0 0,0-1 0 16,2 0 0-16,0 0 0 0,1 0 0 0,1-1 0 0,-1-2 0 15,2 2 0-15,0 0 0 0,2-2 0 0,-1 1 0 16,0-1 0-16,2 3 0 0,-1-1 0 0,0-2 0 15,2 4 0-15,1-2 0 0,3 5 0 0,-1-4 0 16,2 4 0-16,-1-4 0 0,-8-3 0 0,0 0 0 16,31 15 0-16,-31-15 0 0,0 0 0 0,27 14 0 15,-17-8 0-15,-2 0 0 0,-1 0 0 0,-2 0 0 16,0 1 0-16,-1 0 0 0,-2 2 0 0,1 1 0 16,-2-2 0-16,-1 2 0 0,0 3 0 0,-1-4 0 15,-2 4 0-15,-2-1 0 0,0-2 0 0,-1 2 0 16,-1-2 0-16,-2 3 0 0,-1-1 0 0,-1-2 0 15,0 4 0-15,-3 0 0 0,2-1 0 0,0-3 0 0,-1 2 0 16,2-2 0-16,2 0 128 0,0 0-128 0,1-2 0 0,3-2 0 16,0 1 144-16,3-1-144 0,1 0 176 0,-1-2-48 15,4 2 0-15,-2 0 0 0,2-2-128 0,0 2 160 16,2-2-160-16,0 2 160 0,2-1-160 0,0 0 0 16,2 0 144-16,-1 1-144 0,3 0 0 0,0-2 0 15,-10-4 0-15,0 0 128 0,36 10-128 0,-36-10 0 16,0 0 0-16,42 6 0 0,-42-6 0 0,0 0 0 15,44 2 0-15,-44-2 0 0,0 0 0 0,0 0 0 16,58-6 0-16,-58 6 0 0,0 0 0 0,0 0 0 16,57-16 0-16,-57 16 0 15,0 0-736-15,0 0-64 0,53-31-16 0,-53 31-18416 0</inkml:trace>
  <inkml:trace contextRef="#ctx0" brushRef="#br0" timeOffset="-155597.61">11193 10251 23039 0,'-3'-2'2048'0,"0"2"-1648"15,2 0-400-15,1 0 0 0,1 0 2304 0,-1-1 368 16,-1 2 80-16,0-1 0 0,1 2-480 0,1-2-96 15,3 3-32-15,2-3 0 0,-6 0-1280 0,0 0-256 16,0 0-48-16,43 7-16 0,-43-7-48 0,0 0-16 16,53 9 0-16,-53-9 0 0,42 6-288 0,-42-6-64 15,44 4-128-15,-44-4 192 0,45 3-192 0,-45-3 0 16,0 0 0-16,58 9 0 0,-58-9 0 0,0 0 0 16,44 10 0-16,-44-10 0 0,0 0 0 0,0 0 0 15,39 9 0-15,-39-9-160 16,0 0-896-16,0 0-176 0</inkml:trace>
  <inkml:trace contextRef="#ctx0" brushRef="#br0" timeOffset="-155339.9">11410 10251 17503 0,'-3'4'768'0,"2"-2"176"0,1 1-752 0,0 1-192 0,-1-3 0 0,1 1 0 15,0 4 3360-15,0 1 640 0,1 5 128 0,0 8 32 16,0 5-1248-16,2 1-240 0,-1 2-48 0,2 0-16 15,-1 3-1488-15,-1 1-288 0,2 6-64 0,-1-4-16 16,0 1-368-16,1-3-80 0,-2 3-16 0,-1-5 0 16,1-1-288-16,-2-3 0 0,1-4 128 0,-1-3-128 15,0 1 0-15,0-6 0 0,0 0 0 0,0-2 0 16,1-2 0-16,0-1 0 0,1-5 0 0,-1-1 0 0,0 0 576 0,1-1 224 16,0-4 32-16,0-1 16 15,1 2-2384-15,-1-8-464 0,1 2-112 0,-3 7-17360 16</inkml:trace>
  <inkml:trace contextRef="#ctx0" brushRef="#br0" timeOffset="-155040.06">11731 10845 12895 0,'0'3'576'0,"0"0"112"0,0-2-560 0,0 2-128 0,0-3 0 0,0 1 0 16,0 1 3328-16,0-2 624 0,1 7 128 0,-2-1 16 16,1 2-512-16,0 0-128 0,0 0 0 0,-1 0-16 15,0 2-2224-15,1-2-448 0,-2 5-96 0,2-3-16 16,-1-2-240-16,1 3-48 0,0 1-16 0,1 0 0 16,-1-2-224-16,0 0-128 0,0-2 160 0,0 2-160 15,0-3 0-15,2-1 0 0,-2 0 0 0,0-1 0 16,0 1 0-16,1-1 0 0,-1-1 0 0,1-4 0 15,-1 2-448-15,1-2 32 0,-1 0 0 0,2 0-18624 16</inkml:trace>
  <inkml:trace contextRef="#ctx0" brushRef="#br0" timeOffset="-154294.39">12408 10663 5519 0,'1'0'496'0,"-1"0"-496"16,0 0 0-16,0 0 0 0,0 0 1040 0,0 0 112 16,0 0 32-16,0 0 0 0,-1-1 416 0,1 1 96 15,0 0 16-15,-2-3 0 0,2 2-96 0,-2 0-16 16,1 0 0-16,-1 1 0 0,0-3 640 0,-1 2 112 15,0 1 16-15,-1 1 16 0,-1 2-240 0,0-2-48 16,-1 4-16-16,-1-2 0 0,-1 4-928 0,1-5-176 16,-1 4-32-16,1 0-16 0,-1 4-528 0,0-3-96 15,2 0-32-15,-1 2 0 0,2 1-144 0,2-2-128 16,0 2 192-16,2 0-192 0,1-1 128 0,1 1-128 16,2-1 0-16,0 0 0 0,2 1 0 0,2 0 0 15,0-4 0-15,0 1 0 0,3 0 0 0,0-2 0 16,-10-5 0-16,0 0 0 0,0 0 0 0,40 3 0 15,-40-3 0-15,0 0 0 0,0 0 0 0,55-32 0 0,-55 32-128 16,0 0 128-16,34-44-224 0,-34 44 0 0,0 0 0 16,13-52 0-16,-13 52 16 0,2-32 0 0,-5 18 0 0,-1 2 0 15,1-1 208-15,-2 3 0 0,-3 0 0 0,1 2 0 16,-3 2 192-16,1-2 48 0,0 3 0 0,-1 4 0 16,0-1 112-16,1 2 32 0,0 2 0 0,1-2 0 15,2 4-128-15,2-4 0 0,1 3-16 0,3 1 0 16,0-1-240-16,0 3 144 0,4 0-144 0,1 0 128 15,4 2-128-15,1 3 0 0,1-1-192 0,1 3-12848 16,4 2-2560-16</inkml:trace>
  <inkml:trace contextRef="#ctx0" brushRef="#br0" timeOffset="-153994.45">12685 10779 18431 0,'-2'9'816'0,"2"-5"160"0,-1-1-784 0,1 1-192 16,0-1 0-16,-1-1 0 0,1 2 2128 0,-1 4 384 15,1 2 80-15,0 3 16 0,0-1-560 0,1-2-96 16,-1-4-32-16,1 0 0 0,2-2-1328 0,-3-2-272 16,1 2-48-16,0-6-16 0,-1 0 64 0,-1-3 0 15,0-2 0-15,-3-2 0 0,-1-3 432 0,-1-4 80 16,-2-3 32-16,0 0 0 0,1-2-288 0,1-2-48 16,3 4-16-16,3 19 0 0,-5-38-160 0,5 38-32 15,0 0-16-15,5-45 0 0,-5 45 80 0,0 0 32 16,0 0 0-16,0 0 0 0,22-50-144 0,-22 50-16 15,0 0-16-15,0 0 0 0,0 0-112 0,0 0-128 16,48-28 176-16,-48 28-176 0,0 0 0 0,35 3 0 0,-35-3 0 0,27 9 0 16,-27-9 0-16,30 9 0 0,-17-5 0 0,-13-4 0 31,27 6-704-31,-27-6-128 0,0 0-48 0,37 1-18448 0</inkml:trace>
  <inkml:trace contextRef="#ctx0" brushRef="#br0" timeOffset="-153477.37">13393 10209 15663 0,'-1'1'1392'0,"0"2"-1120"0,1-3-272 0,0 1 0 16,0 2 1808-16,0-3 304 0,0 2 64 0,0 2 16 15,1-1 960-15,1 2 192 0,2-1 48 0,2 0 0 16,-6-4-1600-16,0 0-320 0,0 0-64 0,40 6-16 15,-40-6-640-15,0 0-128 0,49 3-32 0,-49-3 0 16,0 0-144-16,58 6-16 0,-58-6-16 0,42 7 0 16,-42-7-224-16,41 10-32 0,-41-10-16 0,39 11 0 15,-39-11-144-15,32 14 0 0,-32-14 0 0,26 12 0 16,-26-12 0-16,0 0-224 0,31 10 48 0,-31-10-13040 16,0 0-2608-16</inkml:trace>
  <inkml:trace contextRef="#ctx0" brushRef="#br0" timeOffset="-153228.91">13631 10260 20271 0,'-3'7'896'0,"2"-3"192"0,0 1-880 0,1-1-208 16,0 2 0-16,-2-2 0 0,2 2 2608 0,0 6 464 16,-1 7 112-16,1 7 16 0,0 6-576 0,1-1-96 15,-2 3-32-15,2-2 0 0,1 6-1552 0,-1-4-320 16,0 2-64-16,0-1-16 0,1-1-176 0,-2-3-48 15,1-2 0-15,-1-3 0 0,0-5-144 0,0-2-48 16,1-2 0-16,-1-5 0 0,0 1-128 0,1-1 0 16,-1-5 0-16,1 2 0 0,-1-3 0 0,0-2 0 15,0 2 0-15,0-3 0 0,0 2 0 0,0-5 0 0,0 2 0 0,0-4 0 32,3 4-496-32,-1-4 32 0,-2 2 0 0,0 0-12352 15,0 0-2480-15</inkml:trace>
  <inkml:trace contextRef="#ctx0" brushRef="#br0" timeOffset="-152777.28">13903 10759 23951 0,'1'7'1056'0,"-1"-7"224"16,1 3-1024-16,0-3-256 0,-1 2 0 0,0 0 0 0,1-2 1984 0,1 3 320 15,0-3 80-15,2 1 16 0,0-1-448 0,-1 0-96 16,1-1 0-16,1 1-16 0,-5 0-1056 0,0 0-208 15,0 0-32-15,0 0-16 0,0 0-192 0,0 0-32 16,0 0-16-16,51-13 0 0,-51 13-288 0,0 0 128 16,0 0-128-16,32 6 0 0,-25 1 0 0,-1-1 0 15,2 0 0-15,-3 4 0 0,1 0 0 0,-1 2 0 16,-1 0 0-16,-3 2 0 0,0 1-192 0,-1-3 16 16,0 4 0-16,-2 0 0 0,-2-2-96 0,-2 1-32 15,0 1 0-15,-2-3 0 0,-1 0 96 0,-2-2 16 16,-1 0 0-16,-2-2 0 0,0-1 192 0,0-1 0 0,2-2 0 0,-2-3 0 15,-2 1 0-15,0-3 0 0,3 0 0 0,2-3 0 16,3-1 0-16,0-2 0 0,5 0 0 0,-1 0 160 16,1-4 160-16,2 0 16 0,1 1 16 0,0 9 0 15,0 0 64-15,0 0 16 0,0 0 0 0,17-50 0 16,-17 50-64-16,0 0-16 0,0 0 0 0,0 0 0 16,0 0-112-16,0 0-32 0,55-31 0 0,-55 31 0 15,0 0-48-15,41 2-16 0,-41-2 0 0,33 6 0 16,-17 1-144-16,-2-1 0 0,1 0 0 0,-3 0 128 15,-1 4-128-15,-2-4 0 0,-2 2 0 0,-1-2 0 16,-1-1 0-16,0 0 0 0,-1-3-192 0,0 1 192 16,-1-3-960-1,1 0-80-15</inkml:trace>
  <inkml:trace contextRef="#ctx0" brushRef="#br0" timeOffset="-151972.52">14570 10356 13823 0,'2'0'1216'16,"-2"0"-960"-16,1 0-256 0,-1 0 0 16,0 0 2304-16,1 0 400 0,0 3 96 0,2-3 16 15,2 2 464-15,1 2 112 0,-6-4 0 0,0 0 16 0,0 0-1632 0,33 10-336 16,-33-10-64-16,20 9-16 15,-10-3-608-15,-1 0-128 0,0 0-32 0,1 2 0 0,0 0-144 0,-1-2-16 16,0 4-16-16,-2-2 0 0,-1 0-192 0,0-2-32 16,1 2-16-16,-1-2 0 0,1-1-176 0,-1 1 128 15,0-2-128-15,2-2 128 0,-2 2-128 0,-6-4 0 16,0 0 144-16,0 0-144 0,0 0 0 0,0 0 144 16,32 8-144-16,-29-6 0 0,0-2 192 0,0 2-192 15,1-2 192-15,-2 2-192 0,1 0 160 0,-2-2-160 16,1 3 128-16,-1-3-128 0,2 1 0 0,-2 1 0 15,2-2 128-15,-2 0-128 0,1 0 0 0,0 3 0 16,-1-3 0-16,0 0 0 0,2 0 0 0,-2 1 0 16,0 2 128-16,-1-3-128 0,1 1 0 0,-1 1 0 0,-1 2 0 0,0 1 128 15,-2-1 16-15,1 2 0 0,-2 0 0 0,-2 1 0 16,1 2 32-16,-1-3 0 0,-2 4 0 0,1-1 0 16,0-2-176-16,-2 2 160 0,-1 1-160 0,0-2 160 15,-1 2-160-15,0-2 128 0,1 0-128 0,1-1 128 16,1 0-128-16,-1-1 0 0,3-1 144 0,-2 1-144 15,2-1 0-15,-1 0 0 0,1-1 0 0,-1 2 128 16,1-3-128-16,0 0 0 0,0 0 0 0,2 0 0 16,0 0 0-16,1 1 0 0,0-3 0 0,1 1 128 15,-1 1-128-15,2-3 0 0,0 4 0 0,0-4 0 16,1 0 0-16,-2 0 0 0,4 0 0 0,-1 0 0 16,-1 0-128-16,0 0 128 0,0 0-128 0,0 0 128 15,0 0-784-15,0 0-80 0,53-17-16 16,-53 17-19792-16</inkml:trace>
  <inkml:trace contextRef="#ctx0" brushRef="#br0" timeOffset="-151445.17">15158 10856 8287 0,'0'2'176'0,"0"1"32"0,0-3 16 0,0 0 32 0,0 0-256 0,0 0 0 0,1-3 0 0,0 1 0 16,-1 2 2560-16,0 0 480 0,0 0 96 0,0 0 0 15,0 0 784-15,35-52 160 0,-35 52 16 0,0 0 16 16,0 0-1840-16,34-59-368 0,-34 59-80 0,0 0-16 16,0 0-1072-16,30-55-224 0,-30 55-32 0,0 0-16 15,0 0-160-15,17-49-48 0,-17 49 0 0,0 0 0 16,0 0-48-16,8-48-16 0,-8 48 0 0,0 0 0 16,0-35-64-16,-1 26 0 0,1 9-128 0,0 0 192 15,0 0-192-15,-5-26 0 0,2 23 128 0,1 0-128 16,-1 2 128-16,1 1 0 0,-2 1-128 0,0 2 192 15,2 0 80-15,-2 3 16 0,0 1 0 0,2-1 0 0,-1 4-96 0,1 0-32 16,1 2 0-16,1 0 0 0,0 2-160 0,0 3 0 16,1-1 0-16,0 3 0 0,2 1 0 0,-1-2 0 15,1 2 0-15,0-1 0 0,2 0 0 0,-1-1 0 16,1 1 0-16,0-2 0 0,1-5 0 0,0 0 0 16,2-2 0-16,-1-1 0 0,1-3-192 0,-1-1 192 15,0-3-192-15,0 1 192 16,-7-3-704-16,0 0 0 0,0 0-16 0,0 0 0 15,0 0-800-15,28-45-144 0</inkml:trace>
  <inkml:trace contextRef="#ctx0" brushRef="#br0" timeOffset="-151193.77">15090 10568 12895 0,'-5'2'576'0,"1"-2"112"0,2 0-560 0,0 0-128 0,2 0 0 0,0 0 0 15,0 0 2624-15,2 0 512 0,-1-2 80 0,0 1 32 16,-1 1 448-16,0 0 80 0,0 0 32 0,0 0 0 16,0 0-2208-16,0 0-432 0,57-24-80 0,-57 24-32 15,0 0-416-15,0 0-64 0,57-4-32 0,-57 4 0 16,0 0-288-16,45 5-64 0,-45-5-16 0,38 8 0 16,-38-8-176-16,40 10 0 0,-40-10 0 0,40 11 0 15,-18-6 0-15,-22-5 0 0,39 8-160 0,-39-8 160 16,0 0-1088-16,48-2-128 0</inkml:trace>
  <inkml:trace contextRef="#ctx0" brushRef="#br0" timeOffset="-150393.36">15661 10172 8287 0,'-3'-2'736'0,"1"0"-592"16,1 0-144-16,1 2 0 0,-1-3 2880 0,-1 2 560 15,0-1 96-15,-2-2 32 0,0-1 320 0,1 0 64 16,-1 3 16-16,3-1 0 0,-1 2-1968 0,1 1-384 16,1 0-80-16,1 0 0 0,2 0-944 0,-3 0-176 0,0 0-32 15,0 0-16-15,0 0-176 0,32 10-16 0,-32-10-16 0,24 6 0 16,-24-6-160-16,0 0 0 0,29 12 0 0,-20-5 0 15,-2-3 0-15,1 3 0 0,-1 1 128 0,1 1-128 16,-2-3 0-16,-1 4 0 0,0-3 0 0,-2 2 128 16,1-1-128-16,-1 0 0 0,-1 1 0 0,-1-2 128 0,1 2-128 0,-2-2 0 15,-2 3 144-15,0-1-144 16,1 0 0-16,-3 0 128 0,0-1-128 16,0 1 0-16,1-3 0 0,-2 0 128 0,0 1-128 0,-1 2 0 15,-2-3 0-15,1 0 0 0,-2 4 0 0,1-1 128 16,-1-2-128-16,0 2 0 0,1 1 0 0,-1-1 0 15,3-2 0-15,0-1 0 0,1 0 128 0,2-2-128 0,-1 1 192 0,3-1-48 16,1-3 0-16,0 1 0 0,0 1-144 0,1-2 192 16,2 2-192-16,-1-1 192 0,1-1-192 15,2 2 0-15,0 0 0 0,0 0 0 0,1-1 0 0,0 2 0 16,0 0 0-16,3 0 0 0,-9-4 0 0,17 8 0 16,-17-8 0-16,20 9 0 0,-11-4 0 0,-9-5 0 15,17 8 0-15,-7-1 0 0,-10-7 0 0,20 7 0 16,-12 2 0-16,1-3 0 0,-2-2 0 0,1 2 0 15,-2-1 0-15,-2 0 0 0,-1 0 0 0,1 1 0 16,-3 0 0-16,-1-2 0 0,0 2 0 0,0 0 0 16,-1 0 0-16,0 0 0 0,-2-1 0 0,1 0 0 15,-1-1 0-15,0 0 0 0,0 1 0 0,0 1 0 16,0-1 0-16,1 0 0 0,-1 1 0 0,1 0 0 16,-1-2 0-16,2 2 0 0,0-4 0 0,1 2 0 0,0 0 0 0,0-2 0 15,0 2 0-15,0-1 0 0,1 0 0 0,0 0 0 16,2 0 0-16,-1-1 0 0,2 3 0 0,-2-4 0 15,2 4 0-15,-2-1 0 0,1-1 0 0,-1 2 0 16,1-1 0-16,-2 0 0 0,0 2 0 0,1-2 0 16,-2 0 0-16,0 0 0 0,1 2 0 0,-1 1 0 15,1 0 0-15,-1 2 0 0,1 1 0 0,-1-2 0 16,0 2 0-16,-1 0 0 0,1 2 128 0,-2-2-128 16,-2 3 0-16,0-1 0 0,-1 0 0 0,-2 2 0 15,1-2 0-15,-3 3 0 0,0-1 0 0,-1 1 0 16,2-2 0-16,-2-3 0 0,1 1 0 0,1-1 0 15,0-3 0-15,1-2 0 0,1 2 0 0,1-4 0 16,0-1 0-16,0 0 0 0,1-2 0 0,0-4 0 0,1 1-320 0,-1-2 64 16,0-3 16-16,2 0-12816 15,-1-2-2576-15</inkml:trace>
  <inkml:trace contextRef="#ctx0" brushRef="#br0" timeOffset="-149660.92">15181 10873 2751 0,'-5'4'128'0,"0"-4"16"0,2 2-144 0,0-2 0 0,2 0 0 0,1 0 0 16,-1-2 1552-16,-2 2 288 0,1-3 48 0,-1 2 16 15,1-1 1488-15,2-2 288 0,-2 2 64 0,4-2 16 16,-2 4-672-16,0 0-128 0,0 0-16 0,0 0-16 0,0 0-976 0,33-41-192 15,-33 41-32-15,0 0-16 16,0 0-944-16,38-47-176 0,-38 47-32 0,0 0-16 16,0 0-240-16,35-51-48 0,-35 51-16 0,0 0 0 15,15-44-112-15,-15 44-128 0,0 0 176 0,6-55-176 16,-6 55 192-16,-2-34-64 0,2 34 0 0,-5-34-128 16,5 34 208-16,-7-29-64 0,7 29-16 0,-4-27 0 0,4 27 48 0,-4-26 0 15,4 26 0-15,-4-23 0 0,4 23-176 0,0 0 192 16,-4-26-192-16,3 20 192 0,-1-2-192 0,0 0 0 15,1 2 144-15,-1-3-144 0,-1 3 0 0,1-1 144 16,-2 0-144-16,0-1 0 0,2 4 128 0,-2-2-128 16,0 2 0-16,1-1 0 0,0 4 0 0,1-1 0 15,1-1 0-15,-2 3 0 0,2-1 0 0,-2 2 0 16,2 2 0-16,1-1 0 0,0 4 160 0,0 2-160 16,1 0 128-16,1 2-128 0,0 4 128 0,1 1-128 0,0 1 0 0,1 2 128 15,0 1-128-15,1 1 0 0,0-1 0 16,0 2 0-16,-1 2 0 0,3-1 0 0,-1 0 128 0,-1-2-128 15,1 3 0-15,-1-3 0 0,0-1 0 0,0-1 0 16,-1-2 0-16,-1 0 0 0,1 1 0 0,0-5 0 16,-2 2 0-16,1-2 0 0,-1 0 0 0,-1 1 0 15,2-1 0-15,-2-5 0 0,2 5 0 0,-2-8 0 16,1 3 0-16,1-2 0 0,-1 1 0 0,1-3 0 16,-2 0 0-16,1-2 0 0,1 2 0 0,-1 0 0 15,1-3 0-15,-1 3 0 0,2-3 0 0,-2 0 0 16,2 0 0-16,-1-3-144 0,-1 1 144 0,-2 2 0 15,0 0-576-15,0 0-16 0,0 0 0 0,0 0 0 16,0 0-688-16,0 0-144 16,14-51-32-16,-14 51-16400 0</inkml:trace>
  <inkml:trace contextRef="#ctx0" brushRef="#br0" timeOffset="-149383.83">15093 10517 14735 0,'-3'0'320'0,"0"-1"64"0,2 1 0 0,0-3 64 0,1 3-448 0,0-2 0 16,1 1 0-16,0-2 0 0,2-1 2896 0,-3 4 496 16,0 0 112-16,0 0 16 0,0 0-192 0,0 0-48 15,48-33 0-15,-48 33 0 0,0 0-2000 0,0 0-384 16,46-1-96-16,-46 1-16 0,24 7-288 0,-24-7-64 15,26 9-16-15,-26-9 0 0,26 10-240 0,-26-10-48 0,32 15-128 0,-32-15 192 16,31 10-192-16,-31-10 0 0,28 7 0 0,-17-2 0 16,-1-4 0-16,-3 2 0 0,-1-3 0 0,-1 0 0 31,0 0-336-31,-2 0-64 0,-1-3-16 0,0 2-18672 0</inkml:trace>
  <inkml:trace contextRef="#ctx0" brushRef="#br0" timeOffset="-129745.48">16632 10546 11055 0,'-3'-2'976'0,"2"1"-784"15,1 1-192-15,0-1 0 0,0 1 1808 0,-1-3 320 16,-1 2 64-16,0-1 16 0,-1-1 1184 0,2-1 224 16,0 4 48-16,1-2 16 0,1 2-1200 0,0 0-240 15,2 0-64-15,1 2 0 0,-1-2-1152 0,2 3-256 16,2-2-32-16,-7-1-16 0,0 0 0 0,0 0 0 0,0 0 0 0,40 5 0 16,-40-5-208-16,0 0-64 0,0 0 0 0,37 5 0 15,-37-5-128-15,0 0-48 0,26 9 0 0,-18-7 0 16,-8-2-128-16,0 0-16 0,0 0-128 0,34 6 192 15,-34-6-192-15,0 0 0 0,0 0 0 0,0 0 0 16,47-6 0-16,-47 6 0 0,0 0 0 0,0 0 0 16,0 0-432-16,0 0-16 0,0 0-16 15,0 0 0-15,46-33-496 0,-43 32-80 16,-2-3-32-16,0 1 0 0,-1 1 0 0,0 1 0 0,-2-2 0 0,-1 3-10912 16,-1-2-2192-16</inkml:trace>
  <inkml:trace contextRef="#ctx0" brushRef="#br0" timeOffset="-129415.21">16675 10576 10127 0,'-5'8'896'0,"2"-3"-704"16,2-1-192-16,1-2 0 0,0-1 1728 0,-1 2 304 15,1-3 64-15,0 2 16 0,0 2 1472 0,0 2 320 16,1-2 48-16,-1-1 16 0,3 2-1680 0,-2-3-336 16,1 0-64-16,2-1-16 0,0 1-912 0,-4-2-192 0,0 0-48 0,0 0 0 15,0 0-144-15,41 3-16 0,-41-3-16 0,0 0 0 16,0 0 32-16,47-5 0 0,-47 5 0 0,0 0 0 16,0 0-240-16,45-1-32 0,-45 1-16 0,0 0 0 15,0 0-160-15,41 3-128 0,-41-3 144 0,0 0-144 16,0 0 0-16,0 0 0 0,0 0 0 0,43 1 0 15,-43-1 0-15,0 0 0 0,0 0 0 0,0 0 0 32,0 0-784-32,0 0-112 0,0 0 0 0,0 0-18880 0</inkml:trace>
  <inkml:trace contextRef="#ctx0" brushRef="#br0" timeOffset="-128364.67">17557 10264 11055 0,'0'-3'976'0,"0"2"-784"0,0-2-192 0,-2 1 0 0,2 1 2032 0,0 1 352 0,-1 0 80 0,1-3 16 16,-2 3 1072-1,-1 0 224-15,2-2 32 0,0 1 16 0,-1 1-1520 0,1 1-288 16,0 1-64-16,0 1-16 0,1 0-1152 0,-2 4-224 16,1 0-48-16,1 2-16 0,-1 1-48 0,0 2 0 15,0 0 0-15,-2 4 0 0,1 4-32 0,-1 4-16 16,-1 4 0-16,2 1 0 0,-2 3-208 0,2 0-64 15,-2 0 0-15,2 3 0 0,-2-1-128 0,0 0 0 16,0-2 0-16,2-3 0 0,-1-1 0 0,1-6 0 16,1-4 0-16,1 0 0 0,-1-3-128 0,1-3 128 15,1-2 0-15,0-4 0 0,0 0 0 0,-1-2 0 16,1-4 0-16,2 0 0 0,-2 0 0 0,0-3 0 0,1-1 0 16,-2 4 0-16,0 0 0 0,0 0 0 0,12-46 0 0,-12 46 0 15,9-48 0-15,-4 15 208 0,1-1-16 0,0-7-16 16,0 0-48-16,0-3 0 0,1-1 0 0,-2 1 0 15,-2 3-128-15,-2 2 0 0,1 5 144 0,-1 3-144 16,0 0 0-16,-2 5 0 0,1-2 0 0,-3 2 128 16,1 3-128-16,-2 1 128 0,-1 5-128 0,0 1 128 15,0 3-128-15,0 2 144 0,1 3-144 0,0-2 160 16,1 3 32-16,1 4 16 0,1-2 0 0,-1 4 0 16,2-2-16-16,0 3 0 0,0 0 0 0,2 0 0 15,0 0-64-15,2 3-128 0,1 0 176 0,1 0-176 16,3 3 0-16,-9-6 0 0,23 14 0 0,-9-6 0 15,-1 2 0-15,3 0 0 0,0-1 0 0,1 1 0 16,0 2 0-16,-17-12 0 0,33 17 0 0,-33-17 0 16,31 21 0-16,-31-21 0 0,24 19 0 0,-14-9 0 0,-1 0 0 0,-2-2 0 15,0 2 0-15,-2 0 0 0,-1 2 0 0,-2-3 0 16,1 1 0-16,-3 0 0 0,0-3 0 0,-2 2 0 16,-1-3 0-16,-1 3 0 0,-1-4 0 0,-4 1 0 15,-1 0 0-15,-2 3 0 0,-1-6 0 0,-4 4 0 16,0-4 0-16,-3 2 0 0,-1 1 0 0,-1-2 0 15,0 2 0-15,1-2 0 0,2 2 0 0,3-2 0 16,3 1 0-16,0-1 0 0,5-2 0 0,3 2 0 16,1-3 0-16,1 4-144 0,2-5 144 0,2 0 0 15,2 1 0-15,-1-1 0 0,-2 0 0 0,0 0-128 16,0 0 128-16,0 0 0 16,35 9-832-16,-35-9-96 0,0 0-16 0,40 10-19872 0</inkml:trace>
  <inkml:trace contextRef="#ctx0" brushRef="#br0" timeOffset="-127331.31">18264 10095 8287 0,'-1'2'736'0,"1"-2"-592"0,0 0-144 0,0 0 0 15,0 0 1968-15,-2 0 352 0,2-2 80 0,-2 4 16 16,-1-2 1200-16,0 0 240 0,0 2 48 0,-2-2 16 16,2-2-1344-16,-4 2-272 0,2 0-48 0,1 0-16 15,-3-2-1280-15,1 2-256 0,-1 0-48 0,1-2-16 16,-2-1-256-16,2 3-64 0,0 0-16 0,0 0 0 15,1 0-112-15,0 3 0 0,-1-3-16 0,1 2 0 16,0 2 16-16,1 0 0 0,-1 2 0 0,0 0 0 16,1 0-16-16,-1 2 0 0,0 0 0 0,0-1 0 15,3 1-176-15,-2 0 128 0,2 0-128 0,-1-1 128 0,1 0-128 0,-1-1 0 16,2 3 0-16,0-3 0 16,0-1 0-16,1 1 0 0,0-1 0 0,1 1 0 15,0-2 0-15,0 0 0 0,2 1 0 0,-1-2 0 0,2 1 0 0,0 0 0 16,1 1 0-16,0-2 0 0,1 4 0 0,-1-4 0 15,1 3 0-15,0 3 0 0,-1-3 0 0,0 0 0 16,0 2 0-16,-1 1 0 0,-1-3 0 0,0 4 0 16,-1-4 0-16,-2 0 0 0,2 1 0 0,-4 2 0 15,0-1 0-15,-2 0 0 0,0 2 0 0,0-1 0 16,-1 1 0-16,-2 0 0 0,2-2 0 0,-2 2 0 16,1-4 0-16,1 0 0 0,-1 1 0 0,1-1 0 0,0 0 0 0,1-2 0 15,0-1 0-15,3 0 0 0,0-3 0 16,1 1 0-16,0 2 0 0,1-3 0 0,0 0 0 15,2 0 0-15,1 2 0 0,-4-2 0 0,0 0 0 0,0 0 0 16,0 0 0-16,0 0 0 0,0 0 0 0,49 4 0 16,-49-4 0-16,0 0 0 0,0 0 0 0,32 12 0 15,-24-6 0-15,-1 0 0 0,0 2 0 0,1 1 0 16,-2-3 0-16,-1 4 0 0,-1-2 0 0,-1 2 0 16,0 3 0-16,-2-4 0 0,0 4 0 15,-1-1 0-15,-1 2 0 0,-3-2 0 0,2 1 0 0,-2-1 0 16,-1 1 0-16,-2 2 0 0,-2 3 0 0,-2-1 0 15,1-1 0-15,-2 0 128 0,-1 0-128 0,1 0 128 16,2-3 96-16,-1-1 16 0,1 0 0 0,0-2 0 16,2-2-240-16,1-2 176 0,3 0-176 0,-1-1 160 15,2-1-160-15,1-1 0 0,0 0 144 0,2-2-144 0,0 2 0 0,3-3 0 16,1 2 0-16,-4-2 0 0,0 0 0 0,0 0 0 16,0 0 0-16,0 0 0 0,53 4 0 0,-53-4-160 15,0 0 160-15,47 0-160 16,-47 0-800-16,0 0-176 0</inkml:trace>
  <inkml:trace contextRef="#ctx0" brushRef="#br0" timeOffset="-126831.45">18637 10337 1839 0,'-3'-4'160'0,"0"1"-160"0,2 3 0 0,1-2 0 0,0 1 2992 0,0 1 560 15,0-4 112-15,1 1 32 0,0 0 1168 0,-1 3 224 16,0 0 48-16,0 0 16 0,0 0-2432 0,0 0-480 15,0 0-112-15,0 0-16 0,0 0-1200 0,49-29-240 16,-49 29-48-16,0 0-16 0,0 0-112 0,60-5-32 16,-60 5 0-16,0 0 0 0,52-1-144 0,-52 1-16 15,0 0-16-15,59-5 0 0,-59 5-160 0,0 0-128 16,56 0 144-16,-56 0-144 0,0 0 0 0,0 0 0 16,52 3 0-16,-52-3 0 0,0 0 0 0,0 0 0 15,0 0 0-15,0 0 0 16,52-4-816-16,-52 4-144 0,0 0-48 0,0 0-18592 0</inkml:trace>
  <inkml:trace contextRef="#ctx0" brushRef="#br0" timeOffset="-126518.4">18876 10320 14847 0,'-4'0'320'0,"2"0"80"0,1 0 16 0,-1 0 0 0,2 0-416 0,0 0 0 0,-1 2 0 0,1-1 0 16,-1 3 4480-16,0 2 832 0,1 0 144 0,-2 4 48 15,2 0-2816-15,0 2-576 0,0 1-96 0,2 3-32 16,-1 0-880-16,-1-1-176 0,1 2-32 0,-1 4-16 16,0-3-224-16,0 5-32 0,0-1-16 0,0 1 0 15,0 2-288-15,0 0-64 0,0-3-16 0,0-2 0 16,-1 2-240-16,1-1 0 0,-1 1 0 0,-1-2 0 16,0-1 0-16,1-3 0 0,-1 0 0 0,0-1 0 0,1 1 0 0,-2-4 0 15,3 1 0-15,-1-4 0 0,0 1 0 0,1-1 0 16,0-3 0-16,0 0 0 0,0-2 0 0,0 0 0 15,0-2-128-15,1-2 128 0,-1 0-224 0,1-2 16 16,0 2 0-16,1-6 0 16,-2 6-624-16,0 0-128 0,0 0-32 0,11-45-12352 15,-11 45-2464-15</inkml:trace>
  <inkml:trace contextRef="#ctx0" brushRef="#br0" timeOffset="-125897.18">19199 10855 7359 0,'1'1'656'0,"-1"-1"-528"0,1 2-128 0,-1-2 0 15,1 3 2160-15,-1 1 400 0,0-4 64 0,2 6 32 16,-1 2 1568-16,0 4 304 0,-1 5 64 0,1-4 16 16,-1 4-2112-16,-1-1-400 0,1-2-96 15,-1 3-16-15,0-4-1280 0,-1 2-256 0,1-3-48 0,0 1-16 16,0-3-256-16,-1-1-128 0,1 0 128 0,0 1-128 15,0-4 0-15,0 0 0 0,-1 1 0 0,1-4 0 16,0 3 0-16,0-3 0 0,-1 1 0 0,1-3 0 16,0 1-800-1,-2-2-32-15,2 0-16 0,0-2-17008 0</inkml:trace>
  <inkml:trace contextRef="#ctx0" brushRef="#br0" timeOffset="-125362.2">19732 10438 16575 0,'-5'-3'736'0,"0"2"160"0,1 1-720 0,2-2-176 16,-1 2 0-16,2 0 0 0,0 0 3408 0,-3 2 656 15,-2-1 128-15,0 2 32 0,-2 1-1216 0,2 1-224 16,1 1-48-16,1 0-16 0,2 1-1520 0,1 0-304 0,1-1-64 0,1 0-16 16,3 1-288-16,0 2-48 15,4 0-16-15,1 1 0 0,0-3-304 0,3 4-160 0,0-1 160 16,2 0-160-16,-2 2 0 0,2-2 0 0,-1 3 0 0,2-1 0 16,0-2 0-16,0 2 0 0,1 1 0 0,-1-4 0 15,-1 1 0-15,-2-1 0 0,-1-2 0 0,-3 0 0 16,1-3 0-16,-2 1 0 0,1 0 0 0,-5-1 0 15,1-1 0-15,-1 0 0 0,-2 0 0 0,1 0 0 16,0-1 0-16,-1 0 0 0,-1 1 0 0,0 0 0 0,-1 0 0 0,-1-2 0 0,0 2 0 0,-1-1 0 31,-2-1 256-31,1 2-32 0,-3-1-16 0,1 2 0 16,1 0 16-16,-1-2 0 0,-3-2 0 0,0 0 0 16,-1 0-96-16,-3 0-128 0,1 1 176 0,0 2-176 0,-2-3 160 0,0 2-160 15,-1 0 128-15,-1 0-128 0,2 0 0 0,-3 2 128 16,5 2-128-16,-3-2 0 0,3 2 0 0,0-2 0 15,2 2 0-15,0-1 0 0,2 3 0 16,1-2 0-16,1 2 0 0,2-4 0 0,0 2 0 16,1-2 0-16,1 2 0 0,2-3 0 0,2 0 0 0,0 0 0 15,2 0-128-15,-4-3 128 0,0 0-368 0,0 0 0 16,0 0 0-16,38 7 0 16,-38-7-800-16,0 0-176 0</inkml:trace>
  <inkml:trace contextRef="#ctx0" brushRef="#br0" timeOffset="-124547.34">20324 10851 11055 0,'0'0'976'0,"0"0"-784"0,1 0-192 0,0 0 0 15,1 0 1680-15,-1 0 304 0,1 0 48 0,2-3 16 16,-4 3 2000-16,0 0 416 0,0 0 80 0,0 0 0 16,0 0-2256-16,50-32-464 0,-50 32-96 0,0 0 0 15,0 0-1024-15,30-49-192 0,-30 49-32 0,0 0-16 16,23-41-144-16,-23 41-48 0,0 0 0 0,17-48 0 0,-17 48-128 0,11-41-16 16,-11 41-128-16,11-41 192 15,-11 41-192-15,9-38 0 0,-9 38 128 0,5-32-128 16,-5 32 0-16,0 0 0 0,2-37 0 0,-2 37 0 15,-2-16 0-15,1 9 0 0,-2 4 0 0,-1 0 0 0,2 2 160 0,-2 1-160 16,1 0 160-16,-1 1-160 0,0 3 320 0,-2 1-16 16,1 2-16-16,-1 4 0 0,1 1-96 0,-1 2 0 15,1 2-16-15,-1 4 0 0,1 1-176 0,1 2 160 16,0 1-160-16,1-1 160 0,1 2-160 0,1-2 0 16,2-1 0-16,1-1 0 0,0-1 0 0,2-4 0 15,2 0 0-15,0-4 0 0,-1-2 0 0,1-1 0 16,0 0 0-16,2-5 0 0,0 1-144 0,-8-5 144 15,0 0 0-15,0 0 0 16,0 0-576-16,0 0 0 0,52-12 0 0,-52 12-12752 16,0 0-2560-16</inkml:trace>
  <inkml:trace contextRef="#ctx0" brushRef="#br0" timeOffset="-124331.27">20308 10542 6447 0,'-12'0'272'0,"4"1"80"0,4-1-352 0,2 0 0 0,1 1 0 0,1-1 0 16,0 2 3120-16,0 0 544 0,1-2 112 0,3 4 32 16,3-2-160-16,-7-2-48 0,0 0 0 0,33 10 0 15,-33-10-1232-15,0 0-256 0,46 10-64 0,-46-10 0 16,0 0-1392-16,53 9-272 0,-53-9-64 0,0 0-16 16,47 6-304-16,-47-6 0 0,42 4 0 0,-42-4 0 15,0 0 0-15,66-7-176 0,-66 7 0 0,0 0-18160 16</inkml:trace>
  <inkml:trace contextRef="#ctx0" brushRef="#br0" timeOffset="-123540.48">21032 10103 14735 0,'-7'2'640'0,"2"-2"160"0,0 0-640 0,1 2-160 16,2-2 0-16,1 0 0 0,1 2 3472 0,-4-2 672 16,-1 2 128-16,-2-2 16 0,-1 4-1120 0,1 0-224 15,2 1-64-15,1-1 0 0,0-1-1888 0,3 0-384 0,0 0-80 16,2 1-16-16,0 1-208 0,2 0-48 0,1 1-16 0,1 3 0 16,1-3-240-16,0 3 0 0,3 1 128 0,-1 2-128 15,2-2 0-15,-1 0 0 0,1-2 0 0,0 2 0 16,0-2 0-16,-2 0 0 0,1-1 0 0,-2-1 0 15,-1 0 0-15,1 0 0 0,-1-2 0 0,-1 0 0 16,-5-4 0-16,0 0-128 0,0 0 128 0,0 0 0 16,17 12 0-16,-17-12 0 0,0 2 0 0,-1 2 0 15,-2-1 0-15,0-2 0 0,-2 4 0 0,-1-2 0 16,-2 4 0-16,-1-4 0 0,0 1 0 0,-1 1 0 16,1-1 0-16,-1 2 0 0,-1-2 0 0,-1 2 0 15,0 0 0-15,1 0 0 0,1 0 0 0,2-2 0 0,2 2 0 16,-1-3 0-16,4 3 0 0,-1-2 0 0,2-2 0 0,2 2 0 15,0 2 0-15,0-2 0 0,1-1 0 0,1 2 0 16,-1 2 0-16,2 0 0 0,1-1 0 0,-2 3 0 16,2-2 0-16,0 2 0 0,-1 1 0 0,2 0 0 15,-1 0 0-15,1 1 0 0,0-1 144 0,0-1-144 16,0 0 128-16,0-1-128 0,0 0 0 0,0 0 0 16,1 0 128-16,-1-4-128 0,1 2 0 0,-1 0 0 15,0-2 0-15,1 1 0 0,0 1 0 0,0-1 0 16,-1 1 0-16,-1 0 0 0,-2 1 0 0,1-1 0 15,-2 0 0-15,0 0 0 0,1 0 0 0,-2 1 0 16,0-1 0-16,0 0 0 0,-2 0 0 0,1-2 0 16,1 2 0-16,-1-2 0 0,1 2 0 0,-1-4 0 15,-1 2 128-15,1 2-128 0,1 0 0 0,-1-2 0 0,0 2 0 0,1-2 128 16,0 1-128-16,0 1 128 0,1-2-128 0,0 2 128 16,0-2-128-16,1 2 0 0,-1 0 0 0,0 0 0 15,0 1 0-15,-1-1 0 0,0 0 0 0,-1 0 0 16,1 2 0-16,0 0 0 0,-1-2 0 0,0 2 0 15,1 0 0-15,-2 0 0 0,0 0 0 0,-1-1 0 16,0 0 0-16,-1 2 0 0,0-3 0 0,-1 1 0 16,2 0 0-16,-2-1 0 0,1 0 0 0,0-1 0 15,1-1 0-15,-2-1 0 0,1 1 128 0,-2-2-128 16,1 1 0-16,-3-3 0 0,0 0 0 0,-1 0 0 16,-1 0 0-16,-1 0 0 0,-1 0 0 0,-3-3 0 15,1 3 128-15,1-2-128 0,0 1 0 0,2-2 128 16,1 3-128-16,2-3 0 0,0 0 0 0,2 2 0 15,0 1 0-15,2-3-176 0,0 3 176 0,3 0-192 16,2 0-368-16,3 0-80 0,-4 0 0 0,0 0-12032 16,0 0-2384-16</inkml:trace>
  <inkml:trace contextRef="#ctx0" brushRef="#br0" timeOffset="-122973.39">21795 10652 2751 0,'-3'0'256'16,"0"-3"-256"-16,1 3 0 0,1 0 0 0,1 0 1200 0,0 0 192 15,0 0 32-15,1-2 16 0,0 2 1264 0,0-1 256 16,3-2 48-16,0 3 16 0,-4 0-384 0,0 0-80 15,0 0 0-15,0 0-16 0,0 0-48 0,54-6-16 16,-54 6 0-16,0 0 0 0,0 0-1216 0,63 4-240 16,-63-4-64-16,0 0 0 0,0 0-512 0,52 5-96 15,-52-5-32-15,0 0 0 0,0 0-96 0,0 0-32 16,51 1 0-16,-51-1 0 0,0 0-192 0,0 0 0 16,0 0 0-16,0 0 0 0,0 0 0 0,0 0 0 15,54-22 0-15,-54 22 0 16,0 0-672-16,0 0-128 0</inkml:trace>
  <inkml:trace contextRef="#ctx0" brushRef="#br0" timeOffset="-122747.77">21950 10546 17503 0,'-1'3'768'0,"0"0"176"0,-1-3-752 0,1 0-192 0,1 0 0 0,0 0 0 15,0 2 2624-15,0-2 512 0,-1 0 80 0,1 1 32 16,-1 2-496-16,1-1-80 0,1 2-32 0,-1 2 0 15,1 0-1584-15,2 1-320 0,-2-1-64 0,0 4-16 16,1-3-352-16,0 2-80 0,0 3-16 0,2-2 0 0,-2 2-208 0,1 1 144 16,1-1-144-16,-2 2 128 0,1-2-128 0,-2 2 0 15,1-2 0-15,1 0 0 16,-1 1-400-16,-1-5 32 0,2 2 16 0,-1 0-17904 16</inkml:trace>
  <inkml:trace contextRef="#ctx0" brushRef="#br0" timeOffset="-121664.81">22808 10339 11343 0,'-5'-9'240'0,"3"6"48"0,-1-2 16 0,2 1 32 0,0 0-336 0,0 2 0 0,-1-2 0 0,1 0 0 16,-1-4 3104-16,-1 0 544 0,1 0 128 0,-1-1 0 16,2 3-640-16,0 5-128 0,0-2-16 0,1 6-16 15,0-1-1248-15,1 5-240 0,-1 2-48 0,0 2-16 16,1 4-704-16,-1 4-144 0,1-1-16 0,-1 4-16 16,0 2-112-16,0 3-32 0,0-1 0 0,0 3 0 15,-1-1-208-15,1 3-64 0,0 4 0 0,-1-1 0 16,0 2-128-16,-1-4 0 0,2 2 0 0,-1-6 0 15,1-4 0-15,0-3 0 0,0-3 0 0,1-4 0 16,1-2-144-16,-1-5 144 0,1-2 0 0,1-1 0 16,-1-4-128-16,-1 0 128 0,2-4 0 0,-2-1 0 0,-1 5-208 15,0 0 64-15,0 0 16 0,6-35 0 0,-6 19 128 0,0-1 0 16,0-1-144-16,0-4 144 0,2-1 0 0,-1-1 0 16,0-5 0-16,1-3 0 0,1-3 0 0,-1 1 0 15,2-3 0-15,0 1 0 0,0-1 0 0,-1 1 0 16,0 3 0-16,-2 3 0 0,-1 1 0 0,-1 5 0 15,0 1 0-15,-2 2 0 0,-1 4 0 0,1 1 0 16,-1 1 128-16,0 2-128 0,0 0 0 0,1 5 192 16,-1 0-192-16,2 2 192 0,0 1 0 0,1 1 0 15,0 2 0-15,1 1 0 0,0-2-32 0,1 2 0 16,0 1 0-16,2 1 0 0,-3-1-160 0,0 0 128 16,0 0-128-16,27 16 128 0,-17-7-128 0,2 3 0 15,2 1 0-15,1-2 128 0,1 4-128 0,0 1 0 0,1-2 0 16,-2 0 128-16,-1-2-128 0,-1-2 0 0,1 3 0 0,-2-3 0 15,2 2 0-15,-3-2 0 0,0 0 0 0,-2-2 0 16,-2 1 0-16,-1-3 0 16,-1 2 0-16,-1-2 0 0,-2 0 0 0,0-2 0 0,-2 1 0 0,0 0 0 15,-2 0 0-15,0-2 0 0,-2 1 0 0,-2 1 0 16,0-1 0-16,-3-1 0 0,-1 4 0 16,0-5 0-16,-1 2 0 0,-1-1 0 0,-5 2 0 0,-2-1 0 15,1-1-128-15,-1-2 128 0,3 2 0 0,1 0 0 16,3-1 0-16,1-2 0 0,2 0-144 0,2 0 144 15,3 0-336-15,1 0-16 0,3 0 0 0,2-2 0 16,1-1-400 0,-3 3-80-16,0 0 0 0,0 0-18048 0</inkml:trace>
  <inkml:trace contextRef="#ctx0" brushRef="#br0" timeOffset="-120742.91">23481 10229 2751 0,'0'0'256'0,"0"0"-256"0,0-3 0 0,0 3 0 16,0-1 1920-16,0 1 352 0,0 0 64 0,0-2 16 16,0-1 1872-16,1 0 384 0,-1 3 80 0,0 0 16 15,0 0-1792-15,0 0-352 0,0 0-80 0,0 0-16 16,0 0-1184-16,0 0-256 0,0 0-32 0,0 0-16 15,0 0-528-15,0 0-96 0,0 0-32 0,0 0 0 16,0 0 0-16,0 0 0 0,0 0 0 0,-2-16 0 16,-5 19-64-16,1 1 0 0,-2 1-16 0,-1-1 0 15,2-1-112-15,-2 2-128 0,1-1 176 0,0-2-176 16,0 2 128-16,1 2-128 0,1-2 0 0,0 0 0 0,-1 2 0 0,1-1 0 16,0 2 0-16,0-1 0 0,1 1 0 0,0 1 0 15,1-2 0-15,1 2 0 0,0-2 0 0,2 3 0 16,0-3 0-16,-1 1 0 0,2 2 0 0,0-3 0 15,0 2 0-15,2-2 0 0,-2 0 0 0,2 3 0 16,1 1 0-16,-1-4 0 0,2 4 0 0,1-4 0 16,0 0 0-16,0 0 0 0,2 0 0 0,-1-2 0 15,2 2 0-15,-8-6 0 0,0 0 0 0,0 0 0 16,0 0 0-16,42 13 0 0,-42-13 0 0,0 0 0 16,0 0 0-16,0 0 0 0,0 0 0 0,38 9 0 15,-34-6 0-15,-2 1 0 0,-1-3 0 0,1 1 0 16,-4 5 0-16,1-5 0 0,0 4 0 0,-2-2 0 15,1 2 0-15,0 0 0 0,-2 0 0 0,-1 1 0 16,0 0 0-16,-1-1 0 0,1 0 0 0,-3-2 0 16,2 2 0-16,0-1 0 0,-1-1 0 0,0 2 0 0,2-2 0 0,0 0 0 15,1 1 0-15,-1-2 0 0,1 1 0 0,1 0 0 16,1 1 0-16,2 1 0 0,0 0 0 0,1-2 0 16,2 2 0-16,-1 0 0 0,2-2 0 0,0 2 0 15,0 0 0-15,1 0 0 0,0 2 0 0,0 0 0 16,0-1 0-16,-1 2 0 0,1 0 0 0,0 1 0 15,0-3 0-15,0 5 0 0,-3-3 0 0,1-1 0 16,-1 1 0-16,-2-1 0 0,0 0 0 0,-1 0 0 16,0 0 0-16,-3 0 0 0,0 2 0 0,-1-1 0 15,0 1 0-15,0 0 0 0,-1-2 0 0,1 2 0 16,2-4 0-16,-4 1 0 0,2-1 0 0,1 1 0 0,-1 2 128 16,0-3-128-16,1 1 0 0,-1 0 0 0,3 1 0 0,-2-2 0 15,0 1 128-15,2-1-128 0,-1-1 0 0,1 1 128 16,-1 0-128-16,2-1 0 0,1 1 128 0,0-2-128 15,1 2 0-15,0-2 0 0,2-2 0 0,-1 2 0 16,2 0 0-16,1-1 0 0,0 2 0 0,0-1 0 16,1-1 0-16,0 0 0 0,0 1 0 0,2 1 0 15,-8-5 0-15,0 0 0 0,0 0-320 0,0 0-32 16,46 10 0-16,-46-10 0 16,0 0-1248-16,0 0-256 0</inkml:trace>
  <inkml:trace contextRef="#ctx0" brushRef="#br0" timeOffset="-120182.31">23889 10450 6447 0,'0'-3'576'0,"0"0"-576"16,0 3 0-16,0-2 0 0,0 2 2368 0,0-2 352 15,1 2 80-15,0-5 16 0,2 2 1264 0,-1-1 256 16,-2 4 48-16,0 0 16 0,0 0-1728 0,0 0-352 0,0 0-64 0,0 0-16 16,51-6-1232-16,-51 6-256 0,0 0-48 0,0 0-16 15,59 0-192-15,-59 0-48 16,0 0 0-16,62-3 0 0,-62 3-256 0,0 0-48 0,61 0-16 0,-61 0 0 16,0 0-128-16,52 0 0 0,-52 0 0 0,0 0 0 15,0 0 0-15,48 0 0 0,-48 0 0 0,0 0 0 16,0 0-128-16,0 0-128 0,0 0 0 0,0 0-16 31,0 0-1328-31,0 0-272 0</inkml:trace>
  <inkml:trace contextRef="#ctx0" brushRef="#br0" timeOffset="-119947.54">24066 10463 18431 0,'-3'1'816'16,"2"1"160"-16,1-2-784 0,0 3-192 0,0-3 0 0,-1 4 0 0,1-2 2704 0,0 2 496 15,0 2 112-15,0 1 16 0,0 8-464 0,0 1-96 16,0 3-16-16,-1-1 0 0,1 5-1664 0,-2-1-352 16,0 0-64-16,1 3-16 0,-1 1-256 0,0-1-48 15,1 1-16-15,-1 2 0 0,1-2-208 0,-1-1-128 16,2-3 128-16,-1-1-128 0,1-1 0 0,0-4 0 16,1-1 0-16,0-2 0 0,1-4-128 0,0-2 0 15,1-2 0-15,1-1 0 16,0-4-944-16,-4 0-176 0,0 0-32 0,0 0-16784 0</inkml:trace>
  <inkml:trace contextRef="#ctx0" brushRef="#br0" timeOffset="-119574.16">24304 10842 15663 0,'3'4'688'0,"-2"-2"144"0,2-2-656 0,-2 0-176 0,0 0 0 0,0 0 0 16,2 0 2672-16,-1-2 496 0,-2 2 96 0,0 0 32 15,0 0-192-15,0 0-32 0,0 0-16 0,0 0 0 16,56-22-1824-16,-56 22-352 0,0 0-80 0,0 0-16 16,0 0-384-16,0 0-80 0,43 2 0 0,-37 4-16 15,-1 1-176-15,0-1-128 0,-1 4 144 0,-2 0-144 16,0 2 0-16,-2 0 0 0,0 4 0 0,-3 0 0 16,-1 1 0-16,0 1 0 0,-1-2 0 0,-2 4 0 15,0-2-256-15,-2 1-32 0,-1-3-16 0,-1 0 0 16,0-1-144-1,-1-3-16-15,-2-2-16 0,1 0 0 0,-1-4 256 0,-1 1 48 0,3-5 16 0,-1-2 0 0,2 0 160 0,1-5 0 16,2 1 0-16,2-2 0 0,1 0 0 0,2-1 304 16,2 0-48-16,0-3-16 0,1 10 80 0,0 0 32 15,0 0 0-15,0 0 0 0,0 0-32 0,22-40-16 16,-22 40 0-16,0 0 0 0,0 0-96 0,0 0-16 16,0 0 0-16,48-15 0 0,-48 15-192 0,0 0 0 15,0 0 128-15,51-3-128 0,-51 3 0 0,0 0-256 16,48 5 48-16,-48-5-12480 15,0 0-2496-15</inkml:trace>
  <inkml:trace contextRef="#ctx0" brushRef="#br0" timeOffset="-119048.89">24746 10571 6447 0,'-1'-3'576'0,"-1"2"-576"0,1 1 0 0,1 0 0 0,-1 0 3616 0,0 0 608 16,-1 0 128-16,0 0 32 0,-1 1 384 0,0 1 80 15,2-1 16-15,-2 4 0 0,2 2-3264 0,1-4-656 16,1 6-128-16,2-4-32 0,0 4-128 0,1-1-16 15,1-2-16-15,0 2 0 0,4 1-304 0,-1-2-48 16,1 2-16-16,-9-9 0 0,18 12-256 0,-18-12 160 16,20 14-160-16,-20-14 128 0,22 12-128 0,-22-12 0 15,21 12 0-15,-21-12 128 0,21 13-128 0,-21-13 0 16,19 10 0-16,-12-4 0 0,1-4 0 0,-3 2 0 16,1 0 0-16,-2-2 0 0,-1 2 0 0,1-2 0 15,-3 0 0-15,1 0 0 0,-1-2 0 0,-1 2 0 16,-1 0 0-16,-2 0 0 0,1 1 0 0,-3 0 0 15,-1 1 0-15,-2-1 0 0,1 0 0 0,-3 1 0 16,0 1 0-16,-2 1 0 0,-1-2 0 0,1 2 0 0,-2 0 0 16,-1 0 0-16,-1 1 0 0,1 0 0 15,1 2 0-15,-2-3 0 0,2 1 0 0,0 2 0 0,1-3 0 16,2 0 128-16,1 0-128 0,1-1 128 0,2 0-128 0,2 1 128 16,0-2-128-16,2-1 0 0,1-2 0 0,1 1 128 15,1 1-128-15,1-3 0 0,1 0 0 0,-2 0 0 16,0 0 0-16,0 0 0 0,0 0 0 0,0 0 0 31,0 0-928-31,57-19-64 0,-57 19-16 0,0 0-18592 0</inkml:trace>
  <inkml:trace contextRef="#ctx0" brushRef="#br0" timeOffset="-118145.12">25215 10972 9215 0,'1'-2'816'0,"0"0"-656"0,0 2-160 0,0 0 0 16,-1-2 1856-16,2-1 352 0,-2 3 64 0,0 0 16 16,0 0 1232-16,0 0 240 0,27-45 48 0,-27 45 16 15,0 0-1232-15,27-57-240 0,-27 57-48 0,19-50-16 16,-19 50-1344-16,18-54-272 0,-18 54-48 0,18-54-16 15,-18 54-272-15,16-47-48 0,-16 47-16 0,12-41 0 16,-12 41-80-16,0 0 0 0,11-47-16 0,-11 47 0 16,0 0-16-16,0 0 0 0,0 0 0 0,0 0 0 15,0 0-32-15,0 0 0 0,0 0 0 0,0 0 0 16,0 0 160-16,-7-6 32 0,2 20 0 0,0 5 0 16,0 1-144-16,-1 5-32 0,1 0 0 0,0 0 0 15,1 4-144-15,0-1 0 0,1 1 0 0,1 0 0 16,1-2 0-16,2-1 0 0,1-3 0 0,0-2 0 15,2-4 0-15,0-2 0 0,-1-3 0 0,2-2 0 0,-1-3-160 0,0-2 160 16,-1-1 0-16,1-4-144 16,-2 0-400-16,-2 0-80 0,0 0-16 15,0 0 0-15,0 0-624 0,13-42-128 0,-13 42-16 0,0 0-16432 16</inkml:trace>
  <inkml:trace contextRef="#ctx0" brushRef="#br0" timeOffset="-117936.28">25156 10640 11167 0,'-9'3'240'0,"4"0"48"0,1 0 16 0,0 0 16 0,2-3-320 0,2 0 0 16,0 1 0-16,0 2 0 0,1-1 4144 0,1 2 752 0,2-1 160 0,2 1 16 15,-6-4-2096-15,0 0-416 16,32 9-96-16,-32-9-16 0,0 0-1360 0,46 2-256 16,-46-2-64-16,0 0-16 0,53 0-512 0,-53 0-112 15,0 0 0-15,56-6-128 0,-56 6 0 0,0 0 0 16,58-5 0-16,-58 5 0 15,0 0-448-15,61-7-128 0,-61 7-48 0,0 0-17136 0</inkml:trace>
  <inkml:trace contextRef="#ctx0" brushRef="#br0" timeOffset="-117178.2">25811 10191 5519 0,'-3'0'496'0,"1"0"-496"16,0 0 0-16,2 0 0 0,-1 0 3664 0,0 1 640 15,0 1 128-15,-3-2 32 0,0 3 304 0,1 1 64 16,0 2 16-16,2 0 0 0,1-2-3136 0,1 2-624 16,2 0-128-16,0 0-32 0,2 0-400 0,0 1-80 15,3 0 0-15,0 2-16 0,1 0-208 0,-9-9-32 16,18 15-16-16,-9-5 0 0,1 0-176 0,0-1 0 15,0 2 0-15,0 0 0 0,0-1 0 0,-3-3 0 16,2 2 0-16,-2 0 0 0,-1 1 0 0,-1-4 0 16,0 1 0-16,-2 2 0 0,0-3 0 0,-1 0 0 15,-1 0 0-15,-1 1 0 0,-1 0 0 0,-2-1 0 16,-1 0 0-16,-1 0 0 0,-1 1 0 0,-1-1 0 16,-2 1 0-16,-1 2 0 0,0-2 0 0,-1 2 0 0,0 0 0 0,0 1 0 15,0-1 0-15,-2 0 0 0,4 1 0 0,-1 0 0 16,1-1 0-16,2 0 0 0,2 1 0 0,0-1 0 15,2-2 0-15,1 2 0 0,2-5 0 0,-1 2 0 16,3-2 0-16,0 1 0 0,1-2 0 0,-3-3 0 16,0 0 0-16,0 0 0 0,20 10 0 0,-20-10 0 15,0 0 0-15,0 0 0 0,20 10 0 0,-20-10 0 16,0 0 0-16,12 9 0 0,-8-6 0 0,-2 1 0 16,1-1 0-16,-2-1 0 0,1 2 0 0,1-2 0 15,-1 2 0-15,1-3 0 0,-3-1 0 0,0 0 0 16,0 0 0-16,0 0 0 0,0 0 0 0,17 11 0 15,-15-9 0-15,-2-2 0 0,7 5 0 0,-5-2 0 0,2 3 0 0,-3 1 0 16,2-1 0-16,-1 1 0 0,0 2 0 0,0 1 0 16,-1 0 0-16,1 0 0 0,0 1 0 0,-2-4 0 15,1 3 0-15,0-1 0 0,-1-1 0 0,1-1 0 16,-1-3 0-16,0 1 0 0,0 2 0 0,-1-4 0 16,1 1 0-16,-1 1 0 0,0-1 0 0,-1 2 0 15,1-2 0-15,0-2 0 0,0 2 0 0,-1-1 0 16,1 2 0-16,-1 0 0 0,1 0 0 0,-1-1 0 15,1 2 0-15,0-2 0 0,0 1 0 0,1 2 0 16,0-1 0-16,0 1 0 0,0-1 0 0,0 0 0 16,2 1 0-16,-1 2 0 0,2 0 0 0,-1 1 0 15,2 0 0-15,-2-1 0 0,0 4 0 0,-1-3 0 16,-1 2 0-16,-1 3 0 0,-3-2 0 0,-1 0 0 0,-1-1 0 16,-3 4 0-16,0-3 0 0,-3 3 0 15,0-4 0-15,-3 4 0 0,0-2 0 0,-2 1 0 0,-3-2 0 0,0 2 0 16,0-1-192-16,-1-2 16 0,3 0 16 0,1-3 0 31,0-3-336-31,4 0-64 0,-1-2-16 0,3-4-12080 0,1 0-2416 0</inkml:trace>
  <inkml:trace contextRef="#ctx0" brushRef="#br0" timeOffset="-116069.95">21391 11945 7359 0,'-1'0'656'0,"0"0"-528"16,1 0-128-16,0 0 0 0,0 0 2144 0,-2-2 400 15,2 4 80-15,-1-2 0 0,1 0 896 0,0 0 192 16,1 4 16-16,2-1 16 0,2-3-1232 0,1 3-240 16,1 0-48-16,-7-3-16 0,0 0-1072 0,0 0-224 15,42 6-32-15,-42-6-16 0,0 0-496 0,50 1-112 0,-50-1 0 0,0 0-16 16,54-1-240-16,-54 1 128 15,0 0-128-15,50-5 0 0,-50 5 0 0,0 0 0 0,0 0 0 0,0 0 0 16,48-7 0-16,-48 7 0 0,0 0 0 0,0 0 0 16,0 0 0-16,0 0 0 0,0 0 0 0,0 0 0 15,1-5 0-15,-8 3 0 0,-3 2 0 0,-2 0 0 16,-2-2 0-16,-2 2 0 0,-4 2 0 0,0-2 0 16,2 0 208-16,-3 2-48 0,0 0-16 0,-2 1 0 15,1-3 48-15,1 1 0 0,3 1 0 0,2 1 0 16,3-3-16-16,1 1 0 0,3 1 0 0,3-2 0 15,4 0 16-15,-1 3 16 0,3-3 0 0,0 0 0 16,4 0-64-16,1 4-16 0,1-2 0 0,3 2 0 0,-1 0-128 16,5 2 0-16,-1 0 0 0,3 0 128 0,2 0-128 15,0 2 0-15,-17-8 144 0,36 12-144 0,-36-12 0 0,42 9 0 16,-42-9 0-16,45 1 128 0,-45-1-128 0,0 0 0 16,60-5 0-16,-60 5 0 0,0 0 0 0,0 0 0 15,57-9 0-15,-57 9 0 0,0 0 0 0,0 0 0 16,0 0 0-16,0 0 0 0,0 0 0 0,0 0 0 15,0 0 0-15,0 0 0 0,0 0 0 0,0 0 0 16,-3-3 0-16,-6 4 0 0,-1 1 0 0,-1-2 0 16,-4 3 0-16,-2-2 128 0,-3 1-128 0,0 1 0 15,-1-3 128-15,3 1-128 0,0 2 128 0,5-3-128 16,0 0 128-16,2 0-128 0,1-3 0 0,3 2 0 16,2 1 0-16,1 0 0 0,3-3 0 0,0 3 0 0,2-2 0 0,0 1 0 15,3-2-320-15,-4 3 0 0,0 0 16 0,0 0 0 31,0 0-768-31,0 0-144 0</inkml:trace>
  <inkml:trace contextRef="#ctx0" brushRef="#br0" timeOffset="-113351.83">22178 11927 11967 0,'-2'-8'1072'0,"0"3"-864"15,1 2-208-15,1-1 0 0,0 2 1792 0,-2-2 320 16,1-2 64-16,-1-7 16 0,-1 1 528 0,1-4 96 0,-1 0 32 0,2 3 0 0,-1 5-800 0,0 0-144 31,2 2-48-31,-1 2 0 0,1 2-640 0,-1-1-128 16,1 2-16-16,-1 1-16 0,1 0-464 0,0 4-80 15,-2-2-32-15,1 3 0 0,1 2-128 0,-1 1-32 16,0 1 0-16,1 2 0 0,-2 4-16 0,2-2-16 16,-1 5 0-16,1 2 0 0,-1 2-160 0,0 3-128 15,1 1 144-15,0 2-144 0,0 3 0 0,1-3 0 16,1 4 0-16,1-3 0 0,-1 2 0 0,1-3 0 15,1-2 0-15,-2-1 0 0,0-2 0 0,1-2 0 16,-1-1 0-16,0-1 0 0,-2-4 0 0,0-2 0 0,1 0 0 0,-2-3 0 16,1-4 0-16,0-4 0 0,-2-2 0 0,2 1 0 15,0 2 0-15,2-6 0 0,-2 2 0 0,1-1 0 16,-1 2 0-16,0 0 0 0,0 0 0 0,9-39 0 16,-9 39 0-16,6-34 176 0,-6 34-176 0,7-47 160 15,-7 47-160-15,9-53 128 0,-9 53-128 0,8-59 128 16,-4 29-128-16,-1 0 0 0,-1 1 0 0,-2-2 128 15,0 1-128-15,-1 0 0 0,0 1 0 0,-2-1 0 16,1 4 0-16,-1 1 0 0,0 3 0 0,-2-1 0 16,0 2 0-16,-2 4 0 0,1-2 0 0,1 3 0 15,-1 4 0-15,0 0 0 0,1-1 0 0,0 3 0 16,1 0 0-16,2 2 0 0,-1 2 0 0,1-1 0 16,2 4 0-16,-1 0 0 0,1 2 0 0,0 1 0 0,1 0 0 0,1 0 0 15,2 1 128-15,0 2-128 0,-4-3 0 16,0 0 160-16,21 12-160 0,-21-12 160 0,22 12-160 0,-22-12 128 15,27 14-128-15,-27-14 128 0,30 16-128 0,-30-16 0 16,31 16 0-16,-31-16 0 0,33 19 0 0,-33-19 0 16,35 18 128-16,-35-18-128 0,32 15 0 0,-32-15 0 15,27 16 0-15,-17-10 0 0,-1 4 0 0,-3-3 0 16,-1 2 0-16,-1-1 0 0,-2 0 0 0,-1-1 0 16,1-1 0-16,-2 0 0 0,-3 0 0 0,-1 0 0 15,-1 1 0-15,-2-4 0 0,0 1 0 0,-3 1 0 16,-3-1 0-16,-1 2 0 0,-4-2 0 0,0 2 0 0,0-3 128 15,-1 2-128-15,0 3 0 0,-1-2 0 16,2 3 0-16,-1-2 0 0,2-1 0 0,2 3 0 16,3-3 0-16,3 2 0 0,3-6 0 0,1 2 0 15,4-1-144-15,-1 0 144 0,4 1 0 0,-2-2 0 0,2 1 0 0,2 0 0 16,-1 3-192-16,4-2 192 0,0 2-192 0,-7-6 192 31,24 10-1024-31,-24-10-112 0</inkml:trace>
  <inkml:trace contextRef="#ctx0" brushRef="#br0" timeOffset="-112216.49">22854 11752 13823 0,'0'0'1216'0,"0"0"-960"0,0 0-256 0,0-2 0 16,0 2 2016-16,-1-1 352 0,1-1 80 0,-2 1 16 15,0 1 528-15,1-3 96 0,-2 0 32 0,0-1 0 0,0 4-1152 16,-1-2-240-16,1-1-32 0,-1 2-16 0,0 1-928 15,-2-2-192-15,1 2-48 0,-1-3 0 0,0 3-144 0,-2 0-48 16,1 3 0-16,0-3 0 0,-3 2-80 0,-2-1-32 16,1 4 0-16,0-1 0 0,-1 2-208 0,-1 0 144 15,2 1-144-15,0 0 128 0,1 2-128 0,-1-2 0 16,3 2 0-16,0-3 0 0,3 0 0 0,-1 0 0 16,2 1 0-16,1-1 0 0,0-3 0 0,2 1 0 15,0 0 0-15,1 1 0 0,0-2-128 0,0 0 128 16,1 3 0-16,0-5 0 0,2 4 0 0,0-3 0 15,1 1 0-15,1 0 0 0,-5-3 0 0,0 0 0 16,0 0 0-16,0 0 0 0,37 12 0 0,-37-12 0 16,0 0 0-16,0 0 0 0,37 9 0 0,-37-9 0 15,0 0 0-15,26 10 0 0,-26-10-128 0,0 0 128 0,27 13 0 16,-18-8 0-16,0 0 0 0,-3 0 0 0,-1 1 0 0,0-2 0 16,0 0-128-16,-2 1 128 0,-1 0 0 15,-1 0 0-15,0 1 0 0,-2-3 0 0,1 4 0 0,-3-1 0 16,2 0 0-16,-1 0 0 0,-2 2 0 15,0 0 0-15,-1-2 0 0,2 2 0 0,-2-2-144 0,0 0 144 16,0 0 0-16,0 1 0 0,0-1 0 0,0 0 0 16,-1 0 0-16,0 0 0 0,1 0 0 0,-2 1 0 15,2-1 0-15,1-1 0 0,0 1 0 0,0-1 0 16,0 1 0-16,2 0 0 0,1-2 0 0,-1 2 0 16,2-2 0-16,0 2 0 0,2-2 0 0,-1 1 0 15,1-2 0-15,1 4 0 0,-1-1 0 0,3 0 0 16,-1-2 0-16,0 2 0 0,1 0 0 0,-2-2 0 15,2 2 0-15,0 0 0 0,1-2 0 0,-1 2 0 0,0 0 0 16,0-2 0-16,0 1 0 0,-1 1 0 0,0 1 0 0,-1 0 0 16,0-1 0-16,-2 0 0 0,0 0 0 0,-1 0 0 15,0 1 0-15,-1 0 0 0,-1 2 0 0,0-2 0 16,-1 2 0-16,0-2 0 0,-1 2 0 0,1-1 0 16,-1-1 0-16,-1 0 0 0,1 2 0 0,-1-2 0 15,0-1 0-15,-1 1 0 0,0-1 0 0,-1 0 0 16,1 0 0-16,-2-2 0 0,2-1 0 0,0 2 0 15,0-1 0-15,-1 2 0 0,2 0 144 0,0-2-144 16,1 0 128-16,0 1-128 0,0-1 176 0,0 2-48 16,1 0-128-16,1-4 192 0,1 3-192 0,2 0 0 15,2-3 128-15,2 0-128 0,1 0 0 0,-6-2 0 16,0 0 0-16,0 0 0 0,41 2 0 0,-41-2 0 0,0 0 0 0,0 0 0 16,56-8-240-16,-56 8 64 0,0 0 16 0,54-15-12816 15,-54 15-2560 1</inkml:trace>
  <inkml:trace contextRef="#ctx0" brushRef="#br0" timeOffset="-111698.7">23140 11943 11967 0,'-4'-1'1072'0,"0"-2"-864"0,3 3-208 0,1-2 0 16,0 0 2240-16,0 2 384 0,-1-2 96 0,-2-2 16 15,2-2 560-15,0 0 112 0,1 6 32 0,0 0 0 16,0 0-1456-16,0 0-304 0,0 0-48 0,0 0-16 16,47-32-736-16,-47 32-160 0,0 0-16 0,42 0-16 15,-42 0-144-15,0 0-32 0,47 3 0 0,-47-3 0 16,0 0-256-16,44 10-64 0,-44-10-16 0,31 9 0 16,-31-9-176-16,0 0 0 0,48 6 0 0,-48-6 0 15,0 0 0-15,0 0 0 0,54-2 0 0,-54 2 0 16,0 0-416-1,0 0-64-15,0 0-16 0,0 0-12512 0,0 0-2512 0</inkml:trace>
  <inkml:trace contextRef="#ctx0" brushRef="#br0" timeOffset="-111416.17">23292 12016 10127 0,'-3'-1'448'0,"1"-2"96"0,0 3-544 0,1-2 0 16,1 0 0-16,1 2 0 0,-1 0 3328 0,0-2 576 15,2 2 96-15,-2-4 32 0,1 4 48 0,0-2 16 16,2 2 0-16,-2 2 0 0,1-1-2560 0,1 4-512 16,-1 2-112-16,2-1-16 0,-1 4-256 0,0 0-48 15,2 2-16-15,-1 4 0 0,1 0-208 0,-1 3-48 16,0-1-16-16,-1 4 0 0,1-3-176 0,-2 3-128 16,2 1 144-16,-2 0-144 0,1-1 0 0,-1-3 0 15,1-1 0-15,-2-2 0 0,1 3 0 0,0 0 0 16,0-1 0-16,-1-2 0 0,2-2 0 0,-2-2 0 0,2-2 0 0,-1-1-160 31,2-3-608-31,-2-2-112 0,2-2-16 0,-4-2-18560 0</inkml:trace>
  <inkml:trace contextRef="#ctx0" brushRef="#br0" timeOffset="-111201.72">23534 12353 11055 0,'1'9'480'0,"-1"-1"112"0,2-5-464 0,-2 2-128 0,1-1 0 0,-1-2 0 0,-1 0 3376 0,1 3 656 16,0 2 128-16,-2 3 16 16,0 2-464-16,-1 4-112 0,1 0-16 0,-2 2 0 0,2-5-2240 0,-2 2-464 15,1-1-96-15,1-4-16 0,1 1-432 0,-2-4-80 16,3 2-32-16,0-2 0 0,0-1-224 0,0 1 0 16,2-5 0-16,-1 2 0 0,0-4 0 0,0 0 0 15,0 0 0-15,2-3 0 16,-1 2-608-16,1-1-16 0,1-5 0 0,-2 4-17616 15</inkml:trace>
  <inkml:trace contextRef="#ctx0" brushRef="#br0" timeOffset="-110134.12">24068 12170 5519 0,'0'-2'496'0,"0"1"-496"16,0 1 0-16,0 0 0 0,0 0 2272 0,-1 0 352 15,0-3 80-15,0 2 16 0,-1 1 1504 0,0-2 320 16,-1 2 48-16,1 0 16 0,-1 0-1920 0,2 0-384 16,-1 2-80-16,2-2-16 0,-2 0-1280 0,2 1-256 15,-1 2-48-15,1-2-16 0,1 1-256 0,-1 2-48 16,2 1-16-16,-2-1 0 0,1 2-96 0,0 0-32 15,0 0 0-15,1 4 0 0,0-1-160 0,-1 2 0 16,2 0 0-16,-1-1 0 0,1 0 0 0,-2 2 0 16,1-2 0-16,1 0 0 0,-2 1 0 0,2-1 0 15,-3-2 0-15,1 0 0 0,-1-2 0 0,0 1 0 16,0-1 0-16,0-3 0 0,0 0 0 0,-1-3 0 16,-1 1-144-16,1-2 144 0,-1-2 0 0,-1 0-160 0,0-3 160 15,-2-3-128-15,1 1-176 0,-2-3-16 16,1 1-16-16,-1 1 0 0,-1-4 144 0,0 1 48 0,-2-1 0 15,-1 2 0-15,2-1 144 0,-1 0 0 0,-2-1 0 0,0 3 0 16,0-2 0-16,1 3 0 0,0 2 0 0,1 1 0 16,3 3 0-16,1 2 176 0,1 1-48 0,2 0 0 15,-1 1 176-15,3 2 16 0,0-3 16 0,0 2 0 16,3 2-64-16,-1 0-16 0,2 2 0 0,1 0 0 16,3 0-112-16,-1 2-16 0,2 0-128 0,-2-2 192 15,2-2-192-15,1 1 128 0,1-1-128 0,4 2 0 16,-15-6 0-16,29 6 128 0,-29-6-128 0,0 0 0 15,50 6 0-15,-50-6 0 0,0 0 0 0,43-2 0 16,-43 2 0-16,0 0 0 0,0 0 0 0,0 0 0 16,54-10-464-1,-54 10 16-15,0 0 0 0,0 0 0 0,0 0-896 0,0 0-192 0</inkml:trace>
  <inkml:trace contextRef="#ctx0" brushRef="#br0" timeOffset="-109772.73">24403 12041 15599 0,'-2'-4'688'0,"1"1"144"0,-2 0-656 0,2 3-176 0,0-3 0 0,1 2 0 16,0 1 2304-16,-2 0 448 0,1-3 64 0,0 3 32 15,1 0 400-15,1-2 80 0,3 4 0 0,0-2 16 16,2 3-1824-16,0-2-368 0,1 2-80 0,2-2-16 16,1 1-496-16,0 1-112 0,0 1 0 0,0-2-16 15,1-1-224-15,-11-1-32 0,0 0-16 0,42 6 0 16,-42-6-160-16,0 0 0 0,42 7 144 0,-42-7-144 15,0 0 0-15,34 3 0 0,-34-3 0 0,0 0 0 16,0 0 0-16,0 0 0 0,38 3 0 0,-35-3 0 16,0 0-304-16,-1 0-80 0,1-3 0 0,-2 3-18752 15</inkml:trace>
  <inkml:trace contextRef="#ctx0" brushRef="#br0" timeOffset="-109535.08">24591 12053 4607 0,'-5'7'400'15,"2"0"-400"-15,0-1 0 0,2-1 0 0,0-4 3744 0,1 1 672 16,0 2 128-16,-2 2 16 0,1 3 48 0,-1 5 0 16,-1 2 0-16,1 5 0 0,-1-2-2768 0,1 2-560 15,-1-1-96-15,1-1-32 0,-1 1-560 0,2 1-112 16,-1-2-32-16,0 0 0 0,0 1-192 0,2 1-64 16,-1-4 0-16,1 2 0 0,0-3-192 0,0-2 0 15,1 0 0-15,0-3 0 0,-1 0 0 0,1 0 0 16,1-3 0-16,-2 1 0 0,1-3 0 0,-1-3-160 15,0 0 160-15,1 1-192 16,-1-4-400-16,1-3-96 0,2 2-16 0,-1-5 0 16,-2 6-1184-16,0 0-240 0,0 0-48 0,0 0-13952 0</inkml:trace>
  <inkml:trace contextRef="#ctx0" brushRef="#br0" timeOffset="-109100.71">24743 12362 11967 0,'-1'0'1072'0,"1"0"-864"15,0 0-208-15,0 0 0 16,1 0 2496-16,-1 0 448 0,0 0 80 0,0 0 32 16,2 0 256-16,-1 0 48 0,0 0 16 0,2 0 0 15,-1 0-1552-15,1-2-304 0,0 2-64 0,0 0-16 16,0 0-880-16,1-3-176 0,1 3-48 0,-1 3 0 16,-1-3-144-16,2 2-16 0,-1 2-16 0,1 0 0 15,0-2-160-15,0 4 0 0,1-2 0 0,-1 2 0 16,1 1 0-16,-1 0 0 0,0-1 0 0,0 0 0 0,-1 3 0 0,-2-3 0 15,1 0-176-15,-2 0 176 16,-1 2-528-16,-1-2-32 0,-2 2 0 0,1-1 0 16,-2 0-416-16,0 2-96 0,-1-3-16 0,1 0 0 0,-1 2 576 0,-3-2 128 15,1 2 0-15,-1-1 16 0,0-4 368 0,0 3-144 16,0-2 144-16,-1 2 0 0,-2-2-144 0,0 1 144 16,1-1 0-16,0-3-144 0,1 1 144 0,1-2 0 15,0-1 0-15,2 0 128 0,1 0 352 0,1-3 80 16,2 2 16-16,1-2 0 0,-1 1 224 0,2 0 48 15,0 0 16-15,2 1 0 0,-2 2-416 0,0 0-96 16,0 0-16-16,0 0 0 0,0 0-208 0,0 0-128 0,0 0 128 16,53-24-128-16,-53 24 0 0,0 0 128 0,0 0-128 0,43-2 0 15,-43 2 0-15,24 2 128 0,-13 2-128 0,-11-4 0 16,23 4 0-16,-12 1 0 0,-1-4 0 0,0 1 0 16,0 1 0-16,-3-2-256 0,-7-1 64 0,0 0-17952 15</inkml:trace>
  <inkml:trace contextRef="#ctx0" brushRef="#br0" timeOffset="-108351.47">25180 12094 9215 0,'-3'1'816'0,"2"-1"-656"0,1 0-160 0,0 2 0 16,0-2 2640-16,0 0 496 0,0 0 112 0,0 3 16 15,1-2 480-15,1 2 96 0,0-1 32 0,1 2 0 16,0 0-1744-16,2-1-336 0,1 2-80 0,1-1-16 16,0 2-880-16,0-3-176 0,2 3-48 0,1-1 0 15,-1 0-128-15,2 1-16 0,0 1-16 0,-1-1 0 16,0 1-176-16,0-1-48 0,1 2 0 0,-1-3 0 16,0 2-208-16,-1-2 176 0,0 1-176 0,0-3 160 0,1 4-160 0,-10-7 0 15,16 6 0-15,-9-5 0 0,1 1 0 16,-2 1 0-16,-1-3 0 0,-2 1 0 0,1 2 0 15,-1-3 0-15,-2 0 0 0,0 2 0 0,0-1 0 0,0 2 0 16,-1-3 0-16,0 2 0 0,0 0 0 0,-1 0 0 16,1 1 0-16,-1 0 0 0,0-2 0 0,-2 4 0 15,1-1 0-15,-1-1 0 0,0 3 0 0,-1-1 0 16,0 1 0-16,-2 0 0 0,0 3 0 0,0-3 0 16,0 1 0-16,-2 2 0 0,1 0 0 0,-2 1 0 15,-1-1 0-15,0 0 0 0,0-1 0 0,0 0 0 16,1 0 0-16,-1-2 0 0,-1 0 0 0,1 0 0 15,1-3 0-15,0 0 0 0,1 0 0 0,1 0 0 0,0 1 0 16,2 0 0-16,-1-2 0 0,1 1 0 0,3 1 0 16,-2-2 0-16,3-2 0 0,-1 4 0 0,1-4 0 15,1 2 0-15,0-1 0 0,1 2 0 0,1-3-144 0,1 0 144 16,0 0-256-16,-3 0 16 0,0 0 0 0,0 0 0 31,0 0-608-31,0 0-128 0,46-21-32 0</inkml:trace>
  <inkml:trace contextRef="#ctx0" brushRef="#br0" timeOffset="-107918.92">25621 12556 12895 0,'2'4'272'0,"-1"-3"64"0,0 0 16 0,0 2 32 0,-1-6-384 0,0 3 0 0,2-1 0 0,-1 0 0 0,1 0 2800 0,-2 1 480 16,0 0 112-16,0 0 0 0,0 0 160 0,0 0 32 16,0 0 0-16,36-45 0 0,-36 45-2016 0,0 0-400 15,0 0-80-15,0 0 0 0,38-57-448 0,-38 57-64 16,0 0-32-16,0 0 0 0,31-53-224 0,-31 53-32 16,0 0-16-16,0 0 0 0,26-54-144 0,-26 54-128 15,0 0 144-15,15-47-144 0,-15 47 0 0,0 0 128 16,10-45-128-16,-10 45 0 0,0 0 0 0,0 0 0 15,0 0 0-15,11-50 0 0,-11 45 0 0,1 3 0 0,-1-1 0 16,-1 3 0-16,0 0 0 0,0 3 0 16,-2-1 0-16,1 3 0 0,-1 1 0 0,1 0 0 0,-2 4 0 0,0 0 0 15,2 2 0-15,-2 4 0 0,2-1 0 0,-1 2 0 16,2 2 0-16,-1-1 0 0,-1 7 0 0,2-5 0 16,1-4 0-16,0 2 0 0,0-1 0 0,1-1 0 15,0-2 0-15,1 3 0 0,0-5 0 0,2 0-160 16,-2-2-208-1,1-2-32-15,-1-2-16 0,1-1 0 16,-1-2-208-16,-1-3-32 0,1 0-16 0,-2 0-11808 0,0 0-2368 0</inkml:trace>
  <inkml:trace contextRef="#ctx0" brushRef="#br0" timeOffset="-107700.61">25595 12248 16575 0,'-7'4'736'0,"3"-3"160"0,2 1-720 0,-1-2-176 15,2 1 0-15,0-1 0 0,1 2 2816 0,0-2 544 16,0 0 96-16,0 4 32 0,2-4-656 0,2 2-128 16,2 0-16-16,2 0-16 0,0-2-1584 0,2 3-304 15,-10-3-64-15,0 0-16 0,43-3-352 0,-43 3-80 16,0 0-16-16,60-6 0 0,-60 6-256 0,42-4 128 16,-42 4-128-16,41-6 0 0,-41 6 0 0,0 0 0 15,55-2 0-15,-55 2 0 16,36 2-544-16,-36-2-160 0,38 1-48 0,-38-1-17312 0</inkml:trace>
  <inkml:trace contextRef="#ctx0" brushRef="#br0" timeOffset="-106934.72">26177 11974 5055 0,'-5'-4'224'0,"0"4"48"15,1-2-272-15,1 2 0 0,2-3 0 0,1 2 0 0,0 1 4112 0,0 0 768 16,-1-3 160-16,-1 1 16 0,0 1-1072 0,1-2-208 15,1 0-64-15,0 3 0 0,1-3-1936 0,2 1-400 16,-3 2-80-16,0 0-16 0,0 0-704 0,0 0-160 16,0 0-32-16,33 5 0 0,-24-2-160 0,-1 0-32 15,4 0-16-15,-1 1 0 0,0 1-176 0,0 0 128 16,-1 0-128-16,1 1 128 0,-2 0-128 0,-1 1 0 16,1 0 0-16,-3-1 0 0,0 0 0 0,-1 0 0 15,-1 1 0-15,-2-1 0 0,1 0 0 0,-2-2 0 16,0 2 0-16,-1 0 0 0,-1-2 0 0,-1 2 0 15,-1 0 0-15,1 0 0 0,-3 1 0 0,0-1 0 16,0 0 0-16,-3 1 0 0,2 2 0 0,-2-2 0 0,0 2 0 16,0 0 0-16,-1-2 0 0,2 2 0 0,0-3 0 0,1 1 0 15,1 2 0-15,1-3 0 0,1 0 0 16,2-2 0-16,-2 0 0 0,3 0 0 0,0-2 0 0,0 2 0 16,0-2 0-16,1 2 0 0,1-2 0 0,-1 1 0 15,1-2-128-15,1 2 128 0,-1-2 0 0,1 1 0 16,0 1 0-16,2-3 0 0,-1 0 0 0,-4 0 0 15,0 0 0-15,0 0 0 0,0 0 0 0,0 0 0 16,0 0 160-16,38 0-160 0,-34 0 192 0,0 0-192 16,-2 0 176-16,2 1-176 0,0 4 160 0,-1 1-160 15,1 0 0-15,1 1 128 0,-1 2-128 0,1-1 0 16,0 2 0-16,-2 1 0 0,2-4 0 0,0 3 0 16,-1-1 0-16,0-1 0 0,-1 0 0 0,0 1 0 0,-1 0 0 15,-2 0 0-15,-1-1 0 0,0 0 0 16,-3 2 0-16,-1 0 0 0,0-1 0 0,-1 0 0 0,0 1 0 15,-2-1 0-15,2 1 0 0,-1-3 0 0,-1 2 0 0,1 0 0 16,1-2 0-16,-2 2 0 0,2-3 0 0,0 0 0 16,2-2 0-16,1 0 0 0,0-1 0 0,1 2 0 15,0-4 0-15,1 2 0 0,1 1 0 0,-1-2 0 16,1 2 0-16,-1 1 0 0,0-2 0 0,1 4 0 16,-2-1 0-16,2-2 0 0,0 2 0 0,0 0 0 15,2 0 0-15,-1 0 0 0,1 0-192 0,1 1 0 16,-1 0 16-16,-1-1 0 15,2 0-432-15,-2 1-96 0,0 2 0 0,-1-2-11728 16,0-1-2352-16</inkml:trace>
  <inkml:trace contextRef="#ctx0" brushRef="#br0" timeOffset="-106014.2">25578 12606 11055 0,'0'-3'976'0,"0"3"-784"16,0 0-192-16,0 0 0 0,0 3 1440 0,0-3 240 0,0 0 48 0,0-3 16 16,1 3 880-16,-1-3 160 0,4-2 32 0,0 1 16 15,-4 4-528-15,0 0-128 0,0 0 0 0,0 0-16 16,36-45-704-16,-36 45-144 0,0 0-32 0,32-47 0 15,-32 47-640-15,0 0-128 0,37-52-16 0,-37 52-16 16,0 0-160-16,33-52-48 0,-33 52 0 0,0 0 0 16,0 0-96-16,29-56-32 0,-29 56 0 0,0 0 0 15,0 0-144-15,16-49 128 0,-16 49-128 0,0 0 128 16,0 0-128-16,17-50 0 0,-17 50 0 0,0 0 128 16,0 0-128-16,14-54 0 0,-14 54 0 0,0 0 0 15,0 0 0-15,6-45 0 0,-6 45 0 0,0 0 0 0,0 0 0 16,0 0 0-16,-4-31 0 0,3 25 0 15,-2 2 0-15,2-2 0 0,-1 3 0 0,-2 0 0 0,2-1 0 0,-1 1 0 16,1 0 0-16,-1 3 0 0,1-3 144 0,-2 3-144 16,1 0 160-16,1 0-160 0,-1 0 192 0,1 0-64 15,0 0-128-15,0 3 192 0,1-3-192 0,-1 0 0 16,0 1 128-16,0 1-128 0,1-2 0 0,-1 0 0 16,1 3 0-16,0-3 0 0,1 1 0 0,0 2 0 15,1-2 0-15,0 1 0 0,-1 1 0 0,2 0 0 16,0 4 0-16,-1-4 0 0,1 4 0 0,-1 1 0 15,0-2 0-15,0 4 0 0,2 0 0 0,-3 0 0 16,0 2 0-16,0 3 0 0,1-1 0 0,-1 1 0 16,-1 1 0-16,1 0 0 0,1 2 0 0,-1 0 0 15,0 0 0-15,1 1 0 0,0-4 0 0,1 4 0 16,1-2 0-16,0-3 0 0,-1 0 0 0,2 1 0 0,-1-4 0 0,-1 1 0 16,1-1 0-16,-1-1 0 0,0 3 0 0,1-3 0 15,1-3 0-15,-2 2 0 0,1-3 0 0,-2 0 0 16,0 0 0-16,0 0 0 0,1-2 0 0,-2-1 0 15,0-2 0-15,0 1 0 0,0 1 0 0,0-3 0 32,0 1-384-32,0-1-32 0,0 2 0 0,0-2 0 15,0 2-352-15,0 0-64 0,0-2 0 0,0 3-16 16,-2-3-1552-16,2 1-304 0</inkml:trace>
  <inkml:trace contextRef="#ctx0" brushRef="#br0" timeOffset="-105000.37">23177 11927 1839 0,'-2'-3'160'0,"1"2"-160"15,0 1 0-15,0 0 0 0,-1 0 1024 0,1 0 160 16,-1 0 32-16,-3 0 16 0,-3 0 384 0,-1 0 80 16,-1 1 16-16,-1 2 0 0,1-1-112 0,1 2 0 15,0-2-16-15,3 0 0 0,0 0 176 0,1 1 32 0,3-3 16 16,0 0 0-16,2 0-336 0,0-3-64 0,3-1 0 0,-2-2-16 15,-1 6-320-15,0 0-64 0,0 0-16 0,0 0 0 16,19-41 0-16,-19 41 0 0,0 0 0 0,0 0 0 16,0 0-256-16,0 0-48 0,0 0-16 0,8-34 0 15,-8 34-80-15,0 0-16 0,-1 0 0 0,1 2 0 16,-1 0-48-16,1 0-16 0,0 1 0 0,0 0 0 16,1 1-160-16,0 0-32 0,2 1-16 0,0 1 0 15,2-3-160-15,2 4-16 0,0-1-128 0,0 0 192 16,3-2-192-16,-10-4 128 0,0 0-128 0,37 8 0 0,-37-8 0 0,0 0 0 15,50 4 0-15,-50-4 0 16,0 0 0-16,47 0 0 0,-47 0 0 0,0 0 0 16,46 1 0-16,-46-1 0 0,0 0 0 0,44 3 0 15,-44-3 0-15,0 0 0 0,0 0 0 0,53 2 0 0,-53-2 0 16,0 0 0-16,0 0 0 0,0 0 0 0,0 0 928 0,52 0 96 16,-52 0 0-16,0 0 16 0,0 0-816 0,0 0-224 15,0 0 0-15,0 0 0 16,0 0-720-16,0 0-240 0,0 0-32 0,51-15-16 0,-50 15 816 0,-1 0 192 15,0 3 0-15,-1-3 0 0,-2 1 0 0,1 0 0 16,-2 3 0-16,2-3 0 0,-2 2 736 0,-1-1 192 16,-1 2 32-16,-2-2 16 15,1 2-2272-15,-2-1-464 0,-2 0-96 0,0-1-11392 16,1 0-2272-16</inkml:trace>
  <inkml:trace contextRef="#ctx0" brushRef="#br0" timeOffset="-104442.14">23273 11952 1839 0,'0'0'160'0,"0"0"-160"0,0 0 0 0,0 0 0 16,0 0 2432-16,0 0 464 0,0 0 96 0,0 0 16 15,0 0 672-15,0 0 144 0,0 0 16 0,0 0 16 16,0 0-912-16,0 0-176 0,0 0-32 0,21 12-16 15,-21-5-1248-15,-1 3-240 0,1 3-48 0,0-1-16 16,0 3-704-16,0-2-144 0,0 3-16 0,1-1-16 16,-1 4-288-16,0-3 160 0,1 0-160 0,-1 0 128 15,2 3-128-15,-2-3 0 0,1 0 0 0,-1-1 0 16,1-2 0-16,0 0 0 0,-1-4 0 0,2 1 0 0,-1-1 0 0,1-3 0 16,0-2 0-16,-1 0 0 0,0-2 0 0,0-2 0 15,2-2 0-15,-2 0 0 0,1-3 0 0,1-1 0 16,-2 1 0-16,0-3 0 0,1-2 0 0,-2-3 0 15,0-1 0-15,0 0 0 0,-3-2 0 0,1 0 0 16,-2-3 0-16,0 1 0 0,-1-1 0 0,0-1 0 16,0 2 0-16,0-1 0 0,0 2 0 0,3-2 128 15,0 3-128-15,2 2 0 0,0-3 0 0,0 17 0 16,0 0 0-16,4-34 0 0,-4 34 0 0,0 0 0 16,0 0 128-16,0 0-128 0,0 0 0 0,19-42 0 15,-19 42 0-15,0 0 0 0,0 0 0 0,0 0 0 16,0 0 128-16,0 0-128 0,0 0 0 0,0 0 192 0,0 0-192 15,0 0 192-15,0 0 64 0,0 0 32 0,5 5 0 16,-6 3 0-16,0 1-288 0,-1 2 160 0,2 0-160 0,0 3 128 16,0 1-128-16,0 1 0 0,0 0 0 0,2 0 0 15,-1 2 0-15,0 2 0 0,0 1 0 0,0 2 0 16,1-1 0-16,-1 3 0 0,0-3 0 0,0 0 0 16,1-5 0-16,-2 1 0 0,1-6 0 0,-1-2 0 15,1-3-256-15,-1-2 80 0,0-1 16 0,1-3 0 31,1-2-624-31,-1-1-128 0,1-2-32 0,0-2-17232 0</inkml:trace>
  <inkml:trace contextRef="#ctx0" brushRef="#br0" timeOffset="-95034.89">16603 13928 19343 0,'0'2'1728'15,"0"-2"-1392"-15,1 0-336 0,-1 0 0 0,2 0 2160 0,-1 0 352 16,0 1 80-16,3 2 16 0,0-3 400 0,2 1 64 16,1 2 32-16,2-1 0 0,-1 2-1824 0,1-2-352 15,1-1-80-15,-1 2-16 0,-9-3-208 0,0 0-48 16,0 0-16-16,42 6 0 0,-42-6-224 0,0 0-32 16,37 3-16-16,-37-3 0 0,0 0-288 0,0 0 128 15,43 1-128-15,-43-1 0 0,0 0 0 0,0 0 0 16,40 2 0-16,-33-2 0 0,0 1 0 0,-3-1 0 15,1 3 0-15,-2-3 0 16,-1 2-608-16,-1-2-80 0,-1 2-16 0,-1 0 0 16,0-2-960-16,-2 3-208 0</inkml:trace>
  <inkml:trace contextRef="#ctx0" brushRef="#br0" timeOffset="-94749.95">16597 14044 11055 0,'2'4'976'0,"0"-4"-784"0,0 1-192 0,1-1 0 15,-1 2 2032-15,-1-2 352 0,1 0 80 0,1 3 16 16,2-2 1840-16,3 1 368 0,0 2 80 0,2 1 16 16,-1-1-2704-16,-2 0-544 0,2-1-96 0,0 0-32 15,-9-3-736-15,0 0-160 0,0 0-16 0,47 2-16 16,-47-2-176-16,0 0-48 0,0 0 0 0,50-8 0 15,-50 8-256-15,0 0 160 0,0 0-160 0,47-4 128 16,-47 4-128-16,0 0 0 0,0 0 0 0,0 0 0 16,41 2 0-16,-35-2 0 0,-1 0-128 0,0 0 128 15,-1 0-864-15,-2 0-96 0,1 2-32 0,-2-2-17984 0</inkml:trace>
  <inkml:trace contextRef="#ctx0" brushRef="#br0" timeOffset="-92855.21">17375 14297 14735 0,'-1'3'1312'0,"-1"1"-1056"16,2-4-256-16,0 0 0 0,0 0 2304 0,0 1 384 15,0 1 96-15,0 1 16 0,3 0 144 0,-1 1 16 16,3-1 16-16,1-1 0 0,3-4-1456 0,0 2-304 15,-9 0-48-15,0 0-16 0,0 0-560 0,54-21-112 16,-54 21-32-16,0 0 0 0,61-28-128 0,-61 28-16 16,0 0-16-16,63-31 0 0,-63 31-96 0,0 0-32 15,53-40 0-15,-53 40 0 0,0 0-160 0,36-42 0 16,-36 42 0-16,0 0 0 0,0 0 0 0,27-62 0 16,-27 62 0-16,0 0 0 0,0 0 0 0,11-57 0 15,-11 57-192-15,0 0 192 0,-4-36-256 0,1 24 64 16,-2 3 0-16,-1 2 16 0,-3 0 176 0,-2 1 0 0,0 3 0 0,-3 0 0 15,0 3 0-15,1-2 176 0,2 4-176 0,-3 1 192 16,-1 1 0-16,-2 3 0 0,0 1 0 0,-1 5 0 16,2-3 0-16,0 2 0 0,1 0 0 0,2 1 0 15,2-2 64-15,0 4 32 0,-1-3 0 0,2 4 0 16,3 0-16-16,1-1 0 0,2 1 0 0,2 0 0 16,0-2-144-16,2 1-128 0,3-3 144 0,-1 0-144 15,2-1 128-15,2 2-128 0,3-1 0 0,2 1 144 16,1-1-16-16,3-2 0 0,3 2 0 0,0 1 0 15,3-4-128-15,1 0 160 0,2 1-160 0,-1-4 160 16,2-2-160-16,0 0 0 0,-2 1 0 0,-23-5 128 0,45 0-128 16,-45 0 0-16,37-5 0 0,-37 5 0 15,0 0 0-15,46-8 0 0,-46 8 0 0,0 0 0 0,0 0 0 0,43-12 0 16,-43 12 0-16,0 0 0 16,0 0-768-16,0 0-96 0,0 0-16 0,0 0-12496 15,0 0-2512-15</inkml:trace>
  <inkml:trace contextRef="#ctx0" brushRef="#br0" timeOffset="-92438.79">17706 13643 2751 0,'-4'0'256'0,"2"0"-256"0,1 0 0 0,1 0 0 15,0 0 2960-15,0 0 560 0,1-2 96 0,1 0 32 16,1 2 1504-16,1-2 304 0,2 2 64 0,-6 0 16 16,0 0-3024-16,0 0-592 0,0 0-128 0,41-10-32 15,-31 11-912-15,-10-1-176 0,0 0-32 0,32 3-16 16,-32-3-304-16,24 4-64 0,-10-2-16 0,1 0 0 16,-2 2-240-16,2-1 0 0,-15-3 128 0,25 1-128 15,-15 1 0-15,-10-2 0 0,0 0 0 0,0 0 0 16,0 0-528-16,46-10-48 0,-46 10-16 0,0 0-18944 15</inkml:trace>
  <inkml:trace contextRef="#ctx0" brushRef="#br0" timeOffset="-91371.58">18221 13288 3679 0,'0'-2'320'0,"0"-2"-320"16,0 4 0-16,0-2 0 0,0 2 1968 0,0-4 320 16,0 1 64-16,0-3 16 0,0 6 1184 0,0 0 240 15,0 0 48-15,0 0 16 0,0 0-992 0,-4-32-208 16,4 28-32-16,0 2-16 0,0-1-1200 0,0 2-224 16,-1-1-48-16,1-1-16 0,0 2-544 0,0 1-96 15,0 0-32-15,0 1 0 0,0 2-176 0,0-3-32 16,0 3-16-16,0 2 0 0,0-1 0 0,0 2 0 15,0 2 0-15,0 0 0 0,1-1-224 0,0 2 128 16,2 1-128-16,-1 0 0 0,2 1 0 0,-1-1 128 16,2-2-128-16,-1 3 0 0,2-1 0 0,-1-3 0 15,0 4 128-15,1-1-128 0,-1 0 0 0,0-1 0 0,0 1 128 0,-1-3-128 16,0 2 0-16,-1-1 128 0,1 0-128 0,-1 0 0 16,-1-1 160-16,0-1-160 0,2-1 160 0,-1 0-160 15,-1-2 128-15,1 0-128 0,-1 1 0 0,1-2 144 16,-2 2-144-16,1-4 0 0,0 2 0 0,0-2 0 15,-1 0 0-15,2 0 0 0,-2 1 128 0,0-1-128 16,-1 0 0-16,1 3 0 0,1-3 0 0,-2 1 0 16,0 0 160-16,0 1-160 0,0 0 192 0,0 2-192 15,0-2 224-15,-2 2-64 0,2 0-16 0,-1 1 0 16,0 0-16-16,-2 1 0 0,2 0 0 0,-1-1 0 16,-1 2 0-16,1 0 0 0,-1-1 0 0,0 2 0 0,-1-1-128 0,-1-3 192 15,1 5-192-15,-1-3 192 16,0 0-192-16,0 4 128 0,0-3-128 0,1-1 128 0,-1 2-128 0,-2 2 0 15,1-2 144-15,-1 0-144 0,-1 2 0 0,1-1 0 16,1 1 0-16,-3 0 0 0,2-2 0 0,-2 2 0 16,0 0 0-16,1-1 0 0,-2 1 0 0,0 0 0 15,0-2 0-15,3 2 0 0,-1-4 0 0,1 1 0 16,2-1 0-16,0-3 0 0,1 1 0 0,3-1 0 16,0-2 0-16,1 0 0 0,0-1 0 0,0 1 0 15,0-1 0-15,2-1 0 0,1 0 0 0,2 0 0 16,-5 1 0-16,0 0 0 0,0 0 0 0,0 0 0 15,43-33 0-15,-43 33 0 0,0 0 0 0,0 0 0 16,48-39 0-16,-48 39 0 0,0 0 0 0,0 0 0 16,43-40 0-16,-43 40 0 0,0 0 0 0,0 0 0 0,0 0 0 0,44-41 0 15,-44 41 0-15,0 0 0 0,0 0 0 0,0 0 0 16,0 0 0-16,0 0 0 0,0 0 0 0,0 0 0 16,0 0 0-16,29 4 0 0,-29 6 0 0,-1 0 0 15,1 2 0-15,-1 3 0 0,0 1 0 0,-1 0 0 16,4 3 0-16,-2-3 0 0,0 0 0 0,1-4 0 15,0 2 0-15,2-3 0 0,-1-1 0 0,2-4 0 16,-1 0 0-16,2-2 0 0,2-1 0 0,-1-2 0 16,0-1 0-16,-6 0 0 0,0 0 0 0,0 0 0 15,0 0-352-15,0 0-32 0,0 0-16 0,47-26-13120 16,-47 26-2624-16</inkml:trace>
  <inkml:trace contextRef="#ctx0" brushRef="#br0" timeOffset="-89371.47">18637 13792 4607 0,'0'0'400'0,"0"1"-400"15,0 0 0-15,0-1 0 0,0 1 1440 0,0 2 208 16,0 0 32-16,0 0 16 0,0 3 976 0,0 0 192 15,2-1 32-15,-1 0 16 0,1-4-416 0,1 2-64 16,-1-1-32-16,1-4 0 0,0 2-560 0,-3 0-112 16,0 0-32-16,0 0 0 0,0 0-544 0,0 0-128 15,0 0 0-15,41-35-16 0,-41 35-464 0,0 0-96 16,0 0 0-16,27-48-16 0,-27 48-176 0,0 0-16 16,0 0-16-16,28-57 0 0,-28 57-64 0,0 0-16 0,18-53 0 15,-18 53 0-15,0 0-144 0,19-53 0 0,-19 53 144 16,0 0-144-16,15-46 0 0,-15 46 144 0,0 0-144 0,0 0 0 15,12-53 144-15,-12 53-144 0,0 0 0 0,0 0 144 16,0 0-16-16,-4-35 0 0,3 32 0 0,-2 0 0 16,1 3 112-16,-2 0 16 0,1 3 0 0,-2-2 0 15,0 4 64-15,1-2 0 0,-1 4 16 0,0-1 0 16,1 0-144-16,1 4-16 0,0 0-16 0,1 2 0 16,-1 2-160-16,3 1 0 0,-1-2 0 0,2 2 128 15,0 1-128-15,2-1 0 0,1 1 0 0,-1-2 0 16,2 0 0-16,0-1 0 0,1 3 0 0,1-4 0 15,-2-1 0-15,1 2 0 0,-1-1 0 0,0 1 0 0,1-1 0 16,-1 0 0-16,0-2 0 0,1 0 0 0,-1-4-272 16,1 3 64-16,-1-4 16 0,0 0 0 15,0-5-448-15,-1 0-96 0,-4 0-16 0,0 0 0 16,0 0-512-16,0 0-96 0,0 0-32 16,0 0-16192-16</inkml:trace>
  <inkml:trace contextRef="#ctx0" brushRef="#br0" timeOffset="-89101.45">18605 13576 6447 0,'-6'0'272'0,"3"0"80"0,2 0-352 0,0 0 0 0,1 0 0 0,0 0 0 15,0 0 3328-15,1 2 576 0,2-2 128 0,0 2 32 16,-3-2-80-16,0 0-16 0,0 0 0 0,33 3 0 15,-33-3-1824-15,0 0-368 0,38 3-80 0,-38-3-16 16,0 0-880-16,43 6-176 0,-43-6-48 0,30 4 0 16,-30-4-256-16,31 9-64 0,-31-9-16 0,33 4 0 15,-33-4-240-15,35 2 0 0,-35-2 128 0,0 0-128 16,44-2 0-16,-44 2 0 0,0 0 0 0,0 0 0 16,41-4-544-1,-41 4-48-15,0 0-16 0,0 0-18496 0</inkml:trace>
  <inkml:trace contextRef="#ctx0" brushRef="#br0" timeOffset="-86804.09">19384 14129 8287 0,'-1'1'736'0,"1"2"-592"15,0-2-144-15,-1 2 0 0,1-3 2272 0,0 2 416 16,0 2 96-16,0-1 16 0,0 4 784 0,1 1 176 15,1-4 16-15,2 2 16 0,1-3-1488 0,2 0-288 16,1-3-64-16,1 0-16 0,-9 0-1040 0,0 0-224 0,0 0-32 0,43-3-16 16,-43 3-208-16,0 0-32 0,0 0-16 0,47-6 0 15,-37 7-96-15,-2 1-16 0,1-2 0 0,0 3 0 16,-2 0-256-16,1 0 160 0,-2-3-160 0,0 4 128 16,0-4-128-16,0 0 0 0,0 0 0 0,1 0 0 15,-2-3 0-15,-5 3 0 0,0 0 0 0,0 0 0 31,0 0-752-31,0 0-16 0,0 0-16 0,0 0-17792 0</inkml:trace>
  <inkml:trace contextRef="#ctx0" brushRef="#br0" timeOffset="-86554.93">19507 14027 10127 0,'0'4'448'0,"0"0"96"0,0-1-544 0,0 0 0 15,0-3 0-15,0 3 0 0,1 1 2880 0,0-1 480 16,-1 3 96-16,1 3 0 0,2 2 144 0,-1 0 32 16,1 2 0-16,-2 0 0 0,1-3-1744 0,-2 3-352 15,0-5-64-15,2 2 0 0,-2 0-912 0,0 0-176 16,1 1-48-16,-1 0 0 0,-1 0-208 0,-1-1-128 16,1 0 160-16,0-1-160 0,0 1 0 0,-1 0 0 15,1 2 0-15,0 0 0 0,0 2 0 0,0-2 0 16,-1 3 0-16,1-4 0 15,1 0-480-15,-1-3 16 0,1-2 0 0,1-4 0 16,0-2-1808-16,1-6-352 0</inkml:trace>
  <inkml:trace contextRef="#ctx0" brushRef="#br0" timeOffset="-85500.37">20106 14456 4607 0,'-2'0'400'0,"1"0"-400"0,-2 0 0 0,2 0 0 0,0 0 1200 0,-1 0 144 0,1 0 48 0,0 0 0 0,-2-3 1136 0,0 2 224 31,-1 1 64-31,0-3 0 0,1 3 224 0,1-2 48 16,0 1 16-16,2 1 0 0,1-3-992 0,0 0-192 15,2 0-32-15,-1-1-16 0,3 2-848 0,0 1-192 16,1-2-16-16,-6 3-16 0,0 0-432 0,0 0-96 16,0 0-16-16,46-20 0 0,-46 20-64 0,0 0-32 15,0 0 0-15,52-27 0 0,-52 27-160 0,0 0 128 16,0 0-128-16,57-34 128 0,-57 34-128 0,0 0 0 15,0 0 0-15,51-42 0 0,-51 42 0 0,0 0 0 0,0 0 0 0,0 0 0 16,0 0 0-16,37-47 0 16,-37 47 0-16,0 0 0 0,0 0 0 0,0 0 0 0,0 0 0 0,2-41 0 15,-4 33 0-15,-2 0 0 0,-1 1 0 0,0-1 0 16,-1 0 0-16,-1 2 0 0,-1-2 0 0,0 0 0 16,-1 2 0-16,-1 0 0 0,-1 2 0 0,0 2 0 15,0-1 0-15,-2 3 0 0,2 0 0 0,-1 3 0 16,-1-1 0-16,1 2 0 0,0 2 0 0,-1-2 0 15,3 2 0-15,0 3 0 0,2-3 0 0,-2 4 128 16,3-3 64-16,0 2 16 0,2-1 0 0,0 2 0 16,3 0-16-16,-1-1 0 0,2 1 0 0,1 0 0 15,0-1-64-15,1 4 0 0,1-1-128 0,1 1 192 16,0-1-64-16,2 2 0 0,1 0-128 0,1 0 192 16,2 1-192-16,0-2 144 0,2 0-144 0,1-1 128 15,1-2-128-15,0-1 0 0,1-2 0 0,-2-1 128 0,2 0-128 0,-1 1 0 16,0-4 0-16,-1 2 0 0,2-1 0 0,-1 0 0 15,0-2 0-15,-2 2 0 0,0-2 0 16,0 0 0-16,0 0 0 0,-11-2 0 0,0 0 0 0,0 0 0 16,37 0 0-16,-37 0 0 0,0 0 0 0,0 0 0 15,0 0 0-15,0 0 0 16,0 0-800-16,0 0-32 0,45-35-16 0,-45 35-18224 16</inkml:trace>
  <inkml:trace contextRef="#ctx0" brushRef="#br0" timeOffset="-85014.91">20488 13893 3679 0,'0'0'320'0,"0"0"-320"15,2 0 0-15,-2 2 0 0,0-2 1952 0,0 0 320 16,0 0 64-16,1 4 16 0,1-4 1680 0,2 4 320 16,1-2 80-16,1 2 16 0,0-1-1264 0,2-2-256 15,0 1-48-15,2-2-16 0,0 3-1584 0,-1-3-320 16,1 1-64-16,0 1-16 0,0 1-432 0,-2-3-96 15,2 1-16-15,-1 2 0 0,1-1-208 0,-2-2-128 16,1 0 128-16,0 0-128 0,-9 0 0 0,0 0 0 16,0 0 0-16,0 0 0 15,0 0-416-15,50-15-96 0,-50 15-32 0,0 0-18032 0</inkml:trace>
  <inkml:trace contextRef="#ctx0" brushRef="#br0" timeOffset="-84304.11">20926 13647 11967 0,'1'-6'528'0,"1"0"112"0,-1 2-512 0,-1 0-128 0,1 0 0 0,-1 4 0 15,0-2 2720-15,0-1 512 0,0 0 96 0,0-3 32 16,0 2-96-16,-1 1 0 0,1 0-16 0,-3 3 0 0,2 0-1488 0,0 0-288 15,0 0-64-15,-1 1-16 0,2 4-800 0,-1-1-144 16,1-1-48-16,0 2 0 0,1 1-144 0,1-1-48 16,0 4 0-16,2-3 0 0,0 3-208 0,-2-4 176 15,1 1-176-15,-1-1 160 0,0 2-160 0,2 2 0 16,1 1 0-16,0-1 0 0,-1-2 0 0,-1 2 0 16,1 1 0-16,-1-2 0 0,-1 0 0 0,-1 0 0 15,2-2 0-15,-2 1 0 0,0 0 0 0,1-1 128 16,-2 0-128-16,0 1 0 0,1-1 144 0,-1-3-144 15,1 1 160-15,-1 1-160 0,1-1 128 0,-1 0-128 16,2 1 0-16,-1-2 144 0,0 1-144 0,-1 0 0 16,1 1 144-16,0 1-144 0,1-3 0 0,-2 1 128 15,1 2-128-15,-1 1 0 0,0-4 0 0,-1 3 0 0,1-1 0 0,-2 3 128 16,1-2-128-16,0 0 0 0,-1 0 0 16,-1 1 0-16,1-1 0 0,-2 1 0 15,0 2 0-15,-1-3 128 0,0 4-128 0,0-1 128 0,0 0-128 0,-2 4 128 16,0-2-128-16,-2 0 128 0,1 1-128 0,1-2 128 15,0 0-128-15,-1-1 0 0,2-2 0 0,0-1 0 16,1-3 0-16,-1 1 0 0,1-2 0 0,0-1 0 16,1 2 0-16,-1-3 0 0,3 0 0 0,-1 2 0 15,1-2 0-15,0-2 0 0,1 2 0 0,0 0 0 16,1 0 0-16,0-3 0 0,1 2 0 0,0-1 0 16,2-1 0-16,-1-1 0 0,1 2 0 0,-3 2-128 15,0 0 128-15,0 0 0 0,0 0 0 0,0 0 0 16,0 0 0-16,53-36 0 0,-53 36 0 0,0 0 0 0,0 0 0 15,0 0 0-15,0 0 0 0,43-10 0 0,-35 14 0 0,-3-2 0 16,0 2 0-16,0 2 0 0,-2-2 0 0,1 5 0 16,0-3 0-16,-2 4 128 0,1 0 736 0,-1 2 160 15,-1-2 16-15,1 2 16 16,-1 1-1584-16,0-3-320 0,-1-2-64 0,1 2-16 0,2-4 800 0,-1 2 128 16,1-2 0-16,-1-2 128 0,1-2-128 0,-1 1 0 15,2-6 0-15,0 1 0 0,-1-3-144 0,1-2 0 16,-4 7 0-16,0 0 0 15,0 0-768-15,0 0-160 0,17-53-16 0,-17 53-17792 0</inkml:trace>
  <inkml:trace contextRef="#ctx0" brushRef="#br0" timeOffset="-83804.09">21244 14080 13647 0,'0'0'288'0,"0"0"64"0,0 0 16 0,0 0 32 0,0 0-400 0,-1 2 0 0,1-2 0 0,0 0 0 15,-2 0 4416-15,1 1 784 0,0-1 176 0,0 0 16 16,1 0-2576-16,0-1-512 0,0-1-96 0,0-1-32 15,1 0-1392-15,0-1-272 0,3-2-64 0,-4 6-16 16,0 0-112-16,0 0 0 0,0 0-16 0,0 0 0 0,21-57-80 16,-21 57-16-16,0 0 0 0,0 0 0 0,0 0-48 15,22-55-16-15,-22 55 0 0,0 0 0 0,0 0-144 0,0 0 0 16,20-53 0-16,-20 53 0 0,0 0 0 0,0 0 0 16,0 0 0-16,9-53 0 0,-9 53 0 0,0 0 0 15,0 0 0-15,0 0 0 0,-2-42 0 0,1 36 0 16,-1 0 0-16,0-1 0 0,0 4 0 0,0-2 0 15,-2 4 0-15,1-2 0 0,1 3 0 0,-2 3 0 16,2-2 0-16,-2 4 0 0,3-2 0 0,-2 4 0 16,1 0 0-16,1 2 0 0,-2 3 0 0,2 0 0 15,0 2 0-15,1 2 0 0,0 1 0 0,0 1 0 16,0 0 0-16,1 1 0 0,0 1 0 0,2 1 0 16,-1-4 0-16,2 0 0 0,1-3 0 0,0-2-176 0,0-2 176 0,0-1-128 15,-1 1-128-15,0-7 0 0,0 2-16 0,0-3 0 31,-2 0-208-31,-1-2-32 0,2-2-16 0,-2-2 0 16,0-2-896-16,-1 6-176 0,0 0-48 0,0 0-15216 0</inkml:trace>
  <inkml:trace contextRef="#ctx0" brushRef="#br0" timeOffset="-83526.09">21131 13877 6447 0,'-1'0'576'16,"0"1"-576"-16,1 0 0 0,0-1 0 0,0 2 2528 0,0-2 400 16,-1 2 80-16,1 2 0 0,0-2 832 0,0 4 144 15,2-2 48-15,2 0 0 0,0 0-1456 0,2-2-272 16,1 1-64-16,3-2-16 0,1 1-1248 16,-11-2-240-16,0 0-48 0,40-6-16 0,-40 6-272 0,0 0-48 15,44-12-16-15,-44 12 0 0,0 0-176 16,0 0-32-16,52-13-128 0,-52 13 192 0,0 0-192 0,0 0 0 15,39-1 0-15,-31 2 0 0,0-1 0 0,-2 3 0 16,0-3 0-16,0 0-160 16,0 0-672-16,-6 0-128 0,0 0-16 0,0 0-17440 15</inkml:trace>
  <inkml:trace contextRef="#ctx0" brushRef="#br0" timeOffset="-82220.45">22065 14419 13823 0,'-5'2'1216'0,"0"-2"-960"16,3 0-256-16,2 0 0 0,-2-2 2304 0,1 2 400 0,-1-2 96 0,-3 2 16 15,0-2 128-15,0 2 48 16,-1-4 0-16,2 2 0 0,2 0-1200 0,-1 0-256 0,3-2-32 15,1 2-16-15,1-2-688 0,0 4-144 0,2-2-16 0,1-1-16 16,0 2-16-16,-5 1 0 0,0 0 0 0,0 0 0 16,0 0-144-16,0 0-16 0,48-6-16 0,-48 6 0 15,0 0-176-15,39 0-48 0,-39 0 0 0,0 0 0 16,49 0-208-16,-49 0 0 0,0 0 128 0,53-4-128 16,-53 4 0-16,0 0 0 0,47-6 0 0,-47 6 0 15,0 0 0-15,0 0 0 0,0 0 0 0,42-6 0 16,-37 7 0-16,-3-1 0 0,-1 2-128 0,-2-2 128 15,1 0-224-15,-2 0 16 0,-3 3 0 0,-1-3 0 0,-2 4 208 0,-2-2-176 16,-2 2 176-16,-3 2-160 16,-1-2 160-16,-3 2 0 0,0 0 0 0,-1-2 0 15,1 2 0-15,2-4 0 0,0 2 0 0,-1-2 0 0,4 0 0 0,-2 0 128 16,2-2-128-16,0-2 0 0,3 0 128 0,1 0-128 16,3 2 128-16,1-4-128 0,2 2 224 0,2-1-32 15,0 2 0-15,2-1 0 0,0 0-32 0,2 0-16 16,0-1 0-16,0 2 0 0,2-1 32 0,0 2 0 15,-4 0 0-15,0 0 0 0,0 0-16 0,0 0 0 16,39-3 0-16,-39 3 0 0,0 0-160 0,36 5 160 16,-36-5-160-16,30 4 160 0,-30-4-160 0,31 4 0 15,-31-4 0-15,0 0 0 0,53 2 0 0,-53-2 0 16,0 0 0-16,47 4 0 0,-47-4 0 0,0 0 0 16,41 4 0-16,-41-4 0 0,0 0 0 0,32 4 0 15,-32-4 0-15,0 0 0 0,0 0 0 0,0 0 0 16,32 4 0-16,-29-1 0 0,-1-3 0 0,-1 0 0 15,1 0 0-15,-2 0 0 0,-2 0-160 0,0 0 160 0,-2 1 0 16,-1 1-144-16,-2-2-176 0,-1 3-48 0,1-2 0 0,-2 2 0 16,1-2 64-16,-2 1 16 0,0 1 0 0,-3-3 0 15,2 1-64-15,-2-1-16 0,0 0 0 0,0 0 0 32,2-1-208-32,0-2-32 0,1 0-16 0,2-1 0 0,2-2-528 15,1-1-128-15,3 1 0 0,0 0-16352 0</inkml:trace>
  <inkml:trace contextRef="#ctx0" brushRef="#br0" timeOffset="-81171.3">23002 14657 12895 0,'-1'0'1152'0,"0"0"-928"0,0 0-224 0,-1 1 0 16,2-1 2240-16,0 0 416 0,0 3 80 0,-1-3 16 16,-1 0 720-16,0 0 160 0,1 2 16 0,1 0 16 15,1 1-1808-15,2 0-384 0,1-1-64 0,-1 0 0 16,2 0-848-16,1-2-176 0,3-2-16 0,-9 2-16 16,0 0-112-16,0 0-32 0,53-23 0 0,-53 23 0 15,0 0-80-15,57-42-128 0,-57 42 176 0,0 0-176 16,57-55 128-16,-57 55-128 0,0 0 0 0,40-51 0 15,-40 51 0-15,0 0 0 0,0 0 0 0,24-51 0 16,-24 51 0-16,0 0 0 0,0 0 0 0,0 0 0 16,4-48-256-16,-6 42-16 0,-3-3 0 0,-2 5 0 15,0-2 80-15,-2 3 32 0,-3 0 0 0,0 2 0 16,-2 1 160-16,0 1 0 0,0 2 0 0,-2-1 0 0,-1 2 0 0,-1 2 0 16,1-2 0-16,1 2 128 15,1 0 0-15,0 0 0 0,1 2 0 0,1 3 0 0,3-4-128 0,0 5 176 16,1-2-176-16,2 3 192 0,2-3-32 0,2 1 0 15,2 0 0-15,1 0 0 0,1 3-160 0,3-2 192 16,1 0-192-16,1 1 192 0,2-1-64 0,0-1-128 16,2 4 192-16,1-3-64 0,2 1 0 0,1 0 0 15,3 2 0-15,-1-4 0 0,2 2-128 0,2-2 160 16,1-1-160-16,1-3 160 0,2 2-160 0,-2-7 0 16,-1 2 0-16,-21-4 0 0,42-2 0 0,-42 2 0 15,40-7 0-15,-40 7 0 0,0 0 0 0,50-18 0 0,-50 18 0 16,0 0 0-16,0 0 0 0,0 0 0 15,50-30 0-15,-50 30 0 16,0 0-608-16,0 0-48 0,0 0-16 0,0 0 0 16,0 0-1056-16,0 0-192 0</inkml:trace>
  <inkml:trace contextRef="#ctx0" brushRef="#br0" timeOffset="-80808.87">23279 14080 11967 0,'-5'2'528'0,"2"2"112"0,0-4-512 0,2 2-128 16,1-2 0-16,0 0 0 0,1 0 3008 0,-1 0 576 16,1 2 128-16,2-2 0 0,1 0-16 0,2 0-16 15,0 0 0-15,1 0 0 0,1 0-2176 0,-8 0-432 16,0 0-96-16,0 0-16 0,31 0-480 0,-23 2-96 16,0 1-32-16,0-3 0 0,2 3-224 0,-1 0-128 15,0-2 128-15,1 1-128 0,-2 0 0 0,-8-2 0 16,0 0 0-16,0 0 0 15,0 0-576-15,41-8-64 0,-41 8-32 0,0 0-17984 0</inkml:trace>
  <inkml:trace contextRef="#ctx0" brushRef="#br0" timeOffset="-80171.27">23673 13801 2751 0,'0'-2'256'0,"0"1"-256"0,-2 1 0 0,2 0 0 15,-1-3 3552-15,0 2 672 0,0 0 128 0,-2 0 16 16,-1-3 128-16,1 1 32 0,-1 3 0 0,0-2 0 0,1 4-2288 0,0-2-448 16,1 3-80-16,-1-2-32 15,2 2-944-15,0 0-192 0,1 0-32 0,0 0-16 16,0 1-208-16,0 1-32 0,1-1-16 0,0 0 0 0,2 1-240 15,-1-2 0-15,1 1 0 0,0 0 0 0,1-2 0 16,0 1 0-16,-1 0 0 0,1-3 0 0,0 3 0 0,0 0 0 16,-1-1 0-16,1 3 0 0,0-4 0 0,-2 4 0 15,2-4 0-15,-3 4 0 0,2-1 0 0,-2 2 0 16,0 0 0-16,0-2 0 0,1 2 0 0,-1 0 0 16,-1 0 0-16,0 1 0 0,0 2 0 0,-1-2 0 15,1 3 0-15,-2-2 0 0,2 2 0 16,-2-3 0-16,1 5 0 0,-1-3 0 0,0 1 0 0,1-1 0 15,-2-2 0-15,1 2 0 0,-1-3 0 0,1 0 0 16,-1 2 0-16,0 1 0 0,-1-3 0 0,0 4 0 0,-1-2 0 0,0 2 0 16,0 0 0-16,-2-1 0 0,1 2 128 0,-2 0-128 15,1 3 0-15,-1-5 144 0,1 4-144 0,0-3 128 16,0 1-128-16,2-4 0 0,1 2 144 0,-1-3-144 16,1-2 0-16,0-2 0 0,2 2 0 0,0-4 0 15,1 0 0-15,1-2 0 0,0 0 0 0,1-4 0 16,1 4 0-16,-2 2 0 0,0 0 0 0,0 0 0 15,0 0 0-15,0 0 0 0,29-54 0 0,-29 54 0 16,0 0 0-16,0 0 0 0,0 0 0 0,0 0 0 16,41-38 0-16,-35 38 0 0,-1-4 0 0,0 4 0 15,0 2 0-15,0 0 0 0,0 1 0 0,-1 0 0 16,1 4 0-16,-2 1 0 0,1 0 0 0,-1 1 0 16,0 3 0-16,1 1 0 0,0 0 0 0,-2 0 128 0,2 0-128 0,0-1 0 15,-1 0 0-15,2-2 0 0,-1 0 0 0,0-1 0 16,1-3 0-16,-2-4 0 0,1 2 0 0,1-4 0 15,-5 0 0-15,0 0-128 16,0 0-656-16,0 0-128 0,0 0-32 0,0 0-17648 16</inkml:trace>
  <inkml:trace contextRef="#ctx0" brushRef="#br0" timeOffset="-79786.95">23898 14263 5519 0,'-2'3'496'0,"2"0"-496"15,0-3 0-15,0 0 0 0,0 0 2672 0,0 0 432 16,2 0 96-16,-2 0 0 0,2-3 720 0,-1 0 144 16,-1 3 32-16,0 0 0 0,0 0-1552 0,0 0-304 0,0 0-64 15,0 0-16-15,0 0-1296 0,29-57-256 0,-29 57-48 16,0 0-16-16,0 0-224 0,0 0-32 0,17-60-16 0,-17 60 0 16,0 0-96-16,0 0-32 0,0 0 0 0,7-51 0 15,-7 51-144-15,0 0 128 0,0 0-128 0,0 0 128 16,0 0-128-16,-4-38 128 0,2 36-128 0,1 1 128 15,1-2-128-15,-1 1 128 0,1 2-128 0,0-1 128 16,0 1-128-16,0 0 0 0,0 1 0 0,1 1 128 16,0 1-128-16,1 0 0 0,0 1 0 0,0 2 0 15,1-1 0-15,-1 3 0 0,1 0 0 0,-1-1 0 16,1 2 0-16,-1 4 0 0,1-3 0 0,-2-4 0 16,0 0 0-16,-1 1 0 0,1 2-144 0,1 4 144 15,-1-4-192-15,0 4 32 0,0-3 0 0,2-2 0 16,-2 0-192-16,0-2-32 0,1-2-16 0,-1-2 0 15,1-2-704-15,0 0-144 0,-1-2-32 0,0-2 0 16,-1 4-1520-16,0 0-304 0,0 0-64 0,0 0-10112 16</inkml:trace>
  <inkml:trace contextRef="#ctx0" brushRef="#br0" timeOffset="-79583.38">23820 14077 911 0,'-4'-1'0'0,"2"1"0"15,0 0 0-15,2 0 0 0,2 0 3184 0,-2 0 544 16,0 0 112-16,0 0 32 0,0 0 512 0,2 0 96 16,0 0 32-16,3 1 0 0,2 2-1824 0,0-3-352 0,0 3-80 15,3 0-16-15,-1 1-1280 0,1-2-256 0,0 1-48 0,0 0-16 16,0 0-336-16,-1 0-80 0,0-3-16 0,-9 0 0 16,20 2-208-16,-20-2 0 0,20 2 0 0,-20-2 0 15,0 0-304-15,0 0-48 0,0 0-16 0,36-4-18000 16</inkml:trace>
  <inkml:trace contextRef="#ctx0" brushRef="#br0" timeOffset="-78830.28">24167 14569 11055 0,'-1'0'976'0,"0"0"-784"15,1 0-192-15,0-2 0 0,0 2 1984 0,0-1 336 16,0 1 80-16,-2-3 16 0,2 1 640 0,0 1 128 16,0-2 16-16,0-1 16 0,2 2-960 0,-1 1-192 15,1 1-32-15,0 0-16 0,0-3-1152 0,-1 3-224 16,2 0-64-16,1-2 0 0,-1 0-400 0,1 2-176 16,0-2 128-16,-1 2-128 0,2-3 0 0,-5 3 0 15,0 0-144-15,0 0-11936 16,0 0-2384-16</inkml:trace>
  <inkml:trace contextRef="#ctx0" brushRef="#br0" timeOffset="-78316.47">24435 14791 11967 0,'-3'0'528'0,"2"0"112"0,-2 0-512 0,2 0-128 0,0 0 0 0,-1 0 0 0,1 0 3216 0,0 0 624 16,0 2 112-16,-2-2 16 0,2 0-432 0,-2 0-80 16,3 0-32-16,0 0 0 0,2-2-2176 0,-2 2-432 15,0 0-96-15,0 0-16 0,0 0-448 0,0 0-80 16,41-37-32-16,-41 37 0 0,0 0 32 0,0 0 0 15,45-52 0-15,-45 52 0 0,0 0-176 0,36-45 192 16,-36 45-192-16,0 0 192 0,0 0-192 0,38-63 0 16,-38 63 0-16,0 0 0 0,0 0 0 0,21-57 0 15,-21 57 0-15,0 0 0 0,0 0-176 0,3-44 48 0,-3 44 0 16,0 0 0-16,0 0 0 0,-11-27 0 0,6 25 0 16,-1 0 0-16,-2 2 128 0,1 2 0 0,-3 2 0 0,0 2 0 15,1-2 256-15,0 5-32 0,-3 0 0 0,1 1 0 16,0 0 64-16,0 5 16 0,1 1 0 0,0 0 0 15,3 0-48-15,1 0-16 0,2 3 0 0,1-4 0 16,2 1-112-16,2 0 0 0,2-2-128 0,2 0 192 16,0-1-192-16,1-3 0 0,-1-2 128 0,1 0-128 15,3 0 0-15,1-1 0 0,2 2 0 0,3-2 0 16,0-1 0-16,0-2 128 0,1-1-128 0,0 0 0 16,-1 0 0-16,-15-3 0 0,30-3 0 0,-30 3 0 15,0 0 0-15,44-16 0 0,-44 16 0 0,0 0 0 16,0 0-192-16,45-37-48 0,-45 37 0 0,0 0 0 15,0 0-560-15,33-45-112 0,-33 45-32 0,0 0-11600 16,0 0-2304-16</inkml:trace>
  <inkml:trace contextRef="#ctx0" brushRef="#br0" timeOffset="-77936.62">24631 14175 911 0,'-10'9'0'0,"4"-7"0"0,0 2 0 0,2-1 0 16,3-3 2768-16,1 0 480 0,0 0 80 0,-2 0 32 16,0 3 704-16,1-3 144 0,-1 4 16 0,4-4 16 15,0 0-1424-15,2 0-304 0,1 0-48 0,1 0-16 16,1 0-1152-16,2 0-224 0,-9 0-48 0,0 0-16 16,0 0-624-16,37-4-128 0,-37 4-32 0,0 0 0 15,30 1-224-15,-30-1 128 0,22 3-128 0,-22-3 0 16,0 0 0-16,38 2 0 0,-38-2-176 0,0 0-12112 15,43-2-2432-15</inkml:trace>
  <inkml:trace contextRef="#ctx0" brushRef="#br0" timeOffset="-77304.23">24957 13902 19583 0,'0'0'864'0,"0"0"176"0,0 0-832 0,0 0-208 16,0 0 0-16,0 0 0 0,0 0 2176 0,0 0 400 15,-3-37 80-15,1 33 16 0,1 1 80 0,0 0 0 16,1 3 16-16,-1 0 0 0,2 1-1616 0,-1 4-336 16,1 1-64-16,0 0-16 0,1 2-320 0,0 0-64 15,-1 2-16-15,2 3 0 0,-1-1-96 0,1 2-32 16,-1 0 0-16,2 0 0 0,0 1-208 0,1-2 0 0,-2 3 0 0,2-1 0 15,-1-5 0-15,-2-1 0 0,3 1 0 0,0-3 0 16,0 2 0-16,-1-3 0 0,1-2 0 0,0 2 0 16,-1-2 0-16,-1 1 0 0,0-4 0 0,-1 1 0 15,1 1 0-15,-1-2-128 0,-1 1 128 0,-1 0 0 16,2 0 0-16,-1-2 0 0,0 3 0 0,0 0 0 16,1-3 0-16,-1 3 0 0,0 1 0 0,0-2 0 15,1-1 0-15,-1 2 0 0,0-1 0 0,0 2 0 16,-1 0 0-16,1-1 0 0,1 2 0 0,-2-1 0 15,-2 2 0-15,2 0 0 0,-1-2 0 0,0 2 0 0,0 0 0 16,-2-2 0-16,2 1 0 0,-1 2 0 0,-1 0 0 16,-1-1 0-16,1 0 0 0,-2 1 0 0,1 2 0 0,-2-3 0 15,1 2 0-15,-3 0 0 0,2 1 0 0,-1 1 0 16,-1 0 0-16,0-2 0 0,-1 2 0 0,2-2 0 16,-1-2 0-16,1-1 0 0,3-1 0 0,-1-2-128 15,2-1 128-15,0 2 0 0,2-3 0 0,0-3 0 16,1 2 0-16,0 1 0 0,0 0 0 0,0 0 0 15,0 0 0-15,0 0 0 0,0 0 0 0,0 0 0 16,0 0 0-16,0 0 0 0,37-41 0 0,-37 41 0 16,0 0 0-16,0 0 0 0,0 0 0 0,0 0 0 15,37-6 0-15,-32 7 0 0,0 2 0 0,1-1 0 16,-1 0 0-16,-1 2 0 0,0 0 0 0,-1 0 0 16,1 2 0-16,-2 0 0 0,2 0 0 0,-3 3 0 15,2-4 0-15,-2 0 0 0,1 1 0 0,-1-2 0 0,2-2 0 0,-1 2 0 16,1-1 0-16,-1-3-128 0,2 0 128 0,0-3-160 31,-4 3-720-31,0 0-144 0,0 0-16 0,0 0-17104 0</inkml:trace>
  <inkml:trace contextRef="#ctx0" brushRef="#br0" timeOffset="-76861.21">25270 14364 11055 0,'-4'6'480'0,"2"-3"112"16,0 1-464-16,0-4-128 0,2 0 0 0,0 0 0 0,0 0 2848 0,0 0 544 16,0 2 128-16,0-4 0 0,2 2-80 0,-2 0-32 15,2-3 0-15,-1-1 0 0,2 2-1728 0,-3 2-336 16,0 0-80-16,0 0-16 0,0 0-752 0,0 0-160 16,0 0-16-16,0 0-16 0,28-55-112 0,-28 55 0 15,0 0-16-15,0 0 0 0,19-54-176 0,-19 54 0 16,0 0 144-16,0 0-144 0,17-59 0 0,-17 59 0 15,0 0 0-15,0 0 128 0,15-57-128 0,-15 57 0 16,0 0 0-16,0 0 0 0,0 0 0 0,0 0 0 16,6-55 0-16,-7 49 0 0,0 1 0 0,-1 2 144 15,1 1-144-15,0 0 0 0,-2 2 256 0,2 0-64 16,-1 0-16-16,0 2 0 0,0 0 32 0,1 1 16 16,-1 6 0-16,1-3 0 0,0 4 0 0,1 2 0 15,1 1 0-15,0 3 0 0,1 0-224 0,-1 5 144 0,1-4-144 16,0 4 128-16,0 1-128 0,-1 1 0 0,2-1 0 0,1 0 0 15,-1-2 0-15,1-3 0 0,0-1 0 0,1-2 0 16,0-2 0-16,0-3 0 0,-1-3 0 0,0 0 0 16,-1-2-256-16,-1-4 32 0,1 0 0 0,-1-4 0 31,-2 4-608-31,0 0-128 0,0 0-32 0,0 0-11536 0,5-49-2304 16</inkml:trace>
  <inkml:trace contextRef="#ctx0" brushRef="#br0" timeOffset="-76599.93">25166 14203 23439 0,'0'-1'1024'0,"0"1"240"0,2-2-1008 0,-1 2-256 16,0 0 0-16,0 0 0 0,2 0 2304 0,0 0 400 15,5-3 96-15,0 3 16 0,-8 0-480 0,0 0-96 16,39-4 0-16,-39 4-16 0,0 0-1152 0,43-3-240 0,-43 3-32 0,0 0-16 0,46-6-208 0,-46 6-64 31,30 0 0-31,-30 0 0 0,29 2-272 0,-15 2-64 16,2-1-16-16,-3 0 0 0,0 1-160 0,-1-2 0 15,-1 2 0-15,-2-2 0 0,-2 0-192 0,1 0 0 16,1-2-16-16,-1 0 0 16,0 0-688-16,-1 0-144 0,0-2-32 0,0 0 0 15,-7 2-1392-15,0 0-288 0</inkml:trace>
  <inkml:trace contextRef="#ctx0" brushRef="#br0" timeOffset="-59797.75">16697 15863 15663 0,'1'2'1392'0,"2"-2"-1120"15,-1-2-272-15,1 1 0 16,-2 1 2400-16,3-3 416 0,1 3 96 0,-5 0 16 16,0 0 144-16,0 0 16 0,52-25 16 0,-52 25 0 15,0 0-1664-15,0 0-336 0,54-22-64 0,-54 22-16 16,0 0-528-16,33-2-112 0,-21 3-32 0,-3 3 0 0,0-3-64 0,0 4-16 16,-1-1 0-16,1-2 0 0,-2 2-128 0,0-2-16 15,-1-1-128-15,1 2 192 0,-1-3-192 0,1-3 0 16,0 2 0-16,-1-1 0 15,0-2-352-15,-1-2-64 0,-5 6-16 0,0 0 0 16,0 0-1408-16,0 0-272 0</inkml:trace>
  <inkml:trace contextRef="#ctx0" brushRef="#br0" timeOffset="-59510.51">16714 16015 1839 0,'3'2'160'0,"-1"-2"-160"0,2 0 0 0,0 0 0 16,0 0 2704-16,-2 0 512 0,-1 0 112 0,5-2 0 16,4 2 1520-16,-10 0 288 0,30 2 64 0,-15 1 16 15,-2 1-2432-15,0 2-480 0,-2 0-112 0,0 1-16 16,-1 0-1312-16,-1-2-272 0,-1 1-48 0,1-3-16 15,0-1-224-15,-1-2-48 0,1 0-16 0,-9 0 0 16,0 0-240-16,0 0 0 0,0 0 0 0,0 0 0 16,48-42 0-16,-48 42 0 0,0 0-208 0,0 0 64 15,0 0-1136-15,30-57-240 0</inkml:trace>
  <inkml:trace contextRef="#ctx0" brushRef="#br0" timeOffset="-58791.86">17522 16030 15663 0,'-1'-4'1392'0,"-1"-1"-1120"0,2 4-272 0,0 1 0 15,2-3 2112-15,-2 0 352 0,0-3 80 0,0 6 16 16,0 0 576-16,0 0 128 0,15-57 32 0,-15 57 0 16,0 0-1648-16,34-50-336 0,-34 50-64 0,0 0-16 15,51-42-592-15,-51 42-128 0,0 0-32 0,63-38 0 0,-63 38-176 0,0 0-48 16,58-19 0-16,-58 19 0 0,32 3-128 0,-17 4-128 16,-3 6 144-16,-2 1-144 0,1 6 0 0,-1 2 128 15,-1 7-128-15,-2-3 0 0,0 1 0 0,-2 3 0 16,-1 3 0-16,-1 2 0 15,-2-3 0-15,-2 3 0 0,-2-3 0 0,-3 2 0 0,-1 1 0 0,-6 0 128 16,-1 3-128-16,-5 3 0 0,-1-3 0 0,-2-1 0 16,0-1 0-16,-2-1 0 0,1-3 0 0,2-8 0 15,3-2 0-15,0-5 0 0,-4 1 0 0,1-5 0 16,2-7 0-16,2-2 0 0,2-6 0 0,3-3 0 16,0-2 0-16,3-9 0 0,0 1 0 0,4-7 0 15,5 22 144-15,-4-51-144 0,4 51 128 0,8-59-128 16,-8 59 128-16,17-61-128 0,-17 61 256 0,26-50-16 15,-26 50-16-15,0 0 0 0,52-60 32 0,-52 60 0 0,0 0 0 0,60-32 0 16,-60 32-128-16,44-6-128 0,-22 6 176 0,0 4-176 16,2 2 160-16,-2 4-160 0,2 4 128 0,-1 1-128 15,1 3 128-15,-3 3-128 0,0 1 0 0,-4-2 128 16,-2 2-128-16,0 0 192 0,-3 5-192 0,-1-3 192 16,-1 1-192-16,-1-3 192 0,-3-4-192 0,-1 1 192 15,-2-3-192-15,-1-2 0 0,-1-3 0 0,-1-1 0 16,-1 0 0-16,-1-4 0 0,0-4-192 0,-1-1 192 31,1-1-1040-31,0-1-96 0,-2-1-16 0,0-2-18816 0</inkml:trace>
  <inkml:trace contextRef="#ctx0" brushRef="#br0" timeOffset="-57760.4">18305 16617 17503 0,'-4'4'1552'0,"1"-2"-1232"0,1 0-320 0,2 0 0 15,0-2 1920-15,-1 0 336 0,0 1 64 0,-2 2 16 16,2-3 304-16,1 2 64 0,4-2 16 0,2-2 0 15,1-2-1200-15,-7 4-240 0,0 0-64 0,0 0 0 16,52-27-560-16,-52 27-112 0,0 0-32 0,45-24 0 16,-45 24-192-16,0 0-32 0,44-27-16 0,-44 27 0 15,0 0-144-15,50-36-128 0,-50 36 192 0,0 0-192 16,42-38 0-16,-42 38 0 0,0 0 0 0,0 0 0 16,0 0 0-16,27-53 0 0,-27 53 0 0,0 0 0 0,0 0 0 0,-4-41 0 15,0 31-192-15,-1 0 192 0,-1 2-288 16,-1-2 32-16,-2 4 16 0,-2-1 0 0,0 1 240 0,-1 4-144 15,-3 0 144-15,-1 2-128 0,-2 4 128 0,0 2 0 16,-2 3 0-16,0 1 0 0,3 0 240 0,0 0-32 16,3 2 0-16,0-2 0 0,3 2 112 0,3-2 32 15,0 1 0-15,3 0 0 0,3-2 32 0,2 1 16 16,1 2 0-16,3-2 0 0,2 3-144 0,0-1-16 16,3 2-16-16,1-2 0 0,2 3-80 0,0-2-16 15,2 0 0-15,1-1 0 0,2 0-128 0,-1-2 128 16,-1-3-128-16,1-1 128 0,1 0-128 0,2-5 0 15,1 2 0-15,0-1 0 0,-3-2 0 0,0 0 0 16,0-5 0-16,0 1 0 0,-17 4-144 0,0 0-16 16,40-13 0-16,-40 13 0 15,0 0-576-15,0 0-112 0,0 0-32 0,46-38 0 16,-46 38-800-16,0 0-176 0</inkml:trace>
  <inkml:trace contextRef="#ctx0" brushRef="#br0" timeOffset="-57460.28">18510 15867 12895 0,'1'2'576'0,"0"-2"112"0,3 0-560 16,-1-1-128-16,-2 1 0 0,0 0 0 0,2 0 3360 0,1 0 640 16,3 0 128-16,1 0 32 0,3 1-976 0,1 2-192 15,-1-2-48-15,0 1 0 0,1 1-1792 0,1 0-384 16,0 0-64-16,0-3 0 0,0 1-528 0,2-1-176 16,0 0 0-16,-15 0 144 0,0 0-144 0,44-7-272 15,-44 7 64-15,0 0-17888 16</inkml:trace>
  <inkml:trace contextRef="#ctx0" brushRef="#br0" timeOffset="-56744.36">18985 15555 911 0,'0'0'0'0,"0"0"0"0,0-2 0 0,-1 2 0 16,1 0 2400-16,0 0 400 0,0 2 80 0,-2-2 0 16,2 0 1984-16,-1 1 400 0,-1 2 80 0,0-1 16 15,1 2-2288-15,0-3-448 0,1 4-80 0,-1-1-32 16,1-1-1520-16,-2 2-304 0,2 3-64 0,0-4-16 16,2 2-224-16,-1 0-32 0,0-1-16 0,2 2 0 15,-1-3-160-15,2 1-48 0,-1 1 0 0,2-2 0 16,0 0-128-16,0-1 0 0,-1 0 0 0,0 0 0 0,-1 2 0 0,2-1 0 15,2 0 0-15,-2 1 0 0,-1 0 0 0,0 0 0 16,0-2 0-16,0 1 0 0,-1 1 0 0,0 1 0 16,0-2 0-16,0 2 0 0,-1-2 0 0,1-1 0 15,-1 2 0-15,1-1 0 0,-2-1 0 0,2 0 128 16,-2 4-128-16,0-4 0 0,0 1 128 0,-1 1-128 16,2 1 128-16,-4 1-128 0,2 0 0 0,-1 1 0 15,0 0 128-15,-2 0-128 0,1-1 0 0,-2 2 0 16,0 1 0-16,1 3 0 0,-3-1 0 0,-1 0 128 15,1 1-128-15,-1 0 0 0,-2 2 0 0,2-1 128 16,1-5-128-16,-2 2 0 0,-1 1 0 0,0 0 0 16,-1 1 128-16,0-5-128 0,1 2 0 0,2-4 0 15,0 1 0-15,1-4 0 0,3 1 0 0,-1-1 0 0,0 0 0 0,3-3 0 16,1 0 0-16,0 0 0 0,0 0 0 0,1-3 0 16,2 0 0-16,-1 2 0 0,-1-2 0 0,2 0 0 15,-1 0 0-15,3-1 0 0,-5 4 0 0,0 0 0 16,0 0 0-16,0 0 0 0,0 0 0 0,0 0 0 15,45-34 0-15,-45 34 0 0,0 0 0 0,0 0 0 16,0 0 0-16,0 0 0 0,48-43 0 0,-48 43 0 16,0 0 0-16,0 0 0 0,0 0 0 0,0 0 0 15,0 0 0-15,42-23 0 0,-38 23 0 0,-2 3 0 16,1 1 0-16,-2-1 0 0,0 3 0 0,-1 1 0 0,1 1 0 0,1 2 160 16,-2-1-32-16,0 1-128 0,1 0 240 15,0 2-64-15,-1 0-16 0,1 1 0 16,1-2-16-16,-1 1 0 0,0 1 0 0,0-4 0 0,2 3-16 0,-2-6-128 15,1 1 192-15,1-1-64 0,-1-2-128 0,1 1 0 16,-1-5 0-16,1 1 0 0,-1-1 0 0,1-1 0 16,2-1 0-16,0-2 0 0,0-2-240 0,-5 6-16 15,0 0-16-15,0 0 0 16,0 0-576-16,0 0-112 0,34-56-32 0,-34 56-18080 16</inkml:trace>
  <inkml:trace contextRef="#ctx0" brushRef="#br0" timeOffset="-56359.73">19326 16111 23039 0,'-1'7'1024'0,"0"-7"192"0,-1 1-960 0,1-1-256 0,1 0 0 0,0 0 0 16,1-1 1888-16,-1-2 336 0,0-1 64 0,2-1 16 15,-2 5-64-15,0 0-16 0,0 0 0 0,0 0 0 16,18-54-1200-16,-18 54-256 0,0 0-32 0,0 0-16 15,22-67-192-15,-22 67-32 0,0 0-16 0,20-63 0 16,-20 63-272-16,0 0-48 0,17-60-16 0,-17 60 0 16,0 0-144-16,0 0 0 0,17-57 0 0,-17 57 0 15,0 0 0-15,0 0 0 0,0 0 0 0,13-51 0 16,-13 51 0-16,0 0 0 0,0 0 0 0,0 0 0 16,0 0 0-16,0 0 0 0,0 0 0 0,0 0 0 15,0 0 0-15,-1-6 0 0,0 16 160 0,-2 0-160 16,1 2 256-16,1 2-48 0,-1 0-16 0,1 5 0 15,0-2-64-15,1 2 0 0,0 2-128 0,1-1 192 16,2 1-192-16,-1 1 0 0,2-5 0 0,-2 2 0 16,1-7 0-16,0 2 0 0,2-2 0 0,0 3 0 0,1-5-208 15,1-1-96-15,-2 0-16 0,1-2 0 16,-3-4-160-16,1 0-32 0,0 1-16 0,-2-4 0 16,0-3-816-16,-1 2-144 0,0-5-48 0,-1-1-15792 15</inkml:trace>
  <inkml:trace contextRef="#ctx0" brushRef="#br0" timeOffset="-56106.97">19186 15863 8287 0,'2'2'736'0,"0"-2"-592"0,1 0-144 0,-1 0 0 15,0 0 3072-15,1 0 592 0,3 0 112 0,3 0 32 16,3 0 848-16,3 0 160 0,1 0 48 0,0-2 0 15,-16 2-3104-15,31-4-608 0,-16 2-128 0,-15 2-32 16,30-4-400-16,-16 2-80 0,1 0 0 0,0 2-16 16,-1 0-304-16,-2 0-64 0,-1 0-128 0,-1 2 192 15,1 0-192-15,-1 0 0 0,1-2-144 0,-1 4 144 32,1-4-832-32,0 3-80 0,0-2-16 0,2 1-18144 0</inkml:trace>
  <inkml:trace contextRef="#ctx0" brushRef="#br0" timeOffset="-55376.48">20038 16406 13823 0,'-1'6'1216'0,"0"-5"-960"0,1 2-256 0,0-1 0 16,0-2 1856-16,1 0 320 0,0 0 64 0,1 1 0 15,1 2 1584-15,1-3 304 0,1 2 64 0,1-2 16 16,0 2-2288-16,-1-2-448 0,1 0-80 0,2 0-32 16,-2 0-656-16,3-2-128 0,1 2-16 0,-1-2-16 0,-9 2-160 0,0 0-16 15,41-13-16-15,-41 13 0 0,0 0-160 0,45-18-48 16,-45 18 0-16,0 0 0 0,0 0-144 0,0 0 0 16,48-20 0-16,-43 18 128 0,0 0-128 0,-3 2 0 15,0 0 0-15,-2-2 0 0,1 2 0 0,-1 0 0 16,-1 0 0-16,-3-3 0 0,0 2 0 0,-2-1 0 15,-1 2 0-15,-3 0 0 0,-1-3 0 0,-3 3 0 16,-1 3 176-16,0-3-176 0,0 2 208 0,1-2-48 16,-2 4-16-16,-2 0 0 0,1-2 0 0,1 2 0 15,2-2 0-15,1 2 0 0,-1 2 0 0,2-3 0 16,3 0 0-16,2 0 0 0,0 1 48 0,5-3 16 16,1 1 0-16,1 1 0 0,0-3 32 0,2 1 0 0,3 1 0 15,0 1 0-15,2-2-80 0,3 2-16 0,1-1 0 0,2-1 0 16,0 2-144-16,1-1 128 0,1-2-128 15,0 2 128-15,1 0-128 0,0-2 0 0,0-2 0 0,-16 2 0 16,33-4 0-16,-33 4 0 0,0 0 0 0,41-13 0 16,-41 13-208-16,0 0 16 0,0 0 16 0,46-19 0 31,-46 19-896-31,0 0-176 0,0 0-32 0,0 0-16 16,43-25-592-16,-37 21-112 0</inkml:trace>
  <inkml:trace contextRef="#ctx0" brushRef="#br0" timeOffset="-53927.74">20657 16656 2751 0,'0'9'256'0,"0"-5"-256"0,1 1 0 0,0-1 0 16,0-3 2432-16,1-1 448 0,0 0 96 0,2 1 16 15,2 1 528-15,1-2 96 0,4 0 32 0,-11 0 0 16,0 0-448-16,39-8-64 0,-39 8-32 0,0 0 0 16,0 0-1632-16,54-25-336 0,-54 25-64 0,0 0-16 15,51-28-496-15,-51 28-112 0,0 0 0 0,53-38-16 16,-53 38-112-16,0 0-32 0,42-47 0 0,-42 47 0 15,0 0-160-15,27-57-128 0,-27 57 192 0,0 0-192 16,18-61 0-16,-18 61 0 0,0 0 0 0,6-53 0 16,-6 53 0-16,0 0 0 0,-6-38 0 0,1 26 0 0,-3 5 0 0,0-2 0 15,-2 6 0-15,-3-1 0 0,0 2 0 0,-2 2 0 16,-1 3-128-16,-1 2 128 0,-2 5 0 0,0-1 0 16,1 2 0-16,-2 4 0 0,0 3 224 0,2-2-16 15,-1 3 0-15,3-2 0 0,4 2 128 0,1-1 32 16,3 2 0-16,2 1 0 0,2-1-80 0,3-2-16 15,2 1 0-15,2 0 0 0,3-3-144 0,1 1-128 16,2-2 144-16,2 1-144 0,2-4 0 0,0 2 128 16,3 1-128-16,0-5 0 0,3-2 0 0,3-2 144 15,4 4-144-15,4-4 128 0,-1 1 16 0,2-6 0 16,0 1 0-16,-2-2 0 0,-1-2-144 0,-28 2 0 16,55-8 0-16,-55 8 128 0,49-14-128 0,-49 14 0 15,47-20 0-15,-47 20 0 0,0 0-176 0,52-37-16 16,-52 37 0-16,0 0 0 15,0 0-544-15,39-47-112 0,-39 47-32 0,0 0 0 16,0 0-144-16,18-58-48 0,-18 58 0 0,0 0-17744 0</inkml:trace>
  <inkml:trace contextRef="#ctx0" brushRef="#br0" timeOffset="-53642.8">21045 15967 15663 0,'-3'2'688'0,"1"-2"144"0,2 0-656 0,0 0-176 16,1 0 0-16,-1 0 0 16,1 0 3616-16,2-2 688 0,-1 2 144 0,3-3 32 0,1 2-1344 0,1 1-272 15,-1-2-48-15,1 2-16 0,-1 0-1664 0,2 0-336 16,1 0-64-16,-1 2-16 0,1-2-368 0,1 1-80 15,1-1-16-15,-11 0 0 0,0 0-256 0,39-1 0 16,-39 1 0-16,0 0 0 16,44-9-320-16,-44 9-128 0,0 0-32 0,42-13-12688 15,-42 13-2528-15</inkml:trace>
  <inkml:trace contextRef="#ctx0" brushRef="#br0" timeOffset="-53126.62">21396 15634 14735 0,'-5'1'640'0,"3"2"160"0,-1-3-640 0,2 0-160 0,1 0 0 0,0 0 0 16,0 2 3264-16,0-2 608 0,1 0 128 0,2 0 32 15,-1 0-944-15,3-2-176 0,1 2-32 0,2-3-16 16,0 2-1696-16,1 1-336 0,2 0-64 0,-11 0 0 16,0 0-304-16,27 0-48 0,-16 0-16 0,-1 4 0 15,1-2-176-15,1 2-32 0,-1 2-16 0,0 0 0 16,0 2-176-16,-1 0 0 0,0 2 0 0,-3-1 0 16,1 2 0-16,-2 0 0 0,0-1 0 0,-1 0 0 15,-1 2-480-15,-2 1 32 0,1 3 0 0,-3-4 0 16,-2 4-128-16,1 0-32 0,-4 0 0 0,0 3 0 15,-2-3-32-15,-4 3 0 0,-2 0 0 0,0 0 0 0,-1 0 320 0,-2-1 48 16,-3-2 16-16,0 3 0 0,0-6 432 0,-1 0 80 16,1-5 32-16,-1 0 0 0,2-5 224 0,4 0 32 15,2-3 16-15,3 0 0 0,2-4-240 0,2-1-32 16,3 0-16-16,1-1 0 0,2 1-16 0,-1 5-16 16,0 0 0-16,0 0 0 0,0 0 64 0,0 0 16 15,41-36 0-15,-41 36 0 0,0 0 0 0,39-12 16 16,-39 12 0-16,33-4 0 0,-33 4-128 0,28-2-16 15,-10 4-16-15,1 2 0 0,0 0-176 0,-2 2 160 0,0-2-160 0,1 2 160 16,-2-1-160-16,-3 1 0 0,1-2 0 0,-3-1 0 16,0 0 0-16,-1-2 0 0,0 1 0 0,-3-4-176 31,1 1-464-31,-2 1-112 0,-6 0-16 0,0 0-12128 0,0 0-2432 0</inkml:trace>
  <inkml:trace contextRef="#ctx0" brushRef="#br0" timeOffset="-52410.6">21904 15685 21535 0,'-2'-5'464'0,"-1"4"112"16,1-2 0-16,-1-1 48 0,2 1-496 0,0 0-128 0,1 3 0 0,-3-3 0 0,1-4 3440 0,-2 1 656 16,-1 0 144-16,3 0 32 0,-1 0-2368 0,1 2-480 15,1-1-80-15,1 1-32 0,1 1-656 0,0 0-128 16,2-1-16-16,-1 2-16 0,1-2-176 0,0 2-16 15,0 0-16-15,0 0 0 0,0-2-112 0,-1 4-32 16,1 0 0-16,-2 0 0 0,0 0-144 0,1 4 128 16,-1-2-128-16,1 2 128 0,0 2 32 0,-1 1 0 15,0 0 0-15,1 2 0 0,0-1-32 0,0 0-128 16,1 2 192-16,-1 1-64 0,1 0-128 0,-1 1 160 16,1 1-160-16,-1-4 160 0,0 3-160 0,0-2 128 15,0-1-128-15,-1 1 128 0,1 0-128 0,-1 1 0 16,0-1 144-16,2-2-144 0,-2 3 0 0,1-5 128 15,1 1-128-15,-1 0 0 0,2 1 0 0,-2-3 0 16,1 1 0-16,-1-1 0 0,1-1 0 0,1 0 0 16,-1 1 0-16,1-2 0 0,-2 0 0 0,1 1 0 15,-1-1 0-15,1 0 0 0,-2 0 0 0,0 0 0 0,-1 1 0 0,0-2 0 16,0 2 0-16,-1-3 0 0,1 4 0 0,-2-1 0 16,-2 2 0-16,0 0 0 0,1 0 0 0,-2 0 0 15,0 2 0-15,-2 1 0 0,0-1 0 0,0 2 0 16,-1-3 0-16,0 2 0 0,0-3 0 0,1 2 0 15,-1-3-160-15,1 1 0 0,-1-2 0 0,2-1 0 16,0 0 16-16,0 0 0 0,2-3 0 0,-1 0 0 16,3 0 144-16,-1-2 0 0,1 1 0 0,1-2-128 15,1 1 128-15,0 1 0 0,1-3 0 0,-1 1 0 16,2 0 0-16,0 3 0 0,0-3 0 0,2-1-128 16,-4 4 128-16,0 0 0 0,0 0 0 0,0 0 0 0,0 0 0 15,0 0 0-15,41-14 0 0,-41 14 0 0,0 0 0 0,0 0 0 16,0 0 0-16,0 0 0 0,40-14 0 0,-34 14 0 15,-1-2 0-15,0 4 0 0,-1-2 0 0,1 1 0 16,-1 4 0-16,-1-1 0 0,1 0 0 0,-1 2 144 16,-1 2-16-16,-1 0-128 0,2 2 256 0,-2 1-48 15,0-1-16-15,2 0 0 0,-2 0 0 0,0-2-16 16,2 2 0-16,-2-4 0 0,0 3-176 0,2-3 160 16,-2-1-160-16,0 0 160 0,2-1-160 0,-1-2 0 15,1-2 0-15,-1 0 0 0,1 0 0 0,-2-2 0 16,1-1 0-16,1 2 0 0,0-4-192 0,0 0-32 0,-3 5 0 0,0 0 0 31,0 0-496-31,0 0-112 0,0 0 0 0,0 0-16 16,23-52-352-16,-20 47-64 0,-3 5-16 0,0 0-16832 0</inkml:trace>
  <inkml:trace contextRef="#ctx0" brushRef="#br0" timeOffset="-52028.09">22232 16111 911 0,'-1'4'0'0,"-1"-1"0"0,1-2 0 0,2-1 0 16,1 0 2960-16,-1-1 512 0,0 1 112 0,2-5 0 16,-3 5 1008-16,0 0 192 0,0 0 32 0,0 0 16 15,32-49-1952-15,-32 49-400 0,0 0-80 0,0 0-16 16,26-63-1392-16,-26 63-288 0,0 0-48 0,13-50-16 0,-13 50-256 0,0 0-64 15,13-55-16-15,-13 55 0 0,0 0-160 0,10-49-16 16,-10 49-128-16,0 0 192 0,0 0-192 0,6-53 0 16,-6 53 0-16,0 0 0 0,0 0 128 0,0 0-128 15,0 0 0-15,0 0 144 0,0 0-144 0,0 0 0 16,0 0 0-16,0 0 128 0,0 0 32 0,0 0 0 16,0 0 0-16,6-2 0 0,-6 18 0 0,-2 1 0 15,2 5 0-15,-3 0 0 0,1 3-160 0,0 3 0 16,1 2 0-16,1-3 128 0,0-1-128 0,0 1 0 15,1 2 0-15,1-3 0 0,0-4-272 0,1-3 64 16,-2-3 16-16,0-4 0 16,0 0-304-16,0-5-48 0,-1-4-16 0,0 1 0 15,2-7-1104-15,-1 0-208 0</inkml:trace>
  <inkml:trace contextRef="#ctx0" brushRef="#br0" timeOffset="-51793.99">22176 15922 11967 0,'-5'1'528'0,"3"-1"112"0,1 0-512 0,-1 0-128 0,4-1 0 0,-1 1 0 16,0 0 2992-16,3 0 560 0,1 0 112 0,3 0 32 0,2 1 16 0,3 1 16 15,2 1 0-15,-2-1 0 16,1 3-2128-16,-1-2-416 0,1 1-96 0,-2 1 0 16,3-1-448-16,0-2-64 0,0 2-32 0,0 0 0 15,0-4-304-15,-1 2-64 0,-14-2-16 0,30-2 0 16,-30 2-160-16,0 0 0 0,38-4 0 0,-38 4 0 15,0 0-512-15,0 0-16 0,45-15-16 0,-45 15-12448 16,0 0-2496-16</inkml:trace>
  <inkml:trace contextRef="#ctx0" brushRef="#br0" timeOffset="-40279.1">9624 12642 18431 0,'0'0'1632'0,"1"-2"-1312"0,1 0-320 0,-1-1 0 15,1 0 832-15,1-4 80 0,2-2 32 0,-5 9 0 16,0 0 368-16,31-57 80 0,-31 57 16 0,35-57 0 16,-35 57-32-16,54-69 0 0,-54 69 0 0,73-80 0 15,-35 36-48-15,0-3-16 0,-38 47 0 0,72-89 0 16,-72 89-448-16,63-82-96 0,-63 82 0 0,53-69-16 0,-53 69-480 15,72-87-80-15,-31 34-32 0,-3 4 0 0,0 4-160 0,-38 45 0 16,67-68 0-16,-67 68 0 0,53-53 0 0,-53 53 0 16,42-41 0-16,-42 41 0 0,0 0 0 0,45-40 0 15,-45 40 0-15,0 0 128 0,0 0 144 0,0 0 32 16,0 0 0-16,0 0 0 0,0 0-80 0,25-49-16 16,-30 47 0-16,-6-2 0 0,-3 0 0 0,-3 3 0 15,-1 0 0-15,0 1 0 0,0 1-208 0,-4 0 144 16,-5 4-144-16,-6 0 128 0,-1 1-128 0,0 1 160 15,3 0-160-15,1-1 160 0,3 0-160 0,2-3 160 16,2 1-160-16,3-2 160 0,2 2-160 0,4 0 0 16,1-2 0-16,5-1 128 0,1 2-128 0,1-3 0 15,3 0 0-15,1 0 0 0,1 0 0 0,2 0 0 0,3-4 0 16,0-1 0-16,3 1 0 0,-7 4 0 0,0 0 0 0,0 0 0 16,0 0 0-16,62-32 0 0,-62 32 0 0,0 0 0 15,0 0 0-15,64-41 0 0,-64 41 0 16,0 0 0-16,73-38-128 0,-73 38 128 0,55-25 0 0,-55 25 0 15,54-18 0-15,-54 18 0 0,53-16 0 0,-53 16 0 16,51-10 0-16,-51 10 0 0,47-4 0 0,-47 4 0 16,38 4 0-16,-38-4 0 0,29 6 128 0,-18 0-128 15,-1 4 160-15,-3-1-160 0,-1 2 192 0,-2 0-192 16,-1 1 256-16,-2-2-48 0,0 3-16 0,-2 3 0 16,-2 2 16-16,0 6 0 0,-1 0 0 0,1 1 0 15,0 1-32-15,0-6-16 0,2-3 0 0,1 1 0 0,0-1-160 0,0-1 128 16,1 0-128-16,0-4 128 0,1 2-128 0,-2 1 0 15,1 1 0-15,-1-6 0 0,1-8-288 0,0 2-32 16,1 2-16-16,-1-3 0 16,1 0-704-16,0-1-144 15,-1-2-32-15,1-7-17504 0</inkml:trace>
  <inkml:trace contextRef="#ctx0" brushRef="#br0" timeOffset="-30868.86">27853 6925 13823 0,'0'0'1216'0,"0"0"-960"0,0 0-256 0,0 0 0 16,0 0 1408-16,0 0 256 0,0 0 32 0,57 1 16 16,-57-1 1248-16,51 4 256 0,-51-4 48 0,58 6 16 15,-58-6-1296-15,56 12-272 0,-56-12-48 0,53 21-16 16,-53-21-880-16,53 29-192 0,-53-29-16 0,53 38-16 0,-53-38-416 0,51 45-128 16,-51-45 0-16,46 48 0 0,-25-20 0 0,-3 3 0 15,-3 0-208-15,-4 1 80 16,-1 5-544-16,-4-3-96 0,-1 3-32 0,-2-3 0 15,-2-1-32 1,-2 0-16-16,-2 3 0 0,-1 1 0 0,-2 1 656 0,-4 1 192 0,-1-2 0 0,-4 4 0 0,-3-3 368 0,-4 0 192 16,-6 4 32-16,-4 2 16 0,-2-6 112 0,-3 3 32 15,-5-1 0-15,-4 5 0 0,-6 3-496 0,-4 3-80 16,1 0-32-16,-2-2 0 0,-3 4-144 0,0-5 128 16,2-1-128-16,3-6 128 0,3 0-128 0,-5 4 0 15,-3 5 0-15,-2 1 128 0,1 0 16 0,1-3 0 16,-1-1 0-16,1-3 0 0,5-5 160 0,1-2 16 15,-4 4 16-15,1-1 0 0,1-4-80 0,3 1 0 0,2-4-16 0,2-2 0 16,1-2 16-16,2-2 16 0,4-3 0 0,3-3 0 16,6-3-96-16,-3 2-32 0,-3 2 0 0,-3 0 0 15,0 0-144-15,-1 1 0 0,3 2 0 0,-1 0 0 16,1-2 0-16,2 1 0 0,2-1 0 0,5-2 0 16,5-1 0-16,3-1 0 0,3-1 0 0,4-1 0 15,4-2-144-15,4-2 144 0,3-3-192 0,3-2 192 16,4-3-224-16,2 0 64 0,-4-5 16 0,0 0 0 15,0 0-64-15,0 0-16 0,0 0 0 0,0 0 0 16,49-25 224-16,-49 25 0 0,15-28 0 0,-9 12 0 16,-1-5 128-16,1-3 0 0,-1 2 16 0,2-5 0 15,-2 1-144-15,1 0 192 0,0-1-192 0,-1 1 192 16,1 3-192-16,-1 2 0 0,-1 4 0 0,-1-1 0 0,-3 18 0 16,8-26 0-16,-7 17 0 0,-1 3 0 0,1 3 0 0,-3 2 0 15,-2 1 0-15,-1 4 0 0,-2 2 240 0,-3 3-48 16,-1 4 0-16,-4 2 0 0,0 1-48 0,-3 4-16 15,-5 1 0-15,-3 7 0 0,-2 1-128 0,-3 3 0 16,-2 3 144-16,-2-3-144 0,0 2 0 0,1-1 0 16,0-3 0-16,2-1 128 0,2-7-128 0,6-3 0 15,4 0 128-15,6-6-128 0,7-4 128 0,6-2-128 16,3-5 160-16,-2-2-160 0,0 0 128 0,0 0-128 16,62-12 0-16,-62 12 144 0,54-19-144 0,-54 19 0 15,76-25 0-15,-76 25 128 0,90-29-128 0,-90 29 0 16,106-25 0-16,-45 13 0 0,2 5 0 0,-2-5 0 0,-4 7 0 15,-4 3 0-15,-53 2 0 0,89-2 0 0,-89 2 0 0,69 0 0 16,-69 0 0-16,67 2 0 0,-67-2 0 0,64 0 0 16,-64 0 0-16,68-6-224 0,-68 6 32 0,68-13 0 31,-68 13-640-31,71-16-128 0,-71 16-32 0,68-22-17504 0</inkml:trace>
  <inkml:trace contextRef="#ctx0" brushRef="#br0" timeOffset="-6520.97">7230 17945 11967 0,'3'4'1072'0,"-2"-1"-864"0,-1 0-208 0,0-3 0 15,0 0 1408-15,0 0 224 0,1 3 48 0,0-2 16 16,1 1 944-16,-2 1 192 0,1-3 48 0,-2-3 0 16,-1-3-720-16,-1-4-144 0,-2-5-32 0,-2-3 0 15,0-2-640-15,-2-5-128 0,9 25-16 0,-16-58-16 16,8 27-608-16,-1-1-128 0,0 0-32 0,9 32 0 15,-13-59-32-15,4 30-16 0,9 29 0 0,-15-59 0 16,15 59-48-16,-13-58 0 0,13 58 0 0,-11-60 0 16,11 60 0-16,-8-56-16 0,8 56 0 0,-4-49 0 15,4 49 0-15,0 0 0 0,5-50 0 0,-5 50 0 16,0 0-48-16,0 0 0 0,26-50 0 0,-26 50 0 16,0 0-32-16,0 0-16 0,52-44 0 0,-52 44 0 15,0 0-80-15,56-32-128 0,-56 32 176 0,39-19-176 16,-39 19 0-16,38-12 0 0,-38 12 0 0,33-4 0 0,-19 4 0 0,-2 4 0 0,-1-2 0 0,0 4 0 31,-1 0-384-31,-1 2-144 0,-1 1-32 0,0 0 0 16,-2 1-656-16,-1-1-128 0,-1-3-16 0,-4 4-17696 15</inkml:trace>
  <inkml:trace contextRef="#ctx0" brushRef="#br0" timeOffset="-6253.35">6859 17634 5519 0,'1'8'496'0,"2"-4"-496"16,1 1 0-16,-1-5 0 0,1 0 3280 0,1 0 560 0,1 0 128 0,4 0 0 15,9-2 544-15,4-2 96 0,-23 4 32 0,62-11 0 16,-30 6-2480-16,0-1-496 0,-32 6-112 15,58-13-16-15,-58 13-768 0,51-6-144 0,-51 6-48 0,47-4 0 16,-24 4-352-16,0 2-80 0,-2 0-16 0,-1 2 0 16,-2-2-128-16,1 2 0 0,-1 0 0 0,-2-2 0 31,-1 2-576-31,-1-4-32 0,-2 0-16 0,-1-1-18544 0</inkml:trace>
  <inkml:trace contextRef="#ctx0" brushRef="#br0" timeOffset="-5919.59">7418 17964 21183 0,'0'1'944'0,"0"-1"192"0,0 0-912 0,0 3-224 16,0-3 0-16,1 0 0 0,1 0 2688 0,0 0 512 15,2 0 80-15,1 1 32 0,1-1-864 0,3 1-160 16,0 0-48-16,1-1 0 0,3 0-1360 0,-1 0-288 0,0-2-48 0,3 1-16 16,0-3-208-16,1 1-64 15,-16 3 0-15,34-6 0 0,-20 4-128 0,-1 2-128 0,-1 0 144 0,-1 2-144 16,-1 1 0-16,-2 0 0 0,-2 1 0 0,0 0 0 15,-1 1 0-15,-1-2-256 0,1 1 16 0,-2-1-19216 16</inkml:trace>
  <inkml:trace contextRef="#ctx0" brushRef="#br0" timeOffset="-5686.25">7608 17984 23039 0,'0'3'1024'0,"0"0"192"15,-1-3-960-15,1 2-256 0,-1 0 0 0,1 0 0 16,0-2 2368-16,-1 1 448 0,0 4 64 0,-1-1 32 0,1 2-736 0,0 0-160 16,1 0-32-16,1 1 0 0,-1-1-1216 0,1 1-240 15,2 2-48-15,-2 1-16 0,1 2-96 0,0 1-32 16,0-1 0-16,1 1 0 0,-1 0-144 0,1-1-16 16,-2 1-16-16,0-1 0 0,0-2-160 0,1 0 0 15,-2-2 0-15,0-3 0 0,0 2-208 0,0-3-80 16,1 3-16-16,-2-2 0 15,1 0-784-15,0 1-176 0,-2-3-16 0</inkml:trace>
  <inkml:trace contextRef="#ctx0" brushRef="#br0" timeOffset="-4001.72">7877 17446 3679 0,'0'0'320'16,"0"-3"-320"-16,0 3 0 0,-1 0 0 0,1 0 1424 0,0-2 224 16,1 1 32-16,-1-3 16 0,1-1 480 0,2-1 112 15,-2-2 16-15,1 2 0 0,1-3-64 0,-3 9 0 16,0 0 0-16,0 0 0 0,0 0-288 0,0 0-64 15,0 0-16-15,0 0 0 0,21-54-448 0,-20 50-80 16,-1 4-32-16,0 0 0 0,0 0-480 0,-1 0-80 16,-2 7-32-16,2-4 0 0,-1 1-304 0,-1 2-64 15,-1 3-16-15,1 1 0 0,-2 2-208 0,0-1-128 16,0 4 128-16,0-1-128 0,-1 3 0 0,1 3 0 0,0 1 0 0,-1 1 0 16,-1 1 0-16,1 0 0 15,1 1 0-15,0-1 0 0,2 1 0 0,-1-1 0 16,3-1 0-16,-1-3 0 0,2-1 0 0,0-1 0 0,3-1 0 0,1-1 0 15,-1-2 0-15,2-1 0 0,1-1 0 0,1 0 0 16,-2-5 0-16,1 1 0 0,2 0 0 0,1-3 0 16,-1 1-144-16,0-4 144 0,1-1-160 0,0-1 160 31,0 1-896-31,1-5-96 0,-10 5-16 0,0 0-16288 0</inkml:trace>
  <inkml:trace contextRef="#ctx0" brushRef="#br0" timeOffset="-3685.31">8022 17854 14735 0,'0'1'1312'16,"1"0"-1056"-16,0-1-256 0,0-1 0 15,0 0 2688-15,1-2 496 0,1 2 80 0,1-5 32 0,-4 6-160 0,0 0-16 16,0 0-16-16,33-53 0 0,-33 53-1696 0,0 0-352 16,24-61-64-16,-24 61-16 0,0 0-608 0,20-59-128 15,-20 59-32-15,0 0 0 0,0 0-64 0,17-55-16 16,-17 55 0-16,0 0 0 0,0 0-128 0,0 0 128 15,0 0-128-15,0 0 128 0,0 0-128 0,0 0 128 16,0 0-128-16,0 0 128 0,0 0 0 0,0 0-128 16,0 0 192-16,0 0-64 0,0 0 16 0,0 0 0 15,0 0 0-15,0 0 0 0,16 4-144 0,-12 6 160 16,0 0-160-16,-1 1 160 0,2 0-160 0,1 2 0 16,2 1 0-16,0 5 0 0,1-2 0 0,1 4 0 15,-1 1 0-15,-1-2 0 0,0-1 0 0,-2-4-272 0,-1-2 32 16,-1-4 16-1,-1-2-416-15,-1-2-96 0,0-1-16 0,-3-6-11664 0,0-2-2320 0</inkml:trace>
  <inkml:trace contextRef="#ctx0" brushRef="#br0" timeOffset="-3502.3">7935 17636 15663 0,'-3'6'688'0,"2"-3"144"0,1 1-656 0,0-4-176 0,1 2 0 0,1-2 0 15,1 0 2528-15,1 0 480 0,4 4 80 0,1-2 32 16,4-1-512-16,2 2-112 0,1-3 0 0,1 0-16 16,-17 0-1472-16,36-9-304 0,-36 9-48 0,37-10-16 15,-37 10-640-15,42-12 0 0,-42 12 0 0,43-10-16880 16</inkml:trace>
  <inkml:trace contextRef="#ctx0" brushRef="#br0" timeOffset="-3202.8">8295 17405 18431 0,'0'2'1632'0,"0"-2"-1312"15,1 0-320-15,0 0 0 0,0 0 2560 0,1 0 448 16,-1 2 96-16,3 0 16 0,1 2-496 0,3-2-112 16,2 2-16-16,0 2 0 0,2 2-1424 0,0 0-304 15,1 1-48-15,0 1-16 0,0 2-400 0,-1 1-96 16,2 0-16-16,-2 0 0 0,1 3-32 0,-2 0-16 15,0 0 0-15,-2 0 0 0,-2 1-144 0,-2-1 128 16,-1 0-128-16,-2 3 128 0,-2-2-128 0,0 2 0 0,-2-1 0 0,-2-3 0 16,-1 1 0-16,0 0 0 0,-1-3 0 0,-1-4 0 15,-3 4-176-15,2-7-64 0,1 1-16 0,-1-3 0 16,1 1-16-16,2-5-16 0,1 1 0 0,-1-1 0 31,2 0-288-31,0-1-64 0,1-3-16 0,1-1 0 16,1 2-784-16,0-6-160 0,0 9-16 0,0 0-13776 0</inkml:trace>
  <inkml:trace contextRef="#ctx0" brushRef="#br0" timeOffset="-2866.75">8725 17532 6447 0,'-5'0'272'0,"1"0"80"0,2 0-352 0,1 0 0 16,1 0 0-16,0 0 0 0,0 0 3072 0,1 3 528 15,1-3 112-15,2 2 32 0,2-1 416 0,3 2 96 16,1-1 16-16,0-2 0 0,2 0-2160 0,1 0-448 0,0 0-64 0,1-2-32 15,-1-1-992-15,2 2-208 0,-1-1-48 0,-2-1 0 16,0 2-320-16,0 1 144 0,-1-2-144 0,-3 2 0 16,1 0 0-16,-3 0 0 0,0 2 0 0,-2-2 0 31,1 1-656-31,-2 2-144 0,-1-3-32 0,-1 0-17072 0</inkml:trace>
  <inkml:trace contextRef="#ctx0" brushRef="#br0" timeOffset="-2619.61">8728 17665 911 0,'1'0'0'0,"0"0"0"0,2 0 0 0,-2 0 0 0,1-3 2624 0,-1 3 432 15,2-1 80-15,2 1 32 0,1-3 1888 0,4 2 368 16,4-1 80-16,-2 2 0 0,2 0-2560 0,-2-3-512 15,0 3-96-15,1 0-32 0,-1 0-1472 0,-1 0-288 16,3 3-64-16,-3-1-16 0,0-1-224 0,-2 2-48 16,1 1-16-16,-3-2 0 0,2-1-176 0,-2 2 0 15,-1-3 0-15,0 0 128 0,-1 0-256 0,0-3-64 16,0 2-16-16,-1-5-12384 16,0 2-2464-16</inkml:trace>
  <inkml:trace contextRef="#ctx0" brushRef="#br0" timeOffset="-207.76">9555 17488 3679 0,'0'2'320'0,"0"-2"-320"15,-1 0 0-15,1 0 0 0,0 0 1472 0,-2 1 240 16,1 1 32-16,-1 1 16 0,-2 1 848 0,-1-1 160 16,-1 0 48-16,1 0 0 0,1 1-192 0,-1-2-16 15,0-1-16-15,0 2 0 0,3-3-672 0,-2 0-144 16,0 0-32-16,1 0 0 0,0-3-528 0,1 2-128 15,-1-1 0-15,1-2-16 0,1 1-464 0,1 0-96 16,0 0 0-16,0 1-16 0,0 0-144 0,0-3-32 16,1 4 0-16,0-1 0 0,2 1 0 0,-2-2-16 15,2 3 0-15,1-2 0 0,1 2-48 0,1 2-16 16,2-2 0-16,-1 0 0 0,2 3-48 0,1-2-16 16,2 1 0-16,2-1 0 0,-2 1-176 0,0-1 0 0,0-1 0 15,-1 0 128-15,0 0-128 0,0 0 0 16,-1-1 0-16,0 1 0 0,-4 1 0 0,0 1 0 0,-1-2 0 0,-1 2 0 15,-1 0 0-15,0 1 0 0,-2 0 0 0,0 0 0 16,1 1 0-16,-4-2 0 0,2-1 0 0,-2 3 0 16,-1-2 0-16,0 1 0 0,-2 1 0 0,-1-2 0 15,-2-1 0-15,-2 2 0 0,-1-3 0 0,-1 0 0 16,-2 0 0-16,-1-3 0 0,1 2 0 0,-1-4 0 16,-1-1 0-16,1 1 0 0,4 0 128 0,-3 1-128 15,-1-2 144-15,0-1-144 0,3 1 160 0,0 1-160 16,0 1 160-16,4 0-160 0,0 2 160 0,2-2-160 15,4 2 192-15,-1 0-48 0,2 1-16 0,1 0 0 0,3 1 48 0,-1 0 0 16,2-3 0-16,2 3 0 0,1 0-176 0,2 3 0 16,2-3 0-16,1 2 128 0,3 2-128 0,1 0 0 15,3-2 144-15,-1 2-144 0,-1 0 0 0,1-2 128 16,1 1-128-16,0 0 0 0,-1-3 0 0,-5 1 128 16,-2-1-128-16,2 0 0 0,0 0 0 0,0 0 0 15,-2 2 0-15,-1-2 0 0,0 1 0 0,-2 1 0 16,0-2 0-16,-2 2 0 0,0 0 0 0,-1-2 0 15,1 0 0-15,-2 0 0 0,0 0 0 0,-2-4 0 16,-1 4 0-16,-1-2 0 0,-1-1 0 0,-1 2 0 16,-1 1 0-16,-3-2 0 0,1 2-160 0,-2 0 160 15,-1 0-192-15,0 2 192 0,-1-2-208 0,-1 1 64 16,1 1 16-16,1-2 0 0,-1 0-128 0,2 0 0 0,0-2-16 0,1 1 0 31,1-2-128-31,0-4-32 0,2 2 0 0,0-1 0 16,1 1-272-16,-1 0-48 0,2 2-16 0,0-1-18064 0</inkml:trace>
  <inkml:trace contextRef="#ctx0" brushRef="#br0" timeOffset="1410.19">10450 17151 13823 0,'1'-2'1216'0,"-1"2"-960"0,0-3-256 0,0 2 0 16,0 1 1712-16,0 0 288 0,0-2 64 0,0-2 16 16,0 2 464-16,-2-2 80 0,1 0 32 0,-3 3 0 15,0 0-640-15,-1 1-128 0,0 0-32 0,-2 0 0 16,-1 0-848-16,1 2-176 0,-3 2-48 0,0 0 0 16,0 2-416-16,-1-4-96 0,-1 4-16 0,0 1 0 15,-1 3-256-15,1-3 160 0,1 3-160 0,1 1 128 16,0 1-128-16,1-2 0 0,2 4 0 0,-1-2 128 0,5 3-128 0,0-1 0 0,2 0 0 0,1 0 0 31,2 1 0-31,2-4 0 0,1 1 0 0,3-3 0 0,-1 1-144 0,2-8 144 16,-1 2-192-16,2-4 192 0,1-4-224 0,-11 4 64 15,0 0 16-15,44-34 0 0,-44 34 144 0,0 0-208 16,43-61 80-16,-43 61 128 0,0 0-176 0,38-80 176 16,-38 80-128-16,21-56 128 0,-21 56 0 0,0 0 0 15,22-74 0-15,-22 74 0 0,0 0 0 0,8-71 144 16,-8 71-144-16,0 0 160 0,-1-54-32 0,-2 43-128 15,1-1 192-15,-2 2-64 0,1 2 16 0,0-3 0 16,0 4 0-16,0-2 0 0,-1 2-16 0,0-2 0 16,2 2 0-16,-2-2 0 0,0 3 0 0,1-2-128 15,-1 2 192-15,0 1-64 0,2 1 0 0,-1 1 0 16,1 0 0-16,0 3 0 0,1-2 48 0,1 1 0 16,0-3 0-16,0 4 0 0,0 4 32 0,1-1 16 15,-1 6 0-15,3-2 0 0,-2 2-16 0,2 3 0 0,0-2 0 16,1 6 0-16,0-1-80 0,0 5-128 0,2 5 176 15,-1 1-176-15,1 2 128 0,0 1-128 0,0-1 0 0,-1 4 0 16,1 2 128-16,-1-2-128 0,-1-3 0 0,-2 0 0 16,1-2 0-16,-2-1 0 0,-1-4 0 0,1-1 0 15,-1 2 0-15,0-7 0 0,0-3 0 0,0-2 0 16,0-1 0-16,-1-6-176 0,0-2 0 0,-2-2 0 31,1-2-384-31,0-2-80 0,-2-2 0 0,0-3-16 16,-2 2-800-16,2-2-144 0</inkml:trace>
  <inkml:trace contextRef="#ctx0" brushRef="#br0" timeOffset="1792.47">10083 17583 5519 0,'-5'5'240'0,"2"-5"64"0,2 1-304 0,0 2 0 16,1-3 0-16,1-3 0 0,0 3 2736 0,3-1 480 15,1-2 112-15,4 0 0 0,-9 3 640 0,0 0 128 0,47-25 32 0,-47 25 0 16,41-16-1440-16,-41 16-304 0,48-12-48 0,-48 12-16 15,52-13-1296-15,-25 12-256 0,0-1-48 0,2 2-16 16,-1 0-224-16,2 2-48 0,-2 2-16 0,1-1 0 16,0 1-240-16,-2 1-48 0,-2-1-128 0,-1-2 192 15,-3-2-192-15,-2 0 0 0,0 0 0 0,-3-2 0 16,0 2 0-16,-3-4 0 0,-2 4 0 0,-3-2 0 16,1 2 0-16,-2-3 0 0,-2 2 0 0,-1-2-160 15,-1 2-352 1,-3-1-64-16,-2-2 0 0,0-2-16 0,-3 1-1008 0,-3-1-208 15</inkml:trace>
  <inkml:trace contextRef="#ctx0" brushRef="#br0" timeOffset="2427.45">10371 17921 8975 0,'-4'0'192'0,"1"0"32"0,0 0 16 0,-1 2 32 0,3-2-272 0,-1 0 0 0,0 0 0 0,-3 0 0 16,-1 0 3648-16,-2 1 656 0,-4 2 144 0,0-3 32 15,1 2-1568-15,-1 2-304 0,1-2-64 0,-1 2-16 16,1 0-1072-16,1 2-224 0,-1 0-32 0,0 3-16 16,1-2-560-16,0 2-112 0,2 3-32 0,-1-1 0 15,2 1-224-15,0 1-64 0,2 0 0 0,1-1 0 16,2 2-192-16,2-2 128 0,2 0-128 0,1-2 0 16,2 2 128-16,0-3-128 0,3-3 0 0,0 1 0 15,2-3 0-15,0-1 0 0,0-1 0 16,0-4 0-16,2-1 0 0,2-1 0 0,-14 4 0 0,0 0 0 15,0 0 0-15,49-50 0 0,-49 50 0 0,0 0 0 16,35-67 0-16,-35 67-160 0,0 0 160 0,27-85-128 16,-27 85 128-16,11-61-192 0,-11 61 192 0,5-59-192 15,-5 59 192-15,0-51-192 0,0 51 192 0,0 0-192 0,-7-57 192 16,3 41 0-16,0 4 0 0,1 2-128 0,-2 0 128 16,0 4 0-16,1 0 0 0,0 3 0 0,1 1 0 15,0 1 0-15,1 1 0 0,0 1 128 0,1 1 96 0,0 1 32 16,1 3 0-16,0 0 0 0,0 2 0 0,0 0 16 15,0 2 0-15,1 3 0 0,0-1-16 0,2 5 0 16,-1 4 0-16,2-1 0 0,0 5 0 0,-1-1-16 16,1 2 0-16,0 3 0 0,1-3-112 0,-2 2 0 15,0 3-128-15,1-2 192 0,-1 3-192 0,1-1 0 16,-1-5 0-16,0-2 0 0,-1-1 0 0,-1-7 0 16,0-1 0-16,-1-6 0 0,1 1-208 0,-1-3-48 15,1-5 0-15,-1-2 0 16,0 0-240-16,0-2-48 0,0-2-16 0,-1-6 0 15,0-2-1184-15,1 12-240 0</inkml:trace>
  <inkml:trace contextRef="#ctx0" brushRef="#br0" timeOffset="3310.58">10678 18059 2751 0,'-3'1'256'0,"2"-1"-256"0,0 3 0 0,-1-3 0 0,2 0 672 0,0 0 96 16,-1 0 0-16,0 2 16 0,-2-2 1264 0,1 4 240 15,0 0 48-15,-2 1 16 0,3-2 272 0,-2 1 64 16,2 0 16-16,0-2 0 0,2 1-272 0,-1-2-64 15,2-1-16-15,1 0 0 0,-1-1-656 0,1-2-128 16,0 0-32-16,1-4 0 0,1 1-688 0,-5 6-144 16,0 0-16-16,0 0-16 0,0 0-304 0,31-54-64 15,-31 54-16-15,0 0 0 0,0 0-144 0,32-68-16 16,-32 68-128-16,0 0 192 0,21-57-192 0,-21 57 0 16,0 0 128-16,0 0-128 0,14-64 0 0,-14 64 0 15,0 0 0-15,0 0 0 0,0 0 0 0,1-51 0 16,-2 45 128-16,0 2-128 0,1 1 0 0,-2 3 0 15,1 3 128-15,1-2-128 0,-1 5 128 0,1 3-128 16,-1 1 176-16,1 2-176 0,0 4 256 0,1 0-48 0,0 3-16 16,0 3 0-16,2-2-192 0,-1 2 144 0,1-1-144 0,2 3 128 15,0 4-128-15,1-1 0 0,0-2 0 0,0-1 0 16,-1-2 0-16,0-1-192 0,0-5 32 0,-2 0 16 16,-1-4-144-16,-1-4-32 0,0-2 0 0,-1-3 0 31,0-3-368-31,-1-4-80 0,-2-2 0 0,-1-4-16 15,-1-3-1696-15,5 13-336 0</inkml:trace>
  <inkml:trace contextRef="#ctx0" brushRef="#br0" timeOffset="3495.61">10606 17892 8287 0,'0'0'736'0,"0"0"-592"0,1 0-144 0,0 3 0 0,1-6 2432 15,-1 6 464-15,3-3 96 0,2 3 16 0,4 1 912 0,1 1 192 16,4-1 48-16,-2-1 0 0,2 1-1792 0,-1 1-368 15,2-4-64-15,0 2-16 0,1-3-1200 0,0 2-240 16,-1-2-48-16,1 1-16 16,-1-1-272-16,1 0-144 0,2 0 160 0,-2 0-160 0,0 0 0 0,0-1 0 15,2-1 0-15,-19 2 0 16,37-10-672-16,-37 10-80 0</inkml:trace>
  <inkml:trace contextRef="#ctx0" brushRef="#br0" timeOffset="5741.22">11249 16919 911 0,'-3'5'0'0,"2"-1"0"0,0-2 0 0,-2-1 0 15,2 2 864-15,1-3 96 0,-1 3 0 0,-1 0 16 16,-1 1 1296-16,-3-1 256 0,-2 2 48 0,0-1 16 15,-1-1 368-15,-1-2 80 0,0 1 16 0,0-2 0 16,-2-2-688-16,0 1-144 0,-2-2-32 0,1-1 0 0,-1-1-944 0,0 2-192 16,1-1-32-16,-1-1-16 0,2 1-304 0,-1 3-64 15,1-1-16-15,1-1 0 0,-1 6-176 0,0-1-16 16,1 3-16-16,0 0 0 0,4 1-96 0,-1-2-32 16,3 2 0-16,2-3 0 0,1 0-160 0,1-2-128 15,1 2 144-15,0-1-144 0,3 2 128 0,0 0-128 16,1 2 0-16,2 3 0 0,-1-3 0 0,1 4 0 15,1-2 0-15,-1 4 0 0,1 0 0 0,1 3 0 16,-2 1 0-16,1 0 0 0,-1 2 0 0,2 2 0 16,-1 5 0-16,-1-3 0 0,2 3 0 0,-2 1 0 15,1 2 0-15,0 1 0 0,1-1 0 0,0 1 0 16,2 2 0-16,-1-3 0 0,-1-4 0 0,1 3 0 0,-1 1 0 16,0-2 0-16,0-1 0 0,-2 0 0 0,1-3 0 15,-2 1 0-15,0 2 0 0,-2-3 0 0,0 1 0 16,-3-2-160-16,0-2 32 0,-2 1 0 0,0 1 0 0,-2-1 0 15,-1 2 128-15,0-1 0 0,2-3 0 0,-3-1-128 16,-1-1 128-16,1-4 0 0,2-1 0 0,1 1 0 16,-1-2 0-16,3-3 0 0,0 2 0 0,-1-3 0 15,2-3 0-15,2 2 128 0,-1 0-128 0,0 0 128 16,1-1-128-16,1 2 0 0,1-2 128 0,-2 1-128 16,3-1 128-16,-1 2-128 0,1-3 128 0,-2 4-128 15,1-5 144-15,1 4-144 0,0 2 192 0,0-2-192 16,1 0 160-16,-1-2-160 0,1 1 128 0,-1-2-128 0,1 4 128 15,-1-6-128-15,0 1 0 0,2 1 128 0,0 1-128 0,-1-2 0 16,2 2 0-16,-2-2 128 0,1 2-128 0,1-3 0 16,-2 2 0-16,1-1 0 0,1 2-208 0,-2-2-32 15,1 0 0-15,2 0-12096 16,-1 0-2416-16</inkml:trace>
  <inkml:trace contextRef="#ctx0" brushRef="#br0" timeOffset="6974.66">13204 17014 13823 0,'-5'1'1216'15,"1"-1"-960"-15,2 0-256 0,2 0 0 0,0 0 1392 0,0 0 224 16,-3 0 48-16,1 0 16 0,-1 0 320 0,2 0 64 16,2-1 16-16,4 0 0 0,1-2-704 0,2 2-144 15,1-1-16-15,0-1-16 0,3 2-288 0,-1 1-48 16,2 0-16-16,1 1 0 0,-3 2-112 16,0-1-32-16,2 2 0 0,0 2 0 0,1 0-112 0,-2 2-16 15,2 0-16-15,-2 2 0 0,-1 3-208 0,0-3-32 16,0 4-16-16,1-3 0 0,-4 4-176 0,2-2-128 15,-1-1 192-15,-2-5-192 0,1 2 0 0,-1-1 0 16,-1-2 0-16,-1-1 0 0,0 1 0 0,-1-2 0 16,0-1 0-16,-2 1 0 0,-1 1 0 0,0 1 0 15,-1 0 0-15,0 2 0 0,-1 0 0 0,0-1 0 16,0 2 0-16,0 1 0 0,-2-1 0 0,2 5 0 0,0-2 0 0,1 0 0 16,-2 4 0-16,2-2 0 15,0 3 0-15,0-1 0 0,0 3 0 0,0-2 0 0,0 4 0 0,2 2 0 16,-1 0 0-16,0 1 0 0,2-1 0 0,-1-1 0 15,0 1 0-15,1 0 0 0,1-1 128 0,-1 1-128 16,0-1 0-16,1 0 160 0,-1 0-160 0,1 1 128 16,0-1-128-16,1 3 128 0,0-2-128 0,0-1 128 15,-1-1-128-15,1-2 0 0,2-3 144 0,-2 0-144 16,-1-4 0-16,3 1 0 0,-1-2 0 0,0 0 0 16,0-1 0-16,-1 0 0 0,0 0 0 0,0-2 0 15,-1 1 0-15,-1-2 0 0,1 2 0 0,-1 1 128 16,-1 0-128-16,-1-1 128 0,1-3-128 0,-1 1 128 15,0 2-128-15,-2-3 0 0,1 1 128 0,-1 2-128 16,-1-3 0-16,0 0 144 0,1 1-144 0,-3-4 0 0,1 1 160 0,-1 0-160 16,0 1 128-16,-1-4-128 0,0 1 128 15,-2 1-128-15,-1 1 128 0,-1-4-128 0,0 2 144 0,-1-1-144 16,1 2 160-16,-3 0-160 0,-2-3 160 0,-3 3-160 16,-1-3 160-16,-1 0-160 0,0 1 192 0,1-1-48 15,-2 3-16-15,0-1 0 0,0-2 0 0,3 4 0 16,1-2 0-16,2 2 0 0,2-1-128 0,1-2 0 15,1 2 144-15,0 2-144 0,2-3 0 0,1 3 0 16,2-5 0-16,0 1 0 0,1 1-176 0,3-2-48 16,1-2-16-16,0-2 0 15,4 0-896-15,0-2-176 0</inkml:trace>
  <inkml:trace contextRef="#ctx0" brushRef="#br0" timeOffset="7870.92">13891 17464 13823 0,'2'0'1216'0,"-1"0"-960"16,1-1-256-16,0 1 0 0,-1 0 2544 0,3-1 464 16,2 1 80-16,2 0 32 0,6-3 400 0,1 2 64 15,1 2 32-15,0-1 0 0,-1 3-2048 0,0-3-416 16,-2 4-64-16,2-2-32 0,-1 2-528 0,1-2-96 15,-2 2-32-15,1-4 0 0,1 0-208 0,-2 0-32 16,0 2-16-16,-2-2 0 0,-1-2-144 0,-2 2 0 0,1-4 0 0,-3 2 0 16,0-2-320-16,0 0 0 0,-1-1 0 0,-1-1 0 31,0 0-1056-31,-4 6-208 0,0 0-32 0</inkml:trace>
  <inkml:trace contextRef="#ctx0" brushRef="#br0" timeOffset="8093.16">13988 17537 6447 0,'0'1'576'15,"0"2"-576"-15,1-3 0 0,-1 2 0 16,1-2 2496-16,1 2 384 0,-1 0 64 0,1 2 32 0,2 2 784 0,0 0 144 16,2 0 48-16,0-3 0 0,0 2-1712 0,2-3-320 15,-1 1-80-15,2-2-16 0,-1-1-848 0,4-1-160 16,-1-2-48-16,1 1 0 0,-12 2-496 0,0 0-96 15,0 0-32-15,56-20 0 0,-56 20-144 0,0 0 0 16,42-19 0-16,-42 19 0 16,0 0-656-16,0 0-176 0</inkml:trace>
  <inkml:trace contextRef="#ctx0" brushRef="#br0" timeOffset="13345.69">17293 15049 16575 0,'-4'0'1472'0,"0"0"-1168"0,1 0-304 0,1 0 0 15,-1 0 1728-15,-1 0 272 0,-3 0 64 0,-5 1 16 16,-6 2-96-16,-3-3-32 0,-2 0 0 0,1 1 0 16,0-1-912-16,1-1-176 0,2 1-32 0,-1 0-16 15,1-3-432-15,1 6-96 0,-1-3-16 0,1 1 0 16,-2 4 112-16,0-1 32 0,-1 2 0 0,-1 3 0 15,-2 1 96-15,1 2 0 0,-1 0 16 0,1 2 0 0,1-2-128 0,2 1-16 16,0-3-16-16,2 2 0 16,0-5-176-16,2 2-16 0,0-3-16 0,2 0 0 0,1 0-160 15,0-2 0-15,4 0 144 0,0 1-144 0,2-1 0 0,-1 2 144 16,3 0-144-16,0 1 0 0,0 2 144 0,2 3-144 16,-1 1 0-16,0 4 144 0,2 2-144 0,-1 2 0 15,1 1 144-15,0 4-144 0,2-4 0 0,-1 3 144 16,2-2-144-16,2 5 0 0,-1-4 128 0,2 2-128 15,1 0 0-15,-1 3 0 0,3-1 0 0,-2 3 0 16,1-1 0-16,-2 3 0 0,0-1 0 0,-2 0 0 16,-1 2 0-16,-1 0 0 0,-1 2 0 0,-2 1 0 0,-1-2 0 0,0-2 0 15,-1 1 0-15,0-2 0 16,-1 3 0-16,1-5 0 0,0 0 128 0,1-1-128 0,1-2 0 0,0-4 0 16,2 2 0-16,1 0 0 0,1-3 0 0,-1 1 0 15,3 1 0-15,0 2 0 0,0-1 0 0,1-2 0 16,-1 2 0-16,1-5 0 0,1 1-176 0,1-3 176 15,-1-2-208-15,1-2 64 0,2-2 16 0,-1 1 0 16,1-5 128-16,0-1 0 0,2 0 0 0,0-1 0 16,1 0 0-16,3 0 0 0,-1-2 0 0,3 2 0 15,3-2 0-15,2 2 0 0,2 3 0 0,3-3 0 16,2 4 0-16,-2-1 0 0,0 1 0 0,2-1 0 16,2 4 0-16,-1 3 0 0,3-3-144 0,-1 5 144 15,0-2-256-15,-2 2 32 0,-2 0 0 0,-1 0 0 16,-3-3 224-16,1 1-176 0,-3 0 176 0,0-3-160 0,0-1 160 0,-2-5 0 15,0 3 0-15,-1-1 0 0,0 0 0 0,-1-2 0 16,-2 2 0-16,0-3 0 0,4 0 0 0,-1 1 0 16,2 2 0-16,2-3 0 0,1 1 0 0,-1-4 0 15,3 3 0-15,-1-4 0 0,0 0 0 0,1 1 0 16,-25-3 0-16,45 3-128 0,-45-3 128 0,45 0-192 16,-22 3 192-16,3-3-192 0,0 1 64 0,-1 1 0 15,0 1 0-15,-3-2 0 0,-2-1 128 0,2 3-192 16,4-2 192-16,1 1-192 0,-1-2 192 0,1 3-160 15,1-3 160-15,-1 1-160 0,-27-1 160 0,54 3-208 16,-54-3 80-16,55 0 128 0,-55 0-192 0,50 0 192 16,-50 0-160-16,51 0 160 0,-51 0-128 0,48-4 128 15,-48 4 0-15,47-3-144 0,-47 3 144 0,0 0-192 16,64-10 192-16,-64 10-192 0,49-9 192 0,-49 9 0 16,0 0-144-16,71-16 144 0,-71 16 0 0,52-13 0 0,-52 13-144 0,50-12 144 15,-50 12-160-15,0 0 32 0,69-13 0 0,-69 13 0 16,47-8-48-16,-47 8 0 0,49-4 0 0,-49 4 0 15,54-7-16-15,-54 7-16 0,47-7 0 0,-47 7 0 32,50-6-240-32,-50 6-64 0,55-8 0 0,-55 8 0 0,55-4 256 0,-55 4 32 0,59-9 16 0,-59 9 0 15,54-7 208-15,-54 7 0 0,47-6 0 0,-47 6 0 16,47-7 0-16,-47 7 0 0,49-9 128 0,-49 9-128 16,0 0 0-16,71-18 0 0,-71 18 0 0,0 0 0 15,60-11 0-15,-60 11-144 0,45-5 144 0,-45 5-128 0,49-4 128 0,-25 4-128 16,2 0 128-16,-1 0-128 0,-1 3 128 0,1-2 0 15,-1 2 0-15,-2 0 0 0,-4 4 0 0,2-1 0 16,0 2 0-16,-2-1 0 0,1 2 0 0,0-2 0 16,-2 0 0-16,0 2 128 0,-1-3 720 0,-1-2 160 15,1 2 16-15,2-4 16 0,1 2-864 0,0-4-176 16,2 2 0-16,0-2 0 16,0-2-1056-16,-1 2-128 0,-1 0-32 0,0-2 0 0,1 0 912 0,-20 2 304 15,38-2-192-15,-38 2 192 0,37-4-128 0,-21 4 128 16,2-2 0-16,-2-1-144 0,0 2 144 0,-1-2 0 15,-1 2 0-15,3-1 128 0,0-1-128 0,-17 3 0 16,0 0 0-16,58-7 128 0,-58 7-128 0,43-6 0 16,-23 6 0-16,-3 0 0 0,-1-3 0 0,2 3-128 15,-1 3 128-15,0-3 0 0,2 3 0 0,-3 1 0 16,0 1 0-16,-1 2-128 0,0 2 128 0,-2-1 0 16,1 0 0-16,0-2 0 0,-2 2 0 0,0 0 0 0,2-1 0 15,-3-4 128-15,-1 1-128 0,0 1 0 0,1-1 0 0,0-2 0 16,-1 2 0-16,0-4 0 0,1 2 0 0,-1-2 128 15,2 0-128-15,1 0 0 0,-1 0 0 0,2 0 0 16,-1 2 176-16,1-2 16 0,-1 0 0 0,1 0 0 16,0 2-64-16,-1-2 0 0,2 3 0 0,0-3 0 15,0 1-128-15,1 1 0 0,0-2 0 0,0 1 0 16,0 2 0-16,-1-3 0 0,0 2 0 0,-1-2 0 16,1 2 0-16,0 0 0 0,-1 1 0 0,-1 0 0 15,2-3-176-15,-1 3 48 0,1-3 0 0,-1 0 0 16,0 0 0-16,1-3 0 0,0 3 0 0,0-3 0 15,1 0 128-15,0-1 0 0,-1 2 0 0,-1-2-128 0,1 1 128 0,-1-2 0 16,1 3 0-16,-2-3 0 0,1 4 0 0,0-1 0 16,0 2 0-16,0 0-128 0,-2 0 128 0,1 0 0 15,0 0 0-15,0 2 0 0,0-2 0 0,0 1 0 16,0 2 0-16,1-1 0 0,1-2 0 0,0 0 0 16,-1 2 0-16,2-2-128 0,-2 0-112 0,0-2-16 15,-1 0 0-15,0-2 0 0,-1-1-16 0,0 1-16 16,1 1 0-16,-2-1 0 0,0-1 144 0,0 1 144 15,-1 2-208-15,-1 1 80 0,-1-2 128 0,1 1 0 16,0 1 0-16,-1 1 0 0,2 0 0 0,-1-3 0 16,1 3 0-16,0 0 128 0,-1 0-128 0,3 0 0 15,-1-2 0-15,0 0 128 0,0 2-128 0,1-2 0 16,-1 2 0-16,1-1 0 0,-2 1 0 0,1-3 0 16,-3 3 0-16,1 0 0 0,0 0 0 0,-1 0 0 15,1 3 0-15,0-3 0 0,-2 1 0 0,0 1 0 0,1 0 0 0,-2 0 0 16,1 1 0-16,1 0 0 0,-2 0 0 15,0-3 0-15,-1 1 0 0,1 1 0 0,1-2 0 0,-1 0 0 16,0 0 0-16,0 0 0 0,1 0 0 0,0-2 0 16,-1 2 0-16,0 0 0 0,-1 2 0 0,1-2 128 15,0 3-128-15,1-3 128 0,-1 4-128 0,0-2 128 16,0 2-128-16,0-3 0 0,-1 4 0 0,1-1 0 16,-1-2 0-16,2 2 0 0,-3-2 0 0,1-2 0 15,2 2-128-15,-2 0 128 0,1-4-128 0,0 0 128 16,0 0-144-16,0-2 144 0,2 2-160 0,-1-5 160 15,2 4 0-15,-2-3-144 0,1-1 144 0,-1 4 0 16,-2 0 0-16,1 0 0 0,0-2 0 0,2 1 0 16,-1 3 0-16,-1-4 0 0,2 3 0 0,-2 2 0 0,1 0 0 15,0 0 0-15,-1-2 0 0,1 2 0 0,1 0 0 0,0 0 0 16,2 0 0-16,0 0 0 0,0-4 0 0,1-1 0 16,0 2 0-16,0-4 0 0,2 4 0 15,-13 3 0-15,0 0 0 0,0 0 0 0,0 0 0 0,58-45 0 16,-58 45 0-16,0 0 128 0,0 0-128 0,0 0 0 15,50-33 0-15,-40 28 128 0,2-1-128 0,-1 0 0 16,0-1 0-16,-1 2 0 0,0 2 0 0,-1-1 0 16,3 1 0-16,-3 2 128 0,0-1-128 0,0-4 0 15,1 2 0-15,-2-5 0 0,1 2 0 0,0 1 0 16,-1-4 0-16,0 1 0 0,-1 0 0 0,1 0 0 16,-2-1 0-16,1 0 0 0,-1 0 0 0,-6 10 0 15,0 0 0-15,0 0-128 0,0 0 128 0,25-63 0 0,-21 50 0 16,-2 4 0-16,1-3 0 0,-1 2 0 0,2 1 0 0,-4 9 0 15,0 0 0-15,0 0 0 0,0 0 0 0,16-55 0 16,-14 44 0-16,2 1 0 0,0 0 0 0,-2-2 0 16,2 2 0-16,-1-2 0 0,0-1 0 0,-3 13 0 15,0 0 0-15,0 0 0 0,13-50 0 0,-13 50 0 16,0 0 0-16,0 0 0 0,10-67 0 0,-10 67 0 16,0 0 0-16,6-67 0 0,-6 67 0 0,0-47 0 15,0 47 0-15,-3-47 144 0,3 47 0 0,-2-44 0 16,-1 24-144-16,2 1 192 0,1 19-192 0,-1-38 192 15,0 23-192-15,1-1 0 0,0-3 0 0,0 3 0 16,0 16-128-16,0 0 128 0,5-57 0 0,-5 57 0 16,2-48 0-16,-2 48 0 0,2-62-144 0,-2 62 144 0,0-60 0 15,-2 28 0-15,1 3 0 0,-3 1 0 0,0 1 0 0,-1 3 0 16,0-1 0-16,-1 6 0 0,0-2 464 0,-1 2 112 16,-1 2 0-16,1 2 16 0,-2 1-144 0,-2-1-48 15,1 3 0-15,-2 0 0 0,1 2-96 0,-3 0-32 16,0 0 0-16,1 0 0 0,-1-2 112 0,1-1 0 15,0 1 16-15,0-3 0 0,-1 2-176 0,-1-4-32 16,-2-1-16-16,0-2 0 0,1 2-176 0,-1 1 0 16,1 1 0-16,3 4 0 0,-2 0 0 0,-2-1 0 15,-3 3 0-15,-4 1 0 0,-2 0 0 0,-2 3 0 16,-1 0 0-16,0 2 0 0,-1 1 0 0,-1 2 0 0,0 1 0 16,0-2 0-16,3 2 208 0,1-3-32 15,1 2-16-15,2-2 0 0,1 0 256 0,-1-3 48 0,2 1 16 0,-1-3 0 16,-3 2-336-16,-3 0-144 0,2-3 128 0,-2 4-128 15,0-1 0-15,-2 0 0 0,-2 3 0 0,-3 0 0 16,-1 3 0-16,-2 0 0 0,3 1 0 0,4 1 128 16,1 1-128-16,-2-2 0 0,-4 2 0 0,-2-1 0 15,2-2 0-15,0-2 0 0,1-1 0 0,1-1 0 16,-1-2 128-16,1 0-128 0,0 0 0 0,1 0 128 16,-1-1-128-16,2 1 0 0,-1 1 0 0,1-1 0 15,0 0 0-15,-4 1 0 0,-3 4 0 0,-2-3 0 16,-1 4 0-16,-1 4 0 0,1-1 0 0,0 1 0 15,1 5 0-15,0-3 0 0,3 0 0 0,4 0 0 16,2-2 160-16,1-1-160 0,1-2 192 0,2-2-192 0,0-2 192 0,1-3-64 16,-1-1 0-16,2 0-128 0,1-1 0 0,-1-2 0 15,-1 1 0-15,-1 2 0 0,1-2 0 0,-3 2 0 16,0-2 0-16,-1 0 0 0,1 3 0 0,-3 1 0 16,0-1 0-16,-5 4 0 0,-1 2 0 0,-4 0 0 15,1 6 0-15,1 0 0 0,2 1 0 0,2 4 0 16,0-1 0-16,3 3 0 0,4-1 144 0,4-2-16 15,2 0-128-15,1-3 192 0,-1 2 32 0,1 0 0 16,3-3 0-16,2-3 0 0,0 1-224 0,0-1 144 16,2-3-144-16,-1-4 128 0,1 1-128 0,-1 0 0 15,-1 0 0-15,1-3 0 0,-2 0 0 0,0 2 0 16,-1-2 0-16,0 2 0 0,0-1 0 0,-1 2 0 16,-2 3 0-16,3 0 0 0,3 0 0 0,-2 0 0 15,2 2 0-15,-2 2 0 0,2-2 0 0,2 0 192 16,2 0-64-16,-1-1 0 0,-1 1-128 0,2-4 160 0,2 1-160 0,-1-1 160 15,0 0-160-15,-1-3 0 0,1 2 0 0,-1-1 0 16,2-2 0-16,-2 2 0 0,0-2 0 0,-1 3 0 16,-1 0 0-16,-1 0 0 0,0 0 0 0,-3 3 0 15,1 0 0-15,-2 1 0 0,-1 4 0 0,-1-2 0 16,0 1 0-16,2 1 0 0,0 2 0 0,2 2 0 16,1-3 0-16,1-1 128 0,0 0-128 0,1 1 0 15,3-2 0-15,0-1 0 0,-1-3 128 0,-1 1-128 16,2 1 0-16,-2-2 0 0,0 0 0 0,1 0 0 15,3 0 0-15,-2 0 0 0,-2 0 0 0,-3 0 0 16,1 0 0-16,1 0 0 0,2 0 0 0,1 0 0 0,-2 0 0 0,1 3 0 16,1-3 0-16,-1 0 0 0,2 1 0 15,-1-2 0-15,4 1 0 0,-3 0 0 0,1 0 0 0,0 0 0 16,1-3 0-16,0 1 0 0,0 1 0 0,1-2 0 16,-3 3 0-16,3-2 0 0,-3 0 0 0,3 2 0 15,0 0 0-15,-2 0 0 0,0 0 0 0,-3 0 0 16,0 0 0-16,1 2 0 0,2 0 0 0,-2 1 0 15,-3 0 0-15,0 1 0 0,-2 5 0 0,0-3 0 16,1 0 0-16,0 0 0 0,1-1 0 0,1 1 128 16,0 1-128-16,1-3 0 0,1 3 0 0,2-4 128 15,0 0-128-15,-1-2 0 0,2 2 0 0,-1-3 0 16,0 0 0-16,0-3 0 0,0-1 0 0,-1 1 0 16,-1 0 0-16,1-3 0 0,-2 2 0 0,1-1 0 15,-2 2 0-15,0-1 0 0,0 0 0 0,2 2 0 16,-1-1 0-16,0 2 0 0,1 1 0 0,0 0 0 15,1 1 0-15,1 2 0 0,-1-3 0 0,0 2 0 0,1 2 0 16,0-3 0-16,0 2 0 0,2-1 0 0,1-1 128 0,-1 2-128 16,2-3 0-16,0 0 0 0,1 2 0 0,1-4 0 15,-1 2 0-15,1-3 0 0,-1 2 0 0,0-3 0 16,0 2 0-16,-1-1 0 0,1 2 0 0,-1-1 0 16,-1 2 0-16,1 0 0 0,-2 2 0 0,2-2 0 15,0 4 0-15,-1-3 0 0,1 4 0 0,-1-4 0 16,2 4 0-16,0-1 0 0,0-2 0 0,0 2 0 15,1 0 0-15,1 0-144 0,-1 1 144 0,0-2 0 16,1 1-256-16,1 1 64 0,-1 1 16 0,1-1 0 16,0 0-672-1,0-1-144-15,1-2-32 0,2-1-16064 0</inkml:trace>
  <inkml:trace contextRef="#ctx0" brushRef="#br0" timeOffset="15047.81">14849 17500 1839 0,'-7'3'160'0,"1"-2"-160"15,2 1 0-15,2-2 0 0,-1 3 608 0,0-3 96 16,-2 1 0-16,-5 4 16 0,-4-1-48 0,-2-1-16 16,-1 4 0-16,2-5 0 0,3 2-144 0,2-4-16 15,2 0-16-15,1 0 0 0,3 0-160 0,-1-3-16 16,3 2-16-16,-2 1 0 0,3-2 416 0,0 2 96 15,-1 0 16-15,2 0 0 0,2-3 608 0,-2 2 128 16,2-2 32-16,1 1 0 0,2-2 768 0,0 1 144 16,1-1 48-16,1-2 0 0,-7 6 16 0,0 0 16 0,0 0 0 0,0 0 0 15,47-23-1120-15,-47 23-240 0,0 0-32 0,0 0-16 16,43-12-720-16,-33 12-160 0,1-2-32 0,-1 4 0 16,1-1-256-16,-1 4 160 0,-1-1-160 0,0 5 128 15,2 0-128-15,-3 4 0 0,0 0 0 0,-2 2 0 16,1 5 0-16,0 2-144 0,-2 3 144 0,-3 1-208 15,-1 1 0-15,-2-1 0 0,-1 3 0 0,-3 2 0 16,-3-3 0-16,-2 0 0 0,-1 2 0 0,-4-1 0 16,-1-2 208-16,-2-1-144 0,-1-2 144 0,-1-1-128 15,1-4 0-15,0 0 0 0,2-3 0 0,1-4 0 16,2-2 128-16,2-3 0 0,-1-1 0 0,5-4 0 0,3-4 144 0,0-2 16 0,0-5 0 0,2-3 0 16,3 12-16-1,0 0 0-15,2-54 0 0,-2 54 0 0,0 0-16 16,19-61 0-16,-19 61 0 0,0 0 0 0,34-52 48 0,-34 52 0 15,0 0 0-15,46-40 0 0,-46 40 32 0,0 0 16 16,49-18 0-16,-33 14 0 0,-1 4-224 0,0 1 176 16,1 3-176-16,-3 1 160 0,-1 1-160 0,-1 0 0 15,2 4 0-15,0 3 128 0,-2-1-128 0,0 2 0 16,-1-2 0-16,-2 4 128 0,2-1-128 0,-1 1 0 16,-2 0 0-16,0-3 0 0,-2-1 0 0,-2-5 0 15,1-1 0-15,0 1 0 16,-2-5-352-16,1-2-96 0,-1-2-32 0,1-5-11968 15,0 1-2400-15</inkml:trace>
  <inkml:trace contextRef="#ctx0" brushRef="#br0" timeOffset="15746.04">15316 17506 12895 0,'-4'0'576'0,"1"0"112"0,0 0-560 0,2-2-128 0,0 2 0 0,-1-1 0 16,0 1 2256-16,-1-3 432 0,-3-1 64 0,0 1 32 15,-3-2 160-15,2 1 16 0,1 2 16 0,1 0 0 16,1 0-1168-16,3-1-224 0,0 3-48 0,-1 0-16 16,4 3-768-16,-1-1-160 0,0 2-16 0,2-1-16 15,-1 4-240-15,1 2-64 0,1 1 0 0,0-1 0 16,2 4-128-16,1-1-128 0,-1 2 192 0,1-2-192 15,2 3 128-15,-1-3-128 0,1 2 0 0,1-2 0 0,-1 1 0 16,-1-3 0-16,1-1 0 0,0 1 0 0,-2 1 0 16,0-4 0-16,1 0 0 0,-2-1 0 0,-1 3 0 0,0-3 0 15,-1-1 0-15,-2 0 0 0,-1-1 0 0,-1-1 0 16,0 2 0-16,0-1 0 0,0 0 0 0,-1-2 160 16,1 2-160-16,0-2 128 0,0 2 0 0,-1 0 0 15,1 1 0-15,-1-2 0 0,-2 0-128 0,1 1 160 16,-1 2-160-16,1-2 160 0,1 2-160 0,-3-3 0 15,1 4 0-15,0-1 0 0,-1 0 0 0,0 0 0 16,1 0 0-16,-2 2 0 0,1-2 0 0,-2 3 0 0,-2-1 0 16,2 2 0-16,-3 0 0 0,2-1 0 15,-2 2 0-15,-1 0 0 0,2-1 0 0,-2 0 0 0,-1 2 128 16,0 1-128-16,1 0 0 0,0-1 0 0,0 1 0 0,3-3 0 16,-1-2 0-16,3-1 0 0,1-1 0 0,1-3 0 15,2 1 0-15,-1-4 0 0,2 3 0 0,0-6 0 16,2 3 0-16,-1 0 0 0,1-4 0 0,3 1 0 15,-1 0 0-15,-4 3 0 0,0 0 0 0,0 0 0 16,0 0 0-16,43-38 0 0,-43 38 0 0,0 0 0 16,0 0 0-16,45-33 0 0,-45 33 0 0,0 0 0 15,0 0 0-15,0 0 0 0,44-29 0 0,-38 29 0 16,2 0 0-16,-3 3 0 0,1-1 0 0,-1 2 0 16,0 2 0-16,-1 0 128 0,-1 0 0 0,0 2 0 15,-1 3 64-15,-1 2 0 0,1 2 0 0,-2-1 0 16,1 1-192-16,-1-2 160 0,0 2-160 0,0-4 160 0,1 0-160 15,-1-1 0-15,1-2 0 0,-1 0 128 0,2 1-128 16,-2-2 0-16,1 0 0 0,0-4 0 0,2 2-240 0,-1 2-16 16,1-6-16-16,0 1 0 15,2-2-608-15,0-2-112 0,1-2-32 0,-6 4-17472 16</inkml:trace>
  <inkml:trace contextRef="#ctx0" brushRef="#br0" timeOffset="17001.77">15735 18043 15663 0,'-1'1'1392'0,"1"2"-1120"16,0-3-272-16,-1 0 0 0,1 0 1424 0,0 0 240 0,0 0 32 0,-2 0 16 15,2 0 464-15,0-3 112 0,2 2 16 0,1-4 0 16,1 1-704-16,2 1-144 0,0 0-32 0,1-1 0 15,-7 4-160-15,0 0-48 0,0 0 0 0,0 0 0 16,48-22-624-16,-48 22-128 0,0 0-16 0,0 0-16 16,48-28-272-16,-48 28-160 0,0 0 192 0,41-32-192 15,-41 32 0-15,0 0 0 0,0 0 0 0,44-50 0 16,-44 50 0-16,0 0 0 0,0 0 0 0,31-48 0 16,-31 48-368-16,0 0 32 0,0 0 0 0,0 0 0 15,3-51-304-15,-7 45-48 0,-1 0-16 16,-2 1 0-16,-1 1 384 0,-3 3 80 0,0 1 16 0,-4 1 0 0,-1 2 384 0,-1 3 80 15,-1 0 16-15,1 1 0 0,-3 2 448 0,2 3 80 16,1-2 32-16,-1 3 0 0,2-1-352 0,0 2-64 16,1 1-16-16,3-4 0 0,1 4-80 15,2-3-32-15,4-2 0 0,0 2 0 0,4-2 80 0,1-1 16 16,2 1 0-16,3-1 0 0,2 0-128 0,1 1-32 16,2 0 0-16,0 0 0 0,2 0-208 0,2 1 176 15,3-1-176-15,1 0 160 0,3-2-32 0,-2 2-128 16,4-2 192-16,-2 0-64 0,1-2-128 0,0 1 160 15,2-1-160-15,-3-5 160 0,0-1-160 0,-1 0 0 16,-2-4 0-16,-18 4 0 0,0 0 0 0,48-18 0 16,-48 18-176-16,0 0 176 15,0 0-512-15,42-36-32 0,-42 36 0 0,0 0 0 16,0 0-432-16,0 0-96 0,0 0-16 0,18-59-17280 0</inkml:trace>
  <inkml:trace contextRef="#ctx0" brushRef="#br0" timeOffset="17334">15940 17440 13823 0,'2'0'608'0,"-2"0"128"0,1-3-592 0,-1 3-144 15,1 0 0-15,0 0 0 0,1 0 3008 0,0 0 560 16,3 0 112-16,0 0 32 0,2 3-288 0,2-3-48 16,-2 1-16-16,3-1 0 0,0 0-2048 0,3 0-416 15,0 0-64-15,1 0-32 0,1-1-480 0,-2-2-112 16,1 2-16-16,-1 0 0 0,0-1-192 0,-2 2 0 15,-2-2 0-15,-1 2 0 16,3-1-608-16,2 1-64 0,-1 0-16 0,-1 0-17616 0</inkml:trace>
  <inkml:trace contextRef="#ctx0" brushRef="#br0" timeOffset="17966.93">16368 17169 2751 0,'-1'5'256'0,"0"-5"-256"0,1 1 0 0,0 1 0 15,0-2 2240-15,0 0 384 0,0 0 96 0,0 3 16 16,0-2 1456-16,-1 2 288 0,1 3 64 0,0-3 16 16,1 1-1552-16,0 1-304 0,0-1-64 0,2 2-16 15,-2 0-1456-15,1 0-288 0,1 2-64 0,-1-2-16 16,2 3-464-16,-1-3-80 0,0 1-32 0,1 2 0 15,0-3-224-15,-1 0 0 0,1 0 0 0,0 1 0 16,1-2 0-16,-2 1 0 0,0-1 0 0,-1 1 0 0,1-2 0 16,-1 2 0-16,1-3 0 0,1 4 0 15,-2-4 0-15,0 2 0 0,0-1 0 0,-1 0 0 0,0 2 0 16,0-4 0-16,1 5 0 0,-2-1 0 0,0-3 0 16,0 0 0-16,1 2 0 0,-1 0 0 0,0-1 0 0,0-2-128 15,0-1 128-15,-1 2 0 0,1 0 0 0,-2 1-128 16,1 1 128-16,0-1 0 0,0 0-160 0,-2 0 160 15,2 3-128-15,-3-1 128 0,2 4 0 0,-1-4 0 16,1-2 0-16,-1 2 0 0,0 1 0 0,-2 2 0 16,0 1 0-16,-3-2 0 0,2 2 0 0,-2 0 0 15,0 0 0-15,-1 1 0 0,1-3 0 0,-1-2 0 16,2 3 0-16,-1-6 0 0,2 3 0 0,1-3 0 16,1 1 0-16,1-3 0 0,2-1 0 0,-1-1 0 15,2 1 0-15,0-3 0 0,2 2 0 0,0-4 0 0,0 1 0 16,2 2 0-16,0-2 0 0,1 0 0 0,0-1 0 15,0 0 0-15,-5 5 0 0,0 0 0 0,0 0 0 16,0 0 0-16,0 0 0 0,44-33 0 0,-44 33 0 0,0 0 0 16,0 0 0-16,0 0 0 0,0 0 0 0,0 0 0 15,41-20 0-15,-35 20 0 0,2 1 0 0,0 2 0 16,0 1 0-16,-1 1 0 0,-1 1 0 0,1 0 0 16,-1 0 144-16,-3 2-144 0,2 0 192 0,-1 0-192 15,0 0 160-15,-2 0-160 0,1 0 128 0,-1-1-128 16,-1-1 0-16,1 0 128 0,-1 0-128 0,0-2 0 15,2-2 0-15,-2 0 0 0,1 0 0 0,1-4 0 16,-1 0-528-16,2 0-96 0,0-2-16 0,-1-1-17504 16</inkml:trace>
  <inkml:trace contextRef="#ctx0" brushRef="#br0" timeOffset="18346.76">16671 17572 12895 0,'-2'5'576'0,"-1"-3"112"0,2 1-560 0,1-3-128 16,0 0 0-16,1 0 0 0,0-3 2384 0,1 2 448 15,0-1 96-15,2-2 16 0,1-2-224 0,-5 6-32 16,0 0-16-16,0 0 0 0,0 0-896 0,39-44-176 16,-39 44-48-16,0 0 0 0,0 0-720 0,0 0-160 15,40-54-32-15,-40 54 0 0,0 0-320 0,0 0-80 0,0 0-16 0,22-53 0 16,-22 53-224-16,0 0 176 15,0 0-176-15,0 0 160 0,0 0-160 0,1-51 0 0,-1 42 144 0,-1 5-144 16,1-5 0-16,0 3 0 0,-1 2 0 0,1-1 0 16,-1 4 0-16,0-3 0 0,-1 4 0 0,1 0 0 15,0 1 0-15,0 2 0 0,-1 0 0 0,1 1 0 16,0 2 0-16,0 3 0 0,1-3 0 0,0 2 0 16,0 3 0-16,1-1-192 0,0 2 64 0,0 0 0 15,2 2 128-15,1 0-208 0,-2 0 80 0,-1-1 128 16,2-3-160-16,-1 0 160 0,1 4 0 0,-1 3-144 15,1-1-16-15,-1-4 0 0,-1 0 0 0,1-2 0 16,-2-4-368-16,0 1-80 16,0-7-16-16,0 0 0 0,0-3-1072 15,0-1-224-15,-2-4-32 0,2 8-13136 0</inkml:trace>
  <inkml:trace contextRef="#ctx0" brushRef="#br0" timeOffset="18573.32">16625 17379 5519 0,'0'4'496'0,"0"-4"-496"16,0 0 0-16,0 0 0 0,2 0 3072 0,0 0 512 15,1 1 96-15,0 1 32 0,4 1 624 0,-1 1 128 16,2-1 16-16,1 2 16 0,1-1-2224 0,0-3-448 16,1 2-96-16,0-1 0 0,1-1-1088 0,1 2-192 15,0-3-64-15,1 0 0 0,0-4-256 0,2 2-128 16,-16 2 0-16,0 0 128 0,48-14-256 0,-48 14-64 15,0 0-16-15,49-19-18608 0</inkml:trace>
  <inkml:trace contextRef="#ctx0" brushRef="#br0" timeOffset="26118.48">17089 18008 11967 0,'1'0'1072'15,"1"0"-864"-15,-1-2-208 0,-1 2 0 16,0 0 1792-16,0 0 320 0,1 0 64 0,2 0 16 16,-1 2 656-16,1 0 128 0,-1 0 32 0,-1 1 0 15,-1 0-800-15,1 1-160 0,1 2-16 0,-1-2-16 0,1 1-928 0,1-1-176 16,-1-2-32-16,2 2-16 0,1-4-416 0,0 0-64 15,0 0-32-15,1-4 0 0,-1 2-144 0,4-2-16 16,-9 4-16-16,0 0 0 0,0 0-176 0,47-29 0 16,-47 29 0-16,0 0 0 0,0 0 0 0,49-22 0 15,-49 22 0-15,0 0 0 0,0 0 0 0,40-12 0 16,-32 12 0-16,-1 0 0 0,-1 0 0 0,-3 0 0 16,1 0-128-16,0 0 128 0,-3 0 0 0,0 0-144 15,-1 0 144-15,-2 0 0 0,-1 0 0 0,-2 0 0 16,-2-3 0-16,-2 2 0 0,-2 0 0 0,-1 0 0 0,-1-2 0 0,-1 2 0 15,0 1 192-15,-2 0-16 0,0 0 0 16,0 1 0-16,0 2 48 0,1-2 16 16,0 1 0-16,0 1 0 0,2-2-48 0,2 1 0 0,2 1 0 15,3 1 0-15,1-2-64 0,1-2 0 0,3 1-128 0,0-1 192 16,2 0-64-16,0 0-128 0,1 0 176 0,1 0-176 16,2 3 144-16,1-3-144 0,2 0 0 0,-1 2 144 15,3 0-144-15,0 0 0 0,1-1 0 0,0 2 128 16,0-3-128-16,0 2 0 0,3-1 0 0,1 2 128 15,0-1-128-15,-2 2 0 0,3-1 0 0,-2-2 0 16,-1 1 0-16,1 1 0 0,-2-3 0 0,1 3 0 16,-2-1 0-16,0 0 0 0,-2 1 0 0,-2 0 0 15,-1 0 0-15,-1-2 0 0,0 2 0 0,-2-1 0 0,-2-2 0 0,0 1 0 0,-1-1 0 0,-1 0 0 32,0 0 0-32,-3-1 0 0,-1 1 0 0,-2 0 0 0,-1-2 0 0,-1 2 0 15,-2-3 0-15,0 2 0 0,-1 1 0 16,-1-3 0-16,1 3 0 0,-2 0 0 0,3 3 0 15,1-3 0-15,2 0 0 0,0 0 0 0,5 1 0 0,-1 2 0 16,3-3 0-16,1 0 0 0,1 0 0 0,0 0 0 16,4 0 0-16,0-3 0 15,1 2-592-15,-6 1-48 0,0 0-16 0,0 0-19120 16</inkml:trace>
  <inkml:trace contextRef="#ctx0" brushRef="#br0" timeOffset="27668.73">17754 17696 2751 0,'-5'0'256'0,"1"0"-256"16,0 0 0-16,1-3 0 0,2 3 1760 0,0 0 304 15,0 0 64-15,-2 0 16 0,-2 0 816 0,0 0 176 16,2 0 16-16,-1 0 16 0,4 0-384 0,0-4-80 15,4 2-16-15,-1-2 0 0,3 0-1136 0,-6 4-224 16,0 0-48-16,0 0-16 0,0 0-288 0,46-30-48 16,-46 30-16-16,0 0 0 0,41-13-400 0,-27 11-96 15,0 0-16-15,-1 2 0 0,-1 2-272 0,1 0-128 16,0 1 0-16,-2 0 128 0,0 1-128 0,9 11 0 0,-12-3 0 16,-2-2-160-16,-1 3-16 0,-2 0 0 0,0 3 0 15,-1-1-64-15,-2 4-16 0,-1 0 0 0,0 0 0 16,-3 3 256-16,-1 0-192 0,-1 1 192 0,-4 1-192 15,-1 5 192-15,-5-1-192 0,0 2 192 0,-3-2-192 16,1 0 192-16,-2-6 0 0,0 0 0 0,0-6 0 16,2 3 0-16,-1-7 0 0,3 1 0 0,0-2 0 15,4-3 0-15,-1-2 208 0,2 1-32 0,3-7-16 16,3 0 32-16,1-3 16 0,2-1 0 0,0 1 0 16,4-6 48-16,-2 9 0 0,0 0 0 0,0 0 0 15,23-53-64-15,-23 53-16 0,0 0 0 0,0 0 0 16,43-52 48-16,-43 52 16 0,0 0 0 0,0 0 0 0,55-40-48 15,-55 40 0-15,0 0 0 0,48-13 0 0,-31 13-192 0,-1 0 128 16,-1 6-128-16,0-2 0 0,0-1 128 0,0 4-128 16,1 1 0-16,-3-2 0 0,1 4 0 0,-2-1 128 15,-1 1-128-15,1 0 0 0,-3-2 0 0,0 2 0 16,0 0 0-16,-3-1 0 0,-1 1 0 0,-1-4 0 16,-2-2 0-16,1 2 0 15,-2-4-352-15,0 0-64 0,-2 0-16 0,1-2 0 16,-1 0-928-16,-1-4-192 0,2-1-48 0,-1-2-15408 0</inkml:trace>
  <inkml:trace contextRef="#ctx0" brushRef="#br0" timeOffset="28403.81">18365 17614 11055 0,'-3'0'976'0,"-1"0"-784"0,1 0-192 0,1 0 0 15,1 0 2416-15,-2 2 432 0,-3-2 96 0,-3 4 0 16,-1-1 48-16,-1 0 0 0,0 0 0 0,3 0 0 16,0 1-1200-16,3-1-256 0,3-3-32 0,-1 1-16 15,2 1-656-15,1-2-128 0,1 3-16 0,2-3-16 16,-1 4-304-16,1-4-64 0,-1 2-16 0,1 2 0 16,0 2-96-16,1-2-32 0,1 2 0 0,1 0 0 15,0 3-32-15,1 1-128 0,-1-1 192 0,0 0-64 16,1 2-128-16,-1 0 160 0,1 0-160 0,-1 2 160 15,-1-2-160-15,1-1 0 0,-1 0 0 0,-1 0 128 16,1-2-128-16,-2-2 128 0,1 2-128 0,0-2 128 0,-1 0 32 16,1 0 0-16,-1-2 0 0,-1 1 0 0,2-1-160 0,-3 0 160 15,1-1-160-15,0 2 160 0,-1-1-160 0,0 0 0 16,0 1 0-16,-1-2 0 0,0 3 0 0,0-2 0 16,-1 0 0-16,1 1 128 0,0 1-128 0,-1-2 128 15,1 3-128-15,-1-2 128 0,-1 1-128 0,1 2 0 16,0 0 0-16,0-1 128 0,-2 2-128 0,1-1 0 15,-2 0 0-15,0 1 0 0,1 1 0 0,-2-4 0 16,-1 4 0-16,-1-1 0 0,1 1 0 0,-1-4 0 16,-1 1 128-16,0 2-128 0,-2-3 0 0,0 4 0 15,0-4 0-15,0 2 0 0,0 0 0 0,2-2 0 16,-1 3 0-16,2-5 0 0,-1 2 0 0,2-5 0 0,1 4 0 16,1-4 0-16,1 2 0 0,-1-1 0 15,3-2 0-15,-1 0 0 0,2 0 0 0,0 0 0 0,2 0 0 0,-1-2 0 16,1 2-144-16,1-4 144 0,0 4 0 0,2-2 0 15,0-2 0-15,2 1-128 0,-7 3 128 0,0 0 0 16,0 0 0-16,0 0 0 0,0 0 0 0,45-28 0 16,-36 24 0-16,-9 4 0 0,0 0 0 0,0 0 0 15,0 0 0-15,43-21-128 0,-35 20 128 0,-1-1 0 16,1-1 0-16,-2 2 0 0,-1 2 0 0,0-1 0 16,0 3 0-16,-2-3 0 0,1 2 0 0,0 2 0 15,-1-2 0-15,1 2 0 0,-1-2 0 0,-1 2 0 16,1 0 0-16,-2 0 0 0,2 1 0 0,0 1 0 15,1 0 0-15,-2 0 0 0,2 1 0 0,0 2 0 0,-1-3 0 16,0 4 128-16,-2-4-128 0,1 2 0 0,0 0 0 0,-1-1 0 16,0-1 0-16,0 0 0 0,-1-2 0 0,2 2 0 15,-1-2 0-15,-1-2 0 0,1 2-320 0,0-2-16 16,1-2 0-16,-1 0 0 16,0 0-336-16,0 0-64 0,0-5-16 0,1 0-11472 15,-1-1-2304-15</inkml:trace>
  <inkml:trace contextRef="#ctx0" brushRef="#br0" timeOffset="29318.23">18767 18132 6447 0,'-4'3'576'0,"1"-3"-576"0,1-3 0 0,1 3 0 16,1 0 1584-16,-1 0 208 0,-1 0 32 0,-2 0 16 16,0 0 1360-16,2-2 288 0,2 2 48 0,1 0 16 15,1 0-1024-15,5 2-208 0,0-2-32 0,2 0-16 16,2-2-672-16,1 0-128 0,3 2-16 0,0-2-16 16,0-2-704-16,1-2-144 0,-1 3-16 0,-1-3-16 15,-14 6-256-15,0 0-48 0,45-19-16 0,-45 19 0 16,0 0-112-16,0 0-128 0,47-29 176 0,-47 29-176 15,0 0 128-15,0 0-128 0,37-44 0 0,-37 44 0 16,0 0 0-16,0 0 0 0,0 0 0 0,15-60 0 0,-16 52 0 0,-1-2 0 16,0 2 0-16,-1 0 0 0,-2-1 0 0,1 4-176 15,-4-1 176-15,1 3-160 0,-1 0 160 0,-2 3 0 16,-2 0 0-16,-2 1 0 0,-2 4 0 0,-1-1 0 16,0 3 160-16,-1 2-160 0,1-1 144 0,1 2-144 15,1 0 128-15,2 0-128 0,1 1 160 0,3 0-160 16,0 2 192-16,3-5-192 0,1 0 256 0,2 0-48 15,2 5-16-15,2-1 0 0,3 2 0 0,1-2 0 16,1 0 0-16,2 2 0 0,0-2-192 0,2 1 176 16,1-3-176-16,2-1 160 0,0 3-160 0,2-6 0 15,1 1 0-15,-2-1 0 0,-3-3 0 0,2 1 0 16,3 2 0-16,3-4 0 0,-2 2 0 0,1-2 0 16,-2 2 0-16,0-3 0 0,-3-1 0 0,1 0 0 15,-3-1 0-15,0 1 0 0,0-4-384 0,-2-1 0 0,0 2 0 16,-1-3 0-1,-1-1-384-15,-2 0-64 0,-5 7-32 0,0 0-11408 0,0 0-2272 16</inkml:trace>
  <inkml:trace contextRef="#ctx0" brushRef="#br0" timeOffset="29738.95">18993 17598 6447 0,'0'2'576'0,"2"-2"-576"16,-1 0 0-16,0 0 0 0,0 0 2528 0,2 0 400 16,-1 0 80-16,5 0 0 0,0 2 864 0,3-2 160 15,2 2 48-15,2-2 0 0,-1 0-1584 0,2 0-304 16,0-2-64-16,-1 0-16 0,-1 2-1280 0,1 0-272 0,-1 2-48 0,0-2-16 15,-1 2-304-15,-1-1-64 0,-1 2-128 16,0-1 192-16,-1 2-192 0,-2-4 0 0,1 2 0 0,-2-2 0 31,1 0-624-31,-1-2-64 0,1-2-16 0,-2-1-17120 0</inkml:trace>
  <inkml:trace contextRef="#ctx0" brushRef="#br0" timeOffset="30421.72">19435 17462 9215 0,'-8'4'816'0,"4"-2"-656"15,0-2-160-15,1 0 0 0,2 0 1600 0,0 0 272 0,1 0 64 0,-1-2 16 16,-2 0 1360-16,1 0 272 0,0-2 48 0,1-1 16 15,2 1-1376-15,2 2-272 16,1 1-48-16,1-4-16 0,2 1-688 0,0 0-144 0,0 2-16 0,-1 1-16 16,1-2-512-16,1 3-112 15,2-2 0-15,-2 2-16 0,2 2-208 0,-1-2-32 0,-1 3-16 0,0 0 0 16,0 1-176-16,-1 0 0 0,0 2 0 0,-1 0 128 16,-1 3-128-16,-1-2 0 0,0 2 0 0,-2 3 0 15,-1-2-128-15,-1-1-16 0,2-2 0 0,-4 6 0 31,0 1-240-31,-2 3-64 0,-1 1 0 0,0-1 0 16,-1 2-496-16,-3-1-96 0,1 1-32 0,-2-3 0 0,1 0 32 0,-2-2 0 0,-1 1 0 0,-2-3 0 16,0 0 480-16,2-4 112 0,-1 0 0 0,0-4 16 0,2-1 432 0,0-2 0 15,2-2 0-15,2-2 128 0,2 1 416 0,1-5 96 16,2 0 0-16,2 7 16 0,0 0 464 0,0 0 96 16,0 0 0-16,0 0 16 0,26-63-368 0,-26 63-80 15,0 0-16-15,0 0 0 0,37-38-336 0,-37 38-80 16,0 0-16-16,0 0 0 0,48-23-80 0,-36 23-32 15,-2-2 0-15,1 4 0 0,2 2-224 0,0 2 176 16,2 0-176-16,-1 1 160 0,-3 0-160 0,0 2 0 16,0-3 0-16,-1 1 128 0,-1 2-128 0,-1 0 0 15,0-2 0-15,-2-1 0 0,0 0 0 0,-1 1 0 16,-1-1 0-16,-2 0 0 0,0 0 0 0,-1-2 0 16,-1 0-176-16,0-2 176 15,0 1-448-15,-1-2-16 0,1 1 0 0,0-2 0 16,-2-3-752-16,2 0-160 0,0-3-32 0,0 0-15584 0</inkml:trace>
  <inkml:trace contextRef="#ctx0" brushRef="#br0" timeOffset="31151.95">19827 17393 3679 0,'-3'-4'320'0,"1"-1"-320"0,1 4 0 0,-1-2 0 0,2 2 2560 0,-1 1 432 15,1 0 80-15,-1 0 32 0,0-3 288 0,-2 0 64 16,1 3 16-16,-1-3 0 0,1 3-1024 0,1 0-208 15,-1 3-32-15,1-3-16 0,1 3-768 0,1 1-144 16,1 2-48-16,-1 1 0 0,0 1-592 0,2-2-112 16,-1 2-16-16,0 0-16 0,1 0-208 0,-1 1-32 15,2-2-16-15,0 2 0 0,0-3-240 0,-1 0 144 16,2 1-144-16,0-2 128 0,0 2-128 0,0-3 0 16,-1 1 0-16,-1-1 0 0,1 0 0 0,-1 1 0 15,-1-1 0-15,1-2 0 0,-1 2 0 0,1-1 0 16,-2 1 0-16,0-1 0 0,0 0 0 0,1 2 0 15,-2-1 0-15,0 2 0 0,0-2 0 0,-2 2 0 16,1 0 0-16,1 0 0 0,-1 1 0 0,0-1 0 0,-2 0 0 0,2 0 0 16,0 4 0-16,-2-4 0 0,1 2 0 0,-1-2 0 15,2-1 0-15,-2 0 0 0,1 0 0 0,-2 1 0 16,1 0 0-16,-1-2 0 0,-1 2 0 0,0 0 0 16,0-2-128-16,0 0 128 0,0 0-160 0,-1 0 160 15,0 2-208-15,0-2 48 0,-1-1 16 0,1 3 0 16,0-3 144-16,0 4-208 0,0-4 80 0,1 1 128 15,1 1-128-15,0-1 128 0,3-1 0 0,0 0 0 16,1-1 0-16,0-2 0 0,0-2 0 0,0 2 0 16,1 0 0-16,0-3 0 0,2 2 0 0,1-1 0 15,-1-2 0-15,1-2 0 0,2 2 0 0,-1-2 0 16,-5 6 0-16,0 0 160 0,0 0-160 0,0 0 160 0,0 0-160 0,40-25 0 16,-34 25 0-16,-1-2 128 0,1 2-128 0,-1-2 0 15,1 4 0-15,-1 0 0 0,-1-2 0 0,1 3 0 16,-2-2 144-16,2 1-144 0,-1 2 160 15,0-1-32-15,-1 0-128 0,1 3 192 0,0 1-64 0,1-1 0 16,-1 1-128-16,-1 2 192 0,1-3-64 0,0 4-128 16,-1-1 176-16,1-3-176 0,0 4 128 0,-1-4-128 15,0 0 0-15,1 0 0 0,-2-2 0 0,1-2 0 16,-1 0 0-16,1-4 0 0,-2 2-192 0,1-2-128 16,1-2-48-16,-1-2 0 15,-2 6-1232-15,0 0-256 0</inkml:trace>
  <inkml:trace contextRef="#ctx0" brushRef="#br0" timeOffset="31601.99">20072 17799 5519 0,'-2'-1'496'0,"1"0"-496"0,1 1 0 0,0-3 0 16,1 3 2160-16,-1-1 336 0,0-1 64 0,0-2 0 16,0-2 592-16,0-3 112 0,3 3 32 0,-1 2 0 15,2-2-608-15,0 2-112 0,2-2-16 0,-1 0-16 16,2 2-928-16,0-2-176 0,1 0-32 0,0 0-16 16,-8 6-832-16,0 0-176 0,0 0-16 0,0 0-16 15,38-41-224-15,-38 41-128 0,0 0 160 0,0 0-160 0,0 0 0 16,31-54 0-16,-31 54 0 0,0 0 0 0,0 0 0 0,0 0 0 15,0 0 0-15,13-57 0 0,-13 51 0 0,0-1 0 16,-1 1 0-16,0 2 0 16,1 2 0-16,-1-2 0 0,1 4 0 0,-1 0 0 0,-2 0 0 0,2 4-128 15,0-2 128-15,-2 3 0 0,1 4 0 0,0-3 0 16,1 3 0-16,0 1 0 0,1 2 0 0,-1-1 0 16,1 2 0-16,0 1 0 0,0 3 0 0,1-1-128 15,0-2 128-15,2 0-160 0,-2 2 0 0,0 0 0 16,0 2 0-16,2-2 0 0,-1 0-96 0,0-4-32 15,-1 2 0-15,0-2 0 16,-1 0-288-16,0-4-64 0,0 0-16 0,-1-4 0 16,0 1-1104-16,-1-5-224 0,0 0-32 0,-1-5-12800 0</inkml:trace>
  <inkml:trace contextRef="#ctx0" brushRef="#br0" timeOffset="31850.74">20011 17667 13823 0,'3'0'608'0,"-2"0"128"0,1 0-592 0,1 0-144 0,-2 0 0 0,1 0 0 15,1 0 2880-15,1-2 560 0,2 2 96 0,4 0 32 16,1-4-144-16,2 1-32 0,0 2 0 0,0-1 0 16,0-1-2000-16,-1 2-416 0,1 1-80 0,-1 0 0 15,0 1-416-15,1 2-80 0,0 0-16 0,1 1 0 16,-2 1-240-16,1-1-144 0,-1 2 160 0,-1 0-160 15,0 0 0-15,0 1 0 0,0 0 0 0,-2-2 0 16,0 1-544-16,-1-1-48 0,1 1-16 0,0-3 0 16,-2-1-1280-16,-1-4-256 0</inkml:trace>
  <inkml:trace contextRef="#ctx0" brushRef="#br0" timeOffset="35158.87">21124 17835 2751 0,'-4'3'256'0,"2"-3"-256"16,1 3 0-16,-1-3 0 0,1 0 2368 0,0 0 416 16,0 0 96-16,-2 0 0 0,2 0 1232 0,0 3 240 15,-1-6 64-15,2 1 0 0,3-2-1344 0,1 1-256 0,1-1-48 0,2-1-16 16,2 1-1536-16,-1 0-304 0,-8 4-64 0,0 0-16 15,0 0-256-15,49-12-64 0,-37 12-16 0,-1 0 0 16,1 0-144-16,0 4-32 0,-1 6 0 0,0-4 0 16,0-7-320-16,-1 1 128 0,-2 0-128 0,-8 0 0 15,17 3 0-15,-11-3 0 0,1 0 0 0,-2 0 0 32,0 0-528-32,0-2-32 0,-1 4 0 0,-1-4 0 15,1 1-544-15,-1-4-112 0,-2 1-32 0,0 0-10704 0,-1 2-2128 0</inkml:trace>
  <inkml:trace contextRef="#ctx0" brushRef="#br0" timeOffset="35425.34">21141 17914 911 0,'2'9'0'0,"-2"-5"0"0,1-2 0 0,0 2 0 0,0-4 2480 0,1 2 400 15,0 0 96-15,2 0 16 0,1 4 1360 0,5-2 256 16,1 2 64-16,-1-3 16 0,1 0-1552 0,-1 0-320 16,1-3-64-16,0 0-16 0,-1 0-1552 0,1 0-304 15,0 0-64-15,-1 0-16 0,1 0-480 0,-1 0-80 16,1 0-32-16,-1 0 0 0,0 0-208 0,-10 0 0 16,0 0 0-16,0 0 0 0,31-6-192 0,-25 6-48 15,0-3 0-15,0 1 0 16,2 1-1008-16,-2-4-208 0,0 1-32 0,-2 0-15280 0</inkml:trace>
  <inkml:trace contextRef="#ctx0" brushRef="#br0" timeOffset="36475.57">22382 17525 21183 0,'-2'-3'1888'0,"1"1"-1504"16,1 1-384-16,0-2 0 0,1 6 2176 0,1-3 384 15,0-3 64-15,2 2 0 0,-4 1-192 0,0 0-64 16,0 0 0-16,41-17 0 0,-28 15-1232 0,2 2-256 15,1 0-48-15,0 0-16 0,0 4-304 0,-1-1-64 16,1 3-16-16,0 0 0 0,-1 0-256 0,1 2-48 16,-1 0-128-16,-1 0 192 0,-3 4-192 0,-1-3 0 0,-1 2 0 0,-1 0 0 15,-3 5 0-15,-1-4-128 0,-4 2 128 0,-2 1-160 16,1 1-144-16,-4 0-16 16,-2 0-16-16,-4 3 0 0,-4 5-32 0,-1-4 0 0,-2-1 0 0,1-3 0 15,-1 0 16-15,-1-1 0 0,-1 1 0 0,-1-4 0 16,-1-2 176-16,-3 0 48 0,2 0 0 0,0-2 0 15,4-1 128-15,-1 0 0 0,5 2 0 0,0-7 0 16,4-1 144-16,2-1 16 0,4 0 0 0,2-3 0 16,3 3 96-16,0 0 0 0,0 0 16 0,0 0 0 15,0 0-16-15,37-51-16 0,-37 51 0 0,0 0 0 0,54-41 144 0,-54 41 48 16,41-21 0-16,-41 21 0 0,0 0-48 16,48-20 0-16,-48 20 0 0,32-3 0 0,-13 3-208 0,-2 3-48 15,1 1-128-15,-2 2 192 0,1 0-192 0,-2 3 0 16,0-1 128-16,-3 3-128 0,2-1 0 0,-4-1 0 15,1 0 0-15,-1 1 0 0,-1 0 0 0,0-4 0 16,-3 0 0-16,0 0 0 16,2-2-368-16,-3 0-64 0,1 1-16 0,0-5 0 15,-1 1-672-15,1-1-144 0</inkml:trace>
  <inkml:trace contextRef="#ctx0" brushRef="#br0" timeOffset="37175.28">23036 17472 20271 0,'-2'-3'896'0,"1"2"192"0,0 1-880 0,0 0-208 0,1 0 0 0,-1 0 0 16,1 0 2448-16,-2 0 448 0,1 0 96 0,-1 0 16 16,0 0-736-16,0 0-144 0,2-2-16 0,0 2-16 15,-1-2-1200-15,1 1-224 0,1 1-48 0,0 1-16 16,-1 3-256-16,3-3-48 0,-2 4-16 0,1 3 0 15,2 0-64-15,-2 2-16 0,1 0 0 0,-1-1 0 16,2 1-208-16,0 2 176 0,1-5-176 0,0 5 160 16,0-5-160-16,0 2 0 0,0-2 0 0,1 2 128 15,0-3-128-15,-1 0 0 0,0 1 0 0,1 0 128 16,0-1-128-16,-1 4 0 0,1 2 0 0,-2 0 0 16,0-3 0-16,1-3 0 0,-2-6 0 0,1 0 0 0,-1 4 0 15,-1-2 0-15,-1 0 0 0,1 3 0 0,-1-2 144 0,0 1-144 16,0-1 160-16,-1 0-160 0,1 1 176 0,-1-2-176 15,0 1 192-15,2 3-192 0,-2-5 192 0,0 2-64 16,0 0 0-16,-2 0-128 0,1 3 176 0,0-2-176 16,0-4 160-16,-2 4-160 0,2 4 128 0,-1-2-128 15,-2 1 0-15,1 0 144 0,1-1-144 0,-2 3 0 16,2-2 0-16,-3 2 128 0,0 1-128 0,0-2 160 16,-1 2-160-16,0-2 160 0,-1 3-160 0,1-1 160 15,0 0-160-15,0 2 160 0,-2-2-160 0,0 2 0 16,0-3 0-16,1 1 128 0,-2 2-128 0,1 1 0 15,-1 0 0-15,0-3 0 0,2 2 0 0,-1-3 0 0,2 1 0 16,1-4 0-16,0 0 0 0,2-2 0 0,0-1 0 16,1 0 0-16,0 0-192 0,1-3 192 0,1 0-192 0,0-3 192 15,0 1-192-15,1-2 192 0,1 0-160 0,0-2 160 16,-2 6 0-16,0 0-144 0,0 0 144 0,0 0 0 16,0 0 0-16,35-57 0 0,-35 57 0 0,0 0-128 15,0 0 128-15,0 0 0 0,48-38 0 0,-48 38 0 16,0 0 0-16,0 0 0 0,0 0 0 0,45-24 0 15,-38 27 0-15,0-1 0 0,0 2 0 0,-1 2 0 16,0 3 0-16,-1 1 0 0,0 0 0 0,-1 0 128 16,-1 2 32-16,1 0 16 0,0 1 0 0,-2 3 0 15,1-3 48-15,-1 2 16 0,1-2 0 0,-2-3 0 16,1-1-64-16,1 0-16 0,-2-1 0 0,0-2 0 0,0-1-160 0,2-2 0 16,-2 1 0-16,2-4 0 0,-1 0 0 0,2-4 0 15,-2 1-192-15,2-2 192 16,-4 5-832-16,0 0-64 0,0 0 0 0,0 0-18832 15</inkml:trace>
  <inkml:trace contextRef="#ctx0" brushRef="#br0" timeOffset="38027.78">23833 17206 3679 0,'0'0'320'0,"0"0"-320"0,0 0 0 0,0 0 0 16,0 0 1648-16,0 0 256 0,0 0 48 0,0 0 16 15,0 0 1376-15,0 0 288 0,4-55 48 0,-5 55 16 16,-2 5-608-16,0-3-112 0,-2-7-32 0,0 1 0 15,-1 0-1088-15,-2 8-208 0,1 8-48 0,-1-2-16 16,1 0-944-16,-3-4-192 0,1-6-48 0,-2 3 0 16,1 7-80-16,0 8-32 0,0 14 0 0,-1-1 0 15,1 1-32-15,2-3 0 0,-2-3 0 0,5-8 0 16,0-3-16-16,1 1-16 0,-1 7 0 0,0 5 0 16,0 13-16-16,-1-2 0 0,0-2 0 0,0 1 0 15,1 4 32-15,0-4 0 0,1 2 0 0,2-1 0 16,1 7 32-16,1 5 16 0,2-1 0 0,1 1 0 0,3-3-96 15,1-5 0-15,3-7-16 0,1 1 0 0,2-7-176 16,0 3 0-16,1 0 144 0,1-5-144 0,-1 1 0 0,0-5 0 16,1-1 0-16,-2-5 0 0,0-2 0 15,0-5 0-15,1-2-128 0,2-5 128 16,-2 1-624-16,-2-5-32 0,3-3-16 0,-1-3 0 16,-14 6-336-16,0 0-64 0,0 0-16 0,45-42-17968 15</inkml:trace>
  <inkml:trace contextRef="#ctx0" brushRef="#br0" timeOffset="38642.34">24141 18123 5519 0,'-2'3'496'15,"0"-3"-496"-15,2-3 0 0,0 3 0 0,0 3 2240 0,0-3 336 16,-1-3 80-16,1 2 16 15,1-4 832-15,4 1 160 0,2-3 48 0,1-2 0 0,-8 9-960 0,0 0-192 16,0 0-48-16,53-40 0 0,-53 40-1168 0,0 0-256 16,47-33-32-16,-47 33-16 0,0 0-480 0,45-38-112 15,-45 38 0-15,0 0-16 0,37-41-240 0,-37 41-32 16,0 0-16-16,25-49 0 0,-25 49-144 0,0 0 0 16,12-52 144-16,-12 52-144 0,0 0 0 0,-1-46 128 15,-3 42-128-15,0-5 0 0,4 9 0 16,-13-42 0-16,13 42 0 0,-17-31 0 0,5 15 0 0,1 3-208 15,-1 7 80-15,0 2 128 0,-2 4-128 0,-1 2 128 16,0 4 0-16,-2 0 0 0,5 0 0 0,-2 3 0 16,3 3 0-16,0 4 0 0,2 4 128 0,0 1 32 15,6-7 16-15,-2 2 0 0,2 2 64 0,2 1 16 0,2 3 0 0,-1-12 0 16,0-1-128-16,0 0-128 0,2 1 176 16,0 0-176-16,2 5 224 0,4 1-64 0,5 9-16 0,4 3 0 15,4 4 48-15,3-3 0 0,-1-4 0 0,-1-6 0 16,4-3-64-16,-2-1 0 0,-1-1 0 0,0-4 0 15,-1-2-128-15,-2-4 0 0,-1-1 0 0,-1-3 128 16,-3 1-128-16,-2-1 0 0,-13 0 0 0,0 0 0 16,38-11-128-16,-38 11-16 0,0 0 0 0,0 0 0 31,39-44-496-31,-39 44-80 0,0 0-32 0,0 0 0 0,26-63-464 0,-26 63-80 16,0 0-32-16,0 0-16704 0</inkml:trace>
  <inkml:trace contextRef="#ctx0" brushRef="#br0" timeOffset="38908.65">24482 17406 4607 0,'-4'5'400'0,"1"-4"-400"15,2 2 0-15,0-1 0 0,1-2 2432 0,0 0 384 16,0 0 96-16,1 0 16 0,3 2 1536 0,2 0 304 16,1-2 64-16,1 0 16 0,1 0-2064 0,-1 2-416 15,-4 0-64-15,1 3-32 0,-1-2-1504 0,5 4-288 16,1-4-64-16,1 0-16 0,2-3-272 0,-4 0-128 16,-1 3 128-16,-1 0-128 0,3-3-160 0,2-5-112 15,1 1-32-15,-13 4-18256 0</inkml:trace>
  <inkml:trace contextRef="#ctx0" brushRef="#br0" timeOffset="39558.6">24940 17023 8287 0,'-2'2'736'0,"0"0"-592"16,2 0-144-16,0-2 0 0,0 0 3424 0,-1 2 656 15,0 0 128-15,0 3 16 0,-1 1-176 0,2 1-32 16,0-1-16-16,2 1 0 0,-1 0-2432 0,0-1-480 16,2-1-112-16,-2-1-16 0,1 2-512 0,-1 0-128 15,2 2 0-15,-1 0-16 16,0 1-144-16,0 1-32 0,1-4 0 0,-2 1 0 0,1 2-128 0,2 1 0 16,0 2 0-16,1-2 0 0,1-1 0 0,0-2 0 15,-1 2 0-15,0 1 0 0,0 8-176 0,1-4 176 16,0-9-128-16,0 1 128 0,-1 8 0 15,-1-6-128-15,-1-6 128 0,-1-2 0 0,1 0 0 0,-2 2 0 16,-1 4 0-16,-1-2 0 0,1 2 0 0,-2-3 0 16,0 0 0-16,1 4 0 0,-1 0 0 0,0 2 0 15,-1-1 0-15,1-1 0 0,-1 2 0 0,1-2 0 16,-2 2 0-16,1-1 0 0,-1 1 0 0,-1 0 0 16,0 4 0-16,-1-3 0 0,0 1 0 0,-2 0 0 0,1 1 0 0,-1 1 128 15,0 2-128-15,-1-2 0 0,0 0 0 0,1-4 0 16,-1 1 0-16,0 1 0 0,-1-3 0 0,2 1 128 15,-1-3-128-15,1 0 0 0,1-2 0 0,2-3 0 16,2 0 0-16,0-1 0 0,2 4 0 0,1-4 0 16,1-6 0-16,0-1-128 0,-1 7 128 0,0 0-128 15,0 0 128-15,0 0-128 0,0 0 128 0,0 0-128 16,35-44 128-16,-35 44 0 0,0 0 0 0,0 0 0 16,0 0 0-16,40-19 0 0,-33 16 0 0,2 0 0 15,-3 3 0-15,1-4 0 0,1 2 0 0,-2 1 0 16,-1 1 128-16,0 0 0 0,0 1 0 0,0 1 0 0,0 2 32 15,0 0 16-15,0 2 0 0,-2 0 0 16,2 0 16-16,-1 4 0 0,-2 1 0 0,2-1 0 0,-1-2-64 0,0 0 0 16,0 5 0-16,-1-3 0 0,1-4-128 0,-1-4 160 15,1 2-160-15,0 0 160 0,1-1-160 0,0 2 0 16,1-3 0-16,0 0 0 0,1 1 0 0,0-2 0 16,1 1 0-16,1-2 0 0,-1-2-192 0,-7 2-64 15,0 0 0-15,0 0-16 16,0 0-544-16,41-46-96 0,-41 46-32 0,0 0-17616 0</inkml:trace>
  <inkml:trace contextRef="#ctx0" brushRef="#br0" timeOffset="39892.48">25234 17594 10127 0,'-1'1'896'0,"1"2"-704"0,0-3-192 0,0 2 0 16,0-2 2944-16,1 0 544 0,-1 4 112 0,3 0 32 15,-1-2-304-15,3-2-64 0,0 0-16 0,1-2 0 16,2-1-1440-16,-8 3-272 0,0 0-64 0,0 0-16 16,0 0-848-16,43-50-160 0,-43 50-48 0,0 0 0 15,33-49-96-15,-33 49-32 0,25-48 0 0,-25 48 0 16,29-56-128-16,-29 56-16 0,28-51-128 0,-28 51 192 16,0 0-192-16,30-66 0 0,-30 66 0 0,0 0 0 15,0 0 0-15,0 0 0 0,0 0 0 0,0 0 0 16,0 0 0-16,12-54 0 0,-12 54 0 0,-6-13 0 15,1 13 0-15,-1 1 0 0,-2 4 0 0,2 2 0 16,0 0 0-16,-1 5 128 0,0-2-128 0,1 5 0 16,0-3 0-16,0 2 0 0,1 1 0 0,1 1 0 0,0 6 0 0,2-3-288 15,0-9 32-15,0 0 16 16,1-2-400-16,0 2-96 0,0-2-16 0,1-2-11328 0,0-1-2256 0</inkml:trace>
  <inkml:trace contextRef="#ctx0" brushRef="#br0" timeOffset="40167.85">25186 17276 19343 0,'-2'35'848'0,"2"-26"192"0,0-9-832 0,0 6-208 15,1 4 0-15,-1-7 0 0,1-6 2640 0,3-1 496 0,-4 4 80 0,0 0 32 16,0 0-400-16,0 0-80 0,46-21-16 0,-34 23 0 15,0 1-1648-15,1-2-336 0,-13-1-64 0,0 0 0 16,42-7-208-16,-42 7-48 0,0 0 0 0,44-5 0 16,-33 11-256-16,-1-4-64 0,-10-2-128 0,0 0 192 15,0 0-192-15,50-12 0 0,-35 8 0 0,-2 2 0 16,-1 1-256-16,0 1-32 0,-2 0-16 0,-10 0 0 31,0 0-528-31,0 0-128 0,0 0 0 0,38-13-11584 16,-33 21-2304-16</inkml:trace>
  <inkml:trace contextRef="#ctx0" brushRef="#br0" timeOffset="41292.6">25452 17196 4607 0,'-1'-6'400'0,"-1"1"-400"0,1 4 0 0,0 2 0 16,1 1 1184-16,-1-2 160 0,0 0 16 0,-2-2 16 16,1 2 800-16,-1 0 144 0,3 2 48 0,-1 1 0 15,1-2 48-15,2 4 16 0,1-1 0 0,-1-2 0 16,1 2-144-16,-1-2-32 0,1 3 0 0,-2 0 0 15,1-1-784-15,0-2-144 0,0 0-48 0,-1 0 0 16,-1-2-768-16,2 3-176 0,-4-3-16 0,1 0-16 16,0 0-176-16,-2 0-128 0,1 0 192 0,-2 0-192 15,-1 1 144-15,0 1-144 0,2-2 0 0,-4 3 144 16,2 0-144-16,-1-1 0 0,1 3 0 0,0-2 128 16,0 4-128-16,-1-1 0 0,4 0 0 0,-2 0 128 0,3 0-128 15,1 0 0-15,0 1 0 0,0-2 0 0,0 0 0 0,1 1 160 16,0 0-160-16,2 4 160 0,1 0-160 0,-1 2 0 0,1 0 0 0,0-2 128 15,-2 3 0-15,-1-7-128 16,1 0 192-16,-1 0-64 0,-1-1-128 0,1 4 0 16,-1 1 144-16,0 2-144 0,0 0 0 0,-1 1 128 15,0-1-128-15,1-2 0 0,-2-3 0 0,1 2 128 16,0 0-128-16,0-3 0 0,2-1 0 0,-1 1 0 16,1 3 0-16,2-6 128 0,-2 2-128 0,1 2 0 15,1 0 0-15,-1-1 0 0,1 3 0 0,-1-4 0 16,1 3 0-16,-1-1 0 0,1 1 0 0,-1-3 0 15,1 4 0-15,-1-3 0 0,1 3 0 0,-1-6 0 0,0 4 0 0,0-4 0 16,0 1 0-16,-1-1 0 0,2-1 0 0,-2-2 0 16,2 1 0-16,-2-2 0 0,0-1 0 0,0-1 0 15,1 6 0-15,-1 0 0 0,-1 2 0 0,1-5 0 16,0-2-144-16,-1-2 144 0,1 4-160 0,-1-2 160 31,0-1-448-31,0 2 16 0,2 1 0 0,-2-3 0 0,0 0-1216 0,1 3-240 0,1 6-48 0,0-11-14208 16</inkml:trace>
  <inkml:trace contextRef="#ctx0" brushRef="#br0" timeOffset="42092.18">26064 17923 7359 0,'-6'-12'656'0,"2"8"-528"0,2-1-128 0,-1 4 0 16,2-2 1312-16,0 3 224 0,-2 0 64 0,1 0 0 15,-1 0 2032-15,1 0 400 0,-1 3 96 0,1 1 16 16,2-4-832-16,0 2-176 0,0-2-16 0,1 1-16 15,0 3-1760-15,2-2-368 0,-1 1-64 0,2-3-16 16,0 0-144-16,3 1-48 0,4 2 0 0,3-3 0 16,2 2-208-16,1 2-48 0,2-1-16 0,-2 2 0 15,2-1-240-15,-8-3-64 0,-5 2 0 0,0-1 0 16,3-2-128-16,2 2 0 0,4-2 0 0,1 0 0 16,1 0 0-16,-3 0 0 0,-2-2 0 0,-7 2 0 0,-1 0-192 0,-1 0 0 15,0 0-16-15,-2-3 0 16,0-2-176-16,-1 5-16 0,0 0-16 0,-9-26 0 0,-1 16 224 15,-1-1 32-15,-3 4 16 0,-2 0 0 0,0 1 144 0,-2 0 0 16,1 6 0-16,-1-3 0 0,-2 2 144 0,1 1-144 16,-1 1 192-16,3 4-192 0,1-1 192 0,1-2-64 15,3 5 0-15,1-7-128 0,3 1 224 0,2 1-64 16,4 4-16-16,0 2 0 0,4-2 112 0,1-1 0 16,4 1 16-16,-1 2 0 0,4-2-80 0,0 0 0 15,3-2-16-15,1-1 0 0,2 2-32 0,0-3 0 16,1 0 0-16,2 1 0 0,-2-3-144 0,0 0 0 15,2 0 144-15,-2 0-144 0,1-3 0 0,-4 3 0 0,-1-2 0 16,-1 0 0-16,2 2 0 0,-7 0 0 16,-2 0 0-16,0 0-128 0,0 0-192 0,0 0-48 0,1 0 0 0,0 0 0 31,3-2-80-31,-2 2 0 0,1-1-16 0,-3-1 0 16,-3 1 0-16,-1 1 0 0,-2 0 0 0,-4-2 0 15,0 2 16-15,-2-2 0 0,-3 2 0 0,-1 0 0 0,-1 0 80 0,-2 0 32 0,-1 2 0 0,0 0 0 16,2-2 80-16,6 1 32 0,3 2 0 0,0-1 0 31,-1-2-224-31,1 2-32 0,-1 0-16 0,1 1 0 0,0-3-944 16,0 1-192-16,3-2-32 0,1-2-13360 0</inkml:trace>
  <inkml:trace contextRef="#ctx0" brushRef="#br0" timeOffset="43008.64">26812 18110 6271 0,'0'-3'128'0,"-1"2"48"0,1-1 0 0,0 2 0 0,-1 0-176 0,1 2 0 15,0-2 0-15,0 1 0 0,-2-2 2560 0,2 5 496 16,2 2 80-16,0-5 32 0,2-5-432 0,1 2-96 15,2 4-16-15,2-4 0 0,-9 2-448 0,0 0-112 16,0 0-16-16,52-26 0 0,-52 26-400 0,32-10-96 16,-15 6-16-16,1 2 0 0,-18 2-800 0,0 0-160 15,42-19-48-15,-42 19 0 0,0 0-272 0,0 0-48 0,0 0-16 16,47-48 0-16,-47 48-192 0,0 0 128 0,0 0-128 16,0 0 0-16,18-67 0 0,-18 67 128 0,0 0-128 0,0 0 0 15,-11-47 0-15,11 47 0 0,-17-24 0 0,4 14 0 16,0 4 0-16,-3 2 128 0,-2 4-128 0,1 0 0 15,1 4 0-15,-1-1 128 0,-1 0-128 0,1 3 0 16,0 1 208-16,1 5-48 0,1-3-16 0,1 1 0 16,2 4-16-16,3 1 0 0,1 0 0 0,3 2 0 15,1 1 32-15,4 1 0 0,1-3 0 0,3 0 0 16,1-3-160-16,2-1 128 0,3 0-128 0,2-2 128 16,3 0-128-16,3 0 0 0,0 1 144 0,3 3-144 0,4 1 176 15,-2-4-48-15,-3-5 0 0,1-4 0 0,1 1 80 0,1-3 16 16,0 0 0-16,-1 1 0 0,1 5-224 0,-3-3 144 15,-1-7-144-15,0 4 128 0,-2 0-128 0,-1-3 0 16,-16 3 0-16,0 0 0 0,42-22 0 0,-42 22-192 16,0 0 32-16,0 0 16 15,44-38-400-15,-44 38-80 0,0 0-16 0,0 0 0 16,33-62-256-16,-33 62-48 0,0 0-16 0,16-70-17536 16</inkml:trace>
  <inkml:trace contextRef="#ctx0" brushRef="#br0" timeOffset="43275.56">27162 17399 6447 0,'-1'0'576'0,"0"2"-576"0,1-1 0 0,0-1 0 16,0 3 2800-16,0-3 448 0,0 2 80 0,0 3 32 15,0 0 1120-15,2 1 208 0,2-2 48 0,1 2 16 16,2-4-2544-16,3-1-512 0,1-1-96 0,2 0-32 16,0 0-896-16,1-1-176 0,1-1-48 0,-2-1 0 15,1 0-256-15,-1-1-64 0,2 2-128 0,-1 2 192 16,-2-2-192-16,1 0 0 0,-1 0 0 0,-2-1 0 16,-10 3-592-16,0 0-16 0,0 0 0 0,41-13-11808 15,-41 13-2368-15</inkml:trace>
  <inkml:trace contextRef="#ctx0" brushRef="#br0" timeOffset="43812.38">27631 17134 911 0,'-1'-1'0'0,"-1"1"0"16,2 0 0-16,0 0 0 0,0 0 1952 0,0-4 304 15,2 2 64-15,-1-2 16 0,1 2 1232 0,3-5 240 0,0 1 48 16,-5 6 16-16,0 0-608 0,0 0-128 0,0 0-32 16,43-31 0-16,-34 30-1120 0,0-3-208 0,-1 3-48 0,2 1-16 15,0 0-992-15,-1 1-192 0,-1 3-32 0,1-3-16 16,0 2-224-16,-1 0-32 0,1 2-16 0,-2 2 0 15,1-4-208-15,-1 3 0 0,0 2 0 0,-1 1 0 16,0-1-256-16,-1 2-64 0,0 2 0 0,-3 0 0 31,1 0-320-31,-3 3-64 0,-2-3 0 0,0 4-16 16,-2 0-176-16,-2 3-48 0,0 1 0 0,-3-2 0 0,-1 1 416 0,-1-2 80 0,-1 0 0 0,0-3 16 16,-2-2 224-16,0-3 32 0,1-2 16 0,-1 0 0 15,1-4 160-15,-2 2 144 0,0-1-16 0,0-2-128 0,3 0 640 0,-1-2 0 16,3-2 16-16,2 1 0 15,2 0-64-15,2-2-16 0,1 2 0 0,3-1 0 0,2-2-96 0,1 2-32 16,2-2 0-16,1 1 0 0,2 1-64 0,1 1-32 16,2 1 0-16,0 1 0 0,1-1-16 0,2 5 0 15,-1 5 0-15,1-4 0 0,2-2-128 0,-1 2-16 16,1 0-16-16,-1 0 0 0,-2 0-176 0,0 1 0 16,-1-1 0-16,-2 0 128 0,-1 0-128 0,-3 0 0 15,0-1 0-15,0 0 0 0,-1 1 0 0,-1-2 0 16,0-4 0-16,1-4 0 15,-2 2-448-15,1-1-80 0,1 0-16 0,-1-1-11984 16,-1-2-2384-16</inkml:trace>
  <inkml:trace contextRef="#ctx0" brushRef="#br0" timeOffset="44475.22">28214 17055 5519 0,'-5'0'496'0,"3"-1"-496"0,-1 1 0 0,1 0 0 16,0-3 2192-16,0 3 352 0,0 0 64 0,-2-2 16 15,-2 1 1440-15,-1 1 288 0,-2-3 64 0,0 2 16 16,2 0-1728-16,-1 1-336 0,2-2-80 0,1 2-16 0,0 0-1360 16,2 2-272-16,0-1-48 0,1 3-16 15,-1-1-208-15,2 0-48 0,1 3-16 0,0 0 0 16,0 0-112-16,0 2 0 0,1 2-16 0,2-2 0 0,-1 2-176 0,1-1 192 15,-1-2-192-15,1 2 192 0,0 1-192 0,2 0 0 16,1 2 0-16,2 0 0 0,0-2 0 0,0 0 0 0,1 3 0 0,-3-1 0 16,0-3 0-1,-1 4 0-15,-1 6 0 0,-1-6 0 16,0 0 0-16,-1-8 0 0,1-10 0 0,-1 3 0 0,-1 4 0 0,1 0 0 16,-1 1 0-16,0 0 0 0,-1-1 0 0,1 0 0 15,-1-2 0-15,-1 3 0 0,1-3 0 0,-1 1 0 16,0-1 0-16,-2 2 0 0,1 2 0 0,-1 2 0 15,-1 0 0-15,1 3 0 0,-2-3-160 0,0 2 160 16,-1 0 0-16,-2 2-144 0,2-4-32 0,0 3 0 16,-1-2 0-16,0 0 0 0,0 1 0 0,-1-3 0 0,1 1 0 15,2 1 0-15,-1-1 176 0,-1 0-160 16,-1 0 160-16,1 3-160 0,3-3 160 0,-1 0 0 0,-1-2-144 16,0-2 144-16,1 2 0 0,-1 0 0 15,2-2 0-15,-1 2 0 0,2-4 0 0,1 2 0 0,1-2 0 0,-1 2 0 16,2-2 0-16,0 2 0 0,2-4 0 0,-1 2 0 15,3 0 0-15,-2-2 0 0,2 2 0 0,-2-2 0 16,3-1 0-16,-1 2 0 0,1-1 0 0,1-2 0 16,-1 0 0-16,1 2 0 0,0-2 0 0,-1-1 0 15,2 4 0-15,-1-2 0 0,0 1 0 0,-1 1 0 16,1 1 0-16,-1 0 128 0,1 0-128 0,0 0 128 16,-1 3-128-16,0 0 160 0,-1 1-160 0,1 2 160 15,0-2-32-15,0 2-128 0,-2 2 192 0,2-1-64 16,-1-1-128-16,0 1 128 0,0-1-128 0,-1 1 128 0,0 0-128 15,0 2 0-15,0-7 0 0,1-2 0 0,-2 4 0 16,1-4 0-16,-1 2 0 0,1-2 0 0,-2 0-304 0,1 0-32 16,1 0-16-16,0-2-12000 15,1-2-2384-15</inkml:trace>
  <inkml:trace contextRef="#ctx0" brushRef="#br0" timeOffset="44809.14">28413 17500 18431 0,'-3'15'816'0,"2"-11"160"0,-1-1-784 0,1 4-192 15,0-5 0-15,1 2 0 0,0-2 2112 0,0-1 384 16,0 6 80-16,1-1 16 0,0 0-432 0,2 0-96 16,-1-3-16-16,2-3 0 0,1-3-960 0,-1 0-192 0,1 0-32 0,-5 3-16 15,0 0-208-15,0 0-32 0,0 0-16 0,0 0 0 16,32-57-336-16,-32 57-64 0,0 0 0 0,22-60-16 15,-22 60-176-15,0 0 0 0,0 0 0 0,26-64 0 16,-26 64 0-16,0 0 0 0,0 0 0 0,0 0 0 16,26-59 0-16,-26 59 0 0,0 0 0 0,0 0 0 15,0 0 0-15,0 0 0 0,0 0 0 0,0 0 0 16,0 0 0-16,-6-7 0 0,1 17 144 0,-1-1-144 16,-1 1 0-16,1 2 0 0,1 1 0 0,0-1 0 15,2-5 0-15,0 0 0 0,1 2-192 0,0-3 64 16,1 1-960-1,1 2-176-15,0-5-32 0,0 1-15488 0</inkml:trace>
  <inkml:trace contextRef="#ctx0" brushRef="#br0" timeOffset="45096.44">28326 17338 10527 0,'-2'-2'224'0,"2"4"48"0,0-1 16 0,0 2 32 0,0-7-320 0,0 4 0 16,2 0 0-16,-1 0 0 0,0 0 3920 0,4 1 736 15,0 2 144-15,2-1 16 0,2 0-1328 0,0 0-272 16,1 1-48-16,0 0-16 0,1 3-1792 0,1 1-352 16,-1-1-80-16,2-3-16 0,-1 4-320 0,-1-4-64 15,0 1-16-15,0 1 0 0,2-1-288 0,-3-2-64 16,-2 2-16-16,1-3 0 0,0 0-144 0,0-1 0 0,1 0 0 0,0-1 0 15,0 0-288-15,0-3 16 0,-1-1 0 0,1 2 0 32,-10 3-384-32,0 0-80 0,0 0-16 0,0 0-11792 0,0 0-2352 0</inkml:trace>
  <inkml:trace contextRef="#ctx0" brushRef="#br0" timeOffset="46042.16">28444 17500 1839 0,'0'0'160'0,"0"0"-160"16,0 3 0-16,-1-3 0 0,1 0 608 0,0 0 96 16,-1 3 0-16,0 0 16 0,-1 1 560 0,1-2 128 15,0 3 0-15,0 0 16 0,-1 1 400 0,1-2 80 16,1 2 16-16,0-4 0 0,1 2 64 0,1-3 0 15,0 1 16-15,1-1 0 0,0 1-448 0,1-4-80 16,2-2-32-16,-1-2 0 0,3 2 112 0,-8 4 32 16,0 0 0-16,0 0 0 0,0 0-432 0,37-46-64 15,-37 46-32-15,0 0 0 0,0 0-528 0,0 0-96 16,24-56-32-16,-24 56 0 0,0 0-144 0,0 0-16 16,15-65-16-16,-15 65 0 0,0 0-224 0,0 0 176 15,6-63-176-15,-6 63 160 0,0 0-160 0,0 0 0 0,0 0 0 0,-9-48 0 16,5 42 0-16,-1 0 0 0,0-1 128 0,-1 4-128 15,0 0 0-15,-2 1 128 0,3 2-128 0,-1 2 128 16,2-2 16-16,-1 0 0 0,2 3 0 0,0-2 0 16,1 1-16-16,-1 2 0 0,1 2 0 0,-1-2 0 15,2 1-128-15,1-1 192 0,-1-2-192 0,1 3 192 16,0 1-192-16,0 3 0 0,0-3 144 0,-1 2-144 16,1 0 0-16,0 1 0 0,0-2 0 0,0 2 0 15,0 1 0-15,0 0 0 0,0 0 0 0,0 1 0 16,0-1 0-16,0 0 0 0,0-1 0 0,1 4 0 15,0-5 128-15,0 5-128 0,2 0 128 0,-1 0-128 16,2-3 0-16,0 2 144 0,1-2-144 0,0 0 0 16,1 1 128-16,-2-6-128 0,-1 0 0 0,2 1 0 0,0-2 0 15,0-1 0-15,2 2 0 0,0-1 0 0,0-1 0 0,-1 0-176 16,2-3 32-16,-3 2 0 16,0-2-320-16,-2-2-64 0,1 2-16 0,-2-3 0 15,1 0-1056-15,-2-1-224 0,-1-2-32 0,0 1-14384 16</inkml:trace>
  <inkml:trace contextRef="#ctx0" brushRef="#br0" timeOffset="46720.67">28819 16944 11055 0,'-6'2'976'0,"2"-1"-784"0,2-1-192 0,0 3 0 0,1-6 1072 0,1 6 160 15,0-3 48-15,1 2 0 0,1 2 1984 0,1 2 384 16,2 0 96-16,2 2 16 0,2 0-768 0,3 2-160 16,-1 0-16-16,1 1-16 0,2 3-1552 0,-1 0-304 15,2 3-64-15,-1-1-16 0,1 3-256 0,-1 0-48 16,1 6-16-16,-1-1 0 0,-2 0-224 0,-1 1-32 15,-1 0-16-15,0 1 0 0,0 2-144 0,-1 4-128 16,1 3 192-16,-2 0-192 0,0-1 0 16,-1-3 0-16,-1 2 0 0,-1-2 0 0,0 2 0 0,0-3 0 15,-2-1 0-15,-1-1 0 0,-1-3 0 0,-1 1 0 16,0 2 0-16,-2 1 0 0,-2-3 0 0,0 1 0 16,1-5 0-16,-2 3-144 0,-1 1 144 0,-2-1 0 15,-1 3-144-15,0-2 144 0,-3-1-160 0,0 3 160 16,0-2-208-16,-2-1 80 0,0-1-112 0,0-1-16 0,0-1 0 0,-1-2 0 15,2-4 64-15,0 0 16 0,2-3 0 0,-1-3 0 16,1 1 32-16,1-6 0 0,-1 1 0 0,1-1 0 16,1-2 144-16,-1 1-192 0,0 2 192 0,2-2-192 15,-1-1 192-15,-1 0 0 0,1 6 0 0,-1-3 0 16,2-8 0-16,-1 0 0 0,-1 6 0 0,3-1 0 16,-2 0 0-16,2 3 0 0,-1-2 0 0,2 2 0 15,0-2 0-15,0 2 0 0,0 0 0 0,1 1 0 16,1-1 0-16,-1-3 0 0,1 2 0 0,2 0 0 15,-1 0-160-15,1 2 0 0,-1-1 0 0,2-3 0 16,-1 0-416-16,0 1-96 16,0-3-16-16,1 1 0 0,1-2-1360 15,-1 3-256-15,-1-3-64 0,1-3-12736 0</inkml:trace>
  <inkml:trace contextRef="#ctx0" brushRef="#br0" timeOffset="49209.11">23059 17039 4607 0,'-11'10'400'0,"4"-5"-400"0,2-5 0 0,2 0 0 16,2 0 192-16,1-3-32 0,1 0-16 0,-1-4 0 15,0 1-144-15,0-4-144 0,0-1 144 0,0 0-208 16,0 2 208-16,-1-1 192 0,-1 2-48 0,-1 4 0 15,-1 0 848-15,-1 2 160 0,-2 2 48 0,0 2 0 16,-3 2 624-16,0 2 128 0,-3 0 32 0,-1 1 0 16,-3 3-192-16,3-2-16 0,0-2-16 0,0-1 0 15,2 0-672-15,0-3-144 0,-1-2-32 0,1-2 0 16,1 0-656-16,-1-2-128 0,2-1-128 0,-2 0 192 16,1-1-464-16,0 0-96 0,0 3-16 0,-1 0 0 15,1-1 512-15,-3 1 80 0,-1 3 32 0,0 0 0 0,0-2 464 0,2 4 112 16,-1-2 16-16,2 3 0 0,0-3 16 0,-1 1 16 15,2 2 0-15,0-3 0 0,1 3-400 0,-1-3-80 16,2 3 0-16,-1-2-16 0,0 2-368 0,1-1 0 16,-3-1 0-16,3 2 0 0,-1-1 0 0,0-1 0 15,0 2 0-15,-1-2 0 0,0 2 192 0,-1-1-48 16,1 2 0-16,0 0 0 0,1 2 224 0,0 0 32 16,2 3 16-16,0-2 0 0,0 4-112 0,0-1-32 15,1 2 0-15,-2 1 0 0,1 0-272 0,-2 2 128 16,0 1-128-16,-3 0 0 0,2 3 0 0,-1-3 0 15,0 1 0-15,-1 1 0 0,1-2 0 0,1 0 0 16,0 0-128-16,-1-4 128 0,3 1 0 0,0 0 0 16,-1-1 0-16,1 1 0 0,2 0 0 0,-2 2 0 0,1-1 0 0,0-2 0 15,2 3 0-15,0-3 0 0,-2 5 0 16,2 1 0-16,-1-1 0 0,-1 4 0 0,1-1 0 16,-2 1 0-16,1 2-208 0,0-1-48 0,0 0-16 0,0-2 0 15,2-2-48-15,1 1 0 0,0-1 0 0,1 0 0 16,2-1 320-16,-2 3 0 0,2-2 0 0,-1-2 0 15,2 1-144-15,0 1 144 0,0 4 0 0,-1 7-144 16,1-1 144-16,1 2 0 0,0 0-144 0,0 2 144 16,1-4 0-16,3 1 0 0,0-1 0 0,2-4 0 15,1-1 0-15,3-1 0 0,1 1 176 0,2-4-176 16,0 0 192-16,1-1-64 0,0 0-128 0,0 0 192 16,0 1-192-16,0-4 0 0,-2 1 0 0,0 0 0 15,1-4 0-15,-2 1 0 0,0-2 0 0,-2 0 0 0,-1-1 128 0,1 2-128 16,-3-6 0-16,0 2 144 0,0-2-16 0,1 0 0 15,-2 0 0-15,1-2 0 0,-1 2-128 0,1 0 192 16,1 1-192-16,1-1 192 0,0 1-192 0,1 2 0 16,1 1 144-16,0 2-144 0,0-2 0 0,0 2 144 15,-1 3-144-15,3 1 0 0,-3 0 128 0,3 0-128 16,0-1 0-16,-2 1 0 0,-3-3 0 0,1-3 0 16,0 3 0-16,2 0 0 0,-1 1 0 0,0-4 0 15,-1 3 0-15,0-3 0 0,-1-2 0 0,-1 2 0 16,0-4-176-16,-1 0 176 0,-1-1-432 0,0 0 32 15,-2-3 0-15,2 0 0 16,-2-2-688-16,1 0-144 0,-1 0-32 0,1-2 0 16,1 0-928-16,-1-1-192 0</inkml:trace>
  <inkml:trace contextRef="#ctx0" brushRef="#br0" timeOffset="51092.71">23030 16895 6447 0,'3'-2'576'0,"0"-2"-576"15,-1 2 0-15,-1 2 0 0,1 0 928 0,-2 0 80 16,2 0 16-16,2 0 0 0,1 0 576 0,0 2 128 15,-2 4 32-15,0 1 0 0,-1 3 32 0,0-3 0 16,-1 4 0-16,1-1 0 0,0-3-128 0,1 5 0 16,2-5-16-16,3-1 0 0,2 3-624 0,1-6-128 15,-11-3-32-15,0 0 0 0,49 8-416 0,-49-8-96 16,0 0-16-16,72-1 0 0,-72 1-80 0,0 0-32 16,84 0 0-16,-84 0 0 0,64 0-224 0,-64 0 0 0,72 1 0 0,-72-1 0 15,90-1 0-15,-90 1 0 0,110-7 0 0,-52 1 0 16,-58 6 0-16,117-19 0 0,-53 6 0 0,3-2 0 0,-3 2-144 0,5-6 144 15,10-2-208-15,1-1 80 16,-3-2 128-16,-4 2-128 0,-2 4 128 0,1-1-128 16,2-1 128-16,-4 4 0 0,-3 4 0 0,-1-1 0 15,-6 7 0-15,-3 0 0 0,-57 6 0 0,108-6 0 16,-49 6 0-16,4-4 0 0,1 2 0 0,-1-1 0 16,0 2 0-16,-3-3 0 0,-60 4 0 0,110-8 0 15,-51-2 128-15,2 0-128 0,-2-3 160 0,-59 13-160 16,103-21 256-16,-103 21-32 0,90-16-16 0,-90 16 0 15,76-8-48-15,-76 8-16 0,68-4 0 0,-68 4 0 16,68 2 16-16,-68-2 0 0,65 10 0 0,-65-10 0 0,63 15 80 0,-63-15 16 16,61 22 0-16,-33-9 0 0,3 0 80 15,1 0 32-15,4-1 0 0,-36-12 0 0,71 14-208 0,-71-14-32 16,80 6-128-16,-80-6 192 0,105-7-192 0,-48-2-192 16,-57 9 48-16,108-26 0 15,-108 26-272-15,105-29-48 0,-105 29-16 0,86-27 0 0,-86 27 288 0,84-23 192 16,-84 23-208-16,77-15 80 0,-77 15 128 0,67 0 0 15,-67 0 0-15,52 16 0 0,-30-4 0 0,-1 1 0 16,2 5 0-16,0-2 128 0,1 3 64 0,0-3 0 16,-2 0 16-16,2-2 0 0,2-2-16 0,3-1-16 15,5 0 0-15,-34-11 0 0,70 19-176 0,-70-19 0 16,69 15 0-16,-69-15 0 0,66 10-272 0,-66-10 64 0,57 6 16 16,-57-6 0-16,55 1-112 0,-55-1-16 0,56 5 0 0,-56-5 0 15,0 0 320-15,67 6 0 0,-67-6 0 16,49 6 0-16,-49-6 496 0,57 8 0 15,-57-8 0-15,60 12 0 0,-60-12-176 0,58 9-48 0,-58-9 0 0,53 10 0 16,-53-10-272-16,48 10 128 16,-48-10-128-16,48 12 0 0,-48-12 160 0,44 10-160 0,-27-6 128 0,-17-4-128 15,0 0 128-15,58 11-128 0,-58-11 128 0,53 5-128 16,-53-5 160-16,60-2-160 0,-60 2 192 0,64-6-192 16,-64 6 0-16,70-16 0 0,-70 16 0 0,66-18 0 15,-66 18 0-15,60-20-256 0,-60 20 80 0,0 0 16 0,76-19 160 16,-76 19-192-16,0 0 192 0,68-12-192 15,-68 12 192-15,0 0 0 0,65-6 0 0,-65 6 0 16,0 0 0-16,66-7 0 0,-66 7 0 0,0 0 0 16,66-3 0-16,-66 3 0 0,0 0 0 0,65-9-128 0,-65 9-32 15,0 0 0-15,62-10 0 0,-62 10 0 16,0 0 32-16,61-13 0 0,-61 13 0 0,0 0 0 0,0 0 128 16,61-9 0-16,-50 9 0 0,-2 0 0 0,1 2 128 0,0 0-128 15,0 0 160-15,0 2-160 0,0-2 272 0,1 5-32 16,-1-4-16-16,1 3 0 0,-1-3-96 0,2 1-128 15,0-1 176-15,2 0-176 0,1 0 128 0,0 0-128 16,-1 1 0-16,-14-4 0 0,0 0 0 0,52 10 0 16,-34-4 0-16,-1-3 0 0,-2 4 0 0,-2-2 0 15,1 1 0-15,-3 1 0 0,-1-3 0 0,-2 2 128 16,0 3-128-16,-2-3 0 0,-1 0 320 0,0 0-32 16,0 0-16-16,-1-2 0 0,0 0-32 0,-1 2-16 0,0-2 0 15,-1 1 0-15,1 1-224 0,-2-2 0 0,-1 2 0 0,0 0 0 16,0 1 0-16,0 5 0 0,-1-5 0 0,-1 5 0 15,1-2 0-15,0 3 128 0,-3 1-128 0,1 2 0 16,-1 2 0-16,-2 3 0 0,-2 4 128 0,0 1-128 16,-2 2 176-16,-3 4-16 0,0 5 0 0,-5 4 0 15,0 1-160-15,-3 1 128 0,0 2-128 0,1-1 128 16,0-2-128-16,-1 4 0 0,-1 5 0 0,0-3 0 16,3-6 0-16,2 1 0 0,1 2 0 0,2-2 0 15,1 2 0-15,2-4 0 0,4-12 0 0,2-2 0 16,2 2 0-16,1-6 0 0,1 2 0 0,1-3 0 15,0-3 0-15,0-1 0 0,-1-1 0 0,0-4 0 16,-2 2 0-16,1-3 0 0,-1 2 0 0,0 1 0 16,-1 1 0-16,0 0 0 0,-2 2 0 0,2 2 0 0,-1 0 0 15,2 1 0-15,0-1 0 0,1 1 0 0,0-3 0 0,2 2 0 16,2-1 0-16,0-3 0 0,2 0 0 0,1-4 0 16,0 1 0-16,-2-3 0 0,0-2-160 0,-1-3 160 15,1 4 0-15,-1-5-144 0,0 0-16 0,-2 3 0 16,0-6 0-16,-2 1 0 0,0 2-176 0,-2-4-48 15,0 3 0-15,-2-3 0 16,1-3-784-16,-1 3-176 0,0-2-16 0,1 0-16 16,0-1-880-16,1 0-176 0,1-3-48 0,0-3-10192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6T15:44:20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17741 9512 23039 0,'-1'3'2048'0,"1"0"-1648"16,1-1-400-16,-1-2 0 0,0 0 880 0,0 0 80 16,0 0 32-16,0 0 0 0,0 0-128 0,0 0-32 0,0 0 0 0,55-34 0 15,-55 34 224-15,0 0 32 0,49-63 16 0,-49 63 0 16,38-57-112-16,-38 57-32 0,31-57 0 0,-31 57 0 16,20-47-96-16,-20 47-32 0,0 0 0 0,17-64 0 15,-17 64-416-15,4-50-96 0,-4 50 0 0,-5-60-16 16,0 29-304-16,-3-1 0 0,1-1 128 0,-3 9-128 15,0 3 0-15,-1 3 0 0,-1 2 0 0,-1 4 0 16,0 2 0-16,0 7 0 0,2 0 0 0,0 4 0 16,1 5 0-16,2-2 0 0,-1 1 0 0,3-4 0 15,1 5 0-15,0 3 160 0,1 1-32 0,2 2 0 16,0 1 32-16,1 5 0 0,2 4 0 0,1 1 0 16,-1 0-160-16,3 6 128 0,-1 4-128 0,1 2 128 15,-1 3-128-15,-1 3 0 0,-1 3 0 0,-1 3 0 16,0 1 0-16,-2-7 0 0,1-9 0 0,-2 1 0 15,-1-3 0-15,1-5 0 0,-1-3 0 0,1-3 0 0,2-5 0 0,-1-4 0 16,0-4 0-16,2-1 0 0,0-5 0 0,0-3 0 16,0 3 0-16,0 0 0 0,0 0 0 0,0 0 0 15,15-41 0-15,-15 41 0 0,0 0 0 0,26-54 0 16,-26 54 0-16,0 0 0 0,37-59 0 0,-37 59 0 16,0 0 128-16,30-39-128 0,-30 39 0 0,0 0 0 15,0 0 0-15,0 0 0 0,0 0 0 0,43-31 0 16,-40 34 144-16,-1 1-144 0,1 2 192 0,-2 0-16 15,0 4-16-15,0 5 0 0,2 1 80 0,-2 0 16 16,0-3 0-16,1 2 0 0,-1 4-256 0,0-1 144 16,0 0-144-16,1 0 128 0,-1 1-128 0,0-7 0 15,0 0 0-15,2-2 0 0,-1-2 0 0,1-2-224 16,0-1 80-16,2-4-12928 16,-5-1-2592-16</inkml:trace>
  <inkml:trace contextRef="#ctx0" brushRef="#br0" timeOffset="243.43">18348 9043 16575 0,'-1'0'1472'0,"-1"0"-1168"0,2 0-304 0,-1 0 0 16,0 0 3440-16,-3 0 624 0,-1 1 128 0,-3 4 32 15,-3-1-1280-15,-4 2-240 0,0 4-48 0,0 0-16 16,0 2-1632-16,0 3-336 0,2 1-64 0,-1 3-16 15,3 3-208-15,1-2-32 0,1 5-16 0,2-2 0 16,3 4-192-16,2-5-144 0,-1-3 192 0,3 1-192 0,3 2 0 0,1 0 0 16,2 1 0-16,1-2 0 15,2-4-384-15,1-2-16 0,0-2-16 0,1-1-19088 16</inkml:trace>
  <inkml:trace contextRef="#ctx0" brushRef="#br0" timeOffset="575.96">18357 9533 17503 0,'1'0'1552'0,"0"1"-1232"16,-1-1-320-16,1 0 0 0,1 0 3024 0,-1 0 560 15,1 2 96-15,-2-2 32 0,0 0-784 0,0 0-160 16,0 0-16-16,0 0-16 0,46-27-1840 0,-46 27-352 16,0 0-80-16,0 0-16 0,33-45-192 0,-33 45-32 0,0 0-16 0,24-47 0 15,-24 47-208-15,0 0 144 0,20-50-144 0,-20 50 128 16,0 0-128-16,11-42 0 0,-11 42 0 0,0 0 0 15,0 0 0-15,0 0 0 0,0 0 0 0,5-38 0 16,-6 38 0-16,-1 0 0 0,2 1 0 0,-2 4 128 16,1 1 160-16,-2 0 32 0,2 0 0 0,-2 2 0 15,1 4-64-15,1 2 0 0,-1 3 0 0,1-1 0 16,2 0-256-16,-1 3 160 0,2-2-160 0,-1 0 128 16,1 1-128-16,2-3 0 0,-1-2 0 0,0 0 0 15,0-5 0-15,0 0 0 0,0 0 0 0,-1-5 0 16,1-2 0-16,-1 1 0 0,-2-2 0 0,0 0 0 15,-1-3-656-15,0 0-16 0,-3-5 0 0,0 0-18912 16</inkml:trace>
  <inkml:trace contextRef="#ctx0" brushRef="#br0" timeOffset="742.36">18380 9278 11055 0,'-6'6'976'0,"2"-2"-784"15,3-2-192-15,0 1 0 0,1-3 3328 0,0 1 640 16,0 2 112-16,1 0 16 0,0 3-112 0,2 1-16 15,2 1-16-15,0-2 0 0,2 1-2624 0,-7-7-528 16,21 6-96-16,-21-6-32 0,0 0-480 0,36 4-192 16,-36-4 128-16,0 0-128 0,46 1 0 0,-46-1 0 15,0 0 0-15,50-6-12656 16,-50 6-2496-16</inkml:trace>
  <inkml:trace contextRef="#ctx0" brushRef="#br0" timeOffset="1043.09">18668 9008 23039 0,'-2'7'1024'0,"1"-4"192"0,1 0-960 0,0-3-256 0,1 1 0 0,-1 2 0 15,1-1 3024-15,1 2 560 0,3 2 128 0,3 4 0 16,0 0-1648-16,1 2-336 0,1 0-64 0,0 1 0 16,-1 0-1008-16,0 2-192 0,1 4-32 0,1 1-16 15,-1 2-160-15,2 0-16 0,-1 0-16 0,-1 3 0 16,-1-3-224-16,0-2 144 0,-3 1-144 0,-1-1 128 15,-2 1-128-15,-3-1 0 0,-3 1 0 0,-2 1 0 16,-1-2 128-16,-3 2-128 0,0-3 128 0,-3 3-128 16,1-4 0-16,-1-2 0 0,1 1 128 0,0-5-128 0,1-2 0 0,-1-4 0 15,2-4 0-15,0 0 0 16,2 0-576-16,-1-4 0 0,4 0 0 0,-3-2 0 16,4 0 0-16,-1 0 0 0,1 2 0 0,1-2 0 15,1 1-720-15,0 2-144 0,1 1-32 0,0 0-15248 16</inkml:trace>
  <inkml:trace contextRef="#ctx0" brushRef="#br0" timeOffset="1376.37">19108 9258 19343 0,'-7'1'848'0,"5"2"192"0,-1-3-832 0,1 0-208 0,0 2 0 0,1-2 0 16,1 0 3264-16,-1 0 624 0,0 0 112 0,1 0 32 16,0 0-1472-16,0 0-304 0,0 0-48 0,0 0-16 15,0 0-1216-15,0 0-240 0,34 7-48 0,-34-7-16 16,0 0-160-16,35 6-48 0,-35-6 0 0,0 0 0 15,44 0-208-15,-44 0-32 0,0 0-16 0,47 0 0 16,-47 0-208-16,0 0 0 0,0 0 0 0,42 1 0 0,-42-1 0 0,0 0 0 16,0 0 0-16,0 0 0 15,17 12-704-15,-16-9-128 0,-2 1-16 0,1-1-18976 16</inkml:trace>
  <inkml:trace contextRef="#ctx0" brushRef="#br0" timeOffset="1609.45">19073 9386 8287 0,'1'5'736'0,"0"-2"-592"16,0-2-144-16,1-1 0 0,-2 0 3264 0,0 0 608 16,0 0 128-16,0 0 32 0,0 0 448 0,0 0 80 0,42 3 32 0,-42-3 0 15,0 0-2864-15,43-1-576 0,-43 1-128 0,0 0 0 16,0 0-448-16,51-2-96 0,-51 2-16 0,0 0 0 15,0 0-288-15,35 12-176 0,-35-12 192 0,0 0-192 16,19 10 0-16,-19-10 0 0,0 0 0 0,0 0 0 31,20 8-416-31,-20-8-96 0,0 0 0 0,0 0-18912 0</inkml:trace>
  <inkml:trace contextRef="#ctx0" brushRef="#br0" timeOffset="2459.44">20266 9126 16575 0,'0'-3'1472'0,"-1"2"-1168"16,1 1-304-16,0-2 0 0,0 2 1840 0,0-3 304 15,0 3 64-15,0 0 16 0,0 0 736 0,-3-23 160 16,3 23 16-16,0 0 16 0,-4-31-1472 0,4 31-288 16,-5-22-64-16,2 9-16 0,-1 1-768 0,-1-2-160 15,0-1-16-15,-1 2-16 0,1 0-32 0,-1-3-16 16,0-2 0-16,-1-4 0 0,1 2 16 0,0-2 0 0,0 0 0 0,0-2 0 16,0 2-64-16,-2 2-16 15,3-3 0-15,0 1 0 0,3 0-64 0,-2 0-16 16,4 22 0-16,-5-41 0 0,5 41-32 0,-2-35-128 15,2 35 192-15,1-37-64 0,-1 37 16 0,0 0 0 0,11-46 0 16,-11 46 0-16,0 0-16 0,0 0-128 16,24-43 192-16,-24 43-64 0,0 0-128 0,0 0 128 0,42-31-128 0,-42 31 128 15,0 0-128-15,48-7 0 0,-48 7 144 0,0 0-144 16,53 0 0-16,-53 0 0 0,40 6 0 0,-40-6 128 16,35 7-128-16,-35-7 0 0,0 0 0 0,44 13 0 15,-44-13 0-15,0 0 0 0,24 12 0 0,-24-12 0 16,12 9-256-16,-9-3 0 0,0-2-16 0,-1-1 0 31,-1 0-688-31,1-3-128 0,-5 0-16 0,3 0-16 0,-1 0-832 16,-2 0-160-16</inkml:trace>
  <inkml:trace contextRef="#ctx0" brushRef="#br0" timeOffset="2726.43">19991 8793 18431 0,'2'6'816'0,"-1"-2"160"0,0-1-784 0,2-2-192 16,-2 1 0-16,1-2 0 0,-2 0 3200 0,0 0 576 16,0 0 128-16,0 0 32 0,55 13-1248 0,-55-13-256 15,0 0-64-15,63 0 0 0,-63 0-1504 0,0 0-304 16,63-13-64-16,-63 13-16 0,0 0-288 0,54-12-64 15,-54 12-128-15,0 0 192 0,46-6-192 0,-46 6 0 0,0 0 0 0,0 0 0 16,46 4 0-16,-46-4-192 0,0 0 48 0,0 0-18944 0</inkml:trace>
  <inkml:trace contextRef="#ctx0" brushRef="#br0" timeOffset="3009.21">20737 8641 22111 0,'0'0'976'0,"0"0"208"15,0 0-944-15,0 0-240 0,0 0 0 0,0 0 0 16,-5-18 2512-16,5 18 464 0,-6-9 96 0,0 5 0 16,-2 1-800-16,-2 0-160 0,0 3-48 0,1 0 0 0,-3 6-1280 15,1 0-256-15,-1 2-48 0,1 3-16 16,0 0-128-16,1 4-16 0,0 1-16 0,2 3 0 0,1-1-128 0,1 4-32 15,0 1 0-15,1-1 0 0,2 3-144 0,1-2 128 16,1 2-128-16,-1 0 128 0,2-3-128 0,3 0 0 16,-1 0 0-16,3-3 0 0,1-3 0 0,-1-2 0 15,0-5 0-15,1 3 0 0,2-2-384 0,-8-10 32 16,20 13 16-16,-20-13-18896 16</inkml:trace>
  <inkml:trace contextRef="#ctx0" brushRef="#br0" timeOffset="3360.14">20816 9050 25791 0,'0'3'1152'0,"0"-3"224"0,0 0-1104 0,0 0-272 0,0 0 0 0,0 0 0 16,0 0 2704-16,0 0 496 0,0 0 80 0,0 0 32 15,0 0-1632-15,41-43-320 0,-41 43-64 0,0 0-16 16,0 0-752-16,36-46-144 0,-36 46-48 0,0 0 0 15,0 0-176-15,26-50-32 0,-26 50-128 0,0 0 192 16,0 0-192-16,16-42 0 0,-16 42 128 0,0 0-128 16,0 0 0-16,0 0 0 0,2-38 0 0,-2 38 0 15,0 0 0-15,0 0 0 0,-7-11 0 0,4 11 0 16,2 2 0-16,-1 1 0 0,-1 1 0 0,1 3 0 16,1 2 0-16,-2 3 176 0,1 4-176 0,-1 3 160 0,2-1-160 0,0-2 192 15,-1-2-192-15,2 4 192 0,0 2-192 16,2 1 0-16,-1 2 0 0,1-7 128 0,2 2-128 0,0-5 0 15,1-4 0-15,0 0 0 0,0-2 0 0,-2-4 0 16,-3-3 0-16,0 0 0 16,0 0-448-16,0 0-32 0,0 0 0 0,0 0-18912 15</inkml:trace>
  <inkml:trace contextRef="#ctx0" brushRef="#br0" timeOffset="3526.24">20803 8809 24879 0,'-2'7'1088'0,"2"-4"256"0,0 0-1088 0,0-2-256 16,0 1 0-16,0 1 0 0,2 1 2384 0,0-1 432 0,2 6 64 0,2-2 32 16,3 5-1120-16,0-5-240 0,-9-7-32 0,23 15-16 15,-23-15-1088-15,26 11-224 0,-26-11-32 0,0 0-16 16,42 11-144-16,-42-11 0 0,0 0 0 0,48-9 0 31,-48 9-720-31,0 0-80 0</inkml:trace>
  <inkml:trace contextRef="#ctx0" brushRef="#br0" timeOffset="3827.12">21131 8506 23951 0,'2'7'1056'0,"-1"-5"224"16,-1-2-1024-16,0 0-256 0,0 0 0 0,9 10 0 0,-9-10 2656 0,0 0 480 15,11 10 80-15,-11-10 32 0,23 21-1152 0,-10-8-240 16,-2 1-32-16,0 3-16 0,1-1-1216 0,-1 1-240 15,2-1-48-15,-2 2-16 0,0 1-96 0,-1-2 0 16,-2 2-16-16,0 2 0 0,-2 1-176 0,-1-2 0 16,-3 2 144-16,-2 0-144 0,-1 0 0 0,-1-1 144 15,-2-1-144-15,-1 1 0 0,0 1 160 0,-2 1-160 16,-1-1 128-16,1 0-128 0,-2-2 0 0,1 1 0 16,0-5 0-16,-2 0 0 0,0-1 0 0,-1 1 0 15,0-2 0-15,0-2 0 0,1-2 0 0,0-1-144 16,0-3 144-16,3-2 0 0,2 2-336 0,0-4 32 15,0 2 16-15,1-4 0 16,1 0-288-16,0-3-64 0,3 3-16 0,0 0-11696 16,0 0-2352-16</inkml:trace>
  <inkml:trace contextRef="#ctx0" brushRef="#br0" timeOffset="4609.2">19683 9287 18431 0,'-1'0'1632'0,"0"0"-1312"15,0 0-320-15,-1 0 0 0,2 0 2000 0,-1 0 336 16,-1 0 64-16,-1 0 16 0,1 1 528 0,-1 1 128 16,3-2 0-16,0 0 16 0,0 0-1696 0,0 0-352 15,0 0-64-15,0 0-16 0,44 10-288 0,-44-10-64 0,0 0-16 0,48 16 0 16,-48-16-16-16,38 15-16 0,-38-15 0 0,39 14 0 16,-39-14-192-16,49 17-48 0,-49-17 0 0,54 10 0 15,-54-10-128-15,71 6-48 0,-71-6 0 0,84 4 0 16,-38-4-144-16,-1 0 0 0,1-3 0 0,0 0 0 15,2 0 0-15,-48 3 0 0,87-7 0 0,-87 7 0 16,89-10 0-16,-43 7 0 0,-46 3 0 0,82-3 0 16,-82 3 0-16,72 1 0 0,-72-1 0 0,58 2 0 15,-58-2 128-15,47 7-128 0,-47-7 0 0,43 6 128 16,-43-6 0-16,46 7-128 0,-46-7 192 0,44 6-64 16,-44-6-128-16,42 7 0 0,-42-7 0 0,51 5 0 0,-51-5 0 15,57 3 0-15,-57-3 0 0,62-2 0 16,-62 2 0-16,66-4 0 0,-66 4 0 0,60-10 0 0,-60 10 0 0,54-12 0 15,-54 12 0-15,46-10 0 0,-46 10 0 0,0 0 0 16,61-12 0-16,-61 12 128 0,0 0-128 0,59-10 160 16,-59 10-160-16,0 0 160 0,66-11-160 0,-66 11 0 15,47-7 144-15,-47 7-144 0,47-1 0 0,-47 1 0 16,47 1 0-16,-47-1 0 0,42 3 0 0,-42-3 0 16,38 6 0-16,-38-6 0 0,35 6 0 0,-35-6 0 15,32 9 0-15,-32-9 0 0,0 0 0 0,45 13 0 16,-45-13 0-16,29 13 0 0,-29-13 0 0,29 16 0 15,-18-7 0-15,-1 0 0 0,-3-1 0 0,2 1-128 16,-2 0 128-16,1 0-128 16,-3-3-544-16,1 0-96 0,-1-2-32 0,-2 0 0 15,1 0-208-15,-4-4-32 0,0 0-16 0,0 0-18112 0</inkml:trace>
  <inkml:trace contextRef="#ctx0" brushRef="#br0" timeOffset="5110.85">19946 9632 11967 0,'0'0'1072'0,"0"0"-864"16,0 0-208-16,0 0 0 0,0 0 2752 0,0 0 496 15,0 0 96-15,0 0 32 0,0 0 704 0,0 0 144 0,0 0 16 0,40 15 16 16,-35-4-2592-16,-2 3-528 0,1 0-112 0,-3 3 0 16,0 3-400-16,0-1-80 0,-1 3-16 0,-1 0 0 15,0 3-240-15,-2 1-48 0,1 0-16 0,-2 2 0 16,2 0-224-16,-2-2 0 0,0-2 0 0,2-4 0 15,-3 1 0-15,1-1 0 0,0-4 0 0,1 0 0 16,-1-1 0-16,1-3 0 0,2-2 0 0,0-4-160 31,2-2-368-31,0-2-80 0,1-4-16 0,-2 2-12496 0,0 0-2512 0</inkml:trace>
  <inkml:trace contextRef="#ctx0" brushRef="#br0" timeOffset="5344.54">20345 9833 35007 0,'-2'8'1552'0,"0"-6"320"16,2 1-1488-16,0-2-384 0,2 1 0 0,-1-2 0 0,-1 0 1280 0,0 0 192 16,0 0 48-16,0 0 0 0,0 0-704 0,0 0-144 15,48 0-32-15,-48 0 0 0,0 0-256 0,0 0-48 16,51-3-16-16,-51 3 0 0,0 0-160 0,42 3-32 15,-42-3-128-15,0 0 192 0,38 10-192 0,-38-10 0 16,0 0 0-16,35 10-13184 16,-35-10-2560-16</inkml:trace>
  <inkml:trace contextRef="#ctx0" brushRef="#br0" timeOffset="6026.08">20847 10147 25791 0,'0'0'2304'0,"0"0"-1856"0,0 0-448 0,0 0 0 15,0 0 2272-15,0 0 352 0,0 0 80 0,16-42 16 16,-16 42-800-16,14-44-144 0,-14 44-48 0,13-56 0 15,-13 56-1104-15,14-58-240 0,-14 58-32 0,10-62-16 16,-10 62-112-16,6-58-32 0,-6 58 0 0,6-57 0 16,-6 57-48-16,4-55-16 0,-4 55 0 0,1-46 0 15,-1 46-128-15,-5-35 0 0,1 20 0 0,0 3 128 16,4 12-128-16,-8-20 0 0,6 14 0 0,2 6 128 16,0 0 64-16,-4-9 0 0,5 9 0 0,0 0 0 15,-1 0 64-15,0 0 0 0,0 0 16 0,20 11 0 16,-14-7-128-16,-6-4-16 0,21 14-128 0,-5-3 192 0,3-1-192 0,1 2 0 15,-20-12 0-15,37 16 0 0,-37-16 0 0,41 14 128 16,-41-14-128-16,39 12 0 0,-39-12 0 16,0 0 0-16,48-1 0 0,-48 1 0 0,0 0 0 0,0 0 0 15,0 0 0-15,0 0 0 16,49-12-496-16,-49 12-80 0,0 0-32 0,0 0 0 16,0 0-1344-16,0 0-272 0,0 0-48 0,0 0-16 0</inkml:trace>
  <inkml:trace contextRef="#ctx0" brushRef="#br0" timeOffset="6226.42">20899 9888 13823 0,'0'2'608'0,"1"-1"128"0,-1-1-592 0,0 0-144 15,0 0 0-15,0 0 0 0,0 0 3024 0,0 0 576 0,0 0 112 0,0 0 32 16,58 0-784-16,-58 0-144 0,0 0-48 0,62-10 0 15,-62 10-1872-15,0 0-368 0,66-13-80 0,-66 13 0 16,0 0-448-16,60-9-176 0,-60 9 16 0,41 3-16928 16</inkml:trace>
  <inkml:trace contextRef="#ctx0" brushRef="#br0" timeOffset="6459.17">21410 9868 17503 0,'-7'0'1552'0,"3"-3"-1232"0,-1 3-320 0,1-2 0 16,4 2 3584-16,-4-1 672 0,2 1 128 0,-3 0 32 16,-4-3-1712-16,-1 3-336 0,-2 0-64 0,1 0 0 0,-2 3-1392 0,2 0-272 15,0 4-48-15,1-1-16 0,0 1-208 0,0 4-48 16,2 0-16-16,-2 4 0 0,2-1-144 0,1 1-32 16,0 1 0-16,0 0 0 0,2 2-128 0,2-2 0 15,0 1 0-15,1-1 0 0,2 1 0 0,1-1 0 16,0 0 0-16,2-2 0 0,2 1-192 0,0-3 192 15,1-2-160-15,0 0 160 16,1-2-704-16,2-1-64 0,-9-7 0 0,20 9-18368 16</inkml:trace>
  <inkml:trace contextRef="#ctx0" brushRef="#br0" timeOffset="6776.74">21454 10150 26719 0,'0'0'1184'0,"0"0"240"0,0 0-1136 0,0 0-288 0,0 0 0 0,0 0 0 16,0 0 2528-16,0 0 448 0,0 0 96 0,0 0 0 16,0 0-1520-16,46-50-304 0,-46 50-64 0,0 0-16 15,0 0-640-15,35-45-128 0,-35 45-16 0,0 0-16 16,0 0-160-16,0 0-16 0,0 0-16 0,27-44 0 16,-27 44-176-16,0 0 0 0,0 0 144 0,0 0-144 15,0 0 0-15,0 0 128 0,0 0-128 0,0 0 0 16,0 0 0-16,0 0 128 0,0 0-128 0,1 0 0 0,-3 6 144 0,-1 3-144 15,2-1 192-15,-2 1-192 0,0 3 192 0,0 0-64 16,1-1 0-16,-1 1-128 0,2 1 160 0,-2 2-160 16,2-2 128-16,0 0-128 0,1 0 0 15,0 2 0-15,0-3 0 0,1 1 0 0,2-3 0 16,-1 0 0-16,1-2 0 0,0 0 0 0,1-3-224 0,-1-2-32 16,0 1 0-16,-3-4 0 15,0 0-1040-15,0 0-224 0</inkml:trace>
  <inkml:trace contextRef="#ctx0" brushRef="#br0" timeOffset="6994.3">21424 10042 20271 0,'0'4'896'0,"0"-4"192"0,0 0-880 0,0 0-208 0,0 0 0 0,0 0 0 0,3 2 2512 0,-3-2 464 0,0 0 96 0,0 0 0 16,0 0-336-16,35 2-80 0,-35-2-16 0,0 0 0 15,0 0-1664-15,45 5-336 0,-45-5-64 0,0 0 0 16,41 1-352-16,-41-1-64 0,0 0-16 0,45 2 0 16,-45-2-144-16,0 0 0 0,42-3 0 0,-42 3-12912 15,0 0-2496-15</inkml:trace>
  <inkml:trace contextRef="#ctx0" brushRef="#br0" timeOffset="7293.22">21756 9833 27647 0,'0'0'1216'0,"0"0"256"0,0 0-1168 0,0 0-304 15,6 4 0-15,-6-4 0 0,4 2 2464 16,-2 2 432-16,2 0 96 0,2 5 16 0,2-3-1408 0,0 5-288 16,1 1-48-16,0 3-16 0,-2-1-592 0,2 2-112 15,-2 2-32-15,-1 3 0 0,2-1-224 0,-2 2-48 16,-1 1-16-16,0-1 0 0,-2 0-96 0,0 0 0 15,-2-1-128-15,-2-1 192 0,0-1-192 0,-3-1 0 16,-1-2 128-16,0-1-128 0,-1-1 0 0,0-2 0 16,1-2 0-16,-1-1 0 0,-2-2 0 0,1-1 0 15,-2 3 0-15,2-5 0 16,-2-2-448-16,0 2-48 0,-1-4 0 0,2 0 0 16,-1-3-192-16,0 2-32 0,1-4-16 0,2 1 0 15,-1 1-560-15,2-3-112 0,5 6-32 0,0 0-15600 0</inkml:trace>
  <inkml:trace contextRef="#ctx0" brushRef="#br0" timeOffset="7893.65">22471 9435 911 0,'-5'-5'0'0,"0"4"0"0,1-3 0 0,0 3 0 15,3 0 1744-15,-1 1 272 0,-1-4 48 0,1 4 16 16,-2-5 1376-16,-1 1 288 0,1 1 48 0,2 0 16 16,1-1-368-16,1 4-80 0,0 0-16 0,0 0 0 15,0 0-1232-15,0 0-240 0,0 0-48 0,0 0-16 0,50-6-912 0,-50 6-192 16,0 0-48-16,0 0 0 15,48 3-192-15,-48-3-32 0,0 0-16 0,43 7 0 16,-43-7-288-16,0 0-128 0,37 6 0 0,-37-6 128 16,0 0-128-16,0 0 0 0,35 13-160 0,-35-13 160 15,0 0-240-15,0 0 48 0,0 0 16 0,0 0 0 16,0 0-672-16,0 0-144 0,0 0-32 0,0 0-17408 16</inkml:trace>
  <inkml:trace contextRef="#ctx0" brushRef="#br0" timeOffset="8160.93">22421 9577 6447 0,'1'2'576'0,"2"0"-576"15,-2-2 0-15,2 0 0 0,-2 0 3072 0,-1 0 496 16,4 0 96-16,-4 0 32 0,0 0 720 0,0 0 160 15,0 0 32-15,48 2 0 0,-48-2-2496 0,0 0-480 0,0 0-96 0,55-2-32 16,-55 2-848-16,0 0-160 0,0 0-48 0,45 0 0 16,-45 0-192-16,0 0-32 0,0 0-16 0,0 0 0 15,39 12-208-15,-39-12 0 0,0 0 0 0,0 0 0 16,18 14 0-16,-18-14 0 0,0 0 0 0,0 0 0 16,0 0-320-16,0 0-64 0,0 0-16 0,0 0-12416 15,0 0-2480-15</inkml:trace>
  <inkml:trace contextRef="#ctx0" brushRef="#br0" timeOffset="16212.48">23266 8608 12895 0,'-3'-1'1152'0,"2"-2"-928"0,0 3-224 0,1 0 0 15,0 0 1360-15,0 0 240 0,-3-10 32 0,3 10 16 16,-3-15 1056-16,0 2 224 0,3 13 32 0,-2-29 16 15,2 29-608-15,-2-27-112 0,2 27-16 0,0-23-16 16,0 23-960-16,0 0-192 0,0 0-48 0,0 0 0 16,0 0-416-16,0 0-96 0,0 0 0 0,42-31-16 15,-42 31-128-15,0 0-32 0,0 0 0 0,0 0 0 16,59 0-176-16,-59 0-32 0,0 0-128 0,47 3 192 16,-47-3-192-16,0 0 0 0,47 13 0 0,-47-13 0 15,0 0 0-15,35 18 0 0,-35-18 0 0,21 19 0 0,-12-9 0 16,-3 2 0-16,-2 0 0 0,-2 2 0 15,-2 1-160-15,0 1 32 0,-2 0 0 0,-2 0 0 16,-1 0-128-16,0 0 0 0,-1 3-16 0,0 2 0 16,0-5 96-16,-3 4 32 0,-1-2 0 0,-2 5 0 0,0-1 144 15,-3-2-160-15,-1 1 160 0,0-3-160 0,-2-2 160 0,0 0-160 16,0-2 160-16,0-2-160 0,1 1 160 0,-2-3-128 16,0 1 128-16,1-5-128 0,1 1 128 0,0-4 0 15,3 0 0-15,1-3 0 0,2 0 0 0,4-3 0 0,3 3 0 0,0-5 0 0,3 0 0 16,0-1 0-1,0-1 160-15,1 7-160 0,0 0 272 0,0 0-32 16,0 0-16-16,19-39 0 0,-19 39-96 0,0 0 0 16,0 0-128-16,0 0 192 0,54-17-64 0,-54 17 0 15,0 0-128-15,44 3 192 0,-44-3-48 0,0 0-16 16,46 13 0-16,-46-13 0 0,33 13-128 0,-33-13 128 16,35 16-128-16,-35-16 128 0,32 18-128 0,-32-18 0 0,25 13 0 15,-25-13 0-15,21 15 0 0,-21-15 0 0,22 16 128 16,-13-8-128-16,-2 0 0 0,-1-2 0 0,-1-2 0 0,-1 2 0 15,0-2 0-15,-3 1 0 0,0-4 0 0,0 2 0 32,1-2-640-32,-1-2-48 0,0 1-16 0,-1 0-18304 0</inkml:trace>
  <inkml:trace contextRef="#ctx0" brushRef="#br0" timeOffset="16956.43">23942 8474 6447 0,'0'-3'576'0,"0"0"-576"0,0 1 0 0,-1 0 0 0,1 0 2240 0,0 2 320 15,0-3 80-15,0 2 16 0,0 1 1696 0,0 0 320 16,0 0 80-16,0-22 16 0,0 22-2144 0,0 0-416 16,0 0-96-16,0 0 0 0,0 0-1216 0,0 0-256 15,0 0-32-15,0 0-16 0,0 0 816 0,0 0 144 16,-1-3 48-16,1 10 0 15,-2 0-1856-15,2-1-352 0,0 3-80 0,2 0-16 0,-1 0 704 0,0 1 0 16,3 3 0-16,0-3 128 0,0 2-128 0,1 0 0 16,-2-2 0-16,1-1 0 0,1 1 0 0,-2 2 0 15,2-2 0-15,0 2 0 0,-1-2 0 0,0 0 0 16,-1-1 0-16,1 1 128 0,0-3-128 0,-2 2 144 0,2-1-144 16,-2 0 160-16,0-2-32 0,0 0-128 0,1 0 192 0,-2 1-64 15,0-4 0-15,0 3-128 0,0-2 192 0,1 1-64 16,-1-1-128-16,0 2 128 0,0-2-128 0,1-2 128 15,-1 2-128-15,-1 0 0 0,1 1 144 0,-1-2-144 16,0 3 0-16,0 1 128 0,0-4-128 0,-1 4 0 16,0-1 0-16,-1 1 0 0,0 2 0 0,-1-1 128 15,1 0-128-15,0 1 0 0,-2 0 0 0,0 0 128 16,-1-2-128-16,0 2 192 0,0-1-64 0,-1-2 0 16,1 2 0-16,0-1 16 0,0-1 0 0,-1 0 0 15,1-1-144-15,-1 4 128 0,-1-3-128 0,0 0 128 16,1 0-128-16,0 0 0 0,-1 2 0 0,-1-2 0 0,1 3 0 0,-1-3 0 15,1 1 0-15,-3 2 0 16,1-2 0-16,-1 2 0 0,2 0 0 0,-2 0 0 0,1-1 0 0,-1 1 0 16,3-3 0-16,0 1 0 0,-1-2-128 0,3 1 128 15,1-2 0-15,-1-2 0 0,3 2 0 0,1-3 0 16,0-1 0-16,1 0 0 0,0 0 0 0,0 0 0 16,0 0 0-16,0 0 0 0,0 0-128 0,0 0 128 15,44-33 0-15,-44 33 0 0,0 0 0 0,0 0 0 16,54-40 0-16,-54 40 0 0,0 0 0 0,0 0 0 15,49-28 0-15,-49 28 0 0,0 0 0 0,0 0 0 16,0 0 0-16,0 0 0 0,0 0 0 0,0 0 0 16,0 0 0-16,0 0 0 0,36 15 0 0,-36-5 0 15,0-2 0-15,0 3 128 0,1 2-128 0,-1-2 0 16,0-1 0-16,1 0 0 0,0 2 0 0,0 1 0 16,2-1 0-16,-1-2 0 0,1 0 0 0,-1-4 0 15,1 1 0-15,-1-2 0 0,2-1 0 0,-1-2 0 16,0 0 0-16,1 0 0 0,-4-2-192 0,0 0 48 0,0 0 0 0,0 0 0 31,0 0-992-31,0 0-192 0,0 0-32 0,40-41-18896 0</inkml:trace>
  <inkml:trace contextRef="#ctx0" brushRef="#br0" timeOffset="17329.87">24523 8436 911 0,'-5'-5'0'0,"2"4"0"16,0-2 0-16,1 3 0 0,0-2 2720 0,1 2 464 16,-1 0 80-16,-1 2 32 0,0-2 1904 0,-5 0 384 15,-1 3 80-15,-2 0 16 0,0 4-2672 0,1-1-512 16,-1 1-128-16,1 2 0 0,-1 0-1216 0,0 0-224 15,1 4-48-15,-1 0-16 0,-1 2-128 0,1 1-32 16,1 3 0-16,-1 1 0 0,3 2-256 0,-1 0-64 16,0 4-16-16,0 1 0 0,1 3-240 0,1 1-128 15,0-3 160-15,2 3-160 0,1-2 0 0,3-1 0 16,1-2 0-16,1-4 0 0,3-1 0 0,-1-1 0 16,5 2 0-16,0 1 0 0,2-4 0 0,1-1 0 0,2-2 0 0,0 0 0 15,2-4 0-15,-1-2 0 0,-14-10-128 0,28 19 128 16,-28-19-128-16,26 12 128 0,-26-12-192 0,0 0 192 31,0 0-976-31,0 0-96 0,49-2-16 0,-49 2-12576 0,0 0-2528 0</inkml:trace>
  <inkml:trace contextRef="#ctx0" brushRef="#br0" timeOffset="17929.9">24673 9062 18431 0,'-4'0'816'0,"2"-2"160"0,2 2-784 0,0-1-192 16,0 1 0-16,0 0 0 0,0 0 2448 0,1 0 448 15,-1 0 96-15,0 0 16 0,0 0-32 0,0 0 0 16,0 0 0-16,0 0 0 0,52-18-1680 0,-52 18-336 16,0 0-64-16,0 0 0 0,47-20-272 0,-47 20-48 15,0 0-16-15,0 0 0 0,51-29-240 0,-51 29-32 16,0 0-16-16,42-28 0 0,-42 28-272 0,0 0 160 0,40-40-160 0,-40 40 128 15,0 0-128-15,29-45 0 0,-29 45 0 0,0 0 0 16,16-47 0-16,-16 47 0 0,0 0 0 0,2-44 0 16,-2 44-304-16,-6-22 16 0,0 12 0 0,-1 3 0 15,-1 1 96-15,-3 3 32 0,-1-1 0 0,-2 4 0 16,1 0 160-16,-2 0 0 0,0 2 0 0,1 3 0 16,2-2 128-16,1 0 16 0,1 4 0 0,0-1 0 15,1 4 32-15,1 0 0 0,0 3 0 0,2 1 0 16,1 2 16-16,0 0 0 0,3 1 0 0,-1 1 0 15,3 1-64-15,1 0 0 0,3 2 0 0,1-4 0 16,1 1 0-16,2-2-128 0,2-2 192 0,-1 1-64 0,3-3 0 0,0-1-128 16,0 0 192-16,-12-11-64 0,29 16-128 0,-29-16 128 15,33 10-128-15,-33-10 128 0,35 9-128 0,-35-9 0 16,0 0 0-16,48 0 0 0,-48 0 0 0,0 0 0 16,0 0 0-16,48-15 0 0,-48 15-240 0,0 0-16 15,0 0-16-15,48-36 0 16,-48 36-912-16,0 0-176 0,0 0-48 0,45-53-18064 15</inkml:trace>
  <inkml:trace contextRef="#ctx0" brushRef="#br0" timeOffset="18246.57">25028 8503 12207 0,'-10'6'256'0,"5"-5"64"0,1 2 16 0,1-1 16 0,0 2-352 0,3-4 0 0,0 2 0 0,0-2 0 16,0 4 4544-16,1 0 848 0,1-1 176 0,1 2 16 15,-3-5-2512-15,0 0-496 0,21 13-96 0,-21-13-32 16,0 0-1392-16,0 0-288 0,45 3-48 0,-45-3-16 15,0 0-272-15,0 0-64 0,57-6-16 0,-57 6 0 16,0 0-352-16,0 0 144 0,52-4-144 0,-52 4 0 16,0 0 0-16,0 0 0 0,0 0 0 0,0 0 0 15,48-2-608-15,-48 2-176 0,0 0-48 0,0 0-18368 16</inkml:trace>
  <inkml:trace contextRef="#ctx0" brushRef="#br0" timeOffset="19029.23">25442 8294 2751 0,'0'0'256'0,"0"0"-256"0,0 0 0 0,0 0 0 16,0 0 2112-16,0 0 368 0,0 0 80 0,0 0 0 16,0 0 1984-16,0 0 384 0,0 0 64 0,0 0 32 15,0 0-1696-15,0 0-320 0,0 0-80 0,0 0-16 16,0 0-1760-16,0 0-368 0,0 0-64 0,0 0-16 15,0 0-208-15,0 0-48 0,0 0-16 0,0 0 0 16,0 0-128-16,-1-23-32 0,0 27 0 0,-1 2 0 16,2-2-272-16,2 2 160 0,-1 3-160 0,0-2 128 15,2 3-128-15,0 1 0 0,1-1 0 0,1 0 0 16,-1 0 0-16,1 0 0 0,1-1-144 0,-3-1 144 16,0 0 0-16,1-2-160 0,-2 0 160 0,2 0-128 0,-2 0 128 15,1 1 0-15,-1-1 0 0,1 1-128 0,-2-1 128 16,0 3 0-16,0-3 0 0,-2 2 0 0,1-2 0 0,0-3 0 15,0 2 0-15,0-1 0 0,0 2 0 0,0-2 0 16,-1 2 0-16,1 0 0 0,0-2 0 0,-1 1 0 16,1 1 0-16,-2-1 0 0,1 0 0 0,0 1 0 15,0-2 0-15,-2 0 0 0,1 1 0 0,-1 0 0 16,0 0 0-16,-1 1 0 0,-1 0 0 0,-1-2 0 16,0 2 0-16,-1 0 0 0,0-2 0 0,0-1 0 15,-1 2 0-15,-1 2 0 0,1-3 0 0,-2 1 0 16,0 2 0-16,0-4 0 0,3 4 0 0,-1-4 0 0,2 1 0 15,0 1 0-15,1-1 0 0,1-2 0 0,3-2 0 0,-1 1-128 16,2 2 128-16,0-3 0 0,0 0 0 0,0 0 0 16,0 0 0-16,0 0 0 0,0 0 0 0,0 0 0 15,0 0 0-15,0 0 0 0,0 0 0 0,0 0 0 16,0 0 0-16,0 0 0 0,0 0 0 0,47-26 0 16,-47 26 0-16,0 0 0 0,0 0 0 0,0 0 0 15,0 0 0-15,50-13 0 0,-50 13 0 0,0 0 0 16,0 0 0-16,0 0 0 0,0 0 0 0,45 0 0 15,-45 0 0-15,0 0 0 0,20 13 0 0,-15-7 0 16,-1-1 0-16,1 4 0 0,-1-3 0 0,-1 2 0 16,0 0 0-16,-1-2 0 0,0 3 0 0,-1-6 0 15,0 4 0-15,1-1 0 0,-1-3 0 0,0 0 0 0,0 1 0 16,1-4 0-16,0 2 0 0,-1-2-128 16,1 1-512-16,-1-2-80 0,-1 1-32 0,0 0 0 15,0 0-1008-15,0 0-208 0</inkml:trace>
  <inkml:trace contextRef="#ctx0" brushRef="#br0" timeOffset="19424.24">25741 8663 10943 0,'-3'10'240'0,"1"-6"48"0,1-1 16 0,1-2 0 0,0 1-304 15,0-2 0-15,0 0 0 0,0 0 0 0,0 0 4352 0,0 0 800 16,0 0 160-16,0 0 48 0,0 0-2192 0,0 0-432 0,0 0-96 0,46-15-16 16,-46 15-1520-16,0 0-304 0,0 0-64 0,0 0-16 15,31-39-224-15,-31 39-48 0,0 0-16 0,0 0 0 16,21-41-128-16,-21 41-32 0,0 0 0 0,13-38 0 16,-13 38-128-16,0 0-16 0,13-46-128 0,-13 46 192 15,0 0-192-15,10-45 128 0,-10 45-128 0,0 0 0 16,7-38 0-16,-7 38 0 0,0 0 0 0,0 0 0 15,0 0 0-15,0-32 0 0,0 32 0 0,0 0 0 16,0 0 0-16,-2-3 0 0,0 7 0 0,0 1 0 0,1-1 0 0,-3 4 0 16,1 2 0-16,-1 3 0 0,0-1 0 15,-1 2 0-15,1 1 0 0,0 2 0 16,2 1 0-16,0 1-208 0,0-1 64 0,1 0 16 16,0 0-384-16,1 1-80 0,1-4-16 0,-1-2 0 15,1 0-464-15,-1-1-80 0,2-5-32 16,-2 0 0-16,0-4-1456 15,0-3-304-15</inkml:trace>
  <inkml:trace contextRef="#ctx0" brushRef="#br0" timeOffset="19691.55">25667 8462 8751 0,'-9'2'192'0,"6"-2"32"0,-1 0 16 0,2 0 16 0,0 0-256 0,2 0 0 0,0 0 0 0,0 0 0 16,0 2 4624-16,0-2 880 0,0 0 192 0,0 0 16 16,0 0-2368-16,0 0-464 0,0 0-112 0,0 0-16 15,46 5-1504-15,-46-5-304 0,0 0-64 0,0 0-16 16,53-5-304-16,-53 5-64 0,0 0-16 0,42 2 0 16,-42-2-256-16,0 0-48 0,40 6-16 0,-40-6 0 15,0 0-160-15,39 10 0 0,-39-10 0 0,0 0 0 16,0 0 0-16,45 9-272 0,-45-9 64 0,0 0-12928 15,0 0-2592 1</inkml:trace>
  <inkml:trace contextRef="#ctx0" brushRef="#br0" timeOffset="20181.59">26110 8895 12895 0,'0'0'1152'0,"0"0"-928"0,0 0-224 0,0 0 0 15,0 0 2864-15,0 0 528 0,0 0 96 0,0 0 32 16,0 0 464-16,55-15 112 0,-55 15 0 0,0 0 16 16,59-10-2480-16,-59 10-496 0,0 0-112 0,53-3 0 15,-53 3-256-15,0 0-64 0,44 3 0 0,-44-3 0 16,0 0-352-16,36 9-80 0,-36-9-16 0,0 0 0 16,29 12-256-16,-29-12 0 0,0 0 0 0,27 14 0 15,-27-14 128-15,0 0-128 0,0 0 0 0,0 0 0 16,34 6-656-1,-34-6-240-15,0 0-64 0,0 0-12576 0,0 0-2528 0</inkml:trace>
  <inkml:trace contextRef="#ctx0" brushRef="#br0" timeOffset="20963.65">26776 8992 11055 0,'0'0'976'0,"0"2"-784"16,0 0-192-16,0-2 0 0,0 0 2192 0,0 3 400 16,2-2 80-16,0 4 16 0,2 2 768 0,2-1 144 15,-6-6 48-15,17 13 0 0,-17-13-1488 0,0 0-304 16,34 12-48-16,-34-12-16 0,0 0-976 0,47-5-208 15,-47 5-32-15,0 0-16 0,56-22-240 0,-56 22-64 0,0 0 0 0,54-32 0 16,-54 32-128-16,0 0-128 0,42-42 144 0,-42 42-144 16,0 0 0-16,23-46 0 0,-23 46 0 0,0 0 0 15,8-40 0-15,-8 40 0 0,-4-22 0 16,0 11 0-16,0 4 0 0,-2-3 0 0,-1 3-144 0,-3-1 144 16,1 2-160-16,-3-2 160 0,0 2-160 0,-3 0 160 15,0 3 0-15,0 0 0 0,0 0 0 0,0 3 0 16,2 0 0-16,-1 3 0 0,3 0-128 0,0 4 128 15,2-1 0-15,2 1 0 0,-1 4 0 0,3-1 0 16,2 3 0-16,2 0 0 0,1-1 192 0,1 3-192 16,2-1 192-16,2 1-192 0,2-2 192 0,1 2-192 15,2-1 272-15,1 2-48 0,2 2-16 0,0-1 0 16,2 1-16-16,1 1 0 0,1-3 0 0,1 2 0 16,-5-7-192-16,2 2 144 0,4-1-144 0,-1-2 128 0,-18-10-128 15,42 15 0-15,-42-15 0 0,44 6 0 0,-44-6 0 16,0 0 0-16,59-10 0 0,-59 10 0 0,0 0 0 0,47-27-192 15,-47 27 32-15,0 0 16 16,36-41-704-16,-36 41-144 0,0 0-32 0,25-52-17808 16</inkml:trace>
  <inkml:trace contextRef="#ctx0" brushRef="#br0" timeOffset="21229.96">27067 8510 20271 0,'-1'3'896'0,"1"-3"192"0,0 2-880 0,0-2-208 0,0 0 0 0,0 0 0 16,1 0 2848-16,0 0 528 0,-1 0 96 0,0 0 32 16,0 0-912-16,0 0-176 0,0 0-48 0,0 0 0 15,0 0-1312-15,55-2-272 0,-55 2-48 0,0 0-16 16,0 0-336-16,50 3-80 0,-50-3-16 0,0 0 0 15,47 6-288-15,-47-6 0 0,0 0 0 0,50 3 0 16,-50-3 0-16,0 0 0 0,48-9-240 0,-48 9 80 31,0 0-816-31,49-13-176 0,-49 13-16 0,0 0-16 0</inkml:trace>
  <inkml:trace contextRef="#ctx0" brushRef="#br0" timeOffset="21954.41">27639 8351 11055 0,'-7'-3'976'0,"2"-1"-784"0,3 2-192 0,-1-2 0 15,3 4 1856-15,-1 0 336 0,0-2 64 0,-2-1 16 16,1 0 1760-16,-2-1 336 0,0 0 80 0,1-2 16 16,3 6-2224-16,-3-10-432 0,3 10-80 0,0 0-32 15,0 0-1024-15,0 0-208 0,0 0-32 0,0 0-16 16,50-31-112-16,-50 31-32 0,0 0 0 0,0 0 0 0,60-10-128 15,-60 10-16-15,0 0-128 0,42 4 192 0,-42-4-192 0,0 0 0 16,35 16 0-16,-35-16 0 16,17 20 0-16,-9-9 0 0,-2 1 0 0,-1-1 0 15,-2 4-352-15,0-2-16 0,-3-1 0 0,-1 4 0 0,-2 0 48 0,-2 0 0 16,-2 0 0-16,-2 3 0 0,-1-1 64 0,-2 1 32 16,-2-3 0-16,-1 0 0 0,1-2 0 0,-1-2 0 15,0 0 0-15,-1-3 0 0,-2-3 224 0,1 2-192 16,0-5 192-16,0 2-192 0,-1-5 192 0,2 4 128 15,0-4 0-15,0 0-128 0,2-2 416 0,2 0-32 16,1-3 0-16,0 2 0 0,5-3-64 0,-1-2-32 16,5 2 0-16,-1 1 0 0,3 5-32 0,0 0-16 15,0 0 0-15,0 0 0 0,0 0-80 0,0 0-16 16,0 0 0-16,50-30 0 0,-50 30-144 0,0 0 160 0,54 4-160 0,-54-4 160 16,45 4-160-16,-45-4 0 0,51 10 0 15,-51-10 128-15,53 14-128 0,-53-14 0 0,45 14 0 0,-45-14 0 16,38 15 0-16,-38-15-224 0,0 0 48 0,39 13 16 31,-39-13-800-31,0 0-176 0,0 0-16 0,0 0-17152 0</inkml:trace>
  <inkml:trace contextRef="#ctx0" brushRef="#br0" timeOffset="22613.84">28132 8224 21183 0,'-3'-2'944'0,"1"2"192"0,0 0-912 0,1 2-224 0,1-2 0 0,-1 2 0 0,0-2 3520 0,-1 2 672 16,1 1 128-16,-1 0 32 0,-1 1-2112 0,1 1-432 15,-1-1-80-15,2-1 0 0,0 4-1024 0,1-5-208 16,0 2-48-16,1 2 0 0,0-2-256 0,2 1-48 16,-2 2-16-16,1-3 0 0,1 2-128 0,-1 0 0 15,2 0 0-15,-1 0 0 0,0 1 0 0,0-1 0 16,-1-2 0-16,1 2 0 0,-1 0 0 0,2 0 0 15,-2 0 0-15,1 0 0 0,-1 1 0 0,1 0 0 16,-2 2 0-16,-1-3 0 0,0 1 0 0,1 2 0 16,-1-3 0-16,-1 4 0 0,1-4 0 0,-1 3 0 15,1-2 0-15,0 2 0 0,-1-2 0 0,1 2 0 0,-2-2 0 0,2 2 0 16,-1 0 0-16,1-3 0 16,-1 1 0-16,0 0 0 0,-1 1 0 0,1-3 0 0,1 1 0 0,-1 1 0 15,-2-1 0-15,2 0 0 0,-1 0 0 0,-2 0 0 16,0 0 0-16,1 3 0 0,-4-1 0 0,0 0 0 15,0 2 0-15,-2-1 0 0,0 1 0 0,1-3 0 16,0-1 0-16,1 0 0 0,-1 1 0 0,1-1 0 16,0-4 0-16,0 2 0 0,2-2 0 0,0 0 0 15,0-2-144-15,2 0 144 0,0 0 0 0,1-2 0 16,-1 2-144-16,2-2 144 0,0-1 0 0,1 2-144 16,0 1-32-16,0 0 0 0,0 0 0 0,0 0 0 15,0 0 16-15,0 0 0 0,0 0 0 0,0 0 0 16,0 0 160-16,23-39 0 0,-23 39-144 0,0 0 144 15,0 0 0-15,0 0 0 0,0 0 0 0,0 0 0 16,0 0 0-16,45-29 0 0,-45 29 0 0,0 0 0 0,0 0 0 16,0 0 0-16,0 0 0 0,0 0 0 0,44-1 0 0,-44 1 128 15,9 6-128-15,-5-2 128 0,-2 2 80 0,1-2 16 16,-1 2 0-16,-1 0 0 0,2 0 64 0,-2 1 16 16,0 0 0-16,2-1 0 0,-2 0 0 0,0-1 0 15,2 1 0-15,-1-1 0 0,1 0-112 0,-2-1-32 16,0 0 0-16,-1-4 0 0,4 8-160 0,-3-5 0 15,2 1 0-15,-3-4 128 0,0 0-128 0,0 0 0 16,0 0 0-16,0 0 0 0,0 0-256 0,0 0-16 16,0 0-16-16,0 0 0 15,0 0-816-15,52-29-176 0,-52 29-16 0</inkml:trace>
  <inkml:trace contextRef="#ctx0" brushRef="#br0" timeOffset="22979.26">28402 8692 5519 0,'-1'5'496'0,"0"-4"-496"0,1 0 0 0,0 2 0 0,0-3 2576 0,0 0 432 0,0 0 64 0,0 0 32 16,0 0 1600-16,0 0 320 0,0 0 64 0,0 0 16 15,0 0-2656-15,39-34-528 0,-39 34-96 0,0 0-32 16,0 0-960-16,36-42-192 0,-36 42-32 0,0 0-16 15,0 0-208-15,30-44-64 0,-30 44 0 0,0 0 0 16,0 0-176-16,22-47-144 0,-22 47 192 0,0 0-192 0,0 0 128 0,13-45-128 16,-13 45 0-16,0 0 0 15,0 0 128-15,0 0-128 0,0 0 0 0,-2-32 0 0,2 32 0 0,-2 0 0 16,1 0 0-16,-2 4 0 0,-1 2 128 0,1 1-128 16,-1 5 144-16,-1 0-144 0,0 4 192 0,-2 4-48 15,-1 5-16-15,2-3 0 0,0 0-128 0,0 0 0 16,1 1 0-16,1-5 0 0,2-2 0 0,0-2-224 15,2 1 80-15,0-7 16 16,0 2-384-16,2-4-64 0,0-2 0 0,-1-1-16 16,-1-3-432-16,0 0-64 0,0 0-32 0,0 0-17056 0</inkml:trace>
  <inkml:trace contextRef="#ctx0" brushRef="#br0" timeOffset="23231.66">28438 8493 10127 0,'-7'0'896'0,"1"0"-704"0,2 1-192 0,0-1 0 16,2 0 2560-16,0 2 464 0,0-2 112 0,0 0 0 16,-3 3 656-16,-2-2 128 0,0 2 32 0,0-2 0 15,0 4-2112-15,2-4-432 0,2 2-64 0,1-1-32 16,2 2-912-16,0-4-176 0,0 0-32 0,0 0-16 16,22 10-176-16,-22-10 0 0,0 0 0 0,37 8 128 15,-37-8-128-15,0 0 0 0,47 4 144 0,-47-4-144 16,0 0 0-16,48 6 0 0,-48-6 0 0,37 6 0 15,-37-6 0-15,35 10 0 0,-35-10 0 0,32 9 0 16,-32-9-384-16,26 10-112 0,-26-10-16 0,0 0 0 16,33 10-1648-16,-33-10-336 0</inkml:trace>
  <inkml:trace contextRef="#ctx0" brushRef="#br0" timeOffset="24215.85">28882 8247 8287 0,'-2'0'736'0,"2"0"-592"0,0 0-144 0,0 0 0 15,0 0 1312-15,0 0 224 0,0 1 64 0,0-1 0 16,1 5 1632-16,0 1 336 0,2 0 64 0,-3-6 16 15,8 14-736-15,-2-5-144 0,1 0-16 0,0 1-16 16,0 3-1248-16,2 0-240 0,0 2-48 0,1 1-16 16,0 0-544-16,-1 5-128 0,3-1 0 0,-3 1-16 15,0-1-144-15,-1 0-32 0,1 2 0 0,1 3 0 16,0 1-64-16,0-2 0 0,-1 4-16 0,-2-2 0 0,1-2-240 0,-3 0 144 16,-2 0-144-16,1 1 128 0,-2-1-128 0,1 0 0 15,-3 4 0-15,1-5 128 0,-1-2-128 0,0 1 0 16,-2 2 0-16,-1 1 0 0,0-1 0 0,-1 1 0 15,-1 1 0-15,-1-1 0 0,-1-2 0 0,0 2 128 16,0-4-128-16,-1-1 0 0,1-2 0 0,-2-2 0 16,0 3 0-16,0-3 0 0,-1 0 0 0,0-2 0 15,0 1 0-15,0-6 0 0,0 4 0 0,0-4 0 16,-1 0 0-16,1-1 0 0,-1 0 0 0,1 0 0 16,0-2 128-16,2 0-128 0,-1 0 0 0,2 1 0 15,0-1 0-15,0 0 0 0,0 0 0 0,-1-2 128 16,1 1-128-16,1 0 0 0,-1 0 0 0,0 1 0 0,2 0 0 0,-1 0 0 15,0-1-384-15,1 0-16 0,1 1 0 16,-1-2 0 0,3-1-368-16,-1 0-64 0,1 0 0 0,2 0-17984 0</inkml:trace>
  <inkml:trace contextRef="#ctx0" brushRef="#br0" timeOffset="26615.73">23070 9372 7359 0,'2'1'656'0,"-1"-1"-528"16,-1 0-128-16,0-1 0 0,1 1 1696 0,-1 0 304 16,1 0 64-16,1 0 16 0,0-2 656 0,-2 2 128 15,0 0 16-15,0 0 16 0,0 0-1088 0,0 0-208 16,0 0-64-16,0 0 0 0,0 0-528 0,0 0-112 15,0 0-32-15,0 0 0 0,0 0 32 0,0 0 16 16,48 8 0-16,-48-8 0 0,0 0-256 0,0 0-48 16,0 0-16-16,47 16 0 0,-47-16-208 0,0 0-64 0,0 0 0 0,56 1 0 15,-56-1-128-15,0 0-48 0,0 0 0 0,59-1 0 16,-59 1-144-16,0 0 192 0,0 0-192 0,56 0 192 16,-56 0-192-16,0 0 0 0,0 0 0 0,54 10 128 15,-54-10-128-15,0 0 0 0,0 0 0 0,55 9 0 16,-55-9 0-16,0 0 0 0,0 0 0 0,54 6 0 15,-54-6 0-15,0 0 0 0,51 0 0 0,-51 0 0 16,0 0 0-16,58-2 0 0,-58 2 0 0,0 0 0 16,54-3 0-16,-54 3 0 0,0 0 0 0,50-1 0 15,-50 1 0-15,0 0 0 0,0 0 0 0,53 4 0 16,-53-4 0-16,0 0 0 0,0 0 0 0,0 0 0 0,58-3 0 0,-58 3 0 16,0 0 0-16,0 0 0 0,0 0 0 0,57-1 0 15,-57 1 0-15,0 0 0 0,0 0 0 0,0 0 0 16,48 6 0-16,-48-6 0 0,0 0 0 15,0 0 0-15,0 0 0 0,45 6 0 0,-45-6 0 0,0 0 0 16,0 0 0-16,0 0 0 0,53 1 0 0,-53-1 0 16,0 0 0-16,0 0 0 0,0 0 0 0,59-2 0 15,-59 2 0-15,0 0 0 0,0 0 0 0,52 5 0 16,-52-5 0-16,0 0 0 0,0 0 0 0,57 10 0 16,-57-10 0-16,0 0 0 0,0 0 0 0,56 8 0 15,-56-8 0-15,0 0 0 0,0 0-128 0,58 0 128 16,-58 0 0-16,0 0 0 0,0 0 0 0,52-2 0 15,-52 2 0-15,0 0 0 0,0 0 0 0,52-4 0 16,-52 4 0-16,0 0 0 0,0 0 0 0,0 0 0 0,60-5-144 0,-60 5 144 16,0 0 0-16,51-6-160 0,-51 6 160 15,0 0-128-15,57-6 128 0,-57 6 0 0,0 0-144 0,54-5 144 16,-54 5 0-16,0 0 0 0,0 0 0 0,56 1 0 16,-56-1 0-16,0 0 0 0,0 0 0 0,43 6 0 15,-43-6 0-15,0 0 0 0,0 0 0 0,40 13 0 16,-40-13 0-16,0 0 0 0,0 0 0 0,45 6 0 15,-45-6 0-15,0 0 0 0,0 0 0 0,52-3 0 16,-52 3 0-16,0 0 0 0,0 0 0 0,59-6 0 16,-59 6 0-16,0 0 0 0,0 0 0 0,0 0 0 15,60-7 0-15,-60 7 0 0,0 0 0 0,0 0 0 16,0 0 0-16,52-3 0 0,-52 3 0 0,0 0 0 0,0 0 0 0,51 0 0 16,-51 0 0-16,0 0 0 0,49-3 0 0,-49 3 0 15,0 0 0-15,61-6 0 0,-61 6 0 0,0 0 0 16,59-10 0-16,-59 10 0 0,0 0 0 0,51-12 0 15,-51 12 0-15,0 0 0 0,0 0 0 0,53-7 0 16,-53 7 0-16,0 0 0 0,0 0 0 0,0 0 0 16,52 3 0-16,-52-3 0 0,0 0 0 0,0 0 0 15,0 0 0-15,42 9 0 0,-42-9 0 0,0 0 0 16,0 0 0-16,0 0 0 0,58 0 0 0,-58 0 0 16,0 0 0-16,0 0 0 0,59-5 0 0,-59 5 0 15,0 0 0-15,0 0 0 0,62-4 0 0,-62 4 0 16,0 0 0-16,0 0 0 0,55-3 0 0,-55 3 0 15,0 0 0-15,0 0 0 0,0 0 0 0,55 0 0 0,-55 0 0 0,0 0 0 16,0 0 0-16,0 0 0 16,54 6 0-16,-54-6 0 0,0 0 0 0,0 0 0 0,48 6 0 15,-48-6 0-15,0 0 0 0,0 0 0 0,58 0 0 0,-58 0 0 16,0 0 0-16,0 0 0 0,52 2 0 0,-52-2 0 16,0 0 0-16,0 0 0 0,0 0 0 0,54 2 0 15,-54-2 0-15,0 0 0 0,0 0 0 0,47 6 0 16,-47-6 0-16,0 0 0 0,36 13 0 0,-36-13 0 15,0 0 0-15,35 16 0 0,-35-16 0 0,0 0 0 16,39 16 0-16,-39-16 0 0,0 0 0 0,47 10 0 16,-47-10 0-16,0 0 0 0,50 0 0 0,-50 0 0 15,0 0 0-15,0 0 0 0,62-11 0 0,-62 11 0 16,0 0 0-16,0 0 0 0,60-13 0 0,-60 13 0 16,0 0 0-16,0 0 0 0,55-8 0 0,-55 8 0 15,0 0 0-15,0 0 0 0,0 0 0 0,54-4 0 0,-54 4 0 16,0 0 0-16,0 0 0 0,57 0 0 0,-57 0 0 0,0 0 0 15,49-3 0-15,-49 3 0 0,0 0 0 0,55-2 0 16,-55 2 0-16,0 0 0 0,55-4 0 0,-55 4 0 16,0 0 0-16,51-6 0 0,-51 6 0 0,0 0 0 15,0 0 0-15,56-7 0 0,-56 7 0 0,0 0 0 16,0 0 0-16,57-7 0 0,-57 7 0 0,0 0 128 16,0 0-128-16,56 0 0 0,-56 0 0 0,0 0 0 15,0 0 0-15,50 4 0 0,-50-4 0 0,0 0 0 16,41 9 0-16,-41-9 0 0,0 0 0 0,44 6 0 15,-44-6 0-15,0 0 0 0,50 5 0 0,-50-5 0 16,0 0 0-16,53 1 0 0,-53-1 0 0,0 0 0 16,58-2 0-16,-58 2 0 0,0 0 0 0,58-9 128 0,-58 9-128 0,0 0 0 15,59-7 128-15,-59 7-128 0,0 0 0 0,65-7 128 16,-65 7-128-16,0 0 0 0,58 0 0 0,-58 0 0 16,0 0 0-16,53 2 0 0,-53-2 0 0,0 0 0 15,66 5 0-15,-66-5 0 0,49 1 0 0,-49-1 0 16,51 0 0-16,-51 0 0 0,50-4 0 0,-50 4 0 15,0 0 0-15,71-10 0 0,-71 10 128 0,0 0-128 16,68-15 0-16,-68 15 0 0,0 0 0 0,64-13 128 16,-64 13-128-16,0 0 0 0,53-10 144 0,-53 10-144 15,0 0 0-15,57-5 0 0,-57 5 0 0,0 0 128 16,60 0-128-16,-60 0 0 0,0 0 0 0,57 6 0 16,-57-6 0-16,0 0 0 0,60 9 0 0,-60-9 128 15,0 0-128-15,59 2 0 0,-59-2 0 0,0 0 0 16,54 4 0-16,-54-4 0 0,0 0 0 0,55-4 0 0,-55 4 0 0,0 0 0 15,57-2 0-15,-57 2 0 0,0 0 0 0,0 0 128 16,58-4-128-16,-58 4 0 0,0 0 128 0,53 0-128 16,-53 0 128-16,0 0-128 0,56 0 128 0,-56 0-128 15,0 0 128-15,58 4-128 0,-58-4 0 0,0 0 0 16,62 7 0-16,-62-7 128 0,0 0-128 0,59 9 0 16,-59-9 0-16,0 0 0 0,56 6 0 0,-56-6 0 15,0 0 0-15,57 6 0 0,-57-6 0 0,0 0 0 16,53 1 0-16,-53-1 0 0,0 0 0 0,0 0 0 15,56 0 0-15,-56 0 0 0,0 0 0 0,49 0 0 16,-49 0 0-16,0 0 0 0,51 0 0 0,-51 0 0 16,0 0 0-16,43 5 0 0,-43-5 0 0,0 0 0 15,39 10 0-15,-39-10 0 0,0 0 0 0,37 7 0 0,-37-7 0 0,0 0 0 16,0 0 0-16,47 6 0 0,-47-6-144 0,0 0 144 16,0 0-192-16,50 0 48 0,-50 0 0 0,0 0 0 15,0 0-32-15,55-3 0 0,-55 3 0 0,0 0 0 16,0 0 176-16,47 3-208 0,-47-3 80 0,0 0 128 15,0 0-304-15,0 0 64 0,37 10 16 0,-33-8 0 32,-1 2-176-32,0-2-48 0,-2 2 0 0,-1-2 0 15,0 2-304-15,0-1-64 0,-1-2-16 0,-1-1-10032 0,1-1-2000 0</inkml:trace>
  <inkml:trace contextRef="#ctx0" brushRef="#br0" timeOffset="41840.44">24172 10039 18431 0,'0'0'1632'0,"-1"-3"-1312"0,1 3-320 0,0 0 0 15,0 0 1552-15,0 0 240 0,0 0 64 0,0 0 0 16,0 0 704-16,0 0 128 0,15-41 48 0,-15 41 0 16,0 0-1152-16,0 0-240 0,37-41-32 0,-37 41-16 15,0 0-592-15,0 0-112 0,43-29-16 0,-43 29-16 16,0 0-160-16,0 0-16 0,52-21-16 0,-52 21 0 16,0 0-128-16,0 0-32 0,61-8 0 0,-61 8 0 15,0 0-208-15,48 4 0 0,-48-4 0 0,0 0 0 16,48 14 0-16,-48-14 0 0,25 14 0 0,-15-4 0 15,-3 3 0-15,-1-1 0 0,-1 4 0 0,-2 0 0 16,-2 0 0-16,-1 3 0 0,-1 1 0 0,-3 4 0 16,-1-1 0-16,0 1 0 0,-1-1 0 0,-1 5 0 15,-6 7 0-15,-2 3-160 0,-2 3 32 0,-3-3 0 16,0 3-192-16,1-4-48 0,-2-1 0 0,-2-1 0 0,2-5 64 0,0-1 16 16,0-3 0-16,-1-4 0 0,1-3-16 0,0-6 0 15,0 0 0-15,1-5 0 0,2-1 304 0,-1-4-128 16,3 0 128-16,2-6 0 0,3 3 0 0,3-6 320 15,0-3-32-15,3-2-16 0,3 0 16 0,1-2 0 16,1 13 0-16,6-38 0 0,-6 38-160 0,16-38-128 16,-16 38 192-16,0 0-192 0,38-48 176 0,-38 48-176 15,0 0 160-15,51-29-160 0,-51 29 320 0,0 0-16 16,51-5-16-16,-51 5 0 0,0 0-32 0,42 15-16 16,-42-15 0-16,26 23 0 0,-15-11-96 0,-1 2-16 15,-1 3 0-15,0 0 0 0,-1 2-128 0,-2 0 192 16,0 0-192-16,-1 0 192 0,0-1-192 0,-3-4 192 15,2-2-192-15,-2-2 192 0,2-1-192 0,-1-6 0 0,-1 0 0 0,-2-3 0 32,0 0-512-32,0 0-128 0,0 0-16 0,0 0-18816 0</inkml:trace>
  <inkml:trace contextRef="#ctx0" brushRef="#br0" timeOffset="42707.63">24638 10520 4607 0,'0'0'400'0,"0"0"-400"0,0 1 0 0,-1-2 0 16,2 1 1664-16,-1 0 240 0,0 1 48 0,2-1 16 15,-2 0 1872-15,0 0 368 0,0 0 80 0,0 0 0 16,0 0-944-16,0 0-192 0,0 0-32 0,0 0-16 16,49-11-1760-16,-49 11-368 0,0 0-64 0,0 0-16 15,57-28-448-15,-57 28-80 0,0 0-32 0,48-29 0 0,-48 29-128 0,0 0-16 16,46-35-16-16,-46 35 0 0,0 0-176 0,0 0 160 15,43-44-160-15,-43 44 160 0,0 0-160 0,0 0 0 16,0 0 0-16,16-44 0 0,-16 44 0 16,-2-12 0-16,-3 8 0 0,-1-2 0 0,-2 2 0 0,-2 2 0 15,-1-1 0-15,-1 2 0 0,-2 1 0 0,-1 0 0 16,-1 0 0-16,-1 4 0 0,1 2 0 0,-3-2 0 16,1 4 0-16,0 0 0 0,2 1 0 0,3-3 128 15,-1 4-128-15,2-4 0 0,3 2 240 0,2 2-48 16,1-2 0-16,2 3 0 0,1-4 16 0,3 2 0 15,0 1 0-15,3 0 0 0,2 2-64 0,1-3-16 16,3 4 0-16,3-3 0 0,-12-10-128 0,31 21 160 16,-31-21-160-16,38 19 160 0,-38-19-160 0,45 16 192 0,-45-16-192 0,43 16 192 15,-43-16 64-15,48 12 32 0,-48-12 0 0,51 10 0 16,-51-10-96-16,43 4-32 0,-43-4 0 0,41 4 0 16,-41-4-160-16,0 0 0 0,51-2 0 0,-51 2 0 15,0 0 0-15,0 0 0 0,0 0 0 0,0 0 0 16,49-12 0-16,-49 12-192 0,0 0 0 0,0 0 16 15,0 0-1040 1,16-38-224-16,-16 38-32 0,0 0-18144 0</inkml:trace>
  <inkml:trace contextRef="#ctx0" brushRef="#br0" timeOffset="42960.1">25025 9995 16575 0,'-5'3'736'0,"3"-3"160"0,1 0-720 0,1 0-176 15,1 0 0-15,0 0 0 0,0 0 3296 0,-1 0 624 16,0 0 128-16,0 0 32 0,0 0-1040 0,0 0-208 16,41 6-32-16,-41-6-16 0,0 0-1712 0,0 0-352 15,41 13-64-15,-41-13-16 0,0 0-352 0,37 15-80 16,-37-15-16-16,0 0 0 0,41 14-192 0,-41-14 0 15,0 0 0-15,38 9 0 0,-38-9-192 0,0 0-48 16,0 0 0-16,46 0-19184 0</inkml:trace>
  <inkml:trace contextRef="#ctx0" brushRef="#br0" timeOffset="43623.52">25490 9760 17503 0,'-3'-2'768'0,"0"-2"176"0,3 4-752 0,0 0-192 0,0 0 0 0,0 0 0 16,0 0 2976-16,0 0 560 0,0 0 112 0,0 0 32 15,0 0-800-15,4-35-144 0,-4 35-48 0,0 0 0 16,0 0-1760-16,0 0-352 0,0 0-80 0,0 0-16 16,0 0-160-16,0 0-16 0,1 4-16 0,-2 2 0 15,0 1-96-15,-1 2 0 0,1 0-16 0,0 1 0 16,0 2-176-16,-2 2 0 0,3 1 0 0,0-3 128 0,1 4-128 0,1-6 0 15,-1 3 0-15,0-4 0 0,2 4 0 16,-1-1 0-16,2-2 0 0,-2 2 0 0,2 1 0 16,-2-3 0-16,2 2 0 0,-1-2 0 0,-2 0 0 0,1 2 0 15,0-2 0-15,-1-1 0 0,0 1 0 0,-1-1 0 16,1-2 0-16,-1 1 0 0,1-1 128 0,-1-4-128 16,0 3 192-16,0-2-64 0,2-1 32 0,-1 0 0 15,-1 1 0-15,0-2 0 0,1 2-160 0,-1-1 160 16,1 0-160-16,-1 1 160 0,-1-1-160 0,1 0 0 15,-1 2 0-15,-2-1 0 0,2 0 0 0,-2 2 0 16,0 0 0-16,-2-2 0 0,1 2 0 0,-1 0 0 16,1 0 0-16,-4 3 0 0,1-3 0 0,-2 2 0 0,0-2 0 15,1 0 0-15,-1 0 0 0,0-2 0 0,2 1 0 0,-2 0 0 16,3 0 0-16,-1-4 0 0,-1 4 0 0,3-4 0 16,0 2 0-16,0-1 0 0,2-2 0 0,-1 4 0 15,2-4 0-15,-1 2 0 0,1 2 0 0,0-4 0 16,1 4 0-16,1-4 0 0,0 0 0 0,0 0 0 15,0 0 0-15,0 0 0 0,0 0 0 0,0 0 0 16,0 0 0-16,46 0 0 0,-46 0 0 0,0 0 0 16,0 0 0-16,0 0 0 0,52-16 0 0,-52 16 0 15,0 0 0-15,0 0 0 0,0 0 0 0,0 0 0 16,46-4 0-16,-46 4 0 0,0 0 0 0,0 0 0 16,24 10 160-16,-24-10-160 0,10 6 192 0,-10-6-192 15,9 10 208-15,-5-4-64 0,-1-2-16 0,1 1 0 16,-2 0-128-16,2 0 0 0,-1 1 144 0,-2-3-144 0,1 4 0 0,1-5 0 15,-1 2 0-15,0-1 0 0,0 0 0 0,0 1 0 16,-2-4 0-16,0 0 0 0,0 0-208 0,0 0-16 16,0 0 0-16,0 0 0 15,0 0-736-15,0 0-160 0,51-31-32 0,-51 31-17840 16</inkml:trace>
  <inkml:trace contextRef="#ctx0" brushRef="#br0" timeOffset="44006.52">25783 10210 8287 0,'-1'4'736'0,"1"-1"-592"0,0-3-144 0,0 0 0 16,0 0 2752-16,0 0 528 0,0 0 112 0,0 0 0 15,0 0 576-15,0 0 128 0,0 0 0 0,0 0 16 16,0 0-1984-16,45-20-400 0,-45 20-64 0,0 0-32 15,0 0-944-15,31-47-192 0,-31 47-48 16,0 0 0-16,21-47-128 0,-21 47-16 0,0 0-16 0,16-48 0 16,-16 48-144-16,0 0-16 0,11-45-128 0,-11 45 192 15,0 0-192-15,5-37 144 0,-5 37-144 0,0 0 128 16,0 0-128-16,0 0 0 0,0 0 0 0,1-35 128 16,-1 35-128-16,0 0 0 0,0 0 144 0,0 0-144 15,0 7 192-15,-1-4-16 0,-1 6-16 0,1-2 0 16,0 4-16-16,0 1 0 0,0 2 0 0,-2 2 0 15,2 3-144-15,1 0 0 0,0 3 0 0,0 0 0 0,2 0 0 0,1 1 0 16,-1-1 0-16,1-2 0 16,0-2-336-16,0-3 0 0,1-1 0 0,-2-2 0 15,1-3-96-15,-1-6-16 16,-2-3 0-16,0 0 0 0,0 0-320 0,0 0-64 0,0 0 0 0,0 0-17424 16</inkml:trace>
  <inkml:trace contextRef="#ctx0" brushRef="#br0" timeOffset="44240.18">25741 10004 12895 0,'-12'1'576'0,"5"-1"112"0,2 0-560 0,1 0-128 0,3 0 0 0,-1 0 0 16,2 0 2896-16,-1 0 560 16,1 3 96-16,0-3 32 0,0 0-240 0,0 0-32 0,0 0-16 0,0 0 0 15,0 0-1744-15,43 2-336 0,-43-2-80 0,0 0-16 16,44 0-400-16,-44 0-80 0,0 0 0 0,44 1-16 15,-44-1-320-15,0 0-64 0,50 3-16 0,-50-3 0 16,0 0-224-16,50 0 0 0,-50 0 0 0,0 0 0 16,42 3 0-16,-42-3 0 0,0 0 0 0,0 0-160 31,41 10-688-31,-41-10-144 0</inkml:trace>
  <inkml:trace contextRef="#ctx0" brushRef="#br0" timeOffset="44758.19">26262 10487 21183 0,'0'-2'1888'0,"0"2"-1504"0,0 0-384 0,0 0 0 16,0 0 2496-16,0 0 448 0,0 0 64 0,0 0 32 16,0 0-352-16,0 0-80 0,43-6-16 0,-43 6 0 15,0 0-1392-15,46-4-288 0,-46 4-48 0,0 0-16 16,47-2-160-16,-47 2-48 0,0 0 0 0,47 0 0 15,-47 0-288-15,0 0-64 0,43 2-16 0,-43-2 0 16,0 0-272-16,0 0 0 0,47 1 128 0,-47-1-128 16,0 0 0-16,0 0 0 0,45-1 0 0,-45 1 0 15,0 0-400-15,0 0-96 0,0 0-16 0,47-16 0 16,-47 16-688 0,0 0-144-16,0 0-16 0,0 0-11440 0,0 0-2304 0</inkml:trace>
  <inkml:trace contextRef="#ctx0" brushRef="#br0" timeOffset="45611.52">26957 10706 11967 0,'0'-2'1072'0,"0"2"-864"0,0 0-208 15,0 0 0-15,0 0 2112 0,0 0 384 0,0 0 80 0,0 0 16 16,0 0 992-16,0 0 192 0,0 0 32 0,53-8 16 15,-53 8-1776-15,0 0-336 0,49-11-80 0,-49 11-16 16,0 0-976-16,62-17-192 0,-62 17-32 0,49-21-16 16,-49 21-176-16,45-24-32 0,-45 24-16 0,41-27 0 15,-41 27-176-15,0 0 0 0,42-38 0 0,-42 38 128 16,0 0-128-16,0 0 0 0,22-51 0 0,-22 51 0 16,0 0 0-16,-2-32 0 0,2 32 0 0,-11-16 0 15,2 7-160-15,-2 3-16 0,-1 2 0 0,-4-2 0 16,-1 3 16-16,-1 0 0 0,-1-1 0 0,1 4 0 0,-1-2 160 0,1 4 0 15,-2 0 0-15,0 3 0 16,4-1 0-16,-2 3 0 0,1 1 0 0,3 5 0 0,0-3 128 0,4 2 64 16,1 0 16-16,3-2 0 0,3 3 48 0,1 0 0 15,4 2 0-15,3 1 0 0,1 0-48 0,2-1 0 16,5 2 0-16,0-1 0 0,3 2 32 0,3-5 0 16,1 3 0-16,3-1 0 0,2 1-16 0,1-3 0 15,1-1 0-15,-1-1 0 0,-1 2-96 0,-3-2-128 16,0-1 176-16,-22-10-176 0,37 12 128 0,-37-12-128 15,33 7 0-15,-33-7 0 0,0 0 0 0,43-1 0 16,-43 1 0-16,0 0 0 16,0 0-800-16,46-35-64 0,-46 35-16 0,0 0-12256 15,23-50-2464-15</inkml:trace>
  <inkml:trace contextRef="#ctx0" brushRef="#br0" timeOffset="45856.19">27245 10162 11967 0,'0'0'1072'0,"0"0"-864"0,0 0-208 0,0 0 0 16,0 0 3248-16,0 0 592 0,0 0 128 0,0 0 32 15,35 6-96-15,-35-6 0 0,0 0-16 0,40 7 0 16,-40-7-2624-16,0 0-528 0,46 4-96 0,-46-4-32 15,0 0-352-15,47 5-64 0,-47-5 0 0,0 0-16 16,45 7-176-16,-45-7 0 0,0 0 0 0,0 0 0 16,45 0-272-16,-45 0-48 0,0 0 0 0,0 0-18528 15</inkml:trace>
  <inkml:trace contextRef="#ctx0" brushRef="#br0" timeOffset="46389.24">27700 10010 18431 0,'-2'-2'816'0,"2"2"160"0,0 0-784 0,0 0-192 16,0 0 0-16,0 0 0 0,0 0 2672 0,0 0 480 0,0-29 112 15,0 29 0-15,0 0-448 0,0 0-112 0,0 0-16 0,32-44 0 16,-32 44-1664-16,0 0-320 0,0 0-80 0,50-19-16 16,-50 19-208-16,0 0-32 0,47-4-16 0,-47 4 0 15,0 0-48-15,45 7-16 0,-45-7 0 0,0 0 0 16,43 13-288-16,-43-13 0 0,24 15 0 0,-24-15 0 16,16 16 0-16,-9-6 0 0,-3 2 0 0,-3 1 0 15,-1-1 0-15,-1 2-224 0,-2 1 32 0,-2 1 16 31,0 0-272-31,-2-3-48 0,-2 3-16 0,0 2 0 0,-3-5 208 0,0 2 48 0,0 1 0 0,-4 0 0 16,0-3 96-16,-2 0 32 0,0 2 0 0,-2-5 0 16,-2 2-16-16,2-4 0 0,1-2 0 0,2 0 0 0,1-1 144 0,1-1 0 15,1-1-144-15,3 0 144 0,1-2 0 0,3 2 0 16,2-3 0-16,3-3 0 0,2 2 0 0,0 1 240 16,0 0-16-16,0 0 0 0,0 0 0 0,0 0 0 15,0 0 0-15,56-25 0 0,-56 25 32 0,0 0 16 16,50-13 0-16,-50 13 0 0,0 0-64 0,51-7-16 15,-51 7 0-15,0 0 0 0,47 0-192 0,-47 0 144 16,0 0-144-16,39 7 128 0,-39-7-128 0,0 0 0 16,34 13 0-16,-34-13 0 0,18 9 0 0,-18-9 0 15,0 0 0-15,21 10 0 0,-21-10 0 0,0 0-256 16,0 0 64-16,0 0 16 16,0 0-640-16,37 3-128 0,-37-3-16 0,0 0-17040 0</inkml:trace>
  <inkml:trace contextRef="#ctx0" brushRef="#br0" timeOffset="47089.84">28203 9953 14735 0,'0'0'640'0,"0"0"160"0,0 0-640 0,0 0-160 0,0 0 0 0,0 0 0 0,0 0 2784 0,0 0 528 16,4-37 96-16,-4 37 32 15,0 0-416-15,0 0-80 0,0 0 0 0,0 0-16 16,0 0-1504-16,0 0-288 0,1-32-64 0,-1 32-16 16,0 0-448-16,0 0-96 0,0 0 0 0,4 4-16 15,-4-4-192-15,2 6-48 0,-2 0 0 0,2-2 0 0,-2 4-64 0,0-1-32 16,1 2 0-16,-1 1 0 0,0-1-160 0,1 1 160 16,-1 2-160-16,1 1 160 0,1 0-160 0,-1 2 0 15,1-4 0-15,0 4 0 0,-1-3 0 16,1 1 0-16,-1 0 0 0,1-3 0 0,0 1 0 0,-1-3 0 15,2 0 0-15,-1-1 0 0,1-4 0 0,1 4 0 16,-4-7 0-16,6 7 0 0,-6-7 0 0,5 9 0 16,-5-9 0-16,5 7 0 0,-4-2 0 0,0-1 0 15,-1-2 0-15,1 2 0 0,-1 2 0 0,0-2 0 16,0 1 0-16,-1 0 0 0,1 0 0 0,-1 1 0 16,1 0 0-16,-1-2 0 0,1-1 0 0,0 1 0 15,-2 1 0-15,1-1 0 0,0-1 0 0,-2 2 0 16,1-1 0-16,-2 2 0 0,1-2 0 0,-2 0 0 0,1 1 0 0,-2-2 0 15,1 1 0-15,-1 1 0 0,-1 0 0 16,0 0 0-16,1-1 0 0,-2 2 0 0,0 0 0 0,-1-4 0 16,0 3 0-16,1 0 0 0,0-3 0 0,2 3 0 15,0-5 0-15,2 3 0 0,1-3-144 0,0 0 144 16,1 0 0-16,2 0 0 0,0-2 0 0,0 1 0 16,0 1-192-16,0 0 192 0,0 0-192 0,0 0 192 15,0 0-160-15,0 0 160 0,0 0-128 0,0 0 128 16,38-34 0-16,-38 34 0 0,0 0 0 0,0 0 0 15,0 0 0-15,39-28 0 0,-39 28 0 0,0 0 0 16,0 0 0-16,0 0 0 0,0 0 0 0,0 0 0 16,0 0 0-16,44-14 0 0,-44 14 0 0,0 0 0 0,0 0 0 15,0 0 0-15,15 14 0 0,-14-9 128 0,1 1-128 0,0-1 128 16,0 3-128-16,-1 1 128 0,1-1-128 0,0 0 144 16,0 2-144-16,2-1 160 0,-1-2-160 0,-1 2 0 15,1-3 144-15,0 0-144 0,2 2 0 0,-5-8 0 16,8 6 0-16,-8-6 128 0,0 0-128 0,0 0 0 15,0 0 0-15,0 0 0 16,0 0-416-16,40-4 0 0,-40 4 0 0,0 0-12688 16,0 0-2528-16</inkml:trace>
  <inkml:trace contextRef="#ctx0" brushRef="#br0" timeOffset="47524.56">28563 10296 7359 0,'0'0'320'0,"0"0"80"0,0 0-400 0,0 0 0 0,0 0 0 0,0 0 0 16,0 0 3392-16,0 0 608 0,0 0 112 0,0 0 32 16,0 0 192-16,0 0 32 0,0 0 16 0,0 0 0 15,0 0-2528-15,0 0-512 0,0 0-112 0,0 0-16 16,45-36-592-16,-45 36-128 0,0 0-32 0,0 0 0 15,22-51-192-15,-22 51-32 0,0 0-16 0,23-46 0 16,-23 46-224-16,0 0 176 0,23-45-176 0,-23 45 160 16,0 0-160-16,0 0 0 0,22-51 0 0,-22 51 0 15,0 0 0-15,0 0 0 0,0 0 0 0,0 0 0 16,0 0 0-16,0 0 0 0,0 0 0 0,0 0 128 16,0 0 48-16,0 0 0 0,0 0 0 0,0 0 0 15,0 0 48-15,0 0 16 0,0 0 0 0,-4-3 0 0,2 16-112 0,-2-1-128 16,0 2 176-16,1 1-176 0,0 4 128 0,-1 0-128 15,1 0 0-15,-1 0 0 0,1 0 0 0,2-1 0 16,0-1 0-16,0-1 0 0,1 0 0 0,1-3 0 16,-1 2 0-16,1-3 0 0,2-2 0 0,-2-1 0 15,0-2 0-15,2 0-144 16,-2-5-304-16,0-1-48 16,0 2-16-16,-1-3 0 0,0 0-464 0,0 0-112 0,0 0 0 0,0 0-17888 0</inkml:trace>
  <inkml:trace contextRef="#ctx0" brushRef="#br0" timeOffset="47789.86">28489 10071 11967 0,'-6'1'528'0,"4"1"112"0,1-2-512 0,0 0-128 0,0 0 0 0,1 3 0 15,0-3 3392-15,0 0 656 0,0 0 128 0,0 0 32 16,0 0-416-16,26 7-80 0,-26-7 0 0,0 0-16 15,29 9-2288-15,-29-9-448 0,0 0-80 0,40 2-32 16,-40-2-144-16,0 0-16 0,49 4-16 0,-49-4 0 16,38 4-224-16,-38-4-64 0,38 0 0 0,-38 0 0 15,41 2-256-15,-41-2-128 0,37 0 0 0,-37 0 128 16,0 0-128-16,47 2 0 0,-47-2 0 0,0 0 0 16,38 2-336-16,-38-2-48 0,0 0-16 0,0 0 0 15,43-2-656-15,-43 2-128 0,0 0-32 16,0 0-17984-16</inkml:trace>
  <inkml:trace contextRef="#ctx0" brushRef="#br0" timeOffset="57040.49">23167 8044 10127 0,'-4'0'896'0,"2"0"-704"0,-1 0-192 0,2 0 0 16,0 0 1296-16,-2 0 240 0,-3 0 32 0,-3 1 16 16,-3 2-176-16,-4-1-16 0,-1 2-16 0,-1-1 0 15,0 4-544-15,-3-1-128 0,1 3 0 0,-2 0-16 16,-2 1-176-16,-2-1-48 0,3 1 0 0,-2-3 0 16,1 2 416-16,3-5 80 0,4-2 0 0,1-1 16 15,2 2-64-15,2-6-16 0,5 2 0 0,-1-1 0 16,3-1-480-16,2 2-96 0,0-3-32 0,2 2 0 15,0 2-288-15,1 0 0 0,-2 0 0 0,4 0 0 16,-2 0 208-16,1 2 48 0,0 2 0 0,0 2 0 0,-1-2-48 0,2 4 0 16,-1 0 0-16,-1 4 0 0,0 1 16 0,0-1 0 15,0 4 0-15,-1 3 0 0,1-1-32 0,0 2-16 16,0 2 0-16,1-2 0 0,0 1 64 0,3 1 16 16,0 3 0-16,2 1 0 0,1 2-96 0,1 3-16 15,0-1 0-15,1 1 0 0,1 4-144 0,-2-3 0 16,4 2 0-16,-3 1 0 0,0 2 0 0,0-1 0 15,-1 1 128-15,0-1-128 0,-2 1 0 0,0-2 0 16,2-3 0-16,-3 2 0 0,1-1 0 0,1-1 0 16,1-1 0-16,0 1 0 0,3-1-128 0,-1 1 128 0,3-1 0 15,-1 0 0-15,-1-5 0 0,0 0 0 0,-1 1-144 0,0-1 144 16,-3-2 0-16,-2 0 0 0,-2 1-128 0,-2-1 128 16,-1 1 0-16,-2 2 0 0,-2 2 0 0,0-2 0 15,2-5 0-15,-3 7 0 0,1 5 128 0,-1-2-128 16,1 3 208-16,2 0-48 0,1-3-16 0,1-1 0 15,2-2-144-15,-1-1 0 0,3 0 0 0,1-3 0 16,0 1 0-16,0-4-144 0,1 0 144 0,-1-3-208 16,0-1-128-16,-3-8-32 0,0 0 0 0,0-1 0 15,2-2 496-15,-2 8 80 0,-2 2 32 0,0 4 0 16,-1 4-416-16,0-3-80 0,0 4 0 0,-1-1-16 16,0-3 272-16,1 1 0 0,-2 1 0 0,2-1 144 15,0-1-144-15,0 0 0 0,-1 0 144 0,1-2-144 0,0 1 0 16,0 2 0-16,1-1 0 0,0-4 0 0,1 2 0 0,-1-1 0 15,0 0 0-15,0 6-128 0,1-3 128 0,-1 1 0 16,1-1 0-16,-1-1 0 0,2-4 0 0,-2 1 0 16,1-2 0-16,0-5-128 0,0 4 128 0,0-7 0 15,2 2 0-15,-1-4 128 0,1 1 0 0,1-1 16 16,-1-1 0-16,2 0 0 0,0-2 32 0,1 0 0 16,2 1 0-16,0-2 0 0,2 2-176 0,0-2 192 15,-10-2-192-15,0 0 192 0,0 0-192 0,58 22 0 16,-58-22 144-16,0 0-144 0,62 29 0 0,-62-29 0 15,46 23 0-15,-46-23 0 0,42 21 0 0,-42-21 0 16,42 19 0-16,-42-19 0 0,0 0 0 0,54 20 0 16,-54-20 0-16,0 0-128 0,55 16 128 0,-55-16 0 15,0 0 0-15,68 0 0 0,-68 0 128 0,0 0-128 0,73-3 128 0,-73 3-128 16,0 0 176-16,78 3-48 0,-78-3 0 0,64-14 0 16,-64 14-128-16,67-11 0 0,-67 11 0 0,79-4 128 15,-79 4-128-15,67 3 0 0,-67-3 0 0,80 12 0 16,-80-12 0-16,90 18-176 0,-90-18 176 0,87 17-128 15,-87-17-48-15,80 11 0 0,-80-11 0 0,73 6 0 16,-73-6 176-16,74-1-128 0,-74 1 128 0,70-9-128 16,-70 9 128-16,76-18 0 0,-76 18 0 0,86-24 0 15,-86 24 0-15,84-28 0 0,-84 28 0 0,80-22 128 16,-80 22-128-16,77-19 0 0,-77 19 0 0,64-10 0 16,-64 10-128-16,68-2-64 0,-68 2 0 0,76 18 0 15,-37-4-192-15,-1 2-32 16,-2 0-16-16,-4 1 0 0,-32-17 144 0,62 22 32 0,-62-22 0 0,63 17 0 0,-63-17 256 0,58 7 0 15,-58-7 0-15,0 0 0 0,77 2 0 0,-77-2 0 16,0 0 0-16,82-13 0 0,-82 13 128 16,0 0-128-16,76-21 0 0,-76 21 144 0,0 0-144 0,71-20 160 15,-71 20-160-15,0 0 160 0,62-11-160 0,-62 11 0 16,0 0 144-16,63-4-144 0,-63 4 0 0,0 0 0 16,60 6 0-16,-60-6 0 0,0 0 0 0,65 9 0 15,-65-9 0-15,55 10-128 0,-55-10 128 0,62 12-160 16,-62-12 160-16,68 10-160 0,-68-10 160 0,63 9-192 15,-63-9 192-15,60 4-192 0,-60-4 192 0,55 6 0 16,-55-6 0-16,55 3 0 0,-55-3-144 0,45 9 144 16,-45-9-160-16,52 14 160 0,-52-14-352 0,56 15 32 15,-56-15 0-15,59 19 0 16,-27-6-288-16,1-3-48 0,-1 2-16 0,-3 0 0 16,0-2 32-16,1-1 16 0,-30-9 0 0,60 17 0 0,-60-17 304 0,58 11 64 0,-58-11 16 0,52 5 0 15,-52-5 240-15,60-1 240 0,-60 1-48 16,61-6-16-16,-61 6 352 0,61-13 80 0,-61 13 16 0,0 0 0 15,75-13-464-15,-75 13-160 0,0 0 0 0,65-3 144 16,-65 3-144-16,0 0 0 0,58 7 0 0,-58-7 0 16,38 7 0-16,-22-2 0 0,0-1 0 0,-1 2 0 15,-15-6 0-15,39 10 0 0,-39-10 0 0,49 12 0 16,-49-12 0-16,51 6 0 0,-51-6 0 0,52 3 0 16,-52-3 320-16,0 0-32 0,76-9 0 0,-76 9 0 15,0 0 128-15,70-9 32 0,-70 9 0 0,0 0 0 16,71-3-448-16,-71 3 0 0,50 2 0 0,-50-2 0 0,40 6 0 15,-40-6 0-15,45 13 0 0,-20-3-176 0,-1 0-144 0,2 2-48 16,0 0 0-16,2 1 0 0,0 0 192 0,-1 0 48 16,2-6 0-16,-3 4 0 0,0-5 128 0,-26-6-128 15,48 8 128-15,-48-8-128 0,49 6 128 0,-49-6 0 16,51 0 0-16,-51 0 0 0,0 0 128 0,59 2 0 16,-59-2 0-16,0 0 0 0,65-6 64 0,-65 6 0 15,53-10 16-15,-53 10 0 0,55-14-208 0,-55 14 128 16,57-14-128-16,-57 14 0 0,55-11 0 0,-55 11 0 15,0 0 0-15,75-11-160 0,-75 11-32 0,53-3-16 16,-53 3 0-16,51-4 0 0,-51 4 0 0,0 0 0 16,67 0 0-16,-67 0 0 0,53-6 208 0,-53 6 0 15,56-6 0-15,-56 6 0 0,58-9 0 0,-58 9 0 16,60-7 0-16,-60 7 0 0,56-12 0 0,-56 12 0 16,0 0 0-16,74-19 0 0,-74 19 0 0,0 0 0 0,71-16 0 0,-71 16 0 15,0 0 912-15,57-10 80 0,-57 10 16 0,0 0 0 31,49-6-1648-31,-49 6-320 0,0 0-64 0,63 0 0 0,-63 0 800 0,45 6 224 0,-23-2 0 0,-2-2 0 16,1 2 0-16,-4-2 0 0,-1 2 0 0,-2-4 0 16,-1 1 0-16,-2-1 0 0,-1 0 0 0,-2-1 0 15,-1-3 0-15,-1 0 0 0,1-3 192 0,-1-3-64 16,-1-2 32-16,-5 12 16 0,0 0 0 0,22-51 0 16,-22 51-48-16,0 0-128 0,31-66 192 0,-31 66-64 15,25-51 720-15,-25 51 144 0,26-53 32 0,-26 53 0 16,28-53-864-16,-28 53-160 0,0 0 0 0,33-65 0 0,-33 65 0 15,24-49-128-15,-24 49 128 0,22-58 0 16,-22 58 0-16,24-70 0 0,-24 70 0 0,19-82 0 0,-10 37 0 16,-2-2 0-16,0-6 0 0,-1-4 0 0,-1-2 0 0,-2-6 0 15,1-1 0-15,1-6 0 0,0 1 0 0,0 0 0 16,2 0 128-16,1 2-128 16,-1 2-672-16,3 5-208 0,-1 2-32 0,-1 2-16 0,1 4 768 0,-1 5 160 15,-2 3 0-15,0-1 0 0,-1 0 0 0,-1 3 0 16,-2-1 128-16,1 4-128 0,-2 1 0 0,-1 1 0 15,-1-4 0-15,-1 1 0 0,1 1 0 0,-1-6 0 16,-1 3 0-16,-1-5 0 0,1 0 288 0,-2 1-32 16,0-3-16-16,0 0 0 0,-1 1 352 0,-2 3 80 15,0 2 16-15,-2 4 0 0,1 9-48 0,-2 4 0 16,0 5 0-16,-4 2 0 0,0 3-112 0,-2 4-16 16,-1 2-16-16,-3 0 0 0,0 2-192 0,-2 0-48 0,1 1 0 15,-1 2 0-15,2 0-64 0,2-1-32 0,-1 0 0 0,1 0 0 16,1-1-160-16,0-1 128 0,1 0-128 15,-1 0 128-15,-2-2-128 0,-2 0 0 0,-2-1 0 0,-1 0 0 16,-1 0 0-16,-1-1 0 0,-4 0 0 0,-3 2 0 16,-1-1 0-16,-2 1 0 0,-4 2 0 0,-2 1 0 15,0 4 0-15,-1-1 0 0,2 0 0 0,1 3 0 16,2 0 0-16,-1-3 192 0,3 2-192 0,3-2 192 16,1 1-192-16,-1-1 0 0,-1-1 0 0,-1 0 128 15,3-2-128-15,-1 2 0 0,4-5 144 0,-1-1-144 16,0 0 0-16,0-2 0 0,-1-1 0 0,-2-4 128 15,2 5-128-15,-1 1 0 0,-2 2 0 0,-3-3 0 0,-3 3 0 0,-4 2 0 16,0 0 0-16,-4 1 0 0,-1 6 0 0,-2 0 0 16,0 2 0-16,2 2-128 0,7 2 128 0,1-1 0 15,-1 2 0-15,1-4 128 0,0 2-128 0,1-2 0 16,5-2 128-16,3 2-128 0,1-4 0 0,2 2 0 16,0-1 0-16,1-1 0 0,-1 1 0 0,-1 0 0 15,1 0 0-15,1-1 0 0,0-1 0 0,-2 1 0 16,-1-2 0-16,-4 2-128 0,-1-2 128 0,-4 0 0 15,1 0 0-15,-3 2 0 0,1 2 0 0,0-1 0 16,-1 2 0-16,5 1-128 0,2 1 128 0,0-1 0 16,0 3 0-16,2-3 0 0,0 0 0 0,2 0 0 15,1 0 0-15,3 2 128 0,-1-2-128 0,1 0 0 16,1 1 0-16,-1 4 0 0,1-3 0 0,-1 6 0 16,-3-2 0-16,1 4-128 0,3-1 128 0,-1-2-160 15,-5 3 160-15,1 1-160 0,1-4 160 0,-2 2 0 0,-2-1 0 0,1-2 0 16,0-1 0-16,3-1 0 0,2-3 0 0,0 1 0 15,1-2 0-15,-1 3 128 0,1-2-128 0,1 2 0 16,1-1 0-16,0 2 0 0,-1-2 0 0,-1 3 0 16,4 0 0-16,-4-1 0 0,0 0 0 0,-3 0 0 15,0 3 0-15,-1-1 0 0,-1 1 0 0,2-1 0 16,0 1 0-16,1-1 0 0,0-4 0 0,2 2 0 16,2-4 0-16,0 0 0 0,1-4 0 0,2-1 0 15,-1 2 0-15,0-6 0 0,-4 3 0 0,5-2 0 16,1 2 0-16,-6 0 0 0,-4 0 0 0,-4-2 0 15,-2 2 0-15,0 4 0 0,-1-2 0 0,1 4 0 16,-1 4 0-16,-1-2 0 0,2 4 0 0,2 2 0 0,2-2 0 0,3 0 0 16,1 0 0-16,-1 1 0 0,0-4 0 0,1 3 0 15,3-3 0-15,1-2 0 0,1 2 0 0,2-3-160 16,0 0 160-16,1-3 0 0,-1 2-160 0,-2-2 160 16,-1-3-128-16,-1 3 128 0,1-4 0 0,-3 4 0 15,3-2 0-15,2 1 0 0,-1 0 0 0,-2 2 0 16,0-2 0-16,-4 4 0 0,-2 0 0 0,0 0 0 15,0 4 0-15,2-2 0 0,0 2 0 0,1-2 0 16,3 2 0-16,-1 0 0 0,2 1 0 0,1 0 0 16,3 0 0-16,1-2 0 0,-2 4 0 0,4-5 0 15,-1 3 0-15,2-2 0 0,1-1 0 0,1 2 0 16,1-2 0-16,-1-1 0 0,1 2 0 0,-1 1 0 16,-2 1 0-16,-2-2 0 0,0 5 0 0,-1 0 0 15,-1 1 0-15,1 1 0 0,-1 2 0 0,-1-1 0 0,0 4 0 0,1-2 0 16,-1-1 0-16,1-2 0 0,2 0 0 15,3-2 0-15,1-1 0 0,3-4 0 0,2 1 0 0,1 0 128 16,1-2-128-16,0 1 0 0,1-2 0 0,0 1 0 16,-1-2 0-16,1 3 0 0,-2-2 0 0,-2 2 0 15,0 0 0-15,-1 0 0 0,0 3 0 0,0-2 0 16,-1 2 0-16,-2 2 0 0,-1 2 0 0,-1 0 0 16,0 3 0-16,0-1 0 0,0 0 0 0,1-1 0 15,-1 1 0-15,2-3 0 0,1 1 0 0,2-3 0 16,2-1 0-16,-1-3 0 0,3 0 0 0,0-2 0 15,0-1 0-15,-1-1 0 0,2 1 0 0,-1-4 0 16,0 2 0-16,-1-2 0 0,1 2 0 0,-1-5 0 0,0 4 0 0,-1-4 0 16,0 4 0-16,-2-3 0 0,1 1 0 15,-2 1 0-15,2 0 0 0,-1 1 0 0,2 0-176 0,-1 1 176 16,0 2-208-16,-2 0 80 16,2 2-256-16,1 2-64 15,1-2 0-15,0 2 0 0,1 0-832 0,-1 1-192 0,2-2-16 0,0 3-14544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6T15:46:4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17103 8730 16415 0,'-3'4'352'0,"2"-2"80"0,-1 2 16 0,2-4 16 0,0 3-464 0,0-3 0 0,1 0 0 0,0 3 0 16,0 0 3936-16,3 4 688 0,0-3 144 0,-1 1 32 15,4 1-2144-15,-7-6-416 0,0 0-96 0,0 0-16 16,0 0-1184-16,52 10-240 0,-52-10-64 0,0 0 0 15,53-4-128-15,-53 4-48 0,0 0 0 0,53-5 0 16,-53 5-96-16,0 0-32 0,56 5 0 0,-56-5 0 16,0 0-144-16,44 14-48 0,-44-14 0 0,0 0 0 15,0 0-144-15,41 12 0 0,-41-12 0 0,0 0 0 16,0 0-400-16,0 0-112 0,0 0-32 0,39 10-13072 16,-39-10-2608-16</inkml:trace>
  <inkml:trace contextRef="#ctx0" brushRef="#br0" timeOffset="284.97">17115 8895 22111 0,'-5'7'976'0,"3"-2"208"0,2-4-944 0,0 2-240 16,0-1 0-16,0-2 0 0,0 1 2880 0,1 2 544 15,0-1 96-15,3 3 32 0,1 0-1312 0,1-1-256 16,-6-4-48-16,0 0-16 0,0 0-1136 0,42 6-224 0,-42-6-48 0,0 0-16 16,52 3-112-16,-52-3-32 0,0 0 0 15,58 6 0-15,-58-6-192 0,0 0-32 0,57 10-128 16,-57-10 192-16,0 0-192 0,51 12 0 0,-51-12 0 0,0 0 0 16,40 14-176-16,-40-14-16 0,0 0-16 0,0 0 0 31,44 12-1008-31,-44-12-208 0</inkml:trace>
  <inkml:trace contextRef="#ctx0" brushRef="#br0" timeOffset="1250.56">17993 9622 29487 0,'1'1'2624'0,"2"-2"-2112"16,-1 1-512-16,-1-3 0 0,2 2 1824 0,-1-1 256 16,-2 2 48-16,0 0 16 0,0 0-528 0,33-51-96 15,-33 51-32-15,22-55 0 0,-22 55-656 0,16-61-144 16,-10 25-32-16,-1-5 0 0,-2 0-160 0,-3 0-48 15,0-1 0-15,0-1 0 0,-2 1-192 0,-1-1-32 16,-2 4-16-16,0-1 0 0,0 5-32 0,-1 3-16 16,-1 5 0-16,1 3 0 0,1-1 0 0,-1 3 0 15,0 2 0-15,0 2 0 0,1 3-160 0,0 3 0 0,1 0 144 0,2 0-144 16,2 3 160-16,0 9-32 0,0 0-128 0,0 0 192 16,0 0-64-16,0 0-128 0,0 0 176 0,0 0-176 15,0 0 176-15,0 0-176 0,58-13 160 0,-58 13-160 16,32 13 128-16,-32-13-128 0,39 25 0 0,-15-9 0 15,-3-1 0-15,0-1 0 0,-1 1 0 0,-2 1 0 16,-2-4 0-16,-2 2 0 0,-3 0 0 0,0-2 0 16,-2 0 0-16,-2 0 0 0,1 1 0 0,-3-1 0 15,0 0 0-15,-3 1 0 0,-1-2 0 0,-1 0 0 16,-1-4 0-16,-1 2 0 0,-3-3-144 0,-3 0 144 16,0 1-160-16,-4-2 160 0,-1 3-160 0,-3-2 160 0,-3 1 0 15,-3-1 0-15,-1 0 0 0,-3 1 0 16,2 0 0-16,1-1 0 0,2-3 0 0,1 2 0 15,4-1 0-15,2-1 0 0,2-2 0 0,3 1 0 16,3-2 0-16,1 0 0 0,4 0 0 0,-1 0 0 0,1 0 0 0,2 0 0 16,1 0 0-16,0-2 0 0,-2 2-368 15,0 0 32-15,0 0 0 0,0 0 0 16,0 0-752-16,57 0-160 0,-57 0-32 0,0 0-18736 16</inkml:trace>
  <inkml:trace contextRef="#ctx0" brushRef="#br0" timeOffset="2017.15">18940 8791 23951 0,'1'-4'1056'0,"-1"2"224"0,2-1-1024 0,-1 2-256 0,-1 1 0 0,0-3 0 16,0 2 3136-16,-1-1 560 0,1-2 112 0,0 2 32 15,-2-2-1904-15,0-1-368 0,0 1-80 0,-2 0-16 16,1 1-672-16,-2 0-144 0,0 3-16 0,-1 0-16 16,0 0-176-16,0 0-48 0,-1 0 0 0,-2 3 0 15,0-2-112-15,-1 1-32 0,0 2 0 0,1 2 0 16,-3-2-128-16,0 2-128 0,0 3 144 0,-1-2-144 0,2 4 0 0,-1-1 128 15,1 3-128-15,-2-1 0 0,5-2 0 0,-2 2 0 16,0-1 0-16,1 2 0 0,2 2 0 16,2-5 128-16,1 2-128 0,2 0 0 0,2 1 0 0,1-3 0 15,3-3 0-15,-1 2 0 0,3-1 0 0,1 2 0 16,1-2 0-16,1 0 0 0,-9-8 0 0,17 16 0 16,-17-16-128-16,20 14 128 0,-20-14 0 0,0 0 0 15,26 18 0-15,-19-9 0 0,1-3 0 0,-1 1 0 16,1-1 0-16,-2 0 0 0,-1-1 0 0,-1 1-128 15,-1 0 128-15,1 0 0 0,-2 1 0 0,-2-1 0 16,0 0 0-16,-1 0 0 0,-1 0 0 0,-1 0 0 16,1 1 0-16,-3 0 0 0,0 2 0 0,-1-3 0 15,0 4 0-15,-3-2 0 0,1-1 0 0,1 0-128 0,-2 2 128 16,2-3 0-16,1-2-272 0,2 2 48 0,2-3 16 0,0 0 0 16,2-2 64-16,2 2 16 0,0-1 0 0,1-2 0 15,-3 0 128-15,0 0 0 0,0 0 0 0,0 0 0 16,0 0 0-16,26 14 0 0,-26-14 0 0,0 0-128 15,21 15 128-15,-21-15 0 0,16 12 0 0,-8-5 0 16,2 2 0-16,0-2 0 0,-1 2 0 0,-1-1 0 16,0 0 0-16,-3 2 0 0,0-1 0 0,-3 1 0 15,-1-4 0-15,-1 4 0 0,-1 0 0 0,-1 1 0 16,-2 0 0-16,-1 0 0 0,0-1 0 0,-1 0 0 0,-3 2 0 0,-2 1 0 0,0-1 0 0,-3 1 0 31,-2 0 0-31,0 0 0 0,-1 2 0 0,0-1 0 0,1 1 256 16,-1 1-32-16,1-4 0 0,0 2 0 15,3 1 32-15,2-3 16 0,1-2 0 0,2 2 0 0,2-2-80 0,2 0-32 16,2 2 0-16,2-3 0 0,1 1-160 0,4 0 0 16,-1-2 0-16,2-1 128 0,-6-7-128 0,0 0 0 15,28 16 0-15,-28-16 0 0,0 0 0 0,46 6-176 16,-46-6 176-16,0 0-128 16,62 0-656-16,-62 0-128 0,57-9-32 0,-57 9-19696 15</inkml:trace>
  <inkml:trace contextRef="#ctx0" brushRef="#br0" timeOffset="2784.4">19214 9400 29487 0,'2'0'1296'0,"-1"0"288"0,0 0-1264 0,1 0-320 0,-1 2 0 0,0 0 0 16,0 1 2144-16,2-2 368 0,1 5 80 0,2 3 16 0,0 3-1264 0,1 0-256 15,0 5-64-15,0-1 0 0,-1 0-544 0,-1 2-112 16,-1-2-32-16,0 3 0 0,-2-3-192 0,-1 2-144 16,0-1 192-16,-1-1-192 0,0 0 128 0,0-4-128 15,-1-2 0-15,1-4 0 0,0 0 0 0,0 0 0 16,0-6 0-16,0 0 0 0,0 0-304 0,0 0-16 15,0 0 0-15,0 0 0 0,0 0 64 0,6-38 0 16,-6 38 0-16,0 0 0 0,9-34 256 0,-9 34 128 16,0 0-128-16,14-38 192 0,-14 38 16 0,0 0 0 15,0 0 0-15,26-44 0 0,-26 44-16 0,0 0-16 16,0 0 0-16,0 0 0 0,0 0-48 0,48-32 0 0,-48 32 0 0,0 0 0 16,0 0-128-16,38 7 0 0,-29-1 144 0,-2-1-144 15,-1 3 0-15,1 0 0 0,-1 2 0 0,0 3-128 16,-1 3-128-16,-1-4 0 0,-3 2-16 0,0-2 0 15,-1-2 16-15,0 1 16 0,-2 0 0 0,-1 0 0 16,1-3 112-16,-2-2 128 0,2 0-208 0,-1-6 80 16,2 0 128-16,1-4 0 0,0-1 0 0,0 5 0 15,0 0 0-15,0 0 0 0,13-38 192 0,-13 38-64 16,0 0 176-16,21-41 32 0,-21 41 16 0,0 0 0 16,25-38-32-16,-25 38-16 0,0 0 0 0,0 0 0 15,35-36-48-15,-35 36-16 0,0 0 0 0,0 0 0 16,0 0-64-16,0 0-16 0,0 0 0 0,48-2 0 15,-42 5-32-15,0 2 0 0,-1 3 0 0,0-2 0 16,0 3-128-16,-1-2 192 0,0 3-192 0,-1 1 192 0,0 0-48 0,-2 2 0 16,0 1 0-16,-1-1 0 0,0-1-144 0,-1 2 192 15,0-2-192-15,-2-2 192 0,2 2-192 0,-1-3 0 16,-1 1 0-16,1 0 0 0,0-4 0 0,1 1 0 16,0 0 0-16,0-5 0 15,2 0-416-15,-1-2-112 0,0 0-32 0,0 0-13248 16,0 0-2640-16</inkml:trace>
  <inkml:trace contextRef="#ctx0" brushRef="#br0" timeOffset="2967.07">19839 9585 11055 0,'-5'12'976'0,"3"-6"-784"16,-1 0-192-16,2 1 0 0,0-5 4336 0,1-1 816 15,-1 2 160-15,-1 3 48 0,0 0-1808 0,1 4-352 0,-1-3-80 0,1 0-16 16,0-1-2016-16,1-1-416 0,1-4-80 0,0 1-16 15,2-2-448-15,-3 0-128 0,0 0 0 0,0 0 0 32,0 0-576-32,0 0-176 0</inkml:trace>
  <inkml:trace contextRef="#ctx0" brushRef="#br0" timeOffset="3151.01">19900 9384 21183 0,'-6'-2'1888'0,"2"-1"-1504"0,0 0-384 0,2 0 0 0,1 2 3504 0,-1 1 624 16,1-4 128-16,-1 2 32 16,-2-2-2048-16,-1-5-384 0,0 3-96 0,1-4-16 0,1 0-992 0,1 4-208 15,1-2-32-15,1 8-16 0,0 0-352 0,0 0-144 16,0 0 128-16,0 0-128 0,0 0 0 0,0 0-144 16,0 0 0-16,0 0-13088 15,56-20-2608-15</inkml:trace>
  <inkml:trace contextRef="#ctx0" brushRef="#br0" timeOffset="3450.15">20100 9562 35007 0,'-4'15'1552'0,"1"-7"320"0,0 0-1488 0,1-1-384 16,2-4 0-16,-1 0 0 0,-2-2 1344 0,1 4 192 0,-2 2 32 0,0 2 16 16,-1-2-816-16,2-2-176 15,1-1-16-15,2-4-16 0,2 0-256 0,-2 0-48 16,0 0-16-16,0 0 0 0,0 0-32 0,29-47 0 0,-29 47 0 0,0 0 0 15,32-48-80-15,-32 48-128 0,0 0 176 16,39-41-176-16,-39 41 128 0,0 0-128 0,0 0 0 0,50-37 0 16,-50 37 0-16,0 0 0 0,0 0 0 0,0 0 0 15,0 0 0-15,46 6 0 0,-41 0 0 0,-1 3 0 16,-1 3 0-16,1-2 0 0,-1 4 0 0,-2-2 0 16,0 1 0-16,-1 0 0 0,0 2 0 0,-1 1 0 15,-2-1 0-15,1-2 0 0,1 2 0 0,-3-4 0 16,2 1 0-16,-2-3 0 0,3-1 0 0,-2-2 0 15,2-1 0-15,0-1 0 0,1-4 0 0,0 0 0 16,0 0-640-16,0 0-64 16,0 0-32-16</inkml:trace>
  <inkml:trace contextRef="#ctx0" brushRef="#br0" timeOffset="4401.28">20830 9144 19343 0,'0'0'1728'15,"0"0"-1392"-15,0 0-336 0,0 0 0 16,0 0 2656-16,0 0 464 0,0 0 80 0,0 0 32 16,0 0-544-16,33-38-128 0,-33 38 0 0,0 0-16 0,0 0-1552 0,0 0-304 15,0 0-64-15,20-37-16 16,-20 37-224-16,0-10-64 0,-1 6 0 0,-2 2 0 0,1-1-32 0,-3 2-16 16,0 1 0-16,-1 0 0 0,-3 0-144 0,-1 1-128 15,-2 4 144-15,-1-1-144 0,2 2 0 0,-4 1 128 16,1 0-128-16,-1 2 0 0,-1 3 0 0,1-2 0 15,0 2 0-15,0 1 0 0,3 0 0 0,2 0 0 16,0-4 0-16,4 4-160 0,1-5 160 0,0 2 0 16,2 0-144-16,2-1 144 0,0-2 0 0,2-1 0 15,0 1 0-15,2-1 0 0,1 3 0 0,-1-5 0 16,1 5 176-16,1-3-176 0,1 3 160 0,-6-9-160 16,15 11 160-16,-15-11-160 0,0 0 0 0,25 17 128 15,-25-17-128-15,0 0 0 0,23 16 0 0,-23-16 0 0,0 0 0 16,0 0 0-16,25 17 0 0,-25-17 0 0,0 0 0 0,0 0 0 15,0 0 0-15,23 13 0 16,-20-10 0-16,-2-1 0 0,2 2 0 0,-3-3 0 0,1 2 0 0,-1-1 0 16,1-1 0-16,0 2 0 0,-1-3 0 0,2 2 0 15,-2-1 0-15,1 2 0 0,-1 1 0 16,0 1 0-16,0-2 0 0,0 0 0 0,0 2 0 0,-1 0 0 16,1-2 0-16,-2 4 0 0,1-1 0 0,0 0 0 15,0 0 0-15,-2 0 0 0,2 0 0 0,-2 1 0 16,2 0 0-16,0-1 0 0,1 0 0 0,0 1 0 15,0-1 0-15,0 0 0 0,1 1 0 0,0 2 0 16,-1-3 0-16,0 2 0 0,0 0 0 0,0 2 0 16,-1-1 0-16,-1 1 0 0,-1-3 0 0,1 2 0 0,-2-1 0 0,0-1 0 15,1 0 0-15,-2-3 0 0,0 1 0 0,-1-2 0 16,-1 0 0-16,1 1 0 0,1-2 0 16,-2 2 192-16,1-3-48 0,-2 4-16 0,2 1 32 0,-1-2 0 15,0 2 0-15,0 0 0 0,2 0-160 0,0 1 160 16,1 0-160-16,1 2 160 0,0 1-160 0,1-4 128 15,1 2-128-15,-1 0 128 0,4 0-128 0,-1-1 128 16,1-1-128-16,3 1 128 0,1-1-128 0,-6-6 128 16,15 13-128-16,-15-13 128 0,0 0-128 0,32 12 0 15,-32-12 0-15,0 0 0 0,0 0 0 0,45 6 0 16,-45-6 0-16,0 0 0 0,0 0-352 0,0 0 0 16,51-5 0-16,-51 5 0 15,0 0-640-15,0 0-128 0</inkml:trace>
  <inkml:trace contextRef="#ctx0" brushRef="#br0" timeOffset="4894.87">21099 9268 11055 0,'0'3'976'0,"0"-3"-784"16,0 0-192-16,2 0 0 0,-1 0 2912 0,1 1 544 15,2 1 96-15,-4-2 32 0,0 0 608 0,37 16 128 16,-37-16 32-16,0 0 0 0,64 13-2800 0,-64-13-544 15,47 3-112-15,-47-3-32 0,49 3-160 0,-49-3-48 16,48 0 0-16,-48 0 0 0,0 0-304 0,64 0-64 16,-64 0-16-16,0 0 0 0,0 0-272 0,51 4 0 0,-51-4 0 0,0 0 0 15,0 0 0-15,0 0 0 0,0 0-208 0,0 0 80 32,0 0-896-32,0 0-160 0</inkml:trace>
  <inkml:trace contextRef="#ctx0" brushRef="#br0" timeOffset="5118.97">21358 9311 12895 0,'-2'4'1152'0,"2"-3"-928"0,0 2-224 0,0-1 0 0,0-2 3952 0,0 4 736 15,-1 5 160-15,0 2 16 0,0 10-1296 0,-2-3-272 16,1 5-48-16,1 0-16 16,-2-1-1760-16,1 2-368 0,0 2-64 0,2 0-16 0,-1-1-384 15,1-3-96-15,0 3-16 0,0-3 0 16,0 0-336-16,-1-3-192 0,1 0 192 0,-1 0-192 0,2-3 0 0,-2-2 0 15,-1 0 0-15,2-1 0 16,0-3-384-16,0-2-64 0,2 2-32 0,-2-4 0 16,2-2-640-16,-1 2-128 0,3-3-32 0,-4-3-17968 15</inkml:trace>
  <inkml:trace contextRef="#ctx0" brushRef="#br0" timeOffset="5301.39">21539 9726 8287 0,'-1'11'736'0,"0"-3"-592"0,0-1-144 0,1-5 0 16,-1 2 4272-16,1-2 816 0,-2 3 160 0,1 4 48 16,-1 3-1184-16,-1 7-224 0,-1 1-48 0,1 1-16 15,-1-2-2400-15,-1 0-464 0,3-3-112 0,-2 0-16 16,1-4-448-16,2 1-112 0,0-3-16 0,0 0 0 16,-1-4-256-16,2 0 0 0,0 0 0 0,0-3 0 31,2-3-624-31,-1 0-16 0,1 0-16 0,0-3-18640 0</inkml:trace>
  <inkml:trace contextRef="#ctx0" brushRef="#br0" timeOffset="5683.75">21845 9930 15663 0,'-1'2'688'0,"1"-2"144"0,0 0-656 0,0 0-176 0,0 0 0 16,0 0 0-16,0 3 3104 0,1-3 592 0,0 3 112 0,0 0 32 15,2 1-624-15,1 2-112 0,-2 0-32 0,1 0 0 16,0 2-2048-16,0 0-432 0,0 2-80 0,0-1 0 16,-1 1-320-16,2-1-48 0,-1 1-16 0,-2-1 0 15,1 1-128-15,-2-1 0 0,0 0 0 0,-1-1 0 16,-1 1-336-16,-1-3-48 0,-1 2-16 0,2-4-12016 15,-2 0-2416-15</inkml:trace>
  <inkml:trace contextRef="#ctx0" brushRef="#br0" timeOffset="6001.19">22079 9284 1839 0,'-4'0'160'0,"1"0"-160"16,2-1 0-16,1 1 0 0,0 0 3136 0,0-3 576 16,0 3 128-16,0-3 32 0,0 3 736 0,0 0 128 15,0 0 48-15,0 0 0 0,0 0-1952 0,58-25-384 16,-58 25-80-16,0 0 0 0,57-6-1344 0,-57 6-272 15,0 0-48-15,58 0-16 0,-58 0-320 0,0 0-64 0,58 6-16 0,-58-6 0 16,0 0-288-16,54 7 0 16,-54-7 128-16,0 0-128 0,43 9 0 0,-43-9 0 15,0 0 0-15,0 0 0 16,32 12-432-16,-27-9-32 0,-1 1-16 0,-4-4-19040 0</inkml:trace>
  <inkml:trace contextRef="#ctx0" brushRef="#br0" timeOffset="6218.17">22300 9303 11967 0,'-1'0'1072'0,"-1"2"-864"0,1-1-208 0,1 2 0 15,-1-3 3712-15,0 2 704 0,-3 6 144 0,-1 0 32 16,-1 4-944-16,-1 5-192 0,-1-1-48 0,2 3 0 16,0 3-2192-16,0 0-432 0,-1 0-80 0,1 4-32 15,1 1-304-15,0 3-64 0,0 1-16 0,0-1 0 0,3 3-288 0,-2-3 160 16,2 3-160-16,-1-3 128 0,2 1-128 0,1-5 0 15,3-1 0-15,-1-6 0 16,2-3-592-16,1-1-48 0,1-6-16 0,-6-9-18416 16</inkml:trace>
  <inkml:trace contextRef="#ctx0" brushRef="#br0" timeOffset="6606.69">22431 9707 12895 0,'0'4'1152'0,"1"-4"-928"16,1 0-224-16,-1 0 0 0,0 0 3504 0,0 0 656 16,2 0 128-16,0 0 16 0,2 0-864 0,0 0-176 15,-5 0-48-15,0 0 0 0,0 0-2064 0,0 0-400 0,0 0-96 0,46 2-16 16,-46-2-288-16,0 0-64 0,0 0-16 0,32 13 0 16,-22-8-128-16,-2 1-16 0,-2 0-128 0,0 3 192 15,0-3-192-15,-2 4 0 0,-1 0 0 0,0-1 0 16,-2 4 0-16,-1-1-256 0,-1 3 48 0,-3-3 16 31,1 2-400-31,-4 1-80 0,0 1-16 0,0 0 0 0,-2-4-928 16,-1 2-192-16,-1 1-48 0,-3-5 0 0,-1 2-560 15,-2-4-112-15,-1 0-32 0,-1-2 0 0,0-2 1776 0,2-1 336 0,2-3 80 0,2-3 16 16,3-1 1472-16,1 1 288 0,3-4 64 0,2-1 16 16,3 2 768-16,1 6 160 0,0 0 16 0,0 0 16 15,12-39-1056-15,-12 39-224 0,0 0-32 0,0 0-16 16,37-38-400-16,-37 38-80 0,0 0 0 0,0 0-16 0,50-22-112 0,-50 22-32 0,0 0 0 0,0 0 0 15,53 0-240 1,-53 0-48-16,0 0-16 0,46 11 0 0,-46-11-176 0,30 15 0 16,-30-15 0-16,28 12-176 15,-28-12-672-15,26 14-144 0,-26-14-32 0,0 0-18368 16</inkml:trace>
  <inkml:trace contextRef="#ctx0" brushRef="#br0" timeOffset="7500.61">22974 9043 20559 0,'2'0'448'0,"0"-2"80"0,-1 2 32 0,0 0 32 0,2 0-464 0,-2 0-128 0,-1 2 0 0,1-2 0 16,1 4 4432-16,2-1 880 0,0 4 160 0,1-1 32 16,-1 3-3632-16,2-2-720 0,-1 2-160 0,1 0-32 15,0-2-432-15,1 1-80 0,2 2-32 0,-9-10 0 16,19 19-256-16,-9-9-160 0,-10-10 192 0,23 18-192 0,-23-18 0 0,25 20 0 15,-25-20 0-15,23 19 0 0,-23-19 0 0,19 13 0 16,-19-13 0-16,12 15 0 0,-8-9 0 0,-3 0 0 16,2 1 0-16,-3 0 0 0,-2-1 0 0,1 3 0 15,-3-2 0-15,-1 3 0 0,-1 1 0 0,-1-1 0 16,-2 0 0-16,-1 2 0 0,0-2-128 0,1 0 128 16,-1 1-208-16,-1-1 80 15,-2 3-320-15,1-4-48 0,-2 1-16 0,3 0 0 16,0 0 0-16,2 1-16 0,1-3 0 0,0 0 0 0,3-1 320 0,2-1 64 15,-1 1 16-15,3-1 0 0,-2 3 128 0,3-3 0 16,0 0 0-16,1-2 0 0,1 2 288 0,0-2-16 16,1 5 0-16,-1-6 0 0,1 3-16 0,-2 1 0 0,2 0 0 0,0 2 0 15,-1-2-48-15,2 2-16 0,0-3 0 0,0 3 0 16,0-4-32-16,0 3-16 0,1-2 0 0,-1 1 0 16,1-1-144-16,-5-6 0 0,11 10 0 0,-6-4 128 15,0-2-128-15,0 1 0 0,0-2 0 0,-2 3 0 16,1-2 0-16,0 0 0 0,-2 1 0 0,1-2 0 15,-1 4 0-15,-1-4 0 0,-1 4 0 0,2-1 0 16,-2 0 0-16,0 0 0 0,0 0 0 0,0 0 0 16,0 1 0-16,0-2 0 0,1 0 0 0,0 1 0 15,2-3 0-15,-1 0 0 0,1 1 0 0,-2-1 0 16,3 1 0-16,-2-1 0 0,3 0 0 0,-1 0 0 16,1 0 0-16,0 2 0 0,0-1 0 0,-5-4 0 15,0 0 0-15,19 19 0 0,-19-19 0 0,14 16 0 16,-8-6 0-16,-1-1 0 0,1 4-144 0,-2-1 144 0,-2-2 0 15,1 2-192-15,-1-2 192 0,0 0-160 0,-1-1 160 0,0 0-160 16,2-3 160-16,-2 1-160 0,0-1 160 0,0 1-208 16,0-4 80-16,-1 2 128 0,0-1-144 0,-1 0 144 15,-1 2 0-15,-2-2 0 0,0 0 0 0,1 3 0 16,-2-2 0-16,-1 0 0 0,1 1 0 0,-2 0 0 16,1 0 0-16,0-2 0 0,0 2 0 0,0 0 176 15,-1-2-48-15,0 2-128 0,1 0 288 0,-2 0-48 16,1 1-16-16,0-4 0 0,-1 3-48 0,0 1-16 15,-1-1 0-15,-1 4 0 0,0-4-160 0,0 1 0 16,-1 2 0-16,2-3 128 0,1 3-128 0,-1-5 0 16,3 2 0-16,1 0 0 0,1-2 0 0,3-2 0 0,0 2-144 15,2-4 144 1,0 1-560-16,-1-1 0 0,0 0 0 0,0 0-12352 0,0 0-2464 0</inkml:trace>
  <inkml:trace contextRef="#ctx0" brushRef="#br0" timeOffset="8039.6">23789 9524 17503 0,'3'3'768'0,"-3"-3"176"0,0 0-752 0,0 0-192 16,0 0 0-16,0 0 0 0,0 0 2752 0,0 0 512 15,0 0 96-15,0 0 32 0,0 0-304 0,0 0-48 16,0 0-16-16,0 0 0 0,0 0-1712 0,0 0-352 15,0 0-64-15,0 0 0 0,0 0-192 0,18 13-16 16,-27-9-16-16,-1 1 0 0,0-1-288 0,-1-2-48 16,-2 4-16-16,-2-2 0 0,0 0-144 0,-2 2-48 15,1-2 0-15,-2 2 0 0,1 0-128 0,0 3 0 16,-2-3 0-16,2 1 0 0,1 2 0 0,1-3 0 0,0 1 0 0,0 2 0 16,2-3 0-16,-4 2 0 0,3 0 0 0,0 1 0 15,2 1 0-15,2-4 0 0,2 4 0 0,3-4 0 16,3 2 0-16,1-2 128 0,3 2-128 0,2-4 192 15,1 0-192-15,1 1 160 0,-6-5-160 0,0 0 160 16,42 12 0-16,-42-12 0 0,42 6 0 0,-42-6 0 16,48 5 0-16,-48-5 0 0,52 5 0 0,-52-5 0 15,50 8-160-15,-50-8 160 0,42 11-160 0,-42-11 160 16,0 0-160-16,44 16 0 0,-44-16 0 0,0 0 0 16,28 17 0-16,-28-17 0 0,0 0 0 0,13 12 0 15,-10-7-192-15,-2-3-80 0,0 0-16 0,-2 1 0 16,1-2-960-1,-3 1-192-15,2-2-32 0,-3 0-12096 0,2-2-2400 0</inkml:trace>
  <inkml:trace contextRef="#ctx0" brushRef="#br0" timeOffset="8689.96">24103 9907 22111 0,'0'0'1968'16,"0"0"-1584"-16,0 0-384 0,0 0 0 0,0 0 2928 0,0 0 496 16,0 0 96-16,56-38 32 0,-56 38-1232 0,51-41-240 15,-51 41-48-15,44-42-16 0,-44 42-1120 0,32-41-208 16,-32 41-48-16,0 0-16 0,28-50-240 0,-28 50-32 16,0 0-16-16,11-44 0 0,-11 44-96 0,-1-23-32 15,-1 13 0-15,-2 1 0 0,-1 1-208 0,-1 2 144 16,0 1-144-16,0 0 128 0,-2 1-128 0,2 2 0 15,1 0 0-15,-1 2 0 0,1 0 0 0,0 4 0 16,0 2 0-16,0 2 0 0,0 3 144 0,0 1-144 16,0 2 160-16,1 2-160 0,1 2 176 0,0 2-176 15,1 1 192-15,-1 1-192 0,3 1 128 0,-1-1-128 16,2 0 0-16,1-2 0 0,-1-3 0 0,3-1 0 0,0 0 0 0,1-2 0 16,2-2 0-16,0-1 0 0,-1-1 0 15,2-3 0-15,-8-7 0 0,0 0 0 0,0 0-176 0,0 0 176 31,0 0-784-31,0 0-48 0,0 0-16 0,49-25 0 16,-49 25-336-16,0 0-64 0,0 0-16 0</inkml:trace>
  <inkml:trace contextRef="#ctx0" brushRef="#br0" timeOffset="8930.87">24037 9682 3679 0,'-2'0'320'0,"1"0"-320"0,1 0 0 0,0 3 0 15,1-3 3328-15,0 0 576 0,0 1 128 0,1 2 32 16,0 0 480-16,3 2 112 0,1 1 16 0,-6-6 0 16,0 0-2256-16,31 16-448 0,-31-16-96 0,0 0-16 15,48 10-800-15,-48-10-160 0,0 0-48 0,65 3 0 0,-65-3-352 0,47-1-80 16,-47 1-16-16,0 0 0 0,65-2-240 0,-65 2-160 16,0 0 192-16,55-3-192 0,-55 3 0 0,0 0 0 15,45 0 0-15,-45 0 0 16,0 0-336-16,0 0-128 0,50-7-32 0,-50 7 0 15,0 0-928-15,0 0-192 0</inkml:trace>
  <inkml:trace contextRef="#ctx0" brushRef="#br0" timeOffset="9433.56">25015 9067 17503 0,'0'2'768'0,"2"1"176"0,0-3-752 0,1 1-192 0,-2 1 0 0,0 1 0 0,2-2 2976 0,-3-1 560 16,0 0 112-16,21 16 32 0,-21-16-608 0,23 25-128 15,-12-9-32-15,-1 2 0 0,1 2-1632 0,-2 1-320 16,1 4-64-16,-3 3 0 0,3 1-64 0,-4 3 0 15,0 3 0-15,-2 0 0 0,0 5-256 0,-3 2-48 16,-1 1-16-16,0-1 0 0,-2 2-256 0,0-6-64 16,0 0-16-16,-1-1 0 0,1-4-176 0,0-1 0 15,-1-4 0-15,1 1 0 0,-1-5 0 0,2-1 0 16,0-1 128-16,-1-4-128 0,1 2 0 0,0-4 0 16,1 3 0-16,0-4 0 0,0 1 0 0,0-4 0 0,0-2 0 0,0-3 0 31,1 2-592-31,0-6 0 0,-1 0 0 0,2-3 0 15,-2-2-528-15,0 2-96 0,0 0-32 0,0 0-18704 0</inkml:trace>
  <inkml:trace contextRef="#ctx0" brushRef="#br0" timeOffset="10284.07">25461 9742 11967 0,'1'-3'1072'0,"0"1"-864"16,0 1-208-16,1-2 0 0,-1 2 2672 0,-1 1 480 0,1 0 112 0,0 0 0 15,-1 0 832-15,0 0 144 0,0 0 48 0,0 0 0 16,0 0-2688-16,14 13-512 0,-12-6-128 0,1 1 0 16,1 2-368-16,-2 3-64 0,2 0-16 0,-1 2 0 15,1 2-320-15,0 1-64 0,0-1 0 0,-2 1-128 16,-1 1 0-16,0 0 0 0,-1 0 0 0,-1 0 0 16,0-3-368-16,0 0-16 0,-2-4-16 0,1-2 0 31,1-1-80-31,-1-3-16 0,2-5 0 0,0-2 0 15,0-1-272-15,0 2-48 0,0 0-16 0,5-31 0 0,-5 31 432 0,8-35 80 0,-8 35 0 0,11-44 16 16,-11 44 720-16,15-46 144 0,-15 46 16 0,19-41 16 16,-19 41-144-16,0 0-16 0,31-51-16 0,-31 51 0 15,0 0-160-15,0 0-48 0,44-39 0 0,-44 39 0 0,0 0 0 0,0 0 0 16,0 0 0-16,43 5 0 0,-34 2-208 0,-3 4 144 16,0 3-144-16,-1 1 128 0,-1 2-128 0,-2 2-144 15,-1-1 144-15,-1 1-208 0,-1 0 48 0,-1 0 16 16,-2 1 0-16,-1-2 0 0,-1-3 144 0,0-1 0 15,-1-2 0-15,1-2 0 0,-1-1 0 0,1-3 0 16,1-2 0-16,0-4 0 0,1-4 144 0,0-2-144 16,3 0 192-16,1 6-192 0,0-25 272 0,0 25-48 15,0 0-16-15,12-51 0 0,-12 51 32 0,0 0 0 16,25-54 0-16,-25 54 0 0,0 0-16 0,35-51 0 16,-35 51 0-16,0 0 0 0,36-41-64 0,-36 41-16 15,0 0 0-15,0 0 0 0,0 0 16 0,49-25 0 0,-49 25 0 16,0 0 0-16,0 0-160 0,32 9 0 0,-26-3 0 15,-1 2 0-15,0 2 0 0,-1-1 0 0,-1 3 0 0,-2 0 0 16,0 2 0-16,-1 0 0 0,0 0 176 0,-1 1-176 16,-3 1 128-16,0 0-128 0,1 0 0 0,-2-2 144 15,0 3-144-15,0-3 0 0,0-2 0 0,0 0 128 16,1-2-128-16,-1 0 0 0,2 0 0 0,0-1 0 16,1-3 0-16,0-2-192 0,1 1 32 0,1-5 16 31,1 0-576-31,-1 0-112 0,0 0-32 0,0 0-18624 0</inkml:trace>
  <inkml:trace contextRef="#ctx0" brushRef="#br0" timeOffset="10701.38">26139 9888 20271 0,'-1'0'1792'0,"0"0"-1424"16,0 0-368-16,0 0 0 0,-1 0 3472 0,0-3 624 15,-1 2 128-15,-2 1 32 0,-2-3-1984 0,-2 1-400 16,-1 1-80-16,1-2 0 0,-1 3-1120 0,0 0-224 15,0 3-32-15,0 0-16 0,0 4-176 0,1-1-32 16,0 1-16-16,0 2 0 0,1 0-176 0,2 0 0 16,1 4 0-16,2-1 0 0,0 2-160 0,2-4-16 15,1-2 0-15,1 2 0 0,3-4-16 0,2 1 0 16,3-1 0-16,-1-3 0 0,0 0 192 0,-8-3 0 16,0 0-144-16,0 0 144 0,0 0 0 0,52-15-144 15,-52 15 144-15,0 0 0 0,0 0-128 0,42-38 128 16,-42 38 0-16,0 0 0 0,21-42 0 0,-21 42 0 15,0 0 0-15,0 0 0 0,16-50 176 0,-16 50-16 0,0 0 0 0,0 0 0 16,0 0 48-16,6-38 16 0,-5 35 0 0,-1 2 0 16,0 1 64-16,0 0 16 0,0 4 0 0,-1 0 0 15,1 1 96-15,0 2 32 0,-1 2 0 0,0 1 0 16,-2 2-112-16,1 0-32 0,0 2 0 0,0-2 0 16,1 2-160-16,-1 1-128 0,1-5 144 0,0 2-144 15,0 0 0-15,-1-2 0 0,1 3 0 0,0-4 0 16,0 1-240-16,1-1-144 15,0-2-16-15,1 0-16 0,1-2-608 0,1-2-128 0,1 0-32 0,1-3-18192 16</inkml:trace>
  <inkml:trace contextRef="#ctx0" brushRef="#br0" timeOffset="11134.39">26423 9828 14735 0,'-8'-7'1312'0,"3"-2"-1056"0,3 6-256 0,1-1 0 16,-1 4 1632-16,2-3 272 0,0 3 48 0,-1-3 16 16,1 3 1296-16,0 0 272 0,0 0 48 0,0 0 16 15,0 0-1520-15,0 0-304 0,0 0-64 0,0 0-16 16,35 12-816-16,-28-2-176 0,1 0-16 0,-1 3-16 15,0 5-48-15,0-2-16 0,-2-4 0 0,-1 5 0 16,3 4-336-16,-1 4-64 0,0 1-16 0,0 3 0 16,-1-3-192-16,1 1 0 0,0-4 128 0,1 0-128 15,-2-6 0-15,0-1 0 0,0-5-144 0,-1-2 144 16,1-6-592-16,2 0-32 0,-1-1 0 16,-6-2 0-16,0 0-720 0,0 0-160 0</inkml:trace>
  <inkml:trace contextRef="#ctx0" brushRef="#br0" timeOffset="11375.78">26387 10131 12607 0,'-11'10'272'0,"6"-5"64"0,0 0 16 0,0 0 0 0,4-4-352 0,-1 2 0 15,1-3 0-15,0 2 0 0,-2-1 4224 0,1 4 768 16,1-5 144-16,1 2 48 0,0-2-2304 0,0 0-448 15,0 0-80-15,0 0-32 0,0 0-1312 0,42-35-272 16,-42 35-48-16,0 0-16 0,47-46-256 0,-47 46-48 16,0 0-16-16,48-53 0 0,-48 53-224 0,36-38-128 0,-36 38 128 0,39-44-128 15,-39 44 0-15,40-35-320 0,-40 35 64 0,0 0-12496 16,57-45-2512-16</inkml:trace>
  <inkml:trace contextRef="#ctx0" brushRef="#br0" timeOffset="12351.85">27480 9177 22111 0,'2'0'976'0,"0"0"208"0,0 0-944 0,-1-3-240 15,1 3 0-15,-2 0 0 0,0 0 2288 0,0-1 400 0,0 1 96 0,0 0 16 16,0 0-416-16,0 0-80 16,0 0 0-16,-3-6-16 0,-1 8-1392 0,-1-2-256 15,0 4-64-15,-1 0-16 0,-1-2-160 0,-3 2-16 0,0 2-16 0,0-2 0 16,-2 1-112-16,-1 2-32 0,-1-1 0 16,-1 0 0-16,-1 3-224 0,0-2 128 0,0 6-128 0,-2-1 0 15,2 1 0-15,0 0 0 0,1 0 0 0,3-1 0 16,2 0-128-16,0-2 128 0,4-1-192 0,1 1 192 15,0-4 0-15,1 1-128 0,1 2 128 0,0-3 0 16,2 0 0-16,1 1 0 0,0 0 0 0,0 2 0 16,0-3 0-16,0 0 0 0,1 1 0 0,0 2 0 15,-1-2 0-15,2 2 0 0,-2-1 0 0,0 0 0 16,0 1-144-16,-3-3 144 0,2 4 0 0,0-4-144 16,-1 2-16-16,1 0 0 0,1-2 0 0,0 4 0 0,3-6 160 0,-2 2-192 15,3-2 192-15,-1 1-192 0,-3-5 192 0,0 0 0 16,18 13 0-16,-18-13 0 0,0 0 0 0,17 15 0 15,-17-15 0-15,0 0 0 0,16 16 0 0,-16-16 0 16,10 13 0-16,-5-6 0 0,-1 2 0 0,-2-2 0 16,-1 2 0-16,1 0-128 0,-4-2-64 0,0-1-16 15,-1 3 0-15,-2 1 0 0,-1-3 64 0,-1 2 16 16,-1 1 0-16,1-2 0 0,0 2 128 0,-2-2 0 16,-1 0 0-16,1 1 0 0,1-2 0 0,-1 0 0 15,2-1 0-15,-2 0 0 0,0 0 0 0,1-2 0 16,0 1 0-16,1-2 0 0,1 1 0 0,1-1 128 15,0 0-128-15,1 0 0 0,2-2 176 0,-1 2-48 16,3-3 0-16,0 2 0 0,0-2 128 0,3 1 0 16,-1 2 16-16,0-3 0 0,-2 0-80 0,0 0 0 0,0 0-16 0,0 0 0 15,31 12 16-15,-31-12 0 0,0 0 0 0,25 14 0 16,-25-14-192-16,20 12 192 0,-20-12-192 0,17 15 192 16,-8-5-192-16,-2-3 0 0,-1 2 0 0,-1 1 0 15,-1 2 0-15,-1-3 0 0,-2 4 0 0,-1-3 0 16,0 3 0-16,-3-3 0 0,2 1 0 0,-1-1 0 15,-2 2 0-15,-1-2 0 0,0 2 0 0,0-2 0 16,0-3 0-16,-1 2 0 0,0 1 0 0,0-1 0 16,-2-2 0-16,2 2 0 0,-1-1 0 0,-2 0 0 15,2 0 0-15,-2 2 0 0,0-3 128 0,2 0-128 16,-1 2 0-16,2-2 0 0,0 2 0 0,1-1 0 0,1-1 0 16,1-1 0-16,1-1 0 0,1 0 0 15,2 1 0-15,1-2 0 0,1-2 0 0,1 2 0 16,-4-4 0-16,0 0 0 0,0 0 0 0,28 12 0 0,-28-12 0 0,0 0 0 15,40 7 0-15,-40-7 0 0,0 0-256 0,53 7 64 16,-53-7 0-16,41 3 16 16,-41-3-528-16,41 2-96 0,-41-2-32 0,0 0-18048 15</inkml:trace>
  <inkml:trace contextRef="#ctx0" brushRef="#br0" timeOffset="12869.68">27613 9536 16575 0,'0'-6'1472'0,"0"4"-1168"16,0 1-304-16,2-2 0 0,-1 3 2976 0,0 0 544 15,0-2 96-15,-1 2 32 0,0 0-416 0,0 0-80 16,0 0-16-16,0 0 0 0,57 5-1792 0,-57-5-384 15,32 11-64-15,-32-11 0 0,39 17-304 0,-39-17-48 16,41 16-16-16,-41-16 0 0,39 19-320 0,-39-19-64 16,38 16-16-16,-38-16 0 0,36 12-128 0,-36-12-256 15,34 10 64-15,-34-10 16 16,0 0-768-16,42 4-144 0,-42-4-48 0,0 0-18128 0</inkml:trace>
  <inkml:trace contextRef="#ctx0" brushRef="#br0" timeOffset="13068.53">27895 9607 15663 0,'-2'5'1392'0,"1"1"-1120"0,-1-2-272 0,2-3 0 16,0 1 4160-16,-1 1 784 0,0 4 160 0,-3 5 16 15,-1 4-2176-15,-1 3-448 0,-1 6-96 0,-1 1-16 16,1 3-1200-16,-1-2-240 0,1 1-48 0,1-1-16 16,0 1-352-16,1-4-64 0,1 0-16 0,0 1 0 15,1-3-448-15,1 0 0 0,1-3 0 0,1-1 0 16,0-2-256-16,1-2-32 0,2 1-16 0,-1-3 0 15,1-2-464-15,0 0-80 0,0-4-32 0,1 0 0 16,-4-6-304-16,0 0-64 0,0 0-16 0</inkml:trace>
  <inkml:trace contextRef="#ctx0" brushRef="#br0" timeOffset="13253.98">28000 10024 11055 0,'2'2'976'16,"-1"2"-784"-16,-1-2-192 0,0-2 0 0,0 4 3312 0,0-1 608 15,0 1 128-15,0 8 32 0,-1 0-624 0,1 4-112 16,0 1-16-16,-2 4-16 0,1-1-1920 0,0 1-384 16,-1-5-80-16,-1 3-16 0,1-7-592 0,-1 2-112 15,2-4-16-15,0-2-16 0,1-1-176 0,0-4 0 16,2 1-192-16,1-2 192 16,-3-2-1728-16,0 0-240 0</inkml:trace>
  <inkml:trace contextRef="#ctx0" brushRef="#br0" timeOffset="14301.2">28575 9726 11967 0,'-3'0'1072'15,"0"-3"-864"-15,3 3-208 0,0-2 0 0,0 2 1840 0,0-2 320 16,0 2 64-16,-1-2 16 0,1 0 1216 0,0-2 240 16,0 4 48-16,0 0 16 0,0 0-1392 0,0 0-256 15,0 0-64-15,0 0-16 16,46-26-1120-16,-46 26-208 0,0 0-64 0,0 0 0 0,57-13-208 0,-57 13-48 16,0 0-16-16,52-3 0 0,-52 3-368 0,0 0 128 15,49 0-128-15,-49 0 0 0,0 0-160 0,0 0-96 16,46 6-32-16,-46-6 0 15,0 0-864-15,18 16-192 0</inkml:trace>
  <inkml:trace contextRef="#ctx0" brushRef="#br0" timeOffset="14467.33">28733 9839 12895 0,'-10'17'1152'0,"3"-8"-928"16,2 4-224-16,2-6 0 0,0-1 3296 0,1-1 608 0,-1 1 128 15,0 4 32-15,-2 8-368 0,-1 5-80 0,-3 3-16 0,0 3 0 16,2-3-2384-16,1-2-464 0,1-5-112 0,2-3 0 15,2-2-400-15,2-3-80 0,2-4-16 0,2-3 0 16,-5-4-400-16,0 0-64 0,0 0-32 0,0 0-18528 16</inkml:trace>
  <inkml:trace contextRef="#ctx0" brushRef="#br0" timeOffset="14818.93">28878 10061 26719 0,'-5'6'1184'0,"3"-2"240"15,1-3-1136-15,0 1-288 0,1-2 0 0,0 0 0 16,0 0 2560-16,0 0 448 0,0 0 80 0,0 0 32 16,0 0-1648-16,0 0-320 0,0 0-64 0,0 0 0 0,0 0-640 0,48-7-112 15,-48 7-16-15,0 0-16 0,0 0-176 0,0 0-128 16,41 4 144-16,-41-4-144 0,16 10 0 0,-9-4-320 16,2 2 64-16,-3 0 0 15,-2-2-128-15,-1 0-32 0,1 3 0 0,-2 2 0 0,0 0 48 0,-2 3 16 16,-2 1 0-16,-2-2 0 0,-3 2 16 0,0-1 0 15,-2-2 0-15,-2 0 0 16,0-2-400-16,-1-1-80 0,-3-2-16 0,0-1 0 16,0 1-288-16,0-5-64 0,2 2-16 15,-1-4 0-15,3-3 608 0,2 2 112 0,3-5 32 0,2 1 0 0,4 5 1152 0,0 0 256 16,0 0 32-16,0 0 16 0,0 0 240 0,15-45 48 16,-15 45 16-16,0 0 0 0,0 0-464 0,0 0-80 0,41-29-32 15,-41 29 0-15,0 0-400 0,0 0-80 0,0 0 0 0,53-9-16 16,-53 9-240-16,0 0 0 0,36 4 0 0,-36-4 0 31,0 0-1024-31,37 5-240 0</inkml:trace>
  <inkml:trace contextRef="#ctx0" brushRef="#br0" timeOffset="15550.32">29372 9382 8287 0,'-6'2'736'0,"2"-2"-592"0,3 0-144 0,-1 0 0 0,2 0 3536 0,0 0 688 15,-1 0 128-15,1 0 16 0,0 2-208 0,0 0-64 16,0 1 0-16,0-2 0 0,1 4-2384 0,-1-2-496 16,0 4-80-16,0-1-32 0,2 0-432 0,-1 1-96 15,0 2 0-15,0-3-16 0,2 2-368 0,-2 0-192 16,2 0 192-16,-1 3-192 0,1-4 160 0,-2 6-160 15,1-3 128-15,1 2-128 0,-2 0 0 0,1 1 0 16,0 3 0-16,-2-3 0 0,0 2 128 0,0 1-128 16,0-1 0-16,-3-1 128 0,2-2-128 0,-2 0-144 15,0 2 144-15,-2-2-208 0,0 1 16 0,-1-3 16 16,-2 2 0-16,0 2 0 0,-2 0-16 0,-3 0-16 16,1 1 0-16,0-2 0 0,-1 2 16 0,1-2 0 15,1-3 0-15,1-1 0 0,2-2 32 0,2-1 16 0,3-2 0 0,0-2 0 16,2 1 144-16,0-3-128 0,2 1 128 0,-1-1-128 15,0 0 128-15,0 0 0 0,0 0 0 0,0 0 128 16,0 0 48-16,0 0 16 0,32 11 0 16,-32-11 0-16,0 0 80 0,0 0 32 0,22 13 0 0,-16-9 0 15,2 2-112-15,-1 1-32 0,1 1 0 0,-2-2 0 16,1 4-160-16,-2-2 0 0,1 0 0 0,-1 1 0 16,-2 1 0-16,1-3 0 0,-2 4 0 0,-1-4 0 15,0 3 0-15,1-4 0 0,-2 0 0 0,0 0 0 16,-2-1 0-16,2 1 0 0,-1-1 0 0,0-1 0 15,0-2 0-15,0 2 0 0,1-1 0 0,-2-2 128 16,2 1-128-16,0-1 0 0,2 2 0 0,-1-3 0 16,-1 0 0-16,0 0 0 0,0 0 0 0,0 0 0 0,0 0 0 0,0 0 0 15,17 10 0-15,-14-5 0 0,-1-2 0 0,2 1 0 16,-2 2 0-16,1-2 0 0,-1 2-160 0,2 0 160 16,-2 3-208-16,2-3 80 0,-1 4-48 0,-1-4 0 15,0 4 0-15,0-1 0 0,-1 1 176 0,0 0 0 16,-1-2 0-16,0 2-128 0,-2 0 128 0,0 3 0 15,0-4 0-15,-2 1 0 0,1 1 0 0,-2 1 0 16,-2-1 0-16,3 1 0 0,-3 2 128 0,0-2-128 16,1 0 128-16,0 1-128 0,-1-2 0 0,0 0 0 15,0 3 0-15,-2-4 0 0,0 1 0 0,1-4 0 16,-2 3 0-16,0-1-128 0,0 1-48 0,1-4 0 16,3 2 0-16,0-1 0 0,2-3-128 0,2 1-16 15,0-1-16-15,5-1 0 16,-3-3-112-16,0 0 0 0,0 0-16 0,0 0 0 15,0 0-1264-15,49-16-256 0</inkml:trace>
  <inkml:trace contextRef="#ctx0" brushRef="#br0" timeOffset="16170.22">29837 9815 4607 0,'0'0'400'0,"0"0"-400"16,0 0 0-16,0 0 0 0,0 0 2128 0,0 0 352 15,0 0 64-15,0 0 16 0,0 0 1296 0,15-44 272 16,-15 44 48-16,0 0 16 0,0 0-832 0,0 0-160 16,0 0-48-16,0 0 0 0,0 0-1696 0,44-1-352 15,-35 9-64-15,1 0-16 0,0 2-48 0,1-1-16 16,1 2 0-16,2 1 0 0,-2-1-240 0,0 1-48 15,-2-4-16-15,0 2 0 0,1 2-272 0,2 1-64 0,-2-1-16 0,1 1 0 16,-1 0-304-16,0 0 0 0,1-1 128 0,-3-2-128 0,0 0 0 0,-2-2 0 31,1 0 0-31,-3-2 0 0,0 0 0 0,-1-1 0 0,-1-1 0 0,1-1 0 16,-3 1 0-16,0 1 0 0,-1-4 0 0,0 4-144 16,-1-1 144-16,-1-1-128 0,-3-2 128 0,0 2-128 15,0 0 128-15,-3-1-128 0,0 2 128 0,-2-1-128 16,-1 0 128-16,0 0 0 0,-2-2 0 0,-2 1 0 15,1 2 0-15,-4 0 0 0,2 1 0 0,0-1 0 16,0-1 0-16,1 0 0 0,3 3 0 0,-1-4-128 0,2 3 128 16,1 0 0-16,2 1 0 0,0-2 0 15,1 2 0-15,2-3 0 0,0 2 0 0,1 0 0 0,1-2-256 0,-1 0 16 16,1 1 16-16,2-2 0 16,1 2-304-16,0-4-64 0,0 0-16 0,0 0 0 15,0 0-224-15,0 0-32 0,0 0-16 0,0 0-12560 16,0 0-2496-16</inkml:trace>
  <inkml:trace contextRef="#ctx0" brushRef="#br0" timeOffset="16583.29">30317 10276 15663 0,'-2'4'688'0,"1"-4"144"0,1 0-656 0,1 0-176 16,1 0 0-16,-1 0 0 0,0 0 3200 0,-1 0 624 0,0 0 112 0,0 0 32 16,0 0-768-16,0 0-160 0,0 0-32 0,45-37 0 15,-45 37-1888-15,0 0-384 0,0 0-80 0,38-46-16 16,-38 46-192-16,0 0-32 0,31-47-16 0,-31 47 0 16,0 0 624-16,31-57 112 0,-31 57 16 0,22-47 16 15,-22 47-928-15,20-45-240 0,-20 45 0 0,0 0 0 31,21-44-784-31,-21 44-208 0,0 0-32 0,18-47-16 0,-18 47 816 0,0 0 224 0,0 0 0 0,15-48 0 16,-15 48 0-16,0 0 0 0,0 0 0 0,0 0 0 0,-4-28 0 0,2 27 0 16,-2 1 0-16,1 4 0 0,-2-2 208 15,0 2 32-15,0 2 0 0,-1 4 0 0,1-1 16 16,-2 2 0-16,1 4 0 0,0 1 0 16,0 2-256-16,1-1 176 0,0-1-176 0,0 2 160 0,1 4-160 0,1 1 0 15,0 1 0-15,2-1 0 0,0-1-128 0,1-2-16 16,0-2 0-16,1 1 0 0,1-3 608 0,1-1 128 15,-1-2 32-15,1 0 0 16,-1-3-1968-16,2-4-400 0,-2 0-80 0,1-4-16 16,-1 0-432-16,-2-2-96 0</inkml:trace>
  <inkml:trace contextRef="#ctx0" brushRef="#br0" timeOffset="16820.28">30284 9862 11055 0,'-10'-3'976'0,"4"1"-784"0,3 1-192 0,1 1 0 16,1 0 2912-16,1 0 544 0,1 0 96 0,1 0 32 15,-2 0 640-15,0 0 144 0,0 0 32 0,0 0 0 16,0 0-2720-16,40 6-528 0,-40-6-128 0,0 0 0 16,44 10-336-16,-44-10-64 0,33 9-16 0,-33-9 0 15,38 15-160-15,-38-15-16 0,40 14-16 0,-40-14 0 16,32 15-416-16,-32-15-176 0,31 13 16 0,-15-4 0 15,0-2-544 1,0 2-128-16,-16-9 0 0,34 16-12448 0,-34-16-2480 0</inkml:trace>
  <inkml:trace contextRef="#ctx0" brushRef="#br0" timeOffset="17800.3">31096 9157 25791 0,'-9'-3'1152'0,"5"3"224"0,2-2-1104 0,-1 1-272 0,3 1 0 0,0 0 0 15,0 0 2416-15,0-3 416 0,0 3 96 0,0 0 16 16,0 0-1152-16,0 0-208 0,0 0-48 0,0 0-16 16,0 0-736-16,0 0-144 0,50 9-16 0,-50-9-16 15,0 0-192-15,32 22-32 0,-32-22-16 0,25 19 0 16,-25-19-240-16,28 16-128 0,-28-16 128 0,31 19-128 15,-31-19 0-15,28 15 0 0,-28-15 0 0,25 16 0 16,-25-16 0-16,0 0 0 0,24 23 0 0,-24-23 0 16,7 12 0-16,-6-5 176 0,0 2-48 0,-1-1 0 15,-1 0 16-15,0-2 0 0,-1 4 0 0,-3 3 0 16,0-1-144-16,0 4 0 0,-1-2 0 0,-2 3 0 16,1 3 0-16,-1 0 0 0,0 1 0 0,-1-3 0 0,2 2-288 0,-3 0 64 15,0 1 16-15,-1 1 0 0,1-3 48 0,0-1 16 16,0-2 0-16,1 0 0 0,2-2 144 0,-1 1 0 15,4-5 0-15,0-2 0 0,0-2 0 0,3 2 0 16,0-4 0-16,1 0 0 0,0 0 0 0,0-1 0 16,1 0 128-16,0-1-128 0,-1-2 0 0,0 0 144 15,6 8-144-15,-6-8 0 0,0 0 0 0,0 0 0 16,11 13 0-16,-8-10 0 0,-3-3 0 0,9 13 0 16,-9-13 0-16,11 10 0 0,-11-10 0 0,13 14 0 15,-5-4 0-15,-1-1 0 0,1-2 0 0,-2 3 0 16,-1-1 0-16,0 1 0 0,-3 0-224 0,1-2 48 15,-3 2 16-15,-2 0 0 0,1 1 160 0,-4-1 0 16,0 0 0-16,-1 0-128 0,-1 0 128 0,-2 1 0 0,0 0 0 0,1 0 0 16,-1-1 0-16,0 3 0 0,1-4 0 0,0 1 0 15,0 3 0-15,1-5 0 0,1 3 0 0,2-2 128 16,1 1-128-16,0-1 0 0,2-2 0 0,2 2 0 16,1-1 0-16,-1-4 0 0,2 2 0 0,0 0-128 15,2-2-64-15,1 0-16 0,-6-4 0 0,0 0 0 16,22 12 32-16,-22-12 16 0,0 0 0 0,0 0 0 15,45 10 16-15,-45-10 0 0,0 0 0 0,36 11 0 16,-36-11 144-16,0 0-160 0,29 16 160 0,-21-9-160 16,-8-7 160-16,15 16 0 0,-8-9 0 0,-2 2-128 15,-1 1 128-15,1-2 0 0,-2 3-144 0,1 1 144 16,-1 0-128-16,-1-2 128 0,-1 2-160 0,-1-1 160 16,0 2-256-16,-1-1 32 0,-1 3 16 0,-2-3 0 0,-1-1 208 15,0 4 0-15,-1-2-160 0,-2 3 160 0,0 0 0 0,-1-1 208 16,-1 1-16-16,-1 0-16 0,1 0 112 0,0 0 32 15,-1-1 0-15,1 1 0 0,0 0-160 0,0-3-32 16,1 5 0-16,-1-2 0 0,0 1-128 0,-1 0 0 16,1 0 0-16,0 1 0 0,0-1 0 0,-1 2-176 15,0-4 176-15,-2 1-128 0,2 0 128 0,-1-2 0 16,-2 2 0-16,-2 1 0 0,0-1 0 0,-1 0-160 16,-1-2 160-16,1 0-160 0,2-4-32 0,-1 0-16 15,3-1 0-15,-1-2 0 16,2 2-352-16,1-5-64 0,2 1-16 0,0-5 0 15,2 0-1408-15,1 0-304 0</inkml:trace>
  <inkml:trace contextRef="#ctx0" brushRef="#br0" timeOffset="27151.39">5729 10747 13823 0,'-7'4'1216'0,"3"-2"-960"16,1-2-256-16,2 2 0 0,1-2 2560 0,0 0 480 15,1 2 96-15,1-2 0 0,1 2 640 0,1 0 112 16,1 3 16-16,2-2 16 0,2 1-2288 0,0 0-464 0,2 1-80 0,1-2-32 15,2 1-352-15,-1 1-64 16,3-1 0-16,-2-3-16 0,0 4-240 0,0-4-64 0,-14-1 0 16,36 5 0-16,-36-5-192 0,37 6-128 0,-37-6 160 0,34 4-160 15,-21-1 0-15,-13-3 0 0,0 0 0 0,0 0 0 16,46-3-128-16,-46 3 128 0,0 0-192 0,0 0 192 31,0 0-1088-31,0 0-96 0,0 0-32 0,0 0-18112 0</inkml:trace>
  <inkml:trace contextRef="#ctx0" brushRef="#br0" timeOffset="27437.02">5714 10987 9215 0,'-1'5'816'0,"1"-3"-656"0,1 1-160 0,0-2 0 0,1-1 2736 0,-1 0 512 16,1 3 96-16,2-3 32 0,3 2 1024 0,3-1 208 16,3 2 32-16,2-1 16 0,1-2-2768 0,-16 0-544 15,34 1-128-15,-34-1 0 0,39 0-640 0,-39 0-128 16,44-1-32-16,-44 1 0 0,45-2-176 0,-45 2-48 16,37 0 0-16,-37 0 0 0,0 0-192 0,40 3 0 15,-28 2 128-15,-4-3-128 0,1 1 0 0,-2 0 0 16,-2 1 0-16,0-2 0 15,-1-2-336-15,0 0-64 0,-2 0-16 0,2-4-19040 0</inkml:trace>
  <inkml:trace contextRef="#ctx0" brushRef="#br0" timeOffset="28952.9">6915 10487 11055 0,'1'-2'976'0,"0"2"-784"16,1-3-192-16,-1 3 0 0,-1-1 2736 0,1 2 496 16,-1 2 96-16,1-1 32 0,2 3 464 0,-1 4 80 15,1-3 32-15,-2 7 0 0,-1 0-2192 0,0 2-432 16,0 4-96-16,-1-2 0 0,1 1-560 0,-2 1-96 16,2 3-32-16,0 0 0 0,-1 3-112 0,1 0-32 15,1 1 0-15,1 2 0 0,-1 5-240 0,1-1-144 16,1 2 160-16,-1 3-160 0,2 2 0 0,1-1 0 15,-1-1 0-15,-1-2 0 0,2-1 0 0,-1-1 0 16,0-3 0-16,-1-4 0 0,1-3 0 0,-1-7 0 0,-1-1 0 0,1-6 0 16,-1-2 0-16,2-6 0 0,-2-1 0 15,1-5 0-15,0-1 0 0,0-7 0 0,-3 13 0 0,0 0 0 16,10-53 0-16,-10 53 144 0,6-54-144 0,-4 19 192 16,1-3-192-16,-2-5 160 0,2 2-160 0,-3 0 160 15,0-1-160-15,-2 1 0 0,0 0 144 0,-2 5-144 16,0 2 0-16,0 0 0 0,-3 5 0 0,1 2 128 15,-1 3-128-15,-1 2 0 0,0 1 0 0,-1 2 0 16,2 3 0-16,-1 3 0 0,1 0 0 0,-1 3 0 16,2 2 0-16,1 0 0 0,3 3 0 0,-1 2 0 15,3-1 176-15,0 1-48 0,3 0 0 0,0 0 0 16,4 3 0-16,-1-1-128 0,2 2 192 0,1 2-64 16,2-2 0-16,2 4-128 0,0-1 192 0,1 2-64 15,-1 0-128-15,4 0 0 0,0 4 0 0,1-4 128 16,-2 4-128-16,1-1 0 0,-3-2 0 0,0 3 0 0,0 1 0 0,-1 2 0 15,-2 0 0-15,-2 0 0 0,-3-1 0 0,-1 0 0 16,-1 4 0-16,-3-2 0 0,-1 1 0 0,-2 1 0 16,-2-3 0-16,-1 2 0 0,-3-1 0 0,0-2 0 15,-1 1 128-15,1-1-128 0,-6 0 0 0,0 1 0 16,-2-1 0-16,0-2 0 0,-1 0 0 0,-2-1 0 16,1 0 0-16,-1-1 0 0,1-2 0 0,2-1 0 15,2-1 0-15,3-3 0 0,1 1 0 0,3-2 0 16,2 0 0-16,3-2 0 0,1 1 0 0,2-3-192 15,3 1 64-15,0 0 128 16,-4 3-688-16,0 0-16 0,0 0 0 0,0 0 0 16,0 0-240-16,58-22-48 0</inkml:trace>
  <inkml:trace contextRef="#ctx0" brushRef="#br0" timeOffset="30266.67">7651 10453 8287 0,'1'-3'736'0,"-1"3"-592"0,0 0-144 0,0 0 0 16,0 0 1680-16,0 0 304 0,1-2 64 0,-1 1 16 15,-1 1 1104-15,0-3 224 0,-3 3 32 0,-1 0 16 16,-1 0-656-16,-3 0-128 0,0 0-32 0,-2 0 0 15,-1 0-1264-15,-3-4-256 0,-1 2-48 0,0-2-16 16,-1 1-576-16,-2-2-112 0,2 1-32 0,1-2 0 0,0 0-176 0,-3-1-144 16,0 1 192-16,2 2-192 0,1 1 0 0,3 0 0 15,0 1 0-15,4 2 0 0,2 2 144 0,2 1-144 16,3 0 0-16,0 1 144 0,4 2-16 0,0 3 0 16,2 1 0-16,3 0 0 0,2 2-128 0,1 4 160 15,1 3-160-15,1 3 160 0,2 0-160 0,-1 3 0 16,1-3 0-16,1 7 0 0,-1-1 0 0,-1 3 0 15,0-1 128-15,-2 2-128 0,0 1 0 0,-3 2 0 16,-1-3 144-16,-2-1-144 0,-3-3 0 0,-2 2 0 16,-1-1 0-16,-3 1 128 0,0-1-128 0,-2-1 0 15,0 1 0-15,0-3 0 0,0-2 0 0,-1-1 0 0,1-3 0 0,-1-2 0 16,1-2 0-16,-1-1 0 0,3-1 0 16,-3-2 0-16,2-3 0 0,2-3 0 0,0 0 0 15,1-2 0-15,1 2 0 0,1-2 0 0,1-2 0 0,1-1 0 16,2 2 128-16,0-1-128 0,1 2 160 0,1-2-160 15,1 0 240-15,2 0-48 0,1 2-16 0,0-2 0 16,1 2 48-16,0 0 16 0,1 1 0 0,1-2 0 16,0 1-240-16,2 2 176 0,-15-6-176 0,32 6 160 15,-32-6-160-15,32 9 0 0,-32-9 0 0,30 4 0 16,-30-4 0-16,0 0 0 0,40 4 0 0,-40-4-176 31,0 0-720-31,0 0-160 0</inkml:trace>
  <inkml:trace contextRef="#ctx0" brushRef="#br0" timeOffset="31750.32">8002 10712 7359 0,'-15'7'656'0,"5"-6"-528"16,3 1-128-16,0-2 0 0,5 0 2048 0,1-2 384 15,-2 1 80-15,1-2 16 0,-2 1 1264 0,0 0 256 16,2-1 48-16,2-3 16 0,4 1-1424 0,-4 5-272 16,0 0-64-16,0 0-16 0,0 0-1280 0,63-14-256 15,-63 14-48-15,40 0-16 0,-40 0 0 0,42 4 0 16,-18 2 0-16,-1-2 0 0,2 4-240 0,0-4-48 0,-2 2-16 0,2 0 0 15,-25-6-304-15,50 4-128 0,-50-4 0 0,45 0 128 16,-45 0-128-16,0 0 0 0,54-10 0 0,-54 10 0 31,0 0-512-31,0 0-16 0,0 0-16 0,45-32 0 16,-42 26-1120-16,-2 0-208 0,-2-1-48 0,-3 4-16000 0</inkml:trace>
  <inkml:trace contextRef="#ctx0" brushRef="#br0" timeOffset="32016.3">8240 10722 22111 0,'-1'3'976'0,"0"-2"208"16,1 2-944-16,-1-3-240 0,1 2 0 0,0-1 0 15,0 2 2992-15,1 0 544 0,-1 4 112 0,1 5 32 0,2 0-1392 0,-2 4-288 16,1 1-48-16,2 1-16 0,0 2-880 0,-1 1-176 16,1 1-48-16,0 0 0 0,-2 1-224 0,2 1-48 15,0 2-16-15,-3-1 0 0,1-3-272 0,0 1-48 16,-1 5-16-16,1-3 0 0,-2-2-208 0,2 2 0 15,-2-3 0-15,-2-2 0 0,1 1 0 0,0-2 0 16,-2-3 0-16,2 0 0 0,-1 0 0 0,-1-1 0 16,1 1-144-16,-2-4 144 15,3-1-640-15,-2-2-16 0,2-3-16 0,1-3 0 16,0-3-160-16,0-3-16 0,1-1-16 0,-1 4 0 16,0 0-816-16,0 0-176 0,9-50-16 0,-9 50-15008 0</inkml:trace>
  <inkml:trace contextRef="#ctx0" brushRef="#br0" timeOffset="32250.88">8473 11237 17503 0,'1'6'1552'0,"-1"-1"-1232"0,0-5-320 0,0 2 0 16,0 1 3264-16,-1 1 576 0,1 8 128 0,0 4 32 15,-1 6-1168-15,1 1-224 0,-2-2-48 0,1-2-16 16,0-4-1600-16,1 1-320 0,-1-5-64 0,1 1-16 15,0-3-256-15,1 0-48 0,-1-2-16 0,2 2 0 16,0-3-224-16,0-2 128 0,-1 2-128 0,1-2 0 16,-1-2 0-16,0-2 0 0,-1 2 0 0,1 0 0 15,-1-2-240-15,2-2-32 0,0 2-16 0,-1-2 0 16,0 0-1040-16,1-2-208 16</inkml:trace>
  <inkml:trace contextRef="#ctx0" brushRef="#br0" timeOffset="33362.05">9117 10992 3679 0,'4'-1'320'0,"-3"1"-320"0,0-3 0 0,1 3 0 0,-1 0 2448 0,-1 0 432 16,0 0 64-16,0 0 32 0,0 0 1728 0,0 0 352 15,-1 0 64-15,-1 3 0 16,0-3-2288-16,-1 0-464 0,1 2-80 0,-2-1-32 0,2 2-1360 0,-1-2-288 15,-1 2-48-15,0 0-16 0,-1 2-32 0,-2-4-16 16,0 4 0-16,0 0 0 0,-3 2-96 0,1-1-16 16,0 0 0-16,-1 0 0 0,2 3-112 0,-3-3-16 15,0 1-16-15,-2 0 0 0,2-1-96 0,0 0-16 16,0-4 0-16,0 5 0 0,0-4-128 0,1 0 0 16,0 0 144-16,1 0-144 0,2 1 0 0,-1-1 144 15,1 0-144-15,1 1 0 0,1-1 192 0,-1 2-192 16,1-1 192-16,0 0-192 0,1 2 272 0,1-2-48 15,1 0-16-15,2 3 0 0,0-4-80 0,0 1 0 16,0-1-128-16,1 0 192 0,3 0-192 0,1 0 0 0,1 0 0 0,3 1 0 16,2-2 0-16,0 2 0 0,1-4 0 0,1 1 0 15,2 2 0-15,-1-3 0 0,1 2 0 0,0 2 0 16,1-2 0-16,-1 4 0 0,0-2 0 0,0-1 0 16,-2 1 0-16,0 1 0 0,-1-1 0 0,0 2 0 15,-1 0 0-15,-1-2 0 0,0 2 0 0,-1 1 0 16,-2-1 0-16,0-3 0 0,0 2 0 0,-2 0 0 15,0 0 0-15,0-3-128 0,-1 0 128 0,-2 0 0 16,0-2-592 0,0 0-16-16,0 2 0 0,-1-2 0 0,1-2-256 15,-1 2-48-15,0 0-16 0,-1-2 0 0,0 2-432 0,0-4-96 16</inkml:trace>
  <inkml:trace contextRef="#ctx0" brushRef="#br0" timeOffset="33795.93">9388 11443 24879 0,'5'-6'1088'0,"-1"0"256"0,-1 0-1088 0,0 2-256 16,-2 0 0-16,0 1 0 0,2-2 2304 0,-3 5 416 15,0 0 80-15,0 0 16 0,28-67-848 0,-28 67-176 16,0 0-16-16,30-67-16 0,-30 67-1024 0,0 0-208 16,21-53-32-16,-21 53-16 0,0 0-176 0,0 0-48 15,21-54 0-15,-21 54 0 0,0 0-128 0,0 0-128 0,0 0 192 16,0 0-192-16,0 0 144 0,0 0-144 0,0 0 0 0,7-51 144 16,-8 48-16-16,1 1 0 0,0 1 0 15,-1 1 0-15,0 0 80 0,-1 1 16 0,2 1 0 0,-2 2 0 16,1 1 48-16,-1 1 16 0,1 2 0 0,0 2 0 15,0 2-96-15,-1 3 0 0,2-2-16 0,0 3 0 16,2 0-176-16,-1 2 0 0,1-2 144 0,1 0-144 16,2 2 0-16,-2-1 0 0,2-1 0 0,2 0 0 15,-1-4 0-15,0 0 0 0,1 1 0 0,1-3 0 16,-2 0 0-16,1-4 0 0,0 2-128 0,-1-3 128 0,-1 2-320 16,0-2 0-16,-2-2 16 0,1 0 0 15,0-3-224-15,0-3-48 16,-1 1-16-16,1-2 0 0,-2-2-256 0,-2 6-48 15,0 0-16-15,0 0-11616 0,0 0-2320 0</inkml:trace>
  <inkml:trace contextRef="#ctx0" brushRef="#br0" timeOffset="34046.87">9342 11219 14687 0,'-5'3'320'0,"3"-3"64"0,0 0 0 0,1 2 48 0,2-2-432 0,1 0 0 15,-1 0 0-15,1 0 0 0,2 0 4112 0,2 0 752 16,2 0 128-16,2-2 48 0,1-1-2192 0,0 2-432 16,0 1-96-16,-11 0-16 0,0 0-1360 0,38-6-288 0,-23 6-48 0,1 0-16 15,-1 0-160-15,0 3-48 16,0-3 0-16,0 1 0 0,-1 1-192 0,1-2-64 0,-1 0 0 0,1 0 0 16,-2 0-128-16,-13 0 0 0,0 0 0 0,36-6-176 31,-36 6-496-31,0 0-96 0,0 0-32 0,0 0-18336 0</inkml:trace>
  <inkml:trace contextRef="#ctx0" brushRef="#br0" timeOffset="34680.12">10115 10674 9215 0,'-4'-9'816'0,"2"6"-656"0,1-2-160 0,-1 4 0 16,2-3 1200-16,-1 4 208 0,0-5 32 0,1 1 16 16,-1-2 2576-16,-2-4 512 0,1 0 96 0,-2-2 32 15,0 2-1904-15,2-2-368 0,-1 0-80 0,1 3-16 16,1 1-1344-16,-1 2-288 0,1 4-48 0,1 0-16 16,0 4-192-16,0 4-32 0,1 0-16 0,1 6 0 15,0 2 112-15,1 2 32 0,0 5 0 0,1 1 0 16,1 3-176-16,0 1-16 0,1 5-16 0,0 5 0 0,0 2-160 15,1 3-16-15,0 2-128 0,-1-2 192 0,0 3-192 0,-2-3 0 16,0-2 128-16,-2-1-128 0,0-3 0 0,-2 2 144 16,0-1-144-16,-2-6 128 0,2 0-128 0,-1-3 192 15,0-1-192-15,0-5 192 0,1-1-48 0,1-6 0 16,-1-2 0-16,0-2 0 0,-1-1-144 0,-2-7 0 16,2 2 0-16,1-4 0 0,-1 0-160 0,-1-3-16 15,1 0 0-15,-1-7 0 16,0 0-560-16,1-1-112 0,1 11-32 0,0 0 0 15,-1-42-528-15,1 42-96 0,0 0-32 0,2-47-16384 0</inkml:trace>
  <inkml:trace contextRef="#ctx0" brushRef="#br0" timeOffset="35178.15">10469 10725 6447 0,'-7'0'576'0,"4"0"-576"16,0 0 0-16,2 0 0 0,1 0 1888 0,0 0 272 15,0 0 48-15,1-3 16 0,3 3 1632 0,2 0 336 16,3-2 64-16,-9 2 16 0,0 0-1200 0,0 0-256 16,65-10-32-16,-65 10-16 0,47-1-1536 0,-47 1-304 15,52 0-64-15,-52 0-16 0,52 5-128 0,-27 0-16 16,-2 1-16-16,1 0 0 0,-3 0-272 0,-1-1-48 0,0 1-16 16,-4-1 0-16,0-1-224 0,-1-2-128 0,-15-2 160 0,0 0-160 15,0 0 0-15,43-2 0 0,-43 2 0 16,0 0 0-1,0 0-512-15,0 0-112 0,0 0-16 0,0 0-12832 0,32-54-2576 0</inkml:trace>
  <inkml:trace contextRef="#ctx0" brushRef="#br0" timeOffset="35427.99">10765 10712 18431 0,'-2'8'816'0,"1"-3"160"0,1 1-784 0,0-5-192 0,0 2 0 0,0-1 0 0,0 2 3664 0,0 2 688 16,-2 4 144-16,2 6 32 0,0 5-1888 0,-1 1-368 15,0 1-80-15,0 3-16 16,1-2-1104-16,-1 2-240 0,1 3-32 0,0-3-16 16,1 1-256-16,0 1-48 0,3 1-16 0,-1-1 0 0,1-3-240 0,0 1-48 15,0-1-16-15,-1-2 0 0,1-1-160 0,0-1 0 16,-2-2 0-16,-1-3 0 0,2 0 0 0,-3 0 0 16,1-2 0-16,-1-3 0 0,-1 1-128 0,1-7-16 15,0 0 0-15,0-4 0 16,1-1-576-16,0-3-112 0,1-3-32 0,-2 6 0 15,0 0-464-15,0 0-80 0</inkml:trace>
  <inkml:trace contextRef="#ctx0" brushRef="#br0" timeOffset="35883.5">11003 11279 17503 0,'-1'10'1552'0,"-1"-5"-1232"0,2-2-320 0,0 0 0 15,0-3 2992-15,0 1 528 0,0 2 128 0,2-2 0 16,-1 4-912-16,1-4-192 0,2 1-48 0,0-2 0 16,2-3-1568-16,-6 3-320 0,0 0-64 0,0 0-16 15,0 0-192-15,0 0-32 0,46-27-16 0,-46 27 0 16,0 0-64-16,0 0-16 0,0 0 0 0,32 4 0 16,-27 3-208-16,-2-1 128 0,2 1-128 0,-1 6 0 15,-1-3 0-15,-1 2 0 0,-1 0 0 0,1 2 0 16,-1-2 0-16,-2 3-256 0,-1-1 48 0,0 1 16 15,1 1-224-15,-3 0-32 16,-1 2-16-16,-1-5 0 0,-2 0-208 0,1 0-32 16,-2-1-16-16,-1-2 0 0,-1-2 16 0,0 0 16 0,-1-2 0 0,-2 0 0 0,3-3 416 0,0-3 80 15,1-3 0-15,0 0 16 0,3-4 496 0,-1 1 80 16,3-4 32-16,0 0 0 0,3-1 352 0,1-1 80 16,-1 1 16-16,2 11 0 0,0 0-288 0,0 0-48 15,14-51-16-15,-14 51 0 0,0 0-64 0,0 0-16 16,0 0 0-16,43-49 0 0,-43 49-32 0,0 0-16 15,0 0 0-15,53-16 0 0,-38 18-112 0,0 2-32 16,0 2 0-16,0 1 0 0,0 4-256 0,0-1 160 16,-2 3-160-16,-1 0 128 0,-2 2-128 0,-2-3 0 15,-1 2 0-15,-2-2 0 16,0-2-464-16,-1 3 16 0,0-6 16 0,-2-1 0 16,0-1-464-16,0-1-80 0,-1-2-32 0,0-4-17776 0</inkml:trace>
  <inkml:trace contextRef="#ctx0" brushRef="#br0" timeOffset="37329.17">11567 11007 1839 0,'-3'-4'160'0,"1"2"-160"0,-1-1 0 0,2 2 0 16,0 1 800-16,0-3 128 0,-1 3 32 0,1-1 0 0,-1-1 224 0,-2-1 48 16,0 2 16-16,0-4 0 0,1 4-560 15,-1-2-112-15,3 1-32 0,0 1 0 16,-1 1-320-16,2 0-64 0,0-3-16 0,0 3 0 0,0 0 368 0,0 0 80 16,0 0 16-16,0 0 0 0,0 0 1344 15,-1 0 272-15,0-2 48 0,0 2 16 0,-1 0 528 0,0-2 96 16,-1 2 32-16,1 0 0 0,1-2-1008 0,-2 2-192 15,2-1-32-15,1 1-16 0,0 0-816 0,0 0-176 16,0 1-16-16,0-1-16 0,1 2-96 0,3 2-32 16,-2-1 0-16,3 3 0 0,0-2-64 0,2 3-16 15,-1 2 0-15,1-1 0 0,2 2-32 0,-1-2-16 16,2 0 0-16,0 2 0 0,4 0-128 0,-1 1-32 16,0-3 0-16,0 1 0 0,1 3-256 0,0-6 0 15,-3 4 128-15,1-4-128 0,-2 1 0 0,-1 2 0 0,-1-3 0 16,0 0 0-16,-1 0 0 0,1 1 0 0,-1 0 0 0,0-1 0 0,1 0 0 0,-1 3 0 15,1-1 0-15,-1-2 0 16,2 0 0-16,-2 0 0 0,-1 0 0 0,1-2 0 16,-1 2 0-16,-1-3 0 0,-2 0 0 0,0 0 0 15,-1-2 0-15,0 1 0 0,-1-2 0 0,-1 0 0 16,0 0 0-16,-1 0 0 0,-1 0 0 0,-1 0 0 16,-1 0 0-16,-1 0 0 0,-1 0 0 0,0 0 0 15,-2 0 0-15,1 0 160 0,-2-2-32 0,-1 2 0 16,0 0 48-16,2 2 0 0,-3-2 0 0,-2 3 0 15,2-2-48-15,0 2-128 0,0-2 192 0,-2 1-64 0,4 1-128 16,-1-3 0-16,0 4 144 0,0-2-144 0,0 2 0 16,1-2 0-16,-1 2 0 0,2-2 0 0,-1 2 0 0,0 0 0 15,3-2 0-15,-1 2 0 0,-1 0 0 0,1 1 0 16,2-2 0-16,0 1 0 0,3 0 0 0,-2 1 0 16,3-2 0-16,-1 4 0 0,1-5 0 0,1 2 0 15,1 0 0-15,1-2 0 0,0 2 0 0,2-2 0 16,1-1 0-16,1 2 0 15,0-3-416-15,2 0-48 0,-8 0-16 16,0 0 0-16,0 0-544 0,43-10-96 0,-43 10-32 0,0 0-18880 16</inkml:trace>
  <inkml:trace contextRef="#ctx0" brushRef="#br0" timeOffset="37793.29">12064 11500 1839 0,'-1'0'160'0,"-1"-1"-160"0,2-2 0 0,2 1 0 16,-1 1 4592-16,-1-2 880 0,1-3 176 0,2 2 48 15,-3 4-928-15,0 0-176 0,0 0-48 0,23-53 0 16,-23 53-2752-16,0 0-544 0,25-50-112 0,-25 50-32 15,0 0-496-15,26-55-96 0,-26 55-32 0,0 0 0 16,28-56-160-16,-28 56-48 0,0 0 0 0,22-50 0 16,-22 50-144-16,0 0-128 0,0 0 144 0,18-55-144 15,-18 55 0-15,0 0 0 0,0 0 0 0,0 0 0 16,5-44 0-16,-7 35 0 0,1 5 0 0,0 1 0 0,0-2 0 16,-1 4 128-16,2-2-128 0,-1 1 0 15,0 2 144-15,0 2-16 0,0 1 0 0,-1 0 0 16,1 3 128-16,0 1 0 0,0 0 16 0,-1 4 0 0,2-1-80 0,0 0 0 15,0 2-16-15,0 2 0 0,0 2-176 0,2 1 160 16,-2 1-160-16,2 0 160 0,1 1-160 0,-1 1 0 16,2 1 0-16,-1-3 128 0,2-1-128 0,0-1 0 15,0 2 0-15,-1-6 0 0,0 2 0 0,-1-2 0 16,2 1 0-16,-2-6 0 0,1 2-208 0,-1-2-32 16,1-1 0-16,-2-1 0 15,2-4-448-15,0-1-80 0,-2-1-32 0,1-1 0 16,-3 2-368-16,0 0-80 0,0 0-16 0,0 0-17216 0</inkml:trace>
  <inkml:trace contextRef="#ctx0" brushRef="#br0" timeOffset="38023.56">12044 11228 13823 0,'-7'3'608'0,"3"-3"128"0,0 1-592 0,3-1-144 0,0 0 0 0,1 0 0 15,1 0 3136-15,-1 0 576 0,2 2 128 0,1-2 32 16,2 0-288-16,2 0-64 0,1 0-16 0,0 0 0 15,2 0-2112-15,3 3-432 0,-13-3-64 0,0 0-32 16,43 0-192-16,-28 3-32 0,-15-3-16 0,32 3 0 16,-32-3-304-16,31 1-64 0,-31-1-16 0,29 3 0 15,-29-3-240-15,0 0 0 0,40 1 0 0,-40-1 0 16,0 0 0-16,37-1 0 0,-37 1-144 0,0 0 144 16,0 0-736-16,38-4-48 0,-38 4-16 0,0 0-12448 15,0 0-2480-15</inkml:trace>
  <inkml:trace contextRef="#ctx0" brushRef="#br0" timeOffset="38912.87">12396 10649 17503 0,'-3'-6'768'0,"0"3"176"0,1 0-752 0,-1-1-192 0,2 1 0 0,0 1 0 16,-2-1 2112-16,0-4 384 0,-4 0 64 0,0-3 32 16,1 2 160-16,1-1 16 0,2 3 16 0,1 2 0 15,2 0-1296-15,1 4-256 0,2-2-48 0,3 1-16 16,1 2-528-16,1-1-128 0,0 2 0 0,2 1-16 0,3 0-32 0,1 1 0 16,5 2 0-16,1-3 0 0,2 1-208 0,2-2-64 15,-1-1 0-15,3 2 0 0,-26-3-192 0,51 6 0 16,-29 0 0-16,0-2 0 0,-1 2 0 0,0 1 0 15,2 2 0-15,-5 1 0 0,1-1 0 0,-2 0 0 16,-1 0 0-16,-2-3 0 0,-3 2 0 0,-1 0 0 16,0-1-160-16,-3-1 160 0,0-1-176 0,-2 0 176 15,-1 1-208-15,0-2 80 0,-1-1 128 0,0 2 0 16,-1-1 0-16,1 0-128 0,-2-2 128 0,0 2-128 16,2 0 128-16,-2 0-128 0,0 3 128 0,0 0 0 15,1-1-144-15,-1 3 144 0,0 1 0 0,-1-3 0 16,1 2 0-16,-1 1 0 0,0 0 0 0,0 1 0 0,-1 2 0 0,-1 3 0 15,0 1 0-15,1 4 0 0,-1-2 0 0,-1 6 0 16,1 4 0-16,-2-1 0 0,2 7 0 0,-2-5 128 16,1 4 0-16,0-1 0 0,-1 2 0 0,0 1 0 15,-1 1 32-15,2-3 0 0,-1 1 0 0,0-3 0 16,1 0-160-16,0-1 0 0,2-2 0 0,0-5 128 16,1 0-128-16,0-3 0 0,1-5 0 0,0 0 0 15,2 0 0-15,-2-3 0 0,1-1 0 0,0-2 0 16,-1-4 896-16,0 1 128 0,-1 2 48 0,0-3 0 15,0-2-1664 1,0 1-336-16,1 0-64 0,-1 0-16 0,0 1 1616 0,0-2 320 0,0 2 64 0,0-2 16 16,0 2-1616-16,1-4-320 15,-1 2-64-15,0 0-16 0,0 1 816 0,0-4 192 0,2 4 0 0,-2-5 0 16,0 4 0-16,0-4 0 0,0 1 0 0,-2 1 0 0,1-2 0 0,0 3 0 16,0-3 0-16,-3 1 0 0,0-1 0 0,-1-1 0 15,-1 1 0-15,-1-3 0 0,-2 1 160 0,-1-2-32 16,-2 0 0-16,-2-2 0 0,-2 0 64 0,-2 0 16 15,-1 0 0-15,-4 2 0 0,0 0-80 0,1-1 0 16,0 2-128-16,2 3 192 0,3-3-192 0,1 3 128 16,2 3-128-16,3-3 0 0,1 2 0 0,1-1 128 15,2 4-128-15,0 1 0 0,2-2 0 0,0 2 0 16,1 0 128-16,0-2-128 0,3 2 0 0,0-2-128 16,0 2 128-16,1-3-208 15,1 0-512-15,0 0-112 0,3-2 0 0,-1-2-12672 16,2-2-2544-16</inkml:trace>
  <inkml:trace contextRef="#ctx0" brushRef="#br0" timeOffset="39847.83">13774 11134 11967 0,'0'3'1072'0,"0"-3"-864"15,0 0-208-15,0 0 0 0,1 0 2400 0,-1 0 432 0,1 0 96 16,1 2 16-16,0-2 768 0,2 1 144 0,1 2 48 0,1-1 0 16,1-2-1952-16,1 0-384 15,2 2-80-15,0-2-16 0,-10 0-576 0,0 0-112 0,39 4-16 0,-39-4-16 16,34 4-176-16,-18 0-48 0,0 0 0 0,0 1 0 16,-16-5-272-16,32 6-48 0,-17 0-16 0,-2-2 0 15,1-2-192-15,-2 2 0 0,1-3 0 0,-13-1 0 16,0 0 0-16,0 0 0 0,43 0 0 0,-43 0 0 0,0 0 0 0,0 0 0 15,0 0 0-15,0 0 0 32,0 0-592-32,0 0-64 0,0 0-16 0,0 0 0 15,0 0-512-15,0 0-96 0,0 0-32 0,0 0-17248 0</inkml:trace>
  <inkml:trace contextRef="#ctx0" brushRef="#br0" timeOffset="40128.26">14024 11019 20271 0,'1'1'896'0,"-1"-1"192"0,1 2-880 0,-1-2-208 15,0 1 0-15,1-1 0 0,-1 2 2256 0,0 0 416 16,2 3 80-16,-2-2 0 0,0 3-256 0,0 1-64 16,0 0-16-16,0 2 0 0,0-1-1456 0,0 2-304 15,-2 0-48-15,2-1-16 0,0 1-288 0,0 0-64 16,-1-1-16-16,1 0 0 0,0 1-224 0,0 0 176 15,0 0-176-15,0 1 160 0,0 3-160 0,0-2 0 16,0 4 0-16,0-1 0 0,-1-2 0 0,0 3 0 0,-2 3 0 0,1-4 0 0,-1-2 0 0,0 2 0 31,0-5 0-31,2 0 0 0,0-4 0 0,1 0-224 0,0-4 80 0,0-2 16 32,1-2-784-32,0-1-160 0,0-3-16 0,-1 6-16320 0</inkml:trace>
  <inkml:trace contextRef="#ctx0" brushRef="#br0" timeOffset="41144.94">14910 11496 10127 0,'-6'4'896'0,"2"-1"-704"0,2 0-192 0,1-3 0 0,-1 0 1776 0,2 0 320 16,-1 3 64-16,0-3 16 0,0 0 1664 0,-2 0 352 16,3-3 64-16,0 0 16 0,2-4-1808 0,-1-1-352 15,-1 8-80-15,0 0-16 0,0 0-1024 0,16-52-208 16,-16 52-32-16,0 0-16 0,16-59-96 0,-16 59-32 16,9-51 0-16,-9 51 0 0,7-57-208 0,-7 57-32 15,2-63-16-15,-2 31 0 0,-1-3-128 0,-1 0-32 16,-1-2 0-16,0 2 0 0,0-3-192 0,-2 3 144 15,0-6-144-15,0 2 128 0,0 2-128 0,-1 3 0 16,1 2 0-16,-1 1 0 0,0 5 0 0,-2 5 0 16,1 5 0-16,0 2 0 0,-1 4 0 0,1 4 0 15,-1 0 0-15,2 1 0 0,2 4 0 0,1 1 0 0,0 0 128 16,1 0-128-16,1 3 0 0,1 0 0 0,2 0 144 0,0 4-144 16,2 0 0-16,1 2 0 0,1-3 0 0,2 2 128 15,0 2-128-15,4-2 0 0,1 2 0 0,1-2 0 16,-1 1 0-16,2-2 0 0,1 2 0 0,0 1-128 15,-1-1 128-15,1 1 0 0,-1-1 0 0,0 4 0 16,0-1 0-16,0-2 0 0,-1 4 0 0,1 0 0 16,-1-1 0-16,-1-1 0 0,0 2 0 0,-2 1 0 15,0-2 0-15,-3 0 0 0,-1-1 0 0,-2 0 0 16,-1 2-160-16,-2-2 160 0,1 1-192 0,-3-3 192 31,0-1-512-31,-4 1 0 0,1-1 0 0,-2 0 0 0,0-3 96 0,-1 0 32 0,0 1 0 0,-3-3 0 16,0 2 160-16,-3-1 32 0,3 1 16 0,-3-1 0 0,3 0 176 15,-4-1-128-15,1 2 128 0,-3-2-128 0,3 0 128 0,-1-2 0 16,3 1-144-16,0 0 144 0,2-3 0 0,0 3 0 16,3-3 0-16,-1 0 0 0,3 1 0 0,0 2 0 15,2-3 0-15,0 2 0 0,1-1-176 0,2-1 48 16,2 3 0-16,1-3 0 16,3 0-608-16,-8 0-112 0,0 0-32 0,0 0-17216 15</inkml:trace>
  <inkml:trace contextRef="#ctx0" brushRef="#br0" timeOffset="41746.23">15639 10792 19695 0,'-7'-4'432'0,"5"-1"80"0,0 4 32 0,-1-2 16 0,2 0-560 0,0 0 0 0,-2-1 0 0,-2-2 0 16,-2-2 4256-16,-3-2 736 0,-1 0 160 0,-2 0 32 16,2 1-3008-16,0 2-576 0,-1 1-128 0,-1-1-32 15,1 1-592-15,-2 1-112 0,3 2-32 0,-1-1 0 16,2 0-160-16,-1 4-32 0,1-2-16 0,0 2 0 16,1 0-176-16,1 0-48 0,-2 0 0 0,0 2 0 15,1-1-272-15,2 2 128 0,2-1-128 0,1 2 0 16,2 0 0-16,1 2 0 0,1 0 0 0,2 0 0 15,2 0 0-15,1 4 0 0,1-1 0 0,1 1 0 16,2 0 0-16,-2 2 0 0,2 2 0 0,1 1 0 0,-1 3 0 0,0 2 0 16,1 2 0-16,-1 3 0 0,0 1 0 0,-2 2 0 15,1 3 0-15,-2 1 0 0,-3 3 0 0,1 0 0 16,-1 2 0-16,-1-4 0 0,-2 1 0 0,0-6 0 16,0 0 0-16,-1-4 0 0,1-1 0 0,-3 0 0 15,0 0 0-15,-1-1 0 0,0-1-208 0,-1 2 48 16,0-4 16-16,-1 3 0 0,-1-5-208 0,-1 0-32 15,1-1-16-15,-1 0 0 0,2-2 144 0,-2 1 48 16,-2-3 0-16,1-2 0 0,3 0 80 0,0-4 128 16,0 0-208-16,1-3 80 0,2-3 128 0,1 0 0 15,0 0 0-15,1-3 0 0,2 0 0 0,2 0 0 0,-1-1 0 16,1 2 0-16,1 1 128 0,0-2-128 0,3 1 160 0,1 2-160 16,0 0 240-16,2 2-48 0,2 1-16 0,0 0 0 15,2 1 16-15,1 0 0 16,1 2 0-16,0-1 0 0,0 1-192 0,0-2 0 0,1 0 0 0,1-1 128 15,-2 0-128-15,0-1 0 0,-16-2 0 0,30 4 0 16,-18-4 0-16,-2 0 0 0,0 2 0 0,-3-2 0 31,-1 0-656-31,0 0-16 0,-6 0 0 0,0 0 0 16,0 0-352-16,0 0-64 0,0 0 0 0,0 0-17792 0</inkml:trace>
  <inkml:trace contextRef="#ctx0" brushRef="#br0" timeOffset="42344.68">15997 10962 11055 0,'-1'-2'976'0,"0"-2"-784"0,1 2-192 0,0 0 0 0,0 0 2256 0,0-1 416 16,0 0 80-16,1-5 0 0,0 0 880 0,1-2 160 15,-2 10 48-15,0 0 0 16,0 0-1680-16,0 0-336 0,0 0-64 0,0 0-16 0,49-16-912 0,-49 16-192 16,0 0-48-16,40 10 0 0,-40-10-96 0,34 9-32 15,-34-9 0-15,41 9 0 0,-41-9-304 0,41 4-160 16,-41-4 160-16,42 2-160 0,-42-2 0 0,0 0 0 15,57 0 0-15,-57 0 0 0,0 0 0 0,44-5 0 16,-44 5 0-16,0 0 0 16,0 0-464-16,0 0-48 0,0 0 0 0,0 0 0 15,46-3-1072-15,-46 5-208 0</inkml:trace>
  <inkml:trace contextRef="#ctx0" brushRef="#br0" timeOffset="42645.74">16250 10994 16575 0,'-3'0'736'0,"2"0"160"0,1 0-720 0,-1 0-176 0,1 0 0 0,0 0 0 16,0 3 3136-16,0-2 576 0,0 4 128 0,1 1 32 15,-1 2-848-15,0 4-160 0,0 0-48 0,1 4 0 16,0 1-1744-16,2 4-368 0,-1 1-64 0,1 0 0 16,0 0-112-16,0 1-16 0,1 1 0 0,-1 0 0 15,1 3-128-15,0-1-16 0,-2 0-16 0,1-1 0 16,-1-1-208-16,-2-1-144 0,1-1 192 0,-2 0-192 15,1-3 0-15,-1-1 0 0,-2 2 0 0,1-1 0 16,-1-3 0-16,0 0 0 0,-1-1 0 0,0-4 0 0,1 0 0 0,0-5 0 16,1 2 0-16,0-6 0 0,1-2-400 0,0 0 16 15,1-5 0-15,0 0 0 16,0-4-240-16,0 0-32 0,0 9-16 0,0 0 0 16,0 0-96-16,15-61 0 0,-15 61-16 0,0 0-17264 15</inkml:trace>
  <inkml:trace contextRef="#ctx0" brushRef="#br0" timeOffset="43246.68">16556 11569 23039 0,'-6'3'1024'0,"2"-3"192"0,2 0-960 0,-1-3-256 0,3 3 0 0,0-2 0 16,0 1 2240-16,0-2 384 0,2 0 96 0,-2-4 16 15,0 7-464-15,0 0-96 0,0 0 0 0,0 0-16 16,0 0-1328-16,30-50-272 0,-30 50-48 0,0 0-16 16,0 0-112-16,0 0 0 0,0 0-16 0,46-10 0 0,-37 15-128 0,0 1-32 15,-1 3 0-15,1-1 0 0,-2 0-208 0,1 4 144 16,-1 0-144-16,1 1 128 0,-4 0-128 0,1 2 0 16,-1-2 0-16,-1 3 0 0,-2 0 0 0,-2 0 0 15,-2 0 0-15,-1 2 0 0,-1-2-256 0,-1-1 0 16,0 1 16-16,-3 0 0 15,1 1-208-15,-3-4-32 0,-2 2-16 0,-2-3 0 16,2 1-48-16,-1-6-16 0,-1-2 0 0,2-1 0 16,0-4 48-16,4 0 16 0,0-5 0 0,2 0 0 0,2-1 368 0,1-3 128 15,1-1 0-15,2 0-144 0,1 10 384 0,0 0 80 16,0 0 0-16,0 0 16 0,11-49 128 0,-11 49 32 16,0 0 0-16,0 0 0 0,0 0-80 0,0 0-16 15,0 0 0-15,48-41 0 0,-48 41 48 0,0 0 16 16,35 0 0-16,-23 2 0 0,2 5-192 0,0-4-32 0,-1 4-16 0,1 1 0 15,-1-2-224-15,0 2 144 0,-2 0-144 0,-1 0 128 16,0-2-128-16,-2 3 0 0,0-6 0 0,-2 1 0 16,0 1 0-16,0-5-256 0,-1 1 64 0,-1-1 16 31,0-1-512-31,-1-1-96 0,-3 2-32 0,0 0-11888 0,0 0-2384 0</inkml:trace>
  <inkml:trace contextRef="#ctx0" brushRef="#br0" timeOffset="43878.03">17229 11257 11967 0,'-3'0'1072'0,"2"0"-864"0,1 0-208 0,0-3 0 15,0 3 2864-15,0-1 528 0,-1 1 96 0,0 0 32 16,-2-3 368-16,1 3 80 0,-1-2 0 0,2 2 16 16,-1 0-2384-16,0 2-496 0,1-2-80 0,0 3-32 15,0 1-256-15,-2-1-48 0,1 2-16 0,-2-1 0 16,0 2-96-16,-1-2 0 0,-1 0-16 0,0 0 0 16,-1 0-240-16,-3 2-32 0,0-3-16 0,-1 1 0 15,-1-3-144-15,1 1-128 0,-2 1 144 0,0-2-144 16,1 1 128-16,-3-2-128 0,2 3 0 0,-1-2 0 15,-1 2 0-15,3-1 128 0,-2 2-128 0,3 2 0 16,2-2 0-16,1-1 0 0,0 2 0 0,1 2 0 16,1-1 0-16,1-1 0 0,2 1 0 0,1-1 0 15,-1 1 0-15,1-1 0 0,2 0 0 0,0-4 0 16,4 2 0-16,-1-1 0 0,2-1 0 0,3 2 0 0,0-1 0 16,1-1 0-16,2 2 0 0,0-1 0 0,2 3 0 0,0 0 0 15,1 2 0-15,-1-1 0 0,1 0 0 0,1 4 0 16,0-4 0-16,0 1 0 0,-2 2 0 0,1-3 0 15,-1 2 0-15,0-2 0 0,0 2 0 0,-2-4 0 16,-1 2 0-16,-1-3 0 0,0 1 0 0,-2-2 0 16,-1 2 0-16,-1-2 0 0,-1 2-320 0,-2-4 0 15,1 2 0-15,-1 2 0 16,1-3-576-16,-1 2-128 0,1-3-32 0,-1 0-12288 16,3 0-2464-16</inkml:trace>
  <inkml:trace contextRef="#ctx0" brushRef="#br0" timeOffset="44344.45">17466 11614 20271 0,'0'0'896'0,"0"0"192"15,0 0-880-15,0-3-208 0,0 2 0 0,0 1 0 0,2-2 2240 0,-1 1 384 16,1-4 96-16,1-3 16 0,-3 8-48 0,0 0-16 16,0 0 0-16,0 0 0 15,32-51-1648-15,-32 51-320 0,0 0-64 0,0 0 0 16,36-50-240-16,-36 50-32 0,0 0-16 0,0 0 0 16,38-53-160-16,-38 53-48 0,0 0 0 0,0 0 0 15,31-54-144-15,-31 54 0 0,0 0 0 0,0 0 0 0,12-48 0 0,-12 48 0 16,0 0 0-16,0 0 0 0,0 0 0 0,3-47 0 15,-3 41 0-15,0 2 0 0,-1 2 128 16,-1-1-128-16,1 3 128 0,0 3-128 0,-2-1 288 0,1 4-32 16,-1 2 0-16,1 2 0 0,1 1-64 0,-1 1 0 15,1 2-16-15,1 1 0 0,0 1-176 0,1 0 128 16,2 2-128-16,-1 2 128 0,2-1-128 0,0-1 0 16,1 2 0-16,0-1 0 0,1-3 0 0,1 2 0 15,0-2 0-15,0 0 0 0,-1-2 0 0,0 1 0 16,0-2 0-16,-1 2 0 0,0-2-144 0,0-1 144 0,-2 0 0 15,-1-4 0-15,2-2-416 0,-2-2 32 0,1-2 0 16,-1-4 0 0,2-2-432-16,-4 4-80 0,0 0 0 0,0 0-11648 0,0 0-2336 0</inkml:trace>
  <inkml:trace contextRef="#ctx0" brushRef="#br0" timeOffset="44595.2">17443 11421 911 0,'1'0'0'0,"-1"0"0"0,0 0 0 0,0-2 0 16,1 2 3200-16,1-2 576 0,-1 2 96 0,1-2 32 15,3-1 832-15,1 2 192 0,2-3 16 0,0 4 16 16,1 0-2096-16,1 0-432 0,-1 0-64 0,2 0-32 16,0 4-1312-16,1-4-256 0,2 1-48 0,-1 1-16 0,2-1-336 0,-15-1-80 15,0 0-16-15,53-8 0 0,-53 8-272 0,0 0 0 16,59-18 0-16,-59 18 0 15,0 0 0-15,45-19 0 0,-45 19 0 0,0 0 0 0,0 0 0 0,51-19 0 16,-51 19-176-16,0 0 176 16,0 0-704-16,30 0-16 0,-27 4-16 15,1 1-18272-15</inkml:trace>
  <inkml:trace contextRef="#ctx0" brushRef="#br0" timeOffset="45361.57">18171 10976 10127 0,'3'-1'896'0,"-2"-2"-704"0,0 3-192 0,0-2 0 16,1 0 2576-16,-1 2 496 0,0 0 80 0,3-2 32 15,-1 1 528-15,1 1 96 0,0 1 32 0,-2 3 0 16,0 1-1840-16,-2 5-352 0,-2 2-80 0,2 4-16 15,-1 0-816-15,0 4-160 0,0 3-48 0,-1 3 0 16,4 0-144-16,-2 1-48 0,-2 2 0 0,4 1 0 16,0-2-144-16,1 3-48 0,-1-3 0 0,2 1 0 15,-1-4-144-15,1 1 160 0,0-1-160 0,-2-2 160 16,2-1-16-16,-1-1 0 0,-1-1 0 0,-1 1 0 16,0 1 0-16,1 0 0 0,-4 3 0 0,1-3 0 15,0 1-144-15,-1-1 0 0,-2 1 144 0,0-2-144 0,0 2 0 0,-1-4 0 16,1 0 0-16,-1 0 128 0,1-6-128 0,0-2 0 15,0-1 0-15,3-4 0 0,0 1 0 0,0-6 0 16,2-1 0-16,-1-1 0 0,1-4-272 0,0-2-32 16,-1 7 0-16,0 0 0 15,0 0-544-15,10-45-112 0,-10 45-32 0,0 0-11760 16,15-50-2352-16</inkml:trace>
  <inkml:trace contextRef="#ctx0" brushRef="#br0" timeOffset="46022.32">18583 11074 14735 0,'-3'0'1312'0,"2"-2"-1056"0,2 2-256 16,1 0 0-16,0 0 2336 0,1-2 416 0,-2-1 64 0,4 2 32 15,-5 1 768-15,0 0 160 0,0 0 16 0,0 0 16 16,55-9-2272-16,-55 9-448 0,0 0-80 0,42-3-32 15,-42 3-352-15,0 0-80 0,44 0-16 0,-44 0 0 16,0 0-176-16,43 0-32 0,-43 0-16 0,0 0 0 16,46 3-304-16,-46-3 128 0,0 0-128 0,47-2 0 15,-47 2 0-15,0 0 0 0,0 0 0 0,47-5 0 16,-40 5-192-16,-1-1-64 0,2 1 0 0,-3 0 0 16,0 1-768-16,-3-1-144 15,2 1-48-15,-4 2-17280 0</inkml:trace>
  <inkml:trace contextRef="#ctx0" brushRef="#br0" timeOffset="46263.17">18814 11101 9215 0,'-4'6'400'0,"2"-1"96"0,-1 1-496 16,2-1 0-16,1-1 0 0,0-2 0 0,0 2 3664 0,0 3 640 16,0 6 128-16,0 3 32 0,0 5-368 0,1-1-64 15,2 1 0-15,-2 1-16 0,2 0-2480 0,-1 0-512 16,-1 4-80-16,1 2-32 0,-1 1-336 0,0 2-64 15,-1-2 0-15,0-1-16 0,0 2-272 0,0-1-48 16,0 1-16-16,0-5 0 0,0 1-160 0,0-4 0 16,0-1 0-16,0-1 0 0,0-5 0 0,1-2 0 15,-1 0-192-15,0-5 192 16,2 0-544-16,-2-2 16 0,1-2 0 0,0 1 0 16,0-4-432-16,2-1-96 0</inkml:trace>
  <inkml:trace contextRef="#ctx0" brushRef="#br0" timeOffset="46462.9">19002 11651 16575 0,'0'6'1472'0,"0"0"-1168"0,0-2-304 0,0 0 0 16,0-4 3696-16,0 2 672 0,-1 6 144 0,0 3 32 16,-1 5-1792-16,1 4-336 0,-1-2-80 0,-1-2-16 15,3-2-1360-15,-2 1-256 0,0-3-64 0,2-2-16 16,-1-1-336-16,1 1-64 0,0-4-16 0,0 0 0 15,1 0-208-15,1-2 0 0,-1-2 0 0,0 2 0 16,3-1-448-16,-2-2-64 0,1 1-32 0,1-2-12240 16,1-2-2448-16</inkml:trace>
  <inkml:trace contextRef="#ctx0" brushRef="#br0" timeOffset="47726.94">19337 11237 16575 0,'-2'-3'1472'0,"-1"3"-1168"0,3 0-304 0,0-2 0 16,0 2 2176-16,0 0 368 16,0 0 80-16,-1 2 0 0,1-2 592 0,0 3 112 0,2 0 32 0,3 1 0 15,0 2-1856-15,3 3-368 0,-1 1-80 16,2 0-16-16,2 0-368 0,0 2-80 0,1 3-16 0,0-3 0 15,-2-2-128-15,2 3-48 0,1 0 0 0,1 0 0 16,1 0-208-16,-1-1-32 0,2 0-16 0,-3-1 0 16,1 0-144-16,-2-4 0 0,-1 2 0 0,-1-3 0 15,-1 0 0-15,-1-1 0 0,1 0 0 0,-3-1 0 16,2 0 0-16,-2 1 0 0,-1-4 0 0,0 4 0 16,-1-4 0-16,-1 1 0 0,0 1 0 0,-1 1 0 15,-1-4 0-15,-1 1 0 0,2 1 0 0,-4-2 0 16,2 3 128-16,-1-2-128 0,0 2 0 0,-2-3 128 0,1 2-128 15,-2-2 192-15,-1 4-192 0,0-4 192 0,-1 2-192 16,0-1 192-16,-1 2-192 0,-2-2 192 0,0 2-64 0,1-1 0 16,-2-1 0-16,-1 2 0 0,0-1 32 0,-2-2 0 15,1 4 0-15,-2-2 0 0,3 0-16 0,-3 3 0 16,-2-2 0-16,2 1 0 0,-3 0-144 0,3 1 192 16,0-2-192-16,2 1 192 0,2 1-192 0,0 0 0 15,0 1 0-15,3-1 128 0,0 1-128 0,1-2 0 16,2 2 0-16,1-2 128 0,0 0-128 0,2 1 0 15,1-2 0-15,0 1 0 0,3 1 0 0,-1-1 0 16,3-1 0-16,1-3 0 16,2 3-656-16,-1-3-16 0,-7 0 0 0,0 0 0 15,0 0-448-15,47-10-96 0,-47 10 0 0,0 0-18192 0</inkml:trace>
  <inkml:trace contextRef="#ctx0" brushRef="#br0" timeOffset="48381.25">19878 11791 4607 0,'1'0'400'0,"-1"-3"-400"15,0 3 0-15,0-1 0 0,1 1 1968 0,-1 0 304 16,1-2 64-16,1-2 16 0,0 0 1232 0,-2 4 256 16,0 0 64-16,0 0 0 0,0 0-704 0,0 0-128 15,27-49-16-15,-27 49-16 0,0 0-1632 0,0 0-336 16,34-55-64-16,-34 55-16 0,0 0-480 0,0 0-112 16,33-63-16-16,-33 63 0 0,0 0-176 0,25-50-32 15,-25 50-16-15,0 0 0 0,0 0-160 0,21-60 0 16,-21 60 144-16,0 0-144 0,0 0 0 0,10-58 144 0,-10 58-144 15,0 0 0-15,0 0 192 0,-2-49-192 16,2 49 192-16,0 0-192 0,-6-26 176 0,5 19-176 0,-2 2 160 0,1 4-160 16,0-1 160-16,-1 1-160 0,2 1 160 0,0 1-160 15,-1 1 160-15,2 1-160 0,0 0 160 0,0 4-160 16,2-4 144-16,-1 6-144 0,0-2 128 0,2 6-128 16,0-3 0-16,1 5 128 0,0 1-128 0,1 0 0 15,0 2 0-15,1 4 0 0,0 1 128 0,-2-1-128 16,3 3 0-16,-2-3 0 0,2 0 0 0,-2-2 0 0,0-1 0 0,-1-1 0 15,1 2 0-15,-3 1 0 16,1-5 0-16,-1 0 0 0,0-2 0 0,0-2 0 16,-1-3 0-16,1-3 0 0,0-2 0 0,-1-4 0 15,2 0-704-15,-2-4-80 16,-1 4-16-16,0 0 0 0,0 0-1072 0,0 0-224 0</inkml:trace>
  <inkml:trace contextRef="#ctx0" brushRef="#br0" timeOffset="48636.6">19855 11482 20431 0,'0'-2'-11936'0,"0"2"10048"0,0 0 1504 16,0 0 384-16,0 0 0 0,0 0 3456 0,0 0 768 15,0 0 160-15,0 0 32 0,0 0 112 0,0 0 16 0,44-16 16 0,-44 16 0 16,0 0-2656-16,42-6-544 0,-42 6-96 0,32-2-32 15,-32 2-576-15,32 0-112 16,-16 0-32-16,-16 0 0 0,35 2-160 0,-18-1-32 0,0 2-16 0,1-3 0 16,-18 0-176-16,32 2-128 0,-32-2 144 0,28 2-144 15,-28-2 0-15,0 0 0 0,38-2 0 0,-38 2 0 32,0 0-720-32,0 0-48 0,0 0 0 0,45-17-18576 0</inkml:trace>
  <inkml:trace contextRef="#ctx0" brushRef="#br0" timeOffset="49447.55">20385 10889 5519 0,'-2'-2'496'0,"1"2"-496"16,1 0 0-16,1 0 0 0,1 0 2368 0,-1 0 384 15,0 0 80-15,-1 0 16 0,0 0 560 0,0 0 112 0,0 0 32 0,0 0 0 16,45-4-608-16,-45 4-112 0,0 0-16 0,40 1-16 16,-40-1-1520-16,32 5-288 0,-32-5-64 0,38 4-16 15,-38-4-432-15,34 4-96 0,-34-4 0 0,34 5-16 16,-34-5-192-16,32 3-48 0,-32-3 0 0,0 0 0 16,46 3-128-16,-46-3 0 0,0 0 0 0,38 4 0 15,-38-4 0-15,0 0 0 0,27 9 0 0,-21-5 0 16,-1 2 0-16,-1 3 0 0,-3 1-128 0,0-1 128 15,1 4 0-15,-4 2 0 0,1 1 0 0,-1 3 0 16,0 3 0-16,0 0 0 0,-1 4 0 0,1 0 0 0,0 1 0 16,-2 3 0-16,1 1 0 0,0 3 0 0,-1 1 0 15,0 0 0-15,0 3 0 0,0-2 0 16,0 1 0-16,0-2 0 0,0-1 0 0,2 1 0 16,-2-3 0-16,2-3 0 0,-2 1 0 0,2-1 0 0,0-3 0 0,0 0 0 15,1-3 0-15,-1 1 0 0,2 1 0 0,0-7 0 16,0 1 144-16,0-3-144 0,2 0 0 0,-1 0 0 15,0-4 0-15,0 1 0 0,1-1 0 0,-1-1 0 16,1 0 0-16,0-1 0 0,-1 0-144 0,0-1 0 16,1 1 0-16,0-1 0 0,-2 1 144 0,1-1-192 15,-1 1 192-15,0-1-192 0,0-2 192 0,0 2 0 16,0-2 0-16,0 2 0 0,-1-3 0 0,1 0 0 16,0 0 0-16,0 0 0 0,1-2 0 0,0 0 0 15,0-2 0-15,-1 2 0 0,0-4 0 0,2 2 0 16,-2-2 0-16,0 0 128 0,0 0-128 0,-2 0 0 0,1-2 0 15,-1 0 128-15,-2 0-128 0,0 0 0 0,1-1 0 0,-4 0 128 16,1-1-128-16,-1 0 0 0,-1 2 0 0,0-2 128 16,-2-2-128-16,-1 3 144 0,-2-3-144 0,-2 2 160 15,2 2 96-15,-3 1 32 0,0-2 0 0,-2 3 0 16,1-2 32-16,0 2 16 0,-2 2 0 0,1 1 0 16,0 0-144-16,2 0-16 0,1 2-16 0,3 1 0 15,1-1-160-15,2 1 0 0,2-2 0 0,2-2 0 16,2 2 0-16,1-4 0 0,1 0 0 0,0 0 0 15,-1-2-288-15,2 0-144 16,-1 0-16-16,1-2-16 16,0-1-592-16,0 5-112 0</inkml:trace>
  <inkml:trace contextRef="#ctx0" brushRef="#br0" timeOffset="57009.52">21312 11478 5519 0,'-1'-6'496'0,"-1"2"-496"16,2 0 0-16,0 2 0 0,0-2 3056 0,-1 4 512 15,0 0 96-15,1-2 32 0,0 2 912 0,0-4 192 16,1 4 48-16,0-3 0 0,1 6-2688 0,1-2-544 16,1 4-96-16,1-1-32 0,1-2-752 0,2 3-160 15,0 0-16-15,2 1-16 0,1 1 80 0,-11-7 16 16,25 6 0-16,-25-6 0 0,0 0-176 0,42 7-16 15,-42-7-16-15,0 0 0 0,36 4-240 0,-36-4-32 16,0 0-16-16,0 0 0 0,49 0-144 0,-49 0 0 16,0 0 0-16,0 0 0 0,0 0 0 0,45-1 0 15,-45 1 0-15,0 0-176 16,0 0-464-16,0 0-80 0,0 0-32 0,0 0 0 16,0 0-368-16,0 0-80 0,0 0-16 0,0 0-17584 0</inkml:trace>
  <inkml:trace contextRef="#ctx0" brushRef="#br0" timeOffset="57338.58">21301 11616 16575 0,'-8'4'736'0,"3"-4"160"0,3 0-720 0,1 0-176 16,1 0 0-16,0 0 0 0,0 3 3152 0,0-3 608 16,1 0 112-16,1 1 32 0,2 1-752 0,0 1-144 15,-4-3-16-15,0 0-16 0,0 0-1568 0,22 10-304 16,-14-4-64-16,-8-6-16 0,0 0-304 0,27 10-64 16,-27-10-16-16,0 0 0 0,36 10-304 0,-36-10-64 15,0 0-16-15,43 2 0 0,-43-2-256 0,0 0 0 16,0 0 0-16,52-6 0 0,-52 6 0 0,0 0 0 15,0 0 0-15,48-10 0 0,-48 10-256 0,0 0-64 16,0 0-16-16,0 0 0 16,0 0-944-16,0 0-192 0</inkml:trace>
  <inkml:trace contextRef="#ctx0" brushRef="#br0" timeOffset="58442.78">22081 11322 5519 0,'0'-2'496'0,"0"-1"-496"16,0 2 0-16,-1 1 0 0,1 0 2112 0,-1-3 320 15,-2 1 64-15,1-2 0 0,-2 1 1600 0,0-1 320 16,2 1 64-16,-1 0 16 0,2 3-1504 0,1-3-304 15,0 3-64-15,0 0-16 0,0 0-1632 0,0 0-320 16,0 0-64-16,0 0-16 0,58-38-176 0,-58 38-32 16,0 0-16-16,61-35 0 0,-61 35-96 0,0 0 0 15,68-31-16-15,-68 31 0 0,0 0-112 0,54-6-128 16,-54 6 176-16,0 0-176 0,40 10 0 0,-30-1 0 0,-2-1 0 0,0 3 0 16,-2 4 0-16,0-1 0 0,-2 4 0 0,-2 1 0 15,1 0 0-15,-3 3 0 0,-1-2-192 0,-3 2 192 16,-1 3-144-16,-3 1 144 0,0 1-128 0,-5 1 128 15,0 1-160-15,-3 3 160 0,-3-1-192 0,-2-2 192 16,-1 2-144-16,-4 0 144 0,-1-2 0 0,0-6-144 16,2 2 144-16,1-7 0 0,3-1 0 0,0-4 0 15,3-2 0-15,0-5 0 0,2-1 0 0,4-3-128 16,2-5 128-16,3-1 0 0,0-4 0 0,3 2 0 16,1-7 192-16,3 1-16 0,0 12-16 0,0 0 0 15,10-45-160-15,-10 45 160 0,0 0-160 0,28-54 160 16,-28 54 0-16,0 0 0 0,42-47 0 0,-42 47 0 15,0 0 96-15,50-36 0 0,-50 36 16 0,0 0 0 0,0 0-80 0,58-18-32 16,-58 18 0-16,0 0 0 0,48 12-160 0,-33-5 128 16,0 6-128-16,-1 2 128 0,-1 1-128 0,1 1 0 15,-2 4 0-15,-1 1 128 0,0 0-128 0,-2 1 160 16,0 1-160-16,-3-1 160 0,0-5 16 0,-1 2 0 16,-1-4 0-16,-2-1 0 0,1-5-48 0,-1-1-128 15,1 0 192-15,-2-5-64 0,1 0-128 0,0-2 0 16,0-2 0-16,0 0 0 15,1-3-896-15,-1-2-48 0,-2 5-16 0,0 0-19424 0</inkml:trace>
  <inkml:trace contextRef="#ctx0" brushRef="#br0" timeOffset="59529.11">22953 11832 6447 0,'-3'0'576'0,"2"0"-576"0,0-3 0 0,0 2 0 16,1 1 1744-16,0 0 240 0,-2 0 64 0,1-3 0 0,0 1 2144 0,-2-2 432 15,1 1 96-15,-2-2 16 0,2 1-1904 0,-1-2-368 16,1 2-80-16,1-2-16 16,-1 0-1344-16,1-4-256 0,1 0-64 0,0 10-16 15,0 0-256-15,6-50-48 0,-6 50-16 0,9-47 0 0,-9 47-48 0,10-52 0 16,-10 52 0-16,9-53 0 0,-9 53-128 0,6-64-16 16,-4 29-16-16,-2 1 0 15,0 3-160-15,-1-1 160 0,-3 1-160 0,1 2 160 0,-4 3-32 0,1 4-128 16,-1 0 192-16,-1 3-64 0,0 1 48 0,-1 2 0 15,3 3 0-15,-2 0 0 0,2-2 16 0,-1 1 16 16,2 2 0-16,0 2 0 0,1 4-16 0,1-3-16 16,0 5 0-16,1-2 0 0,0 4 64 0,0-2 16 15,1 4 0-15,-1 0 0 0,0 0-16 0,1 0 0 16,-1 0 0-16,2 1 0 0,0 2-16 0,2-1 0 16,0 2 0-16,2-2 0 0,2 2-224 0,0-1 144 0,3 3-144 15,0-3 128-15,0 1-128 0,1 0 0 0,0 1 0 0,0-1 0 16,1 2 0-16,-2-4 0 0,-2 2 0 0,2-3 0 15,0 4 0-15,1-1 0 0,-1 0 0 0,-9-4 0 16,24 8 0-16,-24-8 0 0,30 13 0 0,-30-13 0 16,33 13 0-16,-16-4 0 0,1 1 0 0,-2-2 0 15,0 2-128-15,-3 0 128 0,1 2 0 0,-2 1 0 16,-1-1 0-16,-2 2 0 0,-3-2 0 0,-1 2 0 16,-1-2 0-16,-2-1-176 0,1-1 176 0,-3-2-128 15,-1 0-32-15,-1-2 0 0,0 2 0 0,-3-2 0 16,-1 3 16-16,-2-3 0 0,0 0 0 0,-1 0 0 15,-1 0 144-15,-1-2-192 0,-1 2 192 0,-3 1-192 16,-1-1 192-16,-2 0 0 0,1 0 0 0,1-1 0 0,2 0 0 16,-2 1 0-16,0-2 0 0,2 0 0 0,-1-1 0 0,1 2 0 15,3-4 0-15,2 4 0 0,4-3 0 0,2 0 0 16,1 1 0-16,2-3 0 0,2 1 0 0,0 1-208 16,1-2 16-16,-1 3 16 15,4-3-656-15,3 3-144 0,1-1-32 0,1 3-12624 16,-11-5-2512-16</inkml:trace>
  <inkml:trace contextRef="#ctx0" brushRef="#br0" timeOffset="60244.85">23689 11194 8287 0,'-3'2'736'0,"1"-2"-592"0,0 0-144 0,1 0 0 16,1 0 3376-16,-2 0 640 0,-1 0 128 0,-2 0 16 15,-2-2 272-15,-2-1 48 0,1-1 16 0,-2 1 0 16,0-4-2832-16,-1 4-576 0,0-3-128 0,-1-1 0 16,1 1-416-16,-1-2-80 0,-2 0-16 0,2 2 0 15,0 0-160-15,-1-3-32 0,0 3-16 0,-2-2 0 16,0 2-48-16,-1 0 0 0,1 2 0 0,1 2 0 0,2-2-32 0,1 4-16 16,1 0 0-16,1 0 0 0,3 0-16 15,1 1 0-15,0 2 0 0,4-1 0 0,0 2-128 16,0 0 128-16,3 1-128 0,1 0 128 0,-1 3-128 0,3-1 0 15,0 1 0-15,2 2 0 0,3 2 0 0,0 5 0 16,4-1 0-16,-3 2 0 0,0-2 0 0,-1 0 0 16,2 7 0-16,-1 1 0 0,0 2 0 0,1 0 0 15,-4 5 128-15,0-2-128 0,-2 2 0 0,-1 1 0 16,-4 0 0-16,0 1 0 0,1-1 0 0,-4-3 0 16,1 0 128-16,-1-1-128 0,-2 0 0 0,-1 1 0 15,0-1 0-15,-1 0 0 0,0 1 0 0,-1-4 0 0,1 1 0 16,0-2 0-16,-1 0 0 0,0-3 0 0,1-1 0 0,0-2 0 15,0-2 0-15,0-1 0 0,0-1 0 0,-1-2 0 16,1 0 0-16,1 1 0 0,0-3 0 0,0-4 0 16,0 1 0-16,2-1 0 0,-1 1 0 0,1-4 0 15,1 2 0-15,1-1 0 0,-2-2 0 0,3 0 0 16,-1 0 160-16,2-2-160 0,-1 0 192 0,3 0-192 16,-1 3 176-16,2-3-176 0,1 0 160 0,1 1-160 15,0-1 128-15,2 0-128 0,-8 0 0 0,0 0 144 16,0 0-144-16,43 2 0 0,-43-2 0 0,0 0 128 15,37 7-128-15,-37-7 0 0,0 0 0 0,43 6 0 16,-43-6 0-16,0 0 0 0,45 6 0 0,-45-6 0 16,0 0-272-16,39 4-96 0,-39-4-16 0,0 0 0 15,0 0-576-15,40 2-128 0,-40-2-32 16,0 0-18704-16</inkml:trace>
  <inkml:trace contextRef="#ctx0" brushRef="#br0" timeOffset="60859.15">23896 11373 6447 0,'-1'-5'576'0,"0"1"-576"16,1 4 0-16,0 0 0 0,0 0 2128 0,0-2 320 16,0 0 64-16,-1 0 16 0,1-1 1152 0,0-1 224 15,2 1 64-15,2 3 0 0,0-4-992 0,-4 4-192 16,0 0-32-16,0 0-16 0,0 0-1552 0,0 0-304 16,54-2-64-16,-54 2-16 0,0 0-160 0,0 0-48 15,63 0 0-15,-63 0 0 0,0 0-304 0,62 0-64 16,-62 0-16-16,0 0 0 0,59 6-208 0,-59-6 0 15,0 0 0-15,51 6 0 0,-51-6 0 0,0 0 0 0,38 6 0 16,-38-6 0-16,0 0 0 0,0 0-256 0,0 0 48 16,37 7 16-1,-37-7-688-15,0 0-128 0,0 0-16 0,0 0-17840 0</inkml:trace>
  <inkml:trace contextRef="#ctx0" brushRef="#br0" timeOffset="61104.35">24154 11399 16287 0,'-3'6'352'0,"2"-4"80"0,0 2 16 0,-1 0 16 0,1-2-464 0,1 2 0 0,0-1 0 0,-1 0 0 16,1 6 4336-16,0 1 768 0,-1 2 144 0,1 4 48 15,0-2-2832-15,0 2-560 0,0 1-112 0,0-1-32 16,-2 2-800-16,1 0-144 0,-1 1-48 0,-1 0 0 0,0 2-128 0,-1-1-48 16,-1 1 0-16,1 2 0 0,-1-1-304 0,0 0-64 15,0 0-16-15,0-3 0 0,2-3-208 0,-2 3 0 16,0 0 0-16,0 2 0 15,0-1 0-15,1 0 0 0,0-3 0 0,2-1 0 0,1-2-160 0,0-2-80 16,-1 1-16-16,2-1 0 16,0-5-480-16,2 0-96 0,-1-1-32 15,1-4 0-15,1-1-352 0,0-2-80 0,-3 1-16 16,0 0-16624-16</inkml:trace>
  <inkml:trace contextRef="#ctx0" brushRef="#br0" timeOffset="61369.38">24390 11882 22111 0,'2'6'976'0,"-1"-4"208"0,2-1-944 0,-2-1-240 0,-1 1 0 0,0-1 0 16,0 3 2944-16,1-3 560 0,-1 1 96 0,2 1 32 16,-2 5-1424-16,0-1-288 0,0 0-48 0,-2 0-16 15,1 4-1008-15,-1 0-208 0,-1 0-32 0,1 2-16 16,-2 3-176-16,0-3-32 0,1 2-16 0,-1 1 0 15,0-2-176-15,0 0-16 0,1-1-16 0,0 0 0 16,1-2-160-16,1 0 0 0,-2-1 0 0,1-2 0 16,0 0-224-16,1 1-80 0,0-2-16 0,1-2 0 15,0-1-480-15,-1 0-96 0,2-3-32 0,0 0-18032 16</inkml:trace>
  <inkml:trace contextRef="#ctx0" brushRef="#br0" timeOffset="62161.48">24892 11598 17503 0,'1'0'1552'0,"-1"0"-1232"16,0 0-320-16,0 0 0 0,0 2 2560 0,0-2 464 16,0 2 96-16,0 0 16 0,0 4-128 0,0-2 0 15,-1 0-16-15,1 1 0 0,-1-2-1776 0,-1 3-336 16,1-3-80-16,-1 1-16 0,-1-3-208 0,-1 4-32 16,1-4-16-16,-2 2 0 0,-1-1-144 0,-2-2-16 15,1 0-16-15,-2 1 0 0,-1-2-160 0,-1 1-16 16,-1 1-16-16,-2-1 0 0,2 3-160 0,-2-3 0 15,1 2 144-15,-1-2-144 0,0 1 0 0,2 2 0 16,2 1 0-16,1-2 0 0,3 4 128 0,0-2-128 16,2 2 128-16,1-2-128 0,0 1 0 0,2 0 144 0,1 1-144 0,0-1 0 15,1 1 240-15,-1-2-64 0,3 2-16 0,0-2 0 16,0 2-16-16,2 0 0 0,-2 0 0 0,2 2 0 16,2 0-16-16,-1 1 0 0,0-3 0 0,1 4 0 15,2-4 16-15,-2 2 0 0,2 0 0 0,0-1 0 16,-9-7-144-16,20 9 128 0,-20-9-128 0,21 9 128 15,-21-9-128-15,0 0 0 0,34 10 144 0,-34-10-144 16,0 0 0-16,37 10 0 0,-37-10 0 0,24 9 0 16,-14-2 0-16,0-1 0 0,-1 0 0 0,-1 2 0 15,-1 0 0-15,1 1 0 0,-2-3 0 0,0 0 0 16,-1 2-256-16,0-4-80 0,-1 0-16 0,-1 0 0 16,0-1-688-1,-2 0-144-15,2-1-32 0,-2-2 0 0,1 0-496 0,0 0-96 0</inkml:trace>
  <inkml:trace contextRef="#ctx0" brushRef="#br0" timeOffset="62612.17">25203 12018 13823 0,'2'6'608'0,"-2"-3"128"0,1-2-592 0,0 2-144 0,0-3 0 15,1 0 0-15,1 0 3392 0,1 0 656 0,2 0 128 0,-6 0 32 16,0 0-816-16,0 0-176 0,0 0-16 0,55-23-16 16,-55 23-1968-16,0 0-384 0,0 0-64 0,43-40-32 15,-43 40-176-15,0 0-48 0,0 0 0 0,37-54 0 16,-37 54-192-16,0 0-32 0,26-44-16 0,-26 44 0 16,0 0-272-16,0 0 160 0,30-59-160 0,-30 59 128 15,0 0-128-15,0 0 0 0,22-52 0 0,-22 52 0 16,0 0 0-16,0 0 0 0,16-45 0 0,-16 45 0 15,0 0 0-15,0 0 0 0,0 0 0 0,5-41 0 16,-5 35 0-16,-3 2 0 0,2 2 0 0,-1-2 0 16,-1 4 0-16,0 0 0 0,0 0 0 0,-1 4 0 15,2 0 0-15,-2 2 0 0,0 2 0 0,1 2 0 16,-1 0 0-16,0 3 192 0,1 3-192 0,-1-1 192 16,0 4-64-16,0 0 0 0,2 1 0 0,-3 1 0 0,4-2 0 0,0 0-128 15,-1 1 192-15,2-2-64 0,2 1-128 0,-1-5 0 16,0 0 144-16,2-1-144 0,1-1 0 0,0-2 0 15,1-3 0-15,0 2 0 0,-1-3 0 0,1-2 0 16,1-2 0-16,0 0 0 16,2 0-400-16,-8-2-48 0,0 0-16 0,0 0 0 15,0 0-528-15,0 0-96 0,0 0-32 0,0 0-11760 16,0 0-2352-16</inkml:trace>
  <inkml:trace contextRef="#ctx0" brushRef="#br0" timeOffset="62892.84">25182 11765 19583 0,'-5'1'864'0,"3"-1"176"0,1 0-832 0,-1 3-208 0,1-3 0 0,1 0 0 16,0 2 2288-16,0-2 400 0,1 4 96 0,2-2 16 15,2 2-80-15,1 2-16 0,4-2 0 0,-10-4 0 16,0 0-1440-16,38 6-304 0,-38-6-48 0,0 0-16 15,50-3-192-15,-50 3-32 0,0 0-16 0,55-1 0 16,-55 1-272-16,0 0-48 0,61 0-16 0,-61 0 0 16,37 0-320-16,-37 0 144 0,0 0-144 0,42 4 0 15,-42-4 0-15,0 0 0 0,41 2 0 16,-41-2 0-16,0 0-448 0,0 0-80 0,37 0-32 0,-37 0 0 16,0 0-528-16,0 0-96 0,0 0-32 0,0 0-17200 15</inkml:trace>
  <inkml:trace contextRef="#ctx0" brushRef="#br0" timeOffset="63395.1">25841 11506 10127 0,'0'0'448'0,"0"0"96"0,0 0-544 0,0 0 0 0,0 0 0 0,0 0 0 15,0 0 2176-15,0 0 320 0,9-42 64 0,-9 42 0 16,0 0 720-16,0 0 144 0,0 0 32 0,0 0 0 15,30-45-944-15,-30 45-176 0,0 0-32 0,0 0-16 16,0 0-1216-16,32 5-240 0,-26 1-64 0,-1 4 0 16,1-1 0-16,-1 4-16 0,0-1 0 0,-1 4 0 15,0-3-176-15,-1 5-16 0,1 6-16 0,0 3 0 16,-1-1-176-16,-1 2-48 0,0 1 0 0,-1-1 0 16,1 3-96-16,-2-2-32 0,-2-1 0 0,0 2 0 0,1 1-64 15,-3-3-128-15,0 0 176 0,1 1-176 0,-1-1 176 16,0-3-176-16,0 1 160 0,1-4-160 0,0 1 144 0,1-5-144 15,-1-2 128-15,0 0-128 0,0-1 0 0,-1-1 0 16,2-4 128-16,-2 1-128 0,0-4 0 0,1 2 0 16,0-3 0-16,1-2 0 15,-1-1-544-15,1 0 16 0,1-3 0 16,-2 0 0-16,2-3-384 0,0 0-80 0,-1-1-16 0,2-1 0 16,0 1-256-16,0 4-48 0,0 0-16 0,0 0-17168 15</inkml:trace>
  <inkml:trace contextRef="#ctx0" brushRef="#br0" timeOffset="64051.28">26348 11519 9215 0,'-6'-4'816'0,"0"2"-656"0,2 2-160 0,3-4 0 16,0 4 2384-16,0 0 448 15,-2 0 96-15,-4-3 16 0,-3 0 704 0,0-1 128 0,4 3 48 0,1 1 0 16,1 0-1504-16,4 1-288 0,3 0-64 0,2 2-16 15,-5-3-960-15,0 0-192 0,0 0-32 0,40 7-16 16,-40-7 80-16,0 0 0 0,55 6 16 0,-55-6 0 16,44 3-336-16,-44-3-64 0,45 2 0 0,-45-2-16 15,46 4-304-15,-46-4-128 0,44 1 128 0,-44-1-128 16,42 3 0-16,-42-3 0 0,0 0 0 0,57 2 0 16,-57-2 0-16,0 0 0 0,0 0 0 0,47 0 0 15,-47 0-576 1,0 0-32-16,0 0-16 0,0 0 0 0,0 0-544 0,0 0-112 15,0 0-32-15,4 4-17696 0</inkml:trace>
  <inkml:trace contextRef="#ctx0" brushRef="#br0" timeOffset="64292.55">26526 11614 10703 0,'-6'2'224'0,"3"-2"48"0,0 0 16 0,2 0 32 0,0 0-320 0,1 0 0 0,-2 0 0 0,2 2 0 0,-1 0 4720 0,0-2 864 15,1 3 176-15,-1 3 48 0,-1 0-2608 0,2-1-512 16,0 4-96-16,0 0-32 0,0 4-1488 0,0-1-304 15,0 2-64-15,0 3-16 0,2 3-112 0,-1 0 0 16,-1 3-16-16,0 3 0 0,1 3-176 0,-1-3-16 16,1 4-16-16,-1 0 0 0,2 1-208 0,-2 0-144 15,1-5 192-15,-1 0-192 0,0-3 0 0,0 0 0 16,0-4 0-16,-1-4 0 0,1-1 0 0,-2-2 0 0,2-2 0 0,-1-1 0 31,1-3-384-31,0-2-16 0,-1-3-16 0,1-1 0 16,1-1-448-16,-1-3-96 0,0 2 0 0,1-5-11872 0,1-3-2368 0</inkml:trace>
  <inkml:trace contextRef="#ctx0" brushRef="#br0" timeOffset="64742.56">26775 12044 11967 0,'0'5'1072'0,"0"-4"-864"0,1 2-208 0,-1-3 0 16,0-3 2912-16,2 3 544 0,-1 3 96 0,0-1 32 15,1 0-352-15,2 0-64 0,0-2-16 0,1 1 0 16,0-1-1568-16,0 0-320 0,0 0-64 0,-5 0-16 0,0 0-528 0,0 0-96 16,0 0-32-16,0 0 0 0,38 3-144 0,-31-1-16 15,1 0-16-15,0 0 0 0,0 2-352 0,-1 1 144 16,1 1-144-16,-2 1 0 0,0-1 0 0,0 3 0 16,-2 1 0-16,0-3 0 0,-2 5 0 0,-1-1 0 15,1 1 0-15,-2 0-144 16,-2 1-240-16,0-1-64 0,-1 1 0 0,-1 0 0 15,-3-1-32 1,0 1-16-16,-2-1 0 0,-1-2 0 0,-1 2-48 0,-1-2-16 0,-2-1 0 0,-1-2 0 0,-1 2 176 0,0-3 48 16,0-2 0-16,0-2 0 0,1 0 336 0,0-4 0 15,3 0 0-15,0-2 0 0,2-1 400 0,2-2 0 16,3 1 0-16,2-4 0 0,3 0 112 0,0 10 0 16,0 0 16-16,0 0 0 0,0 0-48 0,22-50-16 0,-22 50 0 0,0 0 0 15,0 0-16-15,45-34-16 0,-45 34 0 0,0 0 0 16,0 0-144-16,49-13-32 0,-49 13 0 15,0 0 0-15,36 10-80 0,-25-1-32 0,1 0 0 0,-1-2 0 16,-1 3-144-16,2 2 0 0,-4 1 0 0,2-1 128 16,-1 2-128-16,-2-2 0 0,-1-1 0 0,1-1 0 31,-3 0-640-31,0-1 0 0,0-4 0 0,0 0 0 0,-2 1-944 16,-1-6-192-16</inkml:trace>
  <inkml:trace contextRef="#ctx0" brushRef="#br0" timeOffset="65644.67">27166 11744 20271 0,'-3'-1'1792'0,"2"1"-1424"15,1 0-368-15,-1 0 0 0,1 0 2288 0,0 0 384 16,0 0 80-16,0 1 0 0,0 1 48 0,0-1 0 15,1 4 0-15,0-1 0 0,2 2-1616 0,-1 1-320 16,4 1-64-16,-2 2-16 0,2-3-112 0,1 3-32 16,0 2 0-16,0-3 0 0,3 0-256 0,0 1-48 15,1 0-16-15,0-3 0 0,2 2-320 0,0-3 128 16,-13-6-128-16,29 14 0 0,-29-14 240 0,29 8-32 16,-29-8 0-16,0 0 0 0,45 13-208 0,-45-13-288 15,0 0 64-15,40 6 16 0,-40-6 208 0,0 0 0 16,29 7 0-16,-21-4 0 0,-2 1 0 0,-1-2 0 0,-1 0 0 0,-2 2 0 15,-1-1 0-15,0 0 0 0,-1 1 0 0,-1 0 0 16,0 1 0-16,0-2 0 0,-2 1 0 0,1 1 0 16,-2-1 0-16,0 0 0 0,1-1 0 0,-4 2 0 15,1 1 0-15,-1 1 0 0,1-4 128 0,-3 3-128 16,0 1 0-16,1-4 0 0,-2 3 128 0,0 1-128 16,0-1 0-16,0-2 0 0,0 2 0 0,0 0 0 15,0 0 128-15,1-2-128 0,-1 2 0 0,0-4 0 16,1 5 128-16,2-4-128 0,-1 0 0 0,1 1 0 15,-1-3 0-15,2 1 0 0,1 1 0 0,0 0 0 16,2-3 0-16,0 3 0 0,2-2 0 0,0-1 0 0,1-1 0 0,0 1 0 16,1 0 0-16,1 0 0 0,1-3-192 0,-3 3-64 15,0 0 0-15,0 0 0 16,0 0-480-16,0 0-96 0,0 0-32 0,0 0 0 16,49-19-720-16,-49 19-144 0,0 0-16 0,0 0-16 0</inkml:trace>
  <inkml:trace contextRef="#ctx0" brushRef="#br0" timeOffset="66260.22">27762 12179 3679 0,'-3'1'320'16,"2"-1"-320"-16,0 0 0 0,1 0 0 16,0 0 1744-16,0-1 288 0,0 1 48 0,0 0 16 0,0-2 1168 15,1-5 224-15,-1 7 48 0,0 0 16 0,0 0-416 16,0 0-96-16,32-42-16 0,-32 42 0 0,0 0-1184 0,0 0-240 16,42-50-64-16,-42 50 0 0,0 0-896 0,0 0-176 15,36-56-32-15,-36 56-16 0,0 0-96 0,0 0-32 16,31-54 0-16,-31 54 0 0,0 0-64 0,0 0-16 15,30-57 0-15,-30 57 0 0,0 0-64 0,0 0-16 16,23-55 0-16,-23 55 0 0,0 0-128 0,0 0 0 16,0 0 0-16,14-47 128 0,-14 41-128 0,-1 2 0 15,-2 2 0-15,1 2 0 0,-1 0 0 0,-2 2 0 16,2 2 144-16,-2 4-144 0,-2 0 208 0,1 5-16 16,0-1-16-16,0 4 0 0,2 0-16 0,-2 0 0 15,1 3 0-15,0 1 0 0,0 2-160 0,1 3 128 16,2-3-128-16,-1 2 128 0,2 1-128 0,1-3 0 0,0 1 0 0,1-5 128 15,2 0-128-15,-1-4 0 16,1 0 0-16,1-2 128 0,1 1-128 0,-1-5 0 0,1-3 0 16,0 0 0-16,2-5 0 0,-1 0-224 0,-6 0 80 0,0 0 16 31,0 0-512-31,0 0-112 0,0 0-16 0,37-53 0 16,-37 53-688-16,0 0-144 0,15-47-16 0,-15 47-15792 0</inkml:trace>
  <inkml:trace contextRef="#ctx0" brushRef="#br0" timeOffset="66526.95">27758 11943 7359 0,'-7'-8'160'0,"3"4"32"0,2 0 16 0,-1-4 0 0,2 6-208 0,1-2 0 0,0 2 0 0,0-2 0 0,0-2 2464 0,0 6 448 15,0 0 96-15,0 0 0 0,0 0 960 0,0 0 192 16,0 0 48-16,0 0 0 0,0 0-1648 0,54-19-320 15,-43 22-64-15,-11-3 0 0,26 10-1168 0,-13-7-240 16,2 4-32-16,-2-1-16 0,2-3-240 0,-1 4-48 16,0-1-16-16,1-2 0 0,-15-4-256 0,30 6-160 15,-30-6 192-15,28 5-192 0,-28-5 0 0,0 0 0 16,32 3 0-16,-32-3 0 16,0 0-384-16,0 0-96 0,0 0-16 0,49-10 0 15,-49 10-624-15,0 0-128 0</inkml:trace>
  <inkml:trace contextRef="#ctx0" brushRef="#br0" timeOffset="67492.67">28259 11506 16575 0,'-3'3'1472'0,"1"-3"-1168"0,2 0-304 0,0 0 0 16,1 0 1824-16,-1 1 304 0,1 2 64 0,1-1 16 15,1-1 672-15,2 4 144 0,4-1 32 0,1-2 0 16,-10-2-1248-16,0 0-240 0,36 8-48 0,-36-8-16 16,0 0-832-16,42 2-160 0,-42-2-48 0,0 0 0 15,46 6-144-15,-46-6-16 0,0 0-16 0,45 7 0 16,-45-7-288-16,0 0 128 0,36 7-128 0,-26-7 0 0,0 3 0 0,-1-2 0 16,2 1 0-16,-1 1 0 0,-1-3 0 0,0 3 0 15,-1-3 0-15,-2 3 0 0,0-2 0 16,-1 4 0-16,0-1 0 0,-3 0 0 0,1 2 0 0,-2 2 0 15,-1 2 0-15,-2 0 0 0,-1 5 0 0,-1 1 160 16,-1 1-160-16,-1 4 192 0,1 2-32 0,0 1 0 16,0 6 0-16,-1 1 0 0,1 0-160 0,0 2 0 15,0 4 144-15,0 0-144 0,2 2 0 0,0-1 0 16,0 0 0-16,0 0 0 0,1-4 0 0,-2-2 0 16,0-1 0-16,2 1 0 0,-1 1 0 0,0-1 0 15,-1-4 0-15,0-1 0 0,2-2 0 0,-1-3 0 16,2-2 0-16,0-4 0 0,-1-1 0 0,2-1 0 15,0-2 0-15,-1 0 0 0,2-4 0 0,-1 0 0 0,0 1 0 16,0-3 0-16,2 2 0 0,-4-2 144 0,4 0-144 0,-4 0 0 16,1-2 160-16,-1 2-160 0,-1-2 128 0,1 1-128 15,-1-1 128-15,1-2-128 0,1-1 0 0,-2 2 128 16,1-3-128-16,0 1 0 0,1-1 0 0,-1 0 0 16,-1-1 144-16,1 1-144 0,-1 0 160 0,0-3-160 15,-1 2 224-15,-1 1-48 0,-1-2-16 0,0-1 0 16,-2 2-160-16,1-2 160 0,-2 3-160 0,-1-3 160 15,0 3-160-15,0-3 0 0,-1 1 0 0,1 2 128 16,-1-2-128-16,0 2 0 0,1 2 0 0,-1-2 0 16,1 0-288-16,0 0-32 0,2 2-16 0,0-2 0 15,1 0-480 1,1-2-80-16,1 0-32 0,2-1-18336 0</inkml:trace>
  <inkml:trace contextRef="#ctx0" brushRef="#br0" timeOffset="68842.75">25944 11405 3679 0,'0'-4'320'0,"0"2"-320"0,0 2 0 0,0-3 0 15,0 3 1072-15,-1-1 144 16,2-1 16-16,-1-2 16 0,1-2 32 0,2-3 16 16,-2 2 0-16,-1 7 0 0,0 0 304 0,0 0 48 15,0 0 16-15,12-37 0 0,-10 30 336 0,-1 4 80 0,0-4 16 0,-2 4 0 16,1-2-176-16,-1 4-48 0,-1-2 0 0,1 2 0 16,-1 1-272-16,0 4-48 0,0-3-16 0,0 4 0 15,-1-2-672-15,1 4-144 0,-2 1-16 0,1 6-16 16,1-2-336-16,-2 4-64 0,3 3-16 0,-2-1 0 15,2 2-80-15,1 2 0 0,-1 1-16 0,0 1 0 16,1 2-48-16,0 2-128 0,0-2 192 0,0 2-64 16,1-3 0-16,-1 3 0 0,0 1 0 0,0-3 0 15,-1 0-128-15,0 1 0 0,-2-1 0 0,1-1 128 16,-2-2-128-16,1 2 0 0,0-1 0 0,0-1 0 16,0-1 0-16,0 0 0 0,-1-2 0 0,3 1 0 0,0-2 0 15,0-3 0-15,1 0 0 0,-2 0 0 0,4-1 0 16,-1-2 0-16,0 0 0 0,2-3 0 0,-2-2 0 0,0 2 0 15,0 0 0-15,1 0 128 0,-1-1-128 0,-1 0 0 16,0 1 0-16,0-1 0 0,-1 1 0 0,-1 2 0 16,1-3 128-16,0 1-128 0,-2 2 0 0,1-2 0 15,1 0 0-15,-2-1 0 0,2-2 0 0,0-1 0 16,-1 0 0-16,2 1 0 0,-1-5 0 0,1 2 0 16,0-4 0-16,0 2 0 0,1-2 0 0,-1 0 0 15,0-2 0-15,0-1 0 0,0 2 0 0,0-4 0 16,0 1 0-16,-1-2 0 0,1 0 0 0,-1 0 0 15,0-2 128-15,1 2-128 0,-2-4 0 0,2 2 0 16,0-2 0-16,0-3 0 0,0-3 0 0,0 16 0 0,4-33 0 16,-4 33 0-16,6-36 0 0,-6 36 0 0,10-44 0 0,-10 44 0 15,11-54 0-15,-11 54 0 0,14-64 0 0,-7 29 0 16,0 1 0-16,-1-4 0 0,0 3 0 0,-1-2 0 16,-1 5 0-16,-2-3 0 0,-1 3 0 0,-1 1 0 15,0 2 0-15,0 1 0 0,-2 2 0 0,-1 1 0 16,1 3 0-16,-2-3 0 0,1 3 0 0,0 0 0 15,1 2 0-15,-1 2 0 0,1-1 0 0,0-1 0 16,2 3 0-16,0 0 0 0,0 17 0 0,3-35 0 16,-3 35 0-16,2-31 0 0,-2 31 0 0,3-28 0 15,-3 28 0-15,0 0 0 0,4-33 0 0,-4 27 0 16,1-2 0-16,-1 4 0 0,0-2 0 0,0 3 0 16,0 2 0-16,0-1 0 0,1 2 0 0,-1 2 0 15,0-2 0-15,1 4 0 0,2 2 128 0,-2 0-128 0,0 1 128 16,0 2-128-16,1 3 0 0,-2 1 128 0,0 0-128 0,0 6 0 15,-2 0 0-15,0 3 0 0,-1 3 0 0,1 1 0 16,-2 6 128-16,1 5-128 0,-2-1 0 0,1 4 0 16,-1 4 0-16,1-3 128 0,1 1-128 0,-1 1 0 15,-1-1 0-15,0-1 128 0,0 0-128 0,-1-3 0 16,1-2 0-16,1 1 0 0,0-5 0 0,2-1 0 16,1-3 0-16,1-3 0 0,0-3 0 0,1-2 0 15,1 1 0-15,0-5 0 0,0 0 0 0,-1 0 0 16,1-2 0-16,-1 1 0 0,0-3 0 0,0-2-224 15,-1 2 80-15,2-3 16 16,-2 1-336-16,1-4-64 0,-1 0-16 0,1-2 0 16,-1 0-448-16,0-2-96 0,0-1 0 0,-1-1-16608 0</inkml:trace>
  <inkml:trace contextRef="#ctx0" brushRef="#br0" timeOffset="70128.03">21292 13361 11967 0,'-1'0'1072'0,"1"0"-864"0,0 0-208 0,0 0 0 16,1 0 2576-16,-1 0 480 16,0 0 80-16,1 0 32 0,2 4 672 0,1-2 128 15,1 2 16-15,1-1 16 0,1 0-2288 0,2 1-464 16,-9-4-96-16,0 0 0 0,38 4-544 0,-38-4-96 0,0 0-32 0,50-4 0 15,-50 4-224-15,0 0-64 0,47-4 0 0,-47 4 0 16,0 0-192-16,44-6 0 0,-44 6 0 0,0 0 0 16,0 0 0-16,0 0 0 0,42 0 0 0,-37 3 0 31,-1-2-656-31,-2 1-32 0,0 2 0 0,-2-1 0 16,0 0-1664-16,-3 3-336 0</inkml:trace>
  <inkml:trace contextRef="#ctx0" brushRef="#br0" timeOffset="70393.63">21313 13507 15663 0,'1'3'688'0,"1"-2"144"0,0 1-656 0,-1-2-176 15,1 0 0-15,0 0 0 0,2 0 3200 0,1 0 592 16,3 0 128-16,4 2 32 0,1 0-720 0,-2 1-144 15,0 0-16-15,1 1-16 0,-3 1-1952 0,1 1-384 16,1-2-80-16,-1 0 0 0,-1-1-336 0,1 2-64 16,1-4-16-16,-11-1 0 0,0 0-224 0,38 3 0 15,-38-3 0-15,0 0 0 0,0 0 0 0,51-10 0 16,-51 10 0-16,0 0 0 16,0 0-624-16,0 0-16 0,53-25 0 0,-53 25-18176 0</inkml:trace>
  <inkml:trace contextRef="#ctx0" brushRef="#br0" timeOffset="71786.42">22021 13574 2751 0,'-2'0'256'15,"2"0"-256"-15,0-3 0 0,-1 3 0 0,0-1 1552 0,0 1 272 16,-1-2 48-16,0 1 16 0,-2-2 1216 0,0-1 240 16,-2-1 48-16,3 2 16 0,-1-1-144 0,1-2-48 15,0 2 0-15,1-2 0 0,2 1-1136 0,0 1-224 16,3 1-64-16,1-4 0 0,1 4-960 0,-5 3-192 15,0 0-32-15,0 0-16 0,0 0-176 0,0 0-32 16,58-18-16-16,-58 18 0 0,0 0-144 0,42 5-32 16,-29-1 0-16,1 2 0 0,0 0-192 0,-2 4 128 15,0-1-128-15,-1 2 0 0,-1 0 0 0,0 2 0 16,-1 0 0-16,-3-1 0 0,-1 1 0 0,-1 0 0 16,-2 2 0-16,-1 1-160 0,-2 0 160 0,-1 4-160 15,-1 1 160-15,-3-1-160 0,1 1 16 0,-2 1 0 16,-3 1 0-16,0-1 0 0,0-4 144 0,-2 1-208 0,-2-2 80 15,-1-1 128-15,-1-1-160 0,0-1 160 16,0-3 0-16,0-1-144 0,0-4 144 0,0 0 0 0,0 0 0 0,2-2-128 16,2-1 128-16,-1-6 0 0,-2 1 0 0,1-2-128 15,1-6 128-15,5-2 0 0,1 3 128 0,2-5-128 16,4-2 144-16,1 16-144 0,5-38 192 0,-5 38-192 16,0 0 176-16,27-62-176 0,-27 62 160 0,0 0-160 15,0 0 224-15,45-52-48 0,-45 52-16 0,0 0 0 16,0 0 32-16,52-25 16 0,-52 25 0 0,0 0 0 15,48 4-80-15,-48-4-128 0,36 10 176 0,-18-1-176 16,0 3 128-16,0 2-128 0,0 1 0 0,-1 2 0 16,0 0 128-16,-3 3-128 0,-2-2 0 0,-2-1 0 15,-1 1 0-15,-3-2 128 0,-1 0-128 0,0-3 0 16,-3-1 128-16,1 0-128 0,-2-1 0 0,-1 1 0 0,0-3 0 0,1-2 0 16,-1-1 0-16,-1-2 0 15,1-1-304-15,-2 2-112 0,0-4-32 0,1 2-12672 16,0-3-2560-16</inkml:trace>
  <inkml:trace contextRef="#ctx0" brushRef="#br0" timeOffset="76697.03">22834 13048 3679 0,'-1'0'320'0,"0"0"-320"0,1 0 0 0,0 0 0 16,-2 0 2768-16,2-2 496 0,2 2 80 0,-2 0 32 15,1-4 976-15,1 1 208 0,0 0 48 0,-1 3 0 16,0 0-2112-16,-1 0-432 0,1 3-80 0,-1 0 0 16,0 3-1136-16,2 4-208 0,-2 0-64 0,0 3 0 15,0-1-304-15,1 0-64 0,-1 4-16 0,0 3 0 16,1-2-192-16,-1 4 176 0,1 1-176 0,-1 3 160 16,0 4-160-16,0-1 0 0,-1 4 0 0,0-3 128 15,-2 0-128-15,2-1 0 0,-1-6 0 0,-1-4 0 16,1 0 0-16,-1-3 0 0,1-3 0 0,-1-2 0 15,0-4 0-15,1 0 0 0,1-3 0 0,0-3 0 16,1-3 0-16,-1-1 0 0,2-2 0 0,-1-4 0 16,0 10 0-16,0 0 0 0,7-43 0 0,-7 43 0 0,6-41 0 0,-6 41 0 15,7-44 0-15,-7 44 0 0,7-47 0 0,-7 47 0 16,5-51 0-16,-4 25 0 0,0 1 144 0,1 1-144 16,-2 1 160-16,-2 4-160 0,1-2 160 0,-1 3-160 15,1 2 160-15,-3 1-160 0,0 2 160 0,-1 0-160 16,1 1 160-16,1 2-160 0,0 4 240 0,0-3-48 15,1 3-16-15,1 0 0 0,0 2-48 0,1-2-128 16,1 4 192-16,-1 0-64 0,3-3 0 0,-3 5-128 16,0 0 192-16,0 0-64 0,0 0-128 0,0 0 128 15,0 0-128-15,0 0 128 0,53-1-128 0,-42 7 0 16,1 1 0-16,1-1 128 0,0 4-128 0,-2-3 0 16,-1-1 0-16,-1 0 0 0,2 3 0 0,0-2 0 15,1 5 0-15,0-3 0 0,-1 1 0 0,-3-1 0 0,1 1 0 0,-3-3 0 16,2 2 0-16,-3 0 0 0,-2-2 0 0,1 2 0 15,-2-3 0-15,0 0 0 0,-2-2 0 0,0 0 0 16,-2-1-144-16,0 3 144 0,-2 3-192 0,-1-3 192 16,-1 2-160-16,-1-3 160 0,-2-5-128 0,-1 0 128 15,2 1 0-15,-2 1 0 0,-1 2 0 0,-3 1-128 16,-1-1 128-16,-2-1 0 0,1 4 0 0,0-4 0 16,1 2 0-16,1-1 0 0,3 2 0 0,1 0 0 15,4-2 0-15,2-2 0 0,2-2 0 0,1 0 0 16,2 2 0-16,1-4 0 0,-2 2 0 0,0 0-128 15,0 0-352-15,0 0-64 16,0 0-16-16,56-33-12304 0,-56 33-2448 0</inkml:trace>
  <inkml:trace contextRef="#ctx0" brushRef="#br0" timeOffset="77430.23">23372 13008 6447 0,'1'-3'576'0,"1"2"-576"0,-2 1 0 0,0 0 0 16,0-3 2704-16,0 3 432 0,0-3 96 0,1-3 16 15,-1-3 672-15,0-1 144 0,-1 0 32 0,-1 0 0 16,0 2-1840-16,-3-2-352 0,1 3-80 0,-2 1-16 15,1 0-1024-15,-2 0-208 0,0 2-32 0,1-1-16 16,0 4-208-16,-1-1-32 0,0 2-16 0,1 0 0 16,1 0-16-16,2 2-16 0,-2-1 0 0,2 2 0 15,1 3-48-15,0-4-16 0,1 2 0 0,1 2 0 0,0-2-32 16,1 2 0-16,1-2 0 0,-1 2 0 0,1 3-144 16,0-2 128-16,-1 4-128 0,0 2 128 0,2-2-128 0,-2 1 0 15,0 0 144-15,2 3-144 0,-1 1 0 16,1 3 0-16,0 1 0 0,0 0 128 0,-2 1-128 0,1-3 0 15,1 2 0-15,-2 2 0 0,2 0 0 0,-1 3 0 16,1-6 0-16,-2-3 128 0,0-3-128 0,0 2 0 16,-1 1 0-16,0 0 0 0,0 0 0 0,-2 0 0 15,-1 3 0-15,1-4 0 0,-2 1 0 0,0 0 0 16,-1-4 0-16,1 2 0 0,0-2 0 0,-1 1 0 16,-1-1 0-16,1 0 0 0,1-2 0 0,-1 0 0 15,3-1 0-15,-2-2 0 0,1 2 0 0,1-3 0 16,1 0 0-16,-2 1 0 0,2-4 0 0,1 1 0 0,0-2 0 15,0-2 0-15,1 2 0 0,0 0 0 0,1 1 0 0,-1-3 0 16,3 1 0-16,-1-1 0 0,-3 0 0 0,0 0 0 16,0 0 0-16,0 0 0 0,0 0 0 0,0 0 128 15,55-10-128-15,-55 10 0 0,0 0 128 0,0 0-128 16,48 6 0-16,-48-6 0 0,0 0 0 0,36 9 128 16,-36-9-128-16,27 6 0 0,-16-2 0 0,-2-3 0 15,1 1 0-15,0 1 0 0,-10-3 0 0,0 0 0 16,0 0-208-16,37 6-64 0,-31-6-16 0,0-2-12944 15,0-2-2576-15</inkml:trace>
  <inkml:trace contextRef="#ctx0" brushRef="#br0" timeOffset="77981.42">23632 13072 6447 0,'-4'0'576'0,"2"-1"-576"0,2 1 0 0,0 0 0 15,0-3 2128-15,1 2 320 0,-1 1 64 0,1 0 16 0,0-1 2064 0,2-1 400 16,0 0 96-16,-3 2 16 0,0 0-2464 0,0 0-480 16,0 0-112-16,0 0 0 0,44 6-1120 15,-34 0-224-15,-10-6-32 0,26 13-16 0,-26-13-272 0,33 12-48 16,-33-12-16-16,38 10 0 0,-38-10-320 0,0 0 0 15,57 6 0-15,-57-6 0 0,0 0 0 0,56-8 0 16,-56 8 0-16,0 0 0 0,0 0-352 0,0 0 16 16,55-24 0-16,-55 24 0 15,0 0-912-15,0 0-176 0,0 0-48 0,0 0-16320 16</inkml:trace>
  <inkml:trace contextRef="#ctx0" brushRef="#br0" timeOffset="78296.05">23811 13099 9215 0,'-1'0'400'0,"1"0"96"0,0 0-496 0,0 0 0 0,1 1 0 0,-1 2 0 15,1-1 3632-15,1 2 624 0,1-2 128 0,1 5 32 16,0 3-384-16,1 2-80 0,0-2-16 0,-2 2 0 16,1 2-2464-16,0 1-480 0,-2 1-96 0,1 0-32 15,-2 0-304-15,-1 2-64 0,1 1-16 0,-2-2 0 16,1 4-112-16,-1-2-32 0,1 1 0 0,-2-2 0 15,1 1-208-15,0-2-128 0,-2 0 160 0,2-1-160 16,1 2 0-16,-1-3 0 0,0-3 0 0,-1 0 0 16,2 1 0-16,-1-2 0 0,0 0 0 0,1 0 0 15,-1 0 0-15,1-3 0 0,-1 0 0 0,1 0 0 16,-2-3 0-16,1-2 0 0,0 0 0 0,0-2-160 0,1-1-144 0,-2-1-16 16,2 1-16-16,-1-3 0 15,1-3-224-15,1-3-32 0,1 2-16 16,-2 7 0-16,0 0-544 0,0 0-128 0,0 0 0 0</inkml:trace>
  <inkml:trace contextRef="#ctx0" brushRef="#br0" timeOffset="78564.28">24035 13558 14735 0,'0'4'640'0,"0"-2"160"15,1 1-640-15,-1-3-160 0,0 0 0 0,0 1 0 0,1-1 3248 0,1 2 608 0,-1-1 128 0,0 4 32 16,2-1-784-16,-1 2-160 0,-1 3-16 0,0-2-16 16,1 2-1824-16,-2-2-384 0,0 2-64 0,0-1 0 15,0 0-288-15,-2 2-48 0,2 2-16 0,0-3 0 16,-1 1-272-16,1 0-144 0,0 0 160 0,-1 0-160 16,1-2 0-16,0 1 0 0,0-3 0 0,0-2 0 15,-1 2-128-15,1 0-80 0,0 0-16 0,-1 1 0 31,-1-4-432-31,2 4-96 0,-1-4-16 0,0 3 0 16,1-3-1904-16,-1 1-384 0</inkml:trace>
  <inkml:trace contextRef="#ctx0" brushRef="#br0" timeOffset="79279.36">24529 13292 11055 0,'-1'0'976'0,"0"0"-784"0,0 1-192 0,0-1 0 16,-1 0 2112-16,1 3 368 0,-1-3 80 0,-3 2 0 15,-2-1 752-15,0 2 144 0,0-1 16 0,-1 2 16 16,0-1-1104-16,0 0-208 0,2 0-64 0,-1-2 0 16,-1 1-1168-16,2 2-240 0,0-1-64 0,-2 0 0 15,1-3-128-15,-1 0-16 0,0 3-16 0,-1-3 0 16,1 0-128-16,-1 1-32 0,-1 2 0 0,-1-1 0 16,0 2-64-16,0-2-32 0,-2 6 0 0,1-5 0 0,-1 2-80 0,2 1-16 15,-1-2 0-15,1 2 0 0,0 1-128 16,1-4 160-16,2 3-160 0,2-2 160 0,1 1-160 0,0-1 0 15,3 2 0-15,-1-2 0 0,3-1 0 0,0 2 0 16,3-1 128-16,-1 0-128 0,1-1 0 0,-1 2 0 16,0-1 0-16,0-1 0 0,2 3 128 0,1-1-128 15,1 1 0-15,0 0 128 0,0 3-128 0,2-6 128 16,0 4-128-16,0-4 128 0,0 2-128 0,0-1 0 16,2 0 0-16,-2-2 128 0,-8-2-128 0,0 0 0 15,0 0 0-15,35 8 0 0,-26-7 0 0,-9-1 0 16,0 0 0-16,39 4 0 0,-39-4 0 0,29 6 0 15,-16-3 0-15,-2 1 0 0,-1 1 0 0,-1-1 0 0,-2 0 0 16,1 2 0-16,0 0 0 0,-1-2 0 16,-1 1 0-16,-1-2 0 0,0 3-384 0,0-2-16 0,-3-1 0 0,1 0 0 31,-2-3-352-31,1 3-64 0,-1-3-16 0,-1 0 0 16,2 0 80-16,-4 0 16 0,2 0 0 0,-1 0 0 15,1 0-1184-15,-1 0-224 0,0-3-48 0,-2 1-13696 0</inkml:trace>
  <inkml:trace contextRef="#ctx0" brushRef="#br0" timeOffset="79946.59">24740 13694 25791 0,'2'-4'2304'0,"-1"2"-1856"0,2-1-448 0,-2 2 0 16,0 1 1856-16,2-4 288 0,-3 4 48 0,0 0 16 15,0 0-288-15,37-43-64 0,-37 43-16 0,0 0 0 16,0 0-1120-16,0 0-208 0,37-45-64 0,-37 45 0 16,0 0-80-16,35-54-32 0,-35 54 0 0,0 0 0 15,35-63-144-15,-35 63-16 0,0 0-16 0,25-51 0 16,-25 51-160-16,0 0 0 0,0 0 144 0,15-43-144 16,-15 36 0-16,1 0 128 0,-1 2-128 0,0 2 0 15,0 0 128-15,-1 2-128 0,0 1 160 0,0-2-160 16,-2 2 176-16,2 2-176 0,-2-2 192 0,2 4-192 15,-1-2 192-15,0 2-192 0,0 0 192 0,1 1-192 0,0 2 128 0,-2 2-128 16,1-2 0-16,0 3 0 0,0 1 0 0,-1-1 0 16,1 2 0-16,1 2 0 0,-2 2 0 0,1 0 0 15,0-1 0-15,1-1 0 0,1 0 0 16,-1 0 0-16,1 5 0 0,1-1 0 0,2-2 0 0,-2-1 0 16,3-1 0-16,-1-2 0 0,1 0 0 0,2-2 0 15,-1 3 0-15,0-7 0 0,0-6-304 0,0 0 48 16,0-3 0-16,1 2 0 15,-6 1-304-15,0 0-48 0,0 0-16 0,0 0 0 16,0 0-288-16,0 0-64 0,0 0-16 0,0 0-10784 16,37-51-2176-16</inkml:trace>
  <inkml:trace contextRef="#ctx0" brushRef="#br0" timeOffset="80245.84">24727 13463 911 0,'-2'0'0'0,"2"1"0"0,0-1 0 0,1-1 0 16,0 1 3072-16,1 0 512 0,0 1 128 0,2 1 0 15,2-2 736-15,3 3 144 0,-9-3 16 0,0 0 16 16,0 0-1680-16,43 1-320 0,-43-1-80 0,0 0-16 16,38 0-1392-16,-38 0-288 0,0 0-48 0,41 3-16 15,-41-3-240-15,0 0-48 0,41 2-16 0,-29 2 0 16,-12-4-240-16,26 6-48 0,-16-5-16 0,1 4 0 0,0-1-176 0,0-2 0 15,-11-2 0-15,0 0 0 16,33 4 0-16,-24-4 0 0,1-2 0 0,-10 2 0 0,0 0 0 0,0 0 0 16,0 0 0-16,0 0 0 15,0 0-576-15,0 0 16 0,52-26 0 0,-52 26 0 16,0 0-448-16,0 0-80 0,0 0-32 0,0 0-16912 16</inkml:trace>
  <inkml:trace contextRef="#ctx0" brushRef="#br0" timeOffset="81702.95">25630 13355 26719 0,'-1'0'2368'16,"1"0"-1888"-16,-1-2-480 0,1 2 0 15,0 0 2160-15,-2-3 336 0,1 2 64 0,-1-3 0 16,-1 2-864-16,-1-2-176 0,-1-1-48 0,3 1 0 16,0 2-816-16,-1 1-160 0,1 1-48 0,-1-3 0 0,2 6-112 15,0-2-16-15,-2 4-16 0,3-1 0 0,-1 4-160 0,0 0-16 16,1 4-128-16,0-2 192 0,1 2-192 0,0 2 0 16,0 1 0-16,2 3 0 0,-1 1 0 0,1 1-160 15,1-2 160-15,-2 2-192 0,2 1 192 0,-3-4-192 16,1 1 192-16,0-5-192 0,-2-1 192 0,-3 1 0 15,3-3 0-15,-1-4-128 0,0 0 128 0,-1-2 0 16,0-2 0-16,0 2 0 0,0-2-224 0,1-4 32 16,-1-2 16-16,-2-1 0 0,1 0-16 0,1-1 0 15,-2 0 0-15,0-3 0 0,0-1 192 0,-1 1 0 16,0-3-144-16,-2 1 144 0,3 3 0 0,-3-5 0 16,1 6 0-16,0-4 0 0,-1 3 0 0,-1-2 0 0,1 2 0 0,-1-2 0 15,0 0 144-15,0 1 0 0,2 1 0 0,0 0 0 16,1-2 16-16,1 4 0 0,2 0 0 15,0 2 0-15,1 2 80 0,1-1 16 0,1 2 0 0,1-1 0 16,-1 2 32-16,1 0 16 0,1 0 0 0,2 0 0 16,0 2-64-16,1-1-16 0,0 4 0 0,0-3 0 15,1 1-32-15,-1 2 0 0,2-1 0 0,0 0 0 16,2 1-48-16,-2 1-16 0,3-1 0 0,-1 0 0 16,1 1-128-16,1 0 0 0,-1-2 144 0,0-1-144 15,0 1 0-15,0 1 0 0,0-4 0 0,-1 2 0 16,-1-1 0-16,-9-2 0 0,0 0 0 0,0 0 0 15,0 0-672-15,0 0-48 16,0 0-16-16,51-22-12800 0,-51 22-2560 0</inkml:trace>
  <inkml:trace contextRef="#ctx0" brushRef="#br0" timeOffset="82285.28">25985 13308 11055 0,'1'-4'976'0,"0"2"-784"15,1-1-192-15,-1 2 0 0,0 1 2464 0,0 0 448 16,3-2 96-16,-4 2 0 0,0 0 944 0,0 0 176 15,0 0 32-15,51-13 16 0,-51 13-2240 0,0 0-448 16,43 0-80-16,-43 0-32 0,0 0-656 0,49 3-128 16,-49-3-16-16,0 0-16 0,57-3-304 0,-57 3-64 15,0 0-16-15,54-3 0 0,-54 3-176 0,0 0 0 16,0 0 0-16,48-7 0 0,-48 7 0 0,0 0 0 16,0 0 0-16,0 0 0 0,0 0-336 0,0 0-48 15,0 0-16-15,0 0 0 16,0 0-736-16,0 0-144 0,0 0-16 0</inkml:trace>
  <inkml:trace contextRef="#ctx0" brushRef="#br0" timeOffset="82551.53">26220 13345 1839 0,'-3'1'160'0,"3"2"-160"0,2-3 0 0,-2 0 0 0,0 0 3952 0,0 0 752 0,1 1 160 0,0 2 16 15,0-1 176-15,2 2 48 0,-1 2 0 0,-1 0 0 16,2 4-3088-16,-2 2-608 0,2 1-128 0,-3-1-32 15,1 2-480-15,-1 2-112 0,0 2-16 0,-1 1 0 16,-1-1-160-16,1 2-32 0,-1-1-16 0,0 1 0 16,1-2-256-16,0 1-48 0,-1-3-128 0,0 0 192 15,0-1-192-15,-1 4 0 0,0-2 0 0,0 1 0 16,1 1 0-16,-1-6 0 0,2-3 0 0,0-1 0 0,-3-1 0 16,3-1 0-16,0-2 0 0,-1 0-160 15,2-4-320-15,0 1-64 0,0-2-16 0,2 0 0 16,0-6-272-16,-2 6-64 0,0 0-16 0,0 0 0 15,21-48-1392-15,-21 48-256 0</inkml:trace>
  <inkml:trace contextRef="#ctx0" brushRef="#br0" timeOffset="83001.31">26451 13646 10127 0,'-4'1'448'0,"2"1"96"0,-1 1-544 0,2-2 0 16,0 2 0-16,0-2 0 0,-1 4 3408 0,1-2 576 0,-1 0 112 0,-1 4 32 15,2 3-720-15,0-1-144 0,2-3-16 0,0-3-16 16,-1-3-1712-16,0 0-352 0,0 0-64 0,0 0-16 16,0 0-448-16,0 0-80 0,0 0-32 0,49-34 0 15,-46 33-80-15,2-2-32 0,0 3 0 0,-1 0 0 16,1 3-112-16,0 1-32 0,0-2 0 0,0 2 0 16,0 2-144-16,-2 0-128 0,1 7 144 0,0-4-144 15,-2-1 0-15,-1 1 0 0,-1-1 0 0,0 2 0 16,-1 2-192-16,-1-2-96 0,-2 3-16 0,-1-1 0 15,1-1-80-15,-2 0 0 0,-1 3-16 0,-2-2 0 16,-2 1 16-16,0-3 0 0,0-2 0 0,-2-2 0 0,2 2 80 0,-2-2 32 16,0-4 0-16,0 2 0 0,1-4 272 0,0 0-160 15,2-2 160-15,2-2-128 0,0 0 288 0,2-2 64 16,1 0 16-16,3 0 0 0,2-4 32 0,0 10 16 16,0 0 0-16,0 0 0 0,0 0 32 0,17-47 0 15,-17 47 0-15,0 0 0 0,0 0-64 0,0 0-16 16,43-38 0-16,-43 38 0 0,0 0-64 0,0 0-16 15,40 3 0-15,-29 1 0 0,1 1-160 0,-1 0 128 16,-3-3-128-16,-1 4 128 0,2 1-128 0,1 1 0 16,-2 0 0-16,1 2 0 0,-2-2-240 0,1 1-16 15,-2 1-16-15,0-4 0 16,0-2-464-16,-1-1-96 0,0 0 0 0,-1-3-17760 0</inkml:trace>
  <inkml:trace contextRef="#ctx0" brushRef="#br0" timeOffset="83700.84">26792 13409 11967 0,'-1'3'1072'0,"1"-3"-864"16,0 0-208-16,0 0 0 0,0 0 2352 0,0 0 416 15,0 0 96-15,0 0 16 0,1 4 976 0,-1-2 208 16,2 2 32-16,0-2 16 0,1 2-2192 0,-1-1-448 16,2 0-96-16,-1 3-16 0,2-2-528 0,2 2-128 15,0-2 0-15,0 1-16 0,-7-5-256 0,20 7-48 16,-10-4-16-16,1 1 0 0,2-1-192 0,-2 0-48 15,1-1 0-15,-2 2 0 0,1-2-128 0,-1 2 192 16,-1 0-192-16,-2-2 192 0,0 4-192 0,1-2 0 16,-1 2 0-16,-2-3 128 0,-1 1-128 0,-2-3 0 0,0 1 0 0,-1 1 128 15,0-2 0-15,0 1 0 0,1 2 0 0,-1 1 0 16,-1-1-128-16,1 2 192 0,-2-2-192 0,0 2 192 16,-1-4-192-16,0 0 0 0,-1 3 0 0,-2-4 0 15,-1 1 0-15,0 2 0 0,0-2 0 0,-1 2 0 16,0 0 0-16,-1 1 0 0,0-5 0 0,0 3 0 15,-2 0 0-15,1 1 0 0,-1-1 0 0,0 0 0 16,3 3 0-16,-2-2 0 0,2-2 0 0,-2 2 0 16,3 0 0-16,0-2 0 0,0-1 0 0,-1 2 0 15,2-1 0-15,2 0 0 0,-2-4 0 0,2 2 0 0,0 0 0 16,0 0 0-16,1 0 0 0,-1 2 0 0,2 2 0 0,0 3 0 16,-1-4 0-16,1 1 0 0,1 2 0 0,0-3 0 15,0 3 0-15,0-2 0 16,1-2-560-16,-1 2 16 0,2-2 0 0,-1-2 0 15,1 2-192-15,1-2-32 0,-1 2-16 16,2-6 0-16,-4 4-432 0,0 0-96 0,0 0-16 0</inkml:trace>
  <inkml:trace contextRef="#ctx0" brushRef="#br0" timeOffset="84251.26">27212 13798 12831 0,'-10'3'272'0,"5"0"64"0,1-2 16 0,0 2 32 0,2-3-384 0,1 0 0 0,1-3 0 0,-2 2 0 16,1 1 3728-16,0-5 688 0,1-1 128 0,1-2 16 15,-1 8-1744-15,0 0-336 0,0 0-80 0,0 0-16 16,38-63-1152-16,-38 63-224 0,0 0-48 0,41-50-16 0,-41 50-416 0,0 0-80 16,0 0 0-16,51-54-16 15,-51 54-176-15,0 0-48 0,0 0 0 0,36-44 0 0,-36 44-208 0,0 0 176 16,0 0-176-16,0 0 160 0,0 0-160 0,27-54 192 15,-27 54-192-15,0 0 192 0,0 0-192 0,6-45 0 16,-7 36 0-16,0 1 128 0,-1 3-128 0,1-4 0 16,-1 3 0-16,1 2 0 0,-2-2 0 0,1 6 0 15,-1 0 0-15,2 0 0 0,-2 0 0 0,2 1 0 16,-1 1 0-16,0 1 0 0,1 1 0 0,0 2 0 16,0 3 128-16,0 1-128 0,-1 2 0 0,2-1 0 15,2 4 144-15,-1-1-144 0,0 3 0 0,1-1 128 16,1 0-128-16,-1 0 0 0,1 0 0 0,1 3 128 15,-2-3-128-15,2-1 0 0,-2 4 0 0,1-2 128 16,-2-5-128-16,0 0 0 0,0 4 0 0,-1-3 0 0,0-3 0 16,0-4 0-16,0-4 0 0,0 2 0 0,0-2 0 0,0-4 0 31,0-2-608-31,0-2-96 0,-1 0 0 0,1-3-16 16,0 9-1184-16,0 0-224 0</inkml:trace>
  <inkml:trace contextRef="#ctx0" brushRef="#br0" timeOffset="84501.76">27170 13503 10127 0,'-8'-2'448'0,"4"2"96"15,1 0-544-15,0 0 0 0,1 0 0 0,0 0 0 16,1 2 2224-16,-1-2 336 0,-2 4 64 0,0 0 0 0,2 2 640 0,-1 0 112 16,3 0 16-16,2 1 16 0,0-1-960 0,3-2-192 15,1-1-32-15,2 0-16 0,-1-1-1280 0,2-1-256 16,-9-1-48-16,0 0-16 0,41-1-160 15,-41 1-48-15,0 0 0 0,0 0 0 0,54-12-144 0,-54 12-16 16,46-9-16-16,-46 9 0 0,45-6-224 0,-45 6 128 16,0 0-128-16,57-6 0 0,-57 6 0 0,0 0 0 15,42-4-176-15,-42 4 176 16,0 0-816-16,0 0-32 0,0 0-16 0,52-7-17856 16</inkml:trace>
  <inkml:trace contextRef="#ctx0" brushRef="#br0" timeOffset="85216.17">27778 13162 9215 0,'-8'0'400'0,"5"0"96"0,0 0-496 0,1-2 0 0,1 2 0 0,-1 0 0 15,2 0 1792-15,0 0 272 0,-1-3 48 0,1 2 16 16,0-1 1360-16,0-2 272 0,1 0 48 0,3 2 16 16,0 2-1056-16,1-3-208 0,1 3-32 0,-6 0-16 15,0 0-1344-15,0 0-272 0,0 0-48 0,43-1-16 0,-33 5-304 16,-10-4-64-16,22 2-16 0,-22-2 0 0,24 4-192 0,-12 0-64 15,-1-1 0-15,2 2 0 0,-2-4-192 16,0 4 0-16,-1-1 128 0,0-1-128 0,-2 0 0 0,0 3 0 16,-2-2 0-16,0 2 0 0,-1-2 0 0,0 1 0 15,-1 0 0-15,-2 1 0 0,-1-1 0 0,1 1 0 16,-1 0 0-16,0 2 0 0,-2 2 0 0,1 2 0 16,0 3 0-16,-1 1 0 0,-1 4 0 0,0 1 0 15,-2 1 0-15,1 0 0 0,-2 4 0 0,0 2 0 16,1-1 128-16,-1 0-128 0,1-2 0 0,1 1 128 0,0-2-128 0,-1 2 0 15,3-3 0-15,-1-1 0 16,0-1 0-16,1-1 0 0,0-1 0 0,1 0 128 0,-1-3-128 16,1 0 0-16,1-1 0 0,0 1 0 0,0-4 0 0,1 2 0 15,-2-2 0-15,1 0 0 0,-1-3 0 0,0 1 0 16,0 0 0-16,0-1 0 0,0 1 0 0,-1-4 0 16,2-2 0-16,-1 2 0 0,0-2 0 0,0 0 0 15,-1 0 0-15,1-1 0 0,0-2 0 0,0 1 0 16,0 0 0-16,0 0 0 0,0 2 0 0,0-2 0 0,0-2 0 0,0-2 0 15,0 2 0-15,1 0 0 16,-2 2 0-16,-1 1 0 0,0-3 0 0,1 0 0 16,-3 0 0-16,2 0 0 0,-2-3 0 0,-1 3 0 15,0 3 0-15,0-3 128 0,-2 0-128 0,0-3 0 16,0 3 0-16,-2-2 128 0,1 1-128 0,-3-2 0 16,-1 2 144-16,1 0-144 0,-1-1 128 0,-2 2-128 0,1-2 128 0,-1 2-128 15,1 2 128-15,-2 1-128 0,2 1 0 16,1-4 128-16,0 3-128 0,2 0 0 0,1 0 0 0,2 1 0 15,-1 5 0-15,2-3 0 0,1 0-256 0,1 0-96 16,1 1-16-16,-1-3 0 16,3 5-464-16,-1-3-80 0,1-2-32 15,1 1-18080-15</inkml:trace>
  <inkml:trace contextRef="#ctx0" brushRef="#br0" timeOffset="86900.11">22712 13998 7359 0,'-3'3'656'0,"2"-1"-528"15,1-2-128-15,0 0 0 0,0 0 1216 0,0 0 224 16,0 1 32-16,0 2 16 0,-1-3 1856 0,2 2 368 16,0-2 80-16,2 4 16 0,-1-2-1248 0,1 0-240 15,2 0-48-15,0-2-16 0,1 1-912 0,0 2-192 16,1-3-48-16,2 2 0 0,0 2-448 0,2-2-80 0,-1 2-32 0,2-1 0 0,0 3-288 0,1-2-64 31,-1 2-16-31,2-3 0 0,-1 1-176 0,1 1 160 16,1-4-160-16,1 4 160 0,-3-3-160 0,1 0 160 15,1 2-160-15,-1-1 160 0,-1 0-160 0,3-1 192 0,-16-2-192 0,0 0 192 16,58 7-192-16,-58-7 0 0,46 0 144 0,-46 0-144 16,47 0 0-16,-47 0 0 0,47 1 0 0,-47-1 128 15,43 5-128-15,-43-5 0 0,36 5 0 0,-19 0 0 16,-2-2 0-16,1 0 0 0,-1 3 0 0,0-2 0 15,-1-1 0-15,2 1 128 0,1-1-128 0,-17-3 0 16,0 0 0-16,54 6 0 0,-54-6 0 0,0 0 128 16,65 0-128-16,-65 0 0 0,49 0 0 0,-49 0 0 15,53 2 0-15,-53-2 0 0,57 0 0 0,-57 0 0 16,57 1 0-16,-57-1 0 0,50 5 0 0,-50-5 0 16,47 4 0-16,-47-4 0 0,44 10 0 0,-23-1 0 15,0-3 0-15,-3-1 0 0,-2 0 0 0,0-2 0 16,3 1 0-16,2-1 0 0,-21-3 0 0,46 6 0 0,-46-6 0 0,50 2 0 15,-50-2 0-15,50-2 0 16,-50 2 0-16,52-3 0 0,-52 3 0 0,49 0 128 0,-49 0-128 0,44 5 0 16,-44-5 0-16,42 7 0 0,-20-3 0 0,-1 5 0 15,2-3 0-15,-6 0 128 0,-1 1-128 0,1-1 0 16,4 4 0-16,3 0 0 0,1 2 0 0,1-2 0 16,2 2 0-16,2 1 0 0,1-3 0 0,1-2 0 15,-3 0 0-15,4-3 0 0,2-1 0 0,-35-4 0 16,72 3 0-16,-72-3-128 0,72-4 128 0,-72 4 0 15,65-6-144-15,-65 6 144 0,66-4 0 0,-66 4 0 16,73-6 0-16,-73 6 0 0,78-2 0 0,-78 2 0 16,74 0 0-16,-74 0 0 0,70-4 0 0,-70 4 0 15,76-4 0-15,-76 4 0 0,67-2 0 0,-67 2 0 16,76-6 0-16,-30 2 0 0,4-2-128 0,1 0 128 16,0-4 0-16,-51 10 0 0,100-24 0 0,-100 24-144 0,89-17 144 0,-89 17 0 15,88-16 0-15,-88 16 0 0,90-15 0 0,-90 15 0 16,87-14 0-16,-87 14 0 0,78-2 0 0,-78 2 0 15,69 6 0-15,-34-2 0 0,-2 2 0 0,-3 0 0 16,-5-2 128-16,2 1-128 0,1 0 176 0,3 0-176 16,1-2 160-16,-1 1-160 0,0 1 128 0,-31-5-128 15,63 4 0-15,-63-4 128 0,61 0-128 0,-61 0 0 16,54 0 0-16,-54 0 0 0,47 0 0 0,-47 0 0 16,50-4 0-16,-50 4 128 0,52-5-128 0,-52 5 0 15,53-1 128-15,-53 1-128 0,57 1 0 0,-57-1 128 16,61 3-128-16,-61-3 0 0,63 6 0 0,-32-3 0 15,-1 1 0-15,-3 1 0 0,0-1 0 0,-1-2 0 0,2 2 0 0,-28-4 0 16,52 2 0-16,-52-2 0 0,42 0 0 0,-42 0 0 16,43-2 128-16,-43 2-128 0,48-6 0 0,-48 6 128 15,50-8-128-15,-50 8 128 0,49-8-128 0,-49 8 0 16,52-9 144-16,-52 9-144 0,52-7 0 0,-52 7 0 16,46-5 0-16,-46 5 0 0,42-2 0 0,-42 2 0 15,41 0 0-15,-41 0 0 0,44 4 0 0,-44-4 0 16,43 3 0-16,-43-3 0 0,42 3 0 0,-42-3 0 15,46 0 0-15,-46 0 0 0,47-2 0 0,-47 2 0 16,50-6 0-16,-50 6 0 0,50-8 0 0,-50 8 0 16,0 0 0-16,68-16-128 0,-68 16-16 0,0 0 0 15,52-12 0-15,-52 12 0 0,0 0-16 0,0 0 0 16,51-10 0-16,-40 10 0 0,-2 1 32 0,-1 4 0 16,0-1 0-16,-1-2 0 0,-1 3-48 0,-1 0 0 0,-1-1 0 15,-1 0-12160-15,-1 1-2432 16</inkml:trace>
  <inkml:trace contextRef="#ctx0" brushRef="#br0" timeOffset="88112.31">24251 14679 19343 0,'-1'-2'1728'0,"0"2"-1392"16,0-4-336-16,1 4 0 0,-2 0 2512 0,1-2 432 16,-1-2 96-16,-3-2 16 0,0-3-400 0,-3-1-80 15,2 3-16-15,0 1 0 0,1 0-1520 0,0 3-304 16,1 3-64-16,-1 0-16 0,3-2-160 0,-1 2-48 16,1 2 0-16,-1 1 0 0,2 3-16 0,0 4-16 15,1 6 0-15,0 0 0 0,1 2-208 0,-1 1-32 16,1 1-16-16,-1 2 0 0,2 6-160 0,-1 1 0 0,0 2 0 0,2-2 0 15,-1 2 0-15,2 0 0 0,0-1 0 0,-1-2 0 16,1 0-240-16,-2-2 32 0,0-4 0 0,-1-4 0 16,0-4-16-16,-1-2 0 0,0 1 0 0,0-10 0 15,1 0 48-15,-1-7 16 0,2-1 0 0,0-1 0 16,1-1 32-16,-3 7 0 0,0 0 0 0,6-41 0 16,-6 41 128-16,5-45-160 0,-5 45 160 0,2-50-160 15,-2 50 160-15,4-61 0 0,-4 28 0 0,1 0 0 16,-1-4 0-16,0 2 0 0,0-4 0 0,-1 2 0 15,1 1 0-15,-3 5 0 0,2 5 0 0,0 4 128 16,0 4-128-16,-2-5 192 0,1-1-64 0,-2-2 0 16,-1-2 64-16,0 5 0 0,0 2 16 0,1 5 0 0,0 0 48 0,-1 6 16 15,1 4 0-15,0-1 0 0,2 5 112 0,-1 2 32 16,2 0 0-16,1 0 0 0,0 2 32 0,2 2 0 16,2 0 0-16,1 2 0 0,1 0-224 0,3 0-32 15,0 3-16-15,2-2 0 0,0 3-176 0,0 1 0 16,-1-3 0-16,2 1 0 0,1 3 0 0,-1-2 0 15,2 2 0-15,0 1 0 0,0 0 0 0,0-4 0 16,0 3 0-16,0-2 0 0,0 2-208 0,-1 0 80 16,0 2 128-16,-2-5-208 0,-1-2 16 0,-2 0 16 15,0 1 0-15,-3-4 0 16,-2 2-208-16,0-2-32 0,-2 2-16 0,-2-2 0 0,-2 1 96 0,-2-2 16 16,-1 0 0-16,-1 1 0 0,-2-1 320 0,-1 0-144 0,-1-3 144 15,0 4 0-15,-3-4 0 0,0 3 0 0,-1 2 0 16,-1 1 0-16,3 2 0 0,-2-2 0 0,-1 0 0 0,0 0 0 15,3 4 0-15,0-4 0 0,3 1 0 0,4 0 0 16,3-1 0-16,0-1 0 0,3-4-192 0,1 2 192 16,2-1-384-16,2-2 16 0,0 2 16 0,1 0 0 31,3 1-256-31,-9-3-48 0,0 0-16 0</inkml:trace>
  <inkml:trace contextRef="#ctx0" brushRef="#br0" timeOffset="88950.12">24829 14515 19343 0,'0'0'1728'0,"0"0"-1392"0,0 0-336 0,-2 0 0 0,1 0 2256 0,0 0 384 15,0 0 80-15,0 0 16 16,-3 0 96-16,-1 0 32 0,-1 0 0 0,-2 0 0 16,0 0-1760-16,-1 0-336 0,3 0-80 0,-3-2-16 15,0 2-336-15,-3 0-64 0,-2-3-16 0,0 2 0 0,-1 1-112 0,1-3-16 16,1 3-128-16,-1-2 192 0,3 2-192 0,0-1 0 16,2 2 128-16,2-1-128 0,0 0 0 0,3 2 0 15,0-2 0-15,0 0 0 0,3 3 0 0,0-2 0 16,-1 2 0-16,2-1 0 0,2 4 208 0,0-2-48 15,1 2-16-15,0 1 0 0,2 2 64 0,1 4 16 16,1-1 0-16,0 1 0 0,0 4-32 0,2 4 0 16,-1-2 0-16,0 6 0 0,1 4-64 0,-2-1-128 15,-1 4 176-15,1-1-176 0,-2-3 128 0,-2 1-128 16,1-1 0-16,-2-2 0 0,1-1 0 0,-2-5 0 16,-1-2 0-16,-1 1 0 0,0-3 0 0,-2 0 0 0,1-2 0 0,-2 1 0 15,0-2 0-15,1 2 0 0,-4-1 0 0,1-2 0 16,1 3 0-16,0-5-144 15,2 0 144-15,-1-2-192 0,1-2 192 0,1 1 0 0,1-1 0 16,1-2-128-16,0-2 128 0,0 2 0 0,1-1 0 0,1 0 0 16,2-3 0-16,0 0 0 0,2 0 0 0,-6 0 0 15,0 0 0-15,0 0 0 0,0 0 0 0,51-9 0 16,-51 9 128-16,0 0-128 0,0 0 128 0,54-10-128 16,-54 10 0-16,0 0 0 0,43 7 0 0,-43-7 128 15,0 0-128-15,45 2 0 0,-30 2 0 0,-2 2 0 16,1-2-336-16,-3-1-48 0,0 2 0 0,-1-4 0 15,-10-1-384-15,0 0-96 16,0 0-16-16,0 0-17936 0</inkml:trace>
  <inkml:trace contextRef="#ctx0" brushRef="#br0" timeOffset="89384.13">25074 14592 6447 0,'0'2'576'0,"0"-2"-576"0,1 0 0 0,0-2 0 16,0 2 2048-16,0 0 288 0,2 0 64 0,1 0 16 15,2 2 1744-15,1-2 336 0,-7 0 80 0,0 0 16 16,0 0-1632-16,56-5-320 0,-56 5-64 0,0 0-16 15,54-1-1408-15,-54 1-272 0,0 0-64 0,56 1-16 16,-56-1-304-16,33 5-64 0,-33-5-16 0,0 0 0 16,45 4-288-16,-45-4-128 0,26 4 0 0,-15-1 128 15,0 0-128-15,-1-1 0 0,-3-1 0 0,0 2 0 16,-2-1-592-16,-2 2 0 0,0-1 0 0,-3-2-12464 16,0 1-2496-16</inkml:trace>
  <inkml:trace contextRef="#ctx0" brushRef="#br0" timeOffset="89600.68">25260 14651 24879 0,'-2'7'1088'0,"1"-2"256"0,1 0-1088 0,-2 0-256 15,2-5 0-15,0 2 0 0,0 2 2496 0,0 6 432 16,0 6 80-16,0 4 32 0,2 4-1056 0,-1 2-192 16,-1-2-64-16,1 2 0 0,0 3-880 0,-1-4-176 15,2 1-32-15,-2-4-16 0,-2 0-304 0,2-1-64 16,0-1-16-16,-1-2 0 0,1-2-240 0,0 1 0 15,0-8 0-15,0 4 0 0,1-3-176 0,-1-2-128 0,2-1-16 0,0-4-16 32,0 1-384-32,2-2-80 0,-1 1-16 0,0-3 0 15,1-3-1568-15,-4 3-320 0</inkml:trace>
  <inkml:trace contextRef="#ctx0" brushRef="#br0" timeOffset="89969.19">25398 15021 14735 0,'0'3'640'0,"0"-3"160"0,2-2-640 16,-1 2-160-16,0 0 0 0,1 0 0 0,-1 0 2944 0,1 0 576 0,3 0 96 0,-5 0 32 15,0 0-384-15,0 0-80 0,0 0-16 0,37 2 0 16,-29-2-1936-16,-1 7-384 0,1-4-80 0,-2 4 0 16,-2-5-384-16,1 4-64 0,-2 2 0 0,2 0-16 15,1 2-304-15,-2 0 160 0,1 2-160 0,-1 1 128 16,-1-1-128-16,-1 1 0 0,-2 0 0 0,-3 0 0 0,2-1 0 0,-4 0 0 15,0 2 0-15,-1-4 0 0,-1-2 0 16,-2 0 0-16,-1-2-160 0,-1-1 160 0,0-5-320 16,0 0 16-16,-1 0 16 0,0-3 0 0,0 0 64 0,-1 0 16 15,1-4 0-15,2 1 0 0,1-1 208 0,2 1-176 16,1 0 176-16,1-3-160 0,2 3 160 0,2 3 0 16,1 3 0-16,0 0 128 0,0 0 144 0,0 0 48 15,0 0 0-15,0 0 0 0,0 0-32 0,0 0 0 16,0 0 0-16,0 0 0 0,52-16-80 0,-41 22-16 15,-1 0 0-15,1 0 0 0,2 4-192 0,-2-3 0 16,2 0 128-16,1 1-128 0,-2 1 0 0,-1-2-128 0,-2-1 128 0,0-3-208 31,-1 3-560-31,2-2-96 0</inkml:trace>
  <inkml:trace contextRef="#ctx0" brushRef="#br0" timeOffset="90600.25">25843 14860 11967 0,'-6'1'1072'0,"2"2"-864"16,0-3-208-16,3 0 0 0,1 0 2400 0,-1 0 432 15,1 0 96-15,-2 0 16 0,2 2 832 0,-1-2 160 16,1 0 32-16,3 1 16 0,0 2-2144 0,1-3-432 16,1 2-96-16,1 0-16 0,0 0-656 0,1-2-128 15,0 3-16-15,0-2-16 0,1 4-96 0,0-2 0 16,1 1-16-16,0 2 0 0,-1-2-176 0,0 5-16 15,-1-3-16-15,1 1 0 0,-1 2-160 0,1 0 0 16,-1-2 144-16,-1-1-144 0,2 0 0 0,-4 1 144 16,0-4-144-16,0 1 0 0,-2 1 160 0,2-1-160 0,-1-2 128 15,0 2-128-15,-2 0 0 0,2-2 0 0,-2-1 128 0,-1-1-128 16,1 2 0-16,-1-4 0 0,0 1 0 0,0 1 0 16,0-2-144-16,-1 0 144 0,0 0-192 0,0-2 192 15,-1 4-192-15,0-2 64 0,0-2 128 0,-1 4-208 16,1 0 208-16,-1 0 0 0,1 0 0 0,-3 1 0 15,1 2 0-15,-1-1 0 0,1-1 0 0,-1 4 0 16,2-3 0-16,-2 0 0 0,0 4 0 0,-1-2 0 16,-3 0 0-16,2 1 160 0,-2 1-160 0,-1-1 128 15,0 1 48-15,-1-1 0 0,1 1 0 0,-1 0 0 16,1-1-176-16,0 0 192 0,2 1-192 0,-1 0 192 16,0 1-192-16,2-4 0 0,1 4 0 0,-1-1 0 0,2 0 0 0,2-2 0 15,-1 2 128-15,0-2-128 16,1 2 0-16,0 0 0 0,2-4 0 0,1 2 0 0,0 0-256 0,2-2 0 15,1-1 16-15,1-1 0 16,1 0-208-16,1-1-64 16,0-2 0-16,-6 3 0 0,0 0-208 0,0 0-48 0,0 0-16 0,57-35-17824 15</inkml:trace>
  <inkml:trace contextRef="#ctx0" brushRef="#br0" timeOffset="91257.06">26198 15173 19343 0,'1'0'1728'0,"0"0"-1392"15,-1 0-336-15,0 0 0 0,0 0 2144 0,1 0 352 16,1-3 80-16,1 1 16 0,-3 2-128 0,0 0-32 16,0 0 0-16,0 0 0 0,0 0-1152 0,51-38-256 15,-51 38-32-15,0 0-16 0,0 0-496 0,46-55-96 16,-46 55-32-16,0 0 0 0,37-54-176 0,-37 54-48 15,0 0 0-15,31-53 0 0,-31 53-128 0,0 0 0 16,0 0 0-16,29-57 0 0,-29 57 0 0,0 0 0 16,0 0 0-16,0 0 0 0,0 0 0 0,0 0 0 15,0 0 0-15,0 0 0 0,0 0 0 0,0 0 192 16,0 0-192-16,0 0 192 0,-8-25 48 0,2 31 16 0,-2 3 0 0,1 1 0 16,-2 2-48-16,0-2 0 0,2 4 0 0,-2 0 0 15,2 0-208-15,1 1 176 0,0 1-176 0,1-1 160 16,2-2-160-16,-1 2 0 0,3-1 0 0,0-2 128 15,1 2-128-15,1-2 0 0,0 1 0 16,2-1 0-16,1-2 0 0,-2 0-176 0,3 1 176 0,-1-4-192 16,1 2 0-16,0-3 0 0,1 0 0 0,1-2 0 31,-1-2-256-31,1-2-64 0,-2 0-16 0,-1 0 0 0,1-2-560 0,-1-2-128 0,0 2 0 0,-2-4-10528 16,-2 6-2096-16</inkml:trace>
  <inkml:trace contextRef="#ctx0" brushRef="#br0" timeOffset="91514.45">26160 14986 10943 0,'0'-2'240'0,"0"-2"48"0,2 4 16 0,-1-3 0 0,0 3-304 0,-1-2 0 15,1 2 0-15,2-1 0 0,1 1 4160 0,2-3 768 16,0 2 144-16,1 2 48 0,2 2-1920 0,-2-3-384 15,2 3-80-15,1 0-16 0,1-3-1616 0,-1 1-320 16,1 2-64-16,-11-3-16 0,0 0-400 0,37-4-96 16,-37 4-16-16,0 0 0 0,44-12-192 0,-44 12 0 15,0 0 0-15,45-13 0 0,-45 13 0 0,0 0 0 16,45-13-144-16,-45 13 144 16,0 0-832-16,0 0-64 0,46-5 0 0,-39 7-16912 0</inkml:trace>
  <inkml:trace contextRef="#ctx0" brushRef="#br0" timeOffset="92306.25">26611 14529 14735 0,'-3'0'640'0,"2"0"160"0,0-3-640 0,1 3-160 15,0 0 0-15,1 0 0 0,0 0 2048 0,2 0 384 16,0 3 80-16,5-3 16 0,0 2 800 0,2 2 144 16,0-2 48-16,0 2 0 0,-1-2-1744 0,2 2-352 15,4 0-64-15,3 5-16 0,2-3-720 0,0 0-160 16,-2 1-16-16,0-1-16 0,-2 1-160 0,-1-1-16 16,-2 1-16-16,-2-1 0 0,2 1-240 0,-3-1 144 15,-1 0-144-15,0 0 128 0,-1-2-128 0,-1 1 0 0,0 1 0 0,1-2 0 16,-1-1 0-16,-2 1 0 0,0 1 0 0,0-1 0 15,-1 0-192-15,-1 0 48 0,0 0 0 0,-2-1 0 16,0 0 144-16,1 0 0 0,-2 2 0 0,0 0-128 16,-2 1 128-16,2-2 0 0,-1 2 0 0,0 0 128 15,-2 1-128-15,1 2 176 0,0-2-176 0,-2 2 192 16,0 1-192-16,-1 2 160 0,1 1-160 0,1-1 160 16,-1 2-160-16,0 1 128 0,2 1-128 0,-1 2 128 15,1 1-128-15,-1 1 0 0,1 2 0 0,-1-2 128 16,2 1-128-16,0 1 0 0,0 0 0 0,0 4 0 0,-1 1 0 0,2-3 0 15,-1 1 0-15,0-1 0 0,-2 1 0 0,2-2 0 16,-1-2 128-16,0 2-128 0,1-5 0 0,0 0 0 16,0-2 0-16,1-1 0 0,0 1 0 15,1-7 0-15,0 0 0 0,0-3 0 0,1-6 0 0,-1 2 0 16,1-2 0-16,0 2 0 0,-1-2 0 0,0 3 0 16,-1-3 0-16,0 0 0 0,1 1 0 0,-2-1 0 15,1 2 0-15,-1-2 0 0,0 0 0 0,-2 0 0 16,2 3 128-16,-2-2-128 0,2 4 0 0,-1-4 0 15,-1 2 0-15,1-1 0 0,-2-4 0 0,2 2 0 16,-2 0 128-16,0 0-128 0,0 0 0 0,-1 0 192 16,-1 0-192-16,0 2 192 0,-1-2-192 0,-2 0 192 15,-1-5-192-15,0 4 192 0,0 1-192 0,-1 1 160 16,0-1-160-16,0 0 160 0,0 3-160 0,0-6 128 0,1 2-128 16,0 1 128-16,1 4-128 0,-1-2 0 0,2-2 0 15,-1 1 0-15,0 2 0 0,2 0 0 0,1 4 0 0,-2-1 0 31,3-4-576-31,2 3-32 0,-1-2-16 0,3-1 0 16,-2-2-336-16,3 0-64 0</inkml:trace>
  <inkml:trace contextRef="#ctx0" brushRef="#br0" timeOffset="93655.01">20931 16469 6447 0,'-1'0'576'0,"0"0"-576"0,1 0 0 0,1 0 0 15,0 0 2736-15,0 0 432 0,1 0 96 0,0 0 0 16,3 0 640-16,1 0 112 0,2 0 16 0,0 0 16 15,1 4-1536-15,0-2-304 0,0-1-64 0,0 2-16 16,1 0-1152-16,1 0-224 0,0-2-48 0,0 2-16 16,-2-3-240-16,1 0-32 0,-10 0-16 0,0 0 0 15,48-3-256-15,-48 3-144 0,39-4 160 0,-39 4-160 0,0 0 0 0,53-6 0 16,-53 6 0-16,0 0 0 0,0 0 0 0,38-1-208 16,-31 1 64-16,1 1 16 15,-2 2-672-15,-1-1-128 0,-1-1-32 0,-3 2-17680 16</inkml:trace>
  <inkml:trace contextRef="#ctx0" brushRef="#br0" timeOffset="93938.89">20992 16602 5519 0,'1'0'496'0,"0"3"-496"0,2-3 0 0,-1 0 0 15,-1 0 3824-15,3 0 656 0,3 0 144 0,3 0 32 16,-10 0 64-16,0 0 16 0,45 0 0 16,-45 0 0-16,0 0-2976 0,43 0-592 0,-30 1-112 0,-2-1-32 15,0 3-448-15,-1-3-112 0,0 0-16 0,-1 0 0 16,0 0-272-16,-1 0-176 0,-2-3 192 0,0 2-192 16,-1 1 0-16,1 0 0 0,-1-3 0 0,-5 3 0 15,0 0 0-15,0 0 0 0,0 0 0 0,0 0-144 31,0 0-384-31,0 0-80 0,0 0-16 0,0 0-12240 0,0 0-2464 0</inkml:trace>
  <inkml:trace contextRef="#ctx0" brushRef="#br0" timeOffset="102890.77">21829 15958 2751 0,'-1'3'256'0,"-2"-3"-256"0,2 0 0 0,0 0 0 16,1 2 864-16,-2-2 128 0,1 0 32 0,-3 1 0 16,1 2 640-16,-2-1 128 0,1-2 16 0,0 0 16 15,1 1 96-15,0-1 32 0,1 3 0 0,1-3 0 16,-2 0-80-16,3 0-16 0,-1 0 0 0,0 2 0 15,1-2-464-15,-2 0-112 0,1 0 0 0,0 2-16 16,1 0-304-16,-1-2-48 0,1 0-16 0,1 0 0 16,0-2-48-16,0 0-16 0,-1 2 0 0,0 0 0 15,0 0-64-15,0 0-32 0,0 0 0 0,0 0 0 16,0 0-272-16,44-39-48 0,-44 39-16 0,0 0 0 16,0 0-80-16,0 0-32 0,0 0 0 0,52-24 0 15,-52 24-144-15,0 0-16 0,0 0-128 0,0 0 192 16,39 2-64-16,-31 0 0 0,1 2-128 0,-1-1 192 0,-2 2-192 0,1-1 176 15,1 0-176-15,1 2 160 0,-2 3-160 0,2-3 0 16,-2 1 144-16,0 2-144 0,0-2 0 0,-1 4 144 16,0-1-144-16,-1 0 0 0,0 3 160 0,-1-5-160 15,-2 3 128-15,1 2-128 0,-1-1 192 0,-1 3-64 16,-1-1 0-16,1 0 0 0,-1 0-128 0,-1-2 0 16,0 2 144-16,0 1-144 0,-2 1 0 0,1-4 0 15,1 1 0-15,-3-1 128 0,1 0-128 0,-2 2 0 16,1 2 0-16,-3-1 0 0,1-3 0 0,-1 2 0 15,-2-2 0-15,-1 1 0 0,-2 0 0 0,-2 2 0 16,-1-3 0-16,1 2 0 0,-1-4 0 0,0 0 0 16,1 1 0-16,1-1 0 0,-1-4-160 0,0 1 160 15,2 0-192-15,1-2 192 0,2-2-144 0,-1 0 144 0,1 0 0 0,-3 1-144 16,1-1 144-16,1-6 0 16,3 3 0-16,0-4 0 0,0-2 192 0,4 3-16 15,0-4-16-15,1-1 0 0,2 8-160 0,0 0 128 0,0 0-128 0,0 0 128 16,5-42-128-16,-5 42 0 0,0 0 0 0,0 0 0 15,0 0 0-15,0 0 0 0,0 0 128 0,39-45-128 16,-39 45 0-16,0 0 160 0,0 0-160 0,0 0 160 16,46-21-160-16,-46 21 192 0,0 0-192 0,0 0 192 15,52-6-192-15,-52 6 128 0,0 0-128 0,41 2 128 16,-41-2-128-16,24 7 0 0,-12-4 144 0,-3 4-144 16,4 0 192-16,-3 4-48 0,1-1 0 0,-3 0 0 15,1 0 96-15,-1 1 16 0,-1 0 0 0,0 0 0 0,2 3 16 0,-2-2 16 16,0 2 0-16,0-3 0 0,0 1-160 0,1-2-128 15,-1 0 192-15,0-1-192 0,-1-2 0 0,0 2 0 16,-1-6 0-16,0 4 0 0,0-4 0 0,-2 1 0 16,0 1 0-16,-2-1 0 0,2-2 0 0,-3-1-144 15,0 4 16-15,0-5 0 16,-2 4-672-16,1-4-128 0,-1 3-32 16,-1-3 0-16,1 0-176 0,-3-3-32 0,0 1-16 0,0-2-17760 15</inkml:trace>
  <inkml:trace contextRef="#ctx0" brushRef="#br0" timeOffset="105214.33">22581 15932 1839 0,'0'3'160'0,"0"-3"-160"0,0 1 0 0,0-1 0 16,1 0 1440-16,-1 0 256 15,0 0 48-15,0 0 16 0,0 2 1232 0,1-2 240 0,0 0 48 0,1 0 16 16,-1-2-224-16,-1 1-64 0,1-2 0 0,-2 1 0 16,1 0-960-16,-1-1-192 0,-1 0-32 0,1 1-16 15,-3 1-784-15,2-2-176 0,-2 1-16 0,-1 2-16 16,0-2-384-16,-2 4-80 0,0 0-16 0,-1 1 0 16,2-2-32-16,-2 2-16 0,1 2 0 0,-2 2 0 15,1 3-64-15,-2-3-16 0,0 4 0 0,-2 1 0 16,0 4-64-16,0 1-16 0,2 1 0 0,-1-2 0 15,2 0 0-15,1 3-128 0,-1-3 192 0,2 2-64 16,-1 2-128-16,1-1 0 0,2-3 144 0,0 2-144 16,0 0 0-16,1 3 128 0,2-3-128 0,-1 1 0 0,2 3 128 0,0 0-128 15,0-2 160-15,2 1-160 0,0-1 272 16,2-2-32-16,-1 0-16 0,3-1 0 0,0 0-16 0,1-2 0 16,0 1 0-16,3-1 0 0,1-1-80 0,2 1-128 15,1-2 176-15,-1-3-176 0,-1-1 160 0,0-2-160 16,3 2 128-16,1 0-128 0,-2-5 0 0,2 1 0 15,-1 2 0-15,-1-4 0 0,0 0 0 0,-2 0 0 16,-1-3-192-16,-3 2 192 16,1-2-896-16,-3 0-48 0,-1 0-16 0,-1 0-18736 15</inkml:trace>
  <inkml:trace contextRef="#ctx0" brushRef="#br0" timeOffset="105635.65">22771 16055 24879 0,'-4'6'1088'0,"2"-1"256"0,1 0-1088 0,-1-2-256 0,1 0 0 0,1-2 0 0,0 4 2736 0,-1 1 480 16,0 4 112-16,-1 2 0 15,1 2-1360-15,0 5-288 0,1-3-48 0,0-1-16 16,1 1-624-16,0 0-128 0,1 0-32 0,0 0 0 0,-1-1-368 0,2 2-80 16,-2 0 0-16,0 1-16 0,1 0-208 0,-2-2-32 15,0-1-128-15,0 1 192 0,0-4-192 0,-2 2 128 16,1-2-128-16,-1 1 0 0,0-3 128 0,0 0-128 15,-1 1 0-15,0 0 0 0,-1 0 0 0,2-1 0 16,-1-4 0-16,2 0 0 0,0-2 0 0,1-2 0 16,0 2 0-16,-2-4 0 0,4-2-160 0,-2 0-80 15,1-2-16-15,-1 4 0 16,0 0-720-16,0 0-160 0,0 0-16 0,0 0-12016 16,9-55-2384-16</inkml:trace>
  <inkml:trace contextRef="#ctx0" brushRef="#br0" timeOffset="105964.81">22968 16327 6447 0,'-6'0'576'0,"1"0"-576"0,1-3 0 0,1 3 0 16,2 0 2912-16,1 0 480 0,0 0 80 0,0-2 32 16,-1 2 992-16,1-2 208 0,1 2 32 0,0 0 16 15,3 0-2480-15,1 0-496 0,1 0-112 0,2 0 0 16,2 0-752-16,-1 0-144 0,1 0-16 0,1 0-16 16,2 2-128-16,-1 0-32 0,1 1 0 0,0-2 0 0,1 1-208 15,-1 1-48-15,1 1-16 0,0-2 0 0,-2 2-304 0,0-1 0 16,-1 0 128-16,-1-2-128 0,0 2 0 0,-1-3 0 15,-2 0 0-15,1 0 0 0,-1-3-320 16,-2 2 0-16,-5 1-16 0,0 0 0 16,0 0-672-16,0 0-128 0,0 0-16 0,0 0-11984 15,0 0-2400-15</inkml:trace>
  <inkml:trace contextRef="#ctx0" brushRef="#br0" timeOffset="106748.66">23341 16503 10127 0,'-2'2'896'0,"0"0"-704"15,2-2-192-15,0 0 0 0,0 3 2544 0,0-2 464 16,-1 1 112-16,0 5 16 0,-2-1 832 0,2 4 160 16,1-1 32-16,0 0 16 0,1-1-2192 0,2 0-448 15,-1-2-96-15,3 1-16 0,0-4-784 0,2 0-176 16,2 0-16-16,-9-3-16 0,0 0-176 0,40-9-16 15,-40 9-16-15,0 0 0 0,49-25-96 0,-49 25 0 16,0 0-128-16,49-37 192 0,-49 37-192 0,0 0 0 16,43-42 0-16,-43 42 0 0,0 0-176 0,0 0-16 0,43-57-16 15,-43 57 0 1,0 0-256-16,0 0-48 0,0 0-16 0,27-61 0 16,-27 61-48-16,0 0-16 0,0 0 0 0,0 0 0 0,0-47 208 0,-2 41 64 0,-2-3 0 0,1 6 0 15,-4-3 320-15,2 2 0 0,-1 1 160 0,-1 2-160 16,-2-1 512-16,0-1 0 0,1 2 0 0,-1 1 0 15,1 0-128-15,-1 4-48 0,-1-4 0 0,-1 3 0 16,0 0 0-16,-2 3 0 0,2 0 0 0,1 0 0 16,0 2-32-16,2 0-16 0,-1 2 0 0,2-1 0 15,1 1-48-15,-1 2-16 0,4 2 0 0,-1-4 0 16,1 1-16-16,1 0 0 0,1 0 0 0,1-1 0 0,1 4 0 0,0 0 0 16,3 0 0-16,2-2 0 15,0 3-80-15,3-5-128 0,2 3 176 0,0-6-176 0,-1-1 128 0,0-1-128 16,4 0 0-16,0 0 0 0,4-1 0 0,0-2 0 15,1 2 0-15,-1-4 0 0,1 0 0 0,1 0 0 16,-20 0 0-16,34-4 0 0,-34 4 0 0,0 0 0 16,44-12 0-16,-44 12 0 0,0 0-144 0,0 0-96 15,0 0-16-15,0 0 0 16,43-27-576-16,-41 22-128 0,2 0-32 16,-3-1-18368-16</inkml:trace>
  <inkml:trace contextRef="#ctx0" brushRef="#br0" timeOffset="107064.85">23614 15991 10415 0,'-9'8'224'0,"4"-3"48"0,2-4 16 0,1 2 16 0,0-2-304 0,4-1 0 0,-1 0 0 0,1 0 0 16,2 0 3120-16,1 0 560 0,4 0 112 0,-9 0 32 15,0 0-480-15,0 0-80 0,49-11-32 0,-49 11 0 16,0 0-1536-16,42-9-304 0,-42 9-64 0,0 0-16 16,0 0-800-16,45-4-176 0,-45 4-16 0,0 0-16 15,37 4-304-15,-37-4 0 0,25 4 128 0,-14-2-128 0,-1 1 0 0,-10-3-224 16,0 0 32-16,0 0 16 15,39-5-1392-15,-39 5-288 0</inkml:trace>
  <inkml:trace contextRef="#ctx0" brushRef="#br0" timeOffset="107782.09">24032 15875 11967 0,'-1'-3'528'0,"1"0"112"0,0 1-512 0,0 0-128 0,0 0 0 0,0 1 0 15,0-2 2848-15,0 1 544 0,1-2 96 0,-1 0 32 16,2-2-176-16,-1 0-16 0,0 2-16 0,-1 2 0 15,1-2-1696-15,1 2-336 0,-2 2-64 0,0 0 0 16,0 2-576-16,-2-1-96 0,2 2-32 0,0 0 0 16,-1 2-80-16,2 0-32 0,-1 0 0 0,2 1 0 15,-1-2-144-15,1 4-48 0,1 0 0 0,-1-2 0 16,2 1-208-16,-2 0 0 0,3 2 0 0,-1-1 0 16,1 2 0-16,0 0 0 0,-1-1 0 0,-1-3 0 15,1 4 0-15,0 0 0 0,-2-2 0 0,1 0 0 16,-2-2 0-16,1 3 0 0,0-3 0 0,-1-1 0 0,0 1 0 0,-1 0 0 15,1-1 0-15,1 1 0 0,-2-2 0 0,1 0 0 16,0-1 0-16,-1 2 0 0,1-3 0 0,-1 3 0 16,2-4 0-16,-2 1 0 0,-2 2 0 0,2 0 0 15,-1 1 0-15,0-2 0 0,0 0 0 0,-2 1 0 16,2-1 0-16,-2 2 0 0,1-4 0 0,-2 3 0 16,1 1 0-16,-2-1 0 0,-2 2 0 0,1-2 0 15,0 2 0-15,-1 0 0 0,-1 0 0 0,0 3 0 16,-2-3 0-16,1 1 0 0,0 0 0 0,1-1 0 15,-1 3 0-15,3-5 0 0,-3 5 0 0,2-3 0 16,1-2 0-16,-1 0 0 0,2-2 0 0,2 1 0 16,-1-2 0-16,3-1 0 0,1-1 0 0,-1 1 0 0,2-3 0 0,0 1 0 15,2 0 0-15,0-1 0 0,-3 3 0 0,0 0 0 16,0 0 0-16,0 0 0 0,0 0 0 0,0 0 0 16,0 0 0-16,47-35-128 0,-47 35 128 0,0 0 0 15,0 0 0-15,0 0 0 0,48-21 0 0,-40 20 0 16,1-2 0-16,-2 3 0 0,0 3 0 0,0-2 0 15,-1 2 0-15,-1 0 0 0,-2 3 0 0,1 1 0 16,-1-4 0-16,-1 2 192 0,-1 2-48 0,2-3-16 16,-3 1 16-16,1 2 0 0,0-1 0 0,0-3 0 15,1 0-144-15,-1 1 0 0,1-1 0 0,0-3 128 16,0 3-128-16,1-3 0 0,-1 1-192 0,1-2 192 16,0 1-688-16,0-3-16 15,0 1 0-15,1 1 0 0,0-3-560 0,1-1-112 0</inkml:trace>
  <inkml:trace contextRef="#ctx0" brushRef="#br0" timeOffset="108276.82">24290 16255 2751 0,'-2'2'256'0,"1"-2"-256"0,0 0 0 0,1 0 0 16,0 0 3216-16,0 0 608 0,0 2 112 0,-1-1 32 15,2 0 528-15,1 2 112 0,2-3 32 0,1-3 0 16,-5 3-2144-16,0 0-448 0,0 0-64 0,0 0-32 15,42-26-1184-15,-42 26-224 0,0 0-48 0,0 0-16 16,42-41-144-16,-42 41-16 0,0 0-16 0,0 0 0 16,33-44-304-16,-33 44 160 0,0 0-160 0,0 0 128 15,0 0-128-15,20-51 0 0,-20 51 0 0,0 0 0 16,0 0 0-16,0 0 0 0,-2-43 0 0,-1 35 0 16,3 8 0-16,0 0 0 0,0 0 0 0,-10-22 0 15,8 17 0-15,1 1 0 0,-2 2 0 0,2 1 0 0,0 1 0 0,0 0 0 16,-1 3 0-16,1 0 0 0,0 1 0 0,0-1 0 15,-1 6 0-15,1-3 0 0,1 4 0 0,1 0 0 16,1 2 0-16,-1 1 0 0,1-1-160 0,1 0 160 16,-1 5 0-16,1-4-144 0,0 2 144 0,0 1-208 15,-1-2 80-15,0 0 128 0,0-1-272 0,-1-1 64 16,1-2 16-16,-2 0 0 0,0-1-80 0,0-6-16 16,0 1 0-16,0-1 0 15,0-3-656-15,0-4-128 0,0 1-16 0,-2-3-10496 16,2 6-2112-16</inkml:trace>
  <inkml:trace contextRef="#ctx0" brushRef="#br0" timeOffset="108515.77">24233 16071 11055 0,'1'0'480'0,"0"0"112"0,3-3-464 0,-2 3-128 0,0-2 0 0,-1 2 0 16,1 0 3184-16,3 0 608 0,3-2 128 0,0 2 32 15,-8 0-64-15,0 0-16 0,37-3 0 0,-37 3 0 16,25 1-2432-16,-11 1-480 0,-2 2-112 0,2-1-16 16,-1-2-512-16,0 4-96 0,0-1-32 0,0-2 0 15,-2 2-192-15,1-2 0 0,-1 2 0 0,-2-3 0 32,0 2-288-32,-2-3-96 0,0 0-32 0,2-3-18240 0</inkml:trace>
  <inkml:trace contextRef="#ctx0" brushRef="#br0" timeOffset="109548.73">24678 15810 8287 0,'-5'2'736'0,"1"1"-592"0,2-2-144 0,-1 1 0 16,2-2 1808-16,1 0 336 0,-1 3 64 0,0 1 16 16,1-2 1248-16,0 4 256 0,1 2 48 0,1 0 16 15,3 2-1152-15,3-1-224 0,2 1-48 0,1 0-16 16,0 2-1200-16,2-2-256 0,1 2-32 0,0 1-16 16,-1-1-320-16,0-1-64 0,-1 4-16 0,0-3 0 15,-1 1-144-15,1 0-48 0,-1 0 0 0,0 0 0 16,0 2-256-16,-2-1 160 0,0 3-160 0,-1-1 128 15,-1 0 0-15,-2 0-128 0,-1 3 192 0,-3-1-64 16,0 2 144-16,-2-1 32 0,0 3 0 0,-2-2 0 0,1 4-48 0,-2-1-16 16,-1 1 0-16,0-4 0 0,0 1-112 0,1-1-128 15,-3 2 176-15,0-3-176 0,1-1 0 0,-2 0 0 16,1-1 0-16,-2-1 0 0,1 0 0 0,-2 0 0 16,1-1 0-16,-1-1 0 0,0-2 0 0,2-2 0 15,-1 2 0-15,0-3 0 0,3 1 0 0,0-4 0 16,0 4 0-16,0-4 0 0,-1 2 0 0,1-2 0 15,1 0 0-15,0-1 0 0,0 2 160 0,0-3-32 16,0 2 0-16,-1-1 0 0,1 1 64 0,-1 2 0 16,1-5 0-16,0 4 0 0,2-2-192 0,-2 1 128 15,1-1-128-15,0 0 128 0,0 1-128 0,1 0 0 16,0-2 0-16,1 2 0 0,-1-5-192 0,2 2-32 0,-1 0 0 16,-1 0 0-1,2-1-464-15,0-2-80 0,1 1-32 0,0-1 0 16,0-1-128-16,0-4-32 0,0 2 0 0,0-5-17856 0</inkml:trace>
  <inkml:trace contextRef="#ctx0" brushRef="#br0" timeOffset="112274.23">25169 16592 17503 0,'0'0'1552'0,"0"-3"-1232"0,-1 4-320 0,1-1 0 16,0 0 2048-16,0 0 368 0,1 0 64 0,0 0 16 15,1 2 384-15,1-2 64 0,2 0 32 0,-1 3 0 16,2 1-1504-16,-1-1-288 0,-2 0-64 0,2-2-16 16,2 2-480-16,-1-1-112 0,0-2 0 0,0 0-16 15,-6 0-160-15,0 0-16 0,0 0-16 0,0 0 0 16,41-11-144-16,-41 11-32 0,0 0 0 0,0 0 0 15,0 0-128-15,52-26 0 0,-52 26 0 0,0 0 0 16,0 0 0-16,44-36 0 0,-44 36 0 0,0 0 0 16,0 0 0-16,41-43 0 0,-41 43 0 0,0 0 0 15,0 0-128-15,31-47-16 0,-31 47 0 0,0 0 0 16,0 0-80-16,21-47-16 0,-21 47 0 0,0 0 0 0,0 0-16 0,11-46-16 16,-11 46 0-16,0 0 0 0,0 0 80 0,-7-40 0 15,2 36 16-15,-1-3 0 0,-2 5 176 0,0-2 0 16,-1 2-144-16,-1-1 144 0,0 2 0 0,-3 1 0 15,0 0 0-15,1 0 0 0,1 1 0 0,-2 2-176 16,1 0 176-16,1 2-192 0,-2-1 320 0,2 2 48 0,1 2 16 0,-1 0 0 16,1 1 64-16,1 1 32 15,0 2 0-15,1-2 0 0,2 0-96 0,1 2 0 16,2-2-16-16,-1 3 0 0,3-1 48 0,-2-6 16 0,2 0 0 0,1 1 0 0,0 2 80 0,2 4 32 31,2-1 0-31,1 4 0 0,1 0-48 0,0 0-16 16,2 0 0-16,1-1 0 0,0-1-96 0,1 1 0 15,3-5-16-15,-2 2 0 0,2-2-176 0,1-3 160 0,1 4-160 16,1-4 160-16,1-1-160 0,2-2 0 0,1-1 0 0,-20-3 128 16,35 3-128-16,-35-3 0 0,30 0 0 15,-30 0 0-15,0 0 0 0,41-11 0 0,-41 11 0 0,0 0 0 32,0 0-448-32,43-16 16 0,-43 16 16 0,0 0 0 15,0 0-480-15,0 0-112 0,0 0-16 0,0 0-18352 0</inkml:trace>
  <inkml:trace contextRef="#ctx0" brushRef="#br0" timeOffset="112626.23">25414 15967 3679 0,'0'2'320'0,"0"-2"-320"16,1 0 0-16,-1 0 0 0,0 0 3648 0,1 1 672 15,0 2 128-15,1-1 32 0,1 2 512 0,1 0 96 16,1 2 32-16,1-2 0 0,3 1-3136 0,-1-2-640 15,2 1-112-15,1 0-16 0,-2-2-688 0,1-2-128 16,1 3-16-16,-11-3-16 0,25 0-368 0,-25 0 0 16,25 0 0-16,-25 0 128 0,0 0-128 0,37-3-208 15,-37 3 48-15,0 0 16 16,0 0-528-16,40-10-96 0,-40 10-32 0,0 0-17696 0</inkml:trace>
  <inkml:trace contextRef="#ctx0" brushRef="#br0" timeOffset="113644.72">25846 15780 2751 0,'-1'-2'256'0,"1"0"-256"0,0 2 0 0,0-2 0 16,0 2 2304-16,0-3 432 0,0 2 80 0,0 1 0 15,0 0 896-15,0 0 192 0,0 0 16 0,0 0 16 16,0 0-1056-16,0 0-224 0,0 0-32 0,0 0-16 15,0 0-1216-15,0 0-240 0,0 0-64 0,0 0 0 16,0 0-512-16,0 0-96 0,0 0-32 0,0 0 0 16,0 0-96-16,0 0-32 0,8 4 0 0,-8 5 0 15,1-2-96-15,0 2-32 0,2-3 0 0,-2 1 0 16,1 2-192-16,1-3 0 0,-1 0 0 0,1-2 0 16,0 2 0-16,1-2 0 0,-1 2 0 0,0-2 0 15,0 2 0-15,0-1 0 0,0-1 0 0,-1 2 0 16,1-3 0-16,-1 1 0 0,0 1 0 0,0-1 0 15,-1 0 0-15,1 2 0 0,0-4 0 0,-1 2 0 0,0 0 128 0,1 1-128 16,0-2 0-16,-1-2 144 0,1 4 32 0,-2-3 0 16,1 3 0-16,0-4 0 0,0 4-176 0,1-1 192 15,-1-2-192-15,0 2 192 0,0-2-192 0,-1 2 0 16,2 2 0-16,-2-2 128 0,1-2-128 0,-1 4 0 16,0-2 0-16,0 0 0 0,0 2 0 0,-1-4 0 15,1 5 0-15,-2-4 128 0,1 1-128 0,0 2 0 0,-2-2 144 0,2 1-144 16,0-1 128-16,-2-1-128 15,2 2 128-15,-1-1-128 0,-1 0 0 0,1 2 144 16,-1-4-144-16,0 5 0 0,0-4 0 0,-1 3 0 16,-1 1 0-16,2-4 0 0,-1 4 0 0,-1-1 0 0,0 0 0 15,0 1 0-15,-1-1 0 0,0 3 0 0,-2-3 0 0,2 2 0 16,-1 0 0-16,1-1 0 0,-2 2 0 0,1-2 0 16,1-1-144-16,1 0 144 0,1 0-128 0,0-2 128 15,1 0 0-15,1-2 0 0,1 1 0 0,1-3-128 16,0-3 128-16,3 3 0 0,-2-4 0 0,-1 4 0 15,0 0 0-15,0 0 0 0,0 0 0 0,0 0-128 16,0 0 128-16,41-34 0 0,-41 34 0 0,0 0 0 16,0 0 0-16,0 0 0 0,45-32 0 0,-45 32-128 15,0 0 128-15,0 0 0 0,0 0 0 0,0 0 0 16,46-24 0-16,-46 24 0 0,0 0 0 0,0 0 0 16,0 0 0-16,0 0 0 0,0 0 0 0,0 0 0 15,0 0 0-15,0 0 0 0,22 5 0 0,-22 1 0 0,0-2 0 16,0 2 0-16,0 2 0 0,-1 0 0 0,2 2 0 15,-1-1 0-15,0 1 128 0,0-2-128 0,0 2 192 16,2-2-48-16,-2 0 0 0,0-2 0 0,1-2-144 0,0 0 0 16,2-2 0-16,-2 1 0 0,2-2 0 0,0-1 0 15,-3 0 0-15,0 0 0 16,0 0-560-16,0 0-32 0,0 0-16 16,0 0 0-16,0 0-592 0,0 0-112 0</inkml:trace>
  <inkml:trace contextRef="#ctx0" brushRef="#br0" timeOffset="114374.32">26133 16188 11055 0,'2'0'976'0,"-1"0"-784"15,-1 3-192-15,0-3 0 0,1 0 1664 0,-1 1 272 16,1 1 64-16,0 1 16 0,2 2 768 0,-1 0 160 15,2-2 16-15,-1 4 16 0,0-4-752 0,1 2-160 16,-2-1-16-16,1-3-16 0,1 0-624 0,-1-2-112 0,1 0-16 0,-4 1-16 16,0 0-624-16,0 0-112 0,0 0-16 15,0 0-16-15,32-45-112 0,-32 45 0 16,0 0-16-16,0 0 0 0,25-47-112 0,-25 47 0 16,0 0-16-16,0 0 0 0,25-53-240 0,-25 53 176 15,0 0-176-15,0 0 160 0,18-52-160 0,-18 52 0 16,0 0 0-16,0 0 0 0,14-49 0 0,-14 49 0 0,0 0 0 0,0 0 0 15,6-55 0-15,-6 55 0 0,0 0 0 0,0 0 0 16,0 0 0-16,0 0 0 0,-2-38 0 0,-1 38 0 16,2 0 0-16,-3 4 0 0,0 0 0 0,1 2 128 15,-2 2 64-15,1 2 0 0,-1 3 0 0,0-1 0 16,0 2-16-16,0 2 0 0,0 0 0 0,2 2 0 16,-2-2-48-16,1 3-128 0,0-3 192 0,1 3-64 15,1-3-128-15,1 0 0 0,0-1 144 0,1 1-144 16,1-4 0-16,2 0 0 0,-1-1 0 0,2 1 128 0,-1-5-128 15,2-1 0-15,2 0 0 0,-1-3 0 0,1 1 0 0,1-4 0 16,-8 0-128-16,0 0 128 16,0 0-512-16,0 0-32 0,44-10 0 0,-44 10 0 15,0 0-288-15,0 0-64 0,0 0-16 0,0 0 0 16,43-45-1344-16,-43 45-272 0</inkml:trace>
  <inkml:trace contextRef="#ctx0" brushRef="#br0" timeOffset="114680.69">26080 15967 13247 0,'1'0'288'0,"-1"0"64"0,2 0 16 0,-1 0 0 0,0 0-368 0,0 0 0 0,1 0 0 0,1 0 0 15,1 2 4640-15,2-1 864 0,2 4 160 0,-1-1 32 16,0 0-2752-16,2 0-576 0,0 0-96 0,1 0-32 16,-2 0-1168-16,3-2-240 0,-1 1-64 0,-10-3 0 15,24 4-304-15,-24-4-64 0,0 0-16 0,41 0 0 16,-41 0-224-16,0 0-160 0,43-7 192 0,-43 7-192 16,0 0 0-16,43-10 0 0,-43 10 0 0,0 0 0 15,38-6 0-15,-38 6-304 0,0 0 48 0,33-2 0 16,-25 4-368-16,0-2-64 0,-2 2-16 0,-1 0 0 15,0 0-384-15,-2 0-64 0</inkml:trace>
  <inkml:trace contextRef="#ctx0" brushRef="#br0" timeOffset="120447.09">21783 17007 2751 0,'-1'0'256'16,"0"2"-256"-16,-1-2 0 0,1 1 0 16,1 2 816-16,-1-3 112 0,-2 1 32 0,1 2 0 15,-2 0 352-15,1 2 80 0,-2-1 16 0,1-2 0 16,1-2-48-16,1 2 0 0,1-2 0 0,-1 0 0 0,1 0-160 0,1-2-48 15,0 2 0-15,0 0 0 0,0 0 304 0,0-2 48 16,1 2 16-16,1 0 0 16,-2 0 16-16,0-2 16 0,1 2 0 0,-1 0 0 0,0 2-272 0,1-2-48 15,-1 0-16-15,1 2 0 0,1-2-320 0,-1 2-80 16,0 0-16-16,2-2 0 0,-1 3-352 0,2-3-80 16,-1 0-16-16,1-3 0 0,1 3-208 0,0-2-144 15,0 0 192-15,1 0-192 0,0-2 128 0,1 2-128 16,0-1 0-16,-1 2 0 0,2-3 192 0,-2 2-192 15,1-1 192-15,1 2-192 0,-1-1 192 0,-1 2-192 16,2 0 192-16,-3 0-192 0,1-3 160 0,-1 3-160 0,1 3 128 16,0-3-128-16,0 2 0 0,0-2 128 0,1 1-128 0,-2 2 0 15,1-2 0-15,-1 0 0 0,-2-1 0 16,1 2 0-16,1-2 0 0,0 2 0 0,0-4 0 0,-1 2 0 16,1-2 0-16,0 1 0 0,0 0 0 0,1 1 0 15,-1 0 0-15,0-3 0 0,-2 3 128 0,2-1-128 16,0 1 0-16,-1 0 0 0,1 0 0 0,0 0 0 15,1 0 0-15,-1 1 0 0,1 2 128 0,0-3-128 16,0 1 0-16,-1 0 0 0,2-1 0 0,-1 2 0 16,0 0 0-16,0-2 0 0,0 0 0 0,-1 0 0 15,0 0 0-15,-1 0 0 0,2 0 0 0,0-4 0 16,0 3 0-16,1-3 0 0,0 3 0 0,2-1 0 0,-2-2 0 16,2 2 0-16,-1-1 0 0,-8 3 0 15,0 0 0-15,0 0 0 0,0 0 128 0,0 0-128 0,54-11 0 0,-46 11 0 16,0-3 0-16,0 3 0 0,2 0 0 0,0 0 0 15,0 0 128-15,0-2-128 0,0 2 0 0,-2 0 0 16,1-1 0-16,1 1 0 0,1 0 0 0,0-3 0 16,0 3 0-16,1-2 0 0,-3 1 0 0,-1 1 0 15,-2-3 0-15,3 3 0 0,2-4 0 0,-11 4 0 16,0 0 0-16,0 0 0 0,51-9 128 0,-42 6-128 16,3 3 0-16,-1-4 128 0,0 4-128 0,-11 0 0 15,0 0 144-15,0 0-144 0,44-6 0 0,-30 6 128 16,0 0-128-16,-14 0 0 0,0 0 0 0,42 1 144 15,-29 2-144-15,0-3 0 0,-1 0 128 0,0 0-128 16,1 0 0-16,-2 0 0 0,1 0 0 0,-12 0 0 16,0 0 0-16,0 0 0 0,47-4 0 0,-47 4 0 15,0 0 0-15,0 0 0 0,45-6 128 0,-35 3-128 0,-1 3 0 16,3 0 0-16,-1 0 0 0,0 0 0 0,-1 3 0 0,0-3 0 16,-2 0 128-16,2 0-128 0,0 1 0 0,0 2 0 15,1-1 144-15,-1-1-144 0,2 4 0 0,-2-3 144 16,0 0-144-16,-1 1 0 0,1-2 0 0,2 1 0 15,0-2 0-15,2 0 0 0,1 0 128 0,-15 0-128 16,0 0 0-16,46-6 0 0,-46 6 0 0,0 0 0 16,45-6 0-16,-45 6 0 0,0 0 0 0,45-6 0 15,-45 6 0-15,0 0 0 0,42 0 128 0,-29 0-128 16,1 2 0-16,-2 2 0 0,0 0 0 0,-1 1 0 16,0-2 0-16,-1 1 0 0,1-2 0 0,-1 2 0 0,-2-1 0 15,2-2 0-15,3 1 0 0,-1-2 0 0,2 3 0 16,-4-3 128-16,-3 0-128 0,2 0 0 0,2 0 0 0,1 0 0 15,-2 0 128-15,1 0-128 0,-11 0 0 0,0 0 0 16,48-6 0-16,-48 6 0 0,36 0 0 0,-36 0 0 16,0 0 0-16,50-7 0 0,-35 9 0 15,-1-2 0-15,0 0 0 0,-2 2 0 0,2-2 0 0,0 0 0 16,-1 3 0-16,-1-3 0 0,2 3 0 0,-2-3 0 16,2 3 0-16,-2-2 0 0,2 1 0 0,-2 1 0 15,1-3 0-15,0 0 0 0,1 0 0 0,-14 0 0 16,0 0 0-16,43-3 0 0,-29 1 0 0,-14 2 0 15,0 0 0-15,43-4 0 0,-43 4 0 0,0 0 0 16,0 0 0-16,0 0 0 0,53-8 0 0,-40 6 128 16,-1 2-128-16,3 0 0 0,-2 2 0 0,1-2 0 0,0 2 128 15,-1 1-128-15,1 0 0 0,-2 0 0 0,3 0 0 0,-1 4 128 16,-1-4-128-16,1 4 0 0,-1-1 0 0,1-3 0 16,1 2 0-16,-1-1 0 0,-1-3 0 0,1 2 0 15,-1-3 0-15,1 2 0 0,-2-2 0 0,1 0 0 16,-1 0 0-16,-1 0 0 0,0 0 0 0,0-2 0 15,2 2 0-15,-2-3 0 0,0 3 0 0,-1-1 0 16,0 1 0-16,1 0 128 0,0 0-128 0,1 0 0 16,2 1 0-16,-2 2 0 0,2-1 0 0,0-2 0 15,-3 4 0-15,1-2 0 0,2 2 0 0,-1-1 0 16,0 0 0-16,-1-1 0 0,2 3 0 0,-1-4 0 16,1 1 0-16,-1-2 0 0,1 0 0 0,1 0 0 15,-2-3 0-15,2 0 0 0,-15 3 0 0,0 0 0 0,0 0 0 16,57-16 0-16,-57 16 0 0,0 0 0 0,0 0 0 0,53-20 0 15,-53 20 0-15,0 0 0 0,0 0 0 0,50-12 0 16,-39 9 0-16,0 3 0 0,0-2 0 0,2 2 0 16,-2 2 0-16,1-2 0 0,-1 3 0 0,2-3 0 15,-2 4 128-15,1-2-128 0,-1-1 0 0,2 2 0 16,0-1 0-16,-2-2 0 0,-1 0 0 0,0 0 0 16,1-2 0-16,-1 2 0 0,2-4 0 0,-2 2 0 15,0 2 0-15,0-4 0 0,-10 4 0 0,0 0 0 16,0 0 128-16,55-15-128 0,-42 14 0 0,0-2 0 15,-2 3 0-15,1-2 0 0,-1 2 0 0,0 0 0 16,0 2 0-16,-1 1 0 0,1 0 0 0,1 0 0 16,-1 1 128-16,-1-1-128 0,1 4 0 0,-1-5 0 15,1 2 0-15,-1-2 0 0,-2 2 0 0,2-4 0 0,1 0 0 0,0-3 0 16,2 2 0-16,-13 1 0 16,0 0 0-16,0 0 0 0,53-18 0 0,-53 18 0 0,0 0 0 0,0 0 0 15,58-19 0-15,-47 15 0 0,-1 2 0 0,1-2 0 16,2 2 0-16,-1 1 0 0,2-2 128 0,-2 3-128 15,0 0 0-15,-1 3 0 0,2-2 0 0,-2 2 0 16,0 2 0-16,1 2 0 0,0-4 128 0,-1 3-128 16,1-2 0-16,0 0 0 0,1 1 0 0,-1-1 0 15,3-2 0-15,-1-2 0 0,0 0 0 0,0 0 0 16,0 0 0-16,-14 0 0 0,0 0 0 0,0 0 0 16,54-12 0-16,-54 12 128 0,0 0-128 0,0 0 0 15,52-19 0-15,-41 15 0 0,-11 4 128 0,0 0-128 16,0 0 0-16,48-6 0 0,-35 6 0 0,-1 4 128 0,-1-2-128 0,-1 2 0 15,1 2 0-15,-1-2 128 0,0-2-128 16,0 1 0-16,1 1 0 0,0-3 128 0,2 1-128 0,-1-2 0 16,0 0 0-16,2-2 0 0,-2 1 0 0,2-2 0 15,-3 2 0-15,1-2 0 0,1 0 0 0,-1 0 0 16,0 1 0-16,-2 1 0 0,1-2 0 0,-2 1 0 16,0 0 128-16,-2 2-128 0,1 0 0 0,-2 2 0 15,0 0 0-15,0-2 0 0,2 3 0 0,-2-2 128 16,0 1-128-16,1-2 0 0,1 3 0 0,2-3 128 15,0 0-128-15,-1-3 0 0,1 3 0 0,1-3 0 16,2 3 0-16,-13 0 0 0,0 0 0 0,0 0 0 16,47-13 0-16,-36 13 0 0,-1-2 0 0,-2 2 0 15,-1 0 0-15,-1 2 0 0,1-2 128 0,1 4-128 16,-2-2 0-16,0 0 128 0,-1 3 0 0,1-2 0 0,0 3 0 0,-1-3 0 16,1 2-128-16,1 0 192 0,0-1-192 0,-1-1 192 15,-1 2-192-15,1-4 0 0,1 3 0 0,0-1 0 16,-1-1 0-16,0 2 0 0,2-4 0 0,-2 2 0 15,0 0 0-15,-1 0 0 0,1-2 0 0,0 2 0 16,-1-2 0-16,0 2 0 0,-1-2 0 0,0 2 0 16,-1-2 0-16,1 0 0 0,-1 3 0 0,-1-3 0 15,1 1 0-15,-2 1 0 0,-1-2 0 0,1 2 0 16,-1-2 0-16,1 1 0 0,-1 0 0 0,0-1 0 16,0 0 0-16,0 0 0 0,0 0 0 0,2 0 0 15,-2 0-304-15,1 0 16 0,-1 0 0 0,0 0 0 16,1 0-80-16,-1 0-16 0,1 3 0 0,-1-2 0 15,-1 1-96-15,1 1-32 0,-2-2 0 0,0 1-18496 16</inkml:trace>
  <inkml:trace contextRef="#ctx0" brushRef="#br0" timeOffset="125753.82">24037 17913 1839 0,'-3'4'160'0,"0"-4"-160"15,1 0 0-15,0 0 0 0,1 0 1072 0,1 0 176 16,-1 0 32-16,0 0 16 0,-1 0 1136 0,0 0 208 0,-2 0 48 0,1 0 16 16,0-3 0-16,1 3 0 0,-1 3 0 0,2-3 0 15,0 0-528-15,1 1-128 0,0 2 0 16,0-1-16-16,0 2-640 0,1-2-128 0,1 2-32 0,0-2 0 15,1 2-400-15,0-1-96 0,2 0-16 0,0 1 0 16,0-1-352-16,1-2-80 0,1 1-16 0,3-2 0 16,0-2-144-16,-10 2-128 0,0 0 192 0,0 0-192 15,50-20 128-15,-50 20-128 0,0 0 0 0,0 0 0 16,49-32 128-16,-49 32-128 0,0 0 0 0,0 0 0 16,0 0 0-16,51-47 0 0,-51 47 0 0,0 0 0 15,0 0 0-15,0 0 0 0,40-51 0 0,-40 51 0 16,0 0 128-16,0 0-128 0,0 0 0 0,22-57 0 15,-22 57 128-15,0 0-128 0,0 0 0 0,0 0 0 0,1-50 144 0,-2 43-144 16,-2-3 0-16,-1 4 144 0,-1 0-144 0,0 0 128 16,0 0-128-16,-2 2 128 0,1-1-128 0,-3 4 128 15,1-2-128-15,-2 0 128 0,0 4 0 0,0-2-128 16,-1 1 192-16,1-3-64 0,-1 3 0 0,0 0-128 16,-1 3 192-16,1-3-64 0,1 3 0 0,-1 0-128 15,1-2 192-15,1 4-64 0,0-1 0 0,1 2 0 16,1 0 0-16,-2 0 0 0,4 2 80 0,-1 0 16 15,3 0 0-15,-2 0 0 0,2 1-64 0,1 1-16 16,-1 0 0-16,2 0 0 0,0 0-144 0,1 1 128 16,1 0-128-16,0 0 128 0,0-1-128 0,2 0 0 15,1 2 144-15,-1-2-144 0,4 2 192 0,-1-3-48 16,1 2 0-16,2 0 0 0,-1-1 48 0,2 0 16 0,0 0 0 0,0-1 0 16,1 1-16-16,0-2 0 0,0-2 0 0,1 2 0 15,0 1-48-15,0-3-16 0,2 0 0 0,-2-2 0 16,3 2-128-16,-1-5 0 0,-1 1 0 0,0 1 128 15,-3-3-128-15,1 1 0 0,0-2 0 0,0 1 0 16,-1-3 0-16,0 3 0 0,0-3 0 0,0 0 0 31,-2 1-416-31,-8 2-16 0,0 0 0 0,0 0 0 16,0 0-448-16,0 0-80 0,45-26-32 0,-40 22 0 16,-2 0-176-16,0 4-48 0,-2-2 0 0,0 2-16864 0</inkml:trace>
  <inkml:trace contextRef="#ctx0" brushRef="#br0" timeOffset="127656.61">24376 17411 11055 0,'-4'0'976'15,"3"0"-784"-15,0 0-192 0,1 0 0 16,0 0 2032-16,0 0 352 0,-3 0 80 0,1 0 16 0,0-2 656 0,-1 0 144 16,2 0 32-16,-2 2 0 15,3-4-1104-15,0 2-224 0,2 2-32 0,-1-3-16 16,0 2-976-16,2 1-208 0,-1 0-48 0,2 0 0 0,-2 4-256 0,2-4-48 16,1 3-16-16,1 1 0 0,0 1-64 0,0 1-32 15,2 0 0-15,-2 1 0 0,1-4-288 0,0 4 0 16,-1-4 128-16,0 0-128 0,0 0 0 0,-1 0 0 15,-1-2 0-15,0 2 0 0,-1-3 0 0,1 0 0 16,-2 0 0-16,0-3 0 0,-1 2-240 0,-1 1 48 16,0-3 16-16,-1 0 0 0,-2 0-16 0,-2 0-16 15,0 0 0-15,-1 1 0 0,-1-2 208 0,-2 3 0 16,2-2-160-16,-1 1 160 0,0 0 0 0,-1 2 0 16,-1-2 0-16,0 2 0 0,0 0 0 0,2 0 160 15,-1-2-160-15,1 2 160 0,1 0 32 0,1-2 0 16,2 2 0-16,-1 0 0 0,3 0 64 0,0 0 0 15,1 0 16-15,1 0 0 0,1 0 0 0,1 0 0 16,0 2 0-16,1 0 0 0,0-2-80 0,2 0-32 16,0 2 0-16,0 0 0 0,1 0-160 0,2 1 160 0,-1 0-160 0,1 0 160 15,0 1-160-15,1-3 0 0,2 1 0 0,-1 1 0 16,1-2 0-16,-1 1 0 0,-10-2 0 0,0 0 0 31,32-2-384-31,-32 2-64 0,0 0-16 0,0 0-12912 0,0 0-2592 0</inkml:trace>
  <inkml:trace contextRef="#ctx0" brushRef="#br0" timeOffset="129542.54">24690 17329 911 0,'-2'-3'0'0,"1"-1"0"0,-1 2 0 0,1 2 0 15,1-3 1104-15,0 2 144 0,-1 1 32 0,0-3 0 16,-1 0 1072-16,0 0 208 0,-1-3 64 0,0 2 0 16,1-2-64-16,1 0-16 0,0 2 0 0,0-4 0 15,2 1-192-15,-1 0-48 0,0 7 0 0,0 0 0 0,0 0-704 0,0 0-128 16,0 0-48-16,0 0 0 15,0 0-576-15,7-47-112 0,-7 47-32 0,0-2 0 0,0 0-304 0,0 2-64 16,-1 0-16-16,0 2 0 0,1-2-32 0,-1 2-16 16,-1 4 0-16,0-2 0 0,1 5-48 0,-1-3-16 15,1 4 0-15,0 0 0 0,1 2-48 0,0 0-16 16,-1 1 0-16,1-3 0 0,1 2-144 0,-1 1 0 16,2-3 144-16,0 2-144 0,0-3 0 0,1 1 0 15,-1-1 0-15,2-2 0 0,0 0 0 0,-1-1 0 16,2-3 0-16,0 2 0 0,0-1 0 0,0 0 0 0,1 0 0 15,-1 0 0-15,0 0 0 0,-1-1 0 0,1 0 0 0,-3 0 128 16,2 1-128-16,-2-3 0 0,0 4 0 0,0-4 128 16,-1 1-128-16,2 1 176 0,-2-2-176 0,0 2 192 15,-1-3-192-15,0 2 160 0,0-1-160 0,-1 2 160 16,0-3-160-16,-2 2 0 0,2 2 0 0,0-3 128 16,-2 2-128-16,1-1 0 0,-1 2 0 0,1-2 0 15,0 2 0-15,-2-1 0 0,1 0 0 0,-2 0 0 16,2 2 0-16,-2 0 0 0,0 1 0 0,0 0 0 15,-1 0 0-15,1 2 0 0,-1 0 0 0,-2-2 0 16,2 4-144-16,-1-3 144 0,-1 2 0 0,1-1 0 16,1 0-128-16,-1-1 128 0,1-1 0 0,0-2 0 15,1-1 0-15,1 0 0 0,2-3 0 0,-1 0 0 16,1 0 0-16,1-3 0 0,1 2 0 0,-2-1 0 0,2 0 0 0,2 0-128 16,-1-1 128-16,1 2 0 0,1-1 0 0,1-1 0 15,-1 2 0-15,2-2 0 0,0 0 0 0,0 0 0 16,0 1 0-16,1 1 0 0,-1-2 0 0,0 2 128 15,1-2-128-15,-1 3 144 0,1-3-144 0,-1 3 128 16,2-3-128-16,-2 0 128 0,-2 0-128 0,2 1 0 16,0-2 0-16,-1 0 128 0,-4 4-128 0,0 0 0 15,0 0 0-15,0 0 128 0,0 0-128 0,0 0 0 16,0 0 0-16,0 0 0 0,34-43 0 0,-31 39 0 16,-1 2 0-16,2 0 0 0,-1 0 0 0,-2 1 0 15,1 1 0-15,0 1 0 0,0 1 0 0,-1 2 0 16,0 0 0-16,1 1 0 0,-2 2 0 0,1 2 0 15,-1 1 0-15,1-2 128 0,-1 4 0 0,0-1-128 0,0 1 192 16,-1-1-64-16,1 0 64 0,0-1 0 0,-1 0 0 0,1-1 0 16,0-2 0-16,1-1 0 0,-1 1 0 0,1-4 0 15,2 2-192-15,-2-1 0 0,3-3 144 0,-2 2-144 16,1-1 0-16,-1-2 0 0,2 0 0 0,-2 0 0 16,2-2-192-16,0-1 0 0,-4 3 0 0,0 0 0 31,0 0-576-31,0 0-112 0,0 0-16 0,0 0-12240 0,0 0-2448 0</inkml:trace>
  <inkml:trace contextRef="#ctx0" brushRef="#br0" timeOffset="130039.13">24987 17610 1839 0,'0'4'160'0,"0"-2"-160"15,0-2 0-15,0 0 0 0,0 0 3184 0,0 0 592 16,0 4 128-16,1-1 32 0,-1-2 608 0,1 4 128 16,-1-2 32-16,2-1 0 0,0 0-2208 0,-1-2-432 15,2 0-80-15,-2 0-32 0,2-4-1184 0,0 1-224 16,-3 3-48-16,0 0-16 0,0 0-96 0,0 0-32 15,0 0 0-15,23-51 0 0,-23 51-96 0,0 0-32 16,0 0 0-16,18-52 0 0,-18 52-224 0,0 0 176 16,0 0-176-16,19-54 160 0,-19 54-160 0,0 0 0 15,0 0 0-15,0 0 0 0,19-57 128 0,-19 57-128 16,0 0 0-16,0 0 128 0,0 0 0 0,0 0 0 0,0 0 0 0,0 0 0 16,-3-42 0-16,0 39-128 0,1 3 192 0,-2 3-64 15,2-3-128-15,-2 3 160 0,1 4-160 0,0-4 160 16,1 4-160-16,0-1 0 0,1 2 144 0,0 2-144 15,1 0 0-15,0 0 0 0,0 5 0 0,1-3 128 16,0 2-128-16,1 1 0 0,1-2-176 0,1 1 176 16,-2 1-256-16,2-5 64 0,1 2 0 0,0 0 0 15,1-3-64-15,-1 1 0 0,2-3 0 0,-1 2 0 16,1-3-64-16,-1 0-32 0,0-2 0 0,0 0 0 16,-1-2-80-16,0-2-16 15,0 0 0-15,-2-3 0 0,-1 3-976 0,-1-5-208 0,-1 1-32 0,0-2-14848 16</inkml:trace>
  <inkml:trace contextRef="#ctx0" brushRef="#br0" timeOffset="130279.42">24893 17431 11055 0,'-4'2'480'0,"2"0"112"0,1-1-464 0,1-1-128 16,0 0 0-16,1 0 0 0,1 0 2704 0,2-1 528 15,1 1 96-15,2 0 32 0,5 1 800 0,0 0 176 16,1 2 16-16,0-2 16 0,-1 4-2512 0,1-4-496 16,-1 4-96-16,2-1-32 0,-1 2-496 0,0-4-96 15,0 2-32-15,1 0 0 0,1-1-400 0,-2 2-80 16,0-3 0-16,-1 0-128 0,1 1 0 0,0-3 0 0,-2 0-192 0,1 0 48 31,-2-3-560-31,-10 3-96 0,0 0-32 0,0 0-18528 0</inkml:trace>
  <inkml:trace contextRef="#ctx0" brushRef="#br0" timeOffset="138290.06">27055 16991 5519 0,'-2'0'496'0,"1"0"-496"0,1-3 0 0,0 2 0 0,0 1 1856 0,0-3 288 16,0 3 48-16,0-2 16 0,0 1 1824 0,1-2 352 15,1 1 80-15,1 4 16 0,1-2-1184 0,1 3-224 16,1 0-64-16,1 0 0 0,1-2-1696 0,2 2-352 15,-2 0-64-15,0-3 0 0,-4 3-208 0,2-2-48 16,1-2 0-16,-7 1 0 0,0 0-256 0,0 0-64 16,50-13-16-16,-50 13 0 0,0 0-304 0,37-12 128 15,-26 12-128-15,-1 0 0 0,-3 0 0 0,1 0 0 16,-2 3 0-16,-1-3 0 0,-2 3-128 0,1-3-96 16,-1 3-16-16,-1-3 0 15,-1 0-416-15,-1-3-96 0,0 3-16 0,0 0 0 16,-1-2-176-16,0-2-32 0,-2 2-16 0,1 0-17344 0</inkml:trace>
  <inkml:trace contextRef="#ctx0" brushRef="#br0" timeOffset="138619.26">27045 17104 8287 0,'1'4'368'0,"-1"-1"80"0,0 0-448 0,0-3 0 16,0 0 0-16,1 3 0 15,0-3 2992-15,1 0 512 0,-1 1 96 0,3 2 32 0,-1-1 496 0,3 2 96 16,-1 2 32-16,2-2 0 0,0-2-2272 0,0-2-464 16,2-2-96-16,0-2-16 0,1 4-624 15,-1 0-128-15,3 0-16 0,-3 0-16 0,3 4-144 0,-2-2-32 16,-10-2 0-16,0 0 0 0,28-6-128 0,-21 6-48 15,2-3 0-15,-2 7 0 0,0 7-272 0,-1-3 0 16,0-6 0-16,-1-6 0 0,-5 4 0 0,0 0 0 16,0 0 0-16,0 0-192 15,0 0-448-15,0 0-64 0,0 0-32 0,0 0 0 16,0 0-544-16,0 0-96 0</inkml:trace>
  <inkml:trace contextRef="#ctx0" brushRef="#br0" timeOffset="139649.35">27780 16808 13823 0,'-1'-4'1216'0,"0"1"-960"16,0 3-256-16,1-3 0 0,0 0 1616 0,0 0 288 16,-2-4 48-16,-1 1 16 0,1 0 672 0,2 6 144 15,0 0 32-15,0 0 0 0,0 0-688 0,0 0-128 16,0 0-16-16,0 0-16 0,30-48-944 0,-30 48-176 15,0 0-32-15,0 0-16 0,48-27-352 0,-48 27-64 16,0 0 0-16,54-4-16 0,-36 8-176 0,-1 1-16 16,-17-5-16-16,39-7 0 0,-39 7-160 0,28 2 0 15,-14 0 0-15,-2 2 0 0,-1 1 0 0,-1 2-192 16,-1 2 64-16,-1 1 128 0,-1 0-368 0,-2 4 48 16,-2 3 16-16,0 2 0 0,-3 4 128 0,-3 1 32 15,2-8 0-15,-1 3 0 0,-2-1 16 0,-4 8 0 16,-1 0 0-16,-5 3 0 0,-1 2-64 0,-3-3 0 0,-2-3 0 15,-1-5 0-15,0-4 192 0,-3-1 0 0,1-3 0 0,-1-1-128 16,2 0 256-16,0-5 64 0,1-2 16 16,1-3 0-16,1 1 112 0,1-2 0 0,3 3 16 0,1-5 0 15,3-2-80-15,3-5-32 0,1 3 0 0,3 0 0 16,1 2 16-16,4-2 0 0,-1 6 0 0,0 0 0 16,0 0 64-16,0 0 16 0,41-57 0 0,-41 57 0 15,0 0-80-15,48-29-16 0,-48 29 0 0,0 0 0 16,58-19-224-16,-58 19 176 0,42-5-176 0,-19 6 160 15,-1 3-160-15,0 2 0 0,-1 0 0 0,0 1 0 16,-1 3 0-16,0-1 0 0,0 5 0 0,-2 3 0 16,-1-1 0-16,0 3 0 0,-4 1 0 0,1-4 128 15,-3 5 0-15,-4-5 0 0,2 0 0 0,-4-4 0 16,0 1-128-16,-1-3 0 0,-3-4 0 0,0 4 128 0,-1 2-416 16,0-6-96-16,0-8 0 0,0-4-16 15,-1-2-624-15,0 0-112 0,-1-2-16 16,1-3-17552-16</inkml:trace>
  <inkml:trace contextRef="#ctx0" brushRef="#br0" timeOffset="140034.64">28532 16665 10127 0,'0'0'448'0,"0"0"96"0,0 0-544 0,0 0 0 0,0 0 0 0,0 0 0 16,0 0 2688-16,0 0 416 0,0 0 96 0,-13-32 0 16,8 30 320-16,-2-1 64 0,0 2 16 0,0 1 0 15,2 0-1568-15,-3 1-320 0,0 2-64 0,0-1-16 16,0 2-864-16,-1 2-192 0,0 0-16 0,-1 2-16 16,2 3-80-16,-2-1-16 0,1 2 0 0,0 4 0 15,2 0-96-15,0 3-32 0,0 3 0 0,1 0 0 16,1 4-48-16,2 2-16 0,-1 0 0 0,1 2 0 15,2 3-48-15,1 0-16 0,0 2 0 0,1-2 0 16,2 0-64-16,-1-2 0 0,2 1-128 0,1-3 192 16,1-1-192-16,2 0 0 0,-1-2 0 0,3-1 0 15,0-7 0-15,1 0 0 0,0-4 0 0,1-1 0 16,2-1-192-16,-2-4 32 0,2 0 0 0,-2-4 0 16,-2-2-320-16,1 0-64 15,1-4-16-15,-12 2 0 0,0 0-288 0,0 0-64 0,39-27-16 0,-39 27-11728 16,0 0-2336-16</inkml:trace>
  <inkml:trace contextRef="#ctx0" brushRef="#br0" timeOffset="140321.85">28720 16696 13119 0,'1'-6'288'0,"1"6"64"0,-1 0 16 0,0-2 0 0,-1 2-368 0,1 0 0 15,1 0 0-15,-1 2 0 0,1 4 4576 0,1 1 848 0,0-6 160 0,0 2 48 16,-1 4-2688-16,0 1-512 16,0 1-128-16,-1 5 0 0,-1 0-1200 0,3 3-224 15,-3 2-48-15,-1 6-16 0,1 3-160 0,-2 1-16 0,1 3-16 16,0 0 0-16,0 2-304 0,-2-2-48 0,2-1-16 16,-2-3 0-16,2-2-256 0,0-4 0 0,1-2 128 15,-1-3-128-15,1-3 0 0,0-5 0 0,0 1-128 0,0-7 128 31,1 1-656-31,0-4-48 0,2-1 0 0,-1-5 0 16,-2 6-288-16,0 0-64 0,0 0-16 0,17-56-17872 0</inkml:trace>
  <inkml:trace contextRef="#ctx0" brushRef="#br0" timeOffset="140789.13">29045 16966 18431 0,'0'0'1632'0,"0"0"-1312"0,2 0-320 0,-1 0 0 16,-1 0 2512-16,1 0 432 0,2 0 96 0,-1-3 16 15,3 6 112-15,1-3 32 0,3 0 0 0,-1 0 0 16,2 2-1920-16,0-2-368 0,1 4-80 0,2-4 0 16,0 3-240-16,1-2-32 0,0 4-16 0,-1-2 0 15,0-3-304-15,0 0-64 0,2 0-16 0,-1 0 0 16,-2 0-160-16,-1-3 0 0,-11 3 0 0,0 0 0 16,0 0-208-16,0 0-32 0,46-22 0 0,-41 22 0 15,0-5-624-15,0 3-128 0,-2 0-32 0,1-1-18176 16</inkml:trace>
  <inkml:trace contextRef="#ctx0" brushRef="#br0" timeOffset="141321.96">29545 17212 15775 0,'-1'4'336'0,"-1"-4"80"0,2 0 16 0,0 0 16 0,0 0-448 0,2 0 0 0,-1 0 0 0,0 0 0 16,0 2 3856-16,3-2 688 0,0-2 128 0,2-2 16 16,3 2-2000-16,-1 0-384 0,1 2-96 0,2 0-16 15,0 0-1328-15,3-2-272 0,1-2-48 0,-1-2-16 16,1 0-128-16,-15 6-16 0,0 0-16 0,42-27 0 0,-42 27-224 0,0 0-144 15,0 0 192-15,46-49-192 16,-46 49 0-16,0 0 0 0,0 0 0 0,0 0 0 16,25-59 0-16,-25 59 0 0,0 0 0 0,0 0 0 15,0 0 0-15,-1-52-256 0,-2 43 80 0,-1-1 16 16,0 4-112-16,-1-2-32 0,-2 0 0 0,0 5 0 16,-2-2 176-16,1 3 128 0,-1 0-192 0,-2 2 192 15,1 2 0-15,-2 2 0 0,-2 0 0 0,-1 2 0 0,0 0 0 0,-1 3 0 16,3 1 0-16,0 2 0 0,2-1 160 0,0 4-16 15,4-3 0-15,-1 1 0 0,3-1 80 0,0-1 16 16,2 7 0-16,1-2 0 0,2-3 784 0,3 0 176 16,1 1 16-16,2 0 16 0,1-2-784 0,3 1-144 15,2 5-48-15,2-2 0 16,3-3-768-16,2-3-144 0,1 0-48 0,1-2 0 0,-2 0 704 0,2-2 128 16,-1 0 16-16,0-2 16 0,-1-2-160 0,-2-4 0 15,-1 0 0-15,-1-2 0 0,-2 0 0 0,-13 4 0 16,0 0 0-16,0 0 0 15,45-29-480-15,-45 29-80 0,0 0-16 0,0 0 0 16,32-48-432-16,-32 48-80 0,0 0-32 0,0 0-17696 0</inkml:trace>
  <inkml:trace contextRef="#ctx0" brushRef="#br0" timeOffset="141605.82">29761 16543 6447 0,'-5'11'576'0,"4"-7"-576"0,1-2 0 0,0 2 0 16,1-1 3088-16,1-2 512 0,1 1 112 0,2-2 0 15,3 4 704-15,3-2 144 0,1 2 32 0,3-4 0 16,0 0-2656-16,1 0-528 0,1 0-96 0,1-2-32 15,0 0-928-15,-18 2-192 0,36-8-32 0,-36 8-128 0,35-8 0 0,-35 8 0 16,0 0 0-16,42-12-192 16,-42 12-1008-16,0 0-192 0,0 0-32 0,38-12-15392 15</inkml:trace>
  <inkml:trace contextRef="#ctx0" brushRef="#br0" timeOffset="142289.01">30252 16286 1839 0,'-5'10'160'0,"2"-8"-160"0,0 2 0 0,2-4 0 16,0 2 3408-16,-1-2 656 0,1 2 128 16,0 0 32-16,-2 1 384 0,0 0 64 0,-1 0 32 0,0 0 0 15,2 1-2608-15,-1-1-528 0,2-3-96 0,1 1-32 16,0 1-848-16,1-2-160 0,1 0-48 0,-1 0 0 15,1 3-224-15,1-3-160 0,0 4 192 0,1-2-192 16,0 2 176-16,1-2-176 0,-1 6 160 0,-1-2-160 16,1 0 160-16,0 4-160 0,-1-2 160 0,0 0-160 15,-1 2 192-15,1 1-64 0,-1-4-128 0,0 2 192 16,-1 1-192-16,0-1 176 0,0-2-176 0,-1 2 160 16,1-3-160-16,-2 0 0 0,1 1 0 0,-1 0 128 15,0 1-128-15,-2-2 0 0,2 1 144 0,-3 3-144 16,2-4 0-16,-1 4 128 0,1-4-128 0,-1 1 0 0,1-1 0 0,0 1 128 15,0 1-128-15,1-4 0 0,-1 2 0 0,0 0 0 16,1-2 0-16,0 1 128 0,1 0-128 0,-3 0 0 16,2-1 0-16,0-2 0 0,-2 2 0 0,1-2 0 15,-1 2 0-15,0-3 0 0,0 2 0 0,-2 0 0 16,0 2 0-16,0-1 0 0,1 0 0 0,-3 1 0 16,0 0 0-16,1 0 128 0,0 1-128 0,-2-3 0 15,2 4 0-15,-1-1 0 0,2-2 0 0,-2 2 0 16,2-4 0-16,1 2 0 0,0-2 0 0,1 0 0 15,1 0 0-15,-1-2-128 0,3 0-32 0,0 0 0 16,0 3 0-16,0-6 0 0,3 3 160 0,-2 0 0 0,0 0 0 0,2-2-128 16,-1 0 128-16,1 2 0 15,-1-2 0-15,2-1 0 0,0 2 0 0,-1-4 0 0,2 2 0 0,0-1 0 16,1-2 0-16,1-1 0 0,-7 7 0 0,0 0 0 16,0 0 0-16,0 0 0 0,0 0 0 0,43-37 0 15,-36 36 0-15,-1-3 0 0,2 6 0 0,-3 0 0 16,1 2 0-16,-1 0 0 0,-1 2 128 0,-1 2-128 15,1 2 256-15,-1-1-32 0,-1 3 0 0,-1 2 0 16,2-2-16-16,-2 1 0 0,-1 0 0 0,1 0 0 16,0 1-48-16,-1-4-16 0,2 3 0 0,-1-6 0 15,0 2-144-15,-1-6 192 0,3 1-192 0,-2-1 192 16,0-1-192-16,0-2 0 0,2 0 0 0,-1-2 0 16,2-2 0-16,-1-2-256 0,0 0 64 0,1-3 16 15,0 2-560-15,-4 7-112 16,0 0-32-16,0 0-17808 0</inkml:trace>
  <inkml:trace contextRef="#ctx0" brushRef="#br0" timeOffset="142680.67">30467 16763 7359 0,'-1'6'160'0,"1"-6"32"0,0 2 16 0,0-2 0 0,0 0-208 0,0 0 0 15,0-2 0-15,1 2 0 0,2-2 3584 0,-1-2 656 16,3 0 144-16,0-1 32 0,0-1-800 0,0 0-160 16,0 0-16-16,0-1-16 0,0 0-1536 0,0 1-304 15,-1 2-64-15,-1-2-16 0,1 3-832 0,-1-2-160 16,0 1-48-16,1 0 0 0,0-2-192 0,-2 1-32 16,2 0-16-16,-2-1 0 0,1 0-224 0,-1 0 144 0,-1-1-144 15,1 1 128-15,0 0-128 0,-2 0 0 0,1 0 0 0,-1 2 0 16,2 0 0-16,-4-1 0 0,2 4 0 0,0-1 0 15,-1 2 0-15,0 0 0 0,0 0 0 0,-1 2 0 16,1 2 0-16,-1-1 0 0,1 4 0 0,-1 1 0 16,1-2 0-16,0 2 0 0,0 1-128 0,1 0 128 15,-2 1-224-15,2 3 32 0,0-3 0 0,0 1 0 16,0 0-80-16,2 0-16 0,-2-1 0 0,1-3 0 16,1-1-32-16,1 1-16 0,-2-2 0 0,1-2 0 31,1-1-400-31,-1 0-80 0,1-2-16 0,-2 0 0 15,0-2-1024-15,1 0-224 0,-1-1-32 0,0 0-12464 0</inkml:trace>
  <inkml:trace contextRef="#ctx0" brushRef="#br0" timeOffset="142955.81">30429 16599 23439 0,'0'1'1024'0,"0"1"240"0,0-2-1008 0,0 3-256 16,0-3 0-16,0 1 0 0,1-1 1808 0,1 3 320 15,0-1 64-15,2 2 16 0,1 2 96 0,1-4 0 0,1 2 16 16,2 0 0-16,0-2-1328 0,0 0-272 0,1-2-48 16,0 0-16-16,-2 0-288 0,-2 0-64 0,1 0-16 0,1 2 0 15,2-2-288-15,-1 0 0 0,1 2 0 0,0-2 0 16,-1 2 0-16,1 0 0 0,-2-2 0 0,0 3 0 15,1-2-288-15,-3 1-64 0,0-2-16 0,-1 2 0 32,1-2-656-32,-2-2-128 0</inkml:trace>
  <inkml:trace contextRef="#ctx0" brushRef="#br0" timeOffset="143588.57">30857 16286 12895 0,'7'6'1152'0,"-2"0"-928"0,1-2-224 0,-1 2 0 15,0-3 2432-15,-1 0 432 0,0 0 80 0,2 4 32 16,3 3 800-16,4 5 176 0,3 7 16 0,2 4 16 15,-1 5-2320-15,0-1-480 0,-3 1-96 0,1-3 0 16,-1 0-576-16,0 3-96 0,1 2-32 0,0-3 0 16,0 5-256-16,-3-3-128 0,0 3 128 0,-3 3-128 0,-3-7 0 15,-2 5 0-15,-5 5 0 0,-4 2 0 0,-4 2 0 0,-2 0 0 16,-1 1 0-16,-6 0 0 0,-2 1 0 16,-3 0 0-16,-1-3 176 0,-1-3-176 0,-1-3 320 0,-2-3-48 15,2-3 0-15,0-3 0 0,0-2-80 0,0-5-32 16,0 0 0-16,2-3 0 0,3-5-160 0,0 0-144 15,0-2 144-15,0-1-208 16,1-1-176-16,0-3-16 0,2-1-16 0,1-1 0 16,5-1-192-16,0-7-32 0,1 0-16 0,1-4-17920 0</inkml:trace>
  <inkml:trace contextRef="#ctx0" brushRef="#br0" timeOffset="146693.38">27872 16100 3679 0,'-12'3'320'0,"2"-6"-320"0,1 2 0 0,3 1 0 0,2-2 512 0,2-1 16 15,-1-1 16-15,-2-2 0 0,-3-1-416 0,-4-6-128 16,-1 1 0-16,0-4 0 0,2 0 0 0,-1 4-224 16,2-1 32-16,0 3 16 0,3 2 176 0,-2 4 0 15,2 0-144-15,-1 4 144 0,0 0 368 0,-1 4 144 16,0 2 16-16,2 0 16 0,-2 0-32 0,-1 4-16 15,0 0 0-15,1 3 0 0,0-1-160 0,-1 0-16 16,1 4-16-16,1-2 0 0,-1 2-304 0,2 1-256 16,0 3 64-16,1-4 0 0,2 5-128 0,0-3-32 15,0 3 0-15,1-2 0 0,1 2 352 0,1 2 192 16,-2 0-32-16,2 2 0 0,-2 3 288 0,2 3 48 16,0-5 16-16,0-1 0 0,-2 1-128 0,2 5 0 15,-1 1-16-15,-1 3 0 0,1-1 80 0,-1 1 0 16,1 0 16-16,-2-3 0 0,2-4 384 0,-1 1 80 15,1-1 16-15,0 0 0 0,1 1-560 0,0 2-128 0,1 3 0 0,0 1-16 16,1 3-240-16,2 3 0 0,-1 4 0 0,-1-3 0 16,1 5-224-16,-1 0 64 0,1 1 16 0,-1 1 0 15,1-3 144-15,-2 0 0 0,0-2-144 0,1-5 144 16,0-5 288-16,0-1 128 0,2-2 32 0,-2-3 0 16,2-2 128-16,-2-1 16 0,0-3 16 0,0 0 0 15,-1 3-320-15,0-3-64 0,0-2-16 0,-1-2 0 16,0 2-80-16,0 1-128 0,-1-1 176 0,1 1-176 15,0-4 272-15,0 4-48 0,-2-2-16 0,3-2 0 16,-1 1-80-16,1-1 0 0,1-1-128 0,3 1 192 16,0-1-192-16,2-3 0 0,2 0 0 0,4 0 0 15,1-3 0-15,2-2 0 0,4-2 0 0,3 1 0 0,4-4 0 0,3 1 0 16,-29-4-128-16,67 4 128 16,-67-4-448-16,71 2 32 0,-71-2 0 0,73 4 0 15,-73-4 80-15,75 6 16 0,-43-1 0 0,2 0 0 0,1 0 192 0,0 1 128 16,3 0-160-16,1 1 160 0,0 0 0 0,0-1 0 15,0 0 0-15,1 0 0 0,2 1 0 0,-42-7 160 16,75 3-160-16,-75-3 192 0,82-2 144 0,-82 2 48 16,104-14 0-16,-47 2 0 0,1 2 32 0,-3-2 16 15,0 2 0-15,-55 10 0 0,95-19-304 0,-95 19-128 16,80-10 128-16,-80 10-128 0,77-8 0 0,-77 8 0 16,74 0 0-16,-39 2 0 0,-2 4 0 0,-2 1 288 15,-1-1-32-15,-2 1 0 0,2 2 496 0,0 1 80 16,-1-4 32-16,0 0 0 0,-2-2-272 0,3-2-48 15,3 2-16-15,-33-4 0 0,78-4-128 0,-78 4-16 0,85-10-16 0,-85 10 0 16,84-8-240-16,-84 8-128 16,81-4 128-16,-81 4-128 0,75 0 0 0,-43 4 0 0,-6-2 0 15,0 2 128-15,0 0-128 0,0 2-208 0,3 2 48 0,0 0 16 16,2 3 0-16,1-4 0 0,1 6 0 0,0-7 0 16,-2 4-32-16,1-4 0 0,0 0 0 0,-1 0 0 15,2-2-176-15,1 0-32 0,-5-2-16 0,0 1 0 16,-1-3 144-16,2 0 48 0,2 0 0 0,4-3 0 15,1 3-176-15,1 0-16 0,1 0-16 0,-3 3 0 0,-2-2 96 16,0 1 32-16,-2 2 0 0,-2-1 0 0,-3-1-96 0,-5-1 0 16,-3 2-16-16,-2-3 0 15,0 1-160-15,0 0-16 16,1 1-16-16,-1-2 0 0,3 0 192 0,-2-2 32 0,3 0 16 0,0-2 0 0,-21 4 224 0,51-11 128 16,-51 11-160-16,57-17 160 0,-57 17 0 0,62-18 0 15,-62 18-128-15,62-17 128 0,-62 17 0 0,55-16 0 16,-55 16-160-16,0 0 160 15,58-21-496-15,-45 17-16 0,-1-2-16 0,1 2 0 16,-4-2 320-16,1 4 64 0,-1-1 16 0,-2 2 0 0,2-2 128 0,0 1 0 16,-2-2 0-16,2 1 128 0,-1-1-128 0,1-5 0 15,0 1 0-15,-9 8 0 0,0 0 0 0,0 0-192 16,41-55 32-16,-41 55 0 0,0 0-32 0,30-60-16 16,-30 60 0-16,0 0 0 0,25-70 0 0,-25 70 0 15,0 0 0-15,19-70 0 0,-16 49 48 0,-1-1 16 16,-1-3 0-16,-1 3 0 0,-1-1 144 0,-2 1 0 15,0 2 0-15,-2-2 0 0,0 0-144 0,0-2 144 16,0 2-160-16,0-1 160 0,1 0 0 0,-1-4 0 16,1-1 0-16,2-7 0 0,-1-5 0 0,2-7 0 0,0-6 0 0,2-4 0 15,2-3 0-15,-1-1 0 0,2 2 0 0,0-2 0 16,2 4 0-16,-1 0 0 0,0 2 0 0,0 3 0 16,-2 2 0-16,0 2 0 0,-2 7 0 0,-2 1 0 15,1 5 0-15,-3-1 0 0,1 5 0 0,-2-1 0 16,-1 4 0-16,0-3 0 0,-1-4 0 0,-1 3 0 15,2-2 128-15,-1 1-128 0,-1 0 0 0,1 1 0 16,1 1 0-16,0 1 0 0,0 2 0 0,2-1 0 16,-1 4 0-16,0 1 0 0,0 4 0 0,2 1 0 15,-2 6 0-15,2 0 0 0,-2 3 0 0,-1 2 0 16,-2 2 464-16,-2-1 48 0,-1 6 0 0,-1 1 0 0,-1 4 496 16,-2 0 96-16,-2 2 32 0,-3 0 0 0,0 4 320 15,-5-2 64-15,1 2 16 0,-2-3 0 0,0-1 32 0,1-3 16 16,-1-3 0-16,-1 0 0 0,0-6-848 0,-1 0-160 15,-1-1-48-15,0-4 0 0,0-1-528 0,-1 1-144 16,-1 0-16-16,1 3 0 16,2-2-288-16,-4 1-64 0,-5 2-16 0,-5 2 0 15,0 3 336-15,-1 6 64 0,0 2 128 0,-1 2-208 0,0 4 208 0,1 0 0 16,4 1 0-16,3-1 0 0,0-2 304 0,-1-1 48 16,0-2 16-16,0-3 0 0,3-4-160 0,0-4-16 15,2-3-16-15,0-6 0 16,0-2-544-16,0-3-96 0,-2-2-32 0,-2-2 0 15,0 0-1248-15,-1-3-256 0,-1 5-48 0,4 5-16 16,2 5 416-16,-2 3 96 0,-6 4 16 0,-3 6 0 0,1 4 1104 0,1 6 240 0,0-1 32 0,3 4 16 16,0 3 1472-16,2-3 288 15,2 0 64-15,3-3 16 0,4-1-480 0,1-5-112 0,1 2-16 0,2-7 0 16,-1 2-640-16,1-7-144 0,0 1-32 0,-2-3 0 31,0-1-544-31,-2-3-112 0,0 2-32 0,-2 1 0 16,0 1-592-16,-2 3-112 0,-3 2-32 0,-2 4 0 0,2 0 688 0,1 4 128 0,1 2 16 0,-1 0 16 15,1 5 560-15,-3-3 128 0,2 4 0 0,0 1 16 16,1-4 816-16,1 0 144 0,3-5 48 0,4-4 0 16,2-2-704-16,2-2-128 0,3-5-16 0,0-1-16 15,0-1-544-15,0-3 0 0,-1-1 0 0,-2 1 0 16,-2 0-448 0,-2 0 0-16,0 4 0 0,0 0 0 0,-1 2 320 0,-2 2 128 0,-1 2 0 0,-4 2-144 15,-3 4 512-15,-2 4 96 0,-1 0 32 0,1 5 0 0,1 1 512 0,2 0 96 16,1 3 32-16,2-2 0 0,3-2-592 0,2-2-112 15,4-2-32-15,2-1 0 0,5-3-272 0,0-1-128 16,0-3 0-16,2 0 128 0,1 1-128 0,-2-4-176 16,1 0 48-16,-1 0 0 15,-1 0-496-15,0 0-80 0,-2 0-32 0,-1-3 0 16,1 2 176-16,-1 1 48 0,-3 0 0 0,-1-3 0 0,-2 6 512 0,2-3-128 16,-1 1 128-16,1 2 0 0,0 3 0 0,-1-3 0 15,1 1 0-15,-1 1 0 0,1-1 0 0,0 0 0 16,1-2 0-16,2-2 0 0,2-2 0 0,2-2-128 15,-1-2 128-15,1-4-160 16,3 0-1328-16,1-7-272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tags" Target="../tags/tag12.xml"/><Relationship Id="rId16" Type="http://schemas.openxmlformats.org/officeDocument/2006/relationships/customXml" Target="../ink/ink3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5.png"/><Relationship Id="rId5" Type="http://schemas.openxmlformats.org/officeDocument/2006/relationships/tags" Target="../tags/tag15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4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24.png"/><Relationship Id="rId18" Type="http://schemas.openxmlformats.org/officeDocument/2006/relationships/customXml" Target="../ink/ink4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19.xml"/><Relationship Id="rId16" Type="http://schemas.openxmlformats.org/officeDocument/2006/relationships/image" Target="../media/image27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2.png"/><Relationship Id="rId5" Type="http://schemas.openxmlformats.org/officeDocument/2006/relationships/tags" Target="../tags/tag22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8.xm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0.emf"/><Relationship Id="rId11" Type="http://schemas.openxmlformats.org/officeDocument/2006/relationships/customXml" Target="../ink/ink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4" Type="http://schemas.openxmlformats.org/officeDocument/2006/relationships/tags" Target="../tags/tag29.xml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2.xml"/><Relationship Id="rId7" Type="http://schemas.openxmlformats.org/officeDocument/2006/relationships/image" Target="../media/image3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5.xml"/><Relationship Id="rId7" Type="http://schemas.openxmlformats.org/officeDocument/2006/relationships/image" Target="../media/image3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10/16/2023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Generating a </a:t>
            </a:r>
            <a:r>
              <a:rPr lang="en-US" dirty="0" err="1"/>
              <a:t>r.v.</a:t>
            </a:r>
            <a:r>
              <a:rPr lang="en-US" dirty="0"/>
              <a:t> with a specified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32C7F-1CEF-72C6-E70A-97A522B1CD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0" y="2543236"/>
            <a:ext cx="6432000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33301-AF36-E147-8D98-53B5541FA0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51" y="3423681"/>
            <a:ext cx="4178743" cy="245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2BE74-B115-9C29-78F0-1A2B0EC152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7" y="1442914"/>
            <a:ext cx="6219428" cy="4909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838236-75F0-4B45-96C6-3F9DC849B5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73" y="2570131"/>
            <a:ext cx="428190" cy="17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67D7D0-9BB7-00CB-222A-2C4F96729FD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34" y="3438834"/>
            <a:ext cx="3069257" cy="24548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613C4F2-69CD-4AC8-9D53-CFEA82659EA2}"/>
              </a:ext>
            </a:extLst>
          </p:cNvPr>
          <p:cNvSpPr/>
          <p:nvPr/>
        </p:nvSpPr>
        <p:spPr>
          <a:xfrm>
            <a:off x="6184489" y="3240805"/>
            <a:ext cx="3519949" cy="59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EB995-6767-58E7-1DAE-D8F944AAB4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39" y="4491291"/>
            <a:ext cx="5100343" cy="257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797770-9162-6554-85D0-D4C11AA3FA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60" y="4491291"/>
            <a:ext cx="761143" cy="229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20A0AE-59D1-489F-D45A-8345C4DBDC5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77" y="5386377"/>
            <a:ext cx="2667428" cy="22902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33A17C-7E4B-41F3-9F84-FEFBD2A54411}"/>
              </a:ext>
            </a:extLst>
          </p:cNvPr>
          <p:cNvCxnSpPr/>
          <p:nvPr/>
        </p:nvCxnSpPr>
        <p:spPr>
          <a:xfrm flipH="1" flipV="1">
            <a:off x="7895494" y="4860154"/>
            <a:ext cx="72044" cy="39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421DA1-345E-9264-9E6F-D85B43301EF7}"/>
                  </a:ext>
                </a:extLst>
              </p14:cNvPr>
              <p14:cNvContentPartPr/>
              <p14:nvPr/>
            </p14:nvContentPartPr>
            <p14:xfrm>
              <a:off x="1171080" y="1199160"/>
              <a:ext cx="6388560" cy="486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421DA1-345E-9264-9E6F-D85B43301E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1720" y="1189800"/>
                <a:ext cx="6407280" cy="48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8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Generating a </a:t>
            </a:r>
            <a:r>
              <a:rPr lang="en-US" dirty="0" err="1"/>
              <a:t>r.v.</a:t>
            </a:r>
            <a:r>
              <a:rPr lang="en-US" dirty="0"/>
              <a:t> with a specified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BAAE8-5E6B-38C7-064B-5E143D32FF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9" y="1442915"/>
            <a:ext cx="8214857" cy="447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B8288-963D-451F-A901-AD022B90A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834" y="1904398"/>
            <a:ext cx="3299144" cy="257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BA2CD-44E9-0F86-1E88-101E94720D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96" y="2299860"/>
            <a:ext cx="4178743" cy="2454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375E16-69D4-1132-D2E7-99B6D6093B1A}"/>
                  </a:ext>
                </a:extLst>
              </p14:cNvPr>
              <p14:cNvContentPartPr/>
              <p14:nvPr/>
            </p14:nvContentPartPr>
            <p14:xfrm>
              <a:off x="450000" y="2576520"/>
              <a:ext cx="7569720" cy="36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375E16-69D4-1132-D2E7-99B6D6093B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640" y="2567160"/>
                <a:ext cx="7588440" cy="36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7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Failure Rate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8D0BF-82F3-1D01-3BB9-1299B4CA29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86" y="1429655"/>
            <a:ext cx="7333028" cy="207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05FF95-C65F-8E36-F195-69A2A26484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86" y="2561407"/>
            <a:ext cx="7392000" cy="4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2733D4-FEE6-213D-E5BC-039A38803D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5" y="3333889"/>
            <a:ext cx="2675657" cy="229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7B0CD-3F04-D8B7-CE0D-AF34BB8CBEA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87" y="1858993"/>
            <a:ext cx="1433143" cy="207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56DA9D-49B3-9165-5F56-E2E9C35C296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86" y="3961145"/>
            <a:ext cx="3737143" cy="1618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5F2CC3-7EE6-5422-299D-87BB113CE0D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14" y="4558598"/>
            <a:ext cx="3680914" cy="4841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69AC33-6C29-0CEC-D1D2-9B6421700E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20" y="5640165"/>
            <a:ext cx="5018057" cy="490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4BC33C-8DAE-6BD1-02EB-615E8F6F8D1E}"/>
                  </a:ext>
                </a:extLst>
              </p14:cNvPr>
              <p14:cNvContentPartPr/>
              <p14:nvPr/>
            </p14:nvContentPartPr>
            <p14:xfrm>
              <a:off x="2338560" y="3606120"/>
              <a:ext cx="4303440" cy="166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4BC33C-8DAE-6BD1-02EB-615E8F6F8D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9200" y="3596760"/>
                <a:ext cx="4322160" cy="16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9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Failure Rate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D01FB-D52C-48E3-9201-D0DD2FAE2F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87" y="1518871"/>
            <a:ext cx="4012191" cy="537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70182-3690-48EE-BB8A-6721127F36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81" y="1488394"/>
            <a:ext cx="2616382" cy="598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D55842-064C-4A0F-AEC0-6555B7058F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82" y="2352592"/>
            <a:ext cx="2654476" cy="598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C5887C-C6A9-4509-83A7-D71EDFE707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83" y="3291752"/>
            <a:ext cx="1330285" cy="6003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C150DA-D11C-4F02-9B4B-4634EC97938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64" y="3290228"/>
            <a:ext cx="1407999" cy="59885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D3AC11-1309-4A96-83E4-1166AFE7E5A4}"/>
              </a:ext>
            </a:extLst>
          </p:cNvPr>
          <p:cNvSpPr/>
          <p:nvPr/>
        </p:nvSpPr>
        <p:spPr>
          <a:xfrm>
            <a:off x="5739442" y="3128513"/>
            <a:ext cx="3439064" cy="1017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BBA700-0B87-40F4-B05F-FBDE6905900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57" y="4598837"/>
            <a:ext cx="3704381" cy="2910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62846FD-9833-4C28-93ED-729F5781792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18" y="4598837"/>
            <a:ext cx="5083429" cy="3459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EAD406-281A-4D5B-A896-485A4A25F7F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5" y="5554642"/>
            <a:ext cx="2534095" cy="32761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A28D9B6-EAB2-4548-954A-94E2F4B35425}"/>
              </a:ext>
            </a:extLst>
          </p:cNvPr>
          <p:cNvSpPr/>
          <p:nvPr/>
        </p:nvSpPr>
        <p:spPr>
          <a:xfrm>
            <a:off x="3390182" y="5416278"/>
            <a:ext cx="2872595" cy="62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427EEA-5A65-9241-8542-D0FDEC2F02E0}"/>
                  </a:ext>
                </a:extLst>
              </p14:cNvPr>
              <p14:cNvContentPartPr/>
              <p14:nvPr/>
            </p14:nvContentPartPr>
            <p14:xfrm>
              <a:off x="637920" y="1091160"/>
              <a:ext cx="9985680" cy="392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427EEA-5A65-9241-8542-D0FDEC2F02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560" y="1081800"/>
                <a:ext cx="10004400" cy="39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52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Failure Rate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6F40B-D19D-4F82-9B1F-4981EC1D3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847" y="1160571"/>
            <a:ext cx="2670645" cy="934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00809-D625-42A3-BFC8-0EFE757085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34" y="1514165"/>
            <a:ext cx="6627048" cy="227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AFBEB-D137-A67D-F033-46E41ACE93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3" y="2264788"/>
            <a:ext cx="9040457" cy="501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46D5F-51ED-9991-8F89-235AC858D8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3" y="3211938"/>
            <a:ext cx="6071314" cy="229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E1B172-7B2C-8901-0929-01DD7373D66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01" y="5822134"/>
            <a:ext cx="2201143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16DBA5-2B7C-DABC-F6C8-F7AD92CD9D65}"/>
                  </a:ext>
                </a:extLst>
              </p14:cNvPr>
              <p14:cNvContentPartPr/>
              <p14:nvPr/>
            </p14:nvContentPartPr>
            <p14:xfrm>
              <a:off x="1929600" y="2484000"/>
              <a:ext cx="8829360" cy="426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16DBA5-2B7C-DABC-F6C8-F7AD92CD9D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0240" y="2474640"/>
                <a:ext cx="8848080" cy="42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4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Failure Rate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6F40B-D19D-4F82-9B1F-4981EC1D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847" y="1160571"/>
            <a:ext cx="2670645" cy="934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00809-D625-42A3-BFC8-0EFE757085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34" y="1514165"/>
            <a:ext cx="6627048" cy="227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420DE-5F44-1A37-FF31-D78CB9D7E9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3" y="2264788"/>
            <a:ext cx="9040457" cy="501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D1909-584D-E8D9-215B-4F34D989C4A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3" y="3211935"/>
            <a:ext cx="4426971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7955A-BD02-5A07-C5F3-7529209C0E99}"/>
                  </a:ext>
                </a:extLst>
              </p14:cNvPr>
              <p14:cNvContentPartPr/>
              <p14:nvPr/>
            </p14:nvContentPartPr>
            <p14:xfrm>
              <a:off x="6386400" y="2737800"/>
              <a:ext cx="4503960" cy="130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7955A-BD02-5A07-C5F3-7529209C0E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7040" y="2728440"/>
                <a:ext cx="4522680" cy="13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68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Failure Rate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6F40B-D19D-4F82-9B1F-4981EC1D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847" y="1160571"/>
            <a:ext cx="2670645" cy="934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00809-D625-42A3-BFC8-0EFE757085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34" y="1514165"/>
            <a:ext cx="6627048" cy="227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70093-6EEB-E156-D76F-B0023DB1FE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3" y="2264788"/>
            <a:ext cx="9040457" cy="501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1584D4-AAF3-00F5-96E4-75FA769004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4" y="3211935"/>
            <a:ext cx="4527085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EFBC3-57B1-3203-5F70-DB524F5EA2E3}"/>
                  </a:ext>
                </a:extLst>
              </p14:cNvPr>
              <p14:cNvContentPartPr/>
              <p14:nvPr/>
            </p14:nvContentPartPr>
            <p14:xfrm>
              <a:off x="2056680" y="3142800"/>
              <a:ext cx="9381600" cy="34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EFBC3-57B1-3203-5F70-DB524F5EA2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7320" y="3133440"/>
                <a:ext cx="9400320" cy="34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031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17.0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an we find a function $g$ such that $g(U)$ has a cdf given by $F$?&#10;&#10;&#10;\end{document}"/>
  <p:tag name="IGUANATEXSIZE" val="18"/>
  <p:tag name="IGUANATEXCURSOR" val="77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284.96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g(u)=F^{-1}(u):=\min\{c\;:\;F(c)\geq u\}.$&#10;\end{document}"/>
  <p:tag name="IGUANATEXSIZE" val="18"/>
  <p:tag name="IGUANATEXCURSOR" val="69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09.749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Suppose we have some system whose lifetime is described by the r.v. $T$.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41.99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Suppose that the system has not failed up to some time $t$.  What is the probability that it will then fail within the next $\epsilon$-time interval:&#10;\end{document}"/>
  <p:tag name="IGUANATEXSIZE" val="18"/>
  <p:tag name="IGUANATEXCURSOR" val="75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63.06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Failure time} \;\;T\in (t,t+\epsilon)?\]&#10;\end{document}"/>
  <p:tag name="IGUANATEXSIZE" val="18"/>
  <p:tag name="IGUANATEXCURSOR" val="67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83.6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- Has a pdf $f_T$&#10;\end{document}"/>
  <p:tag name="IGUANATEXSIZE" val="18"/>
  <p:tag name="IGUANATEXCURSOR" val="66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043.49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Introduce a \textbf{failure rate function}:&#10;\end{document}"/>
  <p:tag name="IGUANATEXSIZE" val="18"/>
  <p:tag name="IGUANATEXCURSOR" val="69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012.74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h(t):=\lim_{\epsilon\to 0}\frac{ P\{t&lt;T&lt;t+\epsilon\;|\;T&gt;t\}}{\epsilon}.\]&#10;\end{document}"/>
  <p:tag name="IGUANATEXSIZE" val="18"/>
  <p:tag name="IGUANATEXCURSOR" val="72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2743.90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n $T\in (t,t+\epsilon)$ with approx probability $\epsilon h(t)$, \\ given that it has not already failed prior to time $t$. &#10;\end{document}"/>
  <p:tag name="IGUANATEXSIZE" val="18"/>
  <p:tag name="IGUANATEXCURSOR" val="71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974.50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h(t):=\lim_{\epsilon\to 0}\frac{ P\{t&lt;T&lt;t+\epsilon\;|\;T&gt;t\}}{\epsilon}\]&#10;\end{document}"/>
  <p:tag name="IGUANATEXSIZE" val="20"/>
  <p:tag name="IGUANATEXCURSOR" val="7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87.58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lim_{\epsilon\to 0}\frac{P\{t&lt;T&lt;t+\epsilon\}}{\epsilon P\{T&gt;t\}}\]&#10;\end{document}"/>
  <p:tag name="IGUANATEXSIZE" val="20"/>
  <p:tag name="IGUANATEXCURSOR" val="7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284.96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g(u)=F^{-1}(u):=\min\{c\;:\;F(c)\geq u\}.$&#10;\end{document}"/>
  <p:tag name="IGUANATEXSIZE" val="18"/>
  <p:tag name="IGUANATEXCURSOR" val="69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306.33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lim_{\epsilon\to 0}\frac{F_T(t+\epsilon)-F_T(t)}{\epsilon(1-F_T(t))}\]&#10;\end{document}"/>
  <p:tag name="IGUANATEXSIZE" val="20"/>
  <p:tag name="IGUANATEXCURSOR" val="7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654.668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F'_T(t)}{1-F_T(t)}\]&#10;\end{document}"/>
  <p:tag name="IGUANATEXSIZE" val="20"/>
  <p:tag name="IGUANATEXCURSOR" val="6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692.913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f_T(t)}{1-F_T(t)}.\]&#10;\end{document}"/>
  <p:tag name="IGUANATEXSIZE" val="20"/>
  <p:tag name="IGUANATEXCURSOR" val="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823.02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ice: $-h(t)=\left[\ln(1-F_T(t))\right]'$&#10;\end{document}"/>
  <p:tag name="IGUANATEXSIZE" val="20"/>
  <p:tag name="IGUANATEXCURSOR" val="6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2501.68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$ $-\int_{0}^th(t)dt=\ln(1-F_T(t))-\ln(1-F_T(0))$&#10;\end{document}"/>
  <p:tag name="IGUANATEXSIZE" val="20"/>
  <p:tag name="IGUANATEXCURSOR" val="7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47.09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T(t)=1-e^{-\int_{0}^t h(t)dt}.\]&#10;\end{document}"/>
  <p:tag name="IGUANATEXSIZE" val="20"/>
  <p:tag name="IGUANATEXCURSOR" val="6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261.34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the s-t network with two parallel links:&#10;&#10;&#10;\end{document}"/>
  <p:tag name="IGUANATEXSIZE" val="20"/>
  <p:tag name="IGUANATEXCURSOR" val="7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943.382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$i\in\{1,2\}$ suppose that link $i$ fails at time $T_i$, with $T_i$ being exponentially distributed with parameter $\lambda&gt;0$.  Set $T=\max\{T_1,T_2\}$.  Assume $T_1$ and $T_2$ are independent r.v.s.&#10;&#10;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19.83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a)] What is the tail probability $P\{T&gt; t\}$ for a given time $t$?&#10;\end{enumerate}&#10;\end{document}"/>
  <p:tag name="IGUANATEXSIZE" val="18"/>
  <p:tag name="IGUANATEXCURSOR" val="73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3.59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b)] Find the pdf of $T$.&#10;\end{enumerate}&#10;\end{document}"/>
  <p:tag name="IGUANATEXSIZE" val="18"/>
  <p:tag name="IGUANATEXCURSOR" val="67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3400.82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U$ be the r.v. uniformly distributed on the interval $[0,1]$.  \\Let $F$ be the cdf for a given probability distribution.&#10;\end{document}"/>
  <p:tag name="IGUANATEXSIZE" val="18"/>
  <p:tag name="IGUANATEXCURSOR" val="72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261.34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the s-t network with two parallel links:&#10;&#10;&#10;\end{document}"/>
  <p:tag name="IGUANATEXSIZE" val="20"/>
  <p:tag name="IGUANATEXCURSOR" val="7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943.382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$i\in\{1,2\}$ suppose that link $i$ fails at time $T_i$, with $T_i$ being exponentially distributed with parameter $\lambda&gt;0$.  Set $T=\max\{T_1,T_2\}$.  Assume $T_1$ and $T_2$ are independent r.v.s.&#10;&#10;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20.69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c)] Find the failure rate $h(t)$ of the network.&#10;\end{enumerate}&#10;\end{document}"/>
  <p:tag name="IGUANATEXSIZE" val="18"/>
  <p:tag name="IGUANATEXCURSOR" val="67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261.34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the s-t network with two parallel links:&#10;&#10;&#10;\end{document}"/>
  <p:tag name="IGUANATEXSIZE" val="20"/>
  <p:tag name="IGUANATEXCURSOR" val="7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943.382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$i\in\{1,2\}$ suppose that link $i$ fails at time $T_i$, with $T_i$ being exponentially distributed with parameter $\lambda&gt;0$.  Set $T=\max\{T_1,T_2\}$.  Assume $T_1$ and $T_2$ are independent r.v.s.&#10;&#10;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75.44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enumerate}&#10;\item[(d)] Compute the $P\{\min\{T_1,T_2\}&lt;t\;|\; T&gt;t\}$.&#10;\end{enumerate}&#10;\end{document}"/>
  <p:tag name="IGUANATEXSIZE" val="18"/>
  <p:tag name="IGUANATEXCURSOR" val="70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10.723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Yes.&#10;\end{document}"/>
  <p:tag name="IGUANATEXSIZE" val="20"/>
  <p:tag name="IGUANATEXCURSOR" val="6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78.2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^{-1}(u)\leq c_0\quad\Leftrightarrow\quad u\leq F(c_0)$.&#10;\end{document}"/>
  <p:tag name="IGUANATEXSIZE" val="18"/>
  <p:tag name="IGUANATEXCURSOR" val="64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88.90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{g(U)\leq c_0\}=P\{F^{-1}(U)\leq c_0\}=P\{U\leq F(c_0)\}\]&#10;\end{document}"/>
  <p:tag name="IGUANATEXSIZE" val="18"/>
  <p:tag name="IGUANATEXCURSOR" val="70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6.19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F(c_0)\]&#10;\end{document}"/>
  <p:tag name="IGUANATEXSIZE" val="18"/>
  <p:tag name="IGUANATEXCURSOR" val="65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58.56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Since $U$ is uniform on $[0,1]$}&#10;\end{document}"/>
  <p:tag name="IGUANATEXSIZE" val="18"/>
  <p:tag name="IGUANATEXCURSOR" val="69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491.93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If $U$ is a unform r.v. over $[0,1]$, find a function $g$ such that $g(U)$ is the outcome distribution for a fair die roll.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C789B-8AEF-46DA-BC12-8D2AE90CB089}">
  <ds:schemaRefs>
    <ds:schemaRef ds:uri="http://purl.org/dc/terms/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e9d83e0-d7f5-4085-9107-14db155beb6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4C4FA1-7CBF-4B89-BE6A-429EE2EE0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52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313:  PROBABILITY WITH ENGINEERING APPLICATIONS </vt:lpstr>
      <vt:lpstr>Generating a r.v. with a specified distribution</vt:lpstr>
      <vt:lpstr>Generating a r.v. with a specified distribution</vt:lpstr>
      <vt:lpstr>Failure Rate Functions</vt:lpstr>
      <vt:lpstr>Failure Rate Functions</vt:lpstr>
      <vt:lpstr>Failure Rate Functions</vt:lpstr>
      <vt:lpstr>Failure Rate Functions</vt:lpstr>
      <vt:lpstr>Failure Rate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3</cp:revision>
  <dcterms:created xsi:type="dcterms:W3CDTF">2020-01-21T20:22:37Z</dcterms:created>
  <dcterms:modified xsi:type="dcterms:W3CDTF">2023-10-16T15:50:19Z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