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ink/ink1.xml" ContentType="application/inkml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ink/ink2.xml" ContentType="application/inkml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ink/ink3.xml" ContentType="application/inkml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ink/ink4.xml" ContentType="application/inkml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ink/ink5.xml" ContentType="application/inkml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ink/ink6.xml" ContentType="application/inkml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ink/ink7.xml" ContentType="application/inkml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ink/ink8.xml" ContentType="application/inkml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ink/ink9.xml" ContentType="application/inkml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ink/ink10.xml" ContentType="application/inkml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ink/ink11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8"/>
  </p:notesMasterIdLst>
  <p:sldIdLst>
    <p:sldId id="256" r:id="rId5"/>
    <p:sldId id="355" r:id="rId6"/>
    <p:sldId id="358" r:id="rId7"/>
    <p:sldId id="343" r:id="rId8"/>
    <p:sldId id="359" r:id="rId9"/>
    <p:sldId id="349" r:id="rId10"/>
    <p:sldId id="361" r:id="rId11"/>
    <p:sldId id="360" r:id="rId12"/>
    <p:sldId id="337" r:id="rId13"/>
    <p:sldId id="362" r:id="rId14"/>
    <p:sldId id="363" r:id="rId15"/>
    <p:sldId id="364" r:id="rId16"/>
    <p:sldId id="36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DDF70DD-8C5F-4046-B837-D0DD67F7643D}">
          <p14:sldIdLst>
            <p14:sldId id="256"/>
            <p14:sldId id="355"/>
            <p14:sldId id="358"/>
            <p14:sldId id="343"/>
            <p14:sldId id="359"/>
            <p14:sldId id="349"/>
            <p14:sldId id="361"/>
            <p14:sldId id="360"/>
            <p14:sldId id="337"/>
            <p14:sldId id="362"/>
            <p14:sldId id="363"/>
            <p14:sldId id="364"/>
            <p14:sldId id="3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7C830AA-4F38-4E5A-A1D3-C14D75F617B4}" v="1" dt="2023-10-18T15:51:10.3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108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ic Chitambar" userId="05f873b4-a386-453d-a2e0-769001d3b38e" providerId="ADAL" clId="{C32FCD8D-8A1E-402D-9BF1-B898288B676F}"/>
    <pc:docChg chg="undo custSel addSld delSld modSld sldOrd">
      <pc:chgData name="Eric Chitambar" userId="05f873b4-a386-453d-a2e0-769001d3b38e" providerId="ADAL" clId="{C32FCD8D-8A1E-402D-9BF1-B898288B676F}" dt="2020-02-10T14:31:52.512" v="609"/>
      <pc:docMkLst>
        <pc:docMk/>
      </pc:docMkLst>
      <pc:sldChg chg="modSp">
        <pc:chgData name="Eric Chitambar" userId="05f873b4-a386-453d-a2e0-769001d3b38e" providerId="ADAL" clId="{C32FCD8D-8A1E-402D-9BF1-B898288B676F}" dt="2020-02-10T13:35:12.437" v="1" actId="20577"/>
        <pc:sldMkLst>
          <pc:docMk/>
          <pc:sldMk cId="1225244473" sldId="256"/>
        </pc:sldMkLst>
        <pc:spChg chg="mod">
          <ac:chgData name="Eric Chitambar" userId="05f873b4-a386-453d-a2e0-769001d3b38e" providerId="ADAL" clId="{C32FCD8D-8A1E-402D-9BF1-B898288B676F}" dt="2020-02-10T13:35:12.437" v="1" actId="20577"/>
          <ac:spMkLst>
            <pc:docMk/>
            <pc:sldMk cId="1225244473" sldId="256"/>
            <ac:spMk id="4" creationId="{0FC1A6A7-72FD-4485-B610-DDC422995864}"/>
          </ac:spMkLst>
        </pc:spChg>
      </pc:sldChg>
      <pc:sldChg chg="addSp delSp modSp delAnim modAnim">
        <pc:chgData name="Eric Chitambar" userId="05f873b4-a386-453d-a2e0-769001d3b38e" providerId="ADAL" clId="{C32FCD8D-8A1E-402D-9BF1-B898288B676F}" dt="2020-02-10T13:48:56.444" v="159"/>
        <pc:sldMkLst>
          <pc:docMk/>
          <pc:sldMk cId="3900111483" sldId="292"/>
        </pc:sldMkLst>
        <pc:spChg chg="mod">
          <ac:chgData name="Eric Chitambar" userId="05f873b4-a386-453d-a2e0-769001d3b38e" providerId="ADAL" clId="{C32FCD8D-8A1E-402D-9BF1-B898288B676F}" dt="2020-02-10T13:38:47.294" v="27" actId="20577"/>
          <ac:spMkLst>
            <pc:docMk/>
            <pc:sldMk cId="3900111483" sldId="292"/>
            <ac:spMk id="2" creationId="{964601ED-1B70-48DE-B38A-068EEED4A7C6}"/>
          </ac:spMkLst>
        </pc:spChg>
        <pc:picChg chg="del mod">
          <ac:chgData name="Eric Chitambar" userId="05f873b4-a386-453d-a2e0-769001d3b38e" providerId="ADAL" clId="{C32FCD8D-8A1E-402D-9BF1-B898288B676F}" dt="2020-02-10T13:40:57.494" v="42" actId="478"/>
          <ac:picMkLst>
            <pc:docMk/>
            <pc:sldMk cId="3900111483" sldId="292"/>
            <ac:picMk id="4" creationId="{D203D221-86D3-49BC-BB29-EB37A55457BA}"/>
          </ac:picMkLst>
        </pc:picChg>
        <pc:picChg chg="del mod ord">
          <ac:chgData name="Eric Chitambar" userId="05f873b4-a386-453d-a2e0-769001d3b38e" providerId="ADAL" clId="{C32FCD8D-8A1E-402D-9BF1-B898288B676F}" dt="2020-02-10T13:45:54.224" v="124" actId="478"/>
          <ac:picMkLst>
            <pc:docMk/>
            <pc:sldMk cId="3900111483" sldId="292"/>
            <ac:picMk id="5" creationId="{F6E30127-70E5-4AF7-A28B-A53382F79994}"/>
          </ac:picMkLst>
        </pc:picChg>
        <pc:picChg chg="del mod ord">
          <ac:chgData name="Eric Chitambar" userId="05f873b4-a386-453d-a2e0-769001d3b38e" providerId="ADAL" clId="{C32FCD8D-8A1E-402D-9BF1-B898288B676F}" dt="2020-02-10T13:43:56.714" v="68" actId="478"/>
          <ac:picMkLst>
            <pc:docMk/>
            <pc:sldMk cId="3900111483" sldId="292"/>
            <ac:picMk id="7" creationId="{3294501C-09AF-4BDF-AA92-2B810CA30D01}"/>
          </ac:picMkLst>
        </pc:picChg>
        <pc:picChg chg="del mod">
          <ac:chgData name="Eric Chitambar" userId="05f873b4-a386-453d-a2e0-769001d3b38e" providerId="ADAL" clId="{C32FCD8D-8A1E-402D-9BF1-B898288B676F}" dt="2020-02-10T13:45:34.508" v="109" actId="478"/>
          <ac:picMkLst>
            <pc:docMk/>
            <pc:sldMk cId="3900111483" sldId="292"/>
            <ac:picMk id="8" creationId="{8CCAE263-FB8E-49DB-9646-3E2ED04B8739}"/>
          </ac:picMkLst>
        </pc:picChg>
        <pc:picChg chg="add del mod">
          <ac:chgData name="Eric Chitambar" userId="05f873b4-a386-453d-a2e0-769001d3b38e" providerId="ADAL" clId="{C32FCD8D-8A1E-402D-9BF1-B898288B676F}" dt="2020-02-10T13:43:23.264" v="56" actId="478"/>
          <ac:picMkLst>
            <pc:docMk/>
            <pc:sldMk cId="3900111483" sldId="292"/>
            <ac:picMk id="9" creationId="{5B1AAAE7-B3C6-4642-A2B0-54DDE5139597}"/>
          </ac:picMkLst>
        </pc:picChg>
        <pc:picChg chg="del mod ord">
          <ac:chgData name="Eric Chitambar" userId="05f873b4-a386-453d-a2e0-769001d3b38e" providerId="ADAL" clId="{C32FCD8D-8A1E-402D-9BF1-B898288B676F}" dt="2020-02-10T13:44:34.429" v="81" actId="478"/>
          <ac:picMkLst>
            <pc:docMk/>
            <pc:sldMk cId="3900111483" sldId="292"/>
            <ac:picMk id="11" creationId="{5B277F11-4EE0-42F3-AB26-2D74985578B1}"/>
          </ac:picMkLst>
        </pc:picChg>
        <pc:picChg chg="del mod ord">
          <ac:chgData name="Eric Chitambar" userId="05f873b4-a386-453d-a2e0-769001d3b38e" providerId="ADAL" clId="{C32FCD8D-8A1E-402D-9BF1-B898288B676F}" dt="2020-02-10T13:44:49.214" v="94" actId="478"/>
          <ac:picMkLst>
            <pc:docMk/>
            <pc:sldMk cId="3900111483" sldId="292"/>
            <ac:picMk id="13" creationId="{429FA39B-DDD1-4982-873D-3A28E4366A5A}"/>
          </ac:picMkLst>
        </pc:picChg>
        <pc:picChg chg="del">
          <ac:chgData name="Eric Chitambar" userId="05f873b4-a386-453d-a2e0-769001d3b38e" providerId="ADAL" clId="{C32FCD8D-8A1E-402D-9BF1-B898288B676F}" dt="2020-02-10T13:46:30.774" v="135" actId="478"/>
          <ac:picMkLst>
            <pc:docMk/>
            <pc:sldMk cId="3900111483" sldId="292"/>
            <ac:picMk id="14" creationId="{A655B82D-2BAD-43C8-9608-428566178A91}"/>
          </ac:picMkLst>
        </pc:picChg>
        <pc:picChg chg="del mod ord">
          <ac:chgData name="Eric Chitambar" userId="05f873b4-a386-453d-a2e0-769001d3b38e" providerId="ADAL" clId="{C32FCD8D-8A1E-402D-9BF1-B898288B676F}" dt="2020-02-10T13:46:00.408" v="134" actId="478"/>
          <ac:picMkLst>
            <pc:docMk/>
            <pc:sldMk cId="3900111483" sldId="292"/>
            <ac:picMk id="16" creationId="{09267BAD-AC55-4896-ACCD-DC4D704633AC}"/>
          </ac:picMkLst>
        </pc:picChg>
        <pc:picChg chg="del">
          <ac:chgData name="Eric Chitambar" userId="05f873b4-a386-453d-a2e0-769001d3b38e" providerId="ADAL" clId="{C32FCD8D-8A1E-402D-9BF1-B898288B676F}" dt="2020-02-10T13:46:32.624" v="136" actId="478"/>
          <ac:picMkLst>
            <pc:docMk/>
            <pc:sldMk cId="3900111483" sldId="292"/>
            <ac:picMk id="17" creationId="{1B60EFE3-0760-4A18-92B3-8C0F2E78F001}"/>
          </ac:picMkLst>
        </pc:picChg>
        <pc:picChg chg="mod ord">
          <ac:chgData name="Eric Chitambar" userId="05f873b4-a386-453d-a2e0-769001d3b38e" providerId="ADAL" clId="{C32FCD8D-8A1E-402D-9BF1-B898288B676F}" dt="2020-02-10T13:48:30.094" v="151" actId="1076"/>
          <ac:picMkLst>
            <pc:docMk/>
            <pc:sldMk cId="3900111483" sldId="292"/>
            <ac:picMk id="19" creationId="{FFD076AC-D6A7-4A25-9C8D-145425A7BAAF}"/>
          </ac:picMkLst>
        </pc:picChg>
        <pc:picChg chg="mod ord">
          <ac:chgData name="Eric Chitambar" userId="05f873b4-a386-453d-a2e0-769001d3b38e" providerId="ADAL" clId="{C32FCD8D-8A1E-402D-9BF1-B898288B676F}" dt="2020-02-10T13:45:54.224" v="123" actId="108"/>
          <ac:picMkLst>
            <pc:docMk/>
            <pc:sldMk cId="3900111483" sldId="292"/>
            <ac:picMk id="21" creationId="{A146FE65-925A-49FC-AC46-57E035EF3792}"/>
          </ac:picMkLst>
        </pc:picChg>
        <pc:picChg chg="mod ord">
          <ac:chgData name="Eric Chitambar" userId="05f873b4-a386-453d-a2e0-769001d3b38e" providerId="ADAL" clId="{C32FCD8D-8A1E-402D-9BF1-B898288B676F}" dt="2020-02-10T13:48:35.354" v="153" actId="1076"/>
          <ac:picMkLst>
            <pc:docMk/>
            <pc:sldMk cId="3900111483" sldId="292"/>
            <ac:picMk id="23" creationId="{68A2B255-DAE3-469F-83B8-BAAF60FB1AE2}"/>
          </ac:picMkLst>
        </pc:picChg>
        <pc:picChg chg="mod">
          <ac:chgData name="Eric Chitambar" userId="05f873b4-a386-453d-a2e0-769001d3b38e" providerId="ADAL" clId="{C32FCD8D-8A1E-402D-9BF1-B898288B676F}" dt="2020-02-10T13:48:32.144" v="152" actId="1076"/>
          <ac:picMkLst>
            <pc:docMk/>
            <pc:sldMk cId="3900111483" sldId="292"/>
            <ac:picMk id="25" creationId="{8F18A180-AAC3-4083-952E-C94CD4372AF3}"/>
          </ac:picMkLst>
        </pc:picChg>
      </pc:sldChg>
      <pc:sldChg chg="del">
        <pc:chgData name="Eric Chitambar" userId="05f873b4-a386-453d-a2e0-769001d3b38e" providerId="ADAL" clId="{C32FCD8D-8A1E-402D-9BF1-B898288B676F}" dt="2020-02-10T14:31:48.642" v="607" actId="2696"/>
        <pc:sldMkLst>
          <pc:docMk/>
          <pc:sldMk cId="998080936" sldId="293"/>
        </pc:sldMkLst>
      </pc:sldChg>
      <pc:sldChg chg="del">
        <pc:chgData name="Eric Chitambar" userId="05f873b4-a386-453d-a2e0-769001d3b38e" providerId="ADAL" clId="{C32FCD8D-8A1E-402D-9BF1-B898288B676F}" dt="2020-02-10T14:31:48.642" v="608" actId="2696"/>
        <pc:sldMkLst>
          <pc:docMk/>
          <pc:sldMk cId="2248337478" sldId="294"/>
        </pc:sldMkLst>
      </pc:sldChg>
      <pc:sldChg chg="del">
        <pc:chgData name="Eric Chitambar" userId="05f873b4-a386-453d-a2e0-769001d3b38e" providerId="ADAL" clId="{C32FCD8D-8A1E-402D-9BF1-B898288B676F}" dt="2020-02-10T14:31:48.642" v="606" actId="2696"/>
        <pc:sldMkLst>
          <pc:docMk/>
          <pc:sldMk cId="3589249722" sldId="295"/>
        </pc:sldMkLst>
      </pc:sldChg>
      <pc:sldChg chg="addSp delSp modSp add delAnim modAnim">
        <pc:chgData name="Eric Chitambar" userId="05f873b4-a386-453d-a2e0-769001d3b38e" providerId="ADAL" clId="{C32FCD8D-8A1E-402D-9BF1-B898288B676F}" dt="2020-02-10T14:24:43.092" v="482" actId="478"/>
        <pc:sldMkLst>
          <pc:docMk/>
          <pc:sldMk cId="2833434850" sldId="296"/>
        </pc:sldMkLst>
        <pc:spChg chg="mod">
          <ac:chgData name="Eric Chitambar" userId="05f873b4-a386-453d-a2e0-769001d3b38e" providerId="ADAL" clId="{C32FCD8D-8A1E-402D-9BF1-B898288B676F}" dt="2020-02-10T13:49:27.254" v="167" actId="20577"/>
          <ac:spMkLst>
            <pc:docMk/>
            <pc:sldMk cId="2833434850" sldId="296"/>
            <ac:spMk id="2" creationId="{964601ED-1B70-48DE-B38A-068EEED4A7C6}"/>
          </ac:spMkLst>
        </pc:spChg>
        <pc:picChg chg="del mod ord">
          <ac:chgData name="Eric Chitambar" userId="05f873b4-a386-453d-a2e0-769001d3b38e" providerId="ADAL" clId="{C32FCD8D-8A1E-402D-9BF1-B898288B676F}" dt="2020-02-10T13:51:03.573" v="197" actId="478"/>
          <ac:picMkLst>
            <pc:docMk/>
            <pc:sldMk cId="2833434850" sldId="296"/>
            <ac:picMk id="4" creationId="{84948E60-9ED2-43A6-8587-98D5099470FE}"/>
          </ac:picMkLst>
        </pc:picChg>
        <pc:picChg chg="del mod ord">
          <ac:chgData name="Eric Chitambar" userId="05f873b4-a386-453d-a2e0-769001d3b38e" providerId="ADAL" clId="{C32FCD8D-8A1E-402D-9BF1-B898288B676F}" dt="2020-02-10T13:51:11.279" v="211" actId="478"/>
          <ac:picMkLst>
            <pc:docMk/>
            <pc:sldMk cId="2833434850" sldId="296"/>
            <ac:picMk id="6" creationId="{9F521F22-8606-4311-B3FD-FB61C92C5313}"/>
          </ac:picMkLst>
        </pc:picChg>
        <pc:picChg chg="del mod ord">
          <ac:chgData name="Eric Chitambar" userId="05f873b4-a386-453d-a2e0-769001d3b38e" providerId="ADAL" clId="{C32FCD8D-8A1E-402D-9BF1-B898288B676F}" dt="2020-02-10T13:54:32.663" v="271" actId="478"/>
          <ac:picMkLst>
            <pc:docMk/>
            <pc:sldMk cId="2833434850" sldId="296"/>
            <ac:picMk id="8" creationId="{BBD1D078-AAFF-4A54-99C1-A22ED4971902}"/>
          </ac:picMkLst>
        </pc:picChg>
        <pc:picChg chg="del mod ord">
          <ac:chgData name="Eric Chitambar" userId="05f873b4-a386-453d-a2e0-769001d3b38e" providerId="ADAL" clId="{C32FCD8D-8A1E-402D-9BF1-B898288B676F}" dt="2020-02-10T13:52:29.154" v="239" actId="478"/>
          <ac:picMkLst>
            <pc:docMk/>
            <pc:sldMk cId="2833434850" sldId="296"/>
            <ac:picMk id="10" creationId="{96FB17E8-53CD-445A-97F7-741E367DE654}"/>
          </ac:picMkLst>
        </pc:picChg>
        <pc:picChg chg="del mod ord">
          <ac:chgData name="Eric Chitambar" userId="05f873b4-a386-453d-a2e0-769001d3b38e" providerId="ADAL" clId="{C32FCD8D-8A1E-402D-9BF1-B898288B676F}" dt="2020-02-10T13:54:40.314" v="284" actId="478"/>
          <ac:picMkLst>
            <pc:docMk/>
            <pc:sldMk cId="2833434850" sldId="296"/>
            <ac:picMk id="12" creationId="{193844A3-D240-4AF6-8BAA-95F295DBFD63}"/>
          </ac:picMkLst>
        </pc:picChg>
        <pc:picChg chg="add del mod">
          <ac:chgData name="Eric Chitambar" userId="05f873b4-a386-453d-a2e0-769001d3b38e" providerId="ADAL" clId="{C32FCD8D-8A1E-402D-9BF1-B898288B676F}" dt="2020-02-10T13:52:11.777" v="225" actId="478"/>
          <ac:picMkLst>
            <pc:docMk/>
            <pc:sldMk cId="2833434850" sldId="296"/>
            <ac:picMk id="13" creationId="{B13B42C4-BC8A-44FA-ADB1-C29B669BC919}"/>
          </ac:picMkLst>
        </pc:picChg>
        <pc:picChg chg="mod ord">
          <ac:chgData name="Eric Chitambar" userId="05f873b4-a386-453d-a2e0-769001d3b38e" providerId="ADAL" clId="{C32FCD8D-8A1E-402D-9BF1-B898288B676F}" dt="2020-02-10T14:08:08.153" v="356" actId="1076"/>
          <ac:picMkLst>
            <pc:docMk/>
            <pc:sldMk cId="2833434850" sldId="296"/>
            <ac:picMk id="15" creationId="{2D6DF14B-EE58-476E-B8AB-5EBF0B2C34E6}"/>
          </ac:picMkLst>
        </pc:picChg>
        <pc:picChg chg="del mod ord">
          <ac:chgData name="Eric Chitambar" userId="05f873b4-a386-453d-a2e0-769001d3b38e" providerId="ADAL" clId="{C32FCD8D-8A1E-402D-9BF1-B898288B676F}" dt="2020-02-10T14:24:34.502" v="467" actId="478"/>
          <ac:picMkLst>
            <pc:docMk/>
            <pc:sldMk cId="2833434850" sldId="296"/>
            <ac:picMk id="17" creationId="{67A4A60C-A846-4C2C-B592-CB2FE054C5A3}"/>
          </ac:picMkLst>
        </pc:picChg>
        <pc:picChg chg="add del mod">
          <ac:chgData name="Eric Chitambar" userId="05f873b4-a386-453d-a2e0-769001d3b38e" providerId="ADAL" clId="{C32FCD8D-8A1E-402D-9BF1-B898288B676F}" dt="2020-02-10T13:54:21.233" v="255" actId="478"/>
          <ac:picMkLst>
            <pc:docMk/>
            <pc:sldMk cId="2833434850" sldId="296"/>
            <ac:picMk id="18" creationId="{DF971FF0-5FB3-45A4-A160-F3150806437C}"/>
          </ac:picMkLst>
        </pc:picChg>
        <pc:picChg chg="del">
          <ac:chgData name="Eric Chitambar" userId="05f873b4-a386-453d-a2e0-769001d3b38e" providerId="ADAL" clId="{C32FCD8D-8A1E-402D-9BF1-B898288B676F}" dt="2020-02-10T13:52:59.019" v="240" actId="478"/>
          <ac:picMkLst>
            <pc:docMk/>
            <pc:sldMk cId="2833434850" sldId="296"/>
            <ac:picMk id="19" creationId="{FFD076AC-D6A7-4A25-9C8D-145425A7BAAF}"/>
          </ac:picMkLst>
        </pc:picChg>
        <pc:picChg chg="del mod">
          <ac:chgData name="Eric Chitambar" userId="05f873b4-a386-453d-a2e0-769001d3b38e" providerId="ADAL" clId="{C32FCD8D-8A1E-402D-9BF1-B898288B676F}" dt="2020-02-10T13:50:36.843" v="182" actId="478"/>
          <ac:picMkLst>
            <pc:docMk/>
            <pc:sldMk cId="2833434850" sldId="296"/>
            <ac:picMk id="21" creationId="{A146FE65-925A-49FC-AC46-57E035EF3792}"/>
          </ac:picMkLst>
        </pc:picChg>
        <pc:picChg chg="mod ord">
          <ac:chgData name="Eric Chitambar" userId="05f873b4-a386-453d-a2e0-769001d3b38e" providerId="ADAL" clId="{C32FCD8D-8A1E-402D-9BF1-B898288B676F}" dt="2020-02-10T14:08:06.433" v="355" actId="1076"/>
          <ac:picMkLst>
            <pc:docMk/>
            <pc:sldMk cId="2833434850" sldId="296"/>
            <ac:picMk id="22" creationId="{E9EF3CF9-921B-42ED-A2C1-013149951F82}"/>
          </ac:picMkLst>
        </pc:picChg>
        <pc:picChg chg="del mod">
          <ac:chgData name="Eric Chitambar" userId="05f873b4-a386-453d-a2e0-769001d3b38e" providerId="ADAL" clId="{C32FCD8D-8A1E-402D-9BF1-B898288B676F}" dt="2020-02-10T13:50:39.674" v="183" actId="478"/>
          <ac:picMkLst>
            <pc:docMk/>
            <pc:sldMk cId="2833434850" sldId="296"/>
            <ac:picMk id="23" creationId="{68A2B255-DAE3-469F-83B8-BAAF60FB1AE2}"/>
          </ac:picMkLst>
        </pc:picChg>
        <pc:picChg chg="del">
          <ac:chgData name="Eric Chitambar" userId="05f873b4-a386-453d-a2e0-769001d3b38e" providerId="ADAL" clId="{C32FCD8D-8A1E-402D-9BF1-B898288B676F}" dt="2020-02-10T13:56:30.934" v="302" actId="478"/>
          <ac:picMkLst>
            <pc:docMk/>
            <pc:sldMk cId="2833434850" sldId="296"/>
            <ac:picMk id="25" creationId="{8F18A180-AAC3-4083-952E-C94CD4372AF3}"/>
          </ac:picMkLst>
        </pc:picChg>
        <pc:picChg chg="add del mod">
          <ac:chgData name="Eric Chitambar" userId="05f873b4-a386-453d-a2e0-769001d3b38e" providerId="ADAL" clId="{C32FCD8D-8A1E-402D-9BF1-B898288B676F}" dt="2020-02-10T13:56:26.513" v="300" actId="478"/>
          <ac:picMkLst>
            <pc:docMk/>
            <pc:sldMk cId="2833434850" sldId="296"/>
            <ac:picMk id="26" creationId="{A62CFBF8-89BB-4E9B-B331-6C48CC5DEB9A}"/>
          </ac:picMkLst>
        </pc:picChg>
        <pc:picChg chg="mod ord">
          <ac:chgData name="Eric Chitambar" userId="05f873b4-a386-453d-a2e0-769001d3b38e" providerId="ADAL" clId="{C32FCD8D-8A1E-402D-9BF1-B898288B676F}" dt="2020-02-10T14:08:10.526" v="357" actId="1076"/>
          <ac:picMkLst>
            <pc:docMk/>
            <pc:sldMk cId="2833434850" sldId="296"/>
            <ac:picMk id="27" creationId="{82B3494F-5D4C-4588-871F-FE48F589B4C2}"/>
          </ac:picMkLst>
        </pc:picChg>
        <pc:picChg chg="add del mod">
          <ac:chgData name="Eric Chitambar" userId="05f873b4-a386-453d-a2e0-769001d3b38e" providerId="ADAL" clId="{C32FCD8D-8A1E-402D-9BF1-B898288B676F}" dt="2020-02-10T13:58:43.953" v="317" actId="478"/>
          <ac:picMkLst>
            <pc:docMk/>
            <pc:sldMk cId="2833434850" sldId="296"/>
            <ac:picMk id="28" creationId="{9548A253-2387-46F8-88DC-0801BE207308}"/>
          </ac:picMkLst>
        </pc:picChg>
        <pc:picChg chg="del mod ord">
          <ac:chgData name="Eric Chitambar" userId="05f873b4-a386-453d-a2e0-769001d3b38e" providerId="ADAL" clId="{C32FCD8D-8A1E-402D-9BF1-B898288B676F}" dt="2020-02-10T14:24:43.092" v="482" actId="478"/>
          <ac:picMkLst>
            <pc:docMk/>
            <pc:sldMk cId="2833434850" sldId="296"/>
            <ac:picMk id="30" creationId="{3543AB03-8EC3-46E6-A581-60C26CF683E3}"/>
          </ac:picMkLst>
        </pc:picChg>
        <pc:picChg chg="add del mod">
          <ac:chgData name="Eric Chitambar" userId="05f873b4-a386-453d-a2e0-769001d3b38e" providerId="ADAL" clId="{C32FCD8D-8A1E-402D-9BF1-B898288B676F}" dt="2020-02-10T13:59:28.233" v="344" actId="478"/>
          <ac:picMkLst>
            <pc:docMk/>
            <pc:sldMk cId="2833434850" sldId="296"/>
            <ac:picMk id="31" creationId="{00E6AA85-5CC1-4ED7-B3E5-D8A3B25A4DA2}"/>
          </ac:picMkLst>
        </pc:picChg>
        <pc:picChg chg="mod ord">
          <ac:chgData name="Eric Chitambar" userId="05f873b4-a386-453d-a2e0-769001d3b38e" providerId="ADAL" clId="{C32FCD8D-8A1E-402D-9BF1-B898288B676F}" dt="2020-02-10T13:59:28.233" v="343" actId="108"/>
          <ac:picMkLst>
            <pc:docMk/>
            <pc:sldMk cId="2833434850" sldId="296"/>
            <ac:picMk id="33" creationId="{57E8143B-E38B-41EE-9B89-000E3EC54F76}"/>
          </ac:picMkLst>
        </pc:picChg>
        <pc:picChg chg="mod">
          <ac:chgData name="Eric Chitambar" userId="05f873b4-a386-453d-a2e0-769001d3b38e" providerId="ADAL" clId="{C32FCD8D-8A1E-402D-9BF1-B898288B676F}" dt="2020-02-10T14:08:04.163" v="354" actId="1076"/>
          <ac:picMkLst>
            <pc:docMk/>
            <pc:sldMk cId="2833434850" sldId="296"/>
            <ac:picMk id="35" creationId="{0A117281-C697-497F-9E2E-8DB913F60A27}"/>
          </ac:picMkLst>
        </pc:picChg>
        <pc:picChg chg="mod ord">
          <ac:chgData name="Eric Chitambar" userId="05f873b4-a386-453d-a2e0-769001d3b38e" providerId="ADAL" clId="{C32FCD8D-8A1E-402D-9BF1-B898288B676F}" dt="2020-02-10T14:24:34.502" v="466" actId="108"/>
          <ac:picMkLst>
            <pc:docMk/>
            <pc:sldMk cId="2833434850" sldId="296"/>
            <ac:picMk id="39" creationId="{7F0C1E7D-B7A0-4B16-AB77-84B331543796}"/>
          </ac:picMkLst>
        </pc:picChg>
        <pc:picChg chg="mod ord">
          <ac:chgData name="Eric Chitambar" userId="05f873b4-a386-453d-a2e0-769001d3b38e" providerId="ADAL" clId="{C32FCD8D-8A1E-402D-9BF1-B898288B676F}" dt="2020-02-10T14:24:43.092" v="481" actId="108"/>
          <ac:picMkLst>
            <pc:docMk/>
            <pc:sldMk cId="2833434850" sldId="296"/>
            <ac:picMk id="41" creationId="{A30AE3A4-4A7A-4DCD-A788-E0217F86A08A}"/>
          </ac:picMkLst>
        </pc:picChg>
        <pc:cxnChg chg="add mod">
          <ac:chgData name="Eric Chitambar" userId="05f873b4-a386-453d-a2e0-769001d3b38e" providerId="ADAL" clId="{C32FCD8D-8A1E-402D-9BF1-B898288B676F}" dt="2020-02-10T14:08:04.163" v="354" actId="1076"/>
          <ac:cxnSpMkLst>
            <pc:docMk/>
            <pc:sldMk cId="2833434850" sldId="296"/>
            <ac:cxnSpMk id="37" creationId="{9957E202-6AA8-4078-B8D0-C7096A3A8593}"/>
          </ac:cxnSpMkLst>
        </pc:cxnChg>
      </pc:sldChg>
      <pc:sldChg chg="addSp delSp modSp add delAnim">
        <pc:chgData name="Eric Chitambar" userId="05f873b4-a386-453d-a2e0-769001d3b38e" providerId="ADAL" clId="{C32FCD8D-8A1E-402D-9BF1-B898288B676F}" dt="2020-02-10T14:19:45.283" v="395" actId="1076"/>
        <pc:sldMkLst>
          <pc:docMk/>
          <pc:sldMk cId="1489228298" sldId="297"/>
        </pc:sldMkLst>
        <pc:picChg chg="del mod">
          <ac:chgData name="Eric Chitambar" userId="05f873b4-a386-453d-a2e0-769001d3b38e" providerId="ADAL" clId="{C32FCD8D-8A1E-402D-9BF1-B898288B676F}" dt="2020-02-10T14:19:23.648" v="387" actId="478"/>
          <ac:picMkLst>
            <pc:docMk/>
            <pc:sldMk cId="1489228298" sldId="297"/>
            <ac:picMk id="4" creationId="{9BAF89D6-3C78-4243-8B25-0036892EE2A5}"/>
          </ac:picMkLst>
        </pc:picChg>
        <pc:picChg chg="mod ord">
          <ac:chgData name="Eric Chitambar" userId="05f873b4-a386-453d-a2e0-769001d3b38e" providerId="ADAL" clId="{C32FCD8D-8A1E-402D-9BF1-B898288B676F}" dt="2020-02-10T14:19:45.283" v="395" actId="1076"/>
          <ac:picMkLst>
            <pc:docMk/>
            <pc:sldMk cId="1489228298" sldId="297"/>
            <ac:picMk id="6" creationId="{59C6D768-9F11-4C71-9257-51BA0923FD3B}"/>
          </ac:picMkLst>
        </pc:picChg>
        <pc:picChg chg="del">
          <ac:chgData name="Eric Chitambar" userId="05f873b4-a386-453d-a2e0-769001d3b38e" providerId="ADAL" clId="{C32FCD8D-8A1E-402D-9BF1-B898288B676F}" dt="2020-02-10T14:16:46.579" v="368" actId="478"/>
          <ac:picMkLst>
            <pc:docMk/>
            <pc:sldMk cId="1489228298" sldId="297"/>
            <ac:picMk id="15" creationId="{2D6DF14B-EE58-476E-B8AB-5EBF0B2C34E6}"/>
          </ac:picMkLst>
        </pc:picChg>
        <pc:picChg chg="add del mod">
          <ac:chgData name="Eric Chitambar" userId="05f873b4-a386-453d-a2e0-769001d3b38e" providerId="ADAL" clId="{C32FCD8D-8A1E-402D-9BF1-B898288B676F}" dt="2020-02-10T14:19:43.586" v="394" actId="478"/>
          <ac:picMkLst>
            <pc:docMk/>
            <pc:sldMk cId="1489228298" sldId="297"/>
            <ac:picMk id="16" creationId="{8F8AA949-2766-40A8-A73B-3A6A703F51FE}"/>
          </ac:picMkLst>
        </pc:picChg>
        <pc:picChg chg="del">
          <ac:chgData name="Eric Chitambar" userId="05f873b4-a386-453d-a2e0-769001d3b38e" providerId="ADAL" clId="{C32FCD8D-8A1E-402D-9BF1-B898288B676F}" dt="2020-02-10T14:16:46.579" v="368" actId="478"/>
          <ac:picMkLst>
            <pc:docMk/>
            <pc:sldMk cId="1489228298" sldId="297"/>
            <ac:picMk id="17" creationId="{67A4A60C-A846-4C2C-B592-CB2FE054C5A3}"/>
          </ac:picMkLst>
        </pc:picChg>
        <pc:picChg chg="del">
          <ac:chgData name="Eric Chitambar" userId="05f873b4-a386-453d-a2e0-769001d3b38e" providerId="ADAL" clId="{C32FCD8D-8A1E-402D-9BF1-B898288B676F}" dt="2020-02-10T14:16:46.579" v="368" actId="478"/>
          <ac:picMkLst>
            <pc:docMk/>
            <pc:sldMk cId="1489228298" sldId="297"/>
            <ac:picMk id="22" creationId="{E9EF3CF9-921B-42ED-A2C1-013149951F82}"/>
          </ac:picMkLst>
        </pc:picChg>
        <pc:picChg chg="del">
          <ac:chgData name="Eric Chitambar" userId="05f873b4-a386-453d-a2e0-769001d3b38e" providerId="ADAL" clId="{C32FCD8D-8A1E-402D-9BF1-B898288B676F}" dt="2020-02-10T14:16:46.579" v="368" actId="478"/>
          <ac:picMkLst>
            <pc:docMk/>
            <pc:sldMk cId="1489228298" sldId="297"/>
            <ac:picMk id="27" creationId="{82B3494F-5D4C-4588-871F-FE48F589B4C2}"/>
          </ac:picMkLst>
        </pc:picChg>
        <pc:picChg chg="del">
          <ac:chgData name="Eric Chitambar" userId="05f873b4-a386-453d-a2e0-769001d3b38e" providerId="ADAL" clId="{C32FCD8D-8A1E-402D-9BF1-B898288B676F}" dt="2020-02-10T14:16:46.579" v="368" actId="478"/>
          <ac:picMkLst>
            <pc:docMk/>
            <pc:sldMk cId="1489228298" sldId="297"/>
            <ac:picMk id="30" creationId="{3543AB03-8EC3-46E6-A581-60C26CF683E3}"/>
          </ac:picMkLst>
        </pc:picChg>
        <pc:picChg chg="del">
          <ac:chgData name="Eric Chitambar" userId="05f873b4-a386-453d-a2e0-769001d3b38e" providerId="ADAL" clId="{C32FCD8D-8A1E-402D-9BF1-B898288B676F}" dt="2020-02-10T14:16:46.579" v="368" actId="478"/>
          <ac:picMkLst>
            <pc:docMk/>
            <pc:sldMk cId="1489228298" sldId="297"/>
            <ac:picMk id="33" creationId="{57E8143B-E38B-41EE-9B89-000E3EC54F76}"/>
          </ac:picMkLst>
        </pc:picChg>
        <pc:picChg chg="del">
          <ac:chgData name="Eric Chitambar" userId="05f873b4-a386-453d-a2e0-769001d3b38e" providerId="ADAL" clId="{C32FCD8D-8A1E-402D-9BF1-B898288B676F}" dt="2020-02-10T14:16:46.579" v="368" actId="478"/>
          <ac:picMkLst>
            <pc:docMk/>
            <pc:sldMk cId="1489228298" sldId="297"/>
            <ac:picMk id="35" creationId="{0A117281-C697-497F-9E2E-8DB913F60A27}"/>
          </ac:picMkLst>
        </pc:picChg>
        <pc:cxnChg chg="del">
          <ac:chgData name="Eric Chitambar" userId="05f873b4-a386-453d-a2e0-769001d3b38e" providerId="ADAL" clId="{C32FCD8D-8A1E-402D-9BF1-B898288B676F}" dt="2020-02-10T14:16:46.579" v="368" actId="478"/>
          <ac:cxnSpMkLst>
            <pc:docMk/>
            <pc:sldMk cId="1489228298" sldId="297"/>
            <ac:cxnSpMk id="37" creationId="{9957E202-6AA8-4078-B8D0-C7096A3A8593}"/>
          </ac:cxnSpMkLst>
        </pc:cxnChg>
      </pc:sldChg>
      <pc:sldChg chg="delSp modSp add">
        <pc:chgData name="Eric Chitambar" userId="05f873b4-a386-453d-a2e0-769001d3b38e" providerId="ADAL" clId="{C32FCD8D-8A1E-402D-9BF1-B898288B676F}" dt="2020-02-10T14:22:01.412" v="410" actId="1076"/>
        <pc:sldMkLst>
          <pc:docMk/>
          <pc:sldMk cId="906325945" sldId="298"/>
        </pc:sldMkLst>
        <pc:picChg chg="mod ord">
          <ac:chgData name="Eric Chitambar" userId="05f873b4-a386-453d-a2e0-769001d3b38e" providerId="ADAL" clId="{C32FCD8D-8A1E-402D-9BF1-B898288B676F}" dt="2020-02-10T14:22:01.412" v="410" actId="1076"/>
          <ac:picMkLst>
            <pc:docMk/>
            <pc:sldMk cId="906325945" sldId="298"/>
            <ac:picMk id="4" creationId="{25AC2CF4-C623-467D-B7E6-911E9B1546D8}"/>
          </ac:picMkLst>
        </pc:picChg>
        <pc:picChg chg="del">
          <ac:chgData name="Eric Chitambar" userId="05f873b4-a386-453d-a2e0-769001d3b38e" providerId="ADAL" clId="{C32FCD8D-8A1E-402D-9BF1-B898288B676F}" dt="2020-02-10T14:19:47.663" v="396" actId="478"/>
          <ac:picMkLst>
            <pc:docMk/>
            <pc:sldMk cId="906325945" sldId="298"/>
            <ac:picMk id="6" creationId="{59C6D768-9F11-4C71-9257-51BA0923FD3B}"/>
          </ac:picMkLst>
        </pc:picChg>
        <pc:picChg chg="del mod">
          <ac:chgData name="Eric Chitambar" userId="05f873b4-a386-453d-a2e0-769001d3b38e" providerId="ADAL" clId="{C32FCD8D-8A1E-402D-9BF1-B898288B676F}" dt="2020-02-10T14:21:56.462" v="409" actId="478"/>
          <ac:picMkLst>
            <pc:docMk/>
            <pc:sldMk cId="906325945" sldId="298"/>
            <ac:picMk id="16" creationId="{8F8AA949-2766-40A8-A73B-3A6A703F51FE}"/>
          </ac:picMkLst>
        </pc:picChg>
      </pc:sldChg>
      <pc:sldChg chg="addSp delSp modSp add ord modAnim">
        <pc:chgData name="Eric Chitambar" userId="05f873b4-a386-453d-a2e0-769001d3b38e" providerId="ADAL" clId="{C32FCD8D-8A1E-402D-9BF1-B898288B676F}" dt="2020-02-10T14:31:52.512" v="609"/>
        <pc:sldMkLst>
          <pc:docMk/>
          <pc:sldMk cId="3974000924" sldId="299"/>
        </pc:sldMkLst>
        <pc:spChg chg="mod">
          <ac:chgData name="Eric Chitambar" userId="05f873b4-a386-453d-a2e0-769001d3b38e" providerId="ADAL" clId="{C32FCD8D-8A1E-402D-9BF1-B898288B676F}" dt="2020-02-10T14:22:34.393" v="422" actId="20577"/>
          <ac:spMkLst>
            <pc:docMk/>
            <pc:sldMk cId="3974000924" sldId="299"/>
            <ac:spMk id="2" creationId="{964601ED-1B70-48DE-B38A-068EEED4A7C6}"/>
          </ac:spMkLst>
        </pc:spChg>
        <pc:picChg chg="add del mod">
          <ac:chgData name="Eric Chitambar" userId="05f873b4-a386-453d-a2e0-769001d3b38e" providerId="ADAL" clId="{C32FCD8D-8A1E-402D-9BF1-B898288B676F}" dt="2020-02-10T14:24:07.512" v="436" actId="478"/>
          <ac:picMkLst>
            <pc:docMk/>
            <pc:sldMk cId="3974000924" sldId="299"/>
            <ac:picMk id="4" creationId="{BC9DBDF7-7E17-4D59-B13B-4E7B4840846A}"/>
          </ac:picMkLst>
        </pc:picChg>
        <pc:picChg chg="del mod ord">
          <ac:chgData name="Eric Chitambar" userId="05f873b4-a386-453d-a2e0-769001d3b38e" providerId="ADAL" clId="{C32FCD8D-8A1E-402D-9BF1-B898288B676F}" dt="2020-02-10T14:24:14.774" v="448" actId="478"/>
          <ac:picMkLst>
            <pc:docMk/>
            <pc:sldMk cId="3974000924" sldId="299"/>
            <ac:picMk id="5" creationId="{B0F01DE7-27CB-46DD-A494-815F7FCEF663}"/>
          </ac:picMkLst>
        </pc:picChg>
        <pc:picChg chg="del">
          <ac:chgData name="Eric Chitambar" userId="05f873b4-a386-453d-a2e0-769001d3b38e" providerId="ADAL" clId="{C32FCD8D-8A1E-402D-9BF1-B898288B676F}" dt="2020-02-10T14:22:37.003" v="423" actId="478"/>
          <ac:picMkLst>
            <pc:docMk/>
            <pc:sldMk cId="3974000924" sldId="299"/>
            <ac:picMk id="6" creationId="{59C6D768-9F11-4C71-9257-51BA0923FD3B}"/>
          </ac:picMkLst>
        </pc:picChg>
        <pc:picChg chg="mod ord">
          <ac:chgData name="Eric Chitambar" userId="05f873b4-a386-453d-a2e0-769001d3b38e" providerId="ADAL" clId="{C32FCD8D-8A1E-402D-9BF1-B898288B676F}" dt="2020-02-10T14:24:14.774" v="447" actId="108"/>
          <ac:picMkLst>
            <pc:docMk/>
            <pc:sldMk cId="3974000924" sldId="299"/>
            <ac:picMk id="8" creationId="{2DB13811-1660-41BC-B586-D4E4493885AC}"/>
          </ac:picMkLst>
        </pc:picChg>
        <pc:picChg chg="del mod">
          <ac:chgData name="Eric Chitambar" userId="05f873b4-a386-453d-a2e0-769001d3b38e" providerId="ADAL" clId="{C32FCD8D-8A1E-402D-9BF1-B898288B676F}" dt="2020-02-10T14:25:39.562" v="501" actId="478"/>
          <ac:picMkLst>
            <pc:docMk/>
            <pc:sldMk cId="3974000924" sldId="299"/>
            <ac:picMk id="10" creationId="{158F9FE6-95F3-4230-96C1-B1281C41F26A}"/>
          </ac:picMkLst>
        </pc:picChg>
        <pc:picChg chg="mod ord">
          <ac:chgData name="Eric Chitambar" userId="05f873b4-a386-453d-a2e0-769001d3b38e" providerId="ADAL" clId="{C32FCD8D-8A1E-402D-9BF1-B898288B676F}" dt="2020-02-10T14:25:39.562" v="500" actId="108"/>
          <ac:picMkLst>
            <pc:docMk/>
            <pc:sldMk cId="3974000924" sldId="299"/>
            <ac:picMk id="12" creationId="{8BC6250C-8C25-41BE-9222-5AD077209140}"/>
          </ac:picMkLst>
        </pc:picChg>
        <pc:picChg chg="add del mod">
          <ac:chgData name="Eric Chitambar" userId="05f873b4-a386-453d-a2e0-769001d3b38e" providerId="ADAL" clId="{C32FCD8D-8A1E-402D-9BF1-B898288B676F}" dt="2020-02-10T14:26:33.212" v="516" actId="478"/>
          <ac:picMkLst>
            <pc:docMk/>
            <pc:sldMk cId="3974000924" sldId="299"/>
            <ac:picMk id="13" creationId="{3F0A1770-F7B3-405C-B27D-40679A08F714}"/>
          </ac:picMkLst>
        </pc:picChg>
        <pc:picChg chg="mod ord">
          <ac:chgData name="Eric Chitambar" userId="05f873b4-a386-453d-a2e0-769001d3b38e" providerId="ADAL" clId="{C32FCD8D-8A1E-402D-9BF1-B898288B676F}" dt="2020-02-10T14:26:33.212" v="515" actId="108"/>
          <ac:picMkLst>
            <pc:docMk/>
            <pc:sldMk cId="3974000924" sldId="299"/>
            <ac:picMk id="15" creationId="{C891092B-E5F6-4DA7-A427-E3E9550EA771}"/>
          </ac:picMkLst>
        </pc:picChg>
        <pc:picChg chg="del mod">
          <ac:chgData name="Eric Chitambar" userId="05f873b4-a386-453d-a2e0-769001d3b38e" providerId="ADAL" clId="{C32FCD8D-8A1E-402D-9BF1-B898288B676F}" dt="2020-02-10T14:27:22.822" v="535" actId="478"/>
          <ac:picMkLst>
            <pc:docMk/>
            <pc:sldMk cId="3974000924" sldId="299"/>
            <ac:picMk id="17" creationId="{0073F565-CA9F-41B3-8ABB-D13EF03C9881}"/>
          </ac:picMkLst>
        </pc:picChg>
        <pc:picChg chg="mod ord">
          <ac:chgData name="Eric Chitambar" userId="05f873b4-a386-453d-a2e0-769001d3b38e" providerId="ADAL" clId="{C32FCD8D-8A1E-402D-9BF1-B898288B676F}" dt="2020-02-10T14:27:25.253" v="536" actId="1076"/>
          <ac:picMkLst>
            <pc:docMk/>
            <pc:sldMk cId="3974000924" sldId="299"/>
            <ac:picMk id="19" creationId="{4A93D985-5C02-42BB-A74A-94D3D854003A}"/>
          </ac:picMkLst>
        </pc:picChg>
        <pc:picChg chg="mod">
          <ac:chgData name="Eric Chitambar" userId="05f873b4-a386-453d-a2e0-769001d3b38e" providerId="ADAL" clId="{C32FCD8D-8A1E-402D-9BF1-B898288B676F}" dt="2020-02-10T14:29:33.692" v="552" actId="1076"/>
          <ac:picMkLst>
            <pc:docMk/>
            <pc:sldMk cId="3974000924" sldId="299"/>
            <ac:picMk id="21" creationId="{61D0D501-1654-4EFE-807B-366F67A64A0F}"/>
          </ac:picMkLst>
        </pc:picChg>
        <pc:picChg chg="mod">
          <ac:chgData name="Eric Chitambar" userId="05f873b4-a386-453d-a2e0-769001d3b38e" providerId="ADAL" clId="{C32FCD8D-8A1E-402D-9BF1-B898288B676F}" dt="2020-02-10T14:29:33.692" v="552" actId="1076"/>
          <ac:picMkLst>
            <pc:docMk/>
            <pc:sldMk cId="3974000924" sldId="299"/>
            <ac:picMk id="23" creationId="{DD2DF801-309E-4B4C-A8D4-8DCA85175A23}"/>
          </ac:picMkLst>
        </pc:picChg>
        <pc:picChg chg="del mod">
          <ac:chgData name="Eric Chitambar" userId="05f873b4-a386-453d-a2e0-769001d3b38e" providerId="ADAL" clId="{C32FCD8D-8A1E-402D-9BF1-B898288B676F}" dt="2020-02-10T14:30:11.425" v="569" actId="478"/>
          <ac:picMkLst>
            <pc:docMk/>
            <pc:sldMk cId="3974000924" sldId="299"/>
            <ac:picMk id="25" creationId="{338175BB-D3B2-4491-AF46-38BADD2DD400}"/>
          </ac:picMkLst>
        </pc:picChg>
        <pc:picChg chg="mod ord">
          <ac:chgData name="Eric Chitambar" userId="05f873b4-a386-453d-a2e0-769001d3b38e" providerId="ADAL" clId="{C32FCD8D-8A1E-402D-9BF1-B898288B676F}" dt="2020-02-10T14:30:14.912" v="570" actId="1076"/>
          <ac:picMkLst>
            <pc:docMk/>
            <pc:sldMk cId="3974000924" sldId="299"/>
            <ac:picMk id="27" creationId="{3A3D9016-A02D-4CEE-B150-66B7DD06676A}"/>
          </ac:picMkLst>
        </pc:picChg>
        <pc:picChg chg="del mod">
          <ac:chgData name="Eric Chitambar" userId="05f873b4-a386-453d-a2e0-769001d3b38e" providerId="ADAL" clId="{C32FCD8D-8A1E-402D-9BF1-B898288B676F}" dt="2020-02-10T14:31:36.302" v="593" actId="478"/>
          <ac:picMkLst>
            <pc:docMk/>
            <pc:sldMk cId="3974000924" sldId="299"/>
            <ac:picMk id="31" creationId="{A27DD8DE-BAD7-43B4-AD92-5377E360CE3C}"/>
          </ac:picMkLst>
        </pc:picChg>
        <pc:picChg chg="del mod ord">
          <ac:chgData name="Eric Chitambar" userId="05f873b4-a386-453d-a2e0-769001d3b38e" providerId="ADAL" clId="{C32FCD8D-8A1E-402D-9BF1-B898288B676F}" dt="2020-02-10T14:31:42.102" v="605" actId="478"/>
          <ac:picMkLst>
            <pc:docMk/>
            <pc:sldMk cId="3974000924" sldId="299"/>
            <ac:picMk id="33" creationId="{AC594C2C-3013-4BC9-BA2D-474310B9F4DE}"/>
          </ac:picMkLst>
        </pc:picChg>
        <pc:picChg chg="mod ord">
          <ac:chgData name="Eric Chitambar" userId="05f873b4-a386-453d-a2e0-769001d3b38e" providerId="ADAL" clId="{C32FCD8D-8A1E-402D-9BF1-B898288B676F}" dt="2020-02-10T14:31:42.102" v="604" actId="108"/>
          <ac:picMkLst>
            <pc:docMk/>
            <pc:sldMk cId="3974000924" sldId="299"/>
            <ac:picMk id="35" creationId="{DF277607-CD45-422C-AA1C-71FF6EA9A245}"/>
          </ac:picMkLst>
        </pc:picChg>
        <pc:cxnChg chg="add mod">
          <ac:chgData name="Eric Chitambar" userId="05f873b4-a386-453d-a2e0-769001d3b38e" providerId="ADAL" clId="{C32FCD8D-8A1E-402D-9BF1-B898288B676F}" dt="2020-02-10T14:30:24.422" v="572" actId="208"/>
          <ac:cxnSpMkLst>
            <pc:docMk/>
            <pc:sldMk cId="3974000924" sldId="299"/>
            <ac:cxnSpMk id="29" creationId="{A1E5B794-EE73-4526-A06F-806A519AFD3A}"/>
          </ac:cxnSpMkLst>
        </pc:cxnChg>
      </pc:sldChg>
    </pc:docChg>
  </pc:docChgLst>
  <pc:docChgLst>
    <pc:chgData name="Eric Chitambar" userId="05f873b4-a386-453d-a2e0-769001d3b38e" providerId="ADAL" clId="{331D5E95-B1E3-4CC1-AC9C-B37C19FB6E47}"/>
    <pc:docChg chg="custSel addSld delSld modSld delSection">
      <pc:chgData name="Eric Chitambar" userId="05f873b4-a386-453d-a2e0-769001d3b38e" providerId="ADAL" clId="{331D5E95-B1E3-4CC1-AC9C-B37C19FB6E47}" dt="2020-03-13T02:31:07.490" v="626" actId="1076"/>
      <pc:docMkLst>
        <pc:docMk/>
      </pc:docMkLst>
      <pc:sldChg chg="modSp">
        <pc:chgData name="Eric Chitambar" userId="05f873b4-a386-453d-a2e0-769001d3b38e" providerId="ADAL" clId="{331D5E95-B1E3-4CC1-AC9C-B37C19FB6E47}" dt="2020-03-13T01:12:12.534" v="1" actId="20577"/>
        <pc:sldMkLst>
          <pc:docMk/>
          <pc:sldMk cId="1225244473" sldId="256"/>
        </pc:sldMkLst>
        <pc:spChg chg="mod">
          <ac:chgData name="Eric Chitambar" userId="05f873b4-a386-453d-a2e0-769001d3b38e" providerId="ADAL" clId="{331D5E95-B1E3-4CC1-AC9C-B37C19FB6E47}" dt="2020-03-13T01:12:12.534" v="1" actId="20577"/>
          <ac:spMkLst>
            <pc:docMk/>
            <pc:sldMk cId="1225244473" sldId="256"/>
            <ac:spMk id="4" creationId="{0FC1A6A7-72FD-4485-B610-DDC422995864}"/>
          </ac:spMkLst>
        </pc:spChg>
      </pc:sldChg>
      <pc:sldChg chg="del">
        <pc:chgData name="Eric Chitambar" userId="05f873b4-a386-453d-a2e0-769001d3b38e" providerId="ADAL" clId="{331D5E95-B1E3-4CC1-AC9C-B37C19FB6E47}" dt="2020-03-13T01:12:29.940" v="2" actId="2696"/>
        <pc:sldMkLst>
          <pc:docMk/>
          <pc:sldMk cId="1243226832" sldId="327"/>
        </pc:sldMkLst>
      </pc:sldChg>
      <pc:sldChg chg="del">
        <pc:chgData name="Eric Chitambar" userId="05f873b4-a386-453d-a2e0-769001d3b38e" providerId="ADAL" clId="{331D5E95-B1E3-4CC1-AC9C-B37C19FB6E47}" dt="2020-03-13T01:12:29.971" v="4" actId="2696"/>
        <pc:sldMkLst>
          <pc:docMk/>
          <pc:sldMk cId="2369770150" sldId="328"/>
        </pc:sldMkLst>
      </pc:sldChg>
      <pc:sldChg chg="del">
        <pc:chgData name="Eric Chitambar" userId="05f873b4-a386-453d-a2e0-769001d3b38e" providerId="ADAL" clId="{331D5E95-B1E3-4CC1-AC9C-B37C19FB6E47}" dt="2020-03-13T01:12:29.971" v="5" actId="2696"/>
        <pc:sldMkLst>
          <pc:docMk/>
          <pc:sldMk cId="4094310875" sldId="329"/>
        </pc:sldMkLst>
      </pc:sldChg>
      <pc:sldChg chg="del">
        <pc:chgData name="Eric Chitambar" userId="05f873b4-a386-453d-a2e0-769001d3b38e" providerId="ADAL" clId="{331D5E95-B1E3-4CC1-AC9C-B37C19FB6E47}" dt="2020-03-13T01:12:29.956" v="3" actId="2696"/>
        <pc:sldMkLst>
          <pc:docMk/>
          <pc:sldMk cId="2945813521" sldId="330"/>
        </pc:sldMkLst>
      </pc:sldChg>
      <pc:sldChg chg="addSp delSp modSp modAnim">
        <pc:chgData name="Eric Chitambar" userId="05f873b4-a386-453d-a2e0-769001d3b38e" providerId="ADAL" clId="{331D5E95-B1E3-4CC1-AC9C-B37C19FB6E47}" dt="2020-03-13T02:02:16.269" v="390" actId="478"/>
        <pc:sldMkLst>
          <pc:docMk/>
          <pc:sldMk cId="1372290748" sldId="331"/>
        </pc:sldMkLst>
        <pc:spChg chg="mod">
          <ac:chgData name="Eric Chitambar" userId="05f873b4-a386-453d-a2e0-769001d3b38e" providerId="ADAL" clId="{331D5E95-B1E3-4CC1-AC9C-B37C19FB6E47}" dt="2020-03-13T01:12:38.189" v="6" actId="1076"/>
          <ac:spMkLst>
            <pc:docMk/>
            <pc:sldMk cId="1372290748" sldId="331"/>
            <ac:spMk id="2" creationId="{1505D1A9-0CEF-4E2F-BE65-42127FA0783B}"/>
          </ac:spMkLst>
        </pc:spChg>
        <pc:spChg chg="add mod">
          <ac:chgData name="Eric Chitambar" userId="05f873b4-a386-453d-a2e0-769001d3b38e" providerId="ADAL" clId="{331D5E95-B1E3-4CC1-AC9C-B37C19FB6E47}" dt="2020-03-13T01:38:03.477" v="238" actId="207"/>
          <ac:spMkLst>
            <pc:docMk/>
            <pc:sldMk cId="1372290748" sldId="331"/>
            <ac:spMk id="40" creationId="{3E71A7F1-1610-4E5C-8164-A8FDD92F5CB0}"/>
          </ac:spMkLst>
        </pc:spChg>
        <pc:picChg chg="del mod ord">
          <ac:chgData name="Eric Chitambar" userId="05f873b4-a386-453d-a2e0-769001d3b38e" providerId="ADAL" clId="{331D5E95-B1E3-4CC1-AC9C-B37C19FB6E47}" dt="2020-03-13T01:18:48.096" v="52" actId="478"/>
          <ac:picMkLst>
            <pc:docMk/>
            <pc:sldMk cId="1372290748" sldId="331"/>
            <ac:picMk id="4" creationId="{50CF0FA1-F3E8-4F99-8B15-F964B8F23B8E}"/>
          </ac:picMkLst>
        </pc:picChg>
        <pc:picChg chg="add del mod">
          <ac:chgData name="Eric Chitambar" userId="05f873b4-a386-453d-a2e0-769001d3b38e" providerId="ADAL" clId="{331D5E95-B1E3-4CC1-AC9C-B37C19FB6E47}" dt="2020-03-13T01:14:53.788" v="21" actId="478"/>
          <ac:picMkLst>
            <pc:docMk/>
            <pc:sldMk cId="1372290748" sldId="331"/>
            <ac:picMk id="5" creationId="{886F3ADA-C7DC-4CDB-8BE3-AB9D4A91C4EB}"/>
          </ac:picMkLst>
        </pc:picChg>
        <pc:picChg chg="mod">
          <ac:chgData name="Eric Chitambar" userId="05f873b4-a386-453d-a2e0-769001d3b38e" providerId="ADAL" clId="{331D5E95-B1E3-4CC1-AC9C-B37C19FB6E47}" dt="2020-03-13T01:23:26.361" v="116" actId="1035"/>
          <ac:picMkLst>
            <pc:docMk/>
            <pc:sldMk cId="1372290748" sldId="331"/>
            <ac:picMk id="7" creationId="{4535F75F-EE59-4453-9855-EB4702A8906D}"/>
          </ac:picMkLst>
        </pc:picChg>
        <pc:picChg chg="add mod">
          <ac:chgData name="Eric Chitambar" userId="05f873b4-a386-453d-a2e0-769001d3b38e" providerId="ADAL" clId="{331D5E95-B1E3-4CC1-AC9C-B37C19FB6E47}" dt="2020-03-13T01:18:53.359" v="53" actId="1076"/>
          <ac:picMkLst>
            <pc:docMk/>
            <pc:sldMk cId="1372290748" sldId="331"/>
            <ac:picMk id="8" creationId="{E773D84C-5FEB-4584-BA01-7E4FBB3DF9E2}"/>
          </ac:picMkLst>
        </pc:picChg>
        <pc:picChg chg="del mod">
          <ac:chgData name="Eric Chitambar" userId="05f873b4-a386-453d-a2e0-769001d3b38e" providerId="ADAL" clId="{331D5E95-B1E3-4CC1-AC9C-B37C19FB6E47}" dt="2020-03-13T01:19:14.653" v="68" actId="478"/>
          <ac:picMkLst>
            <pc:docMk/>
            <pc:sldMk cId="1372290748" sldId="331"/>
            <ac:picMk id="10" creationId="{07ADFC91-EB4D-4D56-8E02-E66CAC81F4A0}"/>
          </ac:picMkLst>
        </pc:picChg>
        <pc:picChg chg="mod">
          <ac:chgData name="Eric Chitambar" userId="05f873b4-a386-453d-a2e0-769001d3b38e" providerId="ADAL" clId="{331D5E95-B1E3-4CC1-AC9C-B37C19FB6E47}" dt="2020-03-13T01:23:26.361" v="116" actId="1035"/>
          <ac:picMkLst>
            <pc:docMk/>
            <pc:sldMk cId="1372290748" sldId="331"/>
            <ac:picMk id="11" creationId="{CFB8D7A0-268C-4AE4-B311-E7B635F9A4C2}"/>
          </ac:picMkLst>
        </pc:picChg>
        <pc:picChg chg="mod ord">
          <ac:chgData name="Eric Chitambar" userId="05f873b4-a386-453d-a2e0-769001d3b38e" providerId="ADAL" clId="{331D5E95-B1E3-4CC1-AC9C-B37C19FB6E47}" dt="2020-03-13T01:18:48.096" v="51" actId="108"/>
          <ac:picMkLst>
            <pc:docMk/>
            <pc:sldMk cId="1372290748" sldId="331"/>
            <ac:picMk id="13" creationId="{71AAAAEC-129D-433F-BAAF-30D8AC1927BD}"/>
          </ac:picMkLst>
        </pc:picChg>
        <pc:picChg chg="mod ord">
          <ac:chgData name="Eric Chitambar" userId="05f873b4-a386-453d-a2e0-769001d3b38e" providerId="ADAL" clId="{331D5E95-B1E3-4CC1-AC9C-B37C19FB6E47}" dt="2020-03-13T01:23:26.361" v="116" actId="1035"/>
          <ac:picMkLst>
            <pc:docMk/>
            <pc:sldMk cId="1372290748" sldId="331"/>
            <ac:picMk id="15" creationId="{6FF65C2D-0964-4E84-8955-F63251426F03}"/>
          </ac:picMkLst>
        </pc:picChg>
        <pc:picChg chg="del mod">
          <ac:chgData name="Eric Chitambar" userId="05f873b4-a386-453d-a2e0-769001d3b38e" providerId="ADAL" clId="{331D5E95-B1E3-4CC1-AC9C-B37C19FB6E47}" dt="2020-03-13T01:26:19.258" v="156" actId="478"/>
          <ac:picMkLst>
            <pc:docMk/>
            <pc:sldMk cId="1372290748" sldId="331"/>
            <ac:picMk id="16" creationId="{4F7DD3E6-A28A-4D94-9FE6-8E6C26C25113}"/>
          </ac:picMkLst>
        </pc:picChg>
        <pc:picChg chg="add del mod">
          <ac:chgData name="Eric Chitambar" userId="05f873b4-a386-453d-a2e0-769001d3b38e" providerId="ADAL" clId="{331D5E95-B1E3-4CC1-AC9C-B37C19FB6E47}" dt="2020-03-13T01:24:55.205" v="128" actId="478"/>
          <ac:picMkLst>
            <pc:docMk/>
            <pc:sldMk cId="1372290748" sldId="331"/>
            <ac:picMk id="17" creationId="{41D6562C-DA69-4C47-AE8E-629AC5F89E89}"/>
          </ac:picMkLst>
        </pc:picChg>
        <pc:picChg chg="del mod ord">
          <ac:chgData name="Eric Chitambar" userId="05f873b4-a386-453d-a2e0-769001d3b38e" providerId="ADAL" clId="{331D5E95-B1E3-4CC1-AC9C-B37C19FB6E47}" dt="2020-03-13T01:25:15.893" v="140" actId="478"/>
          <ac:picMkLst>
            <pc:docMk/>
            <pc:sldMk cId="1372290748" sldId="331"/>
            <ac:picMk id="19" creationId="{86F0B979-B61E-4F37-80DC-CC92E75AB51E}"/>
          </ac:picMkLst>
        </pc:picChg>
        <pc:picChg chg="del mod ord">
          <ac:chgData name="Eric Chitambar" userId="05f873b4-a386-453d-a2e0-769001d3b38e" providerId="ADAL" clId="{331D5E95-B1E3-4CC1-AC9C-B37C19FB6E47}" dt="2020-03-13T02:02:16.269" v="390" actId="478"/>
          <ac:picMkLst>
            <pc:docMk/>
            <pc:sldMk cId="1372290748" sldId="331"/>
            <ac:picMk id="21" creationId="{B78B08E5-B965-43E5-9231-50B13F224668}"/>
          </ac:picMkLst>
        </pc:picChg>
        <pc:picChg chg="del mod ord">
          <ac:chgData name="Eric Chitambar" userId="05f873b4-a386-453d-a2e0-769001d3b38e" providerId="ADAL" clId="{331D5E95-B1E3-4CC1-AC9C-B37C19FB6E47}" dt="2020-03-13T01:26:41.545" v="173" actId="478"/>
          <ac:picMkLst>
            <pc:docMk/>
            <pc:sldMk cId="1372290748" sldId="331"/>
            <ac:picMk id="23" creationId="{769F02A1-7865-46E1-9027-A331F4EFEB04}"/>
          </ac:picMkLst>
        </pc:picChg>
        <pc:picChg chg="mod ord">
          <ac:chgData name="Eric Chitambar" userId="05f873b4-a386-453d-a2e0-769001d3b38e" providerId="ADAL" clId="{331D5E95-B1E3-4CC1-AC9C-B37C19FB6E47}" dt="2020-03-13T01:26:41.545" v="172" actId="108"/>
          <ac:picMkLst>
            <pc:docMk/>
            <pc:sldMk cId="1372290748" sldId="331"/>
            <ac:picMk id="25" creationId="{C1429696-09AB-424A-9E0F-5A6F0B13E6FE}"/>
          </ac:picMkLst>
        </pc:picChg>
        <pc:picChg chg="mod">
          <ac:chgData name="Eric Chitambar" userId="05f873b4-a386-453d-a2e0-769001d3b38e" providerId="ADAL" clId="{331D5E95-B1E3-4CC1-AC9C-B37C19FB6E47}" dt="2020-03-13T01:28:37.682" v="180" actId="1076"/>
          <ac:picMkLst>
            <pc:docMk/>
            <pc:sldMk cId="1372290748" sldId="331"/>
            <ac:picMk id="27" creationId="{A8433FF7-23F1-4A44-9218-541C491FE0A0}"/>
          </ac:picMkLst>
        </pc:picChg>
        <pc:picChg chg="mod">
          <ac:chgData name="Eric Chitambar" userId="05f873b4-a386-453d-a2e0-769001d3b38e" providerId="ADAL" clId="{331D5E95-B1E3-4CC1-AC9C-B37C19FB6E47}" dt="2020-03-13T01:33:03.393" v="211" actId="1036"/>
          <ac:picMkLst>
            <pc:docMk/>
            <pc:sldMk cId="1372290748" sldId="331"/>
            <ac:picMk id="29" creationId="{22C28699-1660-4623-8950-003379F9D532}"/>
          </ac:picMkLst>
        </pc:picChg>
        <pc:picChg chg="del mod">
          <ac:chgData name="Eric Chitambar" userId="05f873b4-a386-453d-a2e0-769001d3b38e" providerId="ADAL" clId="{331D5E95-B1E3-4CC1-AC9C-B37C19FB6E47}" dt="2020-03-13T01:32:51.149" v="206" actId="478"/>
          <ac:picMkLst>
            <pc:docMk/>
            <pc:sldMk cId="1372290748" sldId="331"/>
            <ac:picMk id="31" creationId="{1F549567-72CE-4241-8B0C-DB28886C06C5}"/>
          </ac:picMkLst>
        </pc:picChg>
        <pc:picChg chg="mod ord">
          <ac:chgData name="Eric Chitambar" userId="05f873b4-a386-453d-a2e0-769001d3b38e" providerId="ADAL" clId="{331D5E95-B1E3-4CC1-AC9C-B37C19FB6E47}" dt="2020-03-13T01:33:03.393" v="211" actId="1036"/>
          <ac:picMkLst>
            <pc:docMk/>
            <pc:sldMk cId="1372290748" sldId="331"/>
            <ac:picMk id="33" creationId="{10DEDB9C-1663-4C47-B3BA-051246A7F903}"/>
          </ac:picMkLst>
        </pc:picChg>
        <pc:picChg chg="mod">
          <ac:chgData name="Eric Chitambar" userId="05f873b4-a386-453d-a2e0-769001d3b38e" providerId="ADAL" clId="{331D5E95-B1E3-4CC1-AC9C-B37C19FB6E47}" dt="2020-03-13T01:35:52.198" v="218" actId="1076"/>
          <ac:picMkLst>
            <pc:docMk/>
            <pc:sldMk cId="1372290748" sldId="331"/>
            <ac:picMk id="35" creationId="{0E1A2D88-1839-4DA9-9156-B020A0DCA279}"/>
          </ac:picMkLst>
        </pc:picChg>
        <pc:picChg chg="del mod">
          <ac:chgData name="Eric Chitambar" userId="05f873b4-a386-453d-a2e0-769001d3b38e" providerId="ADAL" clId="{331D5E95-B1E3-4CC1-AC9C-B37C19FB6E47}" dt="2020-03-13T01:37:38.833" v="235" actId="478"/>
          <ac:picMkLst>
            <pc:docMk/>
            <pc:sldMk cId="1372290748" sldId="331"/>
            <ac:picMk id="37" creationId="{385FCBFC-69AA-42C7-9556-28DD102BAFA5}"/>
          </ac:picMkLst>
        </pc:picChg>
        <pc:picChg chg="del mod ord">
          <ac:chgData name="Eric Chitambar" userId="05f873b4-a386-453d-a2e0-769001d3b38e" providerId="ADAL" clId="{331D5E95-B1E3-4CC1-AC9C-B37C19FB6E47}" dt="2020-03-13T01:38:24.204" v="251" actId="478"/>
          <ac:picMkLst>
            <pc:docMk/>
            <pc:sldMk cId="1372290748" sldId="331"/>
            <ac:picMk id="39" creationId="{C6AD51A7-4939-4122-89CF-099D04B6A2EF}"/>
          </ac:picMkLst>
        </pc:picChg>
        <pc:picChg chg="mod ord">
          <ac:chgData name="Eric Chitambar" userId="05f873b4-a386-453d-a2e0-769001d3b38e" providerId="ADAL" clId="{331D5E95-B1E3-4CC1-AC9C-B37C19FB6E47}" dt="2020-03-13T01:38:33.336" v="256" actId="1038"/>
          <ac:picMkLst>
            <pc:docMk/>
            <pc:sldMk cId="1372290748" sldId="331"/>
            <ac:picMk id="42" creationId="{2DD0293A-93BB-4B8A-B8DA-337F27DDFCB5}"/>
          </ac:picMkLst>
        </pc:picChg>
        <pc:picChg chg="mod ord">
          <ac:chgData name="Eric Chitambar" userId="05f873b4-a386-453d-a2e0-769001d3b38e" providerId="ADAL" clId="{331D5E95-B1E3-4CC1-AC9C-B37C19FB6E47}" dt="2020-03-13T02:02:16.269" v="389" actId="108"/>
          <ac:picMkLst>
            <pc:docMk/>
            <pc:sldMk cId="1372290748" sldId="331"/>
            <ac:picMk id="44" creationId="{3C9A182A-C76B-4B69-A696-94E181B8FF62}"/>
          </ac:picMkLst>
        </pc:picChg>
      </pc:sldChg>
      <pc:sldChg chg="addSp delSp modSp add">
        <pc:chgData name="Eric Chitambar" userId="05f873b4-a386-453d-a2e0-769001d3b38e" providerId="ADAL" clId="{331D5E95-B1E3-4CC1-AC9C-B37C19FB6E47}" dt="2020-03-13T02:24:07.839" v="560" actId="1582"/>
        <pc:sldMkLst>
          <pc:docMk/>
          <pc:sldMk cId="1725162708" sldId="332"/>
        </pc:sldMkLst>
        <pc:spChg chg="mod">
          <ac:chgData name="Eric Chitambar" userId="05f873b4-a386-453d-a2e0-769001d3b38e" providerId="ADAL" clId="{331D5E95-B1E3-4CC1-AC9C-B37C19FB6E47}" dt="2020-03-13T01:50:54.232" v="281" actId="1076"/>
          <ac:spMkLst>
            <pc:docMk/>
            <pc:sldMk cId="1725162708" sldId="332"/>
            <ac:spMk id="2" creationId="{DE367F9B-C1A3-4EF8-939D-E67C1F63C252}"/>
          </ac:spMkLst>
        </pc:spChg>
        <pc:spChg chg="del">
          <ac:chgData name="Eric Chitambar" userId="05f873b4-a386-453d-a2e0-769001d3b38e" providerId="ADAL" clId="{331D5E95-B1E3-4CC1-AC9C-B37C19FB6E47}" dt="2020-03-13T01:50:56.373" v="282" actId="478"/>
          <ac:spMkLst>
            <pc:docMk/>
            <pc:sldMk cId="1725162708" sldId="332"/>
            <ac:spMk id="3" creationId="{7A5B085B-F7D2-4583-B6E9-3AD7A537B5F5}"/>
          </ac:spMkLst>
        </pc:spChg>
        <pc:spChg chg="add mod">
          <ac:chgData name="Eric Chitambar" userId="05f873b4-a386-453d-a2e0-769001d3b38e" providerId="ADAL" clId="{331D5E95-B1E3-4CC1-AC9C-B37C19FB6E47}" dt="2020-03-13T01:57:35.637" v="339" actId="14100"/>
          <ac:spMkLst>
            <pc:docMk/>
            <pc:sldMk cId="1725162708" sldId="332"/>
            <ac:spMk id="14" creationId="{44D80891-6C30-48EB-B21D-0534D43D6892}"/>
          </ac:spMkLst>
        </pc:spChg>
        <pc:spChg chg="add mod">
          <ac:chgData name="Eric Chitambar" userId="05f873b4-a386-453d-a2e0-769001d3b38e" providerId="ADAL" clId="{331D5E95-B1E3-4CC1-AC9C-B37C19FB6E47}" dt="2020-03-13T02:11:45.265" v="503" actId="14100"/>
          <ac:spMkLst>
            <pc:docMk/>
            <pc:sldMk cId="1725162708" sldId="332"/>
            <ac:spMk id="41" creationId="{AE82607E-25B1-4E6F-9459-D580C7483305}"/>
          </ac:spMkLst>
        </pc:spChg>
        <pc:spChg chg="add mod">
          <ac:chgData name="Eric Chitambar" userId="05f873b4-a386-453d-a2e0-769001d3b38e" providerId="ADAL" clId="{331D5E95-B1E3-4CC1-AC9C-B37C19FB6E47}" dt="2020-03-13T02:24:07.839" v="560" actId="1582"/>
          <ac:spMkLst>
            <pc:docMk/>
            <pc:sldMk cId="1725162708" sldId="332"/>
            <ac:spMk id="52" creationId="{33C889A8-F903-491D-ABAB-7DD4841E3719}"/>
          </ac:spMkLst>
        </pc:spChg>
        <pc:picChg chg="mod">
          <ac:chgData name="Eric Chitambar" userId="05f873b4-a386-453d-a2e0-769001d3b38e" providerId="ADAL" clId="{331D5E95-B1E3-4CC1-AC9C-B37C19FB6E47}" dt="2020-03-13T01:57:00.950" v="323" actId="1076"/>
          <ac:picMkLst>
            <pc:docMk/>
            <pc:sldMk cId="1725162708" sldId="332"/>
            <ac:picMk id="5" creationId="{70DF2BC9-B806-49BD-B053-8C0FDA614B7F}"/>
          </ac:picMkLst>
        </pc:picChg>
        <pc:picChg chg="del mod">
          <ac:chgData name="Eric Chitambar" userId="05f873b4-a386-453d-a2e0-769001d3b38e" providerId="ADAL" clId="{331D5E95-B1E3-4CC1-AC9C-B37C19FB6E47}" dt="2020-03-13T01:56:42.097" v="309" actId="478"/>
          <ac:picMkLst>
            <pc:docMk/>
            <pc:sldMk cId="1725162708" sldId="332"/>
            <ac:picMk id="7" creationId="{FBF4573C-604E-44DE-8E44-0491AEEAE5AC}"/>
          </ac:picMkLst>
        </pc:picChg>
        <pc:picChg chg="del mod ord">
          <ac:chgData name="Eric Chitambar" userId="05f873b4-a386-453d-a2e0-769001d3b38e" providerId="ADAL" clId="{331D5E95-B1E3-4CC1-AC9C-B37C19FB6E47}" dt="2020-03-13T01:56:51.495" v="321" actId="478"/>
          <ac:picMkLst>
            <pc:docMk/>
            <pc:sldMk cId="1725162708" sldId="332"/>
            <ac:picMk id="9" creationId="{DCE3D4A7-5DEC-4B07-998D-1EE392E62FEE}"/>
          </ac:picMkLst>
        </pc:picChg>
        <pc:picChg chg="del mod ord">
          <ac:chgData name="Eric Chitambar" userId="05f873b4-a386-453d-a2e0-769001d3b38e" providerId="ADAL" clId="{331D5E95-B1E3-4CC1-AC9C-B37C19FB6E47}" dt="2020-03-13T01:57:08.953" v="335" actId="478"/>
          <ac:picMkLst>
            <pc:docMk/>
            <pc:sldMk cId="1725162708" sldId="332"/>
            <ac:picMk id="11" creationId="{EA99AEB8-8F42-4B52-8C50-BB5E524309F9}"/>
          </ac:picMkLst>
        </pc:picChg>
        <pc:picChg chg="mod ord">
          <ac:chgData name="Eric Chitambar" userId="05f873b4-a386-453d-a2e0-769001d3b38e" providerId="ADAL" clId="{331D5E95-B1E3-4CC1-AC9C-B37C19FB6E47}" dt="2020-03-13T01:57:08.953" v="334" actId="108"/>
          <ac:picMkLst>
            <pc:docMk/>
            <pc:sldMk cId="1725162708" sldId="332"/>
            <ac:picMk id="13" creationId="{476DA26B-B0A3-4BAA-B6E1-9273B1AF8641}"/>
          </ac:picMkLst>
        </pc:picChg>
        <pc:picChg chg="add del mod">
          <ac:chgData name="Eric Chitambar" userId="05f873b4-a386-453d-a2e0-769001d3b38e" providerId="ADAL" clId="{331D5E95-B1E3-4CC1-AC9C-B37C19FB6E47}" dt="2020-03-13T01:59:27.132" v="353" actId="478"/>
          <ac:picMkLst>
            <pc:docMk/>
            <pc:sldMk cId="1725162708" sldId="332"/>
            <ac:picMk id="15" creationId="{91382834-E9F1-4EF9-A8B2-13DC43CE200A}"/>
          </ac:picMkLst>
        </pc:picChg>
        <pc:picChg chg="mod ord">
          <ac:chgData name="Eric Chitambar" userId="05f873b4-a386-453d-a2e0-769001d3b38e" providerId="ADAL" clId="{331D5E95-B1E3-4CC1-AC9C-B37C19FB6E47}" dt="2020-03-13T01:59:27.132" v="352" actId="108"/>
          <ac:picMkLst>
            <pc:docMk/>
            <pc:sldMk cId="1725162708" sldId="332"/>
            <ac:picMk id="17" creationId="{C675184C-D0C9-4175-B8DC-F02BEFDBF880}"/>
          </ac:picMkLst>
        </pc:picChg>
        <pc:picChg chg="del mod">
          <ac:chgData name="Eric Chitambar" userId="05f873b4-a386-453d-a2e0-769001d3b38e" providerId="ADAL" clId="{331D5E95-B1E3-4CC1-AC9C-B37C19FB6E47}" dt="2020-03-13T02:02:03.320" v="372" actId="478"/>
          <ac:picMkLst>
            <pc:docMk/>
            <pc:sldMk cId="1725162708" sldId="332"/>
            <ac:picMk id="19" creationId="{A6650B02-9A00-4A90-BC8C-C78E9344437D}"/>
          </ac:picMkLst>
        </pc:picChg>
        <pc:picChg chg="mod ord">
          <ac:chgData name="Eric Chitambar" userId="05f873b4-a386-453d-a2e0-769001d3b38e" providerId="ADAL" clId="{331D5E95-B1E3-4CC1-AC9C-B37C19FB6E47}" dt="2020-03-13T02:02:03.320" v="371" actId="108"/>
          <ac:picMkLst>
            <pc:docMk/>
            <pc:sldMk cId="1725162708" sldId="332"/>
            <ac:picMk id="21" creationId="{3B38D59B-13DD-4C0B-B0F6-C04263982937}"/>
          </ac:picMkLst>
        </pc:picChg>
        <pc:picChg chg="del mod">
          <ac:chgData name="Eric Chitambar" userId="05f873b4-a386-453d-a2e0-769001d3b38e" providerId="ADAL" clId="{331D5E95-B1E3-4CC1-AC9C-B37C19FB6E47}" dt="2020-03-13T02:03:26.562" v="409" actId="478"/>
          <ac:picMkLst>
            <pc:docMk/>
            <pc:sldMk cId="1725162708" sldId="332"/>
            <ac:picMk id="23" creationId="{4440EC84-DAF3-42D5-92EF-91AFA9789EEC}"/>
          </ac:picMkLst>
        </pc:picChg>
        <pc:picChg chg="mod ord">
          <ac:chgData name="Eric Chitambar" userId="05f873b4-a386-453d-a2e0-769001d3b38e" providerId="ADAL" clId="{331D5E95-B1E3-4CC1-AC9C-B37C19FB6E47}" dt="2020-03-13T02:03:32.750" v="430" actId="1037"/>
          <ac:picMkLst>
            <pc:docMk/>
            <pc:sldMk cId="1725162708" sldId="332"/>
            <ac:picMk id="25" creationId="{51A1B884-226E-46C3-ADD4-48EDCE335207}"/>
          </ac:picMkLst>
        </pc:picChg>
        <pc:picChg chg="add del mod">
          <ac:chgData name="Eric Chitambar" userId="05f873b4-a386-453d-a2e0-769001d3b38e" providerId="ADAL" clId="{331D5E95-B1E3-4CC1-AC9C-B37C19FB6E47}" dt="2020-03-13T02:04:05.303" v="444" actId="478"/>
          <ac:picMkLst>
            <pc:docMk/>
            <pc:sldMk cId="1725162708" sldId="332"/>
            <ac:picMk id="26" creationId="{8C9E22D3-747C-447F-B7D9-2A0EF24A582E}"/>
          </ac:picMkLst>
        </pc:picChg>
        <pc:picChg chg="del mod ord">
          <ac:chgData name="Eric Chitambar" userId="05f873b4-a386-453d-a2e0-769001d3b38e" providerId="ADAL" clId="{331D5E95-B1E3-4CC1-AC9C-B37C19FB6E47}" dt="2020-03-13T02:04:32.600" v="457" actId="478"/>
          <ac:picMkLst>
            <pc:docMk/>
            <pc:sldMk cId="1725162708" sldId="332"/>
            <ac:picMk id="28" creationId="{0ECBA18E-3ECA-49D9-A033-17FE5366C148}"/>
          </ac:picMkLst>
        </pc:picChg>
        <pc:picChg chg="mod ord">
          <ac:chgData name="Eric Chitambar" userId="05f873b4-a386-453d-a2e0-769001d3b38e" providerId="ADAL" clId="{331D5E95-B1E3-4CC1-AC9C-B37C19FB6E47}" dt="2020-03-13T02:04:32.599" v="456" actId="108"/>
          <ac:picMkLst>
            <pc:docMk/>
            <pc:sldMk cId="1725162708" sldId="332"/>
            <ac:picMk id="30" creationId="{AA3C453F-0B5D-45C3-AB26-35C2D6595941}"/>
          </ac:picMkLst>
        </pc:picChg>
        <pc:picChg chg="mod">
          <ac:chgData name="Eric Chitambar" userId="05f873b4-a386-453d-a2e0-769001d3b38e" providerId="ADAL" clId="{331D5E95-B1E3-4CC1-AC9C-B37C19FB6E47}" dt="2020-03-13T02:06:06.534" v="464" actId="1076"/>
          <ac:picMkLst>
            <pc:docMk/>
            <pc:sldMk cId="1725162708" sldId="332"/>
            <ac:picMk id="32" creationId="{D55D3911-3441-4917-954A-3584723F8B9D}"/>
          </ac:picMkLst>
        </pc:picChg>
        <pc:picChg chg="mod">
          <ac:chgData name="Eric Chitambar" userId="05f873b4-a386-453d-a2e0-769001d3b38e" providerId="ADAL" clId="{331D5E95-B1E3-4CC1-AC9C-B37C19FB6E47}" dt="2020-03-13T02:07:46.510" v="471" actId="1076"/>
          <ac:picMkLst>
            <pc:docMk/>
            <pc:sldMk cId="1725162708" sldId="332"/>
            <ac:picMk id="34" creationId="{B3833F36-C7F7-4345-8A6E-E21C18AAA71E}"/>
          </ac:picMkLst>
        </pc:picChg>
        <pc:picChg chg="del mod">
          <ac:chgData name="Eric Chitambar" userId="05f873b4-a386-453d-a2e0-769001d3b38e" providerId="ADAL" clId="{331D5E95-B1E3-4CC1-AC9C-B37C19FB6E47}" dt="2020-03-13T02:10:01.959" v="490" actId="478"/>
          <ac:picMkLst>
            <pc:docMk/>
            <pc:sldMk cId="1725162708" sldId="332"/>
            <ac:picMk id="36" creationId="{88A29A7C-F0AC-459B-BE1D-E79D5433DF8C}"/>
          </ac:picMkLst>
        </pc:picChg>
        <pc:picChg chg="mod ord">
          <ac:chgData name="Eric Chitambar" userId="05f873b4-a386-453d-a2e0-769001d3b38e" providerId="ADAL" clId="{331D5E95-B1E3-4CC1-AC9C-B37C19FB6E47}" dt="2020-03-13T02:10:12.106" v="491" actId="1076"/>
          <ac:picMkLst>
            <pc:docMk/>
            <pc:sldMk cId="1725162708" sldId="332"/>
            <ac:picMk id="38" creationId="{535206B7-DACF-401C-A3B2-6700C98CD269}"/>
          </ac:picMkLst>
        </pc:picChg>
        <pc:picChg chg="mod">
          <ac:chgData name="Eric Chitambar" userId="05f873b4-a386-453d-a2e0-769001d3b38e" providerId="ADAL" clId="{331D5E95-B1E3-4CC1-AC9C-B37C19FB6E47}" dt="2020-03-13T02:11:18.440" v="498" actId="1076"/>
          <ac:picMkLst>
            <pc:docMk/>
            <pc:sldMk cId="1725162708" sldId="332"/>
            <ac:picMk id="40" creationId="{D2D47D99-F27D-4BB5-B6A6-F9A8876A3E9F}"/>
          </ac:picMkLst>
        </pc:picChg>
        <pc:picChg chg="del mod">
          <ac:chgData name="Eric Chitambar" userId="05f873b4-a386-453d-a2e0-769001d3b38e" providerId="ADAL" clId="{331D5E95-B1E3-4CC1-AC9C-B37C19FB6E47}" dt="2020-03-13T02:20:53.924" v="520" actId="478"/>
          <ac:picMkLst>
            <pc:docMk/>
            <pc:sldMk cId="1725162708" sldId="332"/>
            <ac:picMk id="43" creationId="{070A1B73-1CD7-42E3-9AE6-B360F1D316A4}"/>
          </ac:picMkLst>
        </pc:picChg>
        <pc:picChg chg="mod ord">
          <ac:chgData name="Eric Chitambar" userId="05f873b4-a386-453d-a2e0-769001d3b38e" providerId="ADAL" clId="{331D5E95-B1E3-4CC1-AC9C-B37C19FB6E47}" dt="2020-03-13T02:20:53.924" v="519" actId="108"/>
          <ac:picMkLst>
            <pc:docMk/>
            <pc:sldMk cId="1725162708" sldId="332"/>
            <ac:picMk id="45" creationId="{2C823761-7774-4828-9BF6-C17FDCFA5F2D}"/>
          </ac:picMkLst>
        </pc:picChg>
        <pc:picChg chg="add del mod">
          <ac:chgData name="Eric Chitambar" userId="05f873b4-a386-453d-a2e0-769001d3b38e" providerId="ADAL" clId="{331D5E95-B1E3-4CC1-AC9C-B37C19FB6E47}" dt="2020-03-13T02:22:03.487" v="534" actId="478"/>
          <ac:picMkLst>
            <pc:docMk/>
            <pc:sldMk cId="1725162708" sldId="332"/>
            <ac:picMk id="46" creationId="{1A1630A0-9DF5-43EB-86E2-2881E66AE438}"/>
          </ac:picMkLst>
        </pc:picChg>
        <pc:picChg chg="mod ord">
          <ac:chgData name="Eric Chitambar" userId="05f873b4-a386-453d-a2e0-769001d3b38e" providerId="ADAL" clId="{331D5E95-B1E3-4CC1-AC9C-B37C19FB6E47}" dt="2020-03-13T02:22:19.832" v="535" actId="1076"/>
          <ac:picMkLst>
            <pc:docMk/>
            <pc:sldMk cId="1725162708" sldId="332"/>
            <ac:picMk id="48" creationId="{442FFE1E-45F9-4325-AF59-AC420F0E8A97}"/>
          </ac:picMkLst>
        </pc:picChg>
        <pc:picChg chg="add del mod">
          <ac:chgData name="Eric Chitambar" userId="05f873b4-a386-453d-a2e0-769001d3b38e" providerId="ADAL" clId="{331D5E95-B1E3-4CC1-AC9C-B37C19FB6E47}" dt="2020-03-13T02:23:21.654" v="549" actId="478"/>
          <ac:picMkLst>
            <pc:docMk/>
            <pc:sldMk cId="1725162708" sldId="332"/>
            <ac:picMk id="49" creationId="{4B611C20-5346-4269-9A71-E2DE38A9DC74}"/>
          </ac:picMkLst>
        </pc:picChg>
        <pc:picChg chg="mod ord">
          <ac:chgData name="Eric Chitambar" userId="05f873b4-a386-453d-a2e0-769001d3b38e" providerId="ADAL" clId="{331D5E95-B1E3-4CC1-AC9C-B37C19FB6E47}" dt="2020-03-13T02:23:32.980" v="557" actId="1035"/>
          <ac:picMkLst>
            <pc:docMk/>
            <pc:sldMk cId="1725162708" sldId="332"/>
            <ac:picMk id="51" creationId="{2F181AEC-461B-4A22-8F0D-D4A1D28D76DC}"/>
          </ac:picMkLst>
        </pc:picChg>
      </pc:sldChg>
      <pc:sldChg chg="addSp delSp modSp add">
        <pc:chgData name="Eric Chitambar" userId="05f873b4-a386-453d-a2e0-769001d3b38e" providerId="ADAL" clId="{331D5E95-B1E3-4CC1-AC9C-B37C19FB6E47}" dt="2020-03-13T02:31:07.490" v="626" actId="1076"/>
        <pc:sldMkLst>
          <pc:docMk/>
          <pc:sldMk cId="3414401389" sldId="333"/>
        </pc:sldMkLst>
        <pc:spChg chg="mod">
          <ac:chgData name="Eric Chitambar" userId="05f873b4-a386-453d-a2e0-769001d3b38e" providerId="ADAL" clId="{331D5E95-B1E3-4CC1-AC9C-B37C19FB6E47}" dt="2020-03-13T02:27:20.590" v="585" actId="1076"/>
          <ac:spMkLst>
            <pc:docMk/>
            <pc:sldMk cId="3414401389" sldId="333"/>
            <ac:spMk id="2" creationId="{2C794B48-EB11-43C9-A747-3613EAC7D232}"/>
          </ac:spMkLst>
        </pc:spChg>
        <pc:spChg chg="del">
          <ac:chgData name="Eric Chitambar" userId="05f873b4-a386-453d-a2e0-769001d3b38e" providerId="ADAL" clId="{331D5E95-B1E3-4CC1-AC9C-B37C19FB6E47}" dt="2020-03-13T02:24:47.030" v="584" actId="478"/>
          <ac:spMkLst>
            <pc:docMk/>
            <pc:sldMk cId="3414401389" sldId="333"/>
            <ac:spMk id="3" creationId="{46BB9035-7A6A-4134-BB59-8100B5BA2B81}"/>
          </ac:spMkLst>
        </pc:spChg>
        <pc:picChg chg="del mod">
          <ac:chgData name="Eric Chitambar" userId="05f873b4-a386-453d-a2e0-769001d3b38e" providerId="ADAL" clId="{331D5E95-B1E3-4CC1-AC9C-B37C19FB6E47}" dt="2020-03-13T02:28:43.027" v="604" actId="478"/>
          <ac:picMkLst>
            <pc:docMk/>
            <pc:sldMk cId="3414401389" sldId="333"/>
            <ac:picMk id="5" creationId="{33830C21-1071-4C86-B50A-B7CCD741C34E}"/>
          </ac:picMkLst>
        </pc:picChg>
        <pc:picChg chg="del mod ord">
          <ac:chgData name="Eric Chitambar" userId="05f873b4-a386-453d-a2e0-769001d3b38e" providerId="ADAL" clId="{331D5E95-B1E3-4CC1-AC9C-B37C19FB6E47}" dt="2020-03-13T02:29:06.085" v="616" actId="478"/>
          <ac:picMkLst>
            <pc:docMk/>
            <pc:sldMk cId="3414401389" sldId="333"/>
            <ac:picMk id="7" creationId="{BCC27F1E-C1EF-460A-8495-D98591B47E97}"/>
          </ac:picMkLst>
        </pc:picChg>
        <pc:picChg chg="mod ord">
          <ac:chgData name="Eric Chitambar" userId="05f873b4-a386-453d-a2e0-769001d3b38e" providerId="ADAL" clId="{331D5E95-B1E3-4CC1-AC9C-B37C19FB6E47}" dt="2020-03-13T02:29:06.085" v="615" actId="108"/>
          <ac:picMkLst>
            <pc:docMk/>
            <pc:sldMk cId="3414401389" sldId="333"/>
            <ac:picMk id="9" creationId="{5EA6C7C7-5353-4C63-9397-A7496983171F}"/>
          </ac:picMkLst>
        </pc:picChg>
        <pc:picChg chg="add mod">
          <ac:chgData name="Eric Chitambar" userId="05f873b4-a386-453d-a2e0-769001d3b38e" providerId="ADAL" clId="{331D5E95-B1E3-4CC1-AC9C-B37C19FB6E47}" dt="2020-03-13T02:29:40.812" v="619" actId="1076"/>
          <ac:picMkLst>
            <pc:docMk/>
            <pc:sldMk cId="3414401389" sldId="333"/>
            <ac:picMk id="10" creationId="{0F6B572E-DD35-4BFC-A721-5B490B5734A8}"/>
          </ac:picMkLst>
        </pc:picChg>
        <pc:picChg chg="mod">
          <ac:chgData name="Eric Chitambar" userId="05f873b4-a386-453d-a2e0-769001d3b38e" providerId="ADAL" clId="{331D5E95-B1E3-4CC1-AC9C-B37C19FB6E47}" dt="2020-03-13T02:31:07.490" v="626" actId="1076"/>
          <ac:picMkLst>
            <pc:docMk/>
            <pc:sldMk cId="3414401389" sldId="333"/>
            <ac:picMk id="12" creationId="{3FD41F31-8EB5-44B0-B1EE-FE4FB7BABBC8}"/>
          </ac:picMkLst>
        </pc:picChg>
      </pc:sldChg>
    </pc:docChg>
  </pc:docChgLst>
  <pc:docChgLst>
    <pc:chgData name="Eric Chitambar" userId="05f873b4-a386-453d-a2e0-769001d3b38e" providerId="ADAL" clId="{AFD04378-BDB3-4AF4-84AF-805C97D6A5A3}"/>
    <pc:docChg chg="custSel modSld">
      <pc:chgData name="Eric Chitambar" userId="05f873b4-a386-453d-a2e0-769001d3b38e" providerId="ADAL" clId="{AFD04378-BDB3-4AF4-84AF-805C97D6A5A3}" dt="2020-02-10T15:45:02.149" v="53"/>
      <pc:docMkLst>
        <pc:docMk/>
      </pc:docMkLst>
      <pc:sldChg chg="addSp delSp modSp modAnim">
        <pc:chgData name="Eric Chitambar" userId="05f873b4-a386-453d-a2e0-769001d3b38e" providerId="ADAL" clId="{AFD04378-BDB3-4AF4-84AF-805C97D6A5A3}" dt="2020-02-10T15:45:02.149" v="53"/>
        <pc:sldMkLst>
          <pc:docMk/>
          <pc:sldMk cId="3974000924" sldId="299"/>
        </pc:sldMkLst>
        <pc:spChg chg="add mod">
          <ac:chgData name="Eric Chitambar" userId="05f873b4-a386-453d-a2e0-769001d3b38e" providerId="ADAL" clId="{AFD04378-BDB3-4AF4-84AF-805C97D6A5A3}" dt="2020-02-10T15:44:38.818" v="49" actId="14100"/>
          <ac:spMkLst>
            <pc:docMk/>
            <pc:sldMk cId="3974000924" sldId="299"/>
            <ac:spMk id="3" creationId="{DBB6AC0B-79E1-4129-BB5C-46469F5211D3}"/>
          </ac:spMkLst>
        </pc:spChg>
        <pc:picChg chg="mod">
          <ac:chgData name="Eric Chitambar" userId="05f873b4-a386-453d-a2e0-769001d3b38e" providerId="ADAL" clId="{AFD04378-BDB3-4AF4-84AF-805C97D6A5A3}" dt="2020-02-10T15:44:41.865" v="50" actId="1076"/>
          <ac:picMkLst>
            <pc:docMk/>
            <pc:sldMk cId="3974000924" sldId="299"/>
            <ac:picMk id="5" creationId="{5AADE1FA-9A85-4BD7-8BCE-82A7567108D3}"/>
          </ac:picMkLst>
        </pc:picChg>
        <pc:picChg chg="del mod">
          <ac:chgData name="Eric Chitambar" userId="05f873b4-a386-453d-a2e0-769001d3b38e" providerId="ADAL" clId="{AFD04378-BDB3-4AF4-84AF-805C97D6A5A3}" dt="2020-02-10T15:43:58.879" v="48" actId="478"/>
          <ac:picMkLst>
            <pc:docMk/>
            <pc:sldMk cId="3974000924" sldId="299"/>
            <ac:picMk id="7" creationId="{48D2FF5F-3AD4-4314-85D8-D8A757B54271}"/>
          </ac:picMkLst>
        </pc:picChg>
        <pc:picChg chg="mod">
          <ac:chgData name="Eric Chitambar" userId="05f873b4-a386-453d-a2e0-769001d3b38e" providerId="ADAL" clId="{AFD04378-BDB3-4AF4-84AF-805C97D6A5A3}" dt="2020-02-10T15:28:55.067" v="9" actId="1076"/>
          <ac:picMkLst>
            <pc:docMk/>
            <pc:sldMk cId="3974000924" sldId="299"/>
            <ac:picMk id="8" creationId="{2DB13811-1660-41BC-B586-D4E4493885AC}"/>
          </ac:picMkLst>
        </pc:picChg>
        <pc:picChg chg="mod ord">
          <ac:chgData name="Eric Chitambar" userId="05f873b4-a386-453d-a2e0-769001d3b38e" providerId="ADAL" clId="{AFD04378-BDB3-4AF4-84AF-805C97D6A5A3}" dt="2020-02-10T15:43:58.871" v="47" actId="108"/>
          <ac:picMkLst>
            <pc:docMk/>
            <pc:sldMk cId="3974000924" sldId="299"/>
            <ac:picMk id="10" creationId="{EC1E99CA-25BF-4EE5-9688-270149527177}"/>
          </ac:picMkLst>
        </pc:picChg>
        <pc:picChg chg="mod">
          <ac:chgData name="Eric Chitambar" userId="05f873b4-a386-453d-a2e0-769001d3b38e" providerId="ADAL" clId="{AFD04378-BDB3-4AF4-84AF-805C97D6A5A3}" dt="2020-02-10T15:28:58.380" v="10" actId="1076"/>
          <ac:picMkLst>
            <pc:docMk/>
            <pc:sldMk cId="3974000924" sldId="299"/>
            <ac:picMk id="12" creationId="{8BC6250C-8C25-41BE-9222-5AD077209140}"/>
          </ac:picMkLst>
        </pc:picChg>
        <pc:picChg chg="mod">
          <ac:chgData name="Eric Chitambar" userId="05f873b4-a386-453d-a2e0-769001d3b38e" providerId="ADAL" clId="{AFD04378-BDB3-4AF4-84AF-805C97D6A5A3}" dt="2020-02-10T15:29:05.248" v="11" actId="1076"/>
          <ac:picMkLst>
            <pc:docMk/>
            <pc:sldMk cId="3974000924" sldId="299"/>
            <ac:picMk id="15" creationId="{C891092B-E5F6-4DA7-A427-E3E9550EA771}"/>
          </ac:picMkLst>
        </pc:picChg>
        <pc:picChg chg="mod">
          <ac:chgData name="Eric Chitambar" userId="05f873b4-a386-453d-a2e0-769001d3b38e" providerId="ADAL" clId="{AFD04378-BDB3-4AF4-84AF-805C97D6A5A3}" dt="2020-02-10T15:29:05.248" v="11" actId="1076"/>
          <ac:picMkLst>
            <pc:docMk/>
            <pc:sldMk cId="3974000924" sldId="299"/>
            <ac:picMk id="19" creationId="{4A93D985-5C02-42BB-A74A-94D3D854003A}"/>
          </ac:picMkLst>
        </pc:picChg>
        <pc:picChg chg="mod">
          <ac:chgData name="Eric Chitambar" userId="05f873b4-a386-453d-a2e0-769001d3b38e" providerId="ADAL" clId="{AFD04378-BDB3-4AF4-84AF-805C97D6A5A3}" dt="2020-02-10T15:29:05.248" v="11" actId="1076"/>
          <ac:picMkLst>
            <pc:docMk/>
            <pc:sldMk cId="3974000924" sldId="299"/>
            <ac:picMk id="21" creationId="{61D0D501-1654-4EFE-807B-366F67A64A0F}"/>
          </ac:picMkLst>
        </pc:picChg>
        <pc:picChg chg="mod">
          <ac:chgData name="Eric Chitambar" userId="05f873b4-a386-453d-a2e0-769001d3b38e" providerId="ADAL" clId="{AFD04378-BDB3-4AF4-84AF-805C97D6A5A3}" dt="2020-02-10T15:29:05.248" v="11" actId="1076"/>
          <ac:picMkLst>
            <pc:docMk/>
            <pc:sldMk cId="3974000924" sldId="299"/>
            <ac:picMk id="23" creationId="{DD2DF801-309E-4B4C-A8D4-8DCA85175A23}"/>
          </ac:picMkLst>
        </pc:picChg>
        <pc:picChg chg="mod">
          <ac:chgData name="Eric Chitambar" userId="05f873b4-a386-453d-a2e0-769001d3b38e" providerId="ADAL" clId="{AFD04378-BDB3-4AF4-84AF-805C97D6A5A3}" dt="2020-02-10T15:29:05.248" v="11" actId="1076"/>
          <ac:picMkLst>
            <pc:docMk/>
            <pc:sldMk cId="3974000924" sldId="299"/>
            <ac:picMk id="27" creationId="{3A3D9016-A02D-4CEE-B150-66B7DD06676A}"/>
          </ac:picMkLst>
        </pc:picChg>
        <pc:picChg chg="mod">
          <ac:chgData name="Eric Chitambar" userId="05f873b4-a386-453d-a2e0-769001d3b38e" providerId="ADAL" clId="{AFD04378-BDB3-4AF4-84AF-805C97D6A5A3}" dt="2020-02-10T15:43:46.071" v="35" actId="1035"/>
          <ac:picMkLst>
            <pc:docMk/>
            <pc:sldMk cId="3974000924" sldId="299"/>
            <ac:picMk id="35" creationId="{DF277607-CD45-422C-AA1C-71FF6EA9A245}"/>
          </ac:picMkLst>
        </pc:picChg>
        <pc:cxnChg chg="mod">
          <ac:chgData name="Eric Chitambar" userId="05f873b4-a386-453d-a2e0-769001d3b38e" providerId="ADAL" clId="{AFD04378-BDB3-4AF4-84AF-805C97D6A5A3}" dt="2020-02-10T15:29:05.248" v="11" actId="1076"/>
          <ac:cxnSpMkLst>
            <pc:docMk/>
            <pc:sldMk cId="3974000924" sldId="299"/>
            <ac:cxnSpMk id="29" creationId="{A1E5B794-EE73-4526-A06F-806A519AFD3A}"/>
          </ac:cxnSpMkLst>
        </pc:cxnChg>
      </pc:sldChg>
    </pc:docChg>
  </pc:docChgLst>
  <pc:docChgLst>
    <pc:chgData name="Eric Chitambar" userId="05f873b4-a386-453d-a2e0-769001d3b38e" providerId="ADAL" clId="{024FFD7F-A689-4D22-ADD1-2229594887ED}"/>
    <pc:docChg chg="undo custSel addSld delSld modSld modSection">
      <pc:chgData name="Eric Chitambar" userId="05f873b4-a386-453d-a2e0-769001d3b38e" providerId="ADAL" clId="{024FFD7F-A689-4D22-ADD1-2229594887ED}" dt="2020-03-22T05:04:34.785" v="683" actId="1076"/>
      <pc:docMkLst>
        <pc:docMk/>
      </pc:docMkLst>
      <pc:sldChg chg="delSp modSp">
        <pc:chgData name="Eric Chitambar" userId="05f873b4-a386-453d-a2e0-769001d3b38e" providerId="ADAL" clId="{024FFD7F-A689-4D22-ADD1-2229594887ED}" dt="2020-03-22T04:38:51.042" v="352" actId="14100"/>
        <pc:sldMkLst>
          <pc:docMk/>
          <pc:sldMk cId="1398878898" sldId="335"/>
        </pc:sldMkLst>
        <pc:spChg chg="mod">
          <ac:chgData name="Eric Chitambar" userId="05f873b4-a386-453d-a2e0-769001d3b38e" providerId="ADAL" clId="{024FFD7F-A689-4D22-ADD1-2229594887ED}" dt="2020-03-22T04:38:51.042" v="352" actId="14100"/>
          <ac:spMkLst>
            <pc:docMk/>
            <pc:sldMk cId="1398878898" sldId="335"/>
            <ac:spMk id="34" creationId="{88D8790A-5574-49E6-869F-571981F3E7E3}"/>
          </ac:spMkLst>
        </pc:spChg>
        <pc:picChg chg="mod ord">
          <ac:chgData name="Eric Chitambar" userId="05f873b4-a386-453d-a2e0-769001d3b38e" providerId="ADAL" clId="{024FFD7F-A689-4D22-ADD1-2229594887ED}" dt="2020-03-22T04:38:11.677" v="315" actId="1076"/>
          <ac:picMkLst>
            <pc:docMk/>
            <pc:sldMk cId="1398878898" sldId="335"/>
            <ac:picMk id="4" creationId="{B897AD7E-E66B-424D-A9A7-B68707026FB0}"/>
          </ac:picMkLst>
        </pc:picChg>
        <pc:picChg chg="mod ord">
          <ac:chgData name="Eric Chitambar" userId="05f873b4-a386-453d-a2e0-769001d3b38e" providerId="ADAL" clId="{024FFD7F-A689-4D22-ADD1-2229594887ED}" dt="2020-03-22T04:38:21.219" v="331" actId="108"/>
          <ac:picMkLst>
            <pc:docMk/>
            <pc:sldMk cId="1398878898" sldId="335"/>
            <ac:picMk id="6" creationId="{15CBE66F-0397-4883-ACCB-0DFEE1B9FC71}"/>
          </ac:picMkLst>
        </pc:picChg>
        <pc:picChg chg="mod ord">
          <ac:chgData name="Eric Chitambar" userId="05f873b4-a386-453d-a2e0-769001d3b38e" providerId="ADAL" clId="{024FFD7F-A689-4D22-ADD1-2229594887ED}" dt="2020-03-22T04:38:42.447" v="348" actId="1076"/>
          <ac:picMkLst>
            <pc:docMk/>
            <pc:sldMk cId="1398878898" sldId="335"/>
            <ac:picMk id="10" creationId="{EEA08A05-CA20-4240-8BCC-4A6F91DA23CD}"/>
          </ac:picMkLst>
        </pc:picChg>
        <pc:picChg chg="del mod">
          <ac:chgData name="Eric Chitambar" userId="05f873b4-a386-453d-a2e0-769001d3b38e" providerId="ADAL" clId="{024FFD7F-A689-4D22-ADD1-2229594887ED}" dt="2020-03-22T04:38:08.686" v="314" actId="478"/>
          <ac:picMkLst>
            <pc:docMk/>
            <pc:sldMk cId="1398878898" sldId="335"/>
            <ac:picMk id="18" creationId="{2282EA4A-32EF-4226-B58A-BF117DECC927}"/>
          </ac:picMkLst>
        </pc:picChg>
        <pc:picChg chg="del mod">
          <ac:chgData name="Eric Chitambar" userId="05f873b4-a386-453d-a2e0-769001d3b38e" providerId="ADAL" clId="{024FFD7F-A689-4D22-ADD1-2229594887ED}" dt="2020-03-22T04:38:21.220" v="332" actId="478"/>
          <ac:picMkLst>
            <pc:docMk/>
            <pc:sldMk cId="1398878898" sldId="335"/>
            <ac:picMk id="20" creationId="{A6F72F62-306C-4D3A-BD8B-BD4B500C6E35}"/>
          </ac:picMkLst>
        </pc:picChg>
        <pc:picChg chg="del mod">
          <ac:chgData name="Eric Chitambar" userId="05f873b4-a386-453d-a2e0-769001d3b38e" providerId="ADAL" clId="{024FFD7F-A689-4D22-ADD1-2229594887ED}" dt="2020-03-22T04:38:39.145" v="347" actId="478"/>
          <ac:picMkLst>
            <pc:docMk/>
            <pc:sldMk cId="1398878898" sldId="335"/>
            <ac:picMk id="33" creationId="{ADFB89B5-A7A4-4494-B735-0BE9055CBD85}"/>
          </ac:picMkLst>
        </pc:picChg>
      </pc:sldChg>
      <pc:sldChg chg="delSp modSp">
        <pc:chgData name="Eric Chitambar" userId="05f873b4-a386-453d-a2e0-769001d3b38e" providerId="ADAL" clId="{024FFD7F-A689-4D22-ADD1-2229594887ED}" dt="2020-03-22T04:45:51.579" v="367" actId="478"/>
        <pc:sldMkLst>
          <pc:docMk/>
          <pc:sldMk cId="933744877" sldId="336"/>
        </pc:sldMkLst>
        <pc:picChg chg="mod ord">
          <ac:chgData name="Eric Chitambar" userId="05f873b4-a386-453d-a2e0-769001d3b38e" providerId="ADAL" clId="{024FFD7F-A689-4D22-ADD1-2229594887ED}" dt="2020-03-22T04:45:51.578" v="366" actId="108"/>
          <ac:picMkLst>
            <pc:docMk/>
            <pc:sldMk cId="933744877" sldId="336"/>
            <ac:picMk id="5" creationId="{3C5CEDFD-A803-4A74-A476-6F8DF363540D}"/>
          </ac:picMkLst>
        </pc:picChg>
        <pc:picChg chg="del mod">
          <ac:chgData name="Eric Chitambar" userId="05f873b4-a386-453d-a2e0-769001d3b38e" providerId="ADAL" clId="{024FFD7F-A689-4D22-ADD1-2229594887ED}" dt="2020-03-22T04:45:51.579" v="367" actId="478"/>
          <ac:picMkLst>
            <pc:docMk/>
            <pc:sldMk cId="933744877" sldId="336"/>
            <ac:picMk id="55" creationId="{CC1DE119-551F-4E47-A6B3-879D9056DEE1}"/>
          </ac:picMkLst>
        </pc:picChg>
      </pc:sldChg>
      <pc:sldChg chg="addSp delSp modSp add modAnim">
        <pc:chgData name="Eric Chitambar" userId="05f873b4-a386-453d-a2e0-769001d3b38e" providerId="ADAL" clId="{024FFD7F-A689-4D22-ADD1-2229594887ED}" dt="2020-03-22T03:59:07.219" v="133" actId="478"/>
        <pc:sldMkLst>
          <pc:docMk/>
          <pc:sldMk cId="648979583" sldId="337"/>
        </pc:sldMkLst>
        <pc:spChg chg="mod">
          <ac:chgData name="Eric Chitambar" userId="05f873b4-a386-453d-a2e0-769001d3b38e" providerId="ADAL" clId="{024FFD7F-A689-4D22-ADD1-2229594887ED}" dt="2020-03-22T03:51:39.612" v="50" actId="1076"/>
          <ac:spMkLst>
            <pc:docMk/>
            <pc:sldMk cId="648979583" sldId="337"/>
            <ac:spMk id="2" creationId="{CB8CA444-56DA-461F-9889-8B2DD9361A28}"/>
          </ac:spMkLst>
        </pc:spChg>
        <pc:spChg chg="del">
          <ac:chgData name="Eric Chitambar" userId="05f873b4-a386-453d-a2e0-769001d3b38e" providerId="ADAL" clId="{024FFD7F-A689-4D22-ADD1-2229594887ED}" dt="2020-03-22T03:51:31.894" v="48" actId="478"/>
          <ac:spMkLst>
            <pc:docMk/>
            <pc:sldMk cId="648979583" sldId="337"/>
            <ac:spMk id="3" creationId="{736335C4-A7FF-4740-964A-B6397691E58A}"/>
          </ac:spMkLst>
        </pc:spChg>
        <pc:picChg chg="add del mod">
          <ac:chgData name="Eric Chitambar" userId="05f873b4-a386-453d-a2e0-769001d3b38e" providerId="ADAL" clId="{024FFD7F-A689-4D22-ADD1-2229594887ED}" dt="2020-03-22T03:53:00.572" v="62" actId="478"/>
          <ac:picMkLst>
            <pc:docMk/>
            <pc:sldMk cId="648979583" sldId="337"/>
            <ac:picMk id="4" creationId="{7B95AEF1-0762-48F3-BCA3-A51B3E9A798F}"/>
          </ac:picMkLst>
        </pc:picChg>
        <pc:picChg chg="del mod ord">
          <ac:chgData name="Eric Chitambar" userId="05f873b4-a386-453d-a2e0-769001d3b38e" providerId="ADAL" clId="{024FFD7F-A689-4D22-ADD1-2229594887ED}" dt="2020-03-22T03:53:14.892" v="74" actId="478"/>
          <ac:picMkLst>
            <pc:docMk/>
            <pc:sldMk cId="648979583" sldId="337"/>
            <ac:picMk id="6" creationId="{74EA2C5A-3A35-4845-A97A-5E8A5E0E3ADC}"/>
          </ac:picMkLst>
        </pc:picChg>
        <pc:picChg chg="mod ord">
          <ac:chgData name="Eric Chitambar" userId="05f873b4-a386-453d-a2e0-769001d3b38e" providerId="ADAL" clId="{024FFD7F-A689-4D22-ADD1-2229594887ED}" dt="2020-03-22T03:53:14.892" v="73" actId="108"/>
          <ac:picMkLst>
            <pc:docMk/>
            <pc:sldMk cId="648979583" sldId="337"/>
            <ac:picMk id="8" creationId="{33148D87-4FCC-4B17-9404-04DB8EF33046}"/>
          </ac:picMkLst>
        </pc:picChg>
        <pc:picChg chg="add del mod">
          <ac:chgData name="Eric Chitambar" userId="05f873b4-a386-453d-a2e0-769001d3b38e" providerId="ADAL" clId="{024FFD7F-A689-4D22-ADD1-2229594887ED}" dt="2020-03-22T03:54:05.097" v="88" actId="478"/>
          <ac:picMkLst>
            <pc:docMk/>
            <pc:sldMk cId="648979583" sldId="337"/>
            <ac:picMk id="9" creationId="{E59BF96A-D321-46F3-B7B3-79A298AEEE4A}"/>
          </ac:picMkLst>
        </pc:picChg>
        <pc:picChg chg="mod ord">
          <ac:chgData name="Eric Chitambar" userId="05f873b4-a386-453d-a2e0-769001d3b38e" providerId="ADAL" clId="{024FFD7F-A689-4D22-ADD1-2229594887ED}" dt="2020-03-22T03:57:58.073" v="107" actId="1076"/>
          <ac:picMkLst>
            <pc:docMk/>
            <pc:sldMk cId="648979583" sldId="337"/>
            <ac:picMk id="11" creationId="{7E5E6052-9390-4E4B-8B02-28346F178759}"/>
          </ac:picMkLst>
        </pc:picChg>
        <pc:picChg chg="add del mod">
          <ac:chgData name="Eric Chitambar" userId="05f873b4-a386-453d-a2e0-769001d3b38e" providerId="ADAL" clId="{024FFD7F-A689-4D22-ADD1-2229594887ED}" dt="2020-03-22T03:54:58.042" v="102" actId="478"/>
          <ac:picMkLst>
            <pc:docMk/>
            <pc:sldMk cId="648979583" sldId="337"/>
            <ac:picMk id="12" creationId="{A3712DA1-3296-4C44-A242-B95AC716FF2C}"/>
          </ac:picMkLst>
        </pc:picChg>
        <pc:picChg chg="mod ord">
          <ac:chgData name="Eric Chitambar" userId="05f873b4-a386-453d-a2e0-769001d3b38e" providerId="ADAL" clId="{024FFD7F-A689-4D22-ADD1-2229594887ED}" dt="2020-03-22T03:57:50.908" v="105" actId="1076"/>
          <ac:picMkLst>
            <pc:docMk/>
            <pc:sldMk cId="648979583" sldId="337"/>
            <ac:picMk id="14" creationId="{7930AC3A-3EFA-45CC-946C-498EF4F61874}"/>
          </ac:picMkLst>
        </pc:picChg>
        <pc:picChg chg="add del mod">
          <ac:chgData name="Eric Chitambar" userId="05f873b4-a386-453d-a2e0-769001d3b38e" providerId="ADAL" clId="{024FFD7F-A689-4D22-ADD1-2229594887ED}" dt="2020-03-22T03:58:57.300" v="121" actId="478"/>
          <ac:picMkLst>
            <pc:docMk/>
            <pc:sldMk cId="648979583" sldId="337"/>
            <ac:picMk id="15" creationId="{4E7B9B7E-EC17-45F8-8A71-28CF7AE30B77}"/>
          </ac:picMkLst>
        </pc:picChg>
        <pc:picChg chg="del mod ord">
          <ac:chgData name="Eric Chitambar" userId="05f873b4-a386-453d-a2e0-769001d3b38e" providerId="ADAL" clId="{024FFD7F-A689-4D22-ADD1-2229594887ED}" dt="2020-03-22T03:59:07.219" v="133" actId="478"/>
          <ac:picMkLst>
            <pc:docMk/>
            <pc:sldMk cId="648979583" sldId="337"/>
            <ac:picMk id="17" creationId="{81DE2C8C-431F-43E6-8C0B-8B1B70B440E5}"/>
          </ac:picMkLst>
        </pc:picChg>
        <pc:picChg chg="mod ord">
          <ac:chgData name="Eric Chitambar" userId="05f873b4-a386-453d-a2e0-769001d3b38e" providerId="ADAL" clId="{024FFD7F-A689-4D22-ADD1-2229594887ED}" dt="2020-03-22T03:59:07.219" v="132" actId="108"/>
          <ac:picMkLst>
            <pc:docMk/>
            <pc:sldMk cId="648979583" sldId="337"/>
            <ac:picMk id="19" creationId="{119C6566-98C7-4313-866F-CA11C0BE2870}"/>
          </ac:picMkLst>
        </pc:picChg>
      </pc:sldChg>
      <pc:sldChg chg="add del">
        <pc:chgData name="Eric Chitambar" userId="05f873b4-a386-453d-a2e0-769001d3b38e" providerId="ADAL" clId="{024FFD7F-A689-4D22-ADD1-2229594887ED}" dt="2020-03-22T04:12:38.795" v="135" actId="2696"/>
        <pc:sldMkLst>
          <pc:docMk/>
          <pc:sldMk cId="2222853151" sldId="338"/>
        </pc:sldMkLst>
      </pc:sldChg>
      <pc:sldChg chg="delSp modSp add">
        <pc:chgData name="Eric Chitambar" userId="05f873b4-a386-453d-a2e0-769001d3b38e" providerId="ADAL" clId="{024FFD7F-A689-4D22-ADD1-2229594887ED}" dt="2020-03-22T04:28:45.360" v="229" actId="478"/>
        <pc:sldMkLst>
          <pc:docMk/>
          <pc:sldMk cId="2881530669" sldId="338"/>
        </pc:sldMkLst>
        <pc:spChg chg="del">
          <ac:chgData name="Eric Chitambar" userId="05f873b4-a386-453d-a2e0-769001d3b38e" providerId="ADAL" clId="{024FFD7F-A689-4D22-ADD1-2229594887ED}" dt="2020-03-22T04:14:29.648" v="186" actId="478"/>
          <ac:spMkLst>
            <pc:docMk/>
            <pc:sldMk cId="2881530669" sldId="338"/>
            <ac:spMk id="24" creationId="{C99091EF-26D2-4A3C-AD7A-4A9968DC85CB}"/>
          </ac:spMkLst>
        </pc:spChg>
        <pc:picChg chg="del mod">
          <ac:chgData name="Eric Chitambar" userId="05f873b4-a386-453d-a2e0-769001d3b38e" providerId="ADAL" clId="{024FFD7F-A689-4D22-ADD1-2229594887ED}" dt="2020-03-22T04:14:09.601" v="160" actId="478"/>
          <ac:picMkLst>
            <pc:docMk/>
            <pc:sldMk cId="2881530669" sldId="338"/>
            <ac:picMk id="4" creationId="{A0663132-74BA-4D8E-9B20-37ADA17C837B}"/>
          </ac:picMkLst>
        </pc:picChg>
        <pc:picChg chg="del mod ord">
          <ac:chgData name="Eric Chitambar" userId="05f873b4-a386-453d-a2e0-769001d3b38e" providerId="ADAL" clId="{024FFD7F-A689-4D22-ADD1-2229594887ED}" dt="2020-03-22T04:14:25.054" v="185" actId="478"/>
          <ac:picMkLst>
            <pc:docMk/>
            <pc:sldMk cId="2881530669" sldId="338"/>
            <ac:picMk id="5" creationId="{092FE8D5-ED75-4695-8A74-0972DE2A2A37}"/>
          </ac:picMkLst>
        </pc:picChg>
        <pc:picChg chg="del">
          <ac:chgData name="Eric Chitambar" userId="05f873b4-a386-453d-a2e0-769001d3b38e" providerId="ADAL" clId="{024FFD7F-A689-4D22-ADD1-2229594887ED}" dt="2020-03-22T04:14:29.648" v="186" actId="478"/>
          <ac:picMkLst>
            <pc:docMk/>
            <pc:sldMk cId="2881530669" sldId="338"/>
            <ac:picMk id="6" creationId="{D16AEFA5-09C9-456A-8DE2-7A978C109B10}"/>
          </ac:picMkLst>
        </pc:picChg>
        <pc:picChg chg="mod ord">
          <ac:chgData name="Eric Chitambar" userId="05f873b4-a386-453d-a2e0-769001d3b38e" providerId="ADAL" clId="{024FFD7F-A689-4D22-ADD1-2229594887ED}" dt="2020-03-22T04:14:33.130" v="187" actId="1076"/>
          <ac:picMkLst>
            <pc:docMk/>
            <pc:sldMk cId="2881530669" sldId="338"/>
            <ac:picMk id="8" creationId="{7D8F3F1E-C7C3-4F42-B8D3-0A59395D52B9}"/>
          </ac:picMkLst>
        </pc:picChg>
        <pc:picChg chg="del mod ord">
          <ac:chgData name="Eric Chitambar" userId="05f873b4-a386-453d-a2e0-769001d3b38e" providerId="ADAL" clId="{024FFD7F-A689-4D22-ADD1-2229594887ED}" dt="2020-03-22T04:15:38.183" v="215" actId="478"/>
          <ac:picMkLst>
            <pc:docMk/>
            <pc:sldMk cId="2881530669" sldId="338"/>
            <ac:picMk id="10" creationId="{4E1A444E-6291-48A1-A1B1-39CFFAA9B04B}"/>
          </ac:picMkLst>
        </pc:picChg>
        <pc:picChg chg="del">
          <ac:chgData name="Eric Chitambar" userId="05f873b4-a386-453d-a2e0-769001d3b38e" providerId="ADAL" clId="{024FFD7F-A689-4D22-ADD1-2229594887ED}" dt="2020-03-22T04:14:29.648" v="186" actId="478"/>
          <ac:picMkLst>
            <pc:docMk/>
            <pc:sldMk cId="2881530669" sldId="338"/>
            <ac:picMk id="12" creationId="{B2DB778D-EC47-445B-8991-ABED410944EA}"/>
          </ac:picMkLst>
        </pc:picChg>
        <pc:picChg chg="del mod ord">
          <ac:chgData name="Eric Chitambar" userId="05f873b4-a386-453d-a2e0-769001d3b38e" providerId="ADAL" clId="{024FFD7F-A689-4D22-ADD1-2229594887ED}" dt="2020-03-22T04:28:45.360" v="229" actId="478"/>
          <ac:picMkLst>
            <pc:docMk/>
            <pc:sldMk cId="2881530669" sldId="338"/>
            <ac:picMk id="13" creationId="{5534914F-A824-41FB-B43B-C993746434B8}"/>
          </ac:picMkLst>
        </pc:picChg>
        <pc:picChg chg="del">
          <ac:chgData name="Eric Chitambar" userId="05f873b4-a386-453d-a2e0-769001d3b38e" providerId="ADAL" clId="{024FFD7F-A689-4D22-ADD1-2229594887ED}" dt="2020-03-22T04:14:29.648" v="186" actId="478"/>
          <ac:picMkLst>
            <pc:docMk/>
            <pc:sldMk cId="2881530669" sldId="338"/>
            <ac:picMk id="15" creationId="{ADDB0799-5F29-4DCE-8285-268A1D50E687}"/>
          </ac:picMkLst>
        </pc:picChg>
        <pc:picChg chg="mod ord">
          <ac:chgData name="Eric Chitambar" userId="05f873b4-a386-453d-a2e0-769001d3b38e" providerId="ADAL" clId="{024FFD7F-A689-4D22-ADD1-2229594887ED}" dt="2020-03-22T04:28:45.359" v="228" actId="108"/>
          <ac:picMkLst>
            <pc:docMk/>
            <pc:sldMk cId="2881530669" sldId="338"/>
            <ac:picMk id="16" creationId="{3AB5F1FE-4529-4F40-96C9-75C065F1B102}"/>
          </ac:picMkLst>
        </pc:picChg>
        <pc:picChg chg="del">
          <ac:chgData name="Eric Chitambar" userId="05f873b4-a386-453d-a2e0-769001d3b38e" providerId="ADAL" clId="{024FFD7F-A689-4D22-ADD1-2229594887ED}" dt="2020-03-22T04:14:29.648" v="186" actId="478"/>
          <ac:picMkLst>
            <pc:docMk/>
            <pc:sldMk cId="2881530669" sldId="338"/>
            <ac:picMk id="29" creationId="{B5C58313-CF47-454D-992D-15BCFDD48C68}"/>
          </ac:picMkLst>
        </pc:picChg>
        <pc:picChg chg="del">
          <ac:chgData name="Eric Chitambar" userId="05f873b4-a386-453d-a2e0-769001d3b38e" providerId="ADAL" clId="{024FFD7F-A689-4D22-ADD1-2229594887ED}" dt="2020-03-22T04:14:29.648" v="186" actId="478"/>
          <ac:picMkLst>
            <pc:docMk/>
            <pc:sldMk cId="2881530669" sldId="338"/>
            <ac:picMk id="31" creationId="{9B6667C7-1C32-465A-92CF-FD11243CBC97}"/>
          </ac:picMkLst>
        </pc:picChg>
        <pc:picChg chg="del">
          <ac:chgData name="Eric Chitambar" userId="05f873b4-a386-453d-a2e0-769001d3b38e" providerId="ADAL" clId="{024FFD7F-A689-4D22-ADD1-2229594887ED}" dt="2020-03-22T04:14:29.648" v="186" actId="478"/>
          <ac:picMkLst>
            <pc:docMk/>
            <pc:sldMk cId="2881530669" sldId="338"/>
            <ac:picMk id="41" creationId="{DE6B32D5-91E0-4397-93D5-BBCDE4583572}"/>
          </ac:picMkLst>
        </pc:picChg>
        <pc:picChg chg="del">
          <ac:chgData name="Eric Chitambar" userId="05f873b4-a386-453d-a2e0-769001d3b38e" providerId="ADAL" clId="{024FFD7F-A689-4D22-ADD1-2229594887ED}" dt="2020-03-22T04:15:05.807" v="188" actId="478"/>
          <ac:picMkLst>
            <pc:docMk/>
            <pc:sldMk cId="2881530669" sldId="338"/>
            <ac:picMk id="46" creationId="{AC5F8778-61C4-4352-803F-EC6ACB3D71EC}"/>
          </ac:picMkLst>
        </pc:picChg>
        <pc:picChg chg="del mod">
          <ac:chgData name="Eric Chitambar" userId="05f873b4-a386-453d-a2e0-769001d3b38e" providerId="ADAL" clId="{024FFD7F-A689-4D22-ADD1-2229594887ED}" dt="2020-03-22T04:15:28.853" v="202" actId="478"/>
          <ac:picMkLst>
            <pc:docMk/>
            <pc:sldMk cId="2881530669" sldId="338"/>
            <ac:picMk id="53" creationId="{FC163014-9088-47DA-B817-48D4C541BCB1}"/>
          </ac:picMkLst>
        </pc:picChg>
        <pc:picChg chg="del">
          <ac:chgData name="Eric Chitambar" userId="05f873b4-a386-453d-a2e0-769001d3b38e" providerId="ADAL" clId="{024FFD7F-A689-4D22-ADD1-2229594887ED}" dt="2020-03-22T04:15:43.135" v="217" actId="478"/>
          <ac:picMkLst>
            <pc:docMk/>
            <pc:sldMk cId="2881530669" sldId="338"/>
            <ac:picMk id="55" creationId="{CC1DE119-551F-4E47-A6B3-879D9056DEE1}"/>
          </ac:picMkLst>
        </pc:picChg>
        <pc:picChg chg="del">
          <ac:chgData name="Eric Chitambar" userId="05f873b4-a386-453d-a2e0-769001d3b38e" providerId="ADAL" clId="{024FFD7F-A689-4D22-ADD1-2229594887ED}" dt="2020-03-22T04:15:43.135" v="217" actId="478"/>
          <ac:picMkLst>
            <pc:docMk/>
            <pc:sldMk cId="2881530669" sldId="338"/>
            <ac:picMk id="57" creationId="{57C7DBE9-CAE8-4086-AD56-F7C0AEFCD431}"/>
          </ac:picMkLst>
        </pc:picChg>
        <pc:cxnChg chg="del">
          <ac:chgData name="Eric Chitambar" userId="05f873b4-a386-453d-a2e0-769001d3b38e" providerId="ADAL" clId="{024FFD7F-A689-4D22-ADD1-2229594887ED}" dt="2020-03-22T04:14:29.648" v="186" actId="478"/>
          <ac:cxnSpMkLst>
            <pc:docMk/>
            <pc:sldMk cId="2881530669" sldId="338"/>
            <ac:cxnSpMk id="26" creationId="{670924B4-B500-4986-B6EA-27C2F5FD151F}"/>
          </ac:cxnSpMkLst>
        </pc:cxnChg>
      </pc:sldChg>
      <pc:sldChg chg="addSp delSp modSp add">
        <pc:chgData name="Eric Chitambar" userId="05f873b4-a386-453d-a2e0-769001d3b38e" providerId="ADAL" clId="{024FFD7F-A689-4D22-ADD1-2229594887ED}" dt="2020-03-22T05:04:34.785" v="683" actId="1076"/>
        <pc:sldMkLst>
          <pc:docMk/>
          <pc:sldMk cId="2554043694" sldId="339"/>
        </pc:sldMkLst>
        <pc:spChg chg="mod">
          <ac:chgData name="Eric Chitambar" userId="05f873b4-a386-453d-a2e0-769001d3b38e" providerId="ADAL" clId="{024FFD7F-A689-4D22-ADD1-2229594887ED}" dt="2020-03-22T04:35:50.360" v="254" actId="6549"/>
          <ac:spMkLst>
            <pc:docMk/>
            <pc:sldMk cId="2554043694" sldId="339"/>
            <ac:spMk id="2" creationId="{EFD183ED-A640-433D-A5CF-C84D0E7FD2EF}"/>
          </ac:spMkLst>
        </pc:spChg>
        <pc:spChg chg="del">
          <ac:chgData name="Eric Chitambar" userId="05f873b4-a386-453d-a2e0-769001d3b38e" providerId="ADAL" clId="{024FFD7F-A689-4D22-ADD1-2229594887ED}" dt="2020-03-22T04:36:50.364" v="275" actId="478"/>
          <ac:spMkLst>
            <pc:docMk/>
            <pc:sldMk cId="2554043694" sldId="339"/>
            <ac:spMk id="24" creationId="{C99091EF-26D2-4A3C-AD7A-4A9968DC85CB}"/>
          </ac:spMkLst>
        </pc:spChg>
        <pc:picChg chg="del">
          <ac:chgData name="Eric Chitambar" userId="05f873b4-a386-453d-a2e0-769001d3b38e" providerId="ADAL" clId="{024FFD7F-A689-4D22-ADD1-2229594887ED}" dt="2020-03-22T04:36:46.471" v="274" actId="478"/>
          <ac:picMkLst>
            <pc:docMk/>
            <pc:sldMk cId="2554043694" sldId="339"/>
            <ac:picMk id="4" creationId="{A0663132-74BA-4D8E-9B20-37ADA17C837B}"/>
          </ac:picMkLst>
        </pc:picChg>
        <pc:picChg chg="del mod ord">
          <ac:chgData name="Eric Chitambar" userId="05f873b4-a386-453d-a2e0-769001d3b38e" providerId="ADAL" clId="{024FFD7F-A689-4D22-ADD1-2229594887ED}" dt="2020-03-22T04:48:56.993" v="383" actId="478"/>
          <ac:picMkLst>
            <pc:docMk/>
            <pc:sldMk cId="2554043694" sldId="339"/>
            <ac:picMk id="5" creationId="{708BB2BB-691B-4A8C-86FE-613FCB0900C0}"/>
          </ac:picMkLst>
        </pc:picChg>
        <pc:picChg chg="del mod">
          <ac:chgData name="Eric Chitambar" userId="05f873b4-a386-453d-a2e0-769001d3b38e" providerId="ADAL" clId="{024FFD7F-A689-4D22-ADD1-2229594887ED}" dt="2020-03-22T04:37:40.023" v="296" actId="478"/>
          <ac:picMkLst>
            <pc:docMk/>
            <pc:sldMk cId="2554043694" sldId="339"/>
            <ac:picMk id="6" creationId="{D16AEFA5-09C9-456A-8DE2-7A978C109B10}"/>
          </ac:picMkLst>
        </pc:picChg>
        <pc:picChg chg="del mod ord">
          <ac:chgData name="Eric Chitambar" userId="05f873b4-a386-453d-a2e0-769001d3b38e" providerId="ADAL" clId="{024FFD7F-A689-4D22-ADD1-2229594887ED}" dt="2020-03-22T04:56:53.077" v="448" actId="478"/>
          <ac:picMkLst>
            <pc:docMk/>
            <pc:sldMk cId="2554043694" sldId="339"/>
            <ac:picMk id="8" creationId="{329700A5-EFC6-41FF-917C-A893801CA393}"/>
          </ac:picMkLst>
        </pc:picChg>
        <pc:picChg chg="del mod ord">
          <ac:chgData name="Eric Chitambar" userId="05f873b4-a386-453d-a2e0-769001d3b38e" providerId="ADAL" clId="{024FFD7F-A689-4D22-ADD1-2229594887ED}" dt="2020-03-22T04:49:07.777" v="399" actId="478"/>
          <ac:picMkLst>
            <pc:docMk/>
            <pc:sldMk cId="2554043694" sldId="339"/>
            <ac:picMk id="10" creationId="{A78297AC-90C6-4E69-916C-1310E65AEA98}"/>
          </ac:picMkLst>
        </pc:picChg>
        <pc:picChg chg="del">
          <ac:chgData name="Eric Chitambar" userId="05f873b4-a386-453d-a2e0-769001d3b38e" providerId="ADAL" clId="{024FFD7F-A689-4D22-ADD1-2229594887ED}" dt="2020-03-22T04:36:54.874" v="276" actId="478"/>
          <ac:picMkLst>
            <pc:docMk/>
            <pc:sldMk cId="2554043694" sldId="339"/>
            <ac:picMk id="12" creationId="{B2DB778D-EC47-445B-8991-ABED410944EA}"/>
          </ac:picMkLst>
        </pc:picChg>
        <pc:picChg chg="del mod ord">
          <ac:chgData name="Eric Chitambar" userId="05f873b4-a386-453d-a2e0-769001d3b38e" providerId="ADAL" clId="{024FFD7F-A689-4D22-ADD1-2229594887ED}" dt="2020-03-22T04:52:51.511" v="413" actId="478"/>
          <ac:picMkLst>
            <pc:docMk/>
            <pc:sldMk cId="2554043694" sldId="339"/>
            <ac:picMk id="13" creationId="{1DD66FFF-23F5-44DB-9A58-CA28CA186859}"/>
          </ac:picMkLst>
        </pc:picChg>
        <pc:picChg chg="del">
          <ac:chgData name="Eric Chitambar" userId="05f873b4-a386-453d-a2e0-769001d3b38e" providerId="ADAL" clId="{024FFD7F-A689-4D22-ADD1-2229594887ED}" dt="2020-03-22T04:36:50.364" v="275" actId="478"/>
          <ac:picMkLst>
            <pc:docMk/>
            <pc:sldMk cId="2554043694" sldId="339"/>
            <ac:picMk id="15" creationId="{ADDB0799-5F29-4DCE-8285-268A1D50E687}"/>
          </ac:picMkLst>
        </pc:picChg>
        <pc:picChg chg="mod ord">
          <ac:chgData name="Eric Chitambar" userId="05f873b4-a386-453d-a2e0-769001d3b38e" providerId="ADAL" clId="{024FFD7F-A689-4D22-ADD1-2229594887ED}" dt="2020-03-22T05:03:00.083" v="591" actId="1076"/>
          <ac:picMkLst>
            <pc:docMk/>
            <pc:sldMk cId="2554043694" sldId="339"/>
            <ac:picMk id="16" creationId="{9F8D61F1-1893-45EE-845B-19A4826E77E0}"/>
          </ac:picMkLst>
        </pc:picChg>
        <pc:picChg chg="del mod">
          <ac:chgData name="Eric Chitambar" userId="05f873b4-a386-453d-a2e0-769001d3b38e" providerId="ADAL" clId="{024FFD7F-A689-4D22-ADD1-2229594887ED}" dt="2020-03-22T04:56:11.245" v="433" actId="478"/>
          <ac:picMkLst>
            <pc:docMk/>
            <pc:sldMk cId="2554043694" sldId="339"/>
            <ac:picMk id="18" creationId="{EA54494D-99E1-45B6-9E98-A95C41F2408A}"/>
          </ac:picMkLst>
        </pc:picChg>
        <pc:picChg chg="add del mod ord">
          <ac:chgData name="Eric Chitambar" userId="05f873b4-a386-453d-a2e0-769001d3b38e" providerId="ADAL" clId="{024FFD7F-A689-4D22-ADD1-2229594887ED}" dt="2020-03-22T05:01:06.974" v="530" actId="478"/>
          <ac:picMkLst>
            <pc:docMk/>
            <pc:sldMk cId="2554043694" sldId="339"/>
            <ac:picMk id="20" creationId="{4C812097-8BA1-46C4-AF18-813A7E142965}"/>
          </ac:picMkLst>
        </pc:picChg>
        <pc:picChg chg="mod ord">
          <ac:chgData name="Eric Chitambar" userId="05f873b4-a386-453d-a2e0-769001d3b38e" providerId="ADAL" clId="{024FFD7F-A689-4D22-ADD1-2229594887ED}" dt="2020-03-22T05:03:11.776" v="625" actId="1035"/>
          <ac:picMkLst>
            <pc:docMk/>
            <pc:sldMk cId="2554043694" sldId="339"/>
            <ac:picMk id="22" creationId="{DB225199-FE1A-40D2-B147-F02E7CF7D05D}"/>
          </ac:picMkLst>
        </pc:picChg>
        <pc:picChg chg="del mod ord">
          <ac:chgData name="Eric Chitambar" userId="05f873b4-a386-453d-a2e0-769001d3b38e" providerId="ADAL" clId="{024FFD7F-A689-4D22-ADD1-2229594887ED}" dt="2020-03-22T04:57:11.723" v="474"/>
          <ac:picMkLst>
            <pc:docMk/>
            <pc:sldMk cId="2554043694" sldId="339"/>
            <ac:picMk id="25" creationId="{E59C247A-410D-4538-ADF4-A12F882526E8}"/>
          </ac:picMkLst>
        </pc:picChg>
        <pc:picChg chg="mod">
          <ac:chgData name="Eric Chitambar" userId="05f873b4-a386-453d-a2e0-769001d3b38e" providerId="ADAL" clId="{024FFD7F-A689-4D22-ADD1-2229594887ED}" dt="2020-03-22T05:03:11.776" v="625" actId="1035"/>
          <ac:picMkLst>
            <pc:docMk/>
            <pc:sldMk cId="2554043694" sldId="339"/>
            <ac:picMk id="28" creationId="{59537885-9341-48FB-AAAB-25A8F0EA2F95}"/>
          </ac:picMkLst>
        </pc:picChg>
        <pc:picChg chg="del">
          <ac:chgData name="Eric Chitambar" userId="05f873b4-a386-453d-a2e0-769001d3b38e" providerId="ADAL" clId="{024FFD7F-A689-4D22-ADD1-2229594887ED}" dt="2020-03-22T04:36:54.874" v="276" actId="478"/>
          <ac:picMkLst>
            <pc:docMk/>
            <pc:sldMk cId="2554043694" sldId="339"/>
            <ac:picMk id="29" creationId="{B5C58313-CF47-454D-992D-15BCFDD48C68}"/>
          </ac:picMkLst>
        </pc:picChg>
        <pc:picChg chg="del">
          <ac:chgData name="Eric Chitambar" userId="05f873b4-a386-453d-a2e0-769001d3b38e" providerId="ADAL" clId="{024FFD7F-A689-4D22-ADD1-2229594887ED}" dt="2020-03-22T04:52:24.775" v="400" actId="478"/>
          <ac:picMkLst>
            <pc:docMk/>
            <pc:sldMk cId="2554043694" sldId="339"/>
            <ac:picMk id="31" creationId="{9B6667C7-1C32-465A-92CF-FD11243CBC97}"/>
          </ac:picMkLst>
        </pc:picChg>
        <pc:picChg chg="mod ord">
          <ac:chgData name="Eric Chitambar" userId="05f873b4-a386-453d-a2e0-769001d3b38e" providerId="ADAL" clId="{024FFD7F-A689-4D22-ADD1-2229594887ED}" dt="2020-03-22T05:03:11.776" v="625" actId="1035"/>
          <ac:picMkLst>
            <pc:docMk/>
            <pc:sldMk cId="2554043694" sldId="339"/>
            <ac:picMk id="32" creationId="{F3607355-00E0-4F43-A5CC-C3B502D29A1A}"/>
          </ac:picMkLst>
        </pc:picChg>
        <pc:picChg chg="mod">
          <ac:chgData name="Eric Chitambar" userId="05f873b4-a386-453d-a2e0-769001d3b38e" providerId="ADAL" clId="{024FFD7F-A689-4D22-ADD1-2229594887ED}" dt="2020-03-22T05:03:11.776" v="625" actId="1035"/>
          <ac:picMkLst>
            <pc:docMk/>
            <pc:sldMk cId="2554043694" sldId="339"/>
            <ac:picMk id="34" creationId="{C5CDB37F-95FE-4383-B6E5-AC488985D696}"/>
          </ac:picMkLst>
        </pc:picChg>
        <pc:picChg chg="add del mod">
          <ac:chgData name="Eric Chitambar" userId="05f873b4-a386-453d-a2e0-769001d3b38e" providerId="ADAL" clId="{024FFD7F-A689-4D22-ADD1-2229594887ED}" dt="2020-03-22T04:59:32.272" v="495" actId="478"/>
          <ac:picMkLst>
            <pc:docMk/>
            <pc:sldMk cId="2554043694" sldId="339"/>
            <ac:picMk id="36" creationId="{A008EB7F-1ECC-4D11-A020-35FBEB716679}"/>
          </ac:picMkLst>
        </pc:picChg>
        <pc:picChg chg="mod ord">
          <ac:chgData name="Eric Chitambar" userId="05f873b4-a386-453d-a2e0-769001d3b38e" providerId="ADAL" clId="{024FFD7F-A689-4D22-ADD1-2229594887ED}" dt="2020-03-22T05:03:11.776" v="625" actId="1035"/>
          <ac:picMkLst>
            <pc:docMk/>
            <pc:sldMk cId="2554043694" sldId="339"/>
            <ac:picMk id="37" creationId="{27BF536D-6266-4BDE-9368-547AD26694B6}"/>
          </ac:picMkLst>
        </pc:picChg>
        <pc:picChg chg="mod ord">
          <ac:chgData name="Eric Chitambar" userId="05f873b4-a386-453d-a2e0-769001d3b38e" providerId="ADAL" clId="{024FFD7F-A689-4D22-ADD1-2229594887ED}" dt="2020-03-22T05:03:17.831" v="640" actId="1035"/>
          <ac:picMkLst>
            <pc:docMk/>
            <pc:sldMk cId="2554043694" sldId="339"/>
            <ac:picMk id="39" creationId="{72C92805-B1D3-4C54-BC0B-DA657CEAFB36}"/>
          </ac:picMkLst>
        </pc:picChg>
        <pc:picChg chg="add del mod">
          <ac:chgData name="Eric Chitambar" userId="05f873b4-a386-453d-a2e0-769001d3b38e" providerId="ADAL" clId="{024FFD7F-A689-4D22-ADD1-2229594887ED}" dt="2020-03-22T04:36:41.736" v="272" actId="478"/>
          <ac:picMkLst>
            <pc:docMk/>
            <pc:sldMk cId="2554043694" sldId="339"/>
            <ac:picMk id="41" creationId="{DE6B32D5-91E0-4397-93D5-BBCDE4583572}"/>
          </ac:picMkLst>
        </pc:picChg>
        <pc:picChg chg="add del mod">
          <ac:chgData name="Eric Chitambar" userId="05f873b4-a386-453d-a2e0-769001d3b38e" providerId="ADAL" clId="{024FFD7F-A689-4D22-ADD1-2229594887ED}" dt="2020-03-22T05:01:38.341" v="561" actId="478"/>
          <ac:picMkLst>
            <pc:docMk/>
            <pc:sldMk cId="2554043694" sldId="339"/>
            <ac:picMk id="42" creationId="{8FC7DBA4-2DF3-4373-AE3D-FB79533273FE}"/>
          </ac:picMkLst>
        </pc:picChg>
        <pc:picChg chg="add del mod">
          <ac:chgData name="Eric Chitambar" userId="05f873b4-a386-453d-a2e0-769001d3b38e" providerId="ADAL" clId="{024FFD7F-A689-4D22-ADD1-2229594887ED}" dt="2020-03-22T05:01:23.315" v="545" actId="478"/>
          <ac:picMkLst>
            <pc:docMk/>
            <pc:sldMk cId="2554043694" sldId="339"/>
            <ac:picMk id="43" creationId="{FC342ABA-02DA-4584-A120-B9441B32864C}"/>
          </ac:picMkLst>
        </pc:picChg>
        <pc:picChg chg="add del mod">
          <ac:chgData name="Eric Chitambar" userId="05f873b4-a386-453d-a2e0-769001d3b38e" providerId="ADAL" clId="{024FFD7F-A689-4D22-ADD1-2229594887ED}" dt="2020-03-22T05:01:59.454" v="562" actId="478"/>
          <ac:picMkLst>
            <pc:docMk/>
            <pc:sldMk cId="2554043694" sldId="339"/>
            <ac:picMk id="44" creationId="{CB047BCC-FD1D-407E-AA4D-7CA19F213D4B}"/>
          </ac:picMkLst>
        </pc:picChg>
        <pc:picChg chg="add del mod">
          <ac:chgData name="Eric Chitambar" userId="05f873b4-a386-453d-a2e0-769001d3b38e" providerId="ADAL" clId="{024FFD7F-A689-4D22-ADD1-2229594887ED}" dt="2020-03-22T05:02:18.060" v="577" actId="478"/>
          <ac:picMkLst>
            <pc:docMk/>
            <pc:sldMk cId="2554043694" sldId="339"/>
            <ac:picMk id="45" creationId="{B062AEAA-00E5-4617-BC6F-17E7D903267B}"/>
          </ac:picMkLst>
        </pc:picChg>
        <pc:picChg chg="del">
          <ac:chgData name="Eric Chitambar" userId="05f873b4-a386-453d-a2e0-769001d3b38e" providerId="ADAL" clId="{024FFD7F-A689-4D22-ADD1-2229594887ED}" dt="2020-03-22T04:52:28.718" v="401" actId="478"/>
          <ac:picMkLst>
            <pc:docMk/>
            <pc:sldMk cId="2554043694" sldId="339"/>
            <ac:picMk id="46" creationId="{AC5F8778-61C4-4352-803F-EC6ACB3D71EC}"/>
          </ac:picMkLst>
        </pc:picChg>
        <pc:picChg chg="add del mod">
          <ac:chgData name="Eric Chitambar" userId="05f873b4-a386-453d-a2e0-769001d3b38e" providerId="ADAL" clId="{024FFD7F-A689-4D22-ADD1-2229594887ED}" dt="2020-03-22T05:02:47.895" v="590" actId="478"/>
          <ac:picMkLst>
            <pc:docMk/>
            <pc:sldMk cId="2554043694" sldId="339"/>
            <ac:picMk id="47" creationId="{9E08ABE0-9E86-47D0-809A-7E3A2AAB852C}"/>
          </ac:picMkLst>
        </pc:picChg>
        <pc:picChg chg="mod ord">
          <ac:chgData name="Eric Chitambar" userId="05f873b4-a386-453d-a2e0-769001d3b38e" providerId="ADAL" clId="{024FFD7F-A689-4D22-ADD1-2229594887ED}" dt="2020-03-22T05:04:13.118" v="669" actId="1035"/>
          <ac:picMkLst>
            <pc:docMk/>
            <pc:sldMk cId="2554043694" sldId="339"/>
            <ac:picMk id="48" creationId="{FFA44579-8334-4481-A434-8F6392661690}"/>
          </ac:picMkLst>
        </pc:picChg>
        <pc:picChg chg="mod ord">
          <ac:chgData name="Eric Chitambar" userId="05f873b4-a386-453d-a2e0-769001d3b38e" providerId="ADAL" clId="{024FFD7F-A689-4D22-ADD1-2229594887ED}" dt="2020-03-22T05:04:13.118" v="669" actId="1035"/>
          <ac:picMkLst>
            <pc:docMk/>
            <pc:sldMk cId="2554043694" sldId="339"/>
            <ac:picMk id="50" creationId="{0388D4E5-B64C-48BC-BDAE-46B25B92AB40}"/>
          </ac:picMkLst>
        </pc:picChg>
        <pc:picChg chg="del mod ord">
          <ac:chgData name="Eric Chitambar" userId="05f873b4-a386-453d-a2e0-769001d3b38e" providerId="ADAL" clId="{024FFD7F-A689-4D22-ADD1-2229594887ED}" dt="2020-03-22T05:04:06.122" v="660" actId="478"/>
          <ac:picMkLst>
            <pc:docMk/>
            <pc:sldMk cId="2554043694" sldId="339"/>
            <ac:picMk id="52" creationId="{60238151-169F-4017-AB3B-C551B798B392}"/>
          </ac:picMkLst>
        </pc:picChg>
        <pc:picChg chg="del">
          <ac:chgData name="Eric Chitambar" userId="05f873b4-a386-453d-a2e0-769001d3b38e" providerId="ADAL" clId="{024FFD7F-A689-4D22-ADD1-2229594887ED}" dt="2020-03-22T04:52:28.718" v="401" actId="478"/>
          <ac:picMkLst>
            <pc:docMk/>
            <pc:sldMk cId="2554043694" sldId="339"/>
            <ac:picMk id="53" creationId="{FC163014-9088-47DA-B817-48D4C541BCB1}"/>
          </ac:picMkLst>
        </pc:picChg>
        <pc:picChg chg="del">
          <ac:chgData name="Eric Chitambar" userId="05f873b4-a386-453d-a2e0-769001d3b38e" providerId="ADAL" clId="{024FFD7F-A689-4D22-ADD1-2229594887ED}" dt="2020-03-22T04:52:28.718" v="401" actId="478"/>
          <ac:picMkLst>
            <pc:docMk/>
            <pc:sldMk cId="2554043694" sldId="339"/>
            <ac:picMk id="55" creationId="{CC1DE119-551F-4E47-A6B3-879D9056DEE1}"/>
          </ac:picMkLst>
        </pc:picChg>
        <pc:picChg chg="del mod">
          <ac:chgData name="Eric Chitambar" userId="05f873b4-a386-453d-a2e0-769001d3b38e" providerId="ADAL" clId="{024FFD7F-A689-4D22-ADD1-2229594887ED}" dt="2020-03-22T05:04:29.495" v="682" actId="478"/>
          <ac:picMkLst>
            <pc:docMk/>
            <pc:sldMk cId="2554043694" sldId="339"/>
            <ac:picMk id="56" creationId="{9C05C025-5381-4D64-8AB6-0F36BF8800BA}"/>
          </ac:picMkLst>
        </pc:picChg>
        <pc:picChg chg="del">
          <ac:chgData name="Eric Chitambar" userId="05f873b4-a386-453d-a2e0-769001d3b38e" providerId="ADAL" clId="{024FFD7F-A689-4D22-ADD1-2229594887ED}" dt="2020-03-22T04:52:28.718" v="401" actId="478"/>
          <ac:picMkLst>
            <pc:docMk/>
            <pc:sldMk cId="2554043694" sldId="339"/>
            <ac:picMk id="57" creationId="{57C7DBE9-CAE8-4086-AD56-F7C0AEFCD431}"/>
          </ac:picMkLst>
        </pc:picChg>
        <pc:picChg chg="mod ord">
          <ac:chgData name="Eric Chitambar" userId="05f873b4-a386-453d-a2e0-769001d3b38e" providerId="ADAL" clId="{024FFD7F-A689-4D22-ADD1-2229594887ED}" dt="2020-03-22T05:04:13.118" v="669" actId="1035"/>
          <ac:picMkLst>
            <pc:docMk/>
            <pc:sldMk cId="2554043694" sldId="339"/>
            <ac:picMk id="59" creationId="{40205713-649B-4B99-9322-4FC98D72CFDC}"/>
          </ac:picMkLst>
        </pc:picChg>
        <pc:picChg chg="mod ord">
          <ac:chgData name="Eric Chitambar" userId="05f873b4-a386-453d-a2e0-769001d3b38e" providerId="ADAL" clId="{024FFD7F-A689-4D22-ADD1-2229594887ED}" dt="2020-03-22T05:04:34.785" v="683" actId="1076"/>
          <ac:picMkLst>
            <pc:docMk/>
            <pc:sldMk cId="2554043694" sldId="339"/>
            <ac:picMk id="61" creationId="{215D4F57-C4F7-497C-BA37-9CB018ACE877}"/>
          </ac:picMkLst>
        </pc:picChg>
        <pc:cxnChg chg="del">
          <ac:chgData name="Eric Chitambar" userId="05f873b4-a386-453d-a2e0-769001d3b38e" providerId="ADAL" clId="{024FFD7F-A689-4D22-ADD1-2229594887ED}" dt="2020-03-22T04:36:54.874" v="276" actId="478"/>
          <ac:cxnSpMkLst>
            <pc:docMk/>
            <pc:sldMk cId="2554043694" sldId="339"/>
            <ac:cxnSpMk id="26" creationId="{670924B4-B500-4986-B6EA-27C2F5FD151F}"/>
          </ac:cxnSpMkLst>
        </pc:cxnChg>
      </pc:sldChg>
    </pc:docChg>
  </pc:docChgLst>
  <pc:docChgLst>
    <pc:chgData name="Chitambar, Eric" userId="05f873b4-a386-453d-a2e0-769001d3b38e" providerId="ADAL" clId="{BA727D61-610A-4829-96F3-E8D56558311D}"/>
    <pc:docChg chg="custSel addSld modSld">
      <pc:chgData name="Chitambar, Eric" userId="05f873b4-a386-453d-a2e0-769001d3b38e" providerId="ADAL" clId="{BA727D61-610A-4829-96F3-E8D56558311D}" dt="2020-03-13T16:27:59.409" v="865" actId="478"/>
      <pc:docMkLst>
        <pc:docMk/>
      </pc:docMkLst>
      <pc:sldChg chg="modSp modAnim">
        <pc:chgData name="Chitambar, Eric" userId="05f873b4-a386-453d-a2e0-769001d3b38e" providerId="ADAL" clId="{BA727D61-610A-4829-96F3-E8D56558311D}" dt="2020-03-13T14:28:12.458" v="672"/>
        <pc:sldMkLst>
          <pc:docMk/>
          <pc:sldMk cId="1372290748" sldId="331"/>
        </pc:sldMkLst>
        <pc:spChg chg="mod">
          <ac:chgData name="Chitambar, Eric" userId="05f873b4-a386-453d-a2e0-769001d3b38e" providerId="ADAL" clId="{BA727D61-610A-4829-96F3-E8D56558311D}" dt="2020-03-13T14:28:06.378" v="671" actId="1076"/>
          <ac:spMkLst>
            <pc:docMk/>
            <pc:sldMk cId="1372290748" sldId="331"/>
            <ac:spMk id="40" creationId="{3E71A7F1-1610-4E5C-8164-A8FDD92F5CB0}"/>
          </ac:spMkLst>
        </pc:spChg>
        <pc:picChg chg="mod">
          <ac:chgData name="Chitambar, Eric" userId="05f873b4-a386-453d-a2e0-769001d3b38e" providerId="ADAL" clId="{BA727D61-610A-4829-96F3-E8D56558311D}" dt="2020-03-13T14:24:33.588" v="658" actId="1036"/>
          <ac:picMkLst>
            <pc:docMk/>
            <pc:sldMk cId="1372290748" sldId="331"/>
            <ac:picMk id="8" creationId="{E773D84C-5FEB-4584-BA01-7E4FBB3DF9E2}"/>
          </ac:picMkLst>
        </pc:picChg>
        <pc:picChg chg="mod">
          <ac:chgData name="Chitambar, Eric" userId="05f873b4-a386-453d-a2e0-769001d3b38e" providerId="ADAL" clId="{BA727D61-610A-4829-96F3-E8D56558311D}" dt="2020-03-13T14:24:33.588" v="658" actId="1036"/>
          <ac:picMkLst>
            <pc:docMk/>
            <pc:sldMk cId="1372290748" sldId="331"/>
            <ac:picMk id="13" creationId="{71AAAAEC-129D-433F-BAAF-30D8AC1927BD}"/>
          </ac:picMkLst>
        </pc:picChg>
        <pc:picChg chg="mod">
          <ac:chgData name="Chitambar, Eric" userId="05f873b4-a386-453d-a2e0-769001d3b38e" providerId="ADAL" clId="{BA727D61-610A-4829-96F3-E8D56558311D}" dt="2020-03-13T14:24:27.568" v="651" actId="1036"/>
          <ac:picMkLst>
            <pc:docMk/>
            <pc:sldMk cId="1372290748" sldId="331"/>
            <ac:picMk id="15" creationId="{6FF65C2D-0964-4E84-8955-F63251426F03}"/>
          </ac:picMkLst>
        </pc:picChg>
        <pc:picChg chg="mod">
          <ac:chgData name="Chitambar, Eric" userId="05f873b4-a386-453d-a2e0-769001d3b38e" providerId="ADAL" clId="{BA727D61-610A-4829-96F3-E8D56558311D}" dt="2020-03-13T14:28:06.378" v="671" actId="1076"/>
          <ac:picMkLst>
            <pc:docMk/>
            <pc:sldMk cId="1372290748" sldId="331"/>
            <ac:picMk id="42" creationId="{2DD0293A-93BB-4B8A-B8DA-337F27DDFCB5}"/>
          </ac:picMkLst>
        </pc:picChg>
      </pc:sldChg>
      <pc:sldChg chg="delSp modSp modAnim">
        <pc:chgData name="Chitambar, Eric" userId="05f873b4-a386-453d-a2e0-769001d3b38e" providerId="ADAL" clId="{BA727D61-610A-4829-96F3-E8D56558311D}" dt="2020-03-13T16:27:36.149" v="847" actId="1035"/>
        <pc:sldMkLst>
          <pc:docMk/>
          <pc:sldMk cId="1725162708" sldId="332"/>
        </pc:sldMkLst>
        <pc:spChg chg="mod">
          <ac:chgData name="Chitambar, Eric" userId="05f873b4-a386-453d-a2e0-769001d3b38e" providerId="ADAL" clId="{BA727D61-610A-4829-96F3-E8D56558311D}" dt="2020-03-13T16:27:36.149" v="847" actId="1035"/>
          <ac:spMkLst>
            <pc:docMk/>
            <pc:sldMk cId="1725162708" sldId="332"/>
            <ac:spMk id="52" creationId="{33C889A8-F903-491D-ABAB-7DD4841E3719}"/>
          </ac:spMkLst>
        </pc:spChg>
        <pc:picChg chg="del mod ord">
          <ac:chgData name="Chitambar, Eric" userId="05f873b4-a386-453d-a2e0-769001d3b38e" providerId="ADAL" clId="{BA727D61-610A-4829-96F3-E8D56558311D}" dt="2020-03-13T16:26:41.689" v="790" actId="478"/>
          <ac:picMkLst>
            <pc:docMk/>
            <pc:sldMk cId="1725162708" sldId="332"/>
            <ac:picMk id="4" creationId="{62715AD8-AC24-4904-91B8-2F0A0F42D2F6}"/>
          </ac:picMkLst>
        </pc:picChg>
        <pc:picChg chg="del mod ord">
          <ac:chgData name="Chitambar, Eric" userId="05f873b4-a386-453d-a2e0-769001d3b38e" providerId="ADAL" clId="{BA727D61-610A-4829-96F3-E8D56558311D}" dt="2020-03-13T16:26:55.294" v="803" actId="478"/>
          <ac:picMkLst>
            <pc:docMk/>
            <pc:sldMk cId="1725162708" sldId="332"/>
            <ac:picMk id="7" creationId="{9705B752-8B89-404E-A800-24BB48F968AD}"/>
          </ac:picMkLst>
        </pc:picChg>
        <pc:picChg chg="del mod ord">
          <ac:chgData name="Chitambar, Eric" userId="05f873b4-a386-453d-a2e0-769001d3b38e" providerId="ADAL" clId="{BA727D61-610A-4829-96F3-E8D56558311D}" dt="2020-03-13T16:27:01.439" v="816" actId="478"/>
          <ac:picMkLst>
            <pc:docMk/>
            <pc:sldMk cId="1725162708" sldId="332"/>
            <ac:picMk id="9" creationId="{6E6CE677-456D-4E6F-AA58-D2C996EB7A7B}"/>
          </ac:picMkLst>
        </pc:picChg>
        <pc:picChg chg="del mod ord">
          <ac:chgData name="Chitambar, Eric" userId="05f873b4-a386-453d-a2e0-769001d3b38e" providerId="ADAL" clId="{BA727D61-610A-4829-96F3-E8D56558311D}" dt="2020-03-13T16:27:27.369" v="829" actId="478"/>
          <ac:picMkLst>
            <pc:docMk/>
            <pc:sldMk cId="1725162708" sldId="332"/>
            <ac:picMk id="11" creationId="{967DD8B0-7801-454E-B1C7-E73E8C213003}"/>
          </ac:picMkLst>
        </pc:picChg>
        <pc:picChg chg="mod ord">
          <ac:chgData name="Chitambar, Eric" userId="05f873b4-a386-453d-a2e0-769001d3b38e" providerId="ADAL" clId="{BA727D61-610A-4829-96F3-E8D56558311D}" dt="2020-03-13T16:27:36.149" v="847" actId="1035"/>
          <ac:picMkLst>
            <pc:docMk/>
            <pc:sldMk cId="1725162708" sldId="332"/>
            <ac:picMk id="15" creationId="{787A6F60-638D-4D48-85F0-1CEB7E1012C9}"/>
          </ac:picMkLst>
        </pc:picChg>
        <pc:picChg chg="mod">
          <ac:chgData name="Chitambar, Eric" userId="05f873b4-a386-453d-a2e0-769001d3b38e" providerId="ADAL" clId="{BA727D61-610A-4829-96F3-E8D56558311D}" dt="2020-03-13T16:27:36.149" v="847" actId="1035"/>
          <ac:picMkLst>
            <pc:docMk/>
            <pc:sldMk cId="1725162708" sldId="332"/>
            <ac:picMk id="45" creationId="{2C823761-7774-4828-9BF6-C17FDCFA5F2D}"/>
          </ac:picMkLst>
        </pc:picChg>
        <pc:picChg chg="mod">
          <ac:chgData name="Chitambar, Eric" userId="05f873b4-a386-453d-a2e0-769001d3b38e" providerId="ADAL" clId="{BA727D61-610A-4829-96F3-E8D56558311D}" dt="2020-03-13T16:27:36.149" v="847" actId="1035"/>
          <ac:picMkLst>
            <pc:docMk/>
            <pc:sldMk cId="1725162708" sldId="332"/>
            <ac:picMk id="48" creationId="{442FFE1E-45F9-4325-AF59-AC420F0E8A97}"/>
          </ac:picMkLst>
        </pc:picChg>
        <pc:picChg chg="del mod">
          <ac:chgData name="Chitambar, Eric" userId="05f873b4-a386-453d-a2e0-769001d3b38e" providerId="ADAL" clId="{BA727D61-610A-4829-96F3-E8D56558311D}" dt="2020-03-13T16:26:25.949" v="777" actId="478"/>
          <ac:picMkLst>
            <pc:docMk/>
            <pc:sldMk cId="1725162708" sldId="332"/>
            <ac:picMk id="51" creationId="{2F181AEC-461B-4A22-8F0D-D4A1D28D76DC}"/>
          </ac:picMkLst>
        </pc:picChg>
      </pc:sldChg>
      <pc:sldChg chg="addSp delSp modSp modAnim">
        <pc:chgData name="Chitambar, Eric" userId="05f873b4-a386-453d-a2e0-769001d3b38e" providerId="ADAL" clId="{BA727D61-610A-4829-96F3-E8D56558311D}" dt="2020-03-13T14:57:02.537" v="764" actId="1076"/>
        <pc:sldMkLst>
          <pc:docMk/>
          <pc:sldMk cId="3414401389" sldId="333"/>
        </pc:sldMkLst>
        <pc:picChg chg="del mod ord">
          <ac:chgData name="Chitambar, Eric" userId="05f873b4-a386-453d-a2e0-769001d3b38e" providerId="ADAL" clId="{BA727D61-610A-4829-96F3-E8D56558311D}" dt="2020-03-13T14:35:17.647" v="715" actId="478"/>
          <ac:picMkLst>
            <pc:docMk/>
            <pc:sldMk cId="3414401389" sldId="333"/>
            <ac:picMk id="4" creationId="{6E33F7B6-245D-46BF-8CDC-1F937A3559E3}"/>
          </ac:picMkLst>
        </pc:picChg>
        <pc:picChg chg="add del mod">
          <ac:chgData name="Chitambar, Eric" userId="05f873b4-a386-453d-a2e0-769001d3b38e" providerId="ADAL" clId="{BA727D61-610A-4829-96F3-E8D56558311D}" dt="2020-03-13T14:34:54.787" v="702" actId="478"/>
          <ac:picMkLst>
            <pc:docMk/>
            <pc:sldMk cId="3414401389" sldId="333"/>
            <ac:picMk id="6" creationId="{7AB99B50-C69C-4C96-968C-651CEF734683}"/>
          </ac:picMkLst>
        </pc:picChg>
        <pc:picChg chg="mod ord">
          <ac:chgData name="Chitambar, Eric" userId="05f873b4-a386-453d-a2e0-769001d3b38e" providerId="ADAL" clId="{BA727D61-610A-4829-96F3-E8D56558311D}" dt="2020-03-13T14:54:39.397" v="760" actId="1076"/>
          <ac:picMkLst>
            <pc:docMk/>
            <pc:sldMk cId="3414401389" sldId="333"/>
            <ac:picMk id="7" creationId="{792387B3-DB3B-454D-B368-C0EA3B88BA20}"/>
          </ac:picMkLst>
        </pc:picChg>
        <pc:picChg chg="del mod ord">
          <ac:chgData name="Chitambar, Eric" userId="05f873b4-a386-453d-a2e0-769001d3b38e" providerId="ADAL" clId="{BA727D61-610A-4829-96F3-E8D56558311D}" dt="2020-03-13T14:54:34.351" v="757" actId="478"/>
          <ac:picMkLst>
            <pc:docMk/>
            <pc:sldMk cId="3414401389" sldId="333"/>
            <ac:picMk id="11" creationId="{5449B8F9-B484-43DA-98DC-8F314539D123}"/>
          </ac:picMkLst>
        </pc:picChg>
        <pc:picChg chg="del mod">
          <ac:chgData name="Chitambar, Eric" userId="05f873b4-a386-453d-a2e0-769001d3b38e" providerId="ADAL" clId="{BA727D61-610A-4829-96F3-E8D56558311D}" dt="2020-03-13T14:54:26.181" v="744" actId="478"/>
          <ac:picMkLst>
            <pc:docMk/>
            <pc:sldMk cId="3414401389" sldId="333"/>
            <ac:picMk id="12" creationId="{3FD41F31-8EB5-44B0-B1EE-FE4FB7BABBC8}"/>
          </ac:picMkLst>
        </pc:picChg>
        <pc:picChg chg="mod ord">
          <ac:chgData name="Chitambar, Eric" userId="05f873b4-a386-453d-a2e0-769001d3b38e" providerId="ADAL" clId="{BA727D61-610A-4829-96F3-E8D56558311D}" dt="2020-03-13T14:57:02.537" v="764" actId="1076"/>
          <ac:picMkLst>
            <pc:docMk/>
            <pc:sldMk cId="3414401389" sldId="333"/>
            <ac:picMk id="14" creationId="{45167E1C-DAB1-47AB-94E4-F473885A3255}"/>
          </ac:picMkLst>
        </pc:picChg>
      </pc:sldChg>
      <pc:sldChg chg="addSp delSp modSp add modAnim">
        <pc:chgData name="Chitambar, Eric" userId="05f873b4-a386-453d-a2e0-769001d3b38e" providerId="ADAL" clId="{BA727D61-610A-4829-96F3-E8D56558311D}" dt="2020-03-13T16:27:59.409" v="865" actId="478"/>
        <pc:sldMkLst>
          <pc:docMk/>
          <pc:sldMk cId="715633031" sldId="334"/>
        </pc:sldMkLst>
        <pc:spChg chg="mod">
          <ac:chgData name="Chitambar, Eric" userId="05f873b4-a386-453d-a2e0-769001d3b38e" providerId="ADAL" clId="{BA727D61-610A-4829-96F3-E8D56558311D}" dt="2020-03-13T13:36:43.107" v="35" actId="1076"/>
          <ac:spMkLst>
            <pc:docMk/>
            <pc:sldMk cId="715633031" sldId="334"/>
            <ac:spMk id="2" creationId="{EFD183ED-A640-433D-A5CF-C84D0E7FD2EF}"/>
          </ac:spMkLst>
        </pc:spChg>
        <pc:spChg chg="del mod">
          <ac:chgData name="Chitambar, Eric" userId="05f873b4-a386-453d-a2e0-769001d3b38e" providerId="ADAL" clId="{BA727D61-610A-4829-96F3-E8D56558311D}" dt="2020-03-13T13:36:47.936" v="37" actId="478"/>
          <ac:spMkLst>
            <pc:docMk/>
            <pc:sldMk cId="715633031" sldId="334"/>
            <ac:spMk id="3" creationId="{7D429525-D810-4B4B-856F-6455F8AD6357}"/>
          </ac:spMkLst>
        </pc:spChg>
        <pc:picChg chg="del mod">
          <ac:chgData name="Chitambar, Eric" userId="05f873b4-a386-453d-a2e0-769001d3b38e" providerId="ADAL" clId="{BA727D61-610A-4829-96F3-E8D56558311D}" dt="2020-03-13T16:27:59.409" v="865" actId="478"/>
          <ac:picMkLst>
            <pc:docMk/>
            <pc:sldMk cId="715633031" sldId="334"/>
            <ac:picMk id="5" creationId="{0F6046CD-3D29-4E09-942C-26FCD41FEAC7}"/>
          </ac:picMkLst>
        </pc:picChg>
        <pc:picChg chg="del mod">
          <ac:chgData name="Chitambar, Eric" userId="05f873b4-a386-453d-a2e0-769001d3b38e" providerId="ADAL" clId="{BA727D61-610A-4829-96F3-E8D56558311D}" dt="2020-03-13T13:48:10.908" v="146" actId="478"/>
          <ac:picMkLst>
            <pc:docMk/>
            <pc:sldMk cId="715633031" sldId="334"/>
            <ac:picMk id="7" creationId="{123BB767-9665-442E-A1AE-38025E0C7355}"/>
          </ac:picMkLst>
        </pc:picChg>
        <pc:picChg chg="del mod">
          <ac:chgData name="Chitambar, Eric" userId="05f873b4-a386-453d-a2e0-769001d3b38e" providerId="ADAL" clId="{BA727D61-610A-4829-96F3-E8D56558311D}" dt="2020-03-13T13:40:18.402" v="72" actId="478"/>
          <ac:picMkLst>
            <pc:docMk/>
            <pc:sldMk cId="715633031" sldId="334"/>
            <ac:picMk id="9" creationId="{B3DEDFC4-EF74-4A42-9C40-4A57F5745307}"/>
          </ac:picMkLst>
        </pc:picChg>
        <pc:picChg chg="mod ord">
          <ac:chgData name="Chitambar, Eric" userId="05f873b4-a386-453d-a2e0-769001d3b38e" providerId="ADAL" clId="{BA727D61-610A-4829-96F3-E8D56558311D}" dt="2020-03-13T13:55:44.208" v="207" actId="1076"/>
          <ac:picMkLst>
            <pc:docMk/>
            <pc:sldMk cId="715633031" sldId="334"/>
            <ac:picMk id="11" creationId="{F71AFF03-F1A2-4FCD-AAEB-C4076DEA8705}"/>
          </ac:picMkLst>
        </pc:picChg>
        <pc:picChg chg="add del mod">
          <ac:chgData name="Chitambar, Eric" userId="05f873b4-a386-453d-a2e0-769001d3b38e" providerId="ADAL" clId="{BA727D61-610A-4829-96F3-E8D56558311D}" dt="2020-03-13T13:40:48.251" v="86" actId="478"/>
          <ac:picMkLst>
            <pc:docMk/>
            <pc:sldMk cId="715633031" sldId="334"/>
            <ac:picMk id="12" creationId="{1E294E53-18F3-4794-B934-8AB3A74BAA46}"/>
          </ac:picMkLst>
        </pc:picChg>
        <pc:picChg chg="mod ord">
          <ac:chgData name="Chitambar, Eric" userId="05f873b4-a386-453d-a2e0-769001d3b38e" providerId="ADAL" clId="{BA727D61-610A-4829-96F3-E8D56558311D}" dt="2020-03-13T13:56:14.528" v="215" actId="1076"/>
          <ac:picMkLst>
            <pc:docMk/>
            <pc:sldMk cId="715633031" sldId="334"/>
            <ac:picMk id="14" creationId="{89C40803-92B3-4AEC-A5C5-E6D979FA4AD7}"/>
          </ac:picMkLst>
        </pc:picChg>
        <pc:picChg chg="del mod">
          <ac:chgData name="Chitambar, Eric" userId="05f873b4-a386-453d-a2e0-769001d3b38e" providerId="ADAL" clId="{BA727D61-610A-4829-96F3-E8D56558311D}" dt="2020-03-13T13:45:09.781" v="104" actId="478"/>
          <ac:picMkLst>
            <pc:docMk/>
            <pc:sldMk cId="715633031" sldId="334"/>
            <ac:picMk id="16" creationId="{9DF04C82-E42F-4E4F-AC79-0639020A2D27}"/>
          </ac:picMkLst>
        </pc:picChg>
        <pc:picChg chg="del mod ord">
          <ac:chgData name="Chitambar, Eric" userId="05f873b4-a386-453d-a2e0-769001d3b38e" providerId="ADAL" clId="{BA727D61-610A-4829-96F3-E8D56558311D}" dt="2020-03-13T13:45:19.574" v="117" actId="478"/>
          <ac:picMkLst>
            <pc:docMk/>
            <pc:sldMk cId="715633031" sldId="334"/>
            <ac:picMk id="18" creationId="{738F0C7D-9826-4299-911A-00D8F939F51E}"/>
          </ac:picMkLst>
        </pc:picChg>
        <pc:picChg chg="del mod ord">
          <ac:chgData name="Chitambar, Eric" userId="05f873b4-a386-453d-a2e0-769001d3b38e" providerId="ADAL" clId="{BA727D61-610A-4829-96F3-E8D56558311D}" dt="2020-03-13T13:45:43.202" v="130" actId="478"/>
          <ac:picMkLst>
            <pc:docMk/>
            <pc:sldMk cId="715633031" sldId="334"/>
            <ac:picMk id="20" creationId="{87A3D201-8A35-4798-8BF1-29F95927360A}"/>
          </ac:picMkLst>
        </pc:picChg>
        <pc:picChg chg="mod ord">
          <ac:chgData name="Chitambar, Eric" userId="05f873b4-a386-453d-a2e0-769001d3b38e" providerId="ADAL" clId="{BA727D61-610A-4829-96F3-E8D56558311D}" dt="2020-03-13T13:56:14.528" v="215" actId="1076"/>
          <ac:picMkLst>
            <pc:docMk/>
            <pc:sldMk cId="715633031" sldId="334"/>
            <ac:picMk id="22" creationId="{4BDF35F9-3F04-4B19-9080-4662B59DD191}"/>
          </ac:picMkLst>
        </pc:picChg>
        <pc:picChg chg="del mod ord">
          <ac:chgData name="Chitambar, Eric" userId="05f873b4-a386-453d-a2e0-769001d3b38e" providerId="ADAL" clId="{BA727D61-610A-4829-96F3-E8D56558311D}" dt="2020-03-13T14:05:31.667" v="378" actId="478"/>
          <ac:picMkLst>
            <pc:docMk/>
            <pc:sldMk cId="715633031" sldId="334"/>
            <ac:picMk id="24" creationId="{86787BE0-2490-4FF9-BA01-C88D934E4181}"/>
          </ac:picMkLst>
        </pc:picChg>
        <pc:picChg chg="del mod">
          <ac:chgData name="Chitambar, Eric" userId="05f873b4-a386-453d-a2e0-769001d3b38e" providerId="ADAL" clId="{BA727D61-610A-4829-96F3-E8D56558311D}" dt="2020-03-13T13:50:42.238" v="167" actId="478"/>
          <ac:picMkLst>
            <pc:docMk/>
            <pc:sldMk cId="715633031" sldId="334"/>
            <ac:picMk id="26" creationId="{9A41F95A-BACE-4C81-A06E-EBA523ECEA8A}"/>
          </ac:picMkLst>
        </pc:picChg>
        <pc:picChg chg="del mod ord">
          <ac:chgData name="Chitambar, Eric" userId="05f873b4-a386-453d-a2e0-769001d3b38e" providerId="ADAL" clId="{BA727D61-610A-4829-96F3-E8D56558311D}" dt="2020-03-13T13:54:46.018" v="201" actId="478"/>
          <ac:picMkLst>
            <pc:docMk/>
            <pc:sldMk cId="715633031" sldId="334"/>
            <ac:picMk id="28" creationId="{26D4FA33-D1AA-4D9D-9AE7-C5A0A6B3BD70}"/>
          </ac:picMkLst>
        </pc:picChg>
        <pc:picChg chg="del mod">
          <ac:chgData name="Chitambar, Eric" userId="05f873b4-a386-453d-a2e0-769001d3b38e" providerId="ADAL" clId="{BA727D61-610A-4829-96F3-E8D56558311D}" dt="2020-03-13T13:52:06.733" v="187" actId="478"/>
          <ac:picMkLst>
            <pc:docMk/>
            <pc:sldMk cId="715633031" sldId="334"/>
            <ac:picMk id="30" creationId="{DD1ECD58-3E29-44B7-9575-31E86370CEF9}"/>
          </ac:picMkLst>
        </pc:picChg>
        <pc:picChg chg="del mod ord">
          <ac:chgData name="Chitambar, Eric" userId="05f873b4-a386-453d-a2e0-769001d3b38e" providerId="ADAL" clId="{BA727D61-610A-4829-96F3-E8D56558311D}" dt="2020-03-13T13:54:49.438" v="203" actId="478"/>
          <ac:picMkLst>
            <pc:docMk/>
            <pc:sldMk cId="715633031" sldId="334"/>
            <ac:picMk id="32" creationId="{42C85DDF-20DE-4A74-96BD-D5BA9FC33A29}"/>
          </ac:picMkLst>
        </pc:picChg>
        <pc:picChg chg="del mod ord">
          <ac:chgData name="Chitambar, Eric" userId="05f873b4-a386-453d-a2e0-769001d3b38e" providerId="ADAL" clId="{BA727D61-610A-4829-96F3-E8D56558311D}" dt="2020-03-13T13:55:54.168" v="209"/>
          <ac:picMkLst>
            <pc:docMk/>
            <pc:sldMk cId="715633031" sldId="334"/>
            <ac:picMk id="34" creationId="{6EBD8ED2-EC8F-4897-B708-DE241E5A9E04}"/>
          </ac:picMkLst>
        </pc:picChg>
        <pc:picChg chg="add mod">
          <ac:chgData name="Chitambar, Eric" userId="05f873b4-a386-453d-a2e0-769001d3b38e" providerId="ADAL" clId="{BA727D61-610A-4829-96F3-E8D56558311D}" dt="2020-03-13T13:56:17.758" v="216" actId="1076"/>
          <ac:picMkLst>
            <pc:docMk/>
            <pc:sldMk cId="715633031" sldId="334"/>
            <ac:picMk id="35" creationId="{A9D1E995-545C-4356-99CF-4F7CD9E9C3B1}"/>
          </ac:picMkLst>
        </pc:picChg>
        <pc:picChg chg="del mod">
          <ac:chgData name="Chitambar, Eric" userId="05f873b4-a386-453d-a2e0-769001d3b38e" providerId="ADAL" clId="{BA727D61-610A-4829-96F3-E8D56558311D}" dt="2020-03-13T13:58:16.037" v="235" actId="478"/>
          <ac:picMkLst>
            <pc:docMk/>
            <pc:sldMk cId="715633031" sldId="334"/>
            <ac:picMk id="37" creationId="{74AA8E8A-7E92-4C6B-A2C9-82E447EE0BDA}"/>
          </ac:picMkLst>
        </pc:picChg>
        <pc:picChg chg="del mod ord">
          <ac:chgData name="Chitambar, Eric" userId="05f873b4-a386-453d-a2e0-769001d3b38e" providerId="ADAL" clId="{BA727D61-610A-4829-96F3-E8D56558311D}" dt="2020-03-13T13:58:24.048" v="248" actId="478"/>
          <ac:picMkLst>
            <pc:docMk/>
            <pc:sldMk cId="715633031" sldId="334"/>
            <ac:picMk id="39" creationId="{301E86FE-5ADF-405D-A6A5-AAB3E52EFC7A}"/>
          </ac:picMkLst>
        </pc:picChg>
        <pc:picChg chg="del mod ord">
          <ac:chgData name="Chitambar, Eric" userId="05f873b4-a386-453d-a2e0-769001d3b38e" providerId="ADAL" clId="{BA727D61-610A-4829-96F3-E8D56558311D}" dt="2020-03-13T13:58:32.252" v="261" actId="478"/>
          <ac:picMkLst>
            <pc:docMk/>
            <pc:sldMk cId="715633031" sldId="334"/>
            <ac:picMk id="41" creationId="{926CF3F3-457F-4118-AED2-D91D94C212A1}"/>
          </ac:picMkLst>
        </pc:picChg>
        <pc:picChg chg="del mod ord">
          <ac:chgData name="Chitambar, Eric" userId="05f873b4-a386-453d-a2e0-769001d3b38e" providerId="ADAL" clId="{BA727D61-610A-4829-96F3-E8D56558311D}" dt="2020-03-13T13:58:58.077" v="275" actId="478"/>
          <ac:picMkLst>
            <pc:docMk/>
            <pc:sldMk cId="715633031" sldId="334"/>
            <ac:picMk id="43" creationId="{0690503C-6918-491E-B485-A92DE377FBD9}"/>
          </ac:picMkLst>
        </pc:picChg>
        <pc:picChg chg="mod ord">
          <ac:chgData name="Chitambar, Eric" userId="05f873b4-a386-453d-a2e0-769001d3b38e" providerId="ADAL" clId="{BA727D61-610A-4829-96F3-E8D56558311D}" dt="2020-03-13T13:58:58.077" v="274" actId="108"/>
          <ac:picMkLst>
            <pc:docMk/>
            <pc:sldMk cId="715633031" sldId="334"/>
            <ac:picMk id="45" creationId="{29706B9F-1581-4847-A850-421499EC243C}"/>
          </ac:picMkLst>
        </pc:picChg>
        <pc:picChg chg="mod ord">
          <ac:chgData name="Chitambar, Eric" userId="05f873b4-a386-453d-a2e0-769001d3b38e" providerId="ADAL" clId="{BA727D61-610A-4829-96F3-E8D56558311D}" dt="2020-03-13T14:05:33.007" v="379" actId="1076"/>
          <ac:picMkLst>
            <pc:docMk/>
            <pc:sldMk cId="715633031" sldId="334"/>
            <ac:picMk id="47" creationId="{DC60DAA5-5EEE-4EFB-9661-914F937C1CE4}"/>
          </ac:picMkLst>
        </pc:picChg>
        <pc:picChg chg="mod ord">
          <ac:chgData name="Chitambar, Eric" userId="05f873b4-a386-453d-a2e0-769001d3b38e" providerId="ADAL" clId="{BA727D61-610A-4829-96F3-E8D56558311D}" dt="2020-03-13T16:27:59.409" v="864" actId="108"/>
          <ac:picMkLst>
            <pc:docMk/>
            <pc:sldMk cId="715633031" sldId="334"/>
            <ac:picMk id="49" creationId="{6C4564E1-B1F8-491E-8E53-7B4418F096EA}"/>
          </ac:picMkLst>
        </pc:picChg>
      </pc:sldChg>
      <pc:sldChg chg="addSp delSp modSp add modAnim">
        <pc:chgData name="Chitambar, Eric" userId="05f873b4-a386-453d-a2e0-769001d3b38e" providerId="ADAL" clId="{BA727D61-610A-4829-96F3-E8D56558311D}" dt="2020-03-13T14:54:05.172" v="730"/>
        <pc:sldMkLst>
          <pc:docMk/>
          <pc:sldMk cId="3282928124" sldId="335"/>
        </pc:sldMkLst>
        <pc:picChg chg="del mod">
          <ac:chgData name="Chitambar, Eric" userId="05f873b4-a386-453d-a2e0-769001d3b38e" providerId="ADAL" clId="{BA727D61-610A-4829-96F3-E8D56558311D}" dt="2020-03-13T14:00:46.027" v="295" actId="478"/>
          <ac:picMkLst>
            <pc:docMk/>
            <pc:sldMk cId="3282928124" sldId="335"/>
            <ac:picMk id="4" creationId="{6FA879AC-EF89-4643-9C80-D1D36B895CA3}"/>
          </ac:picMkLst>
        </pc:picChg>
        <pc:picChg chg="del">
          <ac:chgData name="Chitambar, Eric" userId="05f873b4-a386-453d-a2e0-769001d3b38e" providerId="ADAL" clId="{BA727D61-610A-4829-96F3-E8D56558311D}" dt="2020-03-13T13:56:02.098" v="212" actId="478"/>
          <ac:picMkLst>
            <pc:docMk/>
            <pc:sldMk cId="3282928124" sldId="335"/>
            <ac:picMk id="5" creationId="{0F6046CD-3D29-4E09-942C-26FCD41FEAC7}"/>
          </ac:picMkLst>
        </pc:picChg>
        <pc:picChg chg="mod ord">
          <ac:chgData name="Chitambar, Eric" userId="05f873b4-a386-453d-a2e0-769001d3b38e" providerId="ADAL" clId="{BA727D61-610A-4829-96F3-E8D56558311D}" dt="2020-03-13T14:00:48.057" v="296" actId="1076"/>
          <ac:picMkLst>
            <pc:docMk/>
            <pc:sldMk cId="3282928124" sldId="335"/>
            <ac:picMk id="7" creationId="{466BD48F-71DD-4CF4-BAFC-049499BE12C1}"/>
          </ac:picMkLst>
        </pc:picChg>
        <pc:picChg chg="mod ord">
          <ac:chgData name="Chitambar, Eric" userId="05f873b4-a386-453d-a2e0-769001d3b38e" providerId="ADAL" clId="{BA727D61-610A-4829-96F3-E8D56558311D}" dt="2020-03-13T14:02:16.797" v="311" actId="1076"/>
          <ac:picMkLst>
            <pc:docMk/>
            <pc:sldMk cId="3282928124" sldId="335"/>
            <ac:picMk id="9" creationId="{1F72218B-ECB7-4DE0-905B-9A671111CABB}"/>
          </ac:picMkLst>
        </pc:picChg>
        <pc:picChg chg="add mod">
          <ac:chgData name="Chitambar, Eric" userId="05f873b4-a386-453d-a2e0-769001d3b38e" providerId="ADAL" clId="{BA727D61-610A-4829-96F3-E8D56558311D}" dt="2020-03-13T13:59:38.627" v="276" actId="1076"/>
          <ac:picMkLst>
            <pc:docMk/>
            <pc:sldMk cId="3282928124" sldId="335"/>
            <ac:picMk id="10" creationId="{DD3F1F26-BCF4-4F00-9B76-F096B1524360}"/>
          </ac:picMkLst>
        </pc:picChg>
        <pc:picChg chg="del">
          <ac:chgData name="Chitambar, Eric" userId="05f873b4-a386-453d-a2e0-769001d3b38e" providerId="ADAL" clId="{BA727D61-610A-4829-96F3-E8D56558311D}" dt="2020-03-13T13:56:02.098" v="212" actId="478"/>
          <ac:picMkLst>
            <pc:docMk/>
            <pc:sldMk cId="3282928124" sldId="335"/>
            <ac:picMk id="11" creationId="{F71AFF03-F1A2-4FCD-AAEB-C4076DEA8705}"/>
          </ac:picMkLst>
        </pc:picChg>
        <pc:picChg chg="del mod ord">
          <ac:chgData name="Chitambar, Eric" userId="05f873b4-a386-453d-a2e0-769001d3b38e" providerId="ADAL" clId="{BA727D61-610A-4829-96F3-E8D56558311D}" dt="2020-03-13T14:08:11.277" v="395" actId="478"/>
          <ac:picMkLst>
            <pc:docMk/>
            <pc:sldMk cId="3282928124" sldId="335"/>
            <ac:picMk id="13" creationId="{B74D1B5C-4B51-47EF-928A-8409F1F14455}"/>
          </ac:picMkLst>
        </pc:picChg>
        <pc:picChg chg="del">
          <ac:chgData name="Chitambar, Eric" userId="05f873b4-a386-453d-a2e0-769001d3b38e" providerId="ADAL" clId="{BA727D61-610A-4829-96F3-E8D56558311D}" dt="2020-03-13T13:56:02.098" v="212" actId="478"/>
          <ac:picMkLst>
            <pc:docMk/>
            <pc:sldMk cId="3282928124" sldId="335"/>
            <ac:picMk id="14" creationId="{89C40803-92B3-4AEC-A5C5-E6D979FA4AD7}"/>
          </ac:picMkLst>
        </pc:picChg>
        <pc:picChg chg="add del mod">
          <ac:chgData name="Chitambar, Eric" userId="05f873b4-a386-453d-a2e0-769001d3b38e" providerId="ADAL" clId="{BA727D61-610A-4829-96F3-E8D56558311D}" dt="2020-03-13T14:02:14.177" v="310" actId="478"/>
          <ac:picMkLst>
            <pc:docMk/>
            <pc:sldMk cId="3282928124" sldId="335"/>
            <ac:picMk id="15" creationId="{0FF2CAAD-88F0-48D2-AA50-CA08E560D679}"/>
          </ac:picMkLst>
        </pc:picChg>
        <pc:picChg chg="del mod ord">
          <ac:chgData name="Chitambar, Eric" userId="05f873b4-a386-453d-a2e0-769001d3b38e" providerId="ADAL" clId="{BA727D61-610A-4829-96F3-E8D56558311D}" dt="2020-03-13T14:05:07.117" v="360" actId="478"/>
          <ac:picMkLst>
            <pc:docMk/>
            <pc:sldMk cId="3282928124" sldId="335"/>
            <ac:picMk id="17" creationId="{F44F7D70-3839-4F00-95D3-AB57126B27C3}"/>
          </ac:picMkLst>
        </pc:picChg>
        <pc:picChg chg="mod ord">
          <ac:chgData name="Chitambar, Eric" userId="05f873b4-a386-453d-a2e0-769001d3b38e" providerId="ADAL" clId="{BA727D61-610A-4829-96F3-E8D56558311D}" dt="2020-03-13T14:22:11.308" v="605" actId="1076"/>
          <ac:picMkLst>
            <pc:docMk/>
            <pc:sldMk cId="3282928124" sldId="335"/>
            <ac:picMk id="19" creationId="{62EFB017-3878-4387-9C1B-3708D8C22571}"/>
          </ac:picMkLst>
        </pc:picChg>
        <pc:picChg chg="del mod ord">
          <ac:chgData name="Chitambar, Eric" userId="05f873b4-a386-453d-a2e0-769001d3b38e" providerId="ADAL" clId="{BA727D61-610A-4829-96F3-E8D56558311D}" dt="2020-03-13T14:21:54.558" v="604" actId="478"/>
          <ac:picMkLst>
            <pc:docMk/>
            <pc:sldMk cId="3282928124" sldId="335"/>
            <ac:picMk id="21" creationId="{8C4E2DF3-6C82-4C8C-A829-B5E4626C2B5B}"/>
          </ac:picMkLst>
        </pc:picChg>
        <pc:picChg chg="del">
          <ac:chgData name="Chitambar, Eric" userId="05f873b4-a386-453d-a2e0-769001d3b38e" providerId="ADAL" clId="{BA727D61-610A-4829-96F3-E8D56558311D}" dt="2020-03-13T13:56:04.138" v="213" actId="478"/>
          <ac:picMkLst>
            <pc:docMk/>
            <pc:sldMk cId="3282928124" sldId="335"/>
            <ac:picMk id="22" creationId="{4BDF35F9-3F04-4B19-9080-4662B59DD191}"/>
          </ac:picMkLst>
        </pc:picChg>
        <pc:picChg chg="del">
          <ac:chgData name="Chitambar, Eric" userId="05f873b4-a386-453d-a2e0-769001d3b38e" providerId="ADAL" clId="{BA727D61-610A-4829-96F3-E8D56558311D}" dt="2020-03-13T13:56:02.098" v="212" actId="478"/>
          <ac:picMkLst>
            <pc:docMk/>
            <pc:sldMk cId="3282928124" sldId="335"/>
            <ac:picMk id="24" creationId="{86787BE0-2490-4FF9-BA01-C88D934E4181}"/>
          </ac:picMkLst>
        </pc:picChg>
        <pc:picChg chg="mod">
          <ac:chgData name="Chitambar, Eric" userId="05f873b4-a386-453d-a2e0-769001d3b38e" providerId="ADAL" clId="{BA727D61-610A-4829-96F3-E8D56558311D}" dt="2020-03-13T14:18:12.819" v="492" actId="1076"/>
          <ac:picMkLst>
            <pc:docMk/>
            <pc:sldMk cId="3282928124" sldId="335"/>
            <ac:picMk id="25" creationId="{42186D50-8A3A-4C3E-9415-E26C74DE0345}"/>
          </ac:picMkLst>
        </pc:picChg>
        <pc:picChg chg="del mod ord">
          <ac:chgData name="Chitambar, Eric" userId="05f873b4-a386-453d-a2e0-769001d3b38e" providerId="ADAL" clId="{BA727D61-610A-4829-96F3-E8D56558311D}" dt="2020-03-13T14:16:12.829" v="448" actId="478"/>
          <ac:picMkLst>
            <pc:docMk/>
            <pc:sldMk cId="3282928124" sldId="335"/>
            <ac:picMk id="27" creationId="{749FCF52-73CA-4C65-8AE3-CA6DED1D03D8}"/>
          </ac:picMkLst>
        </pc:picChg>
        <pc:picChg chg="del mod">
          <ac:chgData name="Chitambar, Eric" userId="05f873b4-a386-453d-a2e0-769001d3b38e" providerId="ADAL" clId="{BA727D61-610A-4829-96F3-E8D56558311D}" dt="2020-03-13T14:03:54.017" v="329" actId="478"/>
          <ac:picMkLst>
            <pc:docMk/>
            <pc:sldMk cId="3282928124" sldId="335"/>
            <ac:picMk id="28" creationId="{26D4FA33-D1AA-4D9D-9AE7-C5A0A6B3BD70}"/>
          </ac:picMkLst>
        </pc:picChg>
        <pc:picChg chg="add del mod">
          <ac:chgData name="Chitambar, Eric" userId="05f873b4-a386-453d-a2e0-769001d3b38e" providerId="ADAL" clId="{BA727D61-610A-4829-96F3-E8D56558311D}" dt="2020-03-13T14:14:54.478" v="418" actId="478"/>
          <ac:picMkLst>
            <pc:docMk/>
            <pc:sldMk cId="3282928124" sldId="335"/>
            <ac:picMk id="29" creationId="{01A582B3-095C-4EF3-A2B8-9F25D0FC5098}"/>
          </ac:picMkLst>
        </pc:picChg>
        <pc:picChg chg="add del mod">
          <ac:chgData name="Chitambar, Eric" userId="05f873b4-a386-453d-a2e0-769001d3b38e" providerId="ADAL" clId="{BA727D61-610A-4829-96F3-E8D56558311D}" dt="2020-03-13T14:15:43.229" v="433" actId="478"/>
          <ac:picMkLst>
            <pc:docMk/>
            <pc:sldMk cId="3282928124" sldId="335"/>
            <ac:picMk id="31" creationId="{A37055FB-02A5-455B-BB2E-9B5F3DE142F9}"/>
          </ac:picMkLst>
        </pc:picChg>
        <pc:picChg chg="del mod">
          <ac:chgData name="Chitambar, Eric" userId="05f873b4-a386-453d-a2e0-769001d3b38e" providerId="ADAL" clId="{BA727D61-610A-4829-96F3-E8D56558311D}" dt="2020-03-13T14:04:32.267" v="345" actId="478"/>
          <ac:picMkLst>
            <pc:docMk/>
            <pc:sldMk cId="3282928124" sldId="335"/>
            <ac:picMk id="32" creationId="{42C85DDF-20DE-4A74-96BD-D5BA9FC33A29}"/>
          </ac:picMkLst>
        </pc:picChg>
        <pc:picChg chg="mod ord">
          <ac:chgData name="Chitambar, Eric" userId="05f873b4-a386-453d-a2e0-769001d3b38e" providerId="ADAL" clId="{BA727D61-610A-4829-96F3-E8D56558311D}" dt="2020-03-13T14:19:31.629" v="578" actId="1076"/>
          <ac:picMkLst>
            <pc:docMk/>
            <pc:sldMk cId="3282928124" sldId="335"/>
            <ac:picMk id="33" creationId="{5028D9B5-9B3A-4C2C-9B39-260D9AD2DC9B}"/>
          </ac:picMkLst>
        </pc:picChg>
        <pc:picChg chg="add del mod">
          <ac:chgData name="Chitambar, Eric" userId="05f873b4-a386-453d-a2e0-769001d3b38e" providerId="ADAL" clId="{BA727D61-610A-4829-96F3-E8D56558311D}" dt="2020-03-13T14:16:45.494" v="462" actId="478"/>
          <ac:picMkLst>
            <pc:docMk/>
            <pc:sldMk cId="3282928124" sldId="335"/>
            <ac:picMk id="34" creationId="{BC594535-BDAF-4973-BC8E-C9476CB38F51}"/>
          </ac:picMkLst>
        </pc:picChg>
        <pc:picChg chg="del mod ord">
          <ac:chgData name="Chitambar, Eric" userId="05f873b4-a386-453d-a2e0-769001d3b38e" providerId="ADAL" clId="{BA727D61-610A-4829-96F3-E8D56558311D}" dt="2020-03-13T14:18:34.918" v="511" actId="478"/>
          <ac:picMkLst>
            <pc:docMk/>
            <pc:sldMk cId="3282928124" sldId="335"/>
            <ac:picMk id="36" creationId="{A04413CA-8C63-4EA4-AA12-C129DE5DF8E0}"/>
          </ac:picMkLst>
        </pc:picChg>
        <pc:picChg chg="del mod ord">
          <ac:chgData name="Chitambar, Eric" userId="05f873b4-a386-453d-a2e0-769001d3b38e" providerId="ADAL" clId="{BA727D61-610A-4829-96F3-E8D56558311D}" dt="2020-03-13T14:16:52.139" v="472" actId="478"/>
          <ac:picMkLst>
            <pc:docMk/>
            <pc:sldMk cId="3282928124" sldId="335"/>
            <ac:picMk id="38" creationId="{CACA67D4-8D70-4B2D-88E8-7B38787C3507}"/>
          </ac:picMkLst>
        </pc:picChg>
        <pc:picChg chg="del mod ord">
          <ac:chgData name="Chitambar, Eric" userId="05f873b4-a386-453d-a2e0-769001d3b38e" providerId="ADAL" clId="{BA727D61-610A-4829-96F3-E8D56558311D}" dt="2020-03-13T14:18:38.769" v="525" actId="478"/>
          <ac:picMkLst>
            <pc:docMk/>
            <pc:sldMk cId="3282928124" sldId="335"/>
            <ac:picMk id="40" creationId="{B32AC675-2598-4F8E-BB32-FAA5B81109BF}"/>
          </ac:picMkLst>
        </pc:picChg>
        <pc:picChg chg="add del mod">
          <ac:chgData name="Chitambar, Eric" userId="05f873b4-a386-453d-a2e0-769001d3b38e" providerId="ADAL" clId="{BA727D61-610A-4829-96F3-E8D56558311D}" dt="2020-03-13T14:17:09.719" v="487" actId="478"/>
          <ac:picMkLst>
            <pc:docMk/>
            <pc:sldMk cId="3282928124" sldId="335"/>
            <ac:picMk id="41" creationId="{E3A5E2C2-DAB2-4C39-8888-E8CE7A53D32D}"/>
          </ac:picMkLst>
        </pc:picChg>
        <pc:picChg chg="mod ord">
          <ac:chgData name="Chitambar, Eric" userId="05f873b4-a386-453d-a2e0-769001d3b38e" providerId="ADAL" clId="{BA727D61-610A-4829-96F3-E8D56558311D}" dt="2020-03-13T14:19:30.169" v="577" actId="1076"/>
          <ac:picMkLst>
            <pc:docMk/>
            <pc:sldMk cId="3282928124" sldId="335"/>
            <ac:picMk id="43" creationId="{2EEDC1E8-0A18-4BD0-90CB-B94B964E72B8}"/>
          </ac:picMkLst>
        </pc:picChg>
        <pc:picChg chg="add del mod">
          <ac:chgData name="Chitambar, Eric" userId="05f873b4-a386-453d-a2e0-769001d3b38e" providerId="ADAL" clId="{BA727D61-610A-4829-96F3-E8D56558311D}" dt="2020-03-13T14:18:49.518" v="537" actId="478"/>
          <ac:picMkLst>
            <pc:docMk/>
            <pc:sldMk cId="3282928124" sldId="335"/>
            <ac:picMk id="44" creationId="{9102B3AF-C85A-4606-9C76-8A1B5BC3CCFC}"/>
          </ac:picMkLst>
        </pc:picChg>
        <pc:picChg chg="mod ord">
          <ac:chgData name="Chitambar, Eric" userId="05f873b4-a386-453d-a2e0-769001d3b38e" providerId="ADAL" clId="{BA727D61-610A-4829-96F3-E8D56558311D}" dt="2020-03-13T14:19:24.329" v="575" actId="1037"/>
          <ac:picMkLst>
            <pc:docMk/>
            <pc:sldMk cId="3282928124" sldId="335"/>
            <ac:picMk id="46" creationId="{1B2B7062-41E1-438B-A293-56DA3F0AA528}"/>
          </ac:picMkLst>
        </pc:picChg>
        <pc:picChg chg="mod ord">
          <ac:chgData name="Chitambar, Eric" userId="05f873b4-a386-453d-a2e0-769001d3b38e" providerId="ADAL" clId="{BA727D61-610A-4829-96F3-E8D56558311D}" dt="2020-03-13T14:19:29.039" v="576" actId="1076"/>
          <ac:picMkLst>
            <pc:docMk/>
            <pc:sldMk cId="3282928124" sldId="335"/>
            <ac:picMk id="48" creationId="{49E8900E-0349-43AC-B2DE-F376E77A676C}"/>
          </ac:picMkLst>
        </pc:picChg>
        <pc:picChg chg="del mod ord">
          <ac:chgData name="Chitambar, Eric" userId="05f873b4-a386-453d-a2e0-769001d3b38e" providerId="ADAL" clId="{BA727D61-610A-4829-96F3-E8D56558311D}" dt="2020-03-13T14:18:57.353" v="550" actId="478"/>
          <ac:picMkLst>
            <pc:docMk/>
            <pc:sldMk cId="3282928124" sldId="335"/>
            <ac:picMk id="50" creationId="{9767B225-A596-4D2E-A2FD-2AE1892E03C3}"/>
          </ac:picMkLst>
        </pc:picChg>
        <pc:picChg chg="mod ord">
          <ac:chgData name="Chitambar, Eric" userId="05f873b4-a386-453d-a2e0-769001d3b38e" providerId="ADAL" clId="{BA727D61-610A-4829-96F3-E8D56558311D}" dt="2020-03-13T14:19:35.699" v="579" actId="1076"/>
          <ac:picMkLst>
            <pc:docMk/>
            <pc:sldMk cId="3282928124" sldId="335"/>
            <ac:picMk id="52" creationId="{F31D20F1-4380-4640-A513-5DBC99CCA0E1}"/>
          </ac:picMkLst>
        </pc:picChg>
        <pc:picChg chg="add del mod">
          <ac:chgData name="Chitambar, Eric" userId="05f873b4-a386-453d-a2e0-769001d3b38e" providerId="ADAL" clId="{BA727D61-610A-4829-96F3-E8D56558311D}" dt="2020-03-13T14:19:17.768" v="564" actId="478"/>
          <ac:picMkLst>
            <pc:docMk/>
            <pc:sldMk cId="3282928124" sldId="335"/>
            <ac:picMk id="53" creationId="{806DC2CC-CBF0-40B9-A352-3F4F187DDF66}"/>
          </ac:picMkLst>
        </pc:picChg>
        <pc:picChg chg="mod ord">
          <ac:chgData name="Chitambar, Eric" userId="05f873b4-a386-453d-a2e0-769001d3b38e" providerId="ADAL" clId="{BA727D61-610A-4829-96F3-E8D56558311D}" dt="2020-03-13T14:19:37.599" v="580" actId="1076"/>
          <ac:picMkLst>
            <pc:docMk/>
            <pc:sldMk cId="3282928124" sldId="335"/>
            <ac:picMk id="55" creationId="{61D9CF18-3BC2-461A-AA51-6AEF335F0D24}"/>
          </ac:picMkLst>
        </pc:picChg>
        <pc:picChg chg="mod ord">
          <ac:chgData name="Chitambar, Eric" userId="05f873b4-a386-453d-a2e0-769001d3b38e" providerId="ADAL" clId="{BA727D61-610A-4829-96F3-E8D56558311D}" dt="2020-03-13T14:21:54.558" v="603" actId="108"/>
          <ac:picMkLst>
            <pc:docMk/>
            <pc:sldMk cId="3282928124" sldId="335"/>
            <ac:picMk id="57" creationId="{CA58AC6A-8D09-450F-A33F-FAA297AAF4DE}"/>
          </ac:picMkLst>
        </pc:picChg>
        <pc:picChg chg="mod">
          <ac:chgData name="Chitambar, Eric" userId="05f873b4-a386-453d-a2e0-769001d3b38e" providerId="ADAL" clId="{BA727D61-610A-4829-96F3-E8D56558311D}" dt="2020-03-13T14:22:44.708" v="613" actId="1076"/>
          <ac:picMkLst>
            <pc:docMk/>
            <pc:sldMk cId="3282928124" sldId="335"/>
            <ac:picMk id="59" creationId="{B9FE3062-C297-4AD7-B4B0-8170A95CA072}"/>
          </ac:picMkLst>
        </pc:picChg>
        <pc:picChg chg="add del mod">
          <ac:chgData name="Chitambar, Eric" userId="05f873b4-a386-453d-a2e0-769001d3b38e" providerId="ADAL" clId="{BA727D61-610A-4829-96F3-E8D56558311D}" dt="2020-03-13T14:23:40.928" v="627" actId="478"/>
          <ac:picMkLst>
            <pc:docMk/>
            <pc:sldMk cId="3282928124" sldId="335"/>
            <ac:picMk id="60" creationId="{D8EAF332-28BB-486D-AE83-F892439D0663}"/>
          </ac:picMkLst>
        </pc:picChg>
        <pc:picChg chg="del mod ord">
          <ac:chgData name="Chitambar, Eric" userId="05f873b4-a386-453d-a2e0-769001d3b38e" providerId="ADAL" clId="{BA727D61-610A-4829-96F3-E8D56558311D}" dt="2020-03-13T14:24:00.803" v="640" actId="478"/>
          <ac:picMkLst>
            <pc:docMk/>
            <pc:sldMk cId="3282928124" sldId="335"/>
            <ac:picMk id="62" creationId="{636B42DC-808D-4E3E-A73E-3088338CEC44}"/>
          </ac:picMkLst>
        </pc:picChg>
        <pc:picChg chg="mod ord">
          <ac:chgData name="Chitambar, Eric" userId="05f873b4-a386-453d-a2e0-769001d3b38e" providerId="ADAL" clId="{BA727D61-610A-4829-96F3-E8D56558311D}" dt="2020-03-13T14:24:00.803" v="639" actId="108"/>
          <ac:picMkLst>
            <pc:docMk/>
            <pc:sldMk cId="3282928124" sldId="335"/>
            <ac:picMk id="64" creationId="{DC545464-1B73-46DB-B811-FE628861D7CA}"/>
          </ac:picMkLst>
        </pc:picChg>
      </pc:sldChg>
    </pc:docChg>
  </pc:docChgLst>
  <pc:docChgLst>
    <pc:chgData name="Eric Chitambar" userId="05f873b4-a386-453d-a2e0-769001d3b38e" providerId="ADAL" clId="{3E09C64D-CC1D-4A9E-BC58-D1092DE27D25}"/>
    <pc:docChg chg="undo custSel addSld delSld modSld">
      <pc:chgData name="Eric Chitambar" userId="05f873b4-a386-453d-a2e0-769001d3b38e" providerId="ADAL" clId="{3E09C64D-CC1D-4A9E-BC58-D1092DE27D25}" dt="2020-02-14T05:12:58.170" v="765"/>
      <pc:docMkLst>
        <pc:docMk/>
      </pc:docMkLst>
      <pc:sldChg chg="modSp">
        <pc:chgData name="Eric Chitambar" userId="05f873b4-a386-453d-a2e0-769001d3b38e" providerId="ADAL" clId="{3E09C64D-CC1D-4A9E-BC58-D1092DE27D25}" dt="2020-02-14T03:58:11.247" v="1" actId="20577"/>
        <pc:sldMkLst>
          <pc:docMk/>
          <pc:sldMk cId="1225244473" sldId="256"/>
        </pc:sldMkLst>
        <pc:spChg chg="mod">
          <ac:chgData name="Eric Chitambar" userId="05f873b4-a386-453d-a2e0-769001d3b38e" providerId="ADAL" clId="{3E09C64D-CC1D-4A9E-BC58-D1092DE27D25}" dt="2020-02-14T03:58:11.247" v="1" actId="20577"/>
          <ac:spMkLst>
            <pc:docMk/>
            <pc:sldMk cId="1225244473" sldId="256"/>
            <ac:spMk id="4" creationId="{0FC1A6A7-72FD-4485-B610-DDC422995864}"/>
          </ac:spMkLst>
        </pc:spChg>
      </pc:sldChg>
      <pc:sldChg chg="modSp">
        <pc:chgData name="Eric Chitambar" userId="05f873b4-a386-453d-a2e0-769001d3b38e" providerId="ADAL" clId="{3E09C64D-CC1D-4A9E-BC58-D1092DE27D25}" dt="2020-02-14T04:58:04.095" v="624" actId="113"/>
        <pc:sldMkLst>
          <pc:docMk/>
          <pc:sldMk cId="2194429596" sldId="269"/>
        </pc:sldMkLst>
        <pc:spChg chg="mod">
          <ac:chgData name="Eric Chitambar" userId="05f873b4-a386-453d-a2e0-769001d3b38e" providerId="ADAL" clId="{3E09C64D-CC1D-4A9E-BC58-D1092DE27D25}" dt="2020-02-14T04:58:04.095" v="624" actId="113"/>
          <ac:spMkLst>
            <pc:docMk/>
            <pc:sldMk cId="2194429596" sldId="269"/>
            <ac:spMk id="3" creationId="{BB78187C-B5D6-4DB0-9A1A-C42FAFB13398}"/>
          </ac:spMkLst>
        </pc:spChg>
      </pc:sldChg>
      <pc:sldChg chg="del">
        <pc:chgData name="Eric Chitambar" userId="05f873b4-a386-453d-a2e0-769001d3b38e" providerId="ADAL" clId="{3E09C64D-CC1D-4A9E-BC58-D1092DE27D25}" dt="2020-02-14T03:58:46.157" v="71" actId="2696"/>
        <pc:sldMkLst>
          <pc:docMk/>
          <pc:sldMk cId="3974000924" sldId="299"/>
        </pc:sldMkLst>
      </pc:sldChg>
      <pc:sldChg chg="del">
        <pc:chgData name="Eric Chitambar" userId="05f873b4-a386-453d-a2e0-769001d3b38e" providerId="ADAL" clId="{3E09C64D-CC1D-4A9E-BC58-D1092DE27D25}" dt="2020-02-14T03:58:46.142" v="70" actId="2696"/>
        <pc:sldMkLst>
          <pc:docMk/>
          <pc:sldMk cId="2692337968" sldId="300"/>
        </pc:sldMkLst>
      </pc:sldChg>
      <pc:sldChg chg="del">
        <pc:chgData name="Eric Chitambar" userId="05f873b4-a386-453d-a2e0-769001d3b38e" providerId="ADAL" clId="{3E09C64D-CC1D-4A9E-BC58-D1092DE27D25}" dt="2020-02-14T03:58:46.157" v="72" actId="2696"/>
        <pc:sldMkLst>
          <pc:docMk/>
          <pc:sldMk cId="1406779367" sldId="301"/>
        </pc:sldMkLst>
      </pc:sldChg>
      <pc:sldChg chg="del">
        <pc:chgData name="Eric Chitambar" userId="05f873b4-a386-453d-a2e0-769001d3b38e" providerId="ADAL" clId="{3E09C64D-CC1D-4A9E-BC58-D1092DE27D25}" dt="2020-02-14T03:58:46.157" v="73" actId="2696"/>
        <pc:sldMkLst>
          <pc:docMk/>
          <pc:sldMk cId="3116611456" sldId="302"/>
        </pc:sldMkLst>
      </pc:sldChg>
      <pc:sldChg chg="addSp delSp modSp add modAnim">
        <pc:chgData name="Eric Chitambar" userId="05f873b4-a386-453d-a2e0-769001d3b38e" providerId="ADAL" clId="{3E09C64D-CC1D-4A9E-BC58-D1092DE27D25}" dt="2020-02-14T05:11:51.862" v="748"/>
        <pc:sldMkLst>
          <pc:docMk/>
          <pc:sldMk cId="1719497110" sldId="304"/>
        </pc:sldMkLst>
        <pc:spChg chg="mod">
          <ac:chgData name="Eric Chitambar" userId="05f873b4-a386-453d-a2e0-769001d3b38e" providerId="ADAL" clId="{3E09C64D-CC1D-4A9E-BC58-D1092DE27D25}" dt="2020-02-14T03:59:10.085" v="96" actId="1076"/>
          <ac:spMkLst>
            <pc:docMk/>
            <pc:sldMk cId="1719497110" sldId="304"/>
            <ac:spMk id="2" creationId="{E743086F-5689-4CB9-BA42-6E7BA5D03C8B}"/>
          </ac:spMkLst>
        </pc:spChg>
        <pc:spChg chg="del">
          <ac:chgData name="Eric Chitambar" userId="05f873b4-a386-453d-a2e0-769001d3b38e" providerId="ADAL" clId="{3E09C64D-CC1D-4A9E-BC58-D1092DE27D25}" dt="2020-02-14T03:59:06.474" v="95" actId="478"/>
          <ac:spMkLst>
            <pc:docMk/>
            <pc:sldMk cId="1719497110" sldId="304"/>
            <ac:spMk id="3" creationId="{8B797A12-08FE-4332-88A0-B745F663FC52}"/>
          </ac:spMkLst>
        </pc:spChg>
        <pc:picChg chg="del mod">
          <ac:chgData name="Eric Chitambar" userId="05f873b4-a386-453d-a2e0-769001d3b38e" providerId="ADAL" clId="{3E09C64D-CC1D-4A9E-BC58-D1092DE27D25}" dt="2020-02-14T04:17:23.894" v="115" actId="478"/>
          <ac:picMkLst>
            <pc:docMk/>
            <pc:sldMk cId="1719497110" sldId="304"/>
            <ac:picMk id="5" creationId="{18FFAED8-A2BE-4A7D-A4DC-124BBA208987}"/>
          </ac:picMkLst>
        </pc:picChg>
        <pc:picChg chg="del mod ord">
          <ac:chgData name="Eric Chitambar" userId="05f873b4-a386-453d-a2e0-769001d3b38e" providerId="ADAL" clId="{3E09C64D-CC1D-4A9E-BC58-D1092DE27D25}" dt="2020-02-14T04:17:39.477" v="128" actId="478"/>
          <ac:picMkLst>
            <pc:docMk/>
            <pc:sldMk cId="1719497110" sldId="304"/>
            <ac:picMk id="7" creationId="{FAC82D75-95FF-4A0F-8B4F-4AFF8530244E}"/>
          </ac:picMkLst>
        </pc:picChg>
        <pc:picChg chg="mod ord">
          <ac:chgData name="Eric Chitambar" userId="05f873b4-a386-453d-a2e0-769001d3b38e" providerId="ADAL" clId="{3E09C64D-CC1D-4A9E-BC58-D1092DE27D25}" dt="2020-02-14T04:31:59.070" v="311" actId="1035"/>
          <ac:picMkLst>
            <pc:docMk/>
            <pc:sldMk cId="1719497110" sldId="304"/>
            <ac:picMk id="9" creationId="{11DE817D-B1BC-4611-A627-FCD4C691284B}"/>
          </ac:picMkLst>
        </pc:picChg>
        <pc:picChg chg="del mod">
          <ac:chgData name="Eric Chitambar" userId="05f873b4-a386-453d-a2e0-769001d3b38e" providerId="ADAL" clId="{3E09C64D-CC1D-4A9E-BC58-D1092DE27D25}" dt="2020-02-14T04:31:11.509" v="266" actId="478"/>
          <ac:picMkLst>
            <pc:docMk/>
            <pc:sldMk cId="1719497110" sldId="304"/>
            <ac:picMk id="11" creationId="{967DAA40-2FA6-43DB-AB10-118A6BAF3B87}"/>
          </ac:picMkLst>
        </pc:picChg>
        <pc:picChg chg="del mod">
          <ac:chgData name="Eric Chitambar" userId="05f873b4-a386-453d-a2e0-769001d3b38e" providerId="ADAL" clId="{3E09C64D-CC1D-4A9E-BC58-D1092DE27D25}" dt="2020-02-14T04:20:18.280" v="175" actId="478"/>
          <ac:picMkLst>
            <pc:docMk/>
            <pc:sldMk cId="1719497110" sldId="304"/>
            <ac:picMk id="13" creationId="{B18E97E5-E118-4C66-B157-1A8BB0A8CD24}"/>
          </ac:picMkLst>
        </pc:picChg>
        <pc:picChg chg="del mod">
          <ac:chgData name="Eric Chitambar" userId="05f873b4-a386-453d-a2e0-769001d3b38e" providerId="ADAL" clId="{3E09C64D-CC1D-4A9E-BC58-D1092DE27D25}" dt="2020-02-14T04:19:36.366" v="162" actId="478"/>
          <ac:picMkLst>
            <pc:docMk/>
            <pc:sldMk cId="1719497110" sldId="304"/>
            <ac:picMk id="15" creationId="{0F8A4207-B552-456E-AC5D-43794AF46600}"/>
          </ac:picMkLst>
        </pc:picChg>
        <pc:picChg chg="mod ord">
          <ac:chgData name="Eric Chitambar" userId="05f873b4-a386-453d-a2e0-769001d3b38e" providerId="ADAL" clId="{3E09C64D-CC1D-4A9E-BC58-D1092DE27D25}" dt="2020-02-14T04:34:50.158" v="346" actId="1035"/>
          <ac:picMkLst>
            <pc:docMk/>
            <pc:sldMk cId="1719497110" sldId="304"/>
            <ac:picMk id="17" creationId="{B19D06EE-2A73-465F-9BDD-6412E63FC182}"/>
          </ac:picMkLst>
        </pc:picChg>
        <pc:picChg chg="del mod ord">
          <ac:chgData name="Eric Chitambar" userId="05f873b4-a386-453d-a2e0-769001d3b38e" providerId="ADAL" clId="{3E09C64D-CC1D-4A9E-BC58-D1092DE27D25}" dt="2020-02-14T04:21:12.598" v="189" actId="478"/>
          <ac:picMkLst>
            <pc:docMk/>
            <pc:sldMk cId="1719497110" sldId="304"/>
            <ac:picMk id="19" creationId="{BDFBC94F-CEE8-4231-963E-5C043A5D0D97}"/>
          </ac:picMkLst>
        </pc:picChg>
        <pc:picChg chg="mod ord">
          <ac:chgData name="Eric Chitambar" userId="05f873b4-a386-453d-a2e0-769001d3b38e" providerId="ADAL" clId="{3E09C64D-CC1D-4A9E-BC58-D1092DE27D25}" dt="2020-02-14T04:34:50.158" v="346" actId="1035"/>
          <ac:picMkLst>
            <pc:docMk/>
            <pc:sldMk cId="1719497110" sldId="304"/>
            <ac:picMk id="21" creationId="{483759E9-6F6B-460F-9510-45C152149449}"/>
          </ac:picMkLst>
        </pc:picChg>
        <pc:picChg chg="del mod">
          <ac:chgData name="Eric Chitambar" userId="05f873b4-a386-453d-a2e0-769001d3b38e" providerId="ADAL" clId="{3E09C64D-CC1D-4A9E-BC58-D1092DE27D25}" dt="2020-02-14T04:27:17.013" v="209" actId="478"/>
          <ac:picMkLst>
            <pc:docMk/>
            <pc:sldMk cId="1719497110" sldId="304"/>
            <ac:picMk id="23" creationId="{FD8B7EE3-8066-4C1F-929C-A2BDA69AFDCA}"/>
          </ac:picMkLst>
        </pc:picChg>
        <pc:picChg chg="del mod ord">
          <ac:chgData name="Eric Chitambar" userId="05f873b4-a386-453d-a2e0-769001d3b38e" providerId="ADAL" clId="{3E09C64D-CC1D-4A9E-BC58-D1092DE27D25}" dt="2020-02-14T04:28:55.637" v="223" actId="478"/>
          <ac:picMkLst>
            <pc:docMk/>
            <pc:sldMk cId="1719497110" sldId="304"/>
            <ac:picMk id="25" creationId="{C9F53364-9E85-4150-AF5C-722CEF3B5673}"/>
          </ac:picMkLst>
        </pc:picChg>
        <pc:picChg chg="mod ord">
          <ac:chgData name="Eric Chitambar" userId="05f873b4-a386-453d-a2e0-769001d3b38e" providerId="ADAL" clId="{3E09C64D-CC1D-4A9E-BC58-D1092DE27D25}" dt="2020-02-14T04:34:50.158" v="346" actId="1035"/>
          <ac:picMkLst>
            <pc:docMk/>
            <pc:sldMk cId="1719497110" sldId="304"/>
            <ac:picMk id="27" creationId="{EAB5FD52-EB74-49FB-9FFE-597AE671E3EB}"/>
          </ac:picMkLst>
        </pc:picChg>
        <pc:picChg chg="add del mod">
          <ac:chgData name="Eric Chitambar" userId="05f873b4-a386-453d-a2e0-769001d3b38e" providerId="ADAL" clId="{3E09C64D-CC1D-4A9E-BC58-D1092DE27D25}" dt="2020-02-14T04:29:34.230" v="237" actId="478"/>
          <ac:picMkLst>
            <pc:docMk/>
            <pc:sldMk cId="1719497110" sldId="304"/>
            <ac:picMk id="28" creationId="{C249E768-B136-4070-8145-8DC40C56BC93}"/>
          </ac:picMkLst>
        </pc:picChg>
        <pc:picChg chg="del mod ord">
          <ac:chgData name="Eric Chitambar" userId="05f873b4-a386-453d-a2e0-769001d3b38e" providerId="ADAL" clId="{3E09C64D-CC1D-4A9E-BC58-D1092DE27D25}" dt="2020-02-14T04:29:50.675" v="250" actId="478"/>
          <ac:picMkLst>
            <pc:docMk/>
            <pc:sldMk cId="1719497110" sldId="304"/>
            <ac:picMk id="30" creationId="{02B66D9B-2892-4E8F-AA65-287148F81135}"/>
          </ac:picMkLst>
        </pc:picChg>
        <pc:picChg chg="mod ord">
          <ac:chgData name="Eric Chitambar" userId="05f873b4-a386-453d-a2e0-769001d3b38e" providerId="ADAL" clId="{3E09C64D-CC1D-4A9E-BC58-D1092DE27D25}" dt="2020-02-14T04:34:50.158" v="346" actId="1035"/>
          <ac:picMkLst>
            <pc:docMk/>
            <pc:sldMk cId="1719497110" sldId="304"/>
            <ac:picMk id="32" creationId="{F49E9323-1A9E-4EF3-ADB6-EFDA1FB1405D}"/>
          </ac:picMkLst>
        </pc:picChg>
        <pc:picChg chg="mod ord">
          <ac:chgData name="Eric Chitambar" userId="05f873b4-a386-453d-a2e0-769001d3b38e" providerId="ADAL" clId="{3E09C64D-CC1D-4A9E-BC58-D1092DE27D25}" dt="2020-02-14T04:34:50.158" v="346" actId="1035"/>
          <ac:picMkLst>
            <pc:docMk/>
            <pc:sldMk cId="1719497110" sldId="304"/>
            <ac:picMk id="34" creationId="{B5AA3CB8-90EC-4B5E-B425-7C37822D4EF8}"/>
          </ac:picMkLst>
        </pc:picChg>
        <pc:picChg chg="mod">
          <ac:chgData name="Eric Chitambar" userId="05f873b4-a386-453d-a2e0-769001d3b38e" providerId="ADAL" clId="{3E09C64D-CC1D-4A9E-BC58-D1092DE27D25}" dt="2020-02-14T04:34:57.262" v="348" actId="1076"/>
          <ac:picMkLst>
            <pc:docMk/>
            <pc:sldMk cId="1719497110" sldId="304"/>
            <ac:picMk id="36" creationId="{541B28A2-22A9-4063-A4F9-33F8FD68D1E0}"/>
          </ac:picMkLst>
        </pc:picChg>
        <pc:picChg chg="add del mod">
          <ac:chgData name="Eric Chitambar" userId="05f873b4-a386-453d-a2e0-769001d3b38e" providerId="ADAL" clId="{3E09C64D-CC1D-4A9E-BC58-D1092DE27D25}" dt="2020-02-14T04:33:09.640" v="325" actId="478"/>
          <ac:picMkLst>
            <pc:docMk/>
            <pc:sldMk cId="1719497110" sldId="304"/>
            <ac:picMk id="37" creationId="{A1388404-0253-44E4-B8FB-3AB03932C6DF}"/>
          </ac:picMkLst>
        </pc:picChg>
        <pc:picChg chg="mod ord">
          <ac:chgData name="Eric Chitambar" userId="05f873b4-a386-453d-a2e0-769001d3b38e" providerId="ADAL" clId="{3E09C64D-CC1D-4A9E-BC58-D1092DE27D25}" dt="2020-02-14T04:34:54.492" v="347" actId="1076"/>
          <ac:picMkLst>
            <pc:docMk/>
            <pc:sldMk cId="1719497110" sldId="304"/>
            <ac:picMk id="39" creationId="{05374BA9-07C9-4F6E-9F4C-6E61BE5D7592}"/>
          </ac:picMkLst>
        </pc:picChg>
        <pc:picChg chg="mod">
          <ac:chgData name="Eric Chitambar" userId="05f873b4-a386-453d-a2e0-769001d3b38e" providerId="ADAL" clId="{3E09C64D-CC1D-4A9E-BC58-D1092DE27D25}" dt="2020-02-14T04:34:59.767" v="349" actId="1076"/>
          <ac:picMkLst>
            <pc:docMk/>
            <pc:sldMk cId="1719497110" sldId="304"/>
            <ac:picMk id="41" creationId="{921E9C34-746A-4528-83AA-11802A7EEF00}"/>
          </ac:picMkLst>
        </pc:picChg>
      </pc:sldChg>
      <pc:sldChg chg="addSp delSp modSp add modAnim">
        <pc:chgData name="Eric Chitambar" userId="05f873b4-a386-453d-a2e0-769001d3b38e" providerId="ADAL" clId="{3E09C64D-CC1D-4A9E-BC58-D1092DE27D25}" dt="2020-02-14T05:12:35.898" v="758"/>
        <pc:sldMkLst>
          <pc:docMk/>
          <pc:sldMk cId="3179923414" sldId="305"/>
        </pc:sldMkLst>
        <pc:picChg chg="mod ord">
          <ac:chgData name="Eric Chitambar" userId="05f873b4-a386-453d-a2e0-769001d3b38e" providerId="ADAL" clId="{3E09C64D-CC1D-4A9E-BC58-D1092DE27D25}" dt="2020-02-14T05:11:58.981" v="749" actId="1076"/>
          <ac:picMkLst>
            <pc:docMk/>
            <pc:sldMk cId="3179923414" sldId="305"/>
            <ac:picMk id="4" creationId="{81599BE1-7C8D-4AEE-B1A1-F0F4BE8E02AC}"/>
          </ac:picMkLst>
        </pc:picChg>
        <pc:picChg chg="del mod ord">
          <ac:chgData name="Eric Chitambar" userId="05f873b4-a386-453d-a2e0-769001d3b38e" providerId="ADAL" clId="{3E09C64D-CC1D-4A9E-BC58-D1092DE27D25}" dt="2020-02-14T04:36:33.478" v="398" actId="478"/>
          <ac:picMkLst>
            <pc:docMk/>
            <pc:sldMk cId="3179923414" sldId="305"/>
            <ac:picMk id="6" creationId="{27FECCB9-B31A-4F42-B50E-131DDA9FF9F4}"/>
          </ac:picMkLst>
        </pc:picChg>
        <pc:picChg chg="mod ord">
          <ac:chgData name="Eric Chitambar" userId="05f873b4-a386-453d-a2e0-769001d3b38e" providerId="ADAL" clId="{3E09C64D-CC1D-4A9E-BC58-D1092DE27D25}" dt="2020-02-14T05:11:58.981" v="749" actId="1076"/>
          <ac:picMkLst>
            <pc:docMk/>
            <pc:sldMk cId="3179923414" sldId="305"/>
            <ac:picMk id="8" creationId="{9A5A272E-7046-4C68-BCEC-4C38282E1426}"/>
          </ac:picMkLst>
        </pc:picChg>
        <pc:picChg chg="del mod">
          <ac:chgData name="Eric Chitambar" userId="05f873b4-a386-453d-a2e0-769001d3b38e" providerId="ADAL" clId="{3E09C64D-CC1D-4A9E-BC58-D1092DE27D25}" dt="2020-02-14T04:35:43.500" v="370" actId="478"/>
          <ac:picMkLst>
            <pc:docMk/>
            <pc:sldMk cId="3179923414" sldId="305"/>
            <ac:picMk id="9" creationId="{11DE817D-B1BC-4611-A627-FCD4C691284B}"/>
          </ac:picMkLst>
        </pc:picChg>
        <pc:picChg chg="del mod ord">
          <ac:chgData name="Eric Chitambar" userId="05f873b4-a386-453d-a2e0-769001d3b38e" providerId="ADAL" clId="{3E09C64D-CC1D-4A9E-BC58-D1092DE27D25}" dt="2020-02-14T04:37:25.230" v="424" actId="478"/>
          <ac:picMkLst>
            <pc:docMk/>
            <pc:sldMk cId="3179923414" sldId="305"/>
            <ac:picMk id="11" creationId="{E0824101-FCB2-4722-AC36-CB352FC3FDAF}"/>
          </ac:picMkLst>
        </pc:picChg>
        <pc:picChg chg="del mod ord">
          <ac:chgData name="Eric Chitambar" userId="05f873b4-a386-453d-a2e0-769001d3b38e" providerId="ADAL" clId="{3E09C64D-CC1D-4A9E-BC58-D1092DE27D25}" dt="2020-02-14T04:37:39.532" v="435" actId="478"/>
          <ac:picMkLst>
            <pc:docMk/>
            <pc:sldMk cId="3179923414" sldId="305"/>
            <ac:picMk id="13" creationId="{7CAE6BD0-0C75-43C8-BD25-0F505C127A43}"/>
          </ac:picMkLst>
        </pc:picChg>
        <pc:picChg chg="mod ord">
          <ac:chgData name="Eric Chitambar" userId="05f873b4-a386-453d-a2e0-769001d3b38e" providerId="ADAL" clId="{3E09C64D-CC1D-4A9E-BC58-D1092DE27D25}" dt="2020-02-14T04:37:39.532" v="434" actId="108"/>
          <ac:picMkLst>
            <pc:docMk/>
            <pc:sldMk cId="3179923414" sldId="305"/>
            <ac:picMk id="15" creationId="{F575D8F3-0B5D-49B8-9CCD-A763A492D4C1}"/>
          </ac:picMkLst>
        </pc:picChg>
        <pc:picChg chg="del">
          <ac:chgData name="Eric Chitambar" userId="05f873b4-a386-453d-a2e0-769001d3b38e" providerId="ADAL" clId="{3E09C64D-CC1D-4A9E-BC58-D1092DE27D25}" dt="2020-02-14T04:36:17.984" v="385" actId="478"/>
          <ac:picMkLst>
            <pc:docMk/>
            <pc:sldMk cId="3179923414" sldId="305"/>
            <ac:picMk id="17" creationId="{B19D06EE-2A73-465F-9BDD-6412E63FC182}"/>
          </ac:picMkLst>
        </pc:picChg>
        <pc:picChg chg="add del mod">
          <ac:chgData name="Eric Chitambar" userId="05f873b4-a386-453d-a2e0-769001d3b38e" providerId="ADAL" clId="{3E09C64D-CC1D-4A9E-BC58-D1092DE27D25}" dt="2020-02-14T04:37:14.206" v="413" actId="478"/>
          <ac:picMkLst>
            <pc:docMk/>
            <pc:sldMk cId="3179923414" sldId="305"/>
            <ac:picMk id="18" creationId="{74F2F4B0-9F61-4AFB-BDB5-3D7596E18B33}"/>
          </ac:picMkLst>
        </pc:picChg>
        <pc:picChg chg="del mod">
          <ac:chgData name="Eric Chitambar" userId="05f873b4-a386-453d-a2e0-769001d3b38e" providerId="ADAL" clId="{3E09C64D-CC1D-4A9E-BC58-D1092DE27D25}" dt="2020-02-14T04:44:44.204" v="462" actId="478"/>
          <ac:picMkLst>
            <pc:docMk/>
            <pc:sldMk cId="3179923414" sldId="305"/>
            <ac:picMk id="19" creationId="{4F71D3D6-7FD7-496A-9302-C741FC82D679}"/>
          </ac:picMkLst>
        </pc:picChg>
        <pc:picChg chg="del">
          <ac:chgData name="Eric Chitambar" userId="05f873b4-a386-453d-a2e0-769001d3b38e" providerId="ADAL" clId="{3E09C64D-CC1D-4A9E-BC58-D1092DE27D25}" dt="2020-02-14T04:36:17.984" v="385" actId="478"/>
          <ac:picMkLst>
            <pc:docMk/>
            <pc:sldMk cId="3179923414" sldId="305"/>
            <ac:picMk id="21" creationId="{483759E9-6F6B-460F-9510-45C152149449}"/>
          </ac:picMkLst>
        </pc:picChg>
        <pc:picChg chg="del mod">
          <ac:chgData name="Eric Chitambar" userId="05f873b4-a386-453d-a2e0-769001d3b38e" providerId="ADAL" clId="{3E09C64D-CC1D-4A9E-BC58-D1092DE27D25}" dt="2020-02-14T04:45:06.071" v="491" actId="478"/>
          <ac:picMkLst>
            <pc:docMk/>
            <pc:sldMk cId="3179923414" sldId="305"/>
            <ac:picMk id="22" creationId="{D5A2C121-AFF5-4DEA-AABF-7732C141245D}"/>
          </ac:picMkLst>
        </pc:picChg>
        <pc:picChg chg="del mod ord">
          <ac:chgData name="Eric Chitambar" userId="05f873b4-a386-453d-a2e0-769001d3b38e" providerId="ADAL" clId="{3E09C64D-CC1D-4A9E-BC58-D1092DE27D25}" dt="2020-02-14T04:44:55.426" v="476" actId="478"/>
          <ac:picMkLst>
            <pc:docMk/>
            <pc:sldMk cId="3179923414" sldId="305"/>
            <ac:picMk id="24" creationId="{251A378F-5F67-442D-BCF6-CA6ADE8D993F}"/>
          </ac:picMkLst>
        </pc:picChg>
        <pc:picChg chg="mod ord">
          <ac:chgData name="Eric Chitambar" userId="05f873b4-a386-453d-a2e0-769001d3b38e" providerId="ADAL" clId="{3E09C64D-CC1D-4A9E-BC58-D1092DE27D25}" dt="2020-02-14T04:44:55.411" v="475" actId="108"/>
          <ac:picMkLst>
            <pc:docMk/>
            <pc:sldMk cId="3179923414" sldId="305"/>
            <ac:picMk id="26" creationId="{83FDD1E7-288C-4C3C-93BC-4E0E41A27396}"/>
          </ac:picMkLst>
        </pc:picChg>
        <pc:picChg chg="del">
          <ac:chgData name="Eric Chitambar" userId="05f873b4-a386-453d-a2e0-769001d3b38e" providerId="ADAL" clId="{3E09C64D-CC1D-4A9E-BC58-D1092DE27D25}" dt="2020-02-14T04:36:17.984" v="385" actId="478"/>
          <ac:picMkLst>
            <pc:docMk/>
            <pc:sldMk cId="3179923414" sldId="305"/>
            <ac:picMk id="27" creationId="{EAB5FD52-EB74-49FB-9FFE-597AE671E3EB}"/>
          </ac:picMkLst>
        </pc:picChg>
        <pc:picChg chg="mod ord">
          <ac:chgData name="Eric Chitambar" userId="05f873b4-a386-453d-a2e0-769001d3b38e" providerId="ADAL" clId="{3E09C64D-CC1D-4A9E-BC58-D1092DE27D25}" dt="2020-02-14T04:45:06.071" v="490" actId="108"/>
          <ac:picMkLst>
            <pc:docMk/>
            <pc:sldMk cId="3179923414" sldId="305"/>
            <ac:picMk id="29" creationId="{92AB7B34-B240-4F80-B15C-1DB7E0F1B4FD}"/>
          </ac:picMkLst>
        </pc:picChg>
        <pc:picChg chg="mod ord">
          <ac:chgData name="Eric Chitambar" userId="05f873b4-a386-453d-a2e0-769001d3b38e" providerId="ADAL" clId="{3E09C64D-CC1D-4A9E-BC58-D1092DE27D25}" dt="2020-02-14T04:45:28.405" v="504" actId="1076"/>
          <ac:picMkLst>
            <pc:docMk/>
            <pc:sldMk cId="3179923414" sldId="305"/>
            <ac:picMk id="31" creationId="{309CD1D9-91B5-4D0D-90FE-0993BA4114F8}"/>
          </ac:picMkLst>
        </pc:picChg>
        <pc:picChg chg="del">
          <ac:chgData name="Eric Chitambar" userId="05f873b4-a386-453d-a2e0-769001d3b38e" providerId="ADAL" clId="{3E09C64D-CC1D-4A9E-BC58-D1092DE27D25}" dt="2020-02-14T04:36:17.984" v="385" actId="478"/>
          <ac:picMkLst>
            <pc:docMk/>
            <pc:sldMk cId="3179923414" sldId="305"/>
            <ac:picMk id="32" creationId="{F49E9323-1A9E-4EF3-ADB6-EFDA1FB1405D}"/>
          </ac:picMkLst>
        </pc:picChg>
        <pc:picChg chg="add del mod">
          <ac:chgData name="Eric Chitambar" userId="05f873b4-a386-453d-a2e0-769001d3b38e" providerId="ADAL" clId="{3E09C64D-CC1D-4A9E-BC58-D1092DE27D25}" dt="2020-02-14T04:45:24.763" v="503" actId="478"/>
          <ac:picMkLst>
            <pc:docMk/>
            <pc:sldMk cId="3179923414" sldId="305"/>
            <ac:picMk id="33" creationId="{7F1E8ABE-BB15-42A4-9923-D448B5B40B26}"/>
          </ac:picMkLst>
        </pc:picChg>
        <pc:picChg chg="del">
          <ac:chgData name="Eric Chitambar" userId="05f873b4-a386-453d-a2e0-769001d3b38e" providerId="ADAL" clId="{3E09C64D-CC1D-4A9E-BC58-D1092DE27D25}" dt="2020-02-14T04:36:17.984" v="385" actId="478"/>
          <ac:picMkLst>
            <pc:docMk/>
            <pc:sldMk cId="3179923414" sldId="305"/>
            <ac:picMk id="34" creationId="{B5AA3CB8-90EC-4B5E-B425-7C37822D4EF8}"/>
          </ac:picMkLst>
        </pc:picChg>
        <pc:picChg chg="del">
          <ac:chgData name="Eric Chitambar" userId="05f873b4-a386-453d-a2e0-769001d3b38e" providerId="ADAL" clId="{3E09C64D-CC1D-4A9E-BC58-D1092DE27D25}" dt="2020-02-14T04:36:17.984" v="385" actId="478"/>
          <ac:picMkLst>
            <pc:docMk/>
            <pc:sldMk cId="3179923414" sldId="305"/>
            <ac:picMk id="36" creationId="{541B28A2-22A9-4063-A4F9-33F8FD68D1E0}"/>
          </ac:picMkLst>
        </pc:picChg>
        <pc:picChg chg="add mod">
          <ac:chgData name="Eric Chitambar" userId="05f873b4-a386-453d-a2e0-769001d3b38e" providerId="ADAL" clId="{3E09C64D-CC1D-4A9E-BC58-D1092DE27D25}" dt="2020-02-14T05:12:34.340" v="757" actId="1076"/>
          <ac:picMkLst>
            <pc:docMk/>
            <pc:sldMk cId="3179923414" sldId="305"/>
            <ac:picMk id="38" creationId="{ADA164C3-1160-469A-98F7-00C77F532586}"/>
          </ac:picMkLst>
        </pc:picChg>
        <pc:picChg chg="del">
          <ac:chgData name="Eric Chitambar" userId="05f873b4-a386-453d-a2e0-769001d3b38e" providerId="ADAL" clId="{3E09C64D-CC1D-4A9E-BC58-D1092DE27D25}" dt="2020-02-14T04:36:17.984" v="385" actId="478"/>
          <ac:picMkLst>
            <pc:docMk/>
            <pc:sldMk cId="3179923414" sldId="305"/>
            <ac:picMk id="39" creationId="{05374BA9-07C9-4F6E-9F4C-6E61BE5D7592}"/>
          </ac:picMkLst>
        </pc:picChg>
        <pc:picChg chg="del mod">
          <ac:chgData name="Eric Chitambar" userId="05f873b4-a386-453d-a2e0-769001d3b38e" providerId="ADAL" clId="{3E09C64D-CC1D-4A9E-BC58-D1092DE27D25}" dt="2020-02-14T04:36:11.839" v="384" actId="478"/>
          <ac:picMkLst>
            <pc:docMk/>
            <pc:sldMk cId="3179923414" sldId="305"/>
            <ac:picMk id="41" creationId="{921E9C34-746A-4528-83AA-11802A7EEF00}"/>
          </ac:picMkLst>
        </pc:picChg>
      </pc:sldChg>
      <pc:sldChg chg="addSp delSp modSp add del">
        <pc:chgData name="Eric Chitambar" userId="05f873b4-a386-453d-a2e0-769001d3b38e" providerId="ADAL" clId="{3E09C64D-CC1D-4A9E-BC58-D1092DE27D25}" dt="2020-02-14T05:12:38.774" v="759" actId="2696"/>
        <pc:sldMkLst>
          <pc:docMk/>
          <pc:sldMk cId="1964961165" sldId="306"/>
        </pc:sldMkLst>
        <pc:picChg chg="del mod ord">
          <ac:chgData name="Eric Chitambar" userId="05f873b4-a386-453d-a2e0-769001d3b38e" providerId="ADAL" clId="{3E09C64D-CC1D-4A9E-BC58-D1092DE27D25}" dt="2020-02-14T05:12:29.662" v="755"/>
          <ac:picMkLst>
            <pc:docMk/>
            <pc:sldMk cId="1964961165" sldId="306"/>
            <ac:picMk id="5" creationId="{FFD7CCFA-3554-4242-ADB9-2FA7BF016858}"/>
          </ac:picMkLst>
        </pc:picChg>
        <pc:picChg chg="add del mod">
          <ac:chgData name="Eric Chitambar" userId="05f873b4-a386-453d-a2e0-769001d3b38e" providerId="ADAL" clId="{3E09C64D-CC1D-4A9E-BC58-D1092DE27D25}" dt="2020-02-14T04:56:01.711" v="529" actId="478"/>
          <ac:picMkLst>
            <pc:docMk/>
            <pc:sldMk cId="1964961165" sldId="306"/>
            <ac:picMk id="9" creationId="{983C8FD9-50D7-43C6-934D-A77955D8A06A}"/>
          </ac:picMkLst>
        </pc:picChg>
        <pc:picChg chg="mod">
          <ac:chgData name="Eric Chitambar" userId="05f873b4-a386-453d-a2e0-769001d3b38e" providerId="ADAL" clId="{3E09C64D-CC1D-4A9E-BC58-D1092DE27D25}" dt="2020-02-14T04:55:04.645" v="514" actId="1035"/>
          <ac:picMkLst>
            <pc:docMk/>
            <pc:sldMk cId="1964961165" sldId="306"/>
            <ac:picMk id="26" creationId="{83FDD1E7-288C-4C3C-93BC-4E0E41A27396}"/>
          </ac:picMkLst>
        </pc:picChg>
        <pc:picChg chg="mod">
          <ac:chgData name="Eric Chitambar" userId="05f873b4-a386-453d-a2e0-769001d3b38e" providerId="ADAL" clId="{3E09C64D-CC1D-4A9E-BC58-D1092DE27D25}" dt="2020-02-14T04:55:04.645" v="514" actId="1035"/>
          <ac:picMkLst>
            <pc:docMk/>
            <pc:sldMk cId="1964961165" sldId="306"/>
            <ac:picMk id="29" creationId="{92AB7B34-B240-4F80-B15C-1DB7E0F1B4FD}"/>
          </ac:picMkLst>
        </pc:picChg>
        <pc:picChg chg="mod">
          <ac:chgData name="Eric Chitambar" userId="05f873b4-a386-453d-a2e0-769001d3b38e" providerId="ADAL" clId="{3E09C64D-CC1D-4A9E-BC58-D1092DE27D25}" dt="2020-02-14T04:55:08.919" v="515" actId="1076"/>
          <ac:picMkLst>
            <pc:docMk/>
            <pc:sldMk cId="1964961165" sldId="306"/>
            <ac:picMk id="31" creationId="{309CD1D9-91B5-4D0D-90FE-0993BA4114F8}"/>
          </ac:picMkLst>
        </pc:picChg>
      </pc:sldChg>
      <pc:sldChg chg="addSp delSp modSp add modAnim">
        <pc:chgData name="Eric Chitambar" userId="05f873b4-a386-453d-a2e0-769001d3b38e" providerId="ADAL" clId="{3E09C64D-CC1D-4A9E-BC58-D1092DE27D25}" dt="2020-02-14T05:12:53.206" v="764"/>
        <pc:sldMkLst>
          <pc:docMk/>
          <pc:sldMk cId="1208440409" sldId="307"/>
        </pc:sldMkLst>
        <pc:spChg chg="mod">
          <ac:chgData name="Eric Chitambar" userId="05f873b4-a386-453d-a2e0-769001d3b38e" providerId="ADAL" clId="{3E09C64D-CC1D-4A9E-BC58-D1092DE27D25}" dt="2020-02-14T04:57:26.355" v="571" actId="20577"/>
          <ac:spMkLst>
            <pc:docMk/>
            <pc:sldMk cId="1208440409" sldId="307"/>
            <ac:spMk id="2" creationId="{49BBF681-4256-4A4B-ADF4-958242A7C93A}"/>
          </ac:spMkLst>
        </pc:spChg>
        <pc:spChg chg="del">
          <ac:chgData name="Eric Chitambar" userId="05f873b4-a386-453d-a2e0-769001d3b38e" providerId="ADAL" clId="{3E09C64D-CC1D-4A9E-BC58-D1092DE27D25}" dt="2020-02-14T04:57:29.623" v="572" actId="478"/>
          <ac:spMkLst>
            <pc:docMk/>
            <pc:sldMk cId="1208440409" sldId="307"/>
            <ac:spMk id="3" creationId="{99F9E83B-ADE7-44E9-B3D5-7F40B52701C4}"/>
          </ac:spMkLst>
        </pc:spChg>
        <pc:picChg chg="del mod">
          <ac:chgData name="Eric Chitambar" userId="05f873b4-a386-453d-a2e0-769001d3b38e" providerId="ADAL" clId="{3E09C64D-CC1D-4A9E-BC58-D1092DE27D25}" dt="2020-02-14T04:59:54.797" v="643" actId="478"/>
          <ac:picMkLst>
            <pc:docMk/>
            <pc:sldMk cId="1208440409" sldId="307"/>
            <ac:picMk id="5" creationId="{5C5D94F5-82F0-437F-9DE6-027819BF74CC}"/>
          </ac:picMkLst>
        </pc:picChg>
        <pc:picChg chg="mod ord">
          <ac:chgData name="Eric Chitambar" userId="05f873b4-a386-453d-a2e0-769001d3b38e" providerId="ADAL" clId="{3E09C64D-CC1D-4A9E-BC58-D1092DE27D25}" dt="2020-02-14T04:59:57.510" v="644" actId="1076"/>
          <ac:picMkLst>
            <pc:docMk/>
            <pc:sldMk cId="1208440409" sldId="307"/>
            <ac:picMk id="7" creationId="{80577C69-117F-4590-B5EB-226CCF3F5FAF}"/>
          </ac:picMkLst>
        </pc:picChg>
        <pc:picChg chg="add del mod">
          <ac:chgData name="Eric Chitambar" userId="05f873b4-a386-453d-a2e0-769001d3b38e" providerId="ADAL" clId="{3E09C64D-CC1D-4A9E-BC58-D1092DE27D25}" dt="2020-02-14T05:00:38.557" v="658" actId="478"/>
          <ac:picMkLst>
            <pc:docMk/>
            <pc:sldMk cId="1208440409" sldId="307"/>
            <ac:picMk id="8" creationId="{2AC99038-CEF3-4307-9DFC-C85EF8482992}"/>
          </ac:picMkLst>
        </pc:picChg>
        <pc:picChg chg="mod ord">
          <ac:chgData name="Eric Chitambar" userId="05f873b4-a386-453d-a2e0-769001d3b38e" providerId="ADAL" clId="{3E09C64D-CC1D-4A9E-BC58-D1092DE27D25}" dt="2020-02-14T05:00:49.328" v="659" actId="1076"/>
          <ac:picMkLst>
            <pc:docMk/>
            <pc:sldMk cId="1208440409" sldId="307"/>
            <ac:picMk id="10" creationId="{97556070-5AD3-4A4E-9B1C-C663B2C07DF1}"/>
          </ac:picMkLst>
        </pc:picChg>
        <pc:picChg chg="add del mod">
          <ac:chgData name="Eric Chitambar" userId="05f873b4-a386-453d-a2e0-769001d3b38e" providerId="ADAL" clId="{3E09C64D-CC1D-4A9E-BC58-D1092DE27D25}" dt="2020-02-14T05:01:07.129" v="673" actId="478"/>
          <ac:picMkLst>
            <pc:docMk/>
            <pc:sldMk cId="1208440409" sldId="307"/>
            <ac:picMk id="11" creationId="{75AE5855-23A4-4E68-B5CB-D8BD29524287}"/>
          </ac:picMkLst>
        </pc:picChg>
        <pc:picChg chg="mod ord">
          <ac:chgData name="Eric Chitambar" userId="05f873b4-a386-453d-a2e0-769001d3b38e" providerId="ADAL" clId="{3E09C64D-CC1D-4A9E-BC58-D1092DE27D25}" dt="2020-02-14T05:01:09.779" v="674" actId="1076"/>
          <ac:picMkLst>
            <pc:docMk/>
            <pc:sldMk cId="1208440409" sldId="307"/>
            <ac:picMk id="13" creationId="{E5F4A9D5-A100-4F21-9F58-4886E2B3CF88}"/>
          </ac:picMkLst>
        </pc:picChg>
        <pc:picChg chg="add del mod">
          <ac:chgData name="Eric Chitambar" userId="05f873b4-a386-453d-a2e0-769001d3b38e" providerId="ADAL" clId="{3E09C64D-CC1D-4A9E-BC58-D1092DE27D25}" dt="2020-02-14T05:02:22.089" v="688" actId="478"/>
          <ac:picMkLst>
            <pc:docMk/>
            <pc:sldMk cId="1208440409" sldId="307"/>
            <ac:picMk id="14" creationId="{0346E56F-5CC3-472B-8A01-6AA761AF77CA}"/>
          </ac:picMkLst>
        </pc:picChg>
        <pc:picChg chg="del mod ord">
          <ac:chgData name="Eric Chitambar" userId="05f873b4-a386-453d-a2e0-769001d3b38e" providerId="ADAL" clId="{3E09C64D-CC1D-4A9E-BC58-D1092DE27D25}" dt="2020-02-14T05:02:36.982" v="700" actId="478"/>
          <ac:picMkLst>
            <pc:docMk/>
            <pc:sldMk cId="1208440409" sldId="307"/>
            <ac:picMk id="16" creationId="{D6647BB3-1797-4213-B889-8170F8033777}"/>
          </ac:picMkLst>
        </pc:picChg>
        <pc:picChg chg="mod ord">
          <ac:chgData name="Eric Chitambar" userId="05f873b4-a386-453d-a2e0-769001d3b38e" providerId="ADAL" clId="{3E09C64D-CC1D-4A9E-BC58-D1092DE27D25}" dt="2020-02-14T05:02:49.374" v="701" actId="1076"/>
          <ac:picMkLst>
            <pc:docMk/>
            <pc:sldMk cId="1208440409" sldId="307"/>
            <ac:picMk id="18" creationId="{1F283D52-F955-490C-81C8-32EF104B7287}"/>
          </ac:picMkLst>
        </pc:picChg>
        <pc:picChg chg="add del mod">
          <ac:chgData name="Eric Chitambar" userId="05f873b4-a386-453d-a2e0-769001d3b38e" providerId="ADAL" clId="{3E09C64D-CC1D-4A9E-BC58-D1092DE27D25}" dt="2020-02-14T05:03:14.442" v="715" actId="478"/>
          <ac:picMkLst>
            <pc:docMk/>
            <pc:sldMk cId="1208440409" sldId="307"/>
            <ac:picMk id="19" creationId="{C7D5465C-67CD-481A-97B3-892F60DD7849}"/>
          </ac:picMkLst>
        </pc:picChg>
        <pc:picChg chg="mod ord">
          <ac:chgData name="Eric Chitambar" userId="05f873b4-a386-453d-a2e0-769001d3b38e" providerId="ADAL" clId="{3E09C64D-CC1D-4A9E-BC58-D1092DE27D25}" dt="2020-02-14T05:03:14.442" v="714" actId="108"/>
          <ac:picMkLst>
            <pc:docMk/>
            <pc:sldMk cId="1208440409" sldId="307"/>
            <ac:picMk id="21" creationId="{8B671B8F-96CD-4335-99C6-83E75B10429C}"/>
          </ac:picMkLst>
        </pc:picChg>
      </pc:sldChg>
      <pc:sldChg chg="delSp modSp add modAnim">
        <pc:chgData name="Eric Chitambar" userId="05f873b4-a386-453d-a2e0-769001d3b38e" providerId="ADAL" clId="{3E09C64D-CC1D-4A9E-BC58-D1092DE27D25}" dt="2020-02-14T05:12:58.170" v="765"/>
        <pc:sldMkLst>
          <pc:docMk/>
          <pc:sldMk cId="3118816659" sldId="308"/>
        </pc:sldMkLst>
        <pc:picChg chg="del mod ord">
          <ac:chgData name="Eric Chitambar" userId="05f873b4-a386-453d-a2e0-769001d3b38e" providerId="ADAL" clId="{3E09C64D-CC1D-4A9E-BC58-D1092DE27D25}" dt="2020-02-14T05:07:35.029" v="742" actId="478"/>
          <ac:picMkLst>
            <pc:docMk/>
            <pc:sldMk cId="3118816659" sldId="308"/>
            <ac:picMk id="4" creationId="{A49755F7-517A-4C63-8B2A-AF272036F8A9}"/>
          </ac:picMkLst>
        </pc:picChg>
        <pc:picChg chg="mod ord">
          <ac:chgData name="Eric Chitambar" userId="05f873b4-a386-453d-a2e0-769001d3b38e" providerId="ADAL" clId="{3E09C64D-CC1D-4A9E-BC58-D1092DE27D25}" dt="2020-02-14T05:07:35.029" v="741" actId="108"/>
          <ac:picMkLst>
            <pc:docMk/>
            <pc:sldMk cId="3118816659" sldId="308"/>
            <ac:picMk id="6" creationId="{373E500C-3629-45B7-8148-719AD16554E5}"/>
          </ac:picMkLst>
        </pc:picChg>
        <pc:picChg chg="del mod">
          <ac:chgData name="Eric Chitambar" userId="05f873b4-a386-453d-a2e0-769001d3b38e" providerId="ADAL" clId="{3E09C64D-CC1D-4A9E-BC58-D1092DE27D25}" dt="2020-02-14T05:07:11.611" v="730" actId="478"/>
          <ac:picMkLst>
            <pc:docMk/>
            <pc:sldMk cId="3118816659" sldId="308"/>
            <ac:picMk id="7" creationId="{80577C69-117F-4590-B5EB-226CCF3F5FAF}"/>
          </ac:picMkLst>
        </pc:picChg>
        <pc:picChg chg="del">
          <ac:chgData name="Eric Chitambar" userId="05f873b4-a386-453d-a2e0-769001d3b38e" providerId="ADAL" clId="{3E09C64D-CC1D-4A9E-BC58-D1092DE27D25}" dt="2020-02-14T05:03:33.503" v="717" actId="478"/>
          <ac:picMkLst>
            <pc:docMk/>
            <pc:sldMk cId="3118816659" sldId="308"/>
            <ac:picMk id="10" creationId="{97556070-5AD3-4A4E-9B1C-C663B2C07DF1}"/>
          </ac:picMkLst>
        </pc:picChg>
        <pc:picChg chg="del">
          <ac:chgData name="Eric Chitambar" userId="05f873b4-a386-453d-a2e0-769001d3b38e" providerId="ADAL" clId="{3E09C64D-CC1D-4A9E-BC58-D1092DE27D25}" dt="2020-02-14T05:03:33.503" v="717" actId="478"/>
          <ac:picMkLst>
            <pc:docMk/>
            <pc:sldMk cId="3118816659" sldId="308"/>
            <ac:picMk id="13" creationId="{E5F4A9D5-A100-4F21-9F58-4886E2B3CF88}"/>
          </ac:picMkLst>
        </pc:picChg>
        <pc:picChg chg="del">
          <ac:chgData name="Eric Chitambar" userId="05f873b4-a386-453d-a2e0-769001d3b38e" providerId="ADAL" clId="{3E09C64D-CC1D-4A9E-BC58-D1092DE27D25}" dt="2020-02-14T05:03:33.503" v="717" actId="478"/>
          <ac:picMkLst>
            <pc:docMk/>
            <pc:sldMk cId="3118816659" sldId="308"/>
            <ac:picMk id="18" creationId="{1F283D52-F955-490C-81C8-32EF104B7287}"/>
          </ac:picMkLst>
        </pc:picChg>
        <pc:picChg chg="del">
          <ac:chgData name="Eric Chitambar" userId="05f873b4-a386-453d-a2e0-769001d3b38e" providerId="ADAL" clId="{3E09C64D-CC1D-4A9E-BC58-D1092DE27D25}" dt="2020-02-14T05:03:33.503" v="717" actId="478"/>
          <ac:picMkLst>
            <pc:docMk/>
            <pc:sldMk cId="3118816659" sldId="308"/>
            <ac:picMk id="21" creationId="{8B671B8F-96CD-4335-99C6-83E75B10429C}"/>
          </ac:picMkLst>
        </pc:picChg>
      </pc:sldChg>
    </pc:docChg>
  </pc:docChgLst>
  <pc:docChgLst>
    <pc:chgData name="Chitambar, Eric" userId="05f873b4-a386-453d-a2e0-769001d3b38e" providerId="ADAL" clId="{23D33C9C-19F5-4011-9DBE-B14224B58459}"/>
    <pc:docChg chg="custSel addSld delSld modSld modSection">
      <pc:chgData name="Chitambar, Eric" userId="05f873b4-a386-453d-a2e0-769001d3b38e" providerId="ADAL" clId="{23D33C9C-19F5-4011-9DBE-B14224B58459}" dt="2021-03-29T14:10:35.681" v="22" actId="478"/>
      <pc:docMkLst>
        <pc:docMk/>
      </pc:docMkLst>
      <pc:sldChg chg="modSp mod">
        <pc:chgData name="Chitambar, Eric" userId="05f873b4-a386-453d-a2e0-769001d3b38e" providerId="ADAL" clId="{23D33C9C-19F5-4011-9DBE-B14224B58459}" dt="2021-03-29T13:44:37.069" v="3" actId="20577"/>
        <pc:sldMkLst>
          <pc:docMk/>
          <pc:sldMk cId="1225244473" sldId="256"/>
        </pc:sldMkLst>
        <pc:spChg chg="mod">
          <ac:chgData name="Chitambar, Eric" userId="05f873b4-a386-453d-a2e0-769001d3b38e" providerId="ADAL" clId="{23D33C9C-19F5-4011-9DBE-B14224B58459}" dt="2021-03-29T13:44:37.069" v="3" actId="20577"/>
          <ac:spMkLst>
            <pc:docMk/>
            <pc:sldMk cId="1225244473" sldId="256"/>
            <ac:spMk id="3" creationId="{3B7D7DDA-1CF7-4CDC-BCBF-9E9EEF86B37B}"/>
          </ac:spMkLst>
        </pc:spChg>
        <pc:spChg chg="mod">
          <ac:chgData name="Chitambar, Eric" userId="05f873b4-a386-453d-a2e0-769001d3b38e" providerId="ADAL" clId="{23D33C9C-19F5-4011-9DBE-B14224B58459}" dt="2021-03-29T13:44:33.550" v="1" actId="20577"/>
          <ac:spMkLst>
            <pc:docMk/>
            <pc:sldMk cId="1225244473" sldId="256"/>
            <ac:spMk id="4" creationId="{0FC1A6A7-72FD-4485-B610-DDC422995864}"/>
          </ac:spMkLst>
        </pc:spChg>
      </pc:sldChg>
      <pc:sldChg chg="del">
        <pc:chgData name="Chitambar, Eric" userId="05f873b4-a386-453d-a2e0-769001d3b38e" providerId="ADAL" clId="{23D33C9C-19F5-4011-9DBE-B14224B58459}" dt="2021-03-29T13:44:40.209" v="4" actId="47"/>
        <pc:sldMkLst>
          <pc:docMk/>
          <pc:sldMk cId="2194429596" sldId="269"/>
        </pc:sldMkLst>
      </pc:sldChg>
      <pc:sldChg chg="delSp modSp mod">
        <pc:chgData name="Chitambar, Eric" userId="05f873b4-a386-453d-a2e0-769001d3b38e" providerId="ADAL" clId="{23D33C9C-19F5-4011-9DBE-B14224B58459}" dt="2021-03-29T14:10:35.681" v="22" actId="478"/>
        <pc:sldMkLst>
          <pc:docMk/>
          <pc:sldMk cId="648979583" sldId="337"/>
        </pc:sldMkLst>
        <pc:picChg chg="del mod">
          <ac:chgData name="Chitambar, Eric" userId="05f873b4-a386-453d-a2e0-769001d3b38e" providerId="ADAL" clId="{23D33C9C-19F5-4011-9DBE-B14224B58459}" dt="2021-03-29T14:10:35.681" v="22" actId="478"/>
          <ac:picMkLst>
            <pc:docMk/>
            <pc:sldMk cId="648979583" sldId="337"/>
            <ac:picMk id="4" creationId="{7F48F1D7-763D-4553-B0FB-5BA4FA2CFB3D}"/>
          </ac:picMkLst>
        </pc:picChg>
        <pc:picChg chg="mod ord">
          <ac:chgData name="Chitambar, Eric" userId="05f873b4-a386-453d-a2e0-769001d3b38e" providerId="ADAL" clId="{23D33C9C-19F5-4011-9DBE-B14224B58459}" dt="2021-03-29T14:10:35.665" v="21" actId="108"/>
          <ac:picMkLst>
            <pc:docMk/>
            <pc:sldMk cId="648979583" sldId="337"/>
            <ac:picMk id="5" creationId="{07138DCA-D6BE-4A20-8A1D-90A1AFFC8586}"/>
          </ac:picMkLst>
        </pc:picChg>
      </pc:sldChg>
      <pc:sldChg chg="add">
        <pc:chgData name="Chitambar, Eric" userId="05f873b4-a386-453d-a2e0-769001d3b38e" providerId="ADAL" clId="{23D33C9C-19F5-4011-9DBE-B14224B58459}" dt="2021-03-29T13:45:49.696" v="5"/>
        <pc:sldMkLst>
          <pc:docMk/>
          <pc:sldMk cId="1760942783" sldId="343"/>
        </pc:sldMkLst>
      </pc:sldChg>
      <pc:sldChg chg="add">
        <pc:chgData name="Chitambar, Eric" userId="05f873b4-a386-453d-a2e0-769001d3b38e" providerId="ADAL" clId="{23D33C9C-19F5-4011-9DBE-B14224B58459}" dt="2021-03-29T13:45:49.696" v="5"/>
        <pc:sldMkLst>
          <pc:docMk/>
          <pc:sldMk cId="1045139116" sldId="355"/>
        </pc:sldMkLst>
      </pc:sldChg>
      <pc:sldChg chg="add">
        <pc:chgData name="Chitambar, Eric" userId="05f873b4-a386-453d-a2e0-769001d3b38e" providerId="ADAL" clId="{23D33C9C-19F5-4011-9DBE-B14224B58459}" dt="2021-03-29T13:45:49.696" v="5"/>
        <pc:sldMkLst>
          <pc:docMk/>
          <pc:sldMk cId="3418258847" sldId="358"/>
        </pc:sldMkLst>
      </pc:sldChg>
      <pc:sldChg chg="add">
        <pc:chgData name="Chitambar, Eric" userId="05f873b4-a386-453d-a2e0-769001d3b38e" providerId="ADAL" clId="{23D33C9C-19F5-4011-9DBE-B14224B58459}" dt="2021-03-29T13:45:49.696" v="5"/>
        <pc:sldMkLst>
          <pc:docMk/>
          <pc:sldMk cId="3486414561" sldId="359"/>
        </pc:sldMkLst>
      </pc:sldChg>
    </pc:docChg>
  </pc:docChgLst>
  <pc:docChgLst>
    <pc:chgData name="Chitambar, Eric" userId="05f873b4-a386-453d-a2e0-769001d3b38e" providerId="ADAL" clId="{585EF0BD-41B3-4A5B-9B50-F7F4A9BDBDF2}"/>
    <pc:docChg chg="undo custSel addSld delSld modSld sldOrd">
      <pc:chgData name="Chitambar, Eric" userId="05f873b4-a386-453d-a2e0-769001d3b38e" providerId="ADAL" clId="{585EF0BD-41B3-4A5B-9B50-F7F4A9BDBDF2}" dt="2020-02-26T15:20:15.715" v="832" actId="20577"/>
      <pc:docMkLst>
        <pc:docMk/>
      </pc:docMkLst>
      <pc:sldChg chg="modSp">
        <pc:chgData name="Chitambar, Eric" userId="05f873b4-a386-453d-a2e0-769001d3b38e" providerId="ADAL" clId="{585EF0BD-41B3-4A5B-9B50-F7F4A9BDBDF2}" dt="2020-02-26T15:20:15.715" v="832" actId="20577"/>
        <pc:sldMkLst>
          <pc:docMk/>
          <pc:sldMk cId="1225244473" sldId="256"/>
        </pc:sldMkLst>
        <pc:spChg chg="mod">
          <ac:chgData name="Chitambar, Eric" userId="05f873b4-a386-453d-a2e0-769001d3b38e" providerId="ADAL" clId="{585EF0BD-41B3-4A5B-9B50-F7F4A9BDBDF2}" dt="2020-02-26T15:20:15.715" v="832" actId="20577"/>
          <ac:spMkLst>
            <pc:docMk/>
            <pc:sldMk cId="1225244473" sldId="256"/>
            <ac:spMk id="4" creationId="{0FC1A6A7-72FD-4485-B610-DDC422995864}"/>
          </ac:spMkLst>
        </pc:spChg>
      </pc:sldChg>
      <pc:sldChg chg="del">
        <pc:chgData name="Chitambar, Eric" userId="05f873b4-a386-453d-a2e0-769001d3b38e" providerId="ADAL" clId="{585EF0BD-41B3-4A5B-9B50-F7F4A9BDBDF2}" dt="2020-02-26T14:05:05.762" v="0" actId="2696"/>
        <pc:sldMkLst>
          <pc:docMk/>
          <pc:sldMk cId="387403628" sldId="303"/>
        </pc:sldMkLst>
      </pc:sldChg>
      <pc:sldChg chg="addSp delSp modSp delAnim modAnim">
        <pc:chgData name="Chitambar, Eric" userId="05f873b4-a386-453d-a2e0-769001d3b38e" providerId="ADAL" clId="{585EF0BD-41B3-4A5B-9B50-F7F4A9BDBDF2}" dt="2020-02-26T15:18:36.795" v="796" actId="478"/>
        <pc:sldMkLst>
          <pc:docMk/>
          <pc:sldMk cId="1719497110" sldId="304"/>
        </pc:sldMkLst>
        <pc:spChg chg="add mod">
          <ac:chgData name="Chitambar, Eric" userId="05f873b4-a386-453d-a2e0-769001d3b38e" providerId="ADAL" clId="{585EF0BD-41B3-4A5B-9B50-F7F4A9BDBDF2}" dt="2020-02-26T14:19:21.086" v="218" actId="1582"/>
          <ac:spMkLst>
            <pc:docMk/>
            <pc:sldMk cId="1719497110" sldId="304"/>
            <ac:spMk id="44" creationId="{5A67C511-482D-44C3-B9F2-47B7018F1411}"/>
          </ac:spMkLst>
        </pc:spChg>
        <pc:spChg chg="add mod">
          <ac:chgData name="Chitambar, Eric" userId="05f873b4-a386-453d-a2e0-769001d3b38e" providerId="ADAL" clId="{585EF0BD-41B3-4A5B-9B50-F7F4A9BDBDF2}" dt="2020-02-26T14:19:28.986" v="221" actId="14100"/>
          <ac:spMkLst>
            <pc:docMk/>
            <pc:sldMk cId="1719497110" sldId="304"/>
            <ac:spMk id="45" creationId="{02741657-F6E5-41F3-B01A-AFFF112822DB}"/>
          </ac:spMkLst>
        </pc:spChg>
        <pc:spChg chg="add del mod">
          <ac:chgData name="Chitambar, Eric" userId="05f873b4-a386-453d-a2e0-769001d3b38e" providerId="ADAL" clId="{585EF0BD-41B3-4A5B-9B50-F7F4A9BDBDF2}" dt="2020-02-26T14:20:10.186" v="240" actId="478"/>
          <ac:spMkLst>
            <pc:docMk/>
            <pc:sldMk cId="1719497110" sldId="304"/>
            <ac:spMk id="46" creationId="{2258A26A-CFBB-4D51-A650-23978E71F5AD}"/>
          </ac:spMkLst>
        </pc:spChg>
        <pc:spChg chg="add del mod">
          <ac:chgData name="Chitambar, Eric" userId="05f873b4-a386-453d-a2e0-769001d3b38e" providerId="ADAL" clId="{585EF0BD-41B3-4A5B-9B50-F7F4A9BDBDF2}" dt="2020-02-26T14:20:10.186" v="240" actId="478"/>
          <ac:spMkLst>
            <pc:docMk/>
            <pc:sldMk cId="1719497110" sldId="304"/>
            <ac:spMk id="47" creationId="{FFE1654B-930D-40C2-9DDE-4EDC45B5760D}"/>
          </ac:spMkLst>
        </pc:spChg>
        <pc:spChg chg="add del mod">
          <ac:chgData name="Chitambar, Eric" userId="05f873b4-a386-453d-a2e0-769001d3b38e" providerId="ADAL" clId="{585EF0BD-41B3-4A5B-9B50-F7F4A9BDBDF2}" dt="2020-02-26T14:20:10.186" v="240" actId="478"/>
          <ac:spMkLst>
            <pc:docMk/>
            <pc:sldMk cId="1719497110" sldId="304"/>
            <ac:spMk id="48" creationId="{4A0D44DC-871C-4393-9960-496511D0A92A}"/>
          </ac:spMkLst>
        </pc:spChg>
        <pc:spChg chg="add del mod">
          <ac:chgData name="Chitambar, Eric" userId="05f873b4-a386-453d-a2e0-769001d3b38e" providerId="ADAL" clId="{585EF0BD-41B3-4A5B-9B50-F7F4A9BDBDF2}" dt="2020-02-26T14:20:10.186" v="240" actId="478"/>
          <ac:spMkLst>
            <pc:docMk/>
            <pc:sldMk cId="1719497110" sldId="304"/>
            <ac:spMk id="49" creationId="{C9B24D46-B0D8-4455-B19D-8E219CD1E2E8}"/>
          </ac:spMkLst>
        </pc:spChg>
        <pc:spChg chg="add mod">
          <ac:chgData name="Chitambar, Eric" userId="05f873b4-a386-453d-a2e0-769001d3b38e" providerId="ADAL" clId="{585EF0BD-41B3-4A5B-9B50-F7F4A9BDBDF2}" dt="2020-02-26T14:20:05.846" v="239" actId="14100"/>
          <ac:spMkLst>
            <pc:docMk/>
            <pc:sldMk cId="1719497110" sldId="304"/>
            <ac:spMk id="50" creationId="{CC1EC481-3F68-4891-B154-ADB8D139CDBE}"/>
          </ac:spMkLst>
        </pc:spChg>
        <pc:spChg chg="add mod">
          <ac:chgData name="Chitambar, Eric" userId="05f873b4-a386-453d-a2e0-769001d3b38e" providerId="ADAL" clId="{585EF0BD-41B3-4A5B-9B50-F7F4A9BDBDF2}" dt="2020-02-26T14:20:16.926" v="242" actId="1076"/>
          <ac:spMkLst>
            <pc:docMk/>
            <pc:sldMk cId="1719497110" sldId="304"/>
            <ac:spMk id="51" creationId="{A815A9E2-EF33-4834-9064-A651DF4DB92D}"/>
          </ac:spMkLst>
        </pc:spChg>
        <pc:spChg chg="add mod">
          <ac:chgData name="Chitambar, Eric" userId="05f873b4-a386-453d-a2e0-769001d3b38e" providerId="ADAL" clId="{585EF0BD-41B3-4A5B-9B50-F7F4A9BDBDF2}" dt="2020-02-26T14:20:21.436" v="244" actId="1076"/>
          <ac:spMkLst>
            <pc:docMk/>
            <pc:sldMk cId="1719497110" sldId="304"/>
            <ac:spMk id="52" creationId="{7C750823-D825-45CC-AC76-600CE0F196FD}"/>
          </ac:spMkLst>
        </pc:spChg>
        <pc:spChg chg="add mod">
          <ac:chgData name="Chitambar, Eric" userId="05f873b4-a386-453d-a2e0-769001d3b38e" providerId="ADAL" clId="{585EF0BD-41B3-4A5B-9B50-F7F4A9BDBDF2}" dt="2020-02-26T14:20:24.266" v="246" actId="1076"/>
          <ac:spMkLst>
            <pc:docMk/>
            <pc:sldMk cId="1719497110" sldId="304"/>
            <ac:spMk id="53" creationId="{79BDADD1-1850-4DAF-8272-F4A0CD7F7704}"/>
          </ac:spMkLst>
        </pc:spChg>
        <pc:spChg chg="add mod">
          <ac:chgData name="Chitambar, Eric" userId="05f873b4-a386-453d-a2e0-769001d3b38e" providerId="ADAL" clId="{585EF0BD-41B3-4A5B-9B50-F7F4A9BDBDF2}" dt="2020-02-26T14:20:27.846" v="248" actId="1076"/>
          <ac:spMkLst>
            <pc:docMk/>
            <pc:sldMk cId="1719497110" sldId="304"/>
            <ac:spMk id="54" creationId="{F810935A-39D9-4EB7-B7E5-F0DFF5432E6D}"/>
          </ac:spMkLst>
        </pc:spChg>
        <pc:spChg chg="add mod">
          <ac:chgData name="Chitambar, Eric" userId="05f873b4-a386-453d-a2e0-769001d3b38e" providerId="ADAL" clId="{585EF0BD-41B3-4A5B-9B50-F7F4A9BDBDF2}" dt="2020-02-26T14:20:36.626" v="250" actId="1076"/>
          <ac:spMkLst>
            <pc:docMk/>
            <pc:sldMk cId="1719497110" sldId="304"/>
            <ac:spMk id="55" creationId="{F29064DB-5271-4BF2-9562-2784ACCAEA87}"/>
          </ac:spMkLst>
        </pc:spChg>
        <pc:spChg chg="add mod">
          <ac:chgData name="Chitambar, Eric" userId="05f873b4-a386-453d-a2e0-769001d3b38e" providerId="ADAL" clId="{585EF0BD-41B3-4A5B-9B50-F7F4A9BDBDF2}" dt="2020-02-26T14:21:07.346" v="276" actId="14100"/>
          <ac:spMkLst>
            <pc:docMk/>
            <pc:sldMk cId="1719497110" sldId="304"/>
            <ac:spMk id="56" creationId="{4F82A092-2E87-490D-9E09-CD49C397F4E2}"/>
          </ac:spMkLst>
        </pc:spChg>
        <pc:spChg chg="add mod">
          <ac:chgData name="Chitambar, Eric" userId="05f873b4-a386-453d-a2e0-769001d3b38e" providerId="ADAL" clId="{585EF0BD-41B3-4A5B-9B50-F7F4A9BDBDF2}" dt="2020-02-26T14:59:22.504" v="626" actId="1035"/>
          <ac:spMkLst>
            <pc:docMk/>
            <pc:sldMk cId="1719497110" sldId="304"/>
            <ac:spMk id="65" creationId="{512070DF-0AB5-4B56-B0D0-812007A4AF8A}"/>
          </ac:spMkLst>
        </pc:spChg>
        <pc:picChg chg="del mod ord">
          <ac:chgData name="Chitambar, Eric" userId="05f873b4-a386-453d-a2e0-769001d3b38e" providerId="ADAL" clId="{585EF0BD-41B3-4A5B-9B50-F7F4A9BDBDF2}" dt="2020-02-26T14:08:11.530" v="35" actId="478"/>
          <ac:picMkLst>
            <pc:docMk/>
            <pc:sldMk cId="1719497110" sldId="304"/>
            <ac:picMk id="4" creationId="{94748BF4-3AEE-4428-A0C2-AC988B9B3989}"/>
          </ac:picMkLst>
        </pc:picChg>
        <pc:picChg chg="del mod ord">
          <ac:chgData name="Chitambar, Eric" userId="05f873b4-a386-453d-a2e0-769001d3b38e" providerId="ADAL" clId="{585EF0BD-41B3-4A5B-9B50-F7F4A9BDBDF2}" dt="2020-02-26T14:10:28.377" v="47" actId="478"/>
          <ac:picMkLst>
            <pc:docMk/>
            <pc:sldMk cId="1719497110" sldId="304"/>
            <ac:picMk id="7" creationId="{04CCF25D-BD9D-462C-9678-EC214EFED18A}"/>
          </ac:picMkLst>
        </pc:picChg>
        <pc:picChg chg="add del mod">
          <ac:chgData name="Chitambar, Eric" userId="05f873b4-a386-453d-a2e0-769001d3b38e" providerId="ADAL" clId="{585EF0BD-41B3-4A5B-9B50-F7F4A9BDBDF2}" dt="2020-02-26T14:06:47.779" v="23" actId="478"/>
          <ac:picMkLst>
            <pc:docMk/>
            <pc:sldMk cId="1719497110" sldId="304"/>
            <ac:picMk id="9" creationId="{D210785E-7158-4BEA-88B3-79257F3B6C16}"/>
          </ac:picMkLst>
        </pc:picChg>
        <pc:picChg chg="del mod ord">
          <ac:chgData name="Chitambar, Eric" userId="05f873b4-a386-453d-a2e0-769001d3b38e" providerId="ADAL" clId="{585EF0BD-41B3-4A5B-9B50-F7F4A9BDBDF2}" dt="2020-02-26T14:11:15.207" v="59" actId="478"/>
          <ac:picMkLst>
            <pc:docMk/>
            <pc:sldMk cId="1719497110" sldId="304"/>
            <ac:picMk id="10" creationId="{1DB56D23-1090-42C0-BA48-1A0540270C6D}"/>
          </ac:picMkLst>
        </pc:picChg>
        <pc:picChg chg="del mod ord">
          <ac:chgData name="Chitambar, Eric" userId="05f873b4-a386-453d-a2e0-769001d3b38e" providerId="ADAL" clId="{585EF0BD-41B3-4A5B-9B50-F7F4A9BDBDF2}" dt="2020-02-26T14:11:43.756" v="72" actId="478"/>
          <ac:picMkLst>
            <pc:docMk/>
            <pc:sldMk cId="1719497110" sldId="304"/>
            <ac:picMk id="14" creationId="{6347E608-3155-47E8-93B0-B6B914D97860}"/>
          </ac:picMkLst>
        </pc:picChg>
        <pc:picChg chg="del">
          <ac:chgData name="Chitambar, Eric" userId="05f873b4-a386-453d-a2e0-769001d3b38e" providerId="ADAL" clId="{585EF0BD-41B3-4A5B-9B50-F7F4A9BDBDF2}" dt="2020-02-26T14:05:41.407" v="6" actId="478"/>
          <ac:picMkLst>
            <pc:docMk/>
            <pc:sldMk cId="1719497110" sldId="304"/>
            <ac:picMk id="15" creationId="{5E0FB1B7-A8E3-4089-AE32-CB971C32CDE2}"/>
          </ac:picMkLst>
        </pc:picChg>
        <pc:picChg chg="del mod ord">
          <ac:chgData name="Chitambar, Eric" userId="05f873b4-a386-453d-a2e0-769001d3b38e" providerId="ADAL" clId="{585EF0BD-41B3-4A5B-9B50-F7F4A9BDBDF2}" dt="2020-02-26T14:11:55.016" v="84" actId="478"/>
          <ac:picMkLst>
            <pc:docMk/>
            <pc:sldMk cId="1719497110" sldId="304"/>
            <ac:picMk id="17" creationId="{6E600069-A7BA-421E-93D4-B25407DA5094}"/>
          </ac:picMkLst>
        </pc:picChg>
        <pc:picChg chg="mod">
          <ac:chgData name="Chitambar, Eric" userId="05f873b4-a386-453d-a2e0-769001d3b38e" providerId="ADAL" clId="{585EF0BD-41B3-4A5B-9B50-F7F4A9BDBDF2}" dt="2020-02-26T14:59:22.504" v="626" actId="1035"/>
          <ac:picMkLst>
            <pc:docMk/>
            <pc:sldMk cId="1719497110" sldId="304"/>
            <ac:picMk id="18" creationId="{E7BE0279-1B74-4298-8418-E3ED83ACAAA5}"/>
          </ac:picMkLst>
        </pc:picChg>
        <pc:picChg chg="del mod ord">
          <ac:chgData name="Chitambar, Eric" userId="05f873b4-a386-453d-a2e0-769001d3b38e" providerId="ADAL" clId="{585EF0BD-41B3-4A5B-9B50-F7F4A9BDBDF2}" dt="2020-02-26T14:12:35.736" v="96" actId="478"/>
          <ac:picMkLst>
            <pc:docMk/>
            <pc:sldMk cId="1719497110" sldId="304"/>
            <ac:picMk id="20" creationId="{28EAEC9E-9A1C-4509-AB49-DCD99AD56EE0}"/>
          </ac:picMkLst>
        </pc:picChg>
        <pc:picChg chg="del mod ord">
          <ac:chgData name="Chitambar, Eric" userId="05f873b4-a386-453d-a2e0-769001d3b38e" providerId="ADAL" clId="{585EF0BD-41B3-4A5B-9B50-F7F4A9BDBDF2}" dt="2020-02-26T14:15:27.046" v="108" actId="478"/>
          <ac:picMkLst>
            <pc:docMk/>
            <pc:sldMk cId="1719497110" sldId="304"/>
            <ac:picMk id="22" creationId="{F6C7C015-AD4A-4AFE-9BB9-A341DD5EDA58}"/>
          </ac:picMkLst>
        </pc:picChg>
        <pc:picChg chg="del mod">
          <ac:chgData name="Chitambar, Eric" userId="05f873b4-a386-453d-a2e0-769001d3b38e" providerId="ADAL" clId="{585EF0BD-41B3-4A5B-9B50-F7F4A9BDBDF2}" dt="2020-02-26T14:24:47.575" v="329" actId="478"/>
          <ac:picMkLst>
            <pc:docMk/>
            <pc:sldMk cId="1719497110" sldId="304"/>
            <ac:picMk id="24" creationId="{99330579-4B0B-4142-B6B4-FC9767AC08CE}"/>
          </ac:picMkLst>
        </pc:picChg>
        <pc:picChg chg="del mod ord">
          <ac:chgData name="Chitambar, Eric" userId="05f873b4-a386-453d-a2e0-769001d3b38e" providerId="ADAL" clId="{585EF0BD-41B3-4A5B-9B50-F7F4A9BDBDF2}" dt="2020-02-26T14:15:43.526" v="120" actId="478"/>
          <ac:picMkLst>
            <pc:docMk/>
            <pc:sldMk cId="1719497110" sldId="304"/>
            <ac:picMk id="25" creationId="{9A662C59-8CE8-4461-9E76-8B8AC7195420}"/>
          </ac:picMkLst>
        </pc:picChg>
        <pc:picChg chg="del mod ord">
          <ac:chgData name="Chitambar, Eric" userId="05f873b4-a386-453d-a2e0-769001d3b38e" providerId="ADAL" clId="{585EF0BD-41B3-4A5B-9B50-F7F4A9BDBDF2}" dt="2020-02-26T14:16:03.146" v="132" actId="478"/>
          <ac:picMkLst>
            <pc:docMk/>
            <pc:sldMk cId="1719497110" sldId="304"/>
            <ac:picMk id="27" creationId="{62BD11A8-C0A2-4E63-8D72-DC68994E638F}"/>
          </ac:picMkLst>
        </pc:picChg>
        <pc:picChg chg="del mod ord">
          <ac:chgData name="Chitambar, Eric" userId="05f873b4-a386-453d-a2e0-769001d3b38e" providerId="ADAL" clId="{585EF0BD-41B3-4A5B-9B50-F7F4A9BDBDF2}" dt="2020-02-26T14:16:26.396" v="144" actId="478"/>
          <ac:picMkLst>
            <pc:docMk/>
            <pc:sldMk cId="1719497110" sldId="304"/>
            <ac:picMk id="29" creationId="{55DDE4F0-206B-463A-A33B-62B1D182B6E1}"/>
          </ac:picMkLst>
        </pc:picChg>
        <pc:picChg chg="del mod ord">
          <ac:chgData name="Chitambar, Eric" userId="05f873b4-a386-453d-a2e0-769001d3b38e" providerId="ADAL" clId="{585EF0BD-41B3-4A5B-9B50-F7F4A9BDBDF2}" dt="2020-02-26T14:17:08.656" v="156" actId="478"/>
          <ac:picMkLst>
            <pc:docMk/>
            <pc:sldMk cId="1719497110" sldId="304"/>
            <ac:picMk id="31" creationId="{9B7B8D21-4B3C-4238-B84A-9A7290633459}"/>
          </ac:picMkLst>
        </pc:picChg>
        <pc:picChg chg="del mod ord">
          <ac:chgData name="Chitambar, Eric" userId="05f873b4-a386-453d-a2e0-769001d3b38e" providerId="ADAL" clId="{585EF0BD-41B3-4A5B-9B50-F7F4A9BDBDF2}" dt="2020-02-26T14:17:16.466" v="166" actId="478"/>
          <ac:picMkLst>
            <pc:docMk/>
            <pc:sldMk cId="1719497110" sldId="304"/>
            <ac:picMk id="33" creationId="{3CBBCE0E-20E6-40AB-B5DE-E6BC1D2D8A3A}"/>
          </ac:picMkLst>
        </pc:picChg>
        <pc:picChg chg="del mod ord">
          <ac:chgData name="Chitambar, Eric" userId="05f873b4-a386-453d-a2e0-769001d3b38e" providerId="ADAL" clId="{585EF0BD-41B3-4A5B-9B50-F7F4A9BDBDF2}" dt="2020-02-26T14:17:56.796" v="178" actId="478"/>
          <ac:picMkLst>
            <pc:docMk/>
            <pc:sldMk cId="1719497110" sldId="304"/>
            <ac:picMk id="35" creationId="{29C86CE8-3607-4DD0-AC43-F84260EBFDE1}"/>
          </ac:picMkLst>
        </pc:picChg>
        <pc:picChg chg="del mod ord">
          <ac:chgData name="Chitambar, Eric" userId="05f873b4-a386-453d-a2e0-769001d3b38e" providerId="ADAL" clId="{585EF0BD-41B3-4A5B-9B50-F7F4A9BDBDF2}" dt="2020-02-26T14:18:08.456" v="190" actId="478"/>
          <ac:picMkLst>
            <pc:docMk/>
            <pc:sldMk cId="1719497110" sldId="304"/>
            <ac:picMk id="37" creationId="{AFA10282-2FC5-458A-85D8-CCF1B27B5EBF}"/>
          </ac:picMkLst>
        </pc:picChg>
        <pc:picChg chg="del mod ord">
          <ac:chgData name="Chitambar, Eric" userId="05f873b4-a386-453d-a2e0-769001d3b38e" providerId="ADAL" clId="{585EF0BD-41B3-4A5B-9B50-F7F4A9BDBDF2}" dt="2020-02-26T14:18:19.356" v="202" actId="478"/>
          <ac:picMkLst>
            <pc:docMk/>
            <pc:sldMk cId="1719497110" sldId="304"/>
            <ac:picMk id="39" creationId="{870AD4B9-A1B1-4E96-8C53-95089FFA842C}"/>
          </ac:picMkLst>
        </pc:picChg>
        <pc:picChg chg="del mod ord">
          <ac:chgData name="Chitambar, Eric" userId="05f873b4-a386-453d-a2e0-769001d3b38e" providerId="ADAL" clId="{585EF0BD-41B3-4A5B-9B50-F7F4A9BDBDF2}" dt="2020-02-26T14:18:47.616" v="214" actId="478"/>
          <ac:picMkLst>
            <pc:docMk/>
            <pc:sldMk cId="1719497110" sldId="304"/>
            <ac:picMk id="41" creationId="{68C4FC69-EFFF-4D67-B392-BDC00374E162}"/>
          </ac:picMkLst>
        </pc:picChg>
        <pc:picChg chg="del mod ord">
          <ac:chgData name="Chitambar, Eric" userId="05f873b4-a386-453d-a2e0-769001d3b38e" providerId="ADAL" clId="{585EF0BD-41B3-4A5B-9B50-F7F4A9BDBDF2}" dt="2020-02-26T14:21:01.956" v="274" actId="478"/>
          <ac:picMkLst>
            <pc:docMk/>
            <pc:sldMk cId="1719497110" sldId="304"/>
            <ac:picMk id="43" creationId="{AA136662-D829-4FE3-937A-B10B4710043D}"/>
          </ac:picMkLst>
        </pc:picChg>
        <pc:picChg chg="mod ord">
          <ac:chgData name="Chitambar, Eric" userId="05f873b4-a386-453d-a2e0-769001d3b38e" providerId="ADAL" clId="{585EF0BD-41B3-4A5B-9B50-F7F4A9BDBDF2}" dt="2020-02-26T14:21:01.956" v="273" actId="108"/>
          <ac:picMkLst>
            <pc:docMk/>
            <pc:sldMk cId="1719497110" sldId="304"/>
            <ac:picMk id="58" creationId="{6F118401-44FF-45ED-BC16-FF006FC9ED4B}"/>
          </ac:picMkLst>
        </pc:picChg>
        <pc:picChg chg="add del mod">
          <ac:chgData name="Chitambar, Eric" userId="05f873b4-a386-453d-a2e0-769001d3b38e" providerId="ADAL" clId="{585EF0BD-41B3-4A5B-9B50-F7F4A9BDBDF2}" dt="2020-02-26T14:21:41.726" v="289" actId="478"/>
          <ac:picMkLst>
            <pc:docMk/>
            <pc:sldMk cId="1719497110" sldId="304"/>
            <ac:picMk id="59" creationId="{08577107-2D74-45A8-8AB9-A31B94AA8360}"/>
          </ac:picMkLst>
        </pc:picChg>
        <pc:picChg chg="add del mod">
          <ac:chgData name="Chitambar, Eric" userId="05f873b4-a386-453d-a2e0-769001d3b38e" providerId="ADAL" clId="{585EF0BD-41B3-4A5B-9B50-F7F4A9BDBDF2}" dt="2020-02-26T14:21:50.846" v="300" actId="478"/>
          <ac:picMkLst>
            <pc:docMk/>
            <pc:sldMk cId="1719497110" sldId="304"/>
            <ac:picMk id="60" creationId="{6702FF5F-DF78-451E-AAB9-368FD87D4CF4}"/>
          </ac:picMkLst>
        </pc:picChg>
        <pc:picChg chg="mod ord">
          <ac:chgData name="Chitambar, Eric" userId="05f873b4-a386-453d-a2e0-769001d3b38e" providerId="ADAL" clId="{585EF0BD-41B3-4A5B-9B50-F7F4A9BDBDF2}" dt="2020-02-26T14:59:22.504" v="626" actId="1035"/>
          <ac:picMkLst>
            <pc:docMk/>
            <pc:sldMk cId="1719497110" sldId="304"/>
            <ac:picMk id="62" creationId="{9E9AF798-6755-4E80-A113-E9BC5BB0D0BA}"/>
          </ac:picMkLst>
        </pc:picChg>
        <pc:picChg chg="mod ord">
          <ac:chgData name="Chitambar, Eric" userId="05f873b4-a386-453d-a2e0-769001d3b38e" providerId="ADAL" clId="{585EF0BD-41B3-4A5B-9B50-F7F4A9BDBDF2}" dt="2020-02-26T14:59:22.504" v="626" actId="1035"/>
          <ac:picMkLst>
            <pc:docMk/>
            <pc:sldMk cId="1719497110" sldId="304"/>
            <ac:picMk id="64" creationId="{8749C11D-E41C-400A-85BA-F5528DAE9805}"/>
          </ac:picMkLst>
        </pc:picChg>
        <pc:picChg chg="del mod ord">
          <ac:chgData name="Chitambar, Eric" userId="05f873b4-a386-453d-a2e0-769001d3b38e" providerId="ADAL" clId="{585EF0BD-41B3-4A5B-9B50-F7F4A9BDBDF2}" dt="2020-02-26T14:58:36.073" v="591" actId="478"/>
          <ac:picMkLst>
            <pc:docMk/>
            <pc:sldMk cId="1719497110" sldId="304"/>
            <ac:picMk id="67" creationId="{3012FA17-53E0-43F3-9813-67B2D06BDE5B}"/>
          </ac:picMkLst>
        </pc:picChg>
        <pc:picChg chg="add del mod">
          <ac:chgData name="Chitambar, Eric" userId="05f873b4-a386-453d-a2e0-769001d3b38e" providerId="ADAL" clId="{585EF0BD-41B3-4A5B-9B50-F7F4A9BDBDF2}" dt="2020-02-26T14:58:19.066" v="563" actId="478"/>
          <ac:picMkLst>
            <pc:docMk/>
            <pc:sldMk cId="1719497110" sldId="304"/>
            <ac:picMk id="68" creationId="{E970E9F3-7BA9-4415-BF78-6910AE8DE148}"/>
          </ac:picMkLst>
        </pc:picChg>
        <pc:picChg chg="del mod ord">
          <ac:chgData name="Chitambar, Eric" userId="05f873b4-a386-453d-a2e0-769001d3b38e" providerId="ADAL" clId="{585EF0BD-41B3-4A5B-9B50-F7F4A9BDBDF2}" dt="2020-02-26T14:59:01.693" v="603" actId="478"/>
          <ac:picMkLst>
            <pc:docMk/>
            <pc:sldMk cId="1719497110" sldId="304"/>
            <ac:picMk id="70" creationId="{A197BD6E-23C9-4FAD-BF13-86B7FD648435}"/>
          </ac:picMkLst>
        </pc:picChg>
        <pc:picChg chg="del mod ord">
          <ac:chgData name="Chitambar, Eric" userId="05f873b4-a386-453d-a2e0-769001d3b38e" providerId="ADAL" clId="{585EF0BD-41B3-4A5B-9B50-F7F4A9BDBDF2}" dt="2020-02-26T15:18:15.215" v="772" actId="478"/>
          <ac:picMkLst>
            <pc:docMk/>
            <pc:sldMk cId="1719497110" sldId="304"/>
            <ac:picMk id="72" creationId="{D1BCB2AB-20C2-46DD-821F-EA756C6DFDDB}"/>
          </ac:picMkLst>
        </pc:picChg>
        <pc:picChg chg="del mod ord">
          <ac:chgData name="Chitambar, Eric" userId="05f873b4-a386-453d-a2e0-769001d3b38e" providerId="ADAL" clId="{585EF0BD-41B3-4A5B-9B50-F7F4A9BDBDF2}" dt="2020-02-26T14:59:10.333" v="615" actId="478"/>
          <ac:picMkLst>
            <pc:docMk/>
            <pc:sldMk cId="1719497110" sldId="304"/>
            <ac:picMk id="74" creationId="{9EAF93A4-245A-4EC6-AC04-6303E4091FAB}"/>
          </ac:picMkLst>
        </pc:picChg>
        <pc:picChg chg="del mod ord">
          <ac:chgData name="Chitambar, Eric" userId="05f873b4-a386-453d-a2e0-769001d3b38e" providerId="ADAL" clId="{585EF0BD-41B3-4A5B-9B50-F7F4A9BDBDF2}" dt="2020-02-26T15:18:29.545" v="784" actId="478"/>
          <ac:picMkLst>
            <pc:docMk/>
            <pc:sldMk cId="1719497110" sldId="304"/>
            <ac:picMk id="76" creationId="{AE48662D-868B-4C0D-9E81-32A2EF896027}"/>
          </ac:picMkLst>
        </pc:picChg>
        <pc:picChg chg="mod ord">
          <ac:chgData name="Chitambar, Eric" userId="05f873b4-a386-453d-a2e0-769001d3b38e" providerId="ADAL" clId="{585EF0BD-41B3-4A5B-9B50-F7F4A9BDBDF2}" dt="2020-02-26T15:18:15.215" v="771" actId="108"/>
          <ac:picMkLst>
            <pc:docMk/>
            <pc:sldMk cId="1719497110" sldId="304"/>
            <ac:picMk id="78" creationId="{D85D2FDF-2104-45C9-B65B-B9302F4569B2}"/>
          </ac:picMkLst>
        </pc:picChg>
        <pc:picChg chg="del mod ord">
          <ac:chgData name="Chitambar, Eric" userId="05f873b4-a386-453d-a2e0-769001d3b38e" providerId="ADAL" clId="{585EF0BD-41B3-4A5B-9B50-F7F4A9BDBDF2}" dt="2020-02-26T15:18:36.795" v="796" actId="478"/>
          <ac:picMkLst>
            <pc:docMk/>
            <pc:sldMk cId="1719497110" sldId="304"/>
            <ac:picMk id="80" creationId="{145E40A0-2155-4F6B-A2F1-779C3C6E5DFA}"/>
          </ac:picMkLst>
        </pc:picChg>
        <pc:picChg chg="mod ord">
          <ac:chgData name="Chitambar, Eric" userId="05f873b4-a386-453d-a2e0-769001d3b38e" providerId="ADAL" clId="{585EF0BD-41B3-4A5B-9B50-F7F4A9BDBDF2}" dt="2020-02-26T15:18:36.795" v="795" actId="108"/>
          <ac:picMkLst>
            <pc:docMk/>
            <pc:sldMk cId="1719497110" sldId="304"/>
            <ac:picMk id="82" creationId="{7AB0878A-F8EE-4AF0-A38A-52DA8BECE8EE}"/>
          </ac:picMkLst>
        </pc:picChg>
      </pc:sldChg>
      <pc:sldChg chg="addSp delSp modSp add delAnim modAnim">
        <pc:chgData name="Chitambar, Eric" userId="05f873b4-a386-453d-a2e0-769001d3b38e" providerId="ADAL" clId="{585EF0BD-41B3-4A5B-9B50-F7F4A9BDBDF2}" dt="2020-02-26T15:19:47.355" v="826"/>
        <pc:sldMkLst>
          <pc:docMk/>
          <pc:sldMk cId="4045649178" sldId="305"/>
        </pc:sldMkLst>
        <pc:spChg chg="del">
          <ac:chgData name="Chitambar, Eric" userId="05f873b4-a386-453d-a2e0-769001d3b38e" providerId="ADAL" clId="{585EF0BD-41B3-4A5B-9B50-F7F4A9BDBDF2}" dt="2020-02-26T14:27:18.720" v="362" actId="478"/>
          <ac:spMkLst>
            <pc:docMk/>
            <pc:sldMk cId="4045649178" sldId="305"/>
            <ac:spMk id="44" creationId="{5A67C511-482D-44C3-B9F2-47B7018F1411}"/>
          </ac:spMkLst>
        </pc:spChg>
        <pc:spChg chg="del">
          <ac:chgData name="Chitambar, Eric" userId="05f873b4-a386-453d-a2e0-769001d3b38e" providerId="ADAL" clId="{585EF0BD-41B3-4A5B-9B50-F7F4A9BDBDF2}" dt="2020-02-26T14:27:18.720" v="362" actId="478"/>
          <ac:spMkLst>
            <pc:docMk/>
            <pc:sldMk cId="4045649178" sldId="305"/>
            <ac:spMk id="45" creationId="{02741657-F6E5-41F3-B01A-AFFF112822DB}"/>
          </ac:spMkLst>
        </pc:spChg>
        <pc:spChg chg="del">
          <ac:chgData name="Chitambar, Eric" userId="05f873b4-a386-453d-a2e0-769001d3b38e" providerId="ADAL" clId="{585EF0BD-41B3-4A5B-9B50-F7F4A9BDBDF2}" dt="2020-02-26T14:27:18.720" v="362" actId="478"/>
          <ac:spMkLst>
            <pc:docMk/>
            <pc:sldMk cId="4045649178" sldId="305"/>
            <ac:spMk id="50" creationId="{CC1EC481-3F68-4891-B154-ADB8D139CDBE}"/>
          </ac:spMkLst>
        </pc:spChg>
        <pc:spChg chg="del">
          <ac:chgData name="Chitambar, Eric" userId="05f873b4-a386-453d-a2e0-769001d3b38e" providerId="ADAL" clId="{585EF0BD-41B3-4A5B-9B50-F7F4A9BDBDF2}" dt="2020-02-26T14:27:18.720" v="362" actId="478"/>
          <ac:spMkLst>
            <pc:docMk/>
            <pc:sldMk cId="4045649178" sldId="305"/>
            <ac:spMk id="51" creationId="{A815A9E2-EF33-4834-9064-A651DF4DB92D}"/>
          </ac:spMkLst>
        </pc:spChg>
        <pc:spChg chg="del">
          <ac:chgData name="Chitambar, Eric" userId="05f873b4-a386-453d-a2e0-769001d3b38e" providerId="ADAL" clId="{585EF0BD-41B3-4A5B-9B50-F7F4A9BDBDF2}" dt="2020-02-26T14:27:18.720" v="362" actId="478"/>
          <ac:spMkLst>
            <pc:docMk/>
            <pc:sldMk cId="4045649178" sldId="305"/>
            <ac:spMk id="52" creationId="{7C750823-D825-45CC-AC76-600CE0F196FD}"/>
          </ac:spMkLst>
        </pc:spChg>
        <pc:spChg chg="del">
          <ac:chgData name="Chitambar, Eric" userId="05f873b4-a386-453d-a2e0-769001d3b38e" providerId="ADAL" clId="{585EF0BD-41B3-4A5B-9B50-F7F4A9BDBDF2}" dt="2020-02-26T14:27:18.720" v="362" actId="478"/>
          <ac:spMkLst>
            <pc:docMk/>
            <pc:sldMk cId="4045649178" sldId="305"/>
            <ac:spMk id="53" creationId="{79BDADD1-1850-4DAF-8272-F4A0CD7F7704}"/>
          </ac:spMkLst>
        </pc:spChg>
        <pc:spChg chg="del">
          <ac:chgData name="Chitambar, Eric" userId="05f873b4-a386-453d-a2e0-769001d3b38e" providerId="ADAL" clId="{585EF0BD-41B3-4A5B-9B50-F7F4A9BDBDF2}" dt="2020-02-26T14:27:18.720" v="362" actId="478"/>
          <ac:spMkLst>
            <pc:docMk/>
            <pc:sldMk cId="4045649178" sldId="305"/>
            <ac:spMk id="54" creationId="{F810935A-39D9-4EB7-B7E5-F0DFF5432E6D}"/>
          </ac:spMkLst>
        </pc:spChg>
        <pc:spChg chg="del">
          <ac:chgData name="Chitambar, Eric" userId="05f873b4-a386-453d-a2e0-769001d3b38e" providerId="ADAL" clId="{585EF0BD-41B3-4A5B-9B50-F7F4A9BDBDF2}" dt="2020-02-26T14:27:18.720" v="362" actId="478"/>
          <ac:spMkLst>
            <pc:docMk/>
            <pc:sldMk cId="4045649178" sldId="305"/>
            <ac:spMk id="55" creationId="{F29064DB-5271-4BF2-9562-2784ACCAEA87}"/>
          </ac:spMkLst>
        </pc:spChg>
        <pc:spChg chg="del">
          <ac:chgData name="Chitambar, Eric" userId="05f873b4-a386-453d-a2e0-769001d3b38e" providerId="ADAL" clId="{585EF0BD-41B3-4A5B-9B50-F7F4A9BDBDF2}" dt="2020-02-26T14:27:18.720" v="362" actId="478"/>
          <ac:spMkLst>
            <pc:docMk/>
            <pc:sldMk cId="4045649178" sldId="305"/>
            <ac:spMk id="56" creationId="{4F82A092-2E87-490D-9E09-CD49C397F4E2}"/>
          </ac:spMkLst>
        </pc:spChg>
        <pc:spChg chg="del">
          <ac:chgData name="Chitambar, Eric" userId="05f873b4-a386-453d-a2e0-769001d3b38e" providerId="ADAL" clId="{585EF0BD-41B3-4A5B-9B50-F7F4A9BDBDF2}" dt="2020-02-26T14:27:18.720" v="362" actId="478"/>
          <ac:spMkLst>
            <pc:docMk/>
            <pc:sldMk cId="4045649178" sldId="305"/>
            <ac:spMk id="65" creationId="{512070DF-0AB5-4B56-B0D0-812007A4AF8A}"/>
          </ac:spMkLst>
        </pc:spChg>
        <pc:picChg chg="mod ord">
          <ac:chgData name="Chitambar, Eric" userId="05f873b4-a386-453d-a2e0-769001d3b38e" providerId="ADAL" clId="{585EF0BD-41B3-4A5B-9B50-F7F4A9BDBDF2}" dt="2020-02-26T14:27:24.501" v="363" actId="1076"/>
          <ac:picMkLst>
            <pc:docMk/>
            <pc:sldMk cId="4045649178" sldId="305"/>
            <ac:picMk id="4" creationId="{86B8C654-9821-4AF9-9356-D408C15A2824}"/>
          </ac:picMkLst>
        </pc:picChg>
        <pc:picChg chg="del mod">
          <ac:chgData name="Chitambar, Eric" userId="05f873b4-a386-453d-a2e0-769001d3b38e" providerId="ADAL" clId="{585EF0BD-41B3-4A5B-9B50-F7F4A9BDBDF2}" dt="2020-02-26T14:27:08.890" v="359" actId="478"/>
          <ac:picMkLst>
            <pc:docMk/>
            <pc:sldMk cId="4045649178" sldId="305"/>
            <ac:picMk id="6" creationId="{2023CB07-5019-4692-915C-83A5DE22DC92}"/>
          </ac:picMkLst>
        </pc:picChg>
        <pc:picChg chg="mod">
          <ac:chgData name="Chitambar, Eric" userId="05f873b4-a386-453d-a2e0-769001d3b38e" providerId="ADAL" clId="{585EF0BD-41B3-4A5B-9B50-F7F4A9BDBDF2}" dt="2020-02-26T14:28:30.740" v="370" actId="1076"/>
          <ac:picMkLst>
            <pc:docMk/>
            <pc:sldMk cId="4045649178" sldId="305"/>
            <ac:picMk id="7" creationId="{2E302ABB-E045-4B4A-BF05-0C8C0C491AB7}"/>
          </ac:picMkLst>
        </pc:picChg>
        <pc:picChg chg="mod ord">
          <ac:chgData name="Chitambar, Eric" userId="05f873b4-a386-453d-a2e0-769001d3b38e" providerId="ADAL" clId="{585EF0BD-41B3-4A5B-9B50-F7F4A9BDBDF2}" dt="2020-02-26T14:30:03.975" v="383" actId="108"/>
          <ac:picMkLst>
            <pc:docMk/>
            <pc:sldMk cId="4045649178" sldId="305"/>
            <ac:picMk id="9" creationId="{5D74A77A-84B4-49F4-BE5D-06CE4E0C4DDC}"/>
          </ac:picMkLst>
        </pc:picChg>
        <pc:picChg chg="del">
          <ac:chgData name="Chitambar, Eric" userId="05f873b4-a386-453d-a2e0-769001d3b38e" providerId="ADAL" clId="{585EF0BD-41B3-4A5B-9B50-F7F4A9BDBDF2}" dt="2020-02-26T14:27:14.865" v="361" actId="478"/>
          <ac:picMkLst>
            <pc:docMk/>
            <pc:sldMk cId="4045649178" sldId="305"/>
            <ac:picMk id="11" creationId="{5EBDF328-B2F6-41B6-AB33-543BD8698D60}"/>
          </ac:picMkLst>
        </pc:picChg>
        <pc:picChg chg="del">
          <ac:chgData name="Chitambar, Eric" userId="05f873b4-a386-453d-a2e0-769001d3b38e" providerId="ADAL" clId="{585EF0BD-41B3-4A5B-9B50-F7F4A9BDBDF2}" dt="2020-02-26T14:27:14.865" v="361" actId="478"/>
          <ac:picMkLst>
            <pc:docMk/>
            <pc:sldMk cId="4045649178" sldId="305"/>
            <ac:picMk id="13" creationId="{658B1988-68AD-4615-A8C9-2DBEF3A5E8B1}"/>
          </ac:picMkLst>
        </pc:picChg>
        <pc:picChg chg="del">
          <ac:chgData name="Chitambar, Eric" userId="05f873b4-a386-453d-a2e0-769001d3b38e" providerId="ADAL" clId="{585EF0BD-41B3-4A5B-9B50-F7F4A9BDBDF2}" dt="2020-02-26T14:27:18.720" v="362" actId="478"/>
          <ac:picMkLst>
            <pc:docMk/>
            <pc:sldMk cId="4045649178" sldId="305"/>
            <ac:picMk id="18" creationId="{E7BE0279-1B74-4298-8418-E3ED83ACAAA5}"/>
          </ac:picMkLst>
        </pc:picChg>
        <pc:picChg chg="add del mod">
          <ac:chgData name="Chitambar, Eric" userId="05f873b4-a386-453d-a2e0-769001d3b38e" providerId="ADAL" clId="{585EF0BD-41B3-4A5B-9B50-F7F4A9BDBDF2}" dt="2020-02-26T14:30:03.975" v="384" actId="478"/>
          <ac:picMkLst>
            <pc:docMk/>
            <pc:sldMk cId="4045649178" sldId="305"/>
            <ac:picMk id="25" creationId="{07C89E8B-700D-49BD-853D-943F8130F996}"/>
          </ac:picMkLst>
        </pc:picChg>
        <pc:picChg chg="del">
          <ac:chgData name="Chitambar, Eric" userId="05f873b4-a386-453d-a2e0-769001d3b38e" providerId="ADAL" clId="{585EF0BD-41B3-4A5B-9B50-F7F4A9BDBDF2}" dt="2020-02-26T14:27:18.720" v="362" actId="478"/>
          <ac:picMkLst>
            <pc:docMk/>
            <pc:sldMk cId="4045649178" sldId="305"/>
            <ac:picMk id="58" creationId="{6F118401-44FF-45ED-BC16-FF006FC9ED4B}"/>
          </ac:picMkLst>
        </pc:picChg>
        <pc:picChg chg="del">
          <ac:chgData name="Chitambar, Eric" userId="05f873b4-a386-453d-a2e0-769001d3b38e" providerId="ADAL" clId="{585EF0BD-41B3-4A5B-9B50-F7F4A9BDBDF2}" dt="2020-02-26T14:27:18.720" v="362" actId="478"/>
          <ac:picMkLst>
            <pc:docMk/>
            <pc:sldMk cId="4045649178" sldId="305"/>
            <ac:picMk id="62" creationId="{9E9AF798-6755-4E80-A113-E9BC5BB0D0BA}"/>
          </ac:picMkLst>
        </pc:picChg>
        <pc:picChg chg="del">
          <ac:chgData name="Chitambar, Eric" userId="05f873b4-a386-453d-a2e0-769001d3b38e" providerId="ADAL" clId="{585EF0BD-41B3-4A5B-9B50-F7F4A9BDBDF2}" dt="2020-02-26T14:27:18.720" v="362" actId="478"/>
          <ac:picMkLst>
            <pc:docMk/>
            <pc:sldMk cId="4045649178" sldId="305"/>
            <ac:picMk id="64" creationId="{8749C11D-E41C-400A-85BA-F5528DAE9805}"/>
          </ac:picMkLst>
        </pc:picChg>
        <pc:picChg chg="del">
          <ac:chgData name="Chitambar, Eric" userId="05f873b4-a386-453d-a2e0-769001d3b38e" providerId="ADAL" clId="{585EF0BD-41B3-4A5B-9B50-F7F4A9BDBDF2}" dt="2020-02-26T14:27:18.720" v="362" actId="478"/>
          <ac:picMkLst>
            <pc:docMk/>
            <pc:sldMk cId="4045649178" sldId="305"/>
            <ac:picMk id="67" creationId="{3012FA17-53E0-43F3-9813-67B2D06BDE5B}"/>
          </ac:picMkLst>
        </pc:picChg>
      </pc:sldChg>
      <pc:sldChg chg="addSp delSp modSp add modAnim">
        <pc:chgData name="Chitambar, Eric" userId="05f873b4-a386-453d-a2e0-769001d3b38e" providerId="ADAL" clId="{585EF0BD-41B3-4A5B-9B50-F7F4A9BDBDF2}" dt="2020-02-26T15:19:59.220" v="828"/>
        <pc:sldMkLst>
          <pc:docMk/>
          <pc:sldMk cId="1215162116" sldId="306"/>
        </pc:sldMkLst>
        <pc:spChg chg="mod">
          <ac:chgData name="Chitambar, Eric" userId="05f873b4-a386-453d-a2e0-769001d3b38e" providerId="ADAL" clId="{585EF0BD-41B3-4A5B-9B50-F7F4A9BDBDF2}" dt="2020-02-26T14:59:35.793" v="643" actId="1076"/>
          <ac:spMkLst>
            <pc:docMk/>
            <pc:sldMk cId="1215162116" sldId="306"/>
            <ac:spMk id="2" creationId="{24344CA5-2243-4E33-A803-5A0AF9D742A3}"/>
          </ac:spMkLst>
        </pc:spChg>
        <pc:spChg chg="del">
          <ac:chgData name="Chitambar, Eric" userId="05f873b4-a386-453d-a2e0-769001d3b38e" providerId="ADAL" clId="{585EF0BD-41B3-4A5B-9B50-F7F4A9BDBDF2}" dt="2020-02-26T14:59:38.053" v="644" actId="478"/>
          <ac:spMkLst>
            <pc:docMk/>
            <pc:sldMk cId="1215162116" sldId="306"/>
            <ac:spMk id="3" creationId="{849B325D-83BD-4334-976C-76EA00DE2295}"/>
          </ac:spMkLst>
        </pc:spChg>
        <pc:picChg chg="mod">
          <ac:chgData name="Chitambar, Eric" userId="05f873b4-a386-453d-a2e0-769001d3b38e" providerId="ADAL" clId="{585EF0BD-41B3-4A5B-9B50-F7F4A9BDBDF2}" dt="2020-02-26T15:01:18.573" v="651" actId="1076"/>
          <ac:picMkLst>
            <pc:docMk/>
            <pc:sldMk cId="1215162116" sldId="306"/>
            <ac:picMk id="5" creationId="{27D775BA-F6C7-42E2-8C1A-E649AB5AA67A}"/>
          </ac:picMkLst>
        </pc:picChg>
        <pc:picChg chg="mod">
          <ac:chgData name="Chitambar, Eric" userId="05f873b4-a386-453d-a2e0-769001d3b38e" providerId="ADAL" clId="{585EF0BD-41B3-4A5B-9B50-F7F4A9BDBDF2}" dt="2020-02-26T15:01:36.513" v="658" actId="1076"/>
          <ac:picMkLst>
            <pc:docMk/>
            <pc:sldMk cId="1215162116" sldId="306"/>
            <ac:picMk id="7" creationId="{CFAD7817-A26B-45EE-BFCB-4C860304E677}"/>
          </ac:picMkLst>
        </pc:picChg>
        <pc:picChg chg="mod">
          <ac:chgData name="Chitambar, Eric" userId="05f873b4-a386-453d-a2e0-769001d3b38e" providerId="ADAL" clId="{585EF0BD-41B3-4A5B-9B50-F7F4A9BDBDF2}" dt="2020-02-26T15:01:58.303" v="665" actId="1076"/>
          <ac:picMkLst>
            <pc:docMk/>
            <pc:sldMk cId="1215162116" sldId="306"/>
            <ac:picMk id="9" creationId="{7CC0FC05-9D4C-4D59-84A1-6E2110B92F7F}"/>
          </ac:picMkLst>
        </pc:picChg>
        <pc:picChg chg="add del mod">
          <ac:chgData name="Chitambar, Eric" userId="05f873b4-a386-453d-a2e0-769001d3b38e" providerId="ADAL" clId="{585EF0BD-41B3-4A5B-9B50-F7F4A9BDBDF2}" dt="2020-02-26T15:06:37.652" v="679" actId="478"/>
          <ac:picMkLst>
            <pc:docMk/>
            <pc:sldMk cId="1215162116" sldId="306"/>
            <ac:picMk id="10" creationId="{9DFF37AB-2A72-46A1-87AB-983C45119B67}"/>
          </ac:picMkLst>
        </pc:picChg>
        <pc:picChg chg="mod ord">
          <ac:chgData name="Chitambar, Eric" userId="05f873b4-a386-453d-a2e0-769001d3b38e" providerId="ADAL" clId="{585EF0BD-41B3-4A5B-9B50-F7F4A9BDBDF2}" dt="2020-02-26T15:06:42.303" v="680" actId="1076"/>
          <ac:picMkLst>
            <pc:docMk/>
            <pc:sldMk cId="1215162116" sldId="306"/>
            <ac:picMk id="12" creationId="{4CDB1661-2F1C-49D2-983C-2F3079935DD5}"/>
          </ac:picMkLst>
        </pc:picChg>
      </pc:sldChg>
      <pc:sldChg chg="addSp delSp modSp add ord modTransition modAnim">
        <pc:chgData name="Chitambar, Eric" userId="05f873b4-a386-453d-a2e0-769001d3b38e" providerId="ADAL" clId="{585EF0BD-41B3-4A5B-9B50-F7F4A9BDBDF2}" dt="2020-02-26T15:19:27.336" v="823"/>
        <pc:sldMkLst>
          <pc:docMk/>
          <pc:sldMk cId="648855979" sldId="307"/>
        </pc:sldMkLst>
        <pc:picChg chg="del mod">
          <ac:chgData name="Chitambar, Eric" userId="05f873b4-a386-453d-a2e0-769001d3b38e" providerId="ADAL" clId="{585EF0BD-41B3-4A5B-9B50-F7F4A9BDBDF2}" dt="2020-02-26T14:50:17.114" v="401" actId="478"/>
          <ac:picMkLst>
            <pc:docMk/>
            <pc:sldMk cId="648855979" sldId="307"/>
            <ac:picMk id="4" creationId="{86B8C654-9821-4AF9-9356-D408C15A2824}"/>
          </ac:picMkLst>
        </pc:picChg>
        <pc:picChg chg="del mod ord">
          <ac:chgData name="Chitambar, Eric" userId="05f873b4-a386-453d-a2e0-769001d3b38e" providerId="ADAL" clId="{585EF0BD-41B3-4A5B-9B50-F7F4A9BDBDF2}" dt="2020-02-26T14:50:29.664" v="416" actId="478"/>
          <ac:picMkLst>
            <pc:docMk/>
            <pc:sldMk cId="648855979" sldId="307"/>
            <ac:picMk id="5" creationId="{74E312C0-132D-4863-AE61-4F4404574ED1}"/>
          </ac:picMkLst>
        </pc:picChg>
        <pc:picChg chg="del mod">
          <ac:chgData name="Chitambar, Eric" userId="05f873b4-a386-453d-a2e0-769001d3b38e" providerId="ADAL" clId="{585EF0BD-41B3-4A5B-9B50-F7F4A9BDBDF2}" dt="2020-02-26T14:55:52.733" v="546" actId="478"/>
          <ac:picMkLst>
            <pc:docMk/>
            <pc:sldMk cId="648855979" sldId="307"/>
            <ac:picMk id="7" creationId="{2E302ABB-E045-4B4A-BF05-0C8C0C491AB7}"/>
          </ac:picMkLst>
        </pc:picChg>
        <pc:picChg chg="del mod ord">
          <ac:chgData name="Chitambar, Eric" userId="05f873b4-a386-453d-a2e0-769001d3b38e" providerId="ADAL" clId="{585EF0BD-41B3-4A5B-9B50-F7F4A9BDBDF2}" dt="2020-02-26T15:19:04.560" v="813" actId="478"/>
          <ac:picMkLst>
            <pc:docMk/>
            <pc:sldMk cId="648855979" sldId="307"/>
            <ac:picMk id="8" creationId="{11F7E69C-D218-4202-A4FB-5073B26506F0}"/>
          </ac:picMkLst>
        </pc:picChg>
        <pc:picChg chg="del mod">
          <ac:chgData name="Chitambar, Eric" userId="05f873b4-a386-453d-a2e0-769001d3b38e" providerId="ADAL" clId="{585EF0BD-41B3-4A5B-9B50-F7F4A9BDBDF2}" dt="2020-02-26T14:57:15.713" v="547" actId="478"/>
          <ac:picMkLst>
            <pc:docMk/>
            <pc:sldMk cId="648855979" sldId="307"/>
            <ac:picMk id="9" creationId="{5D74A77A-84B4-49F4-BE5D-06CE4E0C4DDC}"/>
          </ac:picMkLst>
        </pc:picChg>
        <pc:picChg chg="add del mod">
          <ac:chgData name="Chitambar, Eric" userId="05f873b4-a386-453d-a2e0-769001d3b38e" providerId="ADAL" clId="{585EF0BD-41B3-4A5B-9B50-F7F4A9BDBDF2}" dt="2020-02-26T14:53:17.934" v="509" actId="478"/>
          <ac:picMkLst>
            <pc:docMk/>
            <pc:sldMk cId="648855979" sldId="307"/>
            <ac:picMk id="10" creationId="{57B136E9-F619-4D21-9875-519E939DC1D4}"/>
          </ac:picMkLst>
        </pc:picChg>
        <pc:picChg chg="add del mod">
          <ac:chgData name="Chitambar, Eric" userId="05f873b4-a386-453d-a2e0-769001d3b38e" providerId="ADAL" clId="{585EF0BD-41B3-4A5B-9B50-F7F4A9BDBDF2}" dt="2020-02-26T14:52:30.893" v="479" actId="478"/>
          <ac:picMkLst>
            <pc:docMk/>
            <pc:sldMk cId="648855979" sldId="307"/>
            <ac:picMk id="11" creationId="{FF83E6CB-69C9-4CB6-9F98-A5736052B6AD}"/>
          </ac:picMkLst>
        </pc:picChg>
        <pc:picChg chg="del mod ord">
          <ac:chgData name="Chitambar, Eric" userId="05f873b4-a386-453d-a2e0-769001d3b38e" providerId="ADAL" clId="{585EF0BD-41B3-4A5B-9B50-F7F4A9BDBDF2}" dt="2020-02-26T14:52:45.133" v="492" actId="478"/>
          <ac:picMkLst>
            <pc:docMk/>
            <pc:sldMk cId="648855979" sldId="307"/>
            <ac:picMk id="13" creationId="{10B0130F-447D-48CE-9AD2-C8B9E41B6200}"/>
          </ac:picMkLst>
        </pc:picChg>
        <pc:picChg chg="mod ord">
          <ac:chgData name="Chitambar, Eric" userId="05f873b4-a386-453d-a2e0-769001d3b38e" providerId="ADAL" clId="{585EF0BD-41B3-4A5B-9B50-F7F4A9BDBDF2}" dt="2020-02-26T14:54:40.534" v="530" actId="1076"/>
          <ac:picMkLst>
            <pc:docMk/>
            <pc:sldMk cId="648855979" sldId="307"/>
            <ac:picMk id="15" creationId="{E3C6D7AB-5EC0-47D9-B3CA-62450A717ABD}"/>
          </ac:picMkLst>
        </pc:picChg>
        <pc:picChg chg="add del mod">
          <ac:chgData name="Chitambar, Eric" userId="05f873b4-a386-453d-a2e0-769001d3b38e" providerId="ADAL" clId="{585EF0BD-41B3-4A5B-9B50-F7F4A9BDBDF2}" dt="2020-02-26T14:53:16.013" v="508" actId="478"/>
          <ac:picMkLst>
            <pc:docMk/>
            <pc:sldMk cId="648855979" sldId="307"/>
            <ac:picMk id="16" creationId="{FCDC9D8C-A7FE-4857-BD69-47658DB97A58}"/>
          </ac:picMkLst>
        </pc:picChg>
        <pc:picChg chg="mod ord">
          <ac:chgData name="Chitambar, Eric" userId="05f873b4-a386-453d-a2e0-769001d3b38e" providerId="ADAL" clId="{585EF0BD-41B3-4A5B-9B50-F7F4A9BDBDF2}" dt="2020-02-26T14:54:38.583" v="529" actId="1076"/>
          <ac:picMkLst>
            <pc:docMk/>
            <pc:sldMk cId="648855979" sldId="307"/>
            <ac:picMk id="18" creationId="{CC64D31F-8D51-4D4F-9FC3-C875248C89A0}"/>
          </ac:picMkLst>
        </pc:picChg>
        <pc:picChg chg="del mod">
          <ac:chgData name="Chitambar, Eric" userId="05f873b4-a386-453d-a2e0-769001d3b38e" providerId="ADAL" clId="{585EF0BD-41B3-4A5B-9B50-F7F4A9BDBDF2}" dt="2020-02-26T14:54:35.013" v="528" actId="478"/>
          <ac:picMkLst>
            <pc:docMk/>
            <pc:sldMk cId="648855979" sldId="307"/>
            <ac:picMk id="20" creationId="{DD0916B0-C0C7-4054-8F73-7B079A2C1C55}"/>
          </ac:picMkLst>
        </pc:picChg>
        <pc:picChg chg="mod ord">
          <ac:chgData name="Chitambar, Eric" userId="05f873b4-a386-453d-a2e0-769001d3b38e" providerId="ADAL" clId="{585EF0BD-41B3-4A5B-9B50-F7F4A9BDBDF2}" dt="2020-02-26T14:54:35.013" v="527" actId="108"/>
          <ac:picMkLst>
            <pc:docMk/>
            <pc:sldMk cId="648855979" sldId="307"/>
            <ac:picMk id="22" creationId="{06425F6B-B3C9-4020-B26B-93C849542597}"/>
          </ac:picMkLst>
        </pc:picChg>
        <pc:picChg chg="mod ord">
          <ac:chgData name="Chitambar, Eric" userId="05f873b4-a386-453d-a2e0-769001d3b38e" providerId="ADAL" clId="{585EF0BD-41B3-4A5B-9B50-F7F4A9BDBDF2}" dt="2020-02-26T14:55:52.733" v="545" actId="108"/>
          <ac:picMkLst>
            <pc:docMk/>
            <pc:sldMk cId="648855979" sldId="307"/>
            <ac:picMk id="24" creationId="{783284CE-CA46-4B37-B023-572D2D8CECDB}"/>
          </ac:picMkLst>
        </pc:picChg>
        <pc:picChg chg="mod ord">
          <ac:chgData name="Chitambar, Eric" userId="05f873b4-a386-453d-a2e0-769001d3b38e" providerId="ADAL" clId="{585EF0BD-41B3-4A5B-9B50-F7F4A9BDBDF2}" dt="2020-02-26T15:19:04.555" v="812" actId="108"/>
          <ac:picMkLst>
            <pc:docMk/>
            <pc:sldMk cId="648855979" sldId="307"/>
            <ac:picMk id="26" creationId="{1E9CE02F-FF6C-49F8-9FC1-999F12CB7930}"/>
          </ac:picMkLst>
        </pc:picChg>
        <pc:picChg chg="mod">
          <ac:chgData name="Chitambar, Eric" userId="05f873b4-a386-453d-a2e0-769001d3b38e" providerId="ADAL" clId="{585EF0BD-41B3-4A5B-9B50-F7F4A9BDBDF2}" dt="2020-02-26T15:19:15.456" v="820" actId="1076"/>
          <ac:picMkLst>
            <pc:docMk/>
            <pc:sldMk cId="648855979" sldId="307"/>
            <ac:picMk id="28" creationId="{AF715092-C6C5-42FC-BD24-4D93FEACDCFF}"/>
          </ac:picMkLst>
        </pc:picChg>
      </pc:sldChg>
      <pc:sldChg chg="addSp delSp modSp add modAnim">
        <pc:chgData name="Chitambar, Eric" userId="05f873b4-a386-453d-a2e0-769001d3b38e" providerId="ADAL" clId="{585EF0BD-41B3-4A5B-9B50-F7F4A9BDBDF2}" dt="2020-02-26T15:20:07.990" v="830"/>
        <pc:sldMkLst>
          <pc:docMk/>
          <pc:sldMk cId="14848273" sldId="308"/>
        </pc:sldMkLst>
        <pc:picChg chg="del mod ord">
          <ac:chgData name="Chitambar, Eric" userId="05f873b4-a386-453d-a2e0-769001d3b38e" providerId="ADAL" clId="{585EF0BD-41B3-4A5B-9B50-F7F4A9BDBDF2}" dt="2020-02-26T15:15:38.765" v="711" actId="478"/>
          <ac:picMkLst>
            <pc:docMk/>
            <pc:sldMk cId="14848273" sldId="308"/>
            <ac:picMk id="4" creationId="{99A7D275-E584-4546-A4C7-5BC0739DC885}"/>
          </ac:picMkLst>
        </pc:picChg>
        <pc:picChg chg="del mod">
          <ac:chgData name="Chitambar, Eric" userId="05f873b4-a386-453d-a2e0-769001d3b38e" providerId="ADAL" clId="{585EF0BD-41B3-4A5B-9B50-F7F4A9BDBDF2}" dt="2020-02-26T15:15:26.625" v="696" actId="478"/>
          <ac:picMkLst>
            <pc:docMk/>
            <pc:sldMk cId="14848273" sldId="308"/>
            <ac:picMk id="5" creationId="{27D775BA-F6C7-42E2-8C1A-E649AB5AA67A}"/>
          </ac:picMkLst>
        </pc:picChg>
        <pc:picChg chg="del">
          <ac:chgData name="Chitambar, Eric" userId="05f873b4-a386-453d-a2e0-769001d3b38e" providerId="ADAL" clId="{585EF0BD-41B3-4A5B-9B50-F7F4A9BDBDF2}" dt="2020-02-26T15:15:42.256" v="712" actId="478"/>
          <ac:picMkLst>
            <pc:docMk/>
            <pc:sldMk cId="14848273" sldId="308"/>
            <ac:picMk id="7" creationId="{CFAD7817-A26B-45EE-BFCB-4C860304E677}"/>
          </ac:picMkLst>
        </pc:picChg>
        <pc:picChg chg="mod ord">
          <ac:chgData name="Chitambar, Eric" userId="05f873b4-a386-453d-a2e0-769001d3b38e" providerId="ADAL" clId="{585EF0BD-41B3-4A5B-9B50-F7F4A9BDBDF2}" dt="2020-02-26T15:15:38.765" v="710" actId="108"/>
          <ac:picMkLst>
            <pc:docMk/>
            <pc:sldMk cId="14848273" sldId="308"/>
            <ac:picMk id="8" creationId="{4B21E06A-1392-462D-A25D-1921E6A48023}"/>
          </ac:picMkLst>
        </pc:picChg>
        <pc:picChg chg="del">
          <ac:chgData name="Chitambar, Eric" userId="05f873b4-a386-453d-a2e0-769001d3b38e" providerId="ADAL" clId="{585EF0BD-41B3-4A5B-9B50-F7F4A9BDBDF2}" dt="2020-02-26T15:15:42.256" v="712" actId="478"/>
          <ac:picMkLst>
            <pc:docMk/>
            <pc:sldMk cId="14848273" sldId="308"/>
            <ac:picMk id="9" creationId="{7CC0FC05-9D4C-4D59-84A1-6E2110B92F7F}"/>
          </ac:picMkLst>
        </pc:picChg>
        <pc:picChg chg="add del mod">
          <ac:chgData name="Chitambar, Eric" userId="05f873b4-a386-453d-a2e0-769001d3b38e" providerId="ADAL" clId="{585EF0BD-41B3-4A5B-9B50-F7F4A9BDBDF2}" dt="2020-02-26T15:16:06.135" v="726" actId="478"/>
          <ac:picMkLst>
            <pc:docMk/>
            <pc:sldMk cId="14848273" sldId="308"/>
            <ac:picMk id="11" creationId="{1787150E-8A89-4676-9F9A-2E866C8296A2}"/>
          </ac:picMkLst>
        </pc:picChg>
        <pc:picChg chg="del">
          <ac:chgData name="Chitambar, Eric" userId="05f873b4-a386-453d-a2e0-769001d3b38e" providerId="ADAL" clId="{585EF0BD-41B3-4A5B-9B50-F7F4A9BDBDF2}" dt="2020-02-26T15:15:42.256" v="712" actId="478"/>
          <ac:picMkLst>
            <pc:docMk/>
            <pc:sldMk cId="14848273" sldId="308"/>
            <ac:picMk id="12" creationId="{4CDB1661-2F1C-49D2-983C-2F3079935DD5}"/>
          </ac:picMkLst>
        </pc:picChg>
        <pc:picChg chg="mod ord">
          <ac:chgData name="Chitambar, Eric" userId="05f873b4-a386-453d-a2e0-769001d3b38e" providerId="ADAL" clId="{585EF0BD-41B3-4A5B-9B50-F7F4A9BDBDF2}" dt="2020-02-26T15:16:06.135" v="725" actId="108"/>
          <ac:picMkLst>
            <pc:docMk/>
            <pc:sldMk cId="14848273" sldId="308"/>
            <ac:picMk id="13" creationId="{8993D274-0939-4978-93D9-EA49106E8FB4}"/>
          </ac:picMkLst>
        </pc:picChg>
        <pc:picChg chg="add del mod">
          <ac:chgData name="Chitambar, Eric" userId="05f873b4-a386-453d-a2e0-769001d3b38e" providerId="ADAL" clId="{585EF0BD-41B3-4A5B-9B50-F7F4A9BDBDF2}" dt="2020-02-26T15:16:31.245" v="740" actId="478"/>
          <ac:picMkLst>
            <pc:docMk/>
            <pc:sldMk cId="14848273" sldId="308"/>
            <ac:picMk id="14" creationId="{0B4DC039-987B-4E83-92B3-82B73F45731C}"/>
          </ac:picMkLst>
        </pc:picChg>
        <pc:picChg chg="mod ord">
          <ac:chgData name="Chitambar, Eric" userId="05f873b4-a386-453d-a2e0-769001d3b38e" providerId="ADAL" clId="{585EF0BD-41B3-4A5B-9B50-F7F4A9BDBDF2}" dt="2020-02-26T15:16:31.245" v="739" actId="108"/>
          <ac:picMkLst>
            <pc:docMk/>
            <pc:sldMk cId="14848273" sldId="308"/>
            <ac:picMk id="16" creationId="{E8378330-A1E8-406B-8537-7505DED54A50}"/>
          </ac:picMkLst>
        </pc:picChg>
      </pc:sldChg>
      <pc:sldChg chg="del">
        <pc:chgData name="Chitambar, Eric" userId="05f873b4-a386-453d-a2e0-769001d3b38e" providerId="ADAL" clId="{585EF0BD-41B3-4A5B-9B50-F7F4A9BDBDF2}" dt="2020-02-26T14:05:05.772" v="1" actId="2696"/>
        <pc:sldMkLst>
          <pc:docMk/>
          <pc:sldMk cId="1795067931" sldId="309"/>
        </pc:sldMkLst>
      </pc:sldChg>
      <pc:sldChg chg="del">
        <pc:chgData name="Chitambar, Eric" userId="05f873b4-a386-453d-a2e0-769001d3b38e" providerId="ADAL" clId="{585EF0BD-41B3-4A5B-9B50-F7F4A9BDBDF2}" dt="2020-02-26T14:05:05.777" v="2" actId="2696"/>
        <pc:sldMkLst>
          <pc:docMk/>
          <pc:sldMk cId="1439933699" sldId="310"/>
        </pc:sldMkLst>
      </pc:sldChg>
      <pc:sldChg chg="del">
        <pc:chgData name="Chitambar, Eric" userId="05f873b4-a386-453d-a2e0-769001d3b38e" providerId="ADAL" clId="{585EF0BD-41B3-4A5B-9B50-F7F4A9BDBDF2}" dt="2020-02-26T14:05:05.787" v="3" actId="2696"/>
        <pc:sldMkLst>
          <pc:docMk/>
          <pc:sldMk cId="3813733996" sldId="311"/>
        </pc:sldMkLst>
      </pc:sldChg>
      <pc:sldChg chg="del">
        <pc:chgData name="Chitambar, Eric" userId="05f873b4-a386-453d-a2e0-769001d3b38e" providerId="ADAL" clId="{585EF0BD-41B3-4A5B-9B50-F7F4A9BDBDF2}" dt="2020-02-26T14:05:05.787" v="4" actId="2696"/>
        <pc:sldMkLst>
          <pc:docMk/>
          <pc:sldMk cId="3621916970" sldId="312"/>
        </pc:sldMkLst>
      </pc:sldChg>
    </pc:docChg>
  </pc:docChgLst>
  <pc:docChgLst>
    <pc:chgData name="Eric Chitambar" userId="05f873b4-a386-453d-a2e0-769001d3b38e" providerId="ADAL" clId="{FB932E12-33CC-4EFC-AB5F-08E49D46C18C}"/>
    <pc:docChg chg="custSel addSld modSld">
      <pc:chgData name="Eric Chitambar" userId="05f873b4-a386-453d-a2e0-769001d3b38e" providerId="ADAL" clId="{FB932E12-33CC-4EFC-AB5F-08E49D46C18C}" dt="2020-03-29T19:16:55.393" v="379"/>
      <pc:docMkLst>
        <pc:docMk/>
      </pc:docMkLst>
      <pc:sldChg chg="modSp">
        <pc:chgData name="Eric Chitambar" userId="05f873b4-a386-453d-a2e0-769001d3b38e" providerId="ADAL" clId="{FB932E12-33CC-4EFC-AB5F-08E49D46C18C}" dt="2020-03-29T01:32:21.295" v="1" actId="20577"/>
        <pc:sldMkLst>
          <pc:docMk/>
          <pc:sldMk cId="1225244473" sldId="256"/>
        </pc:sldMkLst>
        <pc:spChg chg="mod">
          <ac:chgData name="Eric Chitambar" userId="05f873b4-a386-453d-a2e0-769001d3b38e" providerId="ADAL" clId="{FB932E12-33CC-4EFC-AB5F-08E49D46C18C}" dt="2020-03-29T01:32:21.295" v="1" actId="20577"/>
          <ac:spMkLst>
            <pc:docMk/>
            <pc:sldMk cId="1225244473" sldId="256"/>
            <ac:spMk id="4" creationId="{0FC1A6A7-72FD-4485-B610-DDC422995864}"/>
          </ac:spMkLst>
        </pc:spChg>
      </pc:sldChg>
      <pc:sldChg chg="addSp delSp modSp delAnim modAnim">
        <pc:chgData name="Eric Chitambar" userId="05f873b4-a386-453d-a2e0-769001d3b38e" providerId="ADAL" clId="{FB932E12-33CC-4EFC-AB5F-08E49D46C18C}" dt="2020-03-29T01:46:32.744" v="127" actId="478"/>
        <pc:sldMkLst>
          <pc:docMk/>
          <pc:sldMk cId="4209780034" sldId="349"/>
        </pc:sldMkLst>
        <pc:spChg chg="mod">
          <ac:chgData name="Eric Chitambar" userId="05f873b4-a386-453d-a2e0-769001d3b38e" providerId="ADAL" clId="{FB932E12-33CC-4EFC-AB5F-08E49D46C18C}" dt="2020-03-29T01:32:59.399" v="47" actId="20577"/>
          <ac:spMkLst>
            <pc:docMk/>
            <pc:sldMk cId="4209780034" sldId="349"/>
            <ac:spMk id="2" creationId="{EFD183ED-A640-433D-A5CF-C84D0E7FD2EF}"/>
          </ac:spMkLst>
        </pc:spChg>
        <pc:picChg chg="del">
          <ac:chgData name="Eric Chitambar" userId="05f873b4-a386-453d-a2e0-769001d3b38e" providerId="ADAL" clId="{FB932E12-33CC-4EFC-AB5F-08E49D46C18C}" dt="2020-03-29T01:33:10.690" v="48" actId="478"/>
          <ac:picMkLst>
            <pc:docMk/>
            <pc:sldMk cId="4209780034" sldId="349"/>
            <ac:picMk id="3" creationId="{A7CB8288-963D-451F-A901-AD022B90A67F}"/>
          </ac:picMkLst>
        </pc:picChg>
        <pc:picChg chg="del">
          <ac:chgData name="Eric Chitambar" userId="05f873b4-a386-453d-a2e0-769001d3b38e" providerId="ADAL" clId="{FB932E12-33CC-4EFC-AB5F-08E49D46C18C}" dt="2020-03-29T01:33:10.690" v="48" actId="478"/>
          <ac:picMkLst>
            <pc:docMk/>
            <pc:sldMk cId="4209780034" sldId="349"/>
            <ac:picMk id="5" creationId="{1D5C21DC-C232-4738-8AF2-4CACE5F5D7A1}"/>
          </ac:picMkLst>
        </pc:picChg>
        <pc:picChg chg="del">
          <ac:chgData name="Eric Chitambar" userId="05f873b4-a386-453d-a2e0-769001d3b38e" providerId="ADAL" clId="{FB932E12-33CC-4EFC-AB5F-08E49D46C18C}" dt="2020-03-29T01:33:10.690" v="48" actId="478"/>
          <ac:picMkLst>
            <pc:docMk/>
            <pc:sldMk cId="4209780034" sldId="349"/>
            <ac:picMk id="6" creationId="{56D93601-ECF4-416C-8BA8-AA5110C98705}"/>
          </ac:picMkLst>
        </pc:picChg>
        <pc:picChg chg="add del mod">
          <ac:chgData name="Eric Chitambar" userId="05f873b4-a386-453d-a2e0-769001d3b38e" providerId="ADAL" clId="{FB932E12-33CC-4EFC-AB5F-08E49D46C18C}" dt="2020-03-29T01:39:28.917" v="62" actId="478"/>
          <ac:picMkLst>
            <pc:docMk/>
            <pc:sldMk cId="4209780034" sldId="349"/>
            <ac:picMk id="7" creationId="{A190C3DA-7A78-4C23-ADD3-E9129050B089}"/>
          </ac:picMkLst>
        </pc:picChg>
        <pc:picChg chg="del mod ord">
          <ac:chgData name="Eric Chitambar" userId="05f873b4-a386-453d-a2e0-769001d3b38e" providerId="ADAL" clId="{FB932E12-33CC-4EFC-AB5F-08E49D46C18C}" dt="2020-03-29T01:39:49.035" v="74" actId="478"/>
          <ac:picMkLst>
            <pc:docMk/>
            <pc:sldMk cId="4209780034" sldId="349"/>
            <ac:picMk id="8" creationId="{C6106D7C-A60C-43EE-93D5-8D744062F192}"/>
          </ac:picMkLst>
        </pc:picChg>
        <pc:picChg chg="mod ord">
          <ac:chgData name="Eric Chitambar" userId="05f873b4-a386-453d-a2e0-769001d3b38e" providerId="ADAL" clId="{FB932E12-33CC-4EFC-AB5F-08E49D46C18C}" dt="2020-03-29T01:39:49.035" v="73" actId="108"/>
          <ac:picMkLst>
            <pc:docMk/>
            <pc:sldMk cId="4209780034" sldId="349"/>
            <ac:picMk id="10" creationId="{5380159E-9635-4880-AE4D-E7D12F2729C5}"/>
          </ac:picMkLst>
        </pc:picChg>
        <pc:picChg chg="add del mod">
          <ac:chgData name="Eric Chitambar" userId="05f873b4-a386-453d-a2e0-769001d3b38e" providerId="ADAL" clId="{FB932E12-33CC-4EFC-AB5F-08E49D46C18C}" dt="2020-03-29T01:41:35.984" v="88" actId="478"/>
          <ac:picMkLst>
            <pc:docMk/>
            <pc:sldMk cId="4209780034" sldId="349"/>
            <ac:picMk id="11" creationId="{E99E5743-7ACA-469E-BF5D-CAF3E2AA3817}"/>
          </ac:picMkLst>
        </pc:picChg>
        <pc:picChg chg="del mod ord">
          <ac:chgData name="Eric Chitambar" userId="05f873b4-a386-453d-a2e0-769001d3b38e" providerId="ADAL" clId="{FB932E12-33CC-4EFC-AB5F-08E49D46C18C}" dt="2020-03-29T01:41:48.844" v="101" actId="478"/>
          <ac:picMkLst>
            <pc:docMk/>
            <pc:sldMk cId="4209780034" sldId="349"/>
            <ac:picMk id="13" creationId="{93E89C2F-DE49-485C-91B4-7916440B7EBE}"/>
          </ac:picMkLst>
        </pc:picChg>
        <pc:picChg chg="mod ord">
          <ac:chgData name="Eric Chitambar" userId="05f873b4-a386-453d-a2e0-769001d3b38e" providerId="ADAL" clId="{FB932E12-33CC-4EFC-AB5F-08E49D46C18C}" dt="2020-03-29T01:41:48.843" v="100" actId="108"/>
          <ac:picMkLst>
            <pc:docMk/>
            <pc:sldMk cId="4209780034" sldId="349"/>
            <ac:picMk id="15" creationId="{080859A4-0592-4619-B515-ED79296A1F50}"/>
          </ac:picMkLst>
        </pc:picChg>
        <pc:picChg chg="add del mod">
          <ac:chgData name="Eric Chitambar" userId="05f873b4-a386-453d-a2e0-769001d3b38e" providerId="ADAL" clId="{FB932E12-33CC-4EFC-AB5F-08E49D46C18C}" dt="2020-03-29T01:46:10.173" v="115" actId="478"/>
          <ac:picMkLst>
            <pc:docMk/>
            <pc:sldMk cId="4209780034" sldId="349"/>
            <ac:picMk id="16" creationId="{27986D2C-03C3-4124-BACF-59F1F9443FBB}"/>
          </ac:picMkLst>
        </pc:picChg>
        <pc:picChg chg="del mod ord">
          <ac:chgData name="Eric Chitambar" userId="05f873b4-a386-453d-a2e0-769001d3b38e" providerId="ADAL" clId="{FB932E12-33CC-4EFC-AB5F-08E49D46C18C}" dt="2020-03-29T01:46:32.744" v="127" actId="478"/>
          <ac:picMkLst>
            <pc:docMk/>
            <pc:sldMk cId="4209780034" sldId="349"/>
            <ac:picMk id="18" creationId="{9B38692F-A381-4D35-8AC5-DF1923255CEA}"/>
          </ac:picMkLst>
        </pc:picChg>
        <pc:picChg chg="mod ord">
          <ac:chgData name="Eric Chitambar" userId="05f873b4-a386-453d-a2e0-769001d3b38e" providerId="ADAL" clId="{FB932E12-33CC-4EFC-AB5F-08E49D46C18C}" dt="2020-03-29T01:46:32.744" v="126" actId="108"/>
          <ac:picMkLst>
            <pc:docMk/>
            <pc:sldMk cId="4209780034" sldId="349"/>
            <ac:picMk id="20" creationId="{B73F4191-246C-485A-94CF-C287438D5973}"/>
          </ac:picMkLst>
        </pc:picChg>
      </pc:sldChg>
      <pc:sldChg chg="delSp modSp add delAnim">
        <pc:chgData name="Eric Chitambar" userId="05f873b4-a386-453d-a2e0-769001d3b38e" providerId="ADAL" clId="{FB932E12-33CC-4EFC-AB5F-08E49D46C18C}" dt="2020-03-29T02:14:15.813" v="204" actId="14100"/>
        <pc:sldMkLst>
          <pc:docMk/>
          <pc:sldMk cId="649635897" sldId="360"/>
        </pc:sldMkLst>
        <pc:spChg chg="mod">
          <ac:chgData name="Eric Chitambar" userId="05f873b4-a386-453d-a2e0-769001d3b38e" providerId="ADAL" clId="{FB932E12-33CC-4EFC-AB5F-08E49D46C18C}" dt="2020-03-29T01:50:05.557" v="168" actId="313"/>
          <ac:spMkLst>
            <pc:docMk/>
            <pc:sldMk cId="649635897" sldId="360"/>
            <ac:spMk id="2" creationId="{EFD183ED-A640-433D-A5CF-C84D0E7FD2EF}"/>
          </ac:spMkLst>
        </pc:spChg>
        <pc:picChg chg="del mod ord">
          <ac:chgData name="Eric Chitambar" userId="05f873b4-a386-453d-a2e0-769001d3b38e" providerId="ADAL" clId="{FB932E12-33CC-4EFC-AB5F-08E49D46C18C}" dt="2020-03-29T01:51:20.550" v="196" actId="478"/>
          <ac:picMkLst>
            <pc:docMk/>
            <pc:sldMk cId="649635897" sldId="360"/>
            <ac:picMk id="4" creationId="{8EB3B634-5A0A-4DFB-B164-0973857CF3D8}"/>
          </ac:picMkLst>
        </pc:picChg>
        <pc:picChg chg="mod ord">
          <ac:chgData name="Eric Chitambar" userId="05f873b4-a386-453d-a2e0-769001d3b38e" providerId="ADAL" clId="{FB932E12-33CC-4EFC-AB5F-08E49D46C18C}" dt="2020-03-29T01:51:20.550" v="195" actId="108"/>
          <ac:picMkLst>
            <pc:docMk/>
            <pc:sldMk cId="649635897" sldId="360"/>
            <ac:picMk id="6" creationId="{DFE29824-75A6-45EB-BE4F-BF1543669E3C}"/>
          </ac:picMkLst>
        </pc:picChg>
        <pc:picChg chg="mod">
          <ac:chgData name="Eric Chitambar" userId="05f873b4-a386-453d-a2e0-769001d3b38e" providerId="ADAL" clId="{FB932E12-33CC-4EFC-AB5F-08E49D46C18C}" dt="2020-03-29T02:14:15.813" v="204" actId="14100"/>
          <ac:picMkLst>
            <pc:docMk/>
            <pc:sldMk cId="649635897" sldId="360"/>
            <ac:picMk id="8" creationId="{8FDAF96E-D1B7-4C4F-8DEA-81766C5EDFA6}"/>
          </ac:picMkLst>
        </pc:picChg>
        <pc:picChg chg="del mod">
          <ac:chgData name="Eric Chitambar" userId="05f873b4-a386-453d-a2e0-769001d3b38e" providerId="ADAL" clId="{FB932E12-33CC-4EFC-AB5F-08E49D46C18C}" dt="2020-03-29T01:51:10.788" v="182" actId="478"/>
          <ac:picMkLst>
            <pc:docMk/>
            <pc:sldMk cId="649635897" sldId="360"/>
            <ac:picMk id="10" creationId="{5380159E-9635-4880-AE4D-E7D12F2729C5}"/>
          </ac:picMkLst>
        </pc:picChg>
        <pc:picChg chg="del">
          <ac:chgData name="Eric Chitambar" userId="05f873b4-a386-453d-a2e0-769001d3b38e" providerId="ADAL" clId="{FB932E12-33CC-4EFC-AB5F-08E49D46C18C}" dt="2020-03-29T02:01:35.936" v="197" actId="478"/>
          <ac:picMkLst>
            <pc:docMk/>
            <pc:sldMk cId="649635897" sldId="360"/>
            <ac:picMk id="15" creationId="{080859A4-0592-4619-B515-ED79296A1F50}"/>
          </ac:picMkLst>
        </pc:picChg>
        <pc:picChg chg="del">
          <ac:chgData name="Eric Chitambar" userId="05f873b4-a386-453d-a2e0-769001d3b38e" providerId="ADAL" clId="{FB932E12-33CC-4EFC-AB5F-08E49D46C18C}" dt="2020-03-29T02:01:52.944" v="198" actId="478"/>
          <ac:picMkLst>
            <pc:docMk/>
            <pc:sldMk cId="649635897" sldId="360"/>
            <ac:picMk id="20" creationId="{B73F4191-246C-485A-94CF-C287438D5973}"/>
          </ac:picMkLst>
        </pc:picChg>
      </pc:sldChg>
      <pc:sldChg chg="addSp delSp modSp modAnim">
        <pc:chgData name="Eric Chitambar" userId="05f873b4-a386-453d-a2e0-769001d3b38e" providerId="ADAL" clId="{FB932E12-33CC-4EFC-AB5F-08E49D46C18C}" dt="2020-03-29T19:16:55.393" v="379"/>
        <pc:sldMkLst>
          <pc:docMk/>
          <pc:sldMk cId="709093098" sldId="361"/>
        </pc:sldMkLst>
        <pc:spChg chg="add mod">
          <ac:chgData name="Eric Chitambar" userId="05f873b4-a386-453d-a2e0-769001d3b38e" providerId="ADAL" clId="{FB932E12-33CC-4EFC-AB5F-08E49D46C18C}" dt="2020-03-29T19:15:37.639" v="378" actId="14100"/>
          <ac:spMkLst>
            <pc:docMk/>
            <pc:sldMk cId="709093098" sldId="361"/>
            <ac:spMk id="36" creationId="{2AF20A54-1C22-4B8C-A02F-91A8B42EFE40}"/>
          </ac:spMkLst>
        </pc:spChg>
        <pc:picChg chg="del mod">
          <ac:chgData name="Eric Chitambar" userId="05f873b4-a386-453d-a2e0-769001d3b38e" providerId="ADAL" clId="{FB932E12-33CC-4EFC-AB5F-08E49D46C18C}" dt="2020-03-29T19:13:36.676" v="252" actId="478"/>
          <ac:picMkLst>
            <pc:docMk/>
            <pc:sldMk cId="709093098" sldId="361"/>
            <ac:picMk id="18" creationId="{5A21E29D-6E15-489A-8EA6-D5632DBC5636}"/>
          </ac:picMkLst>
        </pc:picChg>
        <pc:picChg chg="del mod ord">
          <ac:chgData name="Eric Chitambar" userId="05f873b4-a386-453d-a2e0-769001d3b38e" providerId="ADAL" clId="{FB932E12-33CC-4EFC-AB5F-08E49D46C18C}" dt="2020-03-29T19:13:49.295" v="294" actId="478"/>
          <ac:picMkLst>
            <pc:docMk/>
            <pc:sldMk cId="709093098" sldId="361"/>
            <ac:picMk id="24" creationId="{DB986B33-C36D-4EF1-8102-B828D55663DF}"/>
          </ac:picMkLst>
        </pc:picChg>
        <pc:picChg chg="mod ord">
          <ac:chgData name="Eric Chitambar" userId="05f873b4-a386-453d-a2e0-769001d3b38e" providerId="ADAL" clId="{FB932E12-33CC-4EFC-AB5F-08E49D46C18C}" dt="2020-03-29T19:15:14.576" v="373" actId="1037"/>
          <ac:picMkLst>
            <pc:docMk/>
            <pc:sldMk cId="709093098" sldId="361"/>
            <ac:picMk id="26" creationId="{F4CDD250-FC62-4D2C-AA78-403BCF249176}"/>
          </ac:picMkLst>
        </pc:picChg>
        <pc:picChg chg="add del mod">
          <ac:chgData name="Eric Chitambar" userId="05f873b4-a386-453d-a2e0-769001d3b38e" providerId="ADAL" clId="{FB932E12-33CC-4EFC-AB5F-08E49D46C18C}" dt="2020-03-29T19:14:03.451" v="309" actId="478"/>
          <ac:picMkLst>
            <pc:docMk/>
            <pc:sldMk cId="709093098" sldId="361"/>
            <ac:picMk id="27" creationId="{1B8F133E-825D-4A32-8C74-A367411264DF}"/>
          </ac:picMkLst>
        </pc:picChg>
        <pc:picChg chg="mod ord">
          <ac:chgData name="Eric Chitambar" userId="05f873b4-a386-453d-a2e0-769001d3b38e" providerId="ADAL" clId="{FB932E12-33CC-4EFC-AB5F-08E49D46C18C}" dt="2020-03-29T19:15:14.576" v="373" actId="1037"/>
          <ac:picMkLst>
            <pc:docMk/>
            <pc:sldMk cId="709093098" sldId="361"/>
            <ac:picMk id="29" creationId="{088BECA0-D2D2-43E4-B045-B64CDE925C96}"/>
          </ac:picMkLst>
        </pc:picChg>
        <pc:picChg chg="add del mod">
          <ac:chgData name="Eric Chitambar" userId="05f873b4-a386-453d-a2e0-769001d3b38e" providerId="ADAL" clId="{FB932E12-33CC-4EFC-AB5F-08E49D46C18C}" dt="2020-03-29T19:14:18.224" v="324" actId="478"/>
          <ac:picMkLst>
            <pc:docMk/>
            <pc:sldMk cId="709093098" sldId="361"/>
            <ac:picMk id="30" creationId="{C2BB6C9E-7FAB-4BF2-B02A-569E134BE07B}"/>
          </ac:picMkLst>
        </pc:picChg>
        <pc:picChg chg="mod ord">
          <ac:chgData name="Eric Chitambar" userId="05f873b4-a386-453d-a2e0-769001d3b38e" providerId="ADAL" clId="{FB932E12-33CC-4EFC-AB5F-08E49D46C18C}" dt="2020-03-29T19:15:14.576" v="373" actId="1037"/>
          <ac:picMkLst>
            <pc:docMk/>
            <pc:sldMk cId="709093098" sldId="361"/>
            <ac:picMk id="32" creationId="{A3A1E5AB-91C8-451C-822B-BF1476295840}"/>
          </ac:picMkLst>
        </pc:picChg>
        <pc:picChg chg="add del mod">
          <ac:chgData name="Eric Chitambar" userId="05f873b4-a386-453d-a2e0-769001d3b38e" providerId="ADAL" clId="{FB932E12-33CC-4EFC-AB5F-08E49D46C18C}" dt="2020-03-29T19:14:39.487" v="340" actId="478"/>
          <ac:picMkLst>
            <pc:docMk/>
            <pc:sldMk cId="709093098" sldId="361"/>
            <ac:picMk id="33" creationId="{C08B153F-9D80-4426-BDA0-FB1F9D69B7FF}"/>
          </ac:picMkLst>
        </pc:picChg>
        <pc:picChg chg="mod ord">
          <ac:chgData name="Eric Chitambar" userId="05f873b4-a386-453d-a2e0-769001d3b38e" providerId="ADAL" clId="{FB932E12-33CC-4EFC-AB5F-08E49D46C18C}" dt="2020-03-29T19:15:14.576" v="373" actId="1037"/>
          <ac:picMkLst>
            <pc:docMk/>
            <pc:sldMk cId="709093098" sldId="361"/>
            <ac:picMk id="35" creationId="{4AF151A3-180E-42E0-96BC-DAB83E981CF2}"/>
          </ac:picMkLst>
        </pc:picChg>
        <pc:cxnChg chg="add del mod">
          <ac:chgData name="Eric Chitambar" userId="05f873b4-a386-453d-a2e0-769001d3b38e" providerId="ADAL" clId="{FB932E12-33CC-4EFC-AB5F-08E49D46C18C}" dt="2020-03-29T19:11:01.756" v="206" actId="11529"/>
          <ac:cxnSpMkLst>
            <pc:docMk/>
            <pc:sldMk cId="709093098" sldId="361"/>
            <ac:cxnSpMk id="6" creationId="{609A2878-A644-473F-8FEB-93CBEAF7AD4D}"/>
          </ac:cxnSpMkLst>
        </pc:cxnChg>
        <pc:cxnChg chg="add mod">
          <ac:chgData name="Eric Chitambar" userId="05f873b4-a386-453d-a2e0-769001d3b38e" providerId="ADAL" clId="{FB932E12-33CC-4EFC-AB5F-08E49D46C18C}" dt="2020-03-29T19:15:14.576" v="373" actId="1037"/>
          <ac:cxnSpMkLst>
            <pc:docMk/>
            <pc:sldMk cId="709093098" sldId="361"/>
            <ac:cxnSpMk id="8" creationId="{BDD9B947-06EC-4F33-A986-D8390BBA290F}"/>
          </ac:cxnSpMkLst>
        </pc:cxnChg>
        <pc:cxnChg chg="add mod">
          <ac:chgData name="Eric Chitambar" userId="05f873b4-a386-453d-a2e0-769001d3b38e" providerId="ADAL" clId="{FB932E12-33CC-4EFC-AB5F-08E49D46C18C}" dt="2020-03-29T19:15:14.576" v="373" actId="1037"/>
          <ac:cxnSpMkLst>
            <pc:docMk/>
            <pc:sldMk cId="709093098" sldId="361"/>
            <ac:cxnSpMk id="10" creationId="{578C2DEB-6189-4DA5-AB0C-31F83D7D1EA9}"/>
          </ac:cxnSpMkLst>
        </pc:cxnChg>
        <pc:cxnChg chg="add mod">
          <ac:chgData name="Eric Chitambar" userId="05f873b4-a386-453d-a2e0-769001d3b38e" providerId="ADAL" clId="{FB932E12-33CC-4EFC-AB5F-08E49D46C18C}" dt="2020-03-29T19:15:14.576" v="373" actId="1037"/>
          <ac:cxnSpMkLst>
            <pc:docMk/>
            <pc:sldMk cId="709093098" sldId="361"/>
            <ac:cxnSpMk id="12" creationId="{9A167671-05B3-4C07-B781-06A33B2F9DF0}"/>
          </ac:cxnSpMkLst>
        </pc:cxnChg>
        <pc:cxnChg chg="add del">
          <ac:chgData name="Eric Chitambar" userId="05f873b4-a386-453d-a2e0-769001d3b38e" providerId="ADAL" clId="{FB932E12-33CC-4EFC-AB5F-08E49D46C18C}" dt="2020-03-29T19:11:56.832" v="216"/>
          <ac:cxnSpMkLst>
            <pc:docMk/>
            <pc:sldMk cId="709093098" sldId="361"/>
            <ac:cxnSpMk id="13" creationId="{EED85C66-6995-4B85-90A4-E0261B81B937}"/>
          </ac:cxnSpMkLst>
        </pc:cxnChg>
        <pc:cxnChg chg="add del">
          <ac:chgData name="Eric Chitambar" userId="05f873b4-a386-453d-a2e0-769001d3b38e" providerId="ADAL" clId="{FB932E12-33CC-4EFC-AB5F-08E49D46C18C}" dt="2020-03-29T19:11:56.832" v="216"/>
          <ac:cxnSpMkLst>
            <pc:docMk/>
            <pc:sldMk cId="709093098" sldId="361"/>
            <ac:cxnSpMk id="14" creationId="{E0C10849-09C5-45B8-9D6F-C03E147810DB}"/>
          </ac:cxnSpMkLst>
        </pc:cxnChg>
        <pc:cxnChg chg="add del">
          <ac:chgData name="Eric Chitambar" userId="05f873b4-a386-453d-a2e0-769001d3b38e" providerId="ADAL" clId="{FB932E12-33CC-4EFC-AB5F-08E49D46C18C}" dt="2020-03-29T19:11:56.832" v="216"/>
          <ac:cxnSpMkLst>
            <pc:docMk/>
            <pc:sldMk cId="709093098" sldId="361"/>
            <ac:cxnSpMk id="15" creationId="{B7120CCF-7DB9-45FC-8730-202FBF465C87}"/>
          </ac:cxnSpMkLst>
        </pc:cxnChg>
        <pc:cxnChg chg="add mod">
          <ac:chgData name="Eric Chitambar" userId="05f873b4-a386-453d-a2e0-769001d3b38e" providerId="ADAL" clId="{FB932E12-33CC-4EFC-AB5F-08E49D46C18C}" dt="2020-03-29T19:15:14.576" v="373" actId="1037"/>
          <ac:cxnSpMkLst>
            <pc:docMk/>
            <pc:sldMk cId="709093098" sldId="361"/>
            <ac:cxnSpMk id="16" creationId="{5AEEEFBC-0F19-4E4E-AE9B-E244BDA9C7B1}"/>
          </ac:cxnSpMkLst>
        </pc:cxnChg>
      </pc:sldChg>
    </pc:docChg>
  </pc:docChgLst>
  <pc:docChgLst>
    <pc:chgData name="Eric Chitambar" userId="05f873b4-a386-453d-a2e0-769001d3b38e" providerId="ADAL" clId="{6048E981-FB6A-464A-96ED-4703D04F36F3}"/>
    <pc:docChg chg="custSel modSld">
      <pc:chgData name="Eric Chitambar" userId="05f873b4-a386-453d-a2e0-769001d3b38e" providerId="ADAL" clId="{6048E981-FB6A-464A-96ED-4703D04F36F3}" dt="2020-03-09T15:45:55.463" v="269" actId="478"/>
      <pc:docMkLst>
        <pc:docMk/>
      </pc:docMkLst>
      <pc:sldChg chg="modSp">
        <pc:chgData name="Eric Chitambar" userId="05f873b4-a386-453d-a2e0-769001d3b38e" providerId="ADAL" clId="{6048E981-FB6A-464A-96ED-4703D04F36F3}" dt="2020-03-09T02:00:28.608" v="3" actId="20577"/>
        <pc:sldMkLst>
          <pc:docMk/>
          <pc:sldMk cId="1225244473" sldId="256"/>
        </pc:sldMkLst>
        <pc:spChg chg="mod">
          <ac:chgData name="Eric Chitambar" userId="05f873b4-a386-453d-a2e0-769001d3b38e" providerId="ADAL" clId="{6048E981-FB6A-464A-96ED-4703D04F36F3}" dt="2020-03-09T02:00:28.608" v="3" actId="20577"/>
          <ac:spMkLst>
            <pc:docMk/>
            <pc:sldMk cId="1225244473" sldId="256"/>
            <ac:spMk id="4" creationId="{0FC1A6A7-72FD-4485-B610-DDC422995864}"/>
          </ac:spMkLst>
        </pc:spChg>
      </pc:sldChg>
      <pc:sldChg chg="addSp delSp modSp delAnim modAnim">
        <pc:chgData name="Eric Chitambar" userId="05f873b4-a386-453d-a2e0-769001d3b38e" providerId="ADAL" clId="{6048E981-FB6A-464A-96ED-4703D04F36F3}" dt="2020-03-09T02:29:52.831" v="208" actId="478"/>
        <pc:sldMkLst>
          <pc:docMk/>
          <pc:sldMk cId="712036289" sldId="321"/>
        </pc:sldMkLst>
        <pc:spChg chg="mod">
          <ac:chgData name="Eric Chitambar" userId="05f873b4-a386-453d-a2e0-769001d3b38e" providerId="ADAL" clId="{6048E981-FB6A-464A-96ED-4703D04F36F3}" dt="2020-03-09T02:02:57.603" v="62" actId="20577"/>
          <ac:spMkLst>
            <pc:docMk/>
            <pc:sldMk cId="712036289" sldId="321"/>
            <ac:spMk id="2" creationId="{3B955E01-71AF-4B2A-A79E-BDDE7E3B127D}"/>
          </ac:spMkLst>
        </pc:spChg>
        <pc:picChg chg="del mod">
          <ac:chgData name="Eric Chitambar" userId="05f873b4-a386-453d-a2e0-769001d3b38e" providerId="ADAL" clId="{6048E981-FB6A-464A-96ED-4703D04F36F3}" dt="2020-03-09T02:15:50.902" v="90" actId="478"/>
          <ac:picMkLst>
            <pc:docMk/>
            <pc:sldMk cId="712036289" sldId="321"/>
            <ac:picMk id="4" creationId="{05F70587-BBA6-45C7-8719-B4ECAFA4CF48}"/>
          </ac:picMkLst>
        </pc:picChg>
        <pc:picChg chg="del mod ord">
          <ac:chgData name="Eric Chitambar" userId="05f873b4-a386-453d-a2e0-769001d3b38e" providerId="ADAL" clId="{6048E981-FB6A-464A-96ED-4703D04F36F3}" dt="2020-03-09T02:16:06.010" v="106" actId="478"/>
          <ac:picMkLst>
            <pc:docMk/>
            <pc:sldMk cId="712036289" sldId="321"/>
            <ac:picMk id="5" creationId="{D743371C-8509-4559-B829-68998EC778ED}"/>
          </ac:picMkLst>
        </pc:picChg>
        <pc:picChg chg="del mod ord">
          <ac:chgData name="Eric Chitambar" userId="05f873b4-a386-453d-a2e0-769001d3b38e" providerId="ADAL" clId="{6048E981-FB6A-464A-96ED-4703D04F36F3}" dt="2020-03-09T02:16:25.398" v="118" actId="478"/>
          <ac:picMkLst>
            <pc:docMk/>
            <pc:sldMk cId="712036289" sldId="321"/>
            <ac:picMk id="7" creationId="{0B4BC5C8-7C36-4B41-A40E-DBC39226A4BB}"/>
          </ac:picMkLst>
        </pc:picChg>
        <pc:picChg chg="del">
          <ac:chgData name="Eric Chitambar" userId="05f873b4-a386-453d-a2e0-769001d3b38e" providerId="ADAL" clId="{6048E981-FB6A-464A-96ED-4703D04F36F3}" dt="2020-03-09T02:19:49.212" v="119" actId="478"/>
          <ac:picMkLst>
            <pc:docMk/>
            <pc:sldMk cId="712036289" sldId="321"/>
            <ac:picMk id="8" creationId="{BC174715-506A-48C0-BCCF-5E4C8EF8C818}"/>
          </ac:picMkLst>
        </pc:picChg>
        <pc:picChg chg="del mod">
          <ac:chgData name="Eric Chitambar" userId="05f873b4-a386-453d-a2e0-769001d3b38e" providerId="ADAL" clId="{6048E981-FB6A-464A-96ED-4703D04F36F3}" dt="2020-03-09T02:14:03.757" v="77" actId="478"/>
          <ac:picMkLst>
            <pc:docMk/>
            <pc:sldMk cId="712036289" sldId="321"/>
            <ac:picMk id="10" creationId="{4865608E-155B-4D0C-B94E-3B4AA02F672F}"/>
          </ac:picMkLst>
        </pc:picChg>
        <pc:picChg chg="del">
          <ac:chgData name="Eric Chitambar" userId="05f873b4-a386-453d-a2e0-769001d3b38e" providerId="ADAL" clId="{6048E981-FB6A-464A-96ED-4703D04F36F3}" dt="2020-03-09T02:19:50.976" v="120" actId="478"/>
          <ac:picMkLst>
            <pc:docMk/>
            <pc:sldMk cId="712036289" sldId="321"/>
            <ac:picMk id="11" creationId="{52CD6EF4-1DC8-41FE-BA02-CB42C5CB5584}"/>
          </ac:picMkLst>
        </pc:picChg>
        <pc:picChg chg="del mod ord">
          <ac:chgData name="Eric Chitambar" userId="05f873b4-a386-453d-a2e0-769001d3b38e" providerId="ADAL" clId="{6048E981-FB6A-464A-96ED-4703D04F36F3}" dt="2020-03-09T02:29:40.875" v="194" actId="478"/>
          <ac:picMkLst>
            <pc:docMk/>
            <pc:sldMk cId="712036289" sldId="321"/>
            <ac:picMk id="12" creationId="{869987CB-B123-4DBB-9401-2C1452BF9F65}"/>
          </ac:picMkLst>
        </pc:picChg>
        <pc:picChg chg="del mod ord">
          <ac:chgData name="Eric Chitambar" userId="05f873b4-a386-453d-a2e0-769001d3b38e" providerId="ADAL" clId="{6048E981-FB6A-464A-96ED-4703D04F36F3}" dt="2020-03-09T02:20:07.782" v="131" actId="478"/>
          <ac:picMkLst>
            <pc:docMk/>
            <pc:sldMk cId="712036289" sldId="321"/>
            <ac:picMk id="14" creationId="{48E36688-AFCD-40DB-8628-D4B81F93C817}"/>
          </ac:picMkLst>
        </pc:picChg>
        <pc:picChg chg="mod ord">
          <ac:chgData name="Eric Chitambar" userId="05f873b4-a386-453d-a2e0-769001d3b38e" providerId="ADAL" clId="{6048E981-FB6A-464A-96ED-4703D04F36F3}" dt="2020-03-09T02:20:07.782" v="130" actId="108"/>
          <ac:picMkLst>
            <pc:docMk/>
            <pc:sldMk cId="712036289" sldId="321"/>
            <ac:picMk id="16" creationId="{7DE6A7EF-4F09-4FBE-B944-D1F7C500C762}"/>
          </ac:picMkLst>
        </pc:picChg>
        <pc:picChg chg="add del mod">
          <ac:chgData name="Eric Chitambar" userId="05f873b4-a386-453d-a2e0-769001d3b38e" providerId="ADAL" clId="{6048E981-FB6A-464A-96ED-4703D04F36F3}" dt="2020-03-09T02:25:18.590" v="145" actId="478"/>
          <ac:picMkLst>
            <pc:docMk/>
            <pc:sldMk cId="712036289" sldId="321"/>
            <ac:picMk id="17" creationId="{75D82E8B-A4A5-4057-9C20-71C3132BE892}"/>
          </ac:picMkLst>
        </pc:picChg>
        <pc:picChg chg="del mod ord">
          <ac:chgData name="Eric Chitambar" userId="05f873b4-a386-453d-a2e0-769001d3b38e" providerId="ADAL" clId="{6048E981-FB6A-464A-96ED-4703D04F36F3}" dt="2020-03-09T02:29:52.831" v="208" actId="478"/>
          <ac:picMkLst>
            <pc:docMk/>
            <pc:sldMk cId="712036289" sldId="321"/>
            <ac:picMk id="19" creationId="{669B1C30-9959-4D26-A0F9-BA4CE1A5FF8A}"/>
          </ac:picMkLst>
        </pc:picChg>
        <pc:picChg chg="del mod">
          <ac:chgData name="Eric Chitambar" userId="05f873b4-a386-453d-a2e0-769001d3b38e" providerId="ADAL" clId="{6048E981-FB6A-464A-96ED-4703D04F36F3}" dt="2020-03-09T02:28:04.708" v="162" actId="478"/>
          <ac:picMkLst>
            <pc:docMk/>
            <pc:sldMk cId="712036289" sldId="321"/>
            <ac:picMk id="21" creationId="{DAB47DF2-58EE-4D64-A51A-4568246AD03A}"/>
          </ac:picMkLst>
        </pc:picChg>
        <pc:picChg chg="del mod ord">
          <ac:chgData name="Eric Chitambar" userId="05f873b4-a386-453d-a2e0-769001d3b38e" providerId="ADAL" clId="{6048E981-FB6A-464A-96ED-4703D04F36F3}" dt="2020-03-09T02:28:14.677" v="175" actId="478"/>
          <ac:picMkLst>
            <pc:docMk/>
            <pc:sldMk cId="712036289" sldId="321"/>
            <ac:picMk id="23" creationId="{1072D6CA-0932-4F78-A808-ECC08F1B9409}"/>
          </ac:picMkLst>
        </pc:picChg>
        <pc:picChg chg="mod ord">
          <ac:chgData name="Eric Chitambar" userId="05f873b4-a386-453d-a2e0-769001d3b38e" providerId="ADAL" clId="{6048E981-FB6A-464A-96ED-4703D04F36F3}" dt="2020-03-09T02:28:17.775" v="176" actId="1076"/>
          <ac:picMkLst>
            <pc:docMk/>
            <pc:sldMk cId="712036289" sldId="321"/>
            <ac:picMk id="25" creationId="{1EE23D11-7679-449C-8B7C-A40262C70900}"/>
          </ac:picMkLst>
        </pc:picChg>
        <pc:picChg chg="mod ord">
          <ac:chgData name="Eric Chitambar" userId="05f873b4-a386-453d-a2e0-769001d3b38e" providerId="ADAL" clId="{6048E981-FB6A-464A-96ED-4703D04F36F3}" dt="2020-03-09T02:29:40.875" v="193" actId="108"/>
          <ac:picMkLst>
            <pc:docMk/>
            <pc:sldMk cId="712036289" sldId="321"/>
            <ac:picMk id="29" creationId="{59622A30-A176-4A6E-88DF-017A64107A4A}"/>
          </ac:picMkLst>
        </pc:picChg>
        <pc:picChg chg="mod ord">
          <ac:chgData name="Eric Chitambar" userId="05f873b4-a386-453d-a2e0-769001d3b38e" providerId="ADAL" clId="{6048E981-FB6A-464A-96ED-4703D04F36F3}" dt="2020-03-09T02:29:52.831" v="207" actId="108"/>
          <ac:picMkLst>
            <pc:docMk/>
            <pc:sldMk cId="712036289" sldId="321"/>
            <ac:picMk id="31" creationId="{37B9F948-DAD0-4A18-BB95-B51C3F2B9EBB}"/>
          </ac:picMkLst>
        </pc:picChg>
        <pc:cxnChg chg="add mod">
          <ac:chgData name="Eric Chitambar" userId="05f873b4-a386-453d-a2e0-769001d3b38e" providerId="ADAL" clId="{6048E981-FB6A-464A-96ED-4703D04F36F3}" dt="2020-03-09T02:28:27.590" v="178" actId="13822"/>
          <ac:cxnSpMkLst>
            <pc:docMk/>
            <pc:sldMk cId="712036289" sldId="321"/>
            <ac:cxnSpMk id="27" creationId="{CCDEC56A-8139-4CB6-9F27-0DED6EEF944A}"/>
          </ac:cxnSpMkLst>
        </pc:cxnChg>
      </pc:sldChg>
      <pc:sldChg chg="delSp modSp">
        <pc:chgData name="Eric Chitambar" userId="05f873b4-a386-453d-a2e0-769001d3b38e" providerId="ADAL" clId="{6048E981-FB6A-464A-96ED-4703D04F36F3}" dt="2020-03-09T15:45:55.463" v="269" actId="478"/>
        <pc:sldMkLst>
          <pc:docMk/>
          <pc:sldMk cId="2266137472" sldId="326"/>
        </pc:sldMkLst>
        <pc:picChg chg="mod ord">
          <ac:chgData name="Eric Chitambar" userId="05f873b4-a386-453d-a2e0-769001d3b38e" providerId="ADAL" clId="{6048E981-FB6A-464A-96ED-4703D04F36F3}" dt="2020-03-09T15:45:55.463" v="268" actId="108"/>
          <ac:picMkLst>
            <pc:docMk/>
            <pc:sldMk cId="2266137472" sldId="326"/>
            <ac:picMk id="6" creationId="{A268678D-F3A4-42E7-8DF7-8FB27734F7FA}"/>
          </ac:picMkLst>
        </pc:picChg>
        <pc:picChg chg="del mod">
          <ac:chgData name="Eric Chitambar" userId="05f873b4-a386-453d-a2e0-769001d3b38e" providerId="ADAL" clId="{6048E981-FB6A-464A-96ED-4703D04F36F3}" dt="2020-03-09T15:45:55.463" v="269" actId="478"/>
          <ac:picMkLst>
            <pc:docMk/>
            <pc:sldMk cId="2266137472" sldId="326"/>
            <ac:picMk id="41" creationId="{6D951858-6512-434B-AD31-2F3D8CBBB742}"/>
          </ac:picMkLst>
        </pc:picChg>
      </pc:sldChg>
      <pc:sldChg chg="delSp modSp">
        <pc:chgData name="Eric Chitambar" userId="05f873b4-a386-453d-a2e0-769001d3b38e" providerId="ADAL" clId="{6048E981-FB6A-464A-96ED-4703D04F36F3}" dt="2020-03-09T15:45:13.586" v="226" actId="478"/>
        <pc:sldMkLst>
          <pc:docMk/>
          <pc:sldMk cId="3815835112" sldId="328"/>
        </pc:sldMkLst>
        <pc:picChg chg="mod ord">
          <ac:chgData name="Eric Chitambar" userId="05f873b4-a386-453d-a2e0-769001d3b38e" providerId="ADAL" clId="{6048E981-FB6A-464A-96ED-4703D04F36F3}" dt="2020-03-09T15:45:13.586" v="225" actId="108"/>
          <ac:picMkLst>
            <pc:docMk/>
            <pc:sldMk cId="3815835112" sldId="328"/>
            <ac:picMk id="5" creationId="{B0286CE2-E7EF-4CD5-BCFF-A7308F0B01B6}"/>
          </ac:picMkLst>
        </pc:picChg>
        <pc:picChg chg="del mod">
          <ac:chgData name="Eric Chitambar" userId="05f873b4-a386-453d-a2e0-769001d3b38e" providerId="ADAL" clId="{6048E981-FB6A-464A-96ED-4703D04F36F3}" dt="2020-03-09T15:45:13.586" v="226" actId="478"/>
          <ac:picMkLst>
            <pc:docMk/>
            <pc:sldMk cId="3815835112" sldId="328"/>
            <ac:picMk id="24" creationId="{1E6C3D8E-8734-4F75-9450-E53A1D3325A4}"/>
          </ac:picMkLst>
        </pc:picChg>
      </pc:sldChg>
      <pc:sldChg chg="delSp modSp">
        <pc:chgData name="Eric Chitambar" userId="05f873b4-a386-453d-a2e0-769001d3b38e" providerId="ADAL" clId="{6048E981-FB6A-464A-96ED-4703D04F36F3}" dt="2020-03-09T15:45:24.091" v="257" actId="478"/>
        <pc:sldMkLst>
          <pc:docMk/>
          <pc:sldMk cId="551470686" sldId="329"/>
        </pc:sldMkLst>
        <pc:picChg chg="mod ord">
          <ac:chgData name="Eric Chitambar" userId="05f873b4-a386-453d-a2e0-769001d3b38e" providerId="ADAL" clId="{6048E981-FB6A-464A-96ED-4703D04F36F3}" dt="2020-03-09T15:45:24.091" v="256" actId="108"/>
          <ac:picMkLst>
            <pc:docMk/>
            <pc:sldMk cId="551470686" sldId="329"/>
            <ac:picMk id="4" creationId="{8AB76F73-EE28-4129-AC76-4963E092D31D}"/>
          </ac:picMkLst>
        </pc:picChg>
        <pc:picChg chg="del mod">
          <ac:chgData name="Eric Chitambar" userId="05f873b4-a386-453d-a2e0-769001d3b38e" providerId="ADAL" clId="{6048E981-FB6A-464A-96ED-4703D04F36F3}" dt="2020-03-09T15:45:24.091" v="257" actId="478"/>
          <ac:picMkLst>
            <pc:docMk/>
            <pc:sldMk cId="551470686" sldId="329"/>
            <ac:picMk id="24" creationId="{1E6C3D8E-8734-4F75-9450-E53A1D3325A4}"/>
          </ac:picMkLst>
        </pc:picChg>
      </pc:sldChg>
    </pc:docChg>
  </pc:docChgLst>
  <pc:docChgLst>
    <pc:chgData name="Chitambar, Eric" userId="05f873b4-a386-453d-a2e0-769001d3b38e" providerId="ADAL" clId="{FF022341-9BAE-491A-8335-FD574E9EF40D}"/>
    <pc:docChg chg="custSel addSld modSld">
      <pc:chgData name="Chitambar, Eric" userId="05f873b4-a386-453d-a2e0-769001d3b38e" providerId="ADAL" clId="{FF022341-9BAE-491A-8335-FD574E9EF40D}" dt="2020-03-11T14:58:23.687" v="537"/>
      <pc:docMkLst>
        <pc:docMk/>
      </pc:docMkLst>
      <pc:sldChg chg="modSp">
        <pc:chgData name="Chitambar, Eric" userId="05f873b4-a386-453d-a2e0-769001d3b38e" providerId="ADAL" clId="{FF022341-9BAE-491A-8335-FD574E9EF40D}" dt="2020-03-11T14:42:11.493" v="252" actId="20577"/>
        <pc:sldMkLst>
          <pc:docMk/>
          <pc:sldMk cId="1225244473" sldId="256"/>
        </pc:sldMkLst>
        <pc:spChg chg="mod">
          <ac:chgData name="Chitambar, Eric" userId="05f873b4-a386-453d-a2e0-769001d3b38e" providerId="ADAL" clId="{FF022341-9BAE-491A-8335-FD574E9EF40D}" dt="2020-03-11T14:42:11.493" v="252" actId="20577"/>
          <ac:spMkLst>
            <pc:docMk/>
            <pc:sldMk cId="1225244473" sldId="256"/>
            <ac:spMk id="4" creationId="{0FC1A6A7-72FD-4485-B610-DDC422995864}"/>
          </ac:spMkLst>
        </pc:spChg>
      </pc:sldChg>
      <pc:sldChg chg="delSp modSp modAnim">
        <pc:chgData name="Chitambar, Eric" userId="05f873b4-a386-453d-a2e0-769001d3b38e" providerId="ADAL" clId="{FF022341-9BAE-491A-8335-FD574E9EF40D}" dt="2020-03-11T14:52:02.242" v="435"/>
        <pc:sldMkLst>
          <pc:docMk/>
          <pc:sldMk cId="1243226832" sldId="327"/>
        </pc:sldMkLst>
        <pc:picChg chg="mod ord">
          <ac:chgData name="Chitambar, Eric" userId="05f873b4-a386-453d-a2e0-769001d3b38e" providerId="ADAL" clId="{FF022341-9BAE-491A-8335-FD574E9EF40D}" dt="2020-03-11T14:09:52.995" v="78" actId="108"/>
          <ac:picMkLst>
            <pc:docMk/>
            <pc:sldMk cId="1243226832" sldId="327"/>
            <ac:picMk id="4" creationId="{21D9C0A4-ACB7-4C39-8D5A-06A47153B1DB}"/>
          </ac:picMkLst>
        </pc:picChg>
        <pc:picChg chg="del mod">
          <ac:chgData name="Chitambar, Eric" userId="05f873b4-a386-453d-a2e0-769001d3b38e" providerId="ADAL" clId="{FF022341-9BAE-491A-8335-FD574E9EF40D}" dt="2020-03-11T14:09:52.995" v="79" actId="478"/>
          <ac:picMkLst>
            <pc:docMk/>
            <pc:sldMk cId="1243226832" sldId="327"/>
            <ac:picMk id="13" creationId="{4BE77351-B834-4ABA-ACBF-F77334C5AAED}"/>
          </ac:picMkLst>
        </pc:picChg>
      </pc:sldChg>
      <pc:sldChg chg="addSp delSp modSp modAnim">
        <pc:chgData name="Chitambar, Eric" userId="05f873b4-a386-453d-a2e0-769001d3b38e" providerId="ADAL" clId="{FF022341-9BAE-491A-8335-FD574E9EF40D}" dt="2020-03-11T14:14:35.891" v="125" actId="1076"/>
        <pc:sldMkLst>
          <pc:docMk/>
          <pc:sldMk cId="2369770150" sldId="328"/>
        </pc:sldMkLst>
        <pc:spChg chg="del">
          <ac:chgData name="Chitambar, Eric" userId="05f873b4-a386-453d-a2e0-769001d3b38e" providerId="ADAL" clId="{FF022341-9BAE-491A-8335-FD574E9EF40D}" dt="2020-03-11T14:13:27.355" v="81" actId="478"/>
          <ac:spMkLst>
            <pc:docMk/>
            <pc:sldMk cId="2369770150" sldId="328"/>
            <ac:spMk id="16" creationId="{FDAA61EC-6E72-4AFA-8558-F87F799B819F}"/>
          </ac:spMkLst>
        </pc:spChg>
        <pc:spChg chg="del">
          <ac:chgData name="Chitambar, Eric" userId="05f873b4-a386-453d-a2e0-769001d3b38e" providerId="ADAL" clId="{FF022341-9BAE-491A-8335-FD574E9EF40D}" dt="2020-03-11T14:13:27.355" v="81" actId="478"/>
          <ac:spMkLst>
            <pc:docMk/>
            <pc:sldMk cId="2369770150" sldId="328"/>
            <ac:spMk id="22" creationId="{15128C0C-CB3A-4720-BDA6-36E4189A3C27}"/>
          </ac:spMkLst>
        </pc:spChg>
        <pc:picChg chg="mod ord">
          <ac:chgData name="Chitambar, Eric" userId="05f873b4-a386-453d-a2e0-769001d3b38e" providerId="ADAL" clId="{FF022341-9BAE-491A-8335-FD574E9EF40D}" dt="2020-03-11T14:07:08.085" v="20" actId="108"/>
          <ac:picMkLst>
            <pc:docMk/>
            <pc:sldMk cId="2369770150" sldId="328"/>
            <ac:picMk id="4" creationId="{2FAB8904-401E-4CB5-9FB7-9381A805237F}"/>
          </ac:picMkLst>
        </pc:picChg>
        <pc:picChg chg="del">
          <ac:chgData name="Chitambar, Eric" userId="05f873b4-a386-453d-a2e0-769001d3b38e" providerId="ADAL" clId="{FF022341-9BAE-491A-8335-FD574E9EF40D}" dt="2020-03-11T14:13:27.355" v="81" actId="478"/>
          <ac:picMkLst>
            <pc:docMk/>
            <pc:sldMk cId="2369770150" sldId="328"/>
            <ac:picMk id="6" creationId="{F8862977-B6DB-4748-B26B-8D61561F0289}"/>
          </ac:picMkLst>
        </pc:picChg>
        <pc:picChg chg="del mod">
          <ac:chgData name="Chitambar, Eric" userId="05f873b4-a386-453d-a2e0-769001d3b38e" providerId="ADAL" clId="{FF022341-9BAE-491A-8335-FD574E9EF40D}" dt="2020-03-11T14:07:08.085" v="21" actId="478"/>
          <ac:picMkLst>
            <pc:docMk/>
            <pc:sldMk cId="2369770150" sldId="328"/>
            <ac:picMk id="7" creationId="{CE81BC6E-2FF5-4215-8861-A871655F8148}"/>
          </ac:picMkLst>
        </pc:picChg>
        <pc:picChg chg="del mod ord">
          <ac:chgData name="Chitambar, Eric" userId="05f873b4-a386-453d-a2e0-769001d3b38e" providerId="ADAL" clId="{FF022341-9BAE-491A-8335-FD574E9EF40D}" dt="2020-03-11T14:08:22.905" v="63" actId="478"/>
          <ac:picMkLst>
            <pc:docMk/>
            <pc:sldMk cId="2369770150" sldId="328"/>
            <ac:picMk id="8" creationId="{918A3C34-A208-417C-A873-5DE75B4E4EF7}"/>
          </ac:picMkLst>
        </pc:picChg>
        <pc:picChg chg="del">
          <ac:chgData name="Chitambar, Eric" userId="05f873b4-a386-453d-a2e0-769001d3b38e" providerId="ADAL" clId="{FF022341-9BAE-491A-8335-FD574E9EF40D}" dt="2020-03-11T14:13:27.355" v="81" actId="478"/>
          <ac:picMkLst>
            <pc:docMk/>
            <pc:sldMk cId="2369770150" sldId="328"/>
            <ac:picMk id="9" creationId="{D0E75AA7-5388-4793-B02C-2051D25A26D2}"/>
          </ac:picMkLst>
        </pc:picChg>
        <pc:picChg chg="del mod">
          <ac:chgData name="Chitambar, Eric" userId="05f873b4-a386-453d-a2e0-769001d3b38e" providerId="ADAL" clId="{FF022341-9BAE-491A-8335-FD574E9EF40D}" dt="2020-03-11T14:07:12.265" v="23" actId="478"/>
          <ac:picMkLst>
            <pc:docMk/>
            <pc:sldMk cId="2369770150" sldId="328"/>
            <ac:picMk id="10" creationId="{369E091A-3E45-453E-BABA-BDFE038D57D2}"/>
          </ac:picMkLst>
        </pc:picChg>
        <pc:picChg chg="mod ord">
          <ac:chgData name="Chitambar, Eric" userId="05f873b4-a386-453d-a2e0-769001d3b38e" providerId="ADAL" clId="{FF022341-9BAE-491A-8335-FD574E9EF40D}" dt="2020-03-11T14:08:22.905" v="62" actId="108"/>
          <ac:picMkLst>
            <pc:docMk/>
            <pc:sldMk cId="2369770150" sldId="328"/>
            <ac:picMk id="12" creationId="{E5ED1F02-475C-4F80-B411-9ECA2BBCF1AC}"/>
          </ac:picMkLst>
        </pc:picChg>
        <pc:picChg chg="del">
          <ac:chgData name="Chitambar, Eric" userId="05f873b4-a386-453d-a2e0-769001d3b38e" providerId="ADAL" clId="{FF022341-9BAE-491A-8335-FD574E9EF40D}" dt="2020-03-11T14:13:27.355" v="81" actId="478"/>
          <ac:picMkLst>
            <pc:docMk/>
            <pc:sldMk cId="2369770150" sldId="328"/>
            <ac:picMk id="13" creationId="{4BE77351-B834-4ABA-ACBF-F77334C5AAED}"/>
          </ac:picMkLst>
        </pc:picChg>
        <pc:picChg chg="del">
          <ac:chgData name="Chitambar, Eric" userId="05f873b4-a386-453d-a2e0-769001d3b38e" providerId="ADAL" clId="{FF022341-9BAE-491A-8335-FD574E9EF40D}" dt="2020-03-11T14:07:12.265" v="23" actId="478"/>
          <ac:picMkLst>
            <pc:docMk/>
            <pc:sldMk cId="2369770150" sldId="328"/>
            <ac:picMk id="14" creationId="{AE1E0244-3EBB-4820-9AB2-24BE68C04A6F}"/>
          </ac:picMkLst>
        </pc:picChg>
        <pc:picChg chg="del">
          <ac:chgData name="Chitambar, Eric" userId="05f873b4-a386-453d-a2e0-769001d3b38e" providerId="ADAL" clId="{FF022341-9BAE-491A-8335-FD574E9EF40D}" dt="2020-03-11T14:13:27.355" v="81" actId="478"/>
          <ac:picMkLst>
            <pc:docMk/>
            <pc:sldMk cId="2369770150" sldId="328"/>
            <ac:picMk id="15" creationId="{ED5E80D6-7895-405B-BFC9-4276689FB53E}"/>
          </ac:picMkLst>
        </pc:picChg>
        <pc:picChg chg="del">
          <ac:chgData name="Chitambar, Eric" userId="05f873b4-a386-453d-a2e0-769001d3b38e" providerId="ADAL" clId="{FF022341-9BAE-491A-8335-FD574E9EF40D}" dt="2020-03-11T14:07:12.265" v="23" actId="478"/>
          <ac:picMkLst>
            <pc:docMk/>
            <pc:sldMk cId="2369770150" sldId="328"/>
            <ac:picMk id="18" creationId="{E3011534-7D06-4D5D-AB4C-89D23DF83DE1}"/>
          </ac:picMkLst>
        </pc:picChg>
        <pc:picChg chg="mod ord">
          <ac:chgData name="Chitambar, Eric" userId="05f873b4-a386-453d-a2e0-769001d3b38e" providerId="ADAL" clId="{FF022341-9BAE-491A-8335-FD574E9EF40D}" dt="2020-03-11T14:14:07.245" v="96" actId="1076"/>
          <ac:picMkLst>
            <pc:docMk/>
            <pc:sldMk cId="2369770150" sldId="328"/>
            <ac:picMk id="19" creationId="{1C092B0C-BF78-4A42-89AB-C16C7F06358C}"/>
          </ac:picMkLst>
        </pc:picChg>
        <pc:picChg chg="del mod ord">
          <ac:chgData name="Chitambar, Eric" userId="05f873b4-a386-453d-a2e0-769001d3b38e" providerId="ADAL" clId="{FF022341-9BAE-491A-8335-FD574E9EF40D}" dt="2020-03-11T14:14:33.605" v="124" actId="478"/>
          <ac:picMkLst>
            <pc:docMk/>
            <pc:sldMk cId="2369770150" sldId="328"/>
            <ac:picMk id="21" creationId="{F9C4F29A-B577-4A79-87C3-79AB0AB148A0}"/>
          </ac:picMkLst>
        </pc:picChg>
        <pc:picChg chg="add del mod">
          <ac:chgData name="Chitambar, Eric" userId="05f873b4-a386-453d-a2e0-769001d3b38e" providerId="ADAL" clId="{FF022341-9BAE-491A-8335-FD574E9EF40D}" dt="2020-03-11T14:14:24.260" v="111" actId="478"/>
          <ac:picMkLst>
            <pc:docMk/>
            <pc:sldMk cId="2369770150" sldId="328"/>
            <ac:picMk id="23" creationId="{61691EFD-6CB4-406C-AB7E-191C8379EE0F}"/>
          </ac:picMkLst>
        </pc:picChg>
        <pc:picChg chg="mod ord">
          <ac:chgData name="Chitambar, Eric" userId="05f873b4-a386-453d-a2e0-769001d3b38e" providerId="ADAL" clId="{FF022341-9BAE-491A-8335-FD574E9EF40D}" dt="2020-03-11T14:14:35.891" v="125" actId="1076"/>
          <ac:picMkLst>
            <pc:docMk/>
            <pc:sldMk cId="2369770150" sldId="328"/>
            <ac:picMk id="25" creationId="{B6A434D8-1ACC-418D-964F-06F62BD70596}"/>
          </ac:picMkLst>
        </pc:picChg>
        <pc:picChg chg="del mod">
          <ac:chgData name="Chitambar, Eric" userId="05f873b4-a386-453d-a2e0-769001d3b38e" providerId="ADAL" clId="{FF022341-9BAE-491A-8335-FD574E9EF40D}" dt="2020-03-11T14:14:05.215" v="95" actId="478"/>
          <ac:picMkLst>
            <pc:docMk/>
            <pc:sldMk cId="2369770150" sldId="328"/>
            <ac:picMk id="31" creationId="{AB96614A-4377-4217-BAFF-244BA2C31B1D}"/>
          </ac:picMkLst>
        </pc:picChg>
        <pc:picChg chg="del mod">
          <ac:chgData name="Chitambar, Eric" userId="05f873b4-a386-453d-a2e0-769001d3b38e" providerId="ADAL" clId="{FF022341-9BAE-491A-8335-FD574E9EF40D}" dt="2020-03-11T14:08:09.165" v="43" actId="478"/>
          <ac:picMkLst>
            <pc:docMk/>
            <pc:sldMk cId="2369770150" sldId="328"/>
            <ac:picMk id="35" creationId="{1EBC13B2-5E69-4324-8315-62DFD58621B9}"/>
          </ac:picMkLst>
        </pc:picChg>
      </pc:sldChg>
      <pc:sldChg chg="addSp delSp modSp add delAnim modAnim">
        <pc:chgData name="Chitambar, Eric" userId="05f873b4-a386-453d-a2e0-769001d3b38e" providerId="ADAL" clId="{FF022341-9BAE-491A-8335-FD574E9EF40D}" dt="2020-03-11T14:33:38.843" v="250" actId="478"/>
        <pc:sldMkLst>
          <pc:docMk/>
          <pc:sldMk cId="4094310875" sldId="329"/>
        </pc:sldMkLst>
        <pc:spChg chg="del">
          <ac:chgData name="Chitambar, Eric" userId="05f873b4-a386-453d-a2e0-769001d3b38e" providerId="ADAL" clId="{FF022341-9BAE-491A-8335-FD574E9EF40D}" dt="2020-03-11T14:20:43.454" v="189" actId="478"/>
          <ac:spMkLst>
            <pc:docMk/>
            <pc:sldMk cId="4094310875" sldId="329"/>
            <ac:spMk id="16" creationId="{FDAA61EC-6E72-4AFA-8558-F87F799B819F}"/>
          </ac:spMkLst>
        </pc:spChg>
        <pc:spChg chg="del">
          <ac:chgData name="Chitambar, Eric" userId="05f873b4-a386-453d-a2e0-769001d3b38e" providerId="ADAL" clId="{FF022341-9BAE-491A-8335-FD574E9EF40D}" dt="2020-03-11T14:20:43.454" v="189" actId="478"/>
          <ac:spMkLst>
            <pc:docMk/>
            <pc:sldMk cId="4094310875" sldId="329"/>
            <ac:spMk id="22" creationId="{15128C0C-CB3A-4720-BDA6-36E4189A3C27}"/>
          </ac:spMkLst>
        </pc:spChg>
        <pc:picChg chg="del mod ord">
          <ac:chgData name="Chitambar, Eric" userId="05f873b4-a386-453d-a2e0-769001d3b38e" providerId="ADAL" clId="{FF022341-9BAE-491A-8335-FD574E9EF40D}" dt="2020-03-11T14:32:24.464" v="208" actId="478"/>
          <ac:picMkLst>
            <pc:docMk/>
            <pc:sldMk cId="4094310875" sldId="329"/>
            <ac:picMk id="4" creationId="{FA39EB7F-F831-464C-9431-8DB8B77C203B}"/>
          </ac:picMkLst>
        </pc:picChg>
        <pc:picChg chg="del">
          <ac:chgData name="Chitambar, Eric" userId="05f873b4-a386-453d-a2e0-769001d3b38e" providerId="ADAL" clId="{FF022341-9BAE-491A-8335-FD574E9EF40D}" dt="2020-03-11T14:20:43.454" v="189" actId="478"/>
          <ac:picMkLst>
            <pc:docMk/>
            <pc:sldMk cId="4094310875" sldId="329"/>
            <ac:picMk id="6" creationId="{F8862977-B6DB-4748-B26B-8D61561F0289}"/>
          </ac:picMkLst>
        </pc:picChg>
        <pc:picChg chg="del mod ord">
          <ac:chgData name="Chitambar, Eric" userId="05f873b4-a386-453d-a2e0-769001d3b38e" providerId="ADAL" clId="{FF022341-9BAE-491A-8335-FD574E9EF40D}" dt="2020-03-11T14:20:33.924" v="186" actId="478"/>
          <ac:picMkLst>
            <pc:docMk/>
            <pc:sldMk cId="4094310875" sldId="329"/>
            <ac:picMk id="8" creationId="{BC4D23E1-D5E6-454C-9199-BCA9ED9D50EF}"/>
          </ac:picMkLst>
        </pc:picChg>
        <pc:picChg chg="del">
          <ac:chgData name="Chitambar, Eric" userId="05f873b4-a386-453d-a2e0-769001d3b38e" providerId="ADAL" clId="{FF022341-9BAE-491A-8335-FD574E9EF40D}" dt="2020-03-11T14:20:43.454" v="189" actId="478"/>
          <ac:picMkLst>
            <pc:docMk/>
            <pc:sldMk cId="4094310875" sldId="329"/>
            <ac:picMk id="9" creationId="{D0E75AA7-5388-4793-B02C-2051D25A26D2}"/>
          </ac:picMkLst>
        </pc:picChg>
        <pc:picChg chg="del mod">
          <ac:chgData name="Chitambar, Eric" userId="05f873b4-a386-453d-a2e0-769001d3b38e" providerId="ADAL" clId="{FF022341-9BAE-491A-8335-FD574E9EF40D}" dt="2020-03-11T14:16:18.700" v="141" actId="478"/>
          <ac:picMkLst>
            <pc:docMk/>
            <pc:sldMk cId="4094310875" sldId="329"/>
            <ac:picMk id="10" creationId="{369E091A-3E45-453E-BABA-BDFE038D57D2}"/>
          </ac:picMkLst>
        </pc:picChg>
        <pc:picChg chg="del mod ord">
          <ac:chgData name="Chitambar, Eric" userId="05f873b4-a386-453d-a2e0-769001d3b38e" providerId="ADAL" clId="{FF022341-9BAE-491A-8335-FD574E9EF40D}" dt="2020-03-11T14:21:02.844" v="205" actId="478"/>
          <ac:picMkLst>
            <pc:docMk/>
            <pc:sldMk cId="4094310875" sldId="329"/>
            <ac:picMk id="12" creationId="{6589B54E-42EF-409B-96B1-A127CB4A2592}"/>
          </ac:picMkLst>
        </pc:picChg>
        <pc:picChg chg="del">
          <ac:chgData name="Chitambar, Eric" userId="05f873b4-a386-453d-a2e0-769001d3b38e" providerId="ADAL" clId="{FF022341-9BAE-491A-8335-FD574E9EF40D}" dt="2020-03-11T14:20:43.454" v="189" actId="478"/>
          <ac:picMkLst>
            <pc:docMk/>
            <pc:sldMk cId="4094310875" sldId="329"/>
            <ac:picMk id="13" creationId="{4BE77351-B834-4ABA-ACBF-F77334C5AAED}"/>
          </ac:picMkLst>
        </pc:picChg>
        <pc:picChg chg="del">
          <ac:chgData name="Chitambar, Eric" userId="05f873b4-a386-453d-a2e0-769001d3b38e" providerId="ADAL" clId="{FF022341-9BAE-491A-8335-FD574E9EF40D}" dt="2020-03-11T14:15:53.784" v="127" actId="478"/>
          <ac:picMkLst>
            <pc:docMk/>
            <pc:sldMk cId="4094310875" sldId="329"/>
            <ac:picMk id="14" creationId="{AE1E0244-3EBB-4820-9AB2-24BE68C04A6F}"/>
          </ac:picMkLst>
        </pc:picChg>
        <pc:picChg chg="del">
          <ac:chgData name="Chitambar, Eric" userId="05f873b4-a386-453d-a2e0-769001d3b38e" providerId="ADAL" clId="{FF022341-9BAE-491A-8335-FD574E9EF40D}" dt="2020-03-11T14:20:43.454" v="189" actId="478"/>
          <ac:picMkLst>
            <pc:docMk/>
            <pc:sldMk cId="4094310875" sldId="329"/>
            <ac:picMk id="15" creationId="{ED5E80D6-7895-405B-BFC9-4276689FB53E}"/>
          </ac:picMkLst>
        </pc:picChg>
        <pc:picChg chg="del mod">
          <ac:chgData name="Chitambar, Eric" userId="05f873b4-a386-453d-a2e0-769001d3b38e" providerId="ADAL" clId="{FF022341-9BAE-491A-8335-FD574E9EF40D}" dt="2020-03-11T14:32:22.734" v="207" actId="478"/>
          <ac:picMkLst>
            <pc:docMk/>
            <pc:sldMk cId="4094310875" sldId="329"/>
            <ac:picMk id="18" creationId="{E3011534-7D06-4D5D-AB4C-89D23DF83DE1}"/>
          </ac:picMkLst>
        </pc:picChg>
        <pc:picChg chg="mod ord">
          <ac:chgData name="Chitambar, Eric" userId="05f873b4-a386-453d-a2e0-769001d3b38e" providerId="ADAL" clId="{FF022341-9BAE-491A-8335-FD574E9EF40D}" dt="2020-03-11T14:32:27.294" v="209" actId="1076"/>
          <ac:picMkLst>
            <pc:docMk/>
            <pc:sldMk cId="4094310875" sldId="329"/>
            <ac:picMk id="19" creationId="{5B0DB337-1DD1-4F04-88B3-655F43024093}"/>
          </ac:picMkLst>
        </pc:picChg>
        <pc:picChg chg="del mod ord">
          <ac:chgData name="Chitambar, Eric" userId="05f873b4-a386-453d-a2e0-769001d3b38e" providerId="ADAL" clId="{FF022341-9BAE-491A-8335-FD574E9EF40D}" dt="2020-03-11T14:33:38.843" v="250" actId="478"/>
          <ac:picMkLst>
            <pc:docMk/>
            <pc:sldMk cId="4094310875" sldId="329"/>
            <ac:picMk id="21" creationId="{1B171BFA-436F-4063-96DC-3CA1FF9C5AF2}"/>
          </ac:picMkLst>
        </pc:picChg>
        <pc:picChg chg="add del mod">
          <ac:chgData name="Chitambar, Eric" userId="05f873b4-a386-453d-a2e0-769001d3b38e" providerId="ADAL" clId="{FF022341-9BAE-491A-8335-FD574E9EF40D}" dt="2020-03-11T14:32:55.653" v="223" actId="478"/>
          <ac:picMkLst>
            <pc:docMk/>
            <pc:sldMk cId="4094310875" sldId="329"/>
            <ac:picMk id="23" creationId="{ADA28099-565B-49AA-8283-B5A24102AC1F}"/>
          </ac:picMkLst>
        </pc:picChg>
        <pc:picChg chg="mod ord">
          <ac:chgData name="Chitambar, Eric" userId="05f873b4-a386-453d-a2e0-769001d3b38e" providerId="ADAL" clId="{FF022341-9BAE-491A-8335-FD574E9EF40D}" dt="2020-03-11T14:33:28.234" v="236" actId="108"/>
          <ac:picMkLst>
            <pc:docMk/>
            <pc:sldMk cId="4094310875" sldId="329"/>
            <ac:picMk id="25" creationId="{11AD54AC-E6F4-432A-8B88-3A936EA8119F}"/>
          </ac:picMkLst>
        </pc:picChg>
        <pc:picChg chg="add del mod">
          <ac:chgData name="Chitambar, Eric" userId="05f873b4-a386-453d-a2e0-769001d3b38e" providerId="ADAL" clId="{FF022341-9BAE-491A-8335-FD574E9EF40D}" dt="2020-03-11T14:33:28.234" v="237" actId="478"/>
          <ac:picMkLst>
            <pc:docMk/>
            <pc:sldMk cId="4094310875" sldId="329"/>
            <ac:picMk id="26" creationId="{11CCE167-8CB8-48F4-A916-D7FB7B4A687F}"/>
          </ac:picMkLst>
        </pc:picChg>
        <pc:picChg chg="mod ord">
          <ac:chgData name="Chitambar, Eric" userId="05f873b4-a386-453d-a2e0-769001d3b38e" providerId="ADAL" clId="{FF022341-9BAE-491A-8335-FD574E9EF40D}" dt="2020-03-11T14:33:38.843" v="249" actId="108"/>
          <ac:picMkLst>
            <pc:docMk/>
            <pc:sldMk cId="4094310875" sldId="329"/>
            <ac:picMk id="28" creationId="{9C9040A2-26A5-4F4A-9AA0-D6AE1D72AC2B}"/>
          </ac:picMkLst>
        </pc:picChg>
        <pc:picChg chg="del">
          <ac:chgData name="Chitambar, Eric" userId="05f873b4-a386-453d-a2e0-769001d3b38e" providerId="ADAL" clId="{FF022341-9BAE-491A-8335-FD574E9EF40D}" dt="2020-03-11T14:20:43.454" v="189" actId="478"/>
          <ac:picMkLst>
            <pc:docMk/>
            <pc:sldMk cId="4094310875" sldId="329"/>
            <ac:picMk id="31" creationId="{AB96614A-4377-4217-BAFF-244BA2C31B1D}"/>
          </ac:picMkLst>
        </pc:picChg>
        <pc:picChg chg="del mod">
          <ac:chgData name="Chitambar, Eric" userId="05f873b4-a386-453d-a2e0-769001d3b38e" providerId="ADAL" clId="{FF022341-9BAE-491A-8335-FD574E9EF40D}" dt="2020-03-11T14:20:01.964" v="164" actId="478"/>
          <ac:picMkLst>
            <pc:docMk/>
            <pc:sldMk cId="4094310875" sldId="329"/>
            <ac:picMk id="35" creationId="{1EBC13B2-5E69-4324-8315-62DFD58621B9}"/>
          </ac:picMkLst>
        </pc:picChg>
      </pc:sldChg>
      <pc:sldChg chg="addSp delSp modSp add delAnim modAnim">
        <pc:chgData name="Chitambar, Eric" userId="05f873b4-a386-453d-a2e0-769001d3b38e" providerId="ADAL" clId="{FF022341-9BAE-491A-8335-FD574E9EF40D}" dt="2020-03-11T14:52:19.257" v="437"/>
        <pc:sldMkLst>
          <pc:docMk/>
          <pc:sldMk cId="2945813521" sldId="330"/>
        </pc:sldMkLst>
        <pc:spChg chg="del">
          <ac:chgData name="Chitambar, Eric" userId="05f873b4-a386-453d-a2e0-769001d3b38e" providerId="ADAL" clId="{FF022341-9BAE-491A-8335-FD574E9EF40D}" dt="2020-03-11T14:42:36.037" v="254" actId="478"/>
          <ac:spMkLst>
            <pc:docMk/>
            <pc:sldMk cId="2945813521" sldId="330"/>
            <ac:spMk id="16" creationId="{FDAA61EC-6E72-4AFA-8558-F87F799B819F}"/>
          </ac:spMkLst>
        </pc:spChg>
        <pc:spChg chg="del">
          <ac:chgData name="Chitambar, Eric" userId="05f873b4-a386-453d-a2e0-769001d3b38e" providerId="ADAL" clId="{FF022341-9BAE-491A-8335-FD574E9EF40D}" dt="2020-03-11T14:42:36.037" v="254" actId="478"/>
          <ac:spMkLst>
            <pc:docMk/>
            <pc:sldMk cId="2945813521" sldId="330"/>
            <ac:spMk id="22" creationId="{15128C0C-CB3A-4720-BDA6-36E4189A3C27}"/>
          </ac:spMkLst>
        </pc:spChg>
        <pc:picChg chg="del">
          <ac:chgData name="Chitambar, Eric" userId="05f873b4-a386-453d-a2e0-769001d3b38e" providerId="ADAL" clId="{FF022341-9BAE-491A-8335-FD574E9EF40D}" dt="2020-03-11T14:42:36.037" v="254" actId="478"/>
          <ac:picMkLst>
            <pc:docMk/>
            <pc:sldMk cId="2945813521" sldId="330"/>
            <ac:picMk id="4" creationId="{21D9C0A4-ACB7-4C39-8D5A-06A47153B1DB}"/>
          </ac:picMkLst>
        </pc:picChg>
        <pc:picChg chg="del mod ord">
          <ac:chgData name="Chitambar, Eric" userId="05f873b4-a386-453d-a2e0-769001d3b38e" providerId="ADAL" clId="{FF022341-9BAE-491A-8335-FD574E9EF40D}" dt="2020-03-11T14:43:38.774" v="288" actId="478"/>
          <ac:picMkLst>
            <pc:docMk/>
            <pc:sldMk cId="2945813521" sldId="330"/>
            <ac:picMk id="5" creationId="{84949964-7D55-4141-BA95-6A6631F38C55}"/>
          </ac:picMkLst>
        </pc:picChg>
        <pc:picChg chg="del">
          <ac:chgData name="Chitambar, Eric" userId="05f873b4-a386-453d-a2e0-769001d3b38e" providerId="ADAL" clId="{FF022341-9BAE-491A-8335-FD574E9EF40D}" dt="2020-03-11T14:42:36.037" v="254" actId="478"/>
          <ac:picMkLst>
            <pc:docMk/>
            <pc:sldMk cId="2945813521" sldId="330"/>
            <ac:picMk id="6" creationId="{F8862977-B6DB-4748-B26B-8D61561F0289}"/>
          </ac:picMkLst>
        </pc:picChg>
        <pc:picChg chg="del mod ord">
          <ac:chgData name="Chitambar, Eric" userId="05f873b4-a386-453d-a2e0-769001d3b38e" providerId="ADAL" clId="{FF022341-9BAE-491A-8335-FD574E9EF40D}" dt="2020-03-11T14:47:31.113" v="372" actId="478"/>
          <ac:picMkLst>
            <pc:docMk/>
            <pc:sldMk cId="2945813521" sldId="330"/>
            <ac:picMk id="8" creationId="{606BE765-5C24-4163-A4AE-D6588F8E6BF9}"/>
          </ac:picMkLst>
        </pc:picChg>
        <pc:picChg chg="del">
          <ac:chgData name="Chitambar, Eric" userId="05f873b4-a386-453d-a2e0-769001d3b38e" providerId="ADAL" clId="{FF022341-9BAE-491A-8335-FD574E9EF40D}" dt="2020-03-11T14:42:36.037" v="254" actId="478"/>
          <ac:picMkLst>
            <pc:docMk/>
            <pc:sldMk cId="2945813521" sldId="330"/>
            <ac:picMk id="9" creationId="{D0E75AA7-5388-4793-B02C-2051D25A26D2}"/>
          </ac:picMkLst>
        </pc:picChg>
        <pc:picChg chg="del">
          <ac:chgData name="Chitambar, Eric" userId="05f873b4-a386-453d-a2e0-769001d3b38e" providerId="ADAL" clId="{FF022341-9BAE-491A-8335-FD574E9EF40D}" dt="2020-03-11T14:42:36.037" v="254" actId="478"/>
          <ac:picMkLst>
            <pc:docMk/>
            <pc:sldMk cId="2945813521" sldId="330"/>
            <ac:picMk id="11" creationId="{67206FC1-E04E-4B6E-8C9F-1BD4263922EA}"/>
          </ac:picMkLst>
        </pc:picChg>
        <pc:picChg chg="del mod ord">
          <ac:chgData name="Chitambar, Eric" userId="05f873b4-a386-453d-a2e0-769001d3b38e" providerId="ADAL" clId="{FF022341-9BAE-491A-8335-FD574E9EF40D}" dt="2020-03-11T14:45:23.513" v="314" actId="478"/>
          <ac:picMkLst>
            <pc:docMk/>
            <pc:sldMk cId="2945813521" sldId="330"/>
            <ac:picMk id="12" creationId="{97931AF0-7D88-42FA-BCBF-9D3A66F02559}"/>
          </ac:picMkLst>
        </pc:picChg>
        <pc:picChg chg="add mod">
          <ac:chgData name="Chitambar, Eric" userId="05f873b4-a386-453d-a2e0-769001d3b38e" providerId="ADAL" clId="{FF022341-9BAE-491A-8335-FD574E9EF40D}" dt="2020-03-11T14:42:44.063" v="259" actId="14100"/>
          <ac:picMkLst>
            <pc:docMk/>
            <pc:sldMk cId="2945813521" sldId="330"/>
            <ac:picMk id="14" creationId="{87315708-6F1E-406A-8591-38148BB904A5}"/>
          </ac:picMkLst>
        </pc:picChg>
        <pc:picChg chg="del">
          <ac:chgData name="Chitambar, Eric" userId="05f873b4-a386-453d-a2e0-769001d3b38e" providerId="ADAL" clId="{FF022341-9BAE-491A-8335-FD574E9EF40D}" dt="2020-03-11T14:42:36.037" v="254" actId="478"/>
          <ac:picMkLst>
            <pc:docMk/>
            <pc:sldMk cId="2945813521" sldId="330"/>
            <ac:picMk id="15" creationId="{ED5E80D6-7895-405B-BFC9-4276689FB53E}"/>
          </ac:picMkLst>
        </pc:picChg>
        <pc:picChg chg="add del mod">
          <ac:chgData name="Chitambar, Eric" userId="05f873b4-a386-453d-a2e0-769001d3b38e" providerId="ADAL" clId="{FF022341-9BAE-491A-8335-FD574E9EF40D}" dt="2020-03-11T14:43:14.453" v="273" actId="478"/>
          <ac:picMkLst>
            <pc:docMk/>
            <pc:sldMk cId="2945813521" sldId="330"/>
            <ac:picMk id="17" creationId="{24D2C0E3-B9D8-41E4-B547-F8953371250D}"/>
          </ac:picMkLst>
        </pc:picChg>
        <pc:picChg chg="add del mod">
          <ac:chgData name="Chitambar, Eric" userId="05f873b4-a386-453d-a2e0-769001d3b38e" providerId="ADAL" clId="{FF022341-9BAE-491A-8335-FD574E9EF40D}" dt="2020-03-11T14:45:07.453" v="300" actId="478"/>
          <ac:picMkLst>
            <pc:docMk/>
            <pc:sldMk cId="2945813521" sldId="330"/>
            <ac:picMk id="18" creationId="{EAF849C6-AB46-45FC-AABD-402A514E8C98}"/>
          </ac:picMkLst>
        </pc:picChg>
        <pc:picChg chg="del mod ord">
          <ac:chgData name="Chitambar, Eric" userId="05f873b4-a386-453d-a2e0-769001d3b38e" providerId="ADAL" clId="{FF022341-9BAE-491A-8335-FD574E9EF40D}" dt="2020-03-11T14:46:04.953" v="329" actId="478"/>
          <ac:picMkLst>
            <pc:docMk/>
            <pc:sldMk cId="2945813521" sldId="330"/>
            <ac:picMk id="19" creationId="{E09607DF-D71C-4750-9F9E-7B96067C8518}"/>
          </ac:picMkLst>
        </pc:picChg>
        <pc:picChg chg="del">
          <ac:chgData name="Chitambar, Eric" userId="05f873b4-a386-453d-a2e0-769001d3b38e" providerId="ADAL" clId="{FF022341-9BAE-491A-8335-FD574E9EF40D}" dt="2020-03-11T14:42:36.037" v="254" actId="478"/>
          <ac:picMkLst>
            <pc:docMk/>
            <pc:sldMk cId="2945813521" sldId="330"/>
            <ac:picMk id="20" creationId="{BD879274-FDFF-4772-B4A8-376116153834}"/>
          </ac:picMkLst>
        </pc:picChg>
        <pc:picChg chg="mod ord">
          <ac:chgData name="Chitambar, Eric" userId="05f873b4-a386-453d-a2e0-769001d3b38e" providerId="ADAL" clId="{FF022341-9BAE-491A-8335-FD574E9EF40D}" dt="2020-03-11T14:49:50.773" v="410" actId="1076"/>
          <ac:picMkLst>
            <pc:docMk/>
            <pc:sldMk cId="2945813521" sldId="330"/>
            <ac:picMk id="23" creationId="{817F654C-1A07-4A47-95DA-62A0C54FA409}"/>
          </ac:picMkLst>
        </pc:picChg>
        <pc:picChg chg="del mod ord">
          <ac:chgData name="Chitambar, Eric" userId="05f873b4-a386-453d-a2e0-769001d3b38e" providerId="ADAL" clId="{FF022341-9BAE-491A-8335-FD574E9EF40D}" dt="2020-03-11T14:47:02.993" v="356" actId="478"/>
          <ac:picMkLst>
            <pc:docMk/>
            <pc:sldMk cId="2945813521" sldId="330"/>
            <ac:picMk id="25" creationId="{0348F012-7B2B-4E71-830B-EB94F7988970}"/>
          </ac:picMkLst>
        </pc:picChg>
        <pc:picChg chg="add del mod">
          <ac:chgData name="Chitambar, Eric" userId="05f873b4-a386-453d-a2e0-769001d3b38e" providerId="ADAL" clId="{FF022341-9BAE-491A-8335-FD574E9EF40D}" dt="2020-03-11T14:46:51.433" v="344" actId="478"/>
          <ac:picMkLst>
            <pc:docMk/>
            <pc:sldMk cId="2945813521" sldId="330"/>
            <ac:picMk id="27" creationId="{9EF0A37B-C561-451B-9780-E2252EFBB10B}"/>
          </ac:picMkLst>
        </pc:picChg>
        <pc:picChg chg="del mod ord">
          <ac:chgData name="Chitambar, Eric" userId="05f873b4-a386-453d-a2e0-769001d3b38e" providerId="ADAL" clId="{FF022341-9BAE-491A-8335-FD574E9EF40D}" dt="2020-03-11T14:50:58.527" v="425" actId="478"/>
          <ac:picMkLst>
            <pc:docMk/>
            <pc:sldMk cId="2945813521" sldId="330"/>
            <ac:picMk id="28" creationId="{8F55D0D4-BB54-4B23-97C8-CBDAEF3230AD}"/>
          </ac:picMkLst>
        </pc:picChg>
        <pc:picChg chg="del mod ord">
          <ac:chgData name="Chitambar, Eric" userId="05f873b4-a386-453d-a2e0-769001d3b38e" providerId="ADAL" clId="{FF022341-9BAE-491A-8335-FD574E9EF40D}" dt="2020-03-11T14:47:48.818" v="388" actId="478"/>
          <ac:picMkLst>
            <pc:docMk/>
            <pc:sldMk cId="2945813521" sldId="330"/>
            <ac:picMk id="30" creationId="{3DF460DC-7F07-443F-B465-008A08B89C13}"/>
          </ac:picMkLst>
        </pc:picChg>
        <pc:picChg chg="del">
          <ac:chgData name="Chitambar, Eric" userId="05f873b4-a386-453d-a2e0-769001d3b38e" providerId="ADAL" clId="{FF022341-9BAE-491A-8335-FD574E9EF40D}" dt="2020-03-11T14:42:36.037" v="254" actId="478"/>
          <ac:picMkLst>
            <pc:docMk/>
            <pc:sldMk cId="2945813521" sldId="330"/>
            <ac:picMk id="31" creationId="{AB96614A-4377-4217-BAFF-244BA2C31B1D}"/>
          </ac:picMkLst>
        </pc:picChg>
        <pc:picChg chg="mod ord">
          <ac:chgData name="Chitambar, Eric" userId="05f873b4-a386-453d-a2e0-769001d3b38e" providerId="ADAL" clId="{FF022341-9BAE-491A-8335-FD574E9EF40D}" dt="2020-03-11T14:49:49.383" v="409" actId="1076"/>
          <ac:picMkLst>
            <pc:docMk/>
            <pc:sldMk cId="2945813521" sldId="330"/>
            <ac:picMk id="33" creationId="{791C05AE-BE39-4662-80A4-68E401D1C593}"/>
          </ac:picMkLst>
        </pc:picChg>
        <pc:picChg chg="del">
          <ac:chgData name="Chitambar, Eric" userId="05f873b4-a386-453d-a2e0-769001d3b38e" providerId="ADAL" clId="{FF022341-9BAE-491A-8335-FD574E9EF40D}" dt="2020-03-11T14:42:36.037" v="254" actId="478"/>
          <ac:picMkLst>
            <pc:docMk/>
            <pc:sldMk cId="2945813521" sldId="330"/>
            <ac:picMk id="35" creationId="{1EBC13B2-5E69-4324-8315-62DFD58621B9}"/>
          </ac:picMkLst>
        </pc:picChg>
        <pc:picChg chg="add del mod">
          <ac:chgData name="Chitambar, Eric" userId="05f873b4-a386-453d-a2e0-769001d3b38e" providerId="ADAL" clId="{FF022341-9BAE-491A-8335-FD574E9EF40D}" dt="2020-03-11T14:49:40.022" v="405" actId="478"/>
          <ac:picMkLst>
            <pc:docMk/>
            <pc:sldMk cId="2945813521" sldId="330"/>
            <ac:picMk id="36" creationId="{6CFAB1D0-1E94-4083-9F1D-5C868FB8B173}"/>
          </ac:picMkLst>
        </pc:picChg>
        <pc:picChg chg="del">
          <ac:chgData name="Chitambar, Eric" userId="05f873b4-a386-453d-a2e0-769001d3b38e" providerId="ADAL" clId="{FF022341-9BAE-491A-8335-FD574E9EF40D}" dt="2020-03-11T14:42:36.037" v="254" actId="478"/>
          <ac:picMkLst>
            <pc:docMk/>
            <pc:sldMk cId="2945813521" sldId="330"/>
            <ac:picMk id="37" creationId="{16ED48BB-C2A7-4DAB-80E1-702B8BFF5379}"/>
          </ac:picMkLst>
        </pc:picChg>
        <pc:picChg chg="mod ord">
          <ac:chgData name="Chitambar, Eric" userId="05f873b4-a386-453d-a2e0-769001d3b38e" providerId="ADAL" clId="{FF022341-9BAE-491A-8335-FD574E9EF40D}" dt="2020-03-11T14:49:54.192" v="412" actId="1076"/>
          <ac:picMkLst>
            <pc:docMk/>
            <pc:sldMk cId="2945813521" sldId="330"/>
            <ac:picMk id="38" creationId="{6AF13871-8E0C-4D82-952D-5931FBBB54B0}"/>
          </ac:picMkLst>
        </pc:picChg>
        <pc:picChg chg="mod ord">
          <ac:chgData name="Chitambar, Eric" userId="05f873b4-a386-453d-a2e0-769001d3b38e" providerId="ADAL" clId="{FF022341-9BAE-491A-8335-FD574E9EF40D}" dt="2020-03-11T14:51:03.403" v="426" actId="1076"/>
          <ac:picMkLst>
            <pc:docMk/>
            <pc:sldMk cId="2945813521" sldId="330"/>
            <ac:picMk id="40" creationId="{5410196C-808E-4736-8137-26ABF268E5CE}"/>
          </ac:picMkLst>
        </pc:picChg>
      </pc:sldChg>
      <pc:sldChg chg="addSp delSp modSp add modAnim">
        <pc:chgData name="Chitambar, Eric" userId="05f873b4-a386-453d-a2e0-769001d3b38e" providerId="ADAL" clId="{FF022341-9BAE-491A-8335-FD574E9EF40D}" dt="2020-03-11T14:58:23.687" v="537"/>
        <pc:sldMkLst>
          <pc:docMk/>
          <pc:sldMk cId="1372290748" sldId="331"/>
        </pc:sldMkLst>
        <pc:spChg chg="mod">
          <ac:chgData name="Chitambar, Eric" userId="05f873b4-a386-453d-a2e0-769001d3b38e" providerId="ADAL" clId="{FF022341-9BAE-491A-8335-FD574E9EF40D}" dt="2020-03-11T14:55:12.132" v="461" actId="20577"/>
          <ac:spMkLst>
            <pc:docMk/>
            <pc:sldMk cId="1372290748" sldId="331"/>
            <ac:spMk id="2" creationId="{1505D1A9-0CEF-4E2F-BE65-42127FA0783B}"/>
          </ac:spMkLst>
        </pc:spChg>
        <pc:spChg chg="del">
          <ac:chgData name="Chitambar, Eric" userId="05f873b4-a386-453d-a2e0-769001d3b38e" providerId="ADAL" clId="{FF022341-9BAE-491A-8335-FD574E9EF40D}" dt="2020-03-11T14:55:14.923" v="462" actId="478"/>
          <ac:spMkLst>
            <pc:docMk/>
            <pc:sldMk cId="1372290748" sldId="331"/>
            <ac:spMk id="3" creationId="{11C178A9-FB1C-479F-9E54-9C0E42318D05}"/>
          </ac:spMkLst>
        </pc:spChg>
        <pc:picChg chg="del mod">
          <ac:chgData name="Chitambar, Eric" userId="05f873b4-a386-453d-a2e0-769001d3b38e" providerId="ADAL" clId="{FF022341-9BAE-491A-8335-FD574E9EF40D}" dt="2020-03-11T14:56:02.902" v="484" actId="478"/>
          <ac:picMkLst>
            <pc:docMk/>
            <pc:sldMk cId="1372290748" sldId="331"/>
            <ac:picMk id="5" creationId="{810B8F19-F912-40D9-B905-B2F535AC1379}"/>
          </ac:picMkLst>
        </pc:picChg>
        <pc:picChg chg="add del mod">
          <ac:chgData name="Chitambar, Eric" userId="05f873b4-a386-453d-a2e0-769001d3b38e" providerId="ADAL" clId="{FF022341-9BAE-491A-8335-FD574E9EF40D}" dt="2020-03-11T14:57:03.583" v="511" actId="478"/>
          <ac:picMkLst>
            <pc:docMk/>
            <pc:sldMk cId="1372290748" sldId="331"/>
            <ac:picMk id="6" creationId="{068B1C2D-FB2A-45DF-A002-90E8433E2C39}"/>
          </ac:picMkLst>
        </pc:picChg>
        <pc:picChg chg="del mod ord">
          <ac:chgData name="Chitambar, Eric" userId="05f873b4-a386-453d-a2e0-769001d3b38e" providerId="ADAL" clId="{FF022341-9BAE-491A-8335-FD574E9EF40D}" dt="2020-03-11T14:56:10.512" v="498" actId="478"/>
          <ac:picMkLst>
            <pc:docMk/>
            <pc:sldMk cId="1372290748" sldId="331"/>
            <ac:picMk id="8" creationId="{438ECC5E-3651-4526-B97E-0C3D900C52C6}"/>
          </ac:picMkLst>
        </pc:picChg>
        <pc:picChg chg="mod ord">
          <ac:chgData name="Chitambar, Eric" userId="05f873b4-a386-453d-a2e0-769001d3b38e" providerId="ADAL" clId="{FF022341-9BAE-491A-8335-FD574E9EF40D}" dt="2020-03-11T14:56:10.512" v="497" actId="108"/>
          <ac:picMkLst>
            <pc:docMk/>
            <pc:sldMk cId="1372290748" sldId="331"/>
            <ac:picMk id="10" creationId="{07ADFC91-EB4D-4D56-8E02-E66CAC81F4A0}"/>
          </ac:picMkLst>
        </pc:picChg>
        <pc:picChg chg="del mod ord">
          <ac:chgData name="Chitambar, Eric" userId="05f873b4-a386-453d-a2e0-769001d3b38e" providerId="ADAL" clId="{FF022341-9BAE-491A-8335-FD574E9EF40D}" dt="2020-03-11T14:58:03.962" v="523" actId="478"/>
          <ac:picMkLst>
            <pc:docMk/>
            <pc:sldMk cId="1372290748" sldId="331"/>
            <ac:picMk id="12" creationId="{2A359FAB-F66D-4B49-AFD5-559CD2106019}"/>
          </ac:picMkLst>
        </pc:picChg>
        <pc:picChg chg="del mod ord">
          <ac:chgData name="Chitambar, Eric" userId="05f873b4-a386-453d-a2e0-769001d3b38e" providerId="ADAL" clId="{FF022341-9BAE-491A-8335-FD574E9EF40D}" dt="2020-03-11T14:58:15.682" v="536" actId="478"/>
          <ac:picMkLst>
            <pc:docMk/>
            <pc:sldMk cId="1372290748" sldId="331"/>
            <ac:picMk id="14" creationId="{C3B9828D-C6BA-4433-8769-813C1ADC4609}"/>
          </ac:picMkLst>
        </pc:picChg>
        <pc:picChg chg="mod ord">
          <ac:chgData name="Chitambar, Eric" userId="05f873b4-a386-453d-a2e0-769001d3b38e" providerId="ADAL" clId="{FF022341-9BAE-491A-8335-FD574E9EF40D}" dt="2020-03-11T14:58:15.682" v="535" actId="108"/>
          <ac:picMkLst>
            <pc:docMk/>
            <pc:sldMk cId="1372290748" sldId="331"/>
            <ac:picMk id="16" creationId="{4F7DD3E6-A28A-4D94-9FE6-8E6C26C25113}"/>
          </ac:picMkLst>
        </pc:picChg>
      </pc:sldChg>
    </pc:docChg>
  </pc:docChgLst>
  <pc:docChgLst>
    <pc:chgData name="Eric Chitambar" userId="05f873b4-a386-453d-a2e0-769001d3b38e" providerId="ADAL" clId="{B672BB14-5419-4F90-8160-37CFC0F22B75}"/>
    <pc:docChg chg="custSel addSld delSld modSld">
      <pc:chgData name="Eric Chitambar" userId="05f873b4-a386-453d-a2e0-769001d3b38e" providerId="ADAL" clId="{B672BB14-5419-4F90-8160-37CFC0F22B75}" dt="2020-03-04T03:27:27.242" v="211" actId="478"/>
      <pc:docMkLst>
        <pc:docMk/>
      </pc:docMkLst>
      <pc:sldChg chg="modSp">
        <pc:chgData name="Eric Chitambar" userId="05f873b4-a386-453d-a2e0-769001d3b38e" providerId="ADAL" clId="{B672BB14-5419-4F90-8160-37CFC0F22B75}" dt="2020-03-04T02:53:03.449" v="1" actId="20577"/>
        <pc:sldMkLst>
          <pc:docMk/>
          <pc:sldMk cId="1225244473" sldId="256"/>
        </pc:sldMkLst>
        <pc:spChg chg="mod">
          <ac:chgData name="Eric Chitambar" userId="05f873b4-a386-453d-a2e0-769001d3b38e" providerId="ADAL" clId="{B672BB14-5419-4F90-8160-37CFC0F22B75}" dt="2020-03-04T02:53:03.449" v="1" actId="20577"/>
          <ac:spMkLst>
            <pc:docMk/>
            <pc:sldMk cId="1225244473" sldId="256"/>
            <ac:spMk id="4" creationId="{0FC1A6A7-72FD-4485-B610-DDC422995864}"/>
          </ac:spMkLst>
        </pc:spChg>
      </pc:sldChg>
      <pc:sldChg chg="modSp">
        <pc:chgData name="Eric Chitambar" userId="05f873b4-a386-453d-a2e0-769001d3b38e" providerId="ADAL" clId="{B672BB14-5419-4F90-8160-37CFC0F22B75}" dt="2020-03-04T02:53:12.694" v="7" actId="20577"/>
        <pc:sldMkLst>
          <pc:docMk/>
          <pc:sldMk cId="2194429596" sldId="269"/>
        </pc:sldMkLst>
        <pc:spChg chg="mod">
          <ac:chgData name="Eric Chitambar" userId="05f873b4-a386-453d-a2e0-769001d3b38e" providerId="ADAL" clId="{B672BB14-5419-4F90-8160-37CFC0F22B75}" dt="2020-03-04T02:53:12.694" v="7" actId="20577"/>
          <ac:spMkLst>
            <pc:docMk/>
            <pc:sldMk cId="2194429596" sldId="269"/>
            <ac:spMk id="3" creationId="{BB78187C-B5D6-4DB0-9A1A-C42FAFB13398}"/>
          </ac:spMkLst>
        </pc:spChg>
      </pc:sldChg>
      <pc:sldChg chg="del">
        <pc:chgData name="Eric Chitambar" userId="05f873b4-a386-453d-a2e0-769001d3b38e" providerId="ADAL" clId="{B672BB14-5419-4F90-8160-37CFC0F22B75}" dt="2020-03-04T02:57:25.170" v="104" actId="2696"/>
        <pc:sldMkLst>
          <pc:docMk/>
          <pc:sldMk cId="1215162116" sldId="306"/>
        </pc:sldMkLst>
      </pc:sldChg>
      <pc:sldChg chg="del">
        <pc:chgData name="Eric Chitambar" userId="05f873b4-a386-453d-a2e0-769001d3b38e" providerId="ADAL" clId="{B672BB14-5419-4F90-8160-37CFC0F22B75}" dt="2020-03-04T02:57:25.185" v="105" actId="2696"/>
        <pc:sldMkLst>
          <pc:docMk/>
          <pc:sldMk cId="14848273" sldId="308"/>
        </pc:sldMkLst>
      </pc:sldChg>
      <pc:sldChg chg="del">
        <pc:chgData name="Eric Chitambar" userId="05f873b4-a386-453d-a2e0-769001d3b38e" providerId="ADAL" clId="{B672BB14-5419-4F90-8160-37CFC0F22B75}" dt="2020-03-04T02:57:25.185" v="106" actId="2696"/>
        <pc:sldMkLst>
          <pc:docMk/>
          <pc:sldMk cId="3679531687" sldId="312"/>
        </pc:sldMkLst>
      </pc:sldChg>
      <pc:sldChg chg="del">
        <pc:chgData name="Eric Chitambar" userId="05f873b4-a386-453d-a2e0-769001d3b38e" providerId="ADAL" clId="{B672BB14-5419-4F90-8160-37CFC0F22B75}" dt="2020-03-04T02:57:25.185" v="107" actId="2696"/>
        <pc:sldMkLst>
          <pc:docMk/>
          <pc:sldMk cId="2540229239" sldId="313"/>
        </pc:sldMkLst>
      </pc:sldChg>
      <pc:sldChg chg="del">
        <pc:chgData name="Eric Chitambar" userId="05f873b4-a386-453d-a2e0-769001d3b38e" providerId="ADAL" clId="{B672BB14-5419-4F90-8160-37CFC0F22B75}" dt="2020-03-04T02:57:25.170" v="103" actId="2696"/>
        <pc:sldMkLst>
          <pc:docMk/>
          <pc:sldMk cId="4200713783" sldId="314"/>
        </pc:sldMkLst>
      </pc:sldChg>
      <pc:sldChg chg="addSp delSp modSp delAnim modAnim">
        <pc:chgData name="Eric Chitambar" userId="05f873b4-a386-453d-a2e0-769001d3b38e" providerId="ADAL" clId="{B672BB14-5419-4F90-8160-37CFC0F22B75}" dt="2020-03-04T02:57:14.219" v="102" actId="1076"/>
        <pc:sldMkLst>
          <pc:docMk/>
          <pc:sldMk cId="3433335074" sldId="315"/>
        </pc:sldMkLst>
        <pc:picChg chg="mod">
          <ac:chgData name="Eric Chitambar" userId="05f873b4-a386-453d-a2e0-769001d3b38e" providerId="ADAL" clId="{B672BB14-5419-4F90-8160-37CFC0F22B75}" dt="2020-03-04T02:53:35.628" v="57" actId="1036"/>
          <ac:picMkLst>
            <pc:docMk/>
            <pc:sldMk cId="3433335074" sldId="315"/>
            <ac:picMk id="4" creationId="{2D71E2BB-7F8B-4237-A494-989E3731096F}"/>
          </ac:picMkLst>
        </pc:picChg>
        <pc:picChg chg="mod ord">
          <ac:chgData name="Eric Chitambar" userId="05f873b4-a386-453d-a2e0-769001d3b38e" providerId="ADAL" clId="{B672BB14-5419-4F90-8160-37CFC0F22B75}" dt="2020-03-04T02:57:10.288" v="101" actId="1076"/>
          <ac:picMkLst>
            <pc:docMk/>
            <pc:sldMk cId="3433335074" sldId="315"/>
            <ac:picMk id="5" creationId="{7CC31DDC-57AA-4505-9EDA-CD8266876B5C}"/>
          </ac:picMkLst>
        </pc:picChg>
        <pc:picChg chg="del mod ord">
          <ac:chgData name="Eric Chitambar" userId="05f873b4-a386-453d-a2e0-769001d3b38e" providerId="ADAL" clId="{B672BB14-5419-4F90-8160-37CFC0F22B75}" dt="2020-03-04T02:55:55.819" v="100" actId="478"/>
          <ac:picMkLst>
            <pc:docMk/>
            <pc:sldMk cId="3433335074" sldId="315"/>
            <ac:picMk id="7" creationId="{25338556-FF17-4ED8-A900-58C592D05086}"/>
          </ac:picMkLst>
        </pc:picChg>
        <pc:picChg chg="mod ord">
          <ac:chgData name="Eric Chitambar" userId="05f873b4-a386-453d-a2e0-769001d3b38e" providerId="ADAL" clId="{B672BB14-5419-4F90-8160-37CFC0F22B75}" dt="2020-03-04T02:55:55.819" v="99" actId="108"/>
          <ac:picMkLst>
            <pc:docMk/>
            <pc:sldMk cId="3433335074" sldId="315"/>
            <ac:picMk id="9" creationId="{57060C7D-B37F-4E3B-AF61-B85CF444616E}"/>
          </ac:picMkLst>
        </pc:picChg>
        <pc:picChg chg="add mod">
          <ac:chgData name="Eric Chitambar" userId="05f873b4-a386-453d-a2e0-769001d3b38e" providerId="ADAL" clId="{B672BB14-5419-4F90-8160-37CFC0F22B75}" dt="2020-03-04T02:57:14.219" v="102" actId="1076"/>
          <ac:picMkLst>
            <pc:docMk/>
            <pc:sldMk cId="3433335074" sldId="315"/>
            <ac:picMk id="12" creationId="{602EFA0F-21CE-49A1-B876-A134629AF827}"/>
          </ac:picMkLst>
        </pc:picChg>
        <pc:picChg chg="mod">
          <ac:chgData name="Eric Chitambar" userId="05f873b4-a386-453d-a2e0-769001d3b38e" providerId="ADAL" clId="{B672BB14-5419-4F90-8160-37CFC0F22B75}" dt="2020-03-04T02:53:35.628" v="57" actId="1036"/>
          <ac:picMkLst>
            <pc:docMk/>
            <pc:sldMk cId="3433335074" sldId="315"/>
            <ac:picMk id="13" creationId="{9F3DC730-7D84-4A94-BA9F-E4F8D3140EE4}"/>
          </ac:picMkLst>
        </pc:picChg>
        <pc:picChg chg="add del mod">
          <ac:chgData name="Eric Chitambar" userId="05f873b4-a386-453d-a2e0-769001d3b38e" providerId="ADAL" clId="{B672BB14-5419-4F90-8160-37CFC0F22B75}" dt="2020-03-04T02:55:33.414" v="87" actId="478"/>
          <ac:picMkLst>
            <pc:docMk/>
            <pc:sldMk cId="3433335074" sldId="315"/>
            <ac:picMk id="14" creationId="{D88B79D3-602C-49A7-BCFF-6E052794A15F}"/>
          </ac:picMkLst>
        </pc:picChg>
        <pc:picChg chg="add del mod">
          <ac:chgData name="Eric Chitambar" userId="05f873b4-a386-453d-a2e0-769001d3b38e" providerId="ADAL" clId="{B672BB14-5419-4F90-8160-37CFC0F22B75}" dt="2020-03-04T02:55:00.924" v="73" actId="478"/>
          <ac:picMkLst>
            <pc:docMk/>
            <pc:sldMk cId="3433335074" sldId="315"/>
            <ac:picMk id="15" creationId="{8C7A08F5-7244-44B8-A935-DD646150C112}"/>
          </ac:picMkLst>
        </pc:picChg>
        <pc:picChg chg="mod">
          <ac:chgData name="Eric Chitambar" userId="05f873b4-a386-453d-a2e0-769001d3b38e" providerId="ADAL" clId="{B672BB14-5419-4F90-8160-37CFC0F22B75}" dt="2020-03-04T02:53:35.628" v="57" actId="1036"/>
          <ac:picMkLst>
            <pc:docMk/>
            <pc:sldMk cId="3433335074" sldId="315"/>
            <ac:picMk id="16" creationId="{806DD7DE-9A52-45C7-B899-72F7166E217B}"/>
          </ac:picMkLst>
        </pc:picChg>
        <pc:picChg chg="add del mod">
          <ac:chgData name="Eric Chitambar" userId="05f873b4-a386-453d-a2e0-769001d3b38e" providerId="ADAL" clId="{B672BB14-5419-4F90-8160-37CFC0F22B75}" dt="2020-03-04T02:55:03.423" v="74" actId="478"/>
          <ac:picMkLst>
            <pc:docMk/>
            <pc:sldMk cId="3433335074" sldId="315"/>
            <ac:picMk id="17" creationId="{45ABBE8D-8017-4DDA-9289-ABD2BCA0B39E}"/>
          </ac:picMkLst>
        </pc:picChg>
        <pc:picChg chg="mod">
          <ac:chgData name="Eric Chitambar" userId="05f873b4-a386-453d-a2e0-769001d3b38e" providerId="ADAL" clId="{B672BB14-5419-4F90-8160-37CFC0F22B75}" dt="2020-03-04T02:53:35.628" v="57" actId="1036"/>
          <ac:picMkLst>
            <pc:docMk/>
            <pc:sldMk cId="3433335074" sldId="315"/>
            <ac:picMk id="36" creationId="{29E4BA4C-A77C-4873-B8CF-5ABDA7FDAA0F}"/>
          </ac:picMkLst>
        </pc:picChg>
        <pc:picChg chg="mod">
          <ac:chgData name="Eric Chitambar" userId="05f873b4-a386-453d-a2e0-769001d3b38e" providerId="ADAL" clId="{B672BB14-5419-4F90-8160-37CFC0F22B75}" dt="2020-03-04T02:53:35.628" v="57" actId="1036"/>
          <ac:picMkLst>
            <pc:docMk/>
            <pc:sldMk cId="3433335074" sldId="315"/>
            <ac:picMk id="38" creationId="{86F5CE78-48B7-4201-9361-5E6B3A1BAB3A}"/>
          </ac:picMkLst>
        </pc:picChg>
        <pc:cxnChg chg="mod">
          <ac:chgData name="Eric Chitambar" userId="05f873b4-a386-453d-a2e0-769001d3b38e" providerId="ADAL" clId="{B672BB14-5419-4F90-8160-37CFC0F22B75}" dt="2020-03-04T02:53:35.628" v="57" actId="1036"/>
          <ac:cxnSpMkLst>
            <pc:docMk/>
            <pc:sldMk cId="3433335074" sldId="315"/>
            <ac:cxnSpMk id="20" creationId="{FA209254-6DB4-438F-9A03-DEE87C286769}"/>
          </ac:cxnSpMkLst>
        </pc:cxnChg>
        <pc:cxnChg chg="mod">
          <ac:chgData name="Eric Chitambar" userId="05f873b4-a386-453d-a2e0-769001d3b38e" providerId="ADAL" clId="{B672BB14-5419-4F90-8160-37CFC0F22B75}" dt="2020-03-04T02:53:35.628" v="57" actId="1036"/>
          <ac:cxnSpMkLst>
            <pc:docMk/>
            <pc:sldMk cId="3433335074" sldId="315"/>
            <ac:cxnSpMk id="25" creationId="{D29B9CE6-B023-4D37-8AFA-2331B2F42640}"/>
          </ac:cxnSpMkLst>
        </pc:cxnChg>
        <pc:cxnChg chg="mod">
          <ac:chgData name="Eric Chitambar" userId="05f873b4-a386-453d-a2e0-769001d3b38e" providerId="ADAL" clId="{B672BB14-5419-4F90-8160-37CFC0F22B75}" dt="2020-03-04T02:53:35.628" v="57" actId="1036"/>
          <ac:cxnSpMkLst>
            <pc:docMk/>
            <pc:sldMk cId="3433335074" sldId="315"/>
            <ac:cxnSpMk id="30" creationId="{38BD3D47-F945-4654-9077-15EB8323D378}"/>
          </ac:cxnSpMkLst>
        </pc:cxnChg>
        <pc:cxnChg chg="mod">
          <ac:chgData name="Eric Chitambar" userId="05f873b4-a386-453d-a2e0-769001d3b38e" providerId="ADAL" clId="{B672BB14-5419-4F90-8160-37CFC0F22B75}" dt="2020-03-04T02:53:35.628" v="57" actId="1036"/>
          <ac:cxnSpMkLst>
            <pc:docMk/>
            <pc:sldMk cId="3433335074" sldId="315"/>
            <ac:cxnSpMk id="32" creationId="{3CF74A38-D5F1-4C83-9ADA-4972654F8267}"/>
          </ac:cxnSpMkLst>
        </pc:cxnChg>
      </pc:sldChg>
      <pc:sldChg chg="addSp delSp modSp add modAnim">
        <pc:chgData name="Eric Chitambar" userId="05f873b4-a386-453d-a2e0-769001d3b38e" providerId="ADAL" clId="{B672BB14-5419-4F90-8160-37CFC0F22B75}" dt="2020-03-04T03:25:44.537" v="194" actId="1076"/>
        <pc:sldMkLst>
          <pc:docMk/>
          <pc:sldMk cId="1988990728" sldId="316"/>
        </pc:sldMkLst>
        <pc:spChg chg="mod">
          <ac:chgData name="Eric Chitambar" userId="05f873b4-a386-453d-a2e0-769001d3b38e" providerId="ADAL" clId="{B672BB14-5419-4F90-8160-37CFC0F22B75}" dt="2020-03-04T03:17:05.178" v="158" actId="1076"/>
          <ac:spMkLst>
            <pc:docMk/>
            <pc:sldMk cId="1988990728" sldId="316"/>
            <ac:spMk id="2" creationId="{3B955E01-71AF-4B2A-A79E-BDDE7E3B127D}"/>
          </ac:spMkLst>
        </pc:spChg>
        <pc:spChg chg="del">
          <ac:chgData name="Eric Chitambar" userId="05f873b4-a386-453d-a2e0-769001d3b38e" providerId="ADAL" clId="{B672BB14-5419-4F90-8160-37CFC0F22B75}" dt="2020-03-04T03:01:50.554" v="154" actId="478"/>
          <ac:spMkLst>
            <pc:docMk/>
            <pc:sldMk cId="1988990728" sldId="316"/>
            <ac:spMk id="3" creationId="{C324036D-8119-4604-97FD-C8B282C2DC78}"/>
          </ac:spMkLst>
        </pc:spChg>
        <pc:picChg chg="add mod">
          <ac:chgData name="Eric Chitambar" userId="05f873b4-a386-453d-a2e0-769001d3b38e" providerId="ADAL" clId="{B672BB14-5419-4F90-8160-37CFC0F22B75}" dt="2020-03-04T03:25:44.537" v="194" actId="1076"/>
          <ac:picMkLst>
            <pc:docMk/>
            <pc:sldMk cId="1988990728" sldId="316"/>
            <ac:picMk id="4" creationId="{D50AC4FC-664E-4492-A117-3E863800F894}"/>
          </ac:picMkLst>
        </pc:picChg>
        <pc:picChg chg="add del mod">
          <ac:chgData name="Eric Chitambar" userId="05f873b4-a386-453d-a2e0-769001d3b38e" providerId="ADAL" clId="{B672BB14-5419-4F90-8160-37CFC0F22B75}" dt="2020-03-04T03:18:41.024" v="172" actId="478"/>
          <ac:picMkLst>
            <pc:docMk/>
            <pc:sldMk cId="1988990728" sldId="316"/>
            <ac:picMk id="5" creationId="{5FB97F23-E0EB-4F0F-B317-08779FEE8521}"/>
          </ac:picMkLst>
        </pc:picChg>
        <pc:picChg chg="mod ord">
          <ac:chgData name="Eric Chitambar" userId="05f873b4-a386-453d-a2e0-769001d3b38e" providerId="ADAL" clId="{B672BB14-5419-4F90-8160-37CFC0F22B75}" dt="2020-03-04T03:18:41.024" v="171" actId="108"/>
          <ac:picMkLst>
            <pc:docMk/>
            <pc:sldMk cId="1988990728" sldId="316"/>
            <ac:picMk id="7" creationId="{CAE1D61A-1FEF-462C-96D5-B855E03431C3}"/>
          </ac:picMkLst>
        </pc:picChg>
        <pc:picChg chg="mod">
          <ac:chgData name="Eric Chitambar" userId="05f873b4-a386-453d-a2e0-769001d3b38e" providerId="ADAL" clId="{B672BB14-5419-4F90-8160-37CFC0F22B75}" dt="2020-03-04T03:19:49.232" v="179" actId="1076"/>
          <ac:picMkLst>
            <pc:docMk/>
            <pc:sldMk cId="1988990728" sldId="316"/>
            <ac:picMk id="9" creationId="{5389C3E8-1F47-434E-8F0E-57A7F016A7B4}"/>
          </ac:picMkLst>
        </pc:picChg>
        <pc:picChg chg="add del mod">
          <ac:chgData name="Eric Chitambar" userId="05f873b4-a386-453d-a2e0-769001d3b38e" providerId="ADAL" clId="{B672BB14-5419-4F90-8160-37CFC0F22B75}" dt="2020-03-04T03:22:46.583" v="193" actId="478"/>
          <ac:picMkLst>
            <pc:docMk/>
            <pc:sldMk cId="1988990728" sldId="316"/>
            <ac:picMk id="10" creationId="{2169F2D4-2E78-431A-A233-24B7C7F831AF}"/>
          </ac:picMkLst>
        </pc:picChg>
        <pc:picChg chg="mod ord">
          <ac:chgData name="Eric Chitambar" userId="05f873b4-a386-453d-a2e0-769001d3b38e" providerId="ADAL" clId="{B672BB14-5419-4F90-8160-37CFC0F22B75}" dt="2020-03-04T03:22:46.583" v="192" actId="108"/>
          <ac:picMkLst>
            <pc:docMk/>
            <pc:sldMk cId="1988990728" sldId="316"/>
            <ac:picMk id="12" creationId="{FB132F67-3724-4FC2-8FF2-0F08509138B2}"/>
          </ac:picMkLst>
        </pc:picChg>
      </pc:sldChg>
      <pc:sldChg chg="delSp modSp add delAnim">
        <pc:chgData name="Eric Chitambar" userId="05f873b4-a386-453d-a2e0-769001d3b38e" providerId="ADAL" clId="{B672BB14-5419-4F90-8160-37CFC0F22B75}" dt="2020-03-04T03:27:27.242" v="211" actId="478"/>
        <pc:sldMkLst>
          <pc:docMk/>
          <pc:sldMk cId="612238157" sldId="317"/>
        </pc:sldMkLst>
        <pc:picChg chg="del">
          <ac:chgData name="Eric Chitambar" userId="05f873b4-a386-453d-a2e0-769001d3b38e" providerId="ADAL" clId="{B672BB14-5419-4F90-8160-37CFC0F22B75}" dt="2020-03-04T03:26:09.412" v="196" actId="478"/>
          <ac:picMkLst>
            <pc:docMk/>
            <pc:sldMk cId="612238157" sldId="317"/>
            <ac:picMk id="4" creationId="{D50AC4FC-664E-4492-A117-3E863800F894}"/>
          </ac:picMkLst>
        </pc:picChg>
        <pc:picChg chg="mod ord">
          <ac:chgData name="Eric Chitambar" userId="05f873b4-a386-453d-a2e0-769001d3b38e" providerId="ADAL" clId="{B672BB14-5419-4F90-8160-37CFC0F22B75}" dt="2020-03-04T03:27:27.242" v="210" actId="108"/>
          <ac:picMkLst>
            <pc:docMk/>
            <pc:sldMk cId="612238157" sldId="317"/>
            <ac:picMk id="5" creationId="{089EFC0F-FB3A-4062-A1A3-FAF35BDEC7E8}"/>
          </ac:picMkLst>
        </pc:picChg>
        <pc:picChg chg="del">
          <ac:chgData name="Eric Chitambar" userId="05f873b4-a386-453d-a2e0-769001d3b38e" providerId="ADAL" clId="{B672BB14-5419-4F90-8160-37CFC0F22B75}" dt="2020-03-04T03:26:17.303" v="197" actId="478"/>
          <ac:picMkLst>
            <pc:docMk/>
            <pc:sldMk cId="612238157" sldId="317"/>
            <ac:picMk id="7" creationId="{CAE1D61A-1FEF-462C-96D5-B855E03431C3}"/>
          </ac:picMkLst>
        </pc:picChg>
        <pc:picChg chg="mod">
          <ac:chgData name="Eric Chitambar" userId="05f873b4-a386-453d-a2e0-769001d3b38e" providerId="ADAL" clId="{B672BB14-5419-4F90-8160-37CFC0F22B75}" dt="2020-03-04T03:26:25.011" v="198" actId="1076"/>
          <ac:picMkLst>
            <pc:docMk/>
            <pc:sldMk cId="612238157" sldId="317"/>
            <ac:picMk id="9" creationId="{5389C3E8-1F47-434E-8F0E-57A7F016A7B4}"/>
          </ac:picMkLst>
        </pc:picChg>
        <pc:picChg chg="del mod">
          <ac:chgData name="Eric Chitambar" userId="05f873b4-a386-453d-a2e0-769001d3b38e" providerId="ADAL" clId="{B672BB14-5419-4F90-8160-37CFC0F22B75}" dt="2020-03-04T03:27:27.242" v="211" actId="478"/>
          <ac:picMkLst>
            <pc:docMk/>
            <pc:sldMk cId="612238157" sldId="317"/>
            <ac:picMk id="12" creationId="{FB132F67-3724-4FC2-8FF2-0F08509138B2}"/>
          </ac:picMkLst>
        </pc:picChg>
      </pc:sldChg>
    </pc:docChg>
  </pc:docChgLst>
  <pc:docChgLst>
    <pc:chgData name="Chitambar, Eric" userId="05f873b4-a386-453d-a2e0-769001d3b38e" providerId="ADAL" clId="{3264A119-786C-4B59-8A0E-364BE2B6E54C}"/>
    <pc:docChg chg="custSel addSld delSld modSld">
      <pc:chgData name="Chitambar, Eric" userId="05f873b4-a386-453d-a2e0-769001d3b38e" providerId="ADAL" clId="{3264A119-786C-4B59-8A0E-364BE2B6E54C}" dt="2020-02-28T14:57:16.474" v="184"/>
      <pc:docMkLst>
        <pc:docMk/>
      </pc:docMkLst>
      <pc:sldChg chg="modSp">
        <pc:chgData name="Chitambar, Eric" userId="05f873b4-a386-453d-a2e0-769001d3b38e" providerId="ADAL" clId="{3264A119-786C-4B59-8A0E-364BE2B6E54C}" dt="2020-02-28T14:20:54.175" v="1" actId="20577"/>
        <pc:sldMkLst>
          <pc:docMk/>
          <pc:sldMk cId="1225244473" sldId="256"/>
        </pc:sldMkLst>
        <pc:spChg chg="mod">
          <ac:chgData name="Chitambar, Eric" userId="05f873b4-a386-453d-a2e0-769001d3b38e" providerId="ADAL" clId="{3264A119-786C-4B59-8A0E-364BE2B6E54C}" dt="2020-02-28T14:20:54.175" v="1" actId="20577"/>
          <ac:spMkLst>
            <pc:docMk/>
            <pc:sldMk cId="1225244473" sldId="256"/>
            <ac:spMk id="4" creationId="{0FC1A6A7-72FD-4485-B610-DDC422995864}"/>
          </ac:spMkLst>
        </pc:spChg>
      </pc:sldChg>
      <pc:sldChg chg="del">
        <pc:chgData name="Chitambar, Eric" userId="05f873b4-a386-453d-a2e0-769001d3b38e" providerId="ADAL" clId="{3264A119-786C-4B59-8A0E-364BE2B6E54C}" dt="2020-02-28T14:20:59.760" v="2" actId="2696"/>
        <pc:sldMkLst>
          <pc:docMk/>
          <pc:sldMk cId="1719497110" sldId="304"/>
        </pc:sldMkLst>
      </pc:sldChg>
      <pc:sldChg chg="del">
        <pc:chgData name="Chitambar, Eric" userId="05f873b4-a386-453d-a2e0-769001d3b38e" providerId="ADAL" clId="{3264A119-786C-4B59-8A0E-364BE2B6E54C}" dt="2020-02-28T14:20:59.776" v="4" actId="2696"/>
        <pc:sldMkLst>
          <pc:docMk/>
          <pc:sldMk cId="4045649178" sldId="305"/>
        </pc:sldMkLst>
      </pc:sldChg>
      <pc:sldChg chg="del">
        <pc:chgData name="Chitambar, Eric" userId="05f873b4-a386-453d-a2e0-769001d3b38e" providerId="ADAL" clId="{3264A119-786C-4B59-8A0E-364BE2B6E54C}" dt="2020-02-28T14:20:59.760" v="3" actId="2696"/>
        <pc:sldMkLst>
          <pc:docMk/>
          <pc:sldMk cId="648855979" sldId="307"/>
        </pc:sldMkLst>
      </pc:sldChg>
      <pc:sldChg chg="addSp delSp modSp add modAnim">
        <pc:chgData name="Chitambar, Eric" userId="05f873b4-a386-453d-a2e0-769001d3b38e" providerId="ADAL" clId="{3264A119-786C-4B59-8A0E-364BE2B6E54C}" dt="2020-02-28T14:57:16.474" v="184"/>
        <pc:sldMkLst>
          <pc:docMk/>
          <pc:sldMk cId="2316646948" sldId="309"/>
        </pc:sldMkLst>
        <pc:spChg chg="mod">
          <ac:chgData name="Chitambar, Eric" userId="05f873b4-a386-453d-a2e0-769001d3b38e" providerId="ADAL" clId="{3264A119-786C-4B59-8A0E-364BE2B6E54C}" dt="2020-02-28T14:24:16.237" v="26" actId="1076"/>
          <ac:spMkLst>
            <pc:docMk/>
            <pc:sldMk cId="2316646948" sldId="309"/>
            <ac:spMk id="2" creationId="{18712F73-83C9-4DCD-BA7B-56C76CFCEAAC}"/>
          </ac:spMkLst>
        </pc:spChg>
        <pc:spChg chg="del">
          <ac:chgData name="Chitambar, Eric" userId="05f873b4-a386-453d-a2e0-769001d3b38e" providerId="ADAL" clId="{3264A119-786C-4B59-8A0E-364BE2B6E54C}" dt="2020-02-28T14:24:11.382" v="25" actId="478"/>
          <ac:spMkLst>
            <pc:docMk/>
            <pc:sldMk cId="2316646948" sldId="309"/>
            <ac:spMk id="3" creationId="{DAB40BE6-F79F-428A-BCEE-0917D22EE4B3}"/>
          </ac:spMkLst>
        </pc:spChg>
        <pc:picChg chg="add del mod">
          <ac:chgData name="Chitambar, Eric" userId="05f873b4-a386-453d-a2e0-769001d3b38e" providerId="ADAL" clId="{3264A119-786C-4B59-8A0E-364BE2B6E54C}" dt="2020-02-28T14:25:55.720" v="39" actId="478"/>
          <ac:picMkLst>
            <pc:docMk/>
            <pc:sldMk cId="2316646948" sldId="309"/>
            <ac:picMk id="4" creationId="{3EB02868-2BF1-4E58-80A8-E0B379CF4C2B}"/>
          </ac:picMkLst>
        </pc:picChg>
        <pc:picChg chg="mod ord">
          <ac:chgData name="Chitambar, Eric" userId="05f873b4-a386-453d-a2e0-769001d3b38e" providerId="ADAL" clId="{3264A119-786C-4B59-8A0E-364BE2B6E54C}" dt="2020-02-28T14:57:05.994" v="180" actId="1076"/>
          <ac:picMkLst>
            <pc:docMk/>
            <pc:sldMk cId="2316646948" sldId="309"/>
            <ac:picMk id="6" creationId="{949F433D-C3AE-4F19-959C-0DF384058BD9}"/>
          </ac:picMkLst>
        </pc:picChg>
        <pc:picChg chg="add mod">
          <ac:chgData name="Chitambar, Eric" userId="05f873b4-a386-453d-a2e0-769001d3b38e" providerId="ADAL" clId="{3264A119-786C-4B59-8A0E-364BE2B6E54C}" dt="2020-02-28T14:57:07.594" v="181" actId="1076"/>
          <ac:picMkLst>
            <pc:docMk/>
            <pc:sldMk cId="2316646948" sldId="309"/>
            <ac:picMk id="7" creationId="{5670A7EB-9493-4C38-9B6E-B3A8963B1F44}"/>
          </ac:picMkLst>
        </pc:picChg>
        <pc:picChg chg="add del mod">
          <ac:chgData name="Chitambar, Eric" userId="05f873b4-a386-453d-a2e0-769001d3b38e" providerId="ADAL" clId="{3264A119-786C-4B59-8A0E-364BE2B6E54C}" dt="2020-02-28T14:27:58.776" v="55" actId="478"/>
          <ac:picMkLst>
            <pc:docMk/>
            <pc:sldMk cId="2316646948" sldId="309"/>
            <ac:picMk id="8" creationId="{C395C49F-2EE2-4EFA-AD90-C67C9940C90C}"/>
          </ac:picMkLst>
        </pc:picChg>
        <pc:picChg chg="mod ord">
          <ac:chgData name="Chitambar, Eric" userId="05f873b4-a386-453d-a2e0-769001d3b38e" providerId="ADAL" clId="{3264A119-786C-4B59-8A0E-364BE2B6E54C}" dt="2020-02-28T14:27:58.776" v="54" actId="108"/>
          <ac:picMkLst>
            <pc:docMk/>
            <pc:sldMk cId="2316646948" sldId="309"/>
            <ac:picMk id="10" creationId="{5D2D0E99-7E7A-4DF2-8FE6-EEAA26D38E6A}"/>
          </ac:picMkLst>
        </pc:picChg>
        <pc:picChg chg="add del mod">
          <ac:chgData name="Chitambar, Eric" userId="05f873b4-a386-453d-a2e0-769001d3b38e" providerId="ADAL" clId="{3264A119-786C-4B59-8A0E-364BE2B6E54C}" dt="2020-02-28T14:29:03.316" v="69" actId="478"/>
          <ac:picMkLst>
            <pc:docMk/>
            <pc:sldMk cId="2316646948" sldId="309"/>
            <ac:picMk id="11" creationId="{FA930767-64E3-4965-A9C3-3DDC03C28909}"/>
          </ac:picMkLst>
        </pc:picChg>
        <pc:picChg chg="mod ord">
          <ac:chgData name="Chitambar, Eric" userId="05f873b4-a386-453d-a2e0-769001d3b38e" providerId="ADAL" clId="{3264A119-786C-4B59-8A0E-364BE2B6E54C}" dt="2020-02-28T14:29:05.237" v="70" actId="1076"/>
          <ac:picMkLst>
            <pc:docMk/>
            <pc:sldMk cId="2316646948" sldId="309"/>
            <ac:picMk id="13" creationId="{E52E816C-EDB9-46D8-A4BB-88ED66B6E0E7}"/>
          </ac:picMkLst>
        </pc:picChg>
      </pc:sldChg>
      <pc:sldChg chg="addSp delSp modSp add">
        <pc:chgData name="Chitambar, Eric" userId="05f873b4-a386-453d-a2e0-769001d3b38e" providerId="ADAL" clId="{3264A119-786C-4B59-8A0E-364BE2B6E54C}" dt="2020-02-28T14:36:37.866" v="167" actId="478"/>
        <pc:sldMkLst>
          <pc:docMk/>
          <pc:sldMk cId="1745743784" sldId="310"/>
        </pc:sldMkLst>
        <pc:picChg chg="add mod">
          <ac:chgData name="Chitambar, Eric" userId="05f873b4-a386-453d-a2e0-769001d3b38e" providerId="ADAL" clId="{3264A119-786C-4B59-8A0E-364BE2B6E54C}" dt="2020-02-28T14:31:01.636" v="95" actId="1076"/>
          <ac:picMkLst>
            <pc:docMk/>
            <pc:sldMk cId="1745743784" sldId="310"/>
            <ac:picMk id="3" creationId="{881106C0-9A86-44F5-95E3-39E5C8676BFC}"/>
          </ac:picMkLst>
        </pc:picChg>
        <pc:picChg chg="del mod">
          <ac:chgData name="Chitambar, Eric" userId="05f873b4-a386-453d-a2e0-769001d3b38e" providerId="ADAL" clId="{3264A119-786C-4B59-8A0E-364BE2B6E54C}" dt="2020-02-28T14:30:56.136" v="93" actId="478"/>
          <ac:picMkLst>
            <pc:docMk/>
            <pc:sldMk cId="1745743784" sldId="310"/>
            <ac:picMk id="5" creationId="{1AE3E7B4-C700-46D5-8B71-B0BF800D6D75}"/>
          </ac:picMkLst>
        </pc:picChg>
        <pc:picChg chg="del">
          <ac:chgData name="Chitambar, Eric" userId="05f873b4-a386-453d-a2e0-769001d3b38e" providerId="ADAL" clId="{3264A119-786C-4B59-8A0E-364BE2B6E54C}" dt="2020-02-28T14:29:17.456" v="72" actId="478"/>
          <ac:picMkLst>
            <pc:docMk/>
            <pc:sldMk cId="1745743784" sldId="310"/>
            <ac:picMk id="6" creationId="{949F433D-C3AE-4F19-959C-0DF384058BD9}"/>
          </ac:picMkLst>
        </pc:picChg>
        <pc:picChg chg="del">
          <ac:chgData name="Chitambar, Eric" userId="05f873b4-a386-453d-a2e0-769001d3b38e" providerId="ADAL" clId="{3264A119-786C-4B59-8A0E-364BE2B6E54C}" dt="2020-02-28T14:29:17.456" v="72" actId="478"/>
          <ac:picMkLst>
            <pc:docMk/>
            <pc:sldMk cId="1745743784" sldId="310"/>
            <ac:picMk id="7" creationId="{5670A7EB-9493-4C38-9B6E-B3A8963B1F44}"/>
          </ac:picMkLst>
        </pc:picChg>
        <pc:picChg chg="del mod ord">
          <ac:chgData name="Chitambar, Eric" userId="05f873b4-a386-453d-a2e0-769001d3b38e" providerId="ADAL" clId="{3264A119-786C-4B59-8A0E-364BE2B6E54C}" dt="2020-02-28T14:36:26.981" v="155" actId="478"/>
          <ac:picMkLst>
            <pc:docMk/>
            <pc:sldMk cId="1745743784" sldId="310"/>
            <ac:picMk id="9" creationId="{941C4EC4-CB75-4F71-84DD-00F73F9B29BA}"/>
          </ac:picMkLst>
        </pc:picChg>
        <pc:picChg chg="del">
          <ac:chgData name="Chitambar, Eric" userId="05f873b4-a386-453d-a2e0-769001d3b38e" providerId="ADAL" clId="{3264A119-786C-4B59-8A0E-364BE2B6E54C}" dt="2020-02-28T14:29:17.456" v="72" actId="478"/>
          <ac:picMkLst>
            <pc:docMk/>
            <pc:sldMk cId="1745743784" sldId="310"/>
            <ac:picMk id="10" creationId="{5D2D0E99-7E7A-4DF2-8FE6-EEAA26D38E6A}"/>
          </ac:picMkLst>
        </pc:picChg>
        <pc:picChg chg="del mod ord">
          <ac:chgData name="Chitambar, Eric" userId="05f873b4-a386-453d-a2e0-769001d3b38e" providerId="ADAL" clId="{3264A119-786C-4B59-8A0E-364BE2B6E54C}" dt="2020-02-28T14:36:37.866" v="167" actId="478"/>
          <ac:picMkLst>
            <pc:docMk/>
            <pc:sldMk cId="1745743784" sldId="310"/>
            <ac:picMk id="12" creationId="{F0F29CD0-9752-4967-9E05-DCE1E877108F}"/>
          </ac:picMkLst>
        </pc:picChg>
        <pc:picChg chg="del">
          <ac:chgData name="Chitambar, Eric" userId="05f873b4-a386-453d-a2e0-769001d3b38e" providerId="ADAL" clId="{3264A119-786C-4B59-8A0E-364BE2B6E54C}" dt="2020-02-28T14:29:17.456" v="72" actId="478"/>
          <ac:picMkLst>
            <pc:docMk/>
            <pc:sldMk cId="1745743784" sldId="310"/>
            <ac:picMk id="13" creationId="{E52E816C-EDB9-46D8-A4BB-88ED66B6E0E7}"/>
          </ac:picMkLst>
        </pc:picChg>
        <pc:picChg chg="mod ord">
          <ac:chgData name="Chitambar, Eric" userId="05f873b4-a386-453d-a2e0-769001d3b38e" providerId="ADAL" clId="{3264A119-786C-4B59-8A0E-364BE2B6E54C}" dt="2020-02-28T14:36:37.866" v="166" actId="108"/>
          <ac:picMkLst>
            <pc:docMk/>
            <pc:sldMk cId="1745743784" sldId="310"/>
            <ac:picMk id="15" creationId="{DC6FC57C-F84B-40A3-AF46-635EF4033FBA}"/>
          </ac:picMkLst>
        </pc:picChg>
      </pc:sldChg>
      <pc:sldChg chg="delSp modSp add">
        <pc:chgData name="Chitambar, Eric" userId="05f873b4-a386-453d-a2e0-769001d3b38e" providerId="ADAL" clId="{3264A119-786C-4B59-8A0E-364BE2B6E54C}" dt="2020-02-28T14:36:59.725" v="179" actId="478"/>
        <pc:sldMkLst>
          <pc:docMk/>
          <pc:sldMk cId="2410114909" sldId="311"/>
        </pc:sldMkLst>
        <pc:spChg chg="mod">
          <ac:chgData name="Chitambar, Eric" userId="05f873b4-a386-453d-a2e0-769001d3b38e" providerId="ADAL" clId="{3264A119-786C-4B59-8A0E-364BE2B6E54C}" dt="2020-02-28T14:34:18.026" v="131" actId="20577"/>
          <ac:spMkLst>
            <pc:docMk/>
            <pc:sldMk cId="2410114909" sldId="311"/>
            <ac:spMk id="2" creationId="{18712F73-83C9-4DCD-BA7B-56C76CFCEAAC}"/>
          </ac:spMkLst>
        </pc:spChg>
        <pc:picChg chg="del mod ord">
          <ac:chgData name="Chitambar, Eric" userId="05f873b4-a386-453d-a2e0-769001d3b38e" providerId="ADAL" clId="{3264A119-786C-4B59-8A0E-364BE2B6E54C}" dt="2020-02-28T14:36:59.725" v="179" actId="478"/>
          <ac:picMkLst>
            <pc:docMk/>
            <pc:sldMk cId="2410114909" sldId="311"/>
            <ac:picMk id="5" creationId="{BAC00FA9-3E39-40E9-BE86-44D6ED90E7EE}"/>
          </ac:picMkLst>
        </pc:picChg>
        <pc:picChg chg="mod ord">
          <ac:chgData name="Chitambar, Eric" userId="05f873b4-a386-453d-a2e0-769001d3b38e" providerId="ADAL" clId="{3264A119-786C-4B59-8A0E-364BE2B6E54C}" dt="2020-02-28T14:36:59.725" v="178" actId="108"/>
          <ac:picMkLst>
            <pc:docMk/>
            <pc:sldMk cId="2410114909" sldId="311"/>
            <ac:picMk id="7" creationId="{32490D45-D79B-4310-A2D9-562111BAAFD0}"/>
          </ac:picMkLst>
        </pc:picChg>
        <pc:picChg chg="del mod">
          <ac:chgData name="Chitambar, Eric" userId="05f873b4-a386-453d-a2e0-769001d3b38e" providerId="ADAL" clId="{3264A119-786C-4B59-8A0E-364BE2B6E54C}" dt="2020-02-28T14:36:09.086" v="143" actId="478"/>
          <ac:picMkLst>
            <pc:docMk/>
            <pc:sldMk cId="2410114909" sldId="311"/>
            <ac:picMk id="9" creationId="{941C4EC4-CB75-4F71-84DD-00F73F9B29BA}"/>
          </ac:picMkLst>
        </pc:picChg>
      </pc:sldChg>
    </pc:docChg>
  </pc:docChgLst>
  <pc:docChgLst>
    <pc:chgData name="Chitambar, Eric" userId="05f873b4-a386-453d-a2e0-769001d3b38e" providerId="ADAL" clId="{D001B3D8-D43E-491B-8DB7-2331CC48D687}"/>
    <pc:docChg chg="undo custSel addSld delSld modSld">
      <pc:chgData name="Chitambar, Eric" userId="05f873b4-a386-453d-a2e0-769001d3b38e" providerId="ADAL" clId="{D001B3D8-D43E-491B-8DB7-2331CC48D687}" dt="2020-03-09T13:58:30.688" v="1049"/>
      <pc:docMkLst>
        <pc:docMk/>
      </pc:docMkLst>
      <pc:sldChg chg="addSp delSp modSp modAnim">
        <pc:chgData name="Chitambar, Eric" userId="05f873b4-a386-453d-a2e0-769001d3b38e" providerId="ADAL" clId="{D001B3D8-D43E-491B-8DB7-2331CC48D687}" dt="2020-03-09T13:54:21.379" v="972"/>
        <pc:sldMkLst>
          <pc:docMk/>
          <pc:sldMk cId="712036289" sldId="321"/>
        </pc:sldMkLst>
        <pc:spChg chg="mod">
          <ac:chgData name="Chitambar, Eric" userId="05f873b4-a386-453d-a2e0-769001d3b38e" providerId="ADAL" clId="{D001B3D8-D43E-491B-8DB7-2331CC48D687}" dt="2020-03-09T13:53:16.619" v="967" actId="1076"/>
          <ac:spMkLst>
            <pc:docMk/>
            <pc:sldMk cId="712036289" sldId="321"/>
            <ac:spMk id="2" creationId="{3B955E01-71AF-4B2A-A79E-BDDE7E3B127D}"/>
          </ac:spMkLst>
        </pc:spChg>
        <pc:picChg chg="del mod ord">
          <ac:chgData name="Chitambar, Eric" userId="05f873b4-a386-453d-a2e0-769001d3b38e" providerId="ADAL" clId="{D001B3D8-D43E-491B-8DB7-2331CC48D687}" dt="2020-03-09T13:37:15.964" v="61" actId="478"/>
          <ac:picMkLst>
            <pc:docMk/>
            <pc:sldMk cId="712036289" sldId="321"/>
            <ac:picMk id="4" creationId="{13D08090-0C75-48F0-A84B-70F934B50649}"/>
          </ac:picMkLst>
        </pc:picChg>
        <pc:picChg chg="mod ord">
          <ac:chgData name="Chitambar, Eric" userId="05f873b4-a386-453d-a2e0-769001d3b38e" providerId="ADAL" clId="{D001B3D8-D43E-491B-8DB7-2331CC48D687}" dt="2020-03-09T13:36:04.866" v="32" actId="1076"/>
          <ac:picMkLst>
            <pc:docMk/>
            <pc:sldMk cId="712036289" sldId="321"/>
            <ac:picMk id="6" creationId="{D1DF33F5-9B77-4B58-AAEF-21D470653A1B}"/>
          </ac:picMkLst>
        </pc:picChg>
        <pc:picChg chg="add del mod">
          <ac:chgData name="Chitambar, Eric" userId="05f873b4-a386-453d-a2e0-769001d3b38e" providerId="ADAL" clId="{D001B3D8-D43E-491B-8DB7-2331CC48D687}" dt="2020-03-09T13:33:48.626" v="13" actId="478"/>
          <ac:picMkLst>
            <pc:docMk/>
            <pc:sldMk cId="712036289" sldId="321"/>
            <ac:picMk id="8" creationId="{E10D6B02-0B73-4FD3-AAA0-4FFB46920E4A}"/>
          </ac:picMkLst>
        </pc:picChg>
        <pc:picChg chg="mod ord">
          <ac:chgData name="Chitambar, Eric" userId="05f873b4-a386-453d-a2e0-769001d3b38e" providerId="ADAL" clId="{D001B3D8-D43E-491B-8DB7-2331CC48D687}" dt="2020-03-09T13:36:38.014" v="47" actId="108"/>
          <ac:picMkLst>
            <pc:docMk/>
            <pc:sldMk cId="712036289" sldId="321"/>
            <ac:picMk id="9" creationId="{5CB87C7B-F71B-4194-AF6E-EEE29DF5019B}"/>
          </ac:picMkLst>
        </pc:picChg>
        <pc:picChg chg="add del mod">
          <ac:chgData name="Chitambar, Eric" userId="05f873b4-a386-453d-a2e0-769001d3b38e" providerId="ADAL" clId="{D001B3D8-D43E-491B-8DB7-2331CC48D687}" dt="2020-03-09T13:35:58.616" v="31" actId="478"/>
          <ac:picMkLst>
            <pc:docMk/>
            <pc:sldMk cId="712036289" sldId="321"/>
            <ac:picMk id="11" creationId="{3805171B-0635-47F4-BA8F-AF619115B64F}"/>
          </ac:picMkLst>
        </pc:picChg>
        <pc:picChg chg="del mod ord">
          <ac:chgData name="Chitambar, Eric" userId="05f873b4-a386-453d-a2e0-769001d3b38e" providerId="ADAL" clId="{D001B3D8-D43E-491B-8DB7-2331CC48D687}" dt="2020-03-09T13:42:28.880" v="160" actId="478"/>
          <ac:picMkLst>
            <pc:docMk/>
            <pc:sldMk cId="712036289" sldId="321"/>
            <ac:picMk id="12" creationId="{8FDDEB00-3310-4352-96FB-C7EADD63F941}"/>
          </ac:picMkLst>
        </pc:picChg>
        <pc:picChg chg="del mod ord">
          <ac:chgData name="Chitambar, Eric" userId="05f873b4-a386-453d-a2e0-769001d3b38e" providerId="ADAL" clId="{D001B3D8-D43E-491B-8DB7-2331CC48D687}" dt="2020-03-09T13:37:43.396" v="88" actId="478"/>
          <ac:picMkLst>
            <pc:docMk/>
            <pc:sldMk cId="712036289" sldId="321"/>
            <ac:picMk id="14" creationId="{A01D9BE5-E696-4A8E-9165-16415334E2A6}"/>
          </ac:picMkLst>
        </pc:picChg>
        <pc:picChg chg="mod">
          <ac:chgData name="Chitambar, Eric" userId="05f873b4-a386-453d-a2e0-769001d3b38e" providerId="ADAL" clId="{D001B3D8-D43E-491B-8DB7-2331CC48D687}" dt="2020-03-09T13:34:16.286" v="15" actId="1076"/>
          <ac:picMkLst>
            <pc:docMk/>
            <pc:sldMk cId="712036289" sldId="321"/>
            <ac:picMk id="16" creationId="{7DE6A7EF-4F09-4FBE-B944-D1F7C500C762}"/>
          </ac:picMkLst>
        </pc:picChg>
        <pc:picChg chg="del mod ord">
          <ac:chgData name="Chitambar, Eric" userId="05f873b4-a386-453d-a2e0-769001d3b38e" providerId="ADAL" clId="{D001B3D8-D43E-491B-8DB7-2331CC48D687}" dt="2020-03-09T13:42:43.716" v="174" actId="478"/>
          <ac:picMkLst>
            <pc:docMk/>
            <pc:sldMk cId="712036289" sldId="321"/>
            <ac:picMk id="17" creationId="{325E5967-96B9-472F-B9E0-2684ED4AF875}"/>
          </ac:picMkLst>
        </pc:picChg>
        <pc:picChg chg="add del mod">
          <ac:chgData name="Chitambar, Eric" userId="05f873b4-a386-453d-a2e0-769001d3b38e" providerId="ADAL" clId="{D001B3D8-D43E-491B-8DB7-2331CC48D687}" dt="2020-03-09T13:37:34.806" v="76" actId="478"/>
          <ac:picMkLst>
            <pc:docMk/>
            <pc:sldMk cId="712036289" sldId="321"/>
            <ac:picMk id="18" creationId="{91AFBA33-2484-4201-B73C-8878BC77494A}"/>
          </ac:picMkLst>
        </pc:picChg>
        <pc:picChg chg="del mod">
          <ac:chgData name="Chitambar, Eric" userId="05f873b4-a386-453d-a2e0-769001d3b38e" providerId="ADAL" clId="{D001B3D8-D43E-491B-8DB7-2331CC48D687}" dt="2020-03-09T13:40:19.416" v="116" actId="478"/>
          <ac:picMkLst>
            <pc:docMk/>
            <pc:sldMk cId="712036289" sldId="321"/>
            <ac:picMk id="20" creationId="{A03A5DE0-552A-45C6-9D86-FC4D5E3D20D2}"/>
          </ac:picMkLst>
        </pc:picChg>
        <pc:picChg chg="del mod">
          <ac:chgData name="Chitambar, Eric" userId="05f873b4-a386-453d-a2e0-769001d3b38e" providerId="ADAL" clId="{D001B3D8-D43E-491B-8DB7-2331CC48D687}" dt="2020-03-09T13:40:46.996" v="138" actId="478"/>
          <ac:picMkLst>
            <pc:docMk/>
            <pc:sldMk cId="712036289" sldId="321"/>
            <ac:picMk id="22" creationId="{C9BD90F1-6BFC-4B5E-83B5-973D22574B11}"/>
          </ac:picMkLst>
        </pc:picChg>
        <pc:picChg chg="del mod ord">
          <ac:chgData name="Chitambar, Eric" userId="05f873b4-a386-453d-a2e0-769001d3b38e" providerId="ADAL" clId="{D001B3D8-D43E-491B-8DB7-2331CC48D687}" dt="2020-03-09T13:40:37.156" v="127" actId="478"/>
          <ac:picMkLst>
            <pc:docMk/>
            <pc:sldMk cId="712036289" sldId="321"/>
            <ac:picMk id="24" creationId="{F3E6CB8E-2E91-4CEC-AC72-86D8B291EF71}"/>
          </ac:picMkLst>
        </pc:picChg>
        <pc:picChg chg="mod">
          <ac:chgData name="Chitambar, Eric" userId="05f873b4-a386-453d-a2e0-769001d3b38e" providerId="ADAL" clId="{D001B3D8-D43E-491B-8DB7-2331CC48D687}" dt="2020-03-09T13:34:21.061" v="17" actId="1076"/>
          <ac:picMkLst>
            <pc:docMk/>
            <pc:sldMk cId="712036289" sldId="321"/>
            <ac:picMk id="25" creationId="{1EE23D11-7679-449C-8B7C-A40262C70900}"/>
          </ac:picMkLst>
        </pc:picChg>
        <pc:picChg chg="mod ord">
          <ac:chgData name="Chitambar, Eric" userId="05f873b4-a386-453d-a2e0-769001d3b38e" providerId="ADAL" clId="{D001B3D8-D43E-491B-8DB7-2331CC48D687}" dt="2020-03-09T13:40:49.236" v="139" actId="1076"/>
          <ac:picMkLst>
            <pc:docMk/>
            <pc:sldMk cId="712036289" sldId="321"/>
            <ac:picMk id="28" creationId="{85220E63-B9CB-45A3-B46F-5C09A9DE55EE}"/>
          </ac:picMkLst>
        </pc:picChg>
        <pc:picChg chg="del mod">
          <ac:chgData name="Chitambar, Eric" userId="05f873b4-a386-453d-a2e0-769001d3b38e" providerId="ADAL" clId="{D001B3D8-D43E-491B-8DB7-2331CC48D687}" dt="2020-03-09T13:36:38.014" v="48" actId="478"/>
          <ac:picMkLst>
            <pc:docMk/>
            <pc:sldMk cId="712036289" sldId="321"/>
            <ac:picMk id="31" creationId="{37B9F948-DAD0-4A18-BB95-B51C3F2B9EBB}"/>
          </ac:picMkLst>
        </pc:picChg>
        <pc:picChg chg="mod ord">
          <ac:chgData name="Chitambar, Eric" userId="05f873b4-a386-453d-a2e0-769001d3b38e" providerId="ADAL" clId="{D001B3D8-D43E-491B-8DB7-2331CC48D687}" dt="2020-03-09T13:40:46.996" v="137" actId="108"/>
          <ac:picMkLst>
            <pc:docMk/>
            <pc:sldMk cId="712036289" sldId="321"/>
            <ac:picMk id="32" creationId="{11F3C33D-5D42-475C-B25D-4205881FDE10}"/>
          </ac:picMkLst>
        </pc:picChg>
        <pc:picChg chg="mod ord">
          <ac:chgData name="Chitambar, Eric" userId="05f873b4-a386-453d-a2e0-769001d3b38e" providerId="ADAL" clId="{D001B3D8-D43E-491B-8DB7-2331CC48D687}" dt="2020-03-09T13:42:28.880" v="159" actId="108"/>
          <ac:picMkLst>
            <pc:docMk/>
            <pc:sldMk cId="712036289" sldId="321"/>
            <ac:picMk id="34" creationId="{3100755E-1CD5-4A80-807D-0ED532EA8B7E}"/>
          </ac:picMkLst>
        </pc:picChg>
        <pc:picChg chg="mod ord">
          <ac:chgData name="Chitambar, Eric" userId="05f873b4-a386-453d-a2e0-769001d3b38e" providerId="ADAL" clId="{D001B3D8-D43E-491B-8DB7-2331CC48D687}" dt="2020-03-09T13:42:43.716" v="173" actId="108"/>
          <ac:picMkLst>
            <pc:docMk/>
            <pc:sldMk cId="712036289" sldId="321"/>
            <ac:picMk id="36" creationId="{E77318CC-7125-427F-AE6B-751281FE485F}"/>
          </ac:picMkLst>
        </pc:picChg>
        <pc:cxnChg chg="mod">
          <ac:chgData name="Chitambar, Eric" userId="05f873b4-a386-453d-a2e0-769001d3b38e" providerId="ADAL" clId="{D001B3D8-D43E-491B-8DB7-2331CC48D687}" dt="2020-03-09T13:34:19.386" v="16" actId="1076"/>
          <ac:cxnSpMkLst>
            <pc:docMk/>
            <pc:sldMk cId="712036289" sldId="321"/>
            <ac:cxnSpMk id="27" creationId="{CCDEC56A-8139-4CB6-9F27-0DED6EEF944A}"/>
          </ac:cxnSpMkLst>
        </pc:cxnChg>
      </pc:sldChg>
      <pc:sldChg chg="del">
        <pc:chgData name="Chitambar, Eric" userId="05f873b4-a386-453d-a2e0-769001d3b38e" providerId="ADAL" clId="{D001B3D8-D43E-491B-8DB7-2331CC48D687}" dt="2020-03-09T13:51:15.629" v="913" actId="2696"/>
        <pc:sldMkLst>
          <pc:docMk/>
          <pc:sldMk cId="3583048439" sldId="323"/>
        </pc:sldMkLst>
      </pc:sldChg>
      <pc:sldChg chg="del">
        <pc:chgData name="Chitambar, Eric" userId="05f873b4-a386-453d-a2e0-769001d3b38e" providerId="ADAL" clId="{D001B3D8-D43E-491B-8DB7-2331CC48D687}" dt="2020-03-09T13:51:15.639" v="915" actId="2696"/>
        <pc:sldMkLst>
          <pc:docMk/>
          <pc:sldMk cId="1676114684" sldId="324"/>
        </pc:sldMkLst>
      </pc:sldChg>
      <pc:sldChg chg="del">
        <pc:chgData name="Chitambar, Eric" userId="05f873b4-a386-453d-a2e0-769001d3b38e" providerId="ADAL" clId="{D001B3D8-D43E-491B-8DB7-2331CC48D687}" dt="2020-03-09T13:51:15.629" v="914" actId="2696"/>
        <pc:sldMkLst>
          <pc:docMk/>
          <pc:sldMk cId="3171462773" sldId="325"/>
        </pc:sldMkLst>
      </pc:sldChg>
      <pc:sldChg chg="addSp delSp modSp add delAnim modAnim">
        <pc:chgData name="Chitambar, Eric" userId="05f873b4-a386-453d-a2e0-769001d3b38e" providerId="ADAL" clId="{D001B3D8-D43E-491B-8DB7-2331CC48D687}" dt="2020-03-09T13:54:45.319" v="975"/>
        <pc:sldMkLst>
          <pc:docMk/>
          <pc:sldMk cId="2266137472" sldId="326"/>
        </pc:sldMkLst>
        <pc:picChg chg="add mod">
          <ac:chgData name="Chitambar, Eric" userId="05f873b4-a386-453d-a2e0-769001d3b38e" providerId="ADAL" clId="{D001B3D8-D43E-491B-8DB7-2331CC48D687}" dt="2020-03-09T13:46:22.656" v="217" actId="1076"/>
          <ac:picMkLst>
            <pc:docMk/>
            <pc:sldMk cId="2266137472" sldId="326"/>
            <ac:picMk id="3" creationId="{6ACA926A-4B80-4794-83DE-336C90BC83A5}"/>
          </ac:picMkLst>
        </pc:picChg>
        <pc:picChg chg="mod">
          <ac:chgData name="Chitambar, Eric" userId="05f873b4-a386-453d-a2e0-769001d3b38e" providerId="ADAL" clId="{D001B3D8-D43E-491B-8DB7-2331CC48D687}" dt="2020-03-09T13:49:57.246" v="307" actId="1076"/>
          <ac:picMkLst>
            <pc:docMk/>
            <pc:sldMk cId="2266137472" sldId="326"/>
            <ac:picMk id="5" creationId="{9982C6F2-72DA-4A09-93D5-CE2C6B9D0018}"/>
          </ac:picMkLst>
        </pc:picChg>
        <pc:picChg chg="del">
          <ac:chgData name="Chitambar, Eric" userId="05f873b4-a386-453d-a2e0-769001d3b38e" providerId="ADAL" clId="{D001B3D8-D43E-491B-8DB7-2331CC48D687}" dt="2020-03-09T13:41:36.716" v="141" actId="478"/>
          <ac:picMkLst>
            <pc:docMk/>
            <pc:sldMk cId="2266137472" sldId="326"/>
            <ac:picMk id="6" creationId="{D1DF33F5-9B77-4B58-AAEF-21D470653A1B}"/>
          </ac:picMkLst>
        </pc:picChg>
        <pc:picChg chg="del">
          <ac:chgData name="Chitambar, Eric" userId="05f873b4-a386-453d-a2e0-769001d3b38e" providerId="ADAL" clId="{D001B3D8-D43E-491B-8DB7-2331CC48D687}" dt="2020-03-09T13:41:36.716" v="141" actId="478"/>
          <ac:picMkLst>
            <pc:docMk/>
            <pc:sldMk cId="2266137472" sldId="326"/>
            <ac:picMk id="9" creationId="{5CB87C7B-F71B-4194-AF6E-EEE29DF5019B}"/>
          </ac:picMkLst>
        </pc:picChg>
        <pc:picChg chg="del">
          <ac:chgData name="Chitambar, Eric" userId="05f873b4-a386-453d-a2e0-769001d3b38e" providerId="ADAL" clId="{D001B3D8-D43E-491B-8DB7-2331CC48D687}" dt="2020-03-09T13:41:36.716" v="141" actId="478"/>
          <ac:picMkLst>
            <pc:docMk/>
            <pc:sldMk cId="2266137472" sldId="326"/>
            <ac:picMk id="12" creationId="{8FDDEB00-3310-4352-96FB-C7EADD63F941}"/>
          </ac:picMkLst>
        </pc:picChg>
        <pc:picChg chg="del mod">
          <ac:chgData name="Chitambar, Eric" userId="05f873b4-a386-453d-a2e0-769001d3b38e" providerId="ADAL" clId="{D001B3D8-D43E-491B-8DB7-2331CC48D687}" dt="2020-03-09T13:47:17.885" v="286" actId="478"/>
          <ac:picMkLst>
            <pc:docMk/>
            <pc:sldMk cId="2266137472" sldId="326"/>
            <ac:picMk id="14" creationId="{EF0E72EC-4093-4C7D-95BB-35AC81FE847C}"/>
          </ac:picMkLst>
        </pc:picChg>
        <pc:picChg chg="del">
          <ac:chgData name="Chitambar, Eric" userId="05f873b4-a386-453d-a2e0-769001d3b38e" providerId="ADAL" clId="{D001B3D8-D43E-491B-8DB7-2331CC48D687}" dt="2020-03-09T13:41:36.716" v="141" actId="478"/>
          <ac:picMkLst>
            <pc:docMk/>
            <pc:sldMk cId="2266137472" sldId="326"/>
            <ac:picMk id="16" creationId="{7DE6A7EF-4F09-4FBE-B944-D1F7C500C762}"/>
          </ac:picMkLst>
        </pc:picChg>
        <pc:picChg chg="del">
          <ac:chgData name="Chitambar, Eric" userId="05f873b4-a386-453d-a2e0-769001d3b38e" providerId="ADAL" clId="{D001B3D8-D43E-491B-8DB7-2331CC48D687}" dt="2020-03-09T13:41:36.716" v="141" actId="478"/>
          <ac:picMkLst>
            <pc:docMk/>
            <pc:sldMk cId="2266137472" sldId="326"/>
            <ac:picMk id="17" creationId="{325E5967-96B9-472F-B9E0-2684ED4AF875}"/>
          </ac:picMkLst>
        </pc:picChg>
        <pc:picChg chg="mod ord">
          <ac:chgData name="Chitambar, Eric" userId="05f873b4-a386-453d-a2e0-769001d3b38e" providerId="ADAL" clId="{D001B3D8-D43E-491B-8DB7-2331CC48D687}" dt="2020-03-09T13:47:23.416" v="287" actId="1076"/>
          <ac:picMkLst>
            <pc:docMk/>
            <pc:sldMk cId="2266137472" sldId="326"/>
            <ac:picMk id="18" creationId="{EA7C9AAA-E4CB-4955-B036-0A1A77426BDF}"/>
          </ac:picMkLst>
        </pc:picChg>
        <pc:picChg chg="del mod ord">
          <ac:chgData name="Chitambar, Eric" userId="05f873b4-a386-453d-a2e0-769001d3b38e" providerId="ADAL" clId="{D001B3D8-D43E-491B-8DB7-2331CC48D687}" dt="2020-03-09T13:50:25.486" v="320" actId="478"/>
          <ac:picMkLst>
            <pc:docMk/>
            <pc:sldMk cId="2266137472" sldId="326"/>
            <ac:picMk id="21" creationId="{2C0F17DD-EBC9-4449-9292-3900023A6506}"/>
          </ac:picMkLst>
        </pc:picChg>
        <pc:picChg chg="mod ord">
          <ac:chgData name="Chitambar, Eric" userId="05f873b4-a386-453d-a2e0-769001d3b38e" providerId="ADAL" clId="{D001B3D8-D43E-491B-8DB7-2331CC48D687}" dt="2020-03-09T13:50:25.486" v="319" actId="108"/>
          <ac:picMkLst>
            <pc:docMk/>
            <pc:sldMk cId="2266137472" sldId="326"/>
            <ac:picMk id="23" creationId="{0C3740BD-8F6F-44EC-9C35-DE0EBD651270}"/>
          </ac:picMkLst>
        </pc:picChg>
        <pc:picChg chg="del">
          <ac:chgData name="Chitambar, Eric" userId="05f873b4-a386-453d-a2e0-769001d3b38e" providerId="ADAL" clId="{D001B3D8-D43E-491B-8DB7-2331CC48D687}" dt="2020-03-09T13:41:36.716" v="141" actId="478"/>
          <ac:picMkLst>
            <pc:docMk/>
            <pc:sldMk cId="2266137472" sldId="326"/>
            <ac:picMk id="25" creationId="{1EE23D11-7679-449C-8B7C-A40262C70900}"/>
          </ac:picMkLst>
        </pc:picChg>
        <pc:picChg chg="add del mod">
          <ac:chgData name="Chitambar, Eric" userId="05f873b4-a386-453d-a2e0-769001d3b38e" providerId="ADAL" clId="{D001B3D8-D43E-491B-8DB7-2331CC48D687}" dt="2020-03-09T13:48:25.176" v="306" actId="478"/>
          <ac:picMkLst>
            <pc:docMk/>
            <pc:sldMk cId="2266137472" sldId="326"/>
            <ac:picMk id="26" creationId="{D5DA43BC-026C-43A4-8783-2CC342A7AA78}"/>
          </ac:picMkLst>
        </pc:picChg>
        <pc:picChg chg="del">
          <ac:chgData name="Chitambar, Eric" userId="05f873b4-a386-453d-a2e0-769001d3b38e" providerId="ADAL" clId="{D001B3D8-D43E-491B-8DB7-2331CC48D687}" dt="2020-03-09T13:41:36.716" v="141" actId="478"/>
          <ac:picMkLst>
            <pc:docMk/>
            <pc:sldMk cId="2266137472" sldId="326"/>
            <ac:picMk id="28" creationId="{85220E63-B9CB-45A3-B46F-5C09A9DE55EE}"/>
          </ac:picMkLst>
        </pc:picChg>
        <pc:picChg chg="del">
          <ac:chgData name="Chitambar, Eric" userId="05f873b4-a386-453d-a2e0-769001d3b38e" providerId="ADAL" clId="{D001B3D8-D43E-491B-8DB7-2331CC48D687}" dt="2020-03-09T13:41:36.716" v="141" actId="478"/>
          <ac:picMkLst>
            <pc:docMk/>
            <pc:sldMk cId="2266137472" sldId="326"/>
            <ac:picMk id="29" creationId="{59622A30-A176-4A6E-88DF-017A64107A4A}"/>
          </ac:picMkLst>
        </pc:picChg>
        <pc:picChg chg="del mod">
          <ac:chgData name="Chitambar, Eric" userId="05f873b4-a386-453d-a2e0-769001d3b38e" providerId="ADAL" clId="{D001B3D8-D43E-491B-8DB7-2331CC48D687}" dt="2020-03-09T13:54:15.165" v="379" actId="478"/>
          <ac:picMkLst>
            <pc:docMk/>
            <pc:sldMk cId="2266137472" sldId="326"/>
            <ac:picMk id="30" creationId="{16609367-8B41-4B84-BBDF-EF339B604F14}"/>
          </ac:picMkLst>
        </pc:picChg>
        <pc:picChg chg="del">
          <ac:chgData name="Chitambar, Eric" userId="05f873b4-a386-453d-a2e0-769001d3b38e" providerId="ADAL" clId="{D001B3D8-D43E-491B-8DB7-2331CC48D687}" dt="2020-03-09T13:41:36.716" v="141" actId="478"/>
          <ac:picMkLst>
            <pc:docMk/>
            <pc:sldMk cId="2266137472" sldId="326"/>
            <ac:picMk id="32" creationId="{11F3C33D-5D42-475C-B25D-4205881FDE10}"/>
          </ac:picMkLst>
        </pc:picChg>
        <pc:picChg chg="del mod ord">
          <ac:chgData name="Chitambar, Eric" userId="05f873b4-a386-453d-a2e0-769001d3b38e" providerId="ADAL" clId="{D001B3D8-D43E-491B-8DB7-2331CC48D687}" dt="2020-03-09T13:54:25.165" v="391" actId="478"/>
          <ac:picMkLst>
            <pc:docMk/>
            <pc:sldMk cId="2266137472" sldId="326"/>
            <ac:picMk id="33" creationId="{3629AD49-E4EF-4D46-BE05-114009590E41}"/>
          </ac:picMkLst>
        </pc:picChg>
        <pc:picChg chg="mod ord">
          <ac:chgData name="Chitambar, Eric" userId="05f873b4-a386-453d-a2e0-769001d3b38e" providerId="ADAL" clId="{D001B3D8-D43E-491B-8DB7-2331CC48D687}" dt="2020-03-09T13:54:25.165" v="390" actId="108"/>
          <ac:picMkLst>
            <pc:docMk/>
            <pc:sldMk cId="2266137472" sldId="326"/>
            <ac:picMk id="35" creationId="{FA562C04-4A1B-43B9-877C-38924C718A19}"/>
          </ac:picMkLst>
        </pc:picChg>
        <pc:picChg chg="del mod">
          <ac:chgData name="Chitambar, Eric" userId="05f873b4-a386-453d-a2e0-769001d3b38e" providerId="ADAL" clId="{D001B3D8-D43E-491B-8DB7-2331CC48D687}" dt="2020-03-09T13:54:54.955" v="408" actId="478"/>
          <ac:picMkLst>
            <pc:docMk/>
            <pc:sldMk cId="2266137472" sldId="326"/>
            <ac:picMk id="37" creationId="{446958DE-0F9C-42D9-BB43-97566C1EDC3B}"/>
          </ac:picMkLst>
        </pc:picChg>
        <pc:picChg chg="del mod ord">
          <ac:chgData name="Chitambar, Eric" userId="05f873b4-a386-453d-a2e0-769001d3b38e" providerId="ADAL" clId="{D001B3D8-D43E-491B-8DB7-2331CC48D687}" dt="2020-03-09T13:55:10.545" v="419" actId="478"/>
          <ac:picMkLst>
            <pc:docMk/>
            <pc:sldMk cId="2266137472" sldId="326"/>
            <ac:picMk id="39" creationId="{95DAEC13-018F-4276-8499-60C782703BCA}"/>
          </ac:picMkLst>
        </pc:picChg>
        <pc:picChg chg="mod ord">
          <ac:chgData name="Chitambar, Eric" userId="05f873b4-a386-453d-a2e0-769001d3b38e" providerId="ADAL" clId="{D001B3D8-D43E-491B-8DB7-2331CC48D687}" dt="2020-03-09T13:55:15.056" v="420" actId="1076"/>
          <ac:picMkLst>
            <pc:docMk/>
            <pc:sldMk cId="2266137472" sldId="326"/>
            <ac:picMk id="41" creationId="{6D951858-6512-434B-AD31-2F3D8CBBB742}"/>
          </ac:picMkLst>
        </pc:picChg>
        <pc:cxnChg chg="add mod">
          <ac:chgData name="Chitambar, Eric" userId="05f873b4-a386-453d-a2e0-769001d3b38e" providerId="ADAL" clId="{D001B3D8-D43E-491B-8DB7-2331CC48D687}" dt="2020-03-09T13:47:33.310" v="290" actId="692"/>
          <ac:cxnSpMkLst>
            <pc:docMk/>
            <pc:sldMk cId="2266137472" sldId="326"/>
            <ac:cxnSpMk id="8" creationId="{738D9B12-80A7-41EB-AE32-4664AAF62891}"/>
          </ac:cxnSpMkLst>
        </pc:cxnChg>
        <pc:cxnChg chg="add mod">
          <ac:chgData name="Chitambar, Eric" userId="05f873b4-a386-453d-a2e0-769001d3b38e" providerId="ADAL" clId="{D001B3D8-D43E-491B-8DB7-2331CC48D687}" dt="2020-03-09T13:47:33.310" v="290" actId="692"/>
          <ac:cxnSpMkLst>
            <pc:docMk/>
            <pc:sldMk cId="2266137472" sldId="326"/>
            <ac:cxnSpMk id="11" creationId="{01CF51DE-2321-4F67-98B4-F5A179277024}"/>
          </ac:cxnSpMkLst>
        </pc:cxnChg>
        <pc:cxnChg chg="add mod">
          <ac:chgData name="Chitambar, Eric" userId="05f873b4-a386-453d-a2e0-769001d3b38e" providerId="ADAL" clId="{D001B3D8-D43E-491B-8DB7-2331CC48D687}" dt="2020-03-09T13:47:33.310" v="290" actId="692"/>
          <ac:cxnSpMkLst>
            <pc:docMk/>
            <pc:sldMk cId="2266137472" sldId="326"/>
            <ac:cxnSpMk id="20" creationId="{52385EED-B250-4582-A0BA-726B00D528F8}"/>
          </ac:cxnSpMkLst>
        </pc:cxnChg>
        <pc:cxnChg chg="del">
          <ac:chgData name="Chitambar, Eric" userId="05f873b4-a386-453d-a2e0-769001d3b38e" providerId="ADAL" clId="{D001B3D8-D43E-491B-8DB7-2331CC48D687}" dt="2020-03-09T13:41:36.716" v="141" actId="478"/>
          <ac:cxnSpMkLst>
            <pc:docMk/>
            <pc:sldMk cId="2266137472" sldId="326"/>
            <ac:cxnSpMk id="27" creationId="{CCDEC56A-8139-4CB6-9F27-0DED6EEF944A}"/>
          </ac:cxnSpMkLst>
        </pc:cxnChg>
      </pc:sldChg>
      <pc:sldChg chg="addSp delSp modSp add modAnim">
        <pc:chgData name="Chitambar, Eric" userId="05f873b4-a386-453d-a2e0-769001d3b38e" providerId="ADAL" clId="{D001B3D8-D43E-491B-8DB7-2331CC48D687}" dt="2020-03-09T13:58:30.688" v="1049"/>
        <pc:sldMkLst>
          <pc:docMk/>
          <pc:sldMk cId="1243226832" sldId="327"/>
        </pc:sldMkLst>
        <pc:spChg chg="mod">
          <ac:chgData name="Chitambar, Eric" userId="05f873b4-a386-453d-a2e0-769001d3b38e" providerId="ADAL" clId="{D001B3D8-D43E-491B-8DB7-2331CC48D687}" dt="2020-03-09T13:36:08.169" v="838" actId="1076"/>
          <ac:spMkLst>
            <pc:docMk/>
            <pc:sldMk cId="1243226832" sldId="327"/>
            <ac:spMk id="2" creationId="{3B955E01-71AF-4B2A-A79E-BDDE7E3B127D}"/>
          </ac:spMkLst>
        </pc:spChg>
        <pc:spChg chg="add del mod">
          <ac:chgData name="Chitambar, Eric" userId="05f873b4-a386-453d-a2e0-769001d3b38e" providerId="ADAL" clId="{D001B3D8-D43E-491B-8DB7-2331CC48D687}" dt="2020-03-09T13:36:12.789" v="840" actId="478"/>
          <ac:spMkLst>
            <pc:docMk/>
            <pc:sldMk cId="1243226832" sldId="327"/>
            <ac:spMk id="4" creationId="{8ADA4ECF-9B31-4155-A3E3-99035E32D73B}"/>
          </ac:spMkLst>
        </pc:spChg>
        <pc:spChg chg="add del mod">
          <ac:chgData name="Chitambar, Eric" userId="05f873b4-a386-453d-a2e0-769001d3b38e" providerId="ADAL" clId="{D001B3D8-D43E-491B-8DB7-2331CC48D687}" dt="2020-03-09T13:36:12.789" v="840" actId="478"/>
          <ac:spMkLst>
            <pc:docMk/>
            <pc:sldMk cId="1243226832" sldId="327"/>
            <ac:spMk id="12" creationId="{D80663A5-25DD-4F8F-BC43-984CD3EC48BC}"/>
          </ac:spMkLst>
        </pc:spChg>
        <pc:spChg chg="add del mod">
          <ac:chgData name="Chitambar, Eric" userId="05f873b4-a386-453d-a2e0-769001d3b38e" providerId="ADAL" clId="{D001B3D8-D43E-491B-8DB7-2331CC48D687}" dt="2020-03-09T13:36:12.789" v="840" actId="478"/>
          <ac:spMkLst>
            <pc:docMk/>
            <pc:sldMk cId="1243226832" sldId="327"/>
            <ac:spMk id="13" creationId="{39678B0A-3507-4CE7-BC1E-8773C93B96EB}"/>
          </ac:spMkLst>
        </pc:spChg>
        <pc:spChg chg="add del mod">
          <ac:chgData name="Chitambar, Eric" userId="05f873b4-a386-453d-a2e0-769001d3b38e" providerId="ADAL" clId="{D001B3D8-D43E-491B-8DB7-2331CC48D687}" dt="2020-03-09T13:36:12.789" v="840" actId="478"/>
          <ac:spMkLst>
            <pc:docMk/>
            <pc:sldMk cId="1243226832" sldId="327"/>
            <ac:spMk id="14" creationId="{FFA7397A-E5E2-4282-B7DB-C14F8AB9F5DB}"/>
          </ac:spMkLst>
        </pc:spChg>
        <pc:spChg chg="add del mod">
          <ac:chgData name="Chitambar, Eric" userId="05f873b4-a386-453d-a2e0-769001d3b38e" providerId="ADAL" clId="{D001B3D8-D43E-491B-8DB7-2331CC48D687}" dt="2020-03-09T13:36:12.789" v="840" actId="478"/>
          <ac:spMkLst>
            <pc:docMk/>
            <pc:sldMk cId="1243226832" sldId="327"/>
            <ac:spMk id="15" creationId="{1AD6655E-E67B-4C88-8404-83D12B617CF0}"/>
          </ac:spMkLst>
        </pc:spChg>
        <pc:spChg chg="add del mod">
          <ac:chgData name="Chitambar, Eric" userId="05f873b4-a386-453d-a2e0-769001d3b38e" providerId="ADAL" clId="{D001B3D8-D43E-491B-8DB7-2331CC48D687}" dt="2020-03-09T13:36:12.789" v="840" actId="478"/>
          <ac:spMkLst>
            <pc:docMk/>
            <pc:sldMk cId="1243226832" sldId="327"/>
            <ac:spMk id="16" creationId="{AE262A9C-9767-4728-9987-2267E881B13A}"/>
          </ac:spMkLst>
        </pc:spChg>
        <pc:picChg chg="del mod">
          <ac:chgData name="Chitambar, Eric" userId="05f873b4-a386-453d-a2e0-769001d3b38e" providerId="ADAL" clId="{D001B3D8-D43E-491B-8DB7-2331CC48D687}" dt="2020-03-09T13:36:09.590" v="839" actId="478"/>
          <ac:picMkLst>
            <pc:docMk/>
            <pc:sldMk cId="1243226832" sldId="327"/>
            <ac:picMk id="3" creationId="{6ACA926A-4B80-4794-83DE-336C90BC83A5}"/>
          </ac:picMkLst>
        </pc:picChg>
        <pc:picChg chg="del">
          <ac:chgData name="Chitambar, Eric" userId="05f873b4-a386-453d-a2e0-769001d3b38e" providerId="ADAL" clId="{D001B3D8-D43E-491B-8DB7-2331CC48D687}" dt="2020-03-09T13:36:14.279" v="841" actId="478"/>
          <ac:picMkLst>
            <pc:docMk/>
            <pc:sldMk cId="1243226832" sldId="327"/>
            <ac:picMk id="5" creationId="{9982C6F2-72DA-4A09-93D5-CE2C6B9D0018}"/>
          </ac:picMkLst>
        </pc:picChg>
        <pc:picChg chg="del mod">
          <ac:chgData name="Chitambar, Eric" userId="05f873b4-a386-453d-a2e0-769001d3b38e" providerId="ADAL" clId="{D001B3D8-D43E-491B-8DB7-2331CC48D687}" dt="2020-03-09T13:58:15.549" v="1045" actId="478"/>
          <ac:picMkLst>
            <pc:docMk/>
            <pc:sldMk cId="1243226832" sldId="327"/>
            <ac:picMk id="7" creationId="{72D0AEB8-90B0-4855-BC99-4DE5F5C0A42B}"/>
          </ac:picMkLst>
        </pc:picChg>
        <pc:picChg chg="del mod">
          <ac:chgData name="Chitambar, Eric" userId="05f873b4-a386-453d-a2e0-769001d3b38e" providerId="ADAL" clId="{D001B3D8-D43E-491B-8DB7-2331CC48D687}" dt="2020-03-09T13:49:23.889" v="883" actId="478"/>
          <ac:picMkLst>
            <pc:docMk/>
            <pc:sldMk cId="1243226832" sldId="327"/>
            <ac:picMk id="10" creationId="{C959DBDD-B191-473E-954C-20A8DB005B7B}"/>
          </ac:picMkLst>
        </pc:picChg>
        <pc:picChg chg="del">
          <ac:chgData name="Chitambar, Eric" userId="05f873b4-a386-453d-a2e0-769001d3b38e" providerId="ADAL" clId="{D001B3D8-D43E-491B-8DB7-2331CC48D687}" dt="2020-03-09T13:36:12.789" v="840" actId="478"/>
          <ac:picMkLst>
            <pc:docMk/>
            <pc:sldMk cId="1243226832" sldId="327"/>
            <ac:picMk id="18" creationId="{EA7C9AAA-E4CB-4955-B036-0A1A77426BDF}"/>
          </ac:picMkLst>
        </pc:picChg>
        <pc:picChg chg="del mod ord">
          <ac:chgData name="Chitambar, Eric" userId="05f873b4-a386-453d-a2e0-769001d3b38e" providerId="ADAL" clId="{D001B3D8-D43E-491B-8DB7-2331CC48D687}" dt="2020-03-09T13:49:39.894" v="895" actId="478"/>
          <ac:picMkLst>
            <pc:docMk/>
            <pc:sldMk cId="1243226832" sldId="327"/>
            <ac:picMk id="19" creationId="{DC299A25-6D6D-4196-9D95-3E23CD50B0AA}"/>
          </ac:picMkLst>
        </pc:picChg>
        <pc:picChg chg="del mod ord">
          <ac:chgData name="Chitambar, Eric" userId="05f873b4-a386-453d-a2e0-769001d3b38e" providerId="ADAL" clId="{D001B3D8-D43E-491B-8DB7-2331CC48D687}" dt="2020-03-09T13:50:36.629" v="907" actId="478"/>
          <ac:picMkLst>
            <pc:docMk/>
            <pc:sldMk cId="1243226832" sldId="327"/>
            <ac:picMk id="22" creationId="{57663A5B-675C-450A-9742-BB95FC922055}"/>
          </ac:picMkLst>
        </pc:picChg>
        <pc:picChg chg="del">
          <ac:chgData name="Chitambar, Eric" userId="05f873b4-a386-453d-a2e0-769001d3b38e" providerId="ADAL" clId="{D001B3D8-D43E-491B-8DB7-2331CC48D687}" dt="2020-03-09T13:36:14.279" v="841" actId="478"/>
          <ac:picMkLst>
            <pc:docMk/>
            <pc:sldMk cId="1243226832" sldId="327"/>
            <ac:picMk id="23" creationId="{0C3740BD-8F6F-44EC-9C35-DE0EBD651270}"/>
          </ac:picMkLst>
        </pc:picChg>
        <pc:picChg chg="del mod ord">
          <ac:chgData name="Chitambar, Eric" userId="05f873b4-a386-453d-a2e0-769001d3b38e" providerId="ADAL" clId="{D001B3D8-D43E-491B-8DB7-2331CC48D687}" dt="2020-03-09T13:51:34.869" v="931" actId="478"/>
          <ac:picMkLst>
            <pc:docMk/>
            <pc:sldMk cId="1243226832" sldId="327"/>
            <ac:picMk id="25" creationId="{9FD8357D-3984-4557-9F6B-5165D32C4F52}"/>
          </ac:picMkLst>
        </pc:picChg>
        <pc:picChg chg="add mod">
          <ac:chgData name="Chitambar, Eric" userId="05f873b4-a386-453d-a2e0-769001d3b38e" providerId="ADAL" clId="{D001B3D8-D43E-491B-8DB7-2331CC48D687}" dt="2020-03-09T13:52:11.529" v="943" actId="1076"/>
          <ac:picMkLst>
            <pc:docMk/>
            <pc:sldMk cId="1243226832" sldId="327"/>
            <ac:picMk id="26" creationId="{7A6980C2-48F2-4411-9E97-3A0AE837F583}"/>
          </ac:picMkLst>
        </pc:picChg>
        <pc:picChg chg="del mod ord">
          <ac:chgData name="Chitambar, Eric" userId="05f873b4-a386-453d-a2e0-769001d3b38e" providerId="ADAL" clId="{D001B3D8-D43E-491B-8DB7-2331CC48D687}" dt="2020-03-09T13:52:21.708" v="957" actId="478"/>
          <ac:picMkLst>
            <pc:docMk/>
            <pc:sldMk cId="1243226832" sldId="327"/>
            <ac:picMk id="28" creationId="{E450EDE9-77D1-4C8F-B4D0-A435E4B6FA0D}"/>
          </ac:picMkLst>
        </pc:picChg>
        <pc:picChg chg="del">
          <ac:chgData name="Chitambar, Eric" userId="05f873b4-a386-453d-a2e0-769001d3b38e" providerId="ADAL" clId="{D001B3D8-D43E-491B-8DB7-2331CC48D687}" dt="2020-03-09T13:36:14.279" v="841" actId="478"/>
          <ac:picMkLst>
            <pc:docMk/>
            <pc:sldMk cId="1243226832" sldId="327"/>
            <ac:picMk id="30" creationId="{16609367-8B41-4B84-BBDF-EF339B604F14}"/>
          </ac:picMkLst>
        </pc:picChg>
        <pc:picChg chg="mod">
          <ac:chgData name="Chitambar, Eric" userId="05f873b4-a386-453d-a2e0-769001d3b38e" providerId="ADAL" clId="{D001B3D8-D43E-491B-8DB7-2331CC48D687}" dt="2020-03-09T13:52:07.339" v="941" actId="1076"/>
          <ac:picMkLst>
            <pc:docMk/>
            <pc:sldMk cId="1243226832" sldId="327"/>
            <ac:picMk id="31" creationId="{AB96614A-4377-4217-BAFF-244BA2C31B1D}"/>
          </ac:picMkLst>
        </pc:picChg>
        <pc:picChg chg="del mod ord">
          <ac:chgData name="Chitambar, Eric" userId="05f873b4-a386-453d-a2e0-769001d3b38e" providerId="ADAL" clId="{D001B3D8-D43E-491B-8DB7-2331CC48D687}" dt="2020-03-09T13:58:08.048" v="1029" actId="478"/>
          <ac:picMkLst>
            <pc:docMk/>
            <pc:sldMk cId="1243226832" sldId="327"/>
            <ac:picMk id="33" creationId="{AFEBA75E-FAED-4844-9054-8D5285345058}"/>
          </ac:picMkLst>
        </pc:picChg>
        <pc:picChg chg="mod">
          <ac:chgData name="Chitambar, Eric" userId="05f873b4-a386-453d-a2e0-769001d3b38e" providerId="ADAL" clId="{D001B3D8-D43E-491B-8DB7-2331CC48D687}" dt="2020-03-09T13:52:37.889" v="964" actId="1076"/>
          <ac:picMkLst>
            <pc:docMk/>
            <pc:sldMk cId="1243226832" sldId="327"/>
            <ac:picMk id="35" creationId="{1EBC13B2-5E69-4324-8315-62DFD58621B9}"/>
          </ac:picMkLst>
        </pc:picChg>
        <pc:picChg chg="mod ord">
          <ac:chgData name="Chitambar, Eric" userId="05f873b4-a386-453d-a2e0-769001d3b38e" providerId="ADAL" clId="{D001B3D8-D43E-491B-8DB7-2331CC48D687}" dt="2020-03-09T13:58:08.048" v="1028" actId="108"/>
          <ac:picMkLst>
            <pc:docMk/>
            <pc:sldMk cId="1243226832" sldId="327"/>
            <ac:picMk id="37" creationId="{16ED48BB-C2A7-4DAB-80E1-702B8BFF5379}"/>
          </ac:picMkLst>
        </pc:picChg>
        <pc:picChg chg="mod ord">
          <ac:chgData name="Chitambar, Eric" userId="05f873b4-a386-453d-a2e0-769001d3b38e" providerId="ADAL" clId="{D001B3D8-D43E-491B-8DB7-2331CC48D687}" dt="2020-03-09T13:58:15.549" v="1044" actId="108"/>
          <ac:picMkLst>
            <pc:docMk/>
            <pc:sldMk cId="1243226832" sldId="327"/>
            <ac:picMk id="39" creationId="{E3EC0DF5-0A06-436A-8F1F-D9B5EC8ED10E}"/>
          </ac:picMkLst>
        </pc:picChg>
        <pc:cxnChg chg="del">
          <ac:chgData name="Chitambar, Eric" userId="05f873b4-a386-453d-a2e0-769001d3b38e" providerId="ADAL" clId="{D001B3D8-D43E-491B-8DB7-2331CC48D687}" dt="2020-03-09T13:36:12.789" v="840" actId="478"/>
          <ac:cxnSpMkLst>
            <pc:docMk/>
            <pc:sldMk cId="1243226832" sldId="327"/>
            <ac:cxnSpMk id="8" creationId="{738D9B12-80A7-41EB-AE32-4664AAF62891}"/>
          </ac:cxnSpMkLst>
        </pc:cxnChg>
        <pc:cxnChg chg="del">
          <ac:chgData name="Chitambar, Eric" userId="05f873b4-a386-453d-a2e0-769001d3b38e" providerId="ADAL" clId="{D001B3D8-D43E-491B-8DB7-2331CC48D687}" dt="2020-03-09T13:36:12.789" v="840" actId="478"/>
          <ac:cxnSpMkLst>
            <pc:docMk/>
            <pc:sldMk cId="1243226832" sldId="327"/>
            <ac:cxnSpMk id="11" creationId="{01CF51DE-2321-4F67-98B4-F5A179277024}"/>
          </ac:cxnSpMkLst>
        </pc:cxnChg>
        <pc:cxnChg chg="del">
          <ac:chgData name="Chitambar, Eric" userId="05f873b4-a386-453d-a2e0-769001d3b38e" providerId="ADAL" clId="{D001B3D8-D43E-491B-8DB7-2331CC48D687}" dt="2020-03-09T13:36:12.789" v="840" actId="478"/>
          <ac:cxnSpMkLst>
            <pc:docMk/>
            <pc:sldMk cId="1243226832" sldId="327"/>
            <ac:cxnSpMk id="20" creationId="{52385EED-B250-4582-A0BA-726B00D528F8}"/>
          </ac:cxnSpMkLst>
        </pc:cxnChg>
      </pc:sldChg>
      <pc:sldChg chg="addSp delSp modSp add modAnim">
        <pc:chgData name="Chitambar, Eric" userId="05f873b4-a386-453d-a2e0-769001d3b38e" providerId="ADAL" clId="{D001B3D8-D43E-491B-8DB7-2331CC48D687}" dt="2020-03-09T13:55:14.184" v="980"/>
        <pc:sldMkLst>
          <pc:docMk/>
          <pc:sldMk cId="3815835112" sldId="328"/>
        </pc:sldMkLst>
        <pc:picChg chg="del">
          <ac:chgData name="Chitambar, Eric" userId="05f873b4-a386-453d-a2e0-769001d3b38e" providerId="ADAL" clId="{D001B3D8-D43E-491B-8DB7-2331CC48D687}" dt="2020-03-09T13:56:37.185" v="422" actId="478"/>
          <ac:picMkLst>
            <pc:docMk/>
            <pc:sldMk cId="3815835112" sldId="328"/>
            <ac:picMk id="3" creationId="{6ACA926A-4B80-4794-83DE-336C90BC83A5}"/>
          </ac:picMkLst>
        </pc:picChg>
        <pc:picChg chg="add mod">
          <ac:chgData name="Chitambar, Eric" userId="05f873b4-a386-453d-a2e0-769001d3b38e" providerId="ADAL" clId="{D001B3D8-D43E-491B-8DB7-2331CC48D687}" dt="2020-03-09T13:57:24.466" v="430" actId="1076"/>
          <ac:picMkLst>
            <pc:docMk/>
            <pc:sldMk cId="3815835112" sldId="328"/>
            <ac:picMk id="4" creationId="{B0903B8A-19F2-48F6-BC56-47D2024B647E}"/>
          </ac:picMkLst>
        </pc:picChg>
        <pc:picChg chg="del mod">
          <ac:chgData name="Chitambar, Eric" userId="05f873b4-a386-453d-a2e0-769001d3b38e" providerId="ADAL" clId="{D001B3D8-D43E-491B-8DB7-2331CC48D687}" dt="2020-03-09T13:57:36.515" v="443" actId="478"/>
          <ac:picMkLst>
            <pc:docMk/>
            <pc:sldMk cId="3815835112" sldId="328"/>
            <ac:picMk id="5" creationId="{9982C6F2-72DA-4A09-93D5-CE2C6B9D0018}"/>
          </ac:picMkLst>
        </pc:picChg>
        <pc:picChg chg="mod ord">
          <ac:chgData name="Chitambar, Eric" userId="05f873b4-a386-453d-a2e0-769001d3b38e" providerId="ADAL" clId="{D001B3D8-D43E-491B-8DB7-2331CC48D687}" dt="2020-03-09T13:57:36.515" v="442" actId="108"/>
          <ac:picMkLst>
            <pc:docMk/>
            <pc:sldMk cId="3815835112" sldId="328"/>
            <ac:picMk id="7" creationId="{C02706E8-1AC6-4AF4-B5EC-8427BCE2CF49}"/>
          </ac:picMkLst>
        </pc:picChg>
        <pc:picChg chg="del mod">
          <ac:chgData name="Chitambar, Eric" userId="05f873b4-a386-453d-a2e0-769001d3b38e" providerId="ADAL" clId="{D001B3D8-D43E-491B-8DB7-2331CC48D687}" dt="2020-03-09T13:59:09.875" v="462" actId="478"/>
          <ac:picMkLst>
            <pc:docMk/>
            <pc:sldMk cId="3815835112" sldId="328"/>
            <ac:picMk id="10" creationId="{C114661F-EF87-4B6D-8818-062EB5430561}"/>
          </ac:picMkLst>
        </pc:picChg>
        <pc:picChg chg="del mod ord">
          <ac:chgData name="Chitambar, Eric" userId="05f873b4-a386-453d-a2e0-769001d3b38e" providerId="ADAL" clId="{D001B3D8-D43E-491B-8DB7-2331CC48D687}" dt="2020-03-09T13:59:18.931" v="475" actId="478"/>
          <ac:picMkLst>
            <pc:docMk/>
            <pc:sldMk cId="3815835112" sldId="328"/>
            <ac:picMk id="13" creationId="{03303FF2-37E3-4C4F-B797-5A41C0851F00}"/>
          </ac:picMkLst>
        </pc:picChg>
        <pc:picChg chg="del mod ord">
          <ac:chgData name="Chitambar, Eric" userId="05f873b4-a386-453d-a2e0-769001d3b38e" providerId="ADAL" clId="{D001B3D8-D43E-491B-8DB7-2331CC48D687}" dt="2020-03-09T14:01:06.405" v="487" actId="478"/>
          <ac:picMkLst>
            <pc:docMk/>
            <pc:sldMk cId="3815835112" sldId="328"/>
            <ac:picMk id="15" creationId="{EFE5D4B8-AD80-4FC8-ACA1-39A744065FD1}"/>
          </ac:picMkLst>
        </pc:picChg>
        <pc:picChg chg="del mod ord">
          <ac:chgData name="Chitambar, Eric" userId="05f873b4-a386-453d-a2e0-769001d3b38e" providerId="ADAL" clId="{D001B3D8-D43E-491B-8DB7-2331CC48D687}" dt="2020-03-09T14:01:21.565" v="499" actId="478"/>
          <ac:picMkLst>
            <pc:docMk/>
            <pc:sldMk cId="3815835112" sldId="328"/>
            <ac:picMk id="17" creationId="{AAB38C26-1A0A-4E3A-AF13-C30D5853DB0D}"/>
          </ac:picMkLst>
        </pc:picChg>
        <pc:picChg chg="del">
          <ac:chgData name="Chitambar, Eric" userId="05f873b4-a386-453d-a2e0-769001d3b38e" providerId="ADAL" clId="{D001B3D8-D43E-491B-8DB7-2331CC48D687}" dt="2020-03-09T13:56:41.775" v="424" actId="478"/>
          <ac:picMkLst>
            <pc:docMk/>
            <pc:sldMk cId="3815835112" sldId="328"/>
            <ac:picMk id="18" creationId="{EA7C9AAA-E4CB-4955-B036-0A1A77426BDF}"/>
          </ac:picMkLst>
        </pc:picChg>
        <pc:picChg chg="del mod ord">
          <ac:chgData name="Chitambar, Eric" userId="05f873b4-a386-453d-a2e0-769001d3b38e" providerId="ADAL" clId="{D001B3D8-D43E-491B-8DB7-2331CC48D687}" dt="2020-03-09T14:01:39.325" v="509" actId="478"/>
          <ac:picMkLst>
            <pc:docMk/>
            <pc:sldMk cId="3815835112" sldId="328"/>
            <ac:picMk id="21" creationId="{86AB8497-AEEF-46FC-9DC2-26B725C4F604}"/>
          </ac:picMkLst>
        </pc:picChg>
        <pc:picChg chg="del">
          <ac:chgData name="Chitambar, Eric" userId="05f873b4-a386-453d-a2e0-769001d3b38e" providerId="ADAL" clId="{D001B3D8-D43E-491B-8DB7-2331CC48D687}" dt="2020-03-09T13:57:21.204" v="429" actId="478"/>
          <ac:picMkLst>
            <pc:docMk/>
            <pc:sldMk cId="3815835112" sldId="328"/>
            <ac:picMk id="23" creationId="{0C3740BD-8F6F-44EC-9C35-DE0EBD651270}"/>
          </ac:picMkLst>
        </pc:picChg>
        <pc:picChg chg="mod ord">
          <ac:chgData name="Chitambar, Eric" userId="05f873b4-a386-453d-a2e0-769001d3b38e" providerId="ADAL" clId="{D001B3D8-D43E-491B-8DB7-2331CC48D687}" dt="2020-03-09T14:01:39.325" v="508" actId="108"/>
          <ac:picMkLst>
            <pc:docMk/>
            <pc:sldMk cId="3815835112" sldId="328"/>
            <ac:picMk id="24" creationId="{1E6C3D8E-8734-4F75-9450-E53A1D3325A4}"/>
          </ac:picMkLst>
        </pc:picChg>
        <pc:picChg chg="del mod ord">
          <ac:chgData name="Chitambar, Eric" userId="05f873b4-a386-453d-a2e0-769001d3b38e" providerId="ADAL" clId="{D001B3D8-D43E-491B-8DB7-2331CC48D687}" dt="2020-03-09T14:02:40.295" v="536" actId="478"/>
          <ac:picMkLst>
            <pc:docMk/>
            <pc:sldMk cId="3815835112" sldId="328"/>
            <ac:picMk id="26" creationId="{3A3C7DBA-9DB0-44CB-910E-E468EA3636F2}"/>
          </ac:picMkLst>
        </pc:picChg>
        <pc:picChg chg="add del mod">
          <ac:chgData name="Chitambar, Eric" userId="05f873b4-a386-453d-a2e0-769001d3b38e" providerId="ADAL" clId="{D001B3D8-D43E-491B-8DB7-2331CC48D687}" dt="2020-03-09T14:02:33.515" v="525" actId="478"/>
          <ac:picMkLst>
            <pc:docMk/>
            <pc:sldMk cId="3815835112" sldId="328"/>
            <ac:picMk id="27" creationId="{CFCFF722-D6FB-46B5-8A1A-1DDD447F247B}"/>
          </ac:picMkLst>
        </pc:picChg>
        <pc:picChg chg="mod ord">
          <ac:chgData name="Chitambar, Eric" userId="05f873b4-a386-453d-a2e0-769001d3b38e" providerId="ADAL" clId="{D001B3D8-D43E-491B-8DB7-2331CC48D687}" dt="2020-03-09T14:02:44.335" v="537" actId="1076"/>
          <ac:picMkLst>
            <pc:docMk/>
            <pc:sldMk cId="3815835112" sldId="328"/>
            <ac:picMk id="30" creationId="{01576304-1B80-4175-9BA0-7A4AC9ABA9D8}"/>
          </ac:picMkLst>
        </pc:picChg>
        <pc:picChg chg="mod ord">
          <ac:chgData name="Chitambar, Eric" userId="05f873b4-a386-453d-a2e0-769001d3b38e" providerId="ADAL" clId="{D001B3D8-D43E-491B-8DB7-2331CC48D687}" dt="2020-03-09T14:03:29.706" v="555" actId="1076"/>
          <ac:picMkLst>
            <pc:docMk/>
            <pc:sldMk cId="3815835112" sldId="328"/>
            <ac:picMk id="34" creationId="{2D2B1D64-7C24-43D7-856D-7731CF6232CB}"/>
          </ac:picMkLst>
        </pc:picChg>
        <pc:picChg chg="del">
          <ac:chgData name="Chitambar, Eric" userId="05f873b4-a386-453d-a2e0-769001d3b38e" providerId="ADAL" clId="{D001B3D8-D43E-491B-8DB7-2331CC48D687}" dt="2020-03-09T13:57:21.204" v="429" actId="478"/>
          <ac:picMkLst>
            <pc:docMk/>
            <pc:sldMk cId="3815835112" sldId="328"/>
            <ac:picMk id="35" creationId="{FA562C04-4A1B-43B9-877C-38924C718A19}"/>
          </ac:picMkLst>
        </pc:picChg>
        <pc:picChg chg="add del mod">
          <ac:chgData name="Chitambar, Eric" userId="05f873b4-a386-453d-a2e0-769001d3b38e" providerId="ADAL" clId="{D001B3D8-D43E-491B-8DB7-2331CC48D687}" dt="2020-03-09T14:03:27.415" v="554" actId="478"/>
          <ac:picMkLst>
            <pc:docMk/>
            <pc:sldMk cId="3815835112" sldId="328"/>
            <ac:picMk id="36" creationId="{1765A60E-4C50-4942-823E-7F33E0626DD1}"/>
          </ac:picMkLst>
        </pc:picChg>
        <pc:picChg chg="add del mod">
          <ac:chgData name="Chitambar, Eric" userId="05f873b4-a386-453d-a2e0-769001d3b38e" providerId="ADAL" clId="{D001B3D8-D43E-491B-8DB7-2331CC48D687}" dt="2020-03-09T14:05:23.945" v="569" actId="478"/>
          <ac:picMkLst>
            <pc:docMk/>
            <pc:sldMk cId="3815835112" sldId="328"/>
            <ac:picMk id="39" creationId="{265516C8-4549-4D97-8022-3CD4158B2162}"/>
          </ac:picMkLst>
        </pc:picChg>
        <pc:picChg chg="mod ord">
          <ac:chgData name="Chitambar, Eric" userId="05f873b4-a386-453d-a2e0-769001d3b38e" providerId="ADAL" clId="{D001B3D8-D43E-491B-8DB7-2331CC48D687}" dt="2020-03-09T14:05:29.485" v="570" actId="1076"/>
          <ac:picMkLst>
            <pc:docMk/>
            <pc:sldMk cId="3815835112" sldId="328"/>
            <ac:picMk id="40" creationId="{2A78BE2C-64EF-4866-BC62-2876F7221E38}"/>
          </ac:picMkLst>
        </pc:picChg>
        <pc:picChg chg="del">
          <ac:chgData name="Chitambar, Eric" userId="05f873b4-a386-453d-a2e0-769001d3b38e" providerId="ADAL" clId="{D001B3D8-D43E-491B-8DB7-2331CC48D687}" dt="2020-03-09T13:57:21.204" v="429" actId="478"/>
          <ac:picMkLst>
            <pc:docMk/>
            <pc:sldMk cId="3815835112" sldId="328"/>
            <ac:picMk id="41" creationId="{6D951858-6512-434B-AD31-2F3D8CBBB742}"/>
          </ac:picMkLst>
        </pc:picChg>
        <pc:cxnChg chg="del">
          <ac:chgData name="Chitambar, Eric" userId="05f873b4-a386-453d-a2e0-769001d3b38e" providerId="ADAL" clId="{D001B3D8-D43E-491B-8DB7-2331CC48D687}" dt="2020-03-09T13:56:41.775" v="424" actId="478"/>
          <ac:cxnSpMkLst>
            <pc:docMk/>
            <pc:sldMk cId="3815835112" sldId="328"/>
            <ac:cxnSpMk id="8" creationId="{738D9B12-80A7-41EB-AE32-4664AAF62891}"/>
          </ac:cxnSpMkLst>
        </pc:cxnChg>
        <pc:cxnChg chg="del">
          <ac:chgData name="Chitambar, Eric" userId="05f873b4-a386-453d-a2e0-769001d3b38e" providerId="ADAL" clId="{D001B3D8-D43E-491B-8DB7-2331CC48D687}" dt="2020-03-09T13:56:41.775" v="424" actId="478"/>
          <ac:cxnSpMkLst>
            <pc:docMk/>
            <pc:sldMk cId="3815835112" sldId="328"/>
            <ac:cxnSpMk id="11" creationId="{01CF51DE-2321-4F67-98B4-F5A179277024}"/>
          </ac:cxnSpMkLst>
        </pc:cxnChg>
        <pc:cxnChg chg="del">
          <ac:chgData name="Chitambar, Eric" userId="05f873b4-a386-453d-a2e0-769001d3b38e" providerId="ADAL" clId="{D001B3D8-D43E-491B-8DB7-2331CC48D687}" dt="2020-03-09T13:56:41.775" v="424" actId="478"/>
          <ac:cxnSpMkLst>
            <pc:docMk/>
            <pc:sldMk cId="3815835112" sldId="328"/>
            <ac:cxnSpMk id="20" creationId="{52385EED-B250-4582-A0BA-726B00D528F8}"/>
          </ac:cxnSpMkLst>
        </pc:cxnChg>
        <pc:cxnChg chg="add mod">
          <ac:chgData name="Chitambar, Eric" userId="05f873b4-a386-453d-a2e0-769001d3b38e" providerId="ADAL" clId="{D001B3D8-D43E-491B-8DB7-2331CC48D687}" dt="2020-03-09T14:02:12.845" v="511" actId="1076"/>
          <ac:cxnSpMkLst>
            <pc:docMk/>
            <pc:sldMk cId="3815835112" sldId="328"/>
            <ac:cxnSpMk id="28" creationId="{1A8B0BC7-6D9F-4134-B4A6-25BD2B9695A2}"/>
          </ac:cxnSpMkLst>
        </pc:cxnChg>
        <pc:cxnChg chg="add mod">
          <ac:chgData name="Chitambar, Eric" userId="05f873b4-a386-453d-a2e0-769001d3b38e" providerId="ADAL" clId="{D001B3D8-D43E-491B-8DB7-2331CC48D687}" dt="2020-03-09T14:02:53.746" v="540" actId="14100"/>
          <ac:cxnSpMkLst>
            <pc:docMk/>
            <pc:sldMk cId="3815835112" sldId="328"/>
            <ac:cxnSpMk id="33" creationId="{38553ABD-6C21-4D7C-9E99-65B49E6A62B5}"/>
          </ac:cxnSpMkLst>
        </pc:cxnChg>
        <pc:cxnChg chg="add mod">
          <ac:chgData name="Chitambar, Eric" userId="05f873b4-a386-453d-a2e0-769001d3b38e" providerId="ADAL" clId="{D001B3D8-D43E-491B-8DB7-2331CC48D687}" dt="2020-03-09T14:04:32.405" v="557" actId="1076"/>
          <ac:cxnSpMkLst>
            <pc:docMk/>
            <pc:sldMk cId="3815835112" sldId="328"/>
            <ac:cxnSpMk id="38" creationId="{6D4C5066-13DE-48A2-9C11-E72231A0CD67}"/>
          </ac:cxnSpMkLst>
        </pc:cxnChg>
      </pc:sldChg>
      <pc:sldChg chg="addSp delSp modSp add modAnim">
        <pc:chgData name="Chitambar, Eric" userId="05f873b4-a386-453d-a2e0-769001d3b38e" providerId="ADAL" clId="{D001B3D8-D43E-491B-8DB7-2331CC48D687}" dt="2020-03-09T13:57:44.334" v="1012"/>
        <pc:sldMkLst>
          <pc:docMk/>
          <pc:sldMk cId="551470686" sldId="329"/>
        </pc:sldMkLst>
        <pc:spChg chg="mod">
          <ac:chgData name="Chitambar, Eric" userId="05f873b4-a386-453d-a2e0-769001d3b38e" providerId="ADAL" clId="{D001B3D8-D43E-491B-8DB7-2331CC48D687}" dt="2020-03-09T14:10:48.305" v="603" actId="6549"/>
          <ac:spMkLst>
            <pc:docMk/>
            <pc:sldMk cId="551470686" sldId="329"/>
            <ac:spMk id="2" creationId="{3B955E01-71AF-4B2A-A79E-BDDE7E3B127D}"/>
          </ac:spMkLst>
        </pc:spChg>
        <pc:picChg chg="del">
          <ac:chgData name="Chitambar, Eric" userId="05f873b4-a386-453d-a2e0-769001d3b38e" providerId="ADAL" clId="{D001B3D8-D43E-491B-8DB7-2331CC48D687}" dt="2020-03-09T14:10:55.065" v="604" actId="478"/>
          <ac:picMkLst>
            <pc:docMk/>
            <pc:sldMk cId="551470686" sldId="329"/>
            <ac:picMk id="4" creationId="{B0903B8A-19F2-48F6-BC56-47D2024B647E}"/>
          </ac:picMkLst>
        </pc:picChg>
        <pc:picChg chg="del mod">
          <ac:chgData name="Chitambar, Eric" userId="05f873b4-a386-453d-a2e0-769001d3b38e" providerId="ADAL" clId="{D001B3D8-D43E-491B-8DB7-2331CC48D687}" dt="2020-03-09T14:11:50.315" v="622" actId="478"/>
          <ac:picMkLst>
            <pc:docMk/>
            <pc:sldMk cId="551470686" sldId="329"/>
            <ac:picMk id="5" creationId="{3E0E58A1-17A5-4E05-9339-20F284BE40EC}"/>
          </ac:picMkLst>
        </pc:picChg>
        <pc:picChg chg="del">
          <ac:chgData name="Chitambar, Eric" userId="05f873b4-a386-453d-a2e0-769001d3b38e" providerId="ADAL" clId="{D001B3D8-D43E-491B-8DB7-2331CC48D687}" dt="2020-03-09T14:10:57.195" v="605" actId="478"/>
          <ac:picMkLst>
            <pc:docMk/>
            <pc:sldMk cId="551470686" sldId="329"/>
            <ac:picMk id="7" creationId="{C02706E8-1AC6-4AF4-B5EC-8427BCE2CF49}"/>
          </ac:picMkLst>
        </pc:picChg>
        <pc:picChg chg="del mod ord">
          <ac:chgData name="Chitambar, Eric" userId="05f873b4-a386-453d-a2e0-769001d3b38e" providerId="ADAL" clId="{D001B3D8-D43E-491B-8DB7-2331CC48D687}" dt="2020-03-09T14:12:36.635" v="635" actId="478"/>
          <ac:picMkLst>
            <pc:docMk/>
            <pc:sldMk cId="551470686" sldId="329"/>
            <ac:picMk id="8" creationId="{78AB5745-B73B-4B02-9268-4F4453ACDB83}"/>
          </ac:picMkLst>
        </pc:picChg>
        <pc:picChg chg="mod ord">
          <ac:chgData name="Chitambar, Eric" userId="05f873b4-a386-453d-a2e0-769001d3b38e" providerId="ADAL" clId="{D001B3D8-D43E-491B-8DB7-2331CC48D687}" dt="2020-03-09T14:12:36.635" v="634" actId="108"/>
          <ac:picMkLst>
            <pc:docMk/>
            <pc:sldMk cId="551470686" sldId="329"/>
            <ac:picMk id="10" creationId="{5F76085B-FB30-4EF2-8C6B-F76159B6860F}"/>
          </ac:picMkLst>
        </pc:picChg>
        <pc:picChg chg="del mod">
          <ac:chgData name="Chitambar, Eric" userId="05f873b4-a386-453d-a2e0-769001d3b38e" providerId="ADAL" clId="{D001B3D8-D43E-491B-8DB7-2331CC48D687}" dt="2020-03-09T14:13:08.100" v="654" actId="478"/>
          <ac:picMkLst>
            <pc:docMk/>
            <pc:sldMk cId="551470686" sldId="329"/>
            <ac:picMk id="12" creationId="{9C94C7A5-3216-4D8D-A8DA-0279B136E94E}"/>
          </ac:picMkLst>
        </pc:picChg>
        <pc:picChg chg="mod ord">
          <ac:chgData name="Chitambar, Eric" userId="05f873b4-a386-453d-a2e0-769001d3b38e" providerId="ADAL" clId="{D001B3D8-D43E-491B-8DB7-2331CC48D687}" dt="2020-03-09T14:13:08.100" v="653" actId="108"/>
          <ac:picMkLst>
            <pc:docMk/>
            <pc:sldMk cId="551470686" sldId="329"/>
            <ac:picMk id="14" creationId="{9FA474DC-0414-4903-ABB1-1B365215A2A1}"/>
          </ac:picMkLst>
        </pc:picChg>
        <pc:picChg chg="del mod">
          <ac:chgData name="Chitambar, Eric" userId="05f873b4-a386-453d-a2e0-769001d3b38e" providerId="ADAL" clId="{D001B3D8-D43E-491B-8DB7-2331CC48D687}" dt="2020-03-09T14:14:19.455" v="671" actId="478"/>
          <ac:picMkLst>
            <pc:docMk/>
            <pc:sldMk cId="551470686" sldId="329"/>
            <ac:picMk id="16" creationId="{3F9825B2-CDCA-440C-99F3-0DC8275BFC09}"/>
          </ac:picMkLst>
        </pc:picChg>
        <pc:picChg chg="del mod ord">
          <ac:chgData name="Chitambar, Eric" userId="05f873b4-a386-453d-a2e0-769001d3b38e" providerId="ADAL" clId="{D001B3D8-D43E-491B-8DB7-2331CC48D687}" dt="2020-03-09T13:56:52.514" v="1003" actId="478"/>
          <ac:picMkLst>
            <pc:docMk/>
            <pc:sldMk cId="551470686" sldId="329"/>
            <ac:picMk id="18" creationId="{5421356D-A7F4-4460-8C9F-7E13F90E5C6E}"/>
          </ac:picMkLst>
        </pc:picChg>
        <pc:picChg chg="mod ord">
          <ac:chgData name="Chitambar, Eric" userId="05f873b4-a386-453d-a2e0-769001d3b38e" providerId="ADAL" clId="{D001B3D8-D43E-491B-8DB7-2331CC48D687}" dt="2020-03-09T14:17:14.695" v="685" actId="108"/>
          <ac:picMkLst>
            <pc:docMk/>
            <pc:sldMk cId="551470686" sldId="329"/>
            <ac:picMk id="20" creationId="{EA52BAC1-CB06-4BC4-9E01-6453A32C571F}"/>
          </ac:picMkLst>
        </pc:picChg>
        <pc:picChg chg="del mod">
          <ac:chgData name="Chitambar, Eric" userId="05f873b4-a386-453d-a2e0-769001d3b38e" providerId="ADAL" clId="{D001B3D8-D43E-491B-8DB7-2331CC48D687}" dt="2020-03-09T13:26:54.569" v="703" actId="478"/>
          <ac:picMkLst>
            <pc:docMk/>
            <pc:sldMk cId="551470686" sldId="329"/>
            <ac:picMk id="22" creationId="{641A0D49-F95E-4674-A441-0D589D597231}"/>
          </ac:picMkLst>
        </pc:picChg>
        <pc:picChg chg="mod">
          <ac:chgData name="Chitambar, Eric" userId="05f873b4-a386-453d-a2e0-769001d3b38e" providerId="ADAL" clId="{D001B3D8-D43E-491B-8DB7-2331CC48D687}" dt="2020-03-09T14:11:03.065" v="606" actId="1076"/>
          <ac:picMkLst>
            <pc:docMk/>
            <pc:sldMk cId="551470686" sldId="329"/>
            <ac:picMk id="24" creationId="{1E6C3D8E-8734-4F75-9450-E53A1D3325A4}"/>
          </ac:picMkLst>
        </pc:picChg>
        <pc:picChg chg="mod ord">
          <ac:chgData name="Chitambar, Eric" userId="05f873b4-a386-453d-a2e0-769001d3b38e" providerId="ADAL" clId="{D001B3D8-D43E-491B-8DB7-2331CC48D687}" dt="2020-03-09T13:32:22.159" v="760" actId="1076"/>
          <ac:picMkLst>
            <pc:docMk/>
            <pc:sldMk cId="551470686" sldId="329"/>
            <ac:picMk id="25" creationId="{E767B5B9-E27B-41B2-B99B-F04CD99E48F0}"/>
          </ac:picMkLst>
        </pc:picChg>
        <pc:picChg chg="add del mod">
          <ac:chgData name="Chitambar, Eric" userId="05f873b4-a386-453d-a2e0-769001d3b38e" providerId="ADAL" clId="{D001B3D8-D43E-491B-8DB7-2331CC48D687}" dt="2020-03-09T14:17:14.695" v="686" actId="478"/>
          <ac:picMkLst>
            <pc:docMk/>
            <pc:sldMk cId="551470686" sldId="329"/>
            <ac:picMk id="26" creationId="{DE053E40-ADF9-411D-B4F3-0A287BCA7988}"/>
          </ac:picMkLst>
        </pc:picChg>
        <pc:picChg chg="mod">
          <ac:chgData name="Chitambar, Eric" userId="05f873b4-a386-453d-a2e0-769001d3b38e" providerId="ADAL" clId="{D001B3D8-D43E-491B-8DB7-2331CC48D687}" dt="2020-03-09T13:32:19.300" v="759" actId="1076"/>
          <ac:picMkLst>
            <pc:docMk/>
            <pc:sldMk cId="551470686" sldId="329"/>
            <ac:picMk id="29" creationId="{7931C1EC-AB01-4D64-9B74-47152889379C}"/>
          </ac:picMkLst>
        </pc:picChg>
        <pc:picChg chg="mod">
          <ac:chgData name="Chitambar, Eric" userId="05f873b4-a386-453d-a2e0-769001d3b38e" providerId="ADAL" clId="{D001B3D8-D43E-491B-8DB7-2331CC48D687}" dt="2020-03-09T14:11:03.065" v="606" actId="1076"/>
          <ac:picMkLst>
            <pc:docMk/>
            <pc:sldMk cId="551470686" sldId="329"/>
            <ac:picMk id="30" creationId="{01576304-1B80-4175-9BA0-7A4AC9ABA9D8}"/>
          </ac:picMkLst>
        </pc:picChg>
        <pc:picChg chg="mod">
          <ac:chgData name="Chitambar, Eric" userId="05f873b4-a386-453d-a2e0-769001d3b38e" providerId="ADAL" clId="{D001B3D8-D43E-491B-8DB7-2331CC48D687}" dt="2020-03-09T13:32:19.300" v="759" actId="1076"/>
          <ac:picMkLst>
            <pc:docMk/>
            <pc:sldMk cId="551470686" sldId="329"/>
            <ac:picMk id="32" creationId="{9F8DBDBF-9287-47B7-A121-3E99133F8495}"/>
          </ac:picMkLst>
        </pc:picChg>
        <pc:picChg chg="mod">
          <ac:chgData name="Chitambar, Eric" userId="05f873b4-a386-453d-a2e0-769001d3b38e" providerId="ADAL" clId="{D001B3D8-D43E-491B-8DB7-2331CC48D687}" dt="2020-03-09T14:11:03.065" v="606" actId="1076"/>
          <ac:picMkLst>
            <pc:docMk/>
            <pc:sldMk cId="551470686" sldId="329"/>
            <ac:picMk id="34" creationId="{2D2B1D64-7C24-43D7-856D-7731CF6232CB}"/>
          </ac:picMkLst>
        </pc:picChg>
        <pc:picChg chg="mod">
          <ac:chgData name="Chitambar, Eric" userId="05f873b4-a386-453d-a2e0-769001d3b38e" providerId="ADAL" clId="{D001B3D8-D43E-491B-8DB7-2331CC48D687}" dt="2020-03-09T13:32:19.300" v="759" actId="1076"/>
          <ac:picMkLst>
            <pc:docMk/>
            <pc:sldMk cId="551470686" sldId="329"/>
            <ac:picMk id="36" creationId="{A7C8B9D2-2F51-4911-AA09-A793A38257F3}"/>
          </ac:picMkLst>
        </pc:picChg>
        <pc:picChg chg="del mod">
          <ac:chgData name="Chitambar, Eric" userId="05f873b4-a386-453d-a2e0-769001d3b38e" providerId="ADAL" clId="{D001B3D8-D43E-491B-8DB7-2331CC48D687}" dt="2020-03-09T13:31:24.520" v="744" actId="478"/>
          <ac:picMkLst>
            <pc:docMk/>
            <pc:sldMk cId="551470686" sldId="329"/>
            <ac:picMk id="39" creationId="{664D12AD-9EA7-4A16-953B-548B440C9D8D}"/>
          </ac:picMkLst>
        </pc:picChg>
        <pc:picChg chg="mod">
          <ac:chgData name="Chitambar, Eric" userId="05f873b4-a386-453d-a2e0-769001d3b38e" providerId="ADAL" clId="{D001B3D8-D43E-491B-8DB7-2331CC48D687}" dt="2020-03-09T14:11:03.065" v="606" actId="1076"/>
          <ac:picMkLst>
            <pc:docMk/>
            <pc:sldMk cId="551470686" sldId="329"/>
            <ac:picMk id="40" creationId="{2A78BE2C-64EF-4866-BC62-2876F7221E38}"/>
          </ac:picMkLst>
        </pc:picChg>
        <pc:picChg chg="del mod ord">
          <ac:chgData name="Chitambar, Eric" userId="05f873b4-a386-453d-a2e0-769001d3b38e" providerId="ADAL" clId="{D001B3D8-D43E-491B-8DB7-2331CC48D687}" dt="2020-03-09T13:31:50.029" v="756" actId="478"/>
          <ac:picMkLst>
            <pc:docMk/>
            <pc:sldMk cId="551470686" sldId="329"/>
            <ac:picMk id="42" creationId="{7AD52F25-2298-49F9-9FA6-9E92A126BC8B}"/>
          </ac:picMkLst>
        </pc:picChg>
        <pc:picChg chg="mod ord">
          <ac:chgData name="Chitambar, Eric" userId="05f873b4-a386-453d-a2e0-769001d3b38e" providerId="ADAL" clId="{D001B3D8-D43E-491B-8DB7-2331CC48D687}" dt="2020-03-09T13:32:19.300" v="759" actId="1076"/>
          <ac:picMkLst>
            <pc:docMk/>
            <pc:sldMk cId="551470686" sldId="329"/>
            <ac:picMk id="44" creationId="{950723BE-EC14-4EFF-9732-840250A04163}"/>
          </ac:picMkLst>
        </pc:picChg>
        <pc:picChg chg="add del mod">
          <ac:chgData name="Chitambar, Eric" userId="05f873b4-a386-453d-a2e0-769001d3b38e" providerId="ADAL" clId="{D001B3D8-D43E-491B-8DB7-2331CC48D687}" dt="2020-03-09T13:33:14.299" v="776" actId="478"/>
          <ac:picMkLst>
            <pc:docMk/>
            <pc:sldMk cId="551470686" sldId="329"/>
            <ac:picMk id="48" creationId="{BDA05C2B-4BE8-4ED6-8C72-AFE886D61C2D}"/>
          </ac:picMkLst>
        </pc:picChg>
        <pc:picChg chg="del mod ord">
          <ac:chgData name="Chitambar, Eric" userId="05f873b4-a386-453d-a2e0-769001d3b38e" providerId="ADAL" clId="{D001B3D8-D43E-491B-8DB7-2331CC48D687}" dt="2020-03-09T13:35:33.134" v="806" actId="478"/>
          <ac:picMkLst>
            <pc:docMk/>
            <pc:sldMk cId="551470686" sldId="329"/>
            <ac:picMk id="50" creationId="{852F3D0E-2512-4DAE-85EE-2740350DD8E0}"/>
          </ac:picMkLst>
        </pc:picChg>
        <pc:picChg chg="add del mod">
          <ac:chgData name="Chitambar, Eric" userId="05f873b4-a386-453d-a2e0-769001d3b38e" providerId="ADAL" clId="{D001B3D8-D43E-491B-8DB7-2331CC48D687}" dt="2020-03-09T13:34:53.739" v="792" actId="478"/>
          <ac:picMkLst>
            <pc:docMk/>
            <pc:sldMk cId="551470686" sldId="329"/>
            <ac:picMk id="51" creationId="{ACDCCF70-6FB1-427B-A585-D4E2EE9EAB1C}"/>
          </ac:picMkLst>
        </pc:picChg>
        <pc:picChg chg="mod ord">
          <ac:chgData name="Chitambar, Eric" userId="05f873b4-a386-453d-a2e0-769001d3b38e" providerId="ADAL" clId="{D001B3D8-D43E-491B-8DB7-2331CC48D687}" dt="2020-03-09T13:34:53.739" v="791" actId="108"/>
          <ac:picMkLst>
            <pc:docMk/>
            <pc:sldMk cId="551470686" sldId="329"/>
            <ac:picMk id="53" creationId="{8A9D22A1-923A-4202-B61C-66DB3114C2DE}"/>
          </ac:picMkLst>
        </pc:picChg>
        <pc:picChg chg="del mod ord">
          <ac:chgData name="Chitambar, Eric" userId="05f873b4-a386-453d-a2e0-769001d3b38e" providerId="ADAL" clId="{D001B3D8-D43E-491B-8DB7-2331CC48D687}" dt="2020-03-09T13:35:42.249" v="819" actId="478"/>
          <ac:picMkLst>
            <pc:docMk/>
            <pc:sldMk cId="551470686" sldId="329"/>
            <ac:picMk id="55" creationId="{9897E706-53C9-4763-B9A9-C469976F226A}"/>
          </ac:picMkLst>
        </pc:picChg>
        <pc:picChg chg="mod ord">
          <ac:chgData name="Chitambar, Eric" userId="05f873b4-a386-453d-a2e0-769001d3b38e" providerId="ADAL" clId="{D001B3D8-D43E-491B-8DB7-2331CC48D687}" dt="2020-03-09T13:35:44.869" v="820" actId="1076"/>
          <ac:picMkLst>
            <pc:docMk/>
            <pc:sldMk cId="551470686" sldId="329"/>
            <ac:picMk id="57" creationId="{0997C265-746F-43D1-993A-5961A879E667}"/>
          </ac:picMkLst>
        </pc:picChg>
        <pc:picChg chg="del mod">
          <ac:chgData name="Chitambar, Eric" userId="05f873b4-a386-453d-a2e0-769001d3b38e" providerId="ADAL" clId="{D001B3D8-D43E-491B-8DB7-2331CC48D687}" dt="2020-03-09T13:45:07.869" v="865" actId="478"/>
          <ac:picMkLst>
            <pc:docMk/>
            <pc:sldMk cId="551470686" sldId="329"/>
            <ac:picMk id="59" creationId="{59B055B9-FE2B-48CF-8AF6-E2846D2EE3EE}"/>
          </ac:picMkLst>
        </pc:picChg>
        <pc:picChg chg="mod ord">
          <ac:chgData name="Chitambar, Eric" userId="05f873b4-a386-453d-a2e0-769001d3b38e" providerId="ADAL" clId="{D001B3D8-D43E-491B-8DB7-2331CC48D687}" dt="2020-03-09T13:45:09.859" v="866" actId="1076"/>
          <ac:picMkLst>
            <pc:docMk/>
            <pc:sldMk cId="551470686" sldId="329"/>
            <ac:picMk id="61" creationId="{9902AD9E-F194-411C-BEA2-ABB72534A76F}"/>
          </ac:picMkLst>
        </pc:picChg>
        <pc:picChg chg="mod ord">
          <ac:chgData name="Chitambar, Eric" userId="05f873b4-a386-453d-a2e0-769001d3b38e" providerId="ADAL" clId="{D001B3D8-D43E-491B-8DB7-2331CC48D687}" dt="2020-03-09T13:56:52.514" v="1002" actId="108"/>
          <ac:picMkLst>
            <pc:docMk/>
            <pc:sldMk cId="551470686" sldId="329"/>
            <ac:picMk id="63" creationId="{9D081069-3475-4BAE-BAF4-4A9633D805AB}"/>
          </ac:picMkLst>
        </pc:picChg>
        <pc:cxnChg chg="mod">
          <ac:chgData name="Chitambar, Eric" userId="05f873b4-a386-453d-a2e0-769001d3b38e" providerId="ADAL" clId="{D001B3D8-D43E-491B-8DB7-2331CC48D687}" dt="2020-03-09T14:11:03.065" v="606" actId="1076"/>
          <ac:cxnSpMkLst>
            <pc:docMk/>
            <pc:sldMk cId="551470686" sldId="329"/>
            <ac:cxnSpMk id="28" creationId="{1A8B0BC7-6D9F-4134-B4A6-25BD2B9695A2}"/>
          </ac:cxnSpMkLst>
        </pc:cxnChg>
        <pc:cxnChg chg="mod">
          <ac:chgData name="Chitambar, Eric" userId="05f873b4-a386-453d-a2e0-769001d3b38e" providerId="ADAL" clId="{D001B3D8-D43E-491B-8DB7-2331CC48D687}" dt="2020-03-09T14:11:03.065" v="606" actId="1076"/>
          <ac:cxnSpMkLst>
            <pc:docMk/>
            <pc:sldMk cId="551470686" sldId="329"/>
            <ac:cxnSpMk id="33" creationId="{38553ABD-6C21-4D7C-9E99-65B49E6A62B5}"/>
          </ac:cxnSpMkLst>
        </pc:cxnChg>
        <pc:cxnChg chg="mod">
          <ac:chgData name="Chitambar, Eric" userId="05f873b4-a386-453d-a2e0-769001d3b38e" providerId="ADAL" clId="{D001B3D8-D43E-491B-8DB7-2331CC48D687}" dt="2020-03-09T14:11:03.065" v="606" actId="1076"/>
          <ac:cxnSpMkLst>
            <pc:docMk/>
            <pc:sldMk cId="551470686" sldId="329"/>
            <ac:cxnSpMk id="38" creationId="{6D4C5066-13DE-48A2-9C11-E72231A0CD67}"/>
          </ac:cxnSpMkLst>
        </pc:cxnChg>
        <pc:cxnChg chg="add mod">
          <ac:chgData name="Chitambar, Eric" userId="05f873b4-a386-453d-a2e0-769001d3b38e" providerId="ADAL" clId="{D001B3D8-D43E-491B-8DB7-2331CC48D687}" dt="2020-03-09T13:32:27.969" v="762" actId="14100"/>
          <ac:cxnSpMkLst>
            <pc:docMk/>
            <pc:sldMk cId="551470686" sldId="329"/>
            <ac:cxnSpMk id="46" creationId="{644E4C87-4D5F-4040-A73E-EC7CEF565FBA}"/>
          </ac:cxnSpMkLst>
        </pc:cxnChg>
      </pc:sldChg>
    </pc:docChg>
  </pc:docChgLst>
  <pc:docChgLst>
    <pc:chgData name="Eric Chitambar" userId="05f873b4-a386-453d-a2e0-769001d3b38e" providerId="ADAL" clId="{E603EA52-CB27-4E9D-88BD-448CF61BCC04}"/>
    <pc:docChg chg="custSel addSld delSld modSld sldOrd">
      <pc:chgData name="Eric Chitambar" userId="05f873b4-a386-453d-a2e0-769001d3b38e" providerId="ADAL" clId="{E603EA52-CB27-4E9D-88BD-448CF61BCC04}" dt="2020-02-12T16:03:03.726" v="348" actId="20577"/>
      <pc:docMkLst>
        <pc:docMk/>
      </pc:docMkLst>
      <pc:sldChg chg="modSp">
        <pc:chgData name="Eric Chitambar" userId="05f873b4-a386-453d-a2e0-769001d3b38e" providerId="ADAL" clId="{E603EA52-CB27-4E9D-88BD-448CF61BCC04}" dt="2020-02-12T16:03:03.726" v="348" actId="20577"/>
        <pc:sldMkLst>
          <pc:docMk/>
          <pc:sldMk cId="1225244473" sldId="256"/>
        </pc:sldMkLst>
        <pc:spChg chg="mod">
          <ac:chgData name="Eric Chitambar" userId="05f873b4-a386-453d-a2e0-769001d3b38e" providerId="ADAL" clId="{E603EA52-CB27-4E9D-88BD-448CF61BCC04}" dt="2020-02-12T16:03:03.726" v="348" actId="20577"/>
          <ac:spMkLst>
            <pc:docMk/>
            <pc:sldMk cId="1225244473" sldId="256"/>
            <ac:spMk id="4" creationId="{0FC1A6A7-72FD-4485-B610-DDC422995864}"/>
          </ac:spMkLst>
        </pc:spChg>
      </pc:sldChg>
      <pc:sldChg chg="modSp">
        <pc:chgData name="Eric Chitambar" userId="05f873b4-a386-453d-a2e0-769001d3b38e" providerId="ADAL" clId="{E603EA52-CB27-4E9D-88BD-448CF61BCC04}" dt="2020-02-12T03:26:51.843" v="33" actId="20577"/>
        <pc:sldMkLst>
          <pc:docMk/>
          <pc:sldMk cId="2194429596" sldId="269"/>
        </pc:sldMkLst>
        <pc:spChg chg="mod">
          <ac:chgData name="Eric Chitambar" userId="05f873b4-a386-453d-a2e0-769001d3b38e" providerId="ADAL" clId="{E603EA52-CB27-4E9D-88BD-448CF61BCC04}" dt="2020-02-12T03:26:51.843" v="33" actId="20577"/>
          <ac:spMkLst>
            <pc:docMk/>
            <pc:sldMk cId="2194429596" sldId="269"/>
            <ac:spMk id="3" creationId="{BB78187C-B5D6-4DB0-9A1A-C42FAFB13398}"/>
          </ac:spMkLst>
        </pc:spChg>
      </pc:sldChg>
      <pc:sldChg chg="del">
        <pc:chgData name="Eric Chitambar" userId="05f873b4-a386-453d-a2e0-769001d3b38e" providerId="ADAL" clId="{E603EA52-CB27-4E9D-88BD-448CF61BCC04}" dt="2020-02-12T03:26:57.936" v="34" actId="2696"/>
        <pc:sldMkLst>
          <pc:docMk/>
          <pc:sldMk cId="3900111483" sldId="292"/>
        </pc:sldMkLst>
      </pc:sldChg>
      <pc:sldChg chg="del">
        <pc:chgData name="Eric Chitambar" userId="05f873b4-a386-453d-a2e0-769001d3b38e" providerId="ADAL" clId="{E603EA52-CB27-4E9D-88BD-448CF61BCC04}" dt="2020-02-12T03:26:57.936" v="35" actId="2696"/>
        <pc:sldMkLst>
          <pc:docMk/>
          <pc:sldMk cId="2833434850" sldId="296"/>
        </pc:sldMkLst>
      </pc:sldChg>
      <pc:sldChg chg="del">
        <pc:chgData name="Eric Chitambar" userId="05f873b4-a386-453d-a2e0-769001d3b38e" providerId="ADAL" clId="{E603EA52-CB27-4E9D-88BD-448CF61BCC04}" dt="2020-02-12T03:26:57.952" v="36" actId="2696"/>
        <pc:sldMkLst>
          <pc:docMk/>
          <pc:sldMk cId="1489228298" sldId="297"/>
        </pc:sldMkLst>
      </pc:sldChg>
      <pc:sldChg chg="del">
        <pc:chgData name="Eric Chitambar" userId="05f873b4-a386-453d-a2e0-769001d3b38e" providerId="ADAL" clId="{E603EA52-CB27-4E9D-88BD-448CF61BCC04}" dt="2020-02-12T03:26:57.952" v="37" actId="2696"/>
        <pc:sldMkLst>
          <pc:docMk/>
          <pc:sldMk cId="906325945" sldId="298"/>
        </pc:sldMkLst>
      </pc:sldChg>
      <pc:sldChg chg="delSp modSp add ord delAnim">
        <pc:chgData name="Eric Chitambar" userId="05f873b4-a386-453d-a2e0-769001d3b38e" providerId="ADAL" clId="{E603EA52-CB27-4E9D-88BD-448CF61BCC04}" dt="2020-02-12T05:12:05.919" v="345" actId="1076"/>
        <pc:sldMkLst>
          <pc:docMk/>
          <pc:sldMk cId="2692337968" sldId="300"/>
        </pc:sldMkLst>
        <pc:spChg chg="del">
          <ac:chgData name="Eric Chitambar" userId="05f873b4-a386-453d-a2e0-769001d3b38e" providerId="ADAL" clId="{E603EA52-CB27-4E9D-88BD-448CF61BCC04}" dt="2020-02-12T03:37:46.927" v="63" actId="478"/>
          <ac:spMkLst>
            <pc:docMk/>
            <pc:sldMk cId="2692337968" sldId="300"/>
            <ac:spMk id="3" creationId="{DBB6AC0B-79E1-4129-BB5C-46469F5211D3}"/>
          </ac:spMkLst>
        </pc:spChg>
        <pc:picChg chg="del">
          <ac:chgData name="Eric Chitambar" userId="05f873b4-a386-453d-a2e0-769001d3b38e" providerId="ADAL" clId="{E603EA52-CB27-4E9D-88BD-448CF61BCC04}" dt="2020-02-12T03:37:46.927" v="63" actId="478"/>
          <ac:picMkLst>
            <pc:docMk/>
            <pc:sldMk cId="2692337968" sldId="300"/>
            <ac:picMk id="5" creationId="{5AADE1FA-9A85-4BD7-8BCE-82A7567108D3}"/>
          </ac:picMkLst>
        </pc:picChg>
        <pc:picChg chg="del mod ord">
          <ac:chgData name="Eric Chitambar" userId="05f873b4-a386-453d-a2e0-769001d3b38e" providerId="ADAL" clId="{E603EA52-CB27-4E9D-88BD-448CF61BCC04}" dt="2020-02-12T05:08:02.362" v="326" actId="478"/>
          <ac:picMkLst>
            <pc:docMk/>
            <pc:sldMk cId="2692337968" sldId="300"/>
            <ac:picMk id="6" creationId="{B671A620-C6BE-4410-A3CC-1D14BE75CDE6}"/>
          </ac:picMkLst>
        </pc:picChg>
        <pc:picChg chg="del mod">
          <ac:chgData name="Eric Chitambar" userId="05f873b4-a386-453d-a2e0-769001d3b38e" providerId="ADAL" clId="{E603EA52-CB27-4E9D-88BD-448CF61BCC04}" dt="2020-02-12T03:37:36.389" v="61" actId="478"/>
          <ac:picMkLst>
            <pc:docMk/>
            <pc:sldMk cId="2692337968" sldId="300"/>
            <ac:picMk id="8" creationId="{2DB13811-1660-41BC-B586-D4E4493885AC}"/>
          </ac:picMkLst>
        </pc:picChg>
        <pc:picChg chg="del mod ord">
          <ac:chgData name="Eric Chitambar" userId="05f873b4-a386-453d-a2e0-769001d3b38e" providerId="ADAL" clId="{E603EA52-CB27-4E9D-88BD-448CF61BCC04}" dt="2020-02-12T05:08:54.637" v="338" actId="478"/>
          <ac:picMkLst>
            <pc:docMk/>
            <pc:sldMk cId="2692337968" sldId="300"/>
            <ac:picMk id="9" creationId="{18818F93-AA51-4620-91DE-2D91176966E4}"/>
          </ac:picMkLst>
        </pc:picChg>
        <pc:picChg chg="del">
          <ac:chgData name="Eric Chitambar" userId="05f873b4-a386-453d-a2e0-769001d3b38e" providerId="ADAL" clId="{E603EA52-CB27-4E9D-88BD-448CF61BCC04}" dt="2020-02-12T03:37:46.927" v="63" actId="478"/>
          <ac:picMkLst>
            <pc:docMk/>
            <pc:sldMk cId="2692337968" sldId="300"/>
            <ac:picMk id="10" creationId="{EC1E99CA-25BF-4EE5-9688-270149527177}"/>
          </ac:picMkLst>
        </pc:picChg>
        <pc:picChg chg="del">
          <ac:chgData name="Eric Chitambar" userId="05f873b4-a386-453d-a2e0-769001d3b38e" providerId="ADAL" clId="{E603EA52-CB27-4E9D-88BD-448CF61BCC04}" dt="2020-02-12T03:37:40.286" v="62" actId="478"/>
          <ac:picMkLst>
            <pc:docMk/>
            <pc:sldMk cId="2692337968" sldId="300"/>
            <ac:picMk id="12" creationId="{8BC6250C-8C25-41BE-9222-5AD077209140}"/>
          </ac:picMkLst>
        </pc:picChg>
        <pc:picChg chg="mod ord">
          <ac:chgData name="Eric Chitambar" userId="05f873b4-a386-453d-a2e0-769001d3b38e" providerId="ADAL" clId="{E603EA52-CB27-4E9D-88BD-448CF61BCC04}" dt="2020-02-12T05:08:54.637" v="337" actId="108"/>
          <ac:picMkLst>
            <pc:docMk/>
            <pc:sldMk cId="2692337968" sldId="300"/>
            <ac:picMk id="13" creationId="{C57FB04A-99CC-47CF-8257-93589280405A}"/>
          </ac:picMkLst>
        </pc:picChg>
        <pc:picChg chg="del">
          <ac:chgData name="Eric Chitambar" userId="05f873b4-a386-453d-a2e0-769001d3b38e" providerId="ADAL" clId="{E603EA52-CB27-4E9D-88BD-448CF61BCC04}" dt="2020-02-12T03:37:46.927" v="63" actId="478"/>
          <ac:picMkLst>
            <pc:docMk/>
            <pc:sldMk cId="2692337968" sldId="300"/>
            <ac:picMk id="15" creationId="{C891092B-E5F6-4DA7-A427-E3E9550EA771}"/>
          </ac:picMkLst>
        </pc:picChg>
        <pc:picChg chg="mod">
          <ac:chgData name="Eric Chitambar" userId="05f873b4-a386-453d-a2e0-769001d3b38e" providerId="ADAL" clId="{E603EA52-CB27-4E9D-88BD-448CF61BCC04}" dt="2020-02-12T05:12:05.919" v="345" actId="1076"/>
          <ac:picMkLst>
            <pc:docMk/>
            <pc:sldMk cId="2692337968" sldId="300"/>
            <ac:picMk id="16" creationId="{9D01A696-B040-4453-B63D-5BE86131E7C6}"/>
          </ac:picMkLst>
        </pc:picChg>
        <pc:picChg chg="del">
          <ac:chgData name="Eric Chitambar" userId="05f873b4-a386-453d-a2e0-769001d3b38e" providerId="ADAL" clId="{E603EA52-CB27-4E9D-88BD-448CF61BCC04}" dt="2020-02-12T03:37:46.927" v="63" actId="478"/>
          <ac:picMkLst>
            <pc:docMk/>
            <pc:sldMk cId="2692337968" sldId="300"/>
            <ac:picMk id="19" creationId="{4A93D985-5C02-42BB-A74A-94D3D854003A}"/>
          </ac:picMkLst>
        </pc:picChg>
        <pc:picChg chg="del">
          <ac:chgData name="Eric Chitambar" userId="05f873b4-a386-453d-a2e0-769001d3b38e" providerId="ADAL" clId="{E603EA52-CB27-4E9D-88BD-448CF61BCC04}" dt="2020-02-12T03:37:46.927" v="63" actId="478"/>
          <ac:picMkLst>
            <pc:docMk/>
            <pc:sldMk cId="2692337968" sldId="300"/>
            <ac:picMk id="21" creationId="{61D0D501-1654-4EFE-807B-366F67A64A0F}"/>
          </ac:picMkLst>
        </pc:picChg>
        <pc:picChg chg="del">
          <ac:chgData name="Eric Chitambar" userId="05f873b4-a386-453d-a2e0-769001d3b38e" providerId="ADAL" clId="{E603EA52-CB27-4E9D-88BD-448CF61BCC04}" dt="2020-02-12T03:37:46.927" v="63" actId="478"/>
          <ac:picMkLst>
            <pc:docMk/>
            <pc:sldMk cId="2692337968" sldId="300"/>
            <ac:picMk id="23" creationId="{DD2DF801-309E-4B4C-A8D4-8DCA85175A23}"/>
          </ac:picMkLst>
        </pc:picChg>
        <pc:picChg chg="del">
          <ac:chgData name="Eric Chitambar" userId="05f873b4-a386-453d-a2e0-769001d3b38e" providerId="ADAL" clId="{E603EA52-CB27-4E9D-88BD-448CF61BCC04}" dt="2020-02-12T03:37:46.927" v="63" actId="478"/>
          <ac:picMkLst>
            <pc:docMk/>
            <pc:sldMk cId="2692337968" sldId="300"/>
            <ac:picMk id="27" creationId="{3A3D9016-A02D-4CEE-B150-66B7DD06676A}"/>
          </ac:picMkLst>
        </pc:picChg>
        <pc:picChg chg="del">
          <ac:chgData name="Eric Chitambar" userId="05f873b4-a386-453d-a2e0-769001d3b38e" providerId="ADAL" clId="{E603EA52-CB27-4E9D-88BD-448CF61BCC04}" dt="2020-02-12T03:37:46.927" v="63" actId="478"/>
          <ac:picMkLst>
            <pc:docMk/>
            <pc:sldMk cId="2692337968" sldId="300"/>
            <ac:picMk id="35" creationId="{DF277607-CD45-422C-AA1C-71FF6EA9A245}"/>
          </ac:picMkLst>
        </pc:picChg>
        <pc:cxnChg chg="del">
          <ac:chgData name="Eric Chitambar" userId="05f873b4-a386-453d-a2e0-769001d3b38e" providerId="ADAL" clId="{E603EA52-CB27-4E9D-88BD-448CF61BCC04}" dt="2020-02-12T03:37:46.927" v="63" actId="478"/>
          <ac:cxnSpMkLst>
            <pc:docMk/>
            <pc:sldMk cId="2692337968" sldId="300"/>
            <ac:cxnSpMk id="29" creationId="{A1E5B794-EE73-4526-A06F-806A519AFD3A}"/>
          </ac:cxnSpMkLst>
        </pc:cxnChg>
      </pc:sldChg>
      <pc:sldChg chg="delSp modSp add ord">
        <pc:chgData name="Eric Chitambar" userId="05f873b4-a386-453d-a2e0-769001d3b38e" providerId="ADAL" clId="{E603EA52-CB27-4E9D-88BD-448CF61BCC04}" dt="2020-02-12T04:54:59.162" v="311"/>
        <pc:sldMkLst>
          <pc:docMk/>
          <pc:sldMk cId="1406779367" sldId="301"/>
        </pc:sldMkLst>
        <pc:picChg chg="del mod ord">
          <ac:chgData name="Eric Chitambar" userId="05f873b4-a386-453d-a2e0-769001d3b38e" providerId="ADAL" clId="{E603EA52-CB27-4E9D-88BD-448CF61BCC04}" dt="2020-02-12T04:54:47.552" v="310" actId="478"/>
          <ac:picMkLst>
            <pc:docMk/>
            <pc:sldMk cId="1406779367" sldId="301"/>
            <ac:picMk id="4" creationId="{1FF67BF3-8BA5-42D7-A8E8-EFF62EAFFC19}"/>
          </ac:picMkLst>
        </pc:picChg>
        <pc:picChg chg="del mod">
          <ac:chgData name="Eric Chitambar" userId="05f873b4-a386-453d-a2e0-769001d3b38e" providerId="ADAL" clId="{E603EA52-CB27-4E9D-88BD-448CF61BCC04}" dt="2020-02-12T04:54:31.908" v="298" actId="478"/>
          <ac:picMkLst>
            <pc:docMk/>
            <pc:sldMk cId="1406779367" sldId="301"/>
            <ac:picMk id="6" creationId="{B671A620-C6BE-4410-A3CC-1D14BE75CDE6}"/>
          </ac:picMkLst>
        </pc:picChg>
        <pc:picChg chg="mod ord">
          <ac:chgData name="Eric Chitambar" userId="05f873b4-a386-453d-a2e0-769001d3b38e" providerId="ADAL" clId="{E603EA52-CB27-4E9D-88BD-448CF61BCC04}" dt="2020-02-12T04:54:47.552" v="309" actId="108"/>
          <ac:picMkLst>
            <pc:docMk/>
            <pc:sldMk cId="1406779367" sldId="301"/>
            <ac:picMk id="7" creationId="{093D836D-E2CB-4F77-880B-1E42833FB1AA}"/>
          </ac:picMkLst>
        </pc:picChg>
      </pc:sldChg>
      <pc:sldChg chg="addSp delSp modSp add modAnim">
        <pc:chgData name="Eric Chitambar" userId="05f873b4-a386-453d-a2e0-769001d3b38e" providerId="ADAL" clId="{E603EA52-CB27-4E9D-88BD-448CF61BCC04}" dt="2020-02-12T04:45:26.677" v="285" actId="1076"/>
        <pc:sldMkLst>
          <pc:docMk/>
          <pc:sldMk cId="3116611456" sldId="302"/>
        </pc:sldMkLst>
        <pc:picChg chg="mod ord">
          <ac:chgData name="Eric Chitambar" userId="05f873b4-a386-453d-a2e0-769001d3b38e" providerId="ADAL" clId="{E603EA52-CB27-4E9D-88BD-448CF61BCC04}" dt="2020-02-12T04:12:23.101" v="76" actId="108"/>
          <ac:picMkLst>
            <pc:docMk/>
            <pc:sldMk cId="3116611456" sldId="302"/>
            <ac:picMk id="4" creationId="{BED3F4FC-E55E-4457-93FC-33B726BB4519}"/>
          </ac:picMkLst>
        </pc:picChg>
        <pc:picChg chg="del mod">
          <ac:chgData name="Eric Chitambar" userId="05f873b4-a386-453d-a2e0-769001d3b38e" providerId="ADAL" clId="{E603EA52-CB27-4E9D-88BD-448CF61BCC04}" dt="2020-02-12T04:12:23.101" v="77" actId="478"/>
          <ac:picMkLst>
            <pc:docMk/>
            <pc:sldMk cId="3116611456" sldId="302"/>
            <ac:picMk id="6" creationId="{B671A620-C6BE-4410-A3CC-1D14BE75CDE6}"/>
          </ac:picMkLst>
        </pc:picChg>
        <pc:picChg chg="mod">
          <ac:chgData name="Eric Chitambar" userId="05f873b4-a386-453d-a2e0-769001d3b38e" providerId="ADAL" clId="{E603EA52-CB27-4E9D-88BD-448CF61BCC04}" dt="2020-02-12T04:24:41.549" v="84" actId="1076"/>
          <ac:picMkLst>
            <pc:docMk/>
            <pc:sldMk cId="3116611456" sldId="302"/>
            <ac:picMk id="7" creationId="{B47DA85C-C81C-4765-81C2-D7E6FF0AE8E8}"/>
          </ac:picMkLst>
        </pc:picChg>
        <pc:picChg chg="del mod">
          <ac:chgData name="Eric Chitambar" userId="05f873b4-a386-453d-a2e0-769001d3b38e" providerId="ADAL" clId="{E603EA52-CB27-4E9D-88BD-448CF61BCC04}" dt="2020-02-12T04:30:26.810" v="102" actId="478"/>
          <ac:picMkLst>
            <pc:docMk/>
            <pc:sldMk cId="3116611456" sldId="302"/>
            <ac:picMk id="9" creationId="{7A212C7F-FD5C-4785-8B9B-CACA42E8600D}"/>
          </ac:picMkLst>
        </pc:picChg>
        <pc:picChg chg="del mod ord">
          <ac:chgData name="Eric Chitambar" userId="05f873b4-a386-453d-a2e0-769001d3b38e" providerId="ADAL" clId="{E603EA52-CB27-4E9D-88BD-448CF61BCC04}" dt="2020-02-12T04:32:04.833" v="138" actId="478"/>
          <ac:picMkLst>
            <pc:docMk/>
            <pc:sldMk cId="3116611456" sldId="302"/>
            <ac:picMk id="11" creationId="{C3E8A8A7-BB02-41EC-A94E-6A2298A49AFB}"/>
          </ac:picMkLst>
        </pc:picChg>
        <pc:picChg chg="add del mod">
          <ac:chgData name="Eric Chitambar" userId="05f873b4-a386-453d-a2e0-769001d3b38e" providerId="ADAL" clId="{E603EA52-CB27-4E9D-88BD-448CF61BCC04}" dt="2020-02-12T04:31:38.174" v="116" actId="478"/>
          <ac:picMkLst>
            <pc:docMk/>
            <pc:sldMk cId="3116611456" sldId="302"/>
            <ac:picMk id="12" creationId="{FC265EEC-6CE2-4A3E-B3D7-607AF15F39D2}"/>
          </ac:picMkLst>
        </pc:picChg>
        <pc:picChg chg="del mod ord">
          <ac:chgData name="Eric Chitambar" userId="05f873b4-a386-453d-a2e0-769001d3b38e" providerId="ADAL" clId="{E603EA52-CB27-4E9D-88BD-448CF61BCC04}" dt="2020-02-12T04:31:54.224" v="127" actId="478"/>
          <ac:picMkLst>
            <pc:docMk/>
            <pc:sldMk cId="3116611456" sldId="302"/>
            <ac:picMk id="14" creationId="{850ADD8E-AA91-4727-815C-F3903B931243}"/>
          </ac:picMkLst>
        </pc:picChg>
        <pc:picChg chg="del mod ord">
          <ac:chgData name="Eric Chitambar" userId="05f873b4-a386-453d-a2e0-769001d3b38e" providerId="ADAL" clId="{E603EA52-CB27-4E9D-88BD-448CF61BCC04}" dt="2020-02-12T04:37:34.759" v="207" actId="478"/>
          <ac:picMkLst>
            <pc:docMk/>
            <pc:sldMk cId="3116611456" sldId="302"/>
            <ac:picMk id="16" creationId="{B33BA3A7-ABB8-420C-8444-9CAE7C55B6D1}"/>
          </ac:picMkLst>
        </pc:picChg>
        <pc:picChg chg="del mod ord">
          <ac:chgData name="Eric Chitambar" userId="05f873b4-a386-453d-a2e0-769001d3b38e" providerId="ADAL" clId="{E603EA52-CB27-4E9D-88BD-448CF61BCC04}" dt="2020-02-12T04:37:26.150" v="192" actId="478"/>
          <ac:picMkLst>
            <pc:docMk/>
            <pc:sldMk cId="3116611456" sldId="302"/>
            <ac:picMk id="18" creationId="{40E5B5B9-2664-4890-A242-9F4E03EF50DA}"/>
          </ac:picMkLst>
        </pc:picChg>
        <pc:picChg chg="add del mod">
          <ac:chgData name="Eric Chitambar" userId="05f873b4-a386-453d-a2e0-769001d3b38e" providerId="ADAL" clId="{E603EA52-CB27-4E9D-88BD-448CF61BCC04}" dt="2020-02-12T04:34:52.403" v="153" actId="478"/>
          <ac:picMkLst>
            <pc:docMk/>
            <pc:sldMk cId="3116611456" sldId="302"/>
            <ac:picMk id="19" creationId="{F5644B52-FD90-488B-9B11-EE3B44722C63}"/>
          </ac:picMkLst>
        </pc:picChg>
        <pc:picChg chg="del mod ord">
          <ac:chgData name="Eric Chitambar" userId="05f873b4-a386-453d-a2e0-769001d3b38e" providerId="ADAL" clId="{E603EA52-CB27-4E9D-88BD-448CF61BCC04}" dt="2020-02-12T04:37:46.411" v="221" actId="478"/>
          <ac:picMkLst>
            <pc:docMk/>
            <pc:sldMk cId="3116611456" sldId="302"/>
            <ac:picMk id="21" creationId="{B65DF123-EE4A-4122-A1C6-6F445F9DB88C}"/>
          </ac:picMkLst>
        </pc:picChg>
        <pc:picChg chg="add del mod">
          <ac:chgData name="Eric Chitambar" userId="05f873b4-a386-453d-a2e0-769001d3b38e" providerId="ADAL" clId="{E603EA52-CB27-4E9D-88BD-448CF61BCC04}" dt="2020-02-12T04:35:49.641" v="168" actId="478"/>
          <ac:picMkLst>
            <pc:docMk/>
            <pc:sldMk cId="3116611456" sldId="302"/>
            <ac:picMk id="22" creationId="{97F34E12-A0C1-4C72-9411-B5D3A2CC08C1}"/>
          </ac:picMkLst>
        </pc:picChg>
        <pc:picChg chg="del mod ord">
          <ac:chgData name="Eric Chitambar" userId="05f873b4-a386-453d-a2e0-769001d3b38e" providerId="ADAL" clId="{E603EA52-CB27-4E9D-88BD-448CF61BCC04}" dt="2020-02-12T04:37:55.695" v="234" actId="478"/>
          <ac:picMkLst>
            <pc:docMk/>
            <pc:sldMk cId="3116611456" sldId="302"/>
            <ac:picMk id="24" creationId="{DBA072D0-52B5-47E3-8A52-E1069DFE6528}"/>
          </ac:picMkLst>
        </pc:picChg>
        <pc:picChg chg="del mod">
          <ac:chgData name="Eric Chitambar" userId="05f873b4-a386-453d-a2e0-769001d3b38e" providerId="ADAL" clId="{E603EA52-CB27-4E9D-88BD-448CF61BCC04}" dt="2020-02-12T04:38:05.406" v="246" actId="478"/>
          <ac:picMkLst>
            <pc:docMk/>
            <pc:sldMk cId="3116611456" sldId="302"/>
            <ac:picMk id="26" creationId="{D5699742-70F2-4616-8ACC-7373045D2CCC}"/>
          </ac:picMkLst>
        </pc:picChg>
        <pc:picChg chg="mod ord">
          <ac:chgData name="Eric Chitambar" userId="05f873b4-a386-453d-a2e0-769001d3b38e" providerId="ADAL" clId="{E603EA52-CB27-4E9D-88BD-448CF61BCC04}" dt="2020-02-12T04:37:26.150" v="191" actId="108"/>
          <ac:picMkLst>
            <pc:docMk/>
            <pc:sldMk cId="3116611456" sldId="302"/>
            <ac:picMk id="28" creationId="{BDAA4C63-087F-48E2-907D-4BF23508988B}"/>
          </ac:picMkLst>
        </pc:picChg>
        <pc:picChg chg="mod ord">
          <ac:chgData name="Eric Chitambar" userId="05f873b4-a386-453d-a2e0-769001d3b38e" providerId="ADAL" clId="{E603EA52-CB27-4E9D-88BD-448CF61BCC04}" dt="2020-02-12T04:37:34.759" v="206" actId="108"/>
          <ac:picMkLst>
            <pc:docMk/>
            <pc:sldMk cId="3116611456" sldId="302"/>
            <ac:picMk id="30" creationId="{920CE438-E656-4B28-B58E-D34D1B688B91}"/>
          </ac:picMkLst>
        </pc:picChg>
        <pc:picChg chg="mod ord">
          <ac:chgData name="Eric Chitambar" userId="05f873b4-a386-453d-a2e0-769001d3b38e" providerId="ADAL" clId="{E603EA52-CB27-4E9D-88BD-448CF61BCC04}" dt="2020-02-12T04:37:46.411" v="220" actId="108"/>
          <ac:picMkLst>
            <pc:docMk/>
            <pc:sldMk cId="3116611456" sldId="302"/>
            <ac:picMk id="32" creationId="{AB718B7C-2F10-49C8-92E0-6A35916B319A}"/>
          </ac:picMkLst>
        </pc:picChg>
        <pc:picChg chg="mod ord">
          <ac:chgData name="Eric Chitambar" userId="05f873b4-a386-453d-a2e0-769001d3b38e" providerId="ADAL" clId="{E603EA52-CB27-4E9D-88BD-448CF61BCC04}" dt="2020-02-12T04:37:55.695" v="233" actId="108"/>
          <ac:picMkLst>
            <pc:docMk/>
            <pc:sldMk cId="3116611456" sldId="302"/>
            <ac:picMk id="34" creationId="{D12A734E-BF12-4E09-94D1-1E98669D2533}"/>
          </ac:picMkLst>
        </pc:picChg>
        <pc:picChg chg="mod ord">
          <ac:chgData name="Eric Chitambar" userId="05f873b4-a386-453d-a2e0-769001d3b38e" providerId="ADAL" clId="{E603EA52-CB27-4E9D-88BD-448CF61BCC04}" dt="2020-02-12T04:38:05.406" v="245" actId="108"/>
          <ac:picMkLst>
            <pc:docMk/>
            <pc:sldMk cId="3116611456" sldId="302"/>
            <ac:picMk id="36" creationId="{F5B89302-24ED-4CA1-8DD6-C13B8D5EC682}"/>
          </ac:picMkLst>
        </pc:picChg>
        <pc:picChg chg="add del mod">
          <ac:chgData name="Eric Chitambar" userId="05f873b4-a386-453d-a2e0-769001d3b38e" providerId="ADAL" clId="{E603EA52-CB27-4E9D-88BD-448CF61BCC04}" dt="2020-02-12T04:43:41.919" v="260" actId="478"/>
          <ac:picMkLst>
            <pc:docMk/>
            <pc:sldMk cId="3116611456" sldId="302"/>
            <ac:picMk id="37" creationId="{80AE1AF6-F75F-4129-B992-FDF31BF85A41}"/>
          </ac:picMkLst>
        </pc:picChg>
        <pc:picChg chg="del mod ord">
          <ac:chgData name="Eric Chitambar" userId="05f873b4-a386-453d-a2e0-769001d3b38e" providerId="ADAL" clId="{E603EA52-CB27-4E9D-88BD-448CF61BCC04}" dt="2020-02-12T04:44:00.648" v="272" actId="478"/>
          <ac:picMkLst>
            <pc:docMk/>
            <pc:sldMk cId="3116611456" sldId="302"/>
            <ac:picMk id="39" creationId="{404D6B39-FFCC-441F-9D84-755ACD00D114}"/>
          </ac:picMkLst>
        </pc:picChg>
        <pc:picChg chg="del mod ord">
          <ac:chgData name="Eric Chitambar" userId="05f873b4-a386-453d-a2e0-769001d3b38e" providerId="ADAL" clId="{E603EA52-CB27-4E9D-88BD-448CF61BCC04}" dt="2020-02-12T04:45:20.532" v="284" actId="478"/>
          <ac:picMkLst>
            <pc:docMk/>
            <pc:sldMk cId="3116611456" sldId="302"/>
            <ac:picMk id="41" creationId="{1BFC7A62-84D8-490C-AD39-F5D75D920AFF}"/>
          </ac:picMkLst>
        </pc:picChg>
        <pc:picChg chg="mod ord">
          <ac:chgData name="Eric Chitambar" userId="05f873b4-a386-453d-a2e0-769001d3b38e" providerId="ADAL" clId="{E603EA52-CB27-4E9D-88BD-448CF61BCC04}" dt="2020-02-12T04:45:26.677" v="285" actId="1076"/>
          <ac:picMkLst>
            <pc:docMk/>
            <pc:sldMk cId="3116611456" sldId="302"/>
            <ac:picMk id="43" creationId="{4BFF1E64-8EF1-4C94-B4E9-A9CBC9929DB5}"/>
          </ac:picMkLst>
        </pc:picChg>
      </pc:sldChg>
      <pc:sldChg chg="add">
        <pc:chgData name="Eric Chitambar" userId="05f873b4-a386-453d-a2e0-769001d3b38e" providerId="ADAL" clId="{E603EA52-CB27-4E9D-88BD-448CF61BCC04}" dt="2020-02-12T05:05:29.565" v="314"/>
        <pc:sldMkLst>
          <pc:docMk/>
          <pc:sldMk cId="387403628" sldId="303"/>
        </pc:sldMkLst>
      </pc:sldChg>
    </pc:docChg>
  </pc:docChgLst>
  <pc:docChgLst>
    <pc:chgData name="Chitambar, Eric" userId="05f873b4-a386-453d-a2e0-769001d3b38e" providerId="ADAL" clId="{602C7BDD-B6BA-47C1-8024-AE7BBA74AD83}"/>
    <pc:docChg chg="custSel modSld">
      <pc:chgData name="Chitambar, Eric" userId="05f873b4-a386-453d-a2e0-769001d3b38e" providerId="ADAL" clId="{602C7BDD-B6BA-47C1-8024-AE7BBA74AD83}" dt="2020-02-12T15:06:44.736" v="125"/>
      <pc:docMkLst>
        <pc:docMk/>
      </pc:docMkLst>
      <pc:sldChg chg="addSp delSp modSp modAnim">
        <pc:chgData name="Chitambar, Eric" userId="05f873b4-a386-453d-a2e0-769001d3b38e" providerId="ADAL" clId="{602C7BDD-B6BA-47C1-8024-AE7BBA74AD83}" dt="2020-02-12T15:06:44.736" v="125"/>
        <pc:sldMkLst>
          <pc:docMk/>
          <pc:sldMk cId="3974000924" sldId="299"/>
        </pc:sldMkLst>
        <pc:picChg chg="mod ord">
          <ac:chgData name="Chitambar, Eric" userId="05f873b4-a386-453d-a2e0-769001d3b38e" providerId="ADAL" clId="{602C7BDD-B6BA-47C1-8024-AE7BBA74AD83}" dt="2020-02-12T15:00:07.621" v="89" actId="108"/>
          <ac:picMkLst>
            <pc:docMk/>
            <pc:sldMk cId="3974000924" sldId="299"/>
            <ac:picMk id="6" creationId="{93DB10FC-59DC-4E7B-9964-08DCCD142E15}"/>
          </ac:picMkLst>
        </pc:picChg>
        <pc:picChg chg="del mod">
          <ac:chgData name="Chitambar, Eric" userId="05f873b4-a386-453d-a2e0-769001d3b38e" providerId="ADAL" clId="{602C7BDD-B6BA-47C1-8024-AE7BBA74AD83}" dt="2020-02-12T15:06:18.678" v="115" actId="478"/>
          <ac:picMkLst>
            <pc:docMk/>
            <pc:sldMk cId="3974000924" sldId="299"/>
            <ac:picMk id="7" creationId="{5D03A372-E1F3-454A-86C5-F7CECDA83E7B}"/>
          </ac:picMkLst>
        </pc:picChg>
        <pc:picChg chg="mod">
          <ac:chgData name="Chitambar, Eric" userId="05f873b4-a386-453d-a2e0-769001d3b38e" providerId="ADAL" clId="{602C7BDD-B6BA-47C1-8024-AE7BBA74AD83}" dt="2020-02-12T15:00:24.037" v="97" actId="1076"/>
          <ac:picMkLst>
            <pc:docMk/>
            <pc:sldMk cId="3974000924" sldId="299"/>
            <ac:picMk id="9" creationId="{A448C871-245F-46B0-AC76-0C2CB1126000}"/>
          </ac:picMkLst>
        </pc:picChg>
        <pc:picChg chg="del mod">
          <ac:chgData name="Chitambar, Eric" userId="05f873b4-a386-453d-a2e0-769001d3b38e" providerId="ADAL" clId="{602C7BDD-B6BA-47C1-8024-AE7BBA74AD83}" dt="2020-02-12T15:00:07.621" v="90" actId="478"/>
          <ac:picMkLst>
            <pc:docMk/>
            <pc:sldMk cId="3974000924" sldId="299"/>
            <ac:picMk id="10" creationId="{EC1E99CA-25BF-4EE5-9688-270149527177}"/>
          </ac:picMkLst>
        </pc:picChg>
        <pc:picChg chg="mod ord">
          <ac:chgData name="Chitambar, Eric" userId="05f873b4-a386-453d-a2e0-769001d3b38e" providerId="ADAL" clId="{602C7BDD-B6BA-47C1-8024-AE7BBA74AD83}" dt="2020-02-12T15:06:41.388" v="124" actId="1076"/>
          <ac:picMkLst>
            <pc:docMk/>
            <pc:sldMk cId="3974000924" sldId="299"/>
            <ac:picMk id="11" creationId="{5465CC65-2D37-40E6-A966-77976811F9D0}"/>
          </ac:picMkLst>
        </pc:picChg>
        <pc:cxnChg chg="add mod">
          <ac:chgData name="Chitambar, Eric" userId="05f873b4-a386-453d-a2e0-769001d3b38e" providerId="ADAL" clId="{602C7BDD-B6BA-47C1-8024-AE7BBA74AD83}" dt="2020-02-12T15:06:39.528" v="123" actId="14100"/>
          <ac:cxnSpMkLst>
            <pc:docMk/>
            <pc:sldMk cId="3974000924" sldId="299"/>
            <ac:cxnSpMk id="20" creationId="{20A644F4-93C6-4810-ADCF-97628C175056}"/>
          </ac:cxnSpMkLst>
        </pc:cxnChg>
      </pc:sldChg>
      <pc:sldChg chg="delSp modSp">
        <pc:chgData name="Chitambar, Eric" userId="05f873b4-a386-453d-a2e0-769001d3b38e" providerId="ADAL" clId="{602C7BDD-B6BA-47C1-8024-AE7BBA74AD83}" dt="2020-02-12T14:51:39.154" v="78" actId="1036"/>
        <pc:sldMkLst>
          <pc:docMk/>
          <pc:sldMk cId="2692337968" sldId="300"/>
        </pc:sldMkLst>
        <pc:picChg chg="mod ord">
          <ac:chgData name="Chitambar, Eric" userId="05f873b4-a386-453d-a2e0-769001d3b38e" providerId="ADAL" clId="{602C7BDD-B6BA-47C1-8024-AE7BBA74AD83}" dt="2020-02-12T14:47:13.669" v="62" actId="108"/>
          <ac:picMkLst>
            <pc:docMk/>
            <pc:sldMk cId="2692337968" sldId="300"/>
            <ac:picMk id="4" creationId="{F7849C9E-BC5E-4A81-929B-13CE63E61077}"/>
          </ac:picMkLst>
        </pc:picChg>
        <pc:picChg chg="mod">
          <ac:chgData name="Chitambar, Eric" userId="05f873b4-a386-453d-a2e0-769001d3b38e" providerId="ADAL" clId="{602C7BDD-B6BA-47C1-8024-AE7BBA74AD83}" dt="2020-02-12T14:47:43.473" v="70" actId="1076"/>
          <ac:picMkLst>
            <pc:docMk/>
            <pc:sldMk cId="2692337968" sldId="300"/>
            <ac:picMk id="6" creationId="{5B4FBE62-142B-467E-BD5C-585307FFA017}"/>
          </ac:picMkLst>
        </pc:picChg>
        <pc:picChg chg="mod">
          <ac:chgData name="Chitambar, Eric" userId="05f873b4-a386-453d-a2e0-769001d3b38e" providerId="ADAL" clId="{602C7BDD-B6BA-47C1-8024-AE7BBA74AD83}" dt="2020-02-12T14:51:39.154" v="78" actId="1036"/>
          <ac:picMkLst>
            <pc:docMk/>
            <pc:sldMk cId="2692337968" sldId="300"/>
            <ac:picMk id="8" creationId="{B747E6EC-28FE-4592-A395-37E3A84597E7}"/>
          </ac:picMkLst>
        </pc:picChg>
        <pc:picChg chg="del mod">
          <ac:chgData name="Chitambar, Eric" userId="05f873b4-a386-453d-a2e0-769001d3b38e" providerId="ADAL" clId="{602C7BDD-B6BA-47C1-8024-AE7BBA74AD83}" dt="2020-02-12T14:47:13.669" v="63" actId="478"/>
          <ac:picMkLst>
            <pc:docMk/>
            <pc:sldMk cId="2692337968" sldId="300"/>
            <ac:picMk id="16" creationId="{9D01A696-B040-4453-B63D-5BE86131E7C6}"/>
          </ac:picMkLst>
        </pc:picChg>
      </pc:sldChg>
      <pc:sldChg chg="delSp modSp modAnim">
        <pc:chgData name="Chitambar, Eric" userId="05f873b4-a386-453d-a2e0-769001d3b38e" providerId="ADAL" clId="{602C7BDD-B6BA-47C1-8024-AE7BBA74AD83}" dt="2020-02-12T14:45:19.928" v="43"/>
        <pc:sldMkLst>
          <pc:docMk/>
          <pc:sldMk cId="1406779367" sldId="301"/>
        </pc:sldMkLst>
        <pc:picChg chg="mod ord">
          <ac:chgData name="Chitambar, Eric" userId="05f873b4-a386-453d-a2e0-769001d3b38e" providerId="ADAL" clId="{602C7BDD-B6BA-47C1-8024-AE7BBA74AD83}" dt="2020-02-12T14:44:15.459" v="10" actId="108"/>
          <ac:picMkLst>
            <pc:docMk/>
            <pc:sldMk cId="1406779367" sldId="301"/>
            <ac:picMk id="4" creationId="{AA77ACF8-E080-4734-841D-11A9713670D6}"/>
          </ac:picMkLst>
        </pc:picChg>
        <pc:picChg chg="del mod">
          <ac:chgData name="Chitambar, Eric" userId="05f873b4-a386-453d-a2e0-769001d3b38e" providerId="ADAL" clId="{602C7BDD-B6BA-47C1-8024-AE7BBA74AD83}" dt="2020-02-12T14:44:48.002" v="28" actId="478"/>
          <ac:picMkLst>
            <pc:docMk/>
            <pc:sldMk cId="1406779367" sldId="301"/>
            <ac:picMk id="6" creationId="{167084DD-A53E-4DF1-B89B-847A1B8A1E5B}"/>
          </ac:picMkLst>
        </pc:picChg>
        <pc:picChg chg="del mod">
          <ac:chgData name="Chitambar, Eric" userId="05f873b4-a386-453d-a2e0-769001d3b38e" providerId="ADAL" clId="{602C7BDD-B6BA-47C1-8024-AE7BBA74AD83}" dt="2020-02-12T14:44:15.459" v="11" actId="478"/>
          <ac:picMkLst>
            <pc:docMk/>
            <pc:sldMk cId="1406779367" sldId="301"/>
            <ac:picMk id="7" creationId="{093D836D-E2CB-4F77-880B-1E42833FB1AA}"/>
          </ac:picMkLst>
        </pc:picChg>
        <pc:picChg chg="del mod ord">
          <ac:chgData name="Chitambar, Eric" userId="05f873b4-a386-453d-a2e0-769001d3b38e" providerId="ADAL" clId="{602C7BDD-B6BA-47C1-8024-AE7BBA74AD83}" dt="2020-02-12T14:44:57.791" v="41" actId="478"/>
          <ac:picMkLst>
            <pc:docMk/>
            <pc:sldMk cId="1406779367" sldId="301"/>
            <ac:picMk id="9" creationId="{69062368-5A21-450C-B9CA-1DF79E6AB217}"/>
          </ac:picMkLst>
        </pc:picChg>
        <pc:picChg chg="mod ord">
          <ac:chgData name="Chitambar, Eric" userId="05f873b4-a386-453d-a2e0-769001d3b38e" providerId="ADAL" clId="{602C7BDD-B6BA-47C1-8024-AE7BBA74AD83}" dt="2020-02-12T14:45:00.527" v="42" actId="1076"/>
          <ac:picMkLst>
            <pc:docMk/>
            <pc:sldMk cId="1406779367" sldId="301"/>
            <ac:picMk id="11" creationId="{E3AFA499-7A11-48A9-922D-8E8A837C2F57}"/>
          </ac:picMkLst>
        </pc:picChg>
      </pc:sldChg>
      <pc:sldChg chg="modAnim">
        <pc:chgData name="Chitambar, Eric" userId="05f873b4-a386-453d-a2e0-769001d3b38e" providerId="ADAL" clId="{602C7BDD-B6BA-47C1-8024-AE7BBA74AD83}" dt="2020-02-12T14:46:40.702" v="51"/>
        <pc:sldMkLst>
          <pc:docMk/>
          <pc:sldMk cId="3116611456" sldId="302"/>
        </pc:sldMkLst>
      </pc:sldChg>
    </pc:docChg>
  </pc:docChgLst>
  <pc:docChgLst>
    <pc:chgData name="Chitambar, Eric" userId="05f873b4-a386-453d-a2e0-769001d3b38e" providerId="ADAL" clId="{FE62E676-8D12-47EF-8E5F-FDF417791AA1}"/>
    <pc:docChg chg="modSld">
      <pc:chgData name="Chitambar, Eric" userId="05f873b4-a386-453d-a2e0-769001d3b38e" providerId="ADAL" clId="{FE62E676-8D12-47EF-8E5F-FDF417791AA1}" dt="2023-10-18T04:22:25.684" v="7" actId="20577"/>
      <pc:docMkLst>
        <pc:docMk/>
      </pc:docMkLst>
      <pc:sldChg chg="modSp mod">
        <pc:chgData name="Chitambar, Eric" userId="05f873b4-a386-453d-a2e0-769001d3b38e" providerId="ADAL" clId="{FE62E676-8D12-47EF-8E5F-FDF417791AA1}" dt="2023-10-18T04:22:25.684" v="7" actId="20577"/>
        <pc:sldMkLst>
          <pc:docMk/>
          <pc:sldMk cId="1225244473" sldId="256"/>
        </pc:sldMkLst>
        <pc:spChg chg="mod">
          <ac:chgData name="Chitambar, Eric" userId="05f873b4-a386-453d-a2e0-769001d3b38e" providerId="ADAL" clId="{FE62E676-8D12-47EF-8E5F-FDF417791AA1}" dt="2023-10-18T04:22:25.684" v="7" actId="20577"/>
          <ac:spMkLst>
            <pc:docMk/>
            <pc:sldMk cId="1225244473" sldId="256"/>
            <ac:spMk id="3" creationId="{3B7D7DDA-1CF7-4CDC-BCBF-9E9EEF86B37B}"/>
          </ac:spMkLst>
        </pc:spChg>
        <pc:spChg chg="mod">
          <ac:chgData name="Chitambar, Eric" userId="05f873b4-a386-453d-a2e0-769001d3b38e" providerId="ADAL" clId="{FE62E676-8D12-47EF-8E5F-FDF417791AA1}" dt="2023-10-18T04:22:20.574" v="1" actId="20577"/>
          <ac:spMkLst>
            <pc:docMk/>
            <pc:sldMk cId="1225244473" sldId="256"/>
            <ac:spMk id="4" creationId="{0FC1A6A7-72FD-4485-B610-DDC422995864}"/>
          </ac:spMkLst>
        </pc:spChg>
      </pc:sldChg>
    </pc:docChg>
  </pc:docChgLst>
  <pc:docChgLst>
    <pc:chgData name="Eric Chitambar" userId="05f873b4-a386-453d-a2e0-769001d3b38e" providerId="ADAL" clId="{22DF3BF1-C66A-4406-9353-7C37FDD92112}"/>
    <pc:docChg chg="custSel addSld delSld modSld sldOrd">
      <pc:chgData name="Eric Chitambar" userId="05f873b4-a386-453d-a2e0-769001d3b38e" providerId="ADAL" clId="{22DF3BF1-C66A-4406-9353-7C37FDD92112}" dt="2020-03-11T03:40:56.285" v="342" actId="478"/>
      <pc:docMkLst>
        <pc:docMk/>
      </pc:docMkLst>
      <pc:sldChg chg="del">
        <pc:chgData name="Eric Chitambar" userId="05f873b4-a386-453d-a2e0-769001d3b38e" providerId="ADAL" clId="{22DF3BF1-C66A-4406-9353-7C37FDD92112}" dt="2020-03-11T02:52:16.167" v="247" actId="2696"/>
        <pc:sldMkLst>
          <pc:docMk/>
          <pc:sldMk cId="712036289" sldId="321"/>
        </pc:sldMkLst>
      </pc:sldChg>
      <pc:sldChg chg="del">
        <pc:chgData name="Eric Chitambar" userId="05f873b4-a386-453d-a2e0-769001d3b38e" providerId="ADAL" clId="{22DF3BF1-C66A-4406-9353-7C37FDD92112}" dt="2020-03-11T02:52:16.182" v="248" actId="2696"/>
        <pc:sldMkLst>
          <pc:docMk/>
          <pc:sldMk cId="2266137472" sldId="326"/>
        </pc:sldMkLst>
      </pc:sldChg>
      <pc:sldChg chg="addSp delSp modSp ord delAnim modAnim">
        <pc:chgData name="Eric Chitambar" userId="05f873b4-a386-453d-a2e0-769001d3b38e" providerId="ADAL" clId="{22DF3BF1-C66A-4406-9353-7C37FDD92112}" dt="2020-03-11T03:40:56.285" v="342" actId="478"/>
        <pc:sldMkLst>
          <pc:docMk/>
          <pc:sldMk cId="1243226832" sldId="327"/>
        </pc:sldMkLst>
        <pc:spChg chg="add mod">
          <ac:chgData name="Eric Chitambar" userId="05f873b4-a386-453d-a2e0-769001d3b38e" providerId="ADAL" clId="{22DF3BF1-C66A-4406-9353-7C37FDD92112}" dt="2020-03-11T02:51:37.835" v="129" actId="208"/>
          <ac:spMkLst>
            <pc:docMk/>
            <pc:sldMk cId="1243226832" sldId="327"/>
            <ac:spMk id="16" creationId="{FDAA61EC-6E72-4AFA-8558-F87F799B819F}"/>
          </ac:spMkLst>
        </pc:spChg>
        <pc:spChg chg="add mod">
          <ac:chgData name="Eric Chitambar" userId="05f873b4-a386-453d-a2e0-769001d3b38e" providerId="ADAL" clId="{22DF3BF1-C66A-4406-9353-7C37FDD92112}" dt="2020-03-11T02:52:05.797" v="246" actId="1076"/>
          <ac:spMkLst>
            <pc:docMk/>
            <pc:sldMk cId="1243226832" sldId="327"/>
            <ac:spMk id="22" creationId="{15128C0C-CB3A-4720-BDA6-36E4189A3C27}"/>
          </ac:spMkLst>
        </pc:spChg>
        <pc:picChg chg="del mod ord">
          <ac:chgData name="Eric Chitambar" userId="05f873b4-a386-453d-a2e0-769001d3b38e" providerId="ADAL" clId="{22DF3BF1-C66A-4406-9353-7C37FDD92112}" dt="2020-03-11T02:47:15.275" v="53" actId="478"/>
          <ac:picMkLst>
            <pc:docMk/>
            <pc:sldMk cId="1243226832" sldId="327"/>
            <ac:picMk id="4" creationId="{209EA6EA-8B41-4D29-9ECD-E2E6D1F11AB5}"/>
          </ac:picMkLst>
        </pc:picChg>
        <pc:picChg chg="mod">
          <ac:chgData name="Eric Chitambar" userId="05f873b4-a386-453d-a2e0-769001d3b38e" providerId="ADAL" clId="{22DF3BF1-C66A-4406-9353-7C37FDD92112}" dt="2020-03-11T02:50:48.814" v="118" actId="1035"/>
          <ac:picMkLst>
            <pc:docMk/>
            <pc:sldMk cId="1243226832" sldId="327"/>
            <ac:picMk id="6" creationId="{F8862977-B6DB-4748-B26B-8D61561F0289}"/>
          </ac:picMkLst>
        </pc:picChg>
        <pc:picChg chg="add del mod">
          <ac:chgData name="Eric Chitambar" userId="05f873b4-a386-453d-a2e0-769001d3b38e" providerId="ADAL" clId="{22DF3BF1-C66A-4406-9353-7C37FDD92112}" dt="2020-03-11T02:42:54.970" v="21" actId="478"/>
          <ac:picMkLst>
            <pc:docMk/>
            <pc:sldMk cId="1243226832" sldId="327"/>
            <ac:picMk id="8" creationId="{401C86CB-8A73-4EBA-B6D5-EDFBFDBBA6F9}"/>
          </ac:picMkLst>
        </pc:picChg>
        <pc:picChg chg="mod">
          <ac:chgData name="Eric Chitambar" userId="05f873b4-a386-453d-a2e0-769001d3b38e" providerId="ADAL" clId="{22DF3BF1-C66A-4406-9353-7C37FDD92112}" dt="2020-03-11T02:50:48.814" v="118" actId="1035"/>
          <ac:picMkLst>
            <pc:docMk/>
            <pc:sldMk cId="1243226832" sldId="327"/>
            <ac:picMk id="9" creationId="{D0E75AA7-5388-4793-B02C-2051D25A26D2}"/>
          </ac:picMkLst>
        </pc:picChg>
        <pc:picChg chg="mod ord">
          <ac:chgData name="Eric Chitambar" userId="05f873b4-a386-453d-a2e0-769001d3b38e" providerId="ADAL" clId="{22DF3BF1-C66A-4406-9353-7C37FDD92112}" dt="2020-03-11T02:47:15.275" v="52" actId="108"/>
          <ac:picMkLst>
            <pc:docMk/>
            <pc:sldMk cId="1243226832" sldId="327"/>
            <ac:picMk id="11" creationId="{67206FC1-E04E-4B6E-8C9F-1BD4263922EA}"/>
          </ac:picMkLst>
        </pc:picChg>
        <pc:picChg chg="mod">
          <ac:chgData name="Eric Chitambar" userId="05f873b4-a386-453d-a2e0-769001d3b38e" providerId="ADAL" clId="{22DF3BF1-C66A-4406-9353-7C37FDD92112}" dt="2020-03-11T02:50:52.765" v="119" actId="1076"/>
          <ac:picMkLst>
            <pc:docMk/>
            <pc:sldMk cId="1243226832" sldId="327"/>
            <ac:picMk id="13" creationId="{4BE77351-B834-4ABA-ACBF-F77334C5AAED}"/>
          </ac:picMkLst>
        </pc:picChg>
        <pc:picChg chg="mod">
          <ac:chgData name="Eric Chitambar" userId="05f873b4-a386-453d-a2e0-769001d3b38e" providerId="ADAL" clId="{22DF3BF1-C66A-4406-9353-7C37FDD92112}" dt="2020-03-11T02:51:17.514" v="126" actId="1076"/>
          <ac:picMkLst>
            <pc:docMk/>
            <pc:sldMk cId="1243226832" sldId="327"/>
            <ac:picMk id="15" creationId="{ED5E80D6-7895-405B-BFC9-4276689FB53E}"/>
          </ac:picMkLst>
        </pc:picChg>
        <pc:picChg chg="del mod ord">
          <ac:chgData name="Eric Chitambar" userId="05f873b4-a386-453d-a2e0-769001d3b38e" providerId="ADAL" clId="{22DF3BF1-C66A-4406-9353-7C37FDD92112}" dt="2020-03-11T03:40:56.285" v="342" actId="478"/>
          <ac:picMkLst>
            <pc:docMk/>
            <pc:sldMk cId="1243226832" sldId="327"/>
            <ac:picMk id="18" creationId="{A2F859B8-0439-4EF8-9860-3C8EDF666C40}"/>
          </ac:picMkLst>
        </pc:picChg>
        <pc:picChg chg="mod ord">
          <ac:chgData name="Eric Chitambar" userId="05f873b4-a386-453d-a2e0-769001d3b38e" providerId="ADAL" clId="{22DF3BF1-C66A-4406-9353-7C37FDD92112}" dt="2020-03-11T03:40:56.285" v="341" actId="108"/>
          <ac:picMkLst>
            <pc:docMk/>
            <pc:sldMk cId="1243226832" sldId="327"/>
            <ac:picMk id="20" creationId="{BD879274-FDFF-4772-B4A8-376116153834}"/>
          </ac:picMkLst>
        </pc:picChg>
        <pc:picChg chg="add del mod">
          <ac:chgData name="Eric Chitambar" userId="05f873b4-a386-453d-a2e0-769001d3b38e" providerId="ADAL" clId="{22DF3BF1-C66A-4406-9353-7C37FDD92112}" dt="2020-03-11T03:40:48.182" v="330" actId="478"/>
          <ac:picMkLst>
            <pc:docMk/>
            <pc:sldMk cId="1243226832" sldId="327"/>
            <ac:picMk id="23" creationId="{984E2198-8DCF-40C1-9AB3-9147B03CB340}"/>
          </ac:picMkLst>
        </pc:picChg>
        <pc:picChg chg="del">
          <ac:chgData name="Eric Chitambar" userId="05f873b4-a386-453d-a2e0-769001d3b38e" providerId="ADAL" clId="{22DF3BF1-C66A-4406-9353-7C37FDD92112}" dt="2020-03-11T02:39:25.351" v="3" actId="478"/>
          <ac:picMkLst>
            <pc:docMk/>
            <pc:sldMk cId="1243226832" sldId="327"/>
            <ac:picMk id="26" creationId="{7A6980C2-48F2-4411-9E97-3A0AE837F583}"/>
          </ac:picMkLst>
        </pc:picChg>
        <pc:picChg chg="mod">
          <ac:chgData name="Eric Chitambar" userId="05f873b4-a386-453d-a2e0-769001d3b38e" providerId="ADAL" clId="{22DF3BF1-C66A-4406-9353-7C37FDD92112}" dt="2020-03-11T02:47:30.968" v="82" actId="1035"/>
          <ac:picMkLst>
            <pc:docMk/>
            <pc:sldMk cId="1243226832" sldId="327"/>
            <ac:picMk id="31" creationId="{AB96614A-4377-4217-BAFF-244BA2C31B1D}"/>
          </ac:picMkLst>
        </pc:picChg>
        <pc:picChg chg="mod">
          <ac:chgData name="Eric Chitambar" userId="05f873b4-a386-453d-a2e0-769001d3b38e" providerId="ADAL" clId="{22DF3BF1-C66A-4406-9353-7C37FDD92112}" dt="2020-03-11T02:47:30.968" v="82" actId="1035"/>
          <ac:picMkLst>
            <pc:docMk/>
            <pc:sldMk cId="1243226832" sldId="327"/>
            <ac:picMk id="35" creationId="{1EBC13B2-5E69-4324-8315-62DFD58621B9}"/>
          </ac:picMkLst>
        </pc:picChg>
        <pc:picChg chg="mod">
          <ac:chgData name="Eric Chitambar" userId="05f873b4-a386-453d-a2e0-769001d3b38e" providerId="ADAL" clId="{22DF3BF1-C66A-4406-9353-7C37FDD92112}" dt="2020-03-11T02:47:22.507" v="54" actId="1076"/>
          <ac:picMkLst>
            <pc:docMk/>
            <pc:sldMk cId="1243226832" sldId="327"/>
            <ac:picMk id="37" creationId="{16ED48BB-C2A7-4DAB-80E1-702B8BFF5379}"/>
          </ac:picMkLst>
        </pc:picChg>
        <pc:picChg chg="del">
          <ac:chgData name="Eric Chitambar" userId="05f873b4-a386-453d-a2e0-769001d3b38e" providerId="ADAL" clId="{22DF3BF1-C66A-4406-9353-7C37FDD92112}" dt="2020-03-11T02:39:14.220" v="1" actId="478"/>
          <ac:picMkLst>
            <pc:docMk/>
            <pc:sldMk cId="1243226832" sldId="327"/>
            <ac:picMk id="39" creationId="{E3EC0DF5-0A06-436A-8F1F-D9B5EC8ED10E}"/>
          </ac:picMkLst>
        </pc:picChg>
      </pc:sldChg>
      <pc:sldChg chg="addSp delSp modSp add delAnim">
        <pc:chgData name="Eric Chitambar" userId="05f873b4-a386-453d-a2e0-769001d3b38e" providerId="ADAL" clId="{22DF3BF1-C66A-4406-9353-7C37FDD92112}" dt="2020-03-11T03:40:23.997" v="316" actId="478"/>
        <pc:sldMkLst>
          <pc:docMk/>
          <pc:sldMk cId="2369770150" sldId="328"/>
        </pc:sldMkLst>
        <pc:picChg chg="del mod ord">
          <ac:chgData name="Eric Chitambar" userId="05f873b4-a386-453d-a2e0-769001d3b38e" providerId="ADAL" clId="{22DF3BF1-C66A-4406-9353-7C37FDD92112}" dt="2020-03-11T03:36:21.414" v="287" actId="478"/>
          <ac:picMkLst>
            <pc:docMk/>
            <pc:sldMk cId="2369770150" sldId="328"/>
            <ac:picMk id="4" creationId="{575023E8-509E-4F71-B445-78E620F8B8FA}"/>
          </ac:picMkLst>
        </pc:picChg>
        <pc:picChg chg="mod ord">
          <ac:chgData name="Eric Chitambar" userId="05f873b4-a386-453d-a2e0-769001d3b38e" providerId="ADAL" clId="{22DF3BF1-C66A-4406-9353-7C37FDD92112}" dt="2020-03-11T03:36:21.414" v="286" actId="108"/>
          <ac:picMkLst>
            <pc:docMk/>
            <pc:sldMk cId="2369770150" sldId="328"/>
            <ac:picMk id="7" creationId="{CE81BC6E-2FF5-4215-8861-A871655F8148}"/>
          </ac:picMkLst>
        </pc:picChg>
        <pc:picChg chg="mod">
          <ac:chgData name="Eric Chitambar" userId="05f873b4-a386-453d-a2e0-769001d3b38e" providerId="ADAL" clId="{22DF3BF1-C66A-4406-9353-7C37FDD92112}" dt="2020-03-11T03:38:40.406" v="295" actId="1076"/>
          <ac:picMkLst>
            <pc:docMk/>
            <pc:sldMk cId="2369770150" sldId="328"/>
            <ac:picMk id="10" creationId="{369E091A-3E45-453E-BABA-BDFE038D57D2}"/>
          </ac:picMkLst>
        </pc:picChg>
        <pc:picChg chg="del mod">
          <ac:chgData name="Eric Chitambar" userId="05f873b4-a386-453d-a2e0-769001d3b38e" providerId="ADAL" clId="{22DF3BF1-C66A-4406-9353-7C37FDD92112}" dt="2020-03-11T03:34:49.156" v="269" actId="478"/>
          <ac:picMkLst>
            <pc:docMk/>
            <pc:sldMk cId="2369770150" sldId="328"/>
            <ac:picMk id="11" creationId="{67206FC1-E04E-4B6E-8C9F-1BD4263922EA}"/>
          </ac:picMkLst>
        </pc:picChg>
        <pc:picChg chg="mod">
          <ac:chgData name="Eric Chitambar" userId="05f873b4-a386-453d-a2e0-769001d3b38e" providerId="ADAL" clId="{22DF3BF1-C66A-4406-9353-7C37FDD92112}" dt="2020-03-11T03:39:14.352" v="302" actId="1076"/>
          <ac:picMkLst>
            <pc:docMk/>
            <pc:sldMk cId="2369770150" sldId="328"/>
            <ac:picMk id="14" creationId="{AE1E0244-3EBB-4820-9AB2-24BE68C04A6F}"/>
          </ac:picMkLst>
        </pc:picChg>
        <pc:picChg chg="mod ord">
          <ac:chgData name="Eric Chitambar" userId="05f873b4-a386-453d-a2e0-769001d3b38e" providerId="ADAL" clId="{22DF3BF1-C66A-4406-9353-7C37FDD92112}" dt="2020-03-11T03:40:23.997" v="315" actId="108"/>
          <ac:picMkLst>
            <pc:docMk/>
            <pc:sldMk cId="2369770150" sldId="328"/>
            <ac:picMk id="18" creationId="{E3011534-7D06-4D5D-AB4C-89D23DF83DE1}"/>
          </ac:picMkLst>
        </pc:picChg>
        <pc:picChg chg="add del mod">
          <ac:chgData name="Eric Chitambar" userId="05f873b4-a386-453d-a2e0-769001d3b38e" providerId="ADAL" clId="{22DF3BF1-C66A-4406-9353-7C37FDD92112}" dt="2020-03-11T03:40:23.997" v="316" actId="478"/>
          <ac:picMkLst>
            <pc:docMk/>
            <pc:sldMk cId="2369770150" sldId="328"/>
            <ac:picMk id="21" creationId="{616C01F6-EEB8-4807-BC45-7BA629A921DF}"/>
          </ac:picMkLst>
        </pc:picChg>
        <pc:picChg chg="del">
          <ac:chgData name="Eric Chitambar" userId="05f873b4-a386-453d-a2e0-769001d3b38e" providerId="ADAL" clId="{22DF3BF1-C66A-4406-9353-7C37FDD92112}" dt="2020-03-11T03:36:32.875" v="288" actId="478"/>
          <ac:picMkLst>
            <pc:docMk/>
            <pc:sldMk cId="2369770150" sldId="328"/>
            <ac:picMk id="37" creationId="{16ED48BB-C2A7-4DAB-80E1-702B8BFF5379}"/>
          </ac:picMkLst>
        </pc:picChg>
      </pc:sldChg>
      <pc:sldChg chg="del">
        <pc:chgData name="Eric Chitambar" userId="05f873b4-a386-453d-a2e0-769001d3b38e" providerId="ADAL" clId="{22DF3BF1-C66A-4406-9353-7C37FDD92112}" dt="2020-03-11T02:52:16.198" v="249" actId="2696"/>
        <pc:sldMkLst>
          <pc:docMk/>
          <pc:sldMk cId="3815835112" sldId="328"/>
        </pc:sldMkLst>
      </pc:sldChg>
      <pc:sldChg chg="del">
        <pc:chgData name="Eric Chitambar" userId="05f873b4-a386-453d-a2e0-769001d3b38e" providerId="ADAL" clId="{22DF3BF1-C66A-4406-9353-7C37FDD92112}" dt="2020-03-11T02:52:16.198" v="250" actId="2696"/>
        <pc:sldMkLst>
          <pc:docMk/>
          <pc:sldMk cId="551470686" sldId="329"/>
        </pc:sldMkLst>
      </pc:sldChg>
    </pc:docChg>
  </pc:docChgLst>
  <pc:docChgLst>
    <pc:chgData name="Chitambar, Eric" userId="05f873b4-a386-453d-a2e0-769001d3b38e" providerId="ADAL" clId="{C18B49FA-E891-4BB5-9504-6181F34D8192}"/>
    <pc:docChg chg="custSel modSld">
      <pc:chgData name="Chitambar, Eric" userId="05f873b4-a386-453d-a2e0-769001d3b38e" providerId="ADAL" clId="{C18B49FA-E891-4BB5-9504-6181F34D8192}" dt="2021-03-29T15:52:04.950" v="67" actId="478"/>
      <pc:docMkLst>
        <pc:docMk/>
      </pc:docMkLst>
      <pc:sldChg chg="delSp modSp mod">
        <pc:chgData name="Chitambar, Eric" userId="05f873b4-a386-453d-a2e0-769001d3b38e" providerId="ADAL" clId="{C18B49FA-E891-4BB5-9504-6181F34D8192}" dt="2021-03-29T15:52:04.950" v="67" actId="478"/>
        <pc:sldMkLst>
          <pc:docMk/>
          <pc:sldMk cId="648979583" sldId="337"/>
        </pc:sldMkLst>
        <pc:picChg chg="del mod ord">
          <ac:chgData name="Chitambar, Eric" userId="05f873b4-a386-453d-a2e0-769001d3b38e" providerId="ADAL" clId="{C18B49FA-E891-4BB5-9504-6181F34D8192}" dt="2021-03-29T15:52:04.950" v="67" actId="478"/>
          <ac:picMkLst>
            <pc:docMk/>
            <pc:sldMk cId="648979583" sldId="337"/>
            <ac:picMk id="4" creationId="{A69187C7-A9AE-4716-8282-E0EA68B9BD23}"/>
          </ac:picMkLst>
        </pc:picChg>
        <pc:picChg chg="del mod">
          <ac:chgData name="Chitambar, Eric" userId="05f873b4-a386-453d-a2e0-769001d3b38e" providerId="ADAL" clId="{C18B49FA-E891-4BB5-9504-6181F34D8192}" dt="2021-03-29T15:51:53.721" v="50" actId="478"/>
          <ac:picMkLst>
            <pc:docMk/>
            <pc:sldMk cId="648979583" sldId="337"/>
            <ac:picMk id="5" creationId="{07138DCA-D6BE-4A20-8A1D-90A1AFFC8586}"/>
          </ac:picMkLst>
        </pc:picChg>
        <pc:picChg chg="mod ord">
          <ac:chgData name="Chitambar, Eric" userId="05f873b4-a386-453d-a2e0-769001d3b38e" providerId="ADAL" clId="{C18B49FA-E891-4BB5-9504-6181F34D8192}" dt="2021-03-29T15:52:04.949" v="66" actId="108"/>
          <ac:picMkLst>
            <pc:docMk/>
            <pc:sldMk cId="648979583" sldId="337"/>
            <ac:picMk id="7" creationId="{172EE39A-4279-4279-9F7D-A2C001D76DC4}"/>
          </ac:picMkLst>
        </pc:picChg>
      </pc:sldChg>
      <pc:sldChg chg="delSp modSp mod">
        <pc:chgData name="Chitambar, Eric" userId="05f873b4-a386-453d-a2e0-769001d3b38e" providerId="ADAL" clId="{C18B49FA-E891-4BB5-9504-6181F34D8192}" dt="2021-03-29T15:51:35.032" v="33" actId="478"/>
        <pc:sldMkLst>
          <pc:docMk/>
          <pc:sldMk cId="1045139116" sldId="355"/>
        </pc:sldMkLst>
        <pc:picChg chg="mod ord">
          <ac:chgData name="Chitambar, Eric" userId="05f873b4-a386-453d-a2e0-769001d3b38e" providerId="ADAL" clId="{C18B49FA-E891-4BB5-9504-6181F34D8192}" dt="2021-03-29T15:51:27.843" v="17" actId="108"/>
          <ac:picMkLst>
            <pc:docMk/>
            <pc:sldMk cId="1045139116" sldId="355"/>
            <ac:picMk id="4" creationId="{AD57C22B-639A-40CD-9845-CEE9863B8091}"/>
          </ac:picMkLst>
        </pc:picChg>
        <pc:picChg chg="mod ord">
          <ac:chgData name="Chitambar, Eric" userId="05f873b4-a386-453d-a2e0-769001d3b38e" providerId="ADAL" clId="{C18B49FA-E891-4BB5-9504-6181F34D8192}" dt="2021-03-29T15:51:35.031" v="32" actId="108"/>
          <ac:picMkLst>
            <pc:docMk/>
            <pc:sldMk cId="1045139116" sldId="355"/>
            <ac:picMk id="7" creationId="{115BF7FE-A1F2-44A2-B44F-4248266D0047}"/>
          </ac:picMkLst>
        </pc:picChg>
        <pc:picChg chg="del mod">
          <ac:chgData name="Chitambar, Eric" userId="05f873b4-a386-453d-a2e0-769001d3b38e" providerId="ADAL" clId="{C18B49FA-E891-4BB5-9504-6181F34D8192}" dt="2021-03-29T15:51:35.032" v="33" actId="478"/>
          <ac:picMkLst>
            <pc:docMk/>
            <pc:sldMk cId="1045139116" sldId="355"/>
            <ac:picMk id="37" creationId="{4CD10B9E-223C-4108-A32C-B46090406A03}"/>
          </ac:picMkLst>
        </pc:picChg>
        <pc:picChg chg="del mod">
          <ac:chgData name="Chitambar, Eric" userId="05f873b4-a386-453d-a2e0-769001d3b38e" providerId="ADAL" clId="{C18B49FA-E891-4BB5-9504-6181F34D8192}" dt="2021-03-29T15:51:27.846" v="18" actId="478"/>
          <ac:picMkLst>
            <pc:docMk/>
            <pc:sldMk cId="1045139116" sldId="355"/>
            <ac:picMk id="45" creationId="{C9D33049-BBE1-437F-894D-B6A63BC4C2B7}"/>
          </ac:picMkLst>
        </pc:picChg>
      </pc:sldChg>
    </pc:docChg>
  </pc:docChgLst>
  <pc:docChgLst>
    <pc:chgData name="Eric Chitambar" userId="05f873b4-a386-453d-a2e0-769001d3b38e" providerId="ADAL" clId="{968771EC-21BB-4B0E-B7CD-9F6B90E734B2}"/>
    <pc:docChg chg="custSel addSld delSld modSld sldOrd modSection">
      <pc:chgData name="Eric Chitambar" userId="05f873b4-a386-453d-a2e0-769001d3b38e" providerId="ADAL" clId="{968771EC-21BB-4B0E-B7CD-9F6B90E734B2}" dt="2020-03-25T04:47:02.900" v="798"/>
      <pc:docMkLst>
        <pc:docMk/>
      </pc:docMkLst>
      <pc:sldChg chg="modSp">
        <pc:chgData name="Eric Chitambar" userId="05f873b4-a386-453d-a2e0-769001d3b38e" providerId="ADAL" clId="{968771EC-21BB-4B0E-B7CD-9F6B90E734B2}" dt="2020-03-24T22:04:58.124" v="1" actId="20577"/>
        <pc:sldMkLst>
          <pc:docMk/>
          <pc:sldMk cId="1225244473" sldId="256"/>
        </pc:sldMkLst>
        <pc:spChg chg="mod">
          <ac:chgData name="Eric Chitambar" userId="05f873b4-a386-453d-a2e0-769001d3b38e" providerId="ADAL" clId="{968771EC-21BB-4B0E-B7CD-9F6B90E734B2}" dt="2020-03-24T22:04:58.124" v="1" actId="20577"/>
          <ac:spMkLst>
            <pc:docMk/>
            <pc:sldMk cId="1225244473" sldId="256"/>
            <ac:spMk id="4" creationId="{0FC1A6A7-72FD-4485-B610-DDC422995864}"/>
          </ac:spMkLst>
        </pc:spChg>
      </pc:sldChg>
      <pc:sldChg chg="modSp">
        <pc:chgData name="Eric Chitambar" userId="05f873b4-a386-453d-a2e0-769001d3b38e" providerId="ADAL" clId="{968771EC-21BB-4B0E-B7CD-9F6B90E734B2}" dt="2020-03-24T22:05:08.382" v="21" actId="5793"/>
        <pc:sldMkLst>
          <pc:docMk/>
          <pc:sldMk cId="2194429596" sldId="269"/>
        </pc:sldMkLst>
        <pc:spChg chg="mod">
          <ac:chgData name="Eric Chitambar" userId="05f873b4-a386-453d-a2e0-769001d3b38e" providerId="ADAL" clId="{968771EC-21BB-4B0E-B7CD-9F6B90E734B2}" dt="2020-03-24T22:05:08.382" v="21" actId="5793"/>
          <ac:spMkLst>
            <pc:docMk/>
            <pc:sldMk cId="2194429596" sldId="269"/>
            <ac:spMk id="3" creationId="{BB78187C-B5D6-4DB0-9A1A-C42FAFB13398}"/>
          </ac:spMkLst>
        </pc:spChg>
      </pc:sldChg>
      <pc:sldChg chg="addSp delSp modSp delAnim modAnim">
        <pc:chgData name="Eric Chitambar" userId="05f873b4-a386-453d-a2e0-769001d3b38e" providerId="ADAL" clId="{968771EC-21BB-4B0E-B7CD-9F6B90E734B2}" dt="2020-03-25T04:08:00.210" v="778"/>
        <pc:sldMkLst>
          <pc:docMk/>
          <pc:sldMk cId="715633031" sldId="334"/>
        </pc:sldMkLst>
        <pc:spChg chg="mod">
          <ac:chgData name="Eric Chitambar" userId="05f873b4-a386-453d-a2e0-769001d3b38e" providerId="ADAL" clId="{968771EC-21BB-4B0E-B7CD-9F6B90E734B2}" dt="2020-03-24T22:05:18.580" v="53" actId="20577"/>
          <ac:spMkLst>
            <pc:docMk/>
            <pc:sldMk cId="715633031" sldId="334"/>
            <ac:spMk id="2" creationId="{EFD183ED-A640-433D-A5CF-C84D0E7FD2EF}"/>
          </ac:spMkLst>
        </pc:spChg>
        <pc:spChg chg="del">
          <ac:chgData name="Eric Chitambar" userId="05f873b4-a386-453d-a2e0-769001d3b38e" providerId="ADAL" clId="{968771EC-21BB-4B0E-B7CD-9F6B90E734B2}" dt="2020-03-24T22:08:23.287" v="90" actId="478"/>
          <ac:spMkLst>
            <pc:docMk/>
            <pc:sldMk cId="715633031" sldId="334"/>
            <ac:spMk id="3" creationId="{C40268EE-7B84-490D-8A0E-E1C2F3CE14C7}"/>
          </ac:spMkLst>
        </pc:spChg>
        <pc:picChg chg="mod ord">
          <ac:chgData name="Eric Chitambar" userId="05f873b4-a386-453d-a2e0-769001d3b38e" providerId="ADAL" clId="{968771EC-21BB-4B0E-B7CD-9F6B90E734B2}" dt="2020-03-24T22:07:34.689" v="72" actId="108"/>
          <ac:picMkLst>
            <pc:docMk/>
            <pc:sldMk cId="715633031" sldId="334"/>
            <ac:picMk id="5" creationId="{5436A49F-71C4-41BB-92C6-03732894C644}"/>
          </ac:picMkLst>
        </pc:picChg>
        <pc:picChg chg="mod ord">
          <ac:chgData name="Eric Chitambar" userId="05f873b4-a386-453d-a2e0-769001d3b38e" providerId="ADAL" clId="{968771EC-21BB-4B0E-B7CD-9F6B90E734B2}" dt="2020-03-24T22:08:11.834" v="88" actId="108"/>
          <ac:picMkLst>
            <pc:docMk/>
            <pc:sldMk cId="715633031" sldId="334"/>
            <ac:picMk id="7" creationId="{CC4C1483-49F4-475E-9A86-51614D289852}"/>
          </ac:picMkLst>
        </pc:picChg>
        <pc:picChg chg="mod ord">
          <ac:chgData name="Eric Chitambar" userId="05f873b4-a386-453d-a2e0-769001d3b38e" providerId="ADAL" clId="{968771EC-21BB-4B0E-B7CD-9F6B90E734B2}" dt="2020-03-24T22:08:46.875" v="103" actId="108"/>
          <ac:picMkLst>
            <pc:docMk/>
            <pc:sldMk cId="715633031" sldId="334"/>
            <ac:picMk id="9" creationId="{3927555B-F844-44E4-B70F-3266425B954D}"/>
          </ac:picMkLst>
        </pc:picChg>
        <pc:picChg chg="del">
          <ac:chgData name="Eric Chitambar" userId="05f873b4-a386-453d-a2e0-769001d3b38e" providerId="ADAL" clId="{968771EC-21BB-4B0E-B7CD-9F6B90E734B2}" dt="2020-03-24T22:08:23.287" v="90" actId="478"/>
          <ac:picMkLst>
            <pc:docMk/>
            <pc:sldMk cId="715633031" sldId="334"/>
            <ac:picMk id="10" creationId="{45DC5990-9EA7-479B-A7CA-3E593DE429BC}"/>
          </ac:picMkLst>
        </pc:picChg>
        <pc:picChg chg="del">
          <ac:chgData name="Eric Chitambar" userId="05f873b4-a386-453d-a2e0-769001d3b38e" providerId="ADAL" clId="{968771EC-21BB-4B0E-B7CD-9F6B90E734B2}" dt="2020-03-24T22:07:45.282" v="75" actId="478"/>
          <ac:picMkLst>
            <pc:docMk/>
            <pc:sldMk cId="715633031" sldId="334"/>
            <ac:picMk id="11" creationId="{F71AFF03-F1A2-4FCD-AAEB-C4076DEA8705}"/>
          </ac:picMkLst>
        </pc:picChg>
        <pc:picChg chg="del">
          <ac:chgData name="Eric Chitambar" userId="05f873b4-a386-453d-a2e0-769001d3b38e" providerId="ADAL" clId="{968771EC-21BB-4B0E-B7CD-9F6B90E734B2}" dt="2020-03-24T22:08:23.287" v="90" actId="478"/>
          <ac:picMkLst>
            <pc:docMk/>
            <pc:sldMk cId="715633031" sldId="334"/>
            <ac:picMk id="12" creationId="{69609690-90A7-4202-9EEA-304C3591C089}"/>
          </ac:picMkLst>
        </pc:picChg>
        <pc:picChg chg="del">
          <ac:chgData name="Eric Chitambar" userId="05f873b4-a386-453d-a2e0-769001d3b38e" providerId="ADAL" clId="{968771EC-21BB-4B0E-B7CD-9F6B90E734B2}" dt="2020-03-24T22:08:23.287" v="90" actId="478"/>
          <ac:picMkLst>
            <pc:docMk/>
            <pc:sldMk cId="715633031" sldId="334"/>
            <ac:picMk id="13" creationId="{B0C74F8D-9EC4-485B-9F8B-09176CAB1A49}"/>
          </ac:picMkLst>
        </pc:picChg>
        <pc:picChg chg="add del mod">
          <ac:chgData name="Eric Chitambar" userId="05f873b4-a386-453d-a2e0-769001d3b38e" providerId="ADAL" clId="{968771EC-21BB-4B0E-B7CD-9F6B90E734B2}" dt="2020-03-24T22:08:11.835" v="89" actId="478"/>
          <ac:picMkLst>
            <pc:docMk/>
            <pc:sldMk cId="715633031" sldId="334"/>
            <ac:picMk id="14" creationId="{25333F90-E4F7-4386-9564-700374585C28}"/>
          </ac:picMkLst>
        </pc:picChg>
        <pc:picChg chg="del mod ord">
          <ac:chgData name="Eric Chitambar" userId="05f873b4-a386-453d-a2e0-769001d3b38e" providerId="ADAL" clId="{968771EC-21BB-4B0E-B7CD-9F6B90E734B2}" dt="2020-03-25T04:07:55.089" v="777" actId="478"/>
          <ac:picMkLst>
            <pc:docMk/>
            <pc:sldMk cId="715633031" sldId="334"/>
            <ac:picMk id="16" creationId="{E7F4628A-4D22-40C5-B3CC-7E5BC6FCC80F}"/>
          </ac:picMkLst>
        </pc:picChg>
        <pc:picChg chg="add del mod">
          <ac:chgData name="Eric Chitambar" userId="05f873b4-a386-453d-a2e0-769001d3b38e" providerId="ADAL" clId="{968771EC-21BB-4B0E-B7CD-9F6B90E734B2}" dt="2020-03-24T22:08:46.877" v="104" actId="478"/>
          <ac:picMkLst>
            <pc:docMk/>
            <pc:sldMk cId="715633031" sldId="334"/>
            <ac:picMk id="17" creationId="{6D956BE9-0614-4147-8571-E62CB466BD7A}"/>
          </ac:picMkLst>
        </pc:picChg>
        <pc:picChg chg="del mod">
          <ac:chgData name="Eric Chitambar" userId="05f873b4-a386-453d-a2e0-769001d3b38e" providerId="ADAL" clId="{968771EC-21BB-4B0E-B7CD-9F6B90E734B2}" dt="2020-03-24T22:16:22.368" v="138" actId="478"/>
          <ac:picMkLst>
            <pc:docMk/>
            <pc:sldMk cId="715633031" sldId="334"/>
            <ac:picMk id="19" creationId="{1F03CE16-FD0B-4106-AFBA-D5E3E87B635D}"/>
          </ac:picMkLst>
        </pc:picChg>
        <pc:picChg chg="add del mod">
          <ac:chgData name="Eric Chitambar" userId="05f873b4-a386-453d-a2e0-769001d3b38e" providerId="ADAL" clId="{968771EC-21BB-4B0E-B7CD-9F6B90E734B2}" dt="2020-03-24T22:10:40.674" v="118" actId="478"/>
          <ac:picMkLst>
            <pc:docMk/>
            <pc:sldMk cId="715633031" sldId="334"/>
            <ac:picMk id="20" creationId="{4D3064A6-D9BE-4690-B69B-D7541D4BEC6D}"/>
          </ac:picMkLst>
        </pc:picChg>
        <pc:picChg chg="mod ord">
          <ac:chgData name="Eric Chitambar" userId="05f873b4-a386-453d-a2e0-769001d3b38e" providerId="ADAL" clId="{968771EC-21BB-4B0E-B7CD-9F6B90E734B2}" dt="2020-03-24T22:16:24.611" v="139" actId="1076"/>
          <ac:picMkLst>
            <pc:docMk/>
            <pc:sldMk cId="715633031" sldId="334"/>
            <ac:picMk id="22" creationId="{5EDABD0D-9665-439E-87F5-804CBEFD7BEA}"/>
          </ac:picMkLst>
        </pc:picChg>
        <pc:picChg chg="mod">
          <ac:chgData name="Eric Chitambar" userId="05f873b4-a386-453d-a2e0-769001d3b38e" providerId="ADAL" clId="{968771EC-21BB-4B0E-B7CD-9F6B90E734B2}" dt="2020-03-24T22:22:32.141" v="155" actId="1076"/>
          <ac:picMkLst>
            <pc:docMk/>
            <pc:sldMk cId="715633031" sldId="334"/>
            <ac:picMk id="24" creationId="{AF3A0CE1-A871-4F60-A777-B9B732181765}"/>
          </ac:picMkLst>
        </pc:picChg>
        <pc:picChg chg="del mod">
          <ac:chgData name="Eric Chitambar" userId="05f873b4-a386-453d-a2e0-769001d3b38e" providerId="ADAL" clId="{968771EC-21BB-4B0E-B7CD-9F6B90E734B2}" dt="2020-03-24T22:22:29.710" v="154" actId="478"/>
          <ac:picMkLst>
            <pc:docMk/>
            <pc:sldMk cId="715633031" sldId="334"/>
            <ac:picMk id="26" creationId="{9863A299-B1D1-4718-9DF4-A2849740010E}"/>
          </ac:picMkLst>
        </pc:picChg>
        <pc:picChg chg="mod ord">
          <ac:chgData name="Eric Chitambar" userId="05f873b4-a386-453d-a2e0-769001d3b38e" providerId="ADAL" clId="{968771EC-21BB-4B0E-B7CD-9F6B90E734B2}" dt="2020-03-25T04:07:55.089" v="776" actId="108"/>
          <ac:picMkLst>
            <pc:docMk/>
            <pc:sldMk cId="715633031" sldId="334"/>
            <ac:picMk id="28" creationId="{9FAC7512-D387-43C5-A298-4BE3B462E59B}"/>
          </ac:picMkLst>
        </pc:picChg>
        <pc:picChg chg="del">
          <ac:chgData name="Eric Chitambar" userId="05f873b4-a386-453d-a2e0-769001d3b38e" providerId="ADAL" clId="{968771EC-21BB-4B0E-B7CD-9F6B90E734B2}" dt="2020-03-24T22:08:23.287" v="90" actId="478"/>
          <ac:picMkLst>
            <pc:docMk/>
            <pc:sldMk cId="715633031" sldId="334"/>
            <ac:picMk id="35" creationId="{A9D1E995-545C-4356-99CF-4F7CD9E9C3B1}"/>
          </ac:picMkLst>
        </pc:picChg>
        <pc:picChg chg="del">
          <ac:chgData name="Eric Chitambar" userId="05f873b4-a386-453d-a2e0-769001d3b38e" providerId="ADAL" clId="{968771EC-21BB-4B0E-B7CD-9F6B90E734B2}" dt="2020-03-24T22:08:23.287" v="90" actId="478"/>
          <ac:picMkLst>
            <pc:docMk/>
            <pc:sldMk cId="715633031" sldId="334"/>
            <ac:picMk id="45" creationId="{29706B9F-1581-4847-A850-421499EC243C}"/>
          </ac:picMkLst>
        </pc:picChg>
        <pc:picChg chg="del">
          <ac:chgData name="Eric Chitambar" userId="05f873b4-a386-453d-a2e0-769001d3b38e" providerId="ADAL" clId="{968771EC-21BB-4B0E-B7CD-9F6B90E734B2}" dt="2020-03-24T22:07:42.911" v="74" actId="478"/>
          <ac:picMkLst>
            <pc:docMk/>
            <pc:sldMk cId="715633031" sldId="334"/>
            <ac:picMk id="47" creationId="{DC60DAA5-5EEE-4EFB-9661-914F937C1CE4}"/>
          </ac:picMkLst>
        </pc:picChg>
        <pc:picChg chg="del mod">
          <ac:chgData name="Eric Chitambar" userId="05f873b4-a386-453d-a2e0-769001d3b38e" providerId="ADAL" clId="{968771EC-21BB-4B0E-B7CD-9F6B90E734B2}" dt="2020-03-24T22:07:34.690" v="73" actId="478"/>
          <ac:picMkLst>
            <pc:docMk/>
            <pc:sldMk cId="715633031" sldId="334"/>
            <ac:picMk id="49" creationId="{6C4564E1-B1F8-491E-8E53-7B4418F096EA}"/>
          </ac:picMkLst>
        </pc:picChg>
      </pc:sldChg>
      <pc:sldChg chg="del">
        <pc:chgData name="Eric Chitambar" userId="05f873b4-a386-453d-a2e0-769001d3b38e" providerId="ADAL" clId="{968771EC-21BB-4B0E-B7CD-9F6B90E734B2}" dt="2020-03-25T03:41:47.063" v="711" actId="2696"/>
        <pc:sldMkLst>
          <pc:docMk/>
          <pc:sldMk cId="1398878898" sldId="335"/>
        </pc:sldMkLst>
      </pc:sldChg>
      <pc:sldChg chg="del">
        <pc:chgData name="Eric Chitambar" userId="05f873b4-a386-453d-a2e0-769001d3b38e" providerId="ADAL" clId="{968771EC-21BB-4B0E-B7CD-9F6B90E734B2}" dt="2020-03-25T03:41:47.079" v="712" actId="2696"/>
        <pc:sldMkLst>
          <pc:docMk/>
          <pc:sldMk cId="933744877" sldId="336"/>
        </pc:sldMkLst>
      </pc:sldChg>
      <pc:sldChg chg="addSp delSp modSp ord delAnim modAnim">
        <pc:chgData name="Eric Chitambar" userId="05f873b4-a386-453d-a2e0-769001d3b38e" providerId="ADAL" clId="{968771EC-21BB-4B0E-B7CD-9F6B90E734B2}" dt="2020-03-25T04:07:14.996" v="759"/>
        <pc:sldMkLst>
          <pc:docMk/>
          <pc:sldMk cId="648979583" sldId="337"/>
        </pc:sldMkLst>
        <pc:picChg chg="del mod ord">
          <ac:chgData name="Eric Chitambar" userId="05f873b4-a386-453d-a2e0-769001d3b38e" providerId="ADAL" clId="{968771EC-21BB-4B0E-B7CD-9F6B90E734B2}" dt="2020-03-24T23:02:06.899" v="220" actId="478"/>
          <ac:picMkLst>
            <pc:docMk/>
            <pc:sldMk cId="648979583" sldId="337"/>
            <ac:picMk id="4" creationId="{724E7BE8-E7CD-4008-8303-15DF248B827B}"/>
          </ac:picMkLst>
        </pc:picChg>
        <pc:picChg chg="del mod ord">
          <ac:chgData name="Eric Chitambar" userId="05f873b4-a386-453d-a2e0-769001d3b38e" providerId="ADAL" clId="{968771EC-21BB-4B0E-B7CD-9F6B90E734B2}" dt="2020-03-24T23:02:18.632" v="232" actId="478"/>
          <ac:picMkLst>
            <pc:docMk/>
            <pc:sldMk cId="648979583" sldId="337"/>
            <ac:picMk id="6" creationId="{36AD0FA2-CFA1-4983-BA4A-9818D4AB7B3F}"/>
          </ac:picMkLst>
        </pc:picChg>
        <pc:picChg chg="del">
          <ac:chgData name="Eric Chitambar" userId="05f873b4-a386-453d-a2e0-769001d3b38e" providerId="ADAL" clId="{968771EC-21BB-4B0E-B7CD-9F6B90E734B2}" dt="2020-03-24T23:01:28.537" v="195" actId="478"/>
          <ac:picMkLst>
            <pc:docMk/>
            <pc:sldMk cId="648979583" sldId="337"/>
            <ac:picMk id="8" creationId="{33148D87-4FCC-4B17-9404-04DB8EF33046}"/>
          </ac:picMkLst>
        </pc:picChg>
        <pc:picChg chg="mod ord">
          <ac:chgData name="Eric Chitambar" userId="05f873b4-a386-453d-a2e0-769001d3b38e" providerId="ADAL" clId="{968771EC-21BB-4B0E-B7CD-9F6B90E734B2}" dt="2020-03-25T01:22:55.674" v="262" actId="1076"/>
          <ac:picMkLst>
            <pc:docMk/>
            <pc:sldMk cId="648979583" sldId="337"/>
            <ac:picMk id="9" creationId="{AD1F61D3-D7FB-4C76-9CC4-E6F8FABA1DB6}"/>
          </ac:picMkLst>
        </pc:picChg>
        <pc:picChg chg="del">
          <ac:chgData name="Eric Chitambar" userId="05f873b4-a386-453d-a2e0-769001d3b38e" providerId="ADAL" clId="{968771EC-21BB-4B0E-B7CD-9F6B90E734B2}" dt="2020-03-24T23:01:28.537" v="195" actId="478"/>
          <ac:picMkLst>
            <pc:docMk/>
            <pc:sldMk cId="648979583" sldId="337"/>
            <ac:picMk id="11" creationId="{7E5E6052-9390-4E4B-8B02-28346F178759}"/>
          </ac:picMkLst>
        </pc:picChg>
        <pc:picChg chg="del mod ord">
          <ac:chgData name="Eric Chitambar" userId="05f873b4-a386-453d-a2e0-769001d3b38e" providerId="ADAL" clId="{968771EC-21BB-4B0E-B7CD-9F6B90E734B2}" dt="2020-03-24T23:04:38.416" v="258" actId="478"/>
          <ac:picMkLst>
            <pc:docMk/>
            <pc:sldMk cId="648979583" sldId="337"/>
            <ac:picMk id="12" creationId="{2D17BF91-812B-477F-9170-3ABF6ECE4DE5}"/>
          </ac:picMkLst>
        </pc:picChg>
        <pc:picChg chg="add del mod">
          <ac:chgData name="Eric Chitambar" userId="05f873b4-a386-453d-a2e0-769001d3b38e" providerId="ADAL" clId="{968771EC-21BB-4B0E-B7CD-9F6B90E734B2}" dt="2020-03-24T23:04:29.896" v="246" actId="478"/>
          <ac:picMkLst>
            <pc:docMk/>
            <pc:sldMk cId="648979583" sldId="337"/>
            <ac:picMk id="13" creationId="{F01378AD-A360-4516-8C27-2EE88883E6D8}"/>
          </ac:picMkLst>
        </pc:picChg>
        <pc:picChg chg="del">
          <ac:chgData name="Eric Chitambar" userId="05f873b4-a386-453d-a2e0-769001d3b38e" providerId="ADAL" clId="{968771EC-21BB-4B0E-B7CD-9F6B90E734B2}" dt="2020-03-24T23:01:28.537" v="195" actId="478"/>
          <ac:picMkLst>
            <pc:docMk/>
            <pc:sldMk cId="648979583" sldId="337"/>
            <ac:picMk id="14" creationId="{7930AC3A-3EFA-45CC-946C-498EF4F61874}"/>
          </ac:picMkLst>
        </pc:picChg>
        <pc:picChg chg="mod ord">
          <ac:chgData name="Eric Chitambar" userId="05f873b4-a386-453d-a2e0-769001d3b38e" providerId="ADAL" clId="{968771EC-21BB-4B0E-B7CD-9F6B90E734B2}" dt="2020-03-25T01:23:00.165" v="263" actId="1076"/>
          <ac:picMkLst>
            <pc:docMk/>
            <pc:sldMk cId="648979583" sldId="337"/>
            <ac:picMk id="16" creationId="{63085A91-B436-48E3-9C4C-DFC1594B1140}"/>
          </ac:picMkLst>
        </pc:picChg>
        <pc:picChg chg="del mod">
          <ac:chgData name="Eric Chitambar" userId="05f873b4-a386-453d-a2e0-769001d3b38e" providerId="ADAL" clId="{968771EC-21BB-4B0E-B7CD-9F6B90E734B2}" dt="2020-03-24T23:01:58.674" v="208" actId="478"/>
          <ac:picMkLst>
            <pc:docMk/>
            <pc:sldMk cId="648979583" sldId="337"/>
            <ac:picMk id="19" creationId="{119C6566-98C7-4313-866F-CA11C0BE2870}"/>
          </ac:picMkLst>
        </pc:picChg>
      </pc:sldChg>
      <pc:sldChg chg="del">
        <pc:chgData name="Eric Chitambar" userId="05f873b4-a386-453d-a2e0-769001d3b38e" providerId="ADAL" clId="{968771EC-21BB-4B0E-B7CD-9F6B90E734B2}" dt="2020-03-25T03:41:47.143" v="716" actId="2696"/>
        <pc:sldMkLst>
          <pc:docMk/>
          <pc:sldMk cId="2881530669" sldId="338"/>
        </pc:sldMkLst>
      </pc:sldChg>
      <pc:sldChg chg="del">
        <pc:chgData name="Eric Chitambar" userId="05f873b4-a386-453d-a2e0-769001d3b38e" providerId="ADAL" clId="{968771EC-21BB-4B0E-B7CD-9F6B90E734B2}" dt="2020-03-25T03:41:47.125" v="714" actId="2696"/>
        <pc:sldMkLst>
          <pc:docMk/>
          <pc:sldMk cId="2554043694" sldId="339"/>
        </pc:sldMkLst>
      </pc:sldChg>
      <pc:sldChg chg="del">
        <pc:chgData name="Eric Chitambar" userId="05f873b4-a386-453d-a2e0-769001d3b38e" providerId="ADAL" clId="{968771EC-21BB-4B0E-B7CD-9F6B90E734B2}" dt="2020-03-25T03:41:47.125" v="715" actId="2696"/>
        <pc:sldMkLst>
          <pc:docMk/>
          <pc:sldMk cId="2260598541" sldId="340"/>
        </pc:sldMkLst>
      </pc:sldChg>
      <pc:sldChg chg="del">
        <pc:chgData name="Eric Chitambar" userId="05f873b4-a386-453d-a2e0-769001d3b38e" providerId="ADAL" clId="{968771EC-21BB-4B0E-B7CD-9F6B90E734B2}" dt="2020-03-25T03:41:47.094" v="713" actId="2696"/>
        <pc:sldMkLst>
          <pc:docMk/>
          <pc:sldMk cId="2930321678" sldId="341"/>
        </pc:sldMkLst>
      </pc:sldChg>
      <pc:sldChg chg="del">
        <pc:chgData name="Eric Chitambar" userId="05f873b4-a386-453d-a2e0-769001d3b38e" providerId="ADAL" clId="{968771EC-21BB-4B0E-B7CD-9F6B90E734B2}" dt="2020-03-25T03:41:47.159" v="717" actId="2696"/>
        <pc:sldMkLst>
          <pc:docMk/>
          <pc:sldMk cId="2127500060" sldId="342"/>
        </pc:sldMkLst>
      </pc:sldChg>
      <pc:sldChg chg="delSp modSp add">
        <pc:chgData name="Eric Chitambar" userId="05f873b4-a386-453d-a2e0-769001d3b38e" providerId="ADAL" clId="{968771EC-21BB-4B0E-B7CD-9F6B90E734B2}" dt="2020-03-25T01:24:03.829" v="278" actId="1076"/>
        <pc:sldMkLst>
          <pc:docMk/>
          <pc:sldMk cId="1760942783" sldId="343"/>
        </pc:sldMkLst>
        <pc:picChg chg="mod ord">
          <ac:chgData name="Eric Chitambar" userId="05f873b4-a386-453d-a2e0-769001d3b38e" providerId="ADAL" clId="{968771EC-21BB-4B0E-B7CD-9F6B90E734B2}" dt="2020-03-25T01:23:59.842" v="277" actId="1076"/>
          <ac:picMkLst>
            <pc:docMk/>
            <pc:sldMk cId="1760942783" sldId="343"/>
            <ac:picMk id="4" creationId="{6AA5E61C-439B-439A-B59B-14F2FC0F2226}"/>
          </ac:picMkLst>
        </pc:picChg>
        <pc:picChg chg="del mod">
          <ac:chgData name="Eric Chitambar" userId="05f873b4-a386-453d-a2e0-769001d3b38e" providerId="ADAL" clId="{968771EC-21BB-4B0E-B7CD-9F6B90E734B2}" dt="2020-03-24T22:26:25.445" v="173" actId="478"/>
          <ac:picMkLst>
            <pc:docMk/>
            <pc:sldMk cId="1760942783" sldId="343"/>
            <ac:picMk id="5" creationId="{5436A49F-71C4-41BB-92C6-03732894C644}"/>
          </ac:picMkLst>
        </pc:picChg>
        <pc:picChg chg="del">
          <ac:chgData name="Eric Chitambar" userId="05f873b4-a386-453d-a2e0-769001d3b38e" providerId="ADAL" clId="{968771EC-21BB-4B0E-B7CD-9F6B90E734B2}" dt="2020-03-24T22:26:28.558" v="174" actId="478"/>
          <ac:picMkLst>
            <pc:docMk/>
            <pc:sldMk cId="1760942783" sldId="343"/>
            <ac:picMk id="7" creationId="{CC4C1483-49F4-475E-9A86-51614D289852}"/>
          </ac:picMkLst>
        </pc:picChg>
        <pc:picChg chg="del mod">
          <ac:chgData name="Eric Chitambar" userId="05f873b4-a386-453d-a2e0-769001d3b38e" providerId="ADAL" clId="{968771EC-21BB-4B0E-B7CD-9F6B90E734B2}" dt="2020-03-24T22:31:09.336" v="193" actId="478"/>
          <ac:picMkLst>
            <pc:docMk/>
            <pc:sldMk cId="1760942783" sldId="343"/>
            <ac:picMk id="8" creationId="{ED879810-E865-4BD5-B721-FA7FFDA1F024}"/>
          </ac:picMkLst>
        </pc:picChg>
        <pc:picChg chg="del">
          <ac:chgData name="Eric Chitambar" userId="05f873b4-a386-453d-a2e0-769001d3b38e" providerId="ADAL" clId="{968771EC-21BB-4B0E-B7CD-9F6B90E734B2}" dt="2020-03-24T22:26:28.558" v="174" actId="478"/>
          <ac:picMkLst>
            <pc:docMk/>
            <pc:sldMk cId="1760942783" sldId="343"/>
            <ac:picMk id="9" creationId="{3927555B-F844-44E4-B70F-3266425B954D}"/>
          </ac:picMkLst>
        </pc:picChg>
        <pc:picChg chg="del mod ord">
          <ac:chgData name="Eric Chitambar" userId="05f873b4-a386-453d-a2e0-769001d3b38e" providerId="ADAL" clId="{968771EC-21BB-4B0E-B7CD-9F6B90E734B2}" dt="2020-03-25T01:23:50.929" v="275" actId="478"/>
          <ac:picMkLst>
            <pc:docMk/>
            <pc:sldMk cId="1760942783" sldId="343"/>
            <ac:picMk id="11" creationId="{822911D0-C60B-40F7-A35B-85C7151A3C8C}"/>
          </ac:picMkLst>
        </pc:picChg>
        <pc:picChg chg="mod ord">
          <ac:chgData name="Eric Chitambar" userId="05f873b4-a386-453d-a2e0-769001d3b38e" providerId="ADAL" clId="{968771EC-21BB-4B0E-B7CD-9F6B90E734B2}" dt="2020-03-25T01:24:03.829" v="278" actId="1076"/>
          <ac:picMkLst>
            <pc:docMk/>
            <pc:sldMk cId="1760942783" sldId="343"/>
            <ac:picMk id="13" creationId="{F89E19CA-9AED-488F-9BA0-61E4517A41A8}"/>
          </ac:picMkLst>
        </pc:picChg>
        <pc:picChg chg="del">
          <ac:chgData name="Eric Chitambar" userId="05f873b4-a386-453d-a2e0-769001d3b38e" providerId="ADAL" clId="{968771EC-21BB-4B0E-B7CD-9F6B90E734B2}" dt="2020-03-24T22:26:28.558" v="174" actId="478"/>
          <ac:picMkLst>
            <pc:docMk/>
            <pc:sldMk cId="1760942783" sldId="343"/>
            <ac:picMk id="16" creationId="{E7F4628A-4D22-40C5-B3CC-7E5BC6FCC80F}"/>
          </ac:picMkLst>
        </pc:picChg>
        <pc:picChg chg="del">
          <ac:chgData name="Eric Chitambar" userId="05f873b4-a386-453d-a2e0-769001d3b38e" providerId="ADAL" clId="{968771EC-21BB-4B0E-B7CD-9F6B90E734B2}" dt="2020-03-24T22:26:28.558" v="174" actId="478"/>
          <ac:picMkLst>
            <pc:docMk/>
            <pc:sldMk cId="1760942783" sldId="343"/>
            <ac:picMk id="22" creationId="{5EDABD0D-9665-439E-87F5-804CBEFD7BEA}"/>
          </ac:picMkLst>
        </pc:picChg>
        <pc:picChg chg="del">
          <ac:chgData name="Eric Chitambar" userId="05f873b4-a386-453d-a2e0-769001d3b38e" providerId="ADAL" clId="{968771EC-21BB-4B0E-B7CD-9F6B90E734B2}" dt="2020-03-24T22:26:28.558" v="174" actId="478"/>
          <ac:picMkLst>
            <pc:docMk/>
            <pc:sldMk cId="1760942783" sldId="343"/>
            <ac:picMk id="24" creationId="{AF3A0CE1-A871-4F60-A777-B9B732181765}"/>
          </ac:picMkLst>
        </pc:picChg>
      </pc:sldChg>
      <pc:sldChg chg="modSp add del">
        <pc:chgData name="Eric Chitambar" userId="05f873b4-a386-453d-a2e0-769001d3b38e" providerId="ADAL" clId="{968771EC-21BB-4B0E-B7CD-9F6B90E734B2}" dt="2020-03-25T01:51:14.003" v="359" actId="2696"/>
        <pc:sldMkLst>
          <pc:docMk/>
          <pc:sldMk cId="2476525513" sldId="344"/>
        </pc:sldMkLst>
        <pc:picChg chg="mod">
          <ac:chgData name="Eric Chitambar" userId="05f873b4-a386-453d-a2e0-769001d3b38e" providerId="ADAL" clId="{968771EC-21BB-4B0E-B7CD-9F6B90E734B2}" dt="2020-03-25T01:22:47.264" v="260" actId="1076"/>
          <ac:picMkLst>
            <pc:docMk/>
            <pc:sldMk cId="2476525513" sldId="344"/>
            <ac:picMk id="11" creationId="{822911D0-C60B-40F7-A35B-85C7151A3C8C}"/>
          </ac:picMkLst>
        </pc:picChg>
      </pc:sldChg>
      <pc:sldChg chg="addSp delSp modSp add modAnim">
        <pc:chgData name="Eric Chitambar" userId="05f873b4-a386-453d-a2e0-769001d3b38e" providerId="ADAL" clId="{968771EC-21BB-4B0E-B7CD-9F6B90E734B2}" dt="2020-03-25T04:45:13.382" v="791"/>
        <pc:sldMkLst>
          <pc:docMk/>
          <pc:sldMk cId="203788709" sldId="345"/>
        </pc:sldMkLst>
        <pc:picChg chg="del mod ord">
          <ac:chgData name="Eric Chitambar" userId="05f873b4-a386-453d-a2e0-769001d3b38e" providerId="ADAL" clId="{968771EC-21BB-4B0E-B7CD-9F6B90E734B2}" dt="2020-03-25T01:25:17.919" v="303" actId="478"/>
          <ac:picMkLst>
            <pc:docMk/>
            <pc:sldMk cId="203788709" sldId="345"/>
            <ac:picMk id="5" creationId="{AE1D7441-5868-4253-9456-6B495DED7FD4}"/>
          </ac:picMkLst>
        </pc:picChg>
        <pc:picChg chg="mod ord">
          <ac:chgData name="Eric Chitambar" userId="05f873b4-a386-453d-a2e0-769001d3b38e" providerId="ADAL" clId="{968771EC-21BB-4B0E-B7CD-9F6B90E734B2}" dt="2020-03-25T01:50:49.307" v="356" actId="1076"/>
          <ac:picMkLst>
            <pc:docMk/>
            <pc:sldMk cId="203788709" sldId="345"/>
            <ac:picMk id="7" creationId="{B3D99751-B530-455F-95A2-EC89F7028D52}"/>
          </ac:picMkLst>
        </pc:picChg>
        <pc:picChg chg="del mod">
          <ac:chgData name="Eric Chitambar" userId="05f873b4-a386-453d-a2e0-769001d3b38e" providerId="ADAL" clId="{968771EC-21BB-4B0E-B7CD-9F6B90E734B2}" dt="2020-03-25T01:50:32.567" v="354" actId="478"/>
          <ac:picMkLst>
            <pc:docMk/>
            <pc:sldMk cId="203788709" sldId="345"/>
            <ac:picMk id="9" creationId="{9885C443-00E5-4DCE-B968-31E59E4D0110}"/>
          </ac:picMkLst>
        </pc:picChg>
        <pc:picChg chg="add del mod">
          <ac:chgData name="Eric Chitambar" userId="05f873b4-a386-453d-a2e0-769001d3b38e" providerId="ADAL" clId="{968771EC-21BB-4B0E-B7CD-9F6B90E734B2}" dt="2020-03-25T01:27:12.745" v="325" actId="478"/>
          <ac:picMkLst>
            <pc:docMk/>
            <pc:sldMk cId="203788709" sldId="345"/>
            <ac:picMk id="11" creationId="{BBAD302C-F967-4498-A8A7-7E794EAE2709}"/>
          </ac:picMkLst>
        </pc:picChg>
        <pc:picChg chg="del mod ord">
          <ac:chgData name="Eric Chitambar" userId="05f873b4-a386-453d-a2e0-769001d3b38e" providerId="ADAL" clId="{968771EC-21BB-4B0E-B7CD-9F6B90E734B2}" dt="2020-03-25T01:50:32.567" v="354" actId="478"/>
          <ac:picMkLst>
            <pc:docMk/>
            <pc:sldMk cId="203788709" sldId="345"/>
            <ac:picMk id="12" creationId="{6F1B286D-4B79-4623-B805-9A2D365A2F11}"/>
          </ac:picMkLst>
        </pc:picChg>
        <pc:picChg chg="del mod">
          <ac:chgData name="Eric Chitambar" userId="05f873b4-a386-453d-a2e0-769001d3b38e" providerId="ADAL" clId="{968771EC-21BB-4B0E-B7CD-9F6B90E734B2}" dt="2020-03-25T01:25:08.197" v="291" actId="478"/>
          <ac:picMkLst>
            <pc:docMk/>
            <pc:sldMk cId="203788709" sldId="345"/>
            <ac:picMk id="13" creationId="{F89E19CA-9AED-488F-9BA0-61E4517A41A8}"/>
          </ac:picMkLst>
        </pc:picChg>
        <pc:picChg chg="add del mod">
          <ac:chgData name="Eric Chitambar" userId="05f873b4-a386-453d-a2e0-769001d3b38e" providerId="ADAL" clId="{968771EC-21BB-4B0E-B7CD-9F6B90E734B2}" dt="2020-03-25T01:28:33.033" v="339" actId="478"/>
          <ac:picMkLst>
            <pc:docMk/>
            <pc:sldMk cId="203788709" sldId="345"/>
            <ac:picMk id="14" creationId="{880549F4-3788-4365-A300-42F65DCE903D}"/>
          </ac:picMkLst>
        </pc:picChg>
        <pc:picChg chg="del mod ord">
          <ac:chgData name="Eric Chitambar" userId="05f873b4-a386-453d-a2e0-769001d3b38e" providerId="ADAL" clId="{968771EC-21BB-4B0E-B7CD-9F6B90E734B2}" dt="2020-03-25T01:50:26.223" v="353" actId="478"/>
          <ac:picMkLst>
            <pc:docMk/>
            <pc:sldMk cId="203788709" sldId="345"/>
            <ac:picMk id="16" creationId="{7FB744AC-8BDD-4B96-9540-DA507A378B3D}"/>
          </ac:picMkLst>
        </pc:picChg>
        <pc:picChg chg="del mod ord">
          <ac:chgData name="Eric Chitambar" userId="05f873b4-a386-453d-a2e0-769001d3b38e" providerId="ADAL" clId="{968771EC-21BB-4B0E-B7CD-9F6B90E734B2}" dt="2020-03-25T04:44:18.143" v="790" actId="478"/>
          <ac:picMkLst>
            <pc:docMk/>
            <pc:sldMk cId="203788709" sldId="345"/>
            <ac:picMk id="18" creationId="{105BD8B2-0764-4FF4-96FE-F85D67FB7B9D}"/>
          </ac:picMkLst>
        </pc:picChg>
        <pc:picChg chg="mod ord">
          <ac:chgData name="Eric Chitambar" userId="05f873b4-a386-453d-a2e0-769001d3b38e" providerId="ADAL" clId="{968771EC-21BB-4B0E-B7CD-9F6B90E734B2}" dt="2020-03-25T04:44:18.143" v="789" actId="108"/>
          <ac:picMkLst>
            <pc:docMk/>
            <pc:sldMk cId="203788709" sldId="345"/>
            <ac:picMk id="20" creationId="{2F0A7C68-3DD9-421E-86A6-219D027A0915}"/>
          </ac:picMkLst>
        </pc:picChg>
      </pc:sldChg>
      <pc:sldChg chg="delSp add">
        <pc:chgData name="Eric Chitambar" userId="05f873b4-a386-453d-a2e0-769001d3b38e" providerId="ADAL" clId="{968771EC-21BB-4B0E-B7CD-9F6B90E734B2}" dt="2020-03-25T01:50:59.606" v="358" actId="478"/>
        <pc:sldMkLst>
          <pc:docMk/>
          <pc:sldMk cId="510740007" sldId="346"/>
        </pc:sldMkLst>
        <pc:spChg chg="del">
          <ac:chgData name="Eric Chitambar" userId="05f873b4-a386-453d-a2e0-769001d3b38e" providerId="ADAL" clId="{968771EC-21BB-4B0E-B7CD-9F6B90E734B2}" dt="2020-03-25T01:50:59.606" v="358" actId="478"/>
          <ac:spMkLst>
            <pc:docMk/>
            <pc:sldMk cId="510740007" sldId="346"/>
            <ac:spMk id="2" creationId="{FAE8C3AE-7B26-41F6-950A-39B2621CFB83}"/>
          </ac:spMkLst>
        </pc:spChg>
        <pc:spChg chg="del">
          <ac:chgData name="Eric Chitambar" userId="05f873b4-a386-453d-a2e0-769001d3b38e" providerId="ADAL" clId="{968771EC-21BB-4B0E-B7CD-9F6B90E734B2}" dt="2020-03-25T01:50:59.606" v="358" actId="478"/>
          <ac:spMkLst>
            <pc:docMk/>
            <pc:sldMk cId="510740007" sldId="346"/>
            <ac:spMk id="3" creationId="{BF5A9AF6-E5A7-4247-A08E-5C2354FF1C4C}"/>
          </ac:spMkLst>
        </pc:spChg>
      </pc:sldChg>
      <pc:sldChg chg="delSp modSp add ord">
        <pc:chgData name="Eric Chitambar" userId="05f873b4-a386-453d-a2e0-769001d3b38e" providerId="ADAL" clId="{968771EC-21BB-4B0E-B7CD-9F6B90E734B2}" dt="2020-03-25T03:10:37.967" v="387" actId="478"/>
        <pc:sldMkLst>
          <pc:docMk/>
          <pc:sldMk cId="3854257602" sldId="347"/>
        </pc:sldMkLst>
        <pc:picChg chg="mod ord">
          <ac:chgData name="Eric Chitambar" userId="05f873b4-a386-453d-a2e0-769001d3b38e" providerId="ADAL" clId="{968771EC-21BB-4B0E-B7CD-9F6B90E734B2}" dt="2020-03-25T03:09:52.890" v="373" actId="108"/>
          <ac:picMkLst>
            <pc:docMk/>
            <pc:sldMk cId="3854257602" sldId="347"/>
            <ac:picMk id="5" creationId="{E5634B3F-C2D2-474A-9076-187EB8B9C23A}"/>
          </ac:picMkLst>
        </pc:picChg>
        <pc:picChg chg="del mod">
          <ac:chgData name="Eric Chitambar" userId="05f873b4-a386-453d-a2e0-769001d3b38e" providerId="ADAL" clId="{968771EC-21BB-4B0E-B7CD-9F6B90E734B2}" dt="2020-03-25T03:09:52.890" v="374" actId="478"/>
          <ac:picMkLst>
            <pc:docMk/>
            <pc:sldMk cId="3854257602" sldId="347"/>
            <ac:picMk id="7" creationId="{B3D99751-B530-455F-95A2-EC89F7028D52}"/>
          </ac:picMkLst>
        </pc:picChg>
        <pc:picChg chg="mod ord">
          <ac:chgData name="Eric Chitambar" userId="05f873b4-a386-453d-a2e0-769001d3b38e" providerId="ADAL" clId="{968771EC-21BB-4B0E-B7CD-9F6B90E734B2}" dt="2020-03-25T03:10:37.966" v="386" actId="108"/>
          <ac:picMkLst>
            <pc:docMk/>
            <pc:sldMk cId="3854257602" sldId="347"/>
            <ac:picMk id="8" creationId="{7FA858B5-0171-42FA-97B6-C788D4C3CF84}"/>
          </ac:picMkLst>
        </pc:picChg>
        <pc:picChg chg="del mod">
          <ac:chgData name="Eric Chitambar" userId="05f873b4-a386-453d-a2e0-769001d3b38e" providerId="ADAL" clId="{968771EC-21BB-4B0E-B7CD-9F6B90E734B2}" dt="2020-03-25T03:10:37.967" v="387" actId="478"/>
          <ac:picMkLst>
            <pc:docMk/>
            <pc:sldMk cId="3854257602" sldId="347"/>
            <ac:picMk id="18" creationId="{105BD8B2-0764-4FF4-96FE-F85D67FB7B9D}"/>
          </ac:picMkLst>
        </pc:picChg>
      </pc:sldChg>
      <pc:sldChg chg="addSp delSp modSp add modAnim">
        <pc:chgData name="Eric Chitambar" userId="05f873b4-a386-453d-a2e0-769001d3b38e" providerId="ADAL" clId="{968771EC-21BB-4B0E-B7CD-9F6B90E734B2}" dt="2020-03-25T04:47:02.900" v="798"/>
        <pc:sldMkLst>
          <pc:docMk/>
          <pc:sldMk cId="4224862300" sldId="348"/>
        </pc:sldMkLst>
        <pc:spChg chg="mod">
          <ac:chgData name="Eric Chitambar" userId="05f873b4-a386-453d-a2e0-769001d3b38e" providerId="ADAL" clId="{968771EC-21BB-4B0E-B7CD-9F6B90E734B2}" dt="2020-03-25T03:11:04.155" v="439" actId="20577"/>
          <ac:spMkLst>
            <pc:docMk/>
            <pc:sldMk cId="4224862300" sldId="348"/>
            <ac:spMk id="2" creationId="{EFD183ED-A640-433D-A5CF-C84D0E7FD2EF}"/>
          </ac:spMkLst>
        </pc:spChg>
        <pc:spChg chg="add mod">
          <ac:chgData name="Eric Chitambar" userId="05f873b4-a386-453d-a2e0-769001d3b38e" providerId="ADAL" clId="{968771EC-21BB-4B0E-B7CD-9F6B90E734B2}" dt="2020-03-25T03:36:57.132" v="660" actId="1036"/>
          <ac:spMkLst>
            <pc:docMk/>
            <pc:sldMk cId="4224862300" sldId="348"/>
            <ac:spMk id="40" creationId="{B613C4F2-69CD-4AC8-9D53-CFEA82659EA2}"/>
          </ac:spMkLst>
        </pc:spChg>
        <pc:picChg chg="del mod">
          <ac:chgData name="Eric Chitambar" userId="05f873b4-a386-453d-a2e0-769001d3b38e" providerId="ADAL" clId="{968771EC-21BB-4B0E-B7CD-9F6B90E734B2}" dt="2020-03-25T03:12:13.001" v="453" actId="478"/>
          <ac:picMkLst>
            <pc:docMk/>
            <pc:sldMk cId="4224862300" sldId="348"/>
            <ac:picMk id="4" creationId="{6AA5E61C-439B-439A-B59B-14F2FC0F2226}"/>
          </ac:picMkLst>
        </pc:picChg>
        <pc:picChg chg="del">
          <ac:chgData name="Eric Chitambar" userId="05f873b4-a386-453d-a2e0-769001d3b38e" providerId="ADAL" clId="{968771EC-21BB-4B0E-B7CD-9F6B90E734B2}" dt="2020-03-25T03:11:06.754" v="440" actId="478"/>
          <ac:picMkLst>
            <pc:docMk/>
            <pc:sldMk cId="4224862300" sldId="348"/>
            <ac:picMk id="5" creationId="{E5634B3F-C2D2-474A-9076-187EB8B9C23A}"/>
          </ac:picMkLst>
        </pc:picChg>
        <pc:picChg chg="del mod ord">
          <ac:chgData name="Eric Chitambar" userId="05f873b4-a386-453d-a2e0-769001d3b38e" providerId="ADAL" clId="{968771EC-21BB-4B0E-B7CD-9F6B90E734B2}" dt="2020-03-25T03:16:47.210" v="528" actId="478"/>
          <ac:picMkLst>
            <pc:docMk/>
            <pc:sldMk cId="4224862300" sldId="348"/>
            <ac:picMk id="6" creationId="{9546F658-10B9-4E6F-883C-B54B1690AE6F}"/>
          </ac:picMkLst>
        </pc:picChg>
        <pc:picChg chg="del">
          <ac:chgData name="Eric Chitambar" userId="05f873b4-a386-453d-a2e0-769001d3b38e" providerId="ADAL" clId="{968771EC-21BB-4B0E-B7CD-9F6B90E734B2}" dt="2020-03-25T03:11:08.457" v="441" actId="478"/>
          <ac:picMkLst>
            <pc:docMk/>
            <pc:sldMk cId="4224862300" sldId="348"/>
            <ac:picMk id="8" creationId="{7FA858B5-0171-42FA-97B6-C788D4C3CF84}"/>
          </ac:picMkLst>
        </pc:picChg>
        <pc:picChg chg="del mod">
          <ac:chgData name="Eric Chitambar" userId="05f873b4-a386-453d-a2e0-769001d3b38e" providerId="ADAL" clId="{968771EC-21BB-4B0E-B7CD-9F6B90E734B2}" dt="2020-03-25T03:36:50.122" v="645" actId="478"/>
          <ac:picMkLst>
            <pc:docMk/>
            <pc:sldMk cId="4224862300" sldId="348"/>
            <ac:picMk id="9" creationId="{99CFC76E-F5AC-4FD0-8560-CD3A7AC7281A}"/>
          </ac:picMkLst>
        </pc:picChg>
        <pc:picChg chg="add del mod">
          <ac:chgData name="Eric Chitambar" userId="05f873b4-a386-453d-a2e0-769001d3b38e" providerId="ADAL" clId="{968771EC-21BB-4B0E-B7CD-9F6B90E734B2}" dt="2020-03-25T03:15:07.191" v="475" actId="478"/>
          <ac:picMkLst>
            <pc:docMk/>
            <pc:sldMk cId="4224862300" sldId="348"/>
            <ac:picMk id="10" creationId="{B9A794F7-0D8C-402B-8227-206EF34B00E6}"/>
          </ac:picMkLst>
        </pc:picChg>
        <pc:picChg chg="del mod ord">
          <ac:chgData name="Eric Chitambar" userId="05f873b4-a386-453d-a2e0-769001d3b38e" providerId="ADAL" clId="{968771EC-21BB-4B0E-B7CD-9F6B90E734B2}" dt="2020-03-25T03:16:13.714" v="490" actId="478"/>
          <ac:picMkLst>
            <pc:docMk/>
            <pc:sldMk cId="4224862300" sldId="348"/>
            <ac:picMk id="12" creationId="{572709A9-515D-4645-9FCD-24F76E2B76A1}"/>
          </ac:picMkLst>
        </pc:picChg>
        <pc:picChg chg="del mod ord">
          <ac:chgData name="Eric Chitambar" userId="05f873b4-a386-453d-a2e0-769001d3b38e" providerId="ADAL" clId="{968771EC-21BB-4B0E-B7CD-9F6B90E734B2}" dt="2020-03-25T03:16:24.710" v="502" actId="478"/>
          <ac:picMkLst>
            <pc:docMk/>
            <pc:sldMk cId="4224862300" sldId="348"/>
            <ac:picMk id="14" creationId="{36A200C6-81D0-456D-8804-A78C423542B1}"/>
          </ac:picMkLst>
        </pc:picChg>
        <pc:picChg chg="del mod ord">
          <ac:chgData name="Eric Chitambar" userId="05f873b4-a386-453d-a2e0-769001d3b38e" providerId="ADAL" clId="{968771EC-21BB-4B0E-B7CD-9F6B90E734B2}" dt="2020-03-25T03:16:34.785" v="514" actId="478"/>
          <ac:picMkLst>
            <pc:docMk/>
            <pc:sldMk cId="4224862300" sldId="348"/>
            <ac:picMk id="16" creationId="{481D6720-765F-4991-8538-139F964CE88D}"/>
          </ac:picMkLst>
        </pc:picChg>
        <pc:picChg chg="del mod ord">
          <ac:chgData name="Eric Chitambar" userId="05f873b4-a386-453d-a2e0-769001d3b38e" providerId="ADAL" clId="{968771EC-21BB-4B0E-B7CD-9F6B90E734B2}" dt="2020-03-25T03:36:52.259" v="646" actId="478"/>
          <ac:picMkLst>
            <pc:docMk/>
            <pc:sldMk cId="4224862300" sldId="348"/>
            <ac:picMk id="18" creationId="{80F88984-1C10-4AF5-B52F-D45D9BFB11B7}"/>
          </ac:picMkLst>
        </pc:picChg>
        <pc:picChg chg="del mod ord">
          <ac:chgData name="Eric Chitambar" userId="05f873b4-a386-453d-a2e0-769001d3b38e" providerId="ADAL" clId="{968771EC-21BB-4B0E-B7CD-9F6B90E734B2}" dt="2020-03-25T03:18:04.892" v="546" actId="478"/>
          <ac:picMkLst>
            <pc:docMk/>
            <pc:sldMk cId="4224862300" sldId="348"/>
            <ac:picMk id="20" creationId="{8F1BB1BA-05D7-49EE-9B11-B71869EA5600}"/>
          </ac:picMkLst>
        </pc:picChg>
        <pc:picChg chg="add del mod">
          <ac:chgData name="Eric Chitambar" userId="05f873b4-a386-453d-a2e0-769001d3b38e" providerId="ADAL" clId="{968771EC-21BB-4B0E-B7CD-9F6B90E734B2}" dt="2020-03-25T03:19:31.380" v="558" actId="478"/>
          <ac:picMkLst>
            <pc:docMk/>
            <pc:sldMk cId="4224862300" sldId="348"/>
            <ac:picMk id="21" creationId="{55C86066-F55D-4167-9FED-2A35DBAF0AC4}"/>
          </ac:picMkLst>
        </pc:picChg>
        <pc:picChg chg="del mod ord">
          <ac:chgData name="Eric Chitambar" userId="05f873b4-a386-453d-a2e0-769001d3b38e" providerId="ADAL" clId="{968771EC-21BB-4B0E-B7CD-9F6B90E734B2}" dt="2020-03-25T03:27:53.286" v="601" actId="478"/>
          <ac:picMkLst>
            <pc:docMk/>
            <pc:sldMk cId="4224862300" sldId="348"/>
            <ac:picMk id="23" creationId="{444B36E4-D9E9-4D87-A496-997D8C3BF30B}"/>
          </ac:picMkLst>
        </pc:picChg>
        <pc:picChg chg="del mod ord">
          <ac:chgData name="Eric Chitambar" userId="05f873b4-a386-453d-a2e0-769001d3b38e" providerId="ADAL" clId="{968771EC-21BB-4B0E-B7CD-9F6B90E734B2}" dt="2020-03-25T03:29:38.803" v="623" actId="478"/>
          <ac:picMkLst>
            <pc:docMk/>
            <pc:sldMk cId="4224862300" sldId="348"/>
            <ac:picMk id="25" creationId="{9D253CA6-613A-4189-9EFC-1060BE2FBA21}"/>
          </ac:picMkLst>
        </pc:picChg>
        <pc:picChg chg="add del mod">
          <ac:chgData name="Eric Chitambar" userId="05f873b4-a386-453d-a2e0-769001d3b38e" providerId="ADAL" clId="{968771EC-21BB-4B0E-B7CD-9F6B90E734B2}" dt="2020-03-25T03:27:00.582" v="573" actId="478"/>
          <ac:picMkLst>
            <pc:docMk/>
            <pc:sldMk cId="4224862300" sldId="348"/>
            <ac:picMk id="26" creationId="{4AAF6E4B-505C-4FC5-99C1-E0408554CA7D}"/>
          </ac:picMkLst>
        </pc:picChg>
        <pc:picChg chg="del mod ord">
          <ac:chgData name="Eric Chitambar" userId="05f873b4-a386-453d-a2e0-769001d3b38e" providerId="ADAL" clId="{968771EC-21BB-4B0E-B7CD-9F6B90E734B2}" dt="2020-03-25T03:27:09.478" v="585" actId="478"/>
          <ac:picMkLst>
            <pc:docMk/>
            <pc:sldMk cId="4224862300" sldId="348"/>
            <ac:picMk id="28" creationId="{6B21CFC1-6ED4-4212-ADA1-8E8611CC1578}"/>
          </ac:picMkLst>
        </pc:picChg>
        <pc:picChg chg="mod ord">
          <ac:chgData name="Eric Chitambar" userId="05f873b4-a386-453d-a2e0-769001d3b38e" providerId="ADAL" clId="{968771EC-21BB-4B0E-B7CD-9F6B90E734B2}" dt="2020-03-25T03:27:09.478" v="584" actId="108"/>
          <ac:picMkLst>
            <pc:docMk/>
            <pc:sldMk cId="4224862300" sldId="348"/>
            <ac:picMk id="30" creationId="{99B223E3-FC58-412E-941A-3E180C75960A}"/>
          </ac:picMkLst>
        </pc:picChg>
        <pc:picChg chg="mod ord">
          <ac:chgData name="Eric Chitambar" userId="05f873b4-a386-453d-a2e0-769001d3b38e" providerId="ADAL" clId="{968771EC-21BB-4B0E-B7CD-9F6B90E734B2}" dt="2020-03-25T03:27:59.278" v="602" actId="1076"/>
          <ac:picMkLst>
            <pc:docMk/>
            <pc:sldMk cId="4224862300" sldId="348"/>
            <ac:picMk id="32" creationId="{FB441AF4-BA29-4E3B-81F6-A1E1C15ECC6B}"/>
          </ac:picMkLst>
        </pc:picChg>
        <pc:picChg chg="mod">
          <ac:chgData name="Eric Chitambar" userId="05f873b4-a386-453d-a2e0-769001d3b38e" providerId="ADAL" clId="{968771EC-21BB-4B0E-B7CD-9F6B90E734B2}" dt="2020-03-25T03:28:20.921" v="609" actId="1076"/>
          <ac:picMkLst>
            <pc:docMk/>
            <pc:sldMk cId="4224862300" sldId="348"/>
            <ac:picMk id="34" creationId="{08838236-75F0-4B45-96C6-3F9DC849B5BB}"/>
          </ac:picMkLst>
        </pc:picChg>
        <pc:picChg chg="mod ord">
          <ac:chgData name="Eric Chitambar" userId="05f873b4-a386-453d-a2e0-769001d3b38e" providerId="ADAL" clId="{968771EC-21BB-4B0E-B7CD-9F6B90E734B2}" dt="2020-03-25T03:29:47.579" v="625" actId="1076"/>
          <ac:picMkLst>
            <pc:docMk/>
            <pc:sldMk cId="4224862300" sldId="348"/>
            <ac:picMk id="36" creationId="{534CCD18-1C7E-48FD-8AE5-0BA87F661058}"/>
          </ac:picMkLst>
        </pc:picChg>
        <pc:picChg chg="add del mod">
          <ac:chgData name="Eric Chitambar" userId="05f873b4-a386-453d-a2e0-769001d3b38e" providerId="ADAL" clId="{968771EC-21BB-4B0E-B7CD-9F6B90E734B2}" dt="2020-03-25T03:36:18.750" v="639" actId="478"/>
          <ac:picMkLst>
            <pc:docMk/>
            <pc:sldMk cId="4224862300" sldId="348"/>
            <ac:picMk id="37" creationId="{8A8BDBA0-B350-4A4D-8A43-175DA69F2981}"/>
          </ac:picMkLst>
        </pc:picChg>
        <pc:picChg chg="mod ord">
          <ac:chgData name="Eric Chitambar" userId="05f873b4-a386-453d-a2e0-769001d3b38e" providerId="ADAL" clId="{968771EC-21BB-4B0E-B7CD-9F6B90E734B2}" dt="2020-03-25T03:36:57.132" v="660" actId="1036"/>
          <ac:picMkLst>
            <pc:docMk/>
            <pc:sldMk cId="4224862300" sldId="348"/>
            <ac:picMk id="39" creationId="{806DB3DF-FB96-4842-967D-B1C0099BDFC4}"/>
          </ac:picMkLst>
        </pc:picChg>
        <pc:picChg chg="del mod">
          <ac:chgData name="Eric Chitambar" userId="05f873b4-a386-453d-a2e0-769001d3b38e" providerId="ADAL" clId="{968771EC-21BB-4B0E-B7CD-9F6B90E734B2}" dt="2020-03-25T03:40:14.411" v="680" actId="478"/>
          <ac:picMkLst>
            <pc:docMk/>
            <pc:sldMk cId="4224862300" sldId="348"/>
            <ac:picMk id="42" creationId="{6E9CA948-AE11-4B24-9771-C6A57DFA194D}"/>
          </ac:picMkLst>
        </pc:picChg>
        <pc:picChg chg="mod ord">
          <ac:chgData name="Eric Chitambar" userId="05f873b4-a386-453d-a2e0-769001d3b38e" providerId="ADAL" clId="{968771EC-21BB-4B0E-B7CD-9F6B90E734B2}" dt="2020-03-25T03:41:13.780" v="697" actId="1076"/>
          <ac:picMkLst>
            <pc:docMk/>
            <pc:sldMk cId="4224862300" sldId="348"/>
            <ac:picMk id="44" creationId="{D4EB1E71-C7C0-4E0E-8119-E7D55E218C8A}"/>
          </ac:picMkLst>
        </pc:picChg>
        <pc:picChg chg="mod">
          <ac:chgData name="Eric Chitambar" userId="05f873b4-a386-453d-a2e0-769001d3b38e" providerId="ADAL" clId="{968771EC-21BB-4B0E-B7CD-9F6B90E734B2}" dt="2020-03-25T03:41:13.780" v="697" actId="1076"/>
          <ac:picMkLst>
            <pc:docMk/>
            <pc:sldMk cId="4224862300" sldId="348"/>
            <ac:picMk id="46" creationId="{127FAAC5-BBB3-4FFE-B312-5279EEC3159B}"/>
          </ac:picMkLst>
        </pc:picChg>
        <pc:picChg chg="del mod">
          <ac:chgData name="Eric Chitambar" userId="05f873b4-a386-453d-a2e0-769001d3b38e" providerId="ADAL" clId="{968771EC-21BB-4B0E-B7CD-9F6B90E734B2}" dt="2020-03-25T03:41:30.539" v="710" actId="478"/>
          <ac:picMkLst>
            <pc:docMk/>
            <pc:sldMk cId="4224862300" sldId="348"/>
            <ac:picMk id="48" creationId="{4D72176A-B0E5-4DAB-A4F6-41DFD572B26C}"/>
          </ac:picMkLst>
        </pc:picChg>
        <pc:picChg chg="mod ord">
          <ac:chgData name="Eric Chitambar" userId="05f873b4-a386-453d-a2e0-769001d3b38e" providerId="ADAL" clId="{968771EC-21BB-4B0E-B7CD-9F6B90E734B2}" dt="2020-03-25T03:41:30.539" v="709" actId="108"/>
          <ac:picMkLst>
            <pc:docMk/>
            <pc:sldMk cId="4224862300" sldId="348"/>
            <ac:picMk id="52" creationId="{8C794FCD-2291-486D-9426-03A0F3884C86}"/>
          </ac:picMkLst>
        </pc:picChg>
        <pc:cxnChg chg="add mod">
          <ac:chgData name="Eric Chitambar" userId="05f873b4-a386-453d-a2e0-769001d3b38e" providerId="ADAL" clId="{968771EC-21BB-4B0E-B7CD-9F6B90E734B2}" dt="2020-03-25T03:41:13.780" v="697" actId="1076"/>
          <ac:cxnSpMkLst>
            <pc:docMk/>
            <pc:sldMk cId="4224862300" sldId="348"/>
            <ac:cxnSpMk id="50" creationId="{A533A17C-7E4B-41F3-9F84-FEFBD2A54411}"/>
          </ac:cxnSpMkLst>
        </pc:cxnChg>
      </pc:sldChg>
      <pc:sldChg chg="delSp modSp add">
        <pc:chgData name="Eric Chitambar" userId="05f873b4-a386-453d-a2e0-769001d3b38e" providerId="ADAL" clId="{968771EC-21BB-4B0E-B7CD-9F6B90E734B2}" dt="2020-03-25T03:47:33.812" v="757" actId="478"/>
        <pc:sldMkLst>
          <pc:docMk/>
          <pc:sldMk cId="4209780034" sldId="349"/>
        </pc:sldMkLst>
        <pc:spChg chg="del">
          <ac:chgData name="Eric Chitambar" userId="05f873b4-a386-453d-a2e0-769001d3b38e" providerId="ADAL" clId="{968771EC-21BB-4B0E-B7CD-9F6B90E734B2}" dt="2020-03-25T03:47:33.812" v="757" actId="478"/>
          <ac:spMkLst>
            <pc:docMk/>
            <pc:sldMk cId="4209780034" sldId="349"/>
            <ac:spMk id="40" creationId="{B613C4F2-69CD-4AC8-9D53-CFEA82659EA2}"/>
          </ac:spMkLst>
        </pc:spChg>
        <pc:picChg chg="del mod ord">
          <ac:chgData name="Eric Chitambar" userId="05f873b4-a386-453d-a2e0-769001d3b38e" providerId="ADAL" clId="{968771EC-21BB-4B0E-B7CD-9F6B90E734B2}" dt="2020-03-25T03:47:29.989" v="756" actId="478"/>
          <ac:picMkLst>
            <pc:docMk/>
            <pc:sldMk cId="4209780034" sldId="349"/>
            <ac:picMk id="4" creationId="{8510146A-E013-4847-AE02-82FB716A126A}"/>
          </ac:picMkLst>
        </pc:picChg>
        <pc:picChg chg="mod ord">
          <ac:chgData name="Eric Chitambar" userId="05f873b4-a386-453d-a2e0-769001d3b38e" providerId="ADAL" clId="{968771EC-21BB-4B0E-B7CD-9F6B90E734B2}" dt="2020-03-25T03:47:29.989" v="755" actId="108"/>
          <ac:picMkLst>
            <pc:docMk/>
            <pc:sldMk cId="4209780034" sldId="349"/>
            <ac:picMk id="6" creationId="{56D93601-ECF4-416C-8BA8-AA5110C98705}"/>
          </ac:picMkLst>
        </pc:picChg>
        <pc:picChg chg="del mod">
          <ac:chgData name="Eric Chitambar" userId="05f873b4-a386-453d-a2e0-769001d3b38e" providerId="ADAL" clId="{968771EC-21BB-4B0E-B7CD-9F6B90E734B2}" dt="2020-03-25T03:47:05.331" v="737" actId="478"/>
          <ac:picMkLst>
            <pc:docMk/>
            <pc:sldMk cId="4209780034" sldId="349"/>
            <ac:picMk id="30" creationId="{99B223E3-FC58-412E-941A-3E180C75960A}"/>
          </ac:picMkLst>
        </pc:picChg>
        <pc:picChg chg="del">
          <ac:chgData name="Eric Chitambar" userId="05f873b4-a386-453d-a2e0-769001d3b38e" providerId="ADAL" clId="{968771EC-21BB-4B0E-B7CD-9F6B90E734B2}" dt="2020-03-25T03:47:33.812" v="757" actId="478"/>
          <ac:picMkLst>
            <pc:docMk/>
            <pc:sldMk cId="4209780034" sldId="349"/>
            <ac:picMk id="32" creationId="{FB441AF4-BA29-4E3B-81F6-A1E1C15ECC6B}"/>
          </ac:picMkLst>
        </pc:picChg>
        <pc:picChg chg="del">
          <ac:chgData name="Eric Chitambar" userId="05f873b4-a386-453d-a2e0-769001d3b38e" providerId="ADAL" clId="{968771EC-21BB-4B0E-B7CD-9F6B90E734B2}" dt="2020-03-25T03:47:33.812" v="757" actId="478"/>
          <ac:picMkLst>
            <pc:docMk/>
            <pc:sldMk cId="4209780034" sldId="349"/>
            <ac:picMk id="34" creationId="{08838236-75F0-4B45-96C6-3F9DC849B5BB}"/>
          </ac:picMkLst>
        </pc:picChg>
        <pc:picChg chg="del">
          <ac:chgData name="Eric Chitambar" userId="05f873b4-a386-453d-a2e0-769001d3b38e" providerId="ADAL" clId="{968771EC-21BB-4B0E-B7CD-9F6B90E734B2}" dt="2020-03-25T03:47:33.812" v="757" actId="478"/>
          <ac:picMkLst>
            <pc:docMk/>
            <pc:sldMk cId="4209780034" sldId="349"/>
            <ac:picMk id="36" creationId="{534CCD18-1C7E-48FD-8AE5-0BA87F661058}"/>
          </ac:picMkLst>
        </pc:picChg>
        <pc:picChg chg="del">
          <ac:chgData name="Eric Chitambar" userId="05f873b4-a386-453d-a2e0-769001d3b38e" providerId="ADAL" clId="{968771EC-21BB-4B0E-B7CD-9F6B90E734B2}" dt="2020-03-25T03:47:33.812" v="757" actId="478"/>
          <ac:picMkLst>
            <pc:docMk/>
            <pc:sldMk cId="4209780034" sldId="349"/>
            <ac:picMk id="39" creationId="{806DB3DF-FB96-4842-967D-B1C0099BDFC4}"/>
          </ac:picMkLst>
        </pc:picChg>
        <pc:picChg chg="del">
          <ac:chgData name="Eric Chitambar" userId="05f873b4-a386-453d-a2e0-769001d3b38e" providerId="ADAL" clId="{968771EC-21BB-4B0E-B7CD-9F6B90E734B2}" dt="2020-03-25T03:47:33.812" v="757" actId="478"/>
          <ac:picMkLst>
            <pc:docMk/>
            <pc:sldMk cId="4209780034" sldId="349"/>
            <ac:picMk id="44" creationId="{D4EB1E71-C7C0-4E0E-8119-E7D55E218C8A}"/>
          </ac:picMkLst>
        </pc:picChg>
        <pc:picChg chg="del">
          <ac:chgData name="Eric Chitambar" userId="05f873b4-a386-453d-a2e0-769001d3b38e" providerId="ADAL" clId="{968771EC-21BB-4B0E-B7CD-9F6B90E734B2}" dt="2020-03-25T03:47:33.812" v="757" actId="478"/>
          <ac:picMkLst>
            <pc:docMk/>
            <pc:sldMk cId="4209780034" sldId="349"/>
            <ac:picMk id="46" creationId="{127FAAC5-BBB3-4FFE-B312-5279EEC3159B}"/>
          </ac:picMkLst>
        </pc:picChg>
        <pc:picChg chg="del">
          <ac:chgData name="Eric Chitambar" userId="05f873b4-a386-453d-a2e0-769001d3b38e" providerId="ADAL" clId="{968771EC-21BB-4B0E-B7CD-9F6B90E734B2}" dt="2020-03-25T03:47:33.812" v="757" actId="478"/>
          <ac:picMkLst>
            <pc:docMk/>
            <pc:sldMk cId="4209780034" sldId="349"/>
            <ac:picMk id="52" creationId="{8C794FCD-2291-486D-9426-03A0F3884C86}"/>
          </ac:picMkLst>
        </pc:picChg>
        <pc:cxnChg chg="del">
          <ac:chgData name="Eric Chitambar" userId="05f873b4-a386-453d-a2e0-769001d3b38e" providerId="ADAL" clId="{968771EC-21BB-4B0E-B7CD-9F6B90E734B2}" dt="2020-03-25T03:47:33.812" v="757" actId="478"/>
          <ac:cxnSpMkLst>
            <pc:docMk/>
            <pc:sldMk cId="4209780034" sldId="349"/>
            <ac:cxnSpMk id="50" creationId="{A533A17C-7E4B-41F3-9F84-FEFBD2A54411}"/>
          </ac:cxnSpMkLst>
        </pc:cxnChg>
      </pc:sldChg>
    </pc:docChg>
  </pc:docChgLst>
  <pc:docChgLst>
    <pc:chgData name="Eric Chitambar" userId="05f873b4-a386-453d-a2e0-769001d3b38e" providerId="ADAL" clId="{53D4B55E-2C2E-4812-B484-A9F8186BB885}"/>
    <pc:docChg chg="custSel addSld delSld modSld sldOrd modSection">
      <pc:chgData name="Eric Chitambar" userId="05f873b4-a386-453d-a2e0-769001d3b38e" providerId="ADAL" clId="{53D4B55E-2C2E-4812-B484-A9F8186BB885}" dt="2020-03-27T04:34:51.715" v="1020"/>
      <pc:docMkLst>
        <pc:docMk/>
      </pc:docMkLst>
      <pc:sldChg chg="modSp">
        <pc:chgData name="Eric Chitambar" userId="05f873b4-a386-453d-a2e0-769001d3b38e" providerId="ADAL" clId="{53D4B55E-2C2E-4812-B484-A9F8186BB885}" dt="2020-03-26T17:05:42.313" v="1" actId="20577"/>
        <pc:sldMkLst>
          <pc:docMk/>
          <pc:sldMk cId="1225244473" sldId="256"/>
        </pc:sldMkLst>
        <pc:spChg chg="mod">
          <ac:chgData name="Eric Chitambar" userId="05f873b4-a386-453d-a2e0-769001d3b38e" providerId="ADAL" clId="{53D4B55E-2C2E-4812-B484-A9F8186BB885}" dt="2020-03-26T17:05:42.313" v="1" actId="20577"/>
          <ac:spMkLst>
            <pc:docMk/>
            <pc:sldMk cId="1225244473" sldId="256"/>
            <ac:spMk id="4" creationId="{0FC1A6A7-72FD-4485-B610-DDC422995864}"/>
          </ac:spMkLst>
        </pc:spChg>
      </pc:sldChg>
      <pc:sldChg chg="del">
        <pc:chgData name="Eric Chitambar" userId="05f873b4-a386-453d-a2e0-769001d3b38e" providerId="ADAL" clId="{53D4B55E-2C2E-4812-B484-A9F8186BB885}" dt="2020-03-26T22:10:50.715" v="502" actId="2696"/>
        <pc:sldMkLst>
          <pc:docMk/>
          <pc:sldMk cId="715633031" sldId="334"/>
        </pc:sldMkLst>
      </pc:sldChg>
      <pc:sldChg chg="addSp delSp modSp delAnim modAnim">
        <pc:chgData name="Eric Chitambar" userId="05f873b4-a386-453d-a2e0-769001d3b38e" providerId="ADAL" clId="{53D4B55E-2C2E-4812-B484-A9F8186BB885}" dt="2020-03-27T04:32:02.232" v="930"/>
        <pc:sldMkLst>
          <pc:docMk/>
          <pc:sldMk cId="648979583" sldId="337"/>
        </pc:sldMkLst>
        <pc:spChg chg="mod">
          <ac:chgData name="Eric Chitambar" userId="05f873b4-a386-453d-a2e0-769001d3b38e" providerId="ADAL" clId="{53D4B55E-2C2E-4812-B484-A9F8186BB885}" dt="2020-03-26T17:07:20.353" v="23" actId="20577"/>
          <ac:spMkLst>
            <pc:docMk/>
            <pc:sldMk cId="648979583" sldId="337"/>
            <ac:spMk id="2" creationId="{CB8CA444-56DA-461F-9889-8B2DD9361A28}"/>
          </ac:spMkLst>
        </pc:spChg>
        <pc:picChg chg="del mod">
          <ac:chgData name="Eric Chitambar" userId="05f873b4-a386-453d-a2e0-769001d3b38e" providerId="ADAL" clId="{53D4B55E-2C2E-4812-B484-A9F8186BB885}" dt="2020-03-26T17:08:20.494" v="44" actId="478"/>
          <ac:picMkLst>
            <pc:docMk/>
            <pc:sldMk cId="648979583" sldId="337"/>
            <ac:picMk id="4" creationId="{E9061CF5-6C8D-407C-99B1-A801F4A51508}"/>
          </ac:picMkLst>
        </pc:picChg>
        <pc:picChg chg="mod ord">
          <ac:chgData name="Eric Chitambar" userId="05f873b4-a386-453d-a2e0-769001d3b38e" providerId="ADAL" clId="{53D4B55E-2C2E-4812-B484-A9F8186BB885}" dt="2020-03-26T17:08:20.494" v="43" actId="108"/>
          <ac:picMkLst>
            <pc:docMk/>
            <pc:sldMk cId="648979583" sldId="337"/>
            <ac:picMk id="6" creationId="{7EC45D48-ABC5-48EE-B6BD-9B7DBBD0E2FA}"/>
          </ac:picMkLst>
        </pc:picChg>
        <pc:picChg chg="del mod ord">
          <ac:chgData name="Eric Chitambar" userId="05f873b4-a386-453d-a2e0-769001d3b38e" providerId="ADAL" clId="{53D4B55E-2C2E-4812-B484-A9F8186BB885}" dt="2020-03-26T17:51:39.258" v="168" actId="478"/>
          <ac:picMkLst>
            <pc:docMk/>
            <pc:sldMk cId="648979583" sldId="337"/>
            <ac:picMk id="8" creationId="{7A28D092-4F28-4741-8060-FABD18A2EC67}"/>
          </ac:picMkLst>
        </pc:picChg>
        <pc:picChg chg="del">
          <ac:chgData name="Eric Chitambar" userId="05f873b4-a386-453d-a2e0-769001d3b38e" providerId="ADAL" clId="{53D4B55E-2C2E-4812-B484-A9F8186BB885}" dt="2020-03-26T17:07:22.558" v="24" actId="478"/>
          <ac:picMkLst>
            <pc:docMk/>
            <pc:sldMk cId="648979583" sldId="337"/>
            <ac:picMk id="9" creationId="{AD1F61D3-D7FB-4C76-9CC4-E6F8FABA1DB6}"/>
          </ac:picMkLst>
        </pc:picChg>
        <pc:picChg chg="add del mod">
          <ac:chgData name="Eric Chitambar" userId="05f873b4-a386-453d-a2e0-769001d3b38e" providerId="ADAL" clId="{53D4B55E-2C2E-4812-B484-A9F8186BB885}" dt="2020-03-26T17:23:38.011" v="59" actId="478"/>
          <ac:picMkLst>
            <pc:docMk/>
            <pc:sldMk cId="648979583" sldId="337"/>
            <ac:picMk id="10" creationId="{BC9EEC3B-32A3-4480-B2DC-C7E261F97923}"/>
          </ac:picMkLst>
        </pc:picChg>
        <pc:picChg chg="del mod">
          <ac:chgData name="Eric Chitambar" userId="05f873b4-a386-453d-a2e0-769001d3b38e" providerId="ADAL" clId="{53D4B55E-2C2E-4812-B484-A9F8186BB885}" dt="2020-03-26T17:30:26.366" v="114" actId="478"/>
          <ac:picMkLst>
            <pc:docMk/>
            <pc:sldMk cId="648979583" sldId="337"/>
            <ac:picMk id="12" creationId="{1DE0BFF3-BD0F-466D-8218-6FB0570BC66C}"/>
          </ac:picMkLst>
        </pc:picChg>
        <pc:picChg chg="mod">
          <ac:chgData name="Eric Chitambar" userId="05f873b4-a386-453d-a2e0-769001d3b38e" providerId="ADAL" clId="{53D4B55E-2C2E-4812-B484-A9F8186BB885}" dt="2020-03-26T17:26:30.738" v="73" actId="1076"/>
          <ac:picMkLst>
            <pc:docMk/>
            <pc:sldMk cId="648979583" sldId="337"/>
            <ac:picMk id="14" creationId="{3F512F72-0F64-492D-B845-C77E6C817B5D}"/>
          </ac:picMkLst>
        </pc:picChg>
        <pc:picChg chg="del">
          <ac:chgData name="Eric Chitambar" userId="05f873b4-a386-453d-a2e0-769001d3b38e" providerId="ADAL" clId="{53D4B55E-2C2E-4812-B484-A9F8186BB885}" dt="2020-03-26T17:07:24.368" v="25" actId="478"/>
          <ac:picMkLst>
            <pc:docMk/>
            <pc:sldMk cId="648979583" sldId="337"/>
            <ac:picMk id="16" creationId="{63085A91-B436-48E3-9C4C-DFC1594B1140}"/>
          </ac:picMkLst>
        </pc:picChg>
        <pc:picChg chg="add del mod">
          <ac:chgData name="Eric Chitambar" userId="05f873b4-a386-453d-a2e0-769001d3b38e" providerId="ADAL" clId="{53D4B55E-2C2E-4812-B484-A9F8186BB885}" dt="2020-03-26T17:29:09.841" v="100" actId="478"/>
          <ac:picMkLst>
            <pc:docMk/>
            <pc:sldMk cId="648979583" sldId="337"/>
            <ac:picMk id="17" creationId="{68488B22-4C7D-45F0-B5F7-A755AF269B4A}"/>
          </ac:picMkLst>
        </pc:picChg>
        <pc:picChg chg="mod ord">
          <ac:chgData name="Eric Chitambar" userId="05f873b4-a386-453d-a2e0-769001d3b38e" providerId="ADAL" clId="{53D4B55E-2C2E-4812-B484-A9F8186BB885}" dt="2020-03-26T17:29:09.841" v="99" actId="108"/>
          <ac:picMkLst>
            <pc:docMk/>
            <pc:sldMk cId="648979583" sldId="337"/>
            <ac:picMk id="18" creationId="{879BC93A-4CAE-4376-B375-604360E6BB6A}"/>
          </ac:picMkLst>
        </pc:picChg>
        <pc:picChg chg="del mod ord">
          <ac:chgData name="Eric Chitambar" userId="05f873b4-a386-453d-a2e0-769001d3b38e" providerId="ADAL" clId="{53D4B55E-2C2E-4812-B484-A9F8186BB885}" dt="2020-03-26T17:30:41.917" v="128" actId="478"/>
          <ac:picMkLst>
            <pc:docMk/>
            <pc:sldMk cId="648979583" sldId="337"/>
            <ac:picMk id="20" creationId="{A8338FE0-3358-4986-A7A1-B6EE3FB19AC9}"/>
          </ac:picMkLst>
        </pc:picChg>
        <pc:picChg chg="mod ord">
          <ac:chgData name="Eric Chitambar" userId="05f873b4-a386-453d-a2e0-769001d3b38e" providerId="ADAL" clId="{53D4B55E-2C2E-4812-B484-A9F8186BB885}" dt="2020-03-27T04:31:53.811" v="928" actId="1076"/>
          <ac:picMkLst>
            <pc:docMk/>
            <pc:sldMk cId="648979583" sldId="337"/>
            <ac:picMk id="22" creationId="{8D1F0B7A-0FF6-40F3-A847-F9E2A6270B41}"/>
          </ac:picMkLst>
        </pc:picChg>
        <pc:picChg chg="mod">
          <ac:chgData name="Eric Chitambar" userId="05f873b4-a386-453d-a2e0-769001d3b38e" providerId="ADAL" clId="{53D4B55E-2C2E-4812-B484-A9F8186BB885}" dt="2020-03-26T17:34:43.820" v="135" actId="1076"/>
          <ac:picMkLst>
            <pc:docMk/>
            <pc:sldMk cId="648979583" sldId="337"/>
            <ac:picMk id="24" creationId="{9EFC191C-C451-4826-8E41-305701CCDA18}"/>
          </ac:picMkLst>
        </pc:picChg>
        <pc:picChg chg="add del mod">
          <ac:chgData name="Eric Chitambar" userId="05f873b4-a386-453d-a2e0-769001d3b38e" providerId="ADAL" clId="{53D4B55E-2C2E-4812-B484-A9F8186BB885}" dt="2020-03-26T17:51:09.242" v="150" actId="478"/>
          <ac:picMkLst>
            <pc:docMk/>
            <pc:sldMk cId="648979583" sldId="337"/>
            <ac:picMk id="25" creationId="{5513BADF-299F-41A6-9C27-C90AB387C6E9}"/>
          </ac:picMkLst>
        </pc:picChg>
        <pc:picChg chg="del mod ord">
          <ac:chgData name="Eric Chitambar" userId="05f873b4-a386-453d-a2e0-769001d3b38e" providerId="ADAL" clId="{53D4B55E-2C2E-4812-B484-A9F8186BB885}" dt="2020-03-26T17:53:05.832" v="181" actId="478"/>
          <ac:picMkLst>
            <pc:docMk/>
            <pc:sldMk cId="648979583" sldId="337"/>
            <ac:picMk id="27" creationId="{8E5A59BF-2BC7-4DA9-B656-09FCC6A6A976}"/>
          </ac:picMkLst>
        </pc:picChg>
        <pc:picChg chg="mod ord">
          <ac:chgData name="Eric Chitambar" userId="05f873b4-a386-453d-a2e0-769001d3b38e" providerId="ADAL" clId="{53D4B55E-2C2E-4812-B484-A9F8186BB885}" dt="2020-03-26T17:51:39.258" v="167" actId="108"/>
          <ac:picMkLst>
            <pc:docMk/>
            <pc:sldMk cId="648979583" sldId="337"/>
            <ac:picMk id="29" creationId="{7AEA91CC-30BE-426E-AAA1-CCC5565C5B41}"/>
          </ac:picMkLst>
        </pc:picChg>
        <pc:picChg chg="del mod ord">
          <ac:chgData name="Eric Chitambar" userId="05f873b4-a386-453d-a2e0-769001d3b38e" providerId="ADAL" clId="{53D4B55E-2C2E-4812-B484-A9F8186BB885}" dt="2020-03-26T17:53:30.517" v="193" actId="478"/>
          <ac:picMkLst>
            <pc:docMk/>
            <pc:sldMk cId="648979583" sldId="337"/>
            <ac:picMk id="31" creationId="{88A55BA5-A775-429A-9D14-2E983DAB8C76}"/>
          </ac:picMkLst>
        </pc:picChg>
        <pc:picChg chg="del mod ord">
          <ac:chgData name="Eric Chitambar" userId="05f873b4-a386-453d-a2e0-769001d3b38e" providerId="ADAL" clId="{53D4B55E-2C2E-4812-B484-A9F8186BB885}" dt="2020-03-26T17:54:14.806" v="205" actId="478"/>
          <ac:picMkLst>
            <pc:docMk/>
            <pc:sldMk cId="648979583" sldId="337"/>
            <ac:picMk id="33" creationId="{C3CA9ED9-5EAC-47A0-9457-217FB213F4F6}"/>
          </ac:picMkLst>
        </pc:picChg>
        <pc:picChg chg="mod ord">
          <ac:chgData name="Eric Chitambar" userId="05f873b4-a386-453d-a2e0-769001d3b38e" providerId="ADAL" clId="{53D4B55E-2C2E-4812-B484-A9F8186BB885}" dt="2020-03-26T17:54:14.806" v="204" actId="108"/>
          <ac:picMkLst>
            <pc:docMk/>
            <pc:sldMk cId="648979583" sldId="337"/>
            <ac:picMk id="35" creationId="{6B61532D-ADF1-4D06-AD6E-09AFA1612D57}"/>
          </ac:picMkLst>
        </pc:picChg>
      </pc:sldChg>
      <pc:sldChg chg="addSp delSp modSp">
        <pc:chgData name="Eric Chitambar" userId="05f873b4-a386-453d-a2e0-769001d3b38e" providerId="ADAL" clId="{53D4B55E-2C2E-4812-B484-A9F8186BB885}" dt="2020-03-27T04:21:13.392" v="905" actId="1035"/>
        <pc:sldMkLst>
          <pc:docMk/>
          <pc:sldMk cId="1760942783" sldId="343"/>
        </pc:sldMkLst>
        <pc:spChg chg="mod">
          <ac:chgData name="Eric Chitambar" userId="05f873b4-a386-453d-a2e0-769001d3b38e" providerId="ADAL" clId="{53D4B55E-2C2E-4812-B484-A9F8186BB885}" dt="2020-03-26T22:11:02.598" v="528" actId="20577"/>
          <ac:spMkLst>
            <pc:docMk/>
            <pc:sldMk cId="1760942783" sldId="343"/>
            <ac:spMk id="2" creationId="{EFD183ED-A640-433D-A5CF-C84D0E7FD2EF}"/>
          </ac:spMkLst>
        </pc:spChg>
        <pc:picChg chg="del mod ord">
          <ac:chgData name="Eric Chitambar" userId="05f873b4-a386-453d-a2e0-769001d3b38e" providerId="ADAL" clId="{53D4B55E-2C2E-4812-B484-A9F8186BB885}" dt="2020-03-27T03:57:07.681" v="837" actId="478"/>
          <ac:picMkLst>
            <pc:docMk/>
            <pc:sldMk cId="1760942783" sldId="343"/>
            <ac:picMk id="5" creationId="{5B7097C5-A4D5-485A-9722-7B87558552B8}"/>
          </ac:picMkLst>
        </pc:picChg>
        <pc:picChg chg="add del mod">
          <ac:chgData name="Eric Chitambar" userId="05f873b4-a386-453d-a2e0-769001d3b38e" providerId="ADAL" clId="{53D4B55E-2C2E-4812-B484-A9F8186BB885}" dt="2020-03-26T22:14:54.679" v="555" actId="478"/>
          <ac:picMkLst>
            <pc:docMk/>
            <pc:sldMk cId="1760942783" sldId="343"/>
            <ac:picMk id="7" creationId="{CF7C0A5F-2188-4557-A615-3FF0C24A330C}"/>
          </ac:picMkLst>
        </pc:picChg>
        <pc:picChg chg="mod ord">
          <ac:chgData name="Eric Chitambar" userId="05f873b4-a386-453d-a2e0-769001d3b38e" providerId="ADAL" clId="{53D4B55E-2C2E-4812-B484-A9F8186BB885}" dt="2020-03-27T04:21:13.392" v="905" actId="1035"/>
          <ac:picMkLst>
            <pc:docMk/>
            <pc:sldMk cId="1760942783" sldId="343"/>
            <ac:picMk id="8" creationId="{A3D088E2-6E83-43F8-9DD0-7E624B4594CA}"/>
          </ac:picMkLst>
        </pc:picChg>
        <pc:picChg chg="mod ord">
          <ac:chgData name="Eric Chitambar" userId="05f873b4-a386-453d-a2e0-769001d3b38e" providerId="ADAL" clId="{53D4B55E-2C2E-4812-B484-A9F8186BB885}" dt="2020-03-27T03:57:07.681" v="836" actId="108"/>
          <ac:picMkLst>
            <pc:docMk/>
            <pc:sldMk cId="1760942783" sldId="343"/>
            <ac:picMk id="10" creationId="{C6663EA2-00D8-4988-B767-64469A46E72B}"/>
          </ac:picMkLst>
        </pc:picChg>
        <pc:picChg chg="del mod">
          <ac:chgData name="Eric Chitambar" userId="05f873b4-a386-453d-a2e0-769001d3b38e" providerId="ADAL" clId="{53D4B55E-2C2E-4812-B484-A9F8186BB885}" dt="2020-03-26T22:13:41.043" v="540" actId="478"/>
          <ac:picMkLst>
            <pc:docMk/>
            <pc:sldMk cId="1760942783" sldId="343"/>
            <ac:picMk id="13" creationId="{F89E19CA-9AED-488F-9BA0-61E4517A41A8}"/>
          </ac:picMkLst>
        </pc:picChg>
      </pc:sldChg>
      <pc:sldChg chg="del">
        <pc:chgData name="Eric Chitambar" userId="05f873b4-a386-453d-a2e0-769001d3b38e" providerId="ADAL" clId="{53D4B55E-2C2E-4812-B484-A9F8186BB885}" dt="2020-03-27T04:21:20.860" v="907" actId="2696"/>
        <pc:sldMkLst>
          <pc:docMk/>
          <pc:sldMk cId="203788709" sldId="345"/>
        </pc:sldMkLst>
      </pc:sldChg>
      <pc:sldChg chg="del">
        <pc:chgData name="Eric Chitambar" userId="05f873b4-a386-453d-a2e0-769001d3b38e" providerId="ADAL" clId="{53D4B55E-2C2E-4812-B484-A9F8186BB885}" dt="2020-03-27T04:21:20.870" v="908" actId="2696"/>
        <pc:sldMkLst>
          <pc:docMk/>
          <pc:sldMk cId="510740007" sldId="346"/>
        </pc:sldMkLst>
      </pc:sldChg>
      <pc:sldChg chg="del">
        <pc:chgData name="Eric Chitambar" userId="05f873b4-a386-453d-a2e0-769001d3b38e" providerId="ADAL" clId="{53D4B55E-2C2E-4812-B484-A9F8186BB885}" dt="2020-03-27T04:21:20.887" v="909" actId="2696"/>
        <pc:sldMkLst>
          <pc:docMk/>
          <pc:sldMk cId="3854257602" sldId="347"/>
        </pc:sldMkLst>
      </pc:sldChg>
      <pc:sldChg chg="del">
        <pc:chgData name="Eric Chitambar" userId="05f873b4-a386-453d-a2e0-769001d3b38e" providerId="ADAL" clId="{53D4B55E-2C2E-4812-B484-A9F8186BB885}" dt="2020-03-27T04:21:20.896" v="910" actId="2696"/>
        <pc:sldMkLst>
          <pc:docMk/>
          <pc:sldMk cId="4224862300" sldId="348"/>
        </pc:sldMkLst>
      </pc:sldChg>
      <pc:sldChg chg="addSp modSp add del modAnim">
        <pc:chgData name="Eric Chitambar" userId="05f873b4-a386-453d-a2e0-769001d3b38e" providerId="ADAL" clId="{53D4B55E-2C2E-4812-B484-A9F8186BB885}" dt="2020-03-27T04:31:27.795" v="922"/>
        <pc:sldMkLst>
          <pc:docMk/>
          <pc:sldMk cId="4209780034" sldId="349"/>
        </pc:sldMkLst>
        <pc:picChg chg="add mod">
          <ac:chgData name="Eric Chitambar" userId="05f873b4-a386-453d-a2e0-769001d3b38e" providerId="ADAL" clId="{53D4B55E-2C2E-4812-B484-A9F8186BB885}" dt="2020-03-27T04:23:35.019" v="919" actId="1076"/>
          <ac:picMkLst>
            <pc:docMk/>
            <pc:sldMk cId="4209780034" sldId="349"/>
            <ac:picMk id="3" creationId="{A7CB8288-963D-451F-A901-AD022B90A67F}"/>
          </ac:picMkLst>
        </pc:picChg>
        <pc:picChg chg="add mod">
          <ac:chgData name="Eric Chitambar" userId="05f873b4-a386-453d-a2e0-769001d3b38e" providerId="ADAL" clId="{53D4B55E-2C2E-4812-B484-A9F8186BB885}" dt="2020-03-27T04:23:28.878" v="917" actId="1076"/>
          <ac:picMkLst>
            <pc:docMk/>
            <pc:sldMk cId="4209780034" sldId="349"/>
            <ac:picMk id="5" creationId="{1D5C21DC-C232-4738-8AF2-4CACE5F5D7A1}"/>
          </ac:picMkLst>
        </pc:picChg>
      </pc:sldChg>
      <pc:sldChg chg="addSp delSp modSp add modAnim">
        <pc:chgData name="Eric Chitambar" userId="05f873b4-a386-453d-a2e0-769001d3b38e" providerId="ADAL" clId="{53D4B55E-2C2E-4812-B484-A9F8186BB885}" dt="2020-03-27T04:32:30.994" v="938"/>
        <pc:sldMkLst>
          <pc:docMk/>
          <pc:sldMk cId="3917529015" sldId="350"/>
        </pc:sldMkLst>
        <pc:spChg chg="add mod">
          <ac:chgData name="Eric Chitambar" userId="05f873b4-a386-453d-a2e0-769001d3b38e" providerId="ADAL" clId="{53D4B55E-2C2E-4812-B484-A9F8186BB885}" dt="2020-03-26T18:07:06.545" v="301" actId="208"/>
          <ac:spMkLst>
            <pc:docMk/>
            <pc:sldMk cId="3917529015" sldId="350"/>
            <ac:spMk id="23" creationId="{42D3AC11-1309-4A96-83E4-1166AFE7E5A4}"/>
          </ac:spMkLst>
        </pc:spChg>
        <pc:spChg chg="add mod">
          <ac:chgData name="Eric Chitambar" userId="05f873b4-a386-453d-a2e0-769001d3b38e" providerId="ADAL" clId="{53D4B55E-2C2E-4812-B484-A9F8186BB885}" dt="2020-03-26T18:09:43.242" v="338" actId="14100"/>
          <ac:spMkLst>
            <pc:docMk/>
            <pc:sldMk cId="3917529015" sldId="350"/>
            <ac:spMk id="36" creationId="{5A28D9B6-EAB2-4548-954A-94E2F4B35425}"/>
          </ac:spMkLst>
        </pc:spChg>
        <pc:picChg chg="del mod">
          <ac:chgData name="Eric Chitambar" userId="05f873b4-a386-453d-a2e0-769001d3b38e" providerId="ADAL" clId="{53D4B55E-2C2E-4812-B484-A9F8186BB885}" dt="2020-03-26T18:00:51.211" v="242" actId="478"/>
          <ac:picMkLst>
            <pc:docMk/>
            <pc:sldMk cId="3917529015" sldId="350"/>
            <ac:picMk id="4" creationId="{68028995-C0D0-405A-814A-F95E4FE69119}"/>
          </ac:picMkLst>
        </pc:picChg>
        <pc:picChg chg="del">
          <ac:chgData name="Eric Chitambar" userId="05f873b4-a386-453d-a2e0-769001d3b38e" providerId="ADAL" clId="{53D4B55E-2C2E-4812-B484-A9F8186BB885}" dt="2020-03-26T17:59:36.721" v="207" actId="478"/>
          <ac:picMkLst>
            <pc:docMk/>
            <pc:sldMk cId="3917529015" sldId="350"/>
            <ac:picMk id="6" creationId="{7EC45D48-ABC5-48EE-B6BD-9B7DBBD0E2FA}"/>
          </ac:picMkLst>
        </pc:picChg>
        <pc:picChg chg="mod ord">
          <ac:chgData name="Eric Chitambar" userId="05f873b4-a386-453d-a2e0-769001d3b38e" providerId="ADAL" clId="{53D4B55E-2C2E-4812-B484-A9F8186BB885}" dt="2020-03-26T18:00:28.880" v="228" actId="108"/>
          <ac:picMkLst>
            <pc:docMk/>
            <pc:sldMk cId="3917529015" sldId="350"/>
            <ac:picMk id="7" creationId="{B52D01FB-D52C-48E3-9201-D0DD2FAE2FB6}"/>
          </ac:picMkLst>
        </pc:picChg>
        <pc:picChg chg="mod ord">
          <ac:chgData name="Eric Chitambar" userId="05f873b4-a386-453d-a2e0-769001d3b38e" providerId="ADAL" clId="{53D4B55E-2C2E-4812-B484-A9F8186BB885}" dt="2020-03-26T18:00:51.211" v="241" actId="108"/>
          <ac:picMkLst>
            <pc:docMk/>
            <pc:sldMk cId="3917529015" sldId="350"/>
            <ac:picMk id="9" creationId="{0EE70182-3690-48EE-BB8A-6721127F36C3}"/>
          </ac:picMkLst>
        </pc:picChg>
        <pc:picChg chg="del mod ord">
          <ac:chgData name="Eric Chitambar" userId="05f873b4-a386-453d-a2e0-769001d3b38e" providerId="ADAL" clId="{53D4B55E-2C2E-4812-B484-A9F8186BB885}" dt="2020-03-26T18:01:46.517" v="268" actId="478"/>
          <ac:picMkLst>
            <pc:docMk/>
            <pc:sldMk cId="3917529015" sldId="350"/>
            <ac:picMk id="11" creationId="{F5F3E1F8-078B-495E-999C-82DE0AC786DC}"/>
          </ac:picMkLst>
        </pc:picChg>
        <pc:picChg chg="mod ord">
          <ac:chgData name="Eric Chitambar" userId="05f873b4-a386-453d-a2e0-769001d3b38e" providerId="ADAL" clId="{53D4B55E-2C2E-4812-B484-A9F8186BB885}" dt="2020-03-26T18:01:46.517" v="267" actId="108"/>
          <ac:picMkLst>
            <pc:docMk/>
            <pc:sldMk cId="3917529015" sldId="350"/>
            <ac:picMk id="13" creationId="{5DD55842-064C-4A0F-AEC0-6555B7058F55}"/>
          </ac:picMkLst>
        </pc:picChg>
        <pc:picChg chg="del">
          <ac:chgData name="Eric Chitambar" userId="05f873b4-a386-453d-a2e0-769001d3b38e" providerId="ADAL" clId="{53D4B55E-2C2E-4812-B484-A9F8186BB885}" dt="2020-03-26T17:59:36.721" v="207" actId="478"/>
          <ac:picMkLst>
            <pc:docMk/>
            <pc:sldMk cId="3917529015" sldId="350"/>
            <ac:picMk id="14" creationId="{3F512F72-0F64-492D-B845-C77E6C817B5D}"/>
          </ac:picMkLst>
        </pc:picChg>
        <pc:picChg chg="add del mod">
          <ac:chgData name="Eric Chitambar" userId="05f873b4-a386-453d-a2e0-769001d3b38e" providerId="ADAL" clId="{53D4B55E-2C2E-4812-B484-A9F8186BB885}" dt="2020-03-26T18:01:33.091" v="256" actId="478"/>
          <ac:picMkLst>
            <pc:docMk/>
            <pc:sldMk cId="3917529015" sldId="350"/>
            <ac:picMk id="16" creationId="{F994B11A-CE0F-4435-ABE6-4205208AC7BB}"/>
          </ac:picMkLst>
        </pc:picChg>
        <pc:picChg chg="mod ord">
          <ac:chgData name="Eric Chitambar" userId="05f873b4-a386-453d-a2e0-769001d3b38e" providerId="ADAL" clId="{53D4B55E-2C2E-4812-B484-A9F8186BB885}" dt="2020-03-26T18:02:29.322" v="282" actId="108"/>
          <ac:picMkLst>
            <pc:docMk/>
            <pc:sldMk cId="3917529015" sldId="350"/>
            <ac:picMk id="17" creationId="{6CC5887C-C6A9-4509-83A7-D71EDFE707DD}"/>
          </ac:picMkLst>
        </pc:picChg>
        <pc:picChg chg="del">
          <ac:chgData name="Eric Chitambar" userId="05f873b4-a386-453d-a2e0-769001d3b38e" providerId="ADAL" clId="{53D4B55E-2C2E-4812-B484-A9F8186BB885}" dt="2020-03-26T17:59:36.721" v="207" actId="478"/>
          <ac:picMkLst>
            <pc:docMk/>
            <pc:sldMk cId="3917529015" sldId="350"/>
            <ac:picMk id="18" creationId="{879BC93A-4CAE-4376-B375-604360E6BB6A}"/>
          </ac:picMkLst>
        </pc:picChg>
        <pc:picChg chg="mod ord">
          <ac:chgData name="Eric Chitambar" userId="05f873b4-a386-453d-a2e0-769001d3b38e" providerId="ADAL" clId="{53D4B55E-2C2E-4812-B484-A9F8186BB885}" dt="2020-03-26T18:02:47.164" v="296" actId="108"/>
          <ac:picMkLst>
            <pc:docMk/>
            <pc:sldMk cId="3917529015" sldId="350"/>
            <ac:picMk id="20" creationId="{CCC150DA-D11C-4F02-9B4B-4634EC979389}"/>
          </ac:picMkLst>
        </pc:picChg>
        <pc:picChg chg="add del mod">
          <ac:chgData name="Eric Chitambar" userId="05f873b4-a386-453d-a2e0-769001d3b38e" providerId="ADAL" clId="{53D4B55E-2C2E-4812-B484-A9F8186BB885}" dt="2020-03-26T18:02:29.322" v="283" actId="478"/>
          <ac:picMkLst>
            <pc:docMk/>
            <pc:sldMk cId="3917529015" sldId="350"/>
            <ac:picMk id="21" creationId="{82B00A66-F6AA-4257-927C-A3FD4D61F7BE}"/>
          </ac:picMkLst>
        </pc:picChg>
        <pc:picChg chg="del">
          <ac:chgData name="Eric Chitambar" userId="05f873b4-a386-453d-a2e0-769001d3b38e" providerId="ADAL" clId="{53D4B55E-2C2E-4812-B484-A9F8186BB885}" dt="2020-03-26T17:59:36.721" v="207" actId="478"/>
          <ac:picMkLst>
            <pc:docMk/>
            <pc:sldMk cId="3917529015" sldId="350"/>
            <ac:picMk id="22" creationId="{8D1F0B7A-0FF6-40F3-A847-F9E2A6270B41}"/>
          </ac:picMkLst>
        </pc:picChg>
        <pc:picChg chg="del mod">
          <ac:chgData name="Eric Chitambar" userId="05f873b4-a386-453d-a2e0-769001d3b38e" providerId="ADAL" clId="{53D4B55E-2C2E-4812-B484-A9F8186BB885}" dt="2020-03-26T18:00:28.880" v="229" actId="478"/>
          <ac:picMkLst>
            <pc:docMk/>
            <pc:sldMk cId="3917529015" sldId="350"/>
            <ac:picMk id="24" creationId="{9EFC191C-C451-4826-8E41-305701CCDA18}"/>
          </ac:picMkLst>
        </pc:picChg>
        <pc:picChg chg="add del mod">
          <ac:chgData name="Eric Chitambar" userId="05f873b4-a386-453d-a2e0-769001d3b38e" providerId="ADAL" clId="{53D4B55E-2C2E-4812-B484-A9F8186BB885}" dt="2020-03-26T18:02:47.164" v="297" actId="478"/>
          <ac:picMkLst>
            <pc:docMk/>
            <pc:sldMk cId="3917529015" sldId="350"/>
            <ac:picMk id="25" creationId="{1A8BEA08-02FF-4EDE-9048-11D57E595302}"/>
          </ac:picMkLst>
        </pc:picChg>
        <pc:picChg chg="mod">
          <ac:chgData name="Eric Chitambar" userId="05f873b4-a386-453d-a2e0-769001d3b38e" providerId="ADAL" clId="{53D4B55E-2C2E-4812-B484-A9F8186BB885}" dt="2020-03-26T18:07:52.065" v="308" actId="1076"/>
          <ac:picMkLst>
            <pc:docMk/>
            <pc:sldMk cId="3917529015" sldId="350"/>
            <ac:picMk id="27" creationId="{FCBBA700-0B87-40F4-B05F-FBDE69059006}"/>
          </ac:picMkLst>
        </pc:picChg>
        <pc:picChg chg="del">
          <ac:chgData name="Eric Chitambar" userId="05f873b4-a386-453d-a2e0-769001d3b38e" providerId="ADAL" clId="{53D4B55E-2C2E-4812-B484-A9F8186BB885}" dt="2020-03-26T17:59:36.721" v="207" actId="478"/>
          <ac:picMkLst>
            <pc:docMk/>
            <pc:sldMk cId="3917529015" sldId="350"/>
            <ac:picMk id="29" creationId="{7AEA91CC-30BE-426E-AAA1-CCC5565C5B41}"/>
          </ac:picMkLst>
        </pc:picChg>
        <pc:picChg chg="del mod">
          <ac:chgData name="Eric Chitambar" userId="05f873b4-a386-453d-a2e0-769001d3b38e" providerId="ADAL" clId="{53D4B55E-2C2E-4812-B484-A9F8186BB885}" dt="2020-03-26T18:08:49.022" v="327" actId="478"/>
          <ac:picMkLst>
            <pc:docMk/>
            <pc:sldMk cId="3917529015" sldId="350"/>
            <ac:picMk id="30" creationId="{FD893FCA-2BF1-47EA-823C-C17AE50E20D0}"/>
          </ac:picMkLst>
        </pc:picChg>
        <pc:picChg chg="mod ord">
          <ac:chgData name="Eric Chitambar" userId="05f873b4-a386-453d-a2e0-769001d3b38e" providerId="ADAL" clId="{53D4B55E-2C2E-4812-B484-A9F8186BB885}" dt="2020-03-26T18:08:49.022" v="326" actId="108"/>
          <ac:picMkLst>
            <pc:docMk/>
            <pc:sldMk cId="3917529015" sldId="350"/>
            <ac:picMk id="32" creationId="{E62846FD-9833-4C28-93ED-729F57817926}"/>
          </ac:picMkLst>
        </pc:picChg>
        <pc:picChg chg="mod">
          <ac:chgData name="Eric Chitambar" userId="05f873b4-a386-453d-a2e0-769001d3b38e" providerId="ADAL" clId="{53D4B55E-2C2E-4812-B484-A9F8186BB885}" dt="2020-03-26T18:09:31.655" v="334" actId="1076"/>
          <ac:picMkLst>
            <pc:docMk/>
            <pc:sldMk cId="3917529015" sldId="350"/>
            <ac:picMk id="34" creationId="{A0EAD406-281A-4D5B-A896-485A4A25F7FA}"/>
          </ac:picMkLst>
        </pc:picChg>
        <pc:picChg chg="del">
          <ac:chgData name="Eric Chitambar" userId="05f873b4-a386-453d-a2e0-769001d3b38e" providerId="ADAL" clId="{53D4B55E-2C2E-4812-B484-A9F8186BB885}" dt="2020-03-26T18:06:48.476" v="298" actId="478"/>
          <ac:picMkLst>
            <pc:docMk/>
            <pc:sldMk cId="3917529015" sldId="350"/>
            <ac:picMk id="35" creationId="{6B61532D-ADF1-4D06-AD6E-09AFA1612D57}"/>
          </ac:picMkLst>
        </pc:picChg>
      </pc:sldChg>
      <pc:sldChg chg="addSp delSp modSp add modAnim">
        <pc:chgData name="Eric Chitambar" userId="05f873b4-a386-453d-a2e0-769001d3b38e" providerId="ADAL" clId="{53D4B55E-2C2E-4812-B484-A9F8186BB885}" dt="2020-03-27T04:32:53.047" v="943"/>
        <pc:sldMkLst>
          <pc:docMk/>
          <pc:sldMk cId="2192477316" sldId="351"/>
        </pc:sldMkLst>
        <pc:spChg chg="del">
          <ac:chgData name="Eric Chitambar" userId="05f873b4-a386-453d-a2e0-769001d3b38e" providerId="ADAL" clId="{53D4B55E-2C2E-4812-B484-A9F8186BB885}" dt="2020-03-26T21:36:26.354" v="343" actId="478"/>
          <ac:spMkLst>
            <pc:docMk/>
            <pc:sldMk cId="2192477316" sldId="351"/>
            <ac:spMk id="23" creationId="{42D3AC11-1309-4A96-83E4-1166AFE7E5A4}"/>
          </ac:spMkLst>
        </pc:spChg>
        <pc:spChg chg="del">
          <ac:chgData name="Eric Chitambar" userId="05f873b4-a386-453d-a2e0-769001d3b38e" providerId="ADAL" clId="{53D4B55E-2C2E-4812-B484-A9F8186BB885}" dt="2020-03-26T21:36:32.634" v="346" actId="478"/>
          <ac:spMkLst>
            <pc:docMk/>
            <pc:sldMk cId="2192477316" sldId="351"/>
            <ac:spMk id="36" creationId="{5A28D9B6-EAB2-4548-954A-94E2F4B35425}"/>
          </ac:spMkLst>
        </pc:spChg>
        <pc:picChg chg="add mod">
          <ac:chgData name="Eric Chitambar" userId="05f873b4-a386-453d-a2e0-769001d3b38e" providerId="ADAL" clId="{53D4B55E-2C2E-4812-B484-A9F8186BB885}" dt="2020-03-26T21:37:24.821" v="364" actId="1076"/>
          <ac:picMkLst>
            <pc:docMk/>
            <pc:sldMk cId="2192477316" sldId="351"/>
            <ac:picMk id="3" creationId="{8F46F40B-D19D-4F82-9B1F-4981EC1D313A}"/>
          </ac:picMkLst>
        </pc:picChg>
        <pc:picChg chg="mod ord">
          <ac:chgData name="Eric Chitambar" userId="05f873b4-a386-453d-a2e0-769001d3b38e" providerId="ADAL" clId="{53D4B55E-2C2E-4812-B484-A9F8186BB885}" dt="2020-03-26T21:37:23.278" v="363" actId="1076"/>
          <ac:picMkLst>
            <pc:docMk/>
            <pc:sldMk cId="2192477316" sldId="351"/>
            <ac:picMk id="5" creationId="{1B400809-D625-42A3-BFC8-0EFE75708536}"/>
          </ac:picMkLst>
        </pc:picChg>
        <pc:picChg chg="del">
          <ac:chgData name="Eric Chitambar" userId="05f873b4-a386-453d-a2e0-769001d3b38e" providerId="ADAL" clId="{53D4B55E-2C2E-4812-B484-A9F8186BB885}" dt="2020-03-26T21:36:26.354" v="343" actId="478"/>
          <ac:picMkLst>
            <pc:docMk/>
            <pc:sldMk cId="2192477316" sldId="351"/>
            <ac:picMk id="7" creationId="{B52D01FB-D52C-48E3-9201-D0DD2FAE2FB6}"/>
          </ac:picMkLst>
        </pc:picChg>
        <pc:picChg chg="del mod">
          <ac:chgData name="Eric Chitambar" userId="05f873b4-a386-453d-a2e0-769001d3b38e" providerId="ADAL" clId="{53D4B55E-2C2E-4812-B484-A9F8186BB885}" dt="2020-03-26T21:45:23.022" v="429" actId="478"/>
          <ac:picMkLst>
            <pc:docMk/>
            <pc:sldMk cId="2192477316" sldId="351"/>
            <ac:picMk id="8" creationId="{C463B2D4-B76A-4A79-8818-36F1D8812403}"/>
          </ac:picMkLst>
        </pc:picChg>
        <pc:picChg chg="del">
          <ac:chgData name="Eric Chitambar" userId="05f873b4-a386-453d-a2e0-769001d3b38e" providerId="ADAL" clId="{53D4B55E-2C2E-4812-B484-A9F8186BB885}" dt="2020-03-26T21:36:26.354" v="343" actId="478"/>
          <ac:picMkLst>
            <pc:docMk/>
            <pc:sldMk cId="2192477316" sldId="351"/>
            <ac:picMk id="9" creationId="{0EE70182-3690-48EE-BB8A-6721127F36C3}"/>
          </ac:picMkLst>
        </pc:picChg>
        <pc:picChg chg="del mod ord">
          <ac:chgData name="Eric Chitambar" userId="05f873b4-a386-453d-a2e0-769001d3b38e" providerId="ADAL" clId="{53D4B55E-2C2E-4812-B484-A9F8186BB885}" dt="2020-03-26T21:44:56.979" v="414" actId="478"/>
          <ac:picMkLst>
            <pc:docMk/>
            <pc:sldMk cId="2192477316" sldId="351"/>
            <ac:picMk id="11" creationId="{33FCB431-7BFB-4300-8EAA-D9088860DB6E}"/>
          </ac:picMkLst>
        </pc:picChg>
        <pc:picChg chg="del">
          <ac:chgData name="Eric Chitambar" userId="05f873b4-a386-453d-a2e0-769001d3b38e" providerId="ADAL" clId="{53D4B55E-2C2E-4812-B484-A9F8186BB885}" dt="2020-03-26T21:36:26.354" v="343" actId="478"/>
          <ac:picMkLst>
            <pc:docMk/>
            <pc:sldMk cId="2192477316" sldId="351"/>
            <ac:picMk id="13" creationId="{5DD55842-064C-4A0F-AEC0-6555B7058F55}"/>
          </ac:picMkLst>
        </pc:picChg>
        <pc:picChg chg="add del mod">
          <ac:chgData name="Eric Chitambar" userId="05f873b4-a386-453d-a2e0-769001d3b38e" providerId="ADAL" clId="{53D4B55E-2C2E-4812-B484-A9F8186BB885}" dt="2020-03-26T21:37:10.845" v="359" actId="478"/>
          <ac:picMkLst>
            <pc:docMk/>
            <pc:sldMk cId="2192477316" sldId="351"/>
            <ac:picMk id="14" creationId="{805B1263-7416-4DC2-B5AB-B82FD0BE136F}"/>
          </ac:picMkLst>
        </pc:picChg>
        <pc:picChg chg="del mod ord">
          <ac:chgData name="Eric Chitambar" userId="05f873b4-a386-453d-a2e0-769001d3b38e" providerId="ADAL" clId="{53D4B55E-2C2E-4812-B484-A9F8186BB885}" dt="2020-03-26T21:45:14.813" v="427" actId="478"/>
          <ac:picMkLst>
            <pc:docMk/>
            <pc:sldMk cId="2192477316" sldId="351"/>
            <ac:picMk id="15" creationId="{03F51D0D-DC10-4C3D-9524-14A38793C5C5}"/>
          </ac:picMkLst>
        </pc:picChg>
        <pc:picChg chg="del">
          <ac:chgData name="Eric Chitambar" userId="05f873b4-a386-453d-a2e0-769001d3b38e" providerId="ADAL" clId="{53D4B55E-2C2E-4812-B484-A9F8186BB885}" dt="2020-03-26T21:36:26.354" v="343" actId="478"/>
          <ac:picMkLst>
            <pc:docMk/>
            <pc:sldMk cId="2192477316" sldId="351"/>
            <ac:picMk id="17" creationId="{6CC5887C-C6A9-4509-83A7-D71EDFE707DD}"/>
          </ac:picMkLst>
        </pc:picChg>
        <pc:picChg chg="mod ord">
          <ac:chgData name="Eric Chitambar" userId="05f873b4-a386-453d-a2e0-769001d3b38e" providerId="ADAL" clId="{53D4B55E-2C2E-4812-B484-A9F8186BB885}" dt="2020-03-26T21:45:18.598" v="428" actId="1076"/>
          <ac:picMkLst>
            <pc:docMk/>
            <pc:sldMk cId="2192477316" sldId="351"/>
            <ac:picMk id="18" creationId="{E53D7E3D-E0F7-40FE-A950-12CBE6D32D40}"/>
          </ac:picMkLst>
        </pc:picChg>
        <pc:picChg chg="add del mod">
          <ac:chgData name="Eric Chitambar" userId="05f873b4-a386-453d-a2e0-769001d3b38e" providerId="ADAL" clId="{53D4B55E-2C2E-4812-B484-A9F8186BB885}" dt="2020-03-26T21:39:48.043" v="385" actId="478"/>
          <ac:picMkLst>
            <pc:docMk/>
            <pc:sldMk cId="2192477316" sldId="351"/>
            <ac:picMk id="19" creationId="{CA0FFDDA-2FB9-42D8-B39D-493795CD0D4F}"/>
          </ac:picMkLst>
        </pc:picChg>
        <pc:picChg chg="del">
          <ac:chgData name="Eric Chitambar" userId="05f873b4-a386-453d-a2e0-769001d3b38e" providerId="ADAL" clId="{53D4B55E-2C2E-4812-B484-A9F8186BB885}" dt="2020-03-26T21:36:26.354" v="343" actId="478"/>
          <ac:picMkLst>
            <pc:docMk/>
            <pc:sldMk cId="2192477316" sldId="351"/>
            <ac:picMk id="20" creationId="{CCC150DA-D11C-4F02-9B4B-4634EC979389}"/>
          </ac:picMkLst>
        </pc:picChg>
        <pc:picChg chg="add mod">
          <ac:chgData name="Eric Chitambar" userId="05f873b4-a386-453d-a2e0-769001d3b38e" providerId="ADAL" clId="{53D4B55E-2C2E-4812-B484-A9F8186BB885}" dt="2020-03-26T21:45:28.048" v="432" actId="1076"/>
          <ac:picMkLst>
            <pc:docMk/>
            <pc:sldMk cId="2192477316" sldId="351"/>
            <ac:picMk id="26" creationId="{F791E209-1ED0-4F9E-AE38-42502BAD5BEE}"/>
          </ac:picMkLst>
        </pc:picChg>
        <pc:picChg chg="del">
          <ac:chgData name="Eric Chitambar" userId="05f873b4-a386-453d-a2e0-769001d3b38e" providerId="ADAL" clId="{53D4B55E-2C2E-4812-B484-A9F8186BB885}" dt="2020-03-26T21:36:28.551" v="344" actId="478"/>
          <ac:picMkLst>
            <pc:docMk/>
            <pc:sldMk cId="2192477316" sldId="351"/>
            <ac:picMk id="27" creationId="{FCBBA700-0B87-40F4-B05F-FBDE69059006}"/>
          </ac:picMkLst>
        </pc:picChg>
        <pc:picChg chg="add mod">
          <ac:chgData name="Eric Chitambar" userId="05f873b4-a386-453d-a2e0-769001d3b38e" providerId="ADAL" clId="{53D4B55E-2C2E-4812-B484-A9F8186BB885}" dt="2020-03-26T21:55:05.686" v="473" actId="1076"/>
          <ac:picMkLst>
            <pc:docMk/>
            <pc:sldMk cId="2192477316" sldId="351"/>
            <ac:picMk id="28" creationId="{C7DE98B6-4B32-4428-A7CD-339E8D89D24F}"/>
          </ac:picMkLst>
        </pc:picChg>
        <pc:picChg chg="del">
          <ac:chgData name="Eric Chitambar" userId="05f873b4-a386-453d-a2e0-769001d3b38e" providerId="ADAL" clId="{53D4B55E-2C2E-4812-B484-A9F8186BB885}" dt="2020-03-26T21:36:30.514" v="345" actId="478"/>
          <ac:picMkLst>
            <pc:docMk/>
            <pc:sldMk cId="2192477316" sldId="351"/>
            <ac:picMk id="32" creationId="{E62846FD-9833-4C28-93ED-729F57817926}"/>
          </ac:picMkLst>
        </pc:picChg>
        <pc:picChg chg="del">
          <ac:chgData name="Eric Chitambar" userId="05f873b4-a386-453d-a2e0-769001d3b38e" providerId="ADAL" clId="{53D4B55E-2C2E-4812-B484-A9F8186BB885}" dt="2020-03-26T21:36:32.634" v="346" actId="478"/>
          <ac:picMkLst>
            <pc:docMk/>
            <pc:sldMk cId="2192477316" sldId="351"/>
            <ac:picMk id="34" creationId="{A0EAD406-281A-4D5B-A896-485A4A25F7FA}"/>
          </ac:picMkLst>
        </pc:picChg>
      </pc:sldChg>
      <pc:sldChg chg="delSp modSp add del">
        <pc:chgData name="Eric Chitambar" userId="05f873b4-a386-453d-a2e0-769001d3b38e" providerId="ADAL" clId="{53D4B55E-2C2E-4812-B484-A9F8186BB885}" dt="2020-03-26T21:55:11.024" v="474" actId="2696"/>
        <pc:sldMkLst>
          <pc:docMk/>
          <pc:sldMk cId="414596884" sldId="352"/>
        </pc:sldMkLst>
        <pc:picChg chg="mod ord">
          <ac:chgData name="Eric Chitambar" userId="05f873b4-a386-453d-a2e0-769001d3b38e" providerId="ADAL" clId="{53D4B55E-2C2E-4812-B484-A9F8186BB885}" dt="2020-03-26T21:51:39.276" v="445" actId="108"/>
          <ac:picMkLst>
            <pc:docMk/>
            <pc:sldMk cId="414596884" sldId="352"/>
            <ac:picMk id="6" creationId="{D6D22741-0053-453C-B19B-DB1B9FD3E73D}"/>
          </ac:picMkLst>
        </pc:picChg>
        <pc:picChg chg="del mod">
          <ac:chgData name="Eric Chitambar" userId="05f873b4-a386-453d-a2e0-769001d3b38e" providerId="ADAL" clId="{53D4B55E-2C2E-4812-B484-A9F8186BB885}" dt="2020-03-26T21:51:39.277" v="446" actId="478"/>
          <ac:picMkLst>
            <pc:docMk/>
            <pc:sldMk cId="414596884" sldId="352"/>
            <ac:picMk id="26" creationId="{F791E209-1ED0-4F9E-AE38-42502BAD5BEE}"/>
          </ac:picMkLst>
        </pc:picChg>
      </pc:sldChg>
      <pc:sldChg chg="delSp modSp add del ord">
        <pc:chgData name="Eric Chitambar" userId="05f873b4-a386-453d-a2e0-769001d3b38e" providerId="ADAL" clId="{53D4B55E-2C2E-4812-B484-A9F8186BB885}" dt="2020-03-26T21:45:32.873" v="433" actId="2696"/>
        <pc:sldMkLst>
          <pc:docMk/>
          <pc:sldMk cId="687789309" sldId="352"/>
        </pc:sldMkLst>
        <pc:picChg chg="mod ord">
          <ac:chgData name="Eric Chitambar" userId="05f873b4-a386-453d-a2e0-769001d3b38e" providerId="ADAL" clId="{53D4B55E-2C2E-4812-B484-A9F8186BB885}" dt="2020-03-26T21:43:28.815" v="400" actId="108"/>
          <ac:picMkLst>
            <pc:docMk/>
            <pc:sldMk cId="687789309" sldId="352"/>
            <ac:picMk id="6" creationId="{85F5B6B6-14FE-4D86-8D56-21D07C31ECEF}"/>
          </ac:picMkLst>
        </pc:picChg>
        <pc:picChg chg="del mod">
          <ac:chgData name="Eric Chitambar" userId="05f873b4-a386-453d-a2e0-769001d3b38e" providerId="ADAL" clId="{53D4B55E-2C2E-4812-B484-A9F8186BB885}" dt="2020-03-26T21:43:28.815" v="401" actId="478"/>
          <ac:picMkLst>
            <pc:docMk/>
            <pc:sldMk cId="687789309" sldId="352"/>
            <ac:picMk id="8" creationId="{C463B2D4-B76A-4A79-8818-36F1D8812403}"/>
          </ac:picMkLst>
        </pc:picChg>
      </pc:sldChg>
      <pc:sldChg chg="addSp delSp modSp add modAnim">
        <pc:chgData name="Eric Chitambar" userId="05f873b4-a386-453d-a2e0-769001d3b38e" providerId="ADAL" clId="{53D4B55E-2C2E-4812-B484-A9F8186BB885}" dt="2020-03-27T04:33:01.873" v="944"/>
        <pc:sldMkLst>
          <pc:docMk/>
          <pc:sldMk cId="3194683986" sldId="353"/>
        </pc:sldMkLst>
        <pc:picChg chg="del mod">
          <ac:chgData name="Eric Chitambar" userId="05f873b4-a386-453d-a2e0-769001d3b38e" providerId="ADAL" clId="{53D4B55E-2C2E-4812-B484-A9F8186BB885}" dt="2020-03-26T21:54:50.182" v="459" actId="478"/>
          <ac:picMkLst>
            <pc:docMk/>
            <pc:sldMk cId="3194683986" sldId="353"/>
            <ac:picMk id="6" creationId="{D6D22741-0053-453C-B19B-DB1B9FD3E73D}"/>
          </ac:picMkLst>
        </pc:picChg>
        <pc:picChg chg="del mod ord">
          <ac:chgData name="Eric Chitambar" userId="05f873b4-a386-453d-a2e0-769001d3b38e" providerId="ADAL" clId="{53D4B55E-2C2E-4812-B484-A9F8186BB885}" dt="2020-03-26T21:54:57.162" v="471" actId="478"/>
          <ac:picMkLst>
            <pc:docMk/>
            <pc:sldMk cId="3194683986" sldId="353"/>
            <ac:picMk id="7" creationId="{B04B9179-6B5B-4BBC-AC66-C97D0D24C1A8}"/>
          </ac:picMkLst>
        </pc:picChg>
        <pc:picChg chg="mod ord">
          <ac:chgData name="Eric Chitambar" userId="05f873b4-a386-453d-a2e0-769001d3b38e" providerId="ADAL" clId="{53D4B55E-2C2E-4812-B484-A9F8186BB885}" dt="2020-03-26T21:54:57.161" v="470" actId="108"/>
          <ac:picMkLst>
            <pc:docMk/>
            <pc:sldMk cId="3194683986" sldId="353"/>
            <ac:picMk id="9" creationId="{ACD473AC-7D33-4BDE-89E7-79964C8357F1}"/>
          </ac:picMkLst>
        </pc:picChg>
        <pc:picChg chg="add del">
          <ac:chgData name="Eric Chitambar" userId="05f873b4-a386-453d-a2e0-769001d3b38e" providerId="ADAL" clId="{53D4B55E-2C2E-4812-B484-A9F8186BB885}" dt="2020-03-26T22:01:59.151" v="476"/>
          <ac:picMkLst>
            <pc:docMk/>
            <pc:sldMk cId="3194683986" sldId="353"/>
            <ac:picMk id="11" creationId="{A5F9F252-F65E-4F61-BE06-2E0543662AE4}"/>
          </ac:picMkLst>
        </pc:picChg>
      </pc:sldChg>
      <pc:sldChg chg="delSp modSp add modAnim">
        <pc:chgData name="Eric Chitambar" userId="05f873b4-a386-453d-a2e0-769001d3b38e" providerId="ADAL" clId="{53D4B55E-2C2E-4812-B484-A9F8186BB885}" dt="2020-03-27T04:33:07.636" v="945"/>
        <pc:sldMkLst>
          <pc:docMk/>
          <pc:sldMk cId="3789031558" sldId="354"/>
        </pc:sldMkLst>
        <pc:picChg chg="del mod ord">
          <ac:chgData name="Eric Chitambar" userId="05f873b4-a386-453d-a2e0-769001d3b38e" providerId="ADAL" clId="{53D4B55E-2C2E-4812-B484-A9F8186BB885}" dt="2020-03-26T22:03:18.381" v="501" actId="478"/>
          <ac:picMkLst>
            <pc:docMk/>
            <pc:sldMk cId="3789031558" sldId="354"/>
            <ac:picMk id="6" creationId="{307AAA24-234D-457F-A69B-2BE675CD2C18}"/>
          </ac:picMkLst>
        </pc:picChg>
        <pc:picChg chg="mod ord">
          <ac:chgData name="Eric Chitambar" userId="05f873b4-a386-453d-a2e0-769001d3b38e" providerId="ADAL" clId="{53D4B55E-2C2E-4812-B484-A9F8186BB885}" dt="2020-03-26T22:03:18.380" v="500" actId="108"/>
          <ac:picMkLst>
            <pc:docMk/>
            <pc:sldMk cId="3789031558" sldId="354"/>
            <ac:picMk id="8" creationId="{73A18F3C-D165-419D-9EB4-EEA39F84B356}"/>
          </ac:picMkLst>
        </pc:picChg>
        <pc:picChg chg="del mod">
          <ac:chgData name="Eric Chitambar" userId="05f873b4-a386-453d-a2e0-769001d3b38e" providerId="ADAL" clId="{53D4B55E-2C2E-4812-B484-A9F8186BB885}" dt="2020-03-26T22:02:35.759" v="489" actId="478"/>
          <ac:picMkLst>
            <pc:docMk/>
            <pc:sldMk cId="3789031558" sldId="354"/>
            <ac:picMk id="9" creationId="{ACD473AC-7D33-4BDE-89E7-79964C8357F1}"/>
          </ac:picMkLst>
        </pc:picChg>
      </pc:sldChg>
      <pc:sldChg chg="addSp delSp modSp add modAnim">
        <pc:chgData name="Eric Chitambar" userId="05f873b4-a386-453d-a2e0-769001d3b38e" providerId="ADAL" clId="{53D4B55E-2C2E-4812-B484-A9F8186BB885}" dt="2020-03-27T04:34:25.129" v="1014"/>
        <pc:sldMkLst>
          <pc:docMk/>
          <pc:sldMk cId="1045139116" sldId="355"/>
        </pc:sldMkLst>
        <pc:spChg chg="mod">
          <ac:chgData name="Eric Chitambar" userId="05f873b4-a386-453d-a2e0-769001d3b38e" providerId="ADAL" clId="{53D4B55E-2C2E-4812-B484-A9F8186BB885}" dt="2020-03-26T22:16:40.009" v="594" actId="1076"/>
          <ac:spMkLst>
            <pc:docMk/>
            <pc:sldMk cId="1045139116" sldId="355"/>
            <ac:spMk id="2" creationId="{1CAAE6A4-BE56-4F3B-82EF-9BDC74A0036A}"/>
          </ac:spMkLst>
        </pc:spChg>
        <pc:spChg chg="del">
          <ac:chgData name="Eric Chitambar" userId="05f873b4-a386-453d-a2e0-769001d3b38e" providerId="ADAL" clId="{53D4B55E-2C2E-4812-B484-A9F8186BB885}" dt="2020-03-26T22:16:35.361" v="592" actId="478"/>
          <ac:spMkLst>
            <pc:docMk/>
            <pc:sldMk cId="1045139116" sldId="355"/>
            <ac:spMk id="3" creationId="{E4C7EC5C-3DE3-4D0B-9D38-22DEF226CA2D}"/>
          </ac:spMkLst>
        </pc:spChg>
        <pc:picChg chg="add del mod">
          <ac:chgData name="Eric Chitambar" userId="05f873b4-a386-453d-a2e0-769001d3b38e" providerId="ADAL" clId="{53D4B55E-2C2E-4812-B484-A9F8186BB885}" dt="2020-03-26T22:17:16.229" v="607" actId="478"/>
          <ac:picMkLst>
            <pc:docMk/>
            <pc:sldMk cId="1045139116" sldId="355"/>
            <ac:picMk id="4" creationId="{211E7C78-41D8-4F00-B272-05DC3B6AED99}"/>
          </ac:picMkLst>
        </pc:picChg>
        <pc:picChg chg="mod ord">
          <ac:chgData name="Eric Chitambar" userId="05f873b4-a386-453d-a2e0-769001d3b38e" providerId="ADAL" clId="{53D4B55E-2C2E-4812-B484-A9F8186BB885}" dt="2020-03-26T22:17:16.229" v="606" actId="108"/>
          <ac:picMkLst>
            <pc:docMk/>
            <pc:sldMk cId="1045139116" sldId="355"/>
            <ac:picMk id="6" creationId="{D8B6714B-49FD-41F5-9B2A-E93A1A51E4F3}"/>
          </ac:picMkLst>
        </pc:picChg>
        <pc:picChg chg="add del mod">
          <ac:chgData name="Eric Chitambar" userId="05f873b4-a386-453d-a2e0-769001d3b38e" providerId="ADAL" clId="{53D4B55E-2C2E-4812-B484-A9F8186BB885}" dt="2020-03-26T22:18:33.623" v="621" actId="478"/>
          <ac:picMkLst>
            <pc:docMk/>
            <pc:sldMk cId="1045139116" sldId="355"/>
            <ac:picMk id="7" creationId="{5AAEB5B2-BF6F-41CF-AE7E-A8289A83DA72}"/>
          </ac:picMkLst>
        </pc:picChg>
        <pc:picChg chg="del mod ord">
          <ac:chgData name="Eric Chitambar" userId="05f873b4-a386-453d-a2e0-769001d3b38e" providerId="ADAL" clId="{53D4B55E-2C2E-4812-B484-A9F8186BB885}" dt="2020-03-26T22:37:10.541" v="762" actId="478"/>
          <ac:picMkLst>
            <pc:docMk/>
            <pc:sldMk cId="1045139116" sldId="355"/>
            <ac:picMk id="9" creationId="{B6E137CC-1018-43DA-AAA9-0159587FE882}"/>
          </ac:picMkLst>
        </pc:picChg>
        <pc:picChg chg="mod">
          <ac:chgData name="Eric Chitambar" userId="05f873b4-a386-453d-a2e0-769001d3b38e" providerId="ADAL" clId="{53D4B55E-2C2E-4812-B484-A9F8186BB885}" dt="2020-03-27T04:34:01.068" v="1011" actId="1036"/>
          <ac:picMkLst>
            <pc:docMk/>
            <pc:sldMk cId="1045139116" sldId="355"/>
            <ac:picMk id="11" creationId="{56569EEF-E561-4D0E-B818-1D56314C48D6}"/>
          </ac:picMkLst>
        </pc:picChg>
        <pc:picChg chg="del mod">
          <ac:chgData name="Eric Chitambar" userId="05f873b4-a386-453d-a2e0-769001d3b38e" providerId="ADAL" clId="{53D4B55E-2C2E-4812-B484-A9F8186BB885}" dt="2020-03-26T22:26:39.224" v="647" actId="478"/>
          <ac:picMkLst>
            <pc:docMk/>
            <pc:sldMk cId="1045139116" sldId="355"/>
            <ac:picMk id="13" creationId="{F9AD9329-97FF-450C-91D2-F6E418D08C4A}"/>
          </ac:picMkLst>
        </pc:picChg>
        <pc:picChg chg="mod ord">
          <ac:chgData name="Eric Chitambar" userId="05f873b4-a386-453d-a2e0-769001d3b38e" providerId="ADAL" clId="{53D4B55E-2C2E-4812-B484-A9F8186BB885}" dt="2020-03-27T04:34:01.068" v="1011" actId="1036"/>
          <ac:picMkLst>
            <pc:docMk/>
            <pc:sldMk cId="1045139116" sldId="355"/>
            <ac:picMk id="15" creationId="{A5855C9D-7A80-4D54-833E-8B78F2E484B8}"/>
          </ac:picMkLst>
        </pc:picChg>
        <pc:picChg chg="del mod">
          <ac:chgData name="Eric Chitambar" userId="05f873b4-a386-453d-a2e0-769001d3b38e" providerId="ADAL" clId="{53D4B55E-2C2E-4812-B484-A9F8186BB885}" dt="2020-03-26T22:30:35.775" v="689" actId="478"/>
          <ac:picMkLst>
            <pc:docMk/>
            <pc:sldMk cId="1045139116" sldId="355"/>
            <ac:picMk id="17" creationId="{C1BF1CCE-EE9A-402E-9899-756478153289}"/>
          </ac:picMkLst>
        </pc:picChg>
        <pc:picChg chg="del mod">
          <ac:chgData name="Eric Chitambar" userId="05f873b4-a386-453d-a2e0-769001d3b38e" providerId="ADAL" clId="{53D4B55E-2C2E-4812-B484-A9F8186BB885}" dt="2020-03-26T22:37:34.216" v="779" actId="478"/>
          <ac:picMkLst>
            <pc:docMk/>
            <pc:sldMk cId="1045139116" sldId="355"/>
            <ac:picMk id="19" creationId="{FBADBC70-2A0E-4A85-A82C-72EECFD8F388}"/>
          </ac:picMkLst>
        </pc:picChg>
        <pc:picChg chg="add del mod">
          <ac:chgData name="Eric Chitambar" userId="05f873b4-a386-453d-a2e0-769001d3b38e" providerId="ADAL" clId="{53D4B55E-2C2E-4812-B484-A9F8186BB885}" dt="2020-03-26T22:30:27.680" v="675" actId="478"/>
          <ac:picMkLst>
            <pc:docMk/>
            <pc:sldMk cId="1045139116" sldId="355"/>
            <ac:picMk id="20" creationId="{DE1A9472-36FF-4B43-B1A8-CE86F535A9B1}"/>
          </ac:picMkLst>
        </pc:picChg>
        <pc:picChg chg="mod ord">
          <ac:chgData name="Eric Chitambar" userId="05f873b4-a386-453d-a2e0-769001d3b38e" providerId="ADAL" clId="{53D4B55E-2C2E-4812-B484-A9F8186BB885}" dt="2020-03-26T22:30:27.679" v="674" actId="108"/>
          <ac:picMkLst>
            <pc:docMk/>
            <pc:sldMk cId="1045139116" sldId="355"/>
            <ac:picMk id="22" creationId="{A9F0BCDA-A3F7-407A-B950-2B12B2F96FB0}"/>
          </ac:picMkLst>
        </pc:picChg>
        <pc:picChg chg="mod ord">
          <ac:chgData name="Eric Chitambar" userId="05f873b4-a386-453d-a2e0-769001d3b38e" providerId="ADAL" clId="{53D4B55E-2C2E-4812-B484-A9F8186BB885}" dt="2020-03-26T22:30:35.774" v="688" actId="108"/>
          <ac:picMkLst>
            <pc:docMk/>
            <pc:sldMk cId="1045139116" sldId="355"/>
            <ac:picMk id="24" creationId="{E2737434-041E-4996-AF57-8545A022E05E}"/>
          </ac:picMkLst>
        </pc:picChg>
        <pc:picChg chg="mod">
          <ac:chgData name="Eric Chitambar" userId="05f873b4-a386-453d-a2e0-769001d3b38e" providerId="ADAL" clId="{53D4B55E-2C2E-4812-B484-A9F8186BB885}" dt="2020-03-26T22:31:05.116" v="696" actId="1076"/>
          <ac:picMkLst>
            <pc:docMk/>
            <pc:sldMk cId="1045139116" sldId="355"/>
            <ac:picMk id="26" creationId="{EC05D9F7-C798-40B1-AEC0-FBA89B92567D}"/>
          </ac:picMkLst>
        </pc:picChg>
        <pc:picChg chg="add del mod">
          <ac:chgData name="Eric Chitambar" userId="05f873b4-a386-453d-a2e0-769001d3b38e" providerId="ADAL" clId="{53D4B55E-2C2E-4812-B484-A9F8186BB885}" dt="2020-03-26T22:32:42.689" v="710" actId="478"/>
          <ac:picMkLst>
            <pc:docMk/>
            <pc:sldMk cId="1045139116" sldId="355"/>
            <ac:picMk id="27" creationId="{51683A4A-43C6-40C7-BEE2-C03A90971DFF}"/>
          </ac:picMkLst>
        </pc:picChg>
        <pc:picChg chg="del mod ord">
          <ac:chgData name="Eric Chitambar" userId="05f873b4-a386-453d-a2e0-769001d3b38e" providerId="ADAL" clId="{53D4B55E-2C2E-4812-B484-A9F8186BB885}" dt="2020-03-26T22:32:57.783" v="722" actId="478"/>
          <ac:picMkLst>
            <pc:docMk/>
            <pc:sldMk cId="1045139116" sldId="355"/>
            <ac:picMk id="29" creationId="{58F73764-2F1F-4B8A-A5E9-FD57DBAA7701}"/>
          </ac:picMkLst>
        </pc:picChg>
        <pc:picChg chg="del mod ord">
          <ac:chgData name="Eric Chitambar" userId="05f873b4-a386-453d-a2e0-769001d3b38e" providerId="ADAL" clId="{53D4B55E-2C2E-4812-B484-A9F8186BB885}" dt="2020-03-26T22:33:17.888" v="734" actId="478"/>
          <ac:picMkLst>
            <pc:docMk/>
            <pc:sldMk cId="1045139116" sldId="355"/>
            <ac:picMk id="31" creationId="{6E345408-39E4-4DA7-A34B-380ECD73E091}"/>
          </ac:picMkLst>
        </pc:picChg>
        <pc:picChg chg="del mod ord">
          <ac:chgData name="Eric Chitambar" userId="05f873b4-a386-453d-a2e0-769001d3b38e" providerId="ADAL" clId="{53D4B55E-2C2E-4812-B484-A9F8186BB885}" dt="2020-03-26T22:37:51.102" v="791" actId="478"/>
          <ac:picMkLst>
            <pc:docMk/>
            <pc:sldMk cId="1045139116" sldId="355"/>
            <ac:picMk id="33" creationId="{84BF6177-4861-4629-9612-B8F8137B9F81}"/>
          </ac:picMkLst>
        </pc:picChg>
        <pc:picChg chg="del mod ord">
          <ac:chgData name="Eric Chitambar" userId="05f873b4-a386-453d-a2e0-769001d3b38e" providerId="ADAL" clId="{53D4B55E-2C2E-4812-B484-A9F8186BB885}" dt="2020-03-27T04:33:30.276" v="966" actId="478"/>
          <ac:picMkLst>
            <pc:docMk/>
            <pc:sldMk cId="1045139116" sldId="355"/>
            <ac:picMk id="35" creationId="{A58AED7F-6D64-4999-B9B1-DC588AE029A9}"/>
          </ac:picMkLst>
        </pc:picChg>
        <pc:picChg chg="mod ord">
          <ac:chgData name="Eric Chitambar" userId="05f873b4-a386-453d-a2e0-769001d3b38e" providerId="ADAL" clId="{53D4B55E-2C2E-4812-B484-A9F8186BB885}" dt="2020-03-26T22:37:34.215" v="778" actId="108"/>
          <ac:picMkLst>
            <pc:docMk/>
            <pc:sldMk cId="1045139116" sldId="355"/>
            <ac:picMk id="37" creationId="{4CD10B9E-223C-4108-A32C-B46090406A03}"/>
          </ac:picMkLst>
        </pc:picChg>
        <pc:picChg chg="mod ord">
          <ac:chgData name="Eric Chitambar" userId="05f873b4-a386-453d-a2e0-769001d3b38e" providerId="ADAL" clId="{53D4B55E-2C2E-4812-B484-A9F8186BB885}" dt="2020-03-26T22:37:51.101" v="790" actId="108"/>
          <ac:picMkLst>
            <pc:docMk/>
            <pc:sldMk cId="1045139116" sldId="355"/>
            <ac:picMk id="39" creationId="{63F6CB16-299A-415A-9C2A-407C58B0C8B3}"/>
          </ac:picMkLst>
        </pc:picChg>
        <pc:picChg chg="del mod ord">
          <ac:chgData name="Eric Chitambar" userId="05f873b4-a386-453d-a2e0-769001d3b38e" providerId="ADAL" clId="{53D4B55E-2C2E-4812-B484-A9F8186BB885}" dt="2020-03-27T04:33:39.230" v="985" actId="478"/>
          <ac:picMkLst>
            <pc:docMk/>
            <pc:sldMk cId="1045139116" sldId="355"/>
            <ac:picMk id="41" creationId="{891547D6-FC84-41D9-8CD9-AF3BB86B9101}"/>
          </ac:picMkLst>
        </pc:picChg>
        <pc:picChg chg="del mod ord">
          <ac:chgData name="Eric Chitambar" userId="05f873b4-a386-453d-a2e0-769001d3b38e" providerId="ADAL" clId="{53D4B55E-2C2E-4812-B484-A9F8186BB885}" dt="2020-03-27T04:33:52.206" v="1004" actId="478"/>
          <ac:picMkLst>
            <pc:docMk/>
            <pc:sldMk cId="1045139116" sldId="355"/>
            <ac:picMk id="43" creationId="{12DF63C8-A8DF-4285-90F8-49437D37FB4D}"/>
          </ac:picMkLst>
        </pc:picChg>
        <pc:picChg chg="mod ord">
          <ac:chgData name="Eric Chitambar" userId="05f873b4-a386-453d-a2e0-769001d3b38e" providerId="ADAL" clId="{53D4B55E-2C2E-4812-B484-A9F8186BB885}" dt="2020-03-27T04:33:52.205" v="1003" actId="108"/>
          <ac:picMkLst>
            <pc:docMk/>
            <pc:sldMk cId="1045139116" sldId="355"/>
            <ac:picMk id="45" creationId="{C9D33049-BBE1-437F-894D-B6A63BC4C2B7}"/>
          </ac:picMkLst>
        </pc:picChg>
      </pc:sldChg>
      <pc:sldChg chg="delSp modSp add del">
        <pc:chgData name="Eric Chitambar" userId="05f873b4-a386-453d-a2e0-769001d3b38e" providerId="ADAL" clId="{53D4B55E-2C2E-4812-B484-A9F8186BB885}" dt="2020-03-27T04:21:20.848" v="906" actId="2696"/>
        <pc:sldMkLst>
          <pc:docMk/>
          <pc:sldMk cId="511682352" sldId="356"/>
        </pc:sldMkLst>
        <pc:picChg chg="mod ord">
          <ac:chgData name="Eric Chitambar" userId="05f873b4-a386-453d-a2e0-769001d3b38e" providerId="ADAL" clId="{53D4B55E-2C2E-4812-B484-A9F8186BB885}" dt="2020-03-26T22:15:41.405" v="590" actId="108"/>
          <ac:picMkLst>
            <pc:docMk/>
            <pc:sldMk cId="511682352" sldId="356"/>
            <ac:picMk id="6" creationId="{679170B8-154B-4837-BF5C-F21DB095630B}"/>
          </ac:picMkLst>
        </pc:picChg>
        <pc:picChg chg="del mod">
          <ac:chgData name="Eric Chitambar" userId="05f873b4-a386-453d-a2e0-769001d3b38e" providerId="ADAL" clId="{53D4B55E-2C2E-4812-B484-A9F8186BB885}" dt="2020-03-26T22:15:41.406" v="591" actId="478"/>
          <ac:picMkLst>
            <pc:docMk/>
            <pc:sldMk cId="511682352" sldId="356"/>
            <ac:picMk id="8" creationId="{A3D088E2-6E83-43F8-9DD0-7E624B4594CA}"/>
          </ac:picMkLst>
        </pc:picChg>
      </pc:sldChg>
      <pc:sldChg chg="delSp modSp add del">
        <pc:chgData name="Eric Chitambar" userId="05f873b4-a386-453d-a2e0-769001d3b38e" providerId="ADAL" clId="{53D4B55E-2C2E-4812-B484-A9F8186BB885}" dt="2020-03-26T22:39:14.659" v="824" actId="2696"/>
        <pc:sldMkLst>
          <pc:docMk/>
          <pc:sldMk cId="1297903445" sldId="357"/>
        </pc:sldMkLst>
        <pc:picChg chg="mod">
          <ac:chgData name="Eric Chitambar" userId="05f873b4-a386-453d-a2e0-769001d3b38e" providerId="ADAL" clId="{53D4B55E-2C2E-4812-B484-A9F8186BB885}" dt="2020-03-26T22:36:24.696" v="743" actId="1076"/>
          <ac:picMkLst>
            <pc:docMk/>
            <pc:sldMk cId="1297903445" sldId="357"/>
            <ac:picMk id="4" creationId="{ED5C71B5-62A8-4FD1-AD21-63E3FD0044B3}"/>
          </ac:picMkLst>
        </pc:picChg>
        <pc:picChg chg="del">
          <ac:chgData name="Eric Chitambar" userId="05f873b4-a386-453d-a2e0-769001d3b38e" providerId="ADAL" clId="{53D4B55E-2C2E-4812-B484-A9F8186BB885}" dt="2020-03-26T22:33:31.998" v="736" actId="478"/>
          <ac:picMkLst>
            <pc:docMk/>
            <pc:sldMk cId="1297903445" sldId="357"/>
            <ac:picMk id="6" creationId="{D8B6714B-49FD-41F5-9B2A-E93A1A51E4F3}"/>
          </ac:picMkLst>
        </pc:picChg>
        <pc:picChg chg="del">
          <ac:chgData name="Eric Chitambar" userId="05f873b4-a386-453d-a2e0-769001d3b38e" providerId="ADAL" clId="{53D4B55E-2C2E-4812-B484-A9F8186BB885}" dt="2020-03-26T22:33:31.998" v="736" actId="478"/>
          <ac:picMkLst>
            <pc:docMk/>
            <pc:sldMk cId="1297903445" sldId="357"/>
            <ac:picMk id="9" creationId="{B6E137CC-1018-43DA-AAA9-0159587FE882}"/>
          </ac:picMkLst>
        </pc:picChg>
        <pc:picChg chg="del">
          <ac:chgData name="Eric Chitambar" userId="05f873b4-a386-453d-a2e0-769001d3b38e" providerId="ADAL" clId="{53D4B55E-2C2E-4812-B484-A9F8186BB885}" dt="2020-03-26T22:33:31.998" v="736" actId="478"/>
          <ac:picMkLst>
            <pc:docMk/>
            <pc:sldMk cId="1297903445" sldId="357"/>
            <ac:picMk id="11" creationId="{56569EEF-E561-4D0E-B818-1D56314C48D6}"/>
          </ac:picMkLst>
        </pc:picChg>
        <pc:picChg chg="del">
          <ac:chgData name="Eric Chitambar" userId="05f873b4-a386-453d-a2e0-769001d3b38e" providerId="ADAL" clId="{53D4B55E-2C2E-4812-B484-A9F8186BB885}" dt="2020-03-26T22:33:31.998" v="736" actId="478"/>
          <ac:picMkLst>
            <pc:docMk/>
            <pc:sldMk cId="1297903445" sldId="357"/>
            <ac:picMk id="15" creationId="{A5855C9D-7A80-4D54-833E-8B78F2E484B8}"/>
          </ac:picMkLst>
        </pc:picChg>
      </pc:sldChg>
      <pc:sldChg chg="addSp delSp modSp add modAnim">
        <pc:chgData name="Eric Chitambar" userId="05f873b4-a386-453d-a2e0-769001d3b38e" providerId="ADAL" clId="{53D4B55E-2C2E-4812-B484-A9F8186BB885}" dt="2020-03-27T04:34:51.715" v="1020"/>
        <pc:sldMkLst>
          <pc:docMk/>
          <pc:sldMk cId="3418258847" sldId="358"/>
        </pc:sldMkLst>
        <pc:picChg chg="mod ord">
          <ac:chgData name="Eric Chitambar" userId="05f873b4-a386-453d-a2e0-769001d3b38e" providerId="ADAL" clId="{53D4B55E-2C2E-4812-B484-A9F8186BB885}" dt="2020-03-26T22:38:25.370" v="807" actId="108"/>
          <ac:picMkLst>
            <pc:docMk/>
            <pc:sldMk cId="3418258847" sldId="358"/>
            <ac:picMk id="4" creationId="{5D29BB18-A178-4A3F-AE94-EF24D6EBAB5A}"/>
          </ac:picMkLst>
        </pc:picChg>
        <pc:picChg chg="del">
          <ac:chgData name="Eric Chitambar" userId="05f873b4-a386-453d-a2e0-769001d3b38e" providerId="ADAL" clId="{53D4B55E-2C2E-4812-B484-A9F8186BB885}" dt="2020-03-26T22:38:03.086" v="793" actId="478"/>
          <ac:picMkLst>
            <pc:docMk/>
            <pc:sldMk cId="3418258847" sldId="358"/>
            <ac:picMk id="6" creationId="{D8B6714B-49FD-41F5-9B2A-E93A1A51E4F3}"/>
          </ac:picMkLst>
        </pc:picChg>
        <pc:picChg chg="mod ord">
          <ac:chgData name="Eric Chitambar" userId="05f873b4-a386-453d-a2e0-769001d3b38e" providerId="ADAL" clId="{53D4B55E-2C2E-4812-B484-A9F8186BB885}" dt="2020-03-26T22:39:09.589" v="823" actId="1076"/>
          <ac:picMkLst>
            <pc:docMk/>
            <pc:sldMk cId="3418258847" sldId="358"/>
            <ac:picMk id="7" creationId="{2B2D6200-2A97-4C3C-B74A-01239048F226}"/>
          </ac:picMkLst>
        </pc:picChg>
        <pc:picChg chg="del">
          <ac:chgData name="Eric Chitambar" userId="05f873b4-a386-453d-a2e0-769001d3b38e" providerId="ADAL" clId="{53D4B55E-2C2E-4812-B484-A9F8186BB885}" dt="2020-03-26T22:38:03.086" v="793" actId="478"/>
          <ac:picMkLst>
            <pc:docMk/>
            <pc:sldMk cId="3418258847" sldId="358"/>
            <ac:picMk id="11" creationId="{56569EEF-E561-4D0E-B818-1D56314C48D6}"/>
          </ac:picMkLst>
        </pc:picChg>
        <pc:picChg chg="add">
          <ac:chgData name="Eric Chitambar" userId="05f873b4-a386-453d-a2e0-769001d3b38e" providerId="ADAL" clId="{53D4B55E-2C2E-4812-B484-A9F8186BB885}" dt="2020-03-26T22:38:09.224" v="794"/>
          <ac:picMkLst>
            <pc:docMk/>
            <pc:sldMk cId="3418258847" sldId="358"/>
            <ac:picMk id="12" creationId="{6524A0CB-DF1A-49FF-9BE8-15FAC26F2F03}"/>
          </ac:picMkLst>
        </pc:picChg>
        <pc:picChg chg="add del mod">
          <ac:chgData name="Eric Chitambar" userId="05f873b4-a386-453d-a2e0-769001d3b38e" providerId="ADAL" clId="{53D4B55E-2C2E-4812-B484-A9F8186BB885}" dt="2020-03-26T22:38:25.370" v="808" actId="478"/>
          <ac:picMkLst>
            <pc:docMk/>
            <pc:sldMk cId="3418258847" sldId="358"/>
            <ac:picMk id="13" creationId="{8B891C4D-BBB3-4721-AC71-5F49210A7C31}"/>
          </ac:picMkLst>
        </pc:picChg>
        <pc:picChg chg="del">
          <ac:chgData name="Eric Chitambar" userId="05f873b4-a386-453d-a2e0-769001d3b38e" providerId="ADAL" clId="{53D4B55E-2C2E-4812-B484-A9F8186BB885}" dt="2020-03-26T22:38:03.086" v="793" actId="478"/>
          <ac:picMkLst>
            <pc:docMk/>
            <pc:sldMk cId="3418258847" sldId="358"/>
            <ac:picMk id="15" creationId="{A5855C9D-7A80-4D54-833E-8B78F2E484B8}"/>
          </ac:picMkLst>
        </pc:picChg>
        <pc:picChg chg="add del mod">
          <ac:chgData name="Eric Chitambar" userId="05f873b4-a386-453d-a2e0-769001d3b38e" providerId="ADAL" clId="{53D4B55E-2C2E-4812-B484-A9F8186BB885}" dt="2020-03-26T22:39:04.964" v="822" actId="478"/>
          <ac:picMkLst>
            <pc:docMk/>
            <pc:sldMk cId="3418258847" sldId="358"/>
            <ac:picMk id="16" creationId="{379D7550-A586-4C05-96DD-B8B4E3AD8082}"/>
          </ac:picMkLst>
        </pc:picChg>
        <pc:picChg chg="del">
          <ac:chgData name="Eric Chitambar" userId="05f873b4-a386-453d-a2e0-769001d3b38e" providerId="ADAL" clId="{53D4B55E-2C2E-4812-B484-A9F8186BB885}" dt="2020-03-26T22:38:03.086" v="793" actId="478"/>
          <ac:picMkLst>
            <pc:docMk/>
            <pc:sldMk cId="3418258847" sldId="358"/>
            <ac:picMk id="35" creationId="{A58AED7F-6D64-4999-B9B1-DC588AE029A9}"/>
          </ac:picMkLst>
        </pc:picChg>
      </pc:sldChg>
      <pc:sldChg chg="delSp modSp add">
        <pc:chgData name="Eric Chitambar" userId="05f873b4-a386-453d-a2e0-769001d3b38e" providerId="ADAL" clId="{53D4B55E-2C2E-4812-B484-A9F8186BB885}" dt="2020-03-27T04:21:08.912" v="891" actId="1035"/>
        <pc:sldMkLst>
          <pc:docMk/>
          <pc:sldMk cId="3486414561" sldId="359"/>
        </pc:sldMkLst>
        <pc:picChg chg="del mod ord">
          <ac:chgData name="Eric Chitambar" userId="05f873b4-a386-453d-a2e0-769001d3b38e" providerId="ADAL" clId="{53D4B55E-2C2E-4812-B484-A9F8186BB885}" dt="2020-03-27T04:20:55.336" v="863" actId="478"/>
          <ac:picMkLst>
            <pc:docMk/>
            <pc:sldMk cId="3486414561" sldId="359"/>
            <ac:picMk id="5" creationId="{C3D0C833-89F9-483B-B9BA-D80EABB30D4E}"/>
          </ac:picMkLst>
        </pc:picChg>
        <pc:picChg chg="del mod ord">
          <ac:chgData name="Eric Chitambar" userId="05f873b4-a386-453d-a2e0-769001d3b38e" providerId="ADAL" clId="{53D4B55E-2C2E-4812-B484-A9F8186BB885}" dt="2020-03-27T04:21:04.883" v="875" actId="478"/>
          <ac:picMkLst>
            <pc:docMk/>
            <pc:sldMk cId="3486414561" sldId="359"/>
            <ac:picMk id="7" creationId="{201F23CA-C47F-4BF4-B230-E44AE5337FBD}"/>
          </ac:picMkLst>
        </pc:picChg>
        <pc:picChg chg="del mod">
          <ac:chgData name="Eric Chitambar" userId="05f873b4-a386-453d-a2e0-769001d3b38e" providerId="ADAL" clId="{53D4B55E-2C2E-4812-B484-A9F8186BB885}" dt="2020-03-27T04:20:46.343" v="851" actId="478"/>
          <ac:picMkLst>
            <pc:docMk/>
            <pc:sldMk cId="3486414561" sldId="359"/>
            <ac:picMk id="8" creationId="{A3D088E2-6E83-43F8-9DD0-7E624B4594CA}"/>
          </ac:picMkLst>
        </pc:picChg>
        <pc:picChg chg="mod ord">
          <ac:chgData name="Eric Chitambar" userId="05f873b4-a386-453d-a2e0-769001d3b38e" providerId="ADAL" clId="{53D4B55E-2C2E-4812-B484-A9F8186BB885}" dt="2020-03-27T04:21:08.912" v="891" actId="1035"/>
          <ac:picMkLst>
            <pc:docMk/>
            <pc:sldMk cId="3486414561" sldId="359"/>
            <ac:picMk id="11" creationId="{9C121447-2FBF-4CAF-908A-F9C3F333EBBA}"/>
          </ac:picMkLst>
        </pc:picChg>
      </pc:sldChg>
    </pc:docChg>
  </pc:docChgLst>
  <pc:docChgLst>
    <pc:chgData name="Chitambar, Eric" userId="05f873b4-a386-453d-a2e0-769001d3b38e" providerId="ADAL" clId="{03B92CC7-20AB-4596-909F-F6C24B313643}"/>
    <pc:docChg chg="custSel addSld delSld modSld">
      <pc:chgData name="Chitambar, Eric" userId="05f873b4-a386-453d-a2e0-769001d3b38e" providerId="ADAL" clId="{03B92CC7-20AB-4596-909F-F6C24B313643}" dt="2020-03-04T15:47:48.286" v="170"/>
      <pc:docMkLst>
        <pc:docMk/>
      </pc:docMkLst>
      <pc:sldChg chg="addSp delSp modSp modAnim">
        <pc:chgData name="Chitambar, Eric" userId="05f873b4-a386-453d-a2e0-769001d3b38e" providerId="ADAL" clId="{03B92CC7-20AB-4596-909F-F6C24B313643}" dt="2020-03-04T15:33:17.936" v="95" actId="478"/>
        <pc:sldMkLst>
          <pc:docMk/>
          <pc:sldMk cId="3433335074" sldId="315"/>
        </pc:sldMkLst>
        <pc:picChg chg="del mod">
          <ac:chgData name="Chitambar, Eric" userId="05f873b4-a386-453d-a2e0-769001d3b38e" providerId="ADAL" clId="{03B92CC7-20AB-4596-909F-F6C24B313643}" dt="2020-03-04T15:33:07.697" v="70" actId="478"/>
          <ac:picMkLst>
            <pc:docMk/>
            <pc:sldMk cId="3433335074" sldId="315"/>
            <ac:picMk id="4" creationId="{2D71E2BB-7F8B-4237-A494-989E3731096F}"/>
          </ac:picMkLst>
        </pc:picChg>
        <pc:picChg chg="del mod">
          <ac:chgData name="Chitambar, Eric" userId="05f873b4-a386-453d-a2e0-769001d3b38e" providerId="ADAL" clId="{03B92CC7-20AB-4596-909F-F6C24B313643}" dt="2020-03-04T15:31:49.806" v="25" actId="478"/>
          <ac:picMkLst>
            <pc:docMk/>
            <pc:sldMk cId="3433335074" sldId="315"/>
            <ac:picMk id="6" creationId="{A72DED85-F2B6-472F-8FBD-BBCC586182A4}"/>
          </ac:picMkLst>
        </pc:picChg>
        <pc:picChg chg="del mod ord">
          <ac:chgData name="Chitambar, Eric" userId="05f873b4-a386-453d-a2e0-769001d3b38e" providerId="ADAL" clId="{03B92CC7-20AB-4596-909F-F6C24B313643}" dt="2020-03-04T15:31:56.967" v="38" actId="478"/>
          <ac:picMkLst>
            <pc:docMk/>
            <pc:sldMk cId="3433335074" sldId="315"/>
            <ac:picMk id="8" creationId="{DD7D24FF-EF4A-4ADF-B99C-107C76326D1A}"/>
          </ac:picMkLst>
        </pc:picChg>
        <pc:picChg chg="mod ord">
          <ac:chgData name="Chitambar, Eric" userId="05f873b4-a386-453d-a2e0-769001d3b38e" providerId="ADAL" clId="{03B92CC7-20AB-4596-909F-F6C24B313643}" dt="2020-03-04T15:32:01.467" v="39" actId="1076"/>
          <ac:picMkLst>
            <pc:docMk/>
            <pc:sldMk cId="3433335074" sldId="315"/>
            <ac:picMk id="11" creationId="{948C4015-8D57-4AF9-BED7-DB402E171CF7}"/>
          </ac:picMkLst>
        </pc:picChg>
        <pc:picChg chg="mod">
          <ac:chgData name="Chitambar, Eric" userId="05f873b4-a386-453d-a2e0-769001d3b38e" providerId="ADAL" clId="{03B92CC7-20AB-4596-909F-F6C24B313643}" dt="2020-03-04T15:30:39.257" v="6" actId="1076"/>
          <ac:picMkLst>
            <pc:docMk/>
            <pc:sldMk cId="3433335074" sldId="315"/>
            <ac:picMk id="13" creationId="{9F3DC730-7D84-4A94-BA9F-E4F8D3140EE4}"/>
          </ac:picMkLst>
        </pc:picChg>
        <pc:picChg chg="del mod ord">
          <ac:chgData name="Chitambar, Eric" userId="05f873b4-a386-453d-a2e0-769001d3b38e" providerId="ADAL" clId="{03B92CC7-20AB-4596-909F-F6C24B313643}" dt="2020-03-04T15:33:17.936" v="95" actId="478"/>
          <ac:picMkLst>
            <pc:docMk/>
            <pc:sldMk cId="3433335074" sldId="315"/>
            <ac:picMk id="15" creationId="{01378251-9004-4921-B98F-09656688E851}"/>
          </ac:picMkLst>
        </pc:picChg>
        <pc:picChg chg="mod">
          <ac:chgData name="Chitambar, Eric" userId="05f873b4-a386-453d-a2e0-769001d3b38e" providerId="ADAL" clId="{03B92CC7-20AB-4596-909F-F6C24B313643}" dt="2020-03-04T15:30:39.257" v="6" actId="1076"/>
          <ac:picMkLst>
            <pc:docMk/>
            <pc:sldMk cId="3433335074" sldId="315"/>
            <ac:picMk id="16" creationId="{806DD7DE-9A52-45C7-B899-72F7166E217B}"/>
          </ac:picMkLst>
        </pc:picChg>
        <pc:picChg chg="mod ord">
          <ac:chgData name="Chitambar, Eric" userId="05f873b4-a386-453d-a2e0-769001d3b38e" providerId="ADAL" clId="{03B92CC7-20AB-4596-909F-F6C24B313643}" dt="2020-03-04T15:33:17.936" v="94" actId="108"/>
          <ac:picMkLst>
            <pc:docMk/>
            <pc:sldMk cId="3433335074" sldId="315"/>
            <ac:picMk id="18" creationId="{48C90D75-83A4-4647-BCDF-B2AF7D1A06F2}"/>
          </ac:picMkLst>
        </pc:picChg>
        <pc:picChg chg="mod">
          <ac:chgData name="Chitambar, Eric" userId="05f873b4-a386-453d-a2e0-769001d3b38e" providerId="ADAL" clId="{03B92CC7-20AB-4596-909F-F6C24B313643}" dt="2020-03-04T15:30:39.257" v="6" actId="1076"/>
          <ac:picMkLst>
            <pc:docMk/>
            <pc:sldMk cId="3433335074" sldId="315"/>
            <ac:picMk id="36" creationId="{29E4BA4C-A77C-4873-B8CF-5ABDA7FDAA0F}"/>
          </ac:picMkLst>
        </pc:picChg>
        <pc:picChg chg="mod">
          <ac:chgData name="Chitambar, Eric" userId="05f873b4-a386-453d-a2e0-769001d3b38e" providerId="ADAL" clId="{03B92CC7-20AB-4596-909F-F6C24B313643}" dt="2020-03-04T15:30:39.257" v="6" actId="1076"/>
          <ac:picMkLst>
            <pc:docMk/>
            <pc:sldMk cId="3433335074" sldId="315"/>
            <ac:picMk id="38" creationId="{86F5CE78-48B7-4201-9361-5E6B3A1BAB3A}"/>
          </ac:picMkLst>
        </pc:picChg>
        <pc:cxnChg chg="mod">
          <ac:chgData name="Chitambar, Eric" userId="05f873b4-a386-453d-a2e0-769001d3b38e" providerId="ADAL" clId="{03B92CC7-20AB-4596-909F-F6C24B313643}" dt="2020-03-04T15:30:39.257" v="6" actId="1076"/>
          <ac:cxnSpMkLst>
            <pc:docMk/>
            <pc:sldMk cId="3433335074" sldId="315"/>
            <ac:cxnSpMk id="20" creationId="{FA209254-6DB4-438F-9A03-DEE87C286769}"/>
          </ac:cxnSpMkLst>
        </pc:cxnChg>
        <pc:cxnChg chg="add mod">
          <ac:chgData name="Chitambar, Eric" userId="05f873b4-a386-453d-a2e0-769001d3b38e" providerId="ADAL" clId="{03B92CC7-20AB-4596-909F-F6C24B313643}" dt="2020-03-04T15:32:09.607" v="41" actId="1076"/>
          <ac:cxnSpMkLst>
            <pc:docMk/>
            <pc:sldMk cId="3433335074" sldId="315"/>
            <ac:cxnSpMk id="21" creationId="{7125CB46-0892-4F8C-BE79-254880EFABFB}"/>
          </ac:cxnSpMkLst>
        </pc:cxnChg>
        <pc:cxnChg chg="mod">
          <ac:chgData name="Chitambar, Eric" userId="05f873b4-a386-453d-a2e0-769001d3b38e" providerId="ADAL" clId="{03B92CC7-20AB-4596-909F-F6C24B313643}" dt="2020-03-04T15:30:39.257" v="6" actId="1076"/>
          <ac:cxnSpMkLst>
            <pc:docMk/>
            <pc:sldMk cId="3433335074" sldId="315"/>
            <ac:cxnSpMk id="25" creationId="{D29B9CE6-B023-4D37-8AFA-2331B2F42640}"/>
          </ac:cxnSpMkLst>
        </pc:cxnChg>
        <pc:cxnChg chg="mod">
          <ac:chgData name="Chitambar, Eric" userId="05f873b4-a386-453d-a2e0-769001d3b38e" providerId="ADAL" clId="{03B92CC7-20AB-4596-909F-F6C24B313643}" dt="2020-03-04T15:30:39.257" v="6" actId="1076"/>
          <ac:cxnSpMkLst>
            <pc:docMk/>
            <pc:sldMk cId="3433335074" sldId="315"/>
            <ac:cxnSpMk id="30" creationId="{38BD3D47-F945-4654-9077-15EB8323D378}"/>
          </ac:cxnSpMkLst>
        </pc:cxnChg>
        <pc:cxnChg chg="mod">
          <ac:chgData name="Chitambar, Eric" userId="05f873b4-a386-453d-a2e0-769001d3b38e" providerId="ADAL" clId="{03B92CC7-20AB-4596-909F-F6C24B313643}" dt="2020-03-04T15:30:39.257" v="6" actId="1076"/>
          <ac:cxnSpMkLst>
            <pc:docMk/>
            <pc:sldMk cId="3433335074" sldId="315"/>
            <ac:cxnSpMk id="32" creationId="{3CF74A38-D5F1-4C83-9ADA-4972654F8267}"/>
          </ac:cxnSpMkLst>
        </pc:cxnChg>
      </pc:sldChg>
      <pc:sldChg chg="modAnim">
        <pc:chgData name="Chitambar, Eric" userId="05f873b4-a386-453d-a2e0-769001d3b38e" providerId="ADAL" clId="{03B92CC7-20AB-4596-909F-F6C24B313643}" dt="2020-03-04T15:33:42.527" v="98"/>
        <pc:sldMkLst>
          <pc:docMk/>
          <pc:sldMk cId="1988990728" sldId="316"/>
        </pc:sldMkLst>
      </pc:sldChg>
      <pc:sldChg chg="addSp delSp modSp modAnim">
        <pc:chgData name="Chitambar, Eric" userId="05f873b4-a386-453d-a2e0-769001d3b38e" providerId="ADAL" clId="{03B92CC7-20AB-4596-909F-F6C24B313643}" dt="2020-03-04T15:37:08.747" v="151"/>
        <pc:sldMkLst>
          <pc:docMk/>
          <pc:sldMk cId="612238157" sldId="317"/>
        </pc:sldMkLst>
        <pc:spChg chg="add del mod">
          <ac:chgData name="Chitambar, Eric" userId="05f873b4-a386-453d-a2e0-769001d3b38e" providerId="ADAL" clId="{03B92CC7-20AB-4596-909F-F6C24B313643}" dt="2020-03-04T15:35:58.956" v="127" actId="478"/>
          <ac:spMkLst>
            <pc:docMk/>
            <pc:sldMk cId="612238157" sldId="317"/>
            <ac:spMk id="9" creationId="{315F3A25-EB0F-41E4-B644-B0CF3EC60999}"/>
          </ac:spMkLst>
        </pc:spChg>
        <pc:spChg chg="add mod">
          <ac:chgData name="Chitambar, Eric" userId="05f873b4-a386-453d-a2e0-769001d3b38e" providerId="ADAL" clId="{03B92CC7-20AB-4596-909F-F6C24B313643}" dt="2020-03-04T15:36:41.846" v="142" actId="208"/>
          <ac:spMkLst>
            <pc:docMk/>
            <pc:sldMk cId="612238157" sldId="317"/>
            <ac:spMk id="16" creationId="{1797DDB9-0B5C-4EAB-9585-008966D4DEE7}"/>
          </ac:spMkLst>
        </pc:spChg>
        <pc:picChg chg="mod">
          <ac:chgData name="Chitambar, Eric" userId="05f873b4-a386-453d-a2e0-769001d3b38e" providerId="ADAL" clId="{03B92CC7-20AB-4596-909F-F6C24B313643}" dt="2020-03-04T15:28:46.557" v="2" actId="1076"/>
          <ac:picMkLst>
            <pc:docMk/>
            <pc:sldMk cId="612238157" sldId="317"/>
            <ac:picMk id="4" creationId="{EB5062BE-E775-46DE-B0EA-B559CFD6F35E}"/>
          </ac:picMkLst>
        </pc:picChg>
        <pc:picChg chg="mod ord">
          <ac:chgData name="Chitambar, Eric" userId="05f873b4-a386-453d-a2e0-769001d3b38e" providerId="ADAL" clId="{03B92CC7-20AB-4596-909F-F6C24B313643}" dt="2020-03-04T15:35:35.047" v="118" actId="1076"/>
          <ac:picMkLst>
            <pc:docMk/>
            <pc:sldMk cId="612238157" sldId="317"/>
            <ac:picMk id="6" creationId="{AB16E493-0D68-4F41-90C3-671A0826B201}"/>
          </ac:picMkLst>
        </pc:picChg>
        <pc:picChg chg="del mod">
          <ac:chgData name="Chitambar, Eric" userId="05f873b4-a386-453d-a2e0-769001d3b38e" providerId="ADAL" clId="{03B92CC7-20AB-4596-909F-F6C24B313643}" dt="2020-03-04T15:36:24.386" v="138" actId="478"/>
          <ac:picMkLst>
            <pc:docMk/>
            <pc:sldMk cId="612238157" sldId="317"/>
            <ac:picMk id="8" creationId="{654FECED-D2CF-43D8-A2A1-E5668E075A51}"/>
          </ac:picMkLst>
        </pc:picChg>
        <pc:picChg chg="add del mod">
          <ac:chgData name="Chitambar, Eric" userId="05f873b4-a386-453d-a2e0-769001d3b38e" providerId="ADAL" clId="{03B92CC7-20AB-4596-909F-F6C24B313643}" dt="2020-03-04T15:35:32.316" v="117" actId="478"/>
          <ac:picMkLst>
            <pc:docMk/>
            <pc:sldMk cId="612238157" sldId="317"/>
            <ac:picMk id="11" creationId="{1D0885B9-BADE-4866-AB00-C8066FD23436}"/>
          </ac:picMkLst>
        </pc:picChg>
        <pc:picChg chg="mod">
          <ac:chgData name="Chitambar, Eric" userId="05f873b4-a386-453d-a2e0-769001d3b38e" providerId="ADAL" clId="{03B92CC7-20AB-4596-909F-F6C24B313643}" dt="2020-03-04T15:36:46.727" v="144" actId="1076"/>
          <ac:picMkLst>
            <pc:docMk/>
            <pc:sldMk cId="612238157" sldId="317"/>
            <ac:picMk id="13" creationId="{21F289C0-0E68-4F6B-B695-794EFF1D0251}"/>
          </ac:picMkLst>
        </pc:picChg>
        <pc:picChg chg="mod ord">
          <ac:chgData name="Chitambar, Eric" userId="05f873b4-a386-453d-a2e0-769001d3b38e" providerId="ADAL" clId="{03B92CC7-20AB-4596-909F-F6C24B313643}" dt="2020-03-04T15:37:05.816" v="150" actId="1076"/>
          <ac:picMkLst>
            <pc:docMk/>
            <pc:sldMk cId="612238157" sldId="317"/>
            <ac:picMk id="14" creationId="{55DD9553-7907-4EDD-9C29-587C4F236275}"/>
          </ac:picMkLst>
        </pc:picChg>
        <pc:picChg chg="mod">
          <ac:chgData name="Chitambar, Eric" userId="05f873b4-a386-453d-a2e0-769001d3b38e" providerId="ADAL" clId="{03B92CC7-20AB-4596-909F-F6C24B313643}" dt="2020-03-04T15:36:48.537" v="145" actId="1076"/>
          <ac:picMkLst>
            <pc:docMk/>
            <pc:sldMk cId="612238157" sldId="317"/>
            <ac:picMk id="15" creationId="{F8667B74-2FCB-4B28-8AA7-7D448091ABB7}"/>
          </ac:picMkLst>
        </pc:picChg>
        <pc:picChg chg="mod">
          <ac:chgData name="Chitambar, Eric" userId="05f873b4-a386-453d-a2e0-769001d3b38e" providerId="ADAL" clId="{03B92CC7-20AB-4596-909F-F6C24B313643}" dt="2020-03-04T15:37:02.167" v="148" actId="1076"/>
          <ac:picMkLst>
            <pc:docMk/>
            <pc:sldMk cId="612238157" sldId="317"/>
            <ac:picMk id="21" creationId="{BEA48AC9-51F7-436B-8574-0F42045020D4}"/>
          </ac:picMkLst>
        </pc:picChg>
      </pc:sldChg>
      <pc:sldChg chg="modSp modAnim">
        <pc:chgData name="Chitambar, Eric" userId="05f873b4-a386-453d-a2e0-769001d3b38e" providerId="ADAL" clId="{03B92CC7-20AB-4596-909F-F6C24B313643}" dt="2020-03-04T15:38:25.411" v="159"/>
        <pc:sldMkLst>
          <pc:docMk/>
          <pc:sldMk cId="3606757187" sldId="318"/>
        </pc:sldMkLst>
        <pc:picChg chg="mod">
          <ac:chgData name="Chitambar, Eric" userId="05f873b4-a386-453d-a2e0-769001d3b38e" providerId="ADAL" clId="{03B92CC7-20AB-4596-909F-F6C24B313643}" dt="2020-03-04T15:37:53.607" v="152" actId="1076"/>
          <ac:picMkLst>
            <pc:docMk/>
            <pc:sldMk cId="3606757187" sldId="318"/>
            <ac:picMk id="8" creationId="{62F6C064-42E2-4388-8AB6-D1B83E8395AC}"/>
          </ac:picMkLst>
        </pc:picChg>
        <pc:picChg chg="mod">
          <ac:chgData name="Chitambar, Eric" userId="05f873b4-a386-453d-a2e0-769001d3b38e" providerId="ADAL" clId="{03B92CC7-20AB-4596-909F-F6C24B313643}" dt="2020-03-04T15:38:19.797" v="157" actId="1076"/>
          <ac:picMkLst>
            <pc:docMk/>
            <pc:sldMk cId="3606757187" sldId="318"/>
            <ac:picMk id="26" creationId="{5804B714-7920-45EA-8C2B-06EE3BE0B795}"/>
          </ac:picMkLst>
        </pc:picChg>
        <pc:picChg chg="mod">
          <ac:chgData name="Chitambar, Eric" userId="05f873b4-a386-453d-a2e0-769001d3b38e" providerId="ADAL" clId="{03B92CC7-20AB-4596-909F-F6C24B313643}" dt="2020-03-04T15:38:19.797" v="157" actId="1076"/>
          <ac:picMkLst>
            <pc:docMk/>
            <pc:sldMk cId="3606757187" sldId="318"/>
            <ac:picMk id="38" creationId="{173520A7-5183-4277-A1E2-71F3F211B543}"/>
          </ac:picMkLst>
        </pc:picChg>
      </pc:sldChg>
      <pc:sldChg chg="modAnim">
        <pc:chgData name="Chitambar, Eric" userId="05f873b4-a386-453d-a2e0-769001d3b38e" providerId="ADAL" clId="{03B92CC7-20AB-4596-909F-F6C24B313643}" dt="2020-03-04T15:46:51.766" v="167"/>
        <pc:sldMkLst>
          <pc:docMk/>
          <pc:sldMk cId="1396237624" sldId="319"/>
        </pc:sldMkLst>
      </pc:sldChg>
      <pc:sldChg chg="modAnim">
        <pc:chgData name="Chitambar, Eric" userId="05f873b4-a386-453d-a2e0-769001d3b38e" providerId="ADAL" clId="{03B92CC7-20AB-4596-909F-F6C24B313643}" dt="2020-03-04T15:46:22.741" v="162"/>
        <pc:sldMkLst>
          <pc:docMk/>
          <pc:sldMk cId="3078362113" sldId="320"/>
        </pc:sldMkLst>
      </pc:sldChg>
      <pc:sldChg chg="modAnim">
        <pc:chgData name="Chitambar, Eric" userId="05f873b4-a386-453d-a2e0-769001d3b38e" providerId="ADAL" clId="{03B92CC7-20AB-4596-909F-F6C24B313643}" dt="2020-03-04T15:47:48.286" v="170"/>
        <pc:sldMkLst>
          <pc:docMk/>
          <pc:sldMk cId="712036289" sldId="321"/>
        </pc:sldMkLst>
      </pc:sldChg>
      <pc:sldChg chg="add del">
        <pc:chgData name="Chitambar, Eric" userId="05f873b4-a386-453d-a2e0-769001d3b38e" providerId="ADAL" clId="{03B92CC7-20AB-4596-909F-F6C24B313643}" dt="2020-03-04T15:32:44.747" v="45" actId="2696"/>
        <pc:sldMkLst>
          <pc:docMk/>
          <pc:sldMk cId="2957286460" sldId="322"/>
        </pc:sldMkLst>
      </pc:sldChg>
    </pc:docChg>
  </pc:docChgLst>
  <pc:docChgLst>
    <pc:chgData name="Chitambar, Eric" userId="05f873b4-a386-453d-a2e0-769001d3b38e" providerId="ADAL" clId="{AE78211F-E5B1-408E-A488-9223BFB0E1F5}"/>
    <pc:docChg chg="custSel addSld delSld modSld">
      <pc:chgData name="Chitambar, Eric" userId="05f873b4-a386-453d-a2e0-769001d3b38e" providerId="ADAL" clId="{AE78211F-E5B1-408E-A488-9223BFB0E1F5}" dt="2020-02-24T15:04:08.808" v="629"/>
      <pc:docMkLst>
        <pc:docMk/>
      </pc:docMkLst>
      <pc:sldChg chg="modAnim">
        <pc:chgData name="Chitambar, Eric" userId="05f873b4-a386-453d-a2e0-769001d3b38e" providerId="ADAL" clId="{AE78211F-E5B1-408E-A488-9223BFB0E1F5}" dt="2020-02-24T15:02:03.968" v="604"/>
        <pc:sldMkLst>
          <pc:docMk/>
          <pc:sldMk cId="387403628" sldId="303"/>
        </pc:sldMkLst>
      </pc:sldChg>
      <pc:sldChg chg="addSp delSp modSp delAnim modAnim">
        <pc:chgData name="Chitambar, Eric" userId="05f873b4-a386-453d-a2e0-769001d3b38e" providerId="ADAL" clId="{AE78211F-E5B1-408E-A488-9223BFB0E1F5}" dt="2020-02-24T15:04:08.808" v="629"/>
        <pc:sldMkLst>
          <pc:docMk/>
          <pc:sldMk cId="1719497110" sldId="304"/>
        </pc:sldMkLst>
        <pc:spChg chg="mod">
          <ac:chgData name="Chitambar, Eric" userId="05f873b4-a386-453d-a2e0-769001d3b38e" providerId="ADAL" clId="{AE78211F-E5B1-408E-A488-9223BFB0E1F5}" dt="2020-02-24T14:50:19.518" v="498" actId="1076"/>
          <ac:spMkLst>
            <pc:docMk/>
            <pc:sldMk cId="1719497110" sldId="304"/>
            <ac:spMk id="2" creationId="{E743086F-5689-4CB9-BA42-6E7BA5D03C8B}"/>
          </ac:spMkLst>
        </pc:spChg>
        <pc:picChg chg="del mod">
          <ac:chgData name="Chitambar, Eric" userId="05f873b4-a386-453d-a2e0-769001d3b38e" providerId="ADAL" clId="{AE78211F-E5B1-408E-A488-9223BFB0E1F5}" dt="2020-02-24T14:53:11.414" v="519" actId="478"/>
          <ac:picMkLst>
            <pc:docMk/>
            <pc:sldMk cId="1719497110" sldId="304"/>
            <ac:picMk id="4" creationId="{DA56AD95-1D68-48EE-BB85-E307D8589A47}"/>
          </ac:picMkLst>
        </pc:picChg>
        <pc:picChg chg="mod ord">
          <ac:chgData name="Chitambar, Eric" userId="05f873b4-a386-453d-a2e0-769001d3b38e" providerId="ADAL" clId="{AE78211F-E5B1-408E-A488-9223BFB0E1F5}" dt="2020-02-24T14:53:15.118" v="520" actId="1076"/>
          <ac:picMkLst>
            <pc:docMk/>
            <pc:sldMk cId="1719497110" sldId="304"/>
            <ac:picMk id="6" creationId="{2023CB07-5019-4692-915C-83A5DE22DC92}"/>
          </ac:picMkLst>
        </pc:picChg>
        <pc:picChg chg="del mod">
          <ac:chgData name="Chitambar, Eric" userId="05f873b4-a386-453d-a2e0-769001d3b38e" providerId="ADAL" clId="{AE78211F-E5B1-408E-A488-9223BFB0E1F5}" dt="2020-02-24T14:54:13.618" v="537" actId="478"/>
          <ac:picMkLst>
            <pc:docMk/>
            <pc:sldMk cId="1719497110" sldId="304"/>
            <ac:picMk id="8" creationId="{9EAF54A1-D82F-4EFA-8988-A4D4E01ADB08}"/>
          </ac:picMkLst>
        </pc:picChg>
        <pc:picChg chg="del">
          <ac:chgData name="Chitambar, Eric" userId="05f873b4-a386-453d-a2e0-769001d3b38e" providerId="ADAL" clId="{AE78211F-E5B1-408E-A488-9223BFB0E1F5}" dt="2020-02-24T14:50:25.278" v="499" actId="478"/>
          <ac:picMkLst>
            <pc:docMk/>
            <pc:sldMk cId="1719497110" sldId="304"/>
            <ac:picMk id="9" creationId="{11DE817D-B1BC-4611-A627-FCD4C691284B}"/>
          </ac:picMkLst>
        </pc:picChg>
        <pc:picChg chg="mod ord">
          <ac:chgData name="Chitambar, Eric" userId="05f873b4-a386-453d-a2e0-769001d3b38e" providerId="ADAL" clId="{AE78211F-E5B1-408E-A488-9223BFB0E1F5}" dt="2020-02-24T14:55:05.958" v="552" actId="1076"/>
          <ac:picMkLst>
            <pc:docMk/>
            <pc:sldMk cId="1719497110" sldId="304"/>
            <ac:picMk id="11" creationId="{5EBDF328-B2F6-41B6-AB33-543BD8698D60}"/>
          </ac:picMkLst>
        </pc:picChg>
        <pc:picChg chg="mod ord">
          <ac:chgData name="Chitambar, Eric" userId="05f873b4-a386-453d-a2e0-769001d3b38e" providerId="ADAL" clId="{AE78211F-E5B1-408E-A488-9223BFB0E1F5}" dt="2020-02-24T14:55:05.958" v="552" actId="1076"/>
          <ac:picMkLst>
            <pc:docMk/>
            <pc:sldMk cId="1719497110" sldId="304"/>
            <ac:picMk id="13" creationId="{658B1988-68AD-4615-A8C9-2DBEF3A5E8B1}"/>
          </ac:picMkLst>
        </pc:picChg>
        <pc:picChg chg="mod">
          <ac:chgData name="Chitambar, Eric" userId="05f873b4-a386-453d-a2e0-769001d3b38e" providerId="ADAL" clId="{AE78211F-E5B1-408E-A488-9223BFB0E1F5}" dt="2020-02-24T14:57:06.583" v="574" actId="1076"/>
          <ac:picMkLst>
            <pc:docMk/>
            <pc:sldMk cId="1719497110" sldId="304"/>
            <ac:picMk id="15" creationId="{5E0FB1B7-A8E3-4089-AE32-CB971C32CDE2}"/>
          </ac:picMkLst>
        </pc:picChg>
        <pc:picChg chg="del">
          <ac:chgData name="Chitambar, Eric" userId="05f873b4-a386-453d-a2e0-769001d3b38e" providerId="ADAL" clId="{AE78211F-E5B1-408E-A488-9223BFB0E1F5}" dt="2020-02-24T14:50:25.278" v="499" actId="478"/>
          <ac:picMkLst>
            <pc:docMk/>
            <pc:sldMk cId="1719497110" sldId="304"/>
            <ac:picMk id="17" creationId="{B19D06EE-2A73-465F-9BDD-6412E63FC182}"/>
          </ac:picMkLst>
        </pc:picChg>
        <pc:picChg chg="mod ord">
          <ac:chgData name="Chitambar, Eric" userId="05f873b4-a386-453d-a2e0-769001d3b38e" providerId="ADAL" clId="{AE78211F-E5B1-408E-A488-9223BFB0E1F5}" dt="2020-02-24T14:57:03.108" v="572" actId="108"/>
          <ac:picMkLst>
            <pc:docMk/>
            <pc:sldMk cId="1719497110" sldId="304"/>
            <ac:picMk id="18" creationId="{E7BE0279-1B74-4298-8418-E3ED83ACAAA5}"/>
          </ac:picMkLst>
        </pc:picChg>
        <pc:picChg chg="add del mod">
          <ac:chgData name="Chitambar, Eric" userId="05f873b4-a386-453d-a2e0-769001d3b38e" providerId="ADAL" clId="{AE78211F-E5B1-408E-A488-9223BFB0E1F5}" dt="2020-02-24T14:55:00.753" v="551" actId="478"/>
          <ac:picMkLst>
            <pc:docMk/>
            <pc:sldMk cId="1719497110" sldId="304"/>
            <ac:picMk id="20" creationId="{3CCC906D-42D6-4C02-BDB1-6DCE4AB3729E}"/>
          </ac:picMkLst>
        </pc:picChg>
        <pc:picChg chg="del">
          <ac:chgData name="Chitambar, Eric" userId="05f873b4-a386-453d-a2e0-769001d3b38e" providerId="ADAL" clId="{AE78211F-E5B1-408E-A488-9223BFB0E1F5}" dt="2020-02-24T14:50:25.278" v="499" actId="478"/>
          <ac:picMkLst>
            <pc:docMk/>
            <pc:sldMk cId="1719497110" sldId="304"/>
            <ac:picMk id="21" creationId="{483759E9-6F6B-460F-9510-45C152149449}"/>
          </ac:picMkLst>
        </pc:picChg>
        <pc:picChg chg="del mod ord">
          <ac:chgData name="Chitambar, Eric" userId="05f873b4-a386-453d-a2e0-769001d3b38e" providerId="ADAL" clId="{AE78211F-E5B1-408E-A488-9223BFB0E1F5}" dt="2020-02-24T14:59:17.123" v="601" actId="478"/>
          <ac:picMkLst>
            <pc:docMk/>
            <pc:sldMk cId="1719497110" sldId="304"/>
            <ac:picMk id="22" creationId="{F92358EA-5455-4A29-80EA-B06CAE55C2D1}"/>
          </ac:picMkLst>
        </pc:picChg>
        <pc:picChg chg="mod ord">
          <ac:chgData name="Chitambar, Eric" userId="05f873b4-a386-453d-a2e0-769001d3b38e" providerId="ADAL" clId="{AE78211F-E5B1-408E-A488-9223BFB0E1F5}" dt="2020-02-24T14:59:17.123" v="600" actId="108"/>
          <ac:picMkLst>
            <pc:docMk/>
            <pc:sldMk cId="1719497110" sldId="304"/>
            <ac:picMk id="24" creationId="{99330579-4B0B-4142-B6B4-FC9767AC08CE}"/>
          </ac:picMkLst>
        </pc:picChg>
        <pc:picChg chg="add del mod">
          <ac:chgData name="Chitambar, Eric" userId="05f873b4-a386-453d-a2e0-769001d3b38e" providerId="ADAL" clId="{AE78211F-E5B1-408E-A488-9223BFB0E1F5}" dt="2020-02-24T14:57:03.108" v="573" actId="478"/>
          <ac:picMkLst>
            <pc:docMk/>
            <pc:sldMk cId="1719497110" sldId="304"/>
            <ac:picMk id="25" creationId="{288589A1-3092-42C6-A2DC-0FE1920F5064}"/>
          </ac:picMkLst>
        </pc:picChg>
        <pc:picChg chg="del">
          <ac:chgData name="Chitambar, Eric" userId="05f873b4-a386-453d-a2e0-769001d3b38e" providerId="ADAL" clId="{AE78211F-E5B1-408E-A488-9223BFB0E1F5}" dt="2020-02-24T14:50:25.278" v="499" actId="478"/>
          <ac:picMkLst>
            <pc:docMk/>
            <pc:sldMk cId="1719497110" sldId="304"/>
            <ac:picMk id="27" creationId="{EAB5FD52-EB74-49FB-9FFE-597AE671E3EB}"/>
          </ac:picMkLst>
        </pc:picChg>
        <pc:picChg chg="add del mod">
          <ac:chgData name="Chitambar, Eric" userId="05f873b4-a386-453d-a2e0-769001d3b38e" providerId="ADAL" clId="{AE78211F-E5B1-408E-A488-9223BFB0E1F5}" dt="2020-02-24T14:58:57.528" v="588" actId="478"/>
          <ac:picMkLst>
            <pc:docMk/>
            <pc:sldMk cId="1719497110" sldId="304"/>
            <ac:picMk id="28" creationId="{477055E6-7309-4DD2-986A-ABB28FA0490A}"/>
          </ac:picMkLst>
        </pc:picChg>
        <pc:picChg chg="del">
          <ac:chgData name="Chitambar, Eric" userId="05f873b4-a386-453d-a2e0-769001d3b38e" providerId="ADAL" clId="{AE78211F-E5B1-408E-A488-9223BFB0E1F5}" dt="2020-02-24T14:50:25.278" v="499" actId="478"/>
          <ac:picMkLst>
            <pc:docMk/>
            <pc:sldMk cId="1719497110" sldId="304"/>
            <ac:picMk id="32" creationId="{F49E9323-1A9E-4EF3-ADB6-EFDA1FB1405D}"/>
          </ac:picMkLst>
        </pc:picChg>
        <pc:picChg chg="del">
          <ac:chgData name="Chitambar, Eric" userId="05f873b4-a386-453d-a2e0-769001d3b38e" providerId="ADAL" clId="{AE78211F-E5B1-408E-A488-9223BFB0E1F5}" dt="2020-02-24T14:50:25.278" v="499" actId="478"/>
          <ac:picMkLst>
            <pc:docMk/>
            <pc:sldMk cId="1719497110" sldId="304"/>
            <ac:picMk id="34" creationId="{B5AA3CB8-90EC-4B5E-B425-7C37822D4EF8}"/>
          </ac:picMkLst>
        </pc:picChg>
        <pc:picChg chg="del">
          <ac:chgData name="Chitambar, Eric" userId="05f873b4-a386-453d-a2e0-769001d3b38e" providerId="ADAL" clId="{AE78211F-E5B1-408E-A488-9223BFB0E1F5}" dt="2020-02-24T14:50:25.278" v="499" actId="478"/>
          <ac:picMkLst>
            <pc:docMk/>
            <pc:sldMk cId="1719497110" sldId="304"/>
            <ac:picMk id="36" creationId="{541B28A2-22A9-4063-A4F9-33F8FD68D1E0}"/>
          </ac:picMkLst>
        </pc:picChg>
        <pc:picChg chg="del">
          <ac:chgData name="Chitambar, Eric" userId="05f873b4-a386-453d-a2e0-769001d3b38e" providerId="ADAL" clId="{AE78211F-E5B1-408E-A488-9223BFB0E1F5}" dt="2020-02-24T14:50:25.278" v="499" actId="478"/>
          <ac:picMkLst>
            <pc:docMk/>
            <pc:sldMk cId="1719497110" sldId="304"/>
            <ac:picMk id="39" creationId="{05374BA9-07C9-4F6E-9F4C-6E61BE5D7592}"/>
          </ac:picMkLst>
        </pc:picChg>
        <pc:picChg chg="del">
          <ac:chgData name="Chitambar, Eric" userId="05f873b4-a386-453d-a2e0-769001d3b38e" providerId="ADAL" clId="{AE78211F-E5B1-408E-A488-9223BFB0E1F5}" dt="2020-02-24T14:50:25.278" v="499" actId="478"/>
          <ac:picMkLst>
            <pc:docMk/>
            <pc:sldMk cId="1719497110" sldId="304"/>
            <ac:picMk id="41" creationId="{921E9C34-746A-4528-83AA-11802A7EEF00}"/>
          </ac:picMkLst>
        </pc:picChg>
      </pc:sldChg>
      <pc:sldChg chg="del">
        <pc:chgData name="Chitambar, Eric" userId="05f873b4-a386-453d-a2e0-769001d3b38e" providerId="ADAL" clId="{AE78211F-E5B1-408E-A488-9223BFB0E1F5}" dt="2020-02-24T14:50:29.908" v="500" actId="2696"/>
        <pc:sldMkLst>
          <pc:docMk/>
          <pc:sldMk cId="3179923414" sldId="305"/>
        </pc:sldMkLst>
      </pc:sldChg>
      <pc:sldChg chg="del">
        <pc:chgData name="Chitambar, Eric" userId="05f873b4-a386-453d-a2e0-769001d3b38e" providerId="ADAL" clId="{AE78211F-E5B1-408E-A488-9223BFB0E1F5}" dt="2020-02-24T14:50:29.908" v="501" actId="2696"/>
        <pc:sldMkLst>
          <pc:docMk/>
          <pc:sldMk cId="1208440409" sldId="307"/>
        </pc:sldMkLst>
      </pc:sldChg>
      <pc:sldChg chg="del">
        <pc:chgData name="Chitambar, Eric" userId="05f873b4-a386-453d-a2e0-769001d3b38e" providerId="ADAL" clId="{AE78211F-E5B1-408E-A488-9223BFB0E1F5}" dt="2020-02-24T14:50:29.918" v="502" actId="2696"/>
        <pc:sldMkLst>
          <pc:docMk/>
          <pc:sldMk cId="3118816659" sldId="308"/>
        </pc:sldMkLst>
      </pc:sldChg>
      <pc:sldChg chg="modAnim">
        <pc:chgData name="Chitambar, Eric" userId="05f873b4-a386-453d-a2e0-769001d3b38e" providerId="ADAL" clId="{AE78211F-E5B1-408E-A488-9223BFB0E1F5}" dt="2020-02-24T15:02:25.700" v="607"/>
        <pc:sldMkLst>
          <pc:docMk/>
          <pc:sldMk cId="1795067931" sldId="309"/>
        </pc:sldMkLst>
      </pc:sldChg>
      <pc:sldChg chg="modAnim">
        <pc:chgData name="Chitambar, Eric" userId="05f873b4-a386-453d-a2e0-769001d3b38e" providerId="ADAL" clId="{AE78211F-E5B1-408E-A488-9223BFB0E1F5}" dt="2020-02-24T15:03:04.313" v="615"/>
        <pc:sldMkLst>
          <pc:docMk/>
          <pc:sldMk cId="1439933699" sldId="310"/>
        </pc:sldMkLst>
      </pc:sldChg>
      <pc:sldChg chg="addSp delSp modSp modAnim">
        <pc:chgData name="Chitambar, Eric" userId="05f873b4-a386-453d-a2e0-769001d3b38e" providerId="ADAL" clId="{AE78211F-E5B1-408E-A488-9223BFB0E1F5}" dt="2020-02-24T15:03:27.315" v="619"/>
        <pc:sldMkLst>
          <pc:docMk/>
          <pc:sldMk cId="3813733996" sldId="311"/>
        </pc:sldMkLst>
        <pc:picChg chg="add del mod">
          <ac:chgData name="Chitambar, Eric" userId="05f873b4-a386-453d-a2e0-769001d3b38e" providerId="ADAL" clId="{AE78211F-E5B1-408E-A488-9223BFB0E1F5}" dt="2020-02-24T14:16:14.818" v="12" actId="478"/>
          <ac:picMkLst>
            <pc:docMk/>
            <pc:sldMk cId="3813733996" sldId="311"/>
            <ac:picMk id="3" creationId="{FD2C39AC-023F-4C11-B487-BC9363FBF867}"/>
          </ac:picMkLst>
        </pc:picChg>
        <pc:picChg chg="mod ord">
          <ac:chgData name="Chitambar, Eric" userId="05f873b4-a386-453d-a2e0-769001d3b38e" providerId="ADAL" clId="{AE78211F-E5B1-408E-A488-9223BFB0E1F5}" dt="2020-02-24T14:16:18.523" v="13" actId="1076"/>
          <ac:picMkLst>
            <pc:docMk/>
            <pc:sldMk cId="3813733996" sldId="311"/>
            <ac:picMk id="5" creationId="{E83ABC61-ED33-4DB9-A218-F61A0311F967}"/>
          </ac:picMkLst>
        </pc:picChg>
        <pc:picChg chg="del mod">
          <ac:chgData name="Chitambar, Eric" userId="05f873b4-a386-453d-a2e0-769001d3b38e" providerId="ADAL" clId="{AE78211F-E5B1-408E-A488-9223BFB0E1F5}" dt="2020-02-24T14:17:46.544" v="30" actId="478"/>
          <ac:picMkLst>
            <pc:docMk/>
            <pc:sldMk cId="3813733996" sldId="311"/>
            <ac:picMk id="7" creationId="{C2BFB750-7C8F-49DF-B16B-7C3DD2992D46}"/>
          </ac:picMkLst>
        </pc:picChg>
        <pc:picChg chg="mod ord">
          <ac:chgData name="Chitambar, Eric" userId="05f873b4-a386-453d-a2e0-769001d3b38e" providerId="ADAL" clId="{AE78211F-E5B1-408E-A488-9223BFB0E1F5}" dt="2020-02-24T14:22:23.678" v="49" actId="1076"/>
          <ac:picMkLst>
            <pc:docMk/>
            <pc:sldMk cId="3813733996" sldId="311"/>
            <ac:picMk id="9" creationId="{0CF681F6-648D-4EEC-8A11-E80868E42503}"/>
          </ac:picMkLst>
        </pc:picChg>
        <pc:picChg chg="del mod">
          <ac:chgData name="Chitambar, Eric" userId="05f873b4-a386-453d-a2e0-769001d3b38e" providerId="ADAL" clId="{AE78211F-E5B1-408E-A488-9223BFB0E1F5}" dt="2020-02-24T14:22:15.239" v="47" actId="478"/>
          <ac:picMkLst>
            <pc:docMk/>
            <pc:sldMk cId="3813733996" sldId="311"/>
            <ac:picMk id="11" creationId="{83C1510A-632A-41DC-AADA-D7CF18E11413}"/>
          </ac:picMkLst>
        </pc:picChg>
        <pc:picChg chg="del mod ord">
          <ac:chgData name="Chitambar, Eric" userId="05f873b4-a386-453d-a2e0-769001d3b38e" providerId="ADAL" clId="{AE78211F-E5B1-408E-A488-9223BFB0E1F5}" dt="2020-02-24T14:22:32.587" v="62" actId="478"/>
          <ac:picMkLst>
            <pc:docMk/>
            <pc:sldMk cId="3813733996" sldId="311"/>
            <ac:picMk id="13" creationId="{71841394-4C7D-403A-A678-2142BF2060AC}"/>
          </ac:picMkLst>
        </pc:picChg>
        <pc:picChg chg="mod ord">
          <ac:chgData name="Chitambar, Eric" userId="05f873b4-a386-453d-a2e0-769001d3b38e" providerId="ADAL" clId="{AE78211F-E5B1-408E-A488-9223BFB0E1F5}" dt="2020-02-24T14:22:32.587" v="61" actId="108"/>
          <ac:picMkLst>
            <pc:docMk/>
            <pc:sldMk cId="3813733996" sldId="311"/>
            <ac:picMk id="15" creationId="{8AAFBC55-BD12-493C-8D8B-1D0AD5D8A028}"/>
          </ac:picMkLst>
        </pc:picChg>
        <pc:picChg chg="add del mod">
          <ac:chgData name="Chitambar, Eric" userId="05f873b4-a386-453d-a2e0-769001d3b38e" providerId="ADAL" clId="{AE78211F-E5B1-408E-A488-9223BFB0E1F5}" dt="2020-02-24T14:23:56.507" v="77" actId="478"/>
          <ac:picMkLst>
            <pc:docMk/>
            <pc:sldMk cId="3813733996" sldId="311"/>
            <ac:picMk id="16" creationId="{097B3679-DD46-485F-BDB2-6324E5A81A82}"/>
          </ac:picMkLst>
        </pc:picChg>
        <pc:picChg chg="del mod ord">
          <ac:chgData name="Chitambar, Eric" userId="05f873b4-a386-453d-a2e0-769001d3b38e" providerId="ADAL" clId="{AE78211F-E5B1-408E-A488-9223BFB0E1F5}" dt="2020-02-24T14:25:00.478" v="97" actId="478"/>
          <ac:picMkLst>
            <pc:docMk/>
            <pc:sldMk cId="3813733996" sldId="311"/>
            <ac:picMk id="18" creationId="{023AB06D-6380-4EDC-A6CE-7420D2A40EC0}"/>
          </ac:picMkLst>
        </pc:picChg>
        <pc:picChg chg="del mod">
          <ac:chgData name="Chitambar, Eric" userId="05f873b4-a386-453d-a2e0-769001d3b38e" providerId="ADAL" clId="{AE78211F-E5B1-408E-A488-9223BFB0E1F5}" dt="2020-02-24T14:25:12.041" v="109" actId="478"/>
          <ac:picMkLst>
            <pc:docMk/>
            <pc:sldMk cId="3813733996" sldId="311"/>
            <ac:picMk id="20" creationId="{E3F3154E-ADAE-4550-9F96-2058832C0AE3}"/>
          </ac:picMkLst>
        </pc:picChg>
        <pc:picChg chg="mod ord">
          <ac:chgData name="Chitambar, Eric" userId="05f873b4-a386-453d-a2e0-769001d3b38e" providerId="ADAL" clId="{AE78211F-E5B1-408E-A488-9223BFB0E1F5}" dt="2020-02-24T14:25:00.478" v="96" actId="108"/>
          <ac:picMkLst>
            <pc:docMk/>
            <pc:sldMk cId="3813733996" sldId="311"/>
            <ac:picMk id="22" creationId="{387C0A4B-0CCD-4CFB-A351-A61E05B20344}"/>
          </ac:picMkLst>
        </pc:picChg>
        <pc:picChg chg="mod ord">
          <ac:chgData name="Chitambar, Eric" userId="05f873b4-a386-453d-a2e0-769001d3b38e" providerId="ADAL" clId="{AE78211F-E5B1-408E-A488-9223BFB0E1F5}" dt="2020-02-24T14:25:12.041" v="108" actId="108"/>
          <ac:picMkLst>
            <pc:docMk/>
            <pc:sldMk cId="3813733996" sldId="311"/>
            <ac:picMk id="24" creationId="{8A18131D-F571-4C69-AD3A-EE91A62F53DD}"/>
          </ac:picMkLst>
        </pc:picChg>
        <pc:picChg chg="add del mod">
          <ac:chgData name="Chitambar, Eric" userId="05f873b4-a386-453d-a2e0-769001d3b38e" providerId="ADAL" clId="{AE78211F-E5B1-408E-A488-9223BFB0E1F5}" dt="2020-02-24T14:25:33.999" v="123" actId="478"/>
          <ac:picMkLst>
            <pc:docMk/>
            <pc:sldMk cId="3813733996" sldId="311"/>
            <ac:picMk id="25" creationId="{CE4B4C01-E67E-4001-96D2-C4485548C96E}"/>
          </ac:picMkLst>
        </pc:picChg>
        <pc:picChg chg="mod ord">
          <ac:chgData name="Chitambar, Eric" userId="05f873b4-a386-453d-a2e0-769001d3b38e" providerId="ADAL" clId="{AE78211F-E5B1-408E-A488-9223BFB0E1F5}" dt="2020-02-24T14:25:37.953" v="124" actId="1076"/>
          <ac:picMkLst>
            <pc:docMk/>
            <pc:sldMk cId="3813733996" sldId="311"/>
            <ac:picMk id="27" creationId="{170F5F63-FF9F-4B7A-80CB-6ACA960524E8}"/>
          </ac:picMkLst>
        </pc:picChg>
        <pc:picChg chg="add del mod">
          <ac:chgData name="Chitambar, Eric" userId="05f873b4-a386-453d-a2e0-769001d3b38e" providerId="ADAL" clId="{AE78211F-E5B1-408E-A488-9223BFB0E1F5}" dt="2020-02-24T14:29:11.278" v="138" actId="478"/>
          <ac:picMkLst>
            <pc:docMk/>
            <pc:sldMk cId="3813733996" sldId="311"/>
            <ac:picMk id="28" creationId="{0252168F-89C3-4E51-8193-6D7C3ADA9CBF}"/>
          </ac:picMkLst>
        </pc:picChg>
        <pc:picChg chg="del mod ord">
          <ac:chgData name="Chitambar, Eric" userId="05f873b4-a386-453d-a2e0-769001d3b38e" providerId="ADAL" clId="{AE78211F-E5B1-408E-A488-9223BFB0E1F5}" dt="2020-02-24T14:29:21.928" v="149" actId="478"/>
          <ac:picMkLst>
            <pc:docMk/>
            <pc:sldMk cId="3813733996" sldId="311"/>
            <ac:picMk id="30" creationId="{247A0BBC-238F-4E42-9644-84743B42695A}"/>
          </ac:picMkLst>
        </pc:picChg>
        <pc:picChg chg="mod ord">
          <ac:chgData name="Chitambar, Eric" userId="05f873b4-a386-453d-a2e0-769001d3b38e" providerId="ADAL" clId="{AE78211F-E5B1-408E-A488-9223BFB0E1F5}" dt="2020-02-24T14:29:25.979" v="150" actId="1076"/>
          <ac:picMkLst>
            <pc:docMk/>
            <pc:sldMk cId="3813733996" sldId="311"/>
            <ac:picMk id="32" creationId="{7F7CE361-17FD-49F5-BF94-0E0A26A530FD}"/>
          </ac:picMkLst>
        </pc:picChg>
      </pc:sldChg>
      <pc:sldChg chg="addSp delSp modSp add modAnim">
        <pc:chgData name="Chitambar, Eric" userId="05f873b4-a386-453d-a2e0-769001d3b38e" providerId="ADAL" clId="{AE78211F-E5B1-408E-A488-9223BFB0E1F5}" dt="2020-02-24T15:03:53.972" v="625"/>
        <pc:sldMkLst>
          <pc:docMk/>
          <pc:sldMk cId="3621916970" sldId="312"/>
        </pc:sldMkLst>
        <pc:spChg chg="mod">
          <ac:chgData name="Chitambar, Eric" userId="05f873b4-a386-453d-a2e0-769001d3b38e" providerId="ADAL" clId="{AE78211F-E5B1-408E-A488-9223BFB0E1F5}" dt="2020-02-24T14:47:39.288" v="349" actId="1076"/>
          <ac:spMkLst>
            <pc:docMk/>
            <pc:sldMk cId="3621916970" sldId="312"/>
            <ac:spMk id="2" creationId="{819830D5-BA33-46F7-9FE2-BDCA0B2667C4}"/>
          </ac:spMkLst>
        </pc:spChg>
        <pc:spChg chg="add mod">
          <ac:chgData name="Chitambar, Eric" userId="05f873b4-a386-453d-a2e0-769001d3b38e" providerId="ADAL" clId="{AE78211F-E5B1-408E-A488-9223BFB0E1F5}" dt="2020-02-24T14:48:46.888" v="438" actId="14100"/>
          <ac:spMkLst>
            <pc:docMk/>
            <pc:sldMk cId="3621916970" sldId="312"/>
            <ac:spMk id="34" creationId="{C88048A9-1E7D-41D8-86F6-C78B2D3217BE}"/>
          </ac:spMkLst>
        </pc:spChg>
        <pc:spChg chg="add mod">
          <ac:chgData name="Chitambar, Eric" userId="05f873b4-a386-453d-a2e0-769001d3b38e" providerId="ADAL" clId="{AE78211F-E5B1-408E-A488-9223BFB0E1F5}" dt="2020-02-24T14:48:53.028" v="440" actId="14100"/>
          <ac:spMkLst>
            <pc:docMk/>
            <pc:sldMk cId="3621916970" sldId="312"/>
            <ac:spMk id="35" creationId="{3C3004BE-E5F0-4B3B-9982-81BE687C3AE1}"/>
          </ac:spMkLst>
        </pc:spChg>
        <pc:spChg chg="add mod">
          <ac:chgData name="Chitambar, Eric" userId="05f873b4-a386-453d-a2e0-769001d3b38e" providerId="ADAL" clId="{AE78211F-E5B1-408E-A488-9223BFB0E1F5}" dt="2020-02-24T14:48:58.278" v="442" actId="14100"/>
          <ac:spMkLst>
            <pc:docMk/>
            <pc:sldMk cId="3621916970" sldId="312"/>
            <ac:spMk id="36" creationId="{938802D3-9625-4987-AFFD-07A9B5292FD5}"/>
          </ac:spMkLst>
        </pc:spChg>
        <pc:picChg chg="del mod ord">
          <ac:chgData name="Chitambar, Eric" userId="05f873b4-a386-453d-a2e0-769001d3b38e" providerId="ADAL" clId="{AE78211F-E5B1-408E-A488-9223BFB0E1F5}" dt="2020-02-24T14:38:12.008" v="194" actId="478"/>
          <ac:picMkLst>
            <pc:docMk/>
            <pc:sldMk cId="3621916970" sldId="312"/>
            <ac:picMk id="4" creationId="{538653F9-503E-450E-9546-6B54E098701D}"/>
          </ac:picMkLst>
        </pc:picChg>
        <pc:picChg chg="del">
          <ac:chgData name="Chitambar, Eric" userId="05f873b4-a386-453d-a2e0-769001d3b38e" providerId="ADAL" clId="{AE78211F-E5B1-408E-A488-9223BFB0E1F5}" dt="2020-02-24T14:36:35.468" v="159" actId="478"/>
          <ac:picMkLst>
            <pc:docMk/>
            <pc:sldMk cId="3621916970" sldId="312"/>
            <ac:picMk id="5" creationId="{E83ABC61-ED33-4DB9-A218-F61A0311F967}"/>
          </ac:picMkLst>
        </pc:picChg>
        <pc:picChg chg="mod ord">
          <ac:chgData name="Chitambar, Eric" userId="05f873b4-a386-453d-a2e0-769001d3b38e" providerId="ADAL" clId="{AE78211F-E5B1-408E-A488-9223BFB0E1F5}" dt="2020-02-24T14:48:01.919" v="421" actId="1076"/>
          <ac:picMkLst>
            <pc:docMk/>
            <pc:sldMk cId="3621916970" sldId="312"/>
            <ac:picMk id="7" creationId="{12BEC842-410D-434E-8C0A-70ACE6CA8480}"/>
          </ac:picMkLst>
        </pc:picChg>
        <pc:picChg chg="del mod">
          <ac:chgData name="Chitambar, Eric" userId="05f873b4-a386-453d-a2e0-769001d3b38e" providerId="ADAL" clId="{AE78211F-E5B1-408E-A488-9223BFB0E1F5}" dt="2020-02-24T14:37:59.553" v="177" actId="478"/>
          <ac:picMkLst>
            <pc:docMk/>
            <pc:sldMk cId="3621916970" sldId="312"/>
            <ac:picMk id="9" creationId="{0CF681F6-648D-4EEC-8A11-E80868E42503}"/>
          </ac:picMkLst>
        </pc:picChg>
        <pc:picChg chg="del mod ord">
          <ac:chgData name="Chitambar, Eric" userId="05f873b4-a386-453d-a2e0-769001d3b38e" providerId="ADAL" clId="{AE78211F-E5B1-408E-A488-9223BFB0E1F5}" dt="2020-02-24T14:44:56.333" v="286" actId="478"/>
          <ac:picMkLst>
            <pc:docMk/>
            <pc:sldMk cId="3621916970" sldId="312"/>
            <ac:picMk id="10" creationId="{B63CE927-F672-4739-AC5F-EE8348704F43}"/>
          </ac:picMkLst>
        </pc:picChg>
        <pc:picChg chg="mod ord">
          <ac:chgData name="Chitambar, Eric" userId="05f873b4-a386-453d-a2e0-769001d3b38e" providerId="ADAL" clId="{AE78211F-E5B1-408E-A488-9223BFB0E1F5}" dt="2020-02-24T14:47:55.688" v="420" actId="1035"/>
          <ac:picMkLst>
            <pc:docMk/>
            <pc:sldMk cId="3621916970" sldId="312"/>
            <ac:picMk id="12" creationId="{15106713-E131-442E-88AB-BC4EDC4EC75E}"/>
          </ac:picMkLst>
        </pc:picChg>
        <pc:picChg chg="del mod">
          <ac:chgData name="Chitambar, Eric" userId="05f873b4-a386-453d-a2e0-769001d3b38e" providerId="ADAL" clId="{AE78211F-E5B1-408E-A488-9223BFB0E1F5}" dt="2020-02-24T14:43:27.898" v="245" actId="478"/>
          <ac:picMkLst>
            <pc:docMk/>
            <pc:sldMk cId="3621916970" sldId="312"/>
            <ac:picMk id="14" creationId="{3A9DA857-6290-46FA-B2A6-4D6EB8EB42E0}"/>
          </ac:picMkLst>
        </pc:picChg>
        <pc:picChg chg="del">
          <ac:chgData name="Chitambar, Eric" userId="05f873b4-a386-453d-a2e0-769001d3b38e" providerId="ADAL" clId="{AE78211F-E5B1-408E-A488-9223BFB0E1F5}" dt="2020-02-24T14:38:15.229" v="195" actId="478"/>
          <ac:picMkLst>
            <pc:docMk/>
            <pc:sldMk cId="3621916970" sldId="312"/>
            <ac:picMk id="15" creationId="{8AAFBC55-BD12-493C-8D8B-1D0AD5D8A028}"/>
          </ac:picMkLst>
        </pc:picChg>
        <pc:picChg chg="add del mod">
          <ac:chgData name="Chitambar, Eric" userId="05f873b4-a386-453d-a2e0-769001d3b38e" providerId="ADAL" clId="{AE78211F-E5B1-408E-A488-9223BFB0E1F5}" dt="2020-02-24T14:40:19.138" v="228" actId="478"/>
          <ac:picMkLst>
            <pc:docMk/>
            <pc:sldMk cId="3621916970" sldId="312"/>
            <ac:picMk id="16" creationId="{1402791F-F57D-42C6-8BAE-C887B9BBBF1A}"/>
          </ac:picMkLst>
        </pc:picChg>
        <pc:picChg chg="mod ord">
          <ac:chgData name="Chitambar, Eric" userId="05f873b4-a386-453d-a2e0-769001d3b38e" providerId="ADAL" clId="{AE78211F-E5B1-408E-A488-9223BFB0E1F5}" dt="2020-02-24T14:47:55.688" v="420" actId="1035"/>
          <ac:picMkLst>
            <pc:docMk/>
            <pc:sldMk cId="3621916970" sldId="312"/>
            <ac:picMk id="18" creationId="{F2552E64-EE2A-4D11-A582-ED754B273867}"/>
          </ac:picMkLst>
        </pc:picChg>
        <pc:picChg chg="mod ord">
          <ac:chgData name="Chitambar, Eric" userId="05f873b4-a386-453d-a2e0-769001d3b38e" providerId="ADAL" clId="{AE78211F-E5B1-408E-A488-9223BFB0E1F5}" dt="2020-02-24T14:47:55.688" v="420" actId="1035"/>
          <ac:picMkLst>
            <pc:docMk/>
            <pc:sldMk cId="3621916970" sldId="312"/>
            <ac:picMk id="20" creationId="{6AA76812-9A69-4F17-B77C-141A71DF4E84}"/>
          </ac:picMkLst>
        </pc:picChg>
        <pc:picChg chg="del mod">
          <ac:chgData name="Chitambar, Eric" userId="05f873b4-a386-453d-a2e0-769001d3b38e" providerId="ADAL" clId="{AE78211F-E5B1-408E-A488-9223BFB0E1F5}" dt="2020-02-24T14:39:44.258" v="212" actId="478"/>
          <ac:picMkLst>
            <pc:docMk/>
            <pc:sldMk cId="3621916970" sldId="312"/>
            <ac:picMk id="22" creationId="{387C0A4B-0CCD-4CFB-A351-A61E05B20344}"/>
          </ac:picMkLst>
        </pc:picChg>
        <pc:picChg chg="add del mod">
          <ac:chgData name="Chitambar, Eric" userId="05f873b4-a386-453d-a2e0-769001d3b38e" providerId="ADAL" clId="{AE78211F-E5B1-408E-A488-9223BFB0E1F5}" dt="2020-02-24T14:43:46.508" v="259" actId="478"/>
          <ac:picMkLst>
            <pc:docMk/>
            <pc:sldMk cId="3621916970" sldId="312"/>
            <ac:picMk id="23" creationId="{1EB735FC-EF9E-495B-8FBD-90D3DAF6C43A}"/>
          </ac:picMkLst>
        </pc:picChg>
        <pc:picChg chg="del">
          <ac:chgData name="Chitambar, Eric" userId="05f873b4-a386-453d-a2e0-769001d3b38e" providerId="ADAL" clId="{AE78211F-E5B1-408E-A488-9223BFB0E1F5}" dt="2020-02-24T14:43:51.888" v="260" actId="478"/>
          <ac:picMkLst>
            <pc:docMk/>
            <pc:sldMk cId="3621916970" sldId="312"/>
            <ac:picMk id="24" creationId="{8A18131D-F571-4C69-AD3A-EE91A62F53DD}"/>
          </ac:picMkLst>
        </pc:picChg>
        <pc:picChg chg="del mod">
          <ac:chgData name="Chitambar, Eric" userId="05f873b4-a386-453d-a2e0-769001d3b38e" providerId="ADAL" clId="{AE78211F-E5B1-408E-A488-9223BFB0E1F5}" dt="2020-02-24T14:45:04.238" v="296" actId="478"/>
          <ac:picMkLst>
            <pc:docMk/>
            <pc:sldMk cId="3621916970" sldId="312"/>
            <ac:picMk id="25" creationId="{73CDFC45-1199-4040-8EC7-6467438F7D9A}"/>
          </ac:picMkLst>
        </pc:picChg>
        <pc:picChg chg="del">
          <ac:chgData name="Chitambar, Eric" userId="05f873b4-a386-453d-a2e0-769001d3b38e" providerId="ADAL" clId="{AE78211F-E5B1-408E-A488-9223BFB0E1F5}" dt="2020-02-24T14:44:02.818" v="262" actId="478"/>
          <ac:picMkLst>
            <pc:docMk/>
            <pc:sldMk cId="3621916970" sldId="312"/>
            <ac:picMk id="27" creationId="{170F5F63-FF9F-4B7A-80CB-6ACA960524E8}"/>
          </ac:picMkLst>
        </pc:picChg>
        <pc:picChg chg="del mod ord">
          <ac:chgData name="Chitambar, Eric" userId="05f873b4-a386-453d-a2e0-769001d3b38e" providerId="ADAL" clId="{AE78211F-E5B1-408E-A488-9223BFB0E1F5}" dt="2020-02-24T14:45:55.301" v="320" actId="478"/>
          <ac:picMkLst>
            <pc:docMk/>
            <pc:sldMk cId="3621916970" sldId="312"/>
            <ac:picMk id="28" creationId="{BF4B915E-49D0-4797-8F62-A57C213865F3}"/>
          </ac:picMkLst>
        </pc:picChg>
        <pc:picChg chg="mod ord">
          <ac:chgData name="Chitambar, Eric" userId="05f873b4-a386-453d-a2e0-769001d3b38e" providerId="ADAL" clId="{AE78211F-E5B1-408E-A488-9223BFB0E1F5}" dt="2020-02-24T14:47:55.688" v="420" actId="1035"/>
          <ac:picMkLst>
            <pc:docMk/>
            <pc:sldMk cId="3621916970" sldId="312"/>
            <ac:picMk id="30" creationId="{5CCB1CF0-EA43-4BE3-892E-A86D0F9E99DD}"/>
          </ac:picMkLst>
        </pc:picChg>
        <pc:picChg chg="del">
          <ac:chgData name="Chitambar, Eric" userId="05f873b4-a386-453d-a2e0-769001d3b38e" providerId="ADAL" clId="{AE78211F-E5B1-408E-A488-9223BFB0E1F5}" dt="2020-02-24T14:44:02.818" v="262" actId="478"/>
          <ac:picMkLst>
            <pc:docMk/>
            <pc:sldMk cId="3621916970" sldId="312"/>
            <ac:picMk id="32" creationId="{7F7CE361-17FD-49F5-BF94-0E0A26A530FD}"/>
          </ac:picMkLst>
        </pc:picChg>
        <pc:picChg chg="add del mod">
          <ac:chgData name="Chitambar, Eric" userId="05f873b4-a386-453d-a2e0-769001d3b38e" providerId="ADAL" clId="{AE78211F-E5B1-408E-A488-9223BFB0E1F5}" dt="2020-02-24T14:46:42.308" v="338" actId="478"/>
          <ac:picMkLst>
            <pc:docMk/>
            <pc:sldMk cId="3621916970" sldId="312"/>
            <ac:picMk id="33" creationId="{041E6582-207B-4A01-992F-B70B05EE58CF}"/>
          </ac:picMkLst>
        </pc:picChg>
        <pc:picChg chg="mod ord">
          <ac:chgData name="Chitambar, Eric" userId="05f873b4-a386-453d-a2e0-769001d3b38e" providerId="ADAL" clId="{AE78211F-E5B1-408E-A488-9223BFB0E1F5}" dt="2020-02-24T14:47:46.548" v="380" actId="1035"/>
          <ac:picMkLst>
            <pc:docMk/>
            <pc:sldMk cId="3621916970" sldId="312"/>
            <ac:picMk id="37" creationId="{1D608A4C-BEF2-4C50-8394-22D147EEAB28}"/>
          </ac:picMkLst>
        </pc:picChg>
        <pc:picChg chg="mod ord">
          <ac:chgData name="Chitambar, Eric" userId="05f873b4-a386-453d-a2e0-769001d3b38e" providerId="ADAL" clId="{AE78211F-E5B1-408E-A488-9223BFB0E1F5}" dt="2020-02-24T14:48:38.718" v="436" actId="1076"/>
          <ac:picMkLst>
            <pc:docMk/>
            <pc:sldMk cId="3621916970" sldId="312"/>
            <ac:picMk id="39" creationId="{BDADF3ED-8DF2-48F5-9784-9E8D720B607D}"/>
          </ac:picMkLst>
        </pc:picChg>
        <pc:picChg chg="add del mod">
          <ac:chgData name="Chitambar, Eric" userId="05f873b4-a386-453d-a2e0-769001d3b38e" providerId="ADAL" clId="{AE78211F-E5B1-408E-A488-9223BFB0E1F5}" dt="2020-02-24T14:48:30.348" v="434" actId="478"/>
          <ac:picMkLst>
            <pc:docMk/>
            <pc:sldMk cId="3621916970" sldId="312"/>
            <ac:picMk id="40" creationId="{E5B00DDD-5809-4F82-8CB0-3A448BE59E4D}"/>
          </ac:picMkLst>
        </pc:picChg>
        <pc:picChg chg="mod ord">
          <ac:chgData name="Chitambar, Eric" userId="05f873b4-a386-453d-a2e0-769001d3b38e" providerId="ADAL" clId="{AE78211F-E5B1-408E-A488-9223BFB0E1F5}" dt="2020-02-24T14:48:30.348" v="433" actId="108"/>
          <ac:picMkLst>
            <pc:docMk/>
            <pc:sldMk cId="3621916970" sldId="312"/>
            <ac:picMk id="42" creationId="{7201AA73-089D-402A-95E1-9473C070B873}"/>
          </ac:picMkLst>
        </pc:picChg>
        <pc:picChg chg="add del mod">
          <ac:chgData name="Chitambar, Eric" userId="05f873b4-a386-453d-a2e0-769001d3b38e" providerId="ADAL" clId="{AE78211F-E5B1-408E-A488-9223BFB0E1F5}" dt="2020-02-24T14:49:19.758" v="456" actId="478"/>
          <ac:picMkLst>
            <pc:docMk/>
            <pc:sldMk cId="3621916970" sldId="312"/>
            <ac:picMk id="43" creationId="{A30ACF38-4799-4F09-9220-B0F91861400E}"/>
          </ac:picMkLst>
        </pc:picChg>
        <pc:picChg chg="del mod ord">
          <ac:chgData name="Chitambar, Eric" userId="05f873b4-a386-453d-a2e0-769001d3b38e" providerId="ADAL" clId="{AE78211F-E5B1-408E-A488-9223BFB0E1F5}" dt="2020-02-24T14:49:30.918" v="468" actId="478"/>
          <ac:picMkLst>
            <pc:docMk/>
            <pc:sldMk cId="3621916970" sldId="312"/>
            <ac:picMk id="45" creationId="{DBF9E5E2-BC47-416F-9D1E-1A4BF47B4FCD}"/>
          </ac:picMkLst>
        </pc:picChg>
        <pc:picChg chg="mod ord">
          <ac:chgData name="Chitambar, Eric" userId="05f873b4-a386-453d-a2e0-769001d3b38e" providerId="ADAL" clId="{AE78211F-E5B1-408E-A488-9223BFB0E1F5}" dt="2020-02-24T14:49:30.918" v="467" actId="108"/>
          <ac:picMkLst>
            <pc:docMk/>
            <pc:sldMk cId="3621916970" sldId="312"/>
            <ac:picMk id="47" creationId="{1BF802E3-2BEF-4B1E-9D25-612AE33D7B25}"/>
          </ac:picMkLst>
        </pc:picChg>
      </pc:sldChg>
    </pc:docChg>
  </pc:docChgLst>
  <pc:docChgLst>
    <pc:chgData name="Chitambar, Eric" userId="05f873b4-a386-453d-a2e0-769001d3b38e" providerId="ADAL" clId="{AD7F6BF7-BB11-423C-8957-69B24A6CEF3C}"/>
    <pc:docChg chg="custSel addSld delSld modSld">
      <pc:chgData name="Chitambar, Eric" userId="05f873b4-a386-453d-a2e0-769001d3b38e" providerId="ADAL" clId="{AD7F6BF7-BB11-423C-8957-69B24A6CEF3C}" dt="2020-03-06T15:57:59.111" v="488"/>
      <pc:docMkLst>
        <pc:docMk/>
      </pc:docMkLst>
      <pc:sldChg chg="modSp">
        <pc:chgData name="Chitambar, Eric" userId="05f873b4-a386-453d-a2e0-769001d3b38e" providerId="ADAL" clId="{AD7F6BF7-BB11-423C-8957-69B24A6CEF3C}" dt="2020-03-06T15:03:19.055" v="25" actId="5793"/>
        <pc:sldMkLst>
          <pc:docMk/>
          <pc:sldMk cId="2194429596" sldId="269"/>
        </pc:sldMkLst>
        <pc:spChg chg="mod">
          <ac:chgData name="Chitambar, Eric" userId="05f873b4-a386-453d-a2e0-769001d3b38e" providerId="ADAL" clId="{AD7F6BF7-BB11-423C-8957-69B24A6CEF3C}" dt="2020-03-06T15:03:19.055" v="25" actId="5793"/>
          <ac:spMkLst>
            <pc:docMk/>
            <pc:sldMk cId="2194429596" sldId="269"/>
            <ac:spMk id="3" creationId="{BB78187C-B5D6-4DB0-9A1A-C42FAFB13398}"/>
          </ac:spMkLst>
        </pc:spChg>
      </pc:sldChg>
      <pc:sldChg chg="delSp modSp modAnim">
        <pc:chgData name="Chitambar, Eric" userId="05f873b4-a386-453d-a2e0-769001d3b38e" providerId="ADAL" clId="{AD7F6BF7-BB11-423C-8957-69B24A6CEF3C}" dt="2020-03-06T15:56:31.416" v="459"/>
        <pc:sldMkLst>
          <pc:docMk/>
          <pc:sldMk cId="712036289" sldId="321"/>
        </pc:sldMkLst>
        <pc:picChg chg="mod ord">
          <ac:chgData name="Chitambar, Eric" userId="05f873b4-a386-453d-a2e0-769001d3b38e" providerId="ADAL" clId="{AD7F6BF7-BB11-423C-8957-69B24A6CEF3C}" dt="2020-03-06T15:19:53.177" v="116" actId="108"/>
          <ac:picMkLst>
            <pc:docMk/>
            <pc:sldMk cId="712036289" sldId="321"/>
            <ac:picMk id="4" creationId="{05F70587-BBA6-45C7-8719-B4ECAFA4CF48}"/>
          </ac:picMkLst>
        </pc:picChg>
        <pc:picChg chg="del mod">
          <ac:chgData name="Chitambar, Eric" userId="05f873b4-a386-453d-a2e0-769001d3b38e" providerId="ADAL" clId="{AD7F6BF7-BB11-423C-8957-69B24A6CEF3C}" dt="2020-03-06T15:19:53.177" v="117" actId="478"/>
          <ac:picMkLst>
            <pc:docMk/>
            <pc:sldMk cId="712036289" sldId="321"/>
            <ac:picMk id="14" creationId="{06D9EBA6-0424-4247-8E1D-60966F3894A1}"/>
          </ac:picMkLst>
        </pc:picChg>
      </pc:sldChg>
      <pc:sldChg chg="add del">
        <pc:chgData name="Chitambar, Eric" userId="05f873b4-a386-453d-a2e0-769001d3b38e" providerId="ADAL" clId="{AD7F6BF7-BB11-423C-8957-69B24A6CEF3C}" dt="2020-03-06T15:08:55.617" v="83" actId="2696"/>
        <pc:sldMkLst>
          <pc:docMk/>
          <pc:sldMk cId="2792065919" sldId="322"/>
        </pc:sldMkLst>
      </pc:sldChg>
      <pc:sldChg chg="addSp delSp modSp add delAnim modAnim">
        <pc:chgData name="Chitambar, Eric" userId="05f873b4-a386-453d-a2e0-769001d3b38e" providerId="ADAL" clId="{AD7F6BF7-BB11-423C-8957-69B24A6CEF3C}" dt="2020-03-06T15:57:02.995" v="465"/>
        <pc:sldMkLst>
          <pc:docMk/>
          <pc:sldMk cId="3583048439" sldId="323"/>
        </pc:sldMkLst>
        <pc:picChg chg="mod ord">
          <ac:chgData name="Chitambar, Eric" userId="05f873b4-a386-453d-a2e0-769001d3b38e" providerId="ADAL" clId="{AD7F6BF7-BB11-423C-8957-69B24A6CEF3C}" dt="2020-03-06T15:17:27.637" v="98" actId="108"/>
          <ac:picMkLst>
            <pc:docMk/>
            <pc:sldMk cId="3583048439" sldId="323"/>
            <ac:picMk id="4" creationId="{ACFA6B23-D7FE-4FB2-9A60-C72252CB2EAB}"/>
          </ac:picMkLst>
        </pc:picChg>
        <pc:picChg chg="del mod">
          <ac:chgData name="Chitambar, Eric" userId="05f873b4-a386-453d-a2e0-769001d3b38e" providerId="ADAL" clId="{AD7F6BF7-BB11-423C-8957-69B24A6CEF3C}" dt="2020-03-06T15:20:13.496" v="129" actId="478"/>
          <ac:picMkLst>
            <pc:docMk/>
            <pc:sldMk cId="3583048439" sldId="323"/>
            <ac:picMk id="6" creationId="{7C4D2115-A612-4467-8101-E76A5803C9D4}"/>
          </ac:picMkLst>
        </pc:picChg>
        <pc:picChg chg="del">
          <ac:chgData name="Chitambar, Eric" userId="05f873b4-a386-453d-a2e0-769001d3b38e" providerId="ADAL" clId="{AD7F6BF7-BB11-423C-8957-69B24A6CEF3C}" dt="2020-03-06T15:20:37.187" v="131" actId="478"/>
          <ac:picMkLst>
            <pc:docMk/>
            <pc:sldMk cId="3583048439" sldId="323"/>
            <ac:picMk id="8" creationId="{BC174715-506A-48C0-BCCF-5E4C8EF8C818}"/>
          </ac:picMkLst>
        </pc:picChg>
        <pc:picChg chg="mod ord">
          <ac:chgData name="Chitambar, Eric" userId="05f873b4-a386-453d-a2e0-769001d3b38e" providerId="ADAL" clId="{AD7F6BF7-BB11-423C-8957-69B24A6CEF3C}" dt="2020-03-06T15:56:37.936" v="460" actId="1076"/>
          <ac:picMkLst>
            <pc:docMk/>
            <pc:sldMk cId="3583048439" sldId="323"/>
            <ac:picMk id="9" creationId="{6FB8F0CC-4D8D-4592-A9FB-4379F82E3FE5}"/>
          </ac:picMkLst>
        </pc:picChg>
        <pc:picChg chg="del mod">
          <ac:chgData name="Chitambar, Eric" userId="05f873b4-a386-453d-a2e0-769001d3b38e" providerId="ADAL" clId="{AD7F6BF7-BB11-423C-8957-69B24A6CEF3C}" dt="2020-03-06T15:17:27.637" v="99" actId="478"/>
          <ac:picMkLst>
            <pc:docMk/>
            <pc:sldMk cId="3583048439" sldId="323"/>
            <ac:picMk id="10" creationId="{4865608E-155B-4D0C-B94E-3B4AA02F672F}"/>
          </ac:picMkLst>
        </pc:picChg>
        <pc:picChg chg="del">
          <ac:chgData name="Chitambar, Eric" userId="05f873b4-a386-453d-a2e0-769001d3b38e" providerId="ADAL" clId="{AD7F6BF7-BB11-423C-8957-69B24A6CEF3C}" dt="2020-03-06T15:20:37.187" v="131" actId="478"/>
          <ac:picMkLst>
            <pc:docMk/>
            <pc:sldMk cId="3583048439" sldId="323"/>
            <ac:picMk id="11" creationId="{52CD6EF4-1DC8-41FE-BA02-CB42C5CB5584}"/>
          </ac:picMkLst>
        </pc:picChg>
        <pc:picChg chg="add del mod">
          <ac:chgData name="Chitambar, Eric" userId="05f873b4-a386-453d-a2e0-769001d3b38e" providerId="ADAL" clId="{AD7F6BF7-BB11-423C-8957-69B24A6CEF3C}" dt="2020-03-06T15:21:38.077" v="145" actId="478"/>
          <ac:picMkLst>
            <pc:docMk/>
            <pc:sldMk cId="3583048439" sldId="323"/>
            <ac:picMk id="13" creationId="{1430D265-EB0C-4F9B-9AF1-17887D2B53A8}"/>
          </ac:picMkLst>
        </pc:picChg>
        <pc:picChg chg="del">
          <ac:chgData name="Chitambar, Eric" userId="05f873b4-a386-453d-a2e0-769001d3b38e" providerId="ADAL" clId="{AD7F6BF7-BB11-423C-8957-69B24A6CEF3C}" dt="2020-03-06T15:20:37.187" v="131" actId="478"/>
          <ac:picMkLst>
            <pc:docMk/>
            <pc:sldMk cId="3583048439" sldId="323"/>
            <ac:picMk id="14" creationId="{06D9EBA6-0424-4247-8E1D-60966F3894A1}"/>
          </ac:picMkLst>
        </pc:picChg>
        <pc:picChg chg="mod ord">
          <ac:chgData name="Chitambar, Eric" userId="05f873b4-a386-453d-a2e0-769001d3b38e" providerId="ADAL" clId="{AD7F6BF7-BB11-423C-8957-69B24A6CEF3C}" dt="2020-03-06T15:21:41.737" v="146" actId="1076"/>
          <ac:picMkLst>
            <pc:docMk/>
            <pc:sldMk cId="3583048439" sldId="323"/>
            <ac:picMk id="15" creationId="{B4575B4F-5D0F-4083-892B-676C770B9B94}"/>
          </ac:picMkLst>
        </pc:picChg>
        <pc:picChg chg="add del mod">
          <ac:chgData name="Chitambar, Eric" userId="05f873b4-a386-453d-a2e0-769001d3b38e" providerId="ADAL" clId="{AD7F6BF7-BB11-423C-8957-69B24A6CEF3C}" dt="2020-03-06T15:24:38.947" v="160" actId="478"/>
          <ac:picMkLst>
            <pc:docMk/>
            <pc:sldMk cId="3583048439" sldId="323"/>
            <ac:picMk id="16" creationId="{F213AF3A-94E4-43F3-9A76-F053FE4117D2}"/>
          </ac:picMkLst>
        </pc:picChg>
        <pc:picChg chg="mod ord">
          <ac:chgData name="Chitambar, Eric" userId="05f873b4-a386-453d-a2e0-769001d3b38e" providerId="ADAL" clId="{AD7F6BF7-BB11-423C-8957-69B24A6CEF3C}" dt="2020-03-06T15:29:01.797" v="171" actId="1076"/>
          <ac:picMkLst>
            <pc:docMk/>
            <pc:sldMk cId="3583048439" sldId="323"/>
            <ac:picMk id="18" creationId="{3BC59046-E025-409C-9FA0-2D1AE07F8998}"/>
          </ac:picMkLst>
        </pc:picChg>
        <pc:picChg chg="mod">
          <ac:chgData name="Chitambar, Eric" userId="05f873b4-a386-453d-a2e0-769001d3b38e" providerId="ADAL" clId="{AD7F6BF7-BB11-423C-8957-69B24A6CEF3C}" dt="2020-03-06T15:29:01.797" v="171" actId="1076"/>
          <ac:picMkLst>
            <pc:docMk/>
            <pc:sldMk cId="3583048439" sldId="323"/>
            <ac:picMk id="20" creationId="{05F5E6A5-3825-4CF0-B739-E1608EFDB40F}"/>
          </ac:picMkLst>
        </pc:picChg>
        <pc:picChg chg="add del mod">
          <ac:chgData name="Chitambar, Eric" userId="05f873b4-a386-453d-a2e0-769001d3b38e" providerId="ADAL" clId="{AD7F6BF7-BB11-423C-8957-69B24A6CEF3C}" dt="2020-03-06T15:29:30.686" v="185" actId="478"/>
          <ac:picMkLst>
            <pc:docMk/>
            <pc:sldMk cId="3583048439" sldId="323"/>
            <ac:picMk id="21" creationId="{6FF4CAD2-3E5E-476E-86A8-6F4516C35BEF}"/>
          </ac:picMkLst>
        </pc:picChg>
        <pc:picChg chg="del mod ord">
          <ac:chgData name="Chitambar, Eric" userId="05f873b4-a386-453d-a2e0-769001d3b38e" providerId="ADAL" clId="{AD7F6BF7-BB11-423C-8957-69B24A6CEF3C}" dt="2020-03-06T15:30:03.886" v="212" actId="478"/>
          <ac:picMkLst>
            <pc:docMk/>
            <pc:sldMk cId="3583048439" sldId="323"/>
            <ac:picMk id="23" creationId="{226369CB-B09F-443A-85AC-E75F0303F9EB}"/>
          </ac:picMkLst>
        </pc:picChg>
        <pc:picChg chg="add del mod">
          <ac:chgData name="Chitambar, Eric" userId="05f873b4-a386-453d-a2e0-769001d3b38e" providerId="ADAL" clId="{AD7F6BF7-BB11-423C-8957-69B24A6CEF3C}" dt="2020-03-06T15:29:57.866" v="199" actId="478"/>
          <ac:picMkLst>
            <pc:docMk/>
            <pc:sldMk cId="3583048439" sldId="323"/>
            <ac:picMk id="24" creationId="{461A9649-5F4A-4F77-BCF6-DAAC9F26F69D}"/>
          </ac:picMkLst>
        </pc:picChg>
        <pc:picChg chg="mod ord">
          <ac:chgData name="Chitambar, Eric" userId="05f873b4-a386-453d-a2e0-769001d3b38e" providerId="ADAL" clId="{AD7F6BF7-BB11-423C-8957-69B24A6CEF3C}" dt="2020-03-06T15:29:57.866" v="198" actId="108"/>
          <ac:picMkLst>
            <pc:docMk/>
            <pc:sldMk cId="3583048439" sldId="323"/>
            <ac:picMk id="26" creationId="{2EDBEA57-BEF6-4C1B-9CC5-9AB9538D2312}"/>
          </ac:picMkLst>
        </pc:picChg>
        <pc:picChg chg="mod ord">
          <ac:chgData name="Chitambar, Eric" userId="05f873b4-a386-453d-a2e0-769001d3b38e" providerId="ADAL" clId="{AD7F6BF7-BB11-423C-8957-69B24A6CEF3C}" dt="2020-03-06T15:30:03.886" v="211" actId="108"/>
          <ac:picMkLst>
            <pc:docMk/>
            <pc:sldMk cId="3583048439" sldId="323"/>
            <ac:picMk id="28" creationId="{A65C7DCD-FCF0-4BE8-8D69-044A3B6CBD06}"/>
          </ac:picMkLst>
        </pc:picChg>
      </pc:sldChg>
      <pc:sldChg chg="delSp modSp add delAnim modAnim">
        <pc:chgData name="Chitambar, Eric" userId="05f873b4-a386-453d-a2e0-769001d3b38e" providerId="ADAL" clId="{AD7F6BF7-BB11-423C-8957-69B24A6CEF3C}" dt="2020-03-06T15:57:59.111" v="488"/>
        <pc:sldMkLst>
          <pc:docMk/>
          <pc:sldMk cId="1676114684" sldId="324"/>
        </pc:sldMkLst>
        <pc:spChg chg="mod">
          <ac:chgData name="Chitambar, Eric" userId="05f873b4-a386-453d-a2e0-769001d3b38e" providerId="ADAL" clId="{AD7F6BF7-BB11-423C-8957-69B24A6CEF3C}" dt="2020-03-06T15:57:49.136" v="485" actId="20577"/>
          <ac:spMkLst>
            <pc:docMk/>
            <pc:sldMk cId="1676114684" sldId="324"/>
            <ac:spMk id="2" creationId="{3B955E01-71AF-4B2A-A79E-BDDE7E3B127D}"/>
          </ac:spMkLst>
        </pc:spChg>
        <pc:picChg chg="mod ord">
          <ac:chgData name="Chitambar, Eric" userId="05f873b4-a386-453d-a2e0-769001d3b38e" providerId="ADAL" clId="{AD7F6BF7-BB11-423C-8957-69B24A6CEF3C}" dt="2020-03-06T15:05:38.575" v="42" actId="108"/>
          <ac:picMkLst>
            <pc:docMk/>
            <pc:sldMk cId="1676114684" sldId="324"/>
            <ac:picMk id="4" creationId="{841B6018-A14B-4542-8405-0F1BDE0B8A31}"/>
          </ac:picMkLst>
        </pc:picChg>
        <pc:picChg chg="del mod">
          <ac:chgData name="Chitambar, Eric" userId="05f873b4-a386-453d-a2e0-769001d3b38e" providerId="ADAL" clId="{AD7F6BF7-BB11-423C-8957-69B24A6CEF3C}" dt="2020-03-06T15:08:45.880" v="79" actId="478"/>
          <ac:picMkLst>
            <pc:docMk/>
            <pc:sldMk cId="1676114684" sldId="324"/>
            <ac:picMk id="6" creationId="{949BF58C-35D2-4B1C-AB39-9F5C790DA0F3}"/>
          </ac:picMkLst>
        </pc:picChg>
        <pc:picChg chg="del">
          <ac:chgData name="Chitambar, Eric" userId="05f873b4-a386-453d-a2e0-769001d3b38e" providerId="ADAL" clId="{AD7F6BF7-BB11-423C-8957-69B24A6CEF3C}" dt="2020-03-06T15:07:00.035" v="51" actId="478"/>
          <ac:picMkLst>
            <pc:docMk/>
            <pc:sldMk cId="1676114684" sldId="324"/>
            <ac:picMk id="8" creationId="{BC174715-506A-48C0-BCCF-5E4C8EF8C818}"/>
          </ac:picMkLst>
        </pc:picChg>
        <pc:picChg chg="del mod">
          <ac:chgData name="Chitambar, Eric" userId="05f873b4-a386-453d-a2e0-769001d3b38e" providerId="ADAL" clId="{AD7F6BF7-BB11-423C-8957-69B24A6CEF3C}" dt="2020-03-06T15:08:32.764" v="68" actId="478"/>
          <ac:picMkLst>
            <pc:docMk/>
            <pc:sldMk cId="1676114684" sldId="324"/>
            <ac:picMk id="9" creationId="{DD02AFFE-546E-46E2-AD53-8470C2615884}"/>
          </ac:picMkLst>
        </pc:picChg>
        <pc:picChg chg="del mod">
          <ac:chgData name="Chitambar, Eric" userId="05f873b4-a386-453d-a2e0-769001d3b38e" providerId="ADAL" clId="{AD7F6BF7-BB11-423C-8957-69B24A6CEF3C}" dt="2020-03-06T15:05:38.575" v="43" actId="478"/>
          <ac:picMkLst>
            <pc:docMk/>
            <pc:sldMk cId="1676114684" sldId="324"/>
            <ac:picMk id="10" creationId="{4865608E-155B-4D0C-B94E-3B4AA02F672F}"/>
          </ac:picMkLst>
        </pc:picChg>
        <pc:picChg chg="del">
          <ac:chgData name="Chitambar, Eric" userId="05f873b4-a386-453d-a2e0-769001d3b38e" providerId="ADAL" clId="{AD7F6BF7-BB11-423C-8957-69B24A6CEF3C}" dt="2020-03-06T15:07:00.035" v="51" actId="478"/>
          <ac:picMkLst>
            <pc:docMk/>
            <pc:sldMk cId="1676114684" sldId="324"/>
            <ac:picMk id="11" creationId="{52CD6EF4-1DC8-41FE-BA02-CB42C5CB5584}"/>
          </ac:picMkLst>
        </pc:picChg>
        <pc:picChg chg="mod ord">
          <ac:chgData name="Chitambar, Eric" userId="05f873b4-a386-453d-a2e0-769001d3b38e" providerId="ADAL" clId="{AD7F6BF7-BB11-423C-8957-69B24A6CEF3C}" dt="2020-03-06T15:08:51.492" v="82" actId="1076"/>
          <ac:picMkLst>
            <pc:docMk/>
            <pc:sldMk cId="1676114684" sldId="324"/>
            <ac:picMk id="13" creationId="{83465F9B-6C94-400D-8893-026E07C353D6}"/>
          </ac:picMkLst>
        </pc:picChg>
        <pc:picChg chg="del">
          <ac:chgData name="Chitambar, Eric" userId="05f873b4-a386-453d-a2e0-769001d3b38e" providerId="ADAL" clId="{AD7F6BF7-BB11-423C-8957-69B24A6CEF3C}" dt="2020-03-06T15:07:00.035" v="51" actId="478"/>
          <ac:picMkLst>
            <pc:docMk/>
            <pc:sldMk cId="1676114684" sldId="324"/>
            <ac:picMk id="14" creationId="{06D9EBA6-0424-4247-8E1D-60966F3894A1}"/>
          </ac:picMkLst>
        </pc:picChg>
        <pc:picChg chg="mod ord">
          <ac:chgData name="Chitambar, Eric" userId="05f873b4-a386-453d-a2e0-769001d3b38e" providerId="ADAL" clId="{AD7F6BF7-BB11-423C-8957-69B24A6CEF3C}" dt="2020-03-06T15:13:36.827" v="84" actId="1076"/>
          <ac:picMkLst>
            <pc:docMk/>
            <pc:sldMk cId="1676114684" sldId="324"/>
            <ac:picMk id="16" creationId="{350197A3-0A54-40AB-90AA-347F9CDF78FF}"/>
          </ac:picMkLst>
        </pc:picChg>
      </pc:sldChg>
      <pc:sldChg chg="addSp delSp modSp add modAnim">
        <pc:chgData name="Chitambar, Eric" userId="05f873b4-a386-453d-a2e0-769001d3b38e" providerId="ADAL" clId="{AD7F6BF7-BB11-423C-8957-69B24A6CEF3C}" dt="2020-03-06T15:57:36.925" v="473"/>
        <pc:sldMkLst>
          <pc:docMk/>
          <pc:sldMk cId="3171462773" sldId="325"/>
        </pc:sldMkLst>
        <pc:spChg chg="mod">
          <ac:chgData name="Chitambar, Eric" userId="05f873b4-a386-453d-a2e0-769001d3b38e" providerId="ADAL" clId="{AD7F6BF7-BB11-423C-8957-69B24A6CEF3C}" dt="2020-03-06T15:33:51.456" v="278" actId="20577"/>
          <ac:spMkLst>
            <pc:docMk/>
            <pc:sldMk cId="3171462773" sldId="325"/>
            <ac:spMk id="2" creationId="{3B955E01-71AF-4B2A-A79E-BDDE7E3B127D}"/>
          </ac:spMkLst>
        </pc:spChg>
        <pc:picChg chg="del mod">
          <ac:chgData name="Chitambar, Eric" userId="05f873b4-a386-453d-a2e0-769001d3b38e" providerId="ADAL" clId="{AD7F6BF7-BB11-423C-8957-69B24A6CEF3C}" dt="2020-03-06T15:42:09.756" v="293" actId="478"/>
          <ac:picMkLst>
            <pc:docMk/>
            <pc:sldMk cId="3171462773" sldId="325"/>
            <ac:picMk id="4" creationId="{ACFA6B23-D7FE-4FB2-9A60-C72252CB2EAB}"/>
          </ac:picMkLst>
        </pc:picChg>
        <pc:picChg chg="del mod ord">
          <ac:chgData name="Chitambar, Eric" userId="05f873b4-a386-453d-a2e0-769001d3b38e" providerId="ADAL" clId="{AD7F6BF7-BB11-423C-8957-69B24A6CEF3C}" dt="2020-03-06T15:42:21.946" v="305" actId="478"/>
          <ac:picMkLst>
            <pc:docMk/>
            <pc:sldMk cId="3171462773" sldId="325"/>
            <ac:picMk id="5" creationId="{4A972424-2AED-471D-B411-15C7C0A5712F}"/>
          </ac:picMkLst>
        </pc:picChg>
        <pc:picChg chg="mod ord">
          <ac:chgData name="Chitambar, Eric" userId="05f873b4-a386-453d-a2e0-769001d3b38e" providerId="ADAL" clId="{AD7F6BF7-BB11-423C-8957-69B24A6CEF3C}" dt="2020-03-06T15:42:21.946" v="304" actId="108"/>
          <ac:picMkLst>
            <pc:docMk/>
            <pc:sldMk cId="3171462773" sldId="325"/>
            <ac:picMk id="7" creationId="{46A0E9C1-B5CB-45BA-ABAB-F7D1CB091404}"/>
          </ac:picMkLst>
        </pc:picChg>
        <pc:picChg chg="del mod">
          <ac:chgData name="Chitambar, Eric" userId="05f873b4-a386-453d-a2e0-769001d3b38e" providerId="ADAL" clId="{AD7F6BF7-BB11-423C-8957-69B24A6CEF3C}" dt="2020-03-06T15:34:00.786" v="280" actId="478"/>
          <ac:picMkLst>
            <pc:docMk/>
            <pc:sldMk cId="3171462773" sldId="325"/>
            <ac:picMk id="9" creationId="{6FB8F0CC-4D8D-4592-A9FB-4379F82E3FE5}"/>
          </ac:picMkLst>
        </pc:picChg>
        <pc:picChg chg="mod ord">
          <ac:chgData name="Chitambar, Eric" userId="05f873b4-a386-453d-a2e0-769001d3b38e" providerId="ADAL" clId="{AD7F6BF7-BB11-423C-8957-69B24A6CEF3C}" dt="2020-03-06T15:43:09.815" v="320" actId="1076"/>
          <ac:picMkLst>
            <pc:docMk/>
            <pc:sldMk cId="3171462773" sldId="325"/>
            <ac:picMk id="10" creationId="{E33E5C72-7F72-4B58-9BA5-27D7ECE29324}"/>
          </ac:picMkLst>
        </pc:picChg>
        <pc:picChg chg="mod ord">
          <ac:chgData name="Chitambar, Eric" userId="05f873b4-a386-453d-a2e0-769001d3b38e" providerId="ADAL" clId="{AD7F6BF7-BB11-423C-8957-69B24A6CEF3C}" dt="2020-03-06T15:44:00.316" v="333" actId="108"/>
          <ac:picMkLst>
            <pc:docMk/>
            <pc:sldMk cId="3171462773" sldId="325"/>
            <ac:picMk id="12" creationId="{78CE1B33-7E4A-493F-86DA-99133844B3F3}"/>
          </ac:picMkLst>
        </pc:picChg>
        <pc:picChg chg="add del mod">
          <ac:chgData name="Chitambar, Eric" userId="05f873b4-a386-453d-a2e0-769001d3b38e" providerId="ADAL" clId="{AD7F6BF7-BB11-423C-8957-69B24A6CEF3C}" dt="2020-03-06T15:43:05.536" v="319" actId="478"/>
          <ac:picMkLst>
            <pc:docMk/>
            <pc:sldMk cId="3171462773" sldId="325"/>
            <ac:picMk id="14" creationId="{9FD0C96F-4CAA-4D06-B100-EAB5853C9539}"/>
          </ac:picMkLst>
        </pc:picChg>
        <pc:picChg chg="del mod">
          <ac:chgData name="Chitambar, Eric" userId="05f873b4-a386-453d-a2e0-769001d3b38e" providerId="ADAL" clId="{AD7F6BF7-BB11-423C-8957-69B24A6CEF3C}" dt="2020-03-06T15:34:00.786" v="280" actId="478"/>
          <ac:picMkLst>
            <pc:docMk/>
            <pc:sldMk cId="3171462773" sldId="325"/>
            <ac:picMk id="15" creationId="{B4575B4F-5D0F-4083-892B-676C770B9B94}"/>
          </ac:picMkLst>
        </pc:picChg>
        <pc:picChg chg="del mod ord">
          <ac:chgData name="Chitambar, Eric" userId="05f873b4-a386-453d-a2e0-769001d3b38e" providerId="ADAL" clId="{AD7F6BF7-BB11-423C-8957-69B24A6CEF3C}" dt="2020-03-06T15:49:51.976" v="379" actId="478"/>
          <ac:picMkLst>
            <pc:docMk/>
            <pc:sldMk cId="3171462773" sldId="325"/>
            <ac:picMk id="16" creationId="{9B08252E-EEA0-4337-B888-496021319DAE}"/>
          </ac:picMkLst>
        </pc:picChg>
        <pc:picChg chg="add del mod">
          <ac:chgData name="Chitambar, Eric" userId="05f873b4-a386-453d-a2e0-769001d3b38e" providerId="ADAL" clId="{AD7F6BF7-BB11-423C-8957-69B24A6CEF3C}" dt="2020-03-06T15:44:00.318" v="334" actId="478"/>
          <ac:picMkLst>
            <pc:docMk/>
            <pc:sldMk cId="3171462773" sldId="325"/>
            <ac:picMk id="17" creationId="{08CA1A35-B2AB-43B9-8FA4-FEBC075DF045}"/>
          </ac:picMkLst>
        </pc:picChg>
        <pc:picChg chg="del mod">
          <ac:chgData name="Chitambar, Eric" userId="05f873b4-a386-453d-a2e0-769001d3b38e" providerId="ADAL" clId="{AD7F6BF7-BB11-423C-8957-69B24A6CEF3C}" dt="2020-03-06T15:34:00.786" v="280" actId="478"/>
          <ac:picMkLst>
            <pc:docMk/>
            <pc:sldMk cId="3171462773" sldId="325"/>
            <ac:picMk id="18" creationId="{3BC59046-E025-409C-9FA0-2D1AE07F8998}"/>
          </ac:picMkLst>
        </pc:picChg>
        <pc:picChg chg="del mod">
          <ac:chgData name="Chitambar, Eric" userId="05f873b4-a386-453d-a2e0-769001d3b38e" providerId="ADAL" clId="{AD7F6BF7-BB11-423C-8957-69B24A6CEF3C}" dt="2020-03-06T15:34:00.786" v="280" actId="478"/>
          <ac:picMkLst>
            <pc:docMk/>
            <pc:sldMk cId="3171462773" sldId="325"/>
            <ac:picMk id="20" creationId="{05F5E6A5-3825-4CF0-B739-E1608EFDB40F}"/>
          </ac:picMkLst>
        </pc:picChg>
        <pc:picChg chg="add del mod">
          <ac:chgData name="Chitambar, Eric" userId="05f873b4-a386-453d-a2e0-769001d3b38e" providerId="ADAL" clId="{AD7F6BF7-BB11-423C-8957-69B24A6CEF3C}" dt="2020-03-06T15:47:42.821" v="348" actId="478"/>
          <ac:picMkLst>
            <pc:docMk/>
            <pc:sldMk cId="3171462773" sldId="325"/>
            <ac:picMk id="21" creationId="{D6696414-D2DC-4946-B3B1-78E29BFFFFBC}"/>
          </ac:picMkLst>
        </pc:picChg>
        <pc:picChg chg="del mod">
          <ac:chgData name="Chitambar, Eric" userId="05f873b4-a386-453d-a2e0-769001d3b38e" providerId="ADAL" clId="{AD7F6BF7-BB11-423C-8957-69B24A6CEF3C}" dt="2020-03-06T15:48:35.796" v="365" actId="478"/>
          <ac:picMkLst>
            <pc:docMk/>
            <pc:sldMk cId="3171462773" sldId="325"/>
            <ac:picMk id="22" creationId="{2B6469B5-DE69-44F6-8724-49FD96AAB2AF}"/>
          </ac:picMkLst>
        </pc:picChg>
        <pc:picChg chg="mod ord">
          <ac:chgData name="Chitambar, Eric" userId="05f873b4-a386-453d-a2e0-769001d3b38e" providerId="ADAL" clId="{AD7F6BF7-BB11-423C-8957-69B24A6CEF3C}" dt="2020-03-06T15:48:38.216" v="366" actId="1076"/>
          <ac:picMkLst>
            <pc:docMk/>
            <pc:sldMk cId="3171462773" sldId="325"/>
            <ac:picMk id="24" creationId="{F9B98910-5A2D-4786-AC40-137C41A5146A}"/>
          </ac:picMkLst>
        </pc:picChg>
        <pc:picChg chg="del">
          <ac:chgData name="Chitambar, Eric" userId="05f873b4-a386-453d-a2e0-769001d3b38e" providerId="ADAL" clId="{AD7F6BF7-BB11-423C-8957-69B24A6CEF3C}" dt="2020-03-06T15:34:00.786" v="280" actId="478"/>
          <ac:picMkLst>
            <pc:docMk/>
            <pc:sldMk cId="3171462773" sldId="325"/>
            <ac:picMk id="26" creationId="{2EDBEA57-BEF6-4C1B-9CC5-9AB9538D2312}"/>
          </ac:picMkLst>
        </pc:picChg>
        <pc:picChg chg="mod ord">
          <ac:chgData name="Chitambar, Eric" userId="05f873b4-a386-453d-a2e0-769001d3b38e" providerId="ADAL" clId="{AD7F6BF7-BB11-423C-8957-69B24A6CEF3C}" dt="2020-03-06T15:49:51.976" v="378" actId="108"/>
          <ac:picMkLst>
            <pc:docMk/>
            <pc:sldMk cId="3171462773" sldId="325"/>
            <ac:picMk id="27" creationId="{4CDC3A1F-46BF-429D-AA09-638E40624097}"/>
          </ac:picMkLst>
        </pc:picChg>
        <pc:picChg chg="del mod">
          <ac:chgData name="Chitambar, Eric" userId="05f873b4-a386-453d-a2e0-769001d3b38e" providerId="ADAL" clId="{AD7F6BF7-BB11-423C-8957-69B24A6CEF3C}" dt="2020-03-06T15:34:00.786" v="280" actId="478"/>
          <ac:picMkLst>
            <pc:docMk/>
            <pc:sldMk cId="3171462773" sldId="325"/>
            <ac:picMk id="28" creationId="{A65C7DCD-FCF0-4BE8-8D69-044A3B6CBD06}"/>
          </ac:picMkLst>
        </pc:picChg>
        <pc:picChg chg="add del mod">
          <ac:chgData name="Chitambar, Eric" userId="05f873b4-a386-453d-a2e0-769001d3b38e" providerId="ADAL" clId="{AD7F6BF7-BB11-423C-8957-69B24A6CEF3C}" dt="2020-03-06T15:52:33.851" v="393" actId="478"/>
          <ac:picMkLst>
            <pc:docMk/>
            <pc:sldMk cId="3171462773" sldId="325"/>
            <ac:picMk id="29" creationId="{53C44021-7DAD-44EB-AD63-C3CCB2C54F22}"/>
          </ac:picMkLst>
        </pc:picChg>
        <pc:picChg chg="del mod ord">
          <ac:chgData name="Chitambar, Eric" userId="05f873b4-a386-453d-a2e0-769001d3b38e" providerId="ADAL" clId="{AD7F6BF7-BB11-423C-8957-69B24A6CEF3C}" dt="2020-03-06T15:52:45.286" v="405" actId="478"/>
          <ac:picMkLst>
            <pc:docMk/>
            <pc:sldMk cId="3171462773" sldId="325"/>
            <ac:picMk id="31" creationId="{117BDE8D-4BD2-4A3E-AFE1-5FFA0B2B4B91}"/>
          </ac:picMkLst>
        </pc:picChg>
        <pc:picChg chg="mod ord">
          <ac:chgData name="Chitambar, Eric" userId="05f873b4-a386-453d-a2e0-769001d3b38e" providerId="ADAL" clId="{AD7F6BF7-BB11-423C-8957-69B24A6CEF3C}" dt="2020-03-06T15:52:47.416" v="406" actId="1076"/>
          <ac:picMkLst>
            <pc:docMk/>
            <pc:sldMk cId="3171462773" sldId="325"/>
            <ac:picMk id="33" creationId="{3299312C-5B95-49DC-BEAF-E1AEF5B7CACC}"/>
          </ac:picMkLst>
        </pc:picChg>
        <pc:picChg chg="del mod">
          <ac:chgData name="Chitambar, Eric" userId="05f873b4-a386-453d-a2e0-769001d3b38e" providerId="ADAL" clId="{AD7F6BF7-BB11-423C-8957-69B24A6CEF3C}" dt="2020-03-06T15:53:52.575" v="425" actId="478"/>
          <ac:picMkLst>
            <pc:docMk/>
            <pc:sldMk cId="3171462773" sldId="325"/>
            <ac:picMk id="35" creationId="{59DEF29D-9FCB-4736-9200-2004EB5BCF35}"/>
          </ac:picMkLst>
        </pc:picChg>
        <pc:picChg chg="del mod ord">
          <ac:chgData name="Chitambar, Eric" userId="05f873b4-a386-453d-a2e0-769001d3b38e" providerId="ADAL" clId="{AD7F6BF7-BB11-423C-8957-69B24A6CEF3C}" dt="2020-03-06T15:54:01.346" v="435" actId="478"/>
          <ac:picMkLst>
            <pc:docMk/>
            <pc:sldMk cId="3171462773" sldId="325"/>
            <ac:picMk id="37" creationId="{9030E4B9-1B19-418D-A446-E4934AFEF3AB}"/>
          </ac:picMkLst>
        </pc:picChg>
        <pc:picChg chg="mod ord">
          <ac:chgData name="Chitambar, Eric" userId="05f873b4-a386-453d-a2e0-769001d3b38e" providerId="ADAL" clId="{AD7F6BF7-BB11-423C-8957-69B24A6CEF3C}" dt="2020-03-06T15:54:04.676" v="436" actId="1076"/>
          <ac:picMkLst>
            <pc:docMk/>
            <pc:sldMk cId="3171462773" sldId="325"/>
            <ac:picMk id="39" creationId="{7F5CDBA5-039D-4F58-BA2B-AC8157DF0911}"/>
          </ac:picMkLst>
        </pc:picChg>
        <pc:picChg chg="mod">
          <ac:chgData name="Chitambar, Eric" userId="05f873b4-a386-453d-a2e0-769001d3b38e" providerId="ADAL" clId="{AD7F6BF7-BB11-423C-8957-69B24A6CEF3C}" dt="2020-03-06T15:55:23.093" v="443" actId="1076"/>
          <ac:picMkLst>
            <pc:docMk/>
            <pc:sldMk cId="3171462773" sldId="325"/>
            <ac:picMk id="41" creationId="{38C101D2-F2E8-490B-AE22-0EF261EAF090}"/>
          </ac:picMkLst>
        </pc:picChg>
        <pc:picChg chg="mod">
          <ac:chgData name="Chitambar, Eric" userId="05f873b4-a386-453d-a2e0-769001d3b38e" providerId="ADAL" clId="{AD7F6BF7-BB11-423C-8957-69B24A6CEF3C}" dt="2020-03-06T15:55:46.265" v="450" actId="1076"/>
          <ac:picMkLst>
            <pc:docMk/>
            <pc:sldMk cId="3171462773" sldId="325"/>
            <ac:picMk id="43" creationId="{B9A9DF3C-62E8-4655-87E0-5008CBD44F36}"/>
          </ac:picMkLst>
        </pc:picChg>
        <pc:cxnChg chg="add mod">
          <ac:chgData name="Chitambar, Eric" userId="05f873b4-a386-453d-a2e0-769001d3b38e" providerId="ADAL" clId="{AD7F6BF7-BB11-423C-8957-69B24A6CEF3C}" dt="2020-03-06T15:56:01.906" v="453" actId="14100"/>
          <ac:cxnSpMkLst>
            <pc:docMk/>
            <pc:sldMk cId="3171462773" sldId="325"/>
            <ac:cxnSpMk id="45" creationId="{23BFAA46-A7F1-4E67-B930-302A848880AF}"/>
          </ac:cxnSpMkLst>
        </pc:cxnChg>
      </pc:sldChg>
    </pc:docChg>
  </pc:docChgLst>
  <pc:docChgLst>
    <pc:chgData name="Eric Chitambar" userId="05f873b4-a386-453d-a2e0-769001d3b38e" providerId="ADAL" clId="{CA2C6505-0340-41B3-B513-5BA31FFD2D4B}"/>
    <pc:docChg chg="undo custSel addSld delSld modSld modSection">
      <pc:chgData name="Eric Chitambar" userId="05f873b4-a386-453d-a2e0-769001d3b38e" providerId="ADAL" clId="{CA2C6505-0340-41B3-B513-5BA31FFD2D4B}" dt="2020-03-22T19:23:10.240" v="948" actId="478"/>
      <pc:docMkLst>
        <pc:docMk/>
      </pc:docMkLst>
      <pc:sldChg chg="modSp">
        <pc:chgData name="Eric Chitambar" userId="05f873b4-a386-453d-a2e0-769001d3b38e" providerId="ADAL" clId="{CA2C6505-0340-41B3-B513-5BA31FFD2D4B}" dt="2020-03-21T00:25:38.578" v="1" actId="20577"/>
        <pc:sldMkLst>
          <pc:docMk/>
          <pc:sldMk cId="1225244473" sldId="256"/>
        </pc:sldMkLst>
        <pc:spChg chg="mod">
          <ac:chgData name="Eric Chitambar" userId="05f873b4-a386-453d-a2e0-769001d3b38e" providerId="ADAL" clId="{CA2C6505-0340-41B3-B513-5BA31FFD2D4B}" dt="2020-03-21T00:25:38.578" v="1" actId="20577"/>
          <ac:spMkLst>
            <pc:docMk/>
            <pc:sldMk cId="1225244473" sldId="256"/>
            <ac:spMk id="4" creationId="{0FC1A6A7-72FD-4485-B610-DDC422995864}"/>
          </ac:spMkLst>
        </pc:spChg>
      </pc:sldChg>
      <pc:sldChg chg="modSp">
        <pc:chgData name="Eric Chitambar" userId="05f873b4-a386-453d-a2e0-769001d3b38e" providerId="ADAL" clId="{CA2C6505-0340-41B3-B513-5BA31FFD2D4B}" dt="2020-03-21T00:26:47.960" v="59" actId="5793"/>
        <pc:sldMkLst>
          <pc:docMk/>
          <pc:sldMk cId="2194429596" sldId="269"/>
        </pc:sldMkLst>
        <pc:spChg chg="mod">
          <ac:chgData name="Eric Chitambar" userId="05f873b4-a386-453d-a2e0-769001d3b38e" providerId="ADAL" clId="{CA2C6505-0340-41B3-B513-5BA31FFD2D4B}" dt="2020-03-21T00:26:47.960" v="59" actId="5793"/>
          <ac:spMkLst>
            <pc:docMk/>
            <pc:sldMk cId="2194429596" sldId="269"/>
            <ac:spMk id="3" creationId="{BB78187C-B5D6-4DB0-9A1A-C42FAFB13398}"/>
          </ac:spMkLst>
        </pc:spChg>
      </pc:sldChg>
      <pc:sldChg chg="del">
        <pc:chgData name="Eric Chitambar" userId="05f873b4-a386-453d-a2e0-769001d3b38e" providerId="ADAL" clId="{CA2C6505-0340-41B3-B513-5BA31FFD2D4B}" dt="2020-03-21T00:27:46.556" v="62" actId="2696"/>
        <pc:sldMkLst>
          <pc:docMk/>
          <pc:sldMk cId="1372290748" sldId="331"/>
        </pc:sldMkLst>
      </pc:sldChg>
      <pc:sldChg chg="del">
        <pc:chgData name="Eric Chitambar" userId="05f873b4-a386-453d-a2e0-769001d3b38e" providerId="ADAL" clId="{CA2C6505-0340-41B3-B513-5BA31FFD2D4B}" dt="2020-03-21T00:27:46.556" v="61" actId="2696"/>
        <pc:sldMkLst>
          <pc:docMk/>
          <pc:sldMk cId="1725162708" sldId="332"/>
        </pc:sldMkLst>
      </pc:sldChg>
      <pc:sldChg chg="del">
        <pc:chgData name="Eric Chitambar" userId="05f873b4-a386-453d-a2e0-769001d3b38e" providerId="ADAL" clId="{CA2C6505-0340-41B3-B513-5BA31FFD2D4B}" dt="2020-03-21T00:27:46.540" v="60" actId="2696"/>
        <pc:sldMkLst>
          <pc:docMk/>
          <pc:sldMk cId="3414401389" sldId="333"/>
        </pc:sldMkLst>
      </pc:sldChg>
      <pc:sldChg chg="addSp delSp modSp delAnim modAnim">
        <pc:chgData name="Eric Chitambar" userId="05f873b4-a386-453d-a2e0-769001d3b38e" providerId="ADAL" clId="{CA2C6505-0340-41B3-B513-5BA31FFD2D4B}" dt="2020-03-22T18:35:51.043" v="768"/>
        <pc:sldMkLst>
          <pc:docMk/>
          <pc:sldMk cId="715633031" sldId="334"/>
        </pc:sldMkLst>
        <pc:spChg chg="add mod">
          <ac:chgData name="Eric Chitambar" userId="05f873b4-a386-453d-a2e0-769001d3b38e" providerId="ADAL" clId="{CA2C6505-0340-41B3-B513-5BA31FFD2D4B}" dt="2020-03-21T00:30:26.185" v="89" actId="14100"/>
          <ac:spMkLst>
            <pc:docMk/>
            <pc:sldMk cId="715633031" sldId="334"/>
            <ac:spMk id="3" creationId="{C40268EE-7B84-490D-8A0E-E1C2F3CE14C7}"/>
          </ac:spMkLst>
        </pc:spChg>
        <pc:picChg chg="add mod">
          <ac:chgData name="Eric Chitambar" userId="05f873b4-a386-453d-a2e0-769001d3b38e" providerId="ADAL" clId="{CA2C6505-0340-41B3-B513-5BA31FFD2D4B}" dt="2020-03-21T00:30:32.935" v="90" actId="1076"/>
          <ac:picMkLst>
            <pc:docMk/>
            <pc:sldMk cId="715633031" sldId="334"/>
            <ac:picMk id="10" creationId="{45DC5990-9EA7-479B-A7CA-3E593DE429BC}"/>
          </ac:picMkLst>
        </pc:picChg>
        <pc:picChg chg="mod">
          <ac:chgData name="Eric Chitambar" userId="05f873b4-a386-453d-a2e0-769001d3b38e" providerId="ADAL" clId="{CA2C6505-0340-41B3-B513-5BA31FFD2D4B}" dt="2020-03-21T00:29:41.669" v="84" actId="1035"/>
          <ac:picMkLst>
            <pc:docMk/>
            <pc:sldMk cId="715633031" sldId="334"/>
            <ac:picMk id="11" creationId="{F71AFF03-F1A2-4FCD-AAEB-C4076DEA8705}"/>
          </ac:picMkLst>
        </pc:picChg>
        <pc:picChg chg="add mod">
          <ac:chgData name="Eric Chitambar" userId="05f873b4-a386-453d-a2e0-769001d3b38e" providerId="ADAL" clId="{CA2C6505-0340-41B3-B513-5BA31FFD2D4B}" dt="2020-03-21T00:28:35.355" v="66" actId="1076"/>
          <ac:picMkLst>
            <pc:docMk/>
            <pc:sldMk cId="715633031" sldId="334"/>
            <ac:picMk id="12" creationId="{69609690-90A7-4202-9EEA-304C3591C089}"/>
          </ac:picMkLst>
        </pc:picChg>
        <pc:picChg chg="add mod">
          <ac:chgData name="Eric Chitambar" userId="05f873b4-a386-453d-a2e0-769001d3b38e" providerId="ADAL" clId="{CA2C6505-0340-41B3-B513-5BA31FFD2D4B}" dt="2020-03-21T00:28:35.355" v="66" actId="1076"/>
          <ac:picMkLst>
            <pc:docMk/>
            <pc:sldMk cId="715633031" sldId="334"/>
            <ac:picMk id="13" creationId="{B0C74F8D-9EC4-485B-9F8B-09176CAB1A49}"/>
          </ac:picMkLst>
        </pc:picChg>
        <pc:picChg chg="del">
          <ac:chgData name="Eric Chitambar" userId="05f873b4-a386-453d-a2e0-769001d3b38e" providerId="ADAL" clId="{CA2C6505-0340-41B3-B513-5BA31FFD2D4B}" dt="2020-03-21T00:27:57.573" v="63" actId="478"/>
          <ac:picMkLst>
            <pc:docMk/>
            <pc:sldMk cId="715633031" sldId="334"/>
            <ac:picMk id="14" creationId="{89C40803-92B3-4AEC-A5C5-E6D979FA4AD7}"/>
          </ac:picMkLst>
        </pc:picChg>
        <pc:picChg chg="del">
          <ac:chgData name="Eric Chitambar" userId="05f873b4-a386-453d-a2e0-769001d3b38e" providerId="ADAL" clId="{CA2C6505-0340-41B3-B513-5BA31FFD2D4B}" dt="2020-03-21T00:27:57.573" v="63" actId="478"/>
          <ac:picMkLst>
            <pc:docMk/>
            <pc:sldMk cId="715633031" sldId="334"/>
            <ac:picMk id="22" creationId="{4BDF35F9-3F04-4B19-9080-4662B59DD191}"/>
          </ac:picMkLst>
        </pc:picChg>
        <pc:picChg chg="mod">
          <ac:chgData name="Eric Chitambar" userId="05f873b4-a386-453d-a2e0-769001d3b38e" providerId="ADAL" clId="{CA2C6505-0340-41B3-B513-5BA31FFD2D4B}" dt="2020-03-21T00:29:41.669" v="84" actId="1035"/>
          <ac:picMkLst>
            <pc:docMk/>
            <pc:sldMk cId="715633031" sldId="334"/>
            <ac:picMk id="35" creationId="{A9D1E995-545C-4356-99CF-4F7CD9E9C3B1}"/>
          </ac:picMkLst>
        </pc:picChg>
        <pc:picChg chg="mod">
          <ac:chgData name="Eric Chitambar" userId="05f873b4-a386-453d-a2e0-769001d3b38e" providerId="ADAL" clId="{CA2C6505-0340-41B3-B513-5BA31FFD2D4B}" dt="2020-03-21T00:29:41.669" v="84" actId="1035"/>
          <ac:picMkLst>
            <pc:docMk/>
            <pc:sldMk cId="715633031" sldId="334"/>
            <ac:picMk id="45" creationId="{29706B9F-1581-4847-A850-421499EC243C}"/>
          </ac:picMkLst>
        </pc:picChg>
        <pc:picChg chg="mod">
          <ac:chgData name="Eric Chitambar" userId="05f873b4-a386-453d-a2e0-769001d3b38e" providerId="ADAL" clId="{CA2C6505-0340-41B3-B513-5BA31FFD2D4B}" dt="2020-03-21T00:29:41.669" v="84" actId="1035"/>
          <ac:picMkLst>
            <pc:docMk/>
            <pc:sldMk cId="715633031" sldId="334"/>
            <ac:picMk id="47" creationId="{DC60DAA5-5EEE-4EFB-9661-914F937C1CE4}"/>
          </ac:picMkLst>
        </pc:picChg>
        <pc:picChg chg="mod">
          <ac:chgData name="Eric Chitambar" userId="05f873b4-a386-453d-a2e0-769001d3b38e" providerId="ADAL" clId="{CA2C6505-0340-41B3-B513-5BA31FFD2D4B}" dt="2020-03-21T00:29:41.669" v="84" actId="1035"/>
          <ac:picMkLst>
            <pc:docMk/>
            <pc:sldMk cId="715633031" sldId="334"/>
            <ac:picMk id="49" creationId="{6C4564E1-B1F8-491E-8E53-7B4418F096EA}"/>
          </ac:picMkLst>
        </pc:picChg>
      </pc:sldChg>
      <pc:sldChg chg="addSp delSp modSp add delAnim modAnim">
        <pc:chgData name="Eric Chitambar" userId="05f873b4-a386-453d-a2e0-769001d3b38e" providerId="ADAL" clId="{CA2C6505-0340-41B3-B513-5BA31FFD2D4B}" dt="2020-03-22T18:38:36.669" v="774"/>
        <pc:sldMkLst>
          <pc:docMk/>
          <pc:sldMk cId="1398878898" sldId="335"/>
        </pc:sldMkLst>
        <pc:spChg chg="mod">
          <ac:chgData name="Eric Chitambar" userId="05f873b4-a386-453d-a2e0-769001d3b38e" providerId="ADAL" clId="{CA2C6505-0340-41B3-B513-5BA31FFD2D4B}" dt="2020-03-21T00:35:17.952" v="137" actId="20577"/>
          <ac:spMkLst>
            <pc:docMk/>
            <pc:sldMk cId="1398878898" sldId="335"/>
            <ac:spMk id="2" creationId="{EFD183ED-A640-433D-A5CF-C84D0E7FD2EF}"/>
          </ac:spMkLst>
        </pc:spChg>
        <pc:spChg chg="del">
          <ac:chgData name="Eric Chitambar" userId="05f873b4-a386-453d-a2e0-769001d3b38e" providerId="ADAL" clId="{CA2C6505-0340-41B3-B513-5BA31FFD2D4B}" dt="2020-03-21T00:48:56.748" v="245" actId="478"/>
          <ac:spMkLst>
            <pc:docMk/>
            <pc:sldMk cId="1398878898" sldId="335"/>
            <ac:spMk id="3" creationId="{C40268EE-7B84-490D-8A0E-E1C2F3CE14C7}"/>
          </ac:spMkLst>
        </pc:spChg>
        <pc:spChg chg="add mod">
          <ac:chgData name="Eric Chitambar" userId="05f873b4-a386-453d-a2e0-769001d3b38e" providerId="ADAL" clId="{CA2C6505-0340-41B3-B513-5BA31FFD2D4B}" dt="2020-03-21T00:54:12.100" v="354" actId="14100"/>
          <ac:spMkLst>
            <pc:docMk/>
            <pc:sldMk cId="1398878898" sldId="335"/>
            <ac:spMk id="34" creationId="{88D8790A-5574-49E6-869F-571981F3E7E3}"/>
          </ac:spMkLst>
        </pc:spChg>
        <pc:picChg chg="del mod ord">
          <ac:chgData name="Eric Chitambar" userId="05f873b4-a386-453d-a2e0-769001d3b38e" providerId="ADAL" clId="{CA2C6505-0340-41B3-B513-5BA31FFD2D4B}" dt="2020-03-21T00:41:01.324" v="179" actId="478"/>
          <ac:picMkLst>
            <pc:docMk/>
            <pc:sldMk cId="1398878898" sldId="335"/>
            <ac:picMk id="5" creationId="{60C99740-280E-4370-80FA-013E2E78082B}"/>
          </ac:picMkLst>
        </pc:picChg>
        <pc:picChg chg="mod ord">
          <ac:chgData name="Eric Chitambar" userId="05f873b4-a386-453d-a2e0-769001d3b38e" providerId="ADAL" clId="{CA2C6505-0340-41B3-B513-5BA31FFD2D4B}" dt="2020-03-21T00:41:01.324" v="178" actId="108"/>
          <ac:picMkLst>
            <pc:docMk/>
            <pc:sldMk cId="1398878898" sldId="335"/>
            <ac:picMk id="7" creationId="{77F68EFA-5C56-4348-8AAB-AF1666E1ACBD}"/>
          </ac:picMkLst>
        </pc:picChg>
        <pc:picChg chg="mod ord">
          <ac:chgData name="Eric Chitambar" userId="05f873b4-a386-453d-a2e0-769001d3b38e" providerId="ADAL" clId="{CA2C6505-0340-41B3-B513-5BA31FFD2D4B}" dt="2020-03-21T00:50:53.556" v="280" actId="1035"/>
          <ac:picMkLst>
            <pc:docMk/>
            <pc:sldMk cId="1398878898" sldId="335"/>
            <ac:picMk id="9" creationId="{4882F420-0D5D-440B-84CB-E782079C57C6}"/>
          </ac:picMkLst>
        </pc:picChg>
        <pc:picChg chg="del">
          <ac:chgData name="Eric Chitambar" userId="05f873b4-a386-453d-a2e0-769001d3b38e" providerId="ADAL" clId="{CA2C6505-0340-41B3-B513-5BA31FFD2D4B}" dt="2020-03-21T00:48:56.748" v="245" actId="478"/>
          <ac:picMkLst>
            <pc:docMk/>
            <pc:sldMk cId="1398878898" sldId="335"/>
            <ac:picMk id="10" creationId="{45DC5990-9EA7-479B-A7CA-3E593DE429BC}"/>
          </ac:picMkLst>
        </pc:picChg>
        <pc:picChg chg="del">
          <ac:chgData name="Eric Chitambar" userId="05f873b4-a386-453d-a2e0-769001d3b38e" providerId="ADAL" clId="{CA2C6505-0340-41B3-B513-5BA31FFD2D4B}" dt="2020-03-21T00:41:14.046" v="181" actId="478"/>
          <ac:picMkLst>
            <pc:docMk/>
            <pc:sldMk cId="1398878898" sldId="335"/>
            <ac:picMk id="11" creationId="{F71AFF03-F1A2-4FCD-AAEB-C4076DEA8705}"/>
          </ac:picMkLst>
        </pc:picChg>
        <pc:picChg chg="del">
          <ac:chgData name="Eric Chitambar" userId="05f873b4-a386-453d-a2e0-769001d3b38e" providerId="ADAL" clId="{CA2C6505-0340-41B3-B513-5BA31FFD2D4B}" dt="2020-03-21T00:48:56.748" v="245" actId="478"/>
          <ac:picMkLst>
            <pc:docMk/>
            <pc:sldMk cId="1398878898" sldId="335"/>
            <ac:picMk id="12" creationId="{69609690-90A7-4202-9EEA-304C3591C089}"/>
          </ac:picMkLst>
        </pc:picChg>
        <pc:picChg chg="del">
          <ac:chgData name="Eric Chitambar" userId="05f873b4-a386-453d-a2e0-769001d3b38e" providerId="ADAL" clId="{CA2C6505-0340-41B3-B513-5BA31FFD2D4B}" dt="2020-03-21T00:48:56.748" v="245" actId="478"/>
          <ac:picMkLst>
            <pc:docMk/>
            <pc:sldMk cId="1398878898" sldId="335"/>
            <ac:picMk id="13" creationId="{B0C74F8D-9EC4-485B-9F8B-09176CAB1A49}"/>
          </ac:picMkLst>
        </pc:picChg>
        <pc:picChg chg="del mod">
          <ac:chgData name="Eric Chitambar" userId="05f873b4-a386-453d-a2e0-769001d3b38e" providerId="ADAL" clId="{CA2C6505-0340-41B3-B513-5BA31FFD2D4B}" dt="2020-03-21T00:46:47.899" v="214" actId="478"/>
          <ac:picMkLst>
            <pc:docMk/>
            <pc:sldMk cId="1398878898" sldId="335"/>
            <ac:picMk id="15" creationId="{D8AC9736-7790-4027-9DEF-B4ED77DF027D}"/>
          </ac:picMkLst>
        </pc:picChg>
        <pc:picChg chg="add del mod">
          <ac:chgData name="Eric Chitambar" userId="05f873b4-a386-453d-a2e0-769001d3b38e" providerId="ADAL" clId="{CA2C6505-0340-41B3-B513-5BA31FFD2D4B}" dt="2020-03-21T00:42:03.350" v="195" actId="478"/>
          <ac:picMkLst>
            <pc:docMk/>
            <pc:sldMk cId="1398878898" sldId="335"/>
            <ac:picMk id="16" creationId="{C8C7C350-9349-409A-918D-81267887058A}"/>
          </ac:picMkLst>
        </pc:picChg>
        <pc:picChg chg="mod ord">
          <ac:chgData name="Eric Chitambar" userId="05f873b4-a386-453d-a2e0-769001d3b38e" providerId="ADAL" clId="{CA2C6505-0340-41B3-B513-5BA31FFD2D4B}" dt="2020-03-21T00:50:53.556" v="280" actId="1035"/>
          <ac:picMkLst>
            <pc:docMk/>
            <pc:sldMk cId="1398878898" sldId="335"/>
            <ac:picMk id="18" creationId="{2282EA4A-32EF-4226-B58A-BF117DECC927}"/>
          </ac:picMkLst>
        </pc:picChg>
        <pc:picChg chg="mod ord">
          <ac:chgData name="Eric Chitambar" userId="05f873b4-a386-453d-a2e0-769001d3b38e" providerId="ADAL" clId="{CA2C6505-0340-41B3-B513-5BA31FFD2D4B}" dt="2020-03-21T00:50:53.556" v="280" actId="1035"/>
          <ac:picMkLst>
            <pc:docMk/>
            <pc:sldMk cId="1398878898" sldId="335"/>
            <ac:picMk id="20" creationId="{A6F72F62-306C-4D3A-BD8B-BD4B500C6E35}"/>
          </ac:picMkLst>
        </pc:picChg>
        <pc:picChg chg="mod ord">
          <ac:chgData name="Eric Chitambar" userId="05f873b4-a386-453d-a2e0-769001d3b38e" providerId="ADAL" clId="{CA2C6505-0340-41B3-B513-5BA31FFD2D4B}" dt="2020-03-21T00:50:53.556" v="280" actId="1035"/>
          <ac:picMkLst>
            <pc:docMk/>
            <pc:sldMk cId="1398878898" sldId="335"/>
            <ac:picMk id="22" creationId="{E62C6FAD-32F5-48AE-ACFB-EFD0365C29E9}"/>
          </ac:picMkLst>
        </pc:picChg>
        <pc:picChg chg="add del mod">
          <ac:chgData name="Eric Chitambar" userId="05f873b4-a386-453d-a2e0-769001d3b38e" providerId="ADAL" clId="{CA2C6505-0340-41B3-B513-5BA31FFD2D4B}" dt="2020-03-21T00:47:27.679" v="228" actId="478"/>
          <ac:picMkLst>
            <pc:docMk/>
            <pc:sldMk cId="1398878898" sldId="335"/>
            <ac:picMk id="23" creationId="{235D96CF-1810-4C88-9822-06CD2111DD41}"/>
          </ac:picMkLst>
        </pc:picChg>
        <pc:picChg chg="del mod ord">
          <ac:chgData name="Eric Chitambar" userId="05f873b4-a386-453d-a2e0-769001d3b38e" providerId="ADAL" clId="{CA2C6505-0340-41B3-B513-5BA31FFD2D4B}" dt="2020-03-21T00:51:05.476" v="293" actId="478"/>
          <ac:picMkLst>
            <pc:docMk/>
            <pc:sldMk cId="1398878898" sldId="335"/>
            <ac:picMk id="25" creationId="{481799F8-E36B-4659-AF1D-838F7BAFCDCD}"/>
          </ac:picMkLst>
        </pc:picChg>
        <pc:picChg chg="add del mod">
          <ac:chgData name="Eric Chitambar" userId="05f873b4-a386-453d-a2e0-769001d3b38e" providerId="ADAL" clId="{CA2C6505-0340-41B3-B513-5BA31FFD2D4B}" dt="2020-03-21T00:48:43.529" v="243" actId="478"/>
          <ac:picMkLst>
            <pc:docMk/>
            <pc:sldMk cId="1398878898" sldId="335"/>
            <ac:picMk id="26" creationId="{4090E75A-594D-45A2-976B-6F88E2C300F2}"/>
          </ac:picMkLst>
        </pc:picChg>
        <pc:picChg chg="del mod ord">
          <ac:chgData name="Eric Chitambar" userId="05f873b4-a386-453d-a2e0-769001d3b38e" providerId="ADAL" clId="{CA2C6505-0340-41B3-B513-5BA31FFD2D4B}" dt="2020-03-21T00:52:15.519" v="309" actId="478"/>
          <ac:picMkLst>
            <pc:docMk/>
            <pc:sldMk cId="1398878898" sldId="335"/>
            <ac:picMk id="28" creationId="{38141A9F-C35C-4950-B77D-B0B5E5963BA1}"/>
          </ac:picMkLst>
        </pc:picChg>
        <pc:picChg chg="add del mod">
          <ac:chgData name="Eric Chitambar" userId="05f873b4-a386-453d-a2e0-769001d3b38e" providerId="ADAL" clId="{CA2C6505-0340-41B3-B513-5BA31FFD2D4B}" dt="2020-03-21T00:50:28.316" v="259" actId="478"/>
          <ac:picMkLst>
            <pc:docMk/>
            <pc:sldMk cId="1398878898" sldId="335"/>
            <ac:picMk id="29" creationId="{CDB81041-8572-4534-BD27-18A779A207E9}"/>
          </ac:picMkLst>
        </pc:picChg>
        <pc:picChg chg="del mod ord">
          <ac:chgData name="Eric Chitambar" userId="05f873b4-a386-453d-a2e0-769001d3b38e" providerId="ADAL" clId="{CA2C6505-0340-41B3-B513-5BA31FFD2D4B}" dt="2020-03-21T00:52:48.545" v="323" actId="478"/>
          <ac:picMkLst>
            <pc:docMk/>
            <pc:sldMk cId="1398878898" sldId="335"/>
            <ac:picMk id="31" creationId="{1EC13304-D4E8-49D8-A586-899D846242CB}"/>
          </ac:picMkLst>
        </pc:picChg>
        <pc:picChg chg="mod ord">
          <ac:chgData name="Eric Chitambar" userId="05f873b4-a386-453d-a2e0-769001d3b38e" providerId="ADAL" clId="{CA2C6505-0340-41B3-B513-5BA31FFD2D4B}" dt="2020-03-21T00:52:48.545" v="322" actId="108"/>
          <ac:picMkLst>
            <pc:docMk/>
            <pc:sldMk cId="1398878898" sldId="335"/>
            <ac:picMk id="33" creationId="{ADFB89B5-A7A4-4494-B735-0BE9055CBD85}"/>
          </ac:picMkLst>
        </pc:picChg>
        <pc:picChg chg="del">
          <ac:chgData name="Eric Chitambar" userId="05f873b4-a386-453d-a2e0-769001d3b38e" providerId="ADAL" clId="{CA2C6505-0340-41B3-B513-5BA31FFD2D4B}" dt="2020-03-21T00:42:07.646" v="196" actId="478"/>
          <ac:picMkLst>
            <pc:docMk/>
            <pc:sldMk cId="1398878898" sldId="335"/>
            <ac:picMk id="35" creationId="{A9D1E995-545C-4356-99CF-4F7CD9E9C3B1}"/>
          </ac:picMkLst>
        </pc:picChg>
        <pc:picChg chg="mod ord">
          <ac:chgData name="Eric Chitambar" userId="05f873b4-a386-453d-a2e0-769001d3b38e" providerId="ADAL" clId="{CA2C6505-0340-41B3-B513-5BA31FFD2D4B}" dt="2020-03-21T00:53:31.103" v="339" actId="1076"/>
          <ac:picMkLst>
            <pc:docMk/>
            <pc:sldMk cId="1398878898" sldId="335"/>
            <ac:picMk id="37" creationId="{7B0BB7F1-6037-4AD8-BE79-D9DE85193C16}"/>
          </ac:picMkLst>
        </pc:picChg>
        <pc:picChg chg="add del mod">
          <ac:chgData name="Eric Chitambar" userId="05f873b4-a386-453d-a2e0-769001d3b38e" providerId="ADAL" clId="{CA2C6505-0340-41B3-B513-5BA31FFD2D4B}" dt="2020-03-21T00:53:27.101" v="338" actId="478"/>
          <ac:picMkLst>
            <pc:docMk/>
            <pc:sldMk cId="1398878898" sldId="335"/>
            <ac:picMk id="39" creationId="{5D65CC67-79E5-45F8-BFB0-AAE280EADC43}"/>
          </ac:picMkLst>
        </pc:picChg>
        <pc:picChg chg="del mod ord">
          <ac:chgData name="Eric Chitambar" userId="05f873b4-a386-453d-a2e0-769001d3b38e" providerId="ADAL" clId="{CA2C6505-0340-41B3-B513-5BA31FFD2D4B}" dt="2020-03-21T00:54:33.644" v="366" actId="478"/>
          <ac:picMkLst>
            <pc:docMk/>
            <pc:sldMk cId="1398878898" sldId="335"/>
            <ac:picMk id="40" creationId="{DC0AA49A-1C5F-4AF2-A736-B61D93DDCFB0}"/>
          </ac:picMkLst>
        </pc:picChg>
        <pc:picChg chg="add del mod">
          <ac:chgData name="Eric Chitambar" userId="05f873b4-a386-453d-a2e0-769001d3b38e" providerId="ADAL" clId="{CA2C6505-0340-41B3-B513-5BA31FFD2D4B}" dt="2020-03-21T00:53:57.142" v="353" actId="478"/>
          <ac:picMkLst>
            <pc:docMk/>
            <pc:sldMk cId="1398878898" sldId="335"/>
            <ac:picMk id="42" creationId="{3B13B9F1-150B-424A-A739-F7C3113A9CF8}"/>
          </ac:picMkLst>
        </pc:picChg>
        <pc:picChg chg="mod ord">
          <ac:chgData name="Eric Chitambar" userId="05f873b4-a386-453d-a2e0-769001d3b38e" providerId="ADAL" clId="{CA2C6505-0340-41B3-B513-5BA31FFD2D4B}" dt="2020-03-21T00:54:37.193" v="367" actId="1076"/>
          <ac:picMkLst>
            <pc:docMk/>
            <pc:sldMk cId="1398878898" sldId="335"/>
            <ac:picMk id="43" creationId="{5A8501DE-94F0-4C0C-8FEA-09A184717C02}"/>
          </ac:picMkLst>
        </pc:picChg>
        <pc:picChg chg="del">
          <ac:chgData name="Eric Chitambar" userId="05f873b4-a386-453d-a2e0-769001d3b38e" providerId="ADAL" clId="{CA2C6505-0340-41B3-B513-5BA31FFD2D4B}" dt="2020-03-21T00:42:11.127" v="197" actId="478"/>
          <ac:picMkLst>
            <pc:docMk/>
            <pc:sldMk cId="1398878898" sldId="335"/>
            <ac:picMk id="45" creationId="{29706B9F-1581-4847-A850-421499EC243C}"/>
          </ac:picMkLst>
        </pc:picChg>
        <pc:picChg chg="del">
          <ac:chgData name="Eric Chitambar" userId="05f873b4-a386-453d-a2e0-769001d3b38e" providerId="ADAL" clId="{CA2C6505-0340-41B3-B513-5BA31FFD2D4B}" dt="2020-03-21T00:41:06.835" v="180" actId="478"/>
          <ac:picMkLst>
            <pc:docMk/>
            <pc:sldMk cId="1398878898" sldId="335"/>
            <ac:picMk id="47" creationId="{DC60DAA5-5EEE-4EFB-9661-914F937C1CE4}"/>
          </ac:picMkLst>
        </pc:picChg>
        <pc:picChg chg="del mod">
          <ac:chgData name="Eric Chitambar" userId="05f873b4-a386-453d-a2e0-769001d3b38e" providerId="ADAL" clId="{CA2C6505-0340-41B3-B513-5BA31FFD2D4B}" dt="2020-03-21T00:40:26.996" v="158" actId="478"/>
          <ac:picMkLst>
            <pc:docMk/>
            <pc:sldMk cId="1398878898" sldId="335"/>
            <ac:picMk id="49" creationId="{6C4564E1-B1F8-491E-8E53-7B4418F096EA}"/>
          </ac:picMkLst>
        </pc:picChg>
      </pc:sldChg>
      <pc:sldChg chg="delSp del modAnim">
        <pc:chgData name="Eric Chitambar" userId="05f873b4-a386-453d-a2e0-769001d3b38e" providerId="ADAL" clId="{CA2C6505-0340-41B3-B513-5BA31FFD2D4B}" dt="2020-03-21T00:28:39.417" v="67" actId="2696"/>
        <pc:sldMkLst>
          <pc:docMk/>
          <pc:sldMk cId="3282928124" sldId="335"/>
        </pc:sldMkLst>
        <pc:picChg chg="del">
          <ac:chgData name="Eric Chitambar" userId="05f873b4-a386-453d-a2e0-769001d3b38e" providerId="ADAL" clId="{CA2C6505-0340-41B3-B513-5BA31FFD2D4B}" dt="2020-03-21T00:28:22.462" v="64"/>
          <ac:picMkLst>
            <pc:docMk/>
            <pc:sldMk cId="3282928124" sldId="335"/>
            <ac:picMk id="7" creationId="{466BD48F-71DD-4CF4-BAFC-049499BE12C1}"/>
          </ac:picMkLst>
        </pc:picChg>
        <pc:picChg chg="del">
          <ac:chgData name="Eric Chitambar" userId="05f873b4-a386-453d-a2e0-769001d3b38e" providerId="ADAL" clId="{CA2C6505-0340-41B3-B513-5BA31FFD2D4B}" dt="2020-03-21T00:28:22.462" v="64"/>
          <ac:picMkLst>
            <pc:docMk/>
            <pc:sldMk cId="3282928124" sldId="335"/>
            <ac:picMk id="9" creationId="{1F72218B-ECB7-4DE0-905B-9A671111CABB}"/>
          </ac:picMkLst>
        </pc:picChg>
        <pc:picChg chg="del">
          <ac:chgData name="Eric Chitambar" userId="05f873b4-a386-453d-a2e0-769001d3b38e" providerId="ADAL" clId="{CA2C6505-0340-41B3-B513-5BA31FFD2D4B}" dt="2020-03-21T00:28:22.462" v="64"/>
          <ac:picMkLst>
            <pc:docMk/>
            <pc:sldMk cId="3282928124" sldId="335"/>
            <ac:picMk id="10" creationId="{DD3F1F26-BCF4-4F00-9B76-F096B1524360}"/>
          </ac:picMkLst>
        </pc:picChg>
      </pc:sldChg>
      <pc:sldChg chg="addSp delSp modSp add delAnim modAnim">
        <pc:chgData name="Eric Chitambar" userId="05f873b4-a386-453d-a2e0-769001d3b38e" providerId="ADAL" clId="{CA2C6505-0340-41B3-B513-5BA31FFD2D4B}" dt="2020-03-22T18:42:45.799" v="852"/>
        <pc:sldMkLst>
          <pc:docMk/>
          <pc:sldMk cId="933744877" sldId="336"/>
        </pc:sldMkLst>
        <pc:spChg chg="add mod">
          <ac:chgData name="Eric Chitambar" userId="05f873b4-a386-453d-a2e0-769001d3b38e" providerId="ADAL" clId="{CA2C6505-0340-41B3-B513-5BA31FFD2D4B}" dt="2020-03-21T02:22:06.345" v="678" actId="1038"/>
          <ac:spMkLst>
            <pc:docMk/>
            <pc:sldMk cId="933744877" sldId="336"/>
            <ac:spMk id="24" creationId="{C99091EF-26D2-4A3C-AD7A-4A9968DC85CB}"/>
          </ac:spMkLst>
        </pc:spChg>
        <pc:spChg chg="del">
          <ac:chgData name="Eric Chitambar" userId="05f873b4-a386-453d-a2e0-769001d3b38e" providerId="ADAL" clId="{CA2C6505-0340-41B3-B513-5BA31FFD2D4B}" dt="2020-03-21T01:52:57.538" v="380" actId="478"/>
          <ac:spMkLst>
            <pc:docMk/>
            <pc:sldMk cId="933744877" sldId="336"/>
            <ac:spMk id="34" creationId="{88D8790A-5574-49E6-869F-571981F3E7E3}"/>
          </ac:spMkLst>
        </pc:spChg>
        <pc:picChg chg="mod">
          <ac:chgData name="Eric Chitambar" userId="05f873b4-a386-453d-a2e0-769001d3b38e" providerId="ADAL" clId="{CA2C6505-0340-41B3-B513-5BA31FFD2D4B}" dt="2020-03-21T01:52:30.690" v="374" actId="14100"/>
          <ac:picMkLst>
            <pc:docMk/>
            <pc:sldMk cId="933744877" sldId="336"/>
            <ac:picMk id="4" creationId="{A0663132-74BA-4D8E-9B20-37ADA17C837B}"/>
          </ac:picMkLst>
        </pc:picChg>
        <pc:picChg chg="mod ord">
          <ac:chgData name="Eric Chitambar" userId="05f873b4-a386-453d-a2e0-769001d3b38e" providerId="ADAL" clId="{CA2C6505-0340-41B3-B513-5BA31FFD2D4B}" dt="2020-03-21T02:22:06.345" v="678" actId="1038"/>
          <ac:picMkLst>
            <pc:docMk/>
            <pc:sldMk cId="933744877" sldId="336"/>
            <ac:picMk id="6" creationId="{D16AEFA5-09C9-456A-8DE2-7A978C109B10}"/>
          </ac:picMkLst>
        </pc:picChg>
        <pc:picChg chg="del mod ord">
          <ac:chgData name="Eric Chitambar" userId="05f873b4-a386-453d-a2e0-769001d3b38e" providerId="ADAL" clId="{CA2C6505-0340-41B3-B513-5BA31FFD2D4B}" dt="2020-03-22T18:41:43.829" v="813" actId="478"/>
          <ac:picMkLst>
            <pc:docMk/>
            <pc:sldMk cId="933744877" sldId="336"/>
            <ac:picMk id="7" creationId="{060A78B8-60A4-4E4A-B894-D2DBF03F5B41}"/>
          </ac:picMkLst>
        </pc:picChg>
        <pc:picChg chg="del">
          <ac:chgData name="Eric Chitambar" userId="05f873b4-a386-453d-a2e0-769001d3b38e" providerId="ADAL" clId="{CA2C6505-0340-41B3-B513-5BA31FFD2D4B}" dt="2020-03-21T01:52:35.425" v="375" actId="478"/>
          <ac:picMkLst>
            <pc:docMk/>
            <pc:sldMk cId="933744877" sldId="336"/>
            <ac:picMk id="7" creationId="{77F68EFA-5C56-4348-8AAB-AF1666E1ACBD}"/>
          </ac:picMkLst>
        </pc:picChg>
        <pc:picChg chg="del mod">
          <ac:chgData name="Eric Chitambar" userId="05f873b4-a386-453d-a2e0-769001d3b38e" providerId="ADAL" clId="{CA2C6505-0340-41B3-B513-5BA31FFD2D4B}" dt="2020-03-21T01:52:47.289" v="378" actId="478"/>
          <ac:picMkLst>
            <pc:docMk/>
            <pc:sldMk cId="933744877" sldId="336"/>
            <ac:picMk id="9" creationId="{4882F420-0D5D-440B-84CB-E782079C57C6}"/>
          </ac:picMkLst>
        </pc:picChg>
        <pc:picChg chg="del mod ord">
          <ac:chgData name="Eric Chitambar" userId="05f873b4-a386-453d-a2e0-769001d3b38e" providerId="ADAL" clId="{CA2C6505-0340-41B3-B513-5BA31FFD2D4B}" dt="2020-03-22T18:42:14.689" v="831" actId="478"/>
          <ac:picMkLst>
            <pc:docMk/>
            <pc:sldMk cId="933744877" sldId="336"/>
            <ac:picMk id="9" creationId="{92D1D3C2-C534-4ACF-AE31-14625EC3BBD0}"/>
          </ac:picMkLst>
        </pc:picChg>
        <pc:picChg chg="del mod">
          <ac:chgData name="Eric Chitambar" userId="05f873b4-a386-453d-a2e0-769001d3b38e" providerId="ADAL" clId="{CA2C6505-0340-41B3-B513-5BA31FFD2D4B}" dt="2020-03-21T02:02:15.808" v="415" actId="478"/>
          <ac:picMkLst>
            <pc:docMk/>
            <pc:sldMk cId="933744877" sldId="336"/>
            <ac:picMk id="10" creationId="{09B89314-C3F1-4142-A23F-F3D85B707277}"/>
          </ac:picMkLst>
        </pc:picChg>
        <pc:picChg chg="del mod ord">
          <ac:chgData name="Eric Chitambar" userId="05f873b4-a386-453d-a2e0-769001d3b38e" providerId="ADAL" clId="{CA2C6505-0340-41B3-B513-5BA31FFD2D4B}" dt="2020-03-22T18:42:30.229" v="849" actId="478"/>
          <ac:picMkLst>
            <pc:docMk/>
            <pc:sldMk cId="933744877" sldId="336"/>
            <ac:picMk id="11" creationId="{0A75C4E3-8AA7-486F-81CF-AF54FCC3CE99}"/>
          </ac:picMkLst>
        </pc:picChg>
        <pc:picChg chg="mod ord">
          <ac:chgData name="Eric Chitambar" userId="05f873b4-a386-453d-a2e0-769001d3b38e" providerId="ADAL" clId="{CA2C6505-0340-41B3-B513-5BA31FFD2D4B}" dt="2020-03-21T02:22:06.345" v="678" actId="1038"/>
          <ac:picMkLst>
            <pc:docMk/>
            <pc:sldMk cId="933744877" sldId="336"/>
            <ac:picMk id="12" creationId="{B2DB778D-EC47-445B-8991-ABED410944EA}"/>
          </ac:picMkLst>
        </pc:picChg>
        <pc:picChg chg="mod ord">
          <ac:chgData name="Eric Chitambar" userId="05f873b4-a386-453d-a2e0-769001d3b38e" providerId="ADAL" clId="{CA2C6505-0340-41B3-B513-5BA31FFD2D4B}" dt="2020-03-22T18:42:33.279" v="850" actId="1076"/>
          <ac:picMkLst>
            <pc:docMk/>
            <pc:sldMk cId="933744877" sldId="336"/>
            <ac:picMk id="14" creationId="{1F406D26-E295-4AF0-8E7B-A83225FAA9A3}"/>
          </ac:picMkLst>
        </pc:picChg>
        <pc:picChg chg="add del mod">
          <ac:chgData name="Eric Chitambar" userId="05f873b4-a386-453d-a2e0-769001d3b38e" providerId="ADAL" clId="{CA2C6505-0340-41B3-B513-5BA31FFD2D4B}" dt="2020-03-21T01:54:19.250" v="395" actId="478"/>
          <ac:picMkLst>
            <pc:docMk/>
            <pc:sldMk cId="933744877" sldId="336"/>
            <ac:picMk id="14" creationId="{54448E37-960D-414E-9022-73A3CA4EBDB0}"/>
          </ac:picMkLst>
        </pc:picChg>
        <pc:picChg chg="mod ord">
          <ac:chgData name="Eric Chitambar" userId="05f873b4-a386-453d-a2e0-769001d3b38e" providerId="ADAL" clId="{CA2C6505-0340-41B3-B513-5BA31FFD2D4B}" dt="2020-03-21T02:22:06.345" v="678" actId="1038"/>
          <ac:picMkLst>
            <pc:docMk/>
            <pc:sldMk cId="933744877" sldId="336"/>
            <ac:picMk id="15" creationId="{ADDB0799-5F29-4DCE-8285-268A1D50E687}"/>
          </ac:picMkLst>
        </pc:picChg>
        <pc:picChg chg="del mod">
          <ac:chgData name="Eric Chitambar" userId="05f873b4-a386-453d-a2e0-769001d3b38e" providerId="ADAL" clId="{CA2C6505-0340-41B3-B513-5BA31FFD2D4B}" dt="2020-03-21T02:05:29.872" v="452" actId="478"/>
          <ac:picMkLst>
            <pc:docMk/>
            <pc:sldMk cId="933744877" sldId="336"/>
            <ac:picMk id="17" creationId="{53785313-3557-4D27-B965-BB5B5D6D61B3}"/>
          </ac:picMkLst>
        </pc:picChg>
        <pc:picChg chg="del">
          <ac:chgData name="Eric Chitambar" userId="05f873b4-a386-453d-a2e0-769001d3b38e" providerId="ADAL" clId="{CA2C6505-0340-41B3-B513-5BA31FFD2D4B}" dt="2020-03-21T01:52:52.436" v="379" actId="478"/>
          <ac:picMkLst>
            <pc:docMk/>
            <pc:sldMk cId="933744877" sldId="336"/>
            <ac:picMk id="18" creationId="{2282EA4A-32EF-4226-B58A-BF117DECC927}"/>
          </ac:picMkLst>
        </pc:picChg>
        <pc:picChg chg="del">
          <ac:chgData name="Eric Chitambar" userId="05f873b4-a386-453d-a2e0-769001d3b38e" providerId="ADAL" clId="{CA2C6505-0340-41B3-B513-5BA31FFD2D4B}" dt="2020-03-21T01:52:52.436" v="379" actId="478"/>
          <ac:picMkLst>
            <pc:docMk/>
            <pc:sldMk cId="933744877" sldId="336"/>
            <ac:picMk id="20" creationId="{A6F72F62-306C-4D3A-BD8B-BD4B500C6E35}"/>
          </ac:picMkLst>
        </pc:picChg>
        <pc:picChg chg="add del mod">
          <ac:chgData name="Eric Chitambar" userId="05f873b4-a386-453d-a2e0-769001d3b38e" providerId="ADAL" clId="{CA2C6505-0340-41B3-B513-5BA31FFD2D4B}" dt="2020-03-21T02:03:19.825" v="431" actId="478"/>
          <ac:picMkLst>
            <pc:docMk/>
            <pc:sldMk cId="933744877" sldId="336"/>
            <ac:picMk id="21" creationId="{F52A6F22-0788-469C-8303-5EF0C819C4DA}"/>
          </ac:picMkLst>
        </pc:picChg>
        <pc:picChg chg="del">
          <ac:chgData name="Eric Chitambar" userId="05f873b4-a386-453d-a2e0-769001d3b38e" providerId="ADAL" clId="{CA2C6505-0340-41B3-B513-5BA31FFD2D4B}" dt="2020-03-21T01:52:57.538" v="380" actId="478"/>
          <ac:picMkLst>
            <pc:docMk/>
            <pc:sldMk cId="933744877" sldId="336"/>
            <ac:picMk id="22" creationId="{E62C6FAD-32F5-48AE-ACFB-EFD0365C29E9}"/>
          </ac:picMkLst>
        </pc:picChg>
        <pc:picChg chg="del mod ord">
          <ac:chgData name="Eric Chitambar" userId="05f873b4-a386-453d-a2e0-769001d3b38e" providerId="ADAL" clId="{CA2C6505-0340-41B3-B513-5BA31FFD2D4B}" dt="2020-03-21T02:11:16.500" v="484" actId="478"/>
          <ac:picMkLst>
            <pc:docMk/>
            <pc:sldMk cId="933744877" sldId="336"/>
            <ac:picMk id="23" creationId="{F20B5A16-BEAB-4E52-A768-C6D0CF0ACF77}"/>
          </ac:picMkLst>
        </pc:picChg>
        <pc:picChg chg="mod ord">
          <ac:chgData name="Eric Chitambar" userId="05f873b4-a386-453d-a2e0-769001d3b38e" providerId="ADAL" clId="{CA2C6505-0340-41B3-B513-5BA31FFD2D4B}" dt="2020-03-21T02:22:22.653" v="680" actId="1076"/>
          <ac:picMkLst>
            <pc:docMk/>
            <pc:sldMk cId="933744877" sldId="336"/>
            <ac:picMk id="29" creationId="{B5C58313-CF47-454D-992D-15BCFDD48C68}"/>
          </ac:picMkLst>
        </pc:picChg>
        <pc:picChg chg="del mod">
          <ac:chgData name="Eric Chitambar" userId="05f873b4-a386-453d-a2e0-769001d3b38e" providerId="ADAL" clId="{CA2C6505-0340-41B3-B513-5BA31FFD2D4B}" dt="2020-03-22T18:40:01.539" v="796" actId="478"/>
          <ac:picMkLst>
            <pc:docMk/>
            <pc:sldMk cId="933744877" sldId="336"/>
            <ac:picMk id="31" creationId="{9B6667C7-1C32-465A-92CF-FD11243CBC97}"/>
          </ac:picMkLst>
        </pc:picChg>
        <pc:picChg chg="del mod">
          <ac:chgData name="Eric Chitambar" userId="05f873b4-a386-453d-a2e0-769001d3b38e" providerId="ADAL" clId="{CA2C6505-0340-41B3-B513-5BA31FFD2D4B}" dt="2020-03-21T04:55:05.659" v="712" actId="478"/>
          <ac:picMkLst>
            <pc:docMk/>
            <pc:sldMk cId="933744877" sldId="336"/>
            <ac:picMk id="33" creationId="{ADFB89B5-A7A4-4494-B735-0BE9055CBD85}"/>
          </ac:picMkLst>
        </pc:picChg>
        <pc:picChg chg="del mod ord">
          <ac:chgData name="Eric Chitambar" userId="05f873b4-a386-453d-a2e0-769001d3b38e" providerId="ADAL" clId="{CA2C6505-0340-41B3-B513-5BA31FFD2D4B}" dt="2020-03-21T02:20:37.347" v="585" actId="478"/>
          <ac:picMkLst>
            <pc:docMk/>
            <pc:sldMk cId="933744877" sldId="336"/>
            <ac:picMk id="35" creationId="{EA03E131-0228-499F-94A4-E4E939E19063}"/>
          </ac:picMkLst>
        </pc:picChg>
        <pc:picChg chg="add del mod">
          <ac:chgData name="Eric Chitambar" userId="05f873b4-a386-453d-a2e0-769001d3b38e" providerId="ADAL" clId="{CA2C6505-0340-41B3-B513-5BA31FFD2D4B}" dt="2020-03-21T02:18:50.028" v="562" actId="478"/>
          <ac:picMkLst>
            <pc:docMk/>
            <pc:sldMk cId="933744877" sldId="336"/>
            <ac:picMk id="36" creationId="{BFC1F2BD-6922-4DCC-A891-F04F258CEDB1}"/>
          </ac:picMkLst>
        </pc:picChg>
        <pc:picChg chg="del">
          <ac:chgData name="Eric Chitambar" userId="05f873b4-a386-453d-a2e0-769001d3b38e" providerId="ADAL" clId="{CA2C6505-0340-41B3-B513-5BA31FFD2D4B}" dt="2020-03-21T01:52:57.538" v="380" actId="478"/>
          <ac:picMkLst>
            <pc:docMk/>
            <pc:sldMk cId="933744877" sldId="336"/>
            <ac:picMk id="37" creationId="{7B0BB7F1-6037-4AD8-BE79-D9DE85193C16}"/>
          </ac:picMkLst>
        </pc:picChg>
        <pc:picChg chg="del mod ord">
          <ac:chgData name="Eric Chitambar" userId="05f873b4-a386-453d-a2e0-769001d3b38e" providerId="ADAL" clId="{CA2C6505-0340-41B3-B513-5BA31FFD2D4B}" dt="2020-03-21T02:21:36.075" v="647" actId="478"/>
          <ac:picMkLst>
            <pc:docMk/>
            <pc:sldMk cId="933744877" sldId="336"/>
            <ac:picMk id="39" creationId="{B1497CC7-D60C-4DA7-A8E1-F5F0D9D94662}"/>
          </ac:picMkLst>
        </pc:picChg>
        <pc:picChg chg="mod ord">
          <ac:chgData name="Eric Chitambar" userId="05f873b4-a386-453d-a2e0-769001d3b38e" providerId="ADAL" clId="{CA2C6505-0340-41B3-B513-5BA31FFD2D4B}" dt="2020-03-21T02:22:17.034" v="679" actId="1076"/>
          <ac:picMkLst>
            <pc:docMk/>
            <pc:sldMk cId="933744877" sldId="336"/>
            <ac:picMk id="41" creationId="{DE6B32D5-91E0-4397-93D5-BBCDE4583572}"/>
          </ac:picMkLst>
        </pc:picChg>
        <pc:picChg chg="del">
          <ac:chgData name="Eric Chitambar" userId="05f873b4-a386-453d-a2e0-769001d3b38e" providerId="ADAL" clId="{CA2C6505-0340-41B3-B513-5BA31FFD2D4B}" dt="2020-03-21T01:52:57.538" v="380" actId="478"/>
          <ac:picMkLst>
            <pc:docMk/>
            <pc:sldMk cId="933744877" sldId="336"/>
            <ac:picMk id="43" creationId="{5A8501DE-94F0-4C0C-8FEA-09A184717C02}"/>
          </ac:picMkLst>
        </pc:picChg>
        <pc:picChg chg="add del mod">
          <ac:chgData name="Eric Chitambar" userId="05f873b4-a386-453d-a2e0-769001d3b38e" providerId="ADAL" clId="{CA2C6505-0340-41B3-B513-5BA31FFD2D4B}" dt="2020-03-21T04:53:14.773" v="711" actId="478"/>
          <ac:picMkLst>
            <pc:docMk/>
            <pc:sldMk cId="933744877" sldId="336"/>
            <ac:picMk id="44" creationId="{A3CF7508-B25E-4AF2-B920-4309A698C354}"/>
          </ac:picMkLst>
        </pc:picChg>
        <pc:picChg chg="add del mod">
          <ac:chgData name="Eric Chitambar" userId="05f873b4-a386-453d-a2e0-769001d3b38e" providerId="ADAL" clId="{CA2C6505-0340-41B3-B513-5BA31FFD2D4B}" dt="2020-03-21T04:52:02.952" v="697" actId="478"/>
          <ac:picMkLst>
            <pc:docMk/>
            <pc:sldMk cId="933744877" sldId="336"/>
            <ac:picMk id="45" creationId="{1724B08F-38CA-4CB3-8E53-148017A9ADE6}"/>
          </ac:picMkLst>
        </pc:picChg>
        <pc:picChg chg="mod ord">
          <ac:chgData name="Eric Chitambar" userId="05f873b4-a386-453d-a2e0-769001d3b38e" providerId="ADAL" clId="{CA2C6505-0340-41B3-B513-5BA31FFD2D4B}" dt="2020-03-21T04:52:02.951" v="696" actId="108"/>
          <ac:picMkLst>
            <pc:docMk/>
            <pc:sldMk cId="933744877" sldId="336"/>
            <ac:picMk id="46" creationId="{AC5F8778-61C4-4352-803F-EC6ACB3D71EC}"/>
          </ac:picMkLst>
        </pc:picChg>
        <pc:picChg chg="del mod ord">
          <ac:chgData name="Eric Chitambar" userId="05f873b4-a386-453d-a2e0-769001d3b38e" providerId="ADAL" clId="{CA2C6505-0340-41B3-B513-5BA31FFD2D4B}" dt="2020-03-21T04:55:34.769" v="725" actId="478"/>
          <ac:picMkLst>
            <pc:docMk/>
            <pc:sldMk cId="933744877" sldId="336"/>
            <ac:picMk id="48" creationId="{C5196821-5666-4262-8A70-6DFE7A4CF964}"/>
          </ac:picMkLst>
        </pc:picChg>
        <pc:picChg chg="del mod ord">
          <ac:chgData name="Eric Chitambar" userId="05f873b4-a386-453d-a2e0-769001d3b38e" providerId="ADAL" clId="{CA2C6505-0340-41B3-B513-5BA31FFD2D4B}" dt="2020-03-21T04:56:39.299" v="755" actId="478"/>
          <ac:picMkLst>
            <pc:docMk/>
            <pc:sldMk cId="933744877" sldId="336"/>
            <ac:picMk id="50" creationId="{EA71C7A1-6427-45C3-815D-9969169B4C2A}"/>
          </ac:picMkLst>
        </pc:picChg>
        <pc:picChg chg="add del mod">
          <ac:chgData name="Eric Chitambar" userId="05f873b4-a386-453d-a2e0-769001d3b38e" providerId="ADAL" clId="{CA2C6505-0340-41B3-B513-5BA31FFD2D4B}" dt="2020-03-21T04:56:15.270" v="740" actId="478"/>
          <ac:picMkLst>
            <pc:docMk/>
            <pc:sldMk cId="933744877" sldId="336"/>
            <ac:picMk id="51" creationId="{D6D62BFE-45BC-45A2-96AD-C94BE3F96B67}"/>
          </ac:picMkLst>
        </pc:picChg>
        <pc:picChg chg="mod ord">
          <ac:chgData name="Eric Chitambar" userId="05f873b4-a386-453d-a2e0-769001d3b38e" providerId="ADAL" clId="{CA2C6505-0340-41B3-B513-5BA31FFD2D4B}" dt="2020-03-21T04:56:15.269" v="739" actId="108"/>
          <ac:picMkLst>
            <pc:docMk/>
            <pc:sldMk cId="933744877" sldId="336"/>
            <ac:picMk id="53" creationId="{FC163014-9088-47DA-B817-48D4C541BCB1}"/>
          </ac:picMkLst>
        </pc:picChg>
        <pc:picChg chg="mod ord">
          <ac:chgData name="Eric Chitambar" userId="05f873b4-a386-453d-a2e0-769001d3b38e" providerId="ADAL" clId="{CA2C6505-0340-41B3-B513-5BA31FFD2D4B}" dt="2020-03-21T04:56:46.530" v="756" actId="1076"/>
          <ac:picMkLst>
            <pc:docMk/>
            <pc:sldMk cId="933744877" sldId="336"/>
            <ac:picMk id="55" creationId="{CC1DE119-551F-4E47-A6B3-879D9056DEE1}"/>
          </ac:picMkLst>
        </pc:picChg>
        <pc:picChg chg="mod">
          <ac:chgData name="Eric Chitambar" userId="05f873b4-a386-453d-a2e0-769001d3b38e" providerId="ADAL" clId="{CA2C6505-0340-41B3-B513-5BA31FFD2D4B}" dt="2020-03-21T04:57:15.420" v="763" actId="1076"/>
          <ac:picMkLst>
            <pc:docMk/>
            <pc:sldMk cId="933744877" sldId="336"/>
            <ac:picMk id="57" creationId="{57C7DBE9-CAE8-4086-AD56-F7C0AEFCD431}"/>
          </ac:picMkLst>
        </pc:picChg>
        <pc:cxnChg chg="add mod">
          <ac:chgData name="Eric Chitambar" userId="05f873b4-a386-453d-a2e0-769001d3b38e" providerId="ADAL" clId="{CA2C6505-0340-41B3-B513-5BA31FFD2D4B}" dt="2020-03-21T02:22:06.345" v="678" actId="1038"/>
          <ac:cxnSpMkLst>
            <pc:docMk/>
            <pc:sldMk cId="933744877" sldId="336"/>
            <ac:cxnSpMk id="26" creationId="{670924B4-B500-4986-B6EA-27C2F5FD151F}"/>
          </ac:cxnSpMkLst>
        </pc:cxnChg>
      </pc:sldChg>
      <pc:sldChg chg="modAnim">
        <pc:chgData name="Eric Chitambar" userId="05f873b4-a386-453d-a2e0-769001d3b38e" providerId="ADAL" clId="{CA2C6505-0340-41B3-B513-5BA31FFD2D4B}" dt="2020-03-22T18:45:25.209" v="934"/>
        <pc:sldMkLst>
          <pc:docMk/>
          <pc:sldMk cId="2881530669" sldId="338"/>
        </pc:sldMkLst>
      </pc:sldChg>
      <pc:sldChg chg="addSp delSp modSp delAnim modAnim">
        <pc:chgData name="Eric Chitambar" userId="05f873b4-a386-453d-a2e0-769001d3b38e" providerId="ADAL" clId="{CA2C6505-0340-41B3-B513-5BA31FFD2D4B}" dt="2020-03-22T18:48:20.360" v="942" actId="1076"/>
        <pc:sldMkLst>
          <pc:docMk/>
          <pc:sldMk cId="2554043694" sldId="339"/>
        </pc:sldMkLst>
        <pc:picChg chg="del mod ord">
          <ac:chgData name="Eric Chitambar" userId="05f873b4-a386-453d-a2e0-769001d3b38e" providerId="ADAL" clId="{CA2C6505-0340-41B3-B513-5BA31FFD2D4B}" dt="2020-03-22T18:48:05.779" v="937" actId="478"/>
          <ac:picMkLst>
            <pc:docMk/>
            <pc:sldMk cId="2554043694" sldId="339"/>
            <ac:picMk id="4" creationId="{E234C8EA-5276-4980-ACBE-FAC5486698EA}"/>
          </ac:picMkLst>
        </pc:picChg>
        <pc:picChg chg="del mod ord">
          <ac:chgData name="Eric Chitambar" userId="05f873b4-a386-453d-a2e0-769001d3b38e" providerId="ADAL" clId="{CA2C6505-0340-41B3-B513-5BA31FFD2D4B}" dt="2020-03-22T18:48:05.779" v="937" actId="478"/>
          <ac:picMkLst>
            <pc:docMk/>
            <pc:sldMk cId="2554043694" sldId="339"/>
            <ac:picMk id="6" creationId="{117DDF92-3EA3-4C3B-A07B-AEC29B85D1CA}"/>
          </ac:picMkLst>
        </pc:picChg>
        <pc:picChg chg="del mod ord">
          <ac:chgData name="Eric Chitambar" userId="05f873b4-a386-453d-a2e0-769001d3b38e" providerId="ADAL" clId="{CA2C6505-0340-41B3-B513-5BA31FFD2D4B}" dt="2020-03-22T18:48:05.779" v="937" actId="478"/>
          <ac:picMkLst>
            <pc:docMk/>
            <pc:sldMk cId="2554043694" sldId="339"/>
            <ac:picMk id="8" creationId="{1450EA04-BFAA-4428-85A9-9721BED8E372}"/>
          </ac:picMkLst>
        </pc:picChg>
        <pc:picChg chg="del mod ord">
          <ac:chgData name="Eric Chitambar" userId="05f873b4-a386-453d-a2e0-769001d3b38e" providerId="ADAL" clId="{CA2C6505-0340-41B3-B513-5BA31FFD2D4B}" dt="2020-03-22T18:48:05.779" v="937" actId="478"/>
          <ac:picMkLst>
            <pc:docMk/>
            <pc:sldMk cId="2554043694" sldId="339"/>
            <ac:picMk id="10" creationId="{B11A17DB-5AB5-4059-8B2A-F8FC0682857A}"/>
          </ac:picMkLst>
        </pc:picChg>
        <pc:picChg chg="add mod">
          <ac:chgData name="Eric Chitambar" userId="05f873b4-a386-453d-a2e0-769001d3b38e" providerId="ADAL" clId="{CA2C6505-0340-41B3-B513-5BA31FFD2D4B}" dt="2020-03-22T18:48:20.360" v="942" actId="1076"/>
          <ac:picMkLst>
            <pc:docMk/>
            <pc:sldMk cId="2554043694" sldId="339"/>
            <ac:picMk id="11" creationId="{6443E8D6-42EA-4D95-A67D-99E4E8E29EC8}"/>
          </ac:picMkLst>
        </pc:picChg>
        <pc:picChg chg="del mod">
          <ac:chgData name="Eric Chitambar" userId="05f873b4-a386-453d-a2e0-769001d3b38e" providerId="ADAL" clId="{CA2C6505-0340-41B3-B513-5BA31FFD2D4B}" dt="2020-03-22T18:43:48.089" v="875" actId="478"/>
          <ac:picMkLst>
            <pc:docMk/>
            <pc:sldMk cId="2554043694" sldId="339"/>
            <ac:picMk id="22" creationId="{DB225199-FE1A-40D2-B147-F02E7CF7D05D}"/>
          </ac:picMkLst>
        </pc:picChg>
        <pc:picChg chg="del">
          <ac:chgData name="Eric Chitambar" userId="05f873b4-a386-453d-a2e0-769001d3b38e" providerId="ADAL" clId="{CA2C6505-0340-41B3-B513-5BA31FFD2D4B}" dt="2020-03-22T18:48:05.779" v="937" actId="478"/>
          <ac:picMkLst>
            <pc:docMk/>
            <pc:sldMk cId="2554043694" sldId="339"/>
            <ac:picMk id="28" creationId="{59537885-9341-48FB-AAAB-25A8F0EA2F95}"/>
          </ac:picMkLst>
        </pc:picChg>
        <pc:picChg chg="del">
          <ac:chgData name="Eric Chitambar" userId="05f873b4-a386-453d-a2e0-769001d3b38e" providerId="ADAL" clId="{CA2C6505-0340-41B3-B513-5BA31FFD2D4B}" dt="2020-03-22T18:48:05.779" v="937" actId="478"/>
          <ac:picMkLst>
            <pc:docMk/>
            <pc:sldMk cId="2554043694" sldId="339"/>
            <ac:picMk id="32" creationId="{F3607355-00E0-4F43-A5CC-C3B502D29A1A}"/>
          </ac:picMkLst>
        </pc:picChg>
        <pc:picChg chg="del mod">
          <ac:chgData name="Eric Chitambar" userId="05f873b4-a386-453d-a2e0-769001d3b38e" providerId="ADAL" clId="{CA2C6505-0340-41B3-B513-5BA31FFD2D4B}" dt="2020-03-22T18:44:01.534" v="893" actId="478"/>
          <ac:picMkLst>
            <pc:docMk/>
            <pc:sldMk cId="2554043694" sldId="339"/>
            <ac:picMk id="34" creationId="{C5CDB37F-95FE-4383-B6E5-AC488985D696}"/>
          </ac:picMkLst>
        </pc:picChg>
        <pc:picChg chg="del">
          <ac:chgData name="Eric Chitambar" userId="05f873b4-a386-453d-a2e0-769001d3b38e" providerId="ADAL" clId="{CA2C6505-0340-41B3-B513-5BA31FFD2D4B}" dt="2020-03-22T18:48:05.779" v="937" actId="478"/>
          <ac:picMkLst>
            <pc:docMk/>
            <pc:sldMk cId="2554043694" sldId="339"/>
            <ac:picMk id="37" creationId="{27BF536D-6266-4BDE-9368-547AD26694B6}"/>
          </ac:picMkLst>
        </pc:picChg>
        <pc:picChg chg="del">
          <ac:chgData name="Eric Chitambar" userId="05f873b4-a386-453d-a2e0-769001d3b38e" providerId="ADAL" clId="{CA2C6505-0340-41B3-B513-5BA31FFD2D4B}" dt="2020-03-22T18:48:05.779" v="937" actId="478"/>
          <ac:picMkLst>
            <pc:docMk/>
            <pc:sldMk cId="2554043694" sldId="339"/>
            <ac:picMk id="39" creationId="{72C92805-B1D3-4C54-BC0B-DA657CEAFB36}"/>
          </ac:picMkLst>
        </pc:picChg>
        <pc:picChg chg="del mod">
          <ac:chgData name="Eric Chitambar" userId="05f873b4-a386-453d-a2e0-769001d3b38e" providerId="ADAL" clId="{CA2C6505-0340-41B3-B513-5BA31FFD2D4B}" dt="2020-03-22T18:44:12.559" v="909" actId="478"/>
          <ac:picMkLst>
            <pc:docMk/>
            <pc:sldMk cId="2554043694" sldId="339"/>
            <ac:picMk id="48" creationId="{FFA44579-8334-4481-A434-8F6392661690}"/>
          </ac:picMkLst>
        </pc:picChg>
        <pc:picChg chg="del">
          <ac:chgData name="Eric Chitambar" userId="05f873b4-a386-453d-a2e0-769001d3b38e" providerId="ADAL" clId="{CA2C6505-0340-41B3-B513-5BA31FFD2D4B}" dt="2020-03-22T18:48:05.779" v="937" actId="478"/>
          <ac:picMkLst>
            <pc:docMk/>
            <pc:sldMk cId="2554043694" sldId="339"/>
            <ac:picMk id="50" creationId="{0388D4E5-B64C-48BC-BDAE-46B25B92AB40}"/>
          </ac:picMkLst>
        </pc:picChg>
        <pc:picChg chg="del mod">
          <ac:chgData name="Eric Chitambar" userId="05f873b4-a386-453d-a2e0-769001d3b38e" providerId="ADAL" clId="{CA2C6505-0340-41B3-B513-5BA31FFD2D4B}" dt="2020-03-22T18:44:27.969" v="923" actId="478"/>
          <ac:picMkLst>
            <pc:docMk/>
            <pc:sldMk cId="2554043694" sldId="339"/>
            <ac:picMk id="59" creationId="{40205713-649B-4B99-9322-4FC98D72CFDC}"/>
          </ac:picMkLst>
        </pc:picChg>
        <pc:picChg chg="del">
          <ac:chgData name="Eric Chitambar" userId="05f873b4-a386-453d-a2e0-769001d3b38e" providerId="ADAL" clId="{CA2C6505-0340-41B3-B513-5BA31FFD2D4B}" dt="2020-03-22T18:48:05.779" v="937" actId="478"/>
          <ac:picMkLst>
            <pc:docMk/>
            <pc:sldMk cId="2554043694" sldId="339"/>
            <ac:picMk id="61" creationId="{215D4F57-C4F7-497C-BA37-9CB018ACE877}"/>
          </ac:picMkLst>
        </pc:picChg>
      </pc:sldChg>
      <pc:sldChg chg="add modAnim">
        <pc:chgData name="Eric Chitambar" userId="05f873b4-a386-453d-a2e0-769001d3b38e" providerId="ADAL" clId="{CA2C6505-0340-41B3-B513-5BA31FFD2D4B}" dt="2020-03-22T18:47:58.939" v="936"/>
        <pc:sldMkLst>
          <pc:docMk/>
          <pc:sldMk cId="2260598541" sldId="340"/>
        </pc:sldMkLst>
      </pc:sldChg>
      <pc:sldChg chg="delSp add">
        <pc:chgData name="Eric Chitambar" userId="05f873b4-a386-453d-a2e0-769001d3b38e" providerId="ADAL" clId="{CA2C6505-0340-41B3-B513-5BA31FFD2D4B}" dt="2020-03-22T19:22:52.346" v="945" actId="478"/>
        <pc:sldMkLst>
          <pc:docMk/>
          <pc:sldMk cId="2930321678" sldId="341"/>
        </pc:sldMkLst>
        <pc:spChg chg="del">
          <ac:chgData name="Eric Chitambar" userId="05f873b4-a386-453d-a2e0-769001d3b38e" providerId="ADAL" clId="{CA2C6505-0340-41B3-B513-5BA31FFD2D4B}" dt="2020-03-22T19:22:50.310" v="944" actId="478"/>
          <ac:spMkLst>
            <pc:docMk/>
            <pc:sldMk cId="2930321678" sldId="341"/>
            <ac:spMk id="2" creationId="{FB73BEE3-B514-4495-8EDC-3E15D2876529}"/>
          </ac:spMkLst>
        </pc:spChg>
        <pc:spChg chg="del">
          <ac:chgData name="Eric Chitambar" userId="05f873b4-a386-453d-a2e0-769001d3b38e" providerId="ADAL" clId="{CA2C6505-0340-41B3-B513-5BA31FFD2D4B}" dt="2020-03-22T19:22:52.346" v="945" actId="478"/>
          <ac:spMkLst>
            <pc:docMk/>
            <pc:sldMk cId="2930321678" sldId="341"/>
            <ac:spMk id="3" creationId="{DD554360-A128-4F9C-A61D-E42F965E4EEC}"/>
          </ac:spMkLst>
        </pc:spChg>
      </pc:sldChg>
      <pc:sldChg chg="delSp add">
        <pc:chgData name="Eric Chitambar" userId="05f873b4-a386-453d-a2e0-769001d3b38e" providerId="ADAL" clId="{CA2C6505-0340-41B3-B513-5BA31FFD2D4B}" dt="2020-03-22T19:23:10.240" v="948" actId="478"/>
        <pc:sldMkLst>
          <pc:docMk/>
          <pc:sldMk cId="2127500060" sldId="342"/>
        </pc:sldMkLst>
        <pc:spChg chg="del">
          <ac:chgData name="Eric Chitambar" userId="05f873b4-a386-453d-a2e0-769001d3b38e" providerId="ADAL" clId="{CA2C6505-0340-41B3-B513-5BA31FFD2D4B}" dt="2020-03-22T19:23:10.240" v="948" actId="478"/>
          <ac:spMkLst>
            <pc:docMk/>
            <pc:sldMk cId="2127500060" sldId="342"/>
            <ac:spMk id="2" creationId="{7723E67B-0D37-4079-AC45-B5BC09A32752}"/>
          </ac:spMkLst>
        </pc:spChg>
        <pc:spChg chg="del">
          <ac:chgData name="Eric Chitambar" userId="05f873b4-a386-453d-a2e0-769001d3b38e" providerId="ADAL" clId="{CA2C6505-0340-41B3-B513-5BA31FFD2D4B}" dt="2020-03-22T19:23:07.768" v="947" actId="478"/>
          <ac:spMkLst>
            <pc:docMk/>
            <pc:sldMk cId="2127500060" sldId="342"/>
            <ac:spMk id="3" creationId="{8AAAE31B-3D12-42BC-AA0F-703C80103822}"/>
          </ac:spMkLst>
        </pc:spChg>
      </pc:sldChg>
    </pc:docChg>
  </pc:docChgLst>
  <pc:docChgLst>
    <pc:chgData name="Chitambar, Eric" userId="05f873b4-a386-453d-a2e0-769001d3b38e" providerId="ADAL" clId="{30D22AFF-6950-454C-A947-1D4AC38260B6}"/>
    <pc:docChg chg="custSel modSld">
      <pc:chgData name="Chitambar, Eric" userId="05f873b4-a386-453d-a2e0-769001d3b38e" providerId="ADAL" clId="{30D22AFF-6950-454C-A947-1D4AC38260B6}" dt="2020-02-14T15:50:29.438" v="24"/>
      <pc:docMkLst>
        <pc:docMk/>
      </pc:docMkLst>
      <pc:sldChg chg="addSp modSp modAnim">
        <pc:chgData name="Chitambar, Eric" userId="05f873b4-a386-453d-a2e0-769001d3b38e" providerId="ADAL" clId="{30D22AFF-6950-454C-A947-1D4AC38260B6}" dt="2020-02-14T15:50:29.438" v="24"/>
        <pc:sldMkLst>
          <pc:docMk/>
          <pc:sldMk cId="387403628" sldId="303"/>
        </pc:sldMkLst>
        <pc:picChg chg="add mod">
          <ac:chgData name="Chitambar, Eric" userId="05f873b4-a386-453d-a2e0-769001d3b38e" providerId="ADAL" clId="{30D22AFF-6950-454C-A947-1D4AC38260B6}" dt="2020-02-14T15:47:34.559" v="22" actId="1076"/>
          <ac:picMkLst>
            <pc:docMk/>
            <pc:sldMk cId="387403628" sldId="303"/>
            <ac:picMk id="4" creationId="{91EAB043-4BD3-453C-B4DC-FFB8316D1469}"/>
          </ac:picMkLst>
        </pc:picChg>
        <pc:picChg chg="add mod">
          <ac:chgData name="Chitambar, Eric" userId="05f873b4-a386-453d-a2e0-769001d3b38e" providerId="ADAL" clId="{30D22AFF-6950-454C-A947-1D4AC38260B6}" dt="2020-02-14T15:47:34.559" v="22" actId="1076"/>
          <ac:picMkLst>
            <pc:docMk/>
            <pc:sldMk cId="387403628" sldId="303"/>
            <ac:picMk id="5" creationId="{3AA30F06-B33F-47ED-8968-E1B8DF0FDE12}"/>
          </ac:picMkLst>
        </pc:picChg>
        <pc:picChg chg="mod">
          <ac:chgData name="Chitambar, Eric" userId="05f873b4-a386-453d-a2e0-769001d3b38e" providerId="ADAL" clId="{30D22AFF-6950-454C-A947-1D4AC38260B6}" dt="2020-02-14T15:47:35.979" v="23" actId="1076"/>
          <ac:picMkLst>
            <pc:docMk/>
            <pc:sldMk cId="387403628" sldId="303"/>
            <ac:picMk id="6" creationId="{B671A620-C6BE-4410-A3CC-1D14BE75CDE6}"/>
          </ac:picMkLst>
        </pc:picChg>
        <pc:picChg chg="add mod">
          <ac:chgData name="Chitambar, Eric" userId="05f873b4-a386-453d-a2e0-769001d3b38e" providerId="ADAL" clId="{30D22AFF-6950-454C-A947-1D4AC38260B6}" dt="2020-02-14T15:47:34.559" v="22" actId="1076"/>
          <ac:picMkLst>
            <pc:docMk/>
            <pc:sldMk cId="387403628" sldId="303"/>
            <ac:picMk id="7" creationId="{2821E7AB-1BF6-463C-B633-8F9FDA02BB63}"/>
          </ac:picMkLst>
        </pc:picChg>
        <pc:picChg chg="mod">
          <ac:chgData name="Chitambar, Eric" userId="05f873b4-a386-453d-a2e0-769001d3b38e" providerId="ADAL" clId="{30D22AFF-6950-454C-A947-1D4AC38260B6}" dt="2020-02-14T15:47:26.999" v="20" actId="1076"/>
          <ac:picMkLst>
            <pc:docMk/>
            <pc:sldMk cId="387403628" sldId="303"/>
            <ac:picMk id="8" creationId="{B1747FA8-EF45-476E-B1E7-610C6AA020F9}"/>
          </ac:picMkLst>
        </pc:picChg>
      </pc:sldChg>
    </pc:docChg>
  </pc:docChgLst>
  <pc:docChgLst>
    <pc:chgData name="Eric Chitambar" userId="05f873b4-a386-453d-a2e0-769001d3b38e" providerId="ADAL" clId="{DA2A5F54-C16F-494C-926A-5B4594127449}"/>
    <pc:docChg chg="custSel modSld">
      <pc:chgData name="Eric Chitambar" userId="05f873b4-a386-453d-a2e0-769001d3b38e" providerId="ADAL" clId="{DA2A5F54-C16F-494C-926A-5B4594127449}" dt="2020-02-26T16:50:08.003" v="24" actId="478"/>
      <pc:docMkLst>
        <pc:docMk/>
      </pc:docMkLst>
      <pc:sldChg chg="delSp modSp">
        <pc:chgData name="Eric Chitambar" userId="05f873b4-a386-453d-a2e0-769001d3b38e" providerId="ADAL" clId="{DA2A5F54-C16F-494C-926A-5B4594127449}" dt="2020-02-26T16:50:08.003" v="24" actId="478"/>
        <pc:sldMkLst>
          <pc:docMk/>
          <pc:sldMk cId="1719497110" sldId="304"/>
        </pc:sldMkLst>
        <pc:picChg chg="mod ord">
          <ac:chgData name="Eric Chitambar" userId="05f873b4-a386-453d-a2e0-769001d3b38e" providerId="ADAL" clId="{DA2A5F54-C16F-494C-926A-5B4594127449}" dt="2020-02-26T16:50:08.003" v="23" actId="108"/>
          <ac:picMkLst>
            <pc:docMk/>
            <pc:sldMk cId="1719497110" sldId="304"/>
            <ac:picMk id="4" creationId="{AC048C52-E2BC-406D-B94C-14379DAD2626}"/>
          </ac:picMkLst>
        </pc:picChg>
        <pc:picChg chg="del mod">
          <ac:chgData name="Eric Chitambar" userId="05f873b4-a386-453d-a2e0-769001d3b38e" providerId="ADAL" clId="{DA2A5F54-C16F-494C-926A-5B4594127449}" dt="2020-02-26T16:50:08.003" v="24" actId="478"/>
          <ac:picMkLst>
            <pc:docMk/>
            <pc:sldMk cId="1719497110" sldId="304"/>
            <ac:picMk id="58" creationId="{6F118401-44FF-45ED-BC16-FF006FC9ED4B}"/>
          </ac:picMkLst>
        </pc:picChg>
      </pc:sldChg>
    </pc:docChg>
  </pc:docChgLst>
  <pc:docChgLst>
    <pc:chgData name="Eric Chitambar" userId="05f873b4-a386-453d-a2e0-769001d3b38e" providerId="ADAL" clId="{E3182320-F665-41C3-8954-11BB3659A580}"/>
    <pc:docChg chg="custSel addSld delSld modSld sldOrd modSection">
      <pc:chgData name="Eric Chitambar" userId="05f873b4-a386-453d-a2e0-769001d3b38e" providerId="ADAL" clId="{E3182320-F665-41C3-8954-11BB3659A580}" dt="2020-03-29T19:08:16.056" v="237"/>
      <pc:docMkLst>
        <pc:docMk/>
      </pc:docMkLst>
      <pc:sldChg chg="delSp modSp delAnim modAnim">
        <pc:chgData name="Eric Chitambar" userId="05f873b4-a386-453d-a2e0-769001d3b38e" providerId="ADAL" clId="{E3182320-F665-41C3-8954-11BB3659A580}" dt="2020-03-29T19:08:02.456" v="233"/>
        <pc:sldMkLst>
          <pc:docMk/>
          <pc:sldMk cId="648979583" sldId="337"/>
        </pc:sldMkLst>
        <pc:spChg chg="mod">
          <ac:chgData name="Eric Chitambar" userId="05f873b4-a386-453d-a2e0-769001d3b38e" providerId="ADAL" clId="{E3182320-F665-41C3-8954-11BB3659A580}" dt="2020-03-29T18:51:17.761" v="30" actId="20577"/>
          <ac:spMkLst>
            <pc:docMk/>
            <pc:sldMk cId="648979583" sldId="337"/>
            <ac:spMk id="2" creationId="{CB8CA444-56DA-461F-9889-8B2DD9361A28}"/>
          </ac:spMkLst>
        </pc:spChg>
        <pc:picChg chg="mod ord">
          <ac:chgData name="Eric Chitambar" userId="05f873b4-a386-453d-a2e0-769001d3b38e" providerId="ADAL" clId="{E3182320-F665-41C3-8954-11BB3659A580}" dt="2020-03-29T19:01:28.326" v="124" actId="1076"/>
          <ac:picMkLst>
            <pc:docMk/>
            <pc:sldMk cId="648979583" sldId="337"/>
            <ac:picMk id="4" creationId="{7F48F1D7-763D-4553-B0FB-5BA4FA2CFB3D}"/>
          </ac:picMkLst>
        </pc:picChg>
        <pc:picChg chg="del mod">
          <ac:chgData name="Eric Chitambar" userId="05f873b4-a386-453d-a2e0-769001d3b38e" providerId="ADAL" clId="{E3182320-F665-41C3-8954-11BB3659A580}" dt="2020-03-29T18:52:36.273" v="48" actId="478"/>
          <ac:picMkLst>
            <pc:docMk/>
            <pc:sldMk cId="648979583" sldId="337"/>
            <ac:picMk id="6" creationId="{7EC45D48-ABC5-48EE-B6BD-9B7DBBD0E2FA}"/>
          </ac:picMkLst>
        </pc:picChg>
        <pc:picChg chg="del mod">
          <ac:chgData name="Eric Chitambar" userId="05f873b4-a386-453d-a2e0-769001d3b38e" providerId="ADAL" clId="{E3182320-F665-41C3-8954-11BB3659A580}" dt="2020-03-29T18:53:17.300" v="68" actId="478"/>
          <ac:picMkLst>
            <pc:docMk/>
            <pc:sldMk cId="648979583" sldId="337"/>
            <ac:picMk id="7" creationId="{3D2E79EA-5002-4D66-A1C7-EB089E03073A}"/>
          </ac:picMkLst>
        </pc:picChg>
        <pc:picChg chg="mod ord">
          <ac:chgData name="Eric Chitambar" userId="05f873b4-a386-453d-a2e0-769001d3b38e" providerId="ADAL" clId="{E3182320-F665-41C3-8954-11BB3659A580}" dt="2020-03-29T18:53:19.470" v="69" actId="1076"/>
          <ac:picMkLst>
            <pc:docMk/>
            <pc:sldMk cId="648979583" sldId="337"/>
            <ac:picMk id="9" creationId="{72781EC1-1FD8-4E63-B0CF-829F99469856}"/>
          </ac:picMkLst>
        </pc:picChg>
        <pc:picChg chg="del mod">
          <ac:chgData name="Eric Chitambar" userId="05f873b4-a386-453d-a2e0-769001d3b38e" providerId="ADAL" clId="{E3182320-F665-41C3-8954-11BB3659A580}" dt="2020-03-29T18:56:34.151" v="89" actId="478"/>
          <ac:picMkLst>
            <pc:docMk/>
            <pc:sldMk cId="648979583" sldId="337"/>
            <ac:picMk id="11" creationId="{3BABB648-8C94-400E-93E3-E9A08FD450DC}"/>
          </ac:picMkLst>
        </pc:picChg>
        <pc:picChg chg="mod ord">
          <ac:chgData name="Eric Chitambar" userId="05f873b4-a386-453d-a2e0-769001d3b38e" providerId="ADAL" clId="{E3182320-F665-41C3-8954-11BB3659A580}" dt="2020-03-29T19:01:30.461" v="125" actId="1076"/>
          <ac:picMkLst>
            <pc:docMk/>
            <pc:sldMk cId="648979583" sldId="337"/>
            <ac:picMk id="13" creationId="{FAFDDDB0-D0C7-4EDB-BB8A-7D0AFAE84C2A}"/>
          </ac:picMkLst>
        </pc:picChg>
        <pc:picChg chg="del">
          <ac:chgData name="Eric Chitambar" userId="05f873b4-a386-453d-a2e0-769001d3b38e" providerId="ADAL" clId="{E3182320-F665-41C3-8954-11BB3659A580}" dt="2020-03-29T18:52:39.561" v="49" actId="478"/>
          <ac:picMkLst>
            <pc:docMk/>
            <pc:sldMk cId="648979583" sldId="337"/>
            <ac:picMk id="14" creationId="{3F512F72-0F64-492D-B845-C77E6C817B5D}"/>
          </ac:picMkLst>
        </pc:picChg>
        <pc:picChg chg="del mod">
          <ac:chgData name="Eric Chitambar" userId="05f873b4-a386-453d-a2e0-769001d3b38e" providerId="ADAL" clId="{E3182320-F665-41C3-8954-11BB3659A580}" dt="2020-03-29T19:00:12.504" v="108" actId="478"/>
          <ac:picMkLst>
            <pc:docMk/>
            <pc:sldMk cId="648979583" sldId="337"/>
            <ac:picMk id="16" creationId="{3519C4F7-4705-4A7E-B3DE-E53CC34C9ADB}"/>
          </ac:picMkLst>
        </pc:picChg>
        <pc:picChg chg="del">
          <ac:chgData name="Eric Chitambar" userId="05f873b4-a386-453d-a2e0-769001d3b38e" providerId="ADAL" clId="{E3182320-F665-41C3-8954-11BB3659A580}" dt="2020-03-29T18:53:22.930" v="70" actId="478"/>
          <ac:picMkLst>
            <pc:docMk/>
            <pc:sldMk cId="648979583" sldId="337"/>
            <ac:picMk id="18" creationId="{879BC93A-4CAE-4376-B375-604360E6BB6A}"/>
          </ac:picMkLst>
        </pc:picChg>
        <pc:picChg chg="mod ord">
          <ac:chgData name="Eric Chitambar" userId="05f873b4-a386-453d-a2e0-769001d3b38e" providerId="ADAL" clId="{E3182320-F665-41C3-8954-11BB3659A580}" dt="2020-03-29T19:00:16.154" v="109" actId="1076"/>
          <ac:picMkLst>
            <pc:docMk/>
            <pc:sldMk cId="648979583" sldId="337"/>
            <ac:picMk id="19" creationId="{99666925-F06F-42D5-9518-2F261C3AF98B}"/>
          </ac:picMkLst>
        </pc:picChg>
        <pc:picChg chg="mod">
          <ac:chgData name="Eric Chitambar" userId="05f873b4-a386-453d-a2e0-769001d3b38e" providerId="ADAL" clId="{E3182320-F665-41C3-8954-11BB3659A580}" dt="2020-03-29T19:00:56.962" v="116" actId="1076"/>
          <ac:picMkLst>
            <pc:docMk/>
            <pc:sldMk cId="648979583" sldId="337"/>
            <ac:picMk id="21" creationId="{1BB5ACBB-468F-43AF-92B1-ABE5168D521E}"/>
          </ac:picMkLst>
        </pc:picChg>
        <pc:picChg chg="del">
          <ac:chgData name="Eric Chitambar" userId="05f873b4-a386-453d-a2e0-769001d3b38e" providerId="ADAL" clId="{E3182320-F665-41C3-8954-11BB3659A580}" dt="2020-03-29T18:53:22.930" v="70" actId="478"/>
          <ac:picMkLst>
            <pc:docMk/>
            <pc:sldMk cId="648979583" sldId="337"/>
            <ac:picMk id="22" creationId="{8D1F0B7A-0FF6-40F3-A847-F9E2A6270B41}"/>
          </ac:picMkLst>
        </pc:picChg>
        <pc:picChg chg="del">
          <ac:chgData name="Eric Chitambar" userId="05f873b4-a386-453d-a2e0-769001d3b38e" providerId="ADAL" clId="{E3182320-F665-41C3-8954-11BB3659A580}" dt="2020-03-29T18:53:22.930" v="70" actId="478"/>
          <ac:picMkLst>
            <pc:docMk/>
            <pc:sldMk cId="648979583" sldId="337"/>
            <ac:picMk id="24" creationId="{9EFC191C-C451-4826-8E41-305701CCDA18}"/>
          </ac:picMkLst>
        </pc:picChg>
        <pc:picChg chg="mod">
          <ac:chgData name="Eric Chitambar" userId="05f873b4-a386-453d-a2e0-769001d3b38e" providerId="ADAL" clId="{E3182320-F665-41C3-8954-11BB3659A580}" dt="2020-03-29T19:01:24.440" v="123" actId="1076"/>
          <ac:picMkLst>
            <pc:docMk/>
            <pc:sldMk cId="648979583" sldId="337"/>
            <ac:picMk id="25" creationId="{3E608BBC-B1B4-4C16-86D0-93FDEAC9CBD0}"/>
          </ac:picMkLst>
        </pc:picChg>
        <pc:picChg chg="del">
          <ac:chgData name="Eric Chitambar" userId="05f873b4-a386-453d-a2e0-769001d3b38e" providerId="ADAL" clId="{E3182320-F665-41C3-8954-11BB3659A580}" dt="2020-03-29T18:53:22.930" v="70" actId="478"/>
          <ac:picMkLst>
            <pc:docMk/>
            <pc:sldMk cId="648979583" sldId="337"/>
            <ac:picMk id="29" creationId="{7AEA91CC-30BE-426E-AAA1-CCC5565C5B41}"/>
          </ac:picMkLst>
        </pc:picChg>
        <pc:picChg chg="del">
          <ac:chgData name="Eric Chitambar" userId="05f873b4-a386-453d-a2e0-769001d3b38e" providerId="ADAL" clId="{E3182320-F665-41C3-8954-11BB3659A580}" dt="2020-03-29T18:53:22.930" v="70" actId="478"/>
          <ac:picMkLst>
            <pc:docMk/>
            <pc:sldMk cId="648979583" sldId="337"/>
            <ac:picMk id="35" creationId="{6B61532D-ADF1-4D06-AD6E-09AFA1612D57}"/>
          </ac:picMkLst>
        </pc:picChg>
      </pc:sldChg>
      <pc:sldChg chg="del">
        <pc:chgData name="Eric Chitambar" userId="05f873b4-a386-453d-a2e0-769001d3b38e" providerId="ADAL" clId="{E3182320-F665-41C3-8954-11BB3659A580}" dt="2020-03-29T19:06:21.649" v="211" actId="2696"/>
        <pc:sldMkLst>
          <pc:docMk/>
          <pc:sldMk cId="1760942783" sldId="343"/>
        </pc:sldMkLst>
      </pc:sldChg>
      <pc:sldChg chg="del">
        <pc:chgData name="Eric Chitambar" userId="05f873b4-a386-453d-a2e0-769001d3b38e" providerId="ADAL" clId="{E3182320-F665-41C3-8954-11BB3659A580}" dt="2020-03-29T19:03:46.854" v="148" actId="2696"/>
        <pc:sldMkLst>
          <pc:docMk/>
          <pc:sldMk cId="3917529015" sldId="350"/>
        </pc:sldMkLst>
      </pc:sldChg>
      <pc:sldChg chg="del">
        <pc:chgData name="Eric Chitambar" userId="05f873b4-a386-453d-a2e0-769001d3b38e" providerId="ADAL" clId="{E3182320-F665-41C3-8954-11BB3659A580}" dt="2020-03-29T19:03:46.864" v="149" actId="2696"/>
        <pc:sldMkLst>
          <pc:docMk/>
          <pc:sldMk cId="2192477316" sldId="351"/>
        </pc:sldMkLst>
      </pc:sldChg>
      <pc:sldChg chg="del">
        <pc:chgData name="Eric Chitambar" userId="05f873b4-a386-453d-a2e0-769001d3b38e" providerId="ADAL" clId="{E3182320-F665-41C3-8954-11BB3659A580}" dt="2020-03-29T19:03:46.880" v="150" actId="2696"/>
        <pc:sldMkLst>
          <pc:docMk/>
          <pc:sldMk cId="3194683986" sldId="353"/>
        </pc:sldMkLst>
      </pc:sldChg>
      <pc:sldChg chg="del">
        <pc:chgData name="Eric Chitambar" userId="05f873b4-a386-453d-a2e0-769001d3b38e" providerId="ADAL" clId="{E3182320-F665-41C3-8954-11BB3659A580}" dt="2020-03-29T19:06:21.622" v="208" actId="2696"/>
        <pc:sldMkLst>
          <pc:docMk/>
          <pc:sldMk cId="3789031558" sldId="354"/>
        </pc:sldMkLst>
      </pc:sldChg>
      <pc:sldChg chg="del">
        <pc:chgData name="Eric Chitambar" userId="05f873b4-a386-453d-a2e0-769001d3b38e" providerId="ADAL" clId="{E3182320-F665-41C3-8954-11BB3659A580}" dt="2020-03-29T19:06:21.629" v="209" actId="2696"/>
        <pc:sldMkLst>
          <pc:docMk/>
          <pc:sldMk cId="1045139116" sldId="355"/>
        </pc:sldMkLst>
      </pc:sldChg>
      <pc:sldChg chg="del">
        <pc:chgData name="Eric Chitambar" userId="05f873b4-a386-453d-a2e0-769001d3b38e" providerId="ADAL" clId="{E3182320-F665-41C3-8954-11BB3659A580}" dt="2020-03-29T19:06:21.634" v="210" actId="2696"/>
        <pc:sldMkLst>
          <pc:docMk/>
          <pc:sldMk cId="3418258847" sldId="358"/>
        </pc:sldMkLst>
      </pc:sldChg>
      <pc:sldChg chg="del">
        <pc:chgData name="Eric Chitambar" userId="05f873b4-a386-453d-a2e0-769001d3b38e" providerId="ADAL" clId="{E3182320-F665-41C3-8954-11BB3659A580}" dt="2020-03-29T19:06:21.654" v="212" actId="2696"/>
        <pc:sldMkLst>
          <pc:docMk/>
          <pc:sldMk cId="3486414561" sldId="359"/>
        </pc:sldMkLst>
      </pc:sldChg>
      <pc:sldChg chg="modSp modAnim">
        <pc:chgData name="Eric Chitambar" userId="05f873b4-a386-453d-a2e0-769001d3b38e" providerId="ADAL" clId="{E3182320-F665-41C3-8954-11BB3659A580}" dt="2020-03-29T19:07:44.084" v="228"/>
        <pc:sldMkLst>
          <pc:docMk/>
          <pc:sldMk cId="649635897" sldId="360"/>
        </pc:sldMkLst>
        <pc:picChg chg="mod">
          <ac:chgData name="Eric Chitambar" userId="05f873b4-a386-453d-a2e0-769001d3b38e" providerId="ADAL" clId="{E3182320-F665-41C3-8954-11BB3659A580}" dt="2020-03-29T19:07:40.983" v="227" actId="1076"/>
          <ac:picMkLst>
            <pc:docMk/>
            <pc:sldMk cId="649635897" sldId="360"/>
            <ac:picMk id="4" creationId="{F8689B6D-C258-454E-B3C3-EF403665CE3C}"/>
          </ac:picMkLst>
        </pc:picChg>
      </pc:sldChg>
      <pc:sldChg chg="delSp modSp ord">
        <pc:chgData name="Eric Chitambar" userId="05f873b4-a386-453d-a2e0-769001d3b38e" providerId="ADAL" clId="{E3182320-F665-41C3-8954-11BB3659A580}" dt="2020-03-29T19:06:53.073" v="226" actId="1076"/>
        <pc:sldMkLst>
          <pc:docMk/>
          <pc:sldMk cId="709093098" sldId="361"/>
        </pc:sldMkLst>
        <pc:picChg chg="mod ord">
          <ac:chgData name="Eric Chitambar" userId="05f873b4-a386-453d-a2e0-769001d3b38e" providerId="ADAL" clId="{E3182320-F665-41C3-8954-11BB3659A580}" dt="2020-03-29T19:06:50.182" v="224" actId="108"/>
          <ac:picMkLst>
            <pc:docMk/>
            <pc:sldMk cId="709093098" sldId="361"/>
            <ac:picMk id="4" creationId="{A0BBA0C1-A4F1-45ED-83F1-4DDE62D7DA6E}"/>
          </ac:picMkLst>
        </pc:picChg>
        <pc:picChg chg="mod">
          <ac:chgData name="Eric Chitambar" userId="05f873b4-a386-453d-a2e0-769001d3b38e" providerId="ADAL" clId="{E3182320-F665-41C3-8954-11BB3659A580}" dt="2020-03-29T19:06:53.073" v="226" actId="1076"/>
          <ac:picMkLst>
            <pc:docMk/>
            <pc:sldMk cId="709093098" sldId="361"/>
            <ac:picMk id="5" creationId="{D1A6A39B-F699-479D-9347-4202F626AB62}"/>
          </ac:picMkLst>
        </pc:picChg>
        <pc:picChg chg="del mod">
          <ac:chgData name="Eric Chitambar" userId="05f873b4-a386-453d-a2e0-769001d3b38e" providerId="ADAL" clId="{E3182320-F665-41C3-8954-11BB3659A580}" dt="2020-03-29T19:06:50.182" v="225" actId="478"/>
          <ac:picMkLst>
            <pc:docMk/>
            <pc:sldMk cId="709093098" sldId="361"/>
            <ac:picMk id="8" creationId="{8FDAF96E-D1B7-4C4F-8DEA-81766C5EDFA6}"/>
          </ac:picMkLst>
        </pc:picChg>
      </pc:sldChg>
      <pc:sldChg chg="addSp delSp modSp add modAnim">
        <pc:chgData name="Eric Chitambar" userId="05f873b4-a386-453d-a2e0-769001d3b38e" providerId="ADAL" clId="{E3182320-F665-41C3-8954-11BB3659A580}" dt="2020-03-29T19:08:16.056" v="237"/>
        <pc:sldMkLst>
          <pc:docMk/>
          <pc:sldMk cId="2540284193" sldId="362"/>
        </pc:sldMkLst>
        <pc:picChg chg="del mod">
          <ac:chgData name="Eric Chitambar" userId="05f873b4-a386-453d-a2e0-769001d3b38e" providerId="ADAL" clId="{E3182320-F665-41C3-8954-11BB3659A580}" dt="2020-03-29T19:03:28.434" v="143" actId="478"/>
          <ac:picMkLst>
            <pc:docMk/>
            <pc:sldMk cId="2540284193" sldId="362"/>
            <ac:picMk id="4" creationId="{7F48F1D7-763D-4553-B0FB-5BA4FA2CFB3D}"/>
          </ac:picMkLst>
        </pc:picChg>
        <pc:picChg chg="mod ord">
          <ac:chgData name="Eric Chitambar" userId="05f873b4-a386-453d-a2e0-769001d3b38e" providerId="ADAL" clId="{E3182320-F665-41C3-8954-11BB3659A580}" dt="2020-03-29T19:04:24.683" v="166" actId="1076"/>
          <ac:picMkLst>
            <pc:docMk/>
            <pc:sldMk cId="2540284193" sldId="362"/>
            <ac:picMk id="5" creationId="{FAD976CA-EA2E-4D22-8C55-94BBDA6B18A3}"/>
          </ac:picMkLst>
        </pc:picChg>
        <pc:picChg chg="add mod">
          <ac:chgData name="Eric Chitambar" userId="05f873b4-a386-453d-a2e0-769001d3b38e" providerId="ADAL" clId="{E3182320-F665-41C3-8954-11BB3659A580}" dt="2020-03-29T19:04:24.683" v="166" actId="1076"/>
          <ac:picMkLst>
            <pc:docMk/>
            <pc:sldMk cId="2540284193" sldId="362"/>
            <ac:picMk id="6" creationId="{C7CA8BF7-9A3A-431E-88B2-F167916BAE27}"/>
          </ac:picMkLst>
        </pc:picChg>
        <pc:picChg chg="mod ord">
          <ac:chgData name="Eric Chitambar" userId="05f873b4-a386-453d-a2e0-769001d3b38e" providerId="ADAL" clId="{E3182320-F665-41C3-8954-11BB3659A580}" dt="2020-03-29T19:04:27.478" v="168" actId="1076"/>
          <ac:picMkLst>
            <pc:docMk/>
            <pc:sldMk cId="2540284193" sldId="362"/>
            <ac:picMk id="8" creationId="{29D4E95E-CF72-4522-8C64-9F6931227A02}"/>
          </ac:picMkLst>
        </pc:picChg>
        <pc:picChg chg="del">
          <ac:chgData name="Eric Chitambar" userId="05f873b4-a386-453d-a2e0-769001d3b38e" providerId="ADAL" clId="{E3182320-F665-41C3-8954-11BB3659A580}" dt="2020-03-29T19:03:30.376" v="144" actId="478"/>
          <ac:picMkLst>
            <pc:docMk/>
            <pc:sldMk cId="2540284193" sldId="362"/>
            <ac:picMk id="9" creationId="{72781EC1-1FD8-4E63-B0CF-829F99469856}"/>
          </ac:picMkLst>
        </pc:picChg>
        <pc:picChg chg="add del mod">
          <ac:chgData name="Eric Chitambar" userId="05f873b4-a386-453d-a2e0-769001d3b38e" providerId="ADAL" clId="{E3182320-F665-41C3-8954-11BB3659A580}" dt="2020-03-29T19:04:17.152" v="164" actId="478"/>
          <ac:picMkLst>
            <pc:docMk/>
            <pc:sldMk cId="2540284193" sldId="362"/>
            <ac:picMk id="12" creationId="{EB2F4770-8FDE-4E7A-B10C-C6C715248A30}"/>
          </ac:picMkLst>
        </pc:picChg>
        <pc:picChg chg="del">
          <ac:chgData name="Eric Chitambar" userId="05f873b4-a386-453d-a2e0-769001d3b38e" providerId="ADAL" clId="{E3182320-F665-41C3-8954-11BB3659A580}" dt="2020-03-29T19:03:33.339" v="145" actId="478"/>
          <ac:picMkLst>
            <pc:docMk/>
            <pc:sldMk cId="2540284193" sldId="362"/>
            <ac:picMk id="13" creationId="{FAFDDDB0-D0C7-4EDB-BB8A-7D0AFAE84C2A}"/>
          </ac:picMkLst>
        </pc:picChg>
        <pc:picChg chg="del">
          <ac:chgData name="Eric Chitambar" userId="05f873b4-a386-453d-a2e0-769001d3b38e" providerId="ADAL" clId="{E3182320-F665-41C3-8954-11BB3659A580}" dt="2020-03-29T19:03:33.339" v="145" actId="478"/>
          <ac:picMkLst>
            <pc:docMk/>
            <pc:sldMk cId="2540284193" sldId="362"/>
            <ac:picMk id="19" creationId="{99666925-F06F-42D5-9518-2F261C3AF98B}"/>
          </ac:picMkLst>
        </pc:picChg>
        <pc:picChg chg="del">
          <ac:chgData name="Eric Chitambar" userId="05f873b4-a386-453d-a2e0-769001d3b38e" providerId="ADAL" clId="{E3182320-F665-41C3-8954-11BB3659A580}" dt="2020-03-29T19:03:33.339" v="145" actId="478"/>
          <ac:picMkLst>
            <pc:docMk/>
            <pc:sldMk cId="2540284193" sldId="362"/>
            <ac:picMk id="21" creationId="{1BB5ACBB-468F-43AF-92B1-ABE5168D521E}"/>
          </ac:picMkLst>
        </pc:picChg>
        <pc:picChg chg="del">
          <ac:chgData name="Eric Chitambar" userId="05f873b4-a386-453d-a2e0-769001d3b38e" providerId="ADAL" clId="{E3182320-F665-41C3-8954-11BB3659A580}" dt="2020-03-29T19:03:33.339" v="145" actId="478"/>
          <ac:picMkLst>
            <pc:docMk/>
            <pc:sldMk cId="2540284193" sldId="362"/>
            <ac:picMk id="25" creationId="{3E608BBC-B1B4-4C16-86D0-93FDEAC9CBD0}"/>
          </ac:picMkLst>
        </pc:picChg>
      </pc:sldChg>
      <pc:sldChg chg="delSp modSp add">
        <pc:chgData name="Eric Chitambar" userId="05f873b4-a386-453d-a2e0-769001d3b38e" providerId="ADAL" clId="{E3182320-F665-41C3-8954-11BB3659A580}" dt="2020-03-29T19:05:02.175" v="181" actId="478"/>
        <pc:sldMkLst>
          <pc:docMk/>
          <pc:sldMk cId="4213009670" sldId="363"/>
        </pc:sldMkLst>
        <pc:picChg chg="mod ord">
          <ac:chgData name="Eric Chitambar" userId="05f873b4-a386-453d-a2e0-769001d3b38e" providerId="ADAL" clId="{E3182320-F665-41C3-8954-11BB3659A580}" dt="2020-03-29T19:05:02.174" v="180" actId="108"/>
          <ac:picMkLst>
            <pc:docMk/>
            <pc:sldMk cId="4213009670" sldId="363"/>
            <ac:picMk id="4" creationId="{C7F7B91B-0C16-48B3-8F1E-EC9733E3E28F}"/>
          </ac:picMkLst>
        </pc:picChg>
        <pc:picChg chg="del mod">
          <ac:chgData name="Eric Chitambar" userId="05f873b4-a386-453d-a2e0-769001d3b38e" providerId="ADAL" clId="{E3182320-F665-41C3-8954-11BB3659A580}" dt="2020-03-29T19:05:02.175" v="181" actId="478"/>
          <ac:picMkLst>
            <pc:docMk/>
            <pc:sldMk cId="4213009670" sldId="363"/>
            <ac:picMk id="8" creationId="{29D4E95E-CF72-4522-8C64-9F6931227A02}"/>
          </ac:picMkLst>
        </pc:picChg>
      </pc:sldChg>
      <pc:sldChg chg="delSp modSp add">
        <pc:chgData name="Eric Chitambar" userId="05f873b4-a386-453d-a2e0-769001d3b38e" providerId="ADAL" clId="{E3182320-F665-41C3-8954-11BB3659A580}" dt="2020-03-29T19:05:30.661" v="194" actId="478"/>
        <pc:sldMkLst>
          <pc:docMk/>
          <pc:sldMk cId="2515353116" sldId="364"/>
        </pc:sldMkLst>
        <pc:picChg chg="del mod">
          <ac:chgData name="Eric Chitambar" userId="05f873b4-a386-453d-a2e0-769001d3b38e" providerId="ADAL" clId="{E3182320-F665-41C3-8954-11BB3659A580}" dt="2020-03-29T19:05:30.661" v="194" actId="478"/>
          <ac:picMkLst>
            <pc:docMk/>
            <pc:sldMk cId="2515353116" sldId="364"/>
            <ac:picMk id="4" creationId="{C7F7B91B-0C16-48B3-8F1E-EC9733E3E28F}"/>
          </ac:picMkLst>
        </pc:picChg>
        <pc:picChg chg="mod ord">
          <ac:chgData name="Eric Chitambar" userId="05f873b4-a386-453d-a2e0-769001d3b38e" providerId="ADAL" clId="{E3182320-F665-41C3-8954-11BB3659A580}" dt="2020-03-29T19:05:30.661" v="193" actId="108"/>
          <ac:picMkLst>
            <pc:docMk/>
            <pc:sldMk cId="2515353116" sldId="364"/>
            <ac:picMk id="7" creationId="{E3BA4BB0-2634-4D53-A142-43F5CA08CBBF}"/>
          </ac:picMkLst>
        </pc:picChg>
      </pc:sldChg>
      <pc:sldChg chg="delSp modSp add">
        <pc:chgData name="Eric Chitambar" userId="05f873b4-a386-453d-a2e0-769001d3b38e" providerId="ADAL" clId="{E3182320-F665-41C3-8954-11BB3659A580}" dt="2020-03-29T19:06:14.150" v="207" actId="478"/>
        <pc:sldMkLst>
          <pc:docMk/>
          <pc:sldMk cId="2970830074" sldId="365"/>
        </pc:sldMkLst>
        <pc:picChg chg="mod ord">
          <ac:chgData name="Eric Chitambar" userId="05f873b4-a386-453d-a2e0-769001d3b38e" providerId="ADAL" clId="{E3182320-F665-41C3-8954-11BB3659A580}" dt="2020-03-29T19:06:14.150" v="206" actId="108"/>
          <ac:picMkLst>
            <pc:docMk/>
            <pc:sldMk cId="2970830074" sldId="365"/>
            <ac:picMk id="4" creationId="{CDFBD073-02CD-495B-96B9-82EEB45AD6D8}"/>
          </ac:picMkLst>
        </pc:picChg>
        <pc:picChg chg="del mod">
          <ac:chgData name="Eric Chitambar" userId="05f873b4-a386-453d-a2e0-769001d3b38e" providerId="ADAL" clId="{E3182320-F665-41C3-8954-11BB3659A580}" dt="2020-03-29T19:06:14.150" v="207" actId="478"/>
          <ac:picMkLst>
            <pc:docMk/>
            <pc:sldMk cId="2970830074" sldId="365"/>
            <ac:picMk id="7" creationId="{E3BA4BB0-2634-4D53-A142-43F5CA08CBBF}"/>
          </ac:picMkLst>
        </pc:picChg>
      </pc:sldChg>
    </pc:docChg>
  </pc:docChgLst>
  <pc:docChgLst>
    <pc:chgData name="Eric Chitambar" userId="05f873b4-a386-453d-a2e0-769001d3b38e" providerId="ADAL" clId="{5BA04E1F-C2A3-408C-9CAF-4762ABBC15CA}"/>
    <pc:docChg chg="custSel delSld modSld">
      <pc:chgData name="Eric Chitambar" userId="05f873b4-a386-453d-a2e0-769001d3b38e" providerId="ADAL" clId="{5BA04E1F-C2A3-408C-9CAF-4762ABBC15CA}" dt="2020-03-06T01:26:16.497" v="78" actId="1076"/>
      <pc:docMkLst>
        <pc:docMk/>
      </pc:docMkLst>
      <pc:sldChg chg="modSp">
        <pc:chgData name="Eric Chitambar" userId="05f873b4-a386-453d-a2e0-769001d3b38e" providerId="ADAL" clId="{5BA04E1F-C2A3-408C-9CAF-4762ABBC15CA}" dt="2020-03-06T01:06:34.166" v="1" actId="20577"/>
        <pc:sldMkLst>
          <pc:docMk/>
          <pc:sldMk cId="1225244473" sldId="256"/>
        </pc:sldMkLst>
        <pc:spChg chg="mod">
          <ac:chgData name="Eric Chitambar" userId="05f873b4-a386-453d-a2e0-769001d3b38e" providerId="ADAL" clId="{5BA04E1F-C2A3-408C-9CAF-4762ABBC15CA}" dt="2020-03-06T01:06:34.166" v="1" actId="20577"/>
          <ac:spMkLst>
            <pc:docMk/>
            <pc:sldMk cId="1225244473" sldId="256"/>
            <ac:spMk id="4" creationId="{0FC1A6A7-72FD-4485-B610-DDC422995864}"/>
          </ac:spMkLst>
        </pc:spChg>
      </pc:sldChg>
      <pc:sldChg chg="del">
        <pc:chgData name="Eric Chitambar" userId="05f873b4-a386-453d-a2e0-769001d3b38e" providerId="ADAL" clId="{5BA04E1F-C2A3-408C-9CAF-4762ABBC15CA}" dt="2020-03-06T01:09:07.031" v="2" actId="2696"/>
        <pc:sldMkLst>
          <pc:docMk/>
          <pc:sldMk cId="3433335074" sldId="315"/>
        </pc:sldMkLst>
      </pc:sldChg>
      <pc:sldChg chg="del">
        <pc:chgData name="Eric Chitambar" userId="05f873b4-a386-453d-a2e0-769001d3b38e" providerId="ADAL" clId="{5BA04E1F-C2A3-408C-9CAF-4762ABBC15CA}" dt="2020-03-06T01:09:07.046" v="3" actId="2696"/>
        <pc:sldMkLst>
          <pc:docMk/>
          <pc:sldMk cId="1988990728" sldId="316"/>
        </pc:sldMkLst>
      </pc:sldChg>
      <pc:sldChg chg="del">
        <pc:chgData name="Eric Chitambar" userId="05f873b4-a386-453d-a2e0-769001d3b38e" providerId="ADAL" clId="{5BA04E1F-C2A3-408C-9CAF-4762ABBC15CA}" dt="2020-03-06T01:09:07.062" v="4" actId="2696"/>
        <pc:sldMkLst>
          <pc:docMk/>
          <pc:sldMk cId="612238157" sldId="317"/>
        </pc:sldMkLst>
      </pc:sldChg>
      <pc:sldChg chg="del">
        <pc:chgData name="Eric Chitambar" userId="05f873b4-a386-453d-a2e0-769001d3b38e" providerId="ADAL" clId="{5BA04E1F-C2A3-408C-9CAF-4762ABBC15CA}" dt="2020-03-06T01:09:07.062" v="5" actId="2696"/>
        <pc:sldMkLst>
          <pc:docMk/>
          <pc:sldMk cId="3606757187" sldId="318"/>
        </pc:sldMkLst>
      </pc:sldChg>
      <pc:sldChg chg="del">
        <pc:chgData name="Eric Chitambar" userId="05f873b4-a386-453d-a2e0-769001d3b38e" providerId="ADAL" clId="{5BA04E1F-C2A3-408C-9CAF-4762ABBC15CA}" dt="2020-03-06T01:09:07.078" v="7" actId="2696"/>
        <pc:sldMkLst>
          <pc:docMk/>
          <pc:sldMk cId="1396237624" sldId="319"/>
        </pc:sldMkLst>
      </pc:sldChg>
      <pc:sldChg chg="del">
        <pc:chgData name="Eric Chitambar" userId="05f873b4-a386-453d-a2e0-769001d3b38e" providerId="ADAL" clId="{5BA04E1F-C2A3-408C-9CAF-4762ABBC15CA}" dt="2020-03-06T01:09:07.078" v="6" actId="2696"/>
        <pc:sldMkLst>
          <pc:docMk/>
          <pc:sldMk cId="3078362113" sldId="320"/>
        </pc:sldMkLst>
      </pc:sldChg>
      <pc:sldChg chg="addSp delSp modSp modAnim">
        <pc:chgData name="Eric Chitambar" userId="05f873b4-a386-453d-a2e0-769001d3b38e" providerId="ADAL" clId="{5BA04E1F-C2A3-408C-9CAF-4762ABBC15CA}" dt="2020-03-06T01:26:16.497" v="78" actId="1076"/>
        <pc:sldMkLst>
          <pc:docMk/>
          <pc:sldMk cId="712036289" sldId="321"/>
        </pc:sldMkLst>
        <pc:spChg chg="mod">
          <ac:chgData name="Eric Chitambar" userId="05f873b4-a386-453d-a2e0-769001d3b38e" providerId="ADAL" clId="{5BA04E1F-C2A3-408C-9CAF-4762ABBC15CA}" dt="2020-03-06T01:09:13.983" v="18" actId="20577"/>
          <ac:spMkLst>
            <pc:docMk/>
            <pc:sldMk cId="712036289" sldId="321"/>
            <ac:spMk id="2" creationId="{3B955E01-71AF-4B2A-A79E-BDDE7E3B127D}"/>
          </ac:spMkLst>
        </pc:spChg>
        <pc:picChg chg="del mod ord">
          <ac:chgData name="Eric Chitambar" userId="05f873b4-a386-453d-a2e0-769001d3b38e" providerId="ADAL" clId="{5BA04E1F-C2A3-408C-9CAF-4762ABBC15CA}" dt="2020-03-06T01:12:33.943" v="46" actId="478"/>
          <ac:picMkLst>
            <pc:docMk/>
            <pc:sldMk cId="712036289" sldId="321"/>
            <ac:picMk id="4" creationId="{AE3A0AF4-76F6-4260-B92B-BC9F6C380896}"/>
          </ac:picMkLst>
        </pc:picChg>
        <pc:picChg chg="del mod">
          <ac:chgData name="Eric Chitambar" userId="05f873b4-a386-453d-a2e0-769001d3b38e" providerId="ADAL" clId="{5BA04E1F-C2A3-408C-9CAF-4762ABBC15CA}" dt="2020-03-06T01:12:07.267" v="32" actId="478"/>
          <ac:picMkLst>
            <pc:docMk/>
            <pc:sldMk cId="712036289" sldId="321"/>
            <ac:picMk id="5" creationId="{CA53CF49-0E8A-410D-8218-596AFEF6EDD0}"/>
          </ac:picMkLst>
        </pc:picChg>
        <pc:picChg chg="del mod ord">
          <ac:chgData name="Eric Chitambar" userId="05f873b4-a386-453d-a2e0-769001d3b38e" providerId="ADAL" clId="{5BA04E1F-C2A3-408C-9CAF-4762ABBC15CA}" dt="2020-03-06T01:13:39.895" v="60" actId="478"/>
          <ac:picMkLst>
            <pc:docMk/>
            <pc:sldMk cId="712036289" sldId="321"/>
            <ac:picMk id="7" creationId="{A07E549F-330E-4823-BECE-2F44EA189CDC}"/>
          </ac:picMkLst>
        </pc:picChg>
        <pc:picChg chg="mod">
          <ac:chgData name="Eric Chitambar" userId="05f873b4-a386-453d-a2e0-769001d3b38e" providerId="ADAL" clId="{5BA04E1F-C2A3-408C-9CAF-4762ABBC15CA}" dt="2020-03-06T01:26:16.497" v="78" actId="1076"/>
          <ac:picMkLst>
            <pc:docMk/>
            <pc:sldMk cId="712036289" sldId="321"/>
            <ac:picMk id="8" creationId="{BC174715-506A-48C0-BCCF-5E4C8EF8C818}"/>
          </ac:picMkLst>
        </pc:picChg>
        <pc:picChg chg="mod ord">
          <ac:chgData name="Eric Chitambar" userId="05f873b4-a386-453d-a2e0-769001d3b38e" providerId="ADAL" clId="{5BA04E1F-C2A3-408C-9CAF-4762ABBC15CA}" dt="2020-03-06T01:13:39.895" v="59" actId="108"/>
          <ac:picMkLst>
            <pc:docMk/>
            <pc:sldMk cId="712036289" sldId="321"/>
            <ac:picMk id="10" creationId="{4865608E-155B-4D0C-B94E-3B4AA02F672F}"/>
          </ac:picMkLst>
        </pc:picChg>
        <pc:picChg chg="mod">
          <ac:chgData name="Eric Chitambar" userId="05f873b4-a386-453d-a2e0-769001d3b38e" providerId="ADAL" clId="{5BA04E1F-C2A3-408C-9CAF-4762ABBC15CA}" dt="2020-03-06T01:25:23.442" v="62" actId="1076"/>
          <ac:picMkLst>
            <pc:docMk/>
            <pc:sldMk cId="712036289" sldId="321"/>
            <ac:picMk id="11" creationId="{52CD6EF4-1DC8-41FE-BA02-CB42C5CB5584}"/>
          </ac:picMkLst>
        </pc:picChg>
        <pc:picChg chg="add del mod">
          <ac:chgData name="Eric Chitambar" userId="05f873b4-a386-453d-a2e0-769001d3b38e" providerId="ADAL" clId="{5BA04E1F-C2A3-408C-9CAF-4762ABBC15CA}" dt="2020-03-06T01:26:11.110" v="77" actId="478"/>
          <ac:picMkLst>
            <pc:docMk/>
            <pc:sldMk cId="712036289" sldId="321"/>
            <ac:picMk id="12" creationId="{7699072E-EDF1-4DCA-915A-419AAA831815}"/>
          </ac:picMkLst>
        </pc:picChg>
        <pc:picChg chg="mod ord">
          <ac:chgData name="Eric Chitambar" userId="05f873b4-a386-453d-a2e0-769001d3b38e" providerId="ADAL" clId="{5BA04E1F-C2A3-408C-9CAF-4762ABBC15CA}" dt="2020-03-06T01:26:11.095" v="76" actId="108"/>
          <ac:picMkLst>
            <pc:docMk/>
            <pc:sldMk cId="712036289" sldId="321"/>
            <ac:picMk id="14" creationId="{06D9EBA6-0424-4247-8E1D-60966F3894A1}"/>
          </ac:picMkLst>
        </pc:picChg>
      </pc:sldChg>
    </pc:docChg>
  </pc:docChgLst>
  <pc:docChgLst>
    <pc:chgData name="Chitambar, Eric" userId="05f873b4-a386-453d-a2e0-769001d3b38e" providerId="ADAL" clId="{E9509FB9-C873-4028-A4E3-5A0E2A832CA7}"/>
    <pc:docChg chg="undo custSel addSld delSld modSld">
      <pc:chgData name="Chitambar, Eric" userId="05f873b4-a386-453d-a2e0-769001d3b38e" providerId="ADAL" clId="{E9509FB9-C873-4028-A4E3-5A0E2A832CA7}" dt="2020-03-02T15:49:34.419" v="876" actId="20577"/>
      <pc:docMkLst>
        <pc:docMk/>
      </pc:docMkLst>
      <pc:sldChg chg="modSp">
        <pc:chgData name="Chitambar, Eric" userId="05f873b4-a386-453d-a2e0-769001d3b38e" providerId="ADAL" clId="{E9509FB9-C873-4028-A4E3-5A0E2A832CA7}" dt="2020-03-02T14:22:15.403" v="1" actId="20577"/>
        <pc:sldMkLst>
          <pc:docMk/>
          <pc:sldMk cId="1225244473" sldId="256"/>
        </pc:sldMkLst>
        <pc:spChg chg="mod">
          <ac:chgData name="Chitambar, Eric" userId="05f873b4-a386-453d-a2e0-769001d3b38e" providerId="ADAL" clId="{E9509FB9-C873-4028-A4E3-5A0E2A832CA7}" dt="2020-03-02T14:22:15.403" v="1" actId="20577"/>
          <ac:spMkLst>
            <pc:docMk/>
            <pc:sldMk cId="1225244473" sldId="256"/>
            <ac:spMk id="4" creationId="{0FC1A6A7-72FD-4485-B610-DDC422995864}"/>
          </ac:spMkLst>
        </pc:spChg>
      </pc:sldChg>
      <pc:sldChg chg="modSp">
        <pc:chgData name="Chitambar, Eric" userId="05f873b4-a386-453d-a2e0-769001d3b38e" providerId="ADAL" clId="{E9509FB9-C873-4028-A4E3-5A0E2A832CA7}" dt="2020-03-02T15:49:34.419" v="876" actId="20577"/>
        <pc:sldMkLst>
          <pc:docMk/>
          <pc:sldMk cId="2194429596" sldId="269"/>
        </pc:sldMkLst>
        <pc:spChg chg="mod">
          <ac:chgData name="Chitambar, Eric" userId="05f873b4-a386-453d-a2e0-769001d3b38e" providerId="ADAL" clId="{E9509FB9-C873-4028-A4E3-5A0E2A832CA7}" dt="2020-03-02T15:49:34.419" v="876" actId="20577"/>
          <ac:spMkLst>
            <pc:docMk/>
            <pc:sldMk cId="2194429596" sldId="269"/>
            <ac:spMk id="3" creationId="{BB78187C-B5D6-4DB0-9A1A-C42FAFB13398}"/>
          </ac:spMkLst>
        </pc:spChg>
      </pc:sldChg>
      <pc:sldChg chg="addSp delSp modSp delAnim modAnim">
        <pc:chgData name="Chitambar, Eric" userId="05f873b4-a386-453d-a2e0-769001d3b38e" providerId="ADAL" clId="{E9509FB9-C873-4028-A4E3-5A0E2A832CA7}" dt="2020-03-02T15:37:09.250" v="701"/>
        <pc:sldMkLst>
          <pc:docMk/>
          <pc:sldMk cId="1215162116" sldId="306"/>
        </pc:sldMkLst>
        <pc:spChg chg="mod">
          <ac:chgData name="Chitambar, Eric" userId="05f873b4-a386-453d-a2e0-769001d3b38e" providerId="ADAL" clId="{E9509FB9-C873-4028-A4E3-5A0E2A832CA7}" dt="2020-03-02T14:32:10.212" v="35" actId="20577"/>
          <ac:spMkLst>
            <pc:docMk/>
            <pc:sldMk cId="1215162116" sldId="306"/>
            <ac:spMk id="2" creationId="{24344CA5-2243-4E33-A803-5A0AF9D742A3}"/>
          </ac:spMkLst>
        </pc:spChg>
        <pc:picChg chg="mod ord">
          <ac:chgData name="Chitambar, Eric" userId="05f873b4-a386-453d-a2e0-769001d3b38e" providerId="ADAL" clId="{E9509FB9-C873-4028-A4E3-5A0E2A832CA7}" dt="2020-03-02T14:33:12.279" v="49" actId="108"/>
          <ac:picMkLst>
            <pc:docMk/>
            <pc:sldMk cId="1215162116" sldId="306"/>
            <ac:picMk id="4" creationId="{165232C7-DECD-472D-ADAF-A6222C7ED74D}"/>
          </ac:picMkLst>
        </pc:picChg>
        <pc:picChg chg="del mod">
          <ac:chgData name="Chitambar, Eric" userId="05f873b4-a386-453d-a2e0-769001d3b38e" providerId="ADAL" clId="{E9509FB9-C873-4028-A4E3-5A0E2A832CA7}" dt="2020-03-02T14:33:12.289" v="50" actId="478"/>
          <ac:picMkLst>
            <pc:docMk/>
            <pc:sldMk cId="1215162116" sldId="306"/>
            <ac:picMk id="5" creationId="{27D775BA-F6C7-42E2-8C1A-E649AB5AA67A}"/>
          </ac:picMkLst>
        </pc:picChg>
        <pc:picChg chg="del">
          <ac:chgData name="Chitambar, Eric" userId="05f873b4-a386-453d-a2e0-769001d3b38e" providerId="ADAL" clId="{E9509FB9-C873-4028-A4E3-5A0E2A832CA7}" dt="2020-03-02T14:33:32.379" v="51" actId="478"/>
          <ac:picMkLst>
            <pc:docMk/>
            <pc:sldMk cId="1215162116" sldId="306"/>
            <ac:picMk id="7" creationId="{CFAD7817-A26B-45EE-BFCB-4C860304E677}"/>
          </ac:picMkLst>
        </pc:picChg>
        <pc:picChg chg="del mod ord">
          <ac:chgData name="Chitambar, Eric" userId="05f873b4-a386-453d-a2e0-769001d3b38e" providerId="ADAL" clId="{E9509FB9-C873-4028-A4E3-5A0E2A832CA7}" dt="2020-03-02T14:34:17.939" v="77" actId="478"/>
          <ac:picMkLst>
            <pc:docMk/>
            <pc:sldMk cId="1215162116" sldId="306"/>
            <ac:picMk id="8" creationId="{CED42287-845E-4873-A4E8-315322025156}"/>
          </ac:picMkLst>
        </pc:picChg>
        <pc:picChg chg="del">
          <ac:chgData name="Chitambar, Eric" userId="05f873b4-a386-453d-a2e0-769001d3b38e" providerId="ADAL" clId="{E9509FB9-C873-4028-A4E3-5A0E2A832CA7}" dt="2020-03-02T14:33:32.379" v="51" actId="478"/>
          <ac:picMkLst>
            <pc:docMk/>
            <pc:sldMk cId="1215162116" sldId="306"/>
            <ac:picMk id="9" creationId="{7CC0FC05-9D4C-4D59-84A1-6E2110B92F7F}"/>
          </ac:picMkLst>
        </pc:picChg>
        <pc:picChg chg="add del mod">
          <ac:chgData name="Chitambar, Eric" userId="05f873b4-a386-453d-a2e0-769001d3b38e" providerId="ADAL" clId="{E9509FB9-C873-4028-A4E3-5A0E2A832CA7}" dt="2020-03-02T14:34:05.309" v="65" actId="478"/>
          <ac:picMkLst>
            <pc:docMk/>
            <pc:sldMk cId="1215162116" sldId="306"/>
            <ac:picMk id="10" creationId="{68ED9A80-AE26-47E5-AD29-95A6E44A4F8C}"/>
          </ac:picMkLst>
        </pc:picChg>
        <pc:picChg chg="del">
          <ac:chgData name="Chitambar, Eric" userId="05f873b4-a386-453d-a2e0-769001d3b38e" providerId="ADAL" clId="{E9509FB9-C873-4028-A4E3-5A0E2A832CA7}" dt="2020-03-02T14:33:32.379" v="51" actId="478"/>
          <ac:picMkLst>
            <pc:docMk/>
            <pc:sldMk cId="1215162116" sldId="306"/>
            <ac:picMk id="12" creationId="{4CDB1661-2F1C-49D2-983C-2F3079935DD5}"/>
          </ac:picMkLst>
        </pc:picChg>
        <pc:picChg chg="mod ord">
          <ac:chgData name="Chitambar, Eric" userId="05f873b4-a386-453d-a2e0-769001d3b38e" providerId="ADAL" clId="{E9509FB9-C873-4028-A4E3-5A0E2A832CA7}" dt="2020-03-02T14:34:17.939" v="76" actId="108"/>
          <ac:picMkLst>
            <pc:docMk/>
            <pc:sldMk cId="1215162116" sldId="306"/>
            <ac:picMk id="13" creationId="{CF78383D-C00F-4A5A-A87D-AC7A01F8D341}"/>
          </ac:picMkLst>
        </pc:picChg>
        <pc:picChg chg="add del mod">
          <ac:chgData name="Chitambar, Eric" userId="05f873b4-a386-453d-a2e0-769001d3b38e" providerId="ADAL" clId="{E9509FB9-C873-4028-A4E3-5A0E2A832CA7}" dt="2020-03-02T14:35:06.909" v="91" actId="478"/>
          <ac:picMkLst>
            <pc:docMk/>
            <pc:sldMk cId="1215162116" sldId="306"/>
            <ac:picMk id="14" creationId="{274A4FC5-B630-4681-AC71-974D55FA35D8}"/>
          </ac:picMkLst>
        </pc:picChg>
        <pc:picChg chg="del mod ord">
          <ac:chgData name="Chitambar, Eric" userId="05f873b4-a386-453d-a2e0-769001d3b38e" providerId="ADAL" clId="{E9509FB9-C873-4028-A4E3-5A0E2A832CA7}" dt="2020-03-02T14:35:58.409" v="104" actId="478"/>
          <ac:picMkLst>
            <pc:docMk/>
            <pc:sldMk cId="1215162116" sldId="306"/>
            <ac:picMk id="16" creationId="{62A1419A-86D8-4C8C-BEDC-CC2233D1FC09}"/>
          </ac:picMkLst>
        </pc:picChg>
        <pc:picChg chg="mod ord">
          <ac:chgData name="Chitambar, Eric" userId="05f873b4-a386-453d-a2e0-769001d3b38e" providerId="ADAL" clId="{E9509FB9-C873-4028-A4E3-5A0E2A832CA7}" dt="2020-03-02T14:38:59.720" v="134" actId="1076"/>
          <ac:picMkLst>
            <pc:docMk/>
            <pc:sldMk cId="1215162116" sldId="306"/>
            <ac:picMk id="18" creationId="{650C58C9-8BD5-4123-B476-C04AD0BF119F}"/>
          </ac:picMkLst>
        </pc:picChg>
        <pc:picChg chg="add del mod">
          <ac:chgData name="Chitambar, Eric" userId="05f873b4-a386-453d-a2e0-769001d3b38e" providerId="ADAL" clId="{E9509FB9-C873-4028-A4E3-5A0E2A832CA7}" dt="2020-03-02T14:38:03.850" v="119" actId="478"/>
          <ac:picMkLst>
            <pc:docMk/>
            <pc:sldMk cId="1215162116" sldId="306"/>
            <ac:picMk id="19" creationId="{8590F9EA-EFA9-4ED4-AA22-942616621F66}"/>
          </ac:picMkLst>
        </pc:picChg>
        <pc:picChg chg="del mod ord">
          <ac:chgData name="Chitambar, Eric" userId="05f873b4-a386-453d-a2e0-769001d3b38e" providerId="ADAL" clId="{E9509FB9-C873-4028-A4E3-5A0E2A832CA7}" dt="2020-03-02T14:38:54.064" v="133" actId="478"/>
          <ac:picMkLst>
            <pc:docMk/>
            <pc:sldMk cId="1215162116" sldId="306"/>
            <ac:picMk id="21" creationId="{C086AB1E-70F6-466A-9251-C7B328ADA380}"/>
          </ac:picMkLst>
        </pc:picChg>
        <pc:picChg chg="del mod ord">
          <ac:chgData name="Chitambar, Eric" userId="05f873b4-a386-453d-a2e0-769001d3b38e" providerId="ADAL" clId="{E9509FB9-C873-4028-A4E3-5A0E2A832CA7}" dt="2020-03-02T14:39:11.189" v="147" actId="478"/>
          <ac:picMkLst>
            <pc:docMk/>
            <pc:sldMk cId="1215162116" sldId="306"/>
            <ac:picMk id="23" creationId="{73A75B69-6BBF-43B9-9FB7-4DDDC87D49C2}"/>
          </ac:picMkLst>
        </pc:picChg>
        <pc:picChg chg="mod ord">
          <ac:chgData name="Chitambar, Eric" userId="05f873b4-a386-453d-a2e0-769001d3b38e" providerId="ADAL" clId="{E9509FB9-C873-4028-A4E3-5A0E2A832CA7}" dt="2020-03-02T14:39:13.680" v="148" actId="1076"/>
          <ac:picMkLst>
            <pc:docMk/>
            <pc:sldMk cId="1215162116" sldId="306"/>
            <ac:picMk id="25" creationId="{D8B6220F-C9E4-4C95-9481-16E6147BB067}"/>
          </ac:picMkLst>
        </pc:picChg>
      </pc:sldChg>
      <pc:sldChg chg="addSp delSp modSp delAnim modAnim">
        <pc:chgData name="Chitambar, Eric" userId="05f873b4-a386-453d-a2e0-769001d3b38e" providerId="ADAL" clId="{E9509FB9-C873-4028-A4E3-5A0E2A832CA7}" dt="2020-03-02T15:37:36.340" v="705"/>
        <pc:sldMkLst>
          <pc:docMk/>
          <pc:sldMk cId="14848273" sldId="308"/>
        </pc:sldMkLst>
        <pc:spChg chg="mod">
          <ac:chgData name="Chitambar, Eric" userId="05f873b4-a386-453d-a2e0-769001d3b38e" providerId="ADAL" clId="{E9509FB9-C873-4028-A4E3-5A0E2A832CA7}" dt="2020-03-02T14:39:31.495" v="190" actId="20577"/>
          <ac:spMkLst>
            <pc:docMk/>
            <pc:sldMk cId="14848273" sldId="308"/>
            <ac:spMk id="2" creationId="{24344CA5-2243-4E33-A803-5A0AF9D742A3}"/>
          </ac:spMkLst>
        </pc:spChg>
        <pc:picChg chg="del mod ord">
          <ac:chgData name="Chitambar, Eric" userId="05f873b4-a386-453d-a2e0-769001d3b38e" providerId="ADAL" clId="{E9509FB9-C873-4028-A4E3-5A0E2A832CA7}" dt="2020-03-02T14:41:18.970" v="218" actId="478"/>
          <ac:picMkLst>
            <pc:docMk/>
            <pc:sldMk cId="14848273" sldId="308"/>
            <ac:picMk id="4" creationId="{7E12455F-A004-4692-BEB2-BC5136393289}"/>
          </ac:picMkLst>
        </pc:picChg>
        <pc:picChg chg="add del mod">
          <ac:chgData name="Chitambar, Eric" userId="05f873b4-a386-453d-a2e0-769001d3b38e" providerId="ADAL" clId="{E9509FB9-C873-4028-A4E3-5A0E2A832CA7}" dt="2020-03-02T14:41:07.783" v="206" actId="478"/>
          <ac:picMkLst>
            <pc:docMk/>
            <pc:sldMk cId="14848273" sldId="308"/>
            <ac:picMk id="6" creationId="{9FBA9ADF-A545-4792-A6A2-5163DE3862F8}"/>
          </ac:picMkLst>
        </pc:picChg>
        <pc:picChg chg="mod ord">
          <ac:chgData name="Chitambar, Eric" userId="05f873b4-a386-453d-a2e0-769001d3b38e" providerId="ADAL" clId="{E9509FB9-C873-4028-A4E3-5A0E2A832CA7}" dt="2020-03-02T14:41:18.970" v="217" actId="108"/>
          <ac:picMkLst>
            <pc:docMk/>
            <pc:sldMk cId="14848273" sldId="308"/>
            <ac:picMk id="7" creationId="{0BBD2CB5-AE00-4CC0-946C-425704FAC3E1}"/>
          </ac:picMkLst>
        </pc:picChg>
        <pc:picChg chg="del">
          <ac:chgData name="Chitambar, Eric" userId="05f873b4-a386-453d-a2e0-769001d3b38e" providerId="ADAL" clId="{E9509FB9-C873-4028-A4E3-5A0E2A832CA7}" dt="2020-03-02T14:39:57.090" v="191" actId="478"/>
          <ac:picMkLst>
            <pc:docMk/>
            <pc:sldMk cId="14848273" sldId="308"/>
            <ac:picMk id="8" creationId="{4B21E06A-1392-462D-A25D-1921E6A48023}"/>
          </ac:picMkLst>
        </pc:picChg>
        <pc:picChg chg="del mod">
          <ac:chgData name="Chitambar, Eric" userId="05f873b4-a386-453d-a2e0-769001d3b38e" providerId="ADAL" clId="{E9509FB9-C873-4028-A4E3-5A0E2A832CA7}" dt="2020-03-02T14:42:10.909" v="237" actId="478"/>
          <ac:picMkLst>
            <pc:docMk/>
            <pc:sldMk cId="14848273" sldId="308"/>
            <ac:picMk id="10" creationId="{91DC0890-43F4-40FC-B6E5-8ADD53007215}"/>
          </ac:picMkLst>
        </pc:picChg>
        <pc:picChg chg="add del mod ord">
          <ac:chgData name="Chitambar, Eric" userId="05f873b4-a386-453d-a2e0-769001d3b38e" providerId="ADAL" clId="{E9509FB9-C873-4028-A4E3-5A0E2A832CA7}" dt="2020-03-02T14:42:30.359" v="262"/>
          <ac:picMkLst>
            <pc:docMk/>
            <pc:sldMk cId="14848273" sldId="308"/>
            <ac:picMk id="12" creationId="{1F545CA4-0FF1-455D-BF5D-47BA97159888}"/>
          </ac:picMkLst>
        </pc:picChg>
        <pc:picChg chg="del">
          <ac:chgData name="Chitambar, Eric" userId="05f873b4-a386-453d-a2e0-769001d3b38e" providerId="ADAL" clId="{E9509FB9-C873-4028-A4E3-5A0E2A832CA7}" dt="2020-03-02T14:40:04.010" v="194" actId="478"/>
          <ac:picMkLst>
            <pc:docMk/>
            <pc:sldMk cId="14848273" sldId="308"/>
            <ac:picMk id="13" creationId="{8993D274-0939-4978-93D9-EA49106E8FB4}"/>
          </ac:picMkLst>
        </pc:picChg>
        <pc:picChg chg="del mod ord">
          <ac:chgData name="Chitambar, Eric" userId="05f873b4-a386-453d-a2e0-769001d3b38e" providerId="ADAL" clId="{E9509FB9-C873-4028-A4E3-5A0E2A832CA7}" dt="2020-03-02T14:42:30.359" v="262"/>
          <ac:picMkLst>
            <pc:docMk/>
            <pc:sldMk cId="14848273" sldId="308"/>
            <ac:picMk id="15" creationId="{8A53DB43-87D9-4863-961A-6B5267B1F9DB}"/>
          </ac:picMkLst>
        </pc:picChg>
        <pc:picChg chg="del">
          <ac:chgData name="Chitambar, Eric" userId="05f873b4-a386-453d-a2e0-769001d3b38e" providerId="ADAL" clId="{E9509FB9-C873-4028-A4E3-5A0E2A832CA7}" dt="2020-03-02T14:40:04.010" v="194" actId="478"/>
          <ac:picMkLst>
            <pc:docMk/>
            <pc:sldMk cId="14848273" sldId="308"/>
            <ac:picMk id="16" creationId="{E8378330-A1E8-406B-8537-7505DED54A50}"/>
          </ac:picMkLst>
        </pc:picChg>
        <pc:picChg chg="add del mod">
          <ac:chgData name="Chitambar, Eric" userId="05f873b4-a386-453d-a2e0-769001d3b38e" providerId="ADAL" clId="{E9509FB9-C873-4028-A4E3-5A0E2A832CA7}" dt="2020-03-02T14:42:54.360" v="276" actId="478"/>
          <ac:picMkLst>
            <pc:docMk/>
            <pc:sldMk cId="14848273" sldId="308"/>
            <ac:picMk id="17" creationId="{E321F379-4B1F-4606-91DC-A5EC40D81EB5}"/>
          </ac:picMkLst>
        </pc:picChg>
        <pc:picChg chg="mod ord">
          <ac:chgData name="Chitambar, Eric" userId="05f873b4-a386-453d-a2e0-769001d3b38e" providerId="ADAL" clId="{E9509FB9-C873-4028-A4E3-5A0E2A832CA7}" dt="2020-03-02T14:42:57.190" v="277" actId="1076"/>
          <ac:picMkLst>
            <pc:docMk/>
            <pc:sldMk cId="14848273" sldId="308"/>
            <ac:picMk id="19" creationId="{2D5F17C3-924F-47B1-A224-D111DBFFC27E}"/>
          </ac:picMkLst>
        </pc:picChg>
        <pc:picChg chg="add del mod">
          <ac:chgData name="Chitambar, Eric" userId="05f873b4-a386-453d-a2e0-769001d3b38e" providerId="ADAL" clId="{E9509FB9-C873-4028-A4E3-5A0E2A832CA7}" dt="2020-03-02T14:44:08.635" v="291" actId="478"/>
          <ac:picMkLst>
            <pc:docMk/>
            <pc:sldMk cId="14848273" sldId="308"/>
            <ac:picMk id="20" creationId="{FC9F83E2-0D34-4160-8DC7-6D4ACB7467F6}"/>
          </ac:picMkLst>
        </pc:picChg>
        <pc:picChg chg="del mod ord">
          <ac:chgData name="Chitambar, Eric" userId="05f873b4-a386-453d-a2e0-769001d3b38e" providerId="ADAL" clId="{E9509FB9-C873-4028-A4E3-5A0E2A832CA7}" dt="2020-03-02T14:46:41.395" v="303" actId="478"/>
          <ac:picMkLst>
            <pc:docMk/>
            <pc:sldMk cId="14848273" sldId="308"/>
            <ac:picMk id="22" creationId="{D7FF60F2-AC40-4055-B21D-5A3646EB35AC}"/>
          </ac:picMkLst>
        </pc:picChg>
        <pc:picChg chg="mod ord">
          <ac:chgData name="Chitambar, Eric" userId="05f873b4-a386-453d-a2e0-769001d3b38e" providerId="ADAL" clId="{E9509FB9-C873-4028-A4E3-5A0E2A832CA7}" dt="2020-03-02T14:46:41.395" v="302" actId="108"/>
          <ac:picMkLst>
            <pc:docMk/>
            <pc:sldMk cId="14848273" sldId="308"/>
            <ac:picMk id="24" creationId="{BBE82AF6-BD05-4172-8352-D682973B9220}"/>
          </ac:picMkLst>
        </pc:picChg>
        <pc:picChg chg="add del mod">
          <ac:chgData name="Chitambar, Eric" userId="05f873b4-a386-453d-a2e0-769001d3b38e" providerId="ADAL" clId="{E9509FB9-C873-4028-A4E3-5A0E2A832CA7}" dt="2020-03-02T14:48:35.970" v="317" actId="478"/>
          <ac:picMkLst>
            <pc:docMk/>
            <pc:sldMk cId="14848273" sldId="308"/>
            <ac:picMk id="25" creationId="{1C446106-4099-4195-A72C-561549A2715D}"/>
          </ac:picMkLst>
        </pc:picChg>
        <pc:picChg chg="mod ord">
          <ac:chgData name="Chitambar, Eric" userId="05f873b4-a386-453d-a2e0-769001d3b38e" providerId="ADAL" clId="{E9509FB9-C873-4028-A4E3-5A0E2A832CA7}" dt="2020-03-02T14:48:35.970" v="316" actId="108"/>
          <ac:picMkLst>
            <pc:docMk/>
            <pc:sldMk cId="14848273" sldId="308"/>
            <ac:picMk id="27" creationId="{5FCBCD0A-65D7-4CF6-9FFA-0C4FE7A0C0DA}"/>
          </ac:picMkLst>
        </pc:picChg>
      </pc:sldChg>
      <pc:sldChg chg="del">
        <pc:chgData name="Chitambar, Eric" userId="05f873b4-a386-453d-a2e0-769001d3b38e" providerId="ADAL" clId="{E9509FB9-C873-4028-A4E3-5A0E2A832CA7}" dt="2020-03-02T15:20:05.119" v="565" actId="2696"/>
        <pc:sldMkLst>
          <pc:docMk/>
          <pc:sldMk cId="2316646948" sldId="309"/>
        </pc:sldMkLst>
      </pc:sldChg>
      <pc:sldChg chg="del">
        <pc:chgData name="Chitambar, Eric" userId="05f873b4-a386-453d-a2e0-769001d3b38e" providerId="ADAL" clId="{E9509FB9-C873-4028-A4E3-5A0E2A832CA7}" dt="2020-03-02T15:20:05.134" v="566" actId="2696"/>
        <pc:sldMkLst>
          <pc:docMk/>
          <pc:sldMk cId="1745743784" sldId="310"/>
        </pc:sldMkLst>
      </pc:sldChg>
      <pc:sldChg chg="del">
        <pc:chgData name="Chitambar, Eric" userId="05f873b4-a386-453d-a2e0-769001d3b38e" providerId="ADAL" clId="{E9509FB9-C873-4028-A4E3-5A0E2A832CA7}" dt="2020-03-02T15:20:05.150" v="567" actId="2696"/>
        <pc:sldMkLst>
          <pc:docMk/>
          <pc:sldMk cId="2410114909" sldId="311"/>
        </pc:sldMkLst>
      </pc:sldChg>
      <pc:sldChg chg="addSp delSp modSp add modAnim">
        <pc:chgData name="Chitambar, Eric" userId="05f873b4-a386-453d-a2e0-769001d3b38e" providerId="ADAL" clId="{E9509FB9-C873-4028-A4E3-5A0E2A832CA7}" dt="2020-03-02T15:38:33.960" v="709"/>
        <pc:sldMkLst>
          <pc:docMk/>
          <pc:sldMk cId="3679531687" sldId="312"/>
        </pc:sldMkLst>
        <pc:picChg chg="mod ord">
          <ac:chgData name="Chitambar, Eric" userId="05f873b4-a386-453d-a2e0-769001d3b38e" providerId="ADAL" clId="{E9509FB9-C873-4028-A4E3-5A0E2A832CA7}" dt="2020-03-02T15:37:41.905" v="706" actId="1076"/>
          <ac:picMkLst>
            <pc:docMk/>
            <pc:sldMk cId="3679531687" sldId="312"/>
            <ac:picMk id="4" creationId="{9DC80911-424F-4ADA-A693-25D56C8D4EBA}"/>
          </ac:picMkLst>
        </pc:picChg>
        <pc:picChg chg="del mod ord">
          <ac:chgData name="Chitambar, Eric" userId="05f873b4-a386-453d-a2e0-769001d3b38e" providerId="ADAL" clId="{E9509FB9-C873-4028-A4E3-5A0E2A832CA7}" dt="2020-03-02T14:53:19.700" v="361" actId="478"/>
          <ac:picMkLst>
            <pc:docMk/>
            <pc:sldMk cId="3679531687" sldId="312"/>
            <ac:picMk id="6" creationId="{504F5C28-837F-4972-AF26-7A409DECCE65}"/>
          </ac:picMkLst>
        </pc:picChg>
        <pc:picChg chg="del mod">
          <ac:chgData name="Chitambar, Eric" userId="05f873b4-a386-453d-a2e0-769001d3b38e" providerId="ADAL" clId="{E9509FB9-C873-4028-A4E3-5A0E2A832CA7}" dt="2020-03-02T14:52:17.860" v="334" actId="478"/>
          <ac:picMkLst>
            <pc:docMk/>
            <pc:sldMk cId="3679531687" sldId="312"/>
            <ac:picMk id="7" creationId="{0BBD2CB5-AE00-4CC0-946C-425704FAC3E1}"/>
          </ac:picMkLst>
        </pc:picChg>
        <pc:picChg chg="mod ord">
          <ac:chgData name="Chitambar, Eric" userId="05f873b4-a386-453d-a2e0-769001d3b38e" providerId="ADAL" clId="{E9509FB9-C873-4028-A4E3-5A0E2A832CA7}" dt="2020-03-02T14:53:19.700" v="360" actId="108"/>
          <ac:picMkLst>
            <pc:docMk/>
            <pc:sldMk cId="3679531687" sldId="312"/>
            <ac:picMk id="9" creationId="{ABB1A18E-8C1D-47C7-BE3C-CDB3C9A080C8}"/>
          </ac:picMkLst>
        </pc:picChg>
        <pc:picChg chg="add del mod">
          <ac:chgData name="Chitambar, Eric" userId="05f873b4-a386-453d-a2e0-769001d3b38e" providerId="ADAL" clId="{E9509FB9-C873-4028-A4E3-5A0E2A832CA7}" dt="2020-03-02T14:53:13.150" v="349" actId="478"/>
          <ac:picMkLst>
            <pc:docMk/>
            <pc:sldMk cId="3679531687" sldId="312"/>
            <ac:picMk id="10" creationId="{938C4C1B-EE19-4CC1-8851-3840A66ABBBF}"/>
          </ac:picMkLst>
        </pc:picChg>
        <pc:picChg chg="del">
          <ac:chgData name="Chitambar, Eric" userId="05f873b4-a386-453d-a2e0-769001d3b38e" providerId="ADAL" clId="{E9509FB9-C873-4028-A4E3-5A0E2A832CA7}" dt="2020-03-02T14:52:56.430" v="337" actId="478"/>
          <ac:picMkLst>
            <pc:docMk/>
            <pc:sldMk cId="3679531687" sldId="312"/>
            <ac:picMk id="12" creationId="{1F545CA4-0FF1-455D-BF5D-47BA97159888}"/>
          </ac:picMkLst>
        </pc:picChg>
        <pc:picChg chg="del mod">
          <ac:chgData name="Chitambar, Eric" userId="05f873b4-a386-453d-a2e0-769001d3b38e" providerId="ADAL" clId="{E9509FB9-C873-4028-A4E3-5A0E2A832CA7}" dt="2020-03-02T14:55:23.380" v="381" actId="478"/>
          <ac:picMkLst>
            <pc:docMk/>
            <pc:sldMk cId="3679531687" sldId="312"/>
            <ac:picMk id="13" creationId="{6B276F13-459A-4C6D-8D2F-38114222CA4E}"/>
          </ac:picMkLst>
        </pc:picChg>
        <pc:picChg chg="mod ord">
          <ac:chgData name="Chitambar, Eric" userId="05f873b4-a386-453d-a2e0-769001d3b38e" providerId="ADAL" clId="{E9509FB9-C873-4028-A4E3-5A0E2A832CA7}" dt="2020-03-02T14:55:23.380" v="380" actId="108"/>
          <ac:picMkLst>
            <pc:docMk/>
            <pc:sldMk cId="3679531687" sldId="312"/>
            <ac:picMk id="15" creationId="{6B8C3F55-B8AE-4DE0-B915-CB030B917A3B}"/>
          </ac:picMkLst>
        </pc:picChg>
        <pc:picChg chg="mod ord">
          <ac:chgData name="Chitambar, Eric" userId="05f873b4-a386-453d-a2e0-769001d3b38e" providerId="ADAL" clId="{E9509FB9-C873-4028-A4E3-5A0E2A832CA7}" dt="2020-03-02T14:55:54.521" v="396" actId="1076"/>
          <ac:picMkLst>
            <pc:docMk/>
            <pc:sldMk cId="3679531687" sldId="312"/>
            <ac:picMk id="17" creationId="{D5A20093-3310-4D08-AAB5-ACFE59345580}"/>
          </ac:picMkLst>
        </pc:picChg>
        <pc:picChg chg="del">
          <ac:chgData name="Chitambar, Eric" userId="05f873b4-a386-453d-a2e0-769001d3b38e" providerId="ADAL" clId="{E9509FB9-C873-4028-A4E3-5A0E2A832CA7}" dt="2020-03-02T14:52:56.430" v="337" actId="478"/>
          <ac:picMkLst>
            <pc:docMk/>
            <pc:sldMk cId="3679531687" sldId="312"/>
            <ac:picMk id="19" creationId="{2D5F17C3-924F-47B1-A224-D111DBFFC27E}"/>
          </ac:picMkLst>
        </pc:picChg>
        <pc:picChg chg="add del mod">
          <ac:chgData name="Chitambar, Eric" userId="05f873b4-a386-453d-a2e0-769001d3b38e" providerId="ADAL" clId="{E9509FB9-C873-4028-A4E3-5A0E2A832CA7}" dt="2020-03-02T14:55:51.880" v="395" actId="478"/>
          <ac:picMkLst>
            <pc:docMk/>
            <pc:sldMk cId="3679531687" sldId="312"/>
            <ac:picMk id="20" creationId="{6DABEECE-9E18-44FB-833B-71928DDB9E9C}"/>
          </ac:picMkLst>
        </pc:picChg>
        <pc:picChg chg="mod ord">
          <ac:chgData name="Chitambar, Eric" userId="05f873b4-a386-453d-a2e0-769001d3b38e" providerId="ADAL" clId="{E9509FB9-C873-4028-A4E3-5A0E2A832CA7}" dt="2020-03-02T14:57:18.920" v="411" actId="1076"/>
          <ac:picMkLst>
            <pc:docMk/>
            <pc:sldMk cId="3679531687" sldId="312"/>
            <ac:picMk id="21" creationId="{CDB2E325-8C23-47C2-A681-79179D8380B2}"/>
          </ac:picMkLst>
        </pc:picChg>
        <pc:picChg chg="add del mod">
          <ac:chgData name="Chitambar, Eric" userId="05f873b4-a386-453d-a2e0-769001d3b38e" providerId="ADAL" clId="{E9509FB9-C873-4028-A4E3-5A0E2A832CA7}" dt="2020-03-02T14:56:49.486" v="410" actId="478"/>
          <ac:picMkLst>
            <pc:docMk/>
            <pc:sldMk cId="3679531687" sldId="312"/>
            <ac:picMk id="22" creationId="{459377A9-74CE-445F-A53B-2D2A852C9FE1}"/>
          </ac:picMkLst>
        </pc:picChg>
        <pc:picChg chg="del">
          <ac:chgData name="Chitambar, Eric" userId="05f873b4-a386-453d-a2e0-769001d3b38e" providerId="ADAL" clId="{E9509FB9-C873-4028-A4E3-5A0E2A832CA7}" dt="2020-03-02T14:53:22.110" v="362" actId="478"/>
          <ac:picMkLst>
            <pc:docMk/>
            <pc:sldMk cId="3679531687" sldId="312"/>
            <ac:picMk id="24" creationId="{BBE82AF6-BD05-4172-8352-D682973B9220}"/>
          </ac:picMkLst>
        </pc:picChg>
        <pc:picChg chg="add del mod">
          <ac:chgData name="Chitambar, Eric" userId="05f873b4-a386-453d-a2e0-769001d3b38e" providerId="ADAL" clId="{E9509FB9-C873-4028-A4E3-5A0E2A832CA7}" dt="2020-03-02T14:59:29.200" v="425" actId="478"/>
          <ac:picMkLst>
            <pc:docMk/>
            <pc:sldMk cId="3679531687" sldId="312"/>
            <ac:picMk id="25" creationId="{C47CC423-54F8-4FB6-83AF-FDFBE90C01B1}"/>
          </ac:picMkLst>
        </pc:picChg>
        <pc:picChg chg="del mod ord">
          <ac:chgData name="Chitambar, Eric" userId="05f873b4-a386-453d-a2e0-769001d3b38e" providerId="ADAL" clId="{E9509FB9-C873-4028-A4E3-5A0E2A832CA7}" dt="2020-03-02T14:59:57.840" v="437" actId="478"/>
          <ac:picMkLst>
            <pc:docMk/>
            <pc:sldMk cId="3679531687" sldId="312"/>
            <ac:picMk id="26" creationId="{99E7F3C1-31F5-4832-B64D-F0910CCECF83}"/>
          </ac:picMkLst>
        </pc:picChg>
        <pc:picChg chg="del">
          <ac:chgData name="Chitambar, Eric" userId="05f873b4-a386-453d-a2e0-769001d3b38e" providerId="ADAL" clId="{E9509FB9-C873-4028-A4E3-5A0E2A832CA7}" dt="2020-03-02T14:53:22.110" v="362" actId="478"/>
          <ac:picMkLst>
            <pc:docMk/>
            <pc:sldMk cId="3679531687" sldId="312"/>
            <ac:picMk id="27" creationId="{5FCBCD0A-65D7-4CF6-9FFA-0C4FE7A0C0DA}"/>
          </ac:picMkLst>
        </pc:picChg>
        <pc:picChg chg="mod ord">
          <ac:chgData name="Chitambar, Eric" userId="05f873b4-a386-453d-a2e0-769001d3b38e" providerId="ADAL" clId="{E9509FB9-C873-4028-A4E3-5A0E2A832CA7}" dt="2020-03-02T15:00:42.740" v="456" actId="1076"/>
          <ac:picMkLst>
            <pc:docMk/>
            <pc:sldMk cId="3679531687" sldId="312"/>
            <ac:picMk id="29" creationId="{87E65B27-F8B0-449C-B686-257FCD15352A}"/>
          </ac:picMkLst>
        </pc:picChg>
        <pc:picChg chg="del mod">
          <ac:chgData name="Chitambar, Eric" userId="05f873b4-a386-453d-a2e0-769001d3b38e" providerId="ADAL" clId="{E9509FB9-C873-4028-A4E3-5A0E2A832CA7}" dt="2020-03-02T15:00:38.930" v="454" actId="478"/>
          <ac:picMkLst>
            <pc:docMk/>
            <pc:sldMk cId="3679531687" sldId="312"/>
            <ac:picMk id="31" creationId="{C51E28BE-21AF-455F-899A-F617D20421D4}"/>
          </ac:picMkLst>
        </pc:picChg>
        <pc:picChg chg="mod ord">
          <ac:chgData name="Chitambar, Eric" userId="05f873b4-a386-453d-a2e0-769001d3b38e" providerId="ADAL" clId="{E9509FB9-C873-4028-A4E3-5A0E2A832CA7}" dt="2020-03-02T15:00:44.411" v="457" actId="1076"/>
          <ac:picMkLst>
            <pc:docMk/>
            <pc:sldMk cId="3679531687" sldId="312"/>
            <ac:picMk id="33" creationId="{B29B44AD-D6A6-4148-A90A-23DEFEE03253}"/>
          </ac:picMkLst>
        </pc:picChg>
      </pc:sldChg>
      <pc:sldChg chg="addSp delSp modSp add modAnim">
        <pc:chgData name="Chitambar, Eric" userId="05f873b4-a386-453d-a2e0-769001d3b38e" providerId="ADAL" clId="{E9509FB9-C873-4028-A4E3-5A0E2A832CA7}" dt="2020-03-02T15:38:57.550" v="712"/>
        <pc:sldMkLst>
          <pc:docMk/>
          <pc:sldMk cId="2540229239" sldId="313"/>
        </pc:sldMkLst>
        <pc:picChg chg="del mod">
          <ac:chgData name="Chitambar, Eric" userId="05f873b4-a386-453d-a2e0-769001d3b38e" providerId="ADAL" clId="{E9509FB9-C873-4028-A4E3-5A0E2A832CA7}" dt="2020-03-02T15:01:47.250" v="476" actId="478"/>
          <ac:picMkLst>
            <pc:docMk/>
            <pc:sldMk cId="2540229239" sldId="313"/>
            <ac:picMk id="4" creationId="{9DC80911-424F-4ADA-A693-25D56C8D4EBA}"/>
          </ac:picMkLst>
        </pc:picChg>
        <pc:picChg chg="mod ord">
          <ac:chgData name="Chitambar, Eric" userId="05f873b4-a386-453d-a2e0-769001d3b38e" providerId="ADAL" clId="{E9509FB9-C873-4028-A4E3-5A0E2A832CA7}" dt="2020-03-02T15:01:47.250" v="475" actId="108"/>
          <ac:picMkLst>
            <pc:docMk/>
            <pc:sldMk cId="2540229239" sldId="313"/>
            <ac:picMk id="5" creationId="{7CF58866-D320-4962-A99C-35C867327E25}"/>
          </ac:picMkLst>
        </pc:picChg>
        <pc:picChg chg="mod ord">
          <ac:chgData name="Chitambar, Eric" userId="05f873b4-a386-453d-a2e0-769001d3b38e" providerId="ADAL" clId="{E9509FB9-C873-4028-A4E3-5A0E2A832CA7}" dt="2020-03-02T15:14:32.444" v="541" actId="1076"/>
          <ac:picMkLst>
            <pc:docMk/>
            <pc:sldMk cId="2540229239" sldId="313"/>
            <ac:picMk id="7" creationId="{AC9E47BD-A284-4B3F-B435-55C54C9434F6}"/>
          </ac:picMkLst>
        </pc:picChg>
        <pc:picChg chg="del">
          <ac:chgData name="Chitambar, Eric" userId="05f873b4-a386-453d-a2e0-769001d3b38e" providerId="ADAL" clId="{E9509FB9-C873-4028-A4E3-5A0E2A832CA7}" dt="2020-03-02T15:01:51.120" v="477" actId="478"/>
          <ac:picMkLst>
            <pc:docMk/>
            <pc:sldMk cId="2540229239" sldId="313"/>
            <ac:picMk id="9" creationId="{ABB1A18E-8C1D-47C7-BE3C-CDB3C9A080C8}"/>
          </ac:picMkLst>
        </pc:picChg>
        <pc:picChg chg="del mod">
          <ac:chgData name="Chitambar, Eric" userId="05f873b4-a386-453d-a2e0-769001d3b38e" providerId="ADAL" clId="{E9509FB9-C873-4028-A4E3-5A0E2A832CA7}" dt="2020-03-02T15:09:37.437" v="509" actId="478"/>
          <ac:picMkLst>
            <pc:docMk/>
            <pc:sldMk cId="2540229239" sldId="313"/>
            <ac:picMk id="10" creationId="{16EB1665-EE61-4954-B59A-6C67894A3387}"/>
          </ac:picMkLst>
        </pc:picChg>
        <pc:picChg chg="add del mod">
          <ac:chgData name="Chitambar, Eric" userId="05f873b4-a386-453d-a2e0-769001d3b38e" providerId="ADAL" clId="{E9509FB9-C873-4028-A4E3-5A0E2A832CA7}" dt="2020-03-02T15:08:41.232" v="491" actId="478"/>
          <ac:picMkLst>
            <pc:docMk/>
            <pc:sldMk cId="2540229239" sldId="313"/>
            <ac:picMk id="12" creationId="{FBE470DA-7175-4A4F-B71C-8ECED5DD05C0}"/>
          </ac:picMkLst>
        </pc:picChg>
        <pc:picChg chg="del mod ord">
          <ac:chgData name="Chitambar, Eric" userId="05f873b4-a386-453d-a2e0-769001d3b38e" providerId="ADAL" clId="{E9509FB9-C873-4028-A4E3-5A0E2A832CA7}" dt="2020-03-02T15:09:49.539" v="522" actId="478"/>
          <ac:picMkLst>
            <pc:docMk/>
            <pc:sldMk cId="2540229239" sldId="313"/>
            <ac:picMk id="13" creationId="{84F33697-630F-4CBC-941C-50BD257DD546}"/>
          </ac:picMkLst>
        </pc:picChg>
        <pc:picChg chg="del">
          <ac:chgData name="Chitambar, Eric" userId="05f873b4-a386-453d-a2e0-769001d3b38e" providerId="ADAL" clId="{E9509FB9-C873-4028-A4E3-5A0E2A832CA7}" dt="2020-03-02T15:01:51.120" v="477" actId="478"/>
          <ac:picMkLst>
            <pc:docMk/>
            <pc:sldMk cId="2540229239" sldId="313"/>
            <ac:picMk id="15" creationId="{6B8C3F55-B8AE-4DE0-B915-CB030B917A3B}"/>
          </ac:picMkLst>
        </pc:picChg>
        <pc:picChg chg="mod ord">
          <ac:chgData name="Chitambar, Eric" userId="05f873b4-a386-453d-a2e0-769001d3b38e" providerId="ADAL" clId="{E9509FB9-C873-4028-A4E3-5A0E2A832CA7}" dt="2020-03-02T15:14:32.444" v="541" actId="1076"/>
          <ac:picMkLst>
            <pc:docMk/>
            <pc:sldMk cId="2540229239" sldId="313"/>
            <ac:picMk id="16" creationId="{D3D956EC-64CD-4BA6-B14B-251CA8A5186A}"/>
          </ac:picMkLst>
        </pc:picChg>
        <pc:picChg chg="del">
          <ac:chgData name="Chitambar, Eric" userId="05f873b4-a386-453d-a2e0-769001d3b38e" providerId="ADAL" clId="{E9509FB9-C873-4028-A4E3-5A0E2A832CA7}" dt="2020-03-02T15:01:51.120" v="477" actId="478"/>
          <ac:picMkLst>
            <pc:docMk/>
            <pc:sldMk cId="2540229239" sldId="313"/>
            <ac:picMk id="17" creationId="{D5A20093-3310-4D08-AAB5-ACFE59345580}"/>
          </ac:picMkLst>
        </pc:picChg>
        <pc:picChg chg="mod ord">
          <ac:chgData name="Chitambar, Eric" userId="05f873b4-a386-453d-a2e0-769001d3b38e" providerId="ADAL" clId="{E9509FB9-C873-4028-A4E3-5A0E2A832CA7}" dt="2020-03-02T15:19:53.770" v="563" actId="1076"/>
          <ac:picMkLst>
            <pc:docMk/>
            <pc:sldMk cId="2540229239" sldId="313"/>
            <ac:picMk id="19" creationId="{6E606BA4-83AE-4C72-9CDF-C8B4F7A173AF}"/>
          </ac:picMkLst>
        </pc:picChg>
        <pc:picChg chg="del">
          <ac:chgData name="Chitambar, Eric" userId="05f873b4-a386-453d-a2e0-769001d3b38e" providerId="ADAL" clId="{E9509FB9-C873-4028-A4E3-5A0E2A832CA7}" dt="2020-03-02T15:12:29.210" v="523" actId="478"/>
          <ac:picMkLst>
            <pc:docMk/>
            <pc:sldMk cId="2540229239" sldId="313"/>
            <ac:picMk id="21" creationId="{CDB2E325-8C23-47C2-A681-79179D8380B2}"/>
          </ac:picMkLst>
        </pc:picChg>
        <pc:picChg chg="add del mod">
          <ac:chgData name="Chitambar, Eric" userId="05f873b4-a386-453d-a2e0-769001d3b38e" providerId="ADAL" clId="{E9509FB9-C873-4028-A4E3-5A0E2A832CA7}" dt="2020-03-02T15:14:12.769" v="538" actId="478"/>
          <ac:picMkLst>
            <pc:docMk/>
            <pc:sldMk cId="2540229239" sldId="313"/>
            <ac:picMk id="22" creationId="{4DD98D6E-2CE0-4906-8F93-FB1C2B1B751F}"/>
          </ac:picMkLst>
        </pc:picChg>
        <pc:picChg chg="del mod">
          <ac:chgData name="Chitambar, Eric" userId="05f873b4-a386-453d-a2e0-769001d3b38e" providerId="ADAL" clId="{E9509FB9-C873-4028-A4E3-5A0E2A832CA7}" dt="2020-03-02T15:16:07.169" v="562" actId="478"/>
          <ac:picMkLst>
            <pc:docMk/>
            <pc:sldMk cId="2540229239" sldId="313"/>
            <ac:picMk id="23" creationId="{55AF89F3-108D-4D4D-B445-DB24F285C3C0}"/>
          </ac:picMkLst>
        </pc:picChg>
        <pc:picChg chg="mod ord">
          <ac:chgData name="Chitambar, Eric" userId="05f873b4-a386-453d-a2e0-769001d3b38e" providerId="ADAL" clId="{E9509FB9-C873-4028-A4E3-5A0E2A832CA7}" dt="2020-03-02T15:16:07.169" v="561" actId="108"/>
          <ac:picMkLst>
            <pc:docMk/>
            <pc:sldMk cId="2540229239" sldId="313"/>
            <ac:picMk id="25" creationId="{866288AE-61B4-4E4D-9DC5-A88D7F8819E1}"/>
          </ac:picMkLst>
        </pc:picChg>
        <pc:picChg chg="del">
          <ac:chgData name="Chitambar, Eric" userId="05f873b4-a386-453d-a2e0-769001d3b38e" providerId="ADAL" clId="{E9509FB9-C873-4028-A4E3-5A0E2A832CA7}" dt="2020-03-02T15:12:32.330" v="524" actId="478"/>
          <ac:picMkLst>
            <pc:docMk/>
            <pc:sldMk cId="2540229239" sldId="313"/>
            <ac:picMk id="29" creationId="{87E65B27-F8B0-449C-B686-257FCD15352A}"/>
          </ac:picMkLst>
        </pc:picChg>
        <pc:picChg chg="del">
          <ac:chgData name="Chitambar, Eric" userId="05f873b4-a386-453d-a2e0-769001d3b38e" providerId="ADAL" clId="{E9509FB9-C873-4028-A4E3-5A0E2A832CA7}" dt="2020-03-02T15:12:32.330" v="524" actId="478"/>
          <ac:picMkLst>
            <pc:docMk/>
            <pc:sldMk cId="2540229239" sldId="313"/>
            <ac:picMk id="33" creationId="{B29B44AD-D6A6-4148-A90A-23DEFEE03253}"/>
          </ac:picMkLst>
        </pc:picChg>
      </pc:sldChg>
      <pc:sldChg chg="addSp delSp modSp add modAnim">
        <pc:chgData name="Chitambar, Eric" userId="05f873b4-a386-453d-a2e0-769001d3b38e" providerId="ADAL" clId="{E9509FB9-C873-4028-A4E3-5A0E2A832CA7}" dt="2020-03-02T15:36:50.910" v="697"/>
        <pc:sldMkLst>
          <pc:docMk/>
          <pc:sldMk cId="4200713783" sldId="314"/>
        </pc:sldMkLst>
        <pc:picChg chg="del mod ord">
          <ac:chgData name="Chitambar, Eric" userId="05f873b4-a386-453d-a2e0-769001d3b38e" providerId="ADAL" clId="{E9509FB9-C873-4028-A4E3-5A0E2A832CA7}" dt="2020-03-02T15:32:22.940" v="596" actId="478"/>
          <ac:picMkLst>
            <pc:docMk/>
            <pc:sldMk cId="4200713783" sldId="314"/>
            <ac:picMk id="4" creationId="{890CB8C7-A111-4240-91A6-329F2330E5C7}"/>
          </ac:picMkLst>
        </pc:picChg>
        <pc:picChg chg="del mod">
          <ac:chgData name="Chitambar, Eric" userId="05f873b4-a386-453d-a2e0-769001d3b38e" providerId="ADAL" clId="{E9509FB9-C873-4028-A4E3-5A0E2A832CA7}" dt="2020-03-02T15:20:25.909" v="583" actId="478"/>
          <ac:picMkLst>
            <pc:docMk/>
            <pc:sldMk cId="4200713783" sldId="314"/>
            <ac:picMk id="5" creationId="{7CF58866-D320-4962-A99C-35C867327E25}"/>
          </ac:picMkLst>
        </pc:picChg>
        <pc:picChg chg="del">
          <ac:chgData name="Chitambar, Eric" userId="05f873b4-a386-453d-a2e0-769001d3b38e" providerId="ADAL" clId="{E9509FB9-C873-4028-A4E3-5A0E2A832CA7}" dt="2020-03-02T15:20:29.500" v="584" actId="478"/>
          <ac:picMkLst>
            <pc:docMk/>
            <pc:sldMk cId="4200713783" sldId="314"/>
            <ac:picMk id="7" creationId="{AC9E47BD-A284-4B3F-B435-55C54C9434F6}"/>
          </ac:picMkLst>
        </pc:picChg>
        <pc:picChg chg="mod ord">
          <ac:chgData name="Chitambar, Eric" userId="05f873b4-a386-453d-a2e0-769001d3b38e" providerId="ADAL" clId="{E9509FB9-C873-4028-A4E3-5A0E2A832CA7}" dt="2020-03-02T15:32:22.940" v="595" actId="108"/>
          <ac:picMkLst>
            <pc:docMk/>
            <pc:sldMk cId="4200713783" sldId="314"/>
            <ac:picMk id="8" creationId="{F7AD9E36-27DF-4342-8CA2-44774CE8365B}"/>
          </ac:picMkLst>
        </pc:picChg>
        <pc:picChg chg="add mod">
          <ac:chgData name="Chitambar, Eric" userId="05f873b4-a386-453d-a2e0-769001d3b38e" providerId="ADAL" clId="{E9509FB9-C873-4028-A4E3-5A0E2A832CA7}" dt="2020-03-02T15:32:54.070" v="601" actId="1076"/>
          <ac:picMkLst>
            <pc:docMk/>
            <pc:sldMk cId="4200713783" sldId="314"/>
            <ac:picMk id="9" creationId="{DDDB069C-FC91-4D93-8E77-560A81ED5759}"/>
          </ac:picMkLst>
        </pc:picChg>
        <pc:picChg chg="mod">
          <ac:chgData name="Chitambar, Eric" userId="05f873b4-a386-453d-a2e0-769001d3b38e" providerId="ADAL" clId="{E9509FB9-C873-4028-A4E3-5A0E2A832CA7}" dt="2020-03-02T15:33:15.820" v="608" actId="1076"/>
          <ac:picMkLst>
            <pc:docMk/>
            <pc:sldMk cId="4200713783" sldId="314"/>
            <ac:picMk id="11" creationId="{2A76CAA3-A3A2-4ACF-B61B-F665F8D5E8A8}"/>
          </ac:picMkLst>
        </pc:picChg>
        <pc:picChg chg="add del mod">
          <ac:chgData name="Chitambar, Eric" userId="05f873b4-a386-453d-a2e0-769001d3b38e" providerId="ADAL" clId="{E9509FB9-C873-4028-A4E3-5A0E2A832CA7}" dt="2020-03-02T15:36:04.090" v="686" actId="478"/>
          <ac:picMkLst>
            <pc:docMk/>
            <pc:sldMk cId="4200713783" sldId="314"/>
            <ac:picMk id="12" creationId="{5E49CB94-74DA-439F-A6D0-B43A6360FDB4}"/>
          </ac:picMkLst>
        </pc:picChg>
        <pc:picChg chg="mod">
          <ac:chgData name="Chitambar, Eric" userId="05f873b4-a386-453d-a2e0-769001d3b38e" providerId="ADAL" clId="{E9509FB9-C873-4028-A4E3-5A0E2A832CA7}" dt="2020-03-02T15:34:09.190" v="617" actId="1076"/>
          <ac:picMkLst>
            <pc:docMk/>
            <pc:sldMk cId="4200713783" sldId="314"/>
            <ac:picMk id="14" creationId="{A3EFA7AD-F695-4D06-A3AA-5F25850FC567}"/>
          </ac:picMkLst>
        </pc:picChg>
        <pc:picChg chg="del">
          <ac:chgData name="Chitambar, Eric" userId="05f873b4-a386-453d-a2e0-769001d3b38e" providerId="ADAL" clId="{E9509FB9-C873-4028-A4E3-5A0E2A832CA7}" dt="2020-03-02T15:20:29.500" v="584" actId="478"/>
          <ac:picMkLst>
            <pc:docMk/>
            <pc:sldMk cId="4200713783" sldId="314"/>
            <ac:picMk id="16" creationId="{D3D956EC-64CD-4BA6-B14B-251CA8A5186A}"/>
          </ac:picMkLst>
        </pc:picChg>
        <pc:picChg chg="mod ord">
          <ac:chgData name="Chitambar, Eric" userId="05f873b4-a386-453d-a2e0-769001d3b38e" providerId="ADAL" clId="{E9509FB9-C873-4028-A4E3-5A0E2A832CA7}" dt="2020-03-02T15:34:21.770" v="630" actId="108"/>
          <ac:picMkLst>
            <pc:docMk/>
            <pc:sldMk cId="4200713783" sldId="314"/>
            <ac:picMk id="17" creationId="{181D6C57-106A-4F50-99F2-1D77BEE27701}"/>
          </ac:picMkLst>
        </pc:picChg>
        <pc:picChg chg="add del mod">
          <ac:chgData name="Chitambar, Eric" userId="05f873b4-a386-453d-a2e0-769001d3b38e" providerId="ADAL" clId="{E9509FB9-C873-4028-A4E3-5A0E2A832CA7}" dt="2020-03-02T15:34:21.770" v="631" actId="478"/>
          <ac:picMkLst>
            <pc:docMk/>
            <pc:sldMk cId="4200713783" sldId="314"/>
            <ac:picMk id="18" creationId="{18D7BC33-A430-4204-A1AA-A83FB2A9E060}"/>
          </ac:picMkLst>
        </pc:picChg>
        <pc:picChg chg="del">
          <ac:chgData name="Chitambar, Eric" userId="05f873b4-a386-453d-a2e0-769001d3b38e" providerId="ADAL" clId="{E9509FB9-C873-4028-A4E3-5A0E2A832CA7}" dt="2020-03-02T15:20:29.500" v="584" actId="478"/>
          <ac:picMkLst>
            <pc:docMk/>
            <pc:sldMk cId="4200713783" sldId="314"/>
            <ac:picMk id="19" creationId="{6E606BA4-83AE-4C72-9CDF-C8B4F7A173AF}"/>
          </ac:picMkLst>
        </pc:picChg>
        <pc:picChg chg="add del mod">
          <ac:chgData name="Chitambar, Eric" userId="05f873b4-a386-453d-a2e0-769001d3b38e" providerId="ADAL" clId="{E9509FB9-C873-4028-A4E3-5A0E2A832CA7}" dt="2020-03-02T15:34:36.932" v="645" actId="478"/>
          <ac:picMkLst>
            <pc:docMk/>
            <pc:sldMk cId="4200713783" sldId="314"/>
            <ac:picMk id="21" creationId="{980E4735-4595-402B-8429-F203BD8FAA51}"/>
          </ac:picMkLst>
        </pc:picChg>
        <pc:picChg chg="del mod ord">
          <ac:chgData name="Chitambar, Eric" userId="05f873b4-a386-453d-a2e0-769001d3b38e" providerId="ADAL" clId="{E9509FB9-C873-4028-A4E3-5A0E2A832CA7}" dt="2020-03-02T15:34:46.010" v="657" actId="478"/>
          <ac:picMkLst>
            <pc:docMk/>
            <pc:sldMk cId="4200713783" sldId="314"/>
            <ac:picMk id="22" creationId="{22CAA47F-FB93-4C8C-97E5-9A0F2C00A55A}"/>
          </ac:picMkLst>
        </pc:picChg>
        <pc:picChg chg="mod ord">
          <ac:chgData name="Chitambar, Eric" userId="05f873b4-a386-453d-a2e0-769001d3b38e" providerId="ADAL" clId="{E9509FB9-C873-4028-A4E3-5A0E2A832CA7}" dt="2020-03-02T15:36:37.760" v="691" actId="1076"/>
          <ac:picMkLst>
            <pc:docMk/>
            <pc:sldMk cId="4200713783" sldId="314"/>
            <ac:picMk id="24" creationId="{28747DAD-7C45-4E28-8707-1EB09896CBBA}"/>
          </ac:picMkLst>
        </pc:picChg>
        <pc:picChg chg="del">
          <ac:chgData name="Chitambar, Eric" userId="05f873b4-a386-453d-a2e0-769001d3b38e" providerId="ADAL" clId="{E9509FB9-C873-4028-A4E3-5A0E2A832CA7}" dt="2020-03-02T15:20:29.500" v="584" actId="478"/>
          <ac:picMkLst>
            <pc:docMk/>
            <pc:sldMk cId="4200713783" sldId="314"/>
            <ac:picMk id="25" creationId="{866288AE-61B4-4E4D-9DC5-A88D7F8819E1}"/>
          </ac:picMkLst>
        </pc:picChg>
        <pc:picChg chg="add del mod">
          <ac:chgData name="Chitambar, Eric" userId="05f873b4-a386-453d-a2e0-769001d3b38e" providerId="ADAL" clId="{E9509FB9-C873-4028-A4E3-5A0E2A832CA7}" dt="2020-03-02T15:35:00.910" v="671" actId="478"/>
          <ac:picMkLst>
            <pc:docMk/>
            <pc:sldMk cId="4200713783" sldId="314"/>
            <ac:picMk id="26" creationId="{EA678A9A-8857-4C6A-912D-DECABD702B2C}"/>
          </ac:picMkLst>
        </pc:picChg>
        <pc:picChg chg="mod ord">
          <ac:chgData name="Chitambar, Eric" userId="05f873b4-a386-453d-a2e0-769001d3b38e" providerId="ADAL" clId="{E9509FB9-C873-4028-A4E3-5A0E2A832CA7}" dt="2020-03-02T15:36:46.830" v="695" actId="1076"/>
          <ac:picMkLst>
            <pc:docMk/>
            <pc:sldMk cId="4200713783" sldId="314"/>
            <ac:picMk id="28" creationId="{51A4C123-7A51-42C1-B900-6D2B5E94CACC}"/>
          </ac:picMkLst>
        </pc:picChg>
        <pc:picChg chg="add del mod">
          <ac:chgData name="Chitambar, Eric" userId="05f873b4-a386-453d-a2e0-769001d3b38e" providerId="ADAL" clId="{E9509FB9-C873-4028-A4E3-5A0E2A832CA7}" dt="2020-03-02T15:35:27.120" v="685" actId="478"/>
          <ac:picMkLst>
            <pc:docMk/>
            <pc:sldMk cId="4200713783" sldId="314"/>
            <ac:picMk id="29" creationId="{19717063-04CE-48B5-B259-A93B510AAFB3}"/>
          </ac:picMkLst>
        </pc:picChg>
        <pc:picChg chg="mod ord">
          <ac:chgData name="Chitambar, Eric" userId="05f873b4-a386-453d-a2e0-769001d3b38e" providerId="ADAL" clId="{E9509FB9-C873-4028-A4E3-5A0E2A832CA7}" dt="2020-03-02T15:36:10.030" v="689" actId="1076"/>
          <ac:picMkLst>
            <pc:docMk/>
            <pc:sldMk cId="4200713783" sldId="314"/>
            <ac:picMk id="31" creationId="{96C0F7F2-9F0B-4B8F-B85D-E523C964FBB7}"/>
          </ac:picMkLst>
        </pc:picChg>
      </pc:sldChg>
      <pc:sldChg chg="addSp delSp modSp add modAnim">
        <pc:chgData name="Chitambar, Eric" userId="05f873b4-a386-453d-a2e0-769001d3b38e" providerId="ADAL" clId="{E9509FB9-C873-4028-A4E3-5A0E2A832CA7}" dt="2020-03-02T15:48:52.499" v="845" actId="478"/>
        <pc:sldMkLst>
          <pc:docMk/>
          <pc:sldMk cId="3433335074" sldId="315"/>
        </pc:sldMkLst>
        <pc:picChg chg="mod ord">
          <ac:chgData name="Chitambar, Eric" userId="05f873b4-a386-453d-a2e0-769001d3b38e" providerId="ADAL" clId="{E9509FB9-C873-4028-A4E3-5A0E2A832CA7}" dt="2020-03-02T15:41:44.270" v="731" actId="1076"/>
          <ac:picMkLst>
            <pc:docMk/>
            <pc:sldMk cId="3433335074" sldId="315"/>
            <ac:picMk id="4" creationId="{2D71E2BB-7F8B-4237-A494-989E3731096F}"/>
          </ac:picMkLst>
        </pc:picChg>
        <pc:picChg chg="del mod">
          <ac:chgData name="Chitambar, Eric" userId="05f873b4-a386-453d-a2e0-769001d3b38e" providerId="ADAL" clId="{E9509FB9-C873-4028-A4E3-5A0E2A832CA7}" dt="2020-03-02T15:42:27.435" v="750" actId="478"/>
          <ac:picMkLst>
            <pc:docMk/>
            <pc:sldMk cId="3433335074" sldId="315"/>
            <ac:picMk id="6" creationId="{4AED2B97-57DA-441D-B051-3E382E7285E3}"/>
          </ac:picMkLst>
        </pc:picChg>
        <pc:picChg chg="del mod">
          <ac:chgData name="Chitambar, Eric" userId="05f873b4-a386-453d-a2e0-769001d3b38e" providerId="ADAL" clId="{E9509FB9-C873-4028-A4E3-5A0E2A832CA7}" dt="2020-03-02T15:41:41.500" v="730" actId="478"/>
          <ac:picMkLst>
            <pc:docMk/>
            <pc:sldMk cId="3433335074" sldId="315"/>
            <ac:picMk id="8" creationId="{F7AD9E36-27DF-4342-8CA2-44774CE8365B}"/>
          </ac:picMkLst>
        </pc:picChg>
        <pc:picChg chg="del">
          <ac:chgData name="Chitambar, Eric" userId="05f873b4-a386-453d-a2e0-769001d3b38e" providerId="ADAL" clId="{E9509FB9-C873-4028-A4E3-5A0E2A832CA7}" dt="2020-03-02T15:40:08.240" v="716" actId="478"/>
          <ac:picMkLst>
            <pc:docMk/>
            <pc:sldMk cId="3433335074" sldId="315"/>
            <ac:picMk id="9" creationId="{DDDB069C-FC91-4D93-8E77-560A81ED5759}"/>
          </ac:picMkLst>
        </pc:picChg>
        <pc:picChg chg="del mod ord">
          <ac:chgData name="Chitambar, Eric" userId="05f873b4-a386-453d-a2e0-769001d3b38e" providerId="ADAL" clId="{E9509FB9-C873-4028-A4E3-5A0E2A832CA7}" dt="2020-03-02T15:48:46.188" v="831" actId="478"/>
          <ac:picMkLst>
            <pc:docMk/>
            <pc:sldMk cId="3433335074" sldId="315"/>
            <ac:picMk id="10" creationId="{9E5638FE-A7DC-4101-8FB4-4B886B0FD9A5}"/>
          </ac:picMkLst>
        </pc:picChg>
        <pc:picChg chg="del">
          <ac:chgData name="Chitambar, Eric" userId="05f873b4-a386-453d-a2e0-769001d3b38e" providerId="ADAL" clId="{E9509FB9-C873-4028-A4E3-5A0E2A832CA7}" dt="2020-03-02T15:40:09.220" v="717" actId="478"/>
          <ac:picMkLst>
            <pc:docMk/>
            <pc:sldMk cId="3433335074" sldId="315"/>
            <ac:picMk id="11" creationId="{2A76CAA3-A3A2-4ACF-B61B-F665F8D5E8A8}"/>
          </ac:picMkLst>
        </pc:picChg>
        <pc:picChg chg="mod">
          <ac:chgData name="Chitambar, Eric" userId="05f873b4-a386-453d-a2e0-769001d3b38e" providerId="ADAL" clId="{E9509FB9-C873-4028-A4E3-5A0E2A832CA7}" dt="2020-03-02T15:42:46.541" v="758" actId="1076"/>
          <ac:picMkLst>
            <pc:docMk/>
            <pc:sldMk cId="3433335074" sldId="315"/>
            <ac:picMk id="13" creationId="{9F3DC730-7D84-4A94-BA9F-E4F8D3140EE4}"/>
          </ac:picMkLst>
        </pc:picChg>
        <pc:picChg chg="del">
          <ac:chgData name="Chitambar, Eric" userId="05f873b4-a386-453d-a2e0-769001d3b38e" providerId="ADAL" clId="{E9509FB9-C873-4028-A4E3-5A0E2A832CA7}" dt="2020-03-02T15:40:10.840" v="718" actId="478"/>
          <ac:picMkLst>
            <pc:docMk/>
            <pc:sldMk cId="3433335074" sldId="315"/>
            <ac:picMk id="14" creationId="{A3EFA7AD-F695-4D06-A3AA-5F25850FC567}"/>
          </ac:picMkLst>
        </pc:picChg>
        <pc:picChg chg="mod ord">
          <ac:chgData name="Chitambar, Eric" userId="05f873b4-a386-453d-a2e0-769001d3b38e" providerId="ADAL" clId="{E9509FB9-C873-4028-A4E3-5A0E2A832CA7}" dt="2020-03-02T15:43:31" v="781" actId="1076"/>
          <ac:picMkLst>
            <pc:docMk/>
            <pc:sldMk cId="3433335074" sldId="315"/>
            <ac:picMk id="16" creationId="{806DD7DE-9A52-45C7-B899-72F7166E217B}"/>
          </ac:picMkLst>
        </pc:picChg>
        <pc:picChg chg="del">
          <ac:chgData name="Chitambar, Eric" userId="05f873b4-a386-453d-a2e0-769001d3b38e" providerId="ADAL" clId="{E9509FB9-C873-4028-A4E3-5A0E2A832CA7}" dt="2020-03-02T15:40:10.840" v="718" actId="478"/>
          <ac:picMkLst>
            <pc:docMk/>
            <pc:sldMk cId="3433335074" sldId="315"/>
            <ac:picMk id="17" creationId="{181D6C57-106A-4F50-99F2-1D77BEE27701}"/>
          </ac:picMkLst>
        </pc:picChg>
        <pc:picChg chg="add del mod">
          <ac:chgData name="Chitambar, Eric" userId="05f873b4-a386-453d-a2e0-769001d3b38e" providerId="ADAL" clId="{E9509FB9-C873-4028-A4E3-5A0E2A832CA7}" dt="2020-03-02T15:42:57.850" v="772" actId="478"/>
          <ac:picMkLst>
            <pc:docMk/>
            <pc:sldMk cId="3433335074" sldId="315"/>
            <ac:picMk id="19" creationId="{877D967C-0850-465B-9801-80A40E86E4B4}"/>
          </ac:picMkLst>
        </pc:picChg>
        <pc:picChg chg="del mod">
          <ac:chgData name="Chitambar, Eric" userId="05f873b4-a386-453d-a2e0-769001d3b38e" providerId="ADAL" clId="{E9509FB9-C873-4028-A4E3-5A0E2A832CA7}" dt="2020-03-02T15:45:11.720" v="801" actId="478"/>
          <ac:picMkLst>
            <pc:docMk/>
            <pc:sldMk cId="3433335074" sldId="315"/>
            <ac:picMk id="23" creationId="{1C2FB694-C1F4-417F-9C7D-DA8A7CABAFC1}"/>
          </ac:picMkLst>
        </pc:picChg>
        <pc:picChg chg="del">
          <ac:chgData name="Chitambar, Eric" userId="05f873b4-a386-453d-a2e0-769001d3b38e" providerId="ADAL" clId="{E9509FB9-C873-4028-A4E3-5A0E2A832CA7}" dt="2020-03-02T15:40:10.840" v="718" actId="478"/>
          <ac:picMkLst>
            <pc:docMk/>
            <pc:sldMk cId="3433335074" sldId="315"/>
            <ac:picMk id="24" creationId="{28747DAD-7C45-4E28-8707-1EB09896CBBA}"/>
          </ac:picMkLst>
        </pc:picChg>
        <pc:picChg chg="del mod ord">
          <ac:chgData name="Chitambar, Eric" userId="05f873b4-a386-453d-a2e0-769001d3b38e" providerId="ADAL" clId="{E9509FB9-C873-4028-A4E3-5A0E2A832CA7}" dt="2020-03-02T15:48:52.499" v="845" actId="478"/>
          <ac:picMkLst>
            <pc:docMk/>
            <pc:sldMk cId="3433335074" sldId="315"/>
            <ac:picMk id="27" creationId="{E56DABA8-A01F-4D9E-9112-2B723B6E5729}"/>
          </ac:picMkLst>
        </pc:picChg>
        <pc:picChg chg="del">
          <ac:chgData name="Chitambar, Eric" userId="05f873b4-a386-453d-a2e0-769001d3b38e" providerId="ADAL" clId="{E9509FB9-C873-4028-A4E3-5A0E2A832CA7}" dt="2020-03-02T15:40:10.840" v="718" actId="478"/>
          <ac:picMkLst>
            <pc:docMk/>
            <pc:sldMk cId="3433335074" sldId="315"/>
            <ac:picMk id="28" creationId="{51A4C123-7A51-42C1-B900-6D2B5E94CACC}"/>
          </ac:picMkLst>
        </pc:picChg>
        <pc:picChg chg="del">
          <ac:chgData name="Chitambar, Eric" userId="05f873b4-a386-453d-a2e0-769001d3b38e" providerId="ADAL" clId="{E9509FB9-C873-4028-A4E3-5A0E2A832CA7}" dt="2020-03-02T15:40:10.840" v="718" actId="478"/>
          <ac:picMkLst>
            <pc:docMk/>
            <pc:sldMk cId="3433335074" sldId="315"/>
            <ac:picMk id="31" creationId="{96C0F7F2-9F0B-4B8F-B85D-E523C964FBB7}"/>
          </ac:picMkLst>
        </pc:picChg>
        <pc:picChg chg="mod ord">
          <ac:chgData name="Chitambar, Eric" userId="05f873b4-a386-453d-a2e0-769001d3b38e" providerId="ADAL" clId="{E9509FB9-C873-4028-A4E3-5A0E2A832CA7}" dt="2020-03-02T15:48:46.179" v="830" actId="108"/>
          <ac:picMkLst>
            <pc:docMk/>
            <pc:sldMk cId="3433335074" sldId="315"/>
            <ac:picMk id="36" creationId="{29E4BA4C-A77C-4873-B8CF-5ABDA7FDAA0F}"/>
          </ac:picMkLst>
        </pc:picChg>
        <pc:picChg chg="mod ord">
          <ac:chgData name="Chitambar, Eric" userId="05f873b4-a386-453d-a2e0-769001d3b38e" providerId="ADAL" clId="{E9509FB9-C873-4028-A4E3-5A0E2A832CA7}" dt="2020-03-02T15:48:52.499" v="844" actId="108"/>
          <ac:picMkLst>
            <pc:docMk/>
            <pc:sldMk cId="3433335074" sldId="315"/>
            <ac:picMk id="38" creationId="{86F5CE78-48B7-4201-9361-5E6B3A1BAB3A}"/>
          </ac:picMkLst>
        </pc:picChg>
        <pc:cxnChg chg="add mod">
          <ac:chgData name="Chitambar, Eric" userId="05f873b4-a386-453d-a2e0-769001d3b38e" providerId="ADAL" clId="{E9509FB9-C873-4028-A4E3-5A0E2A832CA7}" dt="2020-03-02T15:43:15.930" v="775" actId="208"/>
          <ac:cxnSpMkLst>
            <pc:docMk/>
            <pc:sldMk cId="3433335074" sldId="315"/>
            <ac:cxnSpMk id="20" creationId="{FA209254-6DB4-438F-9A03-DEE87C286769}"/>
          </ac:cxnSpMkLst>
        </pc:cxnChg>
        <pc:cxnChg chg="add mod">
          <ac:chgData name="Chitambar, Eric" userId="05f873b4-a386-453d-a2e0-769001d3b38e" providerId="ADAL" clId="{E9509FB9-C873-4028-A4E3-5A0E2A832CA7}" dt="2020-03-02T15:43:33.521" v="782" actId="1076"/>
          <ac:cxnSpMkLst>
            <pc:docMk/>
            <pc:sldMk cId="3433335074" sldId="315"/>
            <ac:cxnSpMk id="25" creationId="{D29B9CE6-B023-4D37-8AFA-2331B2F42640}"/>
          </ac:cxnSpMkLst>
        </pc:cxnChg>
        <pc:cxnChg chg="add mod">
          <ac:chgData name="Chitambar, Eric" userId="05f873b4-a386-453d-a2e0-769001d3b38e" providerId="ADAL" clId="{E9509FB9-C873-4028-A4E3-5A0E2A832CA7}" dt="2020-03-02T15:45:36.765" v="806" actId="1076"/>
          <ac:cxnSpMkLst>
            <pc:docMk/>
            <pc:sldMk cId="3433335074" sldId="315"/>
            <ac:cxnSpMk id="30" creationId="{38BD3D47-F945-4654-9077-15EB8323D378}"/>
          </ac:cxnSpMkLst>
        </pc:cxnChg>
        <pc:cxnChg chg="add mod">
          <ac:chgData name="Chitambar, Eric" userId="05f873b4-a386-453d-a2e0-769001d3b38e" providerId="ADAL" clId="{E9509FB9-C873-4028-A4E3-5A0E2A832CA7}" dt="2020-03-02T15:45:48.300" v="810" actId="14100"/>
          <ac:cxnSpMkLst>
            <pc:docMk/>
            <pc:sldMk cId="3433335074" sldId="315"/>
            <ac:cxnSpMk id="32" creationId="{3CF74A38-D5F1-4C83-9ADA-4972654F8267}"/>
          </ac:cxnSpMkLst>
        </pc:cxnChg>
      </pc:sldChg>
    </pc:docChg>
  </pc:docChgLst>
  <pc:docChgLst>
    <pc:chgData name="Chitambar, Eric" userId="05f873b4-a386-453d-a2e0-769001d3b38e" providerId="ADAL" clId="{37C830AA-4F38-4E5A-A1D3-C14D75F617B4}"/>
    <pc:docChg chg="modSld">
      <pc:chgData name="Chitambar, Eric" userId="05f873b4-a386-453d-a2e0-769001d3b38e" providerId="ADAL" clId="{37C830AA-4F38-4E5A-A1D3-C14D75F617B4}" dt="2023-10-18T15:51:10.314" v="0"/>
      <pc:docMkLst>
        <pc:docMk/>
      </pc:docMkLst>
      <pc:sldChg chg="addSp">
        <pc:chgData name="Chitambar, Eric" userId="05f873b4-a386-453d-a2e0-769001d3b38e" providerId="ADAL" clId="{37C830AA-4F38-4E5A-A1D3-C14D75F617B4}" dt="2023-10-18T15:51:10.314" v="0"/>
        <pc:sldMkLst>
          <pc:docMk/>
          <pc:sldMk cId="648979583" sldId="337"/>
        </pc:sldMkLst>
        <pc:inkChg chg="add">
          <ac:chgData name="Chitambar, Eric" userId="05f873b4-a386-453d-a2e0-769001d3b38e" providerId="ADAL" clId="{37C830AA-4F38-4E5A-A1D3-C14D75F617B4}" dt="2023-10-18T15:51:10.314" v="0"/>
          <ac:inkMkLst>
            <pc:docMk/>
            <pc:sldMk cId="648979583" sldId="337"/>
            <ac:inkMk id="3" creationId="{0CA2233A-3D2B-8A45-A263-970307462801}"/>
          </ac:inkMkLst>
        </pc:inkChg>
      </pc:sldChg>
      <pc:sldChg chg="addSp">
        <pc:chgData name="Chitambar, Eric" userId="05f873b4-a386-453d-a2e0-769001d3b38e" providerId="ADAL" clId="{37C830AA-4F38-4E5A-A1D3-C14D75F617B4}" dt="2023-10-18T15:51:10.314" v="0"/>
        <pc:sldMkLst>
          <pc:docMk/>
          <pc:sldMk cId="1760942783" sldId="343"/>
        </pc:sldMkLst>
        <pc:inkChg chg="add">
          <ac:chgData name="Chitambar, Eric" userId="05f873b4-a386-453d-a2e0-769001d3b38e" providerId="ADAL" clId="{37C830AA-4F38-4E5A-A1D3-C14D75F617B4}" dt="2023-10-18T15:51:10.314" v="0"/>
          <ac:inkMkLst>
            <pc:docMk/>
            <pc:sldMk cId="1760942783" sldId="343"/>
            <ac:inkMk id="3" creationId="{EAF54C4C-8051-89B5-0985-15D435DF6641}"/>
          </ac:inkMkLst>
        </pc:inkChg>
      </pc:sldChg>
      <pc:sldChg chg="addSp">
        <pc:chgData name="Chitambar, Eric" userId="05f873b4-a386-453d-a2e0-769001d3b38e" providerId="ADAL" clId="{37C830AA-4F38-4E5A-A1D3-C14D75F617B4}" dt="2023-10-18T15:51:10.314" v="0"/>
        <pc:sldMkLst>
          <pc:docMk/>
          <pc:sldMk cId="1045139116" sldId="355"/>
        </pc:sldMkLst>
        <pc:inkChg chg="add">
          <ac:chgData name="Chitambar, Eric" userId="05f873b4-a386-453d-a2e0-769001d3b38e" providerId="ADAL" clId="{37C830AA-4F38-4E5A-A1D3-C14D75F617B4}" dt="2023-10-18T15:51:10.314" v="0"/>
          <ac:inkMkLst>
            <pc:docMk/>
            <pc:sldMk cId="1045139116" sldId="355"/>
            <ac:inkMk id="3" creationId="{1CD12976-F109-3F51-5F3C-7D261819DF25}"/>
          </ac:inkMkLst>
        </pc:inkChg>
      </pc:sldChg>
      <pc:sldChg chg="addSp">
        <pc:chgData name="Chitambar, Eric" userId="05f873b4-a386-453d-a2e0-769001d3b38e" providerId="ADAL" clId="{37C830AA-4F38-4E5A-A1D3-C14D75F617B4}" dt="2023-10-18T15:51:10.314" v="0"/>
        <pc:sldMkLst>
          <pc:docMk/>
          <pc:sldMk cId="3418258847" sldId="358"/>
        </pc:sldMkLst>
        <pc:inkChg chg="add">
          <ac:chgData name="Chitambar, Eric" userId="05f873b4-a386-453d-a2e0-769001d3b38e" providerId="ADAL" clId="{37C830AA-4F38-4E5A-A1D3-C14D75F617B4}" dt="2023-10-18T15:51:10.314" v="0"/>
          <ac:inkMkLst>
            <pc:docMk/>
            <pc:sldMk cId="3418258847" sldId="358"/>
            <ac:inkMk id="3" creationId="{16E175AD-02E3-6A26-8278-3582A871FC31}"/>
          </ac:inkMkLst>
        </pc:inkChg>
      </pc:sldChg>
      <pc:sldChg chg="addSp">
        <pc:chgData name="Chitambar, Eric" userId="05f873b4-a386-453d-a2e0-769001d3b38e" providerId="ADAL" clId="{37C830AA-4F38-4E5A-A1D3-C14D75F617B4}" dt="2023-10-18T15:51:10.314" v="0"/>
        <pc:sldMkLst>
          <pc:docMk/>
          <pc:sldMk cId="3486414561" sldId="359"/>
        </pc:sldMkLst>
        <pc:inkChg chg="add">
          <ac:chgData name="Chitambar, Eric" userId="05f873b4-a386-453d-a2e0-769001d3b38e" providerId="ADAL" clId="{37C830AA-4F38-4E5A-A1D3-C14D75F617B4}" dt="2023-10-18T15:51:10.314" v="0"/>
          <ac:inkMkLst>
            <pc:docMk/>
            <pc:sldMk cId="3486414561" sldId="359"/>
            <ac:inkMk id="3" creationId="{005D7925-7D1D-2B20-D7B6-6E9B7F2DA104}"/>
          </ac:inkMkLst>
        </pc:inkChg>
      </pc:sldChg>
      <pc:sldChg chg="addSp">
        <pc:chgData name="Chitambar, Eric" userId="05f873b4-a386-453d-a2e0-769001d3b38e" providerId="ADAL" clId="{37C830AA-4F38-4E5A-A1D3-C14D75F617B4}" dt="2023-10-18T15:51:10.314" v="0"/>
        <pc:sldMkLst>
          <pc:docMk/>
          <pc:sldMk cId="649635897" sldId="360"/>
        </pc:sldMkLst>
        <pc:inkChg chg="add">
          <ac:chgData name="Chitambar, Eric" userId="05f873b4-a386-453d-a2e0-769001d3b38e" providerId="ADAL" clId="{37C830AA-4F38-4E5A-A1D3-C14D75F617B4}" dt="2023-10-18T15:51:10.314" v="0"/>
          <ac:inkMkLst>
            <pc:docMk/>
            <pc:sldMk cId="649635897" sldId="360"/>
            <ac:inkMk id="3" creationId="{AB48AF85-84C6-0054-EB2E-22F61816D69D}"/>
          </ac:inkMkLst>
        </pc:inkChg>
      </pc:sldChg>
      <pc:sldChg chg="addSp">
        <pc:chgData name="Chitambar, Eric" userId="05f873b4-a386-453d-a2e0-769001d3b38e" providerId="ADAL" clId="{37C830AA-4F38-4E5A-A1D3-C14D75F617B4}" dt="2023-10-18T15:51:10.314" v="0"/>
        <pc:sldMkLst>
          <pc:docMk/>
          <pc:sldMk cId="709093098" sldId="361"/>
        </pc:sldMkLst>
        <pc:inkChg chg="add">
          <ac:chgData name="Chitambar, Eric" userId="05f873b4-a386-453d-a2e0-769001d3b38e" providerId="ADAL" clId="{37C830AA-4F38-4E5A-A1D3-C14D75F617B4}" dt="2023-10-18T15:51:10.314" v="0"/>
          <ac:inkMkLst>
            <pc:docMk/>
            <pc:sldMk cId="709093098" sldId="361"/>
            <ac:inkMk id="3" creationId="{6B8C9351-E29A-A3C0-2F0B-1B1AB81887B7}"/>
          </ac:inkMkLst>
        </pc:inkChg>
      </pc:sldChg>
      <pc:sldChg chg="addSp">
        <pc:chgData name="Chitambar, Eric" userId="05f873b4-a386-453d-a2e0-769001d3b38e" providerId="ADAL" clId="{37C830AA-4F38-4E5A-A1D3-C14D75F617B4}" dt="2023-10-18T15:51:10.314" v="0"/>
        <pc:sldMkLst>
          <pc:docMk/>
          <pc:sldMk cId="2540284193" sldId="362"/>
        </pc:sldMkLst>
        <pc:inkChg chg="add">
          <ac:chgData name="Chitambar, Eric" userId="05f873b4-a386-453d-a2e0-769001d3b38e" providerId="ADAL" clId="{37C830AA-4F38-4E5A-A1D3-C14D75F617B4}" dt="2023-10-18T15:51:10.314" v="0"/>
          <ac:inkMkLst>
            <pc:docMk/>
            <pc:sldMk cId="2540284193" sldId="362"/>
            <ac:inkMk id="3" creationId="{DDCB502F-2EE6-AE48-B035-4E78C25347B5}"/>
          </ac:inkMkLst>
        </pc:inkChg>
      </pc:sldChg>
      <pc:sldChg chg="addSp">
        <pc:chgData name="Chitambar, Eric" userId="05f873b4-a386-453d-a2e0-769001d3b38e" providerId="ADAL" clId="{37C830AA-4F38-4E5A-A1D3-C14D75F617B4}" dt="2023-10-18T15:51:10.314" v="0"/>
        <pc:sldMkLst>
          <pc:docMk/>
          <pc:sldMk cId="4213009670" sldId="363"/>
        </pc:sldMkLst>
        <pc:inkChg chg="add">
          <ac:chgData name="Chitambar, Eric" userId="05f873b4-a386-453d-a2e0-769001d3b38e" providerId="ADAL" clId="{37C830AA-4F38-4E5A-A1D3-C14D75F617B4}" dt="2023-10-18T15:51:10.314" v="0"/>
          <ac:inkMkLst>
            <pc:docMk/>
            <pc:sldMk cId="4213009670" sldId="363"/>
            <ac:inkMk id="3" creationId="{F9C954A0-B7E3-E1AA-9CEE-9FCC77AD265F}"/>
          </ac:inkMkLst>
        </pc:inkChg>
      </pc:sldChg>
      <pc:sldChg chg="addSp">
        <pc:chgData name="Chitambar, Eric" userId="05f873b4-a386-453d-a2e0-769001d3b38e" providerId="ADAL" clId="{37C830AA-4F38-4E5A-A1D3-C14D75F617B4}" dt="2023-10-18T15:51:10.314" v="0"/>
        <pc:sldMkLst>
          <pc:docMk/>
          <pc:sldMk cId="2515353116" sldId="364"/>
        </pc:sldMkLst>
        <pc:inkChg chg="add">
          <ac:chgData name="Chitambar, Eric" userId="05f873b4-a386-453d-a2e0-769001d3b38e" providerId="ADAL" clId="{37C830AA-4F38-4E5A-A1D3-C14D75F617B4}" dt="2023-10-18T15:51:10.314" v="0"/>
          <ac:inkMkLst>
            <pc:docMk/>
            <pc:sldMk cId="2515353116" sldId="364"/>
            <ac:inkMk id="3" creationId="{180193EB-46C1-D368-5885-9FC60BC7344F}"/>
          </ac:inkMkLst>
        </pc:inkChg>
      </pc:sldChg>
      <pc:sldChg chg="addSp">
        <pc:chgData name="Chitambar, Eric" userId="05f873b4-a386-453d-a2e0-769001d3b38e" providerId="ADAL" clId="{37C830AA-4F38-4E5A-A1D3-C14D75F617B4}" dt="2023-10-18T15:51:10.314" v="0"/>
        <pc:sldMkLst>
          <pc:docMk/>
          <pc:sldMk cId="2970830074" sldId="365"/>
        </pc:sldMkLst>
        <pc:inkChg chg="add">
          <ac:chgData name="Chitambar, Eric" userId="05f873b4-a386-453d-a2e0-769001d3b38e" providerId="ADAL" clId="{37C830AA-4F38-4E5A-A1D3-C14D75F617B4}" dt="2023-10-18T15:51:10.314" v="0"/>
          <ac:inkMkLst>
            <pc:docMk/>
            <pc:sldMk cId="2970830074" sldId="365"/>
            <ac:inkMk id="3" creationId="{D8296A11-7122-639E-0E31-E15DBCF67567}"/>
          </ac:inkMkLst>
        </pc:inkChg>
      </pc:sldChg>
    </pc:docChg>
  </pc:docChgLst>
  <pc:docChgLst>
    <pc:chgData name="Eric Chitambar" userId="05f873b4-a386-453d-a2e0-769001d3b38e" providerId="ADAL" clId="{4C0DB09A-81FD-45C9-85AE-72E014EB4704}"/>
    <pc:docChg chg="custSel addSld modSld">
      <pc:chgData name="Eric Chitambar" userId="05f873b4-a386-453d-a2e0-769001d3b38e" providerId="ADAL" clId="{4C0DB09A-81FD-45C9-85AE-72E014EB4704}" dt="2020-02-24T00:17:47.372" v="212" actId="478"/>
      <pc:docMkLst>
        <pc:docMk/>
      </pc:docMkLst>
      <pc:sldChg chg="modSp">
        <pc:chgData name="Eric Chitambar" userId="05f873b4-a386-453d-a2e0-769001d3b38e" providerId="ADAL" clId="{4C0DB09A-81FD-45C9-85AE-72E014EB4704}" dt="2020-02-23T23:54:34.120" v="1" actId="20577"/>
        <pc:sldMkLst>
          <pc:docMk/>
          <pc:sldMk cId="1225244473" sldId="256"/>
        </pc:sldMkLst>
        <pc:spChg chg="mod">
          <ac:chgData name="Eric Chitambar" userId="05f873b4-a386-453d-a2e0-769001d3b38e" providerId="ADAL" clId="{4C0DB09A-81FD-45C9-85AE-72E014EB4704}" dt="2020-02-23T23:54:34.120" v="1" actId="20577"/>
          <ac:spMkLst>
            <pc:docMk/>
            <pc:sldMk cId="1225244473" sldId="256"/>
            <ac:spMk id="4" creationId="{0FC1A6A7-72FD-4485-B610-DDC422995864}"/>
          </ac:spMkLst>
        </pc:spChg>
      </pc:sldChg>
      <pc:sldChg chg="modSp">
        <pc:chgData name="Eric Chitambar" userId="05f873b4-a386-453d-a2e0-769001d3b38e" providerId="ADAL" clId="{4C0DB09A-81FD-45C9-85AE-72E014EB4704}" dt="2020-02-23T23:54:46.716" v="28" actId="5793"/>
        <pc:sldMkLst>
          <pc:docMk/>
          <pc:sldMk cId="2194429596" sldId="269"/>
        </pc:sldMkLst>
        <pc:spChg chg="mod">
          <ac:chgData name="Eric Chitambar" userId="05f873b4-a386-453d-a2e0-769001d3b38e" providerId="ADAL" clId="{4C0DB09A-81FD-45C9-85AE-72E014EB4704}" dt="2020-02-23T23:54:46.716" v="28" actId="5793"/>
          <ac:spMkLst>
            <pc:docMk/>
            <pc:sldMk cId="2194429596" sldId="269"/>
            <ac:spMk id="3" creationId="{BB78187C-B5D6-4DB0-9A1A-C42FAFB13398}"/>
          </ac:spMkLst>
        </pc:spChg>
      </pc:sldChg>
      <pc:sldChg chg="addSp delSp modSp delAnim">
        <pc:chgData name="Eric Chitambar" userId="05f873b4-a386-453d-a2e0-769001d3b38e" providerId="ADAL" clId="{4C0DB09A-81FD-45C9-85AE-72E014EB4704}" dt="2020-02-24T00:00:45.033" v="141" actId="478"/>
        <pc:sldMkLst>
          <pc:docMk/>
          <pc:sldMk cId="387403628" sldId="303"/>
        </pc:sldMkLst>
        <pc:spChg chg="mod">
          <ac:chgData name="Eric Chitambar" userId="05f873b4-a386-453d-a2e0-769001d3b38e" providerId="ADAL" clId="{4C0DB09A-81FD-45C9-85AE-72E014EB4704}" dt="2020-02-23T23:56:22.529" v="61" actId="20577"/>
          <ac:spMkLst>
            <pc:docMk/>
            <pc:sldMk cId="387403628" sldId="303"/>
            <ac:spMk id="2" creationId="{964601ED-1B70-48DE-B38A-068EEED4A7C6}"/>
          </ac:spMkLst>
        </pc:spChg>
        <pc:picChg chg="del">
          <ac:chgData name="Eric Chitambar" userId="05f873b4-a386-453d-a2e0-769001d3b38e" providerId="ADAL" clId="{4C0DB09A-81FD-45C9-85AE-72E014EB4704}" dt="2020-02-23T23:56:29.579" v="63" actId="478"/>
          <ac:picMkLst>
            <pc:docMk/>
            <pc:sldMk cId="387403628" sldId="303"/>
            <ac:picMk id="4" creationId="{91EAB043-4BD3-453C-B4DC-FFB8316D1469}"/>
          </ac:picMkLst>
        </pc:picChg>
        <pc:picChg chg="del">
          <ac:chgData name="Eric Chitambar" userId="05f873b4-a386-453d-a2e0-769001d3b38e" providerId="ADAL" clId="{4C0DB09A-81FD-45C9-85AE-72E014EB4704}" dt="2020-02-23T23:56:29.579" v="63" actId="478"/>
          <ac:picMkLst>
            <pc:docMk/>
            <pc:sldMk cId="387403628" sldId="303"/>
            <ac:picMk id="5" creationId="{3AA30F06-B33F-47ED-8968-E1B8DF0FDE12}"/>
          </ac:picMkLst>
        </pc:picChg>
        <pc:picChg chg="del mod">
          <ac:chgData name="Eric Chitambar" userId="05f873b4-a386-453d-a2e0-769001d3b38e" providerId="ADAL" clId="{4C0DB09A-81FD-45C9-85AE-72E014EB4704}" dt="2020-02-23T23:57:22.068" v="76" actId="478"/>
          <ac:picMkLst>
            <pc:docMk/>
            <pc:sldMk cId="387403628" sldId="303"/>
            <ac:picMk id="6" creationId="{B671A620-C6BE-4410-A3CC-1D14BE75CDE6}"/>
          </ac:picMkLst>
        </pc:picChg>
        <pc:picChg chg="del">
          <ac:chgData name="Eric Chitambar" userId="05f873b4-a386-453d-a2e0-769001d3b38e" providerId="ADAL" clId="{4C0DB09A-81FD-45C9-85AE-72E014EB4704}" dt="2020-02-23T23:56:29.579" v="63" actId="478"/>
          <ac:picMkLst>
            <pc:docMk/>
            <pc:sldMk cId="387403628" sldId="303"/>
            <ac:picMk id="7" creationId="{2821E7AB-1BF6-463C-B633-8F9FDA02BB63}"/>
          </ac:picMkLst>
        </pc:picChg>
        <pc:picChg chg="del">
          <ac:chgData name="Eric Chitambar" userId="05f873b4-a386-453d-a2e0-769001d3b38e" providerId="ADAL" clId="{4C0DB09A-81FD-45C9-85AE-72E014EB4704}" dt="2020-02-23T23:56:25.969" v="62" actId="478"/>
          <ac:picMkLst>
            <pc:docMk/>
            <pc:sldMk cId="387403628" sldId="303"/>
            <ac:picMk id="8" creationId="{B1747FA8-EF45-476E-B1E7-610C6AA020F9}"/>
          </ac:picMkLst>
        </pc:picChg>
        <pc:picChg chg="mod ord">
          <ac:chgData name="Eric Chitambar" userId="05f873b4-a386-453d-a2e0-769001d3b38e" providerId="ADAL" clId="{4C0DB09A-81FD-45C9-85AE-72E014EB4704}" dt="2020-02-23T23:57:22.068" v="75" actId="108"/>
          <ac:picMkLst>
            <pc:docMk/>
            <pc:sldMk cId="387403628" sldId="303"/>
            <ac:picMk id="9" creationId="{BC104E0C-6378-4913-BAAF-A6F4AEC8A72B}"/>
          </ac:picMkLst>
        </pc:picChg>
        <pc:picChg chg="del mod">
          <ac:chgData name="Eric Chitambar" userId="05f873b4-a386-453d-a2e0-769001d3b38e" providerId="ADAL" clId="{4C0DB09A-81FD-45C9-85AE-72E014EB4704}" dt="2020-02-23T23:58:44.646" v="95" actId="478"/>
          <ac:picMkLst>
            <pc:docMk/>
            <pc:sldMk cId="387403628" sldId="303"/>
            <ac:picMk id="11" creationId="{2ECA6459-C8A4-4445-ABEB-5923EE6D18EF}"/>
          </ac:picMkLst>
        </pc:picChg>
        <pc:picChg chg="del mod ord">
          <ac:chgData name="Eric Chitambar" userId="05f873b4-a386-453d-a2e0-769001d3b38e" providerId="ADAL" clId="{4C0DB09A-81FD-45C9-85AE-72E014EB4704}" dt="2020-02-23T23:58:52.592" v="107" actId="478"/>
          <ac:picMkLst>
            <pc:docMk/>
            <pc:sldMk cId="387403628" sldId="303"/>
            <ac:picMk id="13" creationId="{85B34E72-C259-45FA-AECE-49A1AE764735}"/>
          </ac:picMkLst>
        </pc:picChg>
        <pc:picChg chg="mod ord">
          <ac:chgData name="Eric Chitambar" userId="05f873b4-a386-453d-a2e0-769001d3b38e" providerId="ADAL" clId="{4C0DB09A-81FD-45C9-85AE-72E014EB4704}" dt="2020-02-23T23:58:52.592" v="106" actId="108"/>
          <ac:picMkLst>
            <pc:docMk/>
            <pc:sldMk cId="387403628" sldId="303"/>
            <ac:picMk id="15" creationId="{2D0E6BD0-58A7-47BE-A1A1-EAEFFC75E480}"/>
          </ac:picMkLst>
        </pc:picChg>
        <pc:picChg chg="del mod">
          <ac:chgData name="Eric Chitambar" userId="05f873b4-a386-453d-a2e0-769001d3b38e" providerId="ADAL" clId="{4C0DB09A-81FD-45C9-85AE-72E014EB4704}" dt="2020-02-24T00:00:12.803" v="126" actId="478"/>
          <ac:picMkLst>
            <pc:docMk/>
            <pc:sldMk cId="387403628" sldId="303"/>
            <ac:picMk id="17" creationId="{3AC0FABF-185D-424B-B98C-52AD3DBA9529}"/>
          </ac:picMkLst>
        </pc:picChg>
        <pc:picChg chg="mod ord">
          <ac:chgData name="Eric Chitambar" userId="05f873b4-a386-453d-a2e0-769001d3b38e" providerId="ADAL" clId="{4C0DB09A-81FD-45C9-85AE-72E014EB4704}" dt="2020-02-24T00:00:15.720" v="127" actId="1076"/>
          <ac:picMkLst>
            <pc:docMk/>
            <pc:sldMk cId="387403628" sldId="303"/>
            <ac:picMk id="19" creationId="{09AE281E-EC9F-4866-9CEB-3BA6E5A08664}"/>
          </ac:picMkLst>
        </pc:picChg>
        <pc:picChg chg="add del mod">
          <ac:chgData name="Eric Chitambar" userId="05f873b4-a386-453d-a2e0-769001d3b38e" providerId="ADAL" clId="{4C0DB09A-81FD-45C9-85AE-72E014EB4704}" dt="2020-02-24T00:00:45.033" v="141" actId="478"/>
          <ac:picMkLst>
            <pc:docMk/>
            <pc:sldMk cId="387403628" sldId="303"/>
            <ac:picMk id="20" creationId="{17EE5F20-6194-418F-B5F6-67C049774904}"/>
          </ac:picMkLst>
        </pc:picChg>
        <pc:picChg chg="mod ord">
          <ac:chgData name="Eric Chitambar" userId="05f873b4-a386-453d-a2e0-769001d3b38e" providerId="ADAL" clId="{4C0DB09A-81FD-45C9-85AE-72E014EB4704}" dt="2020-02-24T00:00:45.033" v="140" actId="108"/>
          <ac:picMkLst>
            <pc:docMk/>
            <pc:sldMk cId="387403628" sldId="303"/>
            <ac:picMk id="22" creationId="{1389289B-6393-4B95-9AD5-9005D05DE6D1}"/>
          </ac:picMkLst>
        </pc:picChg>
      </pc:sldChg>
      <pc:sldChg chg="addSp delSp modSp add">
        <pc:chgData name="Eric Chitambar" userId="05f873b4-a386-453d-a2e0-769001d3b38e" providerId="ADAL" clId="{4C0DB09A-81FD-45C9-85AE-72E014EB4704}" dt="2020-02-24T00:17:47.372" v="212" actId="478"/>
        <pc:sldMkLst>
          <pc:docMk/>
          <pc:sldMk cId="1795067931" sldId="309"/>
        </pc:sldMkLst>
        <pc:spChg chg="mod">
          <ac:chgData name="Eric Chitambar" userId="05f873b4-a386-453d-a2e0-769001d3b38e" providerId="ADAL" clId="{4C0DB09A-81FD-45C9-85AE-72E014EB4704}" dt="2020-02-24T00:07:06.916" v="161" actId="1076"/>
          <ac:spMkLst>
            <pc:docMk/>
            <pc:sldMk cId="1795067931" sldId="309"/>
            <ac:spMk id="2" creationId="{819830D5-BA33-46F7-9FE2-BDCA0B2667C4}"/>
          </ac:spMkLst>
        </pc:spChg>
        <pc:spChg chg="del">
          <ac:chgData name="Eric Chitambar" userId="05f873b4-a386-453d-a2e0-769001d3b38e" providerId="ADAL" clId="{4C0DB09A-81FD-45C9-85AE-72E014EB4704}" dt="2020-02-24T00:07:08.921" v="162" actId="478"/>
          <ac:spMkLst>
            <pc:docMk/>
            <pc:sldMk cId="1795067931" sldId="309"/>
            <ac:spMk id="3" creationId="{25F20D39-1EFF-4843-AADF-F1A05D1D8507}"/>
          </ac:spMkLst>
        </pc:spChg>
        <pc:picChg chg="add mod">
          <ac:chgData name="Eric Chitambar" userId="05f873b4-a386-453d-a2e0-769001d3b38e" providerId="ADAL" clId="{4C0DB09A-81FD-45C9-85AE-72E014EB4704}" dt="2020-02-24T00:07:47.364" v="165" actId="1076"/>
          <ac:picMkLst>
            <pc:docMk/>
            <pc:sldMk cId="1795067931" sldId="309"/>
            <ac:picMk id="4" creationId="{4D9225D7-A274-4D95-8CDD-74FBFB4AA5F6}"/>
          </ac:picMkLst>
        </pc:picChg>
        <pc:picChg chg="del mod">
          <ac:chgData name="Eric Chitambar" userId="05f873b4-a386-453d-a2e0-769001d3b38e" providerId="ADAL" clId="{4C0DB09A-81FD-45C9-85AE-72E014EB4704}" dt="2020-02-24T00:16:57.438" v="186" actId="478"/>
          <ac:picMkLst>
            <pc:docMk/>
            <pc:sldMk cId="1795067931" sldId="309"/>
            <ac:picMk id="6" creationId="{FEC8712E-9608-4860-B843-CB4B5DBD0176}"/>
          </ac:picMkLst>
        </pc:picChg>
        <pc:picChg chg="mod ord">
          <ac:chgData name="Eric Chitambar" userId="05f873b4-a386-453d-a2e0-769001d3b38e" providerId="ADAL" clId="{4C0DB09A-81FD-45C9-85AE-72E014EB4704}" dt="2020-02-24T00:16:57.438" v="185" actId="108"/>
          <ac:picMkLst>
            <pc:docMk/>
            <pc:sldMk cId="1795067931" sldId="309"/>
            <ac:picMk id="8" creationId="{B455C5D8-0486-49C4-B63F-77BD803FB39D}"/>
          </ac:picMkLst>
        </pc:picChg>
        <pc:picChg chg="add del mod">
          <ac:chgData name="Eric Chitambar" userId="05f873b4-a386-453d-a2e0-769001d3b38e" providerId="ADAL" clId="{4C0DB09A-81FD-45C9-85AE-72E014EB4704}" dt="2020-02-24T00:17:40.619" v="200" actId="478"/>
          <ac:picMkLst>
            <pc:docMk/>
            <pc:sldMk cId="1795067931" sldId="309"/>
            <ac:picMk id="9" creationId="{72AAED31-4AA7-40C5-9CB4-5C9CF56EEBA0}"/>
          </ac:picMkLst>
        </pc:picChg>
        <pc:picChg chg="del mod ord">
          <ac:chgData name="Eric Chitambar" userId="05f873b4-a386-453d-a2e0-769001d3b38e" providerId="ADAL" clId="{4C0DB09A-81FD-45C9-85AE-72E014EB4704}" dt="2020-02-24T00:17:47.372" v="212" actId="478"/>
          <ac:picMkLst>
            <pc:docMk/>
            <pc:sldMk cId="1795067931" sldId="309"/>
            <ac:picMk id="11" creationId="{60AA849D-B3EC-4A28-AF29-CFCBABFEAB4B}"/>
          </ac:picMkLst>
        </pc:picChg>
        <pc:picChg chg="mod ord">
          <ac:chgData name="Eric Chitambar" userId="05f873b4-a386-453d-a2e0-769001d3b38e" providerId="ADAL" clId="{4C0DB09A-81FD-45C9-85AE-72E014EB4704}" dt="2020-02-24T00:17:47.372" v="211" actId="108"/>
          <ac:picMkLst>
            <pc:docMk/>
            <pc:sldMk cId="1795067931" sldId="309"/>
            <ac:picMk id="13" creationId="{F9AF6391-5BF7-4D20-AEA9-8EFA681184FA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0-18T15:03:48.38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13405 10887 5519 0,'0'0'496'0,"0"0"-496"15,0 0 0-15,0 0 0 0,0 0 768 0,0 0 64 16,0 0 16-16,0 0 0 0,0 0 304 0,0 0 64 16,0 0 16-16,31-8 0 0,-31 8-16 0,0 0-16 15,0 0 0-15,0 0 0 0,0 0-688 0,0 0-128 0,0 0-16 0,0 0-16 16,0 0 384-16,0 0 80 15,0 0 16-15,0 0 0 0,0 0-272 0,0 0-48 16,0 0-16-16,0 0 0 0,0 0-496 0,0 0 0 16,0 0 0-16,0 0 0 0,42 20 192 0,-42-20 32 15,0 0 16-15,0 0 0 0,44 6 448 0,-44-6 80 16,0 0 32-16,43 0 0 0,-43 0 160 0,0 0 48 0,44-2 0 0,-44 2 0 16,0 0-560-16,39-1-128 0,-39 1 0 15,0 0-16-15,0 0-304 0,34 0 0 0,-34 0 128 0,0 0-128 16,0 0 0-16,0 0 0 0,0 0 0 0,0 0 0 15,38 3 0-15,-38-3-144 0,0 0 144 0,0 0 0 16,0 0 0-16,37-2-128 0,-37 2 128 0,0 0 0 16,48-6 720-16,-48 6 240 0,38-4 32 0,-38 4 16 31,39-6-1632-31,-39 6-320 0,38-6-64 0,-38 6-16 0,34-2 800 0,-34 2 224 0,0 0 0 0,46 0 0 16,-46 0 0-16,0 0 0 0,42 8 0 0,-42-8 0 15,0 0 0-15,0 0 0 0,50 10 0 0,-50-10 0 16,0 0 0-16,39 8 0 0,-39-8 128 0,0 0-128 15,46 10 144-15,-46-10-144 0,0 0 160 0,45 3-160 16,-45-3 352-16,0 0-32 0,42 0 0 0,-42 0 0 16,0 0 16-16,47-3 0 0,-47 3 0 0,0 0 0 0,45-3-336 15,-45 3 0-15,0 0 0 0,49-4 128 0,-49 4-128 0,33 0 0 16,-33 0 0-16,0 0-128 0,51 0 128 0,-51 0 0 16,36 0 0-16,-36 0 0 0,0 0 0 0,56 5 0 15,-56-5 0-15,40 5 0 0,-40-5 0 0,40 1-128 16,-40-1 128-16,39 2 0 0,-39-2 0 0,35-2 0 15,-35 2 0-15,36 0 0 0,-36 0 0 0,0 0 144 16,52-1-144-16,-52 1 160 0,37 0-32 0,-37 0 0 16,35 3 0-16,-35-3 0 0,0 0 0 0,52 7-128 15,-52-7 192-15,0 0-64 0,50 10 0 0,-50-10-128 16,0 0 192-16,52 16-64 0,-52-16-128 0,0 0 0 16,52 18 144-16,-52-18-144 0,0 0 0 0,53 19 0 15,-53-19 0-15,0 0-128 0,52 7 128 0,-52-7 0 16,38 3 0-16,-38-3 0 0,37 0 0 0,-37 0 0 0,37-4 0 0,-37 4 0 15,37-3 0-15,-37 3 0 16,38-1 0-16,-38 1 0 0,34-1 128 0,-34 1 0 0,0 0 0 0,46 0 0 0,-46 0 0 0,0 0 16 16,41 2 0-16,-41-2 0 15,38 4-144-15,-38-4 0 0,41 5 0 0,-41-5 0 16,38 4 0-16,-38-4 0 0,41 2-144 0,-41-2 144 16,42 0 0-16,-42 0 0 0,42 0 0 0,-42 0 0 15,47-2 0-15,-47 2 0 0,46-3 0 0,-46 3 0 16,46 0 0-16,-46 0 0 15,43 0 0-15,-43 0 0 0,39 3 0 0,-39-3 0 0,0 0 0 16,46 2 0-16,-46-2 0 0,0 0 0 16,48 6 0-16,-48-6 0 0,0 0 0 0,52 8 0 0,-52-8 0 0,40 6 0 15,-40-6 0-15,37 3 0 0,-37-3 0 0,43 3 0 16,-43-3 0-16,42 0 0 0,-42 0 0 0,55 0 0 0,-55 0 0 16,62-2 0-16,-62 2 0 0,60-4 0 0,-60 4 0 15,50-4-128-15,-50 4 128 0,48-2 0 0,-48 2 0 0,49-3 0 16,-49 3 0-16,44 0 0 0,-44 0 192 0,40 2-48 15,-40-2-16-15,38 3 0 0,-38-3 0 0,37 4-128 16,-37-4 192-16,0 0-64 0,49 3-128 0,-49-3 0 16,36 3 0-16,-36-3 0 0,38 0 0 0,-38 0 0 15,36 0 0-15,-36 0 0 0,36 0 0 0,-36 0 0 16,33 0 0-16,-33 0 0 0,35-2 0 0,-35 2 0 16,33-4 0-16,-33 4 0 0,34 0 0 0,-34 0 0 15,0 0 0-15,42-4 0 0,-42 4 0 0,0 0 0 0,36 0 0 16,-36 0 0-16,0 0-128 0,34 0 128 0,-34 0 0 0,0 0 0 15,0 0 0-15,42 0 0 0,-42 0 0 0,0 0 0 16,0 0 0-16,42-3 0 0,-42 3 0 0,0 0 0 16,38-5 0-16,-38 5 0 0,0 0 0 0,32-4 0 15,-32 4 0-15,0 0 0 0,36-3 0 0,-36 3 0 16,0 0 0-16,37-3 0 0,-37 3 0 0,0 0 0 16,35-3 0-16,-35 3 0 0,0 0 0 0,36-1 0 0,-36 1 0 0,0 0 0 0,37 1 0 0,-37-1 0 15,0 0 0-15,39 0 0 0,-39 0 0 0,0 0 0 31,0 0 192-31,43 0 16 0,-43 0 0 0,0 0 0 16,0 0 16-16,35-1 0 0,-35 1 0 0,0 0 0 16,0 0-224-16,0 0 128 0,0 0-128 0,37-2 0 15,-37 2 0-15,0 0 0 0,0 0 0 0,0 0 0 0,0 0 0 16,0 0 0-16,0 0 0 0,31-7 0 0,-31 7 0 0,0 0 0 16,0 0 0-16,0 0 0 0,0 0 0 0,0 0 0 15,0 0 0-15,0 0-160 16,0 0-816-16,0 0-176 0,0 0-16 0,0 0-9584 15,0 0-1904-15</inkml:trace>
  <inkml:trace contextRef="#ctx0" brushRef="#br0" timeOffset="1712.09">23188 8801 8287 0,'-1'2'736'0,"-1"1"-592"16,1 0-144-16,0-1 0 0,1 0 880 0,0 1 144 15,-1 0 16-15,-2 6 16 0,1 1 432 0,0 0 96 0,1 2 16 16,0-2 0-16,0-1 48 0,-1-3 16 0,1 4 0 0,-1 0 0 16,-1 2-336-16,-2-2-64 0,2 2-16 0,-4 1 0 15,0 3-128-15,0 0-32 0,-2 2 0 0,-2 2 0 16,0 5-224-16,-3 0-48 0,2 0-16 0,-3 4 0 16,1 2-416-16,-1-3-96 0,2 1-16 0,-1-1 0 15,2 1-272-15,2-3 0 0,0 0 0 0,3-2 0 16,2 2-176-16,1-4 176 0,0 0-192 0,3-4 192 15,0-2-256-15,0-3 48 0,1-1 16 0,0-2 0 16,-2-3-240-16,1-1-32 0,-1 1-16 0,-1-3 0 0,-1 0 320 0,1 0 160 0,0-2-160 0,0-2 160 31,-1 0-144-31,1-2 144 0,1-2-128 0,1-2 128 16,1-3-176-16,0-1 176 0,0 10-208 0,2-25 80 16,-2 25 128-16,6-34 0 0,-6 34 0 0,10-35 0 0,-10 35 0 15,10-35 0-15,-10 35 0 0,9-33 0 0,-9 33 0 16,2-27 0-16,-2 27 0 0,0-22 128 0,-1 15 128 0,-1-2 48 15,-2 5 0-15,-1-2 0 0,1 4 208 0,-1 0 64 16,0 4 0-16,0 0 0 0,0 4 0 16,0 0 0-16,2 2 0 0,-1 0 0 0,0 5-192 0,2-3-48 15,1 2 0-15,-1 0 0 0,1 1-144 0,1 0-16 16,0-3-16-16,1 3 0 0,-1-3-160 0,2-1 160 16,0 3-160-16,1-2 160 0,-1-4-160 0,1 0 0 15,-1 0 0-15,0 0 0 0,0 0 0 0,-1-1-144 16,1 0 144-16,0 2 0 0,0-4 0 0,2 0 0 15,-4-3 0-15,0 0 0 0,0 0 0 0,0 0 0 16,0 0 0-16,0 0 0 0,63 0 0 0,-63 0 0 16,0 0 0-16,64-19 0 0,-64 19 0 0,50-16 0 15,-50 16 0-15,48-18 0 0,-48 18 0 0,0 0 0 0,65-26 0 16,-65 26 0-16,0 0-368 0,0 0 48 0,46-31 0 16,-46 31 0-1,0 0-1280-15,0 0-240 0</inkml:trace>
  <inkml:trace contextRef="#ctx0" brushRef="#br0" timeOffset="19345.66">25671 9047 3679 0,'1'-4'320'0,"2"-2"-320"15,-1 3 0-15,2 1 0 0,-1 1 144 0,1-3-144 16,5-5 192-16,2-1-192 0,5-4 0 0,3-2 0 15,-1-1 0-15,-1 3 0 0,-3 2 0 0,-3 1 0 16,-2 1 0-16,-4 3 0 0,-2 1 752 0,-1 1 144 16,-2 4 16-16,-2-3 16 0,1-1 1312 0,-1 1 256 15,-2 2 48-15,2 1 16 0,-2-2-896 0,0 3-192 16,2 0-16-16,-2 3-16 0,0-2-976 0,1 1-192 16,-1 1-32-16,0 3-16 0,0-2-224 0,-1 2 0 15,0 0-192-15,-1 1 192 0,0 2 0 0,-1 1 0 16,-2-1 0-16,-1 1 0 0,2-1 0 0,-4 4 128 15,2-1 0-15,-1-2 16 0,-1 2 240 0,1 1 32 16,0-3 16-16,1 2 0 0,-1 0-16 0,0 2 0 16,-2-2 0-16,2 4 0 0,0-3-288 0,0-1-128 15,1 2 128-15,-1 1-128 0,1-3 0 0,-1 2 0 0,0 2 0 16,0-1 0-16,2-2 0 0,-2 2 192 0,0 1-192 16,-2 0 192-16,2 0 208 0,0-1 48 15,0 1 16-15,0-4 0 0,1 1 32 0,0 0 0 0,0-3 0 0,1 0 0 16,2-4 80-16,1 1 0 0,0 1 16 0,-1-4 0 15,4 0-160-15,-1 1-48 0,0-4 0 0,2 1 0 16,1 1-144-16,-2-3-48 0,2 1 0 0,0 2 0 16,-1-3-192-16,1 0 0 0,0 0 0 0,0 0 0 15,-1 0 0-15,2 0 0 0,-1-4 0 0,1 1 0 16,-1 0 256-16,1 0 16 0,0-3 0 0,0 0 0 16,0-2-80-16,0 0-32 0,0-1 0 0,0-1 0 0,0 0-160 15,0 0 0-15,-1 0 0 0,1-2 0 16,0 0 0-16,-1-1 0 0,1 6 0 0,-2-2 0 0,1 1 0 0,0 0 0 15,1 2 0-15,-1 0 0 0,-1 0 0 0,2 2 0 16,-1 1 0-16,0 3 0 0,0 0 0 0,1-2 0 16,0 4 0-16,0-2 0 0,0 3 0 0,-2 1 0 15,2 2 0-15,-1 3 0 0,0 0 0 0,-2 1 0 16,1 3 0-16,-2-1 0 0,1 2 0 0,-2 2 0 16,-2 0 144-16,0-1-144 0,1 1 0 0,-3-1 0 15,1 1 0-15,0-4 128 0,2 2-128 0,0-6 0 16,1 2 0-16,1-4 0 0,4-2 0 0,3-1 144 15,0-2-144-15,3-1 0 0,3-1 0 0,-9 1 0 16,0 0 0-16,45-15 0 0,-45 15 0 0,45-19 0 16,-45 19 0-16,56-22 0 0,-56 22 0 0,49-17 0 15,-49 17-128-15,59-23 128 0,-59 23 0 0,54-18-144 0,-54 18 144 16,47-16-128-16,-47 16 0 0,0 0 0 0,48-15 0 16,-38 12 0-1,0 2-384-15,-3-3-80 0,0 4-16 0,-1-5-9376 0,1 4-1856 0</inkml:trace>
  <inkml:trace contextRef="#ctx0" brushRef="#br0" timeOffset="60932.28">13597 17636 5183 0,'0'0'0'16,"0"0"0"-1,0 0 0-15,0 0 0 0,0 0 0 0,0 0 0 16,0 0 0-16,0 0 0 0,0 0 0 0,0 0 0 16,-11 3 0-16,11-3 0 0,0 0 0 0,0 0 0 15,-5-5 0-15,5 5 0 0,0 0 0 0,0 0 0 0,0 0 0 0,0 0 0 0,0 0 0 0,0 0 0 16,0 0-128-16,0-5 128 16,0 5-128-16,0 0 128 0,0 0 0 0,0 0-176 0,-10-3 176 0,10 3 0 15,0 0-160-15,0 0 160 0,0 0-128 0,0 0 128 16,0-6 0-16,0 6-144 0,0 0 144 0,0 0 0 15,1-6 0-15,-1 6 320 0,0 0-64 0,0 0 16 16,0 0-128-16,0-6-16 0,0 6-128 0,0 0 208 16,0 0-208-16,-5-6 0 0,5 6 0 0,0 0 0 15,-6-4 192-15,6 4-192 0,-3-4 192 0,3 4-64 16,0 0 32-16,-4-5 16 0,4 5 0 0,0 0 16 31,0 0-912-31,0 0-176 0,0 0-48 0,0 0 16 0,0 0 736 0,0 0 192 0,-15 9 0 0,15-9 0 16,0 0 0-16,0 0 0 0,0 0 0 0,0 0-128 15,0 0 128-15,0 0 0 0,0 0 0 0,0 0 0 16,0 0 0-16,0 0 0 0,0 0 0 0,0 0-128 16,0 0 128-16,-10-3 0 0,10 3 0 0,1-7 0 0,-1 7 960 0,0 0 192 15,-2-6 32-15,2 6 32 0,0 0 64 0,0 0 32 16,-8-4 0-16,8 4 0 0,0 0-512 0,0 0-96 16,0 0-32-16,0 0 0 0,0 0-320 0,0 0-64 15,0 0-16-15,0 0 0 0,0 0-16 0,0 0 0 16,0 0 0-16,0 0 0 0,21-2 512 0,-21 2 80 15,0 0 32-15,0 0 0 0,0 0 272 0,0 0 64 16,0 0 16-16,0 0 0 0,0 0-272 0,0 0-48 16,0 0-16-16,0 0 0 0,34 12-192 0,-34-12-32 15,0 0-16-15,0 0 0 0,0 0-272 0,0 0-64 16,28 4-16-16,-28-4 0 0,0 0-48 0,28-7-16 16,-28 7 0-16,23-3 0 0,-23 3 80 0,28-5 32 15,-28 5 0-15,29-1 0 0,-29 1-32 0,0 0 0 16,41 1 0-16,-41-1 0 0,0 0-96 0,40 8-32 0,-40-8 0 15,0 0 0-15,38 9-192 0,-38-9 0 0,0 0 0 0,34 6 0 16,-34-6 0-16,0 0 0 0,41 0 0 0,-41 0 0 16,35 0 0-16,-35 0-128 0,39-5 128 0,-39 5 0 15,45-3-160-15,-45 3 160 0,42-7-128 0,-42 7 128 16,38-6-288-16,-38 6 32 0,32-6 0 0,-32 6 0 16,24-4-128-16,-24 4-32 0,18-6 0 0,-18 6 0 0,13-6 256 0,-13 6 160 0,8-7-192 15,-8 7 192 1,0 0 0-16,7-7-128 0,-7 7 128 0,0 0 0 15,0 0-192-15,0 0 32 0,0 0 0 0,0 0 0 16,-7-2-96-16,7 2-32 0,0 0 0 0,-11 2 0 16,11-2-496-16,-12 2-112 0,12-2 0 0,-13 5-16 0,13-5-1072 0,-14 7-192 0</inkml:trace>
  <inkml:trace contextRef="#ctx0" brushRef="#br0" timeOffset="62824.54">15956 17646 9215 0,'0'0'816'0,"0"0"-656"16,0 0-160-16,0 0 0 0,13-6 768 0,-13 6 112 15,0 0 16-15,0 0 16 0,15-11 16 0,-15 11 0 16,8-9 0-16,-8 9 0 0,0 0-544 0,0 0-128 16,-1-9 0-16,1 9-16 15,0 0-592-15,0 0-112 0,-16-6-32 0,16 6 0 16,0 0-304-16,0 0-64 0,0 0-16 0,0 0 0 16,-15-3-80-16,15 3-32 0,0 0 0 0,0 0 0 15,17-8 48-15,-17 8 16 0,17-9 0 0,-17 9 0 0,21-9 928 0,-21 9 384 16,26-13-32-16,-12 7 0 0,-14 6 736 0,31-9 160 15,-15 6 32-15,2-1 0 0,-18 4 432 0,32-4 80 16,-32 4 32-16,32-2 0 0,-32 2 32 0,30 0 16 16,-30 0 0-16,29 0 0 0,-29 0-544 0,26 0-112 0,-26 0-32 15,29 0 0-15,-29 0-544 0,24 0-128 0,-24 0 0 16,24 2-16-16,-24-2-352 0,0 0-144 0,31 4 128 0,-31-4-128 16,0 0 0-16,26-4 0 0,-26 4 0 0,15-6 0 15,-15 6-144-15,0 0 144 0,10-9 0 0,-10 9 0 16,0 0-224-16,-5-7 64 0,5 7 16 0,-9-6 0 15,9 6 144-15,-15-6 192 0,15 6-32 16,-18-7-16-16,18 7 304 0,-20-5 64 0,20 5 16 0,-24-4 0 16,24 4-48-16,-26-3-16 0,26 3 0 15,-28-2 0-15,28 2-80 0,-30 0 0 0,14 0-16 0,-1 0 0 16,17 0-368-16,-35 2 0 0,17 1 0 0,-2-2 0 16,0 1 0-16,0 1-128 0,1 0 0 0,-1 1 0 15,0-1-352-15,1-2-64 16,19-1-16-16,-30 2 0 0,30-2 128 0,-28-3 32 0,17 0 0 0,0-1 0 15,2-2 400-15,2 0 0 0,1 0 0 0,0 0 0 0,1-3 224 16,-2 2 32-16,4-3 0 0,-1 1 0 0,3 2 592 16,0-2 128-16,-1 0 32 0,2 2 0 0,0 7-224 0,3-10-32 15,-3 10-16-15,0 0 0 0,5-11-416 0,-5 11-96 16,0 0-16-16,0 0 0 0,0 0-208 0,0 0-128 16,17-4 128-16,-17 4-208 15,0 0-176-15,0 0-48 0,0 0 0 0,32 13 0 16,-32-13-160-16,0 0-48 0,0 0 0 0,36 18 0 0,-36-18 384 0,0 0 80 15,33 16 16-15,-33-16 0 0,0 0 160 0,40 22 0 16,-40-22 0-16,0 0 128 0,36 20-128 0,-36-20 0 16,0 0 0-16,31 25 0 0,-31-25 0 0,0 0 0 15,0 0 0-15,26 35 128 0,-26-35 48 0,0 0 16 16,0 0 0-16,0 0 0 0,16 40 128 0,-16-40 16 0,0 0 16 0,0 0 0 16,0 0-160-16,0 0-48 0,4 45 0 0,-4-45 0 15,0 0-144-15,0 0 0 0,0 0 0 0,0 0 0 16,0 0 0-16,0 0 0 0,0 0 0 0,0 0 0 15,0 0 0-15,0 0 288 0,0 0-48 0,0 0-16 16,-5-14 256-16,3 8 48 0,0-3 16 0,-1 0 0 16,1 2-224-16,-1-2-64 0,-1 0 0 0,1 1 0 15,-1 0-256-15,-1-2 160 0,2 1-160 0,-2 2 128 16,1-2-128-16,-2 2 0 0,1 1 144 0,-1-3-144 16,0 3 0-16,-2 0 0 0,1-1 0 0,-2 1 0 15,9 6 0-15,-16-10 0 0,16 10 0 0,-16-10 0 16,16 10 0-16,-17-10 0 0,17 10 0 0,-14-8-128 0,14 8 128 15,-15-10 0-15,15 10 0 0,-12-10-128 0,12 10 128 16,-14-6 0-16,14 6 0 0,-13-6-128 0,13 6 0 16,0 0 0-16,-19-3 0 0,19 3 0 15,0 0 0-15,0 0 0 0,0 0 0 0,-22 6 0 0,22-6-64 16,0 0 0-16,0 0 0 0,0 0 0 0,0 0-32 0,0 0-16 16,0 0 0-16,0 0 0 0,0 0-96 0,-10 41-32 15,10-41 0-15,0 0 0 16,0 0-112-16,0 0-32 0,38 16 0 0,-38-16 0 15,27 4 512-15,-27-4 0 0,34 2 0 0,-34-2 160 0,38 0 304 16,-38 0 64-16,40-2 16 0,-40 2 0 0,34-1-208 0,-34 1-32 16,31-5-16-16,-31 5 0 0,24-4-288 0,-24 4 0 15,17-2 128-15,-17 2-128 0,0 0 0 0,0 0 0 16,0 0 0-16,0 0 0 0,0 0-128 0,0 0-48 0,0 0 0 16,0 0 0-16,0 0-80 0,0 0-32 0,-26 29 0 15,26-29 0-15,0 0 288 0,-23 14 0 0,23-14 128 0,0 0-128 16,-28 13 192-16,28-13-48 0,0 0-16 0,-29 12 0 15,29-12 16-15,-23 3 0 0,23-3 0 0,-27 3 0 16,27-3-144-16,-27 0 192 0,27 0-192 0,-31 0 192 16,14 0-192-16,-2-3-192 0,-1 3 32 0,1-2 16 15,-1 2-864 1,1-1-160-16,0 1-48 0,0 0-9168 0,0 0-1840 0</inkml:trace>
  <inkml:trace contextRef="#ctx0" brushRef="#br0" timeOffset="73195.33">21494 15088 3503 0,'0'-10'320'16,"0"3"-320"-1,1 5 0-15,-1 0 0 0,0 0 0 0,0 2 0 16,0-6 0-16,1-3 0 0,-1 0 0 0,1-4 0 16,-2 1 0-16,1 2 0 0,0 3 0 0,-1 0 0 15,0 1 0-15,1-3 0 0,0 6 0 0,-2-3 0 16,2-1 0-16,2 1 0 0,-1 0 0 0,-1-1 0 15,1 2 0-15,0-2 0 0,1 4 0 0,-2-3 0 16,1-1 0-16,-1 1 0 0,1-1 0 0,0 1 0 16,-1-1 0-16,0-1 0 0,0 2 0 0,0-1 0 15,0 4 0-15,-1-5 0 0,1 2 0 0,-1 0 0 0,0 1 0 0,-1 1 0 16,0 1 0-16,-1 0 0 0,1 2 752 0,0-2 32 16,-1 1 16-16,1 1 0 0,-1 1 352 0,1-3 64 15,-1 3 0-15,1-2 16 0,0 0-192 0,0 2-32 16,1-2-16-16,0 2 0 0,1-2-208 0,-2 0-32 15,2 0-16-15,2-2 0 0,-1 2-288 0,0-2-64 0,1 0-16 16,1-1 0-16,-1 2-368 0,2-1 0 0,0-2 0 0,0 2 128 16,-2 2-128-16,2-1 0 0,-2 2 0 0,1 1 0 15,-2 0 0-15,0 1-128 0,-1 4 128 0,-1-1 0 16,-2 3 0-16,1 2 176 0,-3 3-16 0,0-2 0 16,0 5 160-16,-2-2 16 0,-2 6 16 0,0 0 0 15,1 0-32-15,-2 4-16 0,1-5 0 0,2 2 0 16,1-2-128-16,-1-1-32 0,2 1 0 0,1 1 0 15,0-1-144-15,0-2 0 0,0 0 0 0,1 3 0 16,0-3 0-16,-1 0 0 0,0 3 0 0,-1-3 0 16,1 0 0-16,-1-3 0 0,1 2 192 0,1-2-64 15,-1-1 304-15,0-2 48 0,2 2 16 0,-2-2 0 0,0-4 96 16,2 2 32-16,-1-2 0 0,1-1 0 16,1 1-80-16,-2-2-16 0,2-2 0 0,-2 2 0 0,2-3-176 0,0 2-32 15,0-1-16-15,-1-2 0 0,1 0 80 0,1 0 0 16,-1 0 16-16,1 0 0 0,-1-2-80 0,1-2-32 15,-2 1 0-15,1 2 0 0,0-4-288 0,0 2 0 16,0-1 0-16,-2-1 0 0,2 1 0 0,0-3 0 16,-1 1 0-16,1-1 0 0,0-1 0 0,1 0 0 15,-1 0 0-15,-1-2 0 0,0 0 0 0,-1 1 0 16,1 3 0-16,-2-3-144 0,2 4 144 0,-2-1 0 16,2 0 0-16,-2 4 0 0,1-5 0 0,1 4 0 15,1-1 0-15,-1 2 0 0,1-2 0 0,1-1 0 16,0 4 0-16,0-4 0 0,1 3 0 0,-1-1-160 15,2 1 160-15,-1 1 0 0,0 1 0 0,-1 0-128 16,1 0 128-16,1 1 0 0,-2 2 0 0,0 1 0 16,0 1 0-16,0 1 0 0,0 4 0 0,-2 0 0 0,2-2 0 15,0 2 0-15,0 2 0 0,2-4 0 0,-1 2 144 0,1-2-144 16,1-1 0-16,1-1 128 0,-1-4-128 0,1 2 0 16,1 0 0-16,0-2 0 0,-1-2 0 0,1 0 0 15,1 0 0-15,-1 0 0 0,1-2 0 0,1-2 0 16,1-2 0-16,0 0 0 0,2-4 0 0,3 1 0 15,-1-1 0-15,0 0 0 0,-12 10 0 0,0 0 0 16,0 0 0-16,47-31 0 0,-47 31 0 0,0 0 0 16,0 0 0-16,53-31 0 0,-43 27 0 0,0-1 0 15,0 1 0-15,-4 4 0 0,-1 0 0 0,-2 0 0 16,-2 2-160-16,-1 2 160 0,-4 0-208 0,1 2-13584 16</inkml:trace>
  <inkml:trace contextRef="#ctx0" brushRef="#br0" timeOffset="-174305.19">22006 10975 11967 0,'0'0'1072'0,"0"-7"-864"15,0 7-208-15,0 0 0 0,0 0 288 0,0 0 16 16,0 0 0-16,7-9 0 0,-7 9 16 0,8-13 16 16,-5 3 0-16,1 2 0 0,0-1-480 0,-3-1-112 15,1 0 0-15,0-2-16 16,-2 2-1104-16,0-2-224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0-18T15:48:38.34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10722 11373 8287 0,'-1'0'736'0,"0"4"-592"15,-1-4-144-15,2 2 0 0,2-2 1808 0,-4 0 336 16,1 1 64-16,-1 3 16 0,-2 1 592 0,3-1 112 16,-2-2 16-16,3 2 16 0,0-4-336 0,2 0-80 0,0 0-16 15,0-3 0-15,1 2-1040 0,-3 1-208 16,0 0-32-16,0 0-16 0,0 0-736 0,43-38-160 16,-43 38-16-16,0 0-16 0,47-53-128 0,-47 53-32 15,0 0 0-15,39-50 0 0,-39 50-144 0,0 0 0 16,0 0 0-16,0 0 128 0,0 0-128 0,0 0 0 0,0 0 0 0,51-26 0 15,-47 29 0-15,0-3 0 16,-2 1 0-16,0 4 0 0,-1 2 0 0,-1 8 128 0,1 5-128 0,-1 1 0 16,-1 1 0-16,-2 4 0 0,2-1 0 0,-3 1 0 15,1 8 0-15,-2 1 0 0,-1 0 0 0,-2 7 0 16,0 5 0-16,-4 1 0 0,0 1-128 0,0-4 128 16,-2-3 0-16,0-5 0 0,2-2-144 0,1-7 144 15,0 1 0-15,0-7 0 0,1 0 0 0,1-6 0 16,2-1 0-16,2-5 0 0,0-4 0 0,2 0 0 15,0-2 0-15,-1-4 0 0,0-6 0 0,-1-4 144 16,2-10 48-16,3 20 0 0,-5-53 0 0,5 18 0 16,1 1 0-16,1-8 16 0,1-5 0 0,1 0 0 15,0 2 0-15,4-2 0 0,1-4 0 0,3-3 0 16,4-2-80-16,-1 8 0 0,-15 48-128 0,30-73 192 16,-30 73-16-16,28-62-16 0,-28 62 0 0,33-66 0 0,-33 66 32 15,0 0 16-15,41-45 0 0,-41 45 0 0,0 0-208 0,42-41 0 16,-42 41 128-16,0 0-128 0,0 0 0 0,47-41 0 0,-47 41 0 0,0 0 0 15,0 0 0-15,46-3 0 16,-37 11 0-16,-3 2-160 0,0 3-64 0,-1 3-16 16,-1 2 0-16,-2 0 0 0,-3 0-80 0,0 3 0 15,-3 5-16-15,-2-4 0 0,-3-1 144 0,-1 2 16 16,2-4 16-16,-4 1 0 0,-1-1 160 0,-1-1 0 16,-2 1 0-16,1-6 0 0,0 2 0 0,-1-5 0 15,2 3 0-15,-1-7 0 0,2 0 0 0,2 0 0 16,0-2 0-16,1-2 128 0,4 0 64 0,0-2 0 15,3 0 16-15,2-2 0 0,1 0 0 0,0-2 0 0,3 2 0 16,-1-2 0-16,-2 4-16 0,0 0 0 0,0 0 0 16,0 0 0-16,0 0 0 0,0 0 0 0,0 0 0 15,51-11 0-15,-40 12-192 0,1 3 128 0,2-1-128 0,1 0 0 16,-15-3 0-16,0 0 0 0,47 0 0 0,-47 0 0 31,0 0-576-31,54-12-144 0,-54 12-48 0,0 0-12544 0,61-23-2528 0</inkml:trace>
  <inkml:trace contextRef="#ctx0" brushRef="#br0" timeOffset="383.01">11176 11607 10127 0,'-3'0'448'0,"2"0"96"0,1 0-544 0,0 0 0 16,0 1 0-16,0-1 0 0,0 0 2992 0,1 0 480 15,1 0 112-15,0 0 0 0,2 0 688 0,-4 0 128 16,0 0 16-16,0 0 16 0,0 0-2752 0,0 0-544 15,43-32-112-15,-43 32-32 0,0 0-352 0,0 0-64 16,0 0 0-16,47-55-16 0,-47 55-224 0,0 0-32 0,37-53-16 0,-37 53 0 16,0 0-160-16,0 0-128 0,26-44 192 0,-26 44-192 15,0 0 128-15,0 0-128 0,0 0 0 0,0 0 0 16,0 0 0-16,3-41 0 0,-6 38 0 0,0 2 0 31,0-1-752-31,1-2-144 0,-1 1-48 0,2-3-18576 0</inkml:trace>
  <inkml:trace contextRef="#ctx0" brushRef="#br0" timeOffset="596.75">11162 11436 11055 0,'2'1'976'16,"-1"2"-784"-16,1-2-192 0,0 0 0 15,-1 0 3904-15,1 2 720 0,3 0 160 0,1 4 16 0,4 1-1088 16,0 2-240-16,3 0-32 0,-2-1-16 0,1 1-2208 0,0-3-432 15,1 2-80-15,-1-2-32 0,0 2-368 0,-2-3-80 16,1 0-16-16,-2 0 0 0,-1 1-208 0,-2-4 0 16,-1 3 0-16,1-3 0 0,-2 1 0 0,-1-2 0 15,1-1 0-15,-2 2 0 16,1-3-448-16,-2 0-16 0,0 0-16 0,2-4-18496 0</inkml:trace>
  <inkml:trace contextRef="#ctx0" brushRef="#br0" timeOffset="932.91">11424 11453 25791 0,'0'0'1152'0,"0"-1"224"0,0 1-1104 0,2 0-272 0,-2 0 0 0,0 0 0 16,0 0 2176-16,1 0 384 0,0-3 80 0,0 3 16 15,2 3-864-15,1-3-192 0,-2 1-16 0,1 2-16 16,0 0-864-16,1 2-160 0,0 1-32 0,-1 2-16 15,1-2-112-15,1 3-32 0,-1 1 0 0,1-3 0 16,0 4-176-16,0-3-48 0,1 0 0 0,0 0 0 16,0-2-128-16,2 0 0 0,-1-3 0 0,0 0 0 15,2-3 0-15,-2 0 0 0,-7 0 0 0,0 0 0 16,0 0 0-16,0 0 0 0,49-13 0 0,-49 13 0 16,0 0 0-16,0 0 0 0,0 0 0 0,48-37 0 0,-48 37 0 0,0 0 0 15,0 0 0-15,0 0 0 0,38-44 0 16,-38 44 0-16,0 0 0 0,0 0 0 0,0 0-176 0,0 0 48 15,0 0 0-15,0 0 0 16,0 0-496-16,0 0-80 0,0 0-32 0,0 0-18064 16</inkml:trace>
  <inkml:trace contextRef="#ctx0" brushRef="#br0" timeOffset="1133">11569 11550 17503 0,'-5'13'768'0,"3"-7"176"0,-1 1-752 0,2-4-192 16,0 4 0-16,0-5 0 0,-1 4 3296 0,1 2 624 16,0 6 128-16,-2 5 32 0,1 1-1456 0,-1 2-304 15,1-3-48-15,1-3-16 0,1 0-1536 0,0-1-304 0,2-4-64 0,-1 0-16 16,2-1-336-16,-2-3 0 0,2-1 0 0,-2-1 0 16,1 1-528-16,0-2-80 0,0-1-16 0,-2-3-11280 15,3-3-2240-15</inkml:trace>
  <inkml:trace contextRef="#ctx0" brushRef="#br0" timeOffset="1682.37">12074 10960 11967 0,'-2'0'1072'0,"1"0"-864"0,1 2-208 0,-1-2 0 16,1 0 2544-16,-1 0 464 0,-2 0 80 0,0 3 32 15,-4 0 400-15,0 1 64 0,-4 0 32 0,2 2 0 16,-1 3-2016-16,0 1-384 0,-1-2-96 0,-1 5-16 16,0 3-704-16,0-3-144 0,1 3-16 0,3 3-16 15,-2-3-224-15,2 5 144 0,2-5-144 0,0 3 128 16,-1 3-128-16,0-2 0 0,4 2 0 0,-2 0 0 16,2-1 0-16,1-1 0 0,-1 2 0 0,3-3 0 15,0-1 0-15,1-7 0 0,-1 1 0 0,0-5 128 16,2 2-128-16,0 1 160 0,3-1-160 0,4 4 160 15,1-1-160-15,0-3 0 0,1-3 0 0,1 1 0 0,3 0 0 0,0-4-256 16,-15-3 64-16,31 7-18144 16</inkml:trace>
  <inkml:trace contextRef="#ctx0" brushRef="#br0" timeOffset="2222.44">12140 11543 24879 0,'5'4'1088'0,"-2"-4"256"0,1 0-1088 0,-2 0-256 15,-1 0 0-15,1 0 0 0,0-2 2176 0,0 0 368 0,-2 2 80 0,0 0 0 16,0 0-832-16,0 0-160 0,46-49-32 0,-46 49-16 16,0 0-960-16,34-48-192 0,-34 48-48 0,0 0 0 15,28-60-160-15,-28 60-32 0,0 0-16 0,27-60 0 16,-27 60-176-16,0 0 160 0,19-51-160 0,-19 51 160 15,0 0-160-15,0 0 0 0,0 0 0 0,0 0 0 16,0 0 0-16,0 0 0 0,0 0 0 0,0 0 0 16,0 0 224-16,0 0-32 0,0 0-16 0,-5 1 0 15,0 12-32-15,1 2 0 0,1-3 0 0,-1 4 0 0,0-2-144 0,2 4 0 0,-1 1 0 0,2-1 0 32,1 0 0-32,0-1 0 0,2 0 0 0,1-2 0 15,-1-5 0-15,2 0 0 0,2-2 0 0,2-1 0 16,-1-4 0-16,2 0 0 0,-9-3 0 0,0 0 0 15,0 0 0-15,0 0 0 0,55-31 0 0,-55 31 0 0,0 0 0 16,35-45 0-16,-35 45-144 0,0 0 144 0,27-50-192 16,-27 50 32-16,0 0 0 0,20-47 0 0,-20 47 160 15,0 0-160-15,0 0 160 0,0 0-160 0,0 0 160 16,14-47 0-16,-14 45 0 0,-2 2 0 0,1 0 320 0,-1 4 0 16,-1 0 0-16,1 1 0 0,-1 2 960 0,1-1 176 15,-1 3 32-15,1-1 16 16,-1 1-1920-16,1 3-384 0,-1-1-80 15,2 1-16-15,0-1 736 0,1 0 160 0,-3 0 0 16,3 1 0-16,0 2 0 0,0-1 0 0,0-6 0 0,0 4 0 16,0-1 0-16,2 3 0 0,-1 3-160 0,1-3 160 15,2-2-496-15,0-1-16 0,2-6-16 0,-1-4 0 16,0 0-816-16,1-2-176 0</inkml:trace>
  <inkml:trace contextRef="#ctx0" brushRef="#br0" timeOffset="2471.56">12665 11496 3679 0,'-3'7'320'0,"2"-7"-320"0,0 1 0 0,0 1 0 15,-1-2 2832-15,2 0 496 0,0 0 112 0,-1 3 16 16,0-3 528-16,-2 4 112 0,1-1 32 0,-2 2 0 15,0 1-2144-15,2 2-448 0,0 0-64 0,-1 2-32 16,1-2-976-16,0 0-192 0,1 2-32 0,0 3-16 0,2-3-224 0,-2 2-128 0,1 0 128 0,-1 1-208 31,-1-3-368-31,2 2-80 0,-1-5-16 0,0 0 0 16,1-3-1344-16,1 0-272 0</inkml:trace>
  <inkml:trace contextRef="#ctx0" brushRef="#br0" timeOffset="3083.62">12942 11281 27647 0,'-3'8'1216'0,"2"-3"256"16,0-2-1168-16,0 0-304 0,1 1 0 0,0-3 0 15,0 1 1824-15,0 4 304 0,0 1 64 0,1 1 16 16,0 0-592-16,2 0-112 0,-1 0-32 0,2 0 0 0,-2-1-896 0,2-1-176 16,0 0-32-16,-2-1-16 0,2 1-192 0,-1 3-32 15,1-3-128-15,-1 1 192 0,-2 0-192 0,0-1 0 16,2 2 0-16,-1 0 0 0,-1 3 0 0,1-1 0 16,-1 2 0-16,-1-2 0 0,1-1 0 0,-1-3 0 15,1 1 0-15,0 2 0 0,1-2 0 0,-2 2 0 16,2-5 0-16,1 2 0 0,-2-4 0 0,1 0 0 15,1 0 0-15,-1-4 0 0,2 0 0 0,0-2 0 16,-1 0 0-16,-3 4 0 0,0 0 0 0,0 0 192 16,0 0-16-16,34-57-16 0,-34 57 208 0,0 0 32 15,31-54 16-15,-31 54 0 0,0 0 48 0,29-51 16 16,-29 51 0-16,0 0 0 0,35-66-80 0,-35 66-16 16,0 0 0-16,0 0 0 0,35-44-160 0,-35 44-32 15,0 0-16-15,0 0 0 0,0 0-176 0,0 0 128 0,0 0-128 16,36-45 128-16,-36 45-128 0,0 0 0 0,0 0 0 0,0 0 0 15,0 0 0-15,0 0 0 0,0-8 0 0,-2 6 0 16,1-3-192-16,-1 4-80 0,-2 2-16 0,-1 2 0 31,0-1-704-31,-1-2-144 0,-2-2-16 0,1 2-12224 0,2 2-2432 0</inkml:trace>
  <inkml:trace contextRef="#ctx0" brushRef="#br0" timeOffset="3634.54">13384 10940 3679 0,'2'0'320'0,"-2"-2"-320"0,1 0 0 0,-1 2 0 16,0 0 2144-16,1 0 352 0,0-2 80 0,2-1 16 15,2 2 1136-15,0-1 240 0,1 2 32 0,-1 2 16 16,1 2-1168-16,1 0-224 0,3 4-64 0,-1 2 0 16,2 0-1040-16,-1 5-224 0,0-3-32 0,-1 4-16 15,2 4-608-15,-1-1-128 0,0-1-32 0,1 2 0 16,-1 5-176-16,-2-3-48 0,0 0 0 0,-2 3 0 16,-3 1-256-16,0 2 128 0,-2 1-128 0,-1-3 0 15,-1-2 128-15,-2-1-128 0,0-2 0 0,-1-1 0 16,-1-1 0-16,-1 0 0 0,2-4 0 0,-2 1 0 15,0 0 0-15,-3 0 0 0,2-4 0 0,-1 1 0 16,1-3 0-16,-3-2 0 0,1 2-144 0,-2-2 144 16,3-2-320-16,-4-1 32 0,3-2 0 0,-3 1 0 0,1-1 80 15,0-3 16-15,1 1 0 0,3-1 0 0,3 2 48 0,0-2 16 16,1 0 0-16,-1-3 0 0,0 3-16 16,3-3 0-16,1-1 0 0,3 2 0 15,0 1-448-15,-3 1-96 0,0 0-16 0,0 0-11040 0,0 0-2208 16</inkml:trace>
  <inkml:trace contextRef="#ctx0" brushRef="#br0" timeOffset="3999.07">13943 11271 5519 0,'0'0'496'0,"0"0"-496"0,0 0 0 0,0 0 0 15,0 0 3472-15,0 2 608 0,0 0 112 0,2-2 32 16,-1 4-80-16,1-2-16 0,2 2 0 0,1 2 0 15,1-3-2112-15,0-2-416 0,-6-1-96 0,0 0-16 16,0 0-1024-16,0 0-208 0,51-6-32 0,-51 6-16 0,0 0-208 16,36 2 144-16,-36-2-144 0,22 6 128 15,-13 2-128-15,-2 0 0 0,2-1 0 0,-3-5 0 0,-1-2 0 0,-1 0-192 16,1 4 32-16,-2-2 16 16,1 2-1328-16,0-4-272 0,-2 1-48 0,1-1-14816 15</inkml:trace>
  <inkml:trace contextRef="#ctx0" brushRef="#br0" timeOffset="4284.46">13921 11421 7359 0,'-1'3'320'0,"1"-3"80"0,0 0-400 0,0 0 0 0,0 1 0 16,0 1 0-16,1-2 3824 0,0 0 672 0,1 0 144 0,1 0 32 16,0-2-320-16,0 2-64 0,2 2-16 0,0-2 0 15,0 0-2928-15,1 0-592 0,1 0-112 0,0 0-32 16,1 0-400-16,-8 0-80 0,0 0 0 0,0 0-128 16,43-2 128-16,-43 2-128 0,0 0 0 0,0 0 0 15,48-8 0-15,-48 8 0 0,0 0 0 0,0 0 0 16,46-5 0-16,-46 5-192 0,0 0 16 0,0 0-18432 15</inkml:trace>
  <inkml:trace contextRef="#ctx0" brushRef="#br0" timeOffset="5082.92">14515 11521 3679 0,'-4'4'320'0,"1"-4"-320"0,3 1 0 0,0-1 0 15,0-1 3120-15,0 1 544 0,2-4 112 0,0 2 32 16,-2 2-224-16,0 0-64 0,0 0 0 0,30-47 0 16,-30 47-1328-16,0 0-272 0,43-58-48 0,-43 58-16 15,37-54-912-15,-37 54-192 0,40-50-48 0,-40 50 0 16,0 0-400-16,49-51-96 0,-49 51-16 0,0 0 0 15,0 0-192-15,42-2 144 0,-42 2-144 0,0 0 128 16,15 3-128-16,-11 8 0 0,-2 7 0 0,1 6 0 16,-2 1 0-16,-1 4-176 0,0-1 48 0,-2 4 0 15,-1 3-192-15,-2 1-16 0,0 1-16 0,-3 4 0 16,0 1-544-16,-2 1-128 0,-5 4 0 0,-2-3-16 16,-1 3 48-16,-1-8 16 0,3-7 0 0,0-7 0 15,0-3 1104-15,1-2 240 0,1-5 32 0,3-6 16 0,1 0 656 0,3-8 128 16,-2-2 16-16,3-5 16 0,2-6-400 0,1-5-96 15,0-5-16-15,3 22 0 0,1-53-288 0,-1 53-64 16,7-59-16-16,-7 59 0 0,11-67-96 0,-11 67 0 16,0 0-16-16,7-48 0 0,-7 48 16 0,0 0 0 15,20-72 0-15,-20 72 0 0,33-93-128 0,-10 40 0 16,0-1-128-16,-23 54 192 0,42-72-48 0,-42 72-16 16,0 0 0-16,50-51 0 0,-50 51-128 0,0 0 160 15,0 0-160-15,51-34 160 0,-41 40-160 0,1 0 0 16,1 4 0-16,-2 0 0 0,-2 1-400 0,0 2 32 15,-1 0 16-15,-2-1 0 16,-3-2-48-16,1 4-16 0,-3 3 0 0,0 3 0 0,-4 0 224 0,-2 3 32 0,-1 1 16 16,-2-2 0-16,2-7 144 0,-1 1 0 0,-2-3 0 15,-2 2 0-15,-2-1 0 0,-2-3 0 0,1 0 0 0,0-2 0 16,1-3 208-16,1-4-16 0,1 2-16 0,2-4 0 16,3 0 80-16,0-4 32 0,4 2 0 0,1-4 0 0,2 2-32 0,2-1-16 0,-2 5 0 15,0 0 0 1,0 0-112-16,0 0 0 0,0 0-128 0,43-33 192 15,-43 33-192-15,0 0 0 0,0 0 128 0,0 0-128 16,0 0 0-16,47-13 0 0,-47 13 0 0,0 0 0 16,49 2-624-16,-29 2-16 0,0 0 0 15,1 2-18048-15</inkml:trace>
  <inkml:trace contextRef="#ctx0" brushRef="#br0" timeOffset="5299.94">15035 11744 26719 0,'5'-4'1184'0,"-2"0"240"0,0-1-1136 0,0 2-288 15,-1 0 0-15,1 2 0 0,-1-5 2528 0,-2 6 448 16,0 0 96-16,0 0 0 0,34-47-1472 0,-34 47-288 16,0 0-64-16,35-45-16 0,-35 45-656 0,0 0-144 15,0 0-32-15,0 0 0 0,0 0-272 0,46-44-128 16,-46 44 128-16,0 0-128 0,0 0 0 0,0 0 0 15,0 0 0-15,0 0 0 16,48-16-432-16,-41 13-112 0,-7 3-32 0,0 0-18352 0</inkml:trace>
  <inkml:trace contextRef="#ctx0" brushRef="#br0" timeOffset="5498.88">15087 11560 18431 0,'5'6'816'0,"-2"-3"160"0,-1 0-784 0,1 1-192 0,-2-2 0 0,0-1 0 16,1 2 3008-16,5 3 544 0,-1 6 112 0,2 2 32 0,2 4-1008 0,-2 1-192 0,-1-2-32 0,1 2-16 31,-2-1-1696-31,-1 1-352 0,0 0-64 0,-3-2-16 16,2 1-320-16,-2-2 0 0,2-1 0 0,-1-2 128 0,-1-2-128 16,2-3-192-16,-1-4 64 0,2-1 0 15,-1-1-1472-15,0-4-272 0</inkml:trace>
  <inkml:trace contextRef="#ctx0" brushRef="#br0" timeOffset="6032.6">15555 11139 17503 0,'-2'-2'1552'16,"1"4"-1232"-16,0-1-320 0,0-1 0 16,1 3 2352-16,-2-3 400 0,-1 0 96 0,-2 2 16 15,-1 2-208-15,-4-2-32 0,0-2-16 0,-3 4 0 0,4 4-1360 0,-1-2-272 16,0-4-48-16,0 4-16 0,1 7-544 0,1-3-112 15,-1-4-32-15,1 0 0 0,1 4-96 0,0 2 0 16,-2 2-128-16,3 1 192 0,3 3-192 0,0-2 176 16,-1 3-176-16,0 1 160 0,0 1-160 0,2 1 0 15,1-6 0-15,1 1 128 0,0 1-128 0,1-5 0 16,0 2 0-16,2-1 0 0,0 1 0 0,2-6 0 16,0 1 0-16,1 0 0 0,2-1 0 0,-3-5 0 15,-3-1 0-15,3 2 0 0,1-3-320 0,4 2 16 16,0-2 0-16,0 0 0 15,-4-2-1664-15,2 0-336 0</inkml:trace>
  <inkml:trace contextRef="#ctx0" brushRef="#br0" timeOffset="6550.74">15679 11582 13823 0,'0'4'1216'0,"0"-2"-960"0,2-2-256 0,-1 0 0 16,0 0 2576-16,0-2 480 0,1 2 80 0,-1-4 32 15,-1 4 384-15,0 0 80 0,0 0 16 0,0 0 0 16,0 0-2288-16,42-56-448 0,-42 56-80 0,0 0-32 16,27-48-432-16,-27 48-96 0,0 0-16 0,0 0 0 15,24-54-64-15,-24 54 0 0,0 0-16 0,0 0 0 16,0 0-176-16,0 0 128 0,0 0-128 0,0 0 128 16,0 0-128-16,0 0 0 0,0 0 0 0,0 0 0 15,0 0 0-15,0 0 0 0,0 0 0 0,0 0 0 16,0 0 0-16,0 0 0 0,0 0 0 0,-4-3 0 0,3 12 0 0,-2 1 0 15,2-4 0-15,1 1 0 0,-1 2 0 0,1-3 0 16,0-2 0-16,0 4 0 0,1 0 0 0,0 2 0 16,2 1 0-16,-1-1 0 0,1-2-144 0,0-4 144 15,2 0 0-15,1-2 0 0,1-2-192 0,-2 2 192 0,-2-2-192 0,1-2 192 16,-4 2-320-16,0 0 64 0,0 0 0 0,0 0 0 16,0 0 112-16,45-44 144 0,-45 44-208 0,0 0 80 0,0 0 128 15,0 0 0 1,29-57-144-16,-29 57 144 0,0 0 0 0,0 0-144 15,0 0 144-15,15-53 0 0,-15 53 0 0,0 0 0 16,0 0 0-16,0 0 0 0,0 0 0 0,0 0 0 0,0 0 0 0,0 0 0 0,0 0 144 0,0 0-16 31,0 0 0-31,0 0 0 0,0 0 112 0,4 2 16 0,-3 8 0 0,-1 2 0 0,1 0-256 0,-1 2 176 0,0-1-176 16,1-1 160-16,1 2-160 0,0 1 0 0,1 1 0 16,-1 0 0-1,1 2 0-15,0-4 0 0,0 2-176 0,0-1 176 16,0-2-320-16,-1-1 0 0,1-3 16 0,-1-1 0 31,2-2-1184-31,-3-1-240 0,1-5-64 0,0 1 0 0,-2-1 1504 0</inkml:trace>
  <inkml:trace contextRef="#ctx0" brushRef="#br0" timeOffset="6915.3">16116 11127 5519 0,'2'-3'240'0,"-2"3"64"0,2 0-304 0,0 0 0 16,-1-1 0-16,-1 1 0 0,2 4 3984 0,-1-4 752 16,3 3 128-16,-1 4 48 0,3-1-528 0,-1 2-96 15,2-1-32-15,-1 3 0 0,-1 2-2720 0,1 2-528 16,-1 2-112-16,0 2-32 0,-1 1-528 0,0-1-96 15,1-2-32-15,2 4 0 0,-2 1-208 0,-1 3 128 16,0-2-128-16,0-1 0 0,-2-1 0 0,1 1 128 16,-2-4-128-16,-1 0 0 0,0-3 0 0,-2 1 0 15,-1 1 0-15,1-4 0 0,-1-6 0 0,1 4 0 0,-2-2 0 0,-2 2 0 32,-2 4-448-32,-1-1 0 0,-4 0 16 0,1 0 0 15,1-5-368-15,1-1-80 0,1-6-16 0,2 1 0 16,-1 1-144-16,1 0-48 0,2-3 0 0,0-2 0 15,1 1 144-15,3-2 32 0,0 0 0 0,1-2 0 16,1 1-944-16,0-2-176 0</inkml:trace>
  <inkml:trace contextRef="#ctx0" brushRef="#br0" timeOffset="8288.35">16559 11620 9215 0,'-3'-4'816'0,"2"4"-656"0,0 0-160 0,1 0 0 16,0 0 1344-16,0-2 224 0,0-1 48 0,0 2 16 15,1 1 1456-15,0-3 304 0,2-4 48 0,-3 7 16 0,0 0-1200 0,0 0-224 16,0 0-48-16,27-53-16 0,-27 53-880 16,0 0-160-16,0 0-32 0,34-60-16 0,-34 60-560 0,0 0-96 15,0 0-32-15,38-45 0 0,-38 45 144 0,0 0 32 16,0 0 0-16,0 0 0 0,28 4-368 0,-23 6 0 16,0 2 0-16,-1 4 0 0,-1 3 0 0,0-6 0 15,-2-4 0-15,-1 3 0 0,0 6-384 0,-4 9 0 16,1 2 0-16,-4 6 0 0,0 2 32 0,-3-2 16 15,1-4 0-15,-2-2 0 16,1 4-176-16,-1-5-48 0,-1-3 0 0,2-4 0 0,0-5 320 0,0-4 64 16,-1-1 16-16,1-2 0 0,2-7 352 0,0 2 80 15,1-8 16-15,-1 0 0 0,3-4 496 0,2-4 112 16,0-4 0-16,3 16 16 0,0-50-288 0,0 50-64 16,6-60-16-16,-6 60 0 0,0 0-208 0,12-61-32 0,-12 61-16 15,9-47 0-15,-9 47-128 0,0 0-32 0,0 0 0 0,15-48 0 16,-15 48-128-16,0 0 0 0,37-69 144 0,-37 69-144 15,42-64 128-15,-42 64-128 0,42-47 160 0,-42 47-160 16,0 0 128-16,51-42-128 0,-51 42 0 0,0 0 144 16,0 0-144-16,52-22 0 0,-42 26 0 0,-3 2 0 15,0 0 0-15,-4 4-224 0,1 0 80 0,-3 0 16 16,-2 5-48-16,-3 1 0 0,-1 0 0 0,-1-1 0 16,2-4 176-16,-1-2 0 0,2-1 0 0,-2 2-128 15,-4 0-80-15,-3 4-16 0,-4 0 0 0,1-1 0 16,6-7 224-16,-1 4-144 0,-3-1 144 0,-3-2-128 15,-3-1 128-15,1 0 0 0,3 3 0 0,5-5 0 16,2-1 0-16,2-3 256 0,4 0-64 0,3-3-16 16,1-1 16-16,3 1 16 0,-5 3 0 0,0 0 0 0,0 0 16 15,0 0 0-15,0 0 0 0,47-16 0 0,-47 16-32 0,0 0 0 16,0 0 0-16,50-5 0 0,-37 8-192 0,1 1 0 16,-14-4 128-16,26 5-128 0,-26-5 0 0,0 0 0 15,0 0 128-15,53-7-128 0,-53 7 0 0,0 0 0 16,45-5-192-16,-45 5 192 15,0 0-768-15,0 0-64 0,0 0 0 0,47-13-17584 16</inkml:trace>
  <inkml:trace contextRef="#ctx0" brushRef="#br0" timeOffset="9500.73">17564 11168 11967 0,'0'-3'1072'15,"0"1"-864"-15,-1 4-208 0,1-2 0 16,-1-4 2208-16,-1 4 400 0,1-3 80 0,-1 0 0 16,-2-1 320-16,-1 0 64 0,0 2 16 0,-1 2 0 0,0 0-1248 0,-2 0-256 15,0 6-48-15,1-2-16 0,0 0-800 0,1 5-144 16,1 0-48-16,0-2 0 0,0-4-256 0,-1 6-48 16,2 5-16-16,-1 0 0 0,0-7-80 0,0 5 0 15,0 2-128-15,-1 0 192 0,2 4-64 0,-1 3 0 16,2 2-128-16,-2 1 192 0,0-4-32 0,1-1-16 15,2 2 0-15,0 2 0 0,1-4-16 0,1 0-128 16,1-7 192-16,2 1-64 0,-1-1-128 0,2-1 0 16,3 4 0-16,2-3 128 0,3 4-128 0,1-2 0 15,-1-2 0-15,-1 0 0 0,2-3 0 0,-1 1 0 16,0-1 0-16,1-5 0 16,-13-4-416-16,0 0-16 0,0 0 0 0,0 0-18112 0</inkml:trace>
  <inkml:trace contextRef="#ctx0" brushRef="#br0" timeOffset="9966.19">17719 11443 23039 0,'-2'6'1024'0,"1"-6"192"0,0 3-960 0,1-2-256 0,1 2 0 0,-1-3 0 16,0 2 2496-16,1 2 464 0,1 0 96 0,-1 0 16 15,1 4-976-15,1-2-192 0,0 3-48 0,2-2 0 16,-1-1-1152-16,1 1-256 0,1 1-32 0,-2-4-16 16,-3-3-96-16,2 2-32 0,0 0 0 0,1 2 0 0,1-1-272 0,0 2 128 15,0 0-128-15,1 2 0 0,-1 0 160 0,0 1-160 16,0-1 128-16,0-2-128 0,-3-4 0 16,1 2 0-16,-1 2 0 0,1 0 0 0,-1-2 0 0,1-2 0 15,-2 2 0-15,0-1 0 0,0-3 0 0,-1 0 0 16,2-3 0-16,-2-1 0 0,1 2 0 0,-1-2 0 15,1 4-144-15,0-3 144 0,2-2 0 0,-3 3-128 16,0 0 128-16,1-1 0 0,-1 3 0 0,0 0 0 16,0 0 0-16,0 0 0 0,0 0 144 0,0 0-16 15,35-60 0-15,-35 60 0 0,0 0 80 0,38-61 16 16,-38 61 0-16,0 0 0 0,37-53-32 0,-37 53-16 16,0 0 0-16,35-48 0 0,-35 48-176 0,0 0 160 15,0 0-160-15,0 0 160 0,32-56-160 0,-28 52 0 0,-1 1 0 0,-1 0 128 16,-1 0-128-16,0 0 0 15,-1 6 0-15,-1-3 0 0,1-3 0 0,-3 7 0 0,1 4 0 16,-2-1 0-16,0-5 0 0,-2 2-224 0,1-2 80 0,2 3 16 31,-1 0-512-31,0 1-80 0,0-2-32 0,2 2 0 16,0-3-976-16,-1 0-192 0</inkml:trace>
  <inkml:trace contextRef="#ctx0" brushRef="#br0" timeOffset="10532.41">18254 11096 9215 0,'0'2'816'0,"0"1"-656"0,0-2-160 0,0-1 0 15,0 0 2768-15,0 0 528 0,4 2 96 0,-2 2 32 16,3 6 672-16,0 1 144 0,4-6 32 0,-1 4 0 16,2 3-2368-16,1 1-480 0,2-1-80 0,-1-2-32 15,0 2-672-15,0-6-144 0,0 1-32 0,0 2 0 16,-2 7-224-16,1-3-48 0,-1-3-16 0,-1 3 0 16,-2 2-176-16,-2 1 0 0,1-3 0 0,-2 3 128 15,-1 0-128-15,-2 2 0 0,-1 1 0 0,-1-3 0 16,-1 3 0-16,0-1 0 0,-2-2 0 0,2-2 0 15,1-4 0-15,-3 1 0 0,-2 5 0 0,-4 1 0 16,0 4 0-16,-1-2 0 0,-3-2 0 0,0-2 0 0,0-3 0 0,-1 1 0 0,-1-1 0 16,1 2 0-1,-1 0 0-15,2 2 128 0,1-6-128 0,1-2 0 16,3-6 0-16,-1 2 0 0,1 5 128 0,2-1-128 0,0 0 0 0,4-8 0 16,-2-4 0-16,1 0 0 0,2 2 0 15,0 4 0-15,1 6 0 0,1-6 0 0,0-10-320 0,1 1-112 16,1 4-16-16,-1 0 0 15,1 8-1008-15,1-5-208 0</inkml:trace>
  <inkml:trace contextRef="#ctx0" brushRef="#br0" timeOffset="11426.24">17674 11367 5519 0,'0'0'496'0,"-1"0"-496"15,1 0 0-15,0 0 0 0,-1 0 1024 0,-2 0 128 16,2 0 0-16,-2-3 16 0,1 3 288 0,-2 0 48 16,0-2 16-16,1 0 0 0,0 2 208 0,2 0 32 15,-1 0 16-15,2-2 0 0,-2 2 304 0,2-1 64 16,-1 1 16-16,1-2 0 0,0 1-224 0,0 1-32 15,0 0-16-15,1 0 0 0,-1-2-656 0,0 2-128 16,0 2-16-16,0-2-16 0,0 0-560 0,0 1-96 16,0 2-32-16,0-1 0 0,0 2-80 0,2 2-32 0,-2 1 0 0,1-1 0 15,1 0-80-15,0 0-32 0,0 1 0 0,0 2 0 16,2-1-160-16,0 0 128 0,1 2-128 0,-1 0 128 16,-1-1-128-16,2 1 0 0,-1-1 0 0,1 3 0 15,-1-5 0-15,-1 3 0 0,0-1 0 16,-1-1 0-16,1-2 0 0,-2-2 0 0,0 0 0 0,0 0 0 15,1 0 0-15,-1 0 0 0,1 2 0 0,1 1 0 16,1-1 128-16,-2 0-128 0,2 0 0 0,-2-1 128 16,2 0-128-16,-2-1 0 0,2-2 0 0,0-1 0 15,-2 2 0-15,2-1 0 0,-2-2 0 0,1 0 0 16,-1 0 0-16,0-2 0 0,-1 2 0 0,-1-4 0 0,0 2 0 16,0-1 0-16,-1 2 0 0,-1 1 0 15,0-2 0-15,-1-1 0 0,0 2 0 0,-1-2 0 0,0 2 0 0,3-1 0 16,0 2 0-16,0-3 0 0,-1 3 0 0,1-1 0 15,-1-2 0-15,-1 0 0 0,-1 0 0 0,0-3 0 16,-1-1 0-16,-2 0 0 0,4 1 0 0,-2 0 0 16,2 0 0-16,0 0 0 0,0 2 0 0,1-2 0 15,-1 1 0-15,1 0 0 0,0 0 0 0,0 1 0 16,-1-2-144-16,1 0 144 0,0-2 0 0,-1 2 0 0,1 0-128 0,-1 0 128 0,1 1 0 16,-1-1-192-1,1 1 192-15,-1 0-160 0,1 1 16 0,-1 1 0 16,2 0 0-16,-1 3 0 0,2 0-48 0,-2 0 0 15,1 0 0-15,1 3 0 16,-1 0-176-16,1 0-32 0,0 0-16 0,1 0 0 0,2 1-1424 16,-1-2-272-16</inkml:trace>
  <inkml:trace contextRef="#ctx0" brushRef="#br0" timeOffset="16087.17">11887 6088 6447 0,'-6'0'576'0,"2"0"-576"16,0 0 0-16,2 0 0 0,-1 2 1440 0,1-2 176 15,-2-2 48-15,-1 2 0 0,-2 0 864 0,-3-3 176 16,0 2 48-16,1-2 0 0,3 0-992 0,1 0-192 16,2 1-32-16,-1 1-16 0,0-2-464 0,0 1-96 15,0 0 0-15,-1 0-16 0,0 1 16 0,-2-2 0 16,0 3 0-16,0 0 0 0,0 0-96 0,0 0-16 16,0 0 0-16,-3 0 0 0,0 3-160 0,4-3-48 15,1 0 0-15,0 1 0 0,-3-1-240 0,-2-1-48 16,-2 1-16-16,-3 0 0 0,-1-3-176 0,-1 3-32 0,0-4-128 0,0 4 192 15,1 0-32-15,0 0-16 0,0 0 0 0,0 0 0 16,3 2 32-16,-1 0 0 0,-1 1 0 0,3-3 0 16,3 3-176-16,0-3 128 0,1 4-128 0,-1-1 128 15,0 0-128-15,2 0 0 0,2-2 0 0,0 1 128 16,0 1-128-16,3-2 0 0,0 2 0 0,1-3 0 16,0 2 0-16,0-1 0 0,0 2 0 0,-1 0 0 15,1 0 0-15,0 1 0 0,0 2 0 0,-1-2 0 16,1 2 0-16,1 0 0 0,-1 3 0 0,1 0 0 15,1 1 0-15,0 3 0 0,2-5 128 0,-1 6-128 16,1-2 0-16,0 7 0 0,1-2 0 0,0 2 128 16,-2 2-128-16,2-4 0 0,-1 4 0 0,-2-2 128 15,1 0-128-15,-1 1 0 0,2 1 0 0,-2 4 0 16,0 5 0-16,1 3 0 0,-1-3 0 0,0-2 0 0,-1-3 0 0,-1-3 0 16,0 0 0-16,-3-5 0 0,1 1 0 15,0-2 0-15,-2-1 0 0,0-1 0 0,0-2 0 0,-1 0 0 16,-2 1 0-16,1-2 0 0,-2 0 0 0,1-1 0 15,1 0 0-15,1-2 0 0,-1 2 0 0,1 3 0 16,-2-3 0-16,3-2 0 0,2 2 0 0,0-4 0 16,2 0 0-16,1-2 0 0,1 2 0 0,3-2 0 15,0-1 0-15,-1-2 0 0,3 1 0 0,1-2 0 16,-1 0 0-16,-3 0 0 0,1 3 0 0,-1-3 0 16,-1 0 0-16,3 0 0 0,0 3 0 0,0-3 0 15,0 3 0-15,0-2 0 0,2 2 0 0,1-3 0 16,-1 0 0-16,-7 0 0 0,0 0 128 0,0 0-128 0,0 0 0 15,59-7 128-15,-59 7-128 0,0 0 0 0,60-3 144 16,-60 3-144-16,54 3 0 0,-54-3 0 0,56 4 0 16,-56-4 128-16,48 9-128 0,-48-9 0 0,50 6 0 0,-50-6 0 15,33 6 0-15,-18-2 0 0,-15-4 0 0,0 0 0 16,70-4 0-16,-70 4 0 0,61-5 0 0,-61 5 0 16,58-10 0-16,-58 10 0 0,52-10 0 0,-52 10 0 15,51-18 0-15,-51 18 0 0,0 0 0 0,65-25 0 16,-65 25 0-16,0 0 0 0,58-23 0 0,-58 23 0 15,0 0 0-15,47 6 0 0,-33 0 0 0,-2 0 0 16,2 2 0-16,-1 0 0 0,0-2 0 0,-1 2 0 16,-1-2 0-16,0 0 0 0,1-2 0 0,0 1 0 15,-1-4 0-15,0 2 0 0,-11-3 0 0,0 0-128 0,0 0 128 0,41 2 0 0,-32-1 0 0,-1 2 0 16,2-3 0-16,1 1 0 0,2 1 0 0,-2 2 0 16,1 1 0-16,1 1 0 15,0 1 0-15,1 0 0 0,-1 2 0 0,2 2 0 16,-1 0 0-16,-1-1 0 0,0-2 0 0,0 2-160 15,3 0 160-15,1-2-160 0,-1-2-192 0,-3-1-32 16,3-2-16-16,-10 0 0 0,1-2 272 0,-2 2 128 16,1-3-128-16,-1 0 128 0,2-4 0 0,-7 4 0 15,0 0 0-15,0 0 0 0,59-21 0 0,-59 21 0 16,0 0 0-16,54-16 0 0,-54 16 0 0,0 0 0 16,0 0 0-16,58-8 128 0,-48 12-128 0,-5-4 0 15,-2 0 0-15,0 0 0 0,1 1 0 0,-1-1 0 16,2 3 0-16,1-1 0 0,3 0 0 0,1 0 0 0,1 0 0 15,0-2 0-15,-1 0 0 0,-10 0 0 16,0 0 0-16,0 0-128 0,0 0 128 0,0 0-160 0,0 0 160 0,53-24-160 16,-53 24 160-16,0 0 0 0,0 0 0 0,0 0 0 15,0 0 0-15,0 0 0 0,0 0 0 16,18-45 0-16,-18 39-144 0,-3-4 144 0,2 4-160 0,0-3 160 16,-1 3-272-16,1 2 32 0,2-2 16 0,1 3 0 0,-2-4-32 0,1 1 0 0,-1 6 0 15,0 0 0 1,0 0 32-16,0 0 0 0,13-44 0 0,-13 44 0 15,0 0 224-15,0 0-144 0,12-54 144 0,-12 36-128 16,0-2 128-16,-2-2 0 0,0-3 0 0,-2-1 0 16,0-2 0-16,1 5 144 0,-1 5-144 0,0-4 160 15,-2-7-16-15,0-3 0 0,1 1 0 0,0 3 0 16,1 5-16-16,2 1-128 0,-1 6 192 0,1-1-64 16,1 6 64-16,-1-4 16 0,1 5 0 0,0-2 0 0,0 3-32 0,-1 4-16 15,1 0 0-15,0 1 0 0,-1-2-160 0,0 0 0 16,2 0 144-16,-1-2-144 0,0 0 0 15,-2 2 0-15,2 2 0 0,0 0 0 0,-3-2 0 0,-1-3 0 16,0-1 0-16,-1 0 0 0,0 2 0 0,-2-2 0 16,1 1 0-16,0-1 0 0,-2 3 0 0,-2 1 0 15,-1-3 0-15,-2 5 0 0,-1-2 0 0,-1 3 0 16,-3 0 0-16,-3-1 0 0,0 4 0 0,-2-2 0 16,2 2 0-16,-4 2 0 0,-2 0 0 0,-7 0 0 15,-4 4 0-15,-3 4 0 0,3-1 128 0,-3 2-128 16,-4 0 160-16,-2 1-160 0,0 2 192 0,2 0-48 15,4-2-16-15,3 0 0 0,3 1-128 0,5-5 160 16,5 2-160-16,2 0 160 0,2-4-160 0,5 1 0 16,3 0 0-16,3-1 0 0,2-1-272 0,3 1-48 0,3-2 0 0,3-2-18112 15</inkml:trace>
  <inkml:trace contextRef="#ctx0" brushRef="#br0" timeOffset="17420.13">11160 14067 11967 0,'-4'10'1072'0,"3"-5"-864"16,0-1-208-16,-1-2 0 0,2 2 992 0,0-4 160 15,0 0 16-15,0 3 16 0,0-2 1616 0,0 1 320 0,2-2 64 0,-1 0 16 16,1 0-1072-16,1-3-208 0,-1-2-32 0,0-3-16 16,-2 8-624-16,0 0-128 0,0 0-32 0,0 0 0 15,0 0-384-15,14-57-96 0,-14 57-16 0,0 0 0 16,14-50-304-16,-14 50-64 0,0 0-16 0,25-68 0 15,-25 68-208-15,0 0 144 0,22-62-144 0,-22 62 128 16,0 0-128-16,0 0 0 16,27-53 0-16,-27 53 0 0,0 0 0 0,14 1 0 15,-10 10 0-15,-2 1 0 0,2 2 0 0,-2 1 0 0,1-2 0 16,-1 3 0-16,1 5 0 0,0 8 0 0,1 10-176 16,1 7 176-16,0 0-384 0,-3 1 0 0,2 0 0 0,-3 0 0 15,-1 0-736-15,-2 1-144 16,-2-1-16-16,-1-2-16 0,-2-5 336 0,-2-1 64 0,0-1 0 15,-2-6 16-15,1-1 720 0,1-6 160 0,-1-5 0 0,0-5 0 0,2-6 192 16,1-2 48-16,1-7 0 0,0-5 0 0,1-5 416 16,1-4 96-16,0-2 16 0,4 16 0 0,-5-47-256 15,5 47-32-15,-1-67-16 0,2 27 0 0,2-7 32 16,-1-4 0-16,3 0 0 0,-1 4 0 0,1 3-112 0,-5 44 0 16,7-86-16-16,-7 86 0 0,6-66-64 0,-6 66-16 15,5-47 0-15,-5 47 0 0,9-49 64 0,-9 49 16 16,15-53 0-16,-15 53 0 0,0 0-112 0,30-60-32 15,-30 60 0-15,0 0 0 0,0 0-224 0,42-46 144 16,-42 46-144-16,0 0 128 0,0 0-128 0,0 0 0 16,54-16 0-16,-42 21 0 0,1-2 0 0,-1 4 0 0,0-1 0 15,0 4 0-15,-3 0-288 0,1 2 64 0,-2 0 16 0,-2 1 0 16,-2-1 32-16,-1 0 16 0,-3 4 0 0,-1 1 0 16,-3 2 160-16,-3 2-128 0,-2 2 128 0,-1-4-128 15,1 0 128-15,-5-3 0 0,-1 0 0 0,-1-1 0 16,5-3 0-16,-3-4 0 0,2 0 0 0,0-4-128 15,3 0 128-15,2-2 0 0,2-2 0 0,1 0 0 16,3-3 0-16,1 0 0 0,1-1 0 0,1-1 0 16,2 2 0-16,2-1 0 0,0 0 0 0,1 2 0 15,1-2 0-15,1 2 176 0,-2 2-48 0,1 0 0 16,2 2 80-16,0-1 16 0,2 4 0 0,0-1 0 16,1 2-96-16,1 0-128 0,1 1 176 0,1-4-176 15,-2 1 128-15,0-2-128 0,2 0 0 0,-2-2 0 16,-14 0 0-16,0 0 0 0,0 0 0 0,46-18 0 15,-46 18-640-15,0 0-64 0,0 0-32 0,0 0-17904 16</inkml:trace>
  <inkml:trace contextRef="#ctx0" brushRef="#br0" timeOffset="17670.09">11689 14263 23039 0,'-6'8'1024'0,"3"-4"192"0,1-3-960 0,1 2-256 0,0-3 0 0,-1 0 0 15,2 0 2336-15,0-4 416 0,2-1 96 0,0-2 16 16,-2 7-896-16,0 0-176 0,0 0-48 0,25-53 0 16,-25 53-944-16,0 0-192 0,0 0-32 0,39-55-16 15,-39 55-240-15,0 0-64 0,0 0 0 0,40-38 0 16,-40 38-256-16,0 0 0 0,0 0 0 0,0 0 0 15,0 0 0-15,0 0-144 0,41-41-16 0,-41 41-12384 16,0 0-2464-16</inkml:trace>
  <inkml:trace contextRef="#ctx0" brushRef="#br0" timeOffset="17853.59">11672 14076 8287 0,'0'4'736'0,"0"-2"-592"16,1 4-144-16,0-4 0 0,1 0 2992 15,0 4 560-15,2 4 112 0,2 3 32 0,1 5 208 16,2 2 64-16,1-2 0 0,0 1 0 0,0-3-2288 16,-2 0-448-16,2-4-80 0,-1-2-32 0,1-1-880 0,0-2-240 15,0 2 0-15,-1-3 0 16,3 0-400-16,-3 1-176 0,3-4-16 0,-1-1-16560 16</inkml:trace>
  <inkml:trace contextRef="#ctx0" brushRef="#br0" timeOffset="18137.13">11914 14145 14735 0,'-2'0'640'0,"-1"0"160"0,1 0-640 0,1 0-160 0,-1 0 0 0,2 0 0 0,0 0 2688 0,0 0 496 15,-1 0 96-15,1-2 32 16,-1 4-720-16,1-2-144 0,0 0-16 0,1 0-16 16,0 4-1360-16,1-2-272 0,-1 2-48 0,1 0-16 15,1 0-464-15,0 2-112 0,0 2-16 0,-1-1 0 16,2 0-128-16,-1-2 0 0,1-4 0 0,-1 4 0 15,1 3-176-15,-1 0 176 0,2-2-128 0,0-2 128 16,0 2 0-16,0-3 0 0,3 0 0 0,-2 4 0 16,1-4 304-16,1 0-16 0,1 1 0 0,0 2 0 15,0-4-96-15,-1 2 0 0,2-3-16 0,-1-1 0 16,0-1-176-16,-2-2 0 0,2 2 0 0,-2-1 0 16,1-4 0-16,-8 6 0 0,0 0 0 0,0 0 0 15,0 0-912-15,0 0-176 0,0 0-16 0,18-60-15472 16</inkml:trace>
  <inkml:trace contextRef="#ctx0" brushRef="#br0" timeOffset="18303.63">12008 14187 47 0,'0'9'0'0,"0"-5"0"0,0 2 0 0,1-4 0 15,1-2 0-15,-1 0 0 0,1 0 464 0,2 0 96 16,3 0 16-16,2-2 0 0,-1-2-576 0</inkml:trace>
  <inkml:trace contextRef="#ctx0" brushRef="#br0" timeOffset="18955.09">11971 14158 9215 0,'0'-3'816'0,"0"1"-656"15,-1 0-160-15,0 2 0 0,1 0 1696 0,-2-2 304 16,1-1 64-16,0 0 16 0,-2 0 704 0,1 0 144 16,-1 3 16-16,2-3 16 0,0 6-656 0,1-3-144 0,-1 0-32 0,2 0 0 15,0 2-976-15,0-1-208 0,2 4-48 0,-1 1 0 16,2-2-352-16,0 2-80 0,0 2-16 0,0 3 0 15,1-4-256-15,0 2-48 0,0 1-16 0,0 0 0 16,0-2-128-16,0 0 0 0,-1 0 0 0,1-1 0 16,-1-1 0-16,-2-2 0 0,2 2 0 0,-2-4 0 15,2-2 0-15,-2-2 0 0,2-1-144 0,-1-3 144 16,-3 6-160-16,0 0 32 0,0 0 0 0,0 0 0 16,23-54-144-16,-23 54-32 0,0 0 0 0,0 0 0 15,0 0 304-15,0 0 0 0,20-55 0 0,-20 55 0 16,0 0 0-16,0 0 0 0,0 0 0 0,0 0 0 15,0 0 0-15,0 0 0 0,0 0 0 0,0 0 0 16,0 0 0-16,0 0 0 0,2-47 0 0,-2 47-160 16,-1 3-544-16,0-2-128 0,-2 3 0 0,1 1-10048 15,-2-2-1984-15</inkml:trace>
  <inkml:trace contextRef="#ctx0" brushRef="#br0" timeOffset="19236.36">12023 14275 6447 0,'-1'0'576'0,"1"0"-576"16,0 0 0-16,0 0 0 0,0 0 3408 0,-1 1 576 16,1 2 112-16,-2-1 32 0,1 0-480 0,0 2-112 15,1 3-16-15,0-4 0 0,1 4-1632 0,-1-1-336 0,1 1-64 16,1 2-16-16,-1 3-784 0,0 1-176 0,1 0-16 15,1 0-16-15,-1 0-240 0,1 4-48 0,1 1-16 0,-3 3 0 16,0-1-176-16,0 1 160 0,-1-5-160 0,-1 0 160 16,1 0-160-16,-2-1 0 0,0-2 0 0,0-4 0 15,1-2 0-15,-1-1 0 0,1-3-128 16,0-3 128 0,1-3-688-16,-1 0-64 0,1-6-16 0,0-1-16992 0</inkml:trace>
  <inkml:trace contextRef="#ctx0" brushRef="#br0" timeOffset="19870.31">12607 13680 15663 0,'-2'0'1392'0,"2"2"-1120"0,0-2-272 0,-1 2 0 16,1-2 2016-16,-1 0 352 0,-2 4 64 0,0-1 0 16,-3 6-80-16,-2 0-32 0,2-2 0 0,-1 2 0 0,-1 3-960 15,1-1-192-15,1 0-32 0,-2-1-16 0,1 4-352 0,1-3-80 16,1-1-16-16,0 0 0 0,1 2-304 0,0 1-64 16,2-4-16-16,0 1 0 0,1 5-80 0,1-1-16 15,0 8 0-15,0 3 0 0,3 3-16 0,-1-3-16 16,2 1 0-16,0-4 0 0,-1-3-160 15,1-1 160-15,2 6-160 0,2 1 160 16,-1-3-160-16,0 3 0 0,0-6 0 0,0 2 128 16,0-5-128-16,-2 0 0 0,2 1 0 0,-1-5 0 15,1 0 0-15,-1-6 0 0,1 4 0 0,-2-6 0 0,1 2-208 0,-1-3 16 16,1 0 16-16,-1-3 0 16,1 3-928-16,0-3-192 0,0 1-48 0,-1 2-10064 0,1-1-2032 0</inkml:trace>
  <inkml:trace contextRef="#ctx0" brushRef="#br0" timeOffset="20854.04">13147 14253 17503 0,'0'6'768'0,"0"-2"176"0,-1-2-752 0,1 2-192 0,-1 0 0 0,1-2 0 15,0 4 1600-15,0 2 272 0,0 4 64 0,0 4 16 16,1 3-176-16,-1-1-48 0,1-2 0 0,-1 0 0 16,1 0-832-16,-1-1-160 0,-1-1-32 0,0 1-16 15,0-3-688-15,-2 2 0 0,1-4 0 0,-2 1 0 16,3-4-496-16,-3 2-16 0,1-5-16 0,1-4-8944 16,0 0-1776-16</inkml:trace>
  <inkml:trace contextRef="#ctx0" brushRef="#br0" timeOffset="21887.1">13847 13763 15663 0,'0'-2'1392'0,"0"2"-1120"16,1 2-272-16,-1-2 0 0,1 3 3168 0,1-3 576 16,-1 3 112-16,3 4 32 0,2-1-592 0,0 1-112 15,0 2-32-15,0 1 0 0,2 2-1968 0,0 0-400 16,1 1-80-16,0 0 0 0,-1 6-256 0,1-1-64 16,1 2 0-16,0 3 0 0,0 1-256 0,1 5-128 15,0 0 0-15,-2 2 128 0,-2-5-128 0,-2 1 0 16,0-1 0-16,-1-1 0 0,-3 1 0 0,-2-1 0 15,-1-3 0-15,0 0 0 0,-2-3 0 0,-2-1 0 16,-3 5 0-16,-1-1 0 0,1-2 0 0,-1-4 0 0,-3-5 0 16,-2 3 0-16,-1 0 0 0,0 2 0 0,-1-2 0 15,0-2 0-15,2-2 0 0,1-1 0 0,2-2 0 0,0-2 0 16,3-1-384-16,1-1 0 0,3-2 0 0,2-2 0 31,0 1-96-31,1 0-32 0,1 0 0 0,-1 0 0 16,1 0-704-16,1-3-160 0,3-3-32 0,-3 6-15712 0</inkml:trace>
  <inkml:trace contextRef="#ctx0" brushRef="#br0" timeOffset="23470.1">14487 14177 1839 0,'-1'-3'160'0,"0"0"-160"15,0 3 0-15,-1 3 0 0,2-3 560 0,-1 0 80 16,0-3 0-16,-3 0 16 0,1-4 720 0,-1 4 144 16,1 0 16-16,1-1 16 0,-1 2 1632 0,2 2 320 15,0 0 64-15,0 0 16 0,1 0 0 0,0 0 16 16,1 0 0-16,1 0 0 0,3 0-1712 0,2 0-352 0,0 0-64 0,2 2 0 16,2-2-800-16,1 2-160 0,2 0-16 0,1 1-16 15,1 4-160-15,-1-7-48 0,-15 0 0 0,0 0 0 16,54-7-144-16,-54 7-128 0,37 0 144 0,-20 1-144 15,1 3 0-15,-4 1 0 0,1-2 0 0,0 0 0 16,-1-2 0-16,-3 4 0 0,0-1 0 0,-2-2 0 16,-1 3-256-16,0-3-64 0,-1 2 0 0,-2-1 0 15,-5-3-1232-15,0 0-256 16,0 0-48-16,0 0-15232 0</inkml:trace>
  <inkml:trace contextRef="#ctx0" brushRef="#br0" timeOffset="23776.92">14476 14348 9215 0,'0'0'400'0,"0"0"96"0,0 0-496 0,0 0 0 16,0 0 0-16,0 0 0 0,0 0 2832 0,0 0 480 15,0 0 80-15,0 0 32 0,0 0-32 0,0 0-16 16,61-32 0-16,-61 32 0 0,0 0-1216 0,53-19-240 16,-53 19-64-16,0 0 0 0,57-16-1040 0,-57 16-224 15,0 0-32-15,54 4-16 0,-36 15-304 0,-5-10-64 16,-13-9-16-16,0 0 0 0,0 0-160 0,52-6 0 16,-41 9 0-16,0-2 0 0,-1 1 0 0,-1-2 0 15,-9 0-160-15,0 0 160 16,0 0-928-16,32 0-96 0,-27 9 0 0,0-5-16896 0</inkml:trace>
  <inkml:trace contextRef="#ctx0" brushRef="#br0" timeOffset="24149">14619 13963 7359 0,'0'0'656'0,"-2"0"-528"15,2 0-128-15,0 0 0 16,0 0 3344-16,-1 0 640 0,0 3 128 0,0-1 32 0,-2 0 16 0,1 3 0 16,-1 2 0-16,1 2 0 0,-1 3-2336 0,3 0-464 15,0 4-80-15,4 1-32 0,0 1-608 0,1-1-128 16,0 1-32-16,2 2 0 0,2-2-160 0,0 4-48 16,1-2 0-16,-2-4 0 0,-1-1-144 0,1-3-128 15,0 2 192-15,1 1-192 0,0 2 0 0,-2 0 0 16,-1 1 0-16,0-1 0 0,-1-3 0 0,-1-4 0 15,0 2 0-15,-2-2 0 0,-1 2-128 0,1 1 128 16,-1-1-208-16,-2 2 80 94,1-3-480-94,-2-1-96 0,0-1 0 15,0 0-16-15,-1-3-1088 0,1 2-224 0,0-5-32 0,0 0-14368 0</inkml:trace>
  <inkml:trace contextRef="#ctx0" brushRef="#br0" timeOffset="24952.9">15107 14423 11967 0,'-1'-6'1072'0,"1"4"-864"16,0 4-208-16,0 2 0 0,1-2 2112 0,-1-2 368 16,1 4 80-16,-1-4 0 0,1 3 416 0,2 0 80 15,2 0 16-15,0-3 0 0,2 0-992 0,-7 0-192 16,0 0-32-16,0 0-16 0,0 0-1008 0,48-27-208 16,-48 27-48-16,0 0 0 0,0 0-336 0,44-41-80 0,-44 41-16 0,0 0 0 15,0 0-144-15,0 0 0 0,44-29 0 0,-44 29 0 16,0 0 0-16,0 0 0 0,27 3 0 0,-20 6 0 15,-1 0 0-15,1 5 0 0,-2 2 0 0,-1 1-176 32,1 6-640-32,-1-1-128 0,0 6-16 0,0 5-16 15,-1 1-1056-15,-2 1-208 0,0-3-32 0,-3 0-16 16,-1 1-272-16,-2-4-48 0,-1 1-16 0,-3 3 0 0,1 3 1312 16,-3-5 256-16,1-5 48 0,-3-8 16 0,2-4 1200 0,-1-5 240 0,1-1 64 0,1-8 0 15,2 0 1536-15,0-5 304 0,-1 2 64 0,-1-10 16 16,3-3-80-16,-1-4-16 0,1-1 0 0,2-7 0 15,5 28-1024-15,-7-61-208 0,7 61-32 0,-2-60-16 16,2 60-464-16,5-68-80 0,-5 68-32 0,11-63 0 0,-11 63-224 16,12-49-64-16,-12 49 0 0,14-54 0 0,-14 54-16 0,23-51-16 15,-23 51 0-15,0 0 0 0,38-55-160 0,-38 55 192 16,0 0-192-16,0 0 192 0,49-36-192 0,-49 36 0 16,0 0 0-16,0 0 128 0,49-11-128 0,-38 13 0 15,0 2 0-15,-2 4 0 0,-1-1-240 0,0 1 80 16,-3 3 16-16,0 4 0 0,-2 1-80 0,-1 0-16 15,-2 5 0-15,-2-3 0 16,-1 3-208-16,-4-1-32 0,0 7-16 0,-3-1 0 16,-2-2-208-16,-2-4-64 0,-1-1 0 0,-2-3 0 0,1-3 512 0,-1-1 112 15,-1-6 16-15,2-3 0 0,1 0 544 0,2-3 112 16,2 0 32-16,3 1 0 0,3-1 16 0,3 0 0 16,1-2 0-16,2-2 0 0,2 0-224 0,1 1-32 0,-4 3-16 0,0 0 0 15,0 0-112-15,0 0-32 0,48-31 0 0,-48 31 0 16,0 0 32-16,46-23 0 0,-46 23 0 0,0 0 0 15,52-16-192-15,-52 16 128 0,0 0-128 0,50-10 128 16,-33 10-128-16,1 0 0 0,-2 0 0 0,-1 2 0 31,0 0-336-31,0 2-112 0,-3-2 0 0,1 2-18176 0</inkml:trace>
  <inkml:trace contextRef="#ctx0" brushRef="#br0" timeOffset="25186.62">15581 14663 19343 0,'2'2'848'0,"-1"-2"192"0,0-2-832 15,1 1-208-15,-1 1 0 0,0 0 0 0,2-1 2560 0,0-2 480 16,-3 3 96-16,0 0 0 0,0 0-752 0,0 0-144 16,46-38-48-16,-46 38 0 0,0 0-1296 0,0 0-256 15,0 0-48-15,42-54-16 0,-42 54-384 0,0 0-64 16,0 0-128-16,0 0 176 0,0 0-176 0,0 0 0 15,37-41 0-15,-33 37 0 16,-2 4-1072-16,2-2-192 0,-1-4-32 0,-2 3-15600 16</inkml:trace>
  <inkml:trace contextRef="#ctx0" brushRef="#br0" timeOffset="25395.81">15572 14498 8287 0,'1'5'368'0,"-1"-4"80"0,1 1-448 0,1-2 0 0,-1 3 0 16,0-2 0-16,2 2 3024 0,0 3 528 0,5 0 96 0,0 4 32 16,2 5 208-16,-1-2 32 0,-2 1 16 0,-1 1 0 15,-1-3-2080-15,0 2-432 0,2 0-80 0,-2-4 0 16,-2-1-960-16,1-2-192 0,1 2-48 0,-1-1 0 16,2 0-144-16,-4-2 0 0,2-2 0 0,0-1 0 15,-2 0-144-15,1 0-64 0,0-3-16 0,-1 1 0 16,0 1-1680-1,-1-2-336-15</inkml:trace>
  <inkml:trace contextRef="#ctx0" brushRef="#br0" timeOffset="26021.6">16120 14070 9215 0,'-4'0'816'0,"2"0"-656"0,0 0-160 0,1 0 0 16,0-3 1280-16,0 2 240 0,-1 1 32 0,0 0 16 0,-2-2 1232 0,-3 2 240 16,1-3 48-16,-1 2 16 0,2 1-1200 0,-1 0-240 15,1 1-64-15,0 2 0 0,0-1-384 0,2 2-64 16,-2 0-32-16,1 2 0 0,-1 0-400 0,1 3-80 16,-1 0 0-16,-1 1-16 0,0 3-160 0,1-1-16 15,1-2-16-15,1 0 0 0,-1 2-80 0,-1 2-16 16,1 1 0-16,1 1 0 0,0-1-160 0,-1 1-48 15,2 0 0-15,1 2 0 0,-2-4-128 0,3 1 192 16,0 1-192-16,0-3 192 0,0 2 32 0,1-2 16 16,3-1 0-16,0 4 0 0,3 0-80 0,1 0-16 15,-2-3 0-15,3-1 0 0,0-2-144 0,1 0 0 16,1-2 0-16,1 0 128 0,-5-2-128 0,2-2 0 16,-1 1 0-16,2-4 0 15,0-1-352-15,1 0-48 0,-11 0-16 0,0 0 0 16,0 0-1712-16,46-17-352 0</inkml:trace>
  <inkml:trace contextRef="#ctx0" brushRef="#br0" timeOffset="26996.13">16534 14096 20271 0,'1'0'896'0,"0"0"192"0,1 0-880 0,-1 0-208 15,0 0 0-15,0 0 0 0,2 0 2672 0,1 2 480 0,2-2 112 0,4 3 0 16,-1-2-672-16,0 3-144 0,2 1-16 0,-2 1-16 16,0 1-1520-16,-2 2-320 0,-1 1-48 0,0-2-16 15,2 4-288-15,-2-1-64 0,0 0-16 0,0 4 0 16,1 1-144-16,-1 6 0 0,-1 5 0 0,0-1 128 16,0-4-128-16,-2 3 0 0,1-3 0 0,-2-3 0 15,0-3 0-15,-1 0 0 0,0 0 0 0,-1 4 0 16,0 1 0-16,-1-2 0 0,-2 3 0 0,0-2 0 15,-2-4 0-15,-3 0 0 0,1-1-144 0,-3-3 144 16,0-2-240-16,-1-1 16 0,0 0 0 0,0 1 0 16,0-2 0-16,0-2 0 0,2-1 0 0,1-1 0 15,1-2 96-15,2-2 128 0,1 0-208 0,1-2 80 16,1-2-192-16,1-1-16 0,2-3-16 0,2 0 0 16,-3 8-1472-1,0 0-288-15,0 0-64 0,0 0-13312 0</inkml:trace>
  <inkml:trace contextRef="#ctx0" brushRef="#br0" timeOffset="28220.26">17087 14521 17503 0,'0'1'1552'0,"0"2"-1232"0,1-3-320 0,-1 0 0 16,0 1 1968-16,1-1 336 0,0 3 64 0,3-3 0 15,0 2 192-15,2-1 48 0,1-2 0 0,-7 1 0 16,0 0-1264-16,0 0-256 0,0 0-64 0,0 0 0 16,44-53-512-16,-44 53-96 0,0 0-32 0,0 0 0 15,33-59-240-15,-33 59-144 0,0 0 160 0,0 0-160 0,0 0 0 16,0 0 0-16,0 0 0 0,0 0 0 0,45-26 0 15,-42 29 0-15,-1 0 0 0,0 3 0 16,0 0-256-16,1 4 16 0,-1 9 0 0,0 0 0 16,0 10-64-16,-2 4-16 0,0 1 0 0,-1-1 0 15,-2-5-96-15,0 1-32 0,-2-1 0 0,-1 1 0 16,-1-3-176-16,-1 8-32 0,-1 3-16 0,-1-4 0 16,2-7 448-16,3-10 96 0,1-4 128 0,0-2-208 0,-1-1 400 0,-1-1 96 15,0-7 16-15,-2-2 0 0,2-7 384 0,1-5 80 16,2 0 0-16,0-2 16 0,1-1-256 0,2 16-48 15,0-49-16-15,0 49 0 0,6-59-144 0,-6 59-48 16,12-63 0-16,-12 63 0 0,15-57-112 0,-15 57-32 16,16-54 0-16,-16 54 0 0,0 0 48 0,20-60 0 0,-20 60 0 15,0 0 0-15,27-59 16 0,-27 59 0 0,0 0 0 0,40-45 0 16,-40 45-192-16,0 0 128 0,0 0-128 16,50-25 128-16,-50 25-128 0,0 0 0 0,36 0 0 0,-25 3 0 15,-2 1-144-15,-2 1-16 0,3 5 0 0,-1-2 0 16,-2 2-16-16,0 0 0 0,-2 0 0 0,-2 0 0 15,0 1 16-15,-3 3 0 0,0 2 0 0,-4 2 0 16,-1 1-32-16,-2-1-16 0,-3-1 0 0,-1-1 0 16,-3 0-144-16,-1-3-32 0,-1 0 0 0,-1-5 0 15,-1 0 240-15,1 0 144 0,0-1-192 0,0-4 192 16,2 2 0-16,2-1 224 0,3-4-16 0,3 0 0 16,2 0 224-16,3 1 32 0,2-2 16 0,0-2 0 15,2 2-112-15,1-1-32 0,2 2 0 0,-1-4 0 16,0 2-144-16,2-1-16 0,2 3-16 0,2-1 0 0,-10 1-160 15,0 0 192-15,32 0-192 0,-32 0 192 0,23 0-192 0,-10 1 0 16,2 2 0-16,-1-1 128 0,0-2-128 16,0 0 0-16,-14 0 0 0,0 0 0 15,42-12-416-15,-42 12-64 0,0 0-16 0,0 0-11984 16,50-35-2416-16</inkml:trace>
  <inkml:trace contextRef="#ctx0" brushRef="#br0" timeOffset="29006.03">17517 14657 11967 0,'0'-2'1072'0,"0"2"-864"16,0 0-208-16,0 0 0 0,0 0 1904 0,0-3 336 0,-1 3 64 0,0 0 0 15,-1-1 1568-15,1 1 304 0,-1 0 64 0,-2 1 16 16,1-1-2160-16,1 3-432 0,1-3-96 0,-2 2-16 15,3 2-912-15,0-2-176 0,1 3-32 0,2 0-16 16,-1 1-176-16,2 1-48 0,0 3 0 0,0 2 0 16,0-5-192-16,1 2 144 0,2-5-144 0,0-4 128 15,-7 0-128-15,0 0 0 0,20 8 0 0,-14-1 0 16,1-4 0-16,2 1 0 0,1-2 0 0,-1-2 0 16,2 0 0-16,-1-2 0 0,-10 2 0 0,0 0 0 15,0 0 0-15,49-22 0 0,-49 22 0 0,0 0 0 16,0 0 0-16,50-45 0 0,-50 45 0 0,0 0 128 0,34-49 64 0,-34 49 0 15,0 0 0-15,0 0 0 16,0 0-48-16,0 0 0 0,40-45 0 0,-37 41 0 0,0-2-144 0,-2 4 0 16,-1-2 0-16,0 3 128 0,0 1-128 0,-1-3 0 15,0 1 0-15,-2 1 0 16,1 1-400-16,-2-3-112 0,0 3-32 0,1-2-12496 16,-2 4-2496-16</inkml:trace>
  <inkml:trace contextRef="#ctx0" brushRef="#br0" timeOffset="29237.89">17607 14673 17503 0,'-1'6'768'0,"0"-4"176"0,1 0-752 0,-1-2-192 15,1 3 0-15,-2-3 0 0,2 1 3328 0,0 3 640 0,0 1 128 0,-1 4 32 16,1 0-1392-16,-1 2-288 0,2 2-48 0,-1 5-16 16,0 2-1488-16,0-2-288 0,0-3-64 0,1 4-16 15,-1 1-208-15,2-1-64 0,-1 2 0 0,0-2 0 16,0 3-256-16,0-4 128 0,1 0-128 0,-1-2 0 15,0-5 0-15,0 0 0 0,1 2 0 0,-1-3 0 16,0-2 0-16,0-1-224 0,1-4 32 0,-1-3 16 31,1 0-320-31,1-1-64 0,-1-4-16 0,1 1 0 16,-3 4-1008-16,0 0-208 0,0 0-32 0,0 0-14640 0</inkml:trace>
  <inkml:trace contextRef="#ctx0" brushRef="#br0" timeOffset="29920.88">18181 14111 21183 0,'-1'3'1888'0,"0"0"-1504"16,-1-3-384-16,1 0 0 0,0 0 2112 0,0 0 368 15,-3 4 64-15,-4-1 16 0,0 3-384 0,-3 3-64 0,0-3 0 0,1 2-16 0,0 0-1040 0,0 2-208 16,1 3-32-16,1 3-16 15,0 2-416-15,1-4-96 16,-2-8-16-16,2 4 0 0,-2 7-48 0,2 9-16 16,-1 5 0-16,3-11 0 0,0-10-208 0,2 0 144 15,0 2-144-15,-1 3 128 0,3 3-128 0,-1-2 0 16,0-2 0-16,2 2 0 0,2 5 0 0,0 3 128 16,2 3-128-16,0-2 0 0,2-2 0 0,0-1 0 0,0-3 128 15,3-1-128-15,-1-1 0 0,2-5 0 0,0-6 0 0,1 0 0 16,2-2 0-16,-1 0-176 0,0-4 176 15,3-2-192 1,-15 2-464-16,0 0-112 0,47-12 0 0,-47 12-17408 0</inkml:trace>
  <inkml:trace contextRef="#ctx0" brushRef="#br0" timeOffset="30943.64">18896 14210 8287 0,'0'0'736'0,"0"0"-592"0,0 0-144 0,0 0 0 16,0-2 1536-16,0 2 288 0,1 2 48 0,-1 0 16 15,1 1 608-15,0 0 128 0,2 1 32 0,-1 2 0 16,3-3-480-16,0 4-112 0,1 2-16 0,1-3 0 16,-1 4-16-16,1-3-16 0,1 4 0 0,-2 7 0 15,-1 6-1024-15,0-3-208 0,0-11-32 0,-2 0-16 0,1 5-352 16,-1 1-64-16,-1 6 0 0,-1-3-16 0,-1-6-176 0,0 6-128 16,0 0 144-16,-2 7-144 0,-1 6 0 0,0-1 0 0,-2-3 0 0,-1-3 0 15,-1-2 0-15,1 2 0 16,-3 1 0-16,-2 1 0 0,-1-1-144 15,-2-7-32-15,5-6 0 0,-5 6 0 16,-2 6-320-16,-1-3-64 0,-2-4-16 0,0-2 0 16,1-2-1072-16,1-3-208 0,0-3-64 0,5-6-14144 15</inkml:trace>
  <inkml:trace contextRef="#ctx0" brushRef="#br0" timeOffset="39189.93">12793 13887 7359 0,'-1'-4'656'0,"0"4"-528"0,0 0-128 0,-1 0 0 16,2 0 1920-16,-2 0 368 0,-1-2 64 0,-1 4 16 16,-1-1 1168-16,-3 4 240 0,2-1 64 0,-1 0 0 15,2 1-1344-15,-2 2-272 0,2 2-48 0,1 1-16 16,0 3-1136-16,1 0-240 0,1-1-32 0,1-2-16 15,-1 1-352-15,2 0-64 0,2 1 0 0,-1 3-16 0,1-1-32 0,1 2 0 16,1 1 0-16,-1 3 0 0,1-4-96 0,0 3-32 16,1-1 0-16,-2 2 0 0,2-1-144 0,1 3 0 15,-1 0 144-15,0-3-144 0,2-9 0 0,0-4 0 16,0 2 0-16,1-3 128 0,-1 0-128 0,1-3 0 16,0 0 0-16,1-2 0 0,0 0 0 0,0-4 0 15,3 2 0-15,-12 2 0 0,0 0 0 0,0 0 0 16,0 0 0-16,52-42 128 0,-52 42-128 0,0 0 128 15,28-53-128-15,-28 53 128 0,0 0-128 0,16-57 0 16,-16 57 0-16,3-41 128 0,-5 22-128 0,0 3 0 16,-1 0 0-16,-2 0-128 0,0-2 128 0,-3 1 0 0,-1 1 0 15,-2 0-128-15,-1 0 128 0,-1 4 0 0,1-3 128 16,-2 5-128-16,4 2 240 0,1 0-32 0,-4 2 0 0,1 2 0 16,-2 4 48-16,2-2 16 0,1 4 0 15,0 2 0-15,3-2-96 0,1 2-32 0,2 2 0 0,1-2 0 16,2 0-144-16,2 1 160 0,2 0-160 0,1 0 160 15,-1-4-160-15,3 1 0 0,2 2-192 0,2 1 192 16,-9-5-720 0,21 4-32-16,-16-2 0 0,2-2-12304 0,3 1-2448 0</inkml:trace>
  <inkml:trace contextRef="#ctx0" brushRef="#br0" timeOffset="39892.12">13337 13915 11055 0,'-1'0'480'0,"0"0"112"0,1 0-464 0,0 0-128 0,0 0 0 0,0 0 0 15,0 0 2112-15,-1 0 416 0,1 0 80 0,0 0 16 16,1 0 576-16,-1 0 128 0,1 0 32 0,0 0 0 15,1 0-1216-15,-2-2-240 0,1 2-48 0,0-1-16 16,-1 1-960-16,0-3-192 0,1 2-48 0,-2-2 0 16,1 3-160-16,-1 0-32 0,0-2-16 0,-1 1 0 15,1 1-64-15,0 0-16 0,-2 0 0 0,2 1 0 16,0 1-128-16,-1 1-32 0,2 1 0 0,-2-1 0 16,1 6-64-16,1-3-128 0,0 4 176 0,0-4-176 15,0-2 128-15,0 2-128 0,0 1 0 0,1 5 0 0,-1 0 0 16,2-1 0-16,-1 4 0 0,0-3 0 15,-1-2 0-15,1-1 0 0,-1-2 0 0,0 2 0 0,0-3 0 0,0-2 0 16,0 2 0-16,0 0 0 0,0 0 0 16,1-2 0-16,-1 2 0 0,2 0 0 0,-2 1 144 0,2-4-144 15,-1 4 0-15,1-1 144 0,0-3-144 0,-1 4 128 16,1-5-128-16,-1 2 128 0,3-2-128 0,-2 2 0 16,1-4 0-16,0 0 0 0,2 0 0 0,0 0 0 15,3 0 128-15,-1 0-128 0,0-4 0 0,1 4 0 16,0-2 0-16,1 2 128 0,1-3-128 0,0 2 128 15,-1 1-128-15,0 0 128 0,1 0 0 0,0 1-128 16,1 4 192-16,0-5-64 0,-1 1-128 0,0 2 0 16,0-3 144-16,-2 0-144 0,-1 2 0 0,0-2 0 15,1-2 0-15,-2 2 128 0,0 0-128 0,0-3 0 0,1 2 0 16,-2-1 0-16,-2 2 0 0,1-4 0 0,0 4 0 16,-2-2-128-1,-1-1-416-15,1 2-80 0,-1-3-16 0,-1 2 0 16,1-2-304-16,-2 2-64 0,1-1-16 0,-1 2-17728 0</inkml:trace>
  <inkml:trace contextRef="#ctx0" brushRef="#br0" timeOffset="40237.86">13520 13883 7359 0,'0'0'656'0,"-1"0"-528"16,2 0-128-16,-1 0 0 0,-1 0 3072 0,1 1 576 16,-1 2 112-16,0-1 16 0,-2 2-96 0,2 0-32 15,-1 2 0-15,0 3 0 0,1-2-1536 0,0 2-320 16,0 1-64-16,-2-1-16 0,3 0-944 0,-1 1-192 16,1 2-48-16,-1 1 0 0,1 0-80 0,0 2 0 15,0-1-16-15,0 1 0 0,2-3-112 0,-1 4 0 16,2 0-16-16,-1 3 0 0,0-3-160 0,0 0-16 15,-1 6-128-15,1-1 192 0,-1 3-192 0,0 0 128 16,0 1-128-16,-1-3 0 0,0 2 0 0,0-3 0 16,1-3 0-16,-1 2 0 0,0-1 0 0,0-3 0 15,0-4 0-15,3-2 0 16,-3-1-432-16,0-6-80 0,0 1 0 0,0-4-16 16,-1 0-448-16,1 3-96 0,0-3-16 0,-2 1-17120 0</inkml:trace>
  <inkml:trace contextRef="#ctx0" brushRef="#br0" timeOffset="43543.2">16267 14171 5519 0,'0'0'496'0,"0"-2"-496"16,0 2 0-16,0 0 0 0,0 0 2144 0,0 0 336 15,-1 0 64-15,-1-1 16 0,0-2 1072 0,-2 3 208 16,2 0 64-16,-2 3 0 0,0 0-1248 0,-1 0-240 16,2 3-48-16,-2-2-16 0,1 3-1184 0,0 2-224 15,1-1-48-15,0 0-16 0,2 2-416 0,0 1-80 16,1-1 0-16,0-3-16 0,1 4-112 0,-1-1-32 15,1 0 0-15,0 2 0 0,2 2-32 0,-1 1-16 16,1 1 0-16,-1 0 0 0,2-1-176 0,0 2 160 0,1 2-160 0,0-5 160 16,-2-1-160-16,2-2 0 0,0 1 0 0,-2-5 128 15,-1-1-128-15,1 0 0 0,-1-2 0 0,0 1 0 16,3-2 0-16,2 1 0 0,1 0 0 0,3-2 0 16,3-2-128-16,-14 0 128 0,0 0 0 0,0 0 0 15,53-38 0-15,-53 38 0 0,0 0 0 0,29-57 0 16,-29 57-176-16,0 0 176 0,14-61-128 0,-14 61 128 15,0 0-160-15,4-50 160 0,-5 35-192 0,0 2 192 16,-2 4-144-16,0-1 144 0,-1 0 0 0,-1 1-144 16,-3 3 144-16,0-1 0 0,-1 2 0 0,-1-2 0 15,2 4 192-15,-4-1-16 0,1-1-16 0,0 4 0 16,0-3 48-16,0 4 16 0,-1-1 0 0,-1 1 0 16,3 1 16-16,0 3 0 0,1-3 0 0,1 1 0 15,2 1-112-15,1 1 0 0,1-2-128 0,3-2 192 0,1 1-192 0,1-2 0 16,2 1 0-16,2-2 0 15,1-1-304-15,1-1-96 0,-7 4-32 0,0 0-12736 16,0 0-2544-16</inkml:trace>
  <inkml:trace contextRef="#ctx0" brushRef="#br0" timeOffset="44460.65">18310 14143 11967 0,'0'2'1072'0,"0"-2"-864"0,0 0-208 0,-2 0 0 16,2 0 2304-16,-1 0 400 0,0 0 96 0,0 1 16 15,-2 2 512-15,2-3 96 0,-2 2 32 0,2-2 0 16,0 2-1600-16,1-2-320 0,0 2-64 0,0-4-16 15,0 4-752-15,1 1-128 0,2 0-48 0,-1 1 0 16,1 2-192-16,-1 0-32 0,-1 1-16 0,2 0 0 16,1 2-32-16,-2 3-16 0,-1-2 0 0,2 5 0 15,-2-2-112-15,1 3-128 0,0 3 176 0,-1 0-176 16,-1-3 128-16,1 0-128 0,-1 0 0 0,0-4 0 16,1 1 0-16,-1-4 0 0,0 1 0 0,0 1 0 15,3-3 0-15,-2 0 0 0,0-1 0 0,1-4 0 16,0 0 0-16,1 1 0 0,-1-3 0 0,0-1 0 0,1-1 0 15,1 1 0-15,-1 0 0 0,1-3 160 0,1 2-32 0,2-2-128 16,-7 3 192-16,0 0-64 0,0 0 144 0,0 0 32 16,0 0 0-16,0 0 0 0,0 0-64 0,44-34-16 15,-44 34 0-15,0 0 0 0,0 0-224 0,42-26 176 16,-42 26-176-16,0 0 160 0,0 0-160 0,44-22 0 16,-44 22 0-16,0 0 128 0,0 0-128 0,36-13 0 15,-28 13 0-15,-1 0 0 0,-2 1 0 0,0 2 0 16,0-1 0-16,-1-2 0 0,-1 2 0 0,1 0 0 0,0 4 0 0,-2-6 0 0,-1 0-272 0,1 0-96 31,-1 0-16-31,0 0 0 16,-1-3-368-16,0 3-80 0,0-3 0 0,-1 1-16 15,-2 0-784-15,1 0-160 0</inkml:trace>
  <inkml:trace contextRef="#ctx0" brushRef="#br0" timeOffset="44829.29">18477 14117 14735 0,'0'0'640'0,"0"0"160"0,0 0-640 0,0 0-160 0,0-3 0 0,0 3 0 16,0 3 3312-16,1-3 624 0,0 1 128 0,1 2 32 15,1 0-768-15,-1 2-160 0,1-1-32 0,-1 2 0 0,1 0-1920 0,-2 0-384 16,0 4-64-16,-1-2-32 0,2 3-144 0,-2 2-16 15,0 0-16-15,0 0 0 0,1 2-160 0,-1 1-16 16,1 3-16-16,0-1 0 0,1 5-112 0,0-3 0 16,2 2-16-16,-1 3 0 0,1-1-80 0,0 2-16 15,-2 5 0-15,2 1 0 0,0-1-16 0,-2 1-128 16,1-2 192-16,-1-2-64 0,-1 1-128 0,-1-4 0 16,0-3 0-16,-1-1 128 0,0-4-128 0,0 1 0 15,-1-5 0-15,1 0 0 0,0-4 0 0,0 1 0 16,-1 1 0-16,0-1 0 0,1-10-416 0,-2-5 32 15,1 2 16-15,-1-4 0 16,1 0-272-16,-2-2-64 0,2 2-16 0,-2-4 0 16,2 1-64-16,-1 0-16 0,1 0 0 0,-2-1-11936 15,1 0-2368-15</inkml:trace>
  <inkml:trace contextRef="#ctx0" brushRef="#br0" timeOffset="46875.27">10978 14955 9215 0,'0'6'816'0,"0"-3"-656"0,0-2-160 0,0 2 0 15,0-3 816-15,0 2 128 0,0-2 16 0,0 1 16 16,0 3 720-16,1 2 144 0,1 3 16 0,-2 3 16 15,2 4-1120-15,-1 0-240 0,2 4-32 0,-2 1-16 16,3-1-96-16,-1 1-32 0,2 2 0 0,-1 1 0 16,2 2 160-16,2 0 16 0,-2-1 16 0,1-1 0 0,-1-1-176 0,2-4-32 15,-1 2-16-15,2 2 0 0,2-1-304 0,-1-2 160 16,-3-5-160-16,2-4 128 0,2 4-128 0,3-1 0 16,-2-2-160-16,2-1 160 0,2-1-160 0,2-3 160 15,3 2-160-15,-9-7 160 0,-5 2-176 0,2 0 176 16,3-4-192-16,8-2 192 0,-20 2-176 0,62-11 176 15,-62 11-160-15,87-26 160 0,-87 26 0 0,103-34 0 16,-46 14 0-16,-1 5 0 0,-5-1 0 0,-1 3 128 16,-1 4-128-16,1 0 0 0,1 5 128 0,-2 7-128 15,2 3 0-15,-3 0 0 0,-12-6 0 0,2 4 0 16,5-1 0-16,4 6 0 0,-3 1 0 0,1-3 0 0,4 5 0 16,-1-6 0-16,-1-6 0 0,-3-3 0 0,-2 3 0 0,-2-3 0 15,0 0 0-15,0-3 0 0,1 2 0 16,-41 4 0-16,79-12 0 0,-79 12 0 0,68-15 0 0,-68 15 0 15,63-11 0-15,-63 11 0 0,55-6 0 0,-55 6 0 16,46-5 0-16,-46 5 240 0,40-1-48 0,-40 1-16 16,36-3 96-16,-18-1 32 0,-1 4 0 0,-17 0 0 15,0 0-32-15,48-6 0 0,-33 2 0 0,0 2 0 16,-2 2-144-16,1-3-128 0,-2 2 192 0,2 1-192 16,-2 0 128-16,1 0-128 0,-2 0 0 0,0 1 0 15,1 2 0-15,1-1 0 0,-3-2 0 0,-2 4 0 16,2-1 0-16,0-2 0 0,-1 1 0 0,-1 5 0 15,1-1 0-15,0 0 0 0,-2 0 0 0,-1-2 0 16,0-1 128-16,1 0-128 0,-4-3 0 0,3 0 0 0,1 0 208 16,-2-3-64-16,1 3-16 0,1 0 0 0,1-3 176 0,-1 0 16 15,-7 3 16-15,0 0 0 0,0 0-32 0,0 0-16 16,47-7 0-16,-37 7 0 0,-3 0-64 0,1 0-16 16,0 0 0-16,0 4 0 0,2-1 688 0,-3 3 144 15,2-3 32-15,-3 1 0 16,1-2-1696-16,0-2-336 0,-2 0-64 0,1 0 0 15,-1-5 800-15,0-1 224 0,0-1 0 0,1-2 0 0,0-1 0 0,-6 10 0 16,0 0 0-16,0 0 0 0,21-63 0 0,-21 63 128 16,0 0 0-16,11-61 0 0,-8 45 0 0,-2-2 16 15,0-1 0-15,-2 6 0 0,1-3-144 0,0 3 160 16,0 1-160-16,0 2 160 0,2-1-160 0,-2 1 0 16,1 2 0-16,1 0 0 0,-1-2 0 0,0 0 0 0,0-1 0 15,2 0 128-15,-2 0-128 0,0 0 0 0,1-1 0 16,-1 0 128-16,0-2-128 0,-1-2 160 0,0 1-160 0,0 2 160 15,0 1 16-15,0-1 0 0,0 3 0 0,0 0 0 16,0 2 208-16,0-2 32 0,0 4 16 0,0-1 0 16,1 4 48-16,1 3 16 0,-2 0 0 0,0 0 0 15,0 0-144-15,1 1-32 0,-1 4 0 0,0 1 0 16,-1 2-320-16,1 0 144 0,-2-2-144 0,1 1 0 16,-1 0-576-1,-2 5-208-15,-1 3-48 0,0 1-15456 0</inkml:trace>
  <inkml:trace contextRef="#ctx0" brushRef="#br0" timeOffset="47476.11">12711 15888 7359 0,'-3'0'656'0,"1"2"-528"0,-1-2-128 0,1 1 0 16,2-1 1008-16,-3-1 160 0,1 1 48 0,-3-2 0 16,-4 2 1712-16,-3-3 336 0,-2 3 80 0,-1 3 16 15,4-3-640-15,-1 2-128 0,-2 4-32 0,1 4 0 16,1 0-976-16,1 2-208 0,1 5-32 0,-1 1-16 16,1 2-624-16,3 5-112 0,2-1-16 0,1 5-16 15,3-1-304-15,1 4-64 0,4-3-16 0,0 0 0 16,3 0-176-16,2-1 0 0,3 1 144 0,0-2-144 15,3-2 0-15,2-3 0 0,1-6 0 0,2-4 0 16,-1-2 0-16,1-6 0 0,-1-2 0 0,5-4 0 16,-24 2 0-16,57-28 0 0,-57 28 0 0,61-41-128 15,-61 41 128-15,53-48-128 0,-53 48 128 0,53-67-128 16,-53 67-208-16,46-76-48 0,-46 76 0 0,35-73 0 16,-35 73-336-16,19-63-80 0,-19 63-16 0,9-57 0 0,-9 57 336 0,-4-47 64 15,-2 31 16-15,0 4 0 0,0 2 400 0,-5 0 224 16,-5-1-32-16,-4 4 0 0,-4 2 608 0,-2 3 112 15,-3 0 32-15,-4 8 0 0,-2 9-288 0,-2-1-48 16,-2 0-16-16,2 4 0 0,-1 3-368 0,3 1-80 16,1 0-16-16,1 1 0 0,6-1-128 0,2 0 0 15,4 0-160-15,5-6 160 16,5-3-752-16,5-8-48 0,5-5-16 0,1 0-16528 0</inkml:trace>
  <inkml:trace contextRef="#ctx0" brushRef="#br0" timeOffset="57773.36">21274 14712 14735 0,'-2'6'1312'0,"1"0"-1056"16,1-2-256-16,0-2 0 0,1 2 1792 0,1 2 320 15,0 3 48-15,2 4 16 0,2 3 544 0,1-1 112 16,2-5 32-16,1 0 0 0,0-4-944 0,0-3-192 16,-10-3-48-16,0 0 0 0,0 0-720 0,0 0-128 15,50-53-48-15,-50 53 0 0,0 0-80 0,30-72 0 16,-30 72-16-16,14-65 0 0,-8 25-144 0,-1-2-32 15,0 2 0-15,0-8 0 0,2-13-256 0,1-2-64 16,-1 1-16-16,0 4 0 0,1 5-176 0,0-8 0 16,4-2 0-16,1 0 0 0,2 3 0 0,-1 9 0 15,2 5 0-15,-16 46 0 0,29-70 0 0,-29 70 0 16,26-55 0-16,-26 55 0 0,0 0 0 0,0 0 0 16,0 0 144-16,0 0-144 0,0 0 128 0,0 0-128 15,0 0 128-15,36 20-128 0,-32 6 192 0,0 8-48 0,2 1 0 0,-1 9 0 16,2 4-144-16,1 8 0 0,2 4 0 0,-1 1 0 15,3-7 0-15,0 5 0 0,0 7 0 0,1-5 0 16,-2-2 0-16,2 5 0 0,3 2 0 0,-1-12 0 16,-1-7 0-16,-1-8 0 0,2-9 0 0,-1-6 0 15,-2-9 0-15,2-3 0 0,1-6 0 0,-15-6 0 16,0 0-128-16,0 0 128 0,58-31 0 0,-58 31 0 16,0 0-128-16,49-76 128 0,-49 76-160 0,36-86 160 15,-20 39 0-15,2-6 0 0,1-7 0 0,2-7 0 16,0-2 0-16,-1-1 0 0,-1 4 0 0,-1-1 0 15,0 4 128-15,-2 0-128 0,-1 0 0 0,-1 1 0 0,1 4 0 0,-1 3 0 0,-2 8 0 0,1-2 0 16,-1 1 128-16,-1 3-128 0,-11 45 0 0,15-63 0 16,-15 63 0-16,0 0 0 15,2-43 0-15,-5 42 0 0,-1 1 0 16,-2 6 0-16,-2 0 0 0,1 4 0 0,-2 6 0 0,1 4 0 16,-1 7 0-16,1 3 0 15,1 7-304-15,0-2-160 0,2 5-48 0,1-2 0 16,3-2-496-16,1 4-96 0,1 2-32 0,3 1-18064 15</inkml:trace>
  <inkml:trace contextRef="#ctx0" brushRef="#br0" timeOffset="58191.07">22502 14569 21183 0,'-4'0'1888'0,"1"0"-1504"0,2 0-384 0,0 0 0 16,0-2 3072-16,-2 2 528 0,-2-1 112 0,-3 1 32 15,-5-3-1584-15,-2 1-320 0,1 2-64 0,1 0-16 0,1 2-1024 0,1 1-208 16,1 0-32-16,1 0-16 16,3 2-128-16,-1 1-32 0,2 5 0 0,0-1 0 0,1 0-64 0,1 2-32 0,3 4 0 0,0-1 0 31,4-1-224-31,1 2 144 0,1 5-144 0,2-5 128 16,3 0-128-16,1 0 0 0,2 0 0 0,-1-3 0 15,1-1 0-15,2-2 0 0,4-2 0 0,1-4 0 16,-21-4 0-16,52-4 0 0,-52 4 0 0,51-18 0 15,-51 18 0-15,48-31-176 0,-48 31 176 0,0 0-128 16,54-61-80-16,-54 61-16 0,0 0 0 0,20-54 0 16,-20 54 16-16,-5-47 0 0,-1 31 0 0,-2 0 0 15,0 4 208-15,-5 2 0 0,0-3-160 0,-3 5 160 0,-2-2 192 0,1 4 96 16,-1-1 32-16,-2 4 0 0,-1-2 160 16,12 3 32-16,-1-1 16 0,1 3 0 0,0 0-272 0,-3-3-48 15,0 6-16-15,-5-2 0 0,-5 3-192 0,-4 1 128 16,0 2-128-16,3-1 0 0,9-1 0 0,2-1 0 15,6-4 0-15,5 1 0 16,2-2-608-16,5-2-64 0,-6 3-16 0,0 0 0 16,0 0-528-16,63-18-128 0</inkml:trace>
  <inkml:trace contextRef="#ctx0" brushRef="#br0" timeOffset="58507.99">23262 13532 13823 0,'0'0'1216'0,"0"0"-960"0,0 0-256 0,0 0 0 15,0 0 1648-15,0 0 272 0,0 0 64 0,0 0 16 16,4-37 1760-16,-4 37 336 0,0 0 80 0,0 0 16 15,0 0-2208-15,0 0-448 0,0 0-96 0,0 0-16 0,0 0-720 0,19 8-160 0,-17 10-32 0,-2 5 0 16,0 7-128-16,0 7-16 0,0 1-16 0,0 7 0 31,0 2-192-31,-2 4-32 0,2 2-128 0,-1 4 192 0,0 3-192 0,1 1 0 16,-1 4 0-16,0-7 0 0,-1-2 0 0,0-5 0 0,1 0 0 0,-1-19 0 16,2-8-608-1,0-1-64-15,0 1-16 0,3 5-18464 16</inkml:trace>
  <inkml:trace contextRef="#ctx0" brushRef="#br0" timeOffset="58673.66">23237 14797 29487 0,'-5'16'1296'0,"3"-12"288"0,1-2-1264 0,-1 1-320 15,4 0 0-15,-2 1 0 0,0 0 1808 0,0 1 304 0,0 1 64 0,0 1 16 16,0 3-960-16,1-1-192 0,-1-3-32 0,1-2-16 15,2-2-816-15,-1 1-176 0,2-3 0 0,-1-6-18176 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0-18T15:49:49.96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7914 11332 7359 0,'-1'1'656'0,"-1"-1"-528"0,2 0-128 0,-1 3 0 15,1-3 1552-15,0 0 288 0,-2 2 48 0,-1-2 16 16,0 6 1008-16,-1 2 208 0,0 0 32 0,0 5 16 15,2 0-352-15,-1 3-64 0,0 3 0 0,-1 2-16 16,2 5-1296-16,-3 2-256 0,1 1-48 0,-2 3-16 16,0 3-512-16,1-3-96 0,1-5-32 0,0 3 0 15,0 1-240-15,2 4-48 0,0 5-16 0,0-2 0 16,2-5-176-16,0-3 128 0,0-4-128 0,3 7 128 16,-1 6-128-16,3 7 0 0,3 6 0 0,2-1 0 15,-3-7 0-15,3-3 0 0,1-3 0 0,0-3 0 0,1-7 0 16,0-2 0-16,-1-6 0 0,2-3 128 0,3-1-128 0,2-2 160 15,1 1-160-15,3-3 160 0,1-4-160 0,-4-2 160 16,-6 0-160-16,0-2 160 0,3-2-160 0,1 2 0 16,-17-4 144-16,43 5-144 0,-43-5 0 0,62 10 128 15,-29-4-128-15,0 0 0 0,-1 0 0 0,-4 2 0 16,-1 0 0-16,-2-1 0 0,-1 2 0 0,-2-2 0 16,0-1 0-16,-2-2 0 0,-3-2-144 0,-17-2 0 15,0 0 0-15,0 0 0 0,52-2-64 0,-44-2-16 16,-2-2 0-16,-1-1 0 0,-2 4-16 0,-1-3 0 15,-2-3 0-15,-3-5 0 0,-1-1 0 0,-2-1 0 16,-1-2 0-16,-3-1 0 0,0-1 112 0,-2 4 128 0,-2 0-208 16,-1-5 80-16,3-1 128 0,-3-3 0 0,-1 3 0 0,1 0 0 15,2 2 0-15,-1 1 128 0,2 3-128 0,2 4 176 16,1-2 0-16,0 6 0 0,2-2 0 0,1 4 0 16,1 0 32-16,1 2 16 0,2 4 0 0,-1-3 0 15,1 0 80-15,-1 3 16 0,2-3 0 0,1 3 0 16,2 0 1536-16,2 3 320 0,2-2 64 0,2 5 16 15,2 3-3280-15,0 1-672 16,2-2-128-16,0 3-32 0,1 7 1664 0,0-2 320 0,2 2 64 0,2 2 0 16,-1 0-32-16,-1-3-16 0,0 1 0 0,0-4 0 15,-1-1-144-15,-2-1 0 0,2-2 0 0,-5 0 128 16,0-4-128-16,1 1 0 0,0 6 144 0,-1 2-144 16,-3 1 160-16,-1-4-32 0,-3-4-128 0,-1 0 192 15,1 5 16-15,-4 3 0 0,-1 0 0 0,-4 2 0 0,-2 2 96 0,-3-1 16 16,-1-1 0-16,-2-2 0 0,-4 0-80 0,0 0-16 15,1-1 0-15,0-2 0 0,-2-4-80 0,-3 1-16 16,0-3 0-16,1 1 0 0,1 6-128 0,1-2 0 16,3-2 0-16,1-4 0 0,1-8 0 0,5 7-272 15,3 5 64-15,2 0 16 16,3-8-320-16,4 2-64 0,1-2-16 0,4-2 0 16,1-2-192-16,-8 2-48 0,0 0 0 0,0 0-12352 15,53-29-2464-15</inkml:trace>
  <inkml:trace contextRef="#ctx0" brushRef="#br0" timeOffset="1601.21">9932 13030 10127 0,'0'6'896'0,"0"0"-704"16,0-5-192-16,0-1 0 0,1 3 2880 0,-1-1 528 15,1 5 112-15,1 2 32 0,0 1-416 0,2 0-64 0,-3-1-32 0,2-2 0 16,0-2-1040-16,-1-1-208 0,0-4-32 0,0-4-16 16,1-1-992-16,-2-2-208 0,0-5-32 0,1-1-16 15,-1 3-128-15,-1 10-32 0,0 0 0 0,5-59 0 16,-3 21-144-16,1-9-16 0,-1-4-16 0,-1-1 0 15,-1-1-160-15,-1 6 192 0,0 2-192 16,-3 1 192-16,1-9-192 0,-2 4 0 0,1 5 144 0,-1 3-144 16,1 0 128-16,2 7-128 0,1 1 128 0,-1 6-128 15,2 27 208-15,0-38-16 0,0 38-16 0,0 0 0 16,3-36 32-16,-3 27 16 0,1 3 0 0,2 3 0 16,-1 3-32-16,0 0 0 0,2-3 0 0,1 3 0 15,3 3 0-15,-1 4-16 0,-2 2 0 0,4-3 0 16,3 4-176-16,3 2 192 0,2 4-192 0,2 3 192 15,0-1-192-15,1 2 0 0,1 2 0 0,-2 1 0 0,-1-2-192 0,-2-4 16 16,-2 1 16-16,-4-3 0 0,0 1-160 16,-3 3-48-16,-2-3 0 0,-1 1 0 0,-2 2 224 0,-3-1 144 15,-1 1-192-15,-3-3 192 0,-2 0 0 0,-2-1 0 16,-3-4 0-16,-1 0 0 0,-2-3 128 0,-2 0 48 16,-1-2 0-16,-1-2 0 0,-1 2 32 0,0-3 16 15,2 0 0-15,-4-1 0 0,1 3-96 0,0-4 0 16,3 1-128-16,2-2 192 0,3 0-192 0,4-2 0 15,2 1 0-15,4-3 0 0,0 1 0 0,2 3 0 16,3 0 0-16,3 0 0 0,-1 0 0 0,2 0 0 16,3 0-192-16,-2-2 192 15,3 1-576-15,-1 1-16 0,-9 0 0 0,0 0 0 16,32 3-432-16,-18-1-96 0</inkml:trace>
  <inkml:trace contextRef="#ctx0" brushRef="#br0" timeOffset="2229.89">10344 13322 16575 0,'0'2'1472'0,"0"-4"-1168"0,0 0-304 0,0-1 0 16,1-3 2192-16,0-1 384 0,2-4 80 0,-3 11 16 16,0 0 400-16,13-46 64 0,-13 46 32 0,0 0 0 15,0 0-1648-15,34-53-336 0,-34 53-64 0,0 0-16 16,0 0-528-16,0 0-96 0,53-28-32 0,-53 28 0 15,0 0-224-15,0 0-48 0,49-26-16 0,-49 26 0 16,0 0-160-16,0 0 0 0,0 0 0 0,44-47 0 0,-44 47 0 16,0 0 0-16,0 0 0 0,0 0-176 15,0 0-432-15,0 0-96 0,18-51 0 0,-19 46-17936 16</inkml:trace>
  <inkml:trace contextRef="#ctx0" brushRef="#br0" timeOffset="2446.71">10336 13024 11055 0,'2'2'976'0,"-1"-1"-784"16,1 2-192-16,0-1 0 0,-1-2 3760 0,1 4 704 15,4 3 144-15,3 5 16 0,5 4-768 0,-1-3-144 16,1 3-48-16,-1-1 0 0,0 1-2288 0,-2-1-464 16,1-1-80-16,-1-2-32 0,1 0-384 0,-1-2-80 0,0-7-16 0,-1 3 0 15,1-1-320-15,-1 6 0 0,0 5 0 0,-2-6 0 16,1-8 0-16,0 5 0 0,2 9 0 0,-3-10-192 31,-8-6-512-31,0 0-128 0,33 7 0 0,-22-4-18192 0</inkml:trace>
  <inkml:trace contextRef="#ctx0" brushRef="#br0" timeOffset="2722.64">10741 13066 32255 0,'0'5'1424'0,"0"-2"304"16,0 0-1392-16,0-2-336 0,0 2 0 0,0-1 0 15,0-1 1840-15,1 5 288 0,-1 3 64 0,1 3 16 0,-1 1-1168 0,1-2-224 16,-1-2-48-16,0-2-16 0,2 2-304 0,-1-3-48 16,1 0-16-16,0-3 0 15,1 1-256-15,1 3-128 0,1 1 128 0,1-2-128 0,2 1 0 0,-1-4 0 16,3 0 0-16,-10-3 0 0,0 0 0 0,0 0 0 16,43-13 0-16,-43 13 0 0,0 0 0 0,0 0 0 15,52-18 0-15,-52 18 0 0,0 0 0 0,0 0 0 16,53-22 0-16,-53 22 0 0,0 0 0 0,0 0 0 15,46-35 0-15,-46 35 0 0,0 0 0 0,0 0 0 16,0 0 0-16,0 0 0 0,0 0 0 0,0 0 0 16,0 0-224-16,0 0 80 15,0 0-448-15,0 0-96 0,0 0-16 0,0 0-11920 16,0 0-2400-16</inkml:trace>
  <inkml:trace contextRef="#ctx0" brushRef="#br0" timeOffset="2946.63">10894 13162 20959 0,'-1'8'448'0,"0"-3"112"0,-1-2 16 0,2-2 16 0,0 2-464 0,0-1-128 0,0 0 0 0,0 3 0 15,0 4 4000-15,-1 4 784 0,1-1 144 0,0 4 48 0,0 3-3264 0,0-2-656 0,0 2-128 0,0-3-32 32,0 2-416-32,0-3-96 0,0 1 0 0,-1-2-16 15,1-2-176-15,-1 3-16 0,-1 1-16 0,1 0 0 16,1-3-160-16,-1-6 0 0,0 2 0 0,-1-6 0 15,0 4-160-15,1-5-112 0,-1 2-32 0,1-4 0 16,1-3-656-16,0 0-128 0,0-4-16 0,0 7-16880 16</inkml:trace>
  <inkml:trace contextRef="#ctx0" brushRef="#br0" timeOffset="3518.31">11528 12191 22111 0,'0'-2'1968'0,"-1"-1"-1584"0,0 6-384 0,0-3 0 0,-1-3 2304 0,1 2 384 0,-3 1 80 0,-2-2 16 15,-2-1-496-15,-2 3-112 16,-3 0 0-16,1 3-16 0,0 0-1312 0,-1 2-256 16,0 2-48-16,-1 3-16 0,0-1-160 0,1 1-48 0,-1 5 0 0,2 1 0 15,2 6-64-15,0 1-32 0,-1 1 0 0,2 2 0 16,1-1-96-16,1-5-128 15,4-2 176-15,-1 5-176 0,2 8 176 0,0 1-176 16,2-1 160-16,3-2-160 0,2 4 128 0,-2-3-128 16,4-1 0-16,0-3 144 0,2 1-144 0,1-3 0 15,3 3 0-15,1-5 0 0,-3-2 0 0,1 1 0 16,3-1 0-16,1-6 0 0,0-6-384 0,2 1 0 16,-1-3 0-16,-17-6 0 15,0 0-368-15,48-5-80 0,-48 5 0 0,42-5-11424 16,-42 5-2272-16</inkml:trace>
  <inkml:trace contextRef="#ctx0" brushRef="#br0" timeOffset="3896.01">11704 12587 30399 0,'1'8'1344'0,"-1"-3"288"0,1-2-1312 0,1 0-320 0,-2 0 0 0,1 0 0 16,0-2 2240-16,2 4 368 0,0 2 80 0,1 3 0 15,0 5-1408-15,1-5-272 0,-2 0-64 0,1 2-16 16,0 1-336-16,-2 3-64 0,2-4-16 0,0 1 0 16,-2 3-192-16,2-4-64 0,0 0 0 0,-1 2 0 15,0-4-256-15,-1 1 0 0,2-4 128 0,-2 2-128 0,1-2 0 0,-2-2 0 16,2-1 0-16,-1 0 0 0,1-4 0 0,-1 0 0 16,1-4 0-16,-1 2 0 0,2 0 0 0,-4 2 0 15,0 0-192-15,0 0 192 0,0 0-128 0,23-53 128 16,-23 53 0-16,0 0-144 0,0 0 144 0,39-63 224 15,-39 63-48-15,0 0-16 0,34-57 112 0,-34 57 32 16,0 0 0-16,38-60 0 0,-38 60-112 0,0 0 0 0,38-51-16 0,-38 51 0 16,0 0-176-16,0 0 0 15,0 0 0-15,0 0 0 0,35-47 0 0,-32 43 0 16,-2 4 128-16,-1 0-128 0,-1 0 0 0,0-2 0 16,-1 2 0-16,0 2 0 15,1-2-704-15,-1 0-64 0,0 0 0 0,1 2-13040 16,-2 1-2592-16</inkml:trace>
  <inkml:trace contextRef="#ctx0" brushRef="#br0" timeOffset="4128.85">12008 12844 17503 0,'0'5'1552'0,"0"-1"-1232"0,3-4-320 0,-3 0 0 15,0 0 3712-15,1 2 672 0,0 5 144 0,0-1 16 16,3 5-2000-16,0 1-416 0,1 1-80 0,0-3 0 15,0 1-1328-15,0-4-256 0,-1 2-48 0,1-2-16 16,-1 2-208-16,-1-3-32 0,-2 1-16 0,0-2 0 16,0 0-144-16,-1 0 0 0,0 2 0 0,-1-1 128 15,0 4-128-15,-3 2 0 0,-1 0 0 0,-1 2 0 16,1 1-400-16,0-4-64 0,-1 0-16 0,-1-1 0 16,-1 0-720-16,1-2-144 0,2-4-16 0,0-1-15728 15</inkml:trace>
  <inkml:trace contextRef="#ctx0" brushRef="#br0" timeOffset="4928.51">12435 12441 11055 0,'-11'1'976'0,"3"2"-784"0,2-3-192 0,1 0 0 16,5 0 1200-16,-1 0 192 0,0 0 32 0,-1 2 16 15,-1-2 2944-15,0 2 592 0,1-2 112 0,2 0 32 16,1-2-3120-16,4 0-608 0,-5 2-128 0,0 0-32 16,0 0-384-16,0 0-80 0,58-15 0 0,-58 15-16 15,0 0-240-15,51-6-64 0,-51 6 0 0,36 0 0 0,-36 0-176 0,33 5-32 16,-18-4-16-16,-2 4 0 0,1 1-224 0,-3 0 128 15,0-1-128-15,-3 4 0 0,-2 0 0 0,-2-2 0 16,-2 3 0-16,-1-1 0 0,-1 1 0 0,0 2 0 16,-1-2 0-16,0 2 0 0,0-2 0 0,-2 0 0 15,-1 1-128-15,1-4 128 0,-4 3-352 0,0-1 32 16,-2 1 16-16,0-1 0 0,-1 0 144 0,-1-2 32 16,-1-1 0-16,2 0 0 0,-1 0 128 0,3 0 0 15,2 1 0-15,1-1 0 0,0-3 0 0,3 0 224 16,1-2-48-16,1 2-16 0,0-2 160 0,1 1 48 15,2-2 0-15,-1 3 0 0,2-3 688 0,0 1 144 0,-1-1 16 16,2 3 16 0,2-3-1696-16,-1 2-352 0,-1 2-64 0,1-2-16 0,0 2 896 0,0-2 0 0,0 3 0 15,1 0 128-15,0 1-128 0,-2 1 0 0,0 0 0 0,0 2 0 16,0-3 0-16,-3 4 0 0,0-3 0 0,-2 4 0 16,0-1 0-16,-2 0 0 0,0 0 0 0,-1-1 0 15,0 1 0-15,-2-7 0 0,1 0-192 0,-2-1 192 16,0 4-208-16,-2-2 80 0,2-4 128 0,-3 4-208 15,-1 2 208-15,-2 0-192 0,-1-2 192 0,-1 1-192 16,0-4 960-16,-1 2 208 0,2-2 48 0,-1-1 0 16,2 2-816-16,0-2-208 0,0 0 0 0,0 0 0 15,-2 0 128-15,1-2-128 0,2 1 128 0,2-2-128 16,2 3 160-16,0 0-160 0,3 3 192 0,-1-2-192 16,2-1-640-16,2 2-256 0,1-2-32 0,1 3-16 15,3-3 752-15,0 1 192 0,2-1 0 0,0 0 0 0,-2 0 448 0,2 0 192 16,1 2 16-16,2-2 16 15,1 0-2048-15,0 0-416 0,-10 0-64 0,0 0-17664 16</inkml:trace>
  <inkml:trace contextRef="#ctx0" brushRef="#br0" timeOffset="5364.83">12936 12122 21183 0,'1'4'944'0,"-1"-2"192"0,1 0-912 0,0 0-224 0,1 1 0 0,-1 0 0 16,0 0 3184-16,3 4 592 0,1 3 112 0,2 6 16 15,4 8-1536-15,0-2-304 0,0-5-64 0,2 1-16 16,-1-2-960-16,2 0-208 0,-1 2-48 0,3 2 0 15,1 0-400-15,0 2-96 0,-1-1-16 0,-1 1 0 16,-3 1-256-16,-1 1 0 0,-1 5 128 0,-1-1-128 16,-3 1 0-16,-1-1 0 0,-1-2 0 0,-3 2 0 15,0 1 0-15,-1-1 0 0,-4 5 0 0,-2 1 0 16,-1 4 128-16,-2-4-128 0,2-6 144 0,-4 1-144 16,-3-1 240-16,-2-2-48 0,0-1-16 0,1-5 0 15,-1-2-32-15,0-2 0 0,-1-1 0 0,-1-2 0 0,-3 0-144 0,4-1 0 16,1-2 0-16,0 0 128 0,-2 1-128 0,1-1 0 15,2 0 0-15,4-4 0 0,2 2-128 0,5-2 128 16,-1-1-160-16,2-1 160 0,3-1-208 0,1 1 48 0,2-1 16 0,-1-3 0 31,3 2-368-31,0-4-64 0,0-1 0 0,1 2-16 16,2-3-336-16,-8 4-64 0,0 0-16 0,0 0-17872 16</inkml:trace>
  <inkml:trace contextRef="#ctx0" brushRef="#br0" timeOffset="6337.15">9813 13766 15663 0,'-2'1'1392'0,"-1"-2"-1120"0,3 1-272 0,-1-3 0 16,1 6 1744-16,-1-2 304 0,0 1 48 0,1-2 16 15,1 2 256-15,5-2 48 0,3-2 16 0,-9 2 0 16,0 0-672-16,42-3-128 0,-42 3-32 0,45-5 0 16,-45 5-640-16,55-4-144 0,-55 4-32 0,59-3 0 15,-30 6-528-15,0-3-128 0,4 2 0 0,-4 2-128 16,-4 0 160-16,1 2-160 0,2-2 128 0,0 1-128 16,-1-2 256-16,-3 1-48 0,1-1 0 0,-25-3 0 15,47 0 16-15,-47 0 0 0,52-4 0 0,-52 4 0 0,56-9-96 16,-56 9-128-16,59-12 176 0,-59 12-176 0,64-16 128 0,-64 16-128 15,54-10 0-15,-54 10 0 0,60-6 0 0,-25 2 0 16,-2 4 0-16,-2 0 0 0,-4 0 128 0,2 0-128 16,3 0 0-16,-1 1 0 0,2-1 0 0,2-1 0 15,2-1 128-15,-37 2-128 0,80-15 0 0,-39 7 0 16,1-2 128-16,0 2-128 0,-1 0 0 0,-41 8 0 16,72-18 128-16,-72 18-128 0,89-19 128 0,-39 7-128 15,0-2 144-15,-1 3-144 0,1 0 192 0,-3 5-48 16,-4 0-16-16,-1 3 0 0,-4 1 16 0,2 2 0 15,1 2 0-15,-2-2 0 0,-4 0-144 0,2 3 160 16,4-3-160-16,0 0 160 0,2 1-160 0,-1 1 0 16,-2-2 0-16,0 3 0 0,3-3 0 0,-3 0 0 15,-3 0 0-15,3-3 0 0,4 0 0 0,2-2 0 0,-1-2 0 0,-2 3 0 16,2-3 128-16,-5 1-128 0,-40 6 0 16,80-15 128-16,-43 12 32 0,-37 3 0 0,64-10 0 0,-64 10 0 15,69-9-160-15,-69 9 192 0,58-6-192 0,-29 5 192 16,2 1-192-16,-2 1 0 0,-2 1 0 0,-3 2 128 15,-1 2-128-15,0 0 0 0,-5 1 0 0,-2-1 0 16,-1 0 0-16,-2 0-192 0,-1 0 32 0,-3-2 16 16,-1-1-752-1,0-3-160-15,-1 0-32 0,-2-5-18240 0</inkml:trace>
  <inkml:trace contextRef="#ctx0" brushRef="#br0" timeOffset="7488.98">11272 14557 11967 0,'0'4'1072'0,"0"-2"-864"16,0 1-208-16,0-3 0 0,0 1 1808 0,0 1 320 16,2 1 64-16,-1 1 16 0,0-1 720 0,3 0 144 15,-2-6 16-15,3 0 16 0,-5 3-1136 0,0 0-240 0,0 0-32 0,0 0-16 16,0 0-720-16,31-60-160 16,-31 60-32-16,0 0 0 0,29-58-432 0,-29 58-80 0,0 0-32 0,28-63 0 15,-28 63-96-15,0 0 0 0,0 0-128 0,0 0 192 16,35-49-48-16,-30 45-16 0,0 0 0 0,-2 2 0 15,1 2 0-15,-2 2-128 0,2 4 192 0,0 1-64 16,-2 4-128-16,2 1 160 0,-1 3-160 16,-1 3 160-16,0 5-160 0,0-13 0 0,-1-1 0 0,0 0 0 15,0 5 0-15,1 10-192 0,-2 15 32 0,-2 5 16 16,1 9-96-16,-1 2-16 0,-1 1 0 0,0-12 0 31,0-12-128-31,-2 0-16 0,-1 9-16 0,-2-4 0 0,2-8 112 0,-1-3 32 0,-2 0 0 0,1-2 0 16,-1-5 272-16,0-9-192 0,3-2 192 0,0-8-160 15,0-6 320-15,0-4 64 0,1-2 16 0,1-7 0 16,0-3 208-16,4 22 32 0,-2-63 16 0,2 63 0 0,0-54-112 0,0 54 0 16,6-81-16-16,-2 36 0 0,-4 45-80 15,9-80-16-15,-9 80 0 0,12-84 0 0,-12 84-80 0,14-73 0 16,-14 73-16-16,14-50 0 0,-14 50 16 0,21-53 16 16,-21 53 0-16,0 0 0 0,41-64 800 0,-41 64 144 15,0 0 48-15,0 0 0 16,54-50-1728-16,-54 50-352 0,0 0-64 0,0 0-16 0,0 0 768 0,52-18 192 15,-42 26 0-15,-2 2 0 0,-1 1-128 0,0 0 0 16,0 4 0-16,-4-5 0 0,0-2-80 0,-1 5-16 16,-2 7 0-16,-1-2 0 0,-3 1 48 0,-2 0 16 15,2-4 0-15,-3 1 0 0,-3 7 160 0,-2-1-192 16,-2-2 192-16,-1 1-192 0,0-4 192 0,-1 0 0 16,0-1 0-16,0-6 0 0,1 3 0 0,2-7 0 0,2 0 0 15,1-5 0-15,2-1 0 0,5 0 192 0,1 3-64 0,2-3 0 16,3 0-128-16,2-3 176 15,2 2-176-15,2-4 192 0,-9 5-192 0,0 0 128 0,0 0-128 16,53-22 128-16,-53 22-128 0,0 0 0 0,53-20 144 0,-53 20-144 16,0 0 0-16,62-19 0 0,-62 19 0 0,41-7 128 15,-41 7-304-15,38-2-48 0,-38 2-16 0,40-4 0 32,-40 4-1024-32,0 0-208 0</inkml:trace>
  <inkml:trace contextRef="#ctx0" brushRef="#br0" timeOffset="7929.35">12107 14072 4607 0,'0'0'400'0,"0"0"-400"0,1 0 0 0,-1 0 0 15,0 0 928-15,0 0 96 0,0 0 32 0,0-2 0 16,2-1 720-16,-2 2 144 0,1-1 16 0,-1-1 16 16,0 2-896-16,0 1-176 0,0 0-48 0,-1 0 0 15,-1 0-240-15,1 1-48 0,1 2-16 0,-1 0 0 16,0 2-144-16,1-3-16 0,-2 1-16 0,1 0 0 15,1 0-784-15,0 0-144 0,0-1-48 0,1 0-8352 16</inkml:trace>
  <inkml:trace contextRef="#ctx0" brushRef="#br0" timeOffset="9322.73">11906 14692 14735 0,'0'4'1312'0,"-2"-1"-1056"0,2-5-256 0,0 1 0 16,0 1 1216-16,0 0 176 0,0-3 32 0,0 3 16 15,0 3-288-15,0-2-48 0,0 1-16 0,0 1 0 16,2-3-704-16,-1 1-128 0,1-1-48 0,-2 0 0 15,1 0-208-15,1-1-160 0,-1-4 32 0,-1 4 0 16,0 2-416-16,0 1-80 0,0 1-16 0,-1-3 0 16,1 1 448-16,0-2 192 0,0-5-160 0,0 1 160 0,-2 5 1040 0,1 1 304 15,1-1 64-15,-1-1 16 16,0 1 160-16,0 0 16 0,1-2 16 0,-2 2 0 0,1-2-480 0,1-2-112 16,0 0 0-16,0 2-16 0,0 2-448 0,-1 2-96 15,1-2-16-15,0 2 0 0,0-2-112 0,0 0-16 16,-1 0-16-16,-1 0 0 0,2-2 144 0,-1 2 48 15,1 0 0-15,-1-2 0 0,0 2-176 0,-1 0-16 16,2-2-16-16,-1 0 0 0,1-3 0 0,0 4 0 16,0 1 0-16,-1 4 0 0,1-4-144 0,1 0-16 15,-1 2-128-15,1-2 192 0,1 0-192 0,-2 0 0 16,1 2 0-16,0-2 0 0,0 0 0 0,1 0 0 16,-1 2 0-16,0-2 0 0,0 0-224 0,1 0 16 15,-1 2 0-15,0-2 0 16,1 2-176-16,0-4-16 0,0 0-16 0,-1 0 0 15,2 6-1008-15,-3 0-208 0,1 0-32 0,0 0-16 16,-1-2-1072-16,0 1-224 0,0-3-32 0,0 3-9392 0</inkml:trace>
  <inkml:trace contextRef="#ctx0" brushRef="#br0" timeOffset="9740.62">11882 14769 13279 0,'-1'-7'0'0,"0"4"0"0,1 6 0 0,0 1 0 15,0-1 0-15,0-3 0 0,-2 2 640 0,0 2 192 16,-1-1 32-16,0 4 32 0,-1-1 192 0,1-3 32 16,1 0 16-16,0 3 16 0,-2 0 464 0,1 2 112 15,1-2 0-15,-1-4 32 0,2 1-128 0,-1-2-32 16,0 3 0-16,1 2 16 0,0 3-448 0,0-1-80 15,-2 2-32-15,0-2 16 0,0 0-112 0,-1-2 0 16,1 1-16-16,-1-4 16 0,1 0-128 0,1-2-32 16,1 2 0-16,-2-1 0 0,2-2-96 0,-1 1 0 15,0-2-16-15,2-1 16 0,-1-1-432 0,1 2-80 16,3 2 0-16,-1-1 0 0,2-1-192 0,-4 1 0 16,0 0 0-16,0 0 144 0,0 0-144 0,37-53 0 15,-37 53 0-15,0 0 0 0,47-63 0 0,-47 63 0 16,0 0 0-16,57-73 0 0,-57 73 176 0,41-54 16 15,-41 54 16-15,0 0 0 0,54-50-80 0,-54 50-128 0,0 0 176 16,0 0-176-16,47-39 0 0,-41 33 0 0,-1 3 0 0,-2 0 0 16,-1 1 0-16,-2 0 0 0,0-1 0 0,-2 3 0 31,-2 0-688-31,-1-3-80 0,-1 3-32 0,-3 0 0 16,0 4-1088-16,-3 2-224 0</inkml:trace>
  <inkml:trace contextRef="#ctx0" brushRef="#br0" timeOffset="10018.51">11814 14550 16287 0,'-2'-3'352'0,"0"-1"80"0,2 2 16 0,0-1 16 0,0 3-464 0,2 0 0 0,-1-1 0 0,0 1 0 0,1-2 4352 0,2 2 768 16,0 0 144-16,1 0 48 0,0 2-2864 0,0 4-560 15,-2 1-112-15,2 0-32 0,2 3-816 0,-2 1-160 16,-1-1-48-16,1 0 0 0,3 8-144 0,0 1-48 15,1 3 0-15,1 0 0 0,0 1-208 0,0-1-64 16,-2 3 0-16,1-2 0 0,1-1-256 0,-1 1 0 16,1-1 128-16,-4-5-128 0,-1-7 0 0,0 3 0 15,1 0 0-15,0 2 0 16,0-1-480-16,0 0 0 0,1 0 0 0,-2 1 0 16,-1-4-160-16,0-2-16 0,-1-3-16 0,-2 0 0 15,0-5-384-15,-1 2-80 0,0-3-16 0,0-1-16768 0</inkml:trace>
  <inkml:trace contextRef="#ctx0" brushRef="#br0" timeOffset="10484.74">12489 14158 7359 0,'-2'-7'656'0,"0"2"-528"0,1 2-128 0,1 0 0 0,0 2 1280 15,0 2 240-15,0-1 32 0,0-1 16 0,-1 1 2112 0,1-2 416 16,0 2 96-16,-1-3 16 0,1 6-1264 0,-1-1-240 16,-2-1-48-16,1 4-16 0,0 1-1360 0,-1-2-256 15,-1 4-64-15,-1-2-16 0,1 0-368 0,1 3-80 16,-2-2-16-16,-2 4 0 0,1-1-48 0,-1 4-16 16,-2 2 0-16,2 5 0 0,-1 1 672 0,2 0 128 15,2 3 16-15,1-2 16 0,1-1-944 0,1 0-304 16,2-2 160-16,-1-6-160 0,0-4 0 0,0 3 0 15,3 0 128-15,2 8-128 0,2 4 0 0,2 1 0 0,2 0 0 0,0-4 0 16,2-3 0-16,-1-4-144 0,2-4 144 16,-1-3-160-1,0-1-1184-15,0-4-224 0,1 0-48 0,-1-3-16 16,-13 0 432-16,0 0 96 0,46-21 16 0,-46 21-16880 0</inkml:trace>
  <inkml:trace contextRef="#ctx0" brushRef="#br0" timeOffset="11085.76">12664 14307 13823 0,'-10'4'1216'0,"5"-2"-960"0,1 1-256 0,0 1 0 16,3-1 3104-16,0 0 576 0,1-6 112 0,0 6 32 16,-1-2-112-16,1 2 0 0,2-1-16 0,2-4 0 0,-1 0-2400 0,4 0-464 15,-1-2-112-15,1 2-16 0,-1-1-176 0,1-1-32 16,-7 4-16-16,0 0 0 0,0 0-224 0,0 0-32 15,40-12-16-15,-32 12 0 0,2 3-208 0,0-2 128 16,0 1-128-16,-1 1 0 0,1-3 0 0,-1 3 0 16,0 0 0-16,-3-3 0 0,0 0 0 0,-1 4 0 15,0 2 0-15,-3 0 0 0,1 1 640 0,-2 0 128 16,0-2 16-16,1-2 16 16,-1 1-1632-16,-2 0-336 0,1 1-64 0,-2 1-16 0,0 0 864 0,-1-2 192 15,1-1 16-15,-2 0 16 0,2 4 160 0,-2 2-128 16,0-2 128-16,3-2-128 0,0 1 128 0,1-2 0 15,1 0 0-15,0-2 0 0,2 1 0 0,-1-3 0 16,3 1 0-16,-1 2 0 0,-2-3 0 0,2 1 0 16,-1 1 0-16,0-2 0 0,2 0 0 0,-1 0 128 0,1 0-128 0,-1 3 176 15,0-2-176-15,1 1 192 0,-1 1-192 0,1 1 192 16,-1-4 704-16,-1 3 128 0,1 2 48 0,0 3 0 31,-2-2-1680-31,0-2-336 0,-1 1-64 0,0-2-16 0,0 0 832 0,1 2 192 0,-1 0 0 0,0-2 0 16,-1 4 0-16,0-1 0 0,-1 0 0 0,1 0 0 15,-1 0 0-15,-2-2 0 0,1 2 0 0,-2-2 0 16,-1 5 0-16,-1-3 0 0,-2 0 0 0,1-2 0 16,-3-1 0-16,-1 3 0 0,0 1 0 0,-2-1 0 15,0-2 128-15,-2 1-128 0,0 2 144 0,0-1-144 16,2 0 160-16,-1 0-160 0,-1 1 160 0,0-1-160 16,3-6 144-16,1 4-144 0,1 2 128 0,0-3-128 15,4-4 0-15,1 1 128 0,3 6-128 0,-1-4 0 0,3-5 0 0,1 3 128 16,1 5-128-16,0-5 0 0,0-5 0 0,1 5 0 15,2 5 0-15,-1-1 0 0,1-4-304 0,0 2-32 16,-1-2-16-16,3 0 0 16,0 2-288-16,2-4-48 0,2 2-16 0,-1-2-11968 15,-10 2-2384-15</inkml:trace>
  <inkml:trace contextRef="#ctx0" brushRef="#br0" timeOffset="11503.78">13043 14151 11967 0,'-1'-2'528'0,"1"2"112"0,0 0-512 0,0 0-128 0,0 0 0 0,1 0 0 16,0 0 2848-16,2 0 544 0,2 0 96 0,2 0 32 16,2 2 16-16,1 2 16 0,0 0 0 0,0 2 0 15,1 0-1936-15,-1 3-384 0,2 1-80 0,-1 2 0 16,0 2-512-16,0 1-112 0,3 4-16 0,-3 0 0 16,0 6-176-16,0-3-32 0,-1 1-16 0,0 0 0 15,-2-2-160-15,-1 3-128 0,-2 0 144 0,-1 1-144 16,-2 1 128-16,-1 1-128 0,-1 1 0 0,-1 2 0 0,-1-2 144 15,-3 1-144-15,0-2 128 0,-3-1-128 0,0-1 0 0,-4-2 128 16,-1 6-128-16,-2-2 0 0,0-4 0 0,-1-2 0 16,0-5 0-16,-1-1 0 0,1-5-128 0,0-2-128 15,1-3 0-15,2-4-16 16,4 1-320-16,-1-5-64 0,2 3-16 0,1-7 0 16,2-1-416-16,-1-6-96 0,2-1-16 0,4 15-16160 15</inkml:trace>
  <inkml:trace contextRef="#ctx0" brushRef="#br0" timeOffset="12285.47">11689 12489 2751 0,'-1'0'256'0,"0"0"-256"0,1-3 0 0,-2 3 0 15,2 0 848-15,-1 0 128 0,0-3 32 0,-3 3 0 16,1-2 576-16,-1 1 112 0,1 1 32 0,1-3 0 16,-1 2 112-16,2 1 16 0,1 0 16 0,-1 0 0 15,0-3 0-15,1 3 0 0,0 0 0 0,0 0 0 16,0 0-208-16,0-2-64 0,0 2 0 0,0 0 0 16,1 0-16-16,-1 0-16 0,1 2 0 0,-1 1 0 15,3-2-560-15,-2 2-112 0,0-2-32 0,-1 1 0 16,1 2-432-16,2 1-96 0,-2-1-16 0,2 2 0 15,-1 0-160-15,-1 0-32 0,2-2-128 0,-2 2 192 0,3 0-192 0,-2 2 0 16,1 0 0-16,0 1 0 0,-1-3 0 0,0 4 0 16,2-3 0-16,-2 5 0 0,2-2 0 0,-2-1 0 15,1-1 0-15,-1 3 0 0,1-1 0 0,-2-1 0 16,0 0 0-16,1 1 0 0,0-1 0 0,-1 1 0 16,2 2 0-16,-1-2-160 0,1 0-96 0,-2-1 0 15,1-4-16-15,1 0 0 16,-1 1-496-16,2-3-80 0,-2 0-32 0,3 1-10720 15,-1-2-2160-15</inkml:trace>
  <inkml:trace contextRef="#ctx0" brushRef="#br0" timeOffset="24229.67">9743 11797 8287 0,'0'2'736'0,"0"-2"-592"0,0 0-144 0,-1 0 0 16,1-2 1136-16,-2-2 192 0,2-1 32 0,-1-2 16 15,1-3-80-15,0-2-16 0,-1 0 0 0,1 1 0 16,0 3-592-16,-1-2-128 0,1 0-32 0,1-1 0 15,-2 3 48-15,1 2 0 0,1 0 0 0,-1 0 0 16,2 0 144-16,0-1 48 0,1 1 0 0,1-1 0 16,2 1-176-16,0-3-16 0,-6 9-16 0,0 0 0 15,0 0-560-15,0 0 0 0,57-48 0 0,-57 48 0 16,0 0 0-16,0 0 0 0,53-41 0 0,-53 41-192 16,0 0-192-16,0 0-48 0,70-38 0 15,-70 38 0-15,0 0-480 16,64-21-112-16,-64 21 0 0,46-7-16 0,-46 7 48 0,49 5 16 0,-25-1 0 15,-1 0 0-15,2 4 80 0,-2 0 32 0,0 1 0 0,0-1 0 16,2 2 576-16,1-4 112 0,1 0 32 0,-1-2 0 0,-6-4 144 0,-20 0-192 16,47 0 192-16,-47 0-192 0,55-10 192 0,-55 10 144 0,77-16-16 0,-27 1-128 15,-2 3 720-15,-48 12 48 16,86-20 0-16,-86 20 0 0,82-10-304 0,-45 10-48 16,-6 0-16-16,1 4 0 0,1 0 112 0,2 4 0 15,-3 2 16-15,0-1 0 0,-1 2 48 0,1 0 16 16,3-1 0-16,-2 2 0 0,1-2-368 0,-3 0-80 15,0-1-16-15,-3-3 0 0,-1-2-128 0,3 0 0 16,2-2 0-16,-32-2 0 0,66-2 0 0,-66 2 0 0,71-10 0 0,-71 10 0 0,71-13-128 0,-71 13 128 31,70-16-160-31,-70 16 160 0,62-12 0 0,-62 12 0 16,65-10 0-16,-65 10 0 0,66-4 304 0,-66 4-48 16,57-2-16-16,-57 2 0 0,56-3 32 0,-28 6 16 15,-28-3 0-15,53 0 0 0,-53 0-96 0,49 0 0 0,-49 0-16 0,48 0 0 16,-48 0-176-16,42 0 0 0,-42 0 0 15,38-3 0-15,-38 3 0 0,0 0 0 0,55-6 0 0,-55 6 0 16,42-7 0-16,-42 7 0 0,0 0 0 0,65-16 0 16,-65 16 0-16,0 0 0 0,69-19 0 0,-69 19 0 15,0 0 128-15,67-16-128 0,-67 16 192 0,51-12-64 16,-51 12 48-16,49-10 0 0,-49 10 0 0,46-5 0 16,-46 5-176-16,0 0 0 0,45-1 144 0,-37-2-144 15,2 3 0-15,3 3 0 0,1-3 0 0,4 3 0 0,-1 0 0 16,-1 0 0-16,0 0 0 0,0 1 0 0,-1-2 0 0,-4 2 0 0,-1-3 0 0,0 1 128 31,-1 1 48-31,-1 1 16 0,-1-2 0 0,-3-1 0 0,0 2 288 0,-1-1 64 16,0 0 16-16,2 1 0 0,2 2-48 15,0 1 0-15,0 1 0 0,1 0 0 0,-1 2-320 0,1-2-64 16,0 4 0-16,1-1-128 0,1 0 0 0,-2 0 0 16,1 0 0-16,0-2 0 0,-1 1 0 0,2-1 0 15,-1 0 0-15,1 0 0 0,1 0 0 0,0 0 0 16,0 0 0-16,0 1 0 0,1-2 368 0,-1 3 16 15,-1 1 0-15,-1 1 0 0,0-4 16 0,0 1 16 16,-4 1 0-16,0 0 0 0,0-2-256 0,-3 0-160 16,1 0 192-16,-3-1-192 0,0 0 0 0,0-1 0 15,-2 0 0-15,0-6 0 16,-1-8-1152-16,0 4-128 0,-1 6-16 0,-1-4-12544 0</inkml:trace>
  <inkml:trace contextRef="#ctx0" brushRef="#br0" timeOffset="25416.45">12326 11424 2351 0,'-7'0'0'0,"3"0"0"0,0 0 144 0,2 0-144 0,0 0 0 0,1 0 0 0,0 0 0 0,-2 0 0 16,1 1 1024-16,-2-2 128 0,2 1 0 0,-1-3 16 16,2 1-608-16,1 0-128 0,3-3-32 0,-1 2 0 15,1-1-400-15,0 0 0 0,1-2 0 0,0 1 0 16,-1 0 0-16,2 0 0 0,0 2 0 0,-1-4 0 16,-2 4 384-16,2-2 0 0,-1 0 0 0,-1 0 0 15,1 1 192-15,-1-2 16 0,0-3 16 0,1 2 0 16,-3 7-160-16,0 0-16 0,0 0-16 0,17-51 0 15,-17 51-416-15,0 0 0 0,0 0 0 0,23-51 0 16,-23 51 0-16,0 0 0 0,0 0 0 0,0 0 0 16,28-56-304-16,-28 56 64 0,0 0 16 0,0 0 0 0,0 0-16 0,0 0 0 15,0 0 0-15,0 0 0 0,27-54 240 0,-24 46 0 16,-2 3 0-16,0-4 0 0,0 3 160 0,-1-2-160 0,2 6 128 0,-2-2-128 16,1-2 0-16,0 0 0 15,-1 6 0-15,0 0 0 0,0 0-256 0,15-53 80 0,-15 53 16 0,0 0 0 31,0 0-240-31,23-57-48 0,-23 57-16 0,0 0 0 0,0 0 256 0,0 0 48 16,0 0 16-16,24-53 0 0,-23 49 144 0,0 0 0 16,-1 4 0-16,0-2 0 0,0 2 0 0,0-4 0 15,2 4 0-15,-2-4 0 0,1 2 0 0,-1-1 0 16,1 2 0-16,0 1 128 0,-1 0-128 0,0 0 0 16,0 0 0-16,-1 0 0 15,1 0-528-15,-1 0-80 0,0 1-16 0,1 2 0 0,-2-1 624 0,2 0 0 16,-1 1 0-16,1 2 128 0,-1 1-128 0,-2 1 0 0,1 0 0 15</inkml:trace>
  <inkml:trace contextRef="#ctx0" brushRef="#br0" timeOffset="27113.42">12427 11187 2751 0,'2'-1'256'0,"-1"-1"-256"15,0-1 0-15,0 2 0 0,1 1 848 0,-1-5 128 16,2 1 32-16,1-4 0 0,1 0-16 0,-1-2 0 16,1 2 0-16,-3-2 0 0,1 6-16 0,-1-2 0 15,1 1 0-15,-2 0 0 0,3 0 64 0,-2 1 16 16,2-2 0-16,1 0 0 0,0-3-448 0,-5 9-96 16,0 0 0-16,0 0-16 0,0 0-496 0,23-52 0 15,-23 52 0-15,0 0 0 0,19-47 0 0,-19 47 0 0,15-47 0 0,-15 47-160 16,17-50 160-16,-17 50-160 15,16-55 160-15,-16 55-160 0,15-53-80 0,-15 53-16 0,12-44 0 16,-12 44 0-16,13-47 256 0,-13 47-192 0,12-45 192 0,-12 45-192 16,0 0 192-16,20-64 0 0,-20 64 0 0,13-44 0 15,-13 44 0-15,0 0 0 0,24-63 0 0,-24 63 0 16,17-50 0-16,-17 50 0 0,19-55 0 0,-19 55 0 16,19-55 368-16,-19 55-48 0,19-51 0 0,-19 51 0 15,20-48 144-15,-20 48 32 0,0 0 0 0,26-67 0 16,-26 67 208-16,20-53 64 0,-20 53 0 0,0 0 0 15,25-70 0-15,-25 70 16 0,20-59 0 0,-20 59 0 16,18-57-320-16,-18 57-64 0,13-52-16 0,-13 52 0 16,10-50-224-16,-10 50-160 0,7-41 192 0,-7 41-192 15,4-47 128-15,-4 47-128 0,5-39 0 0,-5 39 0 16,4-40 160-16,-4 40-32 0,4-42 0 0,-3 21 0 16,-1 21 176-16,5-45 16 0,-5 45 16 0,6-48 0 0,-6 48-16 0,5-43 0 15,-5 43 0-15,4-41 0 0,-4 41-320 16,3-45 0-16,-3 45 0 0,5-47 0 0,-4 34 0 0,1-6 0 15,-2-3 0-15,0 22 0 0,1-41 0 0,-1 27 0 16,0 2 0-16,-1 2 0 0,-1-2 0 0,0 1 0 16,-2 0 0-16,1-2 0 0,-1-3 0 0,-1 7 0 15,2 1 0-15,1 3 0 0,0-1-224 0,-3-3 32 16,0 3 16-16,-4 2 0 0,0 0 496 0,1 2 80 0,0-1 32 0,-3 6 0 0,1 3 160 16,-1 4 48-1,-3 0 0-15,2 5 0 0,0-3-368 0,-3 5-64 16,0 4-16-16,-1 4 0 0,-3 1-192 0,1-1-160 0,1 1 32 15,-1-1 0-15,1-3 128 0,5-2 0 0,2-2 0 0,4-5-128 16,2-6 128-16,3-2 0 0,2-4 0 16,3-1 128-16,3-1-128 0,-7 1 176 0,0 0-176 0,0 0 192 15,47-37-192-15,-47 37 128 0,0 0-128 0,57-55 128 16,-57 55-128-16,51-49 192 0,-51 49-192 0,56-54 192 16,-56 54-192-16,54-49 0 0,-54 49 0 0,53-47 0 15,-53 47 0-15,0 0 0 0,63-53 0 0,-63 53 0 16,0 0-144-16,0 0 144 0,55-26-192 0,-45 30 192 15,-2 2 0-15,-2 4 0 0,-1 5 0 0,-1 2 0 16,-3 7 304-16,-1 2 112 0,-1-2 32 0,-3 5 0 16,-2 4-80-16,-3 4-16 0,-1 0 0 0,-2 5 0 15,-1 12-352-15,1-7 0 0,3-15-192 0,2-1 64 16,0 1-1152-16,2 0-240 0,2-1-32 0,3-5-13264 16</inkml:trace>
  <inkml:trace contextRef="#ctx0" brushRef="#br0" timeOffset="39240.65">16572 10879 21183 0,'-1'0'1888'0,"0"0"-1504"0,1 0-384 0,0 0 0 16,-1 0 1776-16,-1 0 272 0,1 2 64 0,0 0 16 16,-2-1 224-16,2 2 32 0,0 1 16 0,1 2 0 15,0 2-1168-15,1-1-224 0,2 2-48 0,-1 0-16 16,3 2-448-16,0 4-96 0,1 1-16 0,2-1 0 16,-2 1-64-16,2 0 0 0,5 4-16 0,2 2 0 0,1 3-64 15,2 3-16-15,3 1 0 0,2 5 0 0,1 1-224 0,-4-3 176 16,-5-5-176-16,5 6 160 0,3 5-160 15,1-1 0-15,-8-11 0 0,2 5 128 0,8 8-128 0,4 7 0 16,-2-7 0-16,1-1 0 0,2 3 0 0,2-3 0 16,5 0 0-16,2-3 0 0,-5-7 144 0,-3-3-144 15,-3-3 160-15,0-3-160 0,1 1 160 0,-2-2-160 16,-2-2 160-16,0-3-160 0,2-3 0 0,-3 0 0 16,-5-2 0-16,-2 0 0 0,1 0 0 0,0 1 0 15,-1-5 0-15,-2 2 0 0,-1-2 0 0,0-2 0 16,0 2 0-16,1-2 0 0,-16-2 0 0,0 0 0 15,43-2 0-15,-43 2-160 0,0 0 160 0,0 0-208 16,0 0 80-16,53-26 128 0,-53 26-256 0,0 0 64 0,0 0 0 16,0 0 16-16,16-44 32 0,-18 28 0 15,-3-2 0-15,-1-2 0 0,-3-2 144 0,-1 0-128 0,-3-3 128 16,-2-1-128-16,-1 1 128 0,-3 3 0 0,2 0-144 0,-3-3 144 0,0 3 0 0,0-1 0 16,3 4 0-16,-3-2 0 15,-1 1 0-15,2-3 0 0,5 9 128 0,0 0-128 16,1-1 272-16,0 5-16 0,1 2-16 0,2 4 0 15,1 0 112-15,4 4 32 0,2-4 0 0,0 4 0 16,2 0-48-16,1 0 0 0,1 2 0 0,2 0 0 16,2-1-144-16,0 2-48 0,-3-1 0 0,4 2 0 15,2 0-144-15,4 4 128 0,5 5-128 0,4 3 128 16,4 2-128-16,0 2 0 0,1 3 0 0,1 1 0 16,0-2 0-16,0 4 0 0,1 8 0 0,-4-12 0 0,0-11 0 0,-4 2 0 0,-2 1 0 0,0 3 0 31,-5-1 0-31,0 2 0 0,-2 7 0 0,-3-8 0 0,0-8 0 15,-3-3 0-15,-2 0 128 0,-1 0-128 0,-1 1 0 0,-2-4 0 16,-1 3 0-16,0 1 0 0,-1-4 0 0,0 1 0 16,-1 1 0-16,-1-1 0 0,0-1 0 0,-1 1 128 15,0 1-128-15,-2-1 0 0,2-2 160 0,-1 2-160 16,-3-2 192-16,-1 0-192 0,1 0 192 0,-3-2-64 16,0 3 0-16,-3-3-128 0,-2 1 240 0,-1 1-64 15,1-2-16-15,-1 2 0 0,-2 0 48 0,-2 1 16 16,1-2 0-16,1 4 0 0,0-2-64 0,0 1-16 15,-1 5 0-15,1-3 0 0,2 1-144 0,3 2 0 16,4-3 0-16,1 2 128 0,2-2 0 0,2 2 0 16,-1 0 0-16,1 3 0 0,2-1-320 0,1 0-80 15,2-2-16-15,2 0 0 16,1 1-432-16,4-3-96 0,2 0-16 0,3-2 0 16,4-2-560-16,-1 2-112 0</inkml:trace>
  <inkml:trace contextRef="#ctx0" brushRef="#br0" timeOffset="41312.66">19314 12154 5519 0,'0'0'496'0,"0"-2"-496"15,0 4 0-15,1-2 0 0,-1 0 2016 0,0 0 304 16,1 0 64-16,0 0 16 0,1 0 1136 0,-1 3 240 16,0-3 32-16,-1-3 16 0,0 3-880 0,-1-2-192 15,-2 4-16-15,1-4-16 0,-2 2-1328 0,-2-1-272 16,1 1-48-16,-2-3-16 0,-2 1-432 0,0 0-96 16,-1-1-16-16,-1 0 0 0,-1 1-16 0,-2-2-16 0,1-2 0 15,-6 2 0-15,3 4-64 0,-2-2-16 0,-2-1 0 0,-2 2 0 16,-1-3-80-16,1 2-32 0,-3-1 0 0,2 0 0 15,2-1 0-15,-3 1 0 0,-2-3 0 0,-1 3 0 16,-1-4-128-16,0 4-32 0,4 0 0 0,0-1 0 16,2 4-128-16,0 0 0 0,-1 0 0 0,5 4 128 15,1-1-128-15,5-2 192 0,5 1-192 0,0-2 192 16,0 3-192-16,-1 1 0 0,-2 2 144 0,0 0-144 0,1 4 0 0,3-3 0 0,2 2 0 16,3-3 128-1,4-2-128-15,2 4 0 0,2 0 0 0,3 1 0 16,5-2 0-16,2 2-160 0,3-1 160 0,2-2 0 15,0 2 0-15,2 1-128 0,2-3 128 0,0 0 0 0,0-1 0 16,-3 1 0-16,-23-6 0 0,42 9 0 16,-21-3 0-16,-1-2-128 0,-3 1 128 0,0-1 0 15,-3 1 0-15,0 2 0 0,-3 0 0 0,-2 2 0 0,-1-3 0 0,-1 1 0 16,-2 2 0-16,0-3 0 0,-2 2 0 0,-2-2 0 16,2 2 0-16,-3-1 0 0,-1 2 0 0,-1-2 0 15,0 3 0-15,-3-2 0 0,0 5 0 0,-4 0 0 16,0 6 0-16,-3-1 0 0,1 2 0 0,-4 2 0 15,1 1 0-15,-2 1 0 0,-1-1 0 0,1-1 0 16,-1 0 0-16,-1-2 0 0,-1 1 0 0,-1-5 0 16,3-1 0-16,-2 1 0 0,0 0 0 0,0 2-128 15,2 0 128-15,1 0-208 0,0 3 208 0,1-3 0 16,1 0-160-16,3-2 160 0,1-1 0 0,3 1 0 16,2-3 0-16,1 0 0 0,2-2 0 0,2 3 0 0,2 2 0 0,0-4 0 15,2-5 0-15,1-4 0 0,3 3 0 16,-1 1 0-16,-1-1-128 0,2 0 128 0,1 0 0 0,4 0 0 15,2 2 0-15,2-2 0 0,4 0 0 0,0-1 0 16,-2 0-128-16,0 0 128 0,-19-5 0 0,49 4 0 16,-49-4 0-16,56-3 0 0,-56 3 0 0,60-4 0 15,-60 4 0-15,48-2 0 0,-48 2 0 0,0 0 0 16,46 2 0-16,-46-2 0 0,49 7 0 0,-18-1 0 16,0 6 0-16,1-2 0 0,-3 0 0 0,-2 2 0 15,-4 1 0-15,-3-5 0 0,-1 2 0 0,-3-2 0 16,-3-2 0-16,-3-1-192 0,-2 0 64 0,-1 0 128 15,-2-5-976-15,0 1-80 16,-1 1-16-16,-1-2 0 0,0-3-304 0,-1 0-64 0,0 0-16 0,-1-4-16832 16</inkml:trace>
  <inkml:trace contextRef="#ctx0" brushRef="#br0" timeOffset="42622.95">18901 13384 11967 0,'0'-3'1072'0,"-2"-1"-864"16,2 1-208-16,0 1 0 0,0 2 1584 0,0-1 272 15,0-3 48-15,-1-2 16 0,1 0 912 0,0-4 192 0,-1 2 48 0,1 1 0 16,1 1-608-16,-1 2-112 0,1 2-32 16,-1 1 0-16,3 1-1168 0,-2-3-256 0,0 3-32 0,2 0-16 15,-2 0-240-15,2 0-48 0,-2 3-16 0,0 0 0 16,2 7-32-16,-2-1-16 0,1-9 0 0,1 1 0 16,-1 4-144-16,-1-1-32 0,1 3 0 0,0 2 0 15,1-2-128-15,-1 5-48 0,1 4 0 0,0-4 0 16,0 2-144-16,0 0 0 0,1 2 0 0,0-2 0 15,0 2 0-15,-2-1 0 0,1 1 0 0,-1-1 0 16,0-1 0-16,0 0 0 0,-1-3 0 0,0 1 0 16,0-3 0-16,1-1 0 0,-1 1 0 0,0-3 0 15,0 0 0-15,2-4 0 0,-2 0 0 0,3 0 0 16,-1-2 0-16,1-2 0 0,1-2 0 0,-5 4 0 16,0 0 0-16,0 0 0 0,0 0 0 0,0 0 0 0,47-54 208 15,-47 54 16-15,0 0 0 0,31-52 0 0,-31 52 0 0,0 0 0 16,28-52 0-16,-28 52 0 0,0 0-80 0,0 0-16 15,28-57 0-15,-28 57 0 0,0 0-128 0,0 0 160 16,0 0-160-16,18-51 160 0,-18 51-160 0,0 0 0 16,0 0 0-16,0 0 128 0,0 0-128 0,0 0 0 15,0 0 0-15,0 0 0 16,0 0-528-16,0 0-96 0,0 0-16 0,4 4 0 16,-8 4-624-16,2-3-128 0,-2 2-16 0,0-2-18016 0</inkml:trace>
  <inkml:trace contextRef="#ctx0" brushRef="#br0" timeOffset="43677.23">20021 12762 9215 0,'-5'2'816'0,"3"-1"-656"0,0 2-160 0,1-6 0 0,0 2 1728 0,1 1 320 15,-1-2 64-15,1 2 16 0,-2-4 1696 0,1 0 336 16,0-2 64-16,1 3 0 0,1-3-1488 0,0 3-304 16,1 0-64-16,0 1-16 0,1 0-1344 0,-1 2-272 15,1 0-48-15,-1 0-16 0,0 0-32 0,1 0-16 16,1 2 0-16,-1 0 0 0,1 2-128 0,-1 1-32 16,1 1 0-16,1 1 0 0,0 3-144 0,2 1-16 15,-2 5-16-15,-1-3 0 0,4 3-144 0,-2-3-16 16,1 4-128-16,1 0 192 0,-1 3-192 0,0 2 0 15,0 3 0-15,0 1 0 0,0-2 0 0,-4-1 0 0,2-1 0 0,-1 0 0 16,-2-3 0-16,0-3 0 0,-2 0 0 16,0-4 0-16,1 2 0 0,-1-3 0 0,0-4 0 15,0 0 0-15,1-4 0 0,0 0 0 0,2-1 0 0,-2-2 0 16,3-2 0-16,-4 2 0 0,0 0 0 0,0 0 0 16,0 0-128-16,0 0 128 0,39-51 0 0,-39 51 0 0,0 0 0 0,34-63 0 15,-34 63 0-15,23-48 0 16,-23 48 0-16,21-50 144 0,-21 50-144 0,26-54 192 15,-26 54-192-15,30-57 192 0,-30 57-192 0,28-47 192 16,-28 47-32-16,26-45 0 0,-26 45 0 0,0 0 0 16,32-48 0-16,-32 48 0 0,0 0 0 0,0 0 0 15,0 0-160-15,0 0 160 0,34-43-160 0,-30 39 160 16,-3 4-160-16,1-2 0 0,-1 1 0 0,-1 1 0 16,2 0 0-16,-2 1 0 0,-2-1 0 0,2 2 0 15,0-2 0-15,-1 1 0 0,0 2 0 0,-1-1 0 16,0 0-368-16,1 0-48 0,0-2-16 0,0 0 0 15,-2 3-432-15,-1-3-96 0,2 0 0 0,-2 0-12896 16,0 0-2576-16</inkml:trace>
  <inkml:trace contextRef="#ctx0" brushRef="#br0" timeOffset="45523.7">20947 13026 5519 0,'-1'1'496'0,"0"-1"-496"0,-1 0 0 0,1 0 0 16,0 3 2128-16,0-3 336 0,-2 0 64 0,1 2 16 0,-2-2 624 0,0 0 128 31,3-2 32-31,-1-1 0 0,2 0-784 0,2-4-160 15,1 1-16-15,-3 6-16 0,0 0-880 0,0 0-192 16,0 0-16-16,0 0-16 0,26-54-672 0,-26 54-144 16,0 0-32-16,0 0 0 0,38-59-128 0,-38 59-16 15,0 0-16-15,0 0 0 0,44-45-80 0,-44 45-16 0,0 0 0 0,0 0 0 16,0 0-144-16,0 0 0 0,49-26 0 0,-46 27 128 16,1 2-128-16,-3-1 0 0,2 4 0 0,-2 2 0 15,0 0 0-15,-1 5 0 0,-1-3 0 0,1 6 0 16,-2 2-144-16,-1 5 144 0,-1 5-192 0,1 4 192 15,-4 3-272-15,1-1 48 0,-1 2 16 0,-1-2 0 16,1-5-32-16,-2 2 0 0,-2 4 0 0,-1 0 0 16,0-1 112-16,2-5 128 0,0-3-208 0,0-2 80 15,0-1 128-15,1-7 0 0,2-6 128 0,2-2-128 16,0-4 256-16,1-4-32 0,1 0 0 0,-1-6 0 16,1-4-32-16,2-3 0 0,1 13 0 0,0-34 0 15,0 34 0-15,6-48 0 0,-6 48 0 0,10-60 0 16,-10 60 32-16,9-44 0 0,-9 44 0 0,11-51 0 15,-11 51 0-15,0 0 0 0,20-73 0 0,-20 73 0 0,22-72 48 0,-22 72 16 16,25-64 0-16,-25 64 0 0,0 0 0 0,41-67 0 16,-41 67 0-16,0 0 0 0,47-57-112 0,-47 57-32 15,0 0 0-15,48-47 0 0,-48 47-144 0,0 0 0 16,0 0 0-16,52-37 0 0,-52 37 0 0,0 0 0 16,0 0 0-16,0 0 0 0,0 0 0 0,42-1 0 15,-39 5 0-15,0 2 0 0,-1 0-256 0,1 2 80 16,-1 0 16-16,-2-2 0 0,0 4-32 0,-2-1 0 15,-1-2 0-15,0 3 0 0,-2 1 192 0,-3-1-160 16,1 0 160-16,0-1-160 0,-2 1 160 0,0 0-160 16,-2 2 160-16,-3 0-160 0,0 1 160 0,-1 0-192 0,1-4 192 15,-1 2-192-15,1 0 192 0,-1 0 0 0,1-2 0 16,0 0 0-16,2-3 0 0,2-1 128 0,2-3-128 16,3 1 176-16,1-3 16 0,3 1 16 0,1-1 0 0,1-1 0 15,1 1-16-15,2 0 0 0,2 0 0 0,2-4 0 16,-8 4 80-16,0 0 16 0,0 0 0 0,0 0 0 15,53-1 48-15,-40 2 16 0,-13-1 0 0,30 4 0 16,-30-4-160-16,36 0-48 0,-36 0 0 0,36 3 0 16,-36-3-144-16,0 0 0 0,42 0 0 0,-42 0 0 15,0 0 0-15,0 0 0 0,49-7 0 0,-49 7 0 16,0 0 0-16,0 0-144 0,0 0 144 0,0 0-208 16,0 0-672-16,47-17-128 15,-47 17-16-15,0 0-16 0,0 0-624 16,0 0-128-16</inkml:trace>
  <inkml:trace contextRef="#ctx0" brushRef="#br0" timeOffset="49094.35">21450 13094 1839 0,'-2'5'160'0,"2"-4"-160"16,0 2 0-16,0-6 0 0,0 3 1648 0,0 0 288 16,0 3 64-16,-1-3 16 0,0 0 432 0,-1 0 96 0,2 0 16 0,-1-3 0 15,2 6 0-15,-1-3 16 0,-1 0 0 0,1 0 0 16,1 0-224-16,-1 0-48 0,2 2-16 0,-1 2 0 16,0-2-784-16,0 2-160 0,2 2-16 0,0-2-16 15,0 2-688-15,-1 0-144 0,2-2-32 0,-3 1 0 16,2 3-80-16,-2 0-32 0,1 0 0 0,0 0 0 15,-1-2-80-15,0 1 0 0,2-1-16 0,-1 1 0 16,1-1-240-16,-1-3 144 0,1 3-144 0,-1-2 128 16,2-2-128-16,1-2 0 0,0 1 0 0,0-1 0 15,2 0 0-15,-2 0 0 0,0 0 0 0,0-1 0 16,1-1 0-16,-6 2 128 0,0 0-128 0,0 0 0 16,0 0 128-16,62-45-128 0,-62 45 128 0,0 0-128 0,44-44 0 15,-44 44 128-15,0 0-128 0,0 0 0 0,46-53 0 16,-46 53 0-16,0 0 128 0,0 0-128 0,32-49 0 0,-32 49 0 15,0 0 0-15,0 0 128 0,0 0-128 0,0 0 0 16,0 0 0-16,11-43 0 0,-12 43-336 0,-1-2-48 16,-2 2-16-16,0 2 0 15,-1 1-384-15,0-2-80 0,-1 4-16 0,-1 1-17648 16</inkml:trace>
  <inkml:trace contextRef="#ctx0" brushRef="#br0" timeOffset="49362.6">21538 13146 1839 0,'0'0'160'0,"0"0"-160"0,0 1 0 0,0-1 0 15,0 3 3088-15,1-2 592 0,-1 4 112 16,2-1 32-16,-1-2 544 0,0 6 112 0,2 4 32 0,-1 0 0 16,1 2-1808-16,-2 1-352 0,1 1-80 0,-2-1-16 15,2-5-1376-15,-2 2-288 0,-2 8-48 0,2 1-16 16,-1-4-272-16,0-5-48 0,0-3-16 0,-1 1 0 15,0 6-192-15,1-1 0 0,-1-4 128 0,1 0-128 16,1-5 0-16,-1-2 0 0,1-6 0 0,0 4 0 16,0-1 0-16,0 2-192 0,0-3 48 0,0-1 0 15,0-1-544-15,1 1-96 0,0-1-32 0,2 2-11184 16,-1 2-2240-16</inkml:trace>
  <inkml:trace contextRef="#ctx0" brushRef="#br0" timeOffset="49643.8">21938 12979 19631 0,'0'-2'864'0,"0"0"192"0,0 2-848 0,0 0-208 16,0 0 0-16,-2 0 0 0,2 0 2480 0,-1 2 448 15,-1 1 80-15,-1 2 32 0,0 3-400 0,-1 0-80 16,0 2 0-16,-2 3-16 0,2 5-1520 0,-1 1-288 0,2 1-64 0,-2 2-16 15,1 3-144-15,-1-2-48 16,1 1 0-16,-1-2 0 0,0 0-96 0,-1 0-32 0,2 2 0 0,0-1 0 0,0 0-208 0,0-7-128 16,2-4 160-16,-1-2-160 15,2 0 0-15,-2 2 0 0,2 4 0 0,1-3 0 16,0-4-320-16,0 0-48 0,1-5-16 0,-1-2 0 31,3-2-320-31,-1 0-80 0,2-2-16 0,0-4-11680 0,-4 6-2352 0</inkml:trace>
  <inkml:trace contextRef="#ctx0" brushRef="#br0" timeOffset="49910.75">22038 13369 20271 0,'1'2'896'0,"-1"-1"192"15,0 1-880-15,1-4-208 0,-1 1 0 0,2-3 0 16,0 4 1984-16,-1-2 336 0,4-4 80 0,-5 6 16 0,0 0 160 0,0 0 48 15,40-47 0-15,-40 47 0 0,0 0-1392 0,44-48-272 16,-44 48-48-16,0 0-16 0,0 0-336 0,56-64-80 16,-56 64-16-16,0 0 0 0,57-54-208 0,-57 54-64 0,0 0 0 0,0 0 0 0,49-47-192 15,-49 47 0 1,0 0 128-16,0 0-128 0,0 0 0 0,0 0 0 16,0 0 0-16,0 0 0 15,30-49-512-15,-31 47 16 0,-2 2 0 0,-2 0 0 16,-1 0-928-16,-1 2-192 0,-2 0-48 0,-1 2-15408 0</inkml:trace>
  <inkml:trace contextRef="#ctx0" brushRef="#br0" timeOffset="50163.14">22087 13074 13071 0,'3'0'272'0,"-2"-2"64"0,-1 2 16 0,0 0 32 0,1 0-384 0,-1-1 0 0,1 1 0 0,1 0 0 15,-1 0 4608-15,1 0 832 0,2 3 160 0,0 0 32 16,0 1-2768-16,-1 2-560 0,2 0-128 0,0 1 0 15,1 4-1184-15,-1-1-224 0,3 4-64 0,-2 2 0 16,1 1-112-16,-1 3-16 0,2 2-16 0,-2 3 0 16,0 4-112-16,-1-1-32 0,1 0 0 0,1-3 0 15,-2-3-224-15,-2 1-32 0,2-7-16 0,-1 0 0 0,0-4-144 0,-2-2 0 0,2-1 0 0,1 1 0 16,-2-4 0-16,4 0 0 0,-2 0 0 16,0-2 0-1,-2-3-560-15,1-2 16 0,1-3 0 0,-1-2 0 16,-4 6-400-16,0 0-80 0,0 0 0 0,12-53-11872 15,-12 53-2368-15</inkml:trace>
  <inkml:trace contextRef="#ctx0" brushRef="#br0" timeOffset="50927.6">22652 12805 3679 0,'-1'3'320'15,"-1"4"-320"-15,0-4 0 0,2 0 0 0,-1 1 624 0,0 2 48 16,-2 7 16-16,-3 8 0 0,1 4-832 0,0 4-176 16,2-3-16-16,-2-2-16 15,2-6-464-15,0-1-80 0,0-4-32 0,1 0 0 0,-1-1 784 0,2-2 144 16,0-4 0-16,1 2 0 0,0-3 192 0,-2-2-192 16,2 0 192-16,-1-3-64 0,-1 0-128 0,1-3 0 15,-1 3 0-15,0 0 0 0,1-3 0 0,-3 0 0 16,3-1 0-16,-1 1 0 0,2-2 0 0,-1 1 0 15,0 0 0-15,0 2 0 0,1-2 0 0,-2-1 0 16,2 4 0-16,0-3 0 0,-1 4 0 0,1-2 0 16,-1 2 0-16,1 0 0 0,-1 0 0 0,-1 2 0 15,1-2 0-15,0 4 0 0,-1-3 0 0,-1 4 192 0,-1-1-192 0,2 0 192 16,-1 1 784-16,0-2 176 0,-1 1 16 16,2 1 16-16,-2 0-304 0,0 0-64 0,2-1-16 0,-1-2 0 15,1 2-400-15,-1-2-80 0,2-2 0 0,-3 0-16 16,2 0-304-16,-1 0 0 0,2 0-208 0,-1 0 80 31,-1-2-256-31,1-1-64 0,-2 2 0 0,1-4 0 0,1 1 224 0,0-2 32 0,-1 0 16 0,1 0 0 16,2 0 176-16,-2-2 0 0,2 0 0 0,0-2 0 15,2 0-128-15,-1 0 0 0,0-2 0 0,2-1 0 16,-1 3-320-16,-1-2-64 0,3 2-16 0,-2-2 0 16,-2 12-112-16,0 0-32 0,16-45 0 0,-16 45 0 15,0 0 672-15,0 0 0 0,29-57 0 0,-29 57 0 16,0 0 0-16,0 0 0 0,36-50 0 0,-36 50 0 15,0 0 0-15,0 0 0 0,42-57 0 0,-42 57 0 16,0 0 0-16</inkml:trace>
  <inkml:trace contextRef="#ctx0" brushRef="#br0" timeOffset="51379.14">22776 12540 1839 0,'0'0'0'0,"0"0"160"0,0 0-160 0,0 0 0 16,0 0 0-16,0 0 0 0,0 0 640 0,0 0 112 15,0 0 16-15,0 0 0 0,0 0 832 0,0 0 160 16,0 0 32-16,0 0 16 0,0 0 1200 0,0 0 224 16,24-47 48-16,-24 43 16 0,1 1-224 0,-1-3-32 15,2-1-16-15,-1 1 0 0,-1 2-1136 0,2-2-224 0,-1 4-64 0,-1-2 0 16,-1 4-768-16,1 0-144 0,-2 0-48 0,0 1 0 16,0 2-48-16,-2-3-16 0,1 4 0 0,-2-2 0 15,0 4-144-15,1-2-48 0,-3 2 0 0,1 0 0 16,-1 0-96-16,-1 1-32 0,0 1 0 0,3-3 0 15,2-2-32-15,0 0-16 0,0 0 0 0,-1 1 0 16,1 1-80-16,-5 4 0 0,-2 4-128 0,-1 4 192 16,0 4-64-16,0 1-128 0,0 1 176 0,1 3-176 15,0 1 160-15,3-1-160 0,-1 2 128 0,2 1-128 0,0-1 128 0,1 1-128 16,0-1 0-16,1 0 128 16,1-3-128-16,0 4 128 0,2-6-128 0,1 2 128 15,1 0-128-15,0-3 0 0,3 0 144 0,1-2-144 16,0 1 0-16,2-5 0 0,1 3 0 0,0-6 128 15,2 0-128-15,1-1 0 0,1-2 0 0,0-2 0 16,1 2 0-16,0-6 0 0,0 1 0 0,-13-5-128 0,0 0 128 16,38 7 0-16,-27 0 0 0,0-5-128 0,0-2-224 0,-11 0-32 15,0 0-16-15,0 0 0 16,0 0-480-16,0 0-80 0,52-15-32 0,-52 15 0 16,0 0-560-16,0 0-112 0</inkml:trace>
  <inkml:trace contextRef="#ctx0" brushRef="#br0" timeOffset="51833.02">22983 12853 19343 0,'-4'-10'848'0,"3"4"192"0,-1 2-832 0,1-1-208 0,1 4 0 0,0-1 0 16,-1 2 3264-16,1-4 592 0,0 1 128 0,-1 1 32 16,1 1-1392-16,-2 1-256 0,2 0-64 0,0 3-16 15,0 4-1072-15,0-1-224 0,0 4-32 0,2 2-16 16,-1 0-240-16,0 1-32 0,0-3-16 0,2 2 0 16,-1 4-272-16,1 0-48 0,2 3-16 0,-2-1 0 15,2-2-320-15,0-2 0 0,3 2 0 0,-1 1 128 16,1-3-128-16,-1-2 0 0,2 1 0 0,-1-6 0 15,1-1 0-15,0-1 0 0,-2-5-144 0,0-2 144 16,2-1-240-16,-3 0 32 0,-1-1 0 0,-5 4 0 0,0 0 48 0,0 0 16 16,29-51 0-16,-29 51 0 0,0 0 144 15,27-59 0-15,-27 59-144 0,0 0 144 0,30-57 0 0,-30 57 0 16,0 0 0-16,26-55 0 0,-26 55 0 0,0 0 0 16,21-47 0-16,-21 47 0 0,0 0 144 0,0 0-144 15,0 0 160-15,18-46-160 0,-17 42 160 0,-1 4-160 16,0 0 160-16,-1 0-160 0,0 0 0 0,-2 4 0 15,1-2 0-15,-2 2 0 0,1 2 0 0,-1 0-192 16,-1 0 16-16,1 0 0 16,0 1-720-16,1-1-160 0,0 0-32 0,2-1-12320 15,1 0-2464-15</inkml:trace>
  <inkml:trace contextRef="#ctx0" brushRef="#br0" timeOffset="52203.13">23443 12555 10127 0,'0'0'896'15,"0"0"-704"-15,0 0-192 0,0 0 0 16,1 0 3664-16,-1 0 704 0,0 0 144 0,0 1 32 15,1 2-576-15,0-1-128 0,0 6 0 0,-1 0-16 16,2 2-2384-16,-2 4-480 0,-2 1-80 0,1-2-32 0,1 8-208 0,-2 1-32 16,2 4-16-16,-3 3 0 0,2-2-208 0,-3 2-64 15,2 3 0-15,-2 2 0 0,2 1-192 0,-1 0-128 16,1-1 160-16,-1-4-160 0,2-4 0 0,1-3 128 16,-1-3-128-16,1-1 0 0,0-1 0 0,0-2 0 15,0-2 0-15,1-2 0 0,-1 1 0 0,0-7 0 16,1 4 0-16,-1-8-160 15,2 2-240-15,-2-4-48 0,1-3-16 0,0 2 0 16,1-5-224-16,1 0-32 0,-1 0-16 0,2-4 0 16,-4 10-512-16,0 0-96 0,0 0-32 0,24-47-16096 15</inkml:trace>
  <inkml:trace contextRef="#ctx0" brushRef="#br0" timeOffset="52959.92">23776 12736 12543 0,'-5'1'272'0,"2"-2"64"0,0 1 16 0,1-3 0 16,2 3-352-16,-1-1 0 0,-2 0 0 0,-2-1 0 0,1-1 4160 16,-2-4 768-16,1 3 160 0,2 0 32 0,0 1-2080 0,2 3-416 15,1 3-64-15,0-1-32 0,2 0-1392 0,0 0-288 16,1 2-48-16,1 1-16 0,0-2-80 0,2 1-32 16,-1 0 0-16,0-2 0 0,-1 1-176 0,0 0-48 15,4-3 0-15,2 0 0 0,0 4-224 0,1-1-48 16,0-3-16-16,0 0 0 0,-1 0-160 0,1 0 0 15,0 0 0-15,-2-3 0 0,1 3 0 0,-3 0 0 16,-1 3 0-16,-1-3 0 0,-1 0 0 0,-2 0 0 16,0 2 0-16,-2 2 0 0,-2 0-192 0,0-2 16 15,0 4 16-15,-1-2 0 0,-1 0-112 0,-1 1-32 16,0-1 0-16,-1 5 0 0,-1 6 112 0,-1-5 32 16,1-4 0-16,0-2 0 0,-1 2 160 0,2 1-192 0,-1 6 192 15,0-2-192-15,2-4 192 0,2-1 0 16,0-2 0-16,2 2 0 0,0 1 0 0,1-1 0 0,0 0 0 0,1 0 0 15,2 0 0-15,-1 0 0 0,-1 1 160 0,2-4-160 16,0 4 240-16,1-1-48 0,0 0-16 0,0 0 0 16,-1 0-48-16,2 0-128 0,-1 1 192 0,1 0-64 15,0-1-128-15,0 0 160 0,1 1-160 0,0-4 160 16,2 3-160-16,-5-3 0 0,1 1 0 0,0-4 0 16,-1 2 0-16,2-1 0 0,0 2 0 0,0-1 0 15,-2-2 0-15,-1 2 0 0,1 0 0 0,-2-2 0 16,1 1 0-16,1 1 0 0,-2 1 0 0,0 1 0 15,1-2 0-15,-4 2 0 0,1 0 0 0,-3-2 0 16,3 1-144-16,-3-2 144 0,-1 1 0 0,-1 1 0 16,-2-2 0-16,-4 2 0 0,3-3 0 0,-3 1 0 0,3-1 0 0,-3 0 0 15,0 0 160-15,1-1-32 0,0 2-128 16,1-1 176-16,1 0-176 0,1 2 192 0,-1 2-192 0,3-1 0 16,2-1 144-16,-1-2-144 0,0 1 0 0,-1 4 128 15,0-1-128-15,1 0 0 0,0 2 0 0,1 0 0 16,2-4 0-16,-1 2 128 0,2 2-128 0,1 1 0 15,0-1-128-15,2 1 128 16,1-2-448-16,-1 0-16 0,3 0 0 0,2-1 0 16,1-2-240-16,1-2-64 0,1-2 0 0,-10 2-12192 15,0 0-2448-15</inkml:trace>
  <inkml:trace contextRef="#ctx0" brushRef="#br0" timeOffset="53802.86">24178 12533 3071 0,'-1'0'0'0,"1"0"0"16,0 0 960-16,0-3 192 0,0 3 32 0,0 0 16 16,0 0 1232-16,-1-3 240 0,1 3 48 0,0-3 16 15,0 1 384-15,0 2 80 0,1 0 0 0,-2 0 16 16,2 2-400-16,-1-2-64 0,0 0-32 0,1 3 0 15,1-3-1360-15,-1 3-272 0,1 0-48 0,3 4-16 16,3 2-320-16,3 2-64 0,4 4 0 0,-1 1-16 16,4 0-160-16,-3-1-16 0,1-3-16 0,-2 1 0 15,3 3-160-15,-4-3-16 0,0 2-16 0,-2 1 0 16,-3 3-240-16,-2 0 176 0,1 4-176 0,-4-1 160 16,1 4-32-16,-4-3-128 0,0 1 192 0,-1 1-64 0,-2-3-128 15,0 3 0-15,-1-3 144 0,0 1-144 0,-1-2 0 0,2-8 0 16,1-3 0-16,-1-2 0 0,-1 2 0 0,-2 3 0 15,-2 0 0-15,-2 0 128 0,-1 0-128 0,-1 0 0 16,1-1 128-16,-2 0-128 0,1-3 128 0,0 1-128 16,1 0 128-16,-1-2-128 0,1 0 0 0,1 0 0 15,1 2 0-15,1-1 0 0,1 1 0 0,1 0 0 16,1 6 0-16,1-4 0 0,0-6 0 0,3-2 0 16,0 5 0-16,1-6 0 0,0 0-400 0,0-2 0 15,1 2 0-15,0-3 0 16,3 2-208-16,0-2-32 0,1 0-16 0,-1 0 0 15,1 0-176-15,0-2-48 0,0-1 0 0,-5 3-17808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0-18T15:17:49.45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15075 4140 3679 0,'0'0'320'0,"0"0"-320"0,0 0 0 0,0 0 0 16,0 0 1120-16,0 0 160 0,0 0 16 0,0 0 16 15,0 0 784-15,0 0 144 0,0 0 48 0,0 0 0 16,0 0-592-16,34-28-112 0,-34 28-32 0,0 0 0 0,0 0-144 0,0 0-16 16,0 0-16-16,0 0 0 0,0 0-192 0,0 0-32 15,0 0-16-15,0 0 0 0,0 0 128 0,0 0 16 16,0 0 16-16,0 0 0 0,0 0-352 0,0 0-80 16,0 0-16-16,0 0 0 0,0 0-416 0,-2 9-96 15,-3-6-16-15,0 2 0 0,0 1-144 0,-1 0-48 16,1 0 0-16,-1 1 0 0,0 1 0 0,-1-2-128 15,1 2 192-15,-1 0-64 0,1 2 48 0,-3-1 0 16,0 1 0-16,-2 2 0 0,1-2 16 0,-1 3 0 16,1-4 0-16,-1 4 0 0,0-3-64 0,0 2 0 15,-1 0 0-15,0 1 0 0,0-3-128 0,0 2 0 16,1 0 0-16,-2-2 0 0,2 3 0 0,-1-3 0 0,-1 2 0 0,2 0 0 0,0-2 0 0,0 3 0 31,0-4 0-31,1 4 0 0,0-1 160 0,-1-2-160 0,0 4 192 16,0 1-192-16,-2-2 256 0,0 2-48 0,2-1-16 15,-3 0 0-15,-3 4 64 0,-1 0 16 0,0 3 0 0,0-2 0 16,1 1-80-16,1-2-32 0,1-2 0 0,2 0 0 16,0 0-160-16,0-3 0 0,2 0 144 0,-2 0-144 15,2-1 0-15,-1 0 0 0,1-2 0 16,-2 3 0-16,2-5 0 0,1 2 0 0,-2 0 0 16,1 0 0-16,1-1 0 0,-1-2 0 0,0 2 0 0,-1-1 0 15,1 2 0-15,-1-2 128 0,1 0-128 0,-2 1 0 16,0 1 0-16,0-3 0 0,0 3 0 0,0-1 128 15,0 1-128-15,2-2 0 0,1 0 0 0,0-2 0 16,1 0 0-16,1-1 0 0,3-1 0 0,-1-2 0 16,2 2 0-16,1-4 0 0,3 0 0 0,0 0-128 0,0 0 128 0,0 0-208 15,0 0 80-15,0 0 128 0,10-31-224 0,-10 31 80 16,14-29 16-16,-14 29 0 0,17-38 128 0,-17 38 0 16,16-43-144-16,-16 43 144 0,14-46 0 0,-14 46 0 15,7-40 0-15,-7 40 0 0,4-33-128 0,-4 33 128 16,1-28 0-16,-1 28 0 0,0-25 0 0,0 25 0 0,0-22 0 0,0 22 0 0,0-19 0 15,0 19 0 1,0 0-144-16,0-24 144 0,0 24 0 0,0 0 0 16,4-24 0-16,-4 24 0 0,0 0 0 0,4-27 0 15,-4 27 0-15,0 0 0 0,2-20 0 0,-2 20-128 16,0 0 128-16,0 0 0 0,0 0 0 0,0 0 0 16,0 0 0-16,0 0 0 0,0 0 0 0,0 0 0 0,0 0 0 15,-2-6 144-15,-2 10-144 0,0 4 0 0,0 2 144 16,0 3-144-16,-1-1 0 0,0 4 0 0,0-2 0 15,1 2-128-15,0 1 128 0,2 3-128 0,-1-2 128 16,1 1-128-16,1-2 128 0,-1-1 0 0,2 2 0 0,-1-2-128 16,0-3 128-16,1 2 0 0,-1-2 0 0,-1 0 0 15,2-3 0-15,0 1 0 0,0-3 0 0,0 0 0 16,0-2 0-16,0 1 0 0,2 0 0 0,-2-1 0 16,0-6 0-16,2 9 0 0,-2-9 0 0,0 0 0 15,0 0 0-15,0 0-128 0,0 0 128 0,0 0 0 16,36 13-144-16,-36-13 144 0,0 0-160 0,0 0 160 15,53-8-144-15,-53 8 144 0,0 0-128 0,56-11 128 16,-56 11 0-16,0 0-160 0,62-11 160 0,-62 11 0 0,0 0-128 16,61-8 128-16,-61 8 0 0,0 0 0 0,60-10-144 15,-60 10 144-15,0 0 0 0,47-6-144 16,-47 6-208-16,0 0-32 0,0 0-16 0,0 0-12080 16,0 0-2400-16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0-18T15:08:18.26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15613 7322 1839 0,'0'5'160'0,"0"-4"-160"0,-2-1 0 0,2 2 0 16,0-2 768-16,0 0 112 0,0 0 16 0,0 0 16 15,2 0 688-15,-2 3 144 0,1-3 32 0,-1 1 0 16,1 4 336-16,-1-5 64 0,1 0 0 0,-1-2 16 16,0-1 48-16,0 2 16 0,0 1 0 0,0 0 0 15,0 0-320-15,2 0-64 0,-2 0-16 0,1 1 0 16,0-1-592-16,0 3-128 0,1-1-32 0,-1-4 0 16,-1 2-400-16,0 0-64 0,0 0-32 0,0 0 0 15,0 0-304-15,0 0-64 0,0 0-16 0,21-49 0 0,-21 49-32 0,0 0-16 16,0 0 0-16,0 0 0 0,13-45-48 0,-13 45 0 15,0 0 0-15,0 0 0 0,0 0 32 0,14-45 0 16,-14 45 0-16,0 0 0 0,0 0 0 0,0 0 0 16,12-42 0-16,-12 42 0 0,0 0-32 0,0 0-128 15,15-45 192-15,-15 45-64 0,0 0-128 16,15-40 128-16,-15 40-128 0,0 0 128 0,14-45-128 0,-14 45 0 16,0 0 0-16,16-49 128 0,-16 49-128 0,0 0 0 15,13-45 0-15,-13 45 0 0,0 0 0 0,0 0 128 16,12-44-128-16,-12 44 0 0,0 0 144 0,0 0-144 15,0 0 160-15,0 0-160 0,8-42 192 0,-8 42-64 0,0 0-128 16,0 0 192-16,0 0-192 0,9-41 0 0,-9 41 128 16,0 0-128-16,0 0 0 0,10-43 0 0,-10 43 0 0,0 0 0 15,0 0 0-15,15-43 0 0,-15 43 0 0,0 0 0 16,0 0 0-16,0 0 0 0,0 0 0 0,0 0 0 16,21-44 0-16,-21 44 0 0,0 0 0 0,0 0 0 15,0 0 0-15,0 0 144 0,0 0-144 0,0 0 128 16,0 0-128-16,0 0 128 0,0 0-128 0,0 0 128 15,0 0-128-15,0 0 0 0,0 0 0 0,0 0 128 16,0 0-128-16,0 0 0 0,0 0 0 0,0 0 0 16,0 0 0-16,0 0 0 0,0 0 0 0,0 0 128 15,0 0-128-15,0 0 128 0,0 0-128 0,0 0 128 16,0 0-128-16,0 0 160 0,28 10-160 0,-26-4 160 16,2 0-160-16,-1 4 128 0,0-4-128 0,0 4 128 15,1 3-128-15,-1-1 0 0,1-5 144 0,1 2-144 16,0 1 0-16,-1 2 0 0,-1 1 0 0,1 0 128 0,0 3-128 15,1 2 0-15,0-2 0 0,-2 0 128 0,2-3-128 16,0 3 0-16,0 3 128 0,1 2-128 0,-1-1 0 0,1 2 128 16,-1 4-128-16,2-2 0 0,-2-7 0 0,-1 1 0 15,0 3 0-15,1-1 128 0,0-1-128 0,-1-1 0 16,1 5 0-16,1-4 0 0,-1 1 0 0,0-3 0 16,0 0 0-16,0-1 128 0,0-4-128 0,0 0 0 15,0 2 0-15,-2-2 0 0,2-2 0 0,0 3 0 16,0-5 0-16,-1 2 0 0,0 0 0 0,-2-1 0 15,0-3 0-15,1 1 0 0,-2 2 0 0,2 2 0 16,0 0 0-16,1-1 128 0,-1 0-128 0,0 0 0 16,1 1 0-16,-2-4 0 0,1 2 0 0,1-2 0 15,-2 2 0-15,-1-3 0 0,2 0 0 0,-1 1 0 0,0-4 0 0,-1 0 0 16,1 1 0-16,-1-1 0 0,1-3 0 0,-1 3 0 16,0-3 0-16,0 0 0 0,1 1 0 0,-2-1 0 15,0-1 0-15,0 1-128 0,0 0 128 0,-2-3 0 16,1 0-368-16,0-1 16 0,-2 1 0 0,1 1 0 31,1 1-576-31,-2-2-112 0,1-1-32 0,-3 0-11920 0,0 2-2368 0</inkml:trace>
  <inkml:trace contextRef="#ctx0" brushRef="#br0" timeOffset="3113.74">15662 7351 911 0,'0'0'0'0,"0"0"0"0,0 0 0 0,0 0 0 15,0-1 624-15,0 1 32 0,-1 0 16 0,1-1 0 0,-1 1 608 0,-2 0 128 16,2 0 32-16,-3 0 0 0,3-3-240 0,0 2-48 16,1 1-16-16,-1 0 0 0,1-2-432 0,0-1-64 15,0 0-32-15,0 0 0 0,0 2-96 0,1 1 0 16,-1 0-16-16,0-3 0 0,-1 3 192 0,1 0 32 15,-2 0 16-15,2-2 0 0,-1 1 224 0,1 1 32 16,0-3 16-16,0 3 0 0,-1-1-224 0,1 0-32 16,-1-1-16-16,1 2 0 0,1-2-256 0,-1 2-48 15,0-1-16-15,1 1 0 0,0 0-224 0,1 0-32 16,-1-3-16-16,0 3 0 0,-1 0-144 0,1 0 0 16,-1 0 0-16,2 3 0 0,-2-2 0 0,0 1 0 15,-2 2 160-15,1 0-160 0,1 1 544 0,-1 1 0 16,0 0 0-16,-1-1 0 0,1 4-224 0,0-1-64 0,0 0 0 0,-1 1 0 15,1-2-256-15,0 2 0 0,-2-2 128 0,2 2-128 16,-1-1 0-16,-1 2 0 0,1-2 0 0,-1-2-144 16,1-1 144-16,-1 1 0 0,0 0 0 15,-1-1-128-15,0 1 128 0,1-1 0 0,-1 1 0 0,0-2 0 16,2 2 0-16,-1-2 176 0,-1 0-48 0,-1 1 0 16,3-2-128-16,0 0 0 0,-1-2 144 0,2 2-144 15,-2-3 0-15,2 1 0 0,-1-1 0 0,-1 0 0 16,2-1-864-16,0-3-96 15</inkml:trace>
  <inkml:trace contextRef="#ctx0" brushRef="#br0" timeOffset="4131.03">16454 7014 8287 0,'0'0'736'0,"0"0"-592"15,0-3-144-15,0 2 0 0,0 1 816 0,0-2 128 0,-3 2 16 0,3-4 16 16,-1-2 1008-16,0 1 208 0,-1 0 48 0,0 0 0 16,1 1-240-16,-1 0-32 0,0 0-16 0,-1 2 0 15,1-3-272-15,-2 4-48 0,-1-3-16 0,2 3 0 16,-4 0-208-16,3 1-64 0,-3-3 0 0,0 2 0 0,2 1-496 0,-1 0-96 16,1 4-32-16,0-4 0 0,1 2-352 0,0 2-80 15,1 0-16-15,-1-2 0 0,2 4-128 0,-1 1-16 16,1 0-128-16,-1 2 192 0,1 1-192 0,-2 2 128 15,3 0-128-15,-2 1 0 0,2 3 0 0,0-3 128 16,0 6-128-16,-1-3 0 0,2 3 0 16,-1-3 0-16,1 2 128 0,0 2-128 0,0 1 0 15,-1-1 0-15,1 0 0 0,0 1 0 0,-1 1 0 16,1 0 128-16,-2-2-128 0,2 1 0 0,0-3 0 16,0-1 0-16,2-1 0 0,0-4 0 0,1 0 0 15,0-4 0-15,1-2 0 0,1-2 0 0,0-2 0 0,-5-2 0 16,0 0 0-16,0 0 0 0,0 0 0 0,0 0-240 15,58-22 80-15,-58 22 16 16,0 0-1104-16,0 0-224 0,43-35-32 0,-43 35-15392 0</inkml:trace>
  <inkml:trace contextRef="#ctx0" brushRef="#br0" timeOffset="4799.95">16540 7469 12895 0,'-1'0'576'0,"1"0"112"0,0 0-560 0,0-3-128 0,1 3 0 0,-1-1 0 16,1 0 1840-16,1 0 336 0,-2 1 64 0,0 0 0 0,0 0 576 0,0 0 96 16,0 0 32-16,26-45 0 15,-26 45-1216-15,0 0-224 0,0 0-48 0,21-43-16 0,-21 43-416 0,0 0-96 16,0 0-16-16,19-51 0 0,-19 51-400 0,0 0-96 15,8-38-16-15,-8 38 0 0,0 0-144 0,0 0-48 16,3-41 0-16,-3 41 0 0,0 0-64 0,0 0-16 16,2-31 0-16,-2 26 0 0,0 5-128 0,0 0 192 15,0 0-192-15,0 0 192 0,0 0-192 0,0 0 128 16,-3-21-128-16,3 21 128 0,-1 0-128 0,0 3 160 16,0 0-160-16,-1 4 160 0,1-1 16 0,0 4 0 15,0-2 0-15,-1 5 0 0,1-2-176 0,0 1 0 16,0 3 144-16,1 1-144 0,0-2 0 0,0 0 0 15,0 3 0-15,1-3 0 0,0 2 0 0,2-4 0 16,0 0 0-16,1-1 0 0,1-1 0 0,0-4 0 16,1 0 0-16,2 1 0 0,-8-7 0 0,0 0 0 0,0 0 0 15,0 0 0-15,45-7 0 0,-45 7 0 0,0 0 0 0,0 0 0 16,37-37 0-16,-37 37 0 0,0 0 0 0,0 0-128 16,25-48 128-16,-25 48 0 0,0 0 0 0,0 0 0 15,16-49-128-15,-16 49 128 0,0 0-128 0,0 0 128 16,10-39 0-16,-10 39-160 0,0 0 160 0,0 0 0 15,0 0 0-15,0 0 0 0,0-32 0 0,0 32 0 16,0 0 0-16,0 0 0 0,0 0 0 0,0 0 144 16,0 0 64-16,0 0 16 0,0 0 0 0,0 0 0 15,-1-5 0-15,1 8 0 0,0 0 0 0,0 2 0 16,0 1-48-16,0 1-16 0,1 0 0 0,0 2 0 16,1 1-160-16,-1-1 128 0,0 4-128 0,0-1 128 0,0 1-128 15,2-2 0-15,-2 4 0 0,0-3 0 16,2-2 0-16,-2 2 0 0,2-3 0 0,-1 1 0 0,1-3 0 15,0 2 0-15,1-3 0 0,0 0 0 0,2 0 0 0,-6-6 0 16,0 0 0-16,0 0 0 0,21 10-272 0,-21-10 16 16,0 0 0-16,0 0 0 15,0 0-512-15,0 0-112 0,0 0-16 0,0 0 0 16,0 0-800-16,0 0-160 0</inkml:trace>
  <inkml:trace contextRef="#ctx0" brushRef="#br0" timeOffset="5229.68">16886 6935 8287 0,'-7'-3'368'0,"2"2"80"0,0 1-448 0,1-1 0 0,3 1 0 0,0 0 0 16,1 0 2832-16,-1-2 496 0,-1 2 80 0,0 0 32 15,-1 0 80-15,3 0 32 0,0 0 0 0,3 2 0 16,1 0-1440-16,-1 2-272 0,4 1-64 0,-1 1-16 16,1 1-816-16,2 2-176 0,-1 1-16 0,1 2-16 15,0-2-144-15,1 3-16 0,1 0-16 0,0 5 0 16,0-1-192-16,0 1-48 0,2 1 0 0,-4-1 0 16,4 2-176-16,-3-1-144 0,-2-3 192 0,1 2-192 15,-2-1 128-15,-2-1-128 0,2-2 0 0,-4 3 0 0,0-5 0 16,-1 1 0-16,1 0 0 0,-3-1 0 0,1 1 0 0,-1-4 0 15,-1 4 0-15,-1-3 0 0,0-2 0 0,-1 2 0 16,1-2 0-16,-3 0 0 0,0 0 0 0,-1 0 0 16,0-1 0-16,0-1 0 0,-2 0 0 0,-1 0 0 15,2 0 0-15,0 1 0 0,0-4-144 0,1 0 144 16,1 0-128-16,0 1 128 0,3-4-256 0,-1 3 16 16,1-3 16-16,2 0 0 15,0 0-192-15,0-3-32 0,1 3-16 0,0-2 0 16,1 0-480-16,0 0-80 0,2-1-32 0,-2 2-17056 0</inkml:trace>
  <inkml:trace contextRef="#ctx0" brushRef="#br0" timeOffset="5797.19">17340 7201 6447 0,'-1'-3'576'0,"-2"2"-576"16,2-2 0-16,0 3 0 0,1 0 1584 0,-1 0 208 15,-2-2 32-15,0-2 16 0,-1 2 1104 0,-1-2 208 16,1 3 48-16,3-2 16 0,0 0-336 0,1 3-64 16,1 0 0-16,0 0-16 0,3 0-1072 0,0 0-192 15,-4 0-64-15,0 0 0 0,0 0-688 0,0 0-144 0,0 0-16 16,0 0-16-16,52 0-64 0,-52 0-16 0,0 0 0 0,0 0 0 16,0 0-96-16,0 0-32 0,49 0 0 0,-49 0 0 15,0 0-176-15,0 0-32 0,0 0-16 0,38 9 0 16,-38-9-176-16,0 0 0 0,0 0 0 0,0 0 128 15,0 0-128-15,41 7 0 0,-41-7 0 0,0 0 0 16,0 0 0-16,0 0 0 0,0 0-128 16,0 0 128-16,0 0-736 15,0 0-80-15,0 0-16 0,0 0 0 0,0 0-592 0,0 0-128 16,0 0-32-16,0 0-15984 0</inkml:trace>
  <inkml:trace contextRef="#ctx0" brushRef="#br0" timeOffset="6096.12">17327 7298 7775 0,'0'1'160'0,"0"-1"32"0,0 0 16 0,0 0 32 0,1 0-240 0,0 0 0 15,0 3 0-15,1-3 0 0,1 0 4352 0,2 0 816 16,-5 0 160-16,0 0 48 0,0 0-1536 0,0 0-320 15,34 10-48-15,-34-10-16 0,0 0-2160 0,0 0-432 16,0 0-96-16,39 11 0 0,-39-11-320 0,0 0-48 16,25 10-16-16,-25-10 0 0,0 0-112 0,0 0-16 15,37 6-16-15,-37-6 0 0,0 0-240 0,0 0 144 0,0 0-144 0,46 0 128 16,-46 0-128-16,0 0 0 0,0 0 0 0,0 0 0 16,0 0-176-16,37 6-16 0,-37-6 0 0,0 0 0 31,0 0-864-31,0 0-176 0</inkml:trace>
  <inkml:trace contextRef="#ctx0" brushRef="#br0" timeOffset="6913.65">18139 6983 10127 0,'-3'2'896'0,"1"-2"-704"0,2 0-192 0,0 0 0 0,-1 0 1952 0,0-2 352 16,-1 2 80-16,-1-1 16 0,-1-2 384 0,0 1 80 15,0-2 16-15,3-2 0 0,-1-2-944 0,2 8-176 16,0 0-32-16,0-34-16 0,0 34-576 0,1-29-112 16,-1 29-32-16,0-33 0 0,0 33-256 0,-1-38-48 15,1 38-16-15,-3-39 0 0,0 18-272 0,-1 4-48 16,0-4-16-16,-1 1 0 0,0 2-96 0,0-1-32 15,2 2 0-15,-2-2 0 0,0 1-64 0,1-3-16 16,2 3 0-16,-1-3 0 0,3 21-128 0,-1-41 160 16,1 41-160-16,2-39 160 0,-2 39-160 0,0 0 160 15,9-46-160-15,-9 46 160 0,0 0-32 0,14-39 0 16,-14 39 0-16,0 0 0 0,0 0 32 0,0 0 0 16,0 0 0-16,0 0 0 0,0 0-16 0,0 0 0 0,48-29 0 15,-48 29 0-15,0 0-144 0,0 0 160 0,39 14-160 0,-39-14 160 16,24 10-160-16,-24-10 0 0,27 14 0 0,-27-14 0 15,25 10 0-15,-25-10 0 0,0 0 0 0,34 10 0 16,-34-10 0-16,0 0-144 0,0 0 144 0,35 10-208 31,-35-10-496-31,0 0-112 0,0 0-16 0,0 0 0 16,0 0-1184-16,0 0-240 0</inkml:trace>
  <inkml:trace contextRef="#ctx0" brushRef="#br0" timeOffset="7212.77">17835 6745 18431 0,'0'0'816'0,"0"0"160"0,0 0-784 0,0 0-192 16,0 0 0-16,0 0 0 0,0 0 2608 0,42 7 464 15,-42-7 112-15,0 0 16 0,49 2-352 0,-49-2-64 16,0 0-16-16,60-2 0 0,-60 2-1792 0,0 0-352 16,57 0-80-16,-57 0-16 0,0 0-272 0,53 0-48 15,-53 0-16-15,0 0 0 0,45-3-192 0,-45 3 144 16,0 0-144-16,0 0 128 0,49-1-128 0,-49 1 0 16,0 0 0-16,0 0 0 0,0 0-192 0,0 0 0 0,52-5-16 0,-52 5-18560 15</inkml:trace>
  <inkml:trace contextRef="#ctx0" brushRef="#br0" timeOffset="7449.39">18365 6958 11055 0,'-2'5'976'0,"-1"-1"-784"0,2-2-192 0,1 2 0 16,0-4 3328-16,-1 2 608 0,-2 5 128 0,0 0 32 15,-1 3-704-15,-1 1-144 0,1-1-32 0,2 0 0 16,1-4-1904-16,-1 0-384 0,2 0-80 0,0-2-16 16,0 0-576-16,0 1-128 0,2-1-128 0,-4 2 176 0,2 0-176 0,0 0 0 15,-1 1 0-15,1 2 0 0,-1-3 0 0,0 0 0 16,1 2 0-16,-2-2 0 16,1 0-512-16,1 0-64 0,1-3-32 0,-1 1-11072 15,3-2-2208-15</inkml:trace>
  <inkml:trace contextRef="#ctx0" brushRef="#br0" timeOffset="7946.32">18715 6509 6447 0,'-4'2'576'15,"2"1"-576"-15,0-3 0 0,0 1 0 0,1 2 1984 0,-1-1 304 16,-3 2 48-16,-4 2 16 0,-1 2 816 0,-3 3 160 16,0-1 48-16,2 0 0 0,0 0-1008 0,1 1-192 15,1-1-32-15,1 2-16 0,1-2-800 0,1 0-176 16,1 2-16-16,0-2-16 0,2 2-512 0,0 1-96 15,1 0-32-15,1 2 0 0,-1 1-240 0,4-2-48 16,-1 1-16-16,0-3 0 0,0 2-48 0,0 0-128 16,2 3 192-16,-1-4-64 0,2 4-128 0,1-3 0 15,1 1 0-15,0-2 0 0,2 0 0 0,1-3 0 16,-1-2 0-16,2 0 0 16,-10-8-480-16,0 0-32 0,31 8 0 0,-31-8-17376 0</inkml:trace>
  <inkml:trace contextRef="#ctx0" brushRef="#br0" timeOffset="8529.12">18789 6922 17503 0,'0'4'768'0,"0"-2"176"0,0-2-752 0,0 0-192 0,2 0 0 0,-2 0 0 15,0 0 2464-15,1-2 464 0,-1 2 80 0,0 0 32 16,0 0-304-16,0 0-64 0,0 0-16 0,0 0 0 15,0 0-1488-15,25-45-288 0,-25 45-64 0,0 0-16 16,0 0-416-16,18-42-96 0,-18 42-16 0,0 0 0 16,0 0-80-16,17-47 0 0,-17 47-16 0,0 0 0 15,0 0-176-15,0 0 128 0,14-40-128 0,-14 40 128 0,0 0-128 0,0 0 0 16,0 0 0-16,0 0 0 0,0 0 0 0,0 0 0 16,0 0 0-16,0 0 128 0,0 0-128 0,0 0 0 15,0 0 144-15,0 0-144 0,0 0 128 0,0 0-128 16,0 0 160-16,0 0-160 0,0 0 176 0,9 8-176 15,-9 2 192-15,0 3-192 0,0-2 128 0,1 1-128 16,-1 0 0-16,1 1 0 0,0-1 0 0,1 2 0 16,-1-2 0-16,1 0 0 0,1-3 0 0,1-1 0 15,-1 0 0-15,2-2 0 0,1 1 0 0,1-4 0 16,0 0 0-16,-7-3 0 0,0 0 0 0,0 0 0 16,0 0 0-16,0 0 0 0,0 0 0 0,0 0 0 15,0 0-160-15,51-29 160 0,-51 29-256 0,0 0 32 16,0 0 0-16,0 0 0 0,15-43-32 0,-15 43-16 0,0 0 0 0,0 0 0 15,7-38 272-15,-7 38-192 0,0 0 192 0,0 0-160 16,0 0 160-16,0 0 0 0,4-37 0 0,-3 35 0 16,-1 0 128-16,0-1-128 0,1 3 128 0,-1 0-128 15,1 3 192-15,1-3-16 0,-1 2-16 0,-1 2 0 16,1-1 0-16,0 0 0 0,1 3 0 0,-1 1 0 16,0-1-32-16,0 0-128 0,-1 1 192 0,0 2-64 15,-1-2-128-15,1 2 0 0,-1 1 144 0,1-1-144 16,-1 1 0-16,1-4 0 0,-2 1 0 0,2 2 0 15,-1-5 0-15,1 1 0 0,-1 2 0 0,1-5 0 16,0 2-176-16,0-1-48 0,1-3-16 0,0 0 0 16,2 0-896-16,-1-3-176 15,-2 3-32-15,0 0-16192 0</inkml:trace>
  <inkml:trace contextRef="#ctx0" brushRef="#br0" timeOffset="8963.12">19202 6486 10591 0,'-5'0'224'0,"3"0"48"0,1 0 16 0,0 0 32 0,-1 0-320 0,2 0 0 0,0 0 0 0,0-3 0 15,0 3 3872-15,0-1 720 16,2 1 144-16,-1 0 16 0,-1 0-1712 0,0 0-352 15,0 0-64-15,13 10 0 0,-9-6-1248 0,0 2-240 0,1 0-48 0,-2 4-16 16,1 0-544-16,1 2-96 0,0 1-32 0,0 1 0 16,0 2-128-16,0 2-16 0,1-1-16 0,-1 3 0 15,0-2-112-15,0 2-128 0,0 1 176 0,0-1-176 16,-2-1 128-16,1-3-128 0,0 0 0 0,-2 2 0 16,1-2 128-16,-2-1-128 0,2 1 0 0,-2 0 0 15,-1-2 0-15,0 1 0 0,0-2 0 0,-1 0 0 16,-1-1 0-16,0-2 0 0,-1 2 0 0,0 1 0 15,-1-3 0-15,0 2 0 0,-1-2 0 0,0 0 0 16,-1 1 0-16,0 0 0 0,0 0 0 0,-2-1 0 16,1 0 0-16,0-1 0 0,0-3-128 0,2 0 128 15,0 0 0-15,1-2 0 0,1 0 0 0,-1-2-144 0,3-1 16 16,0 2 0-16,0-3 0 0,1 2 0 0,1-2-224 0,-1-2-32 16,0 2-16-16,0 0 0 15,0 0-816-15,0 0-144 0,0 0-48 0,0 0-15664 16</inkml:trace>
  <inkml:trace contextRef="#ctx0" brushRef="#br0" timeOffset="9732.29">18008 7238 5519 0,'-4'1'496'0,"0"1"-496"16,2-2 0-16,1 0 0 0,1 0 1136 0,-1 2 128 15,-2 0 16-15,-2 1 16 0,0-2 1440 0,0 1 272 16,2 2 64-16,0-2 16 0,3 1-432 0,0-2-96 15,0 2 0-15,1-1-16 0,1-1-448 0,0 2-96 16,2-2-16-16,-1 1 0 0,2 1-880 0,-5-3-176 16,0 0-32-16,0 0-16 0,0 0-512 0,0 0-112 15,51 4 0-15,-51-4-16 0,0 0-80 0,0 0-16 16,59 0 0-16,-59 0 0 0,0 0-16 0,65-4-128 16,-65 4 192-16,50-6-64 0,-50 6-128 0,54-3 160 15,-54 3-160-15,55-1 160 0,-55 1-160 0,55 0 128 16,-55 0-128-16,48 0 128 0,-48 0-128 0,49 1 0 15,-49-1 0-15,50 3 128 0,-50-3-128 0,46 0 0 16,-46 0 0-16,0 0 0 0,64 3 0 0,-64-3 128 0,0 0-128 0,68-3 0 16,-68 3 0-16,0 0 128 0,64-9-128 15,-64 9 0-15,0 0 0 0,59-7 128 0,-59 7-128 0,0 0 0 16,64-6 128-16,-64 6-128 0,0 0 0 0,50-7 128 16,-50 7-128-16,0 0 128 0,0 0-128 0,56 0 128 0,-56 0-128 0,0 0 128 15,46 2-128-15,-46-2 128 16,0 0-128-16,0 0 0 0,64-5 144 0,-64 5-144 15,0 0 0-15,54-13 0 0,-54 13 0 0,0 0 0 16,52-6 0-16,-52 6 0 0,0 0 0 0,0 0 0 16,53-2 0-16,-53 2 0 0,0 0 0 0,0 0 0 15,35 14 0-15,-30-10 0 0,0 2 0 0,-1-2 0 16,-2 2 0-16,-1-2 0 0,1 1 0 0,-2-1 0 16,-2-2 0-16,1 2 0 0,0-1 0 0,0 0-128 15,-1-3-464-15,2 0-96 0,0 0-16 0,0-3 0 16,0 3-1024-16,0 0-192 0,0 0-64 0,0 0-14528 15</inkml:trace>
  <inkml:trace contextRef="#ctx0" brushRef="#br0" timeOffset="10413.29">18311 8108 16575 0,'0'3'1472'0,"1"-2"-1168"15,-1-1-304-15,1 0 0 0,-1-1 1888 0,2 1 320 16,-1 0 64-16,1-4 16 0,1 1 272 0,-3 3 48 16,0 0 16-16,0 0 0 0,6-44-832 0,-6 44-176 15,-1-33-16-15,-2 15-16 0,3 18-832 0,-6-43-176 16,1 21-16-16,-1-3-16 0,0-1-144 0,-2 0-16 16,0-1-16-16,0-2 0 0,0 1-128 0,-1 0-32 15,0 2 0-15,1 0 0 0,-1 1-80 0,3 0-128 16,1 3 176-16,0 2-176 0,0 4 176 0,5 16-176 15,-5-28 160-15,5 28-160 0,0 0 272 0,-4-34-32 16,4 34-16-16,0 0 0 0,0 0-16 0,0 0 0 0,0 0 0 16,0 0 0-16,0 0-80 0,0 0-128 0,0 0 176 15,0 0-176-15,0 0 144 0,0 0-144 0,0 0 0 0,50-22 144 16,-42 28-144-16,-8-6 0 0,19 10 0 0,-19-10 128 16,20 11-128-16,-20-11 0 0,26 10 0 0,-26-10 0 15,28 6 0-15,-28-6 0 0,0 0 0 0,36 6 0 16,-36-6 0-16,0 0 0 0,0 0-176 0,40 0 176 31,-40 0-720-31,0 0-64 0,0 0-16 0,0 0 0 16,0 0-400-16,0 0-80 0,0 0 0 0,0 0-10880 0,0 0-2176 0</inkml:trace>
  <inkml:trace contextRef="#ctx0" brushRef="#br0" timeOffset="10680.36">18099 7808 7359 0,'0'2'320'0,"2"-1"80"0,-1 2-400 0,0-1 0 16,2-2 0-16,-2 0 0 0,3 2 3456 0,-4-2 592 15,0 0 128-15,0 0 32 0,49 5-320 0,-49-5-64 16,0 0-16-16,47 0 0 0,-47 0-2016 0,0 0-384 15,0 0-96-15,49 0-16 0,-49 0-880 0,0 0-176 16,0 0-48-16,41 3 0 0,-41-3-192 0,0 0 0 16,0 0 128-16,0 0-128 0,44 0 0 0,-44 0 0 0,0 0 0 0,0 0 0 31,0 0-448-31,43 4-64 0</inkml:trace>
  <inkml:trace contextRef="#ctx0" brushRef="#br0" timeOffset="11081.39">18531 8107 14735 0,'-7'7'640'0,"2"-3"160"0,0 1-640 0,1-4-160 0,3 2 0 0,-1-3 0 16,0 2 2832-16,0-1 544 0,-5 3 96 0,0 1 32 15,-1 1-688-15,2 0-128 0,0 1-16 0,1-4-16 16,1 1-1392-16,2 0-288 0,0 1-48 0,0-4-16 0,2 4-496 0,0-1-96 15,2-2-32-15,-1 3 0 0,0 0-64 0,1-4-16 16,1 4 0-16,1-4 0 0,-1 4-80 0,1-5 0 16,2 4-128-16,-6-4 192 0,0 0-192 0,0 0 0 15,0 0 0-15,37 0 0 0,-37 0 0 0,0 0 0 16,0 0 0-16,0 0 0 0,49-12 0 0,-49 12 0 16,0 0 0-16,0 0 0 0,0 0 0 0,0 0-128 15,0 0 128-15,0 0-160 0,0 0-128 0,0 0-32 16,0 0 0-16,38-41 0 0,-39 37 320 0,-3 0-128 15,0 0 128-15,-1 0 0 0,-1 0 0 0,0-1 0 16,-1 0 0-16,-1 0 144 0,-1 2-16 0,2-1 0 16,-2 1 0-16,1 0 0 0,-1-1-128 0,2-1 128 15,-1 4-128-15,2-2 128 0,2 0-128 0,-1 0 0 0,2-1 0 0,0-2 0 16,2 3 0-16,0-2 0 16,1 1 0-16,0 0 0 15,1-2-640-15,-1 6-16 0,0 0 0 0,0 0-11248 0,0 0-2256 0</inkml:trace>
  <inkml:trace contextRef="#ctx0" brushRef="#br0" timeOffset="11530.92">18883 7643 10943 0,'-1'-3'240'0,"0"3"48"0,0-3 16 0,-2 1 0 0,2 0-304 0,0 2 0 16,-1 0 0-16,0 0 0 0,-2-2 3136 0,-1 1 576 15,-1-2 128-15,0 1 0 0,1 0-1168 0,-1 2-240 16,1 0-64-16,0 0 0 0,0 0-704 0,0 2-128 15,1 0-48-15,-1 1 0 0,0 0-672 0,2 1-144 16,-1 2-32-16,0-2 0 0,1 2-320 0,-1 3-64 16,0-2 0-16,1 4-16 0,-1-1-96 0,0 3-16 15,2 0 0-15,-2 2 0 0,0 1-128 0,2 0 128 0,-1 0-128 16,1 3 128-16,1-1-128 0,-1 2 0 0,2-1 0 16,0-1 128-16,0 2-128 0,0-1 0 0,2-1 0 0,-1-2 0 15,1 0 0-15,-1 0 0 0,3-1 0 0,0-1 0 16,0 1 0-16,1-2 0 0,1-4 0 0,-1 1 0 15,2-4 0-15,-1 0 0 0,2-2 0 0,-8-4 0 0,0 0-208 0,0 0 16 16,0 0 16-16,41 0 0 16,-41 0-848-1,0 0-192-15,0 0-16 0,0 0-16160 0</inkml:trace>
  <inkml:trace contextRef="#ctx0" brushRef="#br0" timeOffset="12163.22">19017 8067 8975 0,'0'5'192'0,"0"-1"32"0,0-4 16 0,1 3 32 0,0-3-272 16,-1 0 0-16,0 0 0 0,2 0 0 0,0-3 2816 0,2 1 512 16,-4 2 112-16,0 0 16 0,0 0-336 0,0 0-64 15,0 0-16-15,0 0 0 0,31-45-1104 0,-31 45-208 16,0 0-64-16,0 0 0 0,0 0-832 0,15-48-160 15,-15 48-32-15,0 0-16 0,0 0-320 0,0 0-64 16,9-47-16-16,-9 47 0 0,0 0-64 0,0 0-16 0,0 0 0 0,10-50 0 0,-10 50-144 0,0 0 0 31,0 0 0-31,0 0 0 0,0 0 0 0,13-45 0 16,-12 40 0-16,-1 1 0 0,0 1 128 0,-1 2-128 0,1 1 0 16,-3 0 128-16,2 0 64 0,-1 3 16 0,0 0 0 0,0 4 0 15,1-1-16-15,-2 0-16 0,2 4 0 0,0 0 0 16,-1 2-176-16,2 0 0 0,0 5 0 15,0-5 128-15,2 2-128 0,-1 0 0 0,0 2 0 0,0-3 0 16,1-1 0-16,0 2 0 0,2-4 0 0,-1-2 0 16,1 2 0-16,1-4 0 0,-1 1 0 0,0-1 0 15,-1-3-144-15,2-3 144 0,0 3 0 0,-5-3 0 16,0 0-208-16,0 0 64 0,0 0 16 0,0 0 0 16,0 0-128-16,0 0 0 0,0 0-16 0,37-49 0 15,-37 49 32-15,0 0 16 0,0 0 0 0,14-45 0 16,-14 45 224-16,0 0-176 0,0 0 176 0,0 0-160 15,6-38 160-15,-6 38 0 0,0 0 0 0,0 0-128 16,0 0 128-16,0 0 0 0,0 0 0 0,0 0 128 0,0 0-128 0,0 0 176 16,0 0-176-16,0 0 192 0,0 0-64 0,0 0 0 0,0 0 0 0,0 0 0 15,0 0 16-15,0 0 0 16,0 0 0-16,0 0 0 0,0 0-144 0,12 6 160 16,-10 1-160-16,-1 2 160 0,-1 0-160 0,0-2 0 15,0 3 0-15,0 1 0 0,0 0 0 0,-1 2 0 16,-1-2 0-16,1 2 0 0,1-3 0 0,-1-1 0 15,0-2-160-15,1-1 160 0,1-1-288 0,0-3 32 16,0 0 16-16,1-2 0 16,-1 0-400-16,1-2-96 0,-2 2-16 0,0 0 0 15,0 0-1328-15,0 0-272 0</inkml:trace>
  <inkml:trace contextRef="#ctx0" brushRef="#br0" timeOffset="14200.29">19448 7646 5039 0,'0'-3'448'0,"-2"3"-448"0,1 0 0 0,1 0 0 15,-1 0 1200-15,-1 0 144 0,0 0 16 0,-2 0 48 16,-1-2 256-16,-1 2 64 0,1-1 0 0,1 1 32 15,2 0 256-15,-1 0 48 0,2 0 16 0,0 0 32 16,1 0-64-16,1 0 0 0,2 0-16 0,-1 0 32 16,3 1-416-16,-5-1-96 0,0 0-16 0,0 0 48 0,0 0-368 0,0 0-80 15,33 12-16-15,-33-12 32 0,17 12-528 16,-10-3-112-16,0 1-32 0,1 0 32 0,-1 2-208 0,1 1-48 16,0 0-16-16,1 2 32 0,0-3-272 0,-1 2 160 15,0 1-160-15,0-1 176 0,1 0-176 0,-2 2 0 16,2-2 0-16,-2 1-128 0,2-3 128 0,-3-1-128 15,0 0 128-15,1 2 0 0,-2-3-160 0,-2 2 160 16,1-1-160-16,-3 0 160 0,0 2 0 0,-1 0 0 16,-1 0 0-16,0 3 0 0,-3-1 0 0,1-2 0 15,-1 0 0-15,-1-1 0 0,-1 0 0 0,0 2 0 16,-1-2 0-16,1-2 0 0,-1 0 0 0,1 1 0 16,-1-3 0-16,1 0 0 0,3-2 0 0,-1 1 0 15,0-2 0-15,0 0 0 0,1-2 0 0,0 3 0 16,1-2 0-16,-2 1 0 0,2-1 0 0,-2 2 0 0,1-2 0 15,0-1 0-15,-1 2 0 0,0-3 0 0,1 3 0 16,-1-2 0-16,-1 0 0 0,0 0 0 0,0 4 0 16,0-4-144-16,0 1 16 0,0-1 0 0,0-1 0 0,0-1 0 31,2 2-320-31,-1-3-48 0,0 0-16 0,0-3 0 16,2 2-1408-16,1-4-272 0,1 1-64 0,0 1-13600 0</inkml:trace>
  <inkml:trace contextRef="#ctx0" brushRef="#br0" timeOffset="16586.24">20027 7271 9215 0,'-2'0'816'0,"0"-1"-656"16,1 1-160-16,1 0 0 0,0 0 1600 0,0-3 272 16,-1 2 64-16,0 1 16 0,-2-2 672 0,1-5 128 15,1 4 16-15,1 0 16 0,1 0-352 0,-1 3-80 0,0 0-16 0,0 0 0 16,0 0-752-16,0 0-160 0,0 0-16 0,0 0-16 16,0 0-688-16,0 0-128 0,0 0-16 0,51-7-16 15,-51 7-160-15,0 0-16 0,0 0-16 0,0 0 0 16,47 2-144-16,-47-2-16 0,0 0-16 0,0 0 0 15,46 0-176-15,-46 0 0 0,0 0 0 0,0 0 128 16,0 0-128-16,49 0 0 0,-49 0 0 0,0 0 0 0,0 0 0 0,0 0 0 16,0 0 0-16,0 0 0 15,0 0-208-15,0 0 80 0,0 0 128 0,0 0-208 16,0 0-384-16,0 0-80 0,0 0-16 0,0 0 0 16,0 0-928-1,0 0-192-15,0 0-48 0,0 0-14336 0</inkml:trace>
  <inkml:trace contextRef="#ctx0" brushRef="#br0" timeOffset="16958.37">19957 7381 7359 0,'0'3'320'0,"0"-3"80"0,1 0-400 0,-1 0 0 16,1 0 0-16,-1 0 0 0,3 0 2288 0,-2 0 368 0,-1 0 80 15,0 0 16-15,0 0 768 0,0 0 144 16,0 0 48-16,0 0 0 0,0 0-1360 0,51 0-272 0,-51 0-48 0,0 0-16 16,0 0-912-16,0 0-176 0,43 6-32 0,-43-6-16 15,0 0-400-15,0 0-80 0,44 6-16 0,-44-6 0 16,0 0-160-16,0 0-32 0,0 0-16 0,57-3 0 15,-57 3-176-15,0 0 0 0,0 0 144 0,0 0-144 16,53-6 0-16,-53 6 0 0,0 0 0 0,0 0 0 16,0 0 0-16,0 0 0 0,0 0 0 0,44 4-128 31,-42-2-288-31,-2-2-48 0,4 4-16 0,-2-1 0 0,0-1-1296 16,-1-1-256-16,-1 2-48 0,1-3-14176 0</inkml:trace>
  <inkml:trace contextRef="#ctx0" brushRef="#br0" timeOffset="25806.86">20785 6931 911 0,'-1'0'0'16</inkml:trace>
  <inkml:trace contextRef="#ctx0" brushRef="#br0" timeOffset="26561.35">20751 6973 1839 0,'0'0'160'0,"-2"0"-160"15,2 0 0-15,0 0 0 0,0 0 560 0,-1 0 80 16,0 2 0-16,0-2 16 0,-2 0-16 0,1 0-16 15,-1 4 0-15,1-4 0 0,0 0 464 0,0 3 112 16,0-3 16-16,0 1 0 0,0 1 688 0,-1 0 144 0,2-1 16 0,-1 0 16 16,0 2 192-16,1-3 32 0,0 0 16 15,0 0 0-15,1 0-128 0,0 0-16 0,0 0-16 16,0 0 0-16,1 0-768 0,-1 0-160 0,1-3-16 0,0 1-16 16,2 0-624-16,-3 2-128 0,0 0-32 0,0 0 0 15,0 0-160-15,0 0-48 0,0 0 0 0,0 0 0 16,0 0-80-16,49-28 0 0,-49 28-128 0,0 0 192 15,0 0-192-15,0 0 176 0,55-38-176 0,-55 38 160 16,0 0-160-16,0 0 0 0,49-38 0 0,-49 38 0 16,0 0 0-16,0 0 0 0,0 0 0 0,42-47 0 15,-42 47 0-15,0 0 0 0,0 0 0 0,0 0 0 16,21-42 0-16,-21 42 0 0,0 0 0 0,0 0 0 16,0 0 0-16,2-34 0 0,-5 28 0 0,1-3 0 0,-2 2 0 15,0 0 0-15,0 1 0 0,-2 0 0 0,1 0 0 16,-1 2 0-16,-1-5 0 0,-1 6 0 0,0-3 0 0,-1 2 0 15,0 0 0-15,-1 2 0 0,1-4 0 0,-1 2 0 16,-1 1 0-16,1 3 128 0,0-3 0 0,-1 3-128 16,1 0 192-16,0 1-64 0,0 1 0 0,1 1 0 15,2-2 0-15,-1 4 0 0,2-1-128 0,0-3 192 16,1 4-192-16,0-1 192 0,1-1-192 0,2 2 128 0,0 1-128 0,0 2 128 0,2-4-128 0,0 4 160 31,0-2-160-31,0 4 160 0,2-1-160 0,-1 1 160 16,0 2-160-16,0-2 160 0,0 2-32 0,1 2-128 15,0 1 192-15,2-3-64 0,-2-2-128 0,3 3 192 16,0-4-192-16,1 0 192 0,1-2-192 0,0 2 0 0,0-3 144 16,1 1-144-16,-8-7 0 0,17 11 0 0,-17-11 0 15,18 11 0-15,-9-4 0 0,1 2 0 0,1-3 0 0,-11-6 0 16,20 12 0-16,-12-4 0 0,2-2 0 0,-3-2 0 16,2 2 0-16,-9-6 0 0,0 0 0 0,0 0 0 15,32 10 0-15,-32-10 0 0,0 0 0 0,0 0 0 16,0 0 0-16,0 0 0 0,57-11 0 0,-57 11 0 15,0 0 0-15,0 0 0 0,0 0 0 0,0 0 0 16,54-19 0-16,-54 19 0 0,0 0 0 0,0 0 0 0,0 0-336 0,0 0 16 0,0 0 0 0,0 0 0 31,0 0-176-31,0 0-16 16,0 0-16-16,43-2 0 0,-41 0-720 0,-1 1-144 0,-1 1-16 0,0 0-15632 0</inkml:trace>
  <inkml:trace contextRef="#ctx0" brushRef="#br0" timeOffset="27623.48">21099 6382 6447 0,'-3'-3'576'0,"0"3"-576"0,1 0 0 0,0-1 0 16,1 1 2048-16,1 0 288 0,0 0 64 0,-1 0 16 15,-2 0 1696-15,2 0 352 0,-1 1 64 0,-1-1 16 0,1-1-1856 0,1 2-384 16,-1-1-64-16,1 0 0 0,1 0-1472 0,1 0-272 15,1 0-64-15,-1 0-16 0,-1 0-240 0,0 0-48 16,0 0-128-16,0 0 192 16,0 0-16-16,0 0-16 0,0 0 0 0,0 0 0 0,0 0-32 0,34 15-128 15,-34-15 192-15,0 0-64 0,12 10-128 0,-9-7 0 16,0-2 0-16,-1 1 0 0,-1 1 0 0,1-3 0 16,-1 0 0-16,-1 0 0 0,0 0 0 0,-1-3 0 15,-1 1 0-15,0 1 0 0,-1-4 0 0,-1 0 0 16,-1 2 0-16,-2-3 0 0,0 2 0 0,-2-2 0 15,-2 0 0-15,0 0 128 0,-1 2 16 0,-1-2 0 16,0 3 0-16,-1 0 0 0,3 0-144 0,-4 3 192 16,3-2-192-16,-1 1 192 0,2 1-192 0,1 0 160 15,2-3-160-15,3 3 160 0,1-1 32 0,3 1 0 0,0 0 0 16,2 0 0-16,1 0-32 0,1 0 0 0,-1 0 0 16,-2 0 0-16,0 0-160 0,0 0 0 0,0 0 0 0,0 0 128 15,49 7-128-15,-49-7 192 0,0 0-192 0,0 0 192 16,43 13-192-16,-43-13 128 0,0 0-128 15,0 0 128-15,43 16-128 0,-43-16 0 0,0 0 0 0,0 0 0 16,31 12 0-16,-31-12 0 0,0 0 0 0,0 0 0 16,0 0 0-16,0 0 0 0,0 0 0 0,21 12 0 15,-21-12 0-15,0 0 0 0,-1 0 0 0,0 0 0 16,-1 0 0-16,1-2 0 0,-1 1 0 0,-2-2 0 16,-1 1 0-16,0 1 0 0,-1-2 0 0,-2-1 0 15,1 2 0-15,-2-2 0 0,1 2 0 0,-3-2 0 16,1 0 0-16,0 2 0 0,0-1 0 0,0 2 0 0,0-1 0 0,1-2 0 15,2 4 0-15,0-3 0 0,0 1 0 16,4 1 0-16,1-2 0 0,1 3 0 0,1-2-128 0,3 2 128 16,-1 0 0-16,-2 0 0 0,0 0 0 0,0 0 0 15,0 0 0-15,0 0 0 0,0 0 0 0,0 0 0 16,48 8 0-16,-48-8 0 0,0 0 0 0,0 0 0 16,36 15 0-16,-36-15 0 0,0 0 0 0,26 16 0 15,-26-16 0-15,0 0 0 0,0 0 0 0,32 13 0 16,-32-13 0-16,0 0 0 0,0 0 0 0,0 0 0 15,0 0 0-15,36 11 0 0,-36-11-224 0,0 0 32 16,0 0 0-16,0 0 0 0,0 0-320 0,0 0-64 0,0 0-16 0,0 0 0 0,0 0 336 0,0 0 64 31,0-26 0-31,-6 22 16 0,-1-2 176 0,-1 2 0 0,-2-1 0 0,0 2 0 16,-1 0 0-16,1 2 0 0,-1-2 0 16,1 1 0-16,0 2 0 0,-1-1 0 0,3 2 0 0,-1-1 0 15,2 0-160-15,0 2 160 0,4-2-192 0,0 0 192 16,1 0-400-16,1 0 16 0,1 0 16 0,0 0 0 31,1 0-1344-31,0 0-272 0,0 0-48 0,2 0-13776 0</inkml:trace>
  <inkml:trace contextRef="#ctx0" brushRef="#br0" timeOffset="30138.25">21343 6203 4607 0,'-3'-2'400'0,"2"-1"-400"0,1 3 0 0,0 0 0 16,0 0 1328-16,-1-3 176 0,0 3 32 0,-1-4 16 16,0 0 1200-16,1 0 224 0,-2 0 48 0,2-1 16 15,1 4-496-15,-1-2-112 0,1 2 0 0,0 1-16 16,1 0-720-16,-1 1-144 0,1 2-16 0,1-2-16 15,0 4-304-15,-1-1-48 0,2 2-16 0,-1 0 0 16,-1 0-512-16,2 4-128 0,-2-1 0 0,0 2-16 16,1 1-128-16,-1 1-32 0,-1 2 0 0,1-3 0 15,-1-1-128-15,-1 4-16 0,1 1-16 0,-1 3 0 16,1-3-176-16,0 0 0 0,-2-1 0 0,2-2 0 16,-1 0 0-16,1-1 0 0,0-2 0 0,0 0 0 15,0-2 0-15,0 2 0 0,0-1 0 0,1-3 0 16,-1-1 0-16,2 0 0 0,-1-1 0 0,-1-1 0 0,1 0-432 0,-1-1 48 15,0 2 0-15,1-4 0 16,-1 0-672-16,0 0-128 0,0 1-32 0,0-1 0 16,0 0-1680-16,2-1-352 0</inkml:trace>
  <inkml:trace contextRef="#ctx0" brushRef="#br0" timeOffset="31556.5">22011 6464 3679 0,'-4'-3'320'15,"0"3"-320"-15,3-2 0 0,0 0 0 16,-1 2 1760-16,1-3 288 0,-1 0 48 0,-3-1 16 0,-1-2 784 0,-2 0 176 16,1 0 16-16,1 0 16 0,2 0-176 0,0 2-48 15,0 1 0-15,2 0 0 0,1 0-800 0,0 3-160 16,1 0-48-16,-2-2 0 0,4 4-928 0,-2-2-192 15,1 0-48-15,0 0 0 0,1 3-192 0,1-3-32 16,-3 0-16-16,0 0 0 0,0 0-64 0,0 0-16 16,0 0 0-16,36 12 0 0,-36-12-176 0,0 0-32 15,0 0-16-15,33 10 0 0,-33-10-160 0,0 0 192 16,0 0-192-16,35 7 192 0,-35-7-192 0,0 0 0 16,0 0 0-16,0 0 0 0,34 11 0 0,-34-11 0 15,0 0 0-15,0 0 0 0,0 0 0 0,0 0 0 16,0 0 0-16,0 0 0 0,0 0 0 0,0 0 0 15,0 0 0-15,0 0 0 0,-2-18 0 0,-4 14 0 0,-2-1 0 0,0 2 0 16,-1 0 0-16,-1-1 0 16,-1 2 0-16,1 1 0 0,2-2 0 0,-1 3 0 0,-1 0 0 15,-1-2 0-15,2 2 0 0,-1 0 0 0,3 0 0 0,1 0 0 16,2 0 0-16,1-2 0 0,2 2 0 0,0 0 0 16,0 0 0-16,1 0 0 0,1 0 0 0,-1 0 0 15,1 0 144-15,-1 0-144 0,3 0 160 0,-1 0-160 16,2 0 128-16,-4 0-128 0,0 0 0 0,0 0 0 15,0 0 0-15,0 0 128 0,48 4-128 0,-48-4 0 16,0 0 0-16,0 0 0 0,47 9 0 0,-47-9 0 0,0 0 0 0,0 0 0 0,41 7 0 0,-41-7 0 31,0 0-640-31,0 0 0 0,0 0-16 16,0 0 0-16,40 9-704 0,-40-9-144 0</inkml:trace>
  <inkml:trace contextRef="#ctx0" brushRef="#br0" timeOffset="32279">22348 6287 5519 0,'-2'0'496'0,"0"-3"-496"0,1 2 0 0,1 1 0 0,0 0 2128 0,0 0 336 0,0 0 64 0,0 0 16 16,0 0 880-16,0 0 176 0,0 0 48 0,0 0 0 0,0 0-1056 0,0 0-208 15,0 0-32-15,0 0-16 0,0 0-960 0,6 7-192 16,-4 0-32-16,-2-1-16 0,0 2-624 0,0 0-112 15,0 4-16-15,-2-2-16 0,2 2-112 0,0-2-32 16,0 3 0-16,-1-1 0 0,1 2-224 0,0-2 176 16,0 3-176-16,0-5 160 0,1 2-160 0,-1 1 0 15,2-4 0-15,-2 0 0 0,1-4 0 0,0 1 0 16,0-1 0-16,1-1 0 0,-1-2 0 0,-1 2 0 0,1-3 0 0,-1-1 0 16,0 2 0-16,0-4 0 15,0 2 0-15,0 0 0 0,0 0 0 0,0 0 0 16,0 0 0-16,-2-26 0 0,2 26 0 0,0 0 0 15,-2-29 0-15,2 29 0 0,0 0 0 0,0-40 0 16,0 40 0-16,0 0 0 0,4-36 0 0,-4 36 0 0,0 0 0 16,0 0 0-16,9-41 0 0,-9 41 0 0,0 0 128 15,0 0-128-15,0 0 0 0,0 0 0 16,0 0 0-16,0 0 128 0,0 0 0 0,15-38 0 0,-15 36 0 0,0 2 0 16,0 0 0-16,-2 0 0 0,2 0 0 0,-1 0 0 15,0 0-128-15,-2 0 128 0,1 0-128 0,-1 2 128 16,1-2-128-16,0 1 0 0,-1 2 0 0,2-1 0 15,-2-1 0-15,1 2 0 0,-1-1 0 0,2 0 0 16,1 0-448 0,0-1-64-16,0 2 0 0,1-3-16 15,-1 0-1232-15,0 0-240 0</inkml:trace>
  <inkml:trace contextRef="#ctx0" brushRef="#br0" timeOffset="32978.29">22668 6185 911 0,'-2'0'0'0,"1"-2"0"0,0 2 0 0,-1-3 0 0,2 3 1008 0,0 0 112 0,-1-1 32 0,1-1 0 15,-1-1 832-15,0 2 192 0,-2-3 16 0,2-2 16 0,0 1 32 0,1 5 16 16,0 0 0-16,-3-14 0 0,3 14-64 0,0 0-16 15,0 0 0-15,0 0 0 0,-2-9-384 0,2 9-96 16,0 0-16-16,0 3 0 0,1 0-432 0,0 2-96 16,0 3 0-16,1 1-16 0,0 1-432 0,-1 2-96 15,1 1-16-15,0 3 0 0,-1-3-96 0,1 3-32 16,0 0 0-16,-1 2 0 0,0 2-64 0,2-4-16 16,-2 5 0-16,0-4 0 0,1 2-144 0,-1-1-48 15,-1-2 0-15,1 3 0 0,0-1-192 0,-1 2 128 16,0 1-128-16,0-1 0 0,0 0 128 0,-1-2-128 15,1 1 0-15,0-3 0 0,-1 0 0 0,1-1 128 16,0-3-128-16,0-1 0 0,0-2 0 0,0 0 0 16,-1-2 0-16,1-1 0 0,0 0 0 0,1-3 0 15,-1 1 0-15,0-2 0 0,1-2 0 0,-1 0 0 0,1 1 0 16,-1-1 0-16,0 0-144 0,0 0 144 0,0 3-208 0,0-3 80 31,-1 0-288-31,1 0-48 0,-1 0-16 0,0-3 0 16,-1 3-224-16,1-1-32 0,0-1-16 0,1 2 0 15,-1-4-1728-15,1 1-336 0</inkml:trace>
  <inkml:trace contextRef="#ctx0" brushRef="#br0" timeOffset="34164.69">20707 7317 5519 0,'-8'3'496'0,"3"-3"-496"15,2 0 0-15,1 0 0 0,-1 0 1072 0,2 0 112 16,0 0 32-16,-2 0 0 0,-2 0 1328 0,0 0 272 16,2 0 48-16,-1 0 16 0,2 0-128 0,0 0 0 15,1 0-16-15,1 0 0 0,1 0-880 0,-1 0-192 16,0 0-16-16,0 0-16 0,0 0-752 0,0 0-160 15,0 0-16-15,46-6-16 0,-46 6-112 0,0 0-32 16,0 0 0-16,54-2 0 0,-54 2-288 0,0 0-48 16,45 2-16-16,-45-2 0 0,0 0-192 0,58 3 176 15,-58-3-176-15,0 0 160 0,58 0-160 0,-58 0 0 16,0 0 0-16,65-5 0 0,-65 5 0 0,51-1 0 0,-51 1 0 16,52-3 0-16,-52 3 0 0,51-4 0 0,-51 4 128 0,48 0-128 15,-48 0 0-15,44 0 160 0,-44 0-160 0,0 0 160 16,54 4-160-16,-54-4 160 0,0 0-160 0,48 4 160 15,-48-4-160-15,0 0 0 0,46 0 0 0,-46 0 0 16,0 0 0-16,0 0 0 0,59-8 128 0,-59 8-128 16,0 0 0-16,47-6 0 0,-47 6 0 0,0 0 0 15,50-3 0-15,-50 3 0 0,0 0 0 0,49-7 0 16,-49 7 0-16,0 0 0 0,47-2 0 0,-47 2 0 16,0 0 0-16,47 0 0 0,-47 0 0 0,0 0 0 15,47 0 0-15,-47 0 0 0,0 0 0 0,46 6 0 16,-46-6 0-16,0 0 0 0,40 7 0 0,-40-7 0 15,0 0 0-15,44 12 0 0,-44-12 0 0,0 0 0 16,46 11 0-16,-46-11 0 0,0 0 0 0,49 8 0 0,-49-8 0 16,0 0 0-16,50 4 0 0,-50-4 0 0,0 0 0 0,52 0 0 15,-52 0 0-15,0 0 0 0,55-1 0 0,-55 1 0 16,0 0 0-16,52-6 0 0,-52 6 0 0,0 0 0 16,55-5 0-16,-55 5 0 0,0 0 0 0,50-4 0 15,-50 4 0-15,0 0 0 0,54-1 0 0,-54 1 0 16,0 0 128-16,51 0-128 0,-51 0 0 0,0 0 0 15,54 3 0-15,-54-3 0 0,0 0 0 0,47 2 0 16,-47-2 0-16,0 0 0 0,52 1 0 0,-52-1 0 16,0 0 0-16,54 0 0 0,-54 0 0 0,0 0 0 15,54-3 0-15,-54 3 0 0,0 0 0 0,58-3 0 16,-58 3 0-16,0 0 0 0,57-5 0 0,-57 5 128 16,0 0-128-16,49-4 0 0,-49 4 0 0,0 0 0 15,43-4 0-15,-43 4 0 0,0 0 0 0,0 0 0 0,46 2 128 0,-46-2-128 16,0 0 0-16,0 0 0 0,29 8 0 15,-29-8 0-15,0 0 0 0,0 0 0 0,19 10 0 0,-19-10 0 16,0 0 0-16,0 0 0 0,0 0 0 0,0 0-176 31,0 0-336-31,0 0-80 0,0 0-16 0,0 0-11568 0,0 0-2320 0</inkml:trace>
  <inkml:trace contextRef="#ctx0" brushRef="#br0" timeOffset="35023.51">20979 8224 17503 0,'2'0'1552'16,"-2"2"-1232"-16,1-2-320 0,0 0 0 0,-1 2 1408 0,1-2 240 15,2 0 32-15,-1 3 16 0,3-3 688 0,-5 0 144 16,0 0 32-16,0 0 0 0,0 0-880 0,43-3-160 16,-43 3-48-16,0 0 0 0,0 0-560 0,57-28-112 15,-57 28-32-15,0 0 0 0,51-39-384 0,-51 39-64 16,0 0-32-16,49-44 0 0,-49 44-112 0,0 0-32 15,38-47 0-15,-38 47 0 0,0 0-144 0,0 0 0 16,27-55 144-16,-27 55-144 0,0 0 0 0,0 0 128 16,10-45-128-16,-10 45 0 0,0 0 0 0,0 0 0 15,-4-30 0-15,0 24 0 0,-1 2 0 0,-1-2 0 16,0 3 0-16,-4 0 0 0,0 0 0 0,-2 1 0 16,-1 4 0-16,0-2 128 0,-1 3-128 0,1 0 128 0,0 0-128 15,0 3 128-15,-2 0-128 0,1 2 128 0,1 0-128 16,0 2 128-16,2 0-128 0,0 3 0 0,1-1 128 0,3 0-128 15,0 1 128-15,3 0-128 0,0 2 160 0,1-1-160 16,2-2 192-16,2 2-64 0,2-2-128 0,1 0 192 16,2-3-192-16,1 1 176 0,3 0-176 0,1-2 160 15,2 0-160-15,0 1 0 0,3-2 0 0,2 2 128 16,-18-9-128-16,35 12 160 0,-14-6-160 0,-21-6 160 16,39 13-160-16,-39-13 128 0,39 11-128 0,-39-11 128 15,34 11-128-15,-34-11 0 0,0 0 0 0,42 7 0 16,-42-7 0-16,0 0 0 0,0 0 0 0,44-1 0 15,-44 1 0-15,0 0 0 0,0 0 0 0,0 0 0 16,0 0-512-16,0 0-96 0,44-43-16 0,-44 43 0 16,0 0-992-16,0 0-208 0</inkml:trace>
  <inkml:trace contextRef="#ctx0" brushRef="#br0" timeOffset="35524.15">21391 7696 11967 0,'0'-5'256'0,"0"4"64"0,1-1 16 0,-1 1 0 0,2-2-336 0,-2 3 0 0,0 0 0 16,1 0 0-16,0-2 3136 0,0 0 544 0,1 0 112 0,-1 2 32 15,0 0-112-15,0 0-32 0,2 0 0 0,-1 2 0 16,1-2-2256-16,-1 2-448 0,2 0-80 0,0-2-32 16,2 3-416-16,-6-3-64 0,0 0-32 0,0 0 0 15,0 0-80-15,31 7-16 0,-31-7 0 0,0 0 0 16,0 0-112-16,0 0-16 0,35 9-128 0,-35-9 192 16,0 0-192-16,0 0 0 0,0 0 0 0,0 0 0 15,0 0 0-15,0 0 0 0,0 0 0 0,0 0 0 16,0 0 0-16,0 0 0 0,0 0 0 0,0 0-160 15,0 0-80-15,0 0-16 0,0 0 0 0,0 0 0 16,0 0 256-16,-3-5 0 0,-6 3-160 0,-1 2 160 16,0 0 0-16,0 0 0 0,-2-2 0 0,1 2 0 0,0 2 0 0,1-2 0 15,1 0 0-15,1 0 0 16,0 0 176-16,3 0-48 0,0 0-128 0,3-2 192 0,-1 2-48 0,3 0-16 16,-1 2 0-16,1-4 0 0,0 2-128 0,0 0 192 15,0 0-192-15,0 0 192 0,0 0-192 0,0 0 0 16,0 0 0-16,0 0 0 0,0 0 0 0,0 0 0 15,48 2 0-15,-48-2 0 16,0 0-384-16,0 0-64 0,37 7-16 0,-37-7 0 16,0 0-944-16,0 0-192 0</inkml:trace>
  <inkml:trace contextRef="#ctx0" brushRef="#br0" timeOffset="35878.97">21786 7495 7359 0,'0'0'656'15,"0"0"-528"-15,0-1-128 0,-2 1 0 16,2 0 2752-16,0 0 512 0,0 0 96 0,-1 0 32 15,0 1 400-15,0 1 96 0,-2 0 16 0,2 2 0 16,0 0-1584-16,-1 2-304 0,1 1-64 0,0 0-16 16,0 2-1040-16,-1 1-224 0,1 2-32 0,-1-2-16 15,1 2-144-15,-2 3-32 0,1-1 0 0,-1 0 0 16,2 3-176-16,0-1-32 0,-1 0-16 0,1-4 0 0,1 4-224 0,0-4 128 16,0 2-128-16,0-3 0 0,0-1 0 0,1 0 0 15,2-4 0-15,-2 2 0 0,0-2 0 0,2-1 0 16,-2-2 0-16,2 0 0 15,-1 1-432-15,-2-4-16 0,0 0-16 0,0 0 0 16,0 0-896-16,0 0-176 0,0 0-48 0</inkml:trace>
  <inkml:trace contextRef="#ctx0" brushRef="#br0" timeOffset="36757.41">22274 7729 9215 0,'-1'0'400'0,"0"0"96"0,1 0-496 0,0-3 0 15,0 3 0-15,0-1 0 0,0 1 2864 0,0 0 464 16,0 0 112-16,0 0 16 0,0 0 128 0,0 0 48 16,0 0 0-16,0 0 0 0,0 0-1584 0,0 0-304 15,0 0-64-15,32-41-16 0,-32 41-912 0,0 0-192 16,0 0-48-16,0 0 0 0,0 0-128 0,0 0-48 16,0 0 0-16,0 0 0 0,43-4-176 0,-43 4-32 15,0 0-128-15,0 0 192 0,27 7-192 0,-27-7 0 16,0 0 0-16,0 0 0 15,26 4-416-15,-26-4-32 0,0 0 0 0,0 0 0 16,19 7-784-16,-14-5-176 0,-2 2-16 0,1-2-16000 0</inkml:trace>
  <inkml:trace contextRef="#ctx0" brushRef="#br0" timeOffset="37021.46">22373 7611 15711 0,'0'0'704'0,"0"0"128"0,0 0-656 0,0 0-176 0,0 0 0 0,0 0 0 15,0 0 2144-15,0 1 400 0,1 2 80 0,-1-3 0 16,0 2-144-16,0 0-48 0,1 0 0 0,-1 0 0 16,2 2-896-16,-2 0-192 0,1 0-48 0,-1 1 0 0,1 1-624 15,0-3-128-15,1 4-32 0,-2 0 0 0,1 2-336 0,0-1-176 16,0 0 160-16,1 2-160 0,-1-2 0 0,0 2 0 15,1-1 0-15,0-2 0 0,0-1 0 0,1 1-128 16,0-1 128-16,0-4-208 16,1 2-864-16,-1-2-160 0,1-2-48 0,-2 2-15360 0</inkml:trace>
  <inkml:trace contextRef="#ctx0" brushRef="#br0" timeOffset="37391.16">22618 7589 13647 0,'0'0'288'0,"0"-3"64"0,0 3 16 0,0 0 32 0,0 3-400 0,0-3 0 0,0 0 0 0,-1 1 0 16,-1 2 3776-16,2-1 656 0,-1 2 144 0,0 2 32 16,0 0-1776-16,-1 0-336 0,1 2-80 0,0 0-16 15,1 2-1296-15,-1-1-256 0,-1 1-48 0,1 2-16 16,1-2-320-16,0 2-64 0,0 1-16 0,0-3 0 16,1 0-192-16,-1-2-32 0,2 2-16 0,-1-2 0 0,0 0-144 0,2 0 0 15,-2 0 0-15,1 1 0 16,0-3 0-16,-1 0 0 0,1 2 0 0,-1-5 0 0,2 2-304 0,-1-1-32 15,1 0-16-15,-1-2 0 16,2-2-720-16,-1 0-144 0,-3 0-16 0,0 0-16304 16</inkml:trace>
  <inkml:trace contextRef="#ctx0" brushRef="#br0" timeOffset="37723.32">22855 7505 2751 0,'0'0'256'0,"0"0"-256"15,1-2 0-15,-1 2 0 0,0 0 2720 0,-1 0 496 0,1 0 112 0,-1 2 0 16,0 0 864-16,-1 1 160 0,1 0 48 0,0 0 0 16,0 2-1504-16,0 0-288 0,-1 1-64 0,2 0-16 0,-1 0-1504 0,1 2-320 0,-1 0-48 0,1 0-16 15,0 4-176-15,0-2-32 16,0 2-16-16,0 1 0 15,0 2-112-15,0 1-32 0,0 3 0 0,0-2 0 16,0 1-96-16,0 1-32 0,0 0 0 0,0 2 0 16,0-1-144-16,0-1 0 0,0-3 144 0,1-1-144 15,-1-2 0-15,1 0 128 0,2-6-128 0,-2 2 0 16,1-1 0-16,1-4 0 0,-2 2 0 0,2-2 0 16,-2-2-464-16,0 0-64 0,0 0-16 0,1-2 0 15,-1 0-608-15,-1 0-128 0,0 0-32 0,0 0-16608 16</inkml:trace>
  <inkml:trace contextRef="#ctx0" brushRef="#br0" timeOffset="38291.04">21779 7527 4607 0,'0'-1'400'15,"0"-2"-400"-15,2 3 0 0,-2 0 0 16,0 0 1536-16,0 0 240 0,0-2 32 0,0 1 16 0,0 1 784 0,0 0 144 15,0 0 48-15,0 0 0 0,0 0-208 0,0-3-32 16,0 6-16-16,-2-2 0 0,1 4-560 0,0-2-128 16,1 1 0-16,-1 2-16 0,-1 1-720 0,1 1-144 15,1-2-16-15,-1 4-16 0,0 0-496 0,-1-1-80 0,1 3-32 16,-1-1 0-16,1 4-144 0,-1-2-48 16,1-1 0-16,0 4 0 0,0-2-144 0,-1 0 0 15,1 2 0-15,1-2 128 0,-1 1-128 0,0-3 0 16,1 4 0-16,0-2 128 0,1 1-128 0,-1 1 0 15,0-3 0-15,1 2 0 0,2-2 0 0,-2-1 0 16,0 0 0-16,0-4 0 0,1 0 0 0,-1-1 0 16,1-4 0-16,-1 1 0 15,3-1-592-15,-1-2-48 0,-3-1-16 0,0 0-11488 0,0 0-2288 16</inkml:trace>
  <inkml:trace contextRef="#ctx0" brushRef="#br0" timeOffset="53895.75">23546 7333 3679 0,'0'0'320'0,"0"0"-320"16,0-3 0-16,0 3 0 0,0 0 864 0,0-2 96 0,0 1 32 0,-1-4 0 16,1 5 448-16,-1-11 96 0,0 4 0 0,-1 1 16 15,0 0 784-15,-2 2 160 0,2 2 16 0,-3-2 16 16,1 2 400-16,-1 2 80 0,0 0 0 0,0 0 16 16,2 0-912-16,-1 2-176 0,1-2-32 0,2 4-16 15,0-2-1040-15,2-2-208 0,0 4-32 0,-1-4-16 16,0 0-256-16,0 0-48 0,0 0-16 0,0 0 0 15,0 0-64-15,0 0-16 0,51 3 0 0,-51-3 0 16,0 0-32-16,0 0-16 0,51-7 0 0,-51 7 0 16,0 0-144-16,0 0 160 0,51-2-160 0,-51 2 160 15,0 0-160-15,0 0 0 0,42 6 0 0,-42-6 0 16,0 0 0-16,0 0 0 0,0 0 0 0,0 0 0 16,40 12 0-16,-40-12 0 0,0 0 0 0,0 0 0 15,0 0-192-15,0 0 192 0,0 0-160 0,0 0 160 16,0 0-464-16,0 0 0 0,0 0 0 0,0 0 0 15,0 0-160-15,0 0-16 0,0 0-16 0,0 0 0 16,0 0-1008-16,0 0-208 0,0 0-48 0,0 0-13824 16</inkml:trace>
  <inkml:trace contextRef="#ctx0" brushRef="#br0" timeOffset="54366.03">23513 7447 911 0,'-6'6'0'0,"1"-2"0"0,1-2 0 0,2-2 0 16,0 1 2192-16,2-1 368 0,2 0 64 0,-2 0 0 15,-2 0 672-15,1 3 128 0,0-3 32 0,1 0 0 16,0 0-1024-16,0 0-192 0,0 0-32 0,0 0-16 0,0 0-480 0,0 0-112 16,0 0 0-16,0 0-16 15,0 0-448-15,0 0-96 0,0 0-16 0,0 0 0 0,0 0-448 0,0 0-112 16,47 0-16-16,-47 0 0 0,0 0-80 0,0 0-32 15,0 0 0-15,51 0 0 0,-51 0-112 0,0 0-32 16,0 0 0-16,45 2 0 0,-45-2-48 0,0 0-16 16,0 0 0-16,54 5 0 0,-54-5-128 15,0 0 0-15,0 0 144 0,47 3-144 0,-47-3 0 0,0 0 0 16,0 0 0-16,0 0 0 0,0 0 0 0,45 0 0 16,-45 0 0-16,0 0 0 0,0 0 0 0,0 0 0 15,0 0 0-15,0 0 0 16,0 0-432-16,0 0 0 0,0 0 0 0,0 0 0 15,0 0-496-15,0 0-96 0,0 0-32 0,0 0-10912 16,0 0-2192-16</inkml:trace>
  <inkml:trace contextRef="#ctx0" brushRef="#br0" timeOffset="55694.82">24567 7662 24879 0,'-2'0'2208'0,"1"0"-1760"0,1 0-448 0,0 0 0 15,0 0 1728-15,0 0 256 0,1 1 48 0,-1-1 16 16,2 2 0-16,0-2 16 0,-2 0 0 0,0 0 0 16,0 0-1216-16,0 0-240 0,43 3-48 0,-43-3-16 15,0 0-160-15,52-12-16 0,-52 12-16 0,0 0 0 16,63-29-64-16,-63 29-16 0,0 0 0 0,58-38 0 0,-58 38-272 15,0 0 0-15,50-40 128 0,-50 40-128 0,0 0 0 0,37-42 0 16,-37 42 0-16,0 0 0 0,0 0 0 0,33-50 0 16,-33 50 0-16,0 0 0 0,0 0-192 0,16-45 16 15,-16 45 0-15,0 0 0 0,0 0 48 0,-1-35 0 16,-4 25 0-16,0 2 0 0,-2-2 128 0,-2 0 0 16,-1 1 0-16,-1-1 0 0,0 2 0 0,-1 0 0 15,-2 2 0-15,1 0 0 0,-2 2 0 0,-1 2 0 16,0-1 0-16,-1 6 0 0,1-1 0 0,2 2 0 15,-3 3 0-15,3 2 0 0,0 0 160 0,2 1-32 16,-2 2-128-16,3 0 192 0,0 2 16 0,1-2 0 0,0 2 0 0,4 1 0 0,1 1 0 0,0-1 0 31,2 1 0-31,2 1 0 0,2 0-32 0,1-1-16 0,1 1 0 16,4 1 0-16,0-4-160 0,2 1 160 0,-1-4-160 0,3 1 160 16,4 3-160-16,5-3 0 15,1-2 0-15,3 0 0 0,-24-10 128 0,48 15-128 0,-48-15 0 0,49 13 128 16,-49-13 0-16,50 9 0 0,-50-9 0 0,49 8 0 15,-49-8 0-15,43 5-128 0,-43-5 192 0,0 0-64 16,50 0-128-16,-50 0 0 0,0 0 0 0,0 0 128 16,49-12-128-16,-49 12 0 0,0 0 0 0,0 0 0 15,0 0-128-15,0 0-16 0,0 0 0 0,40-38 0 16,-40 38-752 0,0 0-160-16,0 0-32 0,0-31-18400 0</inkml:trace>
  <inkml:trace contextRef="#ctx0" brushRef="#br0" timeOffset="56595.02">25236 6881 7359 0,'-4'0'656'0,"-1"0"-528"15,2 3-128-15,1-3 0 0,1 0 2240 0,-2 0 432 0,-2 1 80 0,-1 2 0 0,-3-3 880 0,1 2 160 16,2-1 48-16,1 2 0 0,1-3-1360 0,1 0-272 31,2 0-48-31,1 0-16 0,1 2-1184 0,-1-2-224 16,0 0-48-16,0 0-16 0,0 0-256 0,0 0-48 15,0 0-16-15,0 0 0 0,51-2-16 0,-51 2 0 16,0 0 0-16,0 0 0 0,0 0-48 0,45 6-16 16,-45-6 0-16,0 0 0 0,0 0-128 0,39 12-16 0,-39-12-128 0,0 0 192 15,0 0-192-15,0 0 0 16,45 7 0-16,-45-7 0 0,0 0 0 0,0 0 0 0,0 0 0 0,0 0 0 15,0 0 0-15,0 0 0 0,0 0 0 0,0 0 0 16,0 0 0-16,0 0-160 0,0 0 160 0,0 0-128 16,0 0 128-16,0 0-128 0,-4-23 128 0,-5 21-128 15,0 2 128-15,-3-3 0 0,1 3 0 0,-2 0 0 16,-1 0 0-16,0 0 0 0,1 3 0 0,-2-3 0 0,3 0 0 0,1 2 0 0,1-2 0 0,1 0 0 31,2 2 0-31,0 0 128 0,4-2-128 0,0 0 128 16,2 3 48-16,0-3 16 0,1 0 0 0,1 1 0 15,-1-1-32-15,0 0 0 0,0 0 0 0,0 0 0 0,0 0-160 0,0 0 192 0,41 10-192 0,-41-10 192 16,0 0-16-16,0 0 0 0,47 11 0 0,-47-11 0 16,0 0-176-1,39 10 192-15,-39-10-192 0,0 0 192 0,37 6-192 0,-37-6 0 16,0 0 0-16,0 0 0 0,0 0 0 0,46 4 0 0,-46-4 0 0,0 0 0 31,0 0-544-31,0 0-32 0,0 0-16 0,0 0-19872 16</inkml:trace>
  <inkml:trace contextRef="#ctx0" brushRef="#br0" timeOffset="56880.52">25608 6549 14735 0,'0'0'1312'0,"0"0"-1056"0,0 0-256 0,0 0 0 15,0 0 2720-15,0 0 480 0,0 0 112 0,0 0 16 16,0 0 304-16,0 0 64 0,15 16 16 0,-13-10 0 0,1 4-2272 0,-1-1-448 16,-1 1-96-16,0 2 0 15,1 0-288-15,-2 4-48 0,0 0-16 0,0 3 0 16,-2-2-224-16,1 4-64 0,0 2 0 0,0-1 0 16,-2 0-256-16,2 0 0 0,-1 1 128 0,-1 1-128 15,1-1 0-15,0-1 0 0,0-4 0 0,-1 1 0 16,2-2-192-16,0-2 16 0,1-1 0 0,0-3 0 15,1-1-592-15,0-4-112 16,2-2-16-16,-3-4-12032 0,0 0-2416 0</inkml:trace>
  <inkml:trace contextRef="#ctx0" brushRef="#br0" timeOffset="57762.95">26189 6847 11055 0,'0'0'976'0,"0"0"-784"0,0 0-192 0,0 0 0 15,0 0 2880-15,0 0 512 0,0 0 128 0,0 0 0 16,0 0 592-16,0 0 112 0,0 0 32 0,0 0 0 16,0 0-2576-16,0 0-512 0,48-4-96 0,-48 4-32 0,0 0-304 0,0 0-64 15,0 0-16-15,0 0 0 0,45 6-208 0,-45-6-32 16,0 0-16-16,0 0 0 0,43 0-208 0,-43 0-32 16,0 0-16-16,0 0 0 0,52-2-144 0,-52 2 0 15,0 0 0-15,0 0 0 0,46-1 0 0,-46 1 0 16,0 0 0-16,0 0 0 0,0 0-176 0,0 0-64 15,0 0-16-15,0 0 0 16,0 0-800-16,0 0-160 0,0 0-48 0,0 0-18032 16</inkml:trace>
  <inkml:trace contextRef="#ctx0" brushRef="#br0" timeOffset="58446.34">26670 6660 4607 0,'-3'-2'400'0,"2"0"-400"0,0 0 0 0,1 1 0 0,0 1 2272 0,0 0 368 15,0 0 80-15,0 0 16 0,1 1 1280 0,-1-1 256 0,0 0 48 0,0 0 16 16,0 0-1264-16,0 0-240 15,10 12-48-15,-9-5-16 0,2-1-1552 0,-2 1-304 16,2 2-64-16,-2 1-16 0,0 0-128 0,-1 1-16 0,1 0-16 0,-1 1 0 16,0 1-192-16,0 1-32 0,-1-1-16 0,1 0 0 15,-1 2-176-15,1-1-16 0,-1 1-16 0,-1-2 0 16,1 2-224-16,0-4 144 0,1 4-144 0,-1-3 128 16,-1 1-128-16,1-2 0 0,1 0 0 0,-1 0 0 15,1 0 0-15,-1-1 0 0,-1-4 0 0,1 2 0 16,0-2 0-16,1-1-144 0,-1-1 144 0,-1-1 0 15,1 0-432-15,1-3 32 0,-1 1 0 0,0-1 0 32,0 0-208-32,-1-1-32 0,1 1-16 0,-1 0 0 0,0-3 32 0,0 3 16 0,-1 0 0 0,1 0 0 15,-1 0-112-15,1 3-32 0,-1-3 0 0,2 0 0 16,0 0-704-16,0 0-144 0,1 0-16 0,1 0-16 16,-1 0-1168-16,0 0-224 0</inkml:trace>
  <inkml:trace contextRef="#ctx0" brushRef="#br0" timeOffset="59192.78">27012 6489 6447 0,'0'0'576'0,"0"0"-576"16,0 0 0-16,0 0 0 0,0 0 1632 0,0 0 224 15,0 0 32-15,0 0 16 0,2 0 1376 0,-2 0 288 16,0 0 48-16,1 0 16 0,0 3-656 0,0-2-128 16,1 2-32-16,-1-1 0 0,0 2-1248 0,0-2-256 15,2 2-48-15,-2 2-16 0,0-2-592 0,1 0-112 16,-1 1-32-16,0 1 0 0,-1 1-16 0,0 2-16 0,1 1 0 15,-1 2 0-15,-1 2-112 0,1 2-32 16,-1 1 0-16,0 3 0 0,1-2-16 0,-2 5-16 16,1 1 0-16,1 2 0 0,-1-1-112 0,0 1 0 0,-2 3-16 15,2-5 0-15,-2 5-32 0,2-3 0 0,-1 0 0 0,0 1 0 16,0-1-16-16,1-1-128 0,0-3 192 0,-1 0-64 16,1-2-128-16,0 1 128 0,0-1-128 0,-2-2 128 15,2 1-128-15,0-6 0 0,-1 2 0 0,1-5 128 16,0 2-128-16,1-4 0 0,0-2 0 0,0-1 128 15,1-1-128-15,-1-2 0 0,1-1 0 0,1-1 0 16,-1-1 0-16,0 1 0 0,-1 0 0 0,0 0 0 16,0 0-208-16,0 0 80 0,0 0 128 0,0 0-208 15,0 0-288-15,0 0-48 0,20-46-16 0,-20 46 0 16,0 0-368-16,0 0-80 0,17-44-16 0,-17 44-12080 16,0 0-2416-16</inkml:trace>
  <inkml:trace contextRef="#ctx0" brushRef="#br0" timeOffset="61063.45">27428 6890 8287 0,'-3'0'736'0,"1"0"-592"16,1 0-144-16,0 0 0 0,-1 0 2000 0,2 0 368 16,-2-2 80-16,-2 2 16 0,0 0 976 0,1-3 192 0,-1 2 32 0,2-2 16 15,2 3-1104-15,0 0-208 16,0 0-64-16,0 0 0 0,0 0-1312 0,0 0-272 0,0 0-48 0,0 0-16 16,0 0-192-16,49-13-32 0,-49 13-16 0,0 0 0 15,0 0 32-15,44 0 0 0,-44 0 0 0,0 0 0 16,0 0-192-16,0 0-48 0,44 6 0 0,-44-6 0 15,0 0-208-15,0 0 128 0,42 4-128 0,-42-4 0 16,0 0 0-16,0 0 0 0,0 0 0 0,47-4 0 16,-47 4 0-16,0 0-192 0,0 0 192 0,0 0-208 15,0 0-528 1,0 0-96-16,0 0-32 0,0 0 0 0,0 0-1584 0,0 0-320 16</inkml:trace>
  <inkml:trace contextRef="#ctx0" brushRef="#br0" timeOffset="61318.61">27538 6771 15663 0,'0'3'688'0,"0"-3"144"31,0 2-656-31,0-2-176 0,0 0 0 0,0 0 0 0,0 0 2784 0,0 2 528 16,0 0 96-16,1 1 32 0,0 0-128 0,1 1-32 15,-1 2 0-15,0 0 0 0,2 1-2000 0,-2-1-384 16,0 0-96-16,0 1-16 0,1 2-208 0,-1-3-32 15,-1 0-16-15,1 2 0 0,-1-2-272 0,0 0-48 16,0 3-16-16,0-2 0 0,0 2-192 0,-1 0 0 16,1 0 0-16,-1 1 0 0,-1-1 0 0,1 1 0 15,-1 2 0-15,0-2 0 0,1 0-320 0,-1 2 0 16,2-2 0-16,-2-1 0 16,4-2-512-16,-2 0-128 0,2-1 0 0,1-4-17632 0</inkml:trace>
  <inkml:trace contextRef="#ctx0" brushRef="#br0" timeOffset="62622.2">28025 6653 7599 0,'0'10'0'16</inkml:trace>
  <inkml:trace contextRef="#ctx0" brushRef="#br0" timeOffset="67746.64">21559 6549 1839 0,'-1'4'160'0,"1"-2"-160"0,0-2 0 0,0 0 0 16,-1 0 864-16,1 0 144 0,0 0 16 0,0 0 16 15,0 0 496-15,-1 0 80 0,1 0 32 0,-2 0 0 0,1 0 208 0,0-2 32 16,1 2 16-16,0 0 0 15,-1 0-176-15,1 0-16 0,0 0-16 0,0 0 0 16,0 0-32-16,0 0-16 0,0-3 0 0,0 3 0 16,1-1-368-16,0 1-80 0,0-3-16 0,1 3 0 0,-1-3-272 0,0-1-48 15,-1 4-16-15,0 0 0 0,0 0-224 0,0 0-48 16,0 0-16-16,0 0 0 0,16-43-304 0,-16 43-48 16,0 0-16-16,0 0 0 0,0 0-192 0,12-42 0 15,-12 42 0-15,0 0 0 0,0 0 0 0,10-35 0 16,-10 35 0-16,0 0 0 0,0 0 0 0,0 0 0 15,11-41 0-15,-11 41 0 0,0 0 160 0,0 0-160 16,0 0 160-16,4-31-160 0,-4 28 144 0,-2-1-144 16,0 1 128-16,1 1-128 0,0 1 0 0,0 1 128 15,-2 0-128-15,2 1 0 0,0 1 176 0,-2 2-48 16,2 0-128-16,0 1 192 0,1 1-64 0,-1 0-128 16,1 2 176-16,0 0-176 0,1 2 128 0,0-1-128 0,2 1 0 0,-2 2 0 15,1-2 0-15,1 2 0 0,-1-2 0 0,2 0 0 16,0-1 0-16,-1-3 0 0,1 0 0 0,0-1 0 15,1 0 0-15,0-4 0 0,-5-1 0 0,0 0 0 16,0 0 0-16,0 0 0 0,0 0 0 0,0 0 0 16,0 0-160-16,53-17 160 0,-53 17-160 0,0 0 160 15,0 0-240-15,0 0 48 0,36-37 16 0,-36 37 0 16,0 0-96-16,0 0-32 0,0 0 0 0,22-45 0 16,-22 45 144-16,0 0 32 0,0 0 0 0,0 0 0 15,12-44 128-15,-12 44 0 0,0 0 0 0,0 0 0 16,4-34 192-16,-4 34 32 0,0 0 0 0,0 0 0 15,0 0 16-15,0 0 0 0,0 0 0 0,0 0 0 16,0 0-32-16,0 0 0 0,0 0 0 0,0-1 0 0,0 7-32 16,0 0-16-16,0 4 0 0,1-2 0 0,-1 3-160 15,0-1 128-15,0 0-128 0,2 2 128 0,-2 0-128 0,1 2 0 16,-1 1 0-16,0-3 0 0,0 4 0 0,0-2 0 16,1 1 0-16,0-2 0 0,0 0 0 0,2-1 0 15,-1-2 0-15,1-1 0 0,-1 1-128 0,2-4-16 16,-1-3 0-16,0 1 0 15,0-1-752-15,-3-3-128 0,0 0-48 0,0 0-16528 16</inkml:trace>
  <inkml:trace contextRef="#ctx0" brushRef="#br0" timeOffset="68804.22">21883 7877 14735 0,'0'0'1312'0,"0"2"-1056"0,0-2-256 0,0 0 0 16,0 0 1696-16,0 0 288 0,-1 2 48 0,1 0 16 16,0 1 640-16,0 0 144 0,0 1 32 0,0-4 0 0,0 2-1152 0,0-2-240 15,0 0-32-15,0 0-16 16,0 0-608-16,0 0-128 0,1 0-32 0,-1 0 0 15,0 0-272-15,0 0-64 0,0 0-16 0,0 0 0 16,0 0-112-16,0 0-32 0,0 0 0 0,24-53 0 16,-24 53-160-16,0 0 192 0,0 0-192 0,0 0 192 15,18-53-192-15,-18 53 0 0,0 0 0 0,0 0 0 0,13-47 0 0,-13 47 0 16,0 0 0-16,0 0 0 0,0 0 0 0,7-48 0 16,-7 48 0-16,0 0 0 0,0 0 0 0,0 0 0 15,0 0 0-15,0 0 0 0,0 0 0 0,0 0 0 16,0 0 0-16,0 0 0 0,-1-4 128 0,1 10 32 15,0 4 16-15,1-1 0 0,-1 1-32 0,0 0 0 16,1-2 0-16,-1 2 0 0,2 3-144 0,-1-3 0 16,1-1 0-16,-1 0 128 0,1-1-128 0,-1 0 0 15,0 0 0-15,2 0 0 0,-1 0 0 0,2-2 0 16,0 0 0-16,-1 0 0 0,2-1 0 0,0-1 0 16,0 0 0-16,0-2 0 0,1-2 0 0,-1 1 0 0,1-2 0 15,-6 1 0-15,0 0 0 0,0 0 0 16,0 0 0-16,0 0 0 0,0 0 0 0,40-47-224 0,-40 47 80 15,0 0 16-15,0 0-48 0,14-53 0 0,-14 53 0 16,0 0 0-16,0 0 176 0,6-45-208 0,-6 45 80 0,0 0 128 16,0 0-160-16,0 0 160 0,1-42 0 0,-1 36-144 15,0 1 144-15,0 1 0 0,-1 2 0 0,1 1 0 16,0 1 0-16,0 0 176 0,0 0-176 0,0 0 192 16,0 0 96-16,0 1 32 0,0 1 0 0,0 1 0 15,1 3-32-15,-1-2 0 0,1 5 0 0,-1-2 0 16,1 2-96-16,-1-2-32 0,0 5 0 0,2-2 0 15,-2 1-160-15,1 3 128 0,0 0-128 0,0 0 128 16,2 3-128-16,-1-3 0 0,1 2 0 0,1 1 0 16,-1-5 0-16,1 0 0 0,0-1 0 0,1 0 0 15,0-3-400-15,-1-3-16 0,1 0 0 16,2-3 0-16,-1 1-832 0,-6-3-160 0</inkml:trace>
  <inkml:trace contextRef="#ctx0" brushRef="#br0" timeOffset="72883.82">25780 7010 9215 0,'-2'4'816'0,"1"-4"-656"16,1 1-160-16,0-1 0 0,0 0 912 0,0 0 160 16,0 1 16-16,-1 1 16 0,0 0 544 0,1 2 96 15,-2-4 32-15,2 2 0 0,2-2-256 0,-2 0-48 16,1 1-16-16,-1-1 0 0,1 0-144 0,0 0-32 15,1 0 0-15,-2 0 0 0,0 0-192 0,0 0-64 16,0 0 0-16,0 0 0 0,0 0-192 0,0 0-64 16,0 0 0-16,0 0 0 0,27-42 0 0,-27 42-16 15,0 0 0-15,0 0 0 0,0 0-240 0,22-44-32 16,-22 44-16-16,0 0 0 0,0 0-192 0,0 0-32 0,19-45-16 16,-19 45 0-16,0 0-80 0,0 0-16 0,0 0 0 0,0 0 0 15,11-40-128-15,-11 40 192 0,0 0-192 0,0 0 192 16,0 0-192-16,2-34 128 0,-2 34-128 0,0 0 128 15,0 0-128-15,0 0 0 0,0 0 0 0,0-30 128 16,0 27-128-16,0 0 160 0,0 3-160 0,-1-3 160 16,1 3-160-16,0 0 0 0,0 0 144 0,-1 0-144 15,1 1 160-15,-1 1-32 0,-1 2-128 0,1 2 192 16,0 0-32-16,0 3-16 0,1 1 0 0,-2-3 0 16,4 4-144-16,-2-1 160 0,1 0-160 0,0 3 160 15,2-4-160-15,-1 1 0 0,2 2 0 0,-1-3 0 16,1 1 0-16,0 0 0 0,0-1 0 0,0 1 0 15,1-3 0-15,0 2 0 0,0-3 0 0,0 0 0 0,0 0 0 0,-1-3 0 16,1 1 0-16,-1-3 0 0,-1 1 0 0,1-2 0 16,0 0 0-16,-4 0 0 0,0 0 0 0,0 0 0 15,0 0 0-15,0 0 0 0,0 0-208 0,23-42 80 16,-23 42 128-16,0 0-208 0,0 0 0 0,18-47 0 16,-18 47 0-16,0 0 0 0,0 0 16 0,13-38 0 15,-13 38 0-15,0 0 0 0,0 0 192 0,0 0 0 16,0 0-160-16,12-41 160 0,-12 36 0 0,0 1 0 15,0 3 0-15,0-1 0 0,-1 2 0 0,1-3 0 16,-1 2 0-16,1 1 0 0,0 0 144 0,-1 0 0 16,1 0 0-16,-1 1 0 0,-1-1 80 0,2 3 16 15,-1-3 0-15,0 2 0 0,0 2-64 0,-1 0-16 16,2-1 0-16,-1 6 0 0,-1 0-160 0,0-2 128 16,0 5-128-16,1-3 128 0,-2 5-128 0,3-2 0 0,-1 0 0 15,2-2 0-15,0 3 0 0,1-3 0 0,0 2 0 0,1-6 0 16,-1 0 0-16,1 0 0 0,0-2 0 0,1 0 0 31,-4-4-432-31,0 0-64 0,0 0-16 0,0 0 0 16,0 0-1136-16,35 10-224 0</inkml:trace>
  <inkml:trace contextRef="#ctx0" brushRef="#br0" timeOffset="75266.31">28103 6644 9215 0,'0'0'816'0,"0"0"-656"15,0 0-160-15,0 0 0 0,0 0 1376 0,0 0 240 16,0 0 48-16,0 0 16 0,0 0 1216 0,0 0 240 16,0 0 64-16,0 0 0 0,0 0-256 0,0 0-32 15,0 0-16-15,9-32 0 0,-10 32-1424 0,-1 4-304 16,1-2-48-16,1 4-16 0,-1 2-432 0,0 0-96 15,-1 2 0-15,2 0-16 0,-1 3-112 0,1 0 0 0,-1 2-16 0,1 3 0 16,-1-1-144-16,1 1-32 0,0 2 0 0,-2 0 0 16,1 1-128-16,1-3-128 0,0 5 144 0,-1-5-144 15,1 2 0-15,-1 0 128 0,1 1-128 0,-2-3 0 16,2 0 0-16,2-2 0 0,-2-2 0 0,1-1 0 16,-1-1 0-16,1-2 0 0,-1-1 0 0,0-2 0 15,-1 2-128-15,0-3 128 0,-1 0-192 0,0 2 192 16,-1-2-608-1,1 0-16-15,-2 0 0 0,1 0 0 0,0 2-176 0,-1-3-32 0,2 1-16 16,-1-2 0-16,3-1-1440 0,-1-3-272 16,1 0-64-16,0 0-12640 0</inkml:trace>
  <inkml:trace contextRef="#ctx0" brushRef="#br0" timeOffset="76066.63">28277 7115 14735 0,'0'6'640'0,"0"-6"160"15,0 0-640-15,2 4-160 0,-2-4 0 0,0 0 0 16,0 0 2432-16,0 0 464 0,0 0 96 0,0 0 16 16,0 0 304-16,0 0 64 0,0 0 16 0,0 0 0 15,39-36-1904-15,-39 36-368 0,0 0-80 0,0 0-16 16,26-47-496-16,-26 47-96 0,0 0-32 0,19-44 0 15,-19 44-64-15,0 0-16 0,16-45 0 0,-16 45 0 16,0 0-112-16,12-43-16 0,-12 43-16 0,0 0 0 16,0 0-176-16,11-45 0 0,-11 45 144 0,0 0-144 15,0 0 0-15,0 0 0 0,8-38 0 0,-8 38 0 0,0 0 0 16,0 0 128-16,0 0-128 0,0 0 0 0,0 0 160 16,0 0-32-16,-3-28-128 0,3 28 192 0,-2 3 80 0,-1 1 16 15,2 1 0-15,-1 2 0 0,-1 2-96 0,1 1-32 16,0-1 0-16,0 4 0 0,1-3-160 0,0 2 0 15,-1 1 0-15,1-1 128 0,0 2-128 0,1 1 0 16,0-2 0-16,0 3 0 0,1-1 0 0,0 4 0 16,1-3 0-16,0 0 0 0,0-3 0 0,1 0 0 15,1-1 0-15,1-2 0 0,0-1 0 0,-5-9 0 16,9 13 0-16,-9-13 0 0,0 0-160 0,0 0 160 16,28 11 0-16,-28-11-144 15,0 0-256-15,0 0-48 0,0 0-16 0,0 0 0 16,38-28-112-16,-38 28-32 0,0 0 0 0,0 0 0 0,21-43 224 0,-21 43 64 15,0 0 0-15,0 0 0 0,12-48 320 0,-12 48-176 16,0 0 176-16,9-41-128 0,-9 41 128 0,0 0 0 0,0 0 0 16,9-48 0-16,-9 48 128 0,0 0 0 15,0 0 0-15,0 0 0 0,0 0 144 0,0 0 48 0,0 0 0 16,1-35 0-16,-1 35 0 0,0 0 16 0,0 0 0 0,0 0 0 16,-1 4 0-16,1-4 0 0,-2 9 0 0,2-2 0 15,0 1-112-15,-1 0-32 0,0 2 0 0,0 2 0 16,-1 0-192-16,1 1 144 0,0 0-144 0,-1 2 128 15,0 1-128-15,1-1 0 0,-1 2 0 0,0-1 0 16,1 2 0-16,0-2 0 0,1 0 0 0,0 0 0 16,0-4 0-16,1 1 0 0,-1-3 0 0,1-2 0 15,1 0-400-15,0-2 32 0,-2-6 16 0,0 0 0 16,0 0-624-16,0 0-128 0,0 0-32 0,0 0-17776 16</inkml:trace>
  <inkml:trace contextRef="#ctx0" brushRef="#br0" timeOffset="76516.63">28830 6985 911 0,'0'0'0'0,"-5"-3"0"0,3 3 0 0,-1-3 0 16,3 3 1600-16,-2 0 224 0,2 0 48 0,-4-2 16 15,2 0 1408-15,-3 0 288 0,0 0 48 0,0-2 16 16,1 4-688-16,0-4-128 0,2 4-16 0,2 0-16 15,-3-2-880-15,3 2-192 0,0 0-16 0,0 0-16 16,0 0-512-16,0 0-96 0,0 0-32 0,0 0 0 16,0 0-352-16,0 0-80 0,0 0-16 0,0 0 0 15,0 0 32-15,0 0 16 0,35 6 0 0,-35-6 0 16,0 0-192-16,0 0-32 0,0 0-16 0,0 0 0 16,40 0-192-16,-40 0-32 0,0 0-16 0,0 0 0 15,37 2-176-15,-37-2 0 0,0 0 0 0,0 0 0 16,32 6 0-16,-32-6 0 0,0 0 0 0,0 0 0 0,0 0 0 0,21 10 0 15,-21-10 0-15,0 0 0 16,0 0-816-16,0 0-144 0,0 0-16 0,0 0-16 16,0 0-800-16,0 0-176 0</inkml:trace>
  <inkml:trace contextRef="#ctx0" brushRef="#br0" timeOffset="76807.16">28896 6884 1839 0,'0'0'160'0,"0"0"-160"16,0 0 0-16,0 0 0 0,0 0 2304 0,0 0 416 0,0 0 96 0,0 0 0 15,-9-15 1584-15,9 15 304 0,-2 3 64 0,-1-1 16 16,3-2-1616-16,-2 7-320 0,0-3-64 0,2 2-16 16,-1 1-1568-16,1 1-320 0,0 0-64 0,0 0-16 15,0 2-240-15,0 0-48 0,0 1-16 0,0-1 0 16,0 0-192-16,0-1-48 0,0 1 0 0,0-1 0 15,1 0-256-15,-1-3 0 0,2 2 128 0,0-2-128 16,-1 0 0-16,-1-6 0 0,4 9 0 0,-4-9 0 16,5 7-176-16,-5-7-32 0,0 0-16 0,0 0 0 15,0 0-480 1,0 0-112-16,0 0-16 0,0 0 0 0,0 0-1760 0,0 0-352 0</inkml:trace>
  <inkml:trace contextRef="#ctx0" brushRef="#br0" timeOffset="77184.84">29159 6888 4607 0,'0'0'400'0,"0"0"-400"15,0 0 0-15,0 0 0 0,0 0 2368 0,0 0 384 16,0 0 64-16,0 0 32 0,0 0 496 0,0 0 112 16,20-42 0-16,-20 42 16 0,0 0-656 0,0 0-144 15,0 0-32-15,0 0 0 0,0 0-976 0,0 0-208 16,1 0-48-16,-3 5 0 0,0 1-560 0,0 2-112 0,-1 1-32 0,1 1 0 16,0 2-144-16,-1 2-48 0,1-2 0 0,-1 4 0 15,1-3-144-15,0 3-48 0,0-1 0 0,-1 1 0 16,2 0-192-16,0 0-128 0,0-4 160 0,0 4-160 15,1-3 0-15,0-1 0 0,0 0 0 0,0-2 0 16,0 0 0-16,1-1 0 0,-1-2 0 0,1 2 0 16,0-5 0-16,0 2-192 0,1 0 192 0,-2-2-208 31,1-1-576-31,-1 0-112 0,0-1-32 0,0-2 0 0,0 0-432 16,0-2-96-16,0 2-16 0,-1-4-16560 0</inkml:trace>
  <inkml:trace contextRef="#ctx0" brushRef="#br0" timeOffset="78083.5">29529 6651 11967 0,'0'0'1072'0,"0"0"-864"0,0 0-208 0,0 0 0 15,0 0 1904-15,0 0 336 0,0 0 64 0,0 0 0 16,0 0 1152-16,0 0 208 0,-1 5 48 0,1-1 16 15,0 2-1488-15,1 1-320 0,-1 0-48 0,0 4-16 16,-1-1-928-16,1 2-192 0,0 1-32 0,0 0-16 16,0 2-96-16,-2 1-16 0,2 0 0 0,-1 0 0 15,0 3-144-15,0-1-48 0,-1 6 0 0,0 1 0 16,1 1-48-16,-3-2-16 0,2 2 0 0,-1-1 0 16,-1 0-192-16,2-3-128 0,1 3 128 0,-1-3-128 0,0-2 128 0,2 1-128 0,-1-4 160 0,1-1-160 31,0 2 0-31,-2-5 128 0,2 2-128 0,0-4 0 15,-1 0 0-15,1 2 0 0,-1-6 0 0,1 2 0 0,-1-3 0 0,1 0 0 16,0-2 0-16,0 2 0 0,0-2 0 0,0-1-128 16,0-3 128-16,0 5 0 15,0-5-592-15,0 0-16 0,0 0 0 0,0 0 0 16,0 0-320-16,0 0-64 0,0 0-16 0,0 0 0 16,0 0-720-16,0 0-128 0,0 0-48 0,0 0-14864 15</inkml:trace>
  <inkml:trace contextRef="#ctx0" brushRef="#br0" timeOffset="87737.06">30225 7489 2751 0,'-6'-4'256'0,"3"0"-256"0,1 2 0 0,-2-2 0 15,2 2 1776-15,2 2 304 0,-2-4 64 0,-1-1 16 16,-1 0 928-16,0 0 192 0,-2-2 48 0,1 0 0 16,0 1-512-16,0 0-80 0,2 2-32 0,-1-1 0 15,1 2-912-15,2 0-176 0,0 2-32 0,0-4-16 16,-1 1-592-16,2 4-112 0,0 0-32 0,0 0 0 16,0 0-368-16,0 0-80 0,0 0 0 0,0 0-16 15,0 0-80-15,0 0-16 0,0 0 0 0,0 0 0 16,0 0-16-16,0 0 0 0,0 0 0 0,0 0 0 0,0 0-96 0,0 0-32 15,0 0 0-15,0 0 0 0,34 28-128 0,-34-28 128 16,0 0-128-16,0 0 128 0,31 28-128 0,-31-28 0 16,0 0 144-16,32 26-144 0,-32-26 128 0,0 0-128 15,37 25 128-15,-37-25-128 0,0 0 0 0,38 26 128 16,-38-26-128-16,0 0 0 0,37 19 0 0,-37-19 0 16,0 0 0-16,0 0 128 0,47 28-128 0,-47-28 0 15,0 0 0-15,0 0 128 0,40 26-128 0,-40-26 0 16,0 0 0-16,0 0 0 0,0 0 128 0,36 24-128 15,-36-24 160-15,0 0-160 0,0 0 128 0,0 0-128 16,0 0 0-16,0 0 0 0,37 23 0 0,-37-23 128 16,0 0-128-16,0 0 0 0,0 0 0 0,0 0 0 15,0 0 0-15,0 0 0 0,0 0 0 0,0 0 0 16,0 0 0-16,40 18 0 0,-40-18 0 0,0 0 128 0,0 0-128 0,0 0 0 16,0 0 0-16,0 0 0 0,0 0 0 0,0 0 0 15,0 0 0-15,0 0 0 0,0 0 128 0,0 0-128 16,0 0 0-16,0 0 144 0,0 0-144 0,0 0 128 15,0 0-128-15,-2 10 0 0,0-10 144 0,-1 3-144 16,0-2 0-16,-2 1 0 0,0 2 0 0,-1-2 0 16,-2 2 0-16,1 2 0 0,-2-2 0 0,-1 1 0 15,0 0 0-15,0 0 0 0,1 1 0 0,-4 0 0 16,2-2 0-16,0 2 0 0,-1 0 0 0,-1 0 0 16,1 1 0-16,-2 0 0 0,2-1 0 0,-1 0 0 0,1 1 0 15,1-1 0-15,2-4 0 0,1 2 0 0,0 0 0 0,2-2 0 16,1 2 0-16,0-4 0 0,0 2 0 0,2-2 0 15,-1 0 0-15,-1 2 0 0,1 0 0 0,-1-2 0 16,-1 4 0-16,0-2 0 0,1 2 0 0,-3 0 0 16,2 1 0-16,-1 1 0 0,-1-2 0 0,2 2 0 15,0 0 0-15,0-2-128 0,1-1 128 0,0 2 0 16,1-1 0-16,1-2 0 0,0 2 0 0,1-3 0 16,2-1 0-16,-3 3-128 0,3-3 128 0,0 0 0 15,0 0 0-15,0 0-128 16,0 0-416-16,0 0-80 0,0 0-16 0,0 0 0 15,0 0-384-15,0 0-64 0</inkml:trace>
  <inkml:trace contextRef="#ctx0" brushRef="#br0" timeOffset="88753.48">31181 7241 10127 0,'0'0'896'0,"0"0"-704"15,0 0-192-15,0 0 0 0,0 0 2032 0,0 0 368 16,0 0 80-16,0 0 16 0,-1-12 688 0,1 12 144 15,0 0 16-15,-3-4 16 0,3 4-1008 0,0 0-208 16,-2 0-32-16,2 0-16 0,-3 4-1120 0,3-4-208 16,0 0-64-16,0 14 0 0,0-14-256 0,1 14-48 15,-1-14-16-15,3 23 0 0,-1-8-16 0,0 1-16 16,0 0 0-16,-1 2 0 0,1 2 0 0,-1 2 0 0,-1 3 0 16,1-2 0-16,-1 5-64 0,0-4-16 0,0 6 0 15,-1 1 0-15,1 1-48 0,0 3-16 16,0-4 0-16,-1 1 0 0,2-4-48 0,-1 1-16 0,0-3 0 0,0-2 0 15,0 1-144-15,0-5 128 0,0 1-128 0,0-1 128 16,0 0-128-16,0-3 0 0,-1 3 0 0,-1-4 0 16,1 0 0-16,-1 0 0 0,0 1 0 0,1-3 0 15,0 1 0-15,0-4 0 0,-1 0 0 0,2-11 0 16,0 17 0-16,0-17 0 0,2 15 0 0,-2-15 0 16,0 0 0-16,0 0 0 0,0 0 0 0,0 0 0 15,0 0-208-15,0 0 16 0,0 0 16 0,0 0 0 16,0 0-368-16,0 0-80 0,0 0-16 0,0 0 0 15,0 0-176-15,0 0-32 0,0 0-16 0,0 0-11840 16,-4-16-2368-16</inkml:trace>
  <inkml:trace contextRef="#ctx0" brushRef="#br0" timeOffset="90587.23">28449 8863 11967 0,'-3'0'1072'0,"0"0"-864"16,2 0-208-16,0 0 0 0,1 0 1728 0,-2 0 320 16,1 0 48-16,-3 0 16 0,1 0 1024 0,-1 0 192 0,0 0 64 0,3 0 0 0,0 0-976 0,2 0-192 31,3 1-48-31,-4-1 0 0,0 0-1232 0,0 0-256 0,0 0-48 0,0 0-16 15,53 6-112-15,-53-6 0 0,0 0-16 0,0 0 0 16,51 10-208-16,-51-10-32 0,0 0-16 0,52 6 0 16,-52-6-240-16,0 0 176 0,52 5-176 0,-52-5 160 15,0 0-160-15,0 0 0 0,53-3 0 0,-53 3 0 16,0 0 0-16,0 0-144 0,0 0 144 0,0 0-160 16,0 0-672-1,49-18-128-15,-49 18-16 0,0 0-17792 0</inkml:trace>
  <inkml:trace contextRef="#ctx0" brushRef="#br0" timeOffset="90819.82">28465 8885 10879 0,'-7'3'240'16,"3"-3"48"-16,2 3 16 0,-1 1 0 0,2-3-304 0,0 1 0 0,1 1 0 0,0-2 0 0,1 4 3840 0,0 1 720 15,1 0 144-15,1 2 32 0,2-2-1664 0,0 0-336 16,-5-6-64-16,0 0-16 0,0 0-1440 0,31 19-272 16,-31-19-64-16,0 0-16 0,0 0-544 0,43 12-96 15,-43-12-32-15,0 0 0 0,46 4-192 0,-46-4 0 16,0 0 0-16,0 0 0 0,57 2 0 0,-57-2 0 16,0 0 0-16,0 0-12288 15,0 0-2352-15</inkml:trace>
  <inkml:trace contextRef="#ctx0" brushRef="#br0" timeOffset="91219.93">28864 8702 11967 0,'-3'0'1072'0,"2"0"-864"0,1 0-208 0,0 0 0 16,0 0 1280-16,0 0 192 0,1 1 64 0,0 1 0 15,2 1 2512-15,-3-3 512 0,0 0 112 0,13 16 0 16,-13-16-2240-16,15 16-448 0,-15-16-80 0,0 0-32 16,26 22-1104-16,-26-22-208 0,20 16-48 0,-20-16-16 15,22 19-240-15,-22-19-32 0,23 16-16 0,-23-16 0 0,0 0-208 0,33 22 0 16,-33-22 0-16,22 19 0 0,-22-19 0 0,0 0 0 16,29 22 0-16,-29-22 0 0,13 15 0 0,-13-15 0 15,9 14 0-15,-7-11 0 0,1 6 0 0,-3-3 0 16,0 0 0-16,-1 0 0 0,-1 2 128 0,-1 1 0 15,-1-2-128-15,-1 2 192 0,-1 1 112 0,-2-2 16 16,0 2 0-16,-3 0 0 0,-2 2-80 0,-3 1-16 16,-1-1 0-16,-2 0 0 0,1 2-224 0,0-5 144 15,1 1-144-15,1-3 128 0,2 2-128 0,3-6 0 16,1 2 0-16,3-3 0 0,2 0 0 0,1-4 0 16,3 0 0-16,1 2 0 0,0 0-304 0,0 0 64 15,0 0 16-15,0 0 0 16,0 0-608-16,42-40-112 0,-42 40-16 0,0 0-18192 0</inkml:trace>
  <inkml:trace contextRef="#ctx0" brushRef="#br0" timeOffset="92186.84">29952 8828 3679 0,'0'0'320'0,"0"0"-320"16,0 0 0-16,0 0 0 0,0 0 1312 0,0 0 192 16,0 0 32-16,0 0 16 0,0 0 1520 0,0 0 288 0,0 0 64 0,0 0 16 15,0 0-16-15,29-37 0 0,-29 37 0 0,-2-4 0 16,-1 4-1264-16,-1-2-256 0,0 2-48 0,-4 0-16 16,1 2-1072-16,-2-2-192 0,-1 4-64 0,-1-2 0 15,0 2-144-15,0-2-48 0,-1 5 0 0,-1-4 0 16,0 7-160-16,-1-4-32 0,1 4-128 0,-2 3 192 15,1-1-192-15,2 0 0 0,-1 2 128 0,3 1-128 16,3-2 0-16,2 2 0 0,1-2 0 0,4 0 0 16,2 0 0-16,3-1 0 0,1-2 0 0,-6-10 0 15,18 16 0-15,-18-16 0 0,0 0 0 0,44 12 0 16,-44-12 0-16,0 0-128 0,55-3 128 0,-55 3 0 16,0 0-384-16,52-16 16 0,-52 16 16 0,0 0 0 0,0 0 32 15,52-38 16-15,-52 38 0 0,0 0 0 0,0 0 176 0,27-47 128 16,-27 47-192-16,0 0 192 0,0 0 0 0,5-35 0 15,-5 35 0-15,-1-23 0 0,-1 12 0 0,-3 4 0 16,0-3 176-16,0 4-176 0,-2 0 224 0,1 3-64 16,0 1-16-16,0 0 0 0,2 2 16 0,-1 2 0 15,2 0 0-15,-1 1 0 0,1 0-16 0,1 0 0 0,-1 3 0 0,2 0 0 0,0 1-16 0,-1 2-128 16,2 1 192-16,-2 2-64 16,1 4 0-16,0-2 0 15,1 5 0-15,-1 2 0 0,1-2-128 0,-2 6 192 16,4 1-192-16,-2 3 192 0,1-5-192 0,1 5 0 15,2-1 0-15,-2-2 128 0,3 5-128 0,-1-2 0 16,0-1 0-16,0-2 0 0,-1-1 0 0,-2-1 0 0,1 0 0 16,-4-2 0-16,0 0 0 0,-2-1 0 0,-1 2 0 0,-1-5 0 15,0-2 0-15,-3 0 0 0,2-2 0 0,-2 1 0 16,-1-5 0-16,2-2-224 0,-2 2 80 0,0-6 16 31,0 2-256-31,0-3-32 0,0-3-16 0,0-3 0 0,-1-1 48 0,1-2 16 0,0-2 0 0,-1-2 0 16,0-3 48-16,1 0 0 0,-1-3 0 0,0-2 0 15,0 1 112-15,1 1 16 0,0-3 16 0,1 3 0 16,1 4 176-16,2 0-208 0,-1 2 80 0,4 0 128 16,0 4 0-16,3 6 0 0,0 0 0 0,0 0 0 15,0 0-224-15,0 0 80 0,0 0 16 0,0 0 0 16,32-41-1184-16,-32 41-224 0,0 0-64 0</inkml:trace>
  <inkml:trace contextRef="#ctx0" brushRef="#br0" timeOffset="92687.39">30288 8885 8287 0,'-4'0'368'0,"2"-3"80"15,1 3-448-15,1 0 0 0,0 0 0 0,-2-2 0 0,2 2 3152 0,0 0 560 16,0 0 96-16,0 0 32 0,-2-4 208 0,1 4 48 16,1 0 16-16,-2 0 0 0,2 3-2336 0,-1-3-480 0,0 3-80 0,-1 0-32 0,0 0-608 0,0 1-128 15,-1 2-32-15,0 3 0 16,0-2-176-16,-1 2-48 0,2 1 0 0,0-1 0 16,0 2-192-16,2 0 0 0,0 1 128 0,2-1-128 15,1 1 0-15,2-3 0 0,3 1 0 0,-1-1 0 16,-7-9 0-16,19 11 0 0,-19-11 0 0,0 0 0 15,0 0-176-15,43 6 176 0,-43-6-160 0,0 0 160 16,0 0-384-16,0 0 32 0,46-17 0 0,-46 17 0 0,0 0 128 0,0 0 32 0,0 0 0 0,0 0 0 31,0 0 192-31,23-43 0 0,-23 43 0 0,0 0 0 16,0 0 0-16,0 0 0 0,0-29 0 0,0 29 0 0,0 0 304 0,0 0-48 0,0 0-16 0,-5-18 0 31,5 18-16-31,0 0 0 0,0 0 0 0,0 0 0 0,0 0 32 16,-1 2 16-16,0 2 0 0,1 1 0 0,0 2-80 0,-2 2 0 15,1-2-16-15,0 6 0 0,0-1-48 0,-2 0-128 16,2 2 192-16,0 1-64 0,-2-2-128 0,2 2 0 16,0-1 0-16,1 1 128 0,0-5-128 0,0 2 0 15,1-2 0-15,0-1 0 0,2-3-192 0,-3-6 0 16,8 10-16-16,-8-10 0 0,0 0-896 0,0 0-176 16</inkml:trace>
  <inkml:trace contextRef="#ctx0" brushRef="#br0" timeOffset="93054.36">30554 8990 18431 0,'-1'2'816'0,"-1"-2"160"0,2 2-784 0,0 0-192 0,2-2 0 16,-2 0 0-16,1 3 2832 0,-1-3 528 0,2 1 96 0,1 1 32 16,-1-1-768-16,-2-1-160 0,0 0-16 0,0 0-16 15,0 0-1648-15,0 0-336 0,45 0-64 0,-45 0-16 16,0 0-176-16,0 0-32 0,0 0-16 0,56-25 0 15,-56 25-240-15,0 0 144 0,0 0-144 0,0 0 128 16,39-36-128-16,-39 36 0 0,0 0 0 0,0 0 0 16,0 0-160-16,15-40-16 0,-15 40 0 0,0 0 0 15,0 0 176-15,-1-28-128 0,-3 21 128 0,0 3-128 16,1 1 128-16,-4-1 0 0,2 4 0 0,-2 0 0 16,0 0 0-16,-2 2 0 0,0 0 0 0,1 2 128 15,-1 2 0-15,0 0 16 0,-2 6 0 0,0 1 0 0,1-1-144 16,0 2 192-16,2 1-192 0,-1 1 192 0,0 1-192 0,2 0 160 15,2 1-160-15,0-1 160 0,4-1-160 0,0 0 160 16,2-2-160-16,1 1 160 0,2-3-160 0,2-2 0 16,3 2 0-16,-1-4 128 0,-8-8-128 0,23 14 0 15,-23-14 0-15,0 0 0 0,36 13-176 0,-36-13-16 16,0 0 0-16,0 0-18992 16</inkml:trace>
  <inkml:trace contextRef="#ctx0" brushRef="#br0" timeOffset="93474.89">30799 9117 10127 0,'-4'5'896'0,"2"-4"-704"15,0 2-192-15,2-3 0 0,0 0 3328 0,0 0 640 0,-1 2 128 0,0 2 32 0,0-1-256 0,-1 0-48 16,4 0-16-16,-2-3 0 0,0 0-2416 0,0 0-496 16,0 0-80-16,0 0-32 0,0 0-304 0,0 0-64 15,44-13-16-15,-44 13 0 16,0 0-144-16,0 0-48 0,0 0 0 0,52-22 0 15,-52 22-208-15,0 0 0 0,0 0 128 0,48-15-128 16,-48 15 0-16,0 0 0 0,0 0 0 0,0 0 0 16,46-10 0-16,-46 10 0 0,0 0 0 0,0 0 0 15,0 0 0-15,0 0 0 0,0 0 0 0,0 0 0 16,0 0 0-16,0 0 0 0,0 0 0 0,-4-34-160 16,-3 28 32-16,0-3 0 0,-1 2 0 0,-1-2 0 15,1 1 128-15,-1 0 0 0,0 0-144 0,0 0 144 16,0-2 0-16,-1 4-176 0,1-3 176 0,1 2-128 0,-1 0 128 0,2 1-192 15,-1 0 192-15,2 0-192 0,1 0 192 16,5 6 0-16,0 0 0 0,0 0 0 0,0 0 0 0,0 0 0 16,0 0 0-16,0 0-128 0,0 0 128 0,27-41 0 15,-27 41 0-15,0 0 0 0,0 0 128 0,45-10 16 16,-45 10 0-16,0 0 0 0,0 0-144 0,54-4 128 16,-54 4-128-16,0 0 128 0,0 0-128 0,46 4-192 15,-46-4 32-15,0 0 16 16,37 4-608-16,-37-4-112 0,0 0-32 0,36 8-17120 0</inkml:trace>
  <inkml:trace contextRef="#ctx0" brushRef="#br0" timeOffset="93872.86">31147 9110 28559 0,'-13'13'1264'0,"5"-4"272"0,4-3-1232 0,1-3-304 0,3 0 0 15,0-3 0-15,0 0 1792 0,1 2 288 0,-1 0 64 0,3 2 16 16,-1-2-832-16,3 2-176 0,-5-4-16 0,0 0-16 15,0 0-576-15,0 0-112 0,50 3-32 0,-50-3 0 16,0 0-112-16,0 0-32 0,53-13 0 0,-53 13 0 16,0 0-128-16,0 0-128 0,49-22 144 0,-49 22-144 15,0 0 0-15,0 0 0 0,0 0 0 0,0 0-160 16,0 0-96-16,27-42 0 0,-27 42-16 0,0 0 0 16,-3-25 272-16,3 25-160 0,-6-22 160 0,2 10-128 15,-1-1 128-15,0 0 0 0,-2 0 0 0,0 1 0 16,0 2 0-16,-2 1 0 0,2 2 0 0,-2 1 0 0,1-1 0 15,-1 1 0-15,0 4 0 0,2-2 0 0,-1 0 0 0,2 2 0 0,3-1 0 0,-1 2 0 16,3-1 160-16,1 2 64 16,0 0 16-16,0 0 0 0,0 0 16 0,0 0 16 15,0 0 0-15,0 0 0 0,55-32-48 0,-55 32-16 16,0 0 0-16,61-19 0 0,-61 19-208 0,0 0 176 16,64-15-176-16,-64 15 160 0,45-6-160 0,-45 6 0 15,0 0 0-15,61-5 0 0,-61 5 0 0,0 0 0 16,52-2 0-16,-52 2 0 15,0 0-320-15,0 0-112 0,52 0-16 0,-52 0 0 16,0 0-720-16,0 0-160 0</inkml:trace>
  <inkml:trace contextRef="#ctx0" brushRef="#br0" timeOffset="100011.42">30774 9703 1839 0,'0'0'160'0,"-5"-6"-160"0,5 6 0 0,-4 0 0 15,4 0 608-15,0 0 96 0,-5-2 0 0,1-1 16 16,-3 2 496-16,1-4 80 0,0 4 32 0,1-2 0 16,1 0 336-16,2-1 80 0,2 4 16 0,-3-6 0 15,3 6 624-15,0 0 128 0,0 0 32 0,0 0 0 16,0 0-256-16,0 0-48 0,0 0-16 0,0 0 0 15,0 0-624-15,0 0-112 0,0 0-16 0,0 0-16 0,0 0-560 0,0 0-96 16,0 0-32-16,7 16 0 0,-7-6-320 0,0 2-64 16,0 4 0-16,0 0-16 0,0 4 16 0,-2 1 0 15,2 4 0-15,-1-3 0 0,1 2-128 0,-1 3 0 16,0-3-16-16,-2 6 0 0,2-4-240 0,-3 3 176 16,3-2-176-16,-2 1 160 0,1-3-160 0,1-2 0 15,0-2 0-15,-2-1 0 0,2-5 0 0,1-1 0 16,-1-2 0-16,1-3 0 15,0-2-464-15,0-7 16 0,2 6 16 0,-2-6 0 16,0 0-992-16,0 0-208 0,0 0-32 0,0 0-15712 0</inkml:trace>
  <inkml:trace contextRef="#ctx0" brushRef="#br0" timeOffset="100294.17">30952 9612 13823 0,'0'0'1216'0,"-2"0"-960"0,2 0-256 0,0 0 0 16,0 0 1856-16,0 0 336 0,0 0 64 0,0 0 16 16,0 0 1536-16,2 10 304 0,-1-4 64 0,1 1 16 15,-2 2-2208-15,1 3-432 0,-1 1-80 0,1 0-32 16,0 2-640-16,1-1-128 0,-1 2-32 0,0 0 0 16,1 1-144-16,0 3-48 0,0-4 0 0,-1 3 0 15,2-1-240-15,-2 2-48 0,0 0-16 0,2 1 0 16,-2 1-144-16,0-2 0 0,2 2 0 0,-2-1 0 15,0-2 0-15,2-3 0 0,-2 2 0 0,1 2 0 16,0-5 0-16,-1 1 0 0,1-4 0 0,0-2 0 16,0-4-416-16,-1 1-16 0,-1-7 0 0,0 0 0 15,0 0-752-15,0 0-160 0,0 0-16 0,0 0-17280 16</inkml:trace>
  <inkml:trace contextRef="#ctx0" brushRef="#br0" timeOffset="100546.76">30715 9961 14735 0,'-10'6'640'0,"4"-2"160"0,2 0-640 0,1-2-160 16,3-2 0-16,0 0 0 0,0 0 2224 0,0 0 400 0,0 0 96 16,0 0 16-16,0 0 192 0,0 0 32 0,0 0 16 0,0 0 0 15,0 0-1184-15,47-2-224 0,-47 2-48 0,0 0-16 16,47-8-896-16,-47 8-176 0,0 0-48 0,46-10 0 15,-46 10-240-15,0 0-144 0,0 0 160 0,53-9-160 16,-53 9 0-16,0 0 0 0,0 0 0 0,50-6 0 16,-50 6-176-16,0 0-80 0,0 0 0 0,0 0-12128 15,57-6-2416-15</inkml:trace>
  <inkml:trace contextRef="#ctx0" brushRef="#br0" timeOffset="100894.02">31281 10036 23951 0,'0'0'1056'0,"0"0"224"0,0 0-1024 0,0 0-256 16,0 0 0-16,0 0 0 0,-1 3 2880 0,1-3 512 15,-1 4 96-15,-2 1 32 0,2 2-1488 0,0 2-304 16,-1 1-48-16,1-1-16 0,0 3-752 0,0 0-144 16,1 2-48-16,-2-1 0 0,2 3-64 0,0-3-16 15,-1 3 0-15,1 2 0 0,-1-2-288 0,0 2-64 16,1-1-16-16,-3-1 0 0,2 2-272 0,0-2 160 16,-2 0-160-16,2-3 128 0,1 0-128 0,-1 0 0 15,1-1 0-15,0-2 0 0,0-1 0 0,0 0 0 0,0 0 0 16,0-1 0-1,0-2-528-15,1 0 16 0,-1-2 0 0,0 1 0 16,0-2-640-16,0-3-128 0,0 4-32 0,0-4 0 16,0 4-1264-16,0-4-256 0,0 0-48 0,0 0-12896 0</inkml:trace>
  <inkml:trace contextRef="#ctx0" brushRef="#br0" timeOffset="137752.78">25625 6593 7359 0,'0'0'656'0,"0"0"-528"0,0 0-128 0,0 0 0 16,-1 0 960-16,1 0 144 0,-1-2 48 0,-1 1 0 15,1 1 672-15,1 0 144 0,-1-3 16 0,0 3 16 16,1-2-208-16,-2 2-64 0,4 0 0 0,-2-2 0 15,1 2-224-15,-1 0-48 0,0 0-16 0,1 0 0 16,-1 0-176-16,0 0-48 0,0 2 0 0,0 0 0 16,-1 1-256-16,1-3-64 0,-1 3-16 0,1-1 0 15,0 3-368-15,0-4-80 0,0 4-16 0,1-2 0 16,0 1-224-16,0 1-64 0,2-1 0 0,1 2 0 16,-2 0-128-16,0-2 0 0,2 2 0 0,-1 0 0 0,-1 2 0 0,1 0 0 0,-2-1 0 0,0-1 0 15,0 1 0-15,-1-1 0 16,0 3 0-16,-1 1 0 0,0-2 0 0,1 2 0 15,0-2 224-15,-1 0-64 0,1 2 16 0,0-1 0 16,0 1 0-16,1-1 0 0,-1 0-176 0,1-1 128 0,0 1-128 0,1-1 128 16,0 0-128-16,-1 0 0 15,0 0 0-15,-1 0 128 0,2-1-128 0,-2-1 0 16,0 0 0-16,0 1 0 0,-2-1 0 0,1 1 0 16,-1-1 0-16,-1 3 0 0,2-5 0 0,-1 3 128 15,-1-1-128-15,1 0 0 0,-1 0 128 0,2 0-128 16,1 1 128-16,-1-1-128 0,1 0 144 0,0 0-144 15,1 0 160-15,0 0-160 0,0-2 128 0,1 2-128 0,-1 1 0 0,0-4 0 16,0 3 0-16,-1-3 0 0,2 3 0 0,-2-2 0 0,0 2 0 0,0-2 0 31,-2 2 0-31,2 0 0 0,-1-3 0 0,1 1 0 16,-1 1 0-16,0 2 0 0,1-4 0 0,-2 1 0 0,2 1 0 16,0-1 0-16,0-2 0 0,0 2 0 15,2-3 0-15,-2 2 0 0,1-1 0 0,-1-2 0 0,0 1 0 16,1 2 0-16,-1-3 0 0,0 0-240 0,0 2 48 0,-1-2 16 31,1 0-976-31,-1 0-192 0,-1 0-32 0,1 0-15488 0</inkml:trace>
  <inkml:trace contextRef="#ctx0" brushRef="#br0" timeOffset="147525.06">4191 8655 911 0,'-2'0'0'15,"1"2"0"-15,0-2 0 0,0 0 0 16,1 0 528-16,-2 0 32 0,1 1 0 0,-1 2 0 16,-2-1-160-16,0 2-16 0,1-1-16 0,-1 0 0 0,0-1 128 0,2 0 16 15,-1 1 16-15,1 0 0 0,-1 0 720 0,0-2 144 16,0 1 16-16,-1 1 16 0,1-3 864 0,-1 0 160 0,2 1 48 0,-1-1 0 15,1 0-432-15,0 0-80 16,2 0 0-16,-1-1-16 0,1-2-720 0,0 1-144 16,0 1-16-16,0 1-16 0,0-3-288 0,0 3-48 15,0 0-16-15,0-2 0 0,-1 2 0 0,1 0 0 16,0 0 0-16,-1 0 0 0,-1 2-16 0,2-2-16 16,-1 3 0-16,1-3 0 0,0 1-240 0,0-1-32 15,0 2-16-15,0-2 0 0,0 0-192 0,1 0-32 16,1 0-16-16,-1 0 0 0,1 0-160 0,2 0 0 15,1 3 0-15,0-3 128 0,2 0-128 0,0 0 160 16,0 1-160-16,0 2 160 0,2-3-160 0,1 1 160 0,1 0-160 0,1 0 160 16,2 2-160-16,0 0 0 0,-2-3 144 0,0 3-144 15,1 1 0-15,-2-2 0 16,0-1 0-16,-1 2 0 0,-1-1 0 0,-3-2 0 0,1 4 0 0,-2-3 0 16,-1 2 0-16,-2-3 0 0,1 0 0 0,-2 0 0 15,0 0 0-15,-1 0 0 0,0 0 0 0,-2-4 0 16,-2 2 0-16,-1 0 0 0,-1-3 0 0,-3 2 0 15,-1-4 176-15,-2 1-48 0,-2 3 0 0,0-4 0 16,-3 1 16-16,0 3 0 0,-1-4 0 0,0 5 0 16,1-1 32-16,0 2 0 0,-1 1 0 0,2-2 0 15,1 2-32-15,2 2 0 0,1-2 0 0,3 3 0 16,1-2-144-16,3 1 128 0,3 0-128 0,1-2 128 16,1 2 0-16,1-2 0 0,1 0 0 0,2 0 0 15,0 0-128-15,2 0 0 0,2 3 0 0,-1-3 128 0,2 0-128 0,0 0 0 16,-9 0 0-16,0 0 0 0,0 0 0 0,50-5 0 15,-50 5 0-15,0 0 0 0,0 0 0 0,52-12 0 16,-52 12 0-16,0 0 0 0,0 0-288 0,0 0 16 16,59-24 0-16,-59 24-12784 15,0 0-2544-15</inkml:trace>
  <inkml:trace contextRef="#ctx0" brushRef="#br0" timeOffset="148041.45">4558 8269 12895 0,'1'-4'576'0,"-1"2"112"15,1-1-560-15,-1 2-128 0,2 1 0 0,-2 0 0 16,0 0 1920-16,1 0 368 0,0 0 64 0,0 0 16 0,2 4 816 0,-2-1 160 15,2 6 48-15,-2 4 0 0,0 0-1168 0,0 3-240 16,2 5-32-16,-2-1-16 0,1 5-960 0,0-1-192 16,0 2-32-16,1-1-16 0,0 4-96 0,1-1 0 15,0-2-16-15,-2 2 0 0,3 1-240 0,-1-1-32 16,0 1-16-16,-2-1 0 0,2 1-192 0,-1-1-144 16,1-3 192-16,-3-2-192 0,2 5 0 0,-2-6 0 15,0-2 0-15,-1-2 0 0,2-3 0 0,-1-1 0 16,0-5 0-16,0 0 0 0,1-3 0 0,-2 0 0 15,1-4 0-15,-1-2 0 0,0-2 0 0,1 0 0 16,0-2 0-16,0-4-144 16,-1 8-496-16,0 0-80 0,7-45-32 0,-7 45 0 15,3-41-480-15,-3 41-112 0,0-38 0 0,0 38-16896 0</inkml:trace>
  <inkml:trace contextRef="#ctx0" brushRef="#br0" timeOffset="148629.19">4835 8858 10127 0,'-1'12'896'0,"1"-6"-704"0,0-3-192 0,0 0 0 16,1-3 2160-16,-1 0 400 0,0 0 64 0,1 0 32 16,0 0 352-16,1 0 64 0,1-3 0 0,-3 3 16 0,0 0-1248 0,0 0-256 0,0 0-48 0,28-54-16 15,-28 54-576-15,0 0-112 16,0 0-32-16,22-60 0 0,-22 60-272 0,0 0-48 15,13-50-16-15,-13 50 0 0,0 0-192 0,0 0-32 16,10-54-16-16,-10 54 0 0,0 0-80 0,0 0-16 16,4-47 0-16,-4 37 0 0,0 1-128 0,0 3 0 15,0 1 144-15,-1 0-144 0,1 4 0 0,0-1 128 16,-1 4-128-16,1-2 0 0,-2 4 192 0,2-2-16 16,-1 6-16-16,1-2 0 0,-1 4 48 0,1 2 16 15,0 1 0-15,1 3 0 0,-1-2-224 0,1 3 176 16,2-1-176-16,-1 2 160 0,2 2-160 0,1 0 0 15,1 1 144-15,-1-3-144 0,2-2 0 0,1 0 0 16,-1-3 0-16,-1-1 0 0,2-4 0 0,-1-3 0 16,-1-2 0-16,2-3 0 0,-3 0 0 0,1-3 0 15,-6 3 0-15,0 0-128 0,0 0 128 0,0 0 0 0,30-54 0 16,-30 54 0-16,0 0 0 0,0 0 0 0,23-60 0 16,-23 60 0-16,0 0 0 0,13-53 0 0,-13 53 0 15,0 0 0-15,7-50-144 0,-7 50 144 0,0 0-160 0,4-42 160 16,-4 42-160-16,0 0 160 0,0 0-160 15,0-38 160-15,0 32 0 0,-2 2 0 0,1 3 0 0,1 1 0 16,-1 0 0-16,1 1 0 0,-1 3 0 0,0 2 0 0,1 0 208 0,0 0 48 16,0 4 0-16,0-3 0 15,1 5-48-15,1 1 0 0,1 0 0 0,0 3 0 16,2-2-208-16,0 3 144 0,0-1-144 0,0-3 128 0,1 2-128 0,-1 1 0 0,2-2 0 16,-1 1 0-16,0-3 0 0,-1 0 0 0,0-2 0 15,0 0 0 1,0-4 0-16,-2 0 0 0,2-3 0 0,0-2-176 15,0 2-464-15,0-6-112 16,1 3-16-16,-1-1-12144 0,-5 1-2432 0</inkml:trace>
  <inkml:trace contextRef="#ctx0" brushRef="#br0" timeOffset="148927.57">5295 8728 8287 0,'-3'2'736'0,"1"-2"-592"15,1-2-144-15,1 2 0 0,0 0 2304 0,0-3 448 16,0 2 64-16,0-1 32 0,-2-2 1184 0,4 0 224 0,-1 2 48 0,3-2 16 16,-1-1-1936-16,2 1-384 0,2 2-80 0,-1 1 0 15,0-2-1104-15,1 2-224 0,1 1-32 0,-1 0-16 16,-1 0-96-16,2 1-32 0,0-1 0 0,2 3 0 15,1-3-160-15,2 0-16 0,-1 1-16 0,-1 0 0 16,2-1-224-16,-2 0 0 0,0 0 0 0,-1 0 0 16,0-1 0-16,-2 0 0 0,-8 1 0 0,0 0 0 31,0 0-624-31,0 0-112 0,0 0-32 0,0 0-18528 0</inkml:trace>
  <inkml:trace contextRef="#ctx0" brushRef="#br0" timeOffset="149322.51">5683 8480 3679 0,'-1'-2'160'0,"0"2"32"0,1-4-192 0,0 4 0 16,0-2 0-16,0 1 0 0,0-2 2816 0,0 1 528 15,0 2 112-15,0 0 0 0,0 0 704 0,0 0 144 16,0 0 32-16,0 0 0 0,0 0-1632 0,0 0-320 16,0 0-64-16,0 0-16 0,0 0-1216 0,0 0-240 15,12 2-48-15,-9 8-16 0,-2 2-144 0,1 1-16 16,1 3-16-16,0-3 0 0,0 5-160 0,-1-1-16 16,3 4-16-16,-1 1 0 0,1 3-112 0,0-3-32 0,0 7 0 15,-1-6 0-15,1 2-128 0,-2 0-16 0,0-2-128 16,0 1 192-16,0-2-192 0,-2-2 0 0,2-2 0 0,-3-2 0 15,1-2 0-15,-1-2 0 0,0-1 0 0,0-1 0 16,-1-4 0-16,1-2 0 0,0-1 0 16,-2 0 0-16,2-3 0 0,0 0-128 0,-1 0 128 15,1-2 0 1,-1 1-592-16,0-4-16 0,-1 1 0 0,2 0 0 16,0 4-352-16,0 0-64 0,0 0 0 0,0 0-11840 0,-1-47-2352 0</inkml:trace>
  <inkml:trace contextRef="#ctx0" brushRef="#br0" timeOffset="150224.6">6099 8212 11967 0,'0'0'1072'0,"0"0"-864"0,0 0-208 16,0 0 0-16,0 0 1984 0,-2 0 368 0,1 3 64 0,0-2 16 15,0 4 832-15,-3 0 192 0,2 3 16 0,-2 1 16 16,0 5-1232-16,0-2-240 0,1 4-48 0,0 3-16 16,1 3-1056-16,1 0-224 0,-1 0-32 0,2 3-16 15,0 1-96-15,0-1-16 0,2 1 0 0,0-2 0 16,-1 5-112-16,2-7-16 0,-2-3-16 0,0 3 0 16,0 3-176-16,1 3-48 0,0 1 0 0,-1-1 0 15,-1-2-144-15,2 0 0 0,-4 1 0 0,1-1 0 16,0 0 0-16,-2-1 0 0,1 0 0 0,-2-6 0 15,2 0 0-15,-3-5 128 0,2 0-128 0,1-4 0 16,1 0 176-16,-2-1-48 0,2-2-128 0,0-2 192 0,1 1-192 16,0-2 0-16,0-1 0 0,1-2 0 0,0 1 0 0,-1-1 0 15,1 1 0-15,-1-1 0 0,2 1 0 0,-1-2 0 16,-1 2 0-16,1 0 0 0,-1-2-320 0,0 3 0 16,0-3 0-16,0 1 0 15,-1 1-464-15,0 1-112 0,-1-3 0 0,1 1-16 16,-1 2-400-16,-1-3-80 0,2 0-16 0,0 0-15968 15</inkml:trace>
  <inkml:trace contextRef="#ctx0" brushRef="#br0" timeOffset="151375.29">6461 8769 9215 0,'-1'3'816'0,"0"0"-656"0,1-1-160 0,0-2 0 16,0 0 2448-16,1 0 464 0,-1 0 96 0,2 0 0 15,2 0 656-15,1 0 128 0,2 1 32 0,1-1 0 0,0 0-1600 0,1 3-320 16,-9-3-64-16,0 0-16 16,32 0-960-16,-19 4-192 0,-13-4-32 0,0 0-16 15,38 2-192-15,-38-2-48 0,25 4 0 0,-14-2 0 16,-1 2-144-16,-2-2-48 0,1-2 0 0,-3 2 0 0,-6-2-192 16,0 0 0-16,0 0 0 0,0 0 0 0,0 0 0 0,0 0 0 15,0 0 0-15,0 0 0 16,46-32-560-16,-46 32-96 0,0 0-32 0,0 0 0 15,0 0-1456-15,5-45-288 0,-5 45-64 0,0 0-13760 16</inkml:trace>
  <inkml:trace contextRef="#ctx0" brushRef="#br0" timeOffset="151625">6596 8623 12671 0,'-3'6'272'0,"2"-5"64"0,0 2 16 0,0 0 0 0,1 0-352 0,0-2 0 15,-2 1 0-15,2 2 0 0,0 2 3856 0,0 3 704 0,2 0 144 0,-1 1 32 0,1-1-1904 0,1 4-368 16,0-3-80-16,1-2-16 16,-1 2-1248-16,0-2-256 0,1 0-48 15,-1 2-16-15,-1-1-416 0,0-2-96 0,1 3-16 0,-1-1 0 16,0-1-144-16,-1 0-128 0,-1 2 192 0,0-2-192 16,0 1 0-16,0-2 0 0,0 2 0 0,0-3 0 15,0-2 0-15,0 0 0 0,-1 2 0 0,1-4 0 31,-2 0-528-31,2 0-16 0,0-2 0 0,-1 3-17680 0</inkml:trace>
  <inkml:trace contextRef="#ctx0" brushRef="#br0" timeOffset="152376.07">7150 8360 7359 0,'-1'-2'656'0,"-1"1"-528"16,1 1-128-16,0 0 0 0,1 1 1600 0,-1-1 272 0,-1 0 64 0,-1 0 16 0,-2 2 1200 0,0 0 240 31,1 3 64-31,0 1 0 0,2 0-960 0,1 4-176 16,-1 2-32-16,2 1-16 0,0 3-736 0,2 1-128 15,-1 4-48-15,1 1 0 0,0 3-656 0,0-3-128 0,-1 1-16 0,2 1-16 16,-1 2-112-16,-1 3-32 16,2-1 0-16,-1 2 0 0,1-2-128 0,-1-1-16 15,0-2-16-15,-1 1 0 0,0-1-240 0,-1-3 176 16,0-2-176-16,-1-5 160 0,2 1-160 0,-1-4 0 16,0-2 0-16,0-2 0 0,-1 0 0 0,1-5 0 0,-1 0 0 0,1 0 0 15,0-2 0-15,0 2-176 0,0-6 176 0,0 2-128 31,0-2-256-31,0-3-64 0,0 0 0 0,0 6 0 16,0 0-592-16,0 0-128 0,8-45-32 0,-8 45-16496 0</inkml:trace>
  <inkml:trace contextRef="#ctx0" brushRef="#br0" timeOffset="152946.65">7307 8939 22111 0,'0'8'976'0,"0"-3"208"0,0-2-944 0,1 0-240 0,-1-3 0 0,0 0 0 0,1 0 1632 0,2 0 288 0,-1-3 48 0,-2 3 16 16,0 0-256-16,0 0-32 15,0 0-16-15,35-47 0 0,-35 47-576 0,0 0-112 16,26-54-32-16,-26 54 0 0,0 0-368 0,23-57-80 0,-23 57 0 0,0 0-16 0,18-48-224 0,-18 48-32 31,0 0-16-31,0 0 0 0,0 0-48 0,16-56-16 16,-16 56 0-16,0 0 0 0,0 0-160 0,0 0 192 0,0 0-192 0,0 0 192 0,0 0-48 0,0 0 0 31,0 0 0-31,0 0 0 0,1-42 48 0,-2 42 0 16,-1 4 0-16,0-2 0 0,-1 4 960 0,1 2 192 15,1 2 32-15,0 1 16 0,-1 2-944 0,1 0-192 0,0 3-48 0,1 0 0 32,0 0-928-32,1 0-192 0,2 1-48 0,-2 0 0 0,2 1 768 0,1-2 192 0,2-2 0 0,1 1 0 15,-1-3 0-15,0-1 0 0,1 0 0 16,1-5 0-16,-1-2 0 0,1 0-128 0,0-4 128 15,0-3 0-15,-8 3-128 0,0 0 128 0,0 0-128 0,0 0 128 16,40-36-352-16,-40 36 16 0,0 0 0 0,0 0 0 16,26-56-80-16,-26 56-16 15,0 0 0-15,8-47 0 0,-8 47 64 0,0 0 16 0,0 0 0 0,2-55 0 16,-2 55 352-16,0 0-176 0,0 0 176 0,-5-38-128 16,4 29 128-16,0 3 0 0,-2 2 0 0,2-1 0 15,0 4 128-15,1 1 0 0,-1 0 0 0,0 1 0 16,-1 1 320-16,2 1 64 0,-1 4 0 0,1-1 16 0,-1 1-64 15,1 2-16-15,0 1 0 0,1 2 0 0,0 0-208 16,2 1-48-16,-1 0-16 0,1 2 0 0,0-1-176 0,1 1 128 16,-1 1-128-16,0-4 128 0,1 2-128 15,0-4 0-15,1 2 0 0,-2-3 0 0,1-3 0 0,0 0 0 16,1-2-128-16,0-1 128 16,2-3-672-16,-1 0-64 0,2 0-16 0,-8 0-18848 15</inkml:trace>
  <inkml:trace contextRef="#ctx0" brushRef="#br0" timeOffset="153275.67">7779 8851 8639 0,'-4'3'192'0,"3"-3"32"0,0 0 16 0,0 0 0 0,-1-3-240 0,2 2 0 0,0 1 0 0,-1-2 0 16,1 2 3328-16,0 0 640 0,0 0 112 0,0 0 16 16,0 0-752-16,0 0-144 0,0 0-48 0,16-51 0 15,-16 51-1184-15,0 0-240 0,0 0-64 0,0 0 0 16,0 0-848-16,37-10-176 0,-28 11-48 0,1-1 0 16,0 3 672-16,1-3 128 0,0 2 16 0,0 0 16 15,0 0-1008-15,1 0-208 0,-1 2-32 0,0-1-16 0,-1 0-160 0,-2-1 0 16,1 0 0-16,-3-2 0 15,0 3-784-15,-1-3-240 0,-1-3-64 0,-2 3 0 16,0-4 144-16,-1 2 32 16,0-2 0-16,0-2-11808 0,-1 0-2352 0</inkml:trace>
  <inkml:trace contextRef="#ctx0" brushRef="#br0" timeOffset="153550.43">7895 8663 6447 0,'-2'2'576'0,"1"0"-576"16,1-2 0-16,-2 1 0 0,2-1 3088 0,0 3 512 16,-1-1 112-16,0 5 0 0,0-1 512 0,-2 1 80 15,2 3 32-15,0 1 0 0,2-1-2240 0,-1 2-448 16,1-2-96-16,2 0-16 0,-2 3-912 0,1-4-192 16,0 4-48-16,0-3 0 0,-1 2-128 0,2 0-48 0,-1 1 0 0,0-1 0 15,0-2-208-15,-1 2 128 0,2-2-128 16,-2-1 0-16,1-4 0 0,1 1 0 0,-1-1 0 0,1-1 0 15,1-2-240-15,-1 2-80 0,0-2-32 0,0-2 0 32,1 2-1248-32,0-2-240 0,0 2-48 0,-1-4-14880 0</inkml:trace>
  <inkml:trace contextRef="#ctx0" brushRef="#br0" timeOffset="153925.45">8155 8629 9215 0,'3'0'192'0,"-2"-3"64"0,0 3 0 15,0-2 0-15,0 2-256 0,-1 0 0 0,0-1 0 0,2 1 0 0,-1 0 2416 0,1 0 432 16,1 0 96-16,-2 0 0 0,0 0 400 0,1 0 80 15,-1 0 16-15,0 0 0 0,0 1-1088 0,-1 1-224 16,0 1-32-16,0-2-16 0,0 2-1072 0,0 0-224 16,0 2-32-16,-1 3-16 0,1-2-160 0,0 2-48 15,-1 2 0-15,1 0 0 0,0 3-112 0,0 0-32 16,0 2 0-16,0 1 0 0,0 3-128 0,1-1-16 16,-1 2-16-16,0 0 0 0,3 1-224 0,-3 1 144 0,1-3-144 0,0-2 128 15,1 0-128-15,0-1 0 0,0-3 0 0,-1 0 0 16,2 0 0-16,-2-5 0 0,0 2 0 0,-1-2 0 15,2 0 0-15,-2-2 0 0,0 1 0 0,0-4 0 16,-2 0-256-16,2-3 80 0,-1 0 16 0,1-3 0 16,-1 0-464-1,1 3-80-15,0 0-32 0,0 0 0 0,-6-45-224 0,6 45-64 16,0 0 0-16,0-49-11200 0,0 49-2240 0</inkml:trace>
  <inkml:trace contextRef="#ctx0" brushRef="#br0" timeOffset="154468.53">8578 8297 8287 0,'0'-2'368'0,"0"1"80"0,0 1-448 0,0 0 0 0,0 0 0 0,0 0 0 15,-1 0 2464-15,1 0 416 0,-2 1 64 0,1 4 32 16,0-1 736-16,-1 3 160 0,0 4 32 0,1-1 0 16,1 2-1504-16,-1 4-288 0,1 1-64 0,0 1-16 15,1 1-1072-15,0 0-192 0,1 6-64 0,-1-1 0 16,0 3-16-16,0-5-16 0,0 3 0 0,1 1 0 16,-1 2-160-16,1 2-48 0,-2 1 0 0,3 0 0 15,-2-3-208-15,2 2-32 0,-1 1-16 0,1-3 0 16,-1 3-208-16,1-2 0 0,-1-6 0 0,-1 2 0 15,2-5 0-15,-3 1 0 0,1-5 0 0,-1 0 0 16,0 0 0-16,-1-1 0 0,-1-5 0 0,0-1 0 0,1 0 0 16,-2 1 0-16,1-4 0 0,-1 0 0 0,0 1 0 0,0-5-160 15,1 2 160-15,-1-3-128 16,-1-1-256-16,1-1-64 0,-2-3 0 16,0-1 0-16,1 1-320 0,-1-2-64 0,2-2 0 15,-2 0-16-15,0 2-688 0,1 0-144 0,0 0-32 0,0 2-15568 16</inkml:trace>
  <inkml:trace contextRef="#ctx0" brushRef="#br0" timeOffset="156126.34">8938 8629 4607 0,'-1'0'400'0,"-1"0"-400"16,2 0 0-16,0 0 0 0,0 0 1472 0,-1 0 192 15,1-3 64-15,-1 3 0 0,0-3 1008 0,-2 0 208 16,2-1 32-16,0-2 16 0,1 3-192 0,0-4-48 15,0 5 0-15,1-2 0 0,0-1-640 0,0 4-144 16,1 1-32-16,-1-2 0 0,1 2-912 0,0 0-176 16,1 2-32-16,0-1-16 0,0 4-224 0,2-1-64 15,-1 0 0-15,1 2 0 0,1 0 0 0,0 0-16 16,3 3 0-16,-2-2 0 0,2 2-112 0,0-3 0 16,1 1-16-16,0 2 0 0,-1-3-112 0,3 2 0 15,-2 0-16-15,1-1 0 0,0-1-96 0,0 1-16 0,1-1 0 16,-1 1 0-16,1-1-128 0,-4 0 0 0,1-2 144 15,-1 1-144-15,1 1 0 0,1-3 0 16,-1 1 0-16,-1 2 128 0,0-3-128 0,-1 3 0 0,-1-2 0 0,1-1 0 16,-1 1 0-16,-1 1 0 0,0-4 0 0,-2 2 0 15,1-1 0-15,0 0 0 0,-2 0 0 0,-1-2 0 16,2 0 0-16,-2 0 0 0,0 2 0 0,1-2 0 16,-1 2 0-16,-1 0 0 0,0-2 0 0,0 3 0 15,0-3 0-15,0 1 0 0,-1 1 0 0,-1 2 128 16,1-1-128-16,-1-2 0 0,0 4 0 0,0-4 128 15,0 1 0-15,-1 1 0 0,-1 1 0 0,2-2 0 16,-2 2-128-16,0-3 128 0,-1 4-128 0,1-1 128 16,-1-2-128-16,-2-1 0 0,2 4 128 0,-1-3-128 15,-1 3 0-15,-1-2 0 0,0-2 0 0,-2 4 128 0,0-1-128 0,0 0 0 16,0 1 0-16,-1 1 0 0,0-2 0 16,0 2 0-16,2-5 0 0,-1 2 0 0,2 0 0 0,-2 2 0 0,2-4 0 0,1 4 0 15,-1-3 0-15,2 0 0 16,1-2 0-16,0 0 0 0,2 0 0 0,-1 0 0 15,-1 0 0-15,1 0 0 0,1 0 0 0,0 0 0 16,1 0 0-16,0 0 0 0,0 0 0 0,1 0 0 16,-2 0 0-16,3 0 0 0,-1 1 0 0,-1 2 0 15,0-1 0-15,1-2 0 0,0 4 0 0,-2-2 0 16,1 0 0-16,-1 3 0 0,1-4-160 0,-1 3 160 16,1 1-192-16,0-2 192 15,0 1-640-15,1 1-32 0,0-1 0 0,0-2 0 16,1-1 32-16,0 2 16 0,0-3 0 0,0 0 0 15,1-3-176-15,1 0-32 0,1-1-16 0,-3 4-17824 0</inkml:trace>
  <inkml:trace contextRef="#ctx0" brushRef="#br0" timeOffset="157176.48">9711 8588 2751 0,'-3'0'256'0,"1"0"-256"0,0 0 0 0,1 0 0 16,1 0 1216-16,-1-2 192 0,-1 2 32 0,-2-2 16 16,-1 0 752-16,1-1 160 0,0 2 16 0,1-4 16 15,0 1-80-15,0 1-16 0,0-2 0 0,1 4 0 16,-2-3 80-16,0 3 16 0,-1 1 0 0,0 0 0 0,0 1-560 0,-1 3-112 16,1-3-32-16,-1 4 0 0,1 1-864 0,-1 0-192 15,1 2-16-15,-1 0-16 0,1 5-256 0,-1-4-48 16,2 1-16-16,0 3 0 0,1-3-96 0,-1 2 0 15,1 4-16-15,2-4 0 0,0 4-176 0,0 1 192 0,2 1-192 0,1-2 192 0,2 5-192 16,0 1 0-16,2 1 144 0,0 3-144 0,3-2 0 16,-1 0 0-1,4 1 0-15,-1-3 0 0,0-1 0 0,0-1 0 16,-1-2 0-16,1-4 0 0,0 1 0 0,0-5 0 16,0-1 0-16,0 0 0 0,-1-3 0 0,1-2 0 15,2 0 0-15,-1-2 0 0,2-2 0 0,-14 0 0 16,26-2 0-16,-26 2 0 0,0 0 0 0,49-14 0 15,-49 14 0-15,39-15 0 0,-39 15 0 0,0 0 0 16,44-23 0-16,-44 23 0 0,0 0 0 0,43-35 128 0,-43 35-128 0,0 0 0 16,0 0 0-16,40-47 0 0,-40 47 0 0,0 0 0 15,0 0 0-15,25-60 0 0,-25 60 0 16,0 0 0-16,7-57 0 0,-7 57-128 0,0 0 128 0,0-62-192 16,0 62 192-16,0 0-128 0,-7-52 128 0,7 52-128 15,-11-31 128-15,11 31 0 0,-15-32 0 0,6 20 0 16,0-3 0-16,1 4 0 0,-1-1 160 0,-1 3-160 15,2 1 208-15,-2-1-48 0,0 1-16 0,-1 2 0 16,1-2 0-16,0 2 0 0,2 2 0 0,-3-2 0 16,1 1-144-16,-1 0 192 0,0 0-192 0,-1 2 192 15,-1-1-192-15,1 1 160 0,1 1-160 0,-1 1 160 16,-2-2-160-16,0 2 160 0,0 2-160 0,-1-1 160 16,2 3-160-16,1-2 0 0,1 1 144 0,0 1-144 0,2 3 144 0,0-2-144 15,1-1 192-15,2 2-192 0,-1-1 192 0,1 0-64 16,1-2 0-16,0 2-128 0,2-4 0 0,-1 0 0 15,0 2 0-15,3-2 0 0,0 0-160 0,-1-2-144 16,1 2-16-16,1-2-16 16,0 0-432-16,0 2-64 0,1 0-32 0,1-2 0 15,1 2-608-15,0-3-128 0,2 2-32 0,-1 1-15584 0</inkml:trace>
  <inkml:trace contextRef="#ctx0" brushRef="#br0" timeOffset="179088.52">4004 9290 1839 0,'-3'0'160'0,"2"0"-160"0,0 0 0 0,0 0 0 16,1 0 832-16,-1 3 128 0,-3-3 16 0,0 0 16 16,0 4 736-16,-1-4 128 0,2 2 48 0,0-2 0 15,2 1 0-15,1-1 0 0,1-1 0 0,1 1 0 16,-2 0-416-16,0 0-80 0,1 0 0 0,-1 0-16 16,0 0-80-16,1 0-16 0,-1 1 0 0,1 2 0 15,-1 0 0-15,0 2 0 0,0 3 0 0,0-2 0 16,-1 3-336-16,0-2-80 0,0 3-16 0,-1 1 0 15,1 3-432-15,1-2-96 0,0 0-16 0,0 1 0 16,1-1-320-16,1-1 0 0,-1 0 0 0,0 1 128 16,1-1-128-16,1-1 0 0,1 2 0 0,-1-2-128 0,0 0 128 15,1-2 0-15,-1 2-144 0,1 0 144 0,1-1 0 0,-1 1 0 16,1 0-144-16,-2-2 144 0,1 2 0 0,0-2 0 16,1 0 0-16,-2 1 0 0,2-2-128 0,0-1 128 15,1 1 0-15,-1-5 0 0,0 2 0 0,3-2-128 16,-1-2 128-16,1 0 0 0,-8 0 0 0,0 0-128 15,0 0 128-15,0 0 0 0,0 0 0 0,55-15-128 0,-55 15 128 0,0 0 0 0,0 0 0 0,0 0 128 16,53-13-128-16,-53 13 192 0,0 0 64 16,0 0 16-1,47 4 0-15,-33-2 0 0,0 2-80 0,-1-1-32 16,1 0 0-16,-1 1 0 0,0-1-160 0,0 2 0 16,0-1 144-16,0 0-144 0,2-1 0 0,0 0 0 0,1-1 0 0,-16-2 0 0,0 0 0 0,52-2 0 15,-52 2 0-15,0 0 0 16,57-10 0-16,-57 10 0 0,0 0 0 0,59-12 0 15,-59 12 0-15,0 0 0 0,58-13 0 0,-58 13 0 16,0 0 0-16,51-1 0 0,-51 1 0 0,0 0 0 16,46 4 0-16,-30-1 0 0,0 1 0 0,1 1 0 15,1-1 0-15,-2-2 0 0,-16-2 0 0,36 4 0 0,-36-4 0 0,0 0 0 16,56 0 0-16,-56 0 0 16,0 0 0-16,61-10 0 0,-61 10 0 0,46-9-128 15,-46 9 128-15,48-7 0 0,-48 7 0 0,47-5 0 16,-47 5 0-16,38-1 0 0,-38 1 0 0,41 4 0 15,-41-4 0-15,41 2 0 0,-41-2 0 0,39 5 0 16,-18 0 0-16,-21-5 0 0,41 4 0 0,-21-2 0 16,-20-2 0-16,43 4 0 0,-43-4 0 0,44 2 0 15,-44-2 0-15,48-2 0 0,-48 2 0 0,51-6 0 0,-51 6 0 0,54-4 0 16,-54 4 0-16,51-6 0 0,-51 6 0 16,44 0 0-16,-44 0 0 0,42 1 0 0,-21 4 0 0,2-1 0 15,-1-2 0-15,0 2 0 0,0-2 0 0,-1 2 0 16,0 0 0-16,-1-2 0 0,0 2 0 0,1 0 0 15,-1 1 0-15,-20-5 0 0,41 3 0 0,-41-3 0 16,42 3 0-16,-42-3 0 0,43 0 0 0,-43 0 0 16,46 0 0-16,-46 0 0 0,43-3 0 0,-43 3 0 15,44-2 0-15,-44 2 0 0,44-4 0 0,-44 4 0 16,44-4 0-16,-44 4 0 0,50-2 0 0,-50 2 0 16,47 0 0-16,-47 0 0 0,47 0 0 0,-47 0 0 15,43 2 0-15,-43-2 0 0,38 4 0 0,-38-4 0 16,39 4 0-16,-39-4 0 0,37 5 0 0,-37-5 0 0,37 0 0 15,-37 0 0-15,0 0 0 0,54 0 0 16,-54 0 0-16,0 0 0 0,56-6 0 0,-56 6 0 0,0 0 0 16,57-9 0-16,-57 9 0 0,0 0 0 0,59-10 0 0,-59 10 0 15,0 0 0-15,59-10 0 0,-59 10 0 0,0 0 0 16,61-9 0-16,-61 9 0 0,0 0 0 0,54-2 0 16,-54 2 0-16,0 0 0 0,51 2 0 0,-51-2 0 15,32 3 0-15,-32-3 0 0,34 1 0 0,-34-1 0 16,0 0 0-16,47 3 0 0,-47-3 0 0,0 0 0 15,47-3 0-15,-47 3 0 0,0 0 0 0,52-4 0 16,-52 4 0-16,0 0 0 0,56-7 0 0,-56 7-128 16,0 0 128-16,60-6 0 0,-60 6 0 0,41-3 0 15,-41 3 0-15,38 0 0 0,-38 0 0 0,36 0 0 16,-36 0 0-16,33 3 0 0,-33-3 0 0,34 1 0 0,-20 2 0 16,-14-3 0-16,34 3 0 0,-34-3 0 0,28 4 0 15,-13-2 0-15,0 1 0 0,0-2 0 0,0 2 0 0,-1-3 0 16,-14 0 0-16,34 2 0 0,-34-2 0 0,32 1 0 15,-32-1 0-15,0 0 0 0,47 3 0 0,-47-3 0 0,0 0 0 0,48 0 0 32,-48 0 0-32,0 0 0 0,48 0 0 0,-48 0 0 15,0 0 0-15,50-3 0 0,-50 3 0 0,0 0 0 0,44-3 0 0,-44 3 0 16,0 0 0-16,47-3 0 0,-47 3 0 16,0 0 0-16,45 0 0 0,-45 0 0 0,0 0 0 0,37 0 0 15,-37 0 0-15,0 0 0 0,38 0 0 0,-38 0 0 16,0 0 0-16,42-1 0 0,-42 1 0 0,0 0 0 15,0 0 0-15,57-6 0 0,-57 6 0 0,0 0 0 16,45-6 0-16,-45 6 0 0,0 0 0 0,45-7 0 16,-45 7 0-16,0 0 0 0,46-3 0 0,-46 3 128 0,0 0-128 0,40-3 0 0,-28 6 0 0,1-3 0 31,-1 0 0-31,-1 0 0 0,-1 0 0 0,0 0 0 16,-2 1 0-16,2 1 0 0,-1-2 0 0,0 0 0 0,-1-2 0 15,1 2 128-15,0-1-128 0,-1 1 0 0,1 0 0 0,0-3 0 16,-1 3 0-16,1 0 0 0,0-2 0 15,-1 2 0-15,-8 0 0 0,0 0 0 0,0 0 0 0,39 0 0 0,-32 0 0 0,2 0 0 0,2 2 0 16,-1-2 0-16,-2 3 0 0,2-2 0 0,-1 4 0 0,1-5 0 31,-2 4 0-31,2-2 0 0,0-1 0 0,-1 2 0 16,0 0 0-16,-2 0 0 0,0-3 0 0,0 1 0 0,0 2 0 0,-1-3 0 0,0 0 0 16,1 2 128-16,-3-4-128 15,3 2 0-15,-2 0 0 0,0-3 0 0,1 2 0 16,-3 1 0-16,2-3 0 0,0 1 128 0,-1 1-128 0,1 1 0 15,0 0 0-15,0-3 0 0,0 2 0 0,-1 1 0 16,2 0 0-16,-3-2 0 0,2 2 0 0,2 0 0 16,-3 0 0-16,1 0 0 0,0 0 0 0,2 0 0 15,-1 0 0-15,0 0 128 0,0 0-128 0,-1-3 0 16,2 2 0-16,-2 1 0 0,2-3 0 0,-2 1 0 16,0 1 0-16,-1-2 0 0,1 0 0 0,0 0 0 15,-1 1 0-15,0 0 128 0,-2-1-128 0,-1 0 0 16,2 1 0-16,-3 0 0 0,1 0 0 0,-1-2 128 15,0 4-128-15,0-2 0 0,-1 2 0 0,1 0 0 16,-1-3 0-16,-1 3 128 0,1-1-128 0,0 1 0 0,0-2 0 16,0 2 0-16,1-3 0 0,0 2 0 0,0 1 0 15,0-4 0-15,0 4 0 0,0-2-128 0,0-1 128 16,0 2 0-16,0-1 0 0,1-2 0 0,-1 1 0 0,0 1-128 16,0 1 128-16,0-4 0 0,-1 3 0 0,-1-1 0 15,1 0 0-15,-1 1 0 0,-1 1 0 0,2-6 0 16,-2 5 0-16,1-1 0 0,1 2 0 0,-2-1-128 15,1 0 128-15,1 0 0 0,1 2 0 0,-2-4 0 16,1 2 0-16,-1-2 0 0,0 2 0 0,2-2 0 16,-1-2 0-16,0 1 0 0,0 0 0 0,-2-1 0 15,2 0 0-15,-2-1 0 0,1-1 0 0,-3 0 0 16,1 0 0-16,-1-1 0 0,2 2 0 0,-2-2 0 16,1 3 0-16,-1-2 0 0,0 2 0 0,0-4 0 0,0 4 0 0,1-4 0 0,2 1 128 0,-2 0-128 15,2-1 0-15,-2-3 128 16,3 1-128-16,-2 2 0 0,2-2 0 0,-1-1 144 15,0 1-144-15,0 0 0 0,1-1 192 0,1 0-192 16,-1 0 192-16,-1 3-192 0,2 0 272 0,-1 2-48 16,-1 2-16-16,0-2 0 0,0 3-80 0,1 4-128 15,-2-1 176-15,1-2-176 0,0 4 144 0,0 0-144 16,0-3 0-16,-1 3 144 0,1 3-144 0,-1-2 0 16,1 2 0-16,-1 0 0 15,1 2-448-15,-1 0-64 0,1 4 0 0,-1-1-17328 0</inkml:trace>
  <inkml:trace contextRef="#ctx0" brushRef="#br0" timeOffset="181864.02">3919 10027 1839 0,'0'0'160'0,"0"0"-160"0,1 0 0 0,-1 0 0 16,0 0 704-16,0-1 128 0,0 1 0 0,1-2 16 15,0 2 1024-15,1 0 208 0,-1 0 32 0,-1 0 16 16,0 0 800-16,-1 0 144 0,-2 0 48 0,1 0 0 0,-2 0-480 16,-1 2-80-16,0-1-32 0,-1 4 0 15,-2-1-1056-15,0-1-192 0,-1 1-64 0,0 1 0 0,2 2-544 0,-3-1-112 16,0 0-32-16,-1 1 0 0,0 0-240 0,-1 1-48 15,-1-2-16-15,0 2 0 0,-1 0-224 0,0-1 0 16,1 3 128-16,-2-4-128 0,0 4 0 0,0-3 0 16,-1 2 0-16,0-1 0 0,1 2 0 0,-1 0 0 15,-1 3 0-15,0-1 0 0,-1 0 0 0,-1 4 0 16,-1 0 0-16,0 3 0 0,1-1 0 0,1 2 0 16,1-1 0-16,1-2 0 0,1 0 0 0,0 1 0 15,-1 0 176-15,2 1-176 0,1-1 160 0,0 1-160 16,0 1 128-16,-1-2-128 0,2 2 0 0,-2 1 128 15,2 1-128-15,-2 1 0 0,3-1 144 0,1 0-144 16,1-2 160-16,1 1-160 0,0-4 128 0,1 2-128 16,1 2 0-16,1-4 144 0,0 2-144 0,1-1 160 15,0-2-160-15,1 0 160 0,0 3-160 0,1-4 160 0,0 2-160 0,1 0 160 0,1-3-160 0,-1 2 128 16,2 0-128-16,0 0 128 0,1-1-128 0,0 1 160 16,2 3-160-16,0-3 160 15,1-3-160-15,1 5 0 0,2-5 0 0,1 2 128 16,0 1-128-16,1-2 0 0,2 1 0 0,2 1 0 15,-2-3 0-15,2 2 0 0,0 1 0 0,4-1 0 16,-2 1 0-16,1 0 0 0,3-2 0 0,1 1 0 16,0-2 0-16,2 0 0 0,1-1 0 0,-1-2 0 15,2 2 0-15,0-2 0 0,-2 1 0 0,1-1 0 16,-1 0 0-16,0-1 0 0,-1 1 0 0,-1 0 0 16,-1-4 0-16,-1 1 0 0,1 2 0 0,-1-3 0 0,1 0 0 15,-3-3 0-15,-1 2 0 0,-1-3 0 16,1 1 0-16,-3 0 0 0,1-3 0 0,-2 3 0 15,0-2 0-15,-3 1 0 0,1-2 0 0,0 3 0 0,-2-2 0 16,-1 2 0-16,0-3 0 0,-2 1 0 0,0-1-128 0,-1 1 128 0,0-1 0 0,-2-1 0 16,1 2 0-16,-2-1 0 0,-1 0 0 0,0 0 0 15,-1-1 0-15,-2 1 0 16,0-1 0-16,-2-2 0 0,0 2 0 0,-3-2 0 16,1 0 0-16,-4-2 0 0,0 1 0 0,-3-2 0 0,-1 0 0 0,-1-1 0 0,2 4 0 0,0-6 0 31,-4 2 0-31,0-3 128 0,-1 1-128 0,-1-1 0 15,-1 0 144-15,2-1-144 0,0 4 0 0,1-3 128 16,-1 4-128-16,3 0 0 0,0 2 128 0,0 1-128 16,2 1 160-16,3 2-160 0,-1 0 240 0,1 2-48 0,2 1-16 15,0-2 0-15,3 2 32 0,1 0 16 0,3 0 0 16,-1 0 0-16,1 0-80 0,2-3-16 0,-2 1 0 0,2 2 0 16,2-1-128-16,-2 2 0 0,2-2 0 0,2 2 128 15,0 0-128-15,1-1 0 0,1 4 0 0,0-2 0 16,3 1 0-16,-2 1 0 0,2-1 0 0,-1 3 0 15,2-3 0-15,0 2 0 0,1 0 0 0,-1-2 0 16,-1 1 0-16,2 0 0 0,0-1 0 0,1 0 0 16,-1-2 0-16,1 0 0 0,1 1 0 0,1 1 0 15,-1-2 0-15,1-2 0 0,0 2 0 0,-1-2 0 16,-3 0 0-16,0 0 0 0,2 0 0 0,-2 0 0 16,1 0 0-16,-2-1 0 0,-2 2 0 0,1-3 0 15,-1 2 0-15,1-2 0 0,-1 0 0 0,-2-2 0 0,1 2 0 0,-2-3 0 16,1 2 0-16,-1 1 0 0,-1-4 0 15,0 2 0-15,-1-2 0 0,1-1 0 0,-1 2 0 0,-1-4 0 16,1 1 0-16,0-1 0 0,-1 2 0 0,1-1 0 16,-1 0 0-16,-1-1 0 0,1 2 0 0,-1-1 0 15,0 0 0-15,-1 0 0 0,-2 0 0 0,1-3 0 16,-1 2 0-16,-1-5 0 0,-1 5 0 0,-2-3 0 16,0 2 0-16,0-2 0 0,-1 1 0 0,-2-1 0 15,0 0 0-15,-1-2 0 0,3 2 0 0,-2 0 0 16,0-2 0-16,-1-1 0 0,3 1 0 0,0-2 0 15,0 3 128-15,2 1-128 0,0 3 0 0,1-2 0 16,1 3 0-16,2-1 0 0,-1 2 0 0,1 1 0 16,0 2 0-16,1 0 0 0,1 0 0 0,-1 2 128 15,1-3-128-15,0 2 0 0,0 1 0 0,0 0 128 16,0 0-128-16,0 0 0 0,1 0 0 0,0 0 0 16,1-2 0-16,-1 2 0 0,0-3 0 0,2 2 0 0,-2 1 0 15,0 0 0-15,2 0 0 0,0 0 0 0,0 0 0 0,1 4 0 16,0-4 0-16,1 2 0 0,-1 2 0 0,1 0 0 15,0 2 0-15,2 0 0 0,1 3 0 0,0 0 0 16,1 1 0-16,0 0 0 0,1 3 128 0,0-1-128 16,-1 0 0-16,1 2 0 0,2-2 0 0,-3 1 0 15,1-1 0-15,-1-2 0 0,-2 0 0 0,1 1 0 16,0-1 0-16,0 0 0 0,-1-2 0 0,1-1 0 16,-1 0 0-16,1-1 0 0,-2-2 0 0,-1 1 0 15,0-1 0-15,-2-1 0 0,1 0 0 0,-1-2 0 16,-1 1 0-16,-1 1 0 0,2-2 0 0,-3-1 0 15,1 3 0-15,-1-3 0 0,0 0 0 0,0 0 0 16,0 2 0-16,0-2 0 0,0 0 0 0,-1 0 0 0,-1 0 0 0,1-2 0 16,0 2 0-16,-1 0 0 0,0 0 0 0,-1 0 0 15,-1-3 0-15,0 3 0 0,-1-1 0 0,0 1 0 16,-1 0 0-16,0 0 0 0,0 0 0 0,-2 0 0 16,0 0 0-16,-1 0 0 0,0 0 0 0,-2 0 0 15,0 0 0-15,0 0 0 0,-1 0 0 0,-1 0 0 16,-2-3 0-16,5 3 0 0,3 0 0 0,-2 0 0 0,-2 3 0 0,-5-6 0 15,-4 3 0-15,1 3 0 0,0-3 0 0,1 4 0 16,1-2 0-16,3 2 0 16,0-2 0-16,2 2 0 0,2-2 0 0,-1 2 0 0,2 0 0 0,0 2 0 0,1-3 0 0,-1 0 0 31,2 3 0-31,-1-3 0 0,3 1 0 0,-1-2 0 16,0 2 0-16,0-1 0 0,1 1 0 0,-1 1 0 15,1-1 0-15,-2 0 0 0,2-1 0 0,1 2 0 0,0-1 0 0,1-2 0 16,2 0 0-16,0 0 0 0,0-2 0 0,1 0 0 15,1 3-128-15,-1-3 128 0,2 0 0 0,0 0 0 0,0 1 0 0,2 1 0 16,2-2 0 0,0 3 0-16,3-3 0 0,-1 1 0 0,1-1 0 0,1 2 0 15,1-2 0-15,0 0 0 0,2 0 0 0,0 0 0 16,2 0 0-16,1 2 0 0,-1-1 0 0,1 0 0 16,1 2 0-16,1-3 0 0,0 0 0 0,-3 1 0 15,-1-1 0-15,0 0 0 0,1 0 0 0,1-1 0 16,0 1-128-16,-16 0 128 0,0 0 0 0,47-4 0 15,-33 3 0-15,-3-1 0 0,-1 0 0 0,-3 1 0 16,0-2-240-16,-2 3 80 0,-2-2 16 0,0 2 0 16,-1-1-112-16,-2 1 0 0,0 0-16 0,-1 0 0 0,-1 0 272 15,-3 1-128-15,-2 1 128 0,1-2 0 16,-2 3 0-16,-2-2 0 0,-3 1 0 0,0 1 0 16,-3 1 0-16,0-4 0 0,-2 1 0 0,0-2 0 0,-1 1 0 15,-1-5 0-15,-1 0 0 0,2-1 0 0,0-3 0 16,2 1 0-16,1 2 0 0,2-2 0 0,3 1 0 0,1 1 0 15,1 0 0-15,2 2 0 0,1 1 0 0,1-2 0 16,2 4 0-16,1-2 0 0,1 3 0 0,1 0 0 16,0 0 0-16,0 0 0 0,1 0 0 0,1 3 0 15,2 0 0-15,2 0 0 0,2 0 128 0,0 0-128 16,3 2 0-16,2 0 0 0,-1-4 0 0,4 1 0 16,0 1 0-16,3-2 0 0,-2 2 0 0,-17-3 0 0,0 0 0 0,56-7 0 15,-56 7 0-15,0 0 0 0,0 0 0 0,63-24 0 16,-63 24 0-16,0 0 0 0,0 0 0 0,0 0-12960 15,42-42-2512-15</inkml:trace>
  <inkml:trace contextRef="#ctx0" brushRef="#br0" timeOffset="189265.33">4068 11874 7359 0,'-3'0'656'0,"0"0"-528"0,2-2-128 0,0 2 0 16,1 0 2112-16,0-2 400 0,-3 2 80 0,1-4 16 15,-1 2 448-15,2-2 80 0,2 0 32 0,3 2 0 16,1-1-720-16,2 2-144 0,2-1-16 0,1 2-16 16,0 2-752-16,-2-2-160 0,2 0-16 0,0 0-16 15,0 0-592-15,0 0-112 0,0 0-32 0,-3 1 0 16,1-1-272-16,0 3-48 0,1-3-16 0,0 0 0 16,-2 0-128-16,0 0-128 0,1 0 144 0,-2-3-144 15,0 2 0-15,2 1 0 0,-3-2 0 0,-2-2 0 16,2 1 0-16,-1 1 0 0,-2-2 0 0,1 2 0 15,-2-2-336 1,-1 0-64-16,1 2-16 0,-2-2 0 0,0 2-1136 0,0 1-240 0,-2 1-32 0,-2-3-15392 16</inkml:trace>
  <inkml:trace contextRef="#ctx0" brushRef="#br0" timeOffset="189532.29">4021 11978 5519 0,'2'2'496'0,"-1"2"-496"16,0-4 0-16,0 0 0 0,0 0 3088 0,2 0 528 0,1 2 96 0,3-2 32 0,3 4-240 15,2-4-48-15,-12 0-16 0,0 0 0 16,0 0-1456-16,58-12-304 16,-58 12-48-16,0 0-16 0,0 0-640 0,59-14-128 15,-59 14-16-15,0 0-16 0,0 0-448 0,48-5-96 16,-37 5-16-16,-2 2 0 0,-1-2-256 0,-3 3 160 15,0-2-160-15,0 2 128 0,-1-1-128 0,-2-1 0 16,2 2 0-16,-3-2 0 0,2 2 0 0,-1-3 0 0,-1 0-176 0,1 0 176 31,-1 0-1808-31,-1-3-288 0</inkml:trace>
  <inkml:trace contextRef="#ctx0" brushRef="#br0" timeOffset="191821.33">5077 11357 4607 0,'-6'1'400'0,"1"-1"-400"16,3 0 0-16,0 0 0 0,2 0 1472 0,-1 0 192 15,-4 0 64-15,-1 0 0 0,0 2 1088 0,0-2 240 16,2 0 32-16,2 0 16 0,0 0-528 0,1 0-96 16,2 0-32-16,1-2 0 0,0 2-848 0,2-1-192 15,1-1-16-15,1 1-16 0,0-1-352 0,0 1-80 16,0 1-16-16,2 0 0 0,-8 0-352 0,0 0-80 16,0 0-16-16,32 3 0 0,-22-3-176 0,0 3-48 15,0 0 0-15,0-3 0 0,-1 4-96 0,0-4-32 16,0 3 0-16,-1 0 0 0,-1 0-128 0,-1 1 0 15,0-4 0-15,-2 2 128 0,1-2-128 0,-2 1 0 16,0-2 0-16,-1 1 0 0,1 0 0 0,-2 0 0 16,0 0 0-16,-1-2 0 0,0 2 0 0,-1-4 0 0,-2 1 0 15,-1 1 0-15,-1 1 0 0,-3-2 0 0,0 1 0 0,-2 0 0 16,-2 2 0-16,1 0 0 0,-1 0 0 0,0 0 0 16,-1 4 0-16,0-4 128 0,-2 3-128 0,1-3 128 15,1 3-128-15,0-3 0 0,2 3 0 0,0-3 128 16,2 0-128-16,2 0 0 0,2 1 0 0,-1-1 0 15,2 0 0-15,2 0 0 0,0 3 0 0,1-3 0 16,1 0 0-16,0 0 0 0,0 0 0 0,1 0 128 0,2 0 0 0,-1 0 0 0,2 0 0 16,1 0 0-1,1 0-128-15,2 2 160 0,1-2-160 0,3 0 160 16,-12 0-160-16,0 0 160 0,38 1-160 0,-38-1 160 16,30 3-160-16,-30-3 0 0,0 0 0 0,40 0 0 15,-40 0 0-15,0 0 0 0,0 0 0 0,45-6 0 16,-35 6 0-16,-2 0 0 0,0 2 0 0,-2-2 0 15,-1 0 0-15,0 0 0 0,-1 0 0 0,-2 0 0 0,-1 0 0 0,1 0 0 16,-1 0 0-16,0 1 0 0,-1-1 0 16,-1 0 0-16,0 0 0 0,-1 0 0 0,-1 0-128 0,-2 0 128 15,-1 0 0-15,-2 3 0 0,-2-3 0 0,0 1 0 16,-1 0 0-16,0-1 0 0,-1 1 0 0,-1-1 0 16,1 0 0-16,-3-1 0 0,0-1 0 0,0-1 0 15,1 2 0-15,-1-1 0 0,0-2 0 0,1 1 0 16,2 3 0-16,2-3 0 0,1 3 0 0,2 0 0 15,1-3 0-15,1 3 0 0,1 3 0 0,2-3 0 16,0 1 0-16,1 1 0 0,1-2 0 0,3 3 0 16,-1 1 0-16,2-1 0 0,2 2 0 0,0 0 0 15,2 0 0-15,2-1 0 0,1-1 0 0,2 0 0 0,-13-3 0 16,32 2 0-16,-32-2-336 0,39-5 0 0,-39 5 0 0,0 0-18720 16</inkml:trace>
  <inkml:trace contextRef="#ctx0" brushRef="#br0" timeOffset="193423.35">5620 11057 4607 0,'1'-2'400'16,"-1"1"-400"-16,0 1 0 0,-1 0 0 15,1 0 1280-15,0 0 160 0,0 0 32 0,0-3 16 16,0 2 688-16,0 0 144 0,-1 0 32 0,0 1 0 0,-1 0-240 0,1 0-32 16,-1 1-16-16,-1 0 0 0,1 3-416 0,-2-1-96 15,0 1-16-15,-1 2 0 0,-1 1-528 0,0 1-112 16,0 0-32-16,-2 0 0 0,1 2-288 0,-2 3-64 16,2-4-16-16,0 4 0 0,-1-1-304 0,-1-2-48 15,3 2-16-15,0 1 0 0,1-1-128 0,-1-2 160 16,2 2-160-16,1-2 160 0,0 0-16 0,-1 0 0 15,2 2 0-15,1 3 0 0,-2 1 32 0,3 0 0 16,-1-1 0-16,1-1 0 0,1-1-32 0,-1 2 0 16,1-1 0-16,2 1 0 0,-1-3 48 0,1 1 0 15,-1 0 0-15,1 2 0 0,0-3-64 0,0 2-128 16,1-2 192-16,-2 2-64 0,2-3-128 0,-2 1 0 16,2 2 0-16,-3-2 0 0,2-2 0 0,-2 3 0 15,1-3 0-15,0-1 0 0,-1 0 0 0,0-3 0 0,2 2 0 0,-2-3 0 16,0 1 0-16,0-3 0 0,2 0 0 15,-2 1 0-15,2-1-176 0,-2-3 176 0,1 3-128 0,1-2 128 32,0 2-464-32,-1-1-16 0,0-1 0 0,1 2 0 15,-1-1-976-15,-1 2-192 0,2-4-32 0,-1 2-16 16,-1 2-864-16,1 0-160 0,-1-4-32 0,0 2-4944 0,0-2-992 0</inkml:trace>
  <inkml:trace contextRef="#ctx0" brushRef="#br0" timeOffset="194499.37">5728 11592 2751 0,'0'2'256'0,"0"-2"-256"0,0 0 0 0,0 0 0 0,0 0 1376 0,0 0 224 16,0 0 64-16,0 0 0 0,0 1 1168 0,-2-1 240 15,4 0 64-15,-2 3 0 0,0-3-544 0,1 0-96 16,1-3-32-16,0 3 0 0,0-1-592 0,1 1-112 15,-1-2-32-15,2-1 0 0,-2 2-672 0,1-4-144 16,0 4-16-16,1-5-16 0,-1 2-400 0,-1-2-80 16,-1 0-16-16,2-1 0 0,-2 1-160 0,0-2-32 15,2 0-16-15,-2-2 0 0,0 2-176 0,2-2 160 16,-2 0-160-16,0-1 160 0,2 1-160 0,-2 2 0 16,0 2 0-16,0-3 0 0,1 6 0 0,-1-3 0 15,0 2 0-15,0 1 0 0,-1 0 0 0,2 3 0 16,-2-3 0-16,0 3 128 0,0 0-128 0,0 0 128 15,0 0-128-15,-2 0 128 0,2 0 16 0,-1 0 0 0,0 3 0 16,0-2 0-16,-1 1 0 0,0 1 0 0,1 1 0 0,-3-1 0 16,1 3-144-16,1-2 0 0,0 2 0 0,-1 1 128 15,1 1-128-15,-1 2 0 0,1-1 0 16,0 1 0-16,2 0 0 0,0-2 0 0,0 2 0 0,2 2 0 16,0 0 0-16,1-1 0 0,-1 1 0 0,1-2 0 15,0 0 0-15,1-4 0 0,0 1 0 0,-1 0 0 16,2-2 0-16,3-2 0 0,-2 0 0 0,1-2 0 15,0-1 0-15,-1-1 0 0,1-2 0 0,1 0 0 16,-8 3 0-16,0 0 0 0,0 0 0 0,0 0 0 16,40-51 0-16,-40 51 0 0,0 0 0 0,0 0 0 15,25-53 0-15,-25 53 0 0,0 0 0 0,0 0 0 16,0 0 0-16,19-51 0 0,-16 45 0 0,-1 0 0 0,0-1 0 0,-1 1 0 16,0 3 0-16,1-1 0 0,-2 1 0 15,1 0 0-15,-1 0 0 0,-1 3 0 0,1-2 0 0,0 2 0 16,0 0 0-16,0 0 0 0,0 2 0 0,0-2 0 15,0 3 0-15,0-2 0 0,0 4 144 0,1-1-144 16,1 3 160-16,1 2-160 0,-1-1 192 0,1 0-48 16,1 2-16-16,-1 1 0 0,1-1-128 0,1 2 160 15,0-2-160-15,-1 0 160 0,1 0-160 0,-1 0 0 16,1 1 0-16,0-1 128 0,-1-3-128 0,0 2 0 16,0-1 0-16,-2-1 0 0,0 0 0 0,1-3 0 0,-2 2 0 15,-1-1 0-15,1-2 0 0,-2 0 0 0,0-2 0 16,0 2 0-16,-1-3-320 0,0 0 48 0,1 0 16 0,-2-3 0 31,1 2-1152-31,-2-4-240 0</inkml:trace>
  <inkml:trace contextRef="#ctx0" brushRef="#br0" timeOffset="195606.63">6196 11525 911 0,'0'0'0'0,"-1"0"0"0,1 0 0 0,0-3 0 16,1 3 640-16,-2 0 64 0,0 0 0 0,0 0 0 0,-1 0 992 0,-1-1 208 16,-1 2 32-16,0-1 16 0,2 0 416 0,-2 0 64 15,3 3 32-15,-2-3 0 0,2 1-352 0,-1 2-80 16,0-1-16-16,2-2 0 0,0 4-64 0,0-4-16 15,2 0 0-15,-1 2 0 0,0-2-656 0,2 0-128 16,-1 0-16-16,2 0-16 0,-2 0-480 0,2 0-112 16,-2-2-16-16,2 2 0 0,0-3-128 0,0 2-48 15,-2 1 0-15,2-2 0 0,-1 2-80 0,0 0-32 16,1 0 0-16,-2 0 0 0,1 0-64 0,-2 0-16 16,1 0 0-16,0 0 0 0,0 0-144 0,-1 0 128 15,-1 0-128-15,2 0 128 0,0-2-128 0,-1 2 0 16,0-1 0-16,1 1 0 0,0-1 0 0,1 1 0 0,-1-3 0 0,1 2 0 15,-1-1 0-15,2 2 0 0,-1-3 0 0,1 2 0 16,-1-1 0-16,0 2 0 0,1-4 0 0,0 4 0 16,-1-3 0-16,1 1 0 0,0 1 0 0,1 1 0 15,0 0 0-15,0-3 0 0,0 3 0 0,1 0 0 16,0 0 0-16,-1 0 0 0,1 3 0 0,0-3 0 16,-2 0 0-16,-1 1 0 0,0 1 0 0,0-2 0 15,-1 3 0-15,1-2 0 0,-3 2 0 0,1-3 0 16,-1 0-128-16,0 2 128 0,0-2 0 0,-1 0 0 15,-2 0 0-15,0 0 0 0,-2 0 0 0,0-2 0 16,-3-1-128-16,0-1 128 0,-1 2 0 0,-2-2 0 16,1 0 0-16,-3 1 0 0,2 0 0 0,-1 0 0 0,0 0 0 15,1-1 0-15,-1 2 0 0,2-2 0 16,3 4 128-16,0-2-128 0,-1 2 128 0,2-2-128 0,2 2 0 16,2 2 0-16,1-2 0 0,-1 0 0 0,2 0 0 15,0 2 0-15,2-2 128 0,-1 0-128 0,1 4 0 16,1-2 0-16,1 2 0 0,-1-1 0 0,1 0 0 0,1 1 192 15,1 0-192-15,-1-2 192 0,0 1-32 0,0-2 0 16,4 1 0-16,0 1 0 0,4-3-160 0,-2 0 0 16,1 0 144-16,-1 0-144 0,2 0 0 0,-2 0 0 15,0 0 0-15,-2 0 0 0,-1 1 0 0,1-1 0 16,-2 3 0-16,2-3 0 0,-1 0 0 0,-2 0 0 16,-3 0 0-16,1 0 0 0,-1 0 0 0,-2-3-128 15,0 2 128-15,0-2-192 16,-1 0-560-16,-1-2-112 0,0 1-32 0,-2-3-11312 15,1 0-2256-15</inkml:trace>
  <inkml:trace contextRef="#ctx0" brushRef="#br0" timeOffset="196180.17">6294 11424 11055 0,'-1'1'480'0,"0"1"112"16,-1-2-464-16,2 0-128 0,0 0 0 0,0 0 0 15,-1 3 2688-15,0-3 528 0,0 1 112 0,-1 1 0 16,0 1-64-16,-1 1 0 0,1-2-16 0,1 2 0 16,-1-1-1616-16,0 1-320 0,1 1-64 0,0-1-16 0,-1 2-736 0,1 0-160 15,-1 0-16-15,-1 1-16 0,2 2-176 0,-2-2-128 16,2 0 144-16,0-1-144 0,0 3 0 0,-1-5 0 15,1 2 0-15,1 0 0 0,0 0 0 0,0-2 0 16,0 2 0-16,0-2 0 0,1 1 0 0,1-2 0 16,0 1 0-16,-1 1 0 0,2-4 0 0,-2 2-160 15,0-3 160-15,1 0-128 0,-1 0 128 0,0 0-160 16,0-3 160-16,1 2-160 0,-1-1 16 0,0-2 0 16,0-2 0-16,-1-3 0 0,1 2 144 0,1-2 0 15,-1-1 0-15,0 0 0 0,-1 10 0 0,0 0 0 16,0 0 0-16,5-46 0 0,-5 46 0 0,0 0 0 15,0 0 0-15,0 0 128 0,5-42-128 0,-4 34 0 16,1 2 128-16,-1-1-128 0,0 2 0 0,0 0 144 16,-1 2-144-16,2 0 0 0,-2 0 128 0,0-1-128 0,0 4 0 15,0-3 0-15,1 2 128 0,-2 1-128 16,1 1 0-16,0 2 0 0,-2-2 272 0,2 4-48 0,-1 1-16 0,1 0 0 16,0 4 0-16,0 0 0 0,0 3 0 0,1-4 0 15,-1 4-208-15,3 0 176 0,-2 2-176 0,1-1 160 16,0 1-160-16,0-5 0 0,2 2 0 0,-2-3 128 15,1 1-128-15,-1-3 0 0,0 2 0 0,0-3 0 16,-1-2 0-16,0-1 0 0,-1 2 0 0,0-5 0 16,2 0 0-16,-4 0-144 0,2 0 144 0,-2-2 0 15,1-2-704 1,0-1-16-16,-2 0-16 0,1-1 0 0,0 1-1568 0,1-1-320 16</inkml:trace>
  <inkml:trace contextRef="#ctx0" brushRef="#br0" timeOffset="196789.88">6596 11390 1839 0,'-1'0'160'0,"-1"0"-160"0,1 0 0 15,0 0 0-15,1 0 3136 0,-1 3 576 0,-2-3 128 0,1 2 32 16,-2-1 288-16,0 2 48 0,1 0 16 0,0 0 0 16,2 1-1728-16,0-1-320 0,1 2-80 0,0-1-16 15,0 2-1120-15,1 0-208 0,0 1-48 0,2 2-16 16,-1 0-400-16,-1 1-80 0,0 2-16 0,1 2 0 15,0 1-64-15,1-3-128 0,-2-1 176 0,1 4-176 0,0-2 128 0,-1 0-128 16,0 3 0-16,-1-1 0 0,1 1 0 0,-1-4 0 0,-1 1 0 16,1-6 0-1,1 2 0-15,-2-7 0 0,1 2 0 0,0-4 0 0,0 0 0 0,0-4 0 16,0 2-128-16,0-4 128 16,-1 0 0-16,1-3-176 0,0-1 176 0,0 10-160 15,0 0 160-15,0-38 0 0,0 38 0 0,0 0-128 16,-1-47 128-16,1 47 0 0,0 0 0 0,-2-45 0 15,2 45 0-15,0 0 0 0,-1-41 0 0,1 41 0 0,0 0 0 16,0 0 128-16,0 0-128 0,4-47 0 0,-2 42 0 16,0-1 0-16,-1 4 0 0,0-2 0 0,1 2 0 0,0-1 0 0,-1 3 0 0,0 0 0 15,-1 3 0-15,1-3 0 16,1 2 0-16,-1 2 128 0,0 2-128 0,0 0 0 16,1 2 128-16,-2 0-128 0,1 1 128 0,-1 1-128 15,-1 0 128-15,-1 0-128 0,1 2 0 0,0-2 144 16,-2 1-144-16,1 3 0 0,-1-2 0 0,0-2 0 15,0 0 0-15,2 0 0 0,-1-2 0 0,0-2 0 16,2 1 0-16,-1-5 0 0,1-2-144 0,1 0-48 16,1 0 0-16,-1-2 0 15,1-2-1536-15,1-2-304 0</inkml:trace>
  <inkml:trace contextRef="#ctx0" brushRef="#br0" timeOffset="197505.76">6757 11106 13823 0,'-3'1'1216'0,"2"0"-960"0,1 2-256 0,0-6 0 15,0 3 1728-15,0 3 320 0,0-3 48 0,0 3 16 16,1 4 304-16,0-4 64 0,3 6 16 0,0-3 0 16,2 2-416-16,0 0-80 0,1 2-16 0,1 0 0 15,1 2-800-15,-1 1-160 0,1-1-48 0,1 0 0 16,-3 2-496-16,2-2-96 0,-1 3-32 0,1-4 0 16,1 4-160-16,-3-1-16 0,1 3-16 0,-1-1 0 15,-1-3-160-15,-1 3 0 0,-1 1 144 0,0 0-144 16,-2 1 0-16,1-1 144 0,-2 0-144 0,0-1 0 0,-1 2 192 15,0-2-64-15,0 0 0 0,0 0-128 0,0-4 128 16,0 2-128-16,-2-2 0 0,-1 1 0 0,2-1 0 16,-3 0 0-16,1 1 0 0,-4 0 0 0,1 2 0 15,-1-1 0-15,-2 0 0 0,1 3 0 0,-1-5 0 0,0 0 0 16,1 2 0-16,-1-4 0 0,0-2 0 0,2 2 0 16,-2-3 0-16,3 0 0 0,0 2 0 0,0-3-144 15,2 2 144-15,0-1 0 0,2 0-176 0,-1-1 176 16,2 3-208-16,1-5 80 0,0 2-192 0,0-3-16 15,1 0-16-15,2-3 0 16,-1-3-672-16,3 0-128 0</inkml:trace>
  <inkml:trace contextRef="#ctx0" brushRef="#br0" timeOffset="198375.28">7234 11513 14735 0,'0'0'1312'0,"0"0"-1056"16,0 0-256-16,0 0 0 0,0 0 1856 0,0 0 320 15,0 0 64-15,1 0 16 0,0 2 176 0,3-2 48 16,1 0 0-16,0 0 0 0,2-2-752 0,1 2-160 15,0 0-32-15,0-3 0 0,0 3-624 0,1-1-128 16,0 1-16-16,-2 1-16 0,3 2-352 0,-2-3-64 16,-1 2-16-16,0 2 0 0,2-2-64 0,-3-1-32 15,2 2 0-15,-1-1 0 0,-1 2-96 0,-1-4 0 0,1 1-128 16,1-1 192-16,0-1-192 0,-2 1 0 0,0-4 0 16,0 2 0-16,0-1 0 0,0 2 0 15,0-4-160-15,0 2 160 16,-2-1-736-16,1-1-64 0,-2 4-16 0,1-4 0 15,-2 3-1728-15,0 2-336 0,-1-2-80 0,-1 2-11472 0</inkml:trace>
  <inkml:trace contextRef="#ctx0" brushRef="#br0" timeOffset="198672.64">7333 11421 14735 0,'1'3'640'0,"-1"-2"160"16,1 1-640-16,-1-2-160 0,0 3 0 0,0-3 0 0,0 0 2688 0,0 1 496 16,0 1 96-16,0 1 32 0,1 1-272 0,-1-3-48 0,2 1-16 0,-2 1 0 15,0 0-1696-15,0 1-320 16,0 1-80-16,0-1-16 0,0 2-464 0,1 1-80 16,0 5-32-16,0-3 0 0,1-1-128 0,-1 3-32 15,0 1 0-15,-1 2 0 0,1 2-128 0,1-4 0 16,-1 5 0-16,0-3 0 0,-1-3 0 0,1 2 0 15,-1-1 0-15,2 1 0 0,-1-4 0 0,0 0 0 16,0-1 0-16,0-2 0 0,2-1-240 0,-1-5 32 16,2 1 0-16,-1-1 0 15,0-1-1200-15,0-4-224 0,1-1-48 0,-2-2-14896 0</inkml:trace>
  <inkml:trace contextRef="#ctx0" brushRef="#br0" timeOffset="199475.64">7810 11728 8287 0,'-2'3'368'0,"-1"0"80"15,1-1-448-15,0 0 0 0,1 0 0 0,0-2 0 0,0 0 1728 0,-1 3 256 16,-1 0 48-16,-1 0 16 0,2 0 576 0,-2 1 112 16,1-1 16-16,2-3 16 0,0 0-416 0,1 0-96 15,0 0-16-15,1-3 0 0,0 1-880 0,1-3-176 16,1 0-32-16,-3 5-16 0,0 0-304 0,0 0-64 16,0 0-16-16,0 0 0 0,20-55-400 0,-20 55-80 15,0 0-16-15,0 0 0 0,0 0-48 0,16-60-16 16,-16 60 0-16,0 0 0 0,0 0-192 0,9-51 128 15,-9 51-128-15,0 0 0 0,0 0 0 0,0 0 0 0,6-47 0 0,-6 42 0 16,1 1 0-16,-1 3 0 0,-1-1 0 0,1 2 0 16,0 0 0-16,0 0 0 0,0 2 0 0,0 2 0 15,-1-3 0-15,1 4 0 0,-1-1 0 0,1 2 0 16,-2 3 0-16,2 1 128 0,0-3-128 0,0 4 0 16,0-1 0-16,2 2 0 0,-1-1 0 0,1 4 0 15,1 1 0-15,0-1 0 0,0-1 0 0,-1-2 0 16,2 1 0-16,1-1 0 0,0-2 0 0,0-4 0 15,1 0 0-15,2 0 0 0,-1-4 0 0,2 0 0 16,-2-2 0-16,0-4 0 0,2 2 0 0,-9 2 0 0,0 0 0 16,0 0-128-16,0 0 128 0,0 0 0 15,46-48 0-15,-46 48-128 0,0 0 128 0,0 0 0 16,0 0-272-16,16-57 48 0,-16 57 16 0,0 0 0 0,0 0-16 16,2-46 0-16,-2 36 0 0,0 3 0 0,-1 1 80 15,1-3 16-15,-1 5 0 0,1-2 0 0,-1 2 128 0,-1 4 0 16,1-2 0-16,1 2 0 0,0 0 0 0,0 0 0 15,0 2 0-15,0 2 128 0,1 0 48 0,-1 2 16 16,2 0 0-16,-2 3 0 0,1 1-64 0,1 2 0 16,0 0 0-16,-1 2 0 0,1-2-128 0,0 1 128 15,0 0-128-15,1 2 128 0,-1-1-128 0,0 1 0 16,0-3 144-16,0 0-144 0,1-1 0 0,-2 1 0 16,1-3 0-16,0-1 128 0,0 1-128 0,1-6 0 15,0 1 0-15,0-2 0 0,0 1-240 0,2-7-16 0,0 2 0 16,0-2-11920-1,-5 4-2400-15</inkml:trace>
  <inkml:trace contextRef="#ctx0" brushRef="#br0" timeOffset="203968.93">8342 11632 7359 0,'0'0'656'0,"0"0"-528"0,-1 0-128 0,1 0 0 16,0 0 976-16,0 0 176 0,-2 0 16 0,1 0 16 16,0 0 352-16,0 0 64 0,-1 0 0 0,1 0 16 15,0 0-368-15,0 0-80 0,1-2-16 0,0 2 0 16,0 0-384-16,0 0-64 0,-2 0-32 0,2 0 0 15,0 0-192-15,0 0-32 0,-1 0-16 0,1 0 0 16,-1 0 752-16,0 0 160 0,1 0 16 0,-2 0 16 16,1 0 0-16,1 0 0 0,-1 0 0 0,1 0 0 15,0 0 336-15,0 0 64 0,0 0 16 0,0 0 0 16,1 0-2032-16,0 0-400 0,2-1-64 0,1 1-32 16,1 0 736-16,-2 0 0 0,2 0 0 0,0 1 0 15,1-1 0-15,1 0 128 0,1 2-128 0,0-2 160 16,-1 3-160-16,2-3 160 0,-2 1-160 0,2-1 160 15,-2 3-160-15,1-3 0 0,-1 0 0 0,0 0 0 0,-2 0 0 16,0 0 0-16,-1 0 0 0,-1 0 0 0,-2 0 0 16,0-3 0-16,-1 2 0 0,-1 1 0 0,0-3 0 15,-2 3 0-15,1-3 128 0,-2 0-128 0,-1 1 0 0,0 1 192 16,0-2-192-16,-2-1 192 0,0 4-48 0,0-2 0 16,-2 2 0-16,1-3 0 0,-2 2 16 0,0 1 0 15,0 0 0-15,0 0 0 0,3 1-160 0,-1-1 192 16,1 3-192-16,-1-3 192 0,4 0-192 0,-1 0 0 15,2 0 0-15,1 0 0 0,2 0 128 0,0 0-128 16,0 0 0-16,0 2 128 0,1-2-128 0,0 0 192 16,3 0-192-16,-2 0 192 0,3 0-192 0,0 2 160 15,1 0-160-15,3-2 160 0,-2 3-160 0,3-2 192 16,0 4-192-16,1-4 192 0,0 1-192 0,1 1 0 16,0 1 0-16,0-3 128 0,1 1-128 0,-1-2 0 15,2 3 0-15,-3-3 0 0,-1 0 0 0,-2 0 0 0,2 0 0 0,0-3 0 16,-2 3 0-16,-1 0 0 0,-1-2 0 0,-2 2 0 15,-2-1 0-15,0 1 0 0,-2 0 0 0,0 0 0 16,-2 0 0-16,1 0 0 0,-3-3-144 0,1 2 144 16,-2-2 0-16,-1 1 0 0,-3 1 0 0,0 1 0 15,-1-3 0-15,0 3 0 0,1-2 0 0,-4 1 0 16,1 1 0-16,1 0 0 0,-2-3 0 0,1 3 0 16,2-2 0-16,-1 0 176 0,1 2-176 0,1 0 160 15,1 0 736-15,0 0 160 0,2-2 32 0,1 2 0 16,3 0-832-16,-1 0-256 0,3 0 160 0,-1 2-160 15,2-2 176-15,-1 0-48 0,3 2-128 0,-2 0 192 16,1 1-48-16,1 0-16 0,1 0 0 0,-1 3 0 16,2-2-128-16,1-1 0 0,1 0 0 0,0 1 128 0,0-1-128 15,2 2 0-15,0-4 0 0,-1 2 0 0,2-1 0 0,-1-2 0 16,1 0 0-16,0-2 0 16,1 2-1456-16,-11 0-160 0,0 0-48 0,0 0-11664 15,0 0-2352-15</inkml:trace>
  <inkml:trace contextRef="#ctx0" brushRef="#br0" timeOffset="206922.42">8757 11478 4607 0,'0'-3'400'0,"0"2"-400"0,1-1 0 0,-1 2 0 15,0-2 1184-15,0 1 160 0,2 0 16 0,-2-1 16 16,1-2 1072-16,-1 0 224 0,0 2 32 0,0-2 16 16,-1 1 16-16,-1 0 0 0,1 3 0 0,0-3 0 15,0 2-704-15,-2 0-144 0,2 1-32 0,0-1 0 16,0 1-768-16,1 0-144 0,0 1-48 0,0-1 0 15,0 1-400-15,-2-1-96 0,2 4-16 0,0-3 0 16,0 4-176-16,0-1-32 0,0-1-16 0,0 4 0 16,0-1-32-16,2 2 0 0,-2 0 0 0,1 2 0 15,1 1-128-15,0-1 0 0,-1-2 144 0,0 4-144 0,1 4 0 16,-2 1 0-16,2 0 0 0,-1 1 0 0,0 1 0 0,-1-3 0 16,-1 3 0-16,0-5 0 0,-1 0 0 0,0-1 0 15,0-1 0-15,-1-2 0 0,1 0 0 0,0-1 0 16,0-2 0-16,1-1 0 0,1-2 0 0,-2 1 0 15,2-4 0-15,0-1 0 0,0 3 0 0,0-3 0 16,0 0 0-16,0-3 0 0,0 3 0 0,0-1 0 16,-1 1 0-16,1-3-128 0,-1 1 128 0,1-2 0 15,0 0 0-15,0-5 0 0,-1 0 0 0,1 9 0 16,0 0 0-16,0-38 0 0,0 38 0 0,0 0 0 16,1-50 0-16,-1 50 0 0,1-36 0 0,-1 36 0 15,0-38 0-15,0 38 0 0,-1-35 0 0,1 35 0 16,0 0 0-16,-4-41 0 0,4 41 0 0,0 0 0 0,0 0 0 15,-2-32 128-15,1 30-128 0,-1-2 0 0,2 2 0 0,-1-2 128 16,1 4-128-16,0-3 0 0,0 3 128 0,0 0-128 16,0 0 128-16,0 0-128 0,0 0 160 0,0 3-160 15,-1-3 256-15,1 4-64 0,-1-1 0 0,1 4 0 16,-2 1 48-16,2-2 0 0,-1 7 0 0,0-3 0 0,0 2-112 0,1-2 0 16,0 6-128-16,0-4 192 15,0 4-192-15,0 1 0 0,0-1 0 0,1-2 0 16,-1-1 0-16,1 0 0 0,0 6 0 0,-1-3 0 15,3-1 0-15,-2 1 0 0,2-2 0 0,-1 0 0 16,0-4 0-16,2 0 0 0,0 0 0 0,-2-1 0 0,2-3 0 0,-1-2 0 0,0-2 0 0,-2 2 0 16,2-4 0-1,-2 0 0-15,0-3-128 0,-1 2 128 0,2-1-144 16,-1-6 144-16,-1 3-208 0,0-2 80 0,0-4 0 0,-1 0 0 16,1 11 0-16,0 0 0 0,-4-41 128 0,4 41 0 15,-3-35-144-15,3 35 144 0,-2-35 0 0,2 35 0 16,-2-37 0-16,2 37 0 0,-2-35 0 0,2 35 0 15,0 0 0-15,0-47 0 0,0 47 0 0,0 0 0 16,0-43 0-16,0 43 0 0,0 0 0 0,0 0 0 16,-1-34 0-16,1 28 0 0,-1 1 0 0,1 1 0 15,-1 0 0-15,1 1 0 0,-2 1 0 0,2 1 0 16,-1 1 128-16,1 0-128 0,-1 0 0 0,0 0 0 16,-1 0 0-16,2 1 128 0,-1 2-128 0,0-1 192 0,1 5-192 0,0-4 192 0,-1 6-64 0,-1 1-128 31,2-3 192-31,0 6-64 0,2 1-128 0,-2 2 0 15,0 3 0-15,1-3 128 0,0 0-128 0,2 0 0 0,-1 3 0 16,1-3 0-16,-1 0 0 0,2-1 0 0,-2 1 0 0,1 0 0 16,0 0 0-16,-1-1 0 0,0-2 0 0,-1 0 0 15,1-1 0-15,-1 1 0 0,0-2 0 0,-1 1 0 16,0-1 0-16,0-1 0 0,0 0 0 0,0-1 0 16,-1 1-128-16,0-4 128 0,-2 0 0 0,2 0 0 15,-2-2 0-15,1-1 0 0,1 1 0 0,-1-1 0 16,1-3-208-16,-1 2 80 0,1-2 128 0,-1 0-208 15,2 0-128-15,-1-2-32 0,0 2 0 0,0 0 0 16,-1-4-16-16,1 4 0 0,0-3 0 0,1 0 0 16,0-1-576-16,0 2-112 0,0-2-16 15,1-2-16-15,-1 1-1232 0,1 1-240 0,1 0-48 16,-1-2-11072-16</inkml:trace>
  <inkml:trace contextRef="#ctx0" brushRef="#br0" timeOffset="209751.62">9557 11636 4607 0,'-1'0'400'16,"0"0"-400"-16,1 0 0 0,0 0 0 15,0 0 1472-15,0 0 224 0,0 0 32 0,-1 0 16 0,-1 0 1328 0,1 0 256 16,0 0 48-16,1 3 16 0,0-3-704 0,0 0-144 16,0 1-32-16,0 1 0 0,1 2-848 0,0 1-192 15,1 1-16-15,-1 0-16 0,1 2-544 0,-2-2-128 16,2 4 0-16,-1-1-16 0,0 0-368 0,-1 0-64 16,0 1 0-16,0 0-16 0,1 0-304 0,-2 0 128 15,0 1-128-15,0-5 0 0,-1 1 0 0,1 0 0 16,0-5 0-16,-2 2 0 0,2-4 0 0,0-3-304 15,0 2 64-15,-2-5 16 16,1 0-1888-16,-2-4-384 0</inkml:trace>
  <inkml:trace contextRef="#ctx0" brushRef="#br0" timeOffset="209968.25">9484 11503 19343 0,'-3'1'848'0,"1"-1"192"0,1-1-832 0,0 1-208 0,1 0 0 0,0 0 0 16,0 0 2528-16,0-3 464 0,1-1 80 0,0 1 32 16,-1 3-784-16,0 0-144 0,0 0-48 0,0 0 0 15,0 0-1424-15,0 0-272 0,0 0-64 0,30-50-16 16,-30 50-352-16,0 0 144 0,0 0-144 0,0 0 0 16,0 0 0-16,0 0 0 0,0 0 0 0,0 0 0 15,51-26-816-15,-44 30-64 16</inkml:trace>
  <inkml:trace contextRef="#ctx0" brushRef="#br0" timeOffset="210435.26">9897 11738 10127 0,'2'2'208'0,"-2"1"48"0,0-3 16 0,0 0 48 0,0 1-320 0,0-1 0 16,0 2 0-16,0-2 0 0,0 1 2176 0,0 2 368 16,-2-1 80-16,2 0 0 0,-1 0 816 0,0 1 144 15,0-3 48-15,-1 0 0 0,2-3-1536 0,-1 1-304 0,0-2-64 0,1 0-16 16,0-2-912-16,0 6-176 15,0 0-48-15,0 0 0 0,-3-44-224 0,3 44-48 0,0 0-16 0,-6-51 0 16,6 51 0-16,-8-38 0 0,8 38 0 0,-8-40 0 16,8 40-32-16,-7-35-16 0,7 35 0 0,-10-28 0 15,10 28-48-15,-9-26 0 0,9 26 0 0,0 0 0 16,-8-31 0-16,8 31-16 0,0 0 0 0,0 0 0 16,0 0-48-16,0 0-128 0,2-45 192 0,-2 45-64 15,0 0-128-15,0 0 0 0,0 0 144 0,0 0-144 16,0 0 0-16,0 0 144 0,0 0-144 0,43-32 0 15,-43 32 128-15,0 0-128 0,0 0 0 0,0 0 0 16,31-3 0-16,-25 4 0 0,2 1 0 0,-2 1 0 16,1-2 0-16,-2 2 0 0,2 0 0 0,-2 0 0 15,-1-2-256-15,1 1-48 0,-1 1-16 0,-1-2 0 16,-1 2-608 0,-1-3-128-16,1 0-32 0,-2-3-17728 0</inkml:trace>
  <inkml:trace contextRef="#ctx0" brushRef="#br0" timeOffset="210709.8">9670 11503 13823 0,'4'0'608'0,"-2"0"128"0,2 0-592 0,-2 0-144 0,2 0 0 0,-2 0 0 15,-2 0 3200-15,0 0 624 0,0 0 112 0,52-3 32 16,-52 3-592-16,42 3-112 0,-42-3-32 0,40 3 0 16,-22 0-2064-16,0-2-400 0,-2 2-96 0,-16-3-16 15,30 2-400-15,-30-2-64 0,0 0-32 0,37 1 0 16,-37-1-160-16,0 0 0 0,0 0 0 0,39-3 0 16,-39 3-160-16,0 0-16 0,0 0 0 0,0 0-18592 15</inkml:trace>
  <inkml:trace contextRef="#ctx0" brushRef="#br0" timeOffset="211738.55">10455 11813 10127 0,'0'4'896'0,"0"-2"-704"15,0-2-192-15,0 0 0 0,0 0 2368 0,1 0 448 16,-2 3 96-16,2-2 16 0,2 1 208 0,-1-2 32 15,2 0 16-15,-4 0 0 0,0 0-1264 0,0 0-256 16,0 0-64-16,0 0 0 0,36-43-672 0,-36 43-144 16,0 0-16-16,0 0-16 0,0 0-400 0,31-54-80 15,-31 54-16-15,0 0 0 0,0 0-48 0,18-49-16 16,-18 49 0-16,0 0 0 0,0 0-192 0,0 0 128 16,15-53-128-16,-15 53 0 0,0 0 0 0,0 0 0 15,0 0 0-15,0 0 0 0,0 0 0 0,0 0 0 16,0 0 0-16,0 0 0 0,0 0 0 0,0 0 0 15,0 0 0-15,0 0 0 0,0 0 0 0,0 0 0 16,6 0 128-16,-7 9-128 0,0 2 0 0,0 1 128 16,-1 1-128-16,1 2 0 0,0-2 144 0,0 2-144 0,-1-1 128 0,2 1-128 15,0-4 128-15,0 0-128 0,2-1 128 0,0 0-128 16,-1-4 128-16,2 0-128 0,1 0 0 0,-1-5 128 16,2 2-128-16,0-1 0 0,0-4 0 0,-5 2 0 15,0 0 0-15,0 0 0 0,0 0 0 0,0 0 0 16,48-36 0-16,-48 36 0 0,0 0 0 0,0 0 0 15,36-43-320-15,-36 43 0 0,0 0 0 0,0 0 0 16,25-51-336-16,-25 51-64 0,0 0-16 16,0 0 0-16,0 0 368 0,7-45 80 0,-7 45 16 0,0 0 0 15,0 0 272-15,0 0 0 0,0 0 0 0,-6-28 0 16,6 26 208-16,-1 0-48 0,0 0-16 0,1 2 0 0,0 0 48 16,0-3 16-16,0 6 0 0,0-3 0 0,0 0 96 15,1 2 16-15,-1 0 0 0,0 3 0 0,1-2-64 0,0 1-16 16,1 0 0-16,-1 1 0 0,0 1-80 0,0 0-16 15,2 1 0-15,-2 2 0 0,0 1 0 0,0 0 0 16,2 0 0-16,-2 1 0 0,0 2-144 0,2 0 192 16,-2 0-192-16,0 2 192 0,1-1-192 0,-1 1 0 15,0-3 0-15,-1 0 128 0,1-2-128 0,1 0 0 16,-1 0 0-16,0-1 0 0,0-3 0 0,1 0 0 16,-1-2 0-16,0-2 0 0,1 2 0 0,0-3-192 15,0-1 64-15,1-1 128 16,-1-3-848-16,-2 4-48 0,0 0-16 0,0 0-11248 15,0 0-2240-15</inkml:trace>
  <inkml:trace contextRef="#ctx0" brushRef="#br0" timeOffset="212584.87">11213 11569 2751 0,'-1'3'256'0,"1"-2"-256"0,0 2 0 0,0-3 0 0,0 0 1792 0,0 0 304 16,1 2 64-16,0-2 16 15,1 1 976-15,0 2 208 0,0-2 32 0,1 2 16 16,-1-1-576-16,1-2-112 0,-1 1-32 0,0-1 0 15,-1 3-960-15,0-3-192 0,-1 0-32 0,0 0-16 16,0 0-560-16,-1 0-112 0,0 2-32 0,-2-2 0 16,1 0-288-16,-1 0-64 0,-2 0-16 0,0 1 0 15,0 2 0-15,-1-3 0 0,0 0 0 0,-1 2 0 16,-1-2-32-16,1 0-16 0,-3 2 0 0,0 0 0 16,1-2-80-16,-2 3-16 0,1-2 0 0,0 1 0 15,0-1-112-15,2 2-32 0,-2-1 0 0,1 2 0 16,1-1-128-16,0-2 0 0,2 1 0 0,1 1 0 15,-1 0 0-15,1 0 0 0,0-3 0 0,0 4 0 0,0-1 128 16,1 0-128-16,1 1 0 0,-1-2 128 0,1 2 48 0,1-2 0 16,1 2 0-16,-2 0 0 0,3 2-32 0,-1-4 0 15,1 2 0-15,1-2 0 0,1 0-144 0,-1 0 0 16,1 1 0-16,2 0 128 0,2 0-128 0,0 1 0 16,2-3 0-16,0 1 0 0,2 1 0 0,0 0 0 15,1 0 0-15,-1 1 0 0,3-1 0 0,-2 2 0 16,1-1 0-16,2 0 0 0,-2-1 0 0,-1 2 0 15,0-1 0-15,-1 0 0 0,-1-1 0 0,-1 2 0 16,0-1 0-16,-2-1 0 0,0 0 0 0,-1 0 0 0,0 1 0 16,-1-2 0-16,1-2 0 0,-1 0 0 0,-1 1 0 0,1-2 0 15,-2 1-128-15,1 0 128 0,-1-2 0 0,0-2 0 32,-2 4-512-32,0 0-48 0,0 0 0 0,0 0 0 15,0 0-400-15,0 0-96 0,0 0-16 0,0 0-11840 0,0 0-2368 0</inkml:trace>
  <inkml:trace contextRef="#ctx0" brushRef="#br0" timeOffset="213158.92">10956 11850 3679 0,'-4'4'320'0,"0"-4"-320"0,2 2 0 0,1-2 0 16,-1 0 1424-16,1 0 224 0,1 0 32 0,-1 0 16 16,0 2 1376-16,0-4 288 0,-1 2 48 0,2 0 16 15,2 0-560-15,-1-2-112 0,2-1-32 0,2 2 0 16,0-1-592-16,-5 2-112 0,0 0-32 0,0 0 0 15,0 0-896-15,42-3-192 0,-32 6-48 0,-1-1 0 16,2-2-272-16,-1 4-48 0,2-2-16 0,-2 2 0 16,1-3-128-16,-1 2-48 0,3-1 0 0,-2 2 0 15,0-2-144-15,0 0-16 0,-11-2-16 0,0 0 0 16,32 2-160-16,-32-2 128 0,0 0-128 0,0 0 128 16,0 0-128-16,46-12 0 0,-46 12 0 0,0 0 0 15,0 0 0-15,0 0 0 0,38-6 0 0,-38 6 0 16,0 0 0-16,0 0 0 0,21 3 0 0,-16-1 0 15,-1-1 0-15,0 1 0 0,-1-1-192 0,0 2 192 16,-1-1-656-16,0 0-16 0,0 3 0 0,-2-4 0 16,1 1-144-16,-1 1-16 0,1 0-16 0,-1-3-11440 15,0 2-2304-15</inkml:trace>
  <inkml:trace contextRef="#ctx0" brushRef="#br0" timeOffset="213809.16">11688 11699 3679 0,'-5'0'320'0,"0"0"-320"0,1 0 0 0,3 0 0 16,-1 0 1376-16,-2 0 208 0,0 0 32 0,-7-2 16 0,-3 2 928 0,1-1 192 15,0 2 48-15,2-1 0 0,5 0 48 0,0 0 16 16,2 0 0-16,2 0 0 0,1 0-496 0,1 2-112 16,0-2-16-16,0 0 0 0,2 0-1024 0,0 3-192 15,2-2-64-15,0 1 0 0,1 1-448 0,1-2-80 16,0 2-32-16,3-1 0 0,0-1-64 0,2 2-16 16,0-3 0-16,0 2 0 0,-11-2-112 0,23 0-16 0,-23 0-16 0,0 0 0 15,33-2-176-15,-33 2 128 16,0 0-128-16,28-3 128 0,-28 3-128 0,0 0 0 15,0 0 0-15,0 0 0 0,0 0 0 0,0 0 0 16,0 0 0-16,0 0 0 0,0 0 0 0,0 0 0 16,0 0 0-16,0 0 0 0,0 0 0 0,-7-3 0 0,-2 3 0 15,-1 2 0-15,0-2 0 0,-1 0 0 0,0 1 0 0,1 2 0 16,0-3 0-16,0 0 0 0,2 2 0 0,-1-2 0 16,0 0 0-16,3 0 0 0,1 0 0 0,0 0 0 15,3 0 0-15,-2 0 0 0,3 0 0 0,1 0 0 16,0 0 0-16,0 0 0 0,0-2 0 0,0 2 0 15,1 0 0-15,-1 0 0 0,1 0 0 0,2-3 0 16,0 2 0-16,1 1 0 0,1 0 0 0,-5 0 0 16,0 0-144-16,0 0 144 0,31 0 0 0,-31 0 0 31,0 0-576-31,31 0-16 0,-31 0 0 0,0 0 0 0,36 0-1056 16,-36 0-208-16</inkml:trace>
  <inkml:trace contextRef="#ctx0" brushRef="#br0" timeOffset="214239.44">11969 11348 10127 0,'-2'3'448'0,"2"-3"96"0,0 0-544 0,0 0 0 16,0 0 0-16,0 0 0 0,0 0 2688 0,0 1 448 16,2 1 64-16,0 1 32 0,1 0 720 0,0 4 144 0,0-1 16 0,0 1 16 15,1 3-2192-15,-1 1-432 16,-1 2-96-16,2 0 0 0,-2 2-624 0,1 2-112 0,-2 2-32 0,0-3 0 16,0 3-80-16,1-1-32 0,-1 2 0 0,-1-2 0 15,1-1-128-15,-1 1-16 0,1 2-16 0,1 1 0 16,-2 1-160-16,1 0-16 0,-1-2-16 0,1 1 0 15,-1-2-176-15,1 1 160 0,-1-1-160 0,0 2 160 16,-1-2-160-16,1 1 0 0,-1-1 0 0,1-1 0 16,-1-2 0-16,1-4 0 0,0 2 0 0,0-4 0 15,0-2 0-15,1-1 0 0,-1-1 0 0,0-3 0 16,0 0 0-16,0 1 0 0,0-4-128 0,1-3 128 16,-1 3-448-1,0-1 0-15,-1-2-16 0,1 0 0 0,-1 0-496 0,-1-3-80 16,1 0-32-16,-1 0-11968 0,-1 0-2384 0</inkml:trace>
  <inkml:trace contextRef="#ctx0" brushRef="#br0" timeOffset="-193607.13">5144 12644 11055 0,'-1'1'976'0,"0"1"-784"16,-1-1-192-16,2-2 0 0,0 1 1472 0,-1 1 240 15,0 1 48-15,-2-2 16 0,1 4 624 0,-1-2 128 16,0 0 32-16,2 0 0 0,-2-2-480 0,2 0-96 16,0 3 0-16,1-3-16 0,-2 0-544 0,2 0-96 15,0 0-32-15,0 0 0 0,2 0-432 0,-2 0-96 16,1 1 0-16,-1 1-16 0,2 1-304 0,0-3-48 16,0 3-16-16,0-3 0 0,1 3-112 0,-1-2-16 15,2 2-16-15,-1-3 0 0,0 0-240 0,1-3 128 16,0 2-128-16,1-2 0 0,0 0 0 0,-5 3 128 15,0 0-128-15,0 0 0 0,0 0 0 0,0 0 176 16,45-22-176-16,-36 19 160 0,-9 3-160 0,0 0 128 0,0 0-128 16,37-6 128-16,-28 8-128 0,-1-2 0 0,1 0 0 15,1 0 0-15,0 2 0 0,-1-2 0 0,-2 0 0 0,0 2 0 16,-2-2 0-16,0 0 0 0,0-2 0 0,-2 2 0 16,0 0 0-16,-1-2 0 0,-1 2 0 0,-1 0 0 15,0 0 0-15,0-2 0 0,-3 2 0 0,0 0 0 16,-2 0 0-16,-1-3 0 0,-1 2 128 0,-1 1-128 15,-2-2 192-15,-1 2-64 0,-2 0 0 0,1-3 0 16,-2 3-128-16,0 0 128 0,0-1-128 0,-1 1 128 16,0-3-128-16,2 3 128 0,-1 0-128 0,0 0 128 15,2 0-128-15,0 0 0 0,1 0 0 0,1 0 0 16,1 3 0-16,3-3 0 0,1 0 0 0,0 1 0 16,2-1 0-16,1 0 0 0,1 0 0 0,0-1 0 15,2 2 0-15,-1-2 0 0,1 1 0 0,-1 0 0 0,1 0 0 16,2 0 0-16,-1 0 0 0,1 0 0 0,0 0 0 0,2 0 0 15,1 1 144-15,1 2-144 0,0-1 224 0,2-2-32 16,1 4 0-16,0-2 0 0,-1 2-64 0,1-4 0 16,-1 1-128-16,1 1 192 0,1-2-192 0,-1 0 0 15,0 0 128-15,0-2-128 0,0 1 0 0,-2 1 0 16,1 0 0-16,-2-2 0 0,1 2 0 0,-2-2 0 16,0 2 0-16,0 0 0 0,0 2 0 0,-1 0 0 15,2-2 0-15,-2 1 0 0,-1 2 0 0,0-1 0 16,1-2 0-16,-2 0 0 0,-1 1-224 0,-1 2 64 15,1-3 16-15,-1 2 0 16,0-4-640-16,0 2-128 0,-1-3-32 0,-1 0-12096 16,0-1-2416-16</inkml:trace>
  <inkml:trace contextRef="#ctx0" brushRef="#br0" timeOffset="-192672.04">5746 12224 9215 0,'0'0'816'0,"-1"0"-656"0,1 0-160 0,0 0 0 16,0 0 1792-16,-1 0 336 15,0 1 64-15,-1 1 16 0,0 1 448 0,-2 0 96 0,0 1 0 0,1 1 16 16,-2-1-1072-16,0 0-224 0,1 1-32 0,-1 2-16 16,0-3-448-16,-1 1-80 15,1 1-32-15,0-1 0 0,-1 1-160 0,1 3-16 16,-1-3-16-16,1 0 0 0,0 6-96 0,0-2-32 15,1 0 0-15,1 2 0 0,-2 1-192 0,0-1-32 16,1 1-16-16,-1 0 0 0,1 2-128 0,1 1-32 16,-2 0 0-16,0 3 0 0,1 0-16 0,0 0 0 15,1-3 0-15,0 3 0 0,-1-2 0 0,1 1-128 16,0 1 192-16,2-4-64 0,0 1 0 0,1 0-128 0,0-4 192 0,0 1-64 16,1 0-128-16,1-3 128 0,0 0-128 0,0 1 128 15,3 2-128-15,-1-3 0 0,2 2 0 0,-1-1 128 16,1 1-128-16,2 1 0 0,0-1 0 0,1 0 0 15,0 1 0-15,-1-1 0 0,0-4 0 0,-1 0 0 16,3 2 0-16,1-4 0 0,-1 1 0 0,1-4 0 16,-1 1 0-16,0-2 0 0,-2 1 0 0,1-2 0 15,0 2-256-15,-3-3 32 0,0 2 0 0,-1-2 0 16,-1 0-960 0,-2 0-192-16,0 0-32 0,-1 0-15872 0</inkml:trace>
  <inkml:trace contextRef="#ctx0" brushRef="#br0" timeOffset="-181718.36">5926 12562 3679 0,'0'0'320'0,"0"-1"-320"15,0 0 0-15,0 1 0 0,1-1 1216 0,-1 1 192 16,1 0 16-16,0-4 16 0,0 2 992 0,1-1 208 15,-1 2 48-15,0-4 0 0,-1 4-304 0,1-6-48 16,-1 4-16-16,-1-2 0 0,1 1-560 0,-2-2-112 16,0 2-32-16,1-1 0 0,0 2-384 0,-1-1-80 15,0 1 0-15,1 2-16 0,-1-1-304 0,0-1-48 16,0 2-16-16,1 1 0 0,-1 0-288 0,1 0-64 0,0 0-16 0,0 0 0 16,-1 0-144-16,2 0-16 0,-1 0-16 0,0 1 0 15,0 2-64-15,1-1-16 0,-1 2 0 0,1-2 0 16,0 3-144-16,0 0 160 0,1 1-160 0,-1 1 160 15,1 0-160-15,-1 2 0 0,1 1 144 0,0 2-144 16,2 0 0-16,-1-1 0 0,1 4 0 0,-1-2 0 16,0-4 0-16,0 4 0 0,1 0 0 0,-1 5 0 15,0-2 0-15,1 0 0 0,-1 0 0 0,1-4 0 16,-2 1 0-16,2-6 0 0,-2 2 0 0,0-3 0 16,0-2 0-16,1-2 0 0,-1-1 0 0,-1 2 0 15,0-3 0-15,0-3 0 0,0 2 0 0,0-1 0 16,0-4 0-16,0-2 0 0,0 2 0 0,0 0 0 0,-1-4 0 15,1 1 0-15,-2-1 0 0,1-1 0 0,0 0 0 0,-2 0 0 16,2 0 0-16,-1-2 0 0,0 1 0 0,1 0 0 16,-1-4 0-16,-1 1 0 0,2 1 0 0,-1-1 128 15,-1 2-128-15,1 0 128 0,0 0-128 0,1 0 128 16,-1 1-128-16,-1 0 128 0,2 2-128 0,0 0 0 16,-1-1 128-16,1 3-128 0,0 0 0 0,0 0 144 15,0 3-144-15,1 2 0 0,-2-1 128 0,1 1-128 16,0 0 0-16,1 3 0 0,-1 0 128 0,1 0-128 15,-2 0 0-15,1 3 0 0,-1 0 0 0,0-2 0 16,1 4 0-16,-1-1 0 16,0 2-656-16,1 0-96 0,0 0-16 0,1 0-17840 0</inkml:trace>
  <inkml:trace contextRef="#ctx0" brushRef="#br0" timeOffset="-181168.32">6178 12622 11055 0,'-3'0'976'0,"2"1"-784"16,0 1-192-16,1-2 0 0,0 0 1712 0,0 0 288 15,0 0 64-15,-1 3 16 0,-1-3 1008 0,2 0 208 16,2 0 32-16,-1 0 16 0,3 0-1104 0,-1-3-208 16,1 1-48-16,1 1-16 0,-1-2-816 0,1 2-176 0,-2 1-16 0,2 0-16 15,0 0-400-15,0 1-80 0,0 2-16 0,1 0 0 16,2 1-16-16,-1 1-16 0,-1-5 0 0,0 4 0 15,2-4-208-15,-1 2-32 0,1 0-16 0,-1 0 0 16,1-2-160-16,0 0 0 0,1 0 0 0,-2-2 0 16,2 0 0-16,-2 2 0 0,2-2 0 0,-2-2 0 15,0 2 0-15,-1 2 0 0,-1-4 0 0,-2 4 0 16,1-3 0-16,-3 3 0 0,2 0-160 0,-2 0 160 16,-1-2-832-16,0 2-80 0,-1-1-16 0,0 1-17904 15</inkml:trace>
  <inkml:trace contextRef="#ctx0" brushRef="#br0" timeOffset="-180351.11">6473 12768 14735 0,'0'8'640'0,"0"-6"160"15,-1 0-640-15,1 1-160 0,0-2 0 0,1-1 0 16,1 2 1600-16,-1-1 304 0,1 2 48 0,3-1 16 15,1 2 464-15,1-6 112 0,0 0 16 0,-1 0 0 16,0-1-1072-16,-6 3-208 0,0 0-32 0,0 0-16 16,0 0-352-16,0 0-80 0,0 0-16 0,0 0 0 15,34-48-176-15,-34 48-32 0,0 0-16 0,0 0 0 16,0 0-288-16,0 0-48 0,11-53-16 0,-11 53 0 16,0 0-208-16,0 0 128 0,0 0-128 0,0 0 0 15,11-52 0-15,-10 46 0 0,2 0 0 0,-1 1 0 16,-1 1 0-16,1 0 0 0,-2 2 0 0,0 1 0 15,1-2 0-15,-2 3 0 0,1-2 0 0,0 2 0 16,-2 0 0-16,1 2 0 0,-1-2 0 0,1 3 0 0,-2 0 128 16,1 1-128-16,-1 2 0 0,-1 3 0 15,2 1 160-15,1-3-160 0,-2 4 160 0,3 2-160 0,0 0 128 0,0 0-128 16,3-1 0-16,-1-2 0 0,2 0 0 0,0-1 0 16,1 0 0-16,-2-2 0 0,2-1 0 0,-1-2 0 15,1-1 0-15,0 0 0 0,1-1 0 0,-1-2 0 16,0-2 0-16,0-1 0 0,0 2 0 0,0-4 0 15,-5 5 0-15,0 0 0 0,0 0 0 0,0 0 0 16,0 0 0-16,0 0 0 0,38-40 0 0,-38 40-128 16,0 0 128-16,0 0 0 0,0 0-176 0,0 0 176 15,0 0-160-15,0 0 160 0,32-50-144 0,-29 44 144 16,0 3-128-16,-1-1 128 0,-1-1 0 0,0 4-160 16,0-2 160-16,-1 0 0 0,0-1-128 0,0 2 128 0,0-2 0 15,-1 2 0-15,1-2 0 0,-1 1 0 16,0 0 0-16,-1 0 0 0,1 2 0 0,0 0 0 0,1 0 0 0,-1 1 0 15,-1 0 0-15,2 0 0 0,0 0 0 0,0 0 0 16,0 0 0-16,0 0 128 0,2 1-128 0,-1 1 0 16,0 2 176-16,0 1-176 0,3-1 192 0,-1 2-192 15,-1 0 160-15,2 4-160 0,-1-1 128 0,1 0-128 16,1 4 0-16,-1-1 0 0,1 2 0 0,0-2 0 16,0 2 0-16,-2-2 0 0,2 1 0 0,-1-4 0 15,0 0 0-15,1 1 0 0,-2-4 0 0,0-2 0 16,2 1 0-16,-2-2 0 0,0 0 0 0,-2-3 0 15,2 1-544-15,-2-2 16 0,0 1 0 0,-1-3 0 16,1-3-1520-16,-1 3-320 0,-1-4-48 16,0-1-12656-16</inkml:trace>
  <inkml:trace contextRef="#ctx0" brushRef="#br0" timeOffset="-179668.16">6846 12290 11055 0,'0'0'976'15,"0"0"-784"-15,0 0-192 0,0 0 0 0,1 0 1712 16,0 3 288-16,0-3 64 0,3 1 16 0,0 2 928 0,1 0 192 16,1 2 48-16,0 1 0 0,0 2-768 0,2-2-160 15,-1 3-16-15,0 1-16 0,2 2-1136 0,-1-2-240 16,0 0-32-16,2 2-16 0,-1-2-400 0,1 2-80 15,-1 1 0-15,0-1-16 0,0 0-176 0,-1 0-48 16,1 0 0-16,-3 0 0 0,-1-2-144 0,1 1 160 16,1 3-160-16,-2 1 160 0,1-2-160 0,-3 2 128 15,2 1-128-15,-2-3 128 0,-1 0-128 0,1 1 128 16,-2-2-128-16,-1 1 128 0,1-1-128 0,-2 0 0 16,1 1 0-16,-2-1 128 0,0-2-128 0,0 2 0 15,-2-2 0-15,0 3 0 0,1-4 0 0,-2 4 0 16,-1-1 0-16,-1-2 0 0,1 2 0 0,0 1 0 15,0-3 0-15,0 0 0 0,0-2 0 0,-1 2 0 0,1-2 0 16,0 0 0-16,2 1 0 0,-1-2 0 0,2 2 0 16,0-2 0-16,-1 2-176 0,2-3 176 0,1 0-128 0,-2 1 128 15,2-1-336-15,-1 1 16 0,0-1 0 0,1-2 0 32,0 2-96-32,-2-1-16 0,2 0 0 0,0 0 0 15,0-5-416-15,-1 4-96 0,1-4-16 0,0 0-10656 0,1-4-2144 0</inkml:trace>
  <inkml:trace contextRef="#ctx0" brushRef="#br0" timeOffset="-176759.34">7464 12715 14735 0,'-3'4'1312'15,"1"-2"-1056"-15,1 0-256 0,-1-2 0 16,2-2 2064-16,-1 2 368 0,0 2 64 0,-2 1 0 0,0-2 144 0,-1 1 32 15,3 1 0-15,1 1 0 16,1-4-896-16,2 1-176 0,3 1-48 0,0 1 0 0,1-3-848 0,1 1-160 16,2 1-32-16,0-2-16 0,1 3-176 0,0-3-48 15,2 0 0-15,-2 0 0 0,1 0-128 0,-2 0-16 16,-1 0-128-16,0 0 192 0,0-3-192 0,-2 3 0 16,-1 0 0-16,0 0 0 0,-1-2 0 0,-1 1 0 15,1 1 0-15,-1 0 0 0,0-3-256 0,-1 0 16 16,0-1 0-16,-2 1 0 15,1 0-1680-15,0 0-352 0</inkml:trace>
  <inkml:trace contextRef="#ctx0" brushRef="#br0" timeOffset="-176441.75">7558 12619 13823 0,'1'3'608'0,"-1"-2"128"0,0 1-592 0,0-2-144 0,0 3 0 0,0-3 0 16,1 0 2368-16,-1 1 432 0,2 2 80 0,-2-1 32 16,1 2 16-16,0-2 0 0,1 2 0 0,0 0 0 15,-1-1-1392-15,1 2-288 0,1-1-48 0,-1 0-16 16,1 2-528-16,-1 3-96 0,2-2-32 0,-2 2 0 16,2 3-256-16,0-2-48 0,0 2-16 0,-2 1 0 15,2-3-208-15,-2 2 176 0,1-2-176 0,-2-1 160 0,1-2-160 0,1 2 0 16,-2-3 0-16,0-3 0 15,-1 4 0-15,0-1 0 0,0 0 0 0,0-2 0 16,0-1-224-16,-1 2 80 0,0 0 16 0,0 0 0 16,-2-1-192-16,2-2-48 0,0 0 0 0,-2 0 0 15,2-2-656-15,-1-2-144 0,-1 0-32 0,2 0 0 16,-2-4-1424-16,0-2-304 0</inkml:trace>
  <inkml:trace contextRef="#ctx0" brushRef="#br0" timeOffset="-175358.9">7902 12916 1839 0,'-2'3'160'0,"1"-2"-160"0,0 1 0 0,1-2 0 16,0 0 1200-16,0 0 208 0,0 0 32 0,0 0 16 15,-1 0 1008-15,2 0 208 0,0 0 32 0,0 0 16 16,2 0-176-16,-1 3-48 0,2-3 0 0,-2 0 0 16,1 1-384-16,-1-1-96 0,2 2-16 0,0-2 0 15,0 2-720-15,-1 0-128 0,2-2-48 0,-1-2 0 16,0 0-560-16,-2-1-112 0,2 0-32 0,-4 3 0 16,0 0-128-16,0 0-16 0,0 0-16 0,16-54 0 15,-16 54-64-15,0 0-16 0,0 0 0 0,10-68 0 16,-10 68-160-16,0 0 0 0,0 0 0 0,5-57 128 15,-5 57-128-15,0 0 0 0,0 0 0 0,0 0 0 16,0 0 0-16,0-48 0 0,-2 42 0 0,2 2 0 0,-1-1 0 0,1 4 0 16,-1-2 0-16,1 2 0 0,-1 0 0 0,1 1 0 15,-1-2 0-15,1 4 0 0,-2-1 0 0,1 3 0 16,0-1 0-16,-2 0 128 0,2 3 80 0,-1 1 16 16,0 2 0-16,0 1 0 0,-1-1-48 0,2 4-16 15,0 0 0-15,0 0 0 0,1 2-160 0,0 1 0 16,1 0 144-16,0-1-144 0,2 1 0 0,-1-2 0 15,2 1 0-15,0-3 128 0,2 0-128 0,-3-2 0 16,4 0 0-16,-2-4 0 0,2 4 0 0,0-4 0 16,2-3 0-16,-1 1 0 0,0-2 0 0,1-1 0 15,-1-1 0-15,0-1 0 0,-1 1 0 0,1-5 0 16,-8 5 0-16,0 0-128 0,0 0 128 0,0 0 0 16,34-44 0-16,-34 44 0 0,0 0-144 0,0 0 144 15,16-59-160-15,-16 59 160 0,0 0-176 0,0 0 176 0,4-55-192 0,-4 55 192 16,0 0 0-16,0 0-128 0,0 0 128 0,0 0 0 15,-1-48 0-15,1 43 0 0,0 3 0 0,0-1 0 16,0 0 0-16,0 1 0 0,-1 0 0 0,1 2 0 16,0 0 0-16,1 2 0 0,-1 0 0 0,0-2 0 15,1 4 0-15,0 1 128 0,1 2-128 0,-1-1 0 16,1 3 192-16,1 1-64 0,-1 4-128 0,1 0 192 16,0 0-192-16,0 1 0 0,-1-2 128 0,2 2-128 15,-1-2 0-15,-1 0 0 0,1-3 0 0,0 1 0 16,1-1 0-16,-2-4 0 0,1 2 0 0,-2-2 0 15,2 0 0-15,-2-2-160 0,1 1 160 0,0-4-192 16,-1-1-880-16,1 0-176 0,-1 0-32 0,2-1-15760 16</inkml:trace>
  <inkml:trace contextRef="#ctx0" brushRef="#br0" timeOffset="-174507.88">8409 12855 1839 0,'-2'0'160'0,"1"0"-160"0,0-2 0 0,0 2 0 16,-1 0 1456-16,2-2 256 0,-1 2 48 0,0-2 16 15,0 2 1248-15,-2-2 256 0,1-1 48 0,0 2 16 16,2-1-576-16,0 0-112 0,2 2-32 0,0-2 0 15,1 2-880-15,0 0-176 0,4 0-32 0,-3 0-16 16,4 0-432-16,-1 0-64 0,-2 0-32 0,4 0 0 16,0 2-320-16,-1-2-64 0,5 0-16 0,-3-2 0 15,-1 2-384-15,0 0-80 0,1-3 0 0,-1 2-128 0,-1-1 128 0,0 2-128 16,-1 0 0-16,-1 0 0 0,-1 0 0 16,0 0 0-16,0 0 0 0,-1 0 0 0,0 2 0 0,-1-2 0 15,1 1 0-15,-2-1 0 0,1 0-192 0,-2 0-64 16,2 0 0-16,-3-1 0 15,1 1-2048-15,-1-2-400 0</inkml:trace>
  <inkml:trace contextRef="#ctx0" brushRef="#br0" timeOffset="-174191.81">8506 12727 1839 0,'0'0'160'0,"0"0"-160"0,1 2 0 0,-1-2 0 16,0 0 2384-16,0 2 448 0,0-1 96 0,0 3 16 15,2 2 880-15,-2-3 176 0,1 1 32 0,-1 2 16 16,1 3-1200-16,-1 1-240 0,1 0-48 0,1 0-16 16,-2 1-1136-16,1-4-240 0,-1 2-32 0,1-3-16 15,-1 1-656-15,1-2-128 0,-1 0-16 0,0 0-16 16,2-1-304-16,-2 2 160 0,0-3-160 0,0 0 128 15,0 0-128-15,0 1 0 0,0-1 0 0,1 0 0 16,-1 0 0-16,0 1 0 0,0 1 0 0,1-1 0 16,0 2 0-16,-1 0 0 0,2 0-128 0,-2-2 128 15,-2 2-816-15,2-2-80 0,-1 0-32 0,0-2-10752 16,-2 1-2144-16</inkml:trace>
  <inkml:trace contextRef="#ctx0" brushRef="#br0" timeOffset="-173159.6">8829 12565 5519 0,'0'4'496'16,"0"-4"-496"-16,0 2 0 0,0-2 0 15,0 0 2176-15,1 0 320 0,-1 4 80 0,0-2 16 16,1 2 560-16,1-2 112 0,-2 2 32 0,0-3 0 16,1 2-1024-16,-1-1-208 0,1-2-32 0,-1 0-16 0,0 2-608 0,0 0-128 15,0-2-32-15,0 3 0 0,0 0-416 0,-1 0-96 16,2 3-16-16,-1-2 0 0,0 2-384 0,0 0-80 15,1 4 0-15,1-3-16 0,-1 2-64 0,1 0-16 16,1 0 0-16,-2 1 0 0,2 3 0 0,-1-3 0 16,0 4 0-16,1-1 0 0,-1 0-32 0,1 1-128 15,-2-2 192-15,0 1-64 0,-1 2 16 0,2-3 0 16,-1 2 0-16,0-2 0 0,0 0-144 0,1 2 192 16,-1 1-192-16,0-3 192 0,0 2-192 0,-1 1 0 15,-1-4 0-15,1 1 128 0,0 0-128 0,-2 1 0 16,0-1 0-16,1-2 0 0,0-1 128 0,-2-2-128 15,3-1 0-15,-1 0 128 0,0-3-128 0,1 1 0 16,0-2 0-16,1-2 0 0,-1 0 0 0,0 0 0 0,0 0 0 0,0 0 0 16,-1 0 0-16,1 0 0 0,0-2 0 0,0 2 0 15,0-3 0-15,0 2-144 0,-1-2 144 0,1 1-208 32,0 1-224-32,-2-3-32 0,1 2-16 0,1-1 0 15,-1 2-160-15,1-4-16 0,0 4-16 0,0-2-11536 0,0 0-2304 0</inkml:trace>
  <inkml:trace contextRef="#ctx0" brushRef="#br0" timeOffset="-170665.98">9819 12872 12895 0,'0'1'1152'15,"0"-1"-928"-15,0 2-224 0,0-2 0 16,0 3 2176-16,0-2 400 0,0 4 80 0,0 1 16 15,-1 4 368-15,1 2 80 0,0 4 16 0,0-2 0 16,0 5-1216-16,0-5-224 0,0 4-48 0,0-2-16 0,-1-1-928 0,-1-3-176 16,2 0-32-16,-2-4-16 0,2-2-288 0,0-1-64 15,0-1-128-15,0-4 192 0,0 0-192 0,0-7 0 16,-1 1 0-16,1 6 0 16,0 0-880-16,-2-41-64 0,2 41-16 0,0 0-16576 15</inkml:trace>
  <inkml:trace contextRef="#ctx0" brushRef="#br0" timeOffset="-170482.43">9785 12669 12895 0,'0'3'1152'0,"0"-1"-928"16,0-1-224-16,0-1 0 0,1 0 2384 0,-1 0 432 0,0 4 96 0,0-1 16 15,0 1-608-15,0-1-112 0,3 0-32 16,-2-3 0-16,1 0-1536 0,1-1-320 0,0-1-64 15,1-2-16-15,-4 4-240 0,0 0-288 0,0 0 64 0,0 0-9184 16,0 0-1824-16</inkml:trace>
  <inkml:trace contextRef="#ctx0" brushRef="#br0" timeOffset="-170066.65">10093 12922 911 0,'0'16'0'0,"0"-6"0"0,0-1 0 0,0-3 0 0,0-6 3072 16,0 0 544-16,1 4 96 0,0-2 32 0,3 4-976 0,0-1-192 15,-1 0-32-15,1-1-16 0,0-4-704 0,-1-2-144 16,0 0-16-16,1-4-16 0,-3 2-192 0,0-2-48 16,-1 0 0-16,-1-3 0 0,-2 2 64 0,-2-2 0 15,2 1 0-15,-3 0 0 0,1-2-736 0,0 2-144 16,-2 0-16-16,1-3-16 0,1 1-208 0,0-3-32 15,2 0-16-15,3 13 0 0,0 0-112 0,-6-47-32 16,6 47 0-16,0 0 0 0,-5-40-160 0,5 40 0 16,0 0 144-16,-3-43-144 0,3 43 128 0,0 0-128 15,0 0 160-15,-2-50-160 0,2 50 192 0,0 0-64 16,0 0-128-16,0 0 192 0,0 0-64 0,0-47 0 16,0 42-128-16,1 0 192 0,1 2-192 0,1 0 144 15,-1 0-144-15,3 0 128 0,-1 0-128 0,2-1 0 16,0 2 0-16,0-2 0 0,-6 4 0 0,0 0 0 0,0 0 0 15,0 0 0-15,0 0 0 0,41-6 0 0,-33 6 0 16,-2 0 0-16,-1 2 0 0,0-2 0 0,-1 2 0 0,-1 0 0 16,2 2-272-16,-2 0 16 0,2 1 0 0,-3-2 0 31,1 0-384-31,-2 0-80 0,0 0-16 0,-1-2-11840 0,0-1-2368 0</inkml:trace>
  <inkml:trace contextRef="#ctx0" brushRef="#br0" timeOffset="-169779.97">9918 12811 3679 0,'2'0'320'0,"-1"0"-320"16,-1 0 0-16,1 0 0 0,0 0 2320 0,2 0 400 15,1 0 80-15,3-3 16 0,3 3 1280 0,-10 0 256 16,0 0 48-16,39-6 16 0,-39 6-1344 0,0 0-256 16,41-6-48-16,-41 6-16 0,0 0-1712 0,37-4-336 15,-26 4-80-15,1 2-16 0,0 0-336 0,-2-2-64 16,1 0-16-16,-1 3 0 0,0-3-192 0,-2 0 0 16,1 0 128-16,-2 0-128 0,-7 0 0 0,0 0 0 15,0 0-192-15,0 0-12400 16,33 0-2480-16</inkml:trace>
  <inkml:trace contextRef="#ctx0" brushRef="#br0" timeOffset="-167519.98">10946 12925 6447 0,'-3'0'576'0,"1"0"-576"0,1 0 0 0,0 0 0 16,1 0 1472-16,-2 0 192 0,1 1 48 0,-1-1 0 16,-2 2 656-16,1-2 144 0,2 0 32 0,1 0 0 0,1 0-496 0,2 0-112 15,2 0-16-15,0 0 0 0,2-2-320 0,1 2-64 16,1-1 0-16,1 1-16 15,2 0-224-15,-1 1-32 0,0 1-16 0,-1-2 0 16,2 2-592-16,-2 0-112 0,-1 1-32 0,-1-2 0 16,0 1-304-16,-1 1-64 0,-2-2-16 0,-1 2 0 15,-1-3-128-15,-1 2 0 0,-1-2 0 0,-1 1 0 16,1 2 0-16,-2-3 0 0,0 0 0 0,-1 0 0 16,0 0 0-16,-2-4 0 0,-1 2 0 0,-1-5 0 15,-1 4 0-15,-2-4 0 0,-1 1 0 0,-2 3 0 16,-1-4 128-16,1 1-128 0,1 1 0 0,-1 2 128 0,-1 3 32 0,2 0 0 15,0 2 0-15,0-1 0 0,2 2-16 0,1-1 0 16,1-1 0-16,1 2 0 0,2-1-144 0,-1 2 192 16,3-1-192-16,0 0 192 0,2-3-192 0,0 3 128 15,1 0-128-15,0-1 128 0,4 0-128 0,0 1 0 16,1-2 0-16,2 1 0 0,0-2 0 0,1 0 0 16,-1 0 0-16,-8 0 0 0,0 0 0 0,0 0 0 15,46-16 0-15,-46 16 0 0,0 0-336 0,0 0-48 16,46-31-16-16,-46 31-12048 15,0 0-2400-15</inkml:trace>
  <inkml:trace contextRef="#ctx0" brushRef="#br0" timeOffset="-167121.27">11291 12729 8287 0,'-3'0'368'0,"2"-2"80"16,0 1-448-16,0-2 0 0,1 3 0 0,0-2 0 15,-1 0 2368-15,1 2 384 0,-2-2 64 0,1 0 32 16,0 0 160-16,1 2 48 0,0-2 0 0,0 4 0 0,0 0-784 0,1 0-160 16,0 2-16-16,1 1-16 15,0 1-768-15,-1 1-160 0,0 2-16 0,2-2-16 0,-2 6-544 0,2-3-96 16,-2 4-32-16,1-1 0 0,0 4-112 0,-1 0-16 15,0 3-16-15,0-1 0 0,1 1-128 0,-2 1-32 16,0 1 0-16,0 0 0 0,0 0-144 0,0 1 0 16,-2-5 0-16,2-1 0 0,-1 1 0 15,1-2 0-15,0-4 0 0,0-2 0 0,0 0 0 16,0-4 0-16,-1-3 0 0,1 2 0 0,-1-3-128 0,1-2 128 16,-2 3 0-16,1-3 0 0,0 0-208 0,-2-3 16 0,2 2 16 0,-1-2 0 31,0 3-384-31,0-3-80 0,0-2 0 0,-1 1-16 15,2-2-1120-15,0 2-208 0,1-2-64 0,0 6-14144 0</inkml:trace>
  <inkml:trace contextRef="#ctx0" brushRef="#br0" timeOffset="-166559.17">11683 12719 911 0,'-3'4'0'0,"2"-1"0"0,0-2 0 0,0 1 0 16,0-2 3392-16,-1 2 576 0,2 0 128 0,-2 2 32 0,1 1 928 0,-3 2 176 15,1 2 32-15,0-2 16 0,0-1-2800 16,1 1-560-16,-1-2-128 0,0-2 0 0,-1 3-1040 0,0-2-208 16,-1-1-32-16,1 0-16 0,0 1-112 0,-1-2-32 15,-2 5 0-15,1-6 0 0,-1 1-96 0,-1 1-32 16,1-2 0-16,0 2 0 0,-2-1-96 0,0-2-128 16,2 4 176-16,-1-4-176 0,2 2 192 0,0 2-64 15,1-2 0-15,-1 0-128 0,2 1 192 0,0 0-64 16,2-1 0-16,1 2-128 0,-2-2 176 0,1 2-176 15,1 0 160-15,-2 1-160 0,3-4 128 0,0 2-128 16,-1 0 0-16,1 0 144 0,0 0-144 0,0 0 0 16,0-2 0-16,1 2 128 0,0-1-128 0,2 2 0 15,-2-4 0-15,3 2 0 0,-1 2 0 0,2 0 0 16,0-2 0-16,2 2 0 0,-1-2 0 0,0 2 0 16,1-1 0-16,2 0 0 0,0 0 0 0,1-3 0 0,-1 3 0 0,3-3 0 15,-1 2 0-15,0 0 0 0,-3 1 0 0,4-2 0 16,-3 4 0-16,1-4 0 0,-1 2 0 15,0-3 0-15,-3 2-128 0,0 2 128 0,-2-2 0 16,-1-2 0-16,1 1-256 0,-3 2 0 0,1-3 16 0,-1 1 0 31,-1-1-400-31,0 0-96 0,1 0-16 0,-1 0 0 0,0 0-224 16,0 0-48-16,-1 0-16 0,0 0 0 0,-2 0-1856 16,2 3-368-16</inkml:trace>
  <inkml:trace contextRef="#ctx0" brushRef="#br0" timeOffset="-166185.79">11480 13115 8287 0,'0'-4'368'0,"0"2"80"0,0 0-448 0,0 0 0 16,0 2 0-16,0 0 0 0,1 0 2608 0,1-2 432 15,-1 2 96-15,3-4 0 0,-1 4 512 0,2 0 112 0,1 0 16 0,2 1 0 16,-1 2-1472-16,1-1-304 0,0 2-48 0,2-2-16 16,0 2-1040-16,-1 0-192 0,2 0-64 0,-1-2 0 15,2 1-224-15,-3 0-48 0,1-3-16 0,-2 3 0 16,2-3-176-16,-2 0-48 0,0-3 0 0,-8 3 0 15,0 0-128-15,0 0 0 0,0 0 0 0,0 0 0 16,41-13 0-16,-36 10 0 0,-1 1 0 0,-1 0 0 16,1 0 0-16,-1 2 0 0,-1 0 0 0,1 0 0 15,0 0-272-15,0 0-96 0,-1 0-16 0,1 0 0 16,2 0-1248 0,-3 2-256-16</inkml:trace>
  <inkml:trace contextRef="#ctx0" brushRef="#br0" timeOffset="-164571.58">11980 13188 18431 0,'1'0'1632'0,"0"0"-1312"0,0 0-320 0,-2 0 0 16,2 0 1392-16,-1-2 208 0,3 0 32 0,-1 0 16 15,2-2 448-15,0-2 80 0,-4 6 32 0,0 0 0 16,0 0-736-16,0 0-160 0,0 0-32 0,20-61 0 15,-20 61-416-15,0 0-96 0,0 0 0 0,16-69-16 16,-16 69-336-16,0 0-64 0,0 0-16 0,16-57 0 16,-16 57-176-16,0 0-32 0,0 0-128 0,0 0 192 0,13-60-64 15,-13 60 0-15,0 0-128 0,0 0 192 0,0 0-192 0,0-46 144 16,-1 42-144-16,0 1 128 0,-2 3-128 0,2-3 0 16,0 3 0-16,-2 3 128 0,2-2-128 0,-3 4 192 15,2-2-192-15,0 4 192 0,-1 1-32 0,1 0 0 16,0 2 0-16,2 2 0 0,-1 0-160 0,1 3 0 15,1 1 144-15,2-2-144 0,-1 2 0 0,1-1 0 16,0 1 0-16,1-3 128 0,1 2-128 0,0-1 0 16,0-3 0-16,1-1 0 0,2 0 0 0,-1-2 0 15,2-1 0-15,-1-4 0 0,-1 1 0 0,1-1 0 16,0 0 0-16,2-3-128 0,-10 0 128 0,0 0 0 16,0 0 0-16,0 0 0 0,45-28 0 0,-45 28-160 0,0 0 160 15,0 0 0-15,0 0-304 0,31-63 48 0,-31 63 16 16,0 0 0-16,0 0 32 0,11-57 0 0,-11 57 0 15,0 0 0-15,0 0 208 0,3-51-176 0,-3 51 176 16,0 0-160-16,0 0 160 0,0 0 0 0,0 0 0 0,0 0 0 16,0 0 0-16,-8-36 0 0,7 36 0 0,0 0 176 15,0 0 128-15,-1 4 16 0,1-3 16 0,1 4 0 16,0 1 16-16,0 1 0 0,0-1 0 0,0 4 0 16,1 0-192-16,1 2-32 0,0 0-128 0,1-1 192 15,-1 4-192-15,2-2 0 0,-1-1 128 0,1 0-128 16,0-1 0-16,0 2 0 0,-2-2 0 0,2 0 0 15,0 0 0-15,-2-1 0 0,2-2 0 0,-2 0 0 16,-1 0 0-16,2 0 0 0,-1-4 0 0,0 1 0 16,0-1-160-16,-1-4 32 0,1 0 0 0,-1 0 0 15,0-4-416-15,0 1-80 0,-1-3-16 16,0 6 0-16,0 0-1456 0,0 0-288 0</inkml:trace>
  <inkml:trace contextRef="#ctx0" brushRef="#br0" timeOffset="-163904.05">12673 12831 22111 0,'-1'0'1968'0,"0"0"-1584"0,0 0-384 0,-1 0 0 15,2 0 1808-15,-1 0 288 0,-2 2 48 0,-1-1 16 16,-2 2 192-16,-1-1 32 0,1 2 16 0,0-3 0 0,0 2-1264 0,-2 1-256 16,1-2-48-16,-2 2-16 0,2 1-384 0,-2-2-80 15,1 0-16-15,-2-2 0 0,1 2-80 0,0 0 0 16,1 0-16-16,-1-2 0 0,-1 1-64 0,2 2-16 15,0 1 0-15,0-1 0 0,0 0-32 0,1 2-128 16,1-4 192-16,1 2-64 0,0 0 0 0,0-2 0 16,1 2 0-16,1-2 0 0,1 1 0 0,0-2-128 15,0 1 192-15,1 0-64 0,0 0-128 0,1-2 0 16,0 0 0-16,0 0 128 0,1 0-128 0,-1 0 0 16,1-2 0-16,2 2 0 0,-1 2 0 0,2-2 0 0,1 3 0 15,1-2 0-15,3 4 0 0,1-1 0 16,3-1 0-16,1 2 0 0,1 0 0 0,1 1 0 15,-1 0 0-15,-2 1 0 0,1-1 0 0,-1 0 0 0,1-2 0 0,-3 1 0 16,0-4 0-16,-1 1 0 0,-2 1 0 0,-2-2 0 0,-1 2 0 0,-2-3 0 16,1 2 0-1,-1 2 0-15,-1-3 0 0,-1 1 0 0,1 1 0 0,-1-2 0 16,0 2-368-16,-1-3 0 0,0 2 0 0,0-2 0 16,0 0-192-1,0 0-32-15,-1-2-16 0,0 2 0 0,-1-4-512 16,1 1-96-16,-1 0-32 0,-1-1-10400 0,1 2-2096 0</inkml:trace>
  <inkml:trace contextRef="#ctx0" brushRef="#br0" timeOffset="-163504.68">12399 13146 1839 0,'0'0'160'0,"0"0"-160"16,0 0 0-16,0 0 0 0,0 0 2416 0,0 0 448 16,0 0 80-16,0 0 32 0,1 0 1168 0,2 1 224 15,-1-1 48-15,2 3 16 0,0-2-1488 0,0 2-288 16,3-1-64-16,-1-1-16 0,1 2-1200 0,1 0-240 15,2 2-48-15,-2-3-16 0,0 3-464 0,0-4-96 16,2 1 0-16,0-2-16 0,1 1-144 0,0 2-32 0,0-6 0 16,1 3 0-16,-3-1-128 0,3-1-48 0,-3 1 0 0,3-2 0 15,-1 1-144-15,-1 0 0 0,-2 0 0 0,2-1 0 16,0 3 0-16,-1 0 0 0,-1 3 0 0,-1-3 0 16,0 2 0-16,-2 0 0 0,0 0 0 0,-1-2 0 15,-1 3-192-15,0 0-112 0,-1-2-16 16,1 2-16-16,-1 1-560 0,-1-2-128 15,1 1 0-15,0-3-17472 0</inkml:trace>
  <inkml:trace contextRef="#ctx0" brushRef="#br0" timeOffset="-162881.66">12902 12736 4607 0,'0'0'192'0,"0"0"64"0,0 0-256 0,0 0 0 0,0 0 0 0,0 0 0 15,0 0 1232-15,0 0 208 0,0 0 32 0,0 0 16 16,0 0 1072-16,0 0 224 0,0 0 32 0,0 0 16 16,0 0-576-16,0 0-112 0,0 0-32 0,0 0 0 15,0 0-448-15,0 0-80 0,0 0-32 0,0 0 0 16,0 0-224-16,13-5-48 0,-12 10-16 0,0-2 0 15,0 3-384-15,0 1-80 0,1 0-16 0,-2 2 0 16,0-1-304-16,0 2-64 0,1 0-16 0,-1 0 0 16,1 5-32-16,-1-3-16 0,1 4 0 0,1 0 0 15,-1 0-16-15,-1 4 0 0,1 1 0 0,-1-2 0 16,1 3-32-16,-1-2-16 0,0 2 0 0,2 3 0 16,-2-3-112-16,0 3-32 0,0-3 0 0,0-2 0 15,0 1-144-15,0-1 0 0,0-2 144 0,0 1-144 0,0-2 0 0,1-2 0 16,-1-1 0-16,0-2 0 0,0 3 0 15,0-5 0-15,0 2 0 0,0-5 0 0,0 2 0 0,0 0 0 16,0-4 0-16,0 0 0 0,-1-2 0 0,1 1 0 0,0 1 0 0,0-1 0 16,-2-2 0-16,2 2-208 15,-1 0 80-15,0-2 128 0,-2 2-304 0,2-2 64 16,0 2 16-16,0-2 0 0,-2 2-32 0,1-3-16 0,1 2 0 0,-1-1 0 0,1-2-112 16,1 0 0-1,0 0-16-15,0-3 0 16,0 0-320-16,0 3-64 0,0 0-16 0,0 0-11360 15,0 0-2256-15</inkml:trace>
  <inkml:trace contextRef="#ctx0" brushRef="#br0" timeOffset="-142909.4">5287 13801 4415 0,'4'7'0'15,"-1"-5"0"1,-3-2 0-16,0 0 0 0,0 0 0 0,0 0 0 15,1 0 0-15,0 1 0 0,2 2 0 0,-1-1 0 0,-1-2 0 0,1 0 0 16,-1-2 0-16,-1-1 0 0,0 2 384 0,0-1 112 16,0 2 16-16,0-3 32 0,0 3 240 0,0 0 48 15,0 0 16-15,-1 0 32 0,-1 3 128 0,2-3 16 16,0 0 16-16,0 2 32 0,-1-1 208 0,0 2 32 16,1-1 16-16,-3 0 32 0,2 0-208 0,-3 2-32 0,2-2-16 15,-3 2 32-15,1-2 16 0,-1 0 0 0,0 0 0 0,0 1 32 16,1-3-96-16,-1 1 0 0,0 1-16 0,0-2 16 15,0 3 112-15,0-2 16 0,-1 1 0 0,1 1 16 16,1 1-80-16,-1-3-32 0,3 1 0 0,-1-2 32 16,2 3-384-16,1-3-96 0,0 0-16 0,0 0 32 15,1 0-352-15,-1 0-64 0,1 0-16 0,1 0 48 16,-1-3-144-16,0 3-32 0,1 0 0 0,1-2 32 16,1 1 48-16,-1 1 16 0,2 0 0 0,0 0 0 15,0 0-16-15,0 0 0 0,3 1 0 0,-2 1 0 16,1-2-64-16,1 0-16 0,-1 3 0 0,2-3 0 15,-1 0-128-15,1 0 0 0,0 0 0 0,-2 1 0 16,0-1 0-16,0 0 0 0,-1-1 0 0,-1 1 0 0,-1 0 0 16,-1-3 0-16,1 3 0 0,-3-2 0 0,0 2 0 0,-1-1 0 0,0 1 0 0,-1 0 0 15,0 0 0-15,-2-3 0 16,0 3 0-16,-3-1 0 0,-1 0 0 16,-1 1 0-16,-2-2 0 0,-1 2 0 0,0 0 192 0,-2 2-64 15,1 3 0-15,-1-4 0 0,1 4 48 0,1-4 0 16,0 4 0-16,0-4 0 0,2 2-32 0,2-1 0 15,2-1 0-15,1 2 0 0,3-3 32 0,0 0 0 16,1 1 0-16,0-1 0 0,1 0-32 0,0 0 0 0,0 0 0 0,2 3 0 16,0-1-144-16,2 2 0 15,2-2 0-15,0 0 0 0,2-2 0 0,-1-2 0 0,-8 2 0 0,0 0 0 0,0 0 0 0,42-15 0 16,-42 15-160-16,0 0 160 31,0 0-992-31,47-38-96 0,-47 38-32 0,0 0-18416 0</inkml:trace>
  <inkml:trace contextRef="#ctx0" brushRef="#br0" timeOffset="-142360.3">5785 13511 11055 0,'-2'2'480'0,"2"-2"112"0,0 0-464 0,-1 0-128 15,1 0 0-15,-1 0 0 0,0 0 1696 0,-1 0 320 16,0 0 64-16,-1-2 16 0,0 2 528 0,-2-1 96 16,1 2 32-16,0 1 0 0,1-2-592 0,-2 2-112 0,1 3-32 0,-2-2 0 0,1 0-720 0,0 3-144 15,-1 0-16-15,0 0-16 16,-1 4-544-16,0 0-96 0,-2 2-32 0,1 1 0 15,-1 0-128-15,0 0-16 0,-1 3-16 0,2-1 0 16,-3 4-16-16,1 0 0 0,0 1 0 0,1 2 0 16,1 0-32-16,0 3-16 0,2 0 0 0,1 1 0 15,1 0-16-15,1-2 0 0,1 1 0 0,1 0 0 16,1-3-32-16,1 4-16 0,2 3 0 0,-1-1 0 16,2-3-160-16,0 1 160 0,2 2-160 0,0 1 160 15,3-1-160-15,-2-3 0 0,2-3 0 0,1 0 0 16,0-3 0-16,1-6 0 0,0 0 0 0,2-5 0 15,1-1 0-15,1-4-144 0,2-3 144 0,-17 0-160 16,36-12-736-16,-36 12-128 0,0 0-48 16,55-43-18080-16</inkml:trace>
  <inkml:trace contextRef="#ctx0" brushRef="#br0" timeOffset="-140072.73">5940 14317 8287 0,'-1'5'736'0,"0"-1"-592"0,1-4-144 0,-1 0 0 16,1-3 2032-16,0 3 368 16,0 0 80-16,0 3 16 0,0-3-352 0,0-3-64 0,2 2-16 0,1-5 0 15,-3 6-48-15,0 0-16 0,0 0 0 0,0 0 0 16,0 0-80-16,29-51 0 0,-29 51-16 0,0 0 0 16,0 0-1008-16,28-52-192 0,-28 52-32 0,0 0-16 15,0 0-368-15,22-62-80 0,-22 62-16 0,0 0 0 16,0 0-192-16,0 0 128 0,12-65-128 0,-12 65 0 15,0 0 0-15,0 0 128 0,1-51-128 0,-1 51 0 16,0 0 0-16,0 0 0 0,0 0 0 0,0 0 0 16,0 0 0-16,0 0 0 0,-8-38 0 0,6 35 0 15,2 3 0-15,-1 0 0 0,0 0 0 0,1 0 0 16,-1 3 128-16,0-3-128 0,-1 4 0 0,1-2 144 16,0-1-144-16,1 4 192 0,-1 1-192 0,1 2 192 15,0 0-192-15,0 2 160 0,1 0-160 0,1 3 160 0,0 3-160 16,0-4 0-16,-1 4 144 0,2-1-144 0,0 1 0 0,1-2 128 15,1 2-128-15,1-1 0 0,0-3 0 0,1-2 0 16,-2-1 0-16,1-5 0 0,1 1 0 16,1-5 0-16,-2 0 0 0,0-2 0 0,0-2 0 0,-6 4 0 15,0 0 0-15,0 0 0 0,0 0 0 0,32-44 0 16,-32 44 0-16,0 0 0 0,0 0 0 0,0 0 0 16,32-62 0-16,-32 62 0 0,0 0 0 0,0 0 0 15,0 0 0-15,0 0 0 0,21-52 0 0,-21 47 0 16,2 1 0-16,-2-2 0 0,0 2 0 0,-2-2-128 15,2 2 128-15,-1 0 0 0,0 2 0 0,0 0 0 16,0-1 0-16,-1 2 0 0,1 1 0 0,1-2 0 0,0 2 0 16,0 2 0-16,0-2 0 0,0 1 0 15,3 4 0-15,-1-1 0 0,-1 2 128 0,2 3 16 16,0-2 0-16,1 2 0 0,0 1 96 0,0 0 16 16,0 2 0-16,1 4 0 0,2-1-128 0,-2-1-128 0,0 2 176 0,-1 0-176 15,3 1 128-15,-2 0-128 0,1-1 0 0,-4-1 0 16,1-2 0-16,-1-1 0 0,-1-5 0 15,1 2 0-15,-1-5 0 0,-1-2 0 0,0-2 0 0,0 0 0 16,0 0-320-16,0-2 16 0,0-2 16 0,-1-2 0 31,1 6-640-31,0 0-128 0,0 0-32 0,0 0-17216 0</inkml:trace>
  <inkml:trace contextRef="#ctx0" brushRef="#br0" timeOffset="-139807.52">6428 14151 9215 0,'-2'4'816'0,"1"-4"-656"0,0 3-160 0,1-3 0 15,0 0 2400-15,0-3 448 16,0 6 96-16,-1-3 0 0,1 0 256 0,0-3 64 16,1 1 0-16,1-2 0 0,2 0-1408 0,1-1-288 15,-5 5-48-15,0 0-16 0,0 0-304 0,0 0-64 16,0 0-16-16,36-17 0 0,-29 21-416 0,1-2-64 15,0 2-32-15,1 2 0 0,0 0-128 0,-1 0-32 16,1 1 0-16,0-4 0 0,-2 4-272 0,0-4-176 16,2 1 192-16,-1-2-192 0,0 1 0 0,0-3 0 0,-2 0 0 0,0 0 0 15,-1-3-160-15,0 1-96 16,0-2 0-16,-5 4-16 16,0 0-688-16,0 0-144 0,0 0-32 0,0 0-17360 0</inkml:trace>
  <inkml:trace contextRef="#ctx0" brushRef="#br0" timeOffset="-139324.27">6894 13962 5519 0,'-1'4'496'0,"-1"-4"-496"16,1 2 0-16,1-2 0 0,0 2 2000 0,0-2 304 15,-1 0 64-15,1 0 16 0,-1 2 1296 0,1 1 256 16,-2-2 48-16,1 1 16 0,1 1-1280 0,-1-2-256 0,1 4-48 0,1-4-16 16,-1 3-1120-16,0 1-208 15,1 1-48-15,1-2-16 0,-1 2-464 0,0 0-96 0,-1 4 0 0,1 2-16 16,1-2-64-16,-2 5-16 0,0-1 0 0,1 2 0 16,-1-1-144-16,1 3-16 0,-1-2-16 0,0 4 0 15,0-4-176-15,1 3 0 0,-1-4 0 0,0 1 128 16,-1 0-128-16,1-3 0 0,-1 0 0 0,1-1 0 15,-1-3 0-15,1-3 0 0,-2 1 0 0,1-3 0 16,0 1 0-16,0-4-144 0,-1 2 144 0,1-3-160 16,0 0-272-1,1-3-48-15,-1 2-16 0,-2-2 0 0,2 0-528 0,0 0-128 16,1-3 0-16,0 2-10656 0,0 1-2128 0</inkml:trace>
  <inkml:trace contextRef="#ctx0" brushRef="#br0" timeOffset="-138790.84">7046 13694 8287 0,'-3'2'176'0,"2"-2"32"0,0 2 16 0,1-2 32 0,0 2-256 0,0-2 0 0,0 0 0 0,1 0 0 16,0 0 2400-16,1-2 432 0,0 2 96 16,2-2 16-16,1 2 560 0,-2 0 112 0,4 0 32 0,-1 2 0 15,0 0-1232-15,0 2-240 0,2 1-64 0,-1 0 0 16,0 3-1040-16,2-1-224 0,0 1-32 0,-2 2-16 15,2 0-208-15,-2 2-32 0,2 4-16 0,0-2 0 16,-2 3-192-16,-1-1-32 0,2 4-16 0,-2-1 0 16,1-3-96-16,-2 2-16 0,1 1 0 0,-1 1 0 15,0 2-192-15,-1-4 144 0,-2-1-144 0,1 1 128 16,-1 2-128-16,-2 1 128 0,2-1-128 0,-4-2 128 16,0 2-128-16,-2-1 0 0,-1-1 144 0,-1 1-144 15,-1 0 0-15,-3 0 0 0,0-3 0 0,-1 3 128 16,0-6-128-16,-1 2 0 0,3-1 0 0,-3 1 0 0,3-3 0 15,-1-2 0-15,2 0 0 0,1-2 0 0,1 0 0 0,-2 0 0 16,3 0 0-16,0 1 0 0,0-3 0 0,2 0 0 16,-1-2 0-16,3-1 0 0,-1 0-144 0,1-1 0 15,1-2 0-15,0 0 0 16,1-2-400-16,-1-2-80 0,2-1-16 0,-2 5 0 16,0 0-240-16,0 0-48 0,0 0-16 0,0 0-11536 15,13-64-2320-15</inkml:trace>
  <inkml:trace contextRef="#ctx0" brushRef="#br0" timeOffset="-137323.98">7543 14051 4751 0,'-1'3'432'0,"1"-3"-432"0,0 0 0 15,0 1 0-15,0-1 1712 0,-2 2 256 0,2-2 48 0,-1 3 32 16,0 1 368-16,0-2 80 0,0 2 0 0,-1-2 16 15,2-2-144-15,0 0-16 0,2 0-16 0,-1-2 0 16,2-2-480-16,0 2-112 0,-1-2-16 0,2-1 0 16,1 4-288-16,0-2-64 0,0 1-16 0,2 2 0 15,1 2-608-15,-1 1-128 0,2 0-32 0,1 0 0 16,-2 3-48-16,2-2-16 0,0 3 0 0,-1-2 0 16,-2 1-256-16,1-2-48 0,-1 0-16 0,1-2 0 15,0 1-208-15,0-6 0 0,-1 3 0 0,-7 0 0 16,0 0 0-16,0 0 0 0,0 0 0 0,0 0 0 15,0 0 768-15,45-32 144 0,-40 30 48 0,-1-1 0 16,1 2-1920-16,-1-2-384 0,0 1-80 16,-2 2-16-16,2 0 544 0,-2 0 96 0,1 2 32 15,-2-2 0-15,0 0-704 0,-1 3-128 0</inkml:trace>
  <inkml:trace contextRef="#ctx0" brushRef="#br0" timeOffset="-137034.42">7669 13947 8287 0,'0'-3'176'0,"0"0"32"0,0 2 16 0,0-3 32 16,0 4-256-16,0 0 0 0,0-1 0 0,1 0 0 0,-1-2 1712 0,2 2 288 15,-2-1 64-15,1 2 16 0,0 2 912 0,0 2 176 0,1 0 32 0,-1 2 16 16,0 2-480-16,0 2-112 0,2 3 0 0,-2 0-16 15,1 3-1136-15,0 0-240 0,0 2-32 0,-1 1-16 16,2-2-624-16,-1 1-128 0,0 1-32 0,-1-3 0 16,0-3-240-16,0 2-160 0,0-2 192 0,-1-1-192 15,0-2 0-15,-1 0 0 0,1 0 0 0,-1-2 0 16,0 0 0-16,1-3 0 0,-1 1 0 0,1-3-144 16,-2-3-224-1,2 0-32-15,-1-3-16 0,1-2 0 0,0-1-1488 16,0 6-288-16</inkml:trace>
  <inkml:trace contextRef="#ctx0" brushRef="#br0" timeOffset="-136205.77">8106 14291 2751 0,'-3'0'256'0,"2"-2"-256"0,0 2 0 0,1-2 0 16,0 2 1856-16,1-2 320 0,0-2 64 0,0-2 0 16,-1 6 576-16,0 0 96 0,0 0 32 0,0 0 0 0,34-57-352 0,-34 57-64 15,0 0-16-15,0 0 0 0,36-50-1152 0,-36 50-224 16,0 0-48-16,0 0-16 0,27-54-432 0,-27 54-96 16,0 0-16-16,0 0 0 0,0 0-112 0,8-54-32 15,-9 48 0-15,-1-3 0 0,1 3-128 0,-3 0-48 16,0 2 0-16,2 0 0 0,-1 2-208 0,1 2 176 15,-2 0-176-15,0 2 160 0,2 4-160 0,-2 1 128 16,3-1-128-16,-2 4 128 0,1 2 144 0,1 2 32 16,1 1 0-16,-2 1 0 0,4 0-144 0,-1 2-32 15,0 0 0-15,2 0 0 0,-1 1-128 0,1-4 128 16,0 1-128-16,1-4 128 0,1-1-128 0,0-2 0 16,1-3 0-16,-1-2 0 0,1-2 0 0,0-6 0 15,-6 4 0-15,0 0 0 0,0 0 0 0,0 0 0 16,44-47 0-16,-44 47 0 0,0 0 0 0,29-49 0 0,-29 49 0 15,0 0 0-15,28-54 0 0,-28 54-144 0,0 0 144 0,0 0 0 16,22-61-240-16,-22 61 64 0,0 0 16 0,0 0 0 16,0 0 160-16,0 0-208 0,0 0 80 0,0 0 128 15,0 0 0-15,0 0 0 0,0 0 0 0,0 0 0 16,0 0 224-16,0 0 64 0,0 0 16 0,13 0 0 16,-11 12 16-16,-1 2 16 0,1 4 0 0,1-1 0 15,-1-1-96-15,1 2-32 0,-1 1 0 0,2-2 0 16,0 0-80-16,-2-1-128 0,2-2 176 0,-2-2-176 15,1-3 128-15,-1-5-128 0,-1-1 0 0,1 0 0 16,-1-3 0-16,-1 0 0 0,0 0 0 0,0 0 0 16,0 0-720-16,0 0-48 0,11-69-16 0,-11 69-17488 15</inkml:trace>
  <inkml:trace contextRef="#ctx0" brushRef="#br0" timeOffset="-135923.14">8610 14127 1839 0,'0'0'160'0,"0"0"-160"16,0-3 0-16,-1 2 0 0,1 1 2224 0,0 0 400 15,0 0 96-15,1-2 16 0,0 2 1232 0,1 0 256 16,0 0 64-16,2 0 0 0,2 0-1008 0,-1 2-192 15,2-1-32-15,-1 2-16 0,3-1-1760 0,-1-1-368 0,1 2-64 0,0-2-16 16,1 2-432-16,1-3-80 0,0 0-32 0,-1 0 0 16,0 0-160-16,0 0-128 0,0-4 192 0,-2 1-192 0,0 2 0 0,-1 1 0 15,-2-2 0-15,0-1 0 16,0 2-192-16,0-1-80 0,-1-2-32 0,1 1-12064 16,-2 0-2416-16</inkml:trace>
  <inkml:trace contextRef="#ctx0" brushRef="#br0" timeOffset="-135681.67">8750 14029 10127 0,'-1'2'448'0,"-1"0"96"0,1-2-544 0,0 2 0 16,1-2 0-16,0 0 0 0,0 0 2832 0,-1 3 464 15,1-3 96-15,-2 3 0 0,2 0 16 0,0 1 0 16,0-1 0-16,2 3 0 0,-2 1-1648 0,1-1-336 15,0 1-64-15,0 2-16 0,2 1-736 0,-1 0-160 16,1 1-16-16,0 1-16 0,1-2-224 0,0 2-64 16,0 2 0-16,-1-4 0 0,0 1-128 0,1-1 0 15,-2 2 0-15,2-4 0 0,-1 0-288 0,0 2-32 16,1-4-16-16,-1 1 0 16,1-4-1552-16,0 0-304 0,1-2-64 0,-2-1-13344 0</inkml:trace>
  <inkml:trace contextRef="#ctx0" brushRef="#br0" timeOffset="-135338.77">9066 13696 5519 0,'4'2'240'0,"-3"0"64"0,1 1-304 0,-2-2 0 0,0 1 0 0,0 1 0 15,1 0 3088-15,-1 4 560 0,0 3 128 0,0 6 0 16,0 2 256-16,0 1 64 0,-1 0 0 0,1 0 0 16,0 0-1728-16,0 0-352 0,0 1-64 0,0-1-16 15,0 2-1072-15,0-4-224 0,1 4-32 0,0-2-16 16,0 3-144-16,1 0-48 0,0 3 0 0,0-2 0 0,0 5-192 0,0-2-32 16,-1-2-16-16,1 2 0 0,-1-1-160 15,-1 1 0-15,0 0 0 0,0-1 128 0,-1-1-128 0,1-4 0 16,-2-1 0-16,2-7 0 0,-1 0 0 0,0-4 0 15,0 1-176-15,-1-7 176 16,0 2-448-16,1-4-16 0,0 0 0 0,-2 0 0 16,2-4-288-16,-2 2-48 0,2-2-16 0,0-2-11488 15,1-1-2304-15</inkml:trace>
  <inkml:trace contextRef="#ctx0" brushRef="#br0" timeOffset="-134303.33">10066 14066 7359 0,'-2'0'656'0,"2"0"-528"0,-1 0-128 0,1 0 0 16,1 0 1744-16,-1 0 320 0,0 0 64 0,0 0 16 15,2 4 736-15,0 0 160 0,0 2 32 0,2 2 0 16,-1 0-608-16,-1 2-112 0,2 2-32 0,0-1 0 15,-1 3-912-15,0-2-192 0,-2 4-48 0,-1-2 0 16,0 1-576-16,1-3-112 0,0 0-32 0,-1-4 0 16,0 0-320-16,0 2-128 0,0-3 0 0,-1 1 144 15,0-3-144-15,-2 0 0 0,1 1 0 0,0-4 0 16,-2 0-1072-16,0 0-80 0,0 0-32 0,1-2-10048 16,0 2-2016-16</inkml:trace>
  <inkml:trace contextRef="#ctx0" brushRef="#br0" timeOffset="-134098.64">10022 13877 18431 0,'0'0'816'0,"0"0"160"0,0 0-784 0,1 0-192 16,-1 0 0-16,0 1 0 0,2 0 1904 0,-1 3 336 15,1-3 64-15,2 4 0 0,0-1 16 0,1 0 0 16,0 1 0-16,-2-4 0 0,4 1-1296 0,-2-2-256 15,1 0-48-15,0 0-16 0,1-2-704 0,1 1 0 16,2-2 0-16,-2 3 0 16,-8 0-1168-16,21 0-128 0,-8 3-32 0,2 0-13968 0</inkml:trace>
  <inkml:trace contextRef="#ctx0" brushRef="#br0" timeOffset="-133750.14">10464 14234 24879 0,'-2'10'1088'0,"2"-4"256"0,2-3-1088 0,-4-3-256 0,2 0 0 0,0 0 0 16,0-3 1680-16,-1 0 288 0,0-4 48 0,-1-2 16 15,2 9-320-15,0 0-64 0,-12-47-16 0,12 47 0 16,-8-44-752-16,8 44-160 0,-9-45-16 0,9 45-16 16,-9-44-320-16,9 44-64 0,-9-42-16 0,9 42 0 0,-10-37 32 15,10 37 0-15,0 0 0 0,-11-44 0 16,11 44-64-16,0 0 0 0,0 0 0 0,-9-51 0 0,9 51-112 0,0 0-16 15,0 0-128-15,0 0 192 0,4-61-192 0,-4 61 0 16,0 0 128-16,8-53-128 0,-8 53 0 0,0 0 0 16,0 0 0-16,0 0 0 0,19-53 128 0,-19 53-128 15,0 0 0-15,0 0 0 0,0 0 160 0,0 0-160 16,32-1 160-16,-22 8-160 0,0 2 0 0,0-2 0 16,1 3 0-16,0 1 0 0,1-1 0 0,-1 3-208 15,2-4 16-15,-3 0 0 16,-2 1-480-16,1-4-96 0,-2 0 0 0,0-2-16 15,-3-1-1744-15,-1 0-352 0</inkml:trace>
  <inkml:trace contextRef="#ctx0" brushRef="#br0" timeOffset="-133465.11">10218 13984 5519 0,'1'7'240'0,"0"-7"64"0,0 3-304 0,1-3 0 0,-1 0 0 0,1 3 0 16,2-3 2624-16,3 0 480 0,6 0 96 0,3 1 0 16,4 2 880-16,-2-3 160 0,1 2 48 0,1-2 0 15,-2 0-1712-15,-1 0-336 0,1 1-64 0,-1-1 0 16,0-1-1376-16,1 1-272 0,-1 1-48 0,-1-2-16 15,0-1-272-15,-1-2-48 0,0 1-16 0,-15 3 0 0,0 0-128 0,37-10 0 16,-37 10 0-16,0 0 0 0,0 0-192 0,37-9-64 16,-28 6 0-16,-2 1-18352 15</inkml:trace>
  <inkml:trace contextRef="#ctx0" brushRef="#br0" timeOffset="-131369.33">11276 14395 17503 0,'0'0'1552'0,"0"0"-1232"16,1 0-320-16,1 0 0 0,-2 0 1712 0,1-2 272 15,1 2 64-15,2-4 16 0,-4 4 224 0,0 0 32 16,0 0 16-16,0 0 0 0,30-51-832 0,-30 51-160 16,0 0-48-16,0 0 0 0,26-62-656 0,-26 62-144 15,0 0-32-15,16-54 0 0,-16 54-208 0,0 0-64 0,12-61 0 0,-12 61 0 16,0 0-192-16,0 0 0 0,9-63 0 0,-9 63 0 15,0 0 0-15,0 0 0 0,0 0 0 0,0 0 0 16,2-50 0-16,-2 46 0 0,0 4 128 0,0-3-128 16,0 3 128-16,0 0 0 0,-1 3-128 15,1-2 192-15,0 5 16 0,0-2 0 0,-1 5 0 0,0-1 0 16,-1 6-16-16,0-2-16 0,1 4 0 0,-1 0 0 16,1 3-176-16,1 0 128 0,0-3-128 0,0 2 128 15,0-2-128-15,1 0 128 0,2-3-128 0,-1 0 128 16,2-3-128-16,0 1 0 0,1-5 0 15,1 1 0-15,2-2 0 0,0 0 0 0,1-5 0 0,-1 0 0 16,2-3 0-16,-10 3 0 0,0 0 0 0,0 0 0 16,40-31 0-16,-40 31 0 0,0 0 0 0,0 0 0 0,34-48-144 15,-34 48 144-15,0 0 0 0,0 0 0 16,0 0-192-16,23-54 64 0,-23 54 128 0,0 0-208 16,0 0 208-16,0 0-176 0,0 0 176 0,0 0-160 0,0 0 160 15,6-54 0-15,-5 48 0 0,-1 2 0 0,0-2 0 0,1 4 0 16,-1-2 0-16,0 2 0 15,1 0 0-15,-1 2 0 0,2-2 0 0,-2 2 0 0,1 0 0 16,1 0 0-16,0 0 0 0,-1 0 0 0,0 2 0 16,0 0 128-16,2 0-128 0,-2 2 176 0,2 2 32 0,-2 3 16 15,1-2 0-15,-1 4 0 0,2 0-32 0,1 4-16 16,-2 1 0-16,1-1 0 0,-1 1-176 0,1 1 192 16,-1 1-192-16,0-1 192 0,1-1-192 0,-2-1 0 15,2-3 0-15,0-2 0 0,1-4 0 0,0 1 0 0,0-5 0 16,-2-2 0-16,3 0-320 0,-1-2 0 0,-1-2 0 15,-3 4 0 1,0 0-960-16,0 0-176 0</inkml:trace>
  <inkml:trace contextRef="#ctx0" brushRef="#br0" timeOffset="-130866.67">11814 14048 22111 0,'-2'0'976'0,"-1"0"208"15,1 0-944-15,0-3-240 0,1 3 0 0,0-1 0 0,1 1 2368 0,0 0 416 16,-3-3 96-16,2 0 0 0,1-2-688 16,0 1-144-16,3 2-16 0,-1 0-16 0,3 0-1152 0,0 2-224 15,0 0-64-15,1 2 0 0,2 0-96 0,-1 2-32 16,2 0 0-16,-1 0 0 0,2 5-16 0,0-3-16 15,-1 4 0-15,1-2 0 0,1 2-208 0,0 0-32 16,-1-1-16-16,0-2 0 0,0 2-160 0,-1-2 0 16,0 2 0-16,0-3 0 0,-3-2 0 0,1 2 0 15,0-4 0-15,-1 2 0 0,0 0 0 0,-1-2 0 16,-1 0 0-16,-2 0 0 0,2-2 0 0,-3 3 0 16,1-3 0-16,-2 0 0 0,0 0 0 0,0 0 0 15,-1 0 0-15,0 0 0 0,-1 0 0 0,-2 0 0 0,0 1 0 16,-1 1 0-16,-1 1 0 0,0-3 0 0,-3 3 0 15,-1-3 128-15,0 3-128 0,0-3 0 0,1 1 144 0,-1 2-144 16,0-3 0-16,-1 0 144 0,2 1-144 0,-1 0 0 16,4 3 128-16,-2-1-128 0,2 0 0 0,1 1 0 15,0-2 0-15,2-1 0 0,-1 2 0 0,2-1 0 16,-1 0 0-16,2 0 0 0,0-2 128 0,-1 1-128 16,2-1 0-16,0 0 0 0,0 0 0 0,2 0 0 15,-2 0 0-15,0-1-192 0,1 1 48 0,-1 0 16 16,2 0-560-16,0 0-96 0,-1 0-32 0,0 0 0 15,0 1-496-15,2 1-96 16,0 1-32-16,1 1-16112 0</inkml:trace>
  <inkml:trace contextRef="#ctx0" brushRef="#br0" timeOffset="-130517.43">11816 14348 10127 0,'2'3'448'0,"-2"-3"96"0,0 0-544 0,0 0 0 15,1 0 0-15,-1 0 0 0,1 1 2720 0,0 1 432 16,1-2 96-16,1 4 16 0,1-4 144 0,0 2 48 16,1 0 0-16,1-2 0 0,-1-2-1664 0,1 0-320 15,1-1-64-15,-7 3 0 0,0 0-704 0,0 0-144 16,0 0-32-16,43-23 0 0,-43 23-112 0,0 0-32 0,29-10 0 0,-18 8 0 15,-1-1-64-15,1 2-32 0,0 1 0 0,1 0 0 16,-1 1-96-16,-1-1-32 0,0 3 0 0,-1-3 0 16,0 0-160-16,-2 0 0 0,1 0 144 15,-3 0-144-15,1 0 0 0,-2 0 0 0,-1 0 0 0,0-3 0 16,-1 2 0-16,0 1 0 0,-1-3 0 0,0 3 0 16,-1 0-320-16,-1-2-16 0,0 1-16 0,-1-2 0 31,1 3-272-31,-1-3-48 0,-1 0-16 0,1 1 0 0,-1-2-1680 15,1 0-320-15</inkml:trace>
  <inkml:trace contextRef="#ctx0" brushRef="#br0" timeOffset="-129490.49">12348 14055 5519 0,'1'2'496'0,"-1"-2"-496"0,0 0 0 0,0 0 0 16,2 0 1600-16,-2 0 208 0,0 0 48 0,0 0 16 15,1 0 1328-15,0-2 256 0,0 2 48 0,1-1 16 16,0 2-464-16,-1-1-96 0,1 0-16 0,-2 0 0 16,1 2-1296-16,-1 1-272 0,1-2-48 0,-1 2-16 15,0 0-672-15,0 2-144 0,0-1-32 0,1 2 0 16,-1 2-112-16,0 0-32 0,0 2 0 0,0 0 0 16,0 2-64-16,0 3-32 0,-1-1 0 0,1 1 0 15,-1 1-96-15,0 0-128 0,-1 0 176 0,1 0-176 16,0 0 0-16,1 0 0 0,-1 1 0 0,-1 0 0 15,1-4 0-15,-1 2 0 0,0-3 0 0,0-2 0 0,1-2 0 16,-1-2 0-16,1 0 0 0,-1-1 0 0,1 0 0 0,-2-3 0 16,2 2 0-16,0-1 0 0,-1-1 0 0,1-2 0 15,0 1 0-15,1-1 0 0,0 3 0 0,0-6 0 16,0 3 0-16,0-1 0 0,1-1 0 0,0-2 0 16,1 1-128-16,-2 3 128 0,0 0 0 0,0 0 0 15,0 0 0-15,0 0 0 0,11-56 0 0,-11 56 0 16,0 0 0-16,0 0 0 0,7-67 0 0,-7 67 0 15,0 0 0-15,0 0 0 0,6-67 0 0,-6 67 0 0,0 0 0 16,0 0 0-16,0 0 0 0,4-62 0 0,-4 62 0 16,0 0 0-16,0 0 0 0,0 0 0 0,0 0 0 15,4-54 0-15,-4 54 0 0,0 0 0 16,0 0 0-16,0 0 0 0,0 0 0 0,5-55 0 16,-5 55 0-16,0 0 0 0,0 0 0 0,0 0 0 0,0 0 0 0,0 0 0 15,3-57 0-15,-4 55 0 0,1-2 0 0,0 2 0 16,-1 2 0-16,1 0 0 0,-1 0 0 0,1 0 0 15,-2 2 0-15,2-2 0 0,-2 4 0 0,1-2 0 16,1 2 0-16,-1 0 0 0,-1 1 0 0,2 1 0 16,0-1 0-16,0 1 128 0,0 3-128 0,0-1 0 15,0 0 144-15,2 0-144 0,-1 2 0 0,1 3 144 16,1-1-144-16,-2 2 0 0,1-2 144 0,1 2-144 0,1 1 0 16,-3-3 128-16,1 0-128 0,0 2 0 15,0 2 896-15,-1 0 128 0,0 1 0 0,1 1 16 16,-2-2-832-16,0 1-208 0,-2-3 0 0,1 0 0 15,0 3 0-15,-1-4 0 0,-1 0 0 0,1-1 0 16,0-2-896 0,1 0-112-16,0 1-16 0,0-4-16 0,1 2 784 0,-2-3 256 0,2 1 0 15,2 2-160-15,-2-1 160 0,0 0-128 0,1-2 128 0,-1 1-128 0,1-1-32 16,0-3 0-16,-1 0 0 0,2 1 0 0,-2-2 1632 0,1-1 320 16,0 2 64-16,-1-3 0 0,1 2-1616 0,-1-2-240 15,0 0-240-15,0 0 48 16,-1 0-864-16,0-2-176 0,0 2-48 0,-2-3 0 15,2 2-464-15,-2-1-112 0,1-2 0 0,-2 1-10384 16,2 0-2080-16</inkml:trace>
  <inkml:trace contextRef="#ctx0" brushRef="#br0" timeOffset="-123164.08">13883 12512 13823 0,'-3'0'1216'0,"1"2"-960"0,1-2-256 0,-1 0 0 16,1 1 1728-16,0 2 288 0,-3-1 64 0,-2 0 16 15,1 3 784-15,0-2 144 0,3 0 48 0,0-2 0 16,6 1-880-16,1 0-160 0,5 0-48 0,1 1 0 15,1-3-1024-15,-12 0-224 0,28 1-32 0,-16 1-16 16,-1-2-144-16,0 3-32 0,-1-2 0 0,0 2 0 16,-1 0-224-16,-1 0-48 0,1-1-16 0,0 2 0 15,-1 0-224-15,1-4 0 0,-2 2 128 0,1-2-128 16,-2 1 0-16,-1-2 0 0,0 1 0 0,-1-2 0 16,-1-1-672-16,0 2-80 0,-2-3-16 0,-1 2-12016 15,0-1-2400-15</inkml:trace>
  <inkml:trace contextRef="#ctx0" brushRef="#br0" timeOffset="-122914.21">13810 12689 14735 0,'-3'12'640'0,"2"-6"160"0,0 0-640 0,1-2-160 16,0-2 0-16,1-2 0 0,0 2 1968 0,2 0 352 15,1 1 80-15,0 0 16 0,4 1 496 0,-1-1 96 0,-7-3 32 0,0 0 0 0,0 0-1136 0,41-10-240 16,-41 10-32-16,0 0-16 0,0 0-944 0,0 0-192 16,47-21-32-16,-47 21-16 15,0 0-272-15,0 0-160 0,0 0 192 0,45-19-192 16,-45 19 0-16,0 0 0 0,0 0 0 0,0 0 0 0,0 0 0 0,45-14-144 16,-37 12-16-16,-8 2-12224 15,0 0-2448-15</inkml:trace>
  <inkml:trace contextRef="#ctx0" brushRef="#br0" timeOffset="-122398.12">14159 12363 14735 0,'0'4'1312'0,"0"-1"-1056"0,1-3-256 0,0 0 0 0,0 0 2160 0,0 0 368 16,2 2 80-16,-1-2 16 0,3 0 1280 0,3 1 256 0,-1 2 48 0,2-1 16 16,-2-1-2576-16,2 4-512 15,0-1-112-15,-1 2 0 0,2-2-416 0,0 2-80 16,1-2-16-16,0 2 0 0,3 0-144 0,-1 3-48 16,2-3 0-16,0 0 0 0,1 4-176 0,0-4-144 15,0 2 192-15,-1 0-192 0,-1-1 128 0,-2-1-128 16,2 0 0-16,-2-2 0 0,-1 2 0 0,-1-4 0 15,0 2 0-15,-1 0 0 0,-1-1 128 0,1 2-128 16,-2-1 0-16,0 0 0 0,-1 2 0 0,0 0 0 16,-1 0 0-16,0 1 0 0,-1-1 128 0,-1 0-128 0,1 0 0 15,-2 0 0-15,1 0 144 0,-2 1-144 16,0 0 0-16,-2-3 144 0,1 2 48 0,-1 0 0 0,-2 0 0 0,1 3 0 16,-2-3 64-16,1 0 32 0,-2-1 0 0,0 4 0 15,-1 0-96-15,-3 0-32 0,0 1 0 0,-1 0 0 16,-1 1-32-16,-1 3 0 0,-1-2 0 0,0 1 0 15,-2 0 0-15,-1 2-128 0,0-1 192 0,-1 2-64 16,0 2-128-16,1-3 0 0,2 1 0 0,1 3 128 16,0-3-128-16,1-2 0 0,5-2 0 0,0-3 0 0,0 0 0 0,4-5 0 0,-1 0 0 15,3-2 0 1,1-2 0-16,0 0 0 0,1 0 0 0,0-3 0 16,2 0-448-1,-3 3 0-15,0 0-16 0,0 0 0 0,0 0-976 0,0 0-192 16,31-64-32-16,-31 64-18176 0</inkml:trace>
  <inkml:trace contextRef="#ctx0" brushRef="#br0" timeOffset="-120629.98">15576 11300 10127 0,'1'1'896'0,"-1"-1"-704"0,0 0-192 0,1-1 0 0,-1 1 720 0,1 0 112 15,1-3 32-15,0 0 0 0,-2 3 1824 0,0 0 384 16,0 0 64-16,0 0 0 0,0 0-512 0,0 0-128 16,0 0 0-16,0 0-16 0,0 0-816 0,0 0-144 15,0 0-48-15,0 0 0 0,0 0-624 0,0 0-128 16,0 0-16-16,0 0-16 0,0 0-240 0,0 0-64 15,0 0 0-15,-10-9 0 0,3 9-160 0,-4 2-32 16,-1-2-16-16,0 0 0 0,-2 4-176 0,-2-4 0 16,0 3 144-16,-1-2-144 0,2 1 128 0,-5 2-128 15,2 2 160-15,-3 0-160 0,-1 1 272 0,1 1-32 16,0 0-16-16,0 2 0 0,-1 2 32 0,1 0 0 0,2 1 0 16,-1 0 0-16,1 2-256 0,1-1 144 0,-2-2-144 0,3 3 128 15,-1-3-128-15,2 2 128 0,1 1-128 0,2-2 128 16,1 2-128-16,0-1 0 0,1 1 144 0,1 1-144 15,3-4 0-15,0 2 0 0,2-2 0 0,-2 2 128 16,4 0-128-16,0 3 0 0,1 1 0 0,-1 1 0 16,2 0 0-16,0 4 0 0,0-2 0 0,-1 5 0 15,1-2 0-15,1 2 0 0,0 3 0 0,0 2 0 16,0-2 0-16,1 2 0 0,2 4 0 0,0-3 0 16,2-1 0-16,0-3 0 0,0-2 0 0,4-1 0 15,0-1 0-15,2-1 0 0,1-1 0 0,1-2 0 16,0-4 0-16,1 3 0 0,-1-1 0 0,1-2 0 15,0 3 0-15,-3-5 0 0,-1 0 0 0,-1 0-128 16,0 1 128-16,-1-5 0 0,-1 2 0 0,-1 1 0 0,0-4 0 16,-2 1 0-16,1 0 0 0,-1-1 0 15,-2 1 0-15,1-2 0 0,-2 0 0 0,-1 0 0 0,0-1 0 0,-3 0 0 16,2 2 0-16,-3-2 0 0,1 2 0 0,-2-2 0 16,0 2 0-16,-3 0 0 0,2-3 0 0,-2-1 0 15,0 1 0-15,-1 3 0 0,1-3 0 0,-2 4 0 16,-2-2 0-16,-1 2 0 0,2 0 0 0,-1 2 0 15,-1 2 0-15,1 1 0 0,2-3 0 0,0 1 0 16,0-1 0-16,3-1 0 0,2 0 0 0,1-1 0 16,1-2 0-16,0 0 0 0,2 1 0 0,1-2 0 15,0-1 0-15,0 1-128 0,0-1 128 0,1 0 0 16,2 4 0-16,-1-4 0 0,-1 4 0 0,2-1 0 16,-1 0 0-16,2 1 0 0,0 0 0 0,1 1 0 15,-1-1 0-15,3 3 0 0,0-3 0 0,2-1 0 16,-1 1 0-16,2-1 0 0,1-2 0 0,1 0 0 0,1 1 0 0,0-2 0 15,-1 1 0-15,0 0 0 0,2 2 0 0,-2 1 0 16,-1-4 0-16,0 4 0 0,-1 0 0 0,-1 2 0 16,1 3 0-16,-1-2 0 0,-2 3 0 0,-2-1 0 15,1 1 0-15,-1 3 0 0,-1 3 0 0,-2 3 0 16,1-2 0-16,-2 5 0 0,0-2 0 0,-1-2 0 16,0 5 0-16,-1-3 0 0,0 2 0 0,-3 1 0 15,2-5 0-15,-3 1 0 0,1 2 0 0,-2 0 0 16,-2-2 0-16,1 1 0 0,-2 3 0 0,-1-1 0 15,-3 7 0-15,-2-1 0 0,0 5 0 0,-1-2 0 16,-1 1 0-16,-1 3 0 0,2-5 0 0,1 1 0 16,2-1 0-16,0-2 0 0,4-3 0 0,-1 1 0 0,1 1 0 15,0 0 0-15,2-1 0 0,1-3 0 0,2-1 0 0,0-3 0 16,3 1 0-16,0-4 0 0,2 3 0 0,0-1 0 16,2 2 0-16,-2-1 0 0,3-1 0 0,1 0 0 15,-2 1 0-15,4-3 0 0,-1 2 0 0,0-3 0 16,0-3 0-16,2 2 0 0,3 5 0 0,0 0 0 15,1 1 0-15,3 0 0 0,0 1 0 0,1-4 0 16,0 2 0-16,0-3 0 0,0 1 0 0,1-2 0 16,2-2 0-16,-2 0 0 0,-1-3 0 0,0-4 0 15,3 1 0-15,-3-6 0 0,0 2 0 0,1-6 0 16,1 0 0-16,-1 1-128 0,0-4 128 0,2 0 0 16,-2 0-144-16,-17 0 144 0,32-4-368 0,-15 1 0 15,-17 3 0-15,0 0 0 16,47-3-304-16,-33 0-64 0,1 3-16 0,-15 0 0 15,0 0-544-15,47-12-112 0,-47 12-32 0,0 0-15600 0</inkml:trace>
  <inkml:trace contextRef="#ctx0" brushRef="#br0" timeOffset="-113021.17">15791 11895 8287 0,'-1'0'736'0,"-1"-4"-592"16,2 1-144-16,0 3 0 0,2 0 1536 0,-2-2 256 0,-2 1 64 0,2-4 16 16,0 1 1696-16,0 4 336 0,0 0 64 0,0 0 0 15,0 0-960-15,0 0-208 16,0 0-48-16,32-2 0 0,-23 7-1584 0,2-2-320 0,-1 0-64 0,2 0-16 16,-12-3-176-16,24 2-32 0,-10 0-16 0,-14-2 0 15,23 3-240-15,-23-3-48 0,22 3-16 0,-22-3 0 16,21 3-240-16,-21-3 128 0,20 4-128 0,-11-4 0 15,-1 2 128-15,-1-1-128 0,-1 2 0 0,-1-3 0 16,-3 2 0-16,1-2 0 0,-1 4 0 0,-1-3 0 16,-1 2 0-16,0-1 0 0,-1-1 0 0,0-1 0 15,0 3 0-15,-2-3 0 0,0 0 0 0,-2 0 0 16,-2 0 0-16,1-3 0 0,-1 3 0 0,-2 0 0 16,0 0 0-16,-2-1 0 0,0 1 128 0,-2 0-128 15,0-2 192-15,-2 2-16 0,1 0 0 0,-2 0 0 0,2-2-16 0,0 4 0 16,3-2 0-16,3 2 0 0,0-2-16 0,2 0 0 15,3-2 0-15,2 0 0 0,1 1 32 0,1 0 0 16,1 1 0-16,0-3 0 0,-2 3-176 0,0 0 160 16,0 0-160-16,0 0 160 0,31 0-160 0,-31 0 0 15,20 5 0-15,-10-1 128 0,-10-4-128 0,22 6 0 16,-12-4 0-16,-10-2 0 0,21 2 0 0,-21-2 0 16,0 0 0-16,0 0 0 0,44-10 0 0,-44 10 0 15,0 0-160-15,0 0 160 16,47-35-1008-16,-47 35-96 0,0 0-32 0,34-47-18928 0</inkml:trace>
  <inkml:trace contextRef="#ctx0" brushRef="#br0" timeOffset="-112224.99">16465 11709 18431 0,'0'0'816'0,"0"0"160"0,0 0-784 0,-2-1-192 16,2 1 0-16,0 0 0 0,0 0 2208 0,0 0 400 15,0-3 80-15,0 3 0 0,2-3 192 0,-2 3 16 16,2-3 16-16,1 1 0 0,-1 1-1760 0,-2 1-368 15,0 0-64-15,0 0-16 0,0 0-336 0,0 0-80 16,37-15-16-16,-37 15 0 0,0 0-16 0,29-4 0 16,-29 4 0-16,0 0 0 0,33-4-128 0,-33 4-128 0,0 0 144 0,28-2-144 15,-19 2 128-15,-3 0-128 0,0 2 0 0,-1 0 0 16,-1 0 128-16,0 4-128 0,0-2 0 0,-1 1 0 16,0 2 144-16,-2-1-144 0,1 3 128 0,0-3-128 15,0 4 0-15,1 0 128 0,-1 0-128 0,-1 2 0 16,1 1 0-16,-1 3 0 0,-1-1 0 0,0 1 0 15,-3 1 0-15,1 0 0 0,-2-1 0 0,-1 3 0 16,0 1 0-16,-2-2 0 0,-1-2-144 0,-1 3 144 16,-1-2-224-16,-1 2 16 0,-2-1 0 0,1-2 0 15,-2-1 16-15,1 1 16 0,-2-3 0 0,1 0 0 16,1-4 176-16,-1 1-128 0,2-4 128 0,2 0-128 0,2-2 128 0,1-2 0 0,-1-2 0 0,1-2 0 31,2-2 0-31,0-2 0 0,5 6 0 0,0 0 0 0,-11-28 0 16,11 28 0-16,0 0 0 0,0 0 0 0,0-47 0 0,0 47 0 15,0 0 0-15,0 0 0 0,0 0 0 0,23-49 144 16,-23 49-144-16,0 0 0 0,0 0 208 0,45-34-64 16,-45 34-16-16,0 0 0 0,46-11 32 0,-31 11 0 15,1 2 0-15,0 1 0 0,0 3-160 0,0 0 160 16,0 4-160-16,-1 0 160 0,0 2-160 0,-3 0 128 16,-1-2-128-16,-1 3 128 0,-1 0 0 0,-1 2-128 15,0-3 192-15,-1-2-64 0,-2 0-128 0,-1 0 192 16,1-1-192-16,-2-2 192 0,1-1-192 0,0-1 0 15,-2-1 0-15,2-1 0 0,-1 0 0 0,-1-3-256 16,1 0 48-16,-1-3 0 16,-2 3-960-16,0 0-192 0</inkml:trace>
  <inkml:trace contextRef="#ctx0" brushRef="#br0" timeOffset="-110036.35">18040 12027 11055 0,'1'0'976'0,"-1"0"-784"0,0 1-192 0,0-1 0 16,2 0 2000-16,-2 3 368 0,1-2 64 0,-1 4 0 15,1-1 944-15,0 4 176 0,-1 0 32 0,0 2 16 0,0 1-1248 0,-1 0-256 16,0 1-48-16,-2 3-16 16,1-3-1200-16,-2 2-224 0,0 1-48 0,1-2-16 0,-1 0-192 0,0-1-32 15,1 1-16-15,-1-1 0 0,1-5-144 0,1 3-32 16,-1-1 0-16,2-3 0 0,-1 0-128 0,0 0 0 16,1-2 0-16,1-4 0 0,0 0-336 0,0-4-48 15,0 4-16-15,0 0-18592 16</inkml:trace>
  <inkml:trace contextRef="#ctx0" brushRef="#br0" timeOffset="-109869.15">17988 11931 24879 0,'-2'4'1088'0,"-1"-2"256"0,2 0-1088 0,0-2-256 16,1 3 0-16,0-3 0 0,0 1 2320 0,0 1 416 15,0 0 80-15,0 0 0 0,0 1-960 0,2-3-208 0,1 0-48 0,0 0 0 16,-3 0-1216-16,0 0-256 0,0 0-128 15,0 0 128-15,0 0-336 0,46-39-64 0,-46 39-16 0,0 0-11712 16,0 0-2336-16</inkml:trace>
  <inkml:trace contextRef="#ctx0" brushRef="#br0" timeOffset="-109467.83">18337 12163 18431 0,'-3'20'816'0,"2"-8"160"0,1-2-784 0,-1-4-192 0,1-2 0 0,1-2 0 16,0 1 1552-16,1-2 272 0,-1 5 48 0,3 0 16 0,-1 1-288 16,2-5-48-16,-5-2-16 0,0 0 0 15,0 0-464-15,0 0-112 0,30-46 0 0,-30 46-16 0,0 0-96 0,12-60-16 16,-12 60 0-16,0 0 0 16,-1-69-176-16,1 69-32 0,-7-43-16 0,7 43 0 0,-12-40-112 0,12 40-32 15,-12-41 0-15,12 41 0 0,-11-36-208 16,11 36-64-16,0 0 0 0,-12-46 0 0,12 46-32 15,0 0-16-15,0 0 0 0,1-52 0 0,-1 52 48 16,0 0 16-16,0 0 0 0,0 0 0 16,0 0-32-16,26-50-16 0,-26 50 0 0,0 0 0 0,0 0-32 0,0 0-128 15,0 0 192-15,0 0-64 0,38-16 0 0,-30 16-128 16,0 0 192-16,0 0-64 0,-1 3-128 0,0-3 160 16,2 3-160-16,0 0 160 0,1 1-160 0,-3-1 0 15,2-2 0-15,-1 1 0 0,0 2 0 0,-2-1 0 16,1 0 0-16,-2 1 0 0,-1-2 0 0,0 1 0 15,-2 1 0-15,-1-2 0 0,-1-2-256 0,0 1-64 0,-1-1-32 16,0 3 0 0,0-3-768-16,-2 0-160 0,0-3-16 0,-1 3-16672 0</inkml:trace>
  <inkml:trace contextRef="#ctx0" brushRef="#br0" timeOffset="-109118.55">18197 12006 4607 0,'1'0'400'0,"-1"0"-400"16,2 0 0-16,-2 0 0 0,1 0 2368 0,1 0 400 15,2 0 80-15,2 0 16 0,3 2 1680 0,1-2 352 16,0 2 64-16,1 0 16 0,0 1-2160 0,0-3-416 16,1 3-96-16,1 0 0 0,0-3-1344 0,2 3-272 15,0-3-48-15,0 3-16 0,-15-3-176 0,34 0-48 16,-34 0 0-16,34-3 0 0,-34 3-192 0,28-3-32 16,-28 3-16-16,0 0 0 0,36-3-160 0,-36 3 0 0,0 0 0 15,25 3 128-15,-18-2-128 0,-2 1 0 16,0 1 0-16,0-2 0 0,-1 2-144 0,-2 0-64 0,1-3-16 15,-2 3 0 1,0-3-736-16,1 1-160 0,-2-1-32 0,-2 0-17536 0</inkml:trace>
  <inkml:trace contextRef="#ctx0" brushRef="#br0" timeOffset="-107567.39">19356 12277 911 0,'-2'0'0'0,"1"0"0"0,0 0 0 16,1 0 0-16,0 0 624 0,0-3 32 0,0 3 16 0,0 0 0 15,0-2 1104-15,0 1 208 0,1 1 64 0,-1 0 0 16,0 0 1120-16,0 0 224 0,0 0 64 0,0 0 0 16,0 0-160-16,0 0-32 0,0 0 0 0,42-34 0 15,-42 34-1440-15,0 0-288 0,0 0-64 0,0 0-16 16,34-52-896-16,-34 52-176 0,0 0-48 0,0 0 0 15,0 0-128-15,18-57-16 0,-18 57-16 0,0 0 0 16,0 0-48-16,0 0 0 0,1-49 0 0,-1 49 0 16,0 0-128-16,0 0 0 0,0 0 144 0,0 0-144 15,0 0 0-15,0 0 0 0,-13-29 0 0,10 32 0 16,0-1 0-16,0 2 0 0,0 4 0 0,-1 0 0 16,0 1 0-16,2 1 0 0,-1 2 0 0,2-2 128 0,1 4-128 15,-1-2 0-15,2 0 0 0,1 1 0 0,1-1 0 0,-1 0 0 16,3-2 0-16,0-2 128 0,1 0-128 0,1-1 0 15,-1-5 0-15,-1-1 0 0,1-1 0 0,-6 0 0 16,0 0 0-16,0 0 0 0,0 0 0 0,42-32 0 16,-42 32 0-16,0 0-128 0,0 0 128 0,37-57-192 0,-37 57 192 0,0 0-192 15,0 0-80-15,0 0-32 16,27-59 0-16,-27 59 0 0,0 0 32 0,0 0 0 16,0 0 0-16,0 0 0 0,0 0 272 0,0 0-192 15,0 0 192-15,0 0-160 0,0 0 160 0,0 0 144 16,0 0-16-16,22-1-128 0,-22 12 288 0,0 1-48 15,0 3-16-15,0 1 0 0,0 0-96 0,-1 0-128 16,1 3 176-16,-1-4-176 0,1 1 128 0,0-5-128 16,0 1 0-16,0-1 0 0,0-4 0 0,1-3 0 0,-1-1-176 0,3-3 176 31,-3 0-1216-31,0 0-144 0,0 0-32 0,0 0-15520 0</inkml:trace>
  <inkml:trace contextRef="#ctx0" brushRef="#br0" timeOffset="-106966.45">20032 12016 11055 0,'0'0'976'0,"0"0"-784"15,0 0-192-15,0 0 0 0,0 0 2528 0,0 0 464 0,0 0 80 16,0-1 32-16,-1 1 448 0,0-3 96 0,-1 3 0 0,-1-2 16 16,-1 0-1728-16,0 0-336 0,-1-2-80 0,-1 4-16 15,0-2-864-15,-1 2-160 0,-2 0-32 0,-1 2-16 16,1-2-112-16,-1 4 0 0,-1 0-16 0,0 1 0 16,0 1-96-16,0 0-16 0,1 1 0 0,0 0 0 15,3-1-32-15,-1-3-16 0,2 2 0 0,0-1 0 16,1 2-16-16,1-2-128 0,1 0 192 0,0 1-64 15,1-2 0-15,0 0 0 0,1 1 0 0,1-3 0 16,0 4-128-16,1-4 192 0,1 4-192 0,0-1 192 16,1-1-192-16,0 2 0 0,1-1 0 0,2 2 0 15,0-2 0-15,1 2 0 0,1 0 0 0,1-2 0 16,1 2 0-16,0 0 0 0,2 1 128 0,0-4-128 16,-2 1 0-16,0 1 0 0,0-1 0 0,1-2 0 0,2 2 0 0,-1-2 0 15,-1 2 0-15,0-4 0 16,-1 2 0-16,0-2 0 0,-3 2 0 0,0-2 0 0,-1 0 0 0,-1 0 0 15,-2 0 0-15,0 0 0 0,-1 0-320 0,0-2-32 16,-2 2-16-16,0 0 0 16,-2-2-512-16,1 2-96 0,-1-3-32 0,-2 2-11600 15,0 1-2336-15</inkml:trace>
  <inkml:trace contextRef="#ctx0" brushRef="#br0" timeOffset="-106650.27">19810 12271 7071 0,'0'1'144'0,"0"-1"48"0,0 0 0 0,0 0 16 0,1 0-208 0,-1 0 0 0,1 2 0 0,3-2 0 15,1 0 3920-15,1 0 752 0,3 0 128 0,-1 0 48 16,0 0-1008-16,0 3-208 0,0 0-48 0,0-1 0 15,0 3-1984-15,0-2-416 0,1 1-80 0,2 1-16 16,0 1-576-16,0-2-112 0,1-3-16 0,0 2-16 16,2-3-144-16,-1 0-32 0,-2 0 0 0,-11 0 0 15,0 0-192-15,34-7 0 0,-34 7 0 0,0 0 0 16,0 0 0-16,0 0 0 0,38-16 0 0,-38 16 0 16,0 0-192-16,0 0-96 0,0 0-16 0,0 0 0 15,0 0-1024-15,0 0-208 0,0 0-32 0,0 0-15648 16</inkml:trace>
  <inkml:trace contextRef="#ctx0" brushRef="#br0" timeOffset="-106035.5">20398 12067 5519 0,'-10'-2'240'0,"2"0"64"0,0-1-304 0,3 2 0 0,2 1 0 0,0-2 0 16,1 0 1248-16,-3 0 192 0,-4-1 32 0,-2 0 16 16,1-1 1056-16,1-1 208 0,3 4 32 0,2-2 16 15,3 1-144-15,1 1-32 0,1 1 0 0,3 0 0 16,1 0-528-16,1 0-112 0,2 1-32 0,2 1 0 0,-1 1-704 0,3 1-144 15,-1-1-16-15,1 2-16 0,-1-1-560 0,2 2-96 16,0 0-32-16,1 0 0 0,-3 1-176 0,0-1-32 16,0-2-16-16,-1 2 0 0,0-3-160 0,-3 1 0 15,-2 1 144-15,0-4-144 0,-1 2 0 16,0-1 0-16,-1-2 0 0,-1 0 0 0,-1 0 0 0,-1 0 0 16,-1 0 0-16,-2 0 0 0,1-2 0 0,-3 2-128 15,0-4 128-15,-3 2-192 0,0-2-64 0,-1-2 0 16,0 3-16-16,0-3 0 0,-3 2 112 0,1-2 32 15,-1 2 0-15,0 0 0 0,2 2-32 0,0 0 0 16,0-2 0-16,2 4 0 0,1-2 32 0,1 2 0 16,1 2 0-16,0-2 0 0,2 0 128 0,2 4 0 15,1-4-144-15,0 2 144 0,1 0 0 0,2 0-144 16,-1 0 144-16,3-2 0 0,0 0-272 0,1 0 48 0,-6 0 16 16,0 0 0-1,0 0-752-15,38-18-160 0,-38 18-32 0,0 0-15232 0</inkml:trace>
  <inkml:trace contextRef="#ctx0" brushRef="#br0" timeOffset="-105663.16">20749 11740 1839 0,'-1'0'160'0,"0"-2"-160"0,0 2 0 0,-1 0 0 0,2-2 3232 0,-1 2 608 16,0 0 128-16,0 0 32 0,-3 4 608 0,0 0 112 16,-1 4 16-16,0 2 16 0,0-1-2064 0,2 5-432 15,0 0-80-15,2 0 0 0,-1 2-1216 0,0 0-224 16,2 3-48-16,0-1-16 0,0 1-112 0,2 1-32 16,-1 1 0-16,0 1 0 0,1 0-192 0,0-2-32 15,0 5-16-15,1-3 0 0,-1 0-288 0,1 3 0 16,-1-3 128-16,-1 0-128 0,2 1 0 0,-3-4 0 15,0 3 0-15,-1-3 0 0,-1 2 0 0,1-1 0 16,-1-1 0-16,0-3 0 0,0 0 0 0,-1-4 0 16,1-2 0-16,-1 0 0 0,2-1-256 0,0-7 64 15,0 2 0-15,1-4 0 16,0 0-224-16,-1 0-32 0,1 0-16 0,0 0 0 16,-2-3-96-16,2 2-16 0,-1-1 0 0,1-1 0 15,-1-1-32-15,1 1-16 0,0 3 0 0,0 0-17424 0</inkml:trace>
  <inkml:trace contextRef="#ctx0" brushRef="#br0" timeOffset="-100559.2">16053 13282 16575 0,'0'0'1472'15,"-1"0"-1168"-15,1 0-304 0,0 0 0 16,0 0 1632-16,1-2 272 0,-1-1 48 0,2 2 16 16,-2 1 784-16,0 0 144 0,0 0 48 0,0 0 0 15,24-50-1200-15,-24 50-224 0,0 0-48 0,0 0-16 16,38-58-832-16,-38 58-176 0,0 0-16 0,39-43-16 0,-39 43-208 0,0 0-32 15,43-26-16-15,-43 26 0 0,0 0 32 0,41-6 0 16,-30 8 0-16,0 3 0 0,1 0-192 0,-1 5 0 16,1 0 144-16,-1 5-144 0,0 1 0 0,-3 0 0 15,0 0 0-15,-1 3 0 0,-1-3 0 0,-1 2 0 16,-1 1 0-16,-1 1 0 0,-3-2 0 0,0 4 0 16,-3 1 0-16,-1-1 0 0,-2-2 0 0,-1 1 0 15,-4 1 0-15,0-2 0 0,-3 1 0 0,0-5 0 16,-1 2 0-16,1-4 0 0,-1 1 0 0,-1-4 0 15,1 0 0-15,0-1-128 0,1-4 128 0,1-2 0 16,2 0 0-16,1-2 0 0,0-2 0 0,3-2 0 16,2 0 0-16,2-6 0 0,1-2 0 0,2 10 144 0,0 0-144 0,0 0 160 15,10-61-160-15,-10 61 0 16,0 0 0-16,23-49 128 0,-23 49-128 0,0 0 0 0,0 0 144 0,46-42-144 16,-46 42 256-16,0 0 0 0,39-15-16 0,-39 15 0 15,28-1-48-15,-15 2 0 0,2 1 0 16,-1 2 0-16,-1 5-192 0,0 1 176 0,-1 0-176 0,-1 2 160 15,-1 3-160-15,0-2 0 0,0 0 144 0,-3-1-144 16,1 0 912-16,-2-2 112 0,-1 0 32 0,-2-4 0 16,1-3-1680-1,-1 1-336-15,0-2-64 0,0-4 0 0,-2 2 512 0,-1 0 128 0,0 0 0 0,0 0 16 16,0 0-720 0,0 0-160-16,10-49-32 0,-10 49-16816 0</inkml:trace>
  <inkml:trace contextRef="#ctx0" brushRef="#br0" timeOffset="-99957.95">16612 13526 15663 0,'-1'6'688'0,"-1"-2"144"0,2-2-656 0,0-1-176 15,2-1 0-15,-2-1 0 0,1 1 2048 0,1-2 368 16,2-2 80-16,-4 4 0 0,0 0 432 0,0 0 80 15,0 0 0-15,37-47 16 0,-37 47-1280 0,0 0-256 16,0 0-48-16,0 0-16 0,31-53-768 0,-31 53-144 16,0 0-48-16,0 0 0 0,0 0-144 0,0 0-48 15,0 0 0-15,16-51 0 0,-16 51-144 0,0 0-128 0,0 0 192 16,0 0-192-16,0 0 128 0,0 0-128 0,-4-51 0 0,4 51 0 16,0 0 0-16,0 0 0 0,0 0 0 0,0 0 0 15,0 0 0-15,0 0 0 0,0 0 0 0,0 0 0 16,-2-3 0-16,3 9 0 0,0 4 0 0,1 0 0 15,-1 4 0-15,1 0 0 0,0 1 0 0,0 1 0 16,2 0 0-16,-1 0 0 0,1 0 0 0,0-1 0 16,1 1 0-16,0-4 0 0,1 0 0 0,1-1 0 15,1-4 0-15,-1 2 0 0,1-3 0 0,-2-2 0 16,1-2 0-16,1-1 0 0,-8-1 0 0,0 0 0 16,0 0 0-16,0 0 0 0,0 0 0 0,40-34 0 15,-40 34 0-15,0 0 0 0,0 0 0 0,20-52 0 16,-20 52-160-16,0 0 160 0,0 0-160 0,0 0 160 15,13-57-224-15,-13 57 48 0,0 0 16 0,0 0 0 0,0 0 160 16,2-50-208-16,-2 50 80 0,0 0 128 0,0 0-128 16,0 0 128-16,0 0 0 0,0 0 0 0,0 0 0 0,0 0 0 15,0 0 0-15,0 0 0 0,0 0 0 16,0 0 160-16,0 0-32 0,0 0-128 0,0 0 288 0,0 0-48 16,0 0-16-16,0 0 0 0,0 0-32 0,22 5-16 15,-18 7 0-15,0 0 0 0,-1 3-48 0,1-3-128 16,1 4 192-16,-1 3-64 0,1-3-128 0,0 1 0 15,-3 0 0-15,2-3 128 0,0 1-128 0,2 1 0 16,-2-4 0-16,-1 2 0 0,1-5 0 0,0-3 0 16,-1-3 0-16,0 0 0 15,-1-6-384-15,-2 3-64 0,0 0-16 0,0 0-18928 0</inkml:trace>
  <inkml:trace contextRef="#ctx0" brushRef="#br0" timeOffset="-99010.21">18150 13257 4607 0,'-1'7'400'0,"0"-4"-400"0,-1 0 0 0,1-2 0 16,1-1 1376-16,0 2 192 0,0 2 32 0,0 2 16 16,0 7 1168-16,1-1 224 0,3 4 64 0,-1 0 0 15,2-1-624-15,-1 1-112 0,3 0-32 0,-1-3 0 16,-2 0-464-16,0-2-112 0,0 0 0 0,0 1-16 16,-2-3-688-16,0 1-144 0,-1-3-32 0,-1-1 0 15,1 0-592-15,-1-5-128 0,0 0-128 0,-1-1 176 16,0-2-496-1,-2-2-80-15,2-2-32 0,1 6-16624 0</inkml:trace>
  <inkml:trace contextRef="#ctx0" brushRef="#br0" timeOffset="-98810.04">18083 13124 20271 0,'2'-3'896'0,"-2"1"192"0,1-2-880 0,-1 4-208 16,1-2 0-16,-1 2 0 0,1 0 2304 0,-1 0 400 15,3-2 96-15,-1 2 16 0,1-2-704 0,2 0-128 0,-2 0-16 0,2 0-16 16,0-2-1408-16,-5 4-288 16,0 0-48-16,0 0-16 0,0 0-192 0,45-22 0 15,-45 22-144-15,0 0 144 16,37-9-576-16,-25 12-32 0,1-2 0 0,0 5-15600 0</inkml:trace>
  <inkml:trace contextRef="#ctx0" brushRef="#br0" timeOffset="-98476.83">18481 13416 20271 0,'0'6'1792'0,"0"0"-1424"0,2-3-368 0,-2-3 0 15,0 0 2432-15,0 0 400 0,1 3 96 0,0 1 16 16,2 0-960-16,-2 1-176 0,1-5-32 0,2-3-16 16,-4 3-960-16,0 0-192 0,0 0-32 0,0 0-16 15,10-63-96-15,-10 63-16 0,0 0 0 0,0-64 0 16,0 64-160-16,-5-46-32 0,5 46-16 0,-9-46 0 15,9 46-48-15,-10-43 0 0,10 43 0 0,-9-41 0 16,9 41-48-16,0 0-16 0,-10-48 0 0,10 48 0 16,0 0 0-16,0 0 0 0,3-47 0 0,-3 47 0 15,0 0 16-15,0 0 0 0,0 0 0 0,0 0 0 16,28-57-144-16,-28 57 128 0,0 0-128 0,0 0 128 16,0 0-128-16,0 0 0 0,39-25 0 0,-31 25 0 0,0 0 0 15,1 3 0-15,1-1 0 0,-2 2 0 0,4 0 0 16,-4 1 0-16,1 2 0 0,-2-1 0 15,1 0-432-15,-3 2-16 16,0-2 0-16,-2 0 0 0,1 0-960 0,-3-1-208 16,1 0-48-16,-1-2-15488 0</inkml:trace>
  <inkml:trace contextRef="#ctx0" brushRef="#br0" timeOffset="-98226.54">18273 13208 7359 0,'6'2'656'0,"-1"-2"-528"0,0 0-128 0,-3 0 0 16,2 0 2992-16,1 3 560 0,3-3 112 0,7 1 32 16,5 2 464-16,3-3 112 0,2 0 16 0,-25 0 0 15,45 0-2416-15,-45 0-464 0,38-3-112 0,-38 3-16 16,31 3-944-16,-19-3-192 0,2 2-144 0,-2-2 192 15,1 4-192-15,-2-4 0 0,0 2 0 0,0-2 0 16,0 0-304-16,-11 0-32 0,0 0-16 0,0 0-17520 16</inkml:trace>
  <inkml:trace contextRef="#ctx0" brushRef="#br0" timeOffset="-97422.45">19329 13361 11967 0,'-3'0'1072'0,"2"0"-864"0,0 1-208 0,1-1 0 16,1 0 1792-16,-1 0 320 0,0 0 64 0,0-1 16 16,1 1 688-16,2 0 144 0,1 0 32 0,1 0 0 15,3 0-672-15,0 1-128 0,4 2-16 0,-2-3-16 16,-1 4-1168-16,4-2-224 0,-1 4-64 0,1-2 0 15,-1-1-416-15,0 0-96 0,1 3 0 0,-2-3-16 16,-3 1-240-16,2-3 176 0,-2 0-176 0,2 0 160 16,-2 2-160-16,2-3 0 0,0 0 0 0,-1 0 0 15,1 0 0-15,-2 0 0 0,-8 0 0 0,0 0 0 16,0 0-288-16,0 0 16 0,0 0 0 0,45-25 0 16,-45 25-1248-16,0 0-240 0,0 0-48 0,0 0-14896 15</inkml:trace>
  <inkml:trace contextRef="#ctx0" brushRef="#br0" timeOffset="-97076.31">19753 13144 11519 0,'1'3'256'0,"-1"0"48"0,0-2 16 0,1 2 0 0,0-3-320 0,-1 0 0 16,2 2 0-16,-2-2 0 0,2 4 3424 0,1-2 624 15,-2 2 128-15,1 2 32 0,0 0-1008 0,0 0-192 16,-1 2-32-16,0 0-16 0,1 0-1552 0,-2 3-304 0,1-1-64 0,-1 2-16 16,1 1-576-16,-1 0-128 0,0 2-32 0,0-1 0 15,-1 1-96-15,1 1-32 0,-1 0 0 0,-1 0 0 16,1 0-160-16,0 0 0 0,0 2 144 0,-2-1-144 16,1 1 0-16,-1 1 0 0,2-1 0 0,-1 2 128 0,0-1-128 0,0-1 0 0,-1 2 0 15,1-2 0 1,-1-2 0-16,2-3 0 0,1-3 0 0,0-4 0 15,1 0 0-15,1-5-160 0,-1 2 160 0,0-3 0 16,0-3-432-16,2 2 32 0,-2-3 0 0,-1 4 0 16,0 0-448-16,0 0-96 15,0 0-16-15,0 0 0 0,13-55-832 0,-13 55-160 16,0 0-32-16,0 0-12768 0</inkml:trace>
  <inkml:trace contextRef="#ctx0" brushRef="#br0" timeOffset="-96530.77">20288 13175 8751 0,'-1'-3'192'0,"0"3"32"0,-1 0 16 0,1 0 16 0,0 0-256 0,1 0 0 0,-1 0 0 0,-1 0 0 15,0 0 4160-15,-2 3 800 0,1-3 160 0,-4 3 16 0,4 1-1632 16,-4 0-336-16,1 2-64 0,-1-1-16 16,1 1-1744-16,-2 1-336 0,1 0-80 0,-1-4-16 15,1 2-400-15,-2-1-96 0,2 0-16 0,-2-1 0 16,1 2-144-16,0-3-16 0,0 2-16 0,0-4 0 15,1 4-224-15,-1-1 176 0,1 0-176 0,1 0 160 16,1 1-32-16,0-1-128 0,-1 1 192 0,-1 1-64 16,2-1 0-16,-2 2 0 0,2 0 0 0,1-2 0 15,1 2 0-15,0 0-128 0,1-2 192 0,1 1-64 16,1 0-128-16,0 0 192 0,1-2-192 0,0 1 192 16,1 1-192-16,2-1 0 0,0-2 144 0,1 2-144 15,-1-4 0-15,2 4 0 0,2-2 0 0,2 2 0 0,3-1 0 0,-1 0 0 16,2-1 0-16,0 2 0 15,1-3 0-15,0 1 0 0,-1 1 0 0,-2-1 0 0,-1 0 0 0,0 1 0 16,-1 0 0-16,-1 0 0 0,-2-2 0 0,1 1 0 16,-1 1 0-16,-2-3 0 0,1 1 0 0,-2-1 0 15,0 3 0-15,-2-3-128 0,-1 0-144 0,1 1-32 16,-2 0 0-16,0-1 0 16,-2 1-352-16,1 2-80 0,-1-3-16 0,-1 0 0 15,-2 1-464-15,0-1-112 0,0 2-16 0,-1-2-15968 0</inkml:trace>
  <inkml:trace contextRef="#ctx0" brushRef="#br0" timeOffset="-96142.81">20007 13463 5519 0,'-1'0'240'0,"0"0"64"0,0 1-304 0,-1 1 0 0,2-2 0 0,0 0 0 16,0 0 1952-16,0 0 336 0,0 3 64 0,2-3 16 15,-1 1 592-15,0 2 128 0,2-3 32 0,0 0 0 16,2 2-240-16,1-2-64 0,2 0 0 0,-1 0 0 16,-7 0-960-16,0 0-208 0,32-2-48 0,-32 2 0 15,26-3-640-15,-12 3-144 0,-2 3-32 0,1-3 0 0,-1 3-208 0,0 2-32 16,1-1-16-16,-2 0 0 0,1 2-176 0,-2-2-32 15,1 2-16-15,-2-1 0 0,0 0-176 0,1 0-128 16,-2-2 192-16,0 0-192 0,0 0 0 0,0-3 0 16,-2 0 0-16,0 0 0 0,0 3 0 0,-1-6 0 15,0 3 0-15,-1 0 0 0,1 0 0 0,-3 0 0 16,1 0 0-16,-2 0 0 0,0 0-256 0,0 0-48 16,1 0-16-16,-2 3 0 15,1-3-480-15,-1 0-96 0,0 0-32 0,0 0 0 16,0 0-288-16,0 0-48 0,0 0-16 0,0 0-16432 0</inkml:trace>
  <inkml:trace contextRef="#ctx0" brushRef="#br0" timeOffset="-94997.79">20554 13564 9215 0,'1'4'816'0,"0"-2"-656"16,-1-2-160-16,0 0 0 0,0 1 1600 0,2-1 304 15,-4 3 48-15,4-1 16 0,-1 2 240 0,1-1 48 16,0-2 16-16,0-1 0 0,1-1-416 0,-1-2-96 16,-2 3-16-16,0 0 0 0,0 0-272 0,0 0-64 15,27-51-16-15,-27 51 0 0,0 0-432 0,22-53-64 16,-22 53-32-16,0 0 0 0,26-52-352 0,-26 52-64 15,0 0 0-15,0 0-16 0,29-57-224 0,-29 57-32 16,0 0-16-16,0 0 0 0,0 0-160 0,0 0 0 16,0 0 0-16,20-53 128 0,-20 50-128 0,0 0 0 15,-2 3 0-15,0 0 0 0,1 0 0 0,-2 0 0 16,1 3 128-16,-1-2-128 0,1 4 0 0,-2 0 0 0,2 1 144 0,0 3-144 16,1-1 128-16,0 3-128 0,0 2 128 0,-1 2-128 15,1-3 0-15,1 4 128 0,0 0-128 0,0 0 0 16,1-2 0-16,2 1 0 0,-1-3 0 0,2-2 128 15,1-4-128-15,0 0 0 0,1-3 0 0,0-3 0 16,2-3 0-16,-8 3 0 0,0 0 0 0,0 0 0 16,0 0 0-16,43-37 0 0,-43 37 0 0,0 0 0 15,0 0 0-15,41-58 0 0,-41 58 0 0,0 0 0 16,30-50-192-16,-30 50 64 0,0 0 0 0,0 0 0 16,24-48-160-16,-24 48-32 0,0 0 0 0,0 0 0 15,0 0-80-15,0 0-32 0,0 0 0 0,0 0 0 16,0 0 432-16,0 0-128 0,0 0 128 0,0 0 0 15,0 0 256-15,0 0 128 0,0 0 16 0,0 0 16 0,0 0 32 16,0 0 0-16,8 4 0 0,-7 6 0 0,-2 1-176 16,1-1-16-16,-2 3-16 0,2 0 0 0,0 2-64 0,0-4-16 15,-1 4 0-15,1-5 0 0,0 2-160 0,0 0 0 16,0-4 144-16,0 0-144 0,1 1 0 0,1-2 0 16,0 0 0-16,-1-1 0 0,2-4 0 0,-2 2 0 15,2-2 0-15,-1 2 0 0,1-1-320 0,-1-2-16 16,1 3-16-16,-1-2 0 15,0 1-992-15,2 0-192 0,-1 0-32 0,-1-3-15408 0</inkml:trace>
  <inkml:trace contextRef="#ctx0" brushRef="#br0" timeOffset="-93759.07">21220 13239 20271 0,'3'0'1792'0,"-2"0"-1424"0,0 0-368 0,-1 0 0 15,0 0 1968-15,0 0 320 0,0 0 64 0,2 2 16 16,-1 0 128-16,-1 0 16 0,-1 0 16 0,1 2 0 15,-2-1-1360-15,0-2-272 0,-1 1-48 0,0 1-16 16,-1 1-464-16,-1-1-112 0,0 0 0 0,-2-3-16 0,1 3-64 0,-3 0-16 16,0-3 0-16,-2 4 0 0,2-2-160 0,0 2 0 15,-3 0 0-15,3-1 128 0,-1 2-128 0,1 1 0 16,0-2 0-16,2 0 0 0,1 1 0 0,0-2 0 16,1 1 0-16,1 0 0 0,0 1 0 0,2-4 0 15,0 4 0-15,2-1 128 0,0-2 0 0,0 2 0 16,2-3 0-16,-1 4 0 0,1-1 0 0,1-2 0 15,-1 2 0-15,2-2 0 0,0 2-128 0,1-3 0 16,0 4 0-16,2-1 128 0,1-1-128 0,1-2 0 16,1 1 0-16,1 1 0 0,2-2 0 0,2 1 0 15,1-2 0-15,0 0 0 0,1 0 0 0,-2 0 0 16,0 0 0-16,-2 0 0 0,-2 0 0 0,1 0 0 16,-4 0 0-16,0 3 0 0,-1-3 0 0,-2 0 0 15,-1 1 0-15,-1-1 0 16,0 0-576-16,-1 0-32 0,-2 0-16 0,0 0 0 15,0 0-1392-15,-2 0-288 0</inkml:trace>
  <inkml:trace contextRef="#ctx0" brushRef="#br0" timeOffset="-93459.95">21054 13520 911 0,'1'0'0'0,"0"0"0"0,0 0 0 0,0 0 0 15,1-3 2720-15,0 2 464 0,3 0 80 0,-5 1 32 0,0 0 1488 0,0 0 288 0,41-14 64 0,-41 14 16 16,0 0-2080-16,35-4-400 16,-24 4-96-16,0 0-16 0,1 2-1616 0,-1 0-336 15,2 0-64-15,-2 2-16 0,0-1-224 0,0 2-48 16,0 0-16-16,-1-2 0 0,0 1-240 0,-3 1 128 15,2-1-128-15,0-2 0 0,-1 2 0 0,1-3 0 16,-2 0 0-16,0-1 0 0,-2 0-128 0,0-1-32 16,-5 1 0-16,0 0 0 15,0 0-768-15,0 0-160 0,0 0-16 0,0 0-16800 0</inkml:trace>
  <inkml:trace contextRef="#ctx0" brushRef="#br0" timeOffset="-92874.96">21589 13032 5519 0,'0'0'240'0,"0"0"64"0,0 0-304 0,0 0 0 15,0 0 0-15,0 0 0 0,0 0 1920 0,0 0 336 16,0 0 64-16,0 0 16 0,0 0 1040 0,0 0 208 16,0 0 32-16,0 0 16 0,0 0-752 0,0 0-160 15,-5-2-32-15,3 11 0 0,0 0-1168 0,1 1-240 16,0-1-64-16,0 1 0 0,-1 2-576 0,2-1-112 16,0 2-16-16,0-1-16 0,2 3-64 0,-1-1-16 0,0 0 0 15,0 2 0-15,1-2-176 0,-1 5-48 0,0-1 0 16,0 1 0-16,0 3-192 0,-1 0 128 0,0 2-128 15,-1-1 0-15,1 3 128 0,-1-4-128 0,1 3 0 0,-1-3 0 16,1 1 128-16,-1-5-128 0,-1 4 0 0,1-2 0 0,1-1 0 0,-1-6 128 16,0 2-128-16,1-5 0 15,-2-1 0-15,2-3 0 0,-1-1 0 0,1 0 0 16,-1-4 0-16,0 2 0 0,1-1 0 0,-3-2 0 0,2 1-256 0,0 2 16 16,-2-1 0-16,1-2 0 15,-2 1-336-15,2 2-80 0,-1-1-16 0,-1 2 0 16,1 0-448-16,-1 0-96 15,0 0 0-15,2 0-16272 0</inkml:trace>
  <inkml:trace contextRef="#ctx0" brushRef="#br0" timeOffset="-88795.79">16737 14320 11967 0,'-3'0'1072'0,"1"0"-864"16,1 0-208-16,1 0 0 0,0 0 1584 0,0 0 272 16,-2 0 48-16,2 0 16 0,2 0 1344 0,-1-3 256 15,0 2 64-15,3-2 16 0,-4 3-1408 0,0 0-272 16,0 0-64-16,0 0-16 0,0 0-880 0,41-38-160 0,-41 38-32 16,0 0-16-16,0 0-368 0,0 0-80 0,0 0-16 0,45-28 0 15,-45 28-80-15,0 0-16 0,0 0 0 0,35 0 0 16,-26 3-192-16,0 1 144 0,1 1-144 0,0 1 128 15,-1 2-128-15,0 0 0 0,-2 0 0 0,0 0 0 16,1 2 0-16,-4 3 0 0,2-1 0 0,-3 4 0 16,1-4 0-16,-1 5 0 0,-2-1 0 0,0-2 0 15,-2 0 0-15,0 1 0 0,-2 1 0 0,-1 0 0 16,-1 0 0-16,-1 3 0 0,-2-3 0 0,-2 0 0 16,-1 0 0-16,-2 0 0 0,1-1 0 0,0-2 0 15,-2 0 0-15,0-1 0 0,1-3 0 0,-1-2 0 16,0 2 0-16,2-5 0 0,2-1 0 0,0 0 0 15,2-1-144-15,-1-2 144 0,2-2 0 0,0-2 0 0,4-2 0 16,0 0 0-16,3 6 0 0,0 0 0 0,0 0 0 0,0 0 0 0,0 0 0 0,0 0 0 16,18-57 0-16,-18 57 0 15,0 0 0-15,0 0 0 0,0 0 0 0,40-35 0 16,-40 35 0-16,0 0 0 0,0 0 0 0,51-18 0 16,-40 18 0-16,2-3 0 0,0 3 0 0,1 3 0 15,1-1 128-15,-3 2-128 0,0-1 128 0,-2 4-128 16,0-1 176-16,0 3-176 0,-1-3 256 0,-3 0-64 15,-1-2-16-15,1 2 0 0,0 0 0 0,2 4 0 16,-1-1 0-16,-1 0 0 0,0-1-176 0,1 0 0 16,-4 0 0-16,1-2 128 0,0-1-128 0,-2 1 0 15,1-2 0-15,-2-3 0 0,0 0-176 0,0-1-16 16,1 0 0-16,-2-2 0 16,1-2-864-16,-1-2-176 0,0 0-48 0,-1-3-17040 0</inkml:trace>
  <inkml:trace contextRef="#ctx0" brushRef="#br0" timeOffset="-87174.15">18287 14480 16575 0,'-1'7'1472'0,"0"-4"-1168"0,1 0-304 0,0-3 0 16,0 1 1504-16,0 1 240 0,-1 2 48 0,2 2 16 15,1 3 1088-15,1 5 224 0,-1 0 32 0,1 4 16 16,-1-1-1440-16,1-1-272 0,-2 0-64 0,0-2-16 16,0-2-784-16,1 3-144 0,-1-5-48 0,-1 0 0 15,-1-2-400-15,1 2 128 0,1-3-128 0,-1 0 0 16,0-2 0-16,0-1 0 0,-1-4-144 0,1 2 144 31,-2-4-1984-31,1 2-272 0</inkml:trace>
  <inkml:trace contextRef="#ctx0" brushRef="#br0" timeOffset="-86974.05">18230 14332 14735 0,'-3'0'640'0,"0"0"160"0,1 0-640 0,1 0-160 16,1 0 0-16,0 0 0 0,0 0 2224 0,0 0 400 15,1 0 96-15,-1 0 16 0,1 0-176 0,2 0-16 16,-2 0-16-16,2-2 0 0,2-1-1616 0,-5 3-320 15,0 0-64-15,0 0-16 0,0 0-512 0,45-23 0 16,-45 23 0-16,0 0-192 16,44-10-720-16,-26 10-144 0</inkml:trace>
  <inkml:trace contextRef="#ctx0" brushRef="#br0" timeOffset="-86656.38">18710 14623 11055 0,'-5'11'976'0,"3"-5"-784"0,-1-1-192 16,2-1 0-16,1-4 1984 0,-1-3 368 0,1 2 64 0,-1 1 16 15,-2-5-256-15,1-1-64 0,-1-2 0 0,3 8 0 16,0 0-336-16,-7-44-80 0,7 44-16 0,0 0 0 16,-8-51-240-16,8 51-48 0,-5-57-16 0,5 57 0 15,-2-57-592-15,2 57-112 0,-1-50-32 0,1 50 0 16,0 0-304-16,1-62-64 0,-1 62-16 0,0 0 0 15,6-51-16-15,-6 51-16 0,0 0 0 0,0 0 0 16,0 0 0-16,16-52 0 0,-16 52 0 0,0 0 0 16,0 0-96-16,0 0-128 0,0 0 176 0,0 0-176 15,0 0 128-15,39-41-128 0,-33 39 0 0,0 2 0 0,1 2 0 0,0 0 0 16,-1 0 0-16,0 4 0 16,1-2 0-16,1 2-272 0,-2 3 48 0,0-3 16 15,0 1-928-15,-1 2-176 0,0-3-32 0,-1 0-16384 16</inkml:trace>
  <inkml:trace contextRef="#ctx0" brushRef="#br0" timeOffset="-86406.87">18473 14379 8287 0,'2'-2'736'0,"1"2"-592"0,-1 0-144 0,1 0 0 16,-1 0 2672-16,1 2 496 0,2-2 96 0,3 0 32 16,5 0 576-16,1 1 112 0,1 2 32 0,1 0 0 15,0-3-2160-15,1 3-416 0,-1-3-96 0,0 0 0 16,0 0-960-16,0-3-176 0,0 3-32 0,-16 0-16 16,32-7-288-16,-32 7-64 0,0 0-16 0,47-9-17360 15</inkml:trace>
  <inkml:trace contextRef="#ctx0" brushRef="#br0" timeOffset="-85657.01">19675 14642 11055 0,'-1'7'976'0,"-1"-5"-784"0,2 2-192 0,0-4 0 16,2 0 1792-16,-1 0 304 0,0 0 64 0,1 0 16 16,2 0 384-16,0-4 96 0,2 2 16 0,-6 2 0 15,0 0-944-15,0 0-176 0,0 0-32 0,0 0-16 16,37-55-480-16,-37 55-80 0,0 0-32 0,0 0 0 15,19-53-352-15,-19 53-80 0,0 0-16 0,0 0 0 16,0 0-272-16,10-54-64 0,-10 54-128 0,0 0 192 16,0 0-192-16,0 0 128 0,0 0-128 0,0 0 0 0,0 0 128 0,0 0-128 15,0 0 0-15,0 0 0 16,0 0 0-16,0 0 0 0,0 0 0 0,0 0 0 0,0 0 0 0,0 0 0 16,-7-3 0-16,7 15 0 0,2 5 128 0,-2-1-128 15,0 2 0-15,1-2 144 0,0 3-144 0,0-3 0 16,2 0 0-16,-2-1 0 0,0-2 0 15,2 0 0-15,-1-1-144 0,1-2 144 0,0-1 0 0,1-2 0 16,0-1 0-16,1-3 0 0,1-3 0 0,-6 0 144 16,0 0-144-16,0 0 192 0,0 0-192 0,45-37 0 15,-45 37 0-15,0 0 0 0,32-49 0 0,-32 49 128 16,0 0-128-16,26-53 0 0,-26 53 0 0,0 0 0 16,0 0 0-16,18-57 0 0,-18 57-208 0,0 0-32 15,0 0 0-15,0 0 0 0,0 0 240 0,0 0 0 16,0 0 0-16,0 0-144 0,0 0 144 0,0 0 0 15,0 0 128-15,0 0-128 0,0 0 432 0,0 0 16 0,0 0 0 16,0 0 0-16,0 3-144 0,0 9-32 0,0-1 0 16,1 4 0-16,1-2-144 0,-1 0-128 0,0-1 192 0,2 1-192 15,-2-3 0-15,0 0 0 0,0-2 0 0,1 0 0 16,-2-2 0-16,1-1 0 0,0-1 0 0,0-2 0 16,0-1-144-16,2-1-96 0,-1-1-16 0,2-1 0 31,-4 2-1232-31,0 0-256 0</inkml:trace>
  <inkml:trace contextRef="#ctx0" brushRef="#br0" timeOffset="-85107.53">20225 14456 8287 0,'-2'-4'368'0,"-1"4"80"16,2-3-448-16,0 3 0 0,1-2 0 0,0 1 0 0,0 1 3088 0,0-3 544 15,0 1 96-15,1 1 32 0,-1-2 272 0,1 2 48 16,2 1 16-16,-1 0 0 0,1 1-2192 0,0 2-432 15,2 0-96-15,0 0-16 0,1 0-784 0,0 4-144 16,2-1-48-16,-1 0 0 0,2 0-144 0,0 0-48 16,-1 1 0-16,2-1 0 0,0 1-192 0,0-1 128 0,1 3-128 0,0-3 0 15,-1-1 0-15,-1 1 0 0,-1-1 0 0,0 1 0 16,-1 1 0-16,-1-4 0 0,1 1 0 0,-2 0 0 16,-2-2 0-16,1 2 0 0,-2-2 0 0,0-2 0 15,-1 3 0-15,-1-3 0 0,0 0 0 0,0 1 0 16,-1-2 0-16,-1-2 0 0,0 1 0 0,1 1 0 15,-2-2-144-15,0 0-32 0,0 0 0 0,-1 1 0 16,-1 0-64-16,-1-1-16 0,-1 3 0 0,-2-3 0 16,2 1 128-16,-3 2 128 0,1 0-208 0,1 2 80 15,-1 1 128-15,1 0 0 0,1 1-144 0,0 0 144 16,-1 2 0-16,1-1 0 0,1 5 0 0,-2-4 0 16,2 1 0-16,0 0 0 0,0 1 0 0,-1-2 0 15,4-2 0-15,-2 0 0 0,0 1 0 0,1-4 0 16,2 1-128-16,-1-2 128 0,1 0 0 0,-1 0 0 15,3-2-416-15,-1 1-16 0,2-2 0 0,-1 1 0 16,3 1-1680-16,-2 1-320 0</inkml:trace>
  <inkml:trace contextRef="#ctx0" brushRef="#br0" timeOffset="-84823.55">20157 14781 2751 0,'-1'6'128'0,"0"-2"16"0,1-4-144 0,0 2 0 0,0-2 0 0,0 0 0 15,1 0 2160-15,0 0 400 0,1 1 64 0,2-2 32 16,1 1 992-16,0-2 208 0,1-2 48 0,0 2 0 16,-6 2-1056-16,0 0-208 0,0 0-32 0,0 0-16 15,39-33-880-15,-39 33-176 0,0 0-48 0,0 0 0 16,0 0-864-16,44-22-176 0,-35 20-48 0,0-1 0 15,2 2-256-15,-1-3-144 0,0 2 160 0,-3 2-160 16,2 0 0-16,-1-4 0 0,2 4 0 0,0-2 0 16,1-2-256-16,-11 4-80 0,0 0-32 0,0 0 0 15,41-16-1552-15,-41 16-320 16</inkml:trace>
  <inkml:trace contextRef="#ctx0" brushRef="#br0" timeOffset="-83972.12">20791 14330 20271 0,'-1'0'1792'0,"0"2"-1424"0,1-2-368 0,0 0 0 16,0 1 1776-16,-1 2 272 0,1-1 64 0,-3 4 16 16,1 2 176-16,0 2 16 0,1 5 16 0,0-3 0 15,0 4-864-15,0 0-192 0,2 3-16 0,-1 0-16 16,0 2-640-16,1 2-128 0,-1 3-32 0,0 0 0 16,0 1-160-16,-1-2-32 0,0-2-16 0,-2 4 0 15,-1 2-240-15,1-1 144 0,-1 1-144 0,-1 0 128 16,0 2-128-16,0-5 0 0,0 1 0 0,0-4 0 15,0-4-336-15,2-3 0 0,-1-1 0 0,0-2 0 16,0-2-848-16,2-3-160 0,-1-1-48 0,1-5-15984 16</inkml:trace>
  <inkml:trace contextRef="#ctx0" brushRef="#br0" timeOffset="-76650.63">25545 10912 6447 0,'0'1'576'0,"0"1"-576"16,0 1 0-16,0-3 0 0,0 0 1792 0,0 1 256 16,0 1 64-16,0 2 0 0,0 2 960 0,-2 3 208 15,2 1 48-15,-1 0 0 0,0 2-880 0,0 1-160 16,1 0-48-16,-2-1 0 0,2 3-960 0,0 1-192 16,0 3-32-16,0-2-16 0,2 2-528 0,-1-1-96 15,0 2-32-15,0-1 0 0,1-1-176 0,0 2-32 16,1 4-16-16,-2-2 0 0,1 0-32 0,1 4-128 15,-1-1 192-15,0 1-64 0,-1-4 0 0,1 4-128 16,-1 2 192-16,2 3-64 0,-1 1 0 0,2 3-128 16,-1 2 192-16,-1-2-64 0,2-1-128 0,-1-4 128 15,1 1-128-15,-1-3 128 0,2 1-128 0,-2-1 0 16,1 1 144-16,0-3-144 0,-1 1 0 0,1-1 0 0,0 0 0 16,0 1 0-16,-1 2 0 0,1 3 0 0,0-1 0 15,-1 3 128-15,1 1-128 0,-1-3 0 0,0 3 0 0,-1-3 0 16,-1 2 0-16,0 1 0 0,0-4 0 0,0-1 128 15,1-2-128-15,0 3 0 0,-1-3 0 0,1 1 128 16,-1-3-128-16,0 0 128 0,0 2-128 0,-1-1 128 16,2 2-128-16,-2-1 128 0,1 1-128 0,-1-1 128 15,1 1-128-15,-1-3 0 0,0 2 0 0,0 1 128 16,0 1-128-16,1-1 0 0,-1 1 0 0,0 0 128 16,-1-1-128-16,1-1 0 0,-1 3 0 0,0 1 0 15,1-1 0-15,-2-1 0 0,1 2 0 0,-1-2 0 16,0 0 0-16,0 0 0 0,1-1 0 0,-1-1 0 15,1 1 0-15,0-3 0 0,1 2 0 0,0-3 128 16,0 1-128-16,0 0 0 0,0 1 0 0,1-1 128 0,-1 2-128 16,1 0 0-16,1 1 128 0,-1 0-128 0,0-2 0 0,-1 3 0 15,1 1 0-15,2-3 0 0,-2 0 0 0,0 2 0 16,1 1 0-16,-1 0 0 0,0-1 0 0,0-2 0 16,1 3 0-16,-1-3 0 0,-1 1 0 0,0-1 0 15,1 1 0-15,-1-3 0 0,0 2 0 0,0-1 0 16,0-1 0-16,0-1 0 0,1-3 0 0,1 1 0 15,-1 1 0-15,0 0 0 0,0-2 0 0,2 3 0 16,0-3 0-16,0 3 128 0,1-3-128 0,-3 0 0 16,1-3 0-16,1 4 0 0,-1 5 0 0,1 0 0 15,-2 4 0-15,0-1 0 0,0 4 0 0,1-3 0 16,-1 2 0-16,-1 1 0 0,1 0 0 0,-1-1 0 16,0 1 0-16,0-3 0 0,-1 0 0 0,0-3 0 0,1-3 0 15,-2 1 0-15,1-5 0 0,1 3 0 0,0-3 0 0,0 0 0 16,1 1 0-16,-1-1 0 0,0 0 0 0,2 0 0 15,-1 1 0-15,0-2 0 0,0 1 0 0,2 1 0 16,-2 0 0-16,2 1 0 0,-1 1 0 0,-1-3 0 16,2 3 0-16,-2 1 0 0,0-1 0 0,0 1 0 15,1-1 0-15,-2-3 0 0,1 1 0 0,-1 1 0 16,-1-1 0-16,-1-2 0 0,2 2 0 0,-1-4 0 16,1 2 0-16,-1-3 0 0,1 0 0 0,1 1 0 15,-1-1 0-15,0-2 0 0,1 3 0 0,1-3 0 16,0 3 0-16,1-3 0 0,-2 3 0 0,0 3 0 15,2-3 0-15,-1 1 0 0,1 1 0 0,-2 1 0 16,2 1 0-16,-1-4 0 0,-1 2 0 0,0-2 0 0,0 1 0 16,-1-2 0-16,2 1 0 0,-2-3 0 0,0 0 0 0,1 0 0 0,-1 0 0 0,0 0 0 15,1 3 0 1,-1-4 0-16,0 1 0 0,1-3 0 0,1 2 0 0,-2 1 0 16,1 0 0-16,-1 0 0 0,1 0 0 0,0 3 0 15,3 0 0-15,-3-1 0 0,0 2 0 0,1-2 0 16,-1 1 0-16,0-3 0 0,0 1 0 0,1 1 0 15,-1-5 0-15,-1 2 0 0,1-1 0 0,0 1 0 16,-1-2 0-16,2-3 0 0,-2 5 0 0,0-5 0 0,1 2 0 0,-1 1 0 0,0-1 0 0,0-2 0 31,0 2 0-31,0 1 0 0,0-4 0 0,0 4 0 0,0-2 0 0,0 1 0 0,-1 3 0 0,1-3 0 16,0 0 0-16,0-1 0 0,0 1 0 0,0-2 0 31,-2 0 0-31,2-1 0 0,0-3 0 0,0 1 0 0,0 2 0 0,0-3 0 16,0-1 0-16,0 1 0 0,0 0 0 0,0 3 0 15,0-2 0-15,-1 5 0 0,1-3 0 0,0 1 0 16,0 0 0-16,0 1 0 0,0 0 0 0,0 2 128 16,0-1-128-16,0-2 0 0,-1 1 0 0,1-1 0 15,0 2 0-15,-1-2 0 0,1 0 0 0,0-1 0 16,0-2 0-16,0 2 0 0,1-3 0 0,0 0 0 16,0 1 0-16,-1 0 0 0,2-1 0 0,-1-2 0 15,0 1 0-15,-1 2 0 0,1-1 0 0,1 1 0 16,-1-1 0-16,-1 0 0 0,1 0 0 0,0 0 0 15,-1 0 0-15,2 1 0 0,-2-2 0 0,2 0 0 16,-2 1 0-16,0 0 0 0,0-2 0 0,0-1 0 0,0 2 0 0,-1-1 0 0,1 0 0 0,0-2-128 16,0 2 128-1,0-2-192-15,0 0 192 0,0 0-192 0,-1-2 64 0,1 3 0 16,0-2 0-16,-2-1 0 0,2 2-96 0,-1-1-16 16,1-1 0-16,-1 0 0 15,0 0-560-15,-2 0-112 0,2-1-32 0,0 1-10672 16,-1-2-2144-16</inkml:trace>
  <inkml:trace contextRef="#ctx0" brushRef="#br0" timeOffset="-73603.02">22832 14679 5519 0,'-4'0'496'0,"2"2"-496"16,0-2 0-16,1 0 0 0,1-2 784 0,-1 2 64 15,-2 0 16-15,0 0 0 0,-2 0 768 0,0 2 160 16,1-2 16-16,0 2 16 0,3-2-496 0,1 3-112 16,1-2 0-16,2 1-16 0,2-2-224 0,0 3-32 15,0 1-16-15,2-3 0 0,0 1 352 0,1 1 64 16,1-3 0-16,-1 3 16 0,1-3 176 0,-1 0 16 0,1 3 16 0,-1-3 0 15,1 1-480-15,0 2-80 0,1-1-32 0,1 2 0 16,1-2-480-16,0 2-112 0,-4-3 0 0,2 2-16 16,1-1-192-16,3 2-48 0,-14-4 0 0,0 0 0 15,48 6-128-15,-48-6 0 0,0 0 144 0,51 6-144 16,-51-6 176-16,33 6-48 0,-33-6 0 0,0 0 0 16,52 10 128-16,-52-10 32 0,34 7 0 0,-18-4 0 15,-16-3-80-15,0 0-16 0,44 9 0 0,-44-9 0 16,0 0-64-16,43 4-128 0,-43-4 176 0,0 0-176 15,44 0 144-15,-44 0-144 0,0 0 0 0,50 2 144 16,-50-2-144-16,0 0 0 0,0 0 144 0,52 0-144 16,-52 0 0-16,0 0 0 0,50 4 0 0,-50-4 128 15,0 0-128-15,59 3 0 0,-59-3 0 0,41 5 0 16,-41-5 0-16,41 2 0 0,-41-2 0 0,41 2 0 16,-41-2 0-16,40 4 0 0,-40-4 0 0,0 0 0 0,58 0 0 0,-58 0 0 15,0 0 0-15,57-3 0 0,-57 3 0 0,0 0 0 16,61 3 0-16,-61-3 128 0,0 0-128 0,49 2 0 15,-49-2 0-15,0 0 0 0,57 2 0 0,-57-2 0 16,42 2 0-16,-42-2 128 0,44 4-128 0,-44-4 0 16,42 2 0-16,-42-2 0 0,47 0 0 0,-47 0 0 15,47 3 0-15,-47-3 0 0,44 0 0 0,-44 0 0 16,0 0 0-16,62-3 128 0,-62 3-128 0,0 0 0 16,67-4 0-16,-67 4 0 0,0 0 0 0,53-6 0 15,-53 6 0-15,0 0 128 0,69-12-128 0,-69 12 0 16,53-6 0-16,-53 6 0 0,51-9 0 0,-51 9 0 15,48-4 0-15,-48 4 0 0,46-2 0 0,-46 2 0 16,41 2 0-16,-41-2 0 0,39 7 0 0,-39-7 0 0,40 6 0 16,-40-6 0-16,42 6 0 0,-42-6 0 0,45 2 0 15,-45-2 0-15,0 0 0 0,54 4 0 0,-54-4 0 0,43 0 0 16,-43 0 0-16,48-2 0 0,-48 2 0 0,52-2 0 0,-52 2 0 16,51-2 0-16,-51 2 0 0,50-3 0 15,-50 3 0-15,45-1 0 0,-45 1 0 0,0 0 128 16,60 0-128-16,-60 0 0 0,0 0 0 0,60 0 128 15,-60 0-128-15,0 0 0 0,53 0 0 0,-53 0 0 16,0 0 0-16,55-2 0 0,-55 2 0 0,0 0 0 16,63-4 0-16,-63 4 0 0,44-2 0 0,-44 2 0 15,46-4 0-15,-46 4 0 0,0 0 0 0,61 0 0 16,-61 0 0-16,0 0 0 0,52 4 0 0,-52-4 0 16,0 0 0-16,44 2 0 0,-44-2 0 0,0 0 128 0,45 4-128 0,-45-4 0 15,0 0 0-15,47 0 0 0,-47 0 0 16,0 0 0-16,44 0 0 0,-44 0 0 0,0 0 0 0,46-4 0 15,-46 4 0-15,0 0 0 0,54 0 0 0,-54 0 0 16,0 0 0-16,57 4 0 0,-57-4 0 0,35 3 0 16,-18 2 0-16,-1-1 0 0,-16-4 0 0,32 6 0 15,-16-2 0-15,-16-4 0 0,0 0 0 0,49 2 0 16,-49-2 0-16,0 0 0 0,49 0 0 0,-49 0 0 16,0 0 0-16,53-11 0 0,-53 11 0 0,0 0 0 15,56-13 0-15,-56 13 0 0,0 0 0 0,0 0 0 16,58-10 0-16,-58 10 0 0,0 0 0 0,48 0 0 15,-48 0 0-15,34 6 0 0,-17 0 0 0,-1-2 0 16,0 3 0-16,-1 0 0 0,2 1 0 0,-1-2 0 0,3 1 0 16,0-4 0-16,-19-3 0 0,40 6 0 0,-40-6 0 15,0 0 0-15,58-3 0 0,-58 3 0 0,0 0 0 16,59-13 0-16,-59 13 0 0,0 0 0 0,61-14 0 0,-61 14 0 16,0 0 0-16,0 0 0 0,65-12 0 0,-65 12 0 15,0 0 0-15,47-2 0 0,-47 2 0 0,0 0 0 16,48 6 0-16,-48-6 0 0,35 4 0 0,-35-4 0 15,39 4 0-15,-39-4 0 0,45-2 0 0,-45 2 0 16,49-5 0-16,-49 5 0 0,51-7 0 0,-51 7 0 16,0 0 0-16,71-16 0 0,-71 16 0 0,49-6 0 15,-49 6 0-15,0 0 0 0,59-10 0 0,-59 10 0 16,0 0 0-16,53-5 0 0,-53 5 0 0,0 0 0 16,58-4 0-16,-58 4 0 0,0 0 0 0,63-7 0 0,-63 7 0 15,0 0 0-15,68-11 0 0,-68 11 128 0,0 0-128 16,63-10 0-16,-63 10 0 0,0 0 0 0,65-10 0 0,-65 10 0 15,0 0 0-15,62-6 0 0,-62 6 0 0,0 0 0 16,58 0 0-16,-58 0 0 0,0 0 0 0,0 0 0 16,50-4 0-16,-50 4 128 0,0 0-128 0,0 0 0 15,52-5 0-15,-52 5 0 0,0 0 0 0,0 0 0 16,55-14 0-16,-55 14 128 0,0 0-128 0,0 0 0 16,60-18 0-16,-60 18 0 0,0 0 0 0,0 0 0 15,65-16 0-15,-65 16 0 0,0 0 0 0,0 0 0 16,53-4 0-16,-42 4 0 0,0 0 0 0,0 1 0 15,-1 2 0-15,0-3 0 0,-1 2 0 0,1-1 0 16,-1 2 0-16,1-3 0 0,0 1 0 0,0 0 0 16,1 3 0-16,-1-4 0 0,1 0 0 0,2 1 0 0,0-1 0 15,0 0 0-15,-3 3 0 0,-1-3 0 0,4 0 0 0,2 2 0 16,-1-2 0-16,-14 0 0 0,35 4 0 0,-18-2 0 16,1 2 0-16,-18-4 0 0,37 6 0 15,-19-3 0-15,0 1 0 0,-1-1 0 0,0 0 0 0,1 0 0 16,-2 0 0-16,-2 1 0 0,0-2 0 0,0-2 0 15,-1 1 0-15,1 2 0 0,0-3 0 0,-14 0 0 16,0 0 0-16,40 0 0 0,-40 0 0 0,0 0 0 16,45 0 0-16,-29 0 0 0,-16 0 0 0,0 0-128 15,42-3 128-15,-30 2 0 0,2 1 0 0,0 0 0 16,-14 0 0-16,0 0 0 0,45 0 0 0,-45 0-128 16,0 0 128-16,48-2 0 0,-48 2 0 0,0 0 0 15,51-4 0-15,-51 4 0 0,0 0 0 0,48-6 0 0,-48 6 0 16,0 0-128-16,46-6 128 0,-46 6 0 0,0 0 0 0,0 0 0 15,56-3 0-15,-43 6-128 0,1-3 128 0,1 1 0 16,-2 4 0-16,2-2 0 0,0 0 0 0,0 3 0 16,-1-1 0-16,0 1 0 0,0 0 0 0,-3-1 0 15,-1 2 0-15,-1-4 0 0,2 3 0 0,-1 1 0 16,1-1 0-16,0 0 0 0,-1 1 0 0,1 0 0 16,-1-1 0-16,1 0 0 0,0-2 0 0,0 2 0 15,2-4 0-15,-1 2 0 0,3-2 0 0,-3-2 0 16,1 2 0-16,0 0 0 0,-13-2 0 0,0 0 0 15,42 0 0-15,-42 0 0 0,0 0 0 0,46-4 0 16,-46 4 0-16,0 0 0 0,44-4 0 0,-44 4 0 16,0 0 0-16,43-2 0 0,-31 2 0 0,1 0 0 15,0 2 0-15,0 0 0 0,0 2 0 0,-2 1 0 0,0-2 0 16,0 0 0-16,2 2 0 0,-2 0 0 0,0-2 0 16,0 4 0-16,-4-5 0 0,2 2 0 15,1-2 0-15,0 2 0 0,0 0 0 0,1-1 0 16,1 0 0-16,-1 1 0 0,2-2 0 0,0 1 0 0,0-2 0 15,-1-1 0-15,2 2 0 0,-2-2 0 0,0 0 0 0,0-2 0 16,-1 1-128-16,-1 1 128 0,-1-3-128 0,-1 1 128 16,-1 0-128-16,-1 2 128 0,1-2-128 0,-2 2 128 15,0 0 0-15,-1-3-160 0,1 2 160 0,2-1 0 16,-1 2 0-16,-1-4-128 0,2 2 128 0,-1 0 0 16,2 0 0-16,-2-1-128 0,1 2 128 0,0-1 0 15,-1-2-304-15,1 4 48 0,-1-3 16 0,0 3 0 16,1-2-448-16,-2 2-80 15,0 0-32-15,0 0 0 0,-2 0-368 0,1 0-80 16,-2 0-16-16,1 0 0 0,-2 0-400 0,0 0-64 16,-1 0-32-16,-1 0-11248 0</inkml:trace>
  <inkml:trace contextRef="#ctx0" brushRef="#br0" timeOffset="-71558.32">24401 14825 4607 0,'-3'-3'400'0,"1"0"-400"0,-1 3 0 0,2-2 0 0,0 0 192 0,0 2-32 16,0-2-16-16,-4-4 0 0,-3 0-144 0,2-1 0 16,0 1 144-16,1 3-144 0,0-1 128 0,2 1-128 15,1 1 160-15,1 1-160 0,-1 1 416 0,2 0-16 16,0 0 0-16,0 0 0 0,0 0 608 0,0 0 112 16,0 0 32-16,2 0 0 0,-2 0 1072 0,0-3 208 15,-2 2 64-15,2 1 0 0,-1-2 416 0,1-1 96 16,-1-1 0-16,-1 2 16 0,0-2-784 0,1 0-176 15,-1 1-16-15,-1 0-16 0,2 0-1136 0,0 0-208 16,-2 1-48-16,3 0-16 0,-1 2-336 0,1 0-64 16,-1 2-16-16,1 0 0 0,0 1-16 0,0 1-16 0,0 1 0 0,0 3 0 15,1 1-176-15,0 0 192 16,0 1-192-16,2 3 192 0,-2-1-192 0,2 3 128 0,-1-2-128 0,-1 2 128 16,2-1-128-16,-1 1 0 0,-1 1 0 15,1-4 0-15,-1-2 0 0,0 0 0 0,-1-1 0 16,0-2 0-16,0-3 0 0,-1 1 0 0,1-2 0 0,-1 0 0 15,-1-3 0-15,1 0 0 0,-1 0 0 0,1-3 0 16,-2-3 0-16,2 0 0 0,-2-1 0 0,1-2 0 16,2 9 0-16,0 0 128 0,-3-41-128 0,3 41 0 15,-1-32 128-15,1 32-128 0,0-37 0 0,0 37 128 16,1-36-128-16,-1 36 0 0,-1-37 0 0,1 37 128 16,0 0-128-16,0-36 0 0,0 36 0 0,0 0 0 15,0 0 128-15,0 0-128 0,0 0 0 0,0 0 128 16,0 0 32-16,0 0 0 0,0 0 0 0,0-2 0 15,0 8 80-15,0 4 16 0,0-2 0 0,1 3 0 0,-1 2-112 16,0 2-16-16,2-2 0 0,-2 2 0 0,1 1-128 16,-1 0 0-16,-1-1 0 0,1-1 128 0,0-2-128 15,-2 0 0-15,2-2 0 0,-1-3 0 0,1-1 0 0,-1-3 0 16,1 0 0-16,-1-3 0 0,1 0 0 0,0 0 0 16,-2-4 0-16,2-2 0 0,0 0-128 0,-1-3 128 15,1 9 0-15,0 0 0 0,-1-32 0 0,1 32-144 16,0 0 144-16,-1-41 0 0,1 41 0 0,0 0 0 15,-2-41 0-15,2 41 0 0,0 0 0 0,-2-35 0 16,2 35 0-16,0 0 0 0,0 0 0 0,0 0 0 16,-4-25 0-16,4 25 0 0,-1 1 0 0,0 2 0 15,0 3 0-15,-2 0 0 0,1 0-176 0,-2 1 176 16,1 2-160-16,1 0 160 16,1-3-848-16,1-2-80 0</inkml:trace>
  <inkml:trace contextRef="#ctx0" brushRef="#br0" timeOffset="-70472.93">23945 14468 6447 0,'-5'0'576'0,"1"0"-576"0,1 0 0 0,2 0 0 16,1 0 1952-16,0 0 288 0,0 0 48 0,-1 0 16 16,1-2 1056-16,0 0 224 0,0 0 32 0,0-1 16 15,1 0-944-15,2 0-176 0,-2 2-32 0,1-2-16 16,1 3-1072-16,-1 0-224 0,1 0-32 0,-1 0-16 0,2 0-560 16,-2 0-112-16,2 0-32 0,0 3 0 0,-2-3-96 0,1 1-32 15,1 2 0-15,-1-3 0 0,2 2-112 0,3 2-32 16,-2-4 0-16,1 2 0 0,2-2-144 0,-2 2 0 15,2-2 0-15,0 0 0 0,-9 0 0 0,0 0 0 16,0 0 0-16,0 0 0 16,0 0-512-16,54-19-48 0,-54 19 0 0,0 0-12048 15,0 0-2400-15</inkml:trace>
  <inkml:trace contextRef="#ctx0" brushRef="#br0" timeOffset="-70127.7">24245 14276 911 0,'1'0'0'0,"1"0"0"0,-1-1 0 0,-1 1 0 15,1 0 2464-15,0 0 416 0,2-2 64 0,-3 2 32 16,0 0 496-16,0 0 112 0,0 0 0 0,0 0 16 15,0 0-1168-15,0 0-224 0,0 0-48 0,0 0-16 16,0 0-560-16,0 0-112 0,0 0-32 0,29 8 0 16,-29-2-480-16,2 1-80 0,-2 0-32 0,0 2 0 0,0 1-400 0,0 2-96 15,1-2-16-15,-1 3 0 0,1 2-32 16,-1-2-16-16,1 3 0 0,1-4 0 0,-2 2-96 0,1 1-32 16,1-3 0-16,0 0 0 0,-1-2-160 0,0 0 0 15,0-1 0-15,0-2 0 0,1 2 0 16,-1-5 0-16,-1-1 0 0,1 0 0 0,-1-3-320 0,1 0 16 15,-1-3 0-15,2 2-12320 16,-2-5-2480-16</inkml:trace>
  <inkml:trace contextRef="#ctx0" brushRef="#br0" timeOffset="-68738.96">30825 15088 8287 0,'-1'0'736'0,"-1"0"-592"16,2 1-144-16,0-1 0 0,-1 2 1008 0,1-2 160 15,-1 3 48-15,0-2 0 0,-2 1 624 0,2 2 128 16,-2 1 16-16,2-1 16 0,1-2-80 0,1 2-32 16,-1-4 0-16,2 1 0 0,0 2-496 0,1-6-112 0,-2 3 0 0,1-1-16 15,-2 1-112-15,0 0 0 0,0 0-16 0,0 0 0 16,0 0-224-16,0 0-32 0,0 0-16 0,0 0 0 16,0 0-224-16,36-45-64 0,-36 45 0 0,0 0 0 15,0 0-304-15,0 0-64 0,0 0-16 0,19-56 0 16,-19 56-192-16,0 0 128 0,0 0-128 0,0 0 0 15,11-51 0-15,-11 51 0 0,0 0 0 0,0 0 0 16,0 0 0-16,0 0 0 0,4-46 0 0,-4 46 0 16,0 0 0-16,0 0 0 0,0 0 0 0,0 0 0 15,0 0 0-15,-8-11 0 0,7 11 0 0,-2 4 0 16,1-2 176-16,-1 6-16 0,1-2 0 0,-2 0 0 16,2 4 0-16,1 0 0 0,-2 1 0 0,2 0 0 0,0 1-160 0,1 1 192 15,1 2-192-15,-1-2 192 0,2 2-192 16,0-3 0-16,1 2 0 0,0-4 128 0,2 2-128 0,-2-3 0 15,4 1 0-15,-1-4 128 0,0 0-128 0,0-2 0 16,3-2 0-16,-9-2 0 0,0 0 0 0,0 0 0 16,34 0 0-16,-34 0 0 0,0 0 0 0,0 0-176 15,0 0 176-15,44-33-192 0,-44 33-32 0,0 0-16 16,0 0 0-16,29-48 0 0,-29 48 32 0,0 0 0 16,0 0 0-16,18-48 0 0,-18 48 208 0,0 0-176 15,11-47 176-15,-11 47-160 0,0 0 160 0,0 0 0 16,12-56 0-16,-12 56 0 0,0 0 0 0,0 0 128 15,0 0-128-15,0 0 128 0,0 0 64 0,10-46 32 16,-9 44 0-16,-1 2 0 0,0 0 32 0,0 0 16 16,0 2 0-16,0 2 0 0,-1-2 16 0,1 2 0 0,-1 2 0 15,1 2 0-15,-1 0-112 0,1 2-32 0,-2-1 0 0,2 3 0 16,-1-1-144-16,1 2 128 0,-1-1-128 0,1 0 128 16,-1 4-128-16,-1 3 0 0,1-3 0 15,-1 3 128-15,0-6-128 0,-1 2 0 0,0-1 0 0,0 1 0 16,-2-2 0-16,2 0 0 0,-1-1 0 0,1-2-176 31,0-2-336-31,1-1-64 0,1-4 0 0,-1 0-12240 0,2-6-2448 0</inkml:trace>
  <inkml:trace contextRef="#ctx0" brushRef="#br0" timeOffset="-66785.08">25673 16935 3679 0,'-5'5'320'0,"2"-1"-320"15,0-4 0-15,1 2 0 0,0-2 1952 0,2 0 320 16,-2 0 64-16,1 1 16 0,-2 2 768 0,2-3 144 0,-1 2 48 0,-1-2 0 16,2 2-512-16,0-2-112 0,1 0 0 0,1 2-16 15,0-2-1072-15,2 0-224 0,-1 0-32 0,3 3-16 16,-1 0-432-16,2-2-64 0,0 4-32 0,3-1 0 15,-1-1-320-15,2 0-64 0,0 1-16 0,0 1 0 16,1-1-16-16,0-3 0 0,0 1 0 0,1-2 0 16,-4 3-160-16,2-3-32 0,1 1-16 0,-1-1 0 15,1 0-176-15,-1 0 0 0,-1-1 0 0,-1 1 0 16,0-3 0-16,-3 0 0 0,1 0 0 0,-2 2 0 16,-2-4 0-16,-1 4 0 0,1-4 0 0,-2 1 0 15,-2 0-144-15,1 2-16 0,-3-2 0 0,1 1 0 16,-2 0 160-16,-1 1-128 0,-2 0 128 0,0 2-128 15,-1 0 128-15,0 0 0 0,-1 0 0 0,-1 0 0 16,0 4 0-16,-1-4 128 0,-1 3-128 0,0 0 128 0,0 1-128 0,0-4 128 16,0 2-128-16,1-2 128 0,2 0-128 0,-1 0 0 15,0 0 0-15,1-2 0 0,0-2 0 0,3 1 0 16,1 0 0-16,-2-1 0 0,3-1 0 0,0 4 0 16,2-4 0-16,-1 4 0 0,3 1 128 0,-2-3-128 15,3 3 160-15,-1 0-160 0,1 0 256 0,1 0-32 16,-1 0-16-16,3 3 0 0,0-3 0 0,1 4 0 15,2-2 0-15,2 2 0 0,1-2-80 0,3 2-128 16,0-1 176-16,0-3-176 0,3 3 0 0,0-2 0 0,1 2 0 0,-1-3 0 0,1 2 0 0,-1-2 0 31,0 2 0-31,-3 0 0 0,-1-2 0 0,0 3 0 16,-1-2 0-16,0 1 0 0,-2-2 0 0,-1 3 0 0,-1-3 0 0,-1 1 0 0,-2 1 0 0,-1-2 0 16,0 0 0-1,-2 0 0-15,2 0 0 0,-4 0-224 0,1 0 64 16,-1 0 16-16,-1-2-64 0,-2 1-16 0,0 1 0 0,-1-3 0 15,-1 1 48-15,-2 1 16 0,0-2 0 0,-2 1 0 16,0 0 160-16,0 0-128 0,0-1 128 0,0 2-128 16,2-1 128-16,1 2 0 0,3 0 0 0,1 0-128 15,0 0 128-15,3-1-128 0,0 1 128 0,1 0-128 16,1-3-128-16,0 1 0 0,2 0-16 0,0 2 0 31,1 0-336-31,2-2-64 0,0 2-16 0,2 0-11664 0,2-3-2320 0</inkml:trace>
  <inkml:trace contextRef="#ctx0" brushRef="#br0" timeOffset="-66427.16">26185 17102 3679 0,'-6'-6'0'0,"2"2"144"0,-1 0-144 0,0 2 208 0,3-2-208 0,1 4 0 16,-2-2 0-16,0 2 0 0,-2-4 1376 0,-2 0 224 15,0 2 64-15,0-1 0 0,0 2 720 0,2 1 160 16,2 0 16-16,0 1 16 0,2 2 480 0,0-3 80 16,2 0 32-16,0 1 0 0,2-1-784 0,2 0-144 0,0-1-48 0,1 1 0 15,1-3-1008-15,2 0-208 0,0 0-32 16,0 2-16-16,1-2-336 0,-1 0-64 0,1 0-16 0,0 0 0 15,0 0-176-15,1 2-32 0,-1 0-16 0,0 1 0 16,-2 0-288-16,1 1 128 0,0 0-128 0,-2 2 0 16,2-2 0-16,-3 1 0 0,-1 1 0 0,-2 0 0 15,1 0 0-15,-1-3-192 0,0 1 16 0,-1-1 16 32,0 0-512-32,-1-1-96 0,1-2-32 0,-1 0-17952 0</inkml:trace>
  <inkml:trace contextRef="#ctx0" brushRef="#br0" timeOffset="-65860.21">26439 17010 8287 0,'-3'0'368'0,"2"-1"80"0,0 1-448 0,1 0 0 15,0-2 0-15,0 2 0 0,0 0 2272 0,0-3 368 16,1 2 80-16,1-4 16 0,1 4 1024 0,1-4 208 16,1 1 32-16,1 3 16 0,0-4-1600 0,0 4-320 15,0-2-64-15,2 1-16 0,-1 2-1152 0,1-1-224 16,-3 1-64-16,1 0 0 0,1 0-192 0,1 1-64 16,0 1 0-16,0-2 0 0,-1 0-64 0,-1 3-32 0,2-2 0 0,-1 1 0 15,-1 1-224-15,2-2 176 0,-2 3-176 0,-1 1 160 16,1-1-160-16,-1-1 0 0,0 2 0 0,0 1 0 15,-1 2-160-15,-1-2-16 0,1 3 0 0,-2 1 0 32,1-1-208-32,-3 0-64 0,1 2 0 0,-2 0 0 0,-2 0 128 0,1 1 32 0,-2 0 0 0,-1 2 0 15,0-5 128-15,-2 3 32 0,1 1 0 0,-3-4 0 16,2 1 128-16,-2-3-192 0,0-1 192 0,-1 1-192 16,2-1-48-16,-2-4-16 0,0 2 0 0,0-4 0 15,1-3-96-15,2 2-32 0,0-4 0 0,0 0 0 16,3-1 256-16,0 0 128 0,1 0-160 0,1-3 160 15,2 9 0-15,0 0 256 0,0 0-16 0,0 0-16 16,0 0 160-16,0 0 48 0,0 0 0 0,0 0 0 0,27-48-48 0,-22 44 0 16,4 2 0-16,-1-2 0 0,2 2-128 0,1-2-48 15,2 1 0-15,0 0 0 0,1 3-208 0,1-3 176 16,-2 3-176-16,2 0 160 0,-2 0-160 0,-1 0 0 16,-1 3 0-16,-1-2 128 0,0 4-128 0,-3-1 0 15,-1 2 0-15,-2 1 0 0,0 2 0 0,-2-1 0 16,1 2 128-16,-2-2-128 0,-1 3 0 0,-1-1 0 15,1 0 0-15,-3-2 0 0,2 2-176 0,-1-4-64 16,0 1-16-16,0-4-12160 16,-1 0-2448-16</inkml:trace>
  <inkml:trace contextRef="#ctx0" brushRef="#br0" timeOffset="-64571.07">25531 11718 14735 0,'-2'-4'1312'0,"-1"-1"-1056"0,1 4-256 0,0-2 0 15,2 3 1600-15,-1 0 272 0,-1-2 48 0,-2 1 16 16,-1-5 560-16,0 2 96 0,0-1 32 0,-1 1 0 16,2 2-576-16,-1 0-128 0,3 2 0 0,1 0-16 15,-1 2-848-15,2 0-160 0,2 1-48 0,-1 0 0 16,1 0-448-16,1-2-80 0,2 2-32 0,2 0 0 16,1 0-32-16,3 0-16 0,-11-3 0 0,0 0 0 15,41 7-64-15,-41-7-16 0,33 2 0 0,-33-2 0 16,36 4-160-16,-36-4 128 0,36 2-128 0,-36-2 128 15,32 4-128-15,-32-4 0 0,27 6 0 0,-27-6 0 16,0 0 0-16,30 8 0 0,-30-8 0 0,0 0 0 16,0 0 0-16,0 0 0 0,29 5 0 0,-29-5 0 15,0 0-224-15,0 0 32 0,0 0 0 0,0 0 0 16,0 0 48-16,0 0 16 0,-7-7 0 0,1 5 0 0,-3-1 128 16,-2 2 0-16,-1 1 0 0,-2-2 0 0,0 2 0 0,0 0 0 15,-4-3 0-15,1 3-128 0,-2-1 128 0,0 1 0 16,-1-4 0-16,0 2 0 0,1 2 0 0,1-4 0 15,1 2 0-15,1-2 0 0,1 1 0 0,0 0 0 16,1 0 0-16,2 0 0 0,2 0 0 0,3-1 0 16,2 4 0-16,1-3 0 0,1 0 144 0,3 3 16 15,0 0 0-15,0 0 0 0,0 0 0 0,0 0 0 16,0 0 0-16,0 0 0 0,0 0 32 0,0 0 0 16,39 3 0-16,-39-3 0 0,0 0 48 0,27 3 16 15,-27-3 0-15,23 7 0 0,-23-7 0 0,28 6 16 16,-12-3 0-16,0 4 0 0,-16-7-144 0,33 8-128 15,-33-8 192-15,32 8-192 0,-32-8 128 0,33 3-128 0,-33-3 0 16,0 0 0-16,39 3 0 0,-39-3 0 0,0 0 0 0,0 0 0 16,0 0 0-16,46-12 0 0,-46 12 0 0,0 0 0 31,0 0-816-31,0 0-112 0,0 0-32 0,33-41-18736 0</inkml:trace>
  <inkml:trace contextRef="#ctx0" brushRef="#br0" timeOffset="-64060.71">25995 11541 16575 0,'-1'0'736'0,"-2"0"160"0,2-2-720 0,0 0-176 16,-1 2 0-16,2 0 0 0,0-2 2608 0,-1 2 480 15,1-3 112-15,0 3 0 0,0 0-320 0,0 0-64 16,0 0 0-16,0 0-16 0,0 0-1600 0,0 0-320 16,0 0-64-16,0 0-16 0,42-36-400 0,-42 36-80 15,0 0 0-15,0 0-16 0,42-6-64 0,-42 6-16 16,0 0 0-16,32 4 0 0,-22 0-224 0,0 1 144 15,-1 1-144-15,-1-2 128 0,1 4-128 0,-3-2 0 0,2 4 0 0,-3-4 0 16,-2 4 0-16,1 0 0 0,-1 0 0 0,-2 0 0 16,-1 1-192-16,-1-1 48 0,-2 2 0 0,-1-2 0 15,-1 3-48-15,0-3 0 0,-2 2 0 0,-2-2 0 16,1 0 48-16,-3 1 0 0,-1-4 0 16,1-1 0-16,-1 1 16 0,0-1 0 0,-1-4 0 0,0 2 0 15,0-4 0-15,1 0 0 0,0-4 0 0,0-1 0 16,4 2 0-16,0-6 0 0,2 2 0 0,6 7 0 15,0 0 128-15,0 0 0 0,0 0 0 0,-1-39 128 16,1 39 48-16,0 0 16 0,0 0 0 0,0 0 0 16,0 0 16-16,0 0 16 0,0 0 0 0,40-6 0 15,-33 10-96-15,2 2 0 0,-1 0-128 0,3 0 192 0,1 2-384 16,-1 0-64-16,2 0-32 0,0 0-12016 16,0 1-2416-16</inkml:trace>
  <inkml:trace contextRef="#ctx0" brushRef="#br0" timeOffset="-62494.12">24376 16921 2751 0,'1'-2'256'0,"1"1"-256"0,-2 1 0 0,0-3 0 16,1 3 896-16,-1 0 128 0,1-2 16 0,0 1 16 15,2-2 784-15,-2-1 144 0,0 1 48 0,1 0 0 16,-1 3 368-16,0-2 80 0,-1 2 16 0,0 0 0 0,0 0-224 0,-1 0-32 16,1 2-16-16,-1-2 0 15,1 3-624-15,-2-3-128 0,1 3-32 0,0-1 0 0,1 0-528 0,-1-2-96 0,1 3-32 0,0-3 0 16,0 0-256-16,1-3-48 0,0 1-16 0,2-2 0 31,-1 0-256-31,0-2-48 0,1 2-16 0,1-1 0 0,-2 2-144 0,2-1 0 16,0 0 144-16,0 2-144 0,0-1 0 15,1 3 0-15,-1 0 0 0,0 3 0 0,-1 0 0 0,2 1 0 16,-1 1 0-16,0 1 0 0,-2 0-144 0,1 1 0 16,-2 3 0-16,-1-3 0 0,0 2-64 0,-1 0-16 15,-2 0 0-15,2-3 0 0,-3 4 224 0,2-4-176 16,-2 2 176-16,-1-3-160 0,1 1 160 0,-1-5 0 16,0 2-144-16,0-3 144 0,1 0 0 0,-3-3 0 15,2 2-144-15,-1-5 144 0,1 3 0 0,2-3 0 16,-1 0 0-16,1-1 0 0,1-2 0 0,1 0 0 15,2 2 0-15,-1 1 0 0,1-1 0 0,2 1 176 16,0 0-32-16,0 0 0 0,1 2 80 0,-1 0 16 16,1 2 0-16,0 2 0 0,-1 0-80 0,1 0-16 0,0 0 0 15,1 2 0-15,-2 2-144 0,1-1 128 0,0 0-128 0,-2 4 128 16,2-4-128-16,-2 1 0 0,2-2 0 0,-1 5 0 16,0-5 0-16,0 3 0 0,-1 0 0 0,1 1 0 15,-2-2 0-15,-1 0 0 0,0 1 0 0,0-2 0 16,-2 3 0-16,-1-2 0 0,-1 0 0 0,-1 1 0 15,-1-2 0-15,-1 0 0 0,-2 1 0 0,-2-1 0 16,0 0 0-16,0-2 0 0,-2 2 0 0,0-1 0 16,-1-2 0-16,2 1 0 0,-1 2 144 0,2-3-144 15,1 0 128-15,3 0-128 0,1 0 128 0,1 0-128 16,2 0 144-16,1 0-144 0,2 0 192 0,-1-3-192 16,2 3 160-16,0 0-160 0,0-1 128 0,2 1-128 0,-1 0 0 0,1-2 0 0,1 2 0 0,-1-3 0 31,1 2 0-31,1-2-224 0,1 0 80 0,-1 0 16 15,2 2-832-15,1-2-176 0</inkml:trace>
  <inkml:trace contextRef="#ctx0" brushRef="#br0" timeOffset="-60676.52">24403 16931 9039 0,'-2'3'192'0,"1"-3"32"0,-1 0 16 0,0 0 32 0,1 0-272 0,-1 0 0 16,1 0 0-16,0 0 0 0,-3-3 2880 0,1 3 528 15,-2 0 112-15,-2-1 0 0,1 1-704 0,1 1-128 16,-1-1-48-16,0 3 0 0,0-3-848 0,1 0-160 0,-1 1-32 0,1-1-16 16,-2 2-560-16,3 1-96 0,0-3-32 0,-1 1 0 15,0 2-432-15,0-1-80 0,0-1-32 0,0 2 0 16,1-1-96-16,-1 2-32 0,1-1 0 0,-1 0 0 15,0-2-224-15,0 2 176 0,0-3-176 0,0 2 160 16,0-2-160-16,0 0 0 0,0 2 144 0,-1-2-144 16,0 0 0-16,-1-2 0 0,1 2 0 0,-1 0 128 15,1 0-128-15,-2 2 0 0,1-2 0 0,-2 2 0 16,2-2 0-16,-2 3 0 0,0-2 0 0,1 1 0 16,-2-2 0-16,0 0 0 0,1 3 0 0,2-3 0 15,-2 0 0-15,2 1 0 0,-2-1 0 0,0 0 0 16,1 0 0-16,0-1 0 0,1 1 0 0,0-3 0 0,0 1 0 15,0 1 0-15,0-2 0 0,-1 1 0 0,1 0 0 16,-1 0 0-16,1 2 0 0,-2-3 0 0,1 2 0 0,0 1 0 16,-1 0 0-16,2 0 0 0,1 1 0 0,0 2 0 15,-2-1 0-15,1 0 128 0,-2 0-128 0,2 1 0 16,-1-2 0-16,1 1 0 0,0-2 0 0,-2 3 0 16,0-3 128-16,1 0-128 0,0 0 160 0,-1 0-32 15,2 0-128-15,0-3 192 0,-1 3-192 0,2-3 0 16,-1 0 128-16,0 1-128 0,0 0 0 0,1 2 0 15,0-2 0-15,-1 2 0 0,0-3 0 0,0 3 0 0,-1 0 0 0,0 3 0 0,-1-1 0 0,0 0 0 16,-1 0 0-16,0 2 0 0,2 1 0 0,-2-2 0 31,0 0 0-31,0 1 0 0,1-1 0 0,0 0 0 16,0-3 0-16,-1 0 0 0,1-3 0 0,1 3 0 16,0-3 0-16,0-1 0 0,0-1 0 0,1 1 0 0,-1 1 0 0,1-4 0 15,0 2 0-15,0 2 0 0,0-1 0 0,1 0 0 16,-2 2 0-16,1 2 0 0,1-3 0 0,-2 6 0 15,0-3 0-15,-1 2 0 0,-1 0 0 0,-1 0 0 16,0 2 0-16,0-1 0 0,0 0 0 0,-1 1 0 16,3-2 0-16,0 1 128 0,-1-3-128 0,1 0 0 15,1 1 0-15,-1-2 0 0,0 1 0 0,2-3 0 16,0 1 0-16,0 0 128 0,0 0-128 0,0-1 0 16,0 2 0-16,1-1 0 0,0 1 0 0,-1-2 0 15,-1 3 0-15,-1-2 0 0,1 0 0 0,-1 2 0 16,-1 0 0-16,-1 0 0 0,1 0 0 0,0 2 0 15,0 0 0-15,2 1 0 0,-1-3 128 0,1 1-128 0,-1 1 128 16,0-2-128-16,2 1 176 0,-1 2-176 0,2-3 160 0,-1 0-160 16,1 0 128-16,-2-3-128 0,3 2 0 0,-1-1 128 15,0 1-128-15,1-2 0 0,-1-1 0 0,1 2 0 16,0-2 0-16,-1 2 0 0,1-1 0 0,-1 2 0 16,-2-2 0-16,2 3 0 0,1 0 0 0,-1 0 0 15,-2-2 0-15,0 2 0 0,0 0 0 0,0 0 0 16,0 0 0-16,0-1 0 0,0 1 0 0,-2 0 0 15,2-3 0-15,-2 2 0 0,1-1 0 0,-1 2 0 16,1-4 0-16,1 4 0 0,-1-3 0 0,2 3 0 16,-1-2 128-16,1 1-128 0,1-2 0 0,0 1 0 15,-1 1 0-15,2-2 0 0,-1 1 0 0,0 0 0 16,1-1 0-16,-1 3 0 0,0-3 0 0,0 1 0 0,1 2 0 0,-3-2 0 16,2 2 0-16,0 0 0 0,-2 0 0 15,1 2 0-15,-2-2 0 0,2 0 0 16,0 0 128-16,-1 0-128 0,1-2 0 0,-1 2 0 0,0-2 0 0,-1 0 128 15,2 0-128-15,-2 0 0 0,0-1 0 0,1 0 0 16,-2-1 0-16,-1-2 0 0,1 2 0 0,0 2 0 16,-1-2 0-16,1-1 0 0,-1 1 0 0,-1 0 0 15,1 2 0-15,1 1 0 0,1-2 0 0,-1 3 0 0,0-2 0 0,1 1 0 0,2 1 0 16,-2 0 0 0,0 0 0-16,1 0 0 0,0 1 128 0,0-1-128 15,-1 2 0-15,2 1 0 0,-2-2 0 0,2 1 128 16,-1-2-128-16,1 0 0 0,-1 2 0 0,0-2 0 15,0 0 0-15,1-2 0 0,1 2 0 0,-2 0 0 0,2-2 0 16,0 1 0-16,-2 1 0 0,2-3 0 0,0 0 0 0,0 3 0 16,-2-3 0-16,1 1 0 0,0 0 0 15,-2 2 0-15,1-2 0 0,1 2 0 0,0 0 0 16,-2 0 0-16,2 0 128 0,-2 0-128 0,1 2 0 0,1-2 0 16,0 2 0-16,-1 0 0 0,2-2 0 0,1 0 0 15,0 0 0-15,0 0 0 0,0-4 0 0,2 2 0 16,-1-1 0-16,1 0 0 0,0 0 0 0,-1-2 0 15,0 3 0-15,1-4 0 0,-1 2 0 0,-1 1 0 16,0 0 0-16,-1 0 0 0,1 1 0 0,-1 1 0 16,-2-2 0-16,1 3 0 0,1 0 0 0,-2 3 0 15,1-3 128-15,-1 0-128 0,1 1 0 0,0 1 0 16,-1 1 144-16,1-3-144 0,0 0 0 0,1 0 0 16,1-3 0-16,-1 0 128 0,1 4-128 0,0-1 0 0,0 0 0 0,-1 0 0 15,1-1 0-15,-1 1 0 0,0 0 0 0,1-3 0 16,-1 3 0-16,0-1 0 0,-2 1 0 0,1 0 0 15,2 0 0-15,-3 1 0 0,1 3 0 16,-2-2 0-16,2 2 0 0,-2 1 0 0,3-4 0 0,-3 4 0 16,2-1 0-16,-2 0 128 0,1 2-128 0,-1-3 0 15,4 0 0-15,-2-1 0 0,0 0 0 0,0 0 0 16,0 1 0-16,0-2 0 0,1 1 0 0,0-2 0 16,0 0 0-16,0 0 0 0,1-2 0 0,-1 1 0 15,1-4 0-15,0 3 0 0,0-3 0 0,1 4 128 16,-1 1-128-16,1-2 0 0,-2 2 0 0,0 0 0 15,1 0 0-15,-1 0 0 0,0 0 0 0,-1 0 0 16,1-3 0-16,0 2 0 0,0 1 0 0,0-4 0 0,0 4 0 0,-1-2 0 16,1 2 0-16,1 0 0 0,-1-3 0 0,1 3 0 15,0-1 0-15,1 1 0 0,1-2 0 0,-1 2 0 16,2 0 0-16,-2-3 128 0,1 2-128 0,1 1 0 16,-1 0 0-16,0 0 0 0,-1-3 0 0,0 1 0 15,1-2 0-15,-2 2 0 0,1 4 0 0,0-2 0 16,-1 0 0-16,0 3 0 0,2-3 0 0,-2 0 0 15,0 0 0-15,0 0 0 0,0 0 0 0,1 0 0 16,-1-3 0-16,0 3 0 0,2 0 0 0,-1-2 0 16,0 2 0-16,0-1 128 0,1 1-128 0,0 0 0 15,1 0 0-15,-2 0 0 0,0 0 0 0,1 1 0 16,-1 1 0-16,0-2 0 0,0 3 0 0,1-3 0 16,-2 1 0-16,1-1 0 0,0 2 0 0,-1-2 0 15,1 3 0-15,-1-3 0 0,1 0 0 0,0 0 0 16,2 0 0-16,-2 0 0 0,1 0 0 0,1 0 0 0,0 1 0 0,-1-1 0 15,2 0 0-15,-2 3 0 0,1-3 0 0,1 2 0 16,-2-2 0-16,2 0 0 0,-2 1 0 0,1 2 0 16,0-3 0-16,-2 2 0 0,1-2 0 0,1 2 0 15,-1 0-272-15,2-2 16 0,0 0 16 0,-2 0 0 32,3 0-400-32,-1-2-64 0,0 0-32 0,1 0 0 15,0-1-672-15,0 0-128 0</inkml:trace>
  <inkml:trace contextRef="#ctx0" brushRef="#br0" timeOffset="-58769.52">26045 11496 911 0,'-2'0'0'0,"0"0"0"16,0-3 0-16,1 3 0 0,-1 0 1792 0,2 0 256 15,0 0 64-15,-2 0 16 0,1 0 304 0,0-3 64 16,0 3 16-16,-2-3 0 0,1 3-544 0,2-3-112 16,-2 1-32-16,2 2 0 0,-1-2 32 0,1 0 0 15,0 2 0-15,0 0 0 0,1 0-480 0,1-3-96 16,-1 3 0-16,-1 0-16 0,2 0-432 0,0 0-64 16,-1 0-32-16,0 0 0 0,-1 0-288 0,0 0-48 15,0 0-16-15,0 0 0 0,0 0-48 0,0 0-16 0,0 0 0 16,0 0 0-16,42-3-160 0,-42 3-32 15,0 0-128-15,0 0 192 0,0 0-192 0,0 0 0 0,0 0 0 16,35 8 0-16,-32-8 0 0,1 4 0 0,-1-4 0 0,0 3 0 16,0-2 0-16,-1 1 0 0,0-2 0 0,0 3 0 15,1-2 0-15,-1 1 0 0,0 1 0 0,1 1 0 16,1-1 0-16,-2 1 0 0,2 1 0 16,0-1 0-16,-2-1 128 0,2 2-128 0,-1 0 0 0,0 2 0 15,1-1 0-15,-2 0 128 0,1 0-128 0,-1 0 0 16,-1-2 0-16,1 2 0 0,-2 0 0 0,0 1 0 15,0-1 0-15,-2 0 0 0,0 0 0 0,-1 0 0 16,1 2 0-16,-1-2 0 0,0 2 0 0,-2-1 0 16,0-1 0-16,0 1 0 0,0-1 0 0,0 3 0 15,-1-3 0-15,0 0 0 0,-1 1 0 0,0 0 0 0,0 2 0 16,-1-3 0-16,1 0-128 0,-1-2 128 0,2 2 0 0,-1-2 0 16,-1-2 0-16,2 2 0 0,0-2 0 0,1 0 0 15,-2 0 0-15,0 1 0 0,0-3 0 16,0 1 0-16,-1 1 0 0,1-1 0 0,0 1 0 0,1-1 0 15,1 1 0-15,2-2 0 0,-1 2 0 0,1-2 0 16,2 0 0-16,1-2 0 0,0 2 128 0,0-3-128 16,0 3 176-16,0 0-176 0,0 0 128 0,0 0-128 15,0 0 0-15,0 0 0 0,0 0 0 0,36-41 0 16,-36 41 0-16,0 0 0 0,0 0 128 0,0 0-128 16,0 0 0-16,55-27 0 0,-55 27 0 0,0 0 0 15,0 0 0-15,38 5 0 0,-38-5 0 0,17 10 0 16,-9-4 0-16,-1 0 0 0,-1 0 144 0,2 0-144 15,-2 2 0-15,0 0 144 0,-1 0 16 0,0 0 0 0,0 0 0 16,-1 1 0-16,0-2-16 0,-1 2 0 0,-1-1 0 0,1-2 0 16,-2 1-144-16,2-2 128 0,-1 1-128 0,-1-1 128 15,2-2-128-15,-1 0 0 0,2-2 0 0,-2 2 0 16,1-3 0-16,-3 0 0 0,0 0 0 0,0 0 0 16,0 0-320-16,0 0 0 0,0 0 0 0,0 0 0 31,0 0-832-31,0 0-144 0,0 0-48 0,0 0-10272 0,0 0-2064 0</inkml:trace>
  <inkml:trace contextRef="#ctx0" brushRef="#br0" timeOffset="-56134.37">27523 14759 4191 0,'0'0'384'0,"0"0"-384"16,0 0 0-16,0 0 0 0,0 0 0 0,0 0 0 15,0 0 0-15,0 0 0 0,0 0 0 0,0 0 0 16,0 0 240-16,0 0 32 0,0 0 16 0,0 0 32 16,-4-34 304-16,4 33 64 0,0 1 16 0,0-2 0 15,0 0-64-15,0 2-32 0,0 0 0 0,0 2 32 16,0-2-160-16,0 2-32 0,0-2 0 0,0 1 32 16,2 2-32-16,-2-1-16 0,1-2 0 0,-1 0 16 15,1 0 144-15,0 0 32 0,-1 0 0 0,0 0 16 16,0 0 512-16,0 0 80 0,0 0 32 0,0 0 16 15,0 0 368-15,0 0 80 0,0 0 0 0,0 0 48 0,0 0-224 0,0 0-32 16,0 0-16-16,0 0 32 0,0 0-384 0,0 0-64 16,0 0 0-16,0 0 0 0,0 0-320 0,0 0-64 15,0 0 0-15,0 0 0 0,0 0-288 0,0 0-48 16,0 0-16-16,0 0 32 0,0 0-48 0,0 0 0 0,0 0 0 0,0 0 0 16,0 0-80-16,0 0 0 0,0 0-16 0,0 0 0 15,0 0-112-15,0 0-128 16,-5-5 176-16,5 11-176 0,0 3 0 0,0-3 0 15,0 2 0-15,2 0 0 0,-1 1 0 0,0 1 0 16,0 0 0-16,1-2 0 0,0 0 0 0,-1 0 0 16,2 0 0-16,-2 1 0 0,2-3 0 0,-2 0 0 15,0-2 0-15,0-1 0 0,0 2 0 0,-1-5 0 16,2 2 0-16,-2-2 0 0,0 0 0 0,0-2 0 0,0 2 0 0,0 0 0 16,0 0 0-16,0 0 0 15,0 0 0-15,-5-33 0 0,5 33 0 0,0 0 0 0,0 0 0 0,-4-38 0 16,4 38 0-16,0 0 0 0,-4-35 0 0,4 35 0 15,0 0 0-15,0 0 0 0,-3-38 0 0,3 38 0 16,0 0 0-16,0 0 0 0,-7-33 128 0,7 33-128 16,0 0 0-16,0 0 128 0,0 0-128 0,0 0 0 15,0 0 192-15,0 0-192 0,-7-18 192 0,6 20-192 16,0 0 240-16,-1 1-64 0,2 2-16 0,-1 1 0 16,1 1-160-16,0 3 0 0,0-1 144 0,0 0-144 15,1 2 0-15,-1 0 0 0,2 2 0 0,-2 0 0 16,1 1 0-16,-1 1 0 0,0-2 0 0,0 2 0 15,0-1 0-15,0 1 0 0,0-3 0 0,-1 0 0 0,1-2 0 16,0-2 0-16,0 0 0 0,1-1 0 0,-1-4 0 16,0 0 0-16,0-1 0 0,1-2 0 0,-1 0 0 0,0 0 0 15,0 0 0-15,0 0 0 0,0 0 0 16,0 0-160-16,0 0 160 0,12-49 0 0,-12 49-128 0,0 0 128 16,8-45 0-16,-8 45 0 0,0 0 0 0,7-44-128 15,-7 44 128-15,0 0 0 0,5-45 0 0,-5 45 0 16,0 0 0-16,0 0 0 0,4-43 0 0,-4 43 0 15,0 0 0-15,0 0 0 0,0 0 0 0,0 0 0 16,0 0 0-16,0 0 0 0,0 0 0 0,0 0 176 16,0 0-176-16,0 0 160 0,-9-10 32 0,8 16 16 15,0 2 0-15,0 3 0 0,-1-1-80 0,1 0 0 16,0 2-128-16,0 1 192 0,-1 2-192 0,1-2 0 0,0 3 0 16,0 0 0-16,-1 2 0 0,1-2 0 0,1 1 0 0,-1-3 0 15,0-1 0-15,-1-2 0 0,1-2 0 0,1-1 0 16,-1-4 0-16,1 0 0 0,0-2 0 0,0-2 0 15,0 0 0-15,0 0-192 0,0 0 192 0,0 0-160 16,0 0-32-16,0 0 0 0,10-44 0 0,-10 44 0 16,0 0 192-16,0 0-128 0,10-54 128 0,-10 54-128 15,0 0 128-15,7-50 0 0,-7 50 0 0,0 0 0 16,8-44 0-16,-8 44 0 0,0 0 0 0,0 0 0 16,6-42 0-16,-6 42 0 0,0 0 0 0,0 0 0 15,0 0 0-15,0 0 0 0,0 0 0 0,0 0 0 16,0 0 192-16,0 0-16 0,0 0-16 0,0 8 0 15,-1 0 32-15,-1 2 16 0,1 3 0 0,0-1 0 0,0 0-208 0,-1 5 176 16,1-4-176-16,-1 4 160 0,-1-1-160 0,1 2 0 16,-1-1 0-16,1 0 0 0,-1 1 0 0,1-2 0 15,-1-3 0-15,2 0 0 0,0-7 0 0,1 3 0 16,0-4 0-16,1 0 0 0,0-2 0 0,1-3-176 16,-2 0 176-16,0 0-192 0,0 0-112 0,0 0-16 15,0 0-16-15,14-47 0 0,-14 47 160 0,0 0 48 16,10-47 0-16,-10 47 0 0,0 0 0 0,9-54 0 15,-9 54 0-15,0 0 0 0,5-48 128 0,-5 48 0 16,0 0-144-16,0 0 144 0,5-47 0 0,-5 47 0 16,0 0 0-16,0 0 0 0,0 0 0 0,0 0 0 15,0 0 0-15,0 0 0 0,0 0 0 0,0 0 160 16,-1 8-32-16,1 2-128 0,0 0 192 0,-2 2-192 0,2 1 192 16,0 0-192-16,0 2 128 0,-1 1-128 0,0 0 0 15,1 3 0-15,-1-3 0 0,-1 0 0 0,1 0 0 0,0-1 0 16,0-4-288-16,1-2-64 0,0-1-16 0,1-4-18256 15</inkml:trace>
  <inkml:trace contextRef="#ctx0" brushRef="#br0" timeOffset="-54849.43">27349 11736 6447 0,'-1'4'576'0,"-1"-4"-576"0,2 0 0 0,0 0 0 16,0 0 1680-16,-1 0 240 0,0 0 32 0,0 0 16 16,-2 3 448-16,1-3 80 0,-1-3 32 0,-1 1 0 15,1-2-240-15,-1 1-48 0,0 0-16 0,1-1 0 16,-1 0-240-16,1 2-64 0,3 2 0 0,-4-10 0 16,4 10-848-16,0 0-176 0,0 0-48 0,0 0 0 15,0 0-496-15,0 0-96 0,0 0-32 0,0 0 0 16,0 0-96-16,0 0 0 0,34-40-128 0,-34 40 192 15,0 0-192-15,0 0 128 0,0 0-128 0,0 0 0 16,0 0 0-16,0 0 0 0,38-1 0 0,-34 5 0 16,0-2 0-16,-2 2 0 0,2 0 0 0,-3 1 0 0,1 1 0 0,-1-1 0 15,-1 1 0-15,-1 0 0 0,1-1-256 0,-3 1 64 16,1-1 16-16,-1 0 0 0,-1 1 32 0,1-2 0 16,-1-1 0-16,-1 0 0 0,0-2 144 0,0-1 0 15,-1 2 0-15,-1-2-128 0,-1-2 128 0,-1 1 0 16,0-2 0-16,0-2 0 0,2-2 0 0,0 1 0 15,1 1 0-15,1-3 0 0,2 1 0 0,3 7 176 16,0 0-176-16,0 0 192 0,-3-30-48 0,3 30 0 16,0 0 0-16,0 0 0 0,0 0-16 0,0 0 0 15,22-43 0-15,-22 43 0 0,0 0-128 0,0 0 0 16,0 0 144-16,0 0-144 0,0 0 0 0,45-22 144 16,-45 22-144-16,0 0 0 0,0 0 0 0,0 0 0 15,0 0 0-15,39 4 0 0,-39-4 128 0,0 0-128 0,15 10 0 16,-11-5 0-16,0-2 0 0,-2 1 0 15,-1 2 0-15,1 1 0 0,-2-1 0 0,-2 0 0 0,0 0 128 0,-1 0-128 16,1 0 0-16,-3 1 0 0,0-1 128 0,0-2-128 16,-1 2 0-16,0-3 0 0,0 0 0 0,-2-2 0 15,1-1 0-15,-2 0 0 0,2 0 0 0,-3-1 0 16,1-2 128-16,-1 0-128 0,0-2 0 0,0 1 0 16,3 0 0-16,-2-2 0 0,3 2 0 0,0 0 0 15,2 2 0-15,4 2 0 0,0 0 0 0,0 0 0 16,0 0 0-16,0 0 0 0,0 0 0 0,0 0 0 15,0 0-416-15,0 0 16 0,0 0 0 0,0 0 0 16,40-31-944-16,-40 31-192 0,0 0-48 16,0 0-15056-16</inkml:trace>
  <inkml:trace contextRef="#ctx0" brushRef="#br0" timeOffset="-53318.7">27419 11663 7359 0,'-3'0'656'0,"-1"-2"-528"0,3 2-128 0,-1 0 0 16,2 0 2208-16,-1 0 416 0,-1-3 64 0,-2 3 32 15,-1-1 208-15,0 1 32 0,0 1 16 0,1-1 0 16,1 3-976-16,1-1-192 0,1 0-32 0,2 0-16 16,1 2-592-16,1-2-112 0,-3-2-32 0,0 0 0 15,0 0-336-15,29 10-80 0,-29-10-16 0,0 0 0 16,36 4-240-16,-36-4-48 0,0 0-16 0,42 2 0 16,-42-2-288-16,0 0 160 0,0 0-160 0,48-3 128 15,-48 3-128-15,0 0 128 0,42-3-128 0,-42 3 128 16,0 0-128-16,41 0 128 0,-41 0-128 0,0 0 128 15,41-2-128-15,-41 2 0 0,0 0 0 0,42-4 0 16,-42 4 0-16,0 0 0 0,44-6 0 0,-44 6 0 16,0 0 0-16,0 0 0 0,55-8 0 0,-55 8 0 15,0 0 0-15,0 0 0 0,49-8 0 0,-49 8 0 0,0 0 0 0,0 0 0 16,47-4 0-16,-47 4 0 0,0 0 0 0,0 0 0 16,47-9 0-16,-47 9 0 0,0 0 0 0,0 0 0 15,0 0 0-15,51-10 0 0,-51 10 0 0,0 0 0 16,0 0 0-16,0 0 0 0,0 0 0 0,0 0 0 15,50-9 0-15,-50 9 0 0,0 0 0 0,0 0 0 16,0 0 128-16,0 0-128 0,41-3 0 0,-41 3 128 16,0 0-128-16,0 0 128 0,0 0-128 0,34 6 0 15,-34-6 0-15,0 0 0 0,0 0 0 0,0 0 0 16,36 4 128-16,-36-4-128 0,0 0 0 0,0 0 0 16,0 0 0-16,44-1 128 0,-44 1-128 0,0 0 0 15,0 0 144-15,0 0-144 0,47-9 0 0,-47 9 0 16,0 0 0-16,0 0 0 0,0 0 0 0,43-6 0 15,-43 6 0-15,0 0 128 0,0 0-128 0,0 0 0 0,39 0 0 0,-39 0 0 16,0 0 0-16,0 0 0 0,32 4 0 0,-32-4 0 16,0 0 0-16,0 0 0 0,34 8 0 0,-34-8 0 15,0 0 0-15,0 0 0 0,44 3 0 0,-44-3 0 16,0 0 0-16,0 0 0 0,44-5 0 0,-44 5 0 16,0 0 0-16,0 0 0 0,46-8 0 0,-46 8 0 15,0 0 0-15,0 0 0 0,48-9 0 0,-48 9 0 16,0 0 0-16,0 0 0 0,45-3 0 0,-45 3 0 15,0 0 0-15,0 0 0 0,42 4 0 0,-42-4 0 16,0 0 0-16,36 8 0 0,-36-8 0 0,0 0 0 16,39 8 0-16,-39-8 0 0,0 0 0 0,42 6 0 15,-42-6 0-15,0 0 0 0,40 2 0 0,-40-2 0 0,0 0 0 0,0 0 0 16,49-3 0-16,-49 3 0 0,0 0 0 16,0 0 0-16,48-3 0 0,-48 3 0 0,0 0 0 15,0 0 0-15,43 0 0 0,-43 0 0 0,0 0 0 0,0 0 0 16,38 3 0-16,-38-3 0 0,0 0 0 0,0 0 0 15,37 6 0-15,-37-6 0 0,0 0 0 0,32 7 0 16,-32-7 0-16,0 0 0 0,36 3 0 0,-36-3 0 16,0 0 0-16,38 1 0 0,-38-1 0 0,0 0 0 15,42-1 0-15,-42 1 0 0,0 0 0 0,0 0 0 16,55-9 0-16,-55 9 0 0,0 0 0 0,0 0 0 16,53-6 0-16,-53 6 0 0,0 0 0 0,0 0 0 15,47-6 0-15,-47 6 0 0,0 0 0 0,0 0 0 16,48-8 0-16,-48 8 0 0,0 0 0 0,0 0 0 15,47-2 0-15,-47 2 0 0,0 0 0 0,0 0 0 0,45-3 0 0,-45 3 0 16,0 0 0-16,0 0 0 0,0 0 0 0,44 3 0 16,-44-3 0-16,0 0 0 0,0 0 0 0,41 0 0 15,-41 0 0-15,0 0 0 0,0 0 0 0,47-4 0 16,-47 4 0-16,0 0 0 0,43-3 0 0,-43 3 0 16,0 0 0-16,47-7 0 0,-47 7 0 0,0 0 0 15,46-2 0-15,-46 2 0 0,0 0 0 0,38 0 0 16,-38 0 0-16,0 0 0 0,32 6 0 0,-32-6 0 15,0 0 0-15,28 6 0 0,-28-6 0 0,0 0 0 16,29 6 0-16,-29-6 0 0,0 0 0 0,34 4 0 16,-34-4 0-16,0 0 0 0,39 3 0 0,-39-3 0 15,0 0 0-15,41 0 0 0,-41 0 0 0,0 0 0 16,0 0 0-16,45 0 0 0,-45 0 0 0,0 0 0 0,0 0 0 0,48 0 0 16,-48 0 0-16,0 0 0 0,0 0 0 0,43 1 0 15,-43-1 0-15,0 0 0 0,0 0 0 0,43 2 128 16,-43-2-128-16,0 0 0 0,0 0 0 0,44-3 0 15,-44 3 0-15,0 0 128 0,0 0-128 0,45-12 0 16,-45 12 0-16,0 0 128 0,0 0-128 0,0 0 0 16,54-11 0-16,-54 11 0 0,0 0 0 0,0 0 0 15,0 0 0-15,47-2 0 0,-47 2 0 0,0 0 0 16,0 0 0-16,32 4 128 0,-32-4-128 0,0 0 0 16,0 0 0-16,32 8 128 0,-32-8-128 0,0 0 0 15,0 0 0-15,0 0 128 0,43 0-128 0,-43 0 0 16,0 0 0-16,0 0 128 0,0 0-128 0,47-8 0 15,-47 8 0-15,0 0 0 0,0 0 0 0,0 0 0 0,0 0 0 0,47-14 128 16,-47 14-128-16,0 0 0 0,0 0 0 16,0 0 0-16,0 0 0 0,46-12 0 0,-46 12 0 0,0 0 128 15,0 0-128-15,0 0 0 0,0 0 0 0,0 0 0 16,48-13 0-16,-48 13 0 0,0 0 0 0,0 0 0 16,0 0 0-16,0 0 0 0,0 0 0 0,40 0 0 15,-37 3 0-15,0-2 0 0,1 1 0 0,-2 1 0 16,-1 1 0-16,2-1 0 0,-1 1 0 0,-1 1 0 15,2-1 0-15,-2-2 0 0,2 2 0 0,-2 0 0 16,1 1 0-16,0-2 0 0,-2-2 0 0,1 2 0 16,-1-1-224-16,0 0 32 0,0 0 16 0,0-2 0 15,-1 3-480-15,-1-3-112 0,1 0 0 0,-1 0-11456 16,-1-3-2304-16</inkml:trace>
  <inkml:trace contextRef="#ctx0" brushRef="#br0" timeOffset="-50893.23">24528 16930 3903 0,'0'-2'352'15,"-1"2"-352"1,0-3 0-16,1 2 0 0,0 1 0 0,0 0 0 16,-1 0 0-16,1-3 0 0,-2 3 0 0,1-3 0 15,-1 3 0-15,0 0 0 0,1 0 0 0,0 0 0 16,0 1 0-16,-2 1 0 0,2 1 0 0,-2-2 0 15,2 4 0-15,-1-4 0 0,-1 2 0 0,1 0 0 16,1 0 0-16,-2-3 0 0,2 4 0 0,0-4 0 16,-1 0 0-16,2 0 0 0,0 0 0 0,0-3 0 15,0 2 0-15,2 1 0 0,-2-3 0 0,1 3 0 16,-1-2 0-16,0 2 0 0,1-1 0 0,-1 1 0 16,-1 0 0-16,0 0 0 0,-1 0 0 0,1 1 0 0,0 1 0 0,-2-2 0 0,1 3 0 0,-1-2 0 15,2 2 0-15,-1-3 0 0,1 2 0 0,-1-2 0 16,1 0 0-16,1-2 0 0,-1 2 0 0,1 0 0 15,0-3 0-15,0 2 0 0,0 1 0 0,0-3 0 16,0 1 0-16,0 1 0 0,0-2 0 0,0 2 0 16,0-1 0-16,1 2 0 0,-1 0 0 0,1 0 0 15,-1 0 0-15,0 0 0 0,0 0 0 0,0 0 0 16,0 0 0-16,0 0 0 0,0 2 0 0,0-2 0 16,0 0 0-16,-1 0 0 0,1 0 0 0,0 0 0 15,-1 0 0-15,1 1 0 0,0 2 0 0,0-3 0 16,0 0 0-16,0 0 0 0,0 1 0 0,0-1 0 15,1 2 0-15,-1-2 0 0,0 0 0 0,0 3 0 16,0-3 0-16,0 0 0 0,0 1 0 0,0-1 0 16,0 0 0-16,0 0 0 0,0 0 0 0,-1-1 0 15,0 1 0-15,-1 0 0 0,2 0 0 0,-1 1 0 16,0-1 0-16,0 3 0 0,-1-1 0 0,1-2 0 16,0 1 0-16,0 2 0 0,1-1 0 0,-2 0 0 15,1 0 0-15,0 1 0 0,1-2 0 0,0 1 0 16,0-2 0-16,0 0 0 0,0 1 0 0</inkml:trace>
  <inkml:trace contextRef="#ctx0" brushRef="#br0" timeOffset="-45980.54">24410 16959 911 0,'0'0'0'0,"0"1"0"16,0-1 0-16,0 0 0 0,0 0 448 0,0 0 0 0,0 2 0 0,0-2 0 15,0 0 256-15,0 0 64 0,1 0 16 0,-1 0 0 16,0 0-176-16,0 0-32 0,0 0-16 0,0 0 0 15,0 0-144-15,1 1-32 0,-1-1 0 0,0 0 0 16,0 0 80-16,0 3 16 0,0-3 0 0,0 0 0 16,0 2 144-16,0-2 16 0,0 0 16 0,0 2 0 0,0-2-144 0,0 0-16 0,0 0-16 0,1 0 0 15,-1 0 96-15,0-2 0 16,0 2 16-16,1-2 0 0,-1-1 304 0,0 2 48 16,2-1 16-16,-1 1 0 0,0-4 48 0,0 1 16 15,1-2 0-15,0-1 0 0,1 4-256 0,-2-3-64 16,1-1 0-16,1 4 0 0,-1-3 0 0,-1 1-16 15,2 0 0-15,-1 2 0 0,1-3 128 0,-2 2 16 16,2-1 16-16,-1 2 0 0,1-1-112 0,-1 0-32 0,1-1 0 0,-1 2 0 0,2-1-240 0,-2 1-48 31,2 0-16-31,-2-4 0 0,0 5-128 0,1-2-16 0,0-2-16 0,0 2 0 0,1-2-240 0,0 0 128 16,-4 6-128-16,0 0 0 0,0 0 128 0,0 0-128 31,0 0 0-31,0 0 0 0,28-51 0 0,-25 45 128 16,1 2-128-16,-2-2 0 0,0 4 144 0,1-4-16 0,-1 2 0 15,0-1 0-15,0 1 64 0,1 3 16 0,-2-1 0 0,1-2 0 16,0 1 16-16,0 0 0 0,2-2 0 0,-3 0 0 16,1 0-224-16,2 1 176 0,0-2-176 0,0 0 160 15,-1-2-160-15,1 2 0 0,-4 6 0 0,0 0 128 16,0 0-128-16,0 0 0 0,0 0 0 0,0 0 0 16,30-57 128-16,-28 51-128 0,2 0 0 0,-2-3 128 15,1 3-128-15,-1-1 0 0,2 2 144 0,-2 1-144 16,1-2 0-16,-1 2 128 0,0 0-128 0,0-2 0 15,1 0 128-15,-1 1-128 0,1 0 128 0,-1-1-128 16,0 0 128-16,-2 6-128 0,0 0 160 0,0 0-160 0,0 0 128 16,0 0-128-16,0 0 0 0,26-51 144 15,-26 51-144-15,0 0 0 0,0 0 0 0,0 0 0 0,0 0 0 0,0 0 0 16,30-53 0-16,-30 53 0 0,0 0 0 0,0 0 128 16,0 0-128-16,0 0 0 0,0 0 0 0,0 0 128 15,31-51-128-15,-31 51 0 0,0 0 0 0,0 0 0 16,0 0 0-16,0 0 0 0,0 0 0 0,28-53 0 15,-28 53 128-15,0 0-128 0,0 0 0 0,0 0 0 16,0 0 0-16,0 0 0 0,33-51 0 0,-33 51 0 16,0 0 0-16,0 0 0 0,0 0 0 0,0 0 0 15,0 0 0-15,0 0 0 0,31-50 0 0,-31 50 0 16,0 0 0-16,0 0 0 0,0 0 0 0,0 0 0 16,0 0 0-16,0 0 0 0,32-55 0 0,-32 55 0 0,0 0 0 0,0 0 0 0,0 0 0 0,26-49 0 31,-26 49 0-31,0 0 0 0,0 0 0 0,0 0 0 15,0 0 0-15,34-55 0 0,-34 55 0 0,0 0 0 0,0 0 0 0,0 0 0 16,0 0 0-16,0 0 0 0,0 0 0 16,36-50 0-16,-31 43 128 0,-5 7-128 0,0 0 0 0,0 0 128 15,0 0-128-15,0 0 192 0,0 0-192 0,31-49 192 16,-31 49-192-16,0 0 0 0,0 0 144 0,0 0-144 16,30-48 0-16,-30 48 0 0,0 0 0 0,0 0 128 15,0 0-128-15,32-61 0 0,-32 61 0 0,0 0 128 16,0 0-128-16,0 0 0 0,31-51 0 0,-31 51 0 15,0 0 0-15,0 0 0 0,0 0 0 0,0 0 128 16,32-44-128-16,-32 44 0 0,0 0 0 0,0 0 128 16,0 0-128-16,0 0 0 0,0 0 0 0,37-51 0 15,-37 51 0-15,0 0 0 0,0 0 0 0,0 0 128 16,0 0-128-16,33-59 0 0,-33 59 0 0,0 0 0 0,0 0 0 16,0 0 0-16,30-53 0 0,-30 53 0 0,0 0 0 0,0 0 128 15,0 0-128-15,0 0 0 0,30-51 128 0,-30 51-128 16,0 0 128-16,0 0-128 0,0 0 0 0,0 0 144 15,0 0-144-15,0 0 0 0,27-51 144 0,-27 51-144 16,0 0 0-16,0 0 144 0,0 0-144 0,0 0 0 16,26-54 0-16,-26 54 0 0,0 0 0 0,0 0 0 15,0 0 0-15,30-53 0 0,-30 53 0 0,0 0 0 16,0 0 0-16,0 0 0 0,28-49 0 0,-28 49 0 16,0 0 0-16,0 0 0 0,0 0 128 0,0 0-128 15,0 0 0-15,0 0 128 0,0 0-128 0,35-49 0 16,-35 49 0-16,0 0 128 0,0 0-128 0,0 0 0 15,0 0 0-15,0 0 128 0,0 0-128 0,35-51 0 0,-35 51 0 16,0 0 0-16,0 0 0 0,0 0 0 0,0 0 0 16,0 0 0-16,29-54 0 0,-29 54 0 0,0 0 0 0,0 0 0 15,0 0 0-15,0 0 0 0,0 0 0 0,0 0 0 16,0 0 0-16,0 0 0 0,0 0 0 0,32-50 0 16,-29 47 0-16,-1-1 0 0,1 0 0 0,0-1 0 15,1 2 0-15,-4 3 0 0,0 0 0 0,0 0 0 16,0 0 0-16,0 0 0 0,0 0 0 0,28-51 0 15,-28 51 0-15,0 0 0 0,0 0 0 0,0 0 0 0,0 0 0 0,21-54 0 0,-21 54 0 0,0 0 0 16,0 0 0-16,0 0 0 0,0 0 0 0,0 0 0 31,0 0 0-31,25-54 0 0,-25 54 0 0,0 0 0 16,0 0 0-16,0 0 0 0,0 0 0 0,0 0 0 0,29-47 0 16,-29 47 0-16,0 0 0 0,0 0 0 0,0 0 0 0,0 0 0 15,0 0 0-15,28-50 0 0,-28 50 0 0,0 0 0 16,0 0 0-16,0 0 0 0,0 0 0 0,0 0 0 15,0 0 0-15,23-55 0 0,-23 55 0 0,0 0 0 16,0 0 0-16,0 0 0 0,0 0 0 0,0 0 0 16,22-53 0-16,-22 53 0 0,0 0 0 0,0 0 0 15,0 0 0-15,0 0 0 0,0 0 0 0,30-53 0 16,-30 53 0-16,0 0 0 0,0 0 0 0,0 0 0 16,0 0 0-16,0 0 0 0,0 0 0 0,34-48 0 15,-32 41 0-15,-2 7 0 0,0 0 0 0,0 0 0 16,0 0 0-16,0 0 0 0,0 0 0 0,0 0 0 15,0 0 0-15,31-50 0 0,-31 50 0 0,0 0 0 0,0 0 0 0,0 0 0 16,0 0 0-16,0 0 0 0,24-47 0 0,-24 47 0 0,0 0 0 0,0 0 0 16,0 0 0-16,0 0 0 15,0 0 0-15,24-48 0 0,-24 48 0 0,0 0 0 16,0 0 0-16,0 0 0 0,0 0 0 0,0 0 0 16,21-47 0-16,-21 47 0 0,0 0 0 0,0 0 0 15,0 0 0-15,0 0 0 0,0 0 0 0,0 0 0 16,0 0 0-16,28-51 0 0,-28 51 0 0,0 0 0 15,0 0 0-15,0 0 0 0,0 0 0 0,26-50 0 16,-26 50 0-16,0 0 0 0,0 0 0 0,0 0 0 16,0 0 0-16,24-48 0 0,-24 48 0 0,0 0 0 15,0 0 0-15,0 0 0 0,0 0 0 0,0 0 0 16,0 0 0-16,13-49 0 0,-12 44 0 0,1-1 0 16,1-1 0-16,-3 7 0 0,0 0 0 0,0 0 0 0,0 0 0 0,0 0 0 15,0 0 0-15,32-50 0 0,-32 50 0 0,0 0 0 16,0 0 0-16,0 0 0 0,0 0 0 0,0 0 0 15,33-53 0-15,-33 53 0 0,0 0 0 16,0 0 0-16,0 0 0 0,0 0 0 0,0 0 0 0,0 0 0 16,25-47 0-16,-22 40 0 0,-3 7 0 0,0 0 0 15,0 0 0-15,0 0 0 0,0 0 0 0,23-48 0 16,-23 48 0-16,0 0 0 0,0 0 0 0,0 0 0 16,29-49 0-16,-29 49 0 0,0 0 0 0,0 0 0 15,0 0 0-15,28-49 0 0,-28 49 0 0,0 0 0 16,0 0 0-16,0 0 0 0,0 0 0 0,0 0 0 15,26-50 0-15,-26 50 0 0,0 0 0 0,0 0 0 16,0 0 0-16,0 0 0 0,0 0 0 0,26-50 0 0,-26 50 0 16,0 0 0-16,0 0 0 0,0 0 0 0,22-48 0 0,-22 48 0 15,0 0 0-15,0 0 0 0,0 0 0 0,25-51 0 16,-25 51 0-16,0 0 0 0,0 0 0 0,0 0 0 16,0 0 0-16,23-47 0 0,-23 47 0 0,0 0 0 15,0 0 0-15,0 0 0 0,0 0 0 0,0 0 0 16,20-44 0-16,-20 44 0 0,0 0 0 0,0 0 0 15,0 0 0-15,0 0 0 0,31-53 0 0,-31 53 0 16,0 0 0-16,0 0 0 0,0 0 0 0,29-51 0 16,-29 51 0-16,0 0 0 0,0 0 0 0,0 0 0 15,27-46 0-15,-27 46 0 0,0 0 0 0,0 0 0 0,0 0 0 0,0 0 0 0,23-49 0 0,-23 49 0 16,0 0 0-16,0 0 0 0,0 0 0 0,0 0 0 16,25-48 0-1,-25 48 0-15,0 0 0 0,0 0 0 0,0 0 0 16,28-50 0-16,-28 50 0 0,0 0 0 0,0 0 0 0,0 0 0 15,34-46 0-15,-34 46 0 0,0 0 0 0,0 0 0 16,0 0 0-16,26-49 0 0,-26 49 0 0,0 0 0 16,0 0 0-16,0 0 0 0,0 0 0 0,0 0 0 15,25-47 0-15,-25 47 0 0,0 0 0 0,0 0 0 16,0 0 0-16,0 0 0 0,28-46 0 0,-28 46 0 16,0 0 0-16,0 0 0 0,0 0-128 0,30-53 128 15,-30 53 0-15,0 0 0 0,0 0 0 0,26-45 0 16,-26 45 0-16,0 0 0 0,0 0 0 0,0 0 0 15,27-47 0-15,-27 47 0 0,0 0 0 0,0 0 0 0,0 0 0 0,22-44 0 16,-22 44 0-16,0 0 0 0,0 0 0 0,0 0 0 16,27-45 0-16,-27 45 0 15,0 0 0-15,0 0 0 0,26-43 0 0,-26 43 0 0,0 0 0 16,0 0 0-16,29-44 0 0,-29 44 0 0,0 0 0 0,0 0 0 0,24-45 0 0,-24 45 0 16,0 0 0-16,0 0 0 0,0 0 0 0,21-41 0 15,-21 41 0-15,0 0 0 16,0 0 0-16,0 0 0 0,0 0 0 0,0 0 0 15,0 0 0-15,30-48 0 0,-30 48 0 0,0 0 0 16,0 0 0-16,0 0 0 0,0 0 0 0,0 0 0 16,36-47 0-16,-36 47 0 0,0 0 0 0,0 0 0 15,0 0 0-15,25-44 0 0,-25 44 0 0,0 0 0 16,0 0 0-16,0 0 0 0,0 0 0 0,0 0 0 16,28-45-128-16,-28 45 128 0,0 0 0 0,0 0 0 15,0 0 0-15,0 0 0 0,0 0 0 0,30-47 0 16,-30 47 0-16,0 0 0 0,0 0 0 0,0 0 0 0,0 0 0 0,34-47 0 15,-34 47-144-15,0 0 144 0,0 0 0 0,0 0-128 16,0 0 128-16,36-51 0 0,-36 51-128 0,0 0 128 16,0 0 0-16,0 0 0 0,0 0 0 0,0 0-128 15,0 0 128-15,0 0 0 0,26-44 0 0,-26 44 0 16,0 0 0-16,0 0 0 0,0 0 0 0,0 0 0 16,0 0 0-16,0 0 0 0,29-45 0 0,-29 45 0 15,0 0 0-15,0 0 0 0,0 0 0 0,0 0 0 16,23-44 0-16,-23 44 0 0,0 0 0 0,0 0 0 15,0 0 0-15,0 0 0 0,18-44 0 0,-17 37 0 16,-1 7 0-16,0 0 0 0,0 0 0 0,0 0 0 0,0 0 0 16,0 0 0-16,0 0 0 0,0 0 0 0,0 0 0 0,20-43 0 15,-20 43 0-15,0 0 0 0,0 0 0 0,0 0 0 16,0 0 0-16,24-42 0 0,-24 42 0 16,0 0 0-16,0 0 0 0,0 0 0 0,0 0 0 0,21-41 0 15,-21 41 0-15,0 0 0 0,0 0 0 0,0 0 0 16,0 0 0-16,0 0 0 0,0 0 0 0,21-43 0 15,-19 39 0-15,-2 4 0 0,0 0 0 0,0 0 0 16,0 0 0-16,0 0 0 0,0 0 0 0,0 0 0 16,0 0 0-16,0 0 0 0,29-43 0 0,-29 43 0 15,0 0 0-15,0 0 0 0,0 0 0 0,0 0 0 16,0 0 0-16,0 0 0 0,0 0 0 0,0 0 0 16,25-42 0-16,-25 42 0 0,0 0 0 0,0 0 0 15,0 0 0-15,0 0 0 0,0 0 0 0,0 0 0 16,0 0 0-16,0 0 0 0,27-41 0 0,-27 41 0 0,0 0 0 0,0 0 0 15,0 0 0-15,0 0 0 0,0 0 0 16,0 0 0-16,26-39 0 0,-26 39 0 0,0 0 0 16,0 0 0-16,0 0 0 0,0 0 0 0,0 0 0 0,0 0 0 15,0 0 0-15,0 0 0 0,0 0 0 0,16-43 0 16,-16 43 0-16,0 0 0 0,0 0 0 0,0 0 0 16,0 0 0-16,0 0 0 0,0 0 0 0,0 0 0 15,25-41 0-15,-25 41 0 0,0 0 0 0,0 0 0 16,0 0 0-16,0 0 0 0,0 0 0 0,0 0 0 15,20-39 0-15,-20 39 0 0,0 0 0 0,0 0 0 16,0 0 0-16,0 0 0 0,0 0 0 0,0 0 0 16,0 0 0-16,0 0 0 0,0 0 0 0,0 0 0 15,0 0 0-15,8-35 0 0,-8 35 0 0,0 0 0 16,0 0 0-16,0 0 0 0,0 0 0 0,0 0 0 16,0 0 0-16,0 0 0 0,0 0 0 0,0 0 0 15,0 0 0-15,0 0 0 0,0 0-128 0,0 0 128 0,0 0 0 0,35-38 0 16,-34 38 0-16,0-3 0 0,1 1 0 0,-2 2 0 15,0 0 0-15,0 0 0 0,0 0 0 0,0 0 0 16,0 0 0-16,0 0 0 0,0 0 0 0,0 0 0 16,0 0 0-16,0 0 0 0,0 0 0 0,0 0 0 15,0 0 0-15,21-38 0 0,-21 38 0 0,-1 0 0 16,1 0 0-16,-2 0 0 0,1 0 0 0,0 2 0 16,0-2-160-16,-2 4 160 0,2-2-128 0,0-1 128 15,-1 2-208-15,2-1 32 0,-1 0 16 0,1 0 0 16,0-1-80-16,0 2-16 0,0-3 0 0,0 2 0 15,0-2-192-15,0 0-32 0,0 2-16 0,0 0 0 16,0 0-400-16,0-2-96 0,0 2-16 0,-1 0-9952 0,2-2-2000 0</inkml:trace>
  <inkml:trace contextRef="#ctx0" brushRef="#br0" timeOffset="-43177.89">24440 16907 8287 0,'0'0'736'0,"-1"-2"-592"15,1 2-144-15,0 0 0 0,0 0 1008 0,0 0 160 16,0 0 48-16,-1-2 0 0,0 1 528 0,-1-2 112 16,4 3 32-16,-4-4 0 0,1 4-464 0,0-2-80 15,-1 0-32-15,0 0 0 0,0 2-96 0,1-2 0 16,-2 2-16-16,1-3 0 0,-1 2-240 0,1 1-64 15,-1 0 0-15,0 0 0 0,-1-2-112 0,1 2-16 16,0 0-16-16,-1 0 0 0,-1-3-256 0,0 3-48 16,1-1-16-16,-1 1 0 0,0 0-240 0,0 0-32 15,2-3-16-15,-2 3 0 0,1-1-144 0,-1 1 0 16,1 0 0-16,1-2 0 0,-2 2 144 0,1-3 0 16,-1 3 0-16,1-1 0 0,-1 1 176 0,1-2 48 15,0-1 0-15,-2 2 0 0,1-2 48 0,0 1 16 0,-1 1 0 0,-1-2 0 16,1 3-176-16,0-2-48 15,0 4 0-15,0-2 0 0,-2 0-80 0,2 0-128 0,-1 0 176 0,-1 0-176 16,2 3 128-16,-1-3-128 0,0 1 0 0,1 1 0 0,0-2 0 0,1 3 0 16,-1-3 0-16,1 1 0 15,0-1 0-15,0 0 0 0,0 0 0 0,1-1 0 16,1 1 0-16,-2-3 0 0,1 1 0 0,0 1 0 16,1 1 0-16,-1-3 0 0,-1 3 0 0,0-2 0 15,0 0 0-15,0 2 0 0,0 0 0 0,-1 0 0 16,1 0 0-16,-1 2 0 0,1 0 0 0,-1 1 0 15,0-3 0-15,-1 3 0 0,0-3 0 0,1 3 0 16,1-3 0-16,0 0 0 0,0 0 0 0,0 0 0 16,0 0 128-16,0 0-128 0,1 0 0 0,1-3 0 0,-1 6 0 0,0-6 0 15,1 3 0-15,-1 0 0 0,0 0 0 0,0 0 0 16,2 0 0-16,-2 0 0 0,2 3 0 0,-2-3 0 16,2 0 0-16,-2 0 0 0,0 0 0 0,0 0 0 0,1 0 0 0,-1 0 0 15,-1 0 0-15,1 1 0 16,-1 2 0-16,1-3 0 0,-1 0 0 0,0 0 0 15,0 2 0-15,1-2 0 0,-1 1 0 0,1 2 0 16,-1-1 0-16,2-2 0 0,-2 1 0 0,1-1 0 0,0 3 0 0,2-3 0 16,-2 0 0-16,-1 0 0 15,1 0 0-15,0 1 0 0,0-1 0 0,-1 0 0 16,1-1 0-16,0 1 0 0,-1 0 0 0,2 0 0 16,-1 0 0-16,-1 0 0 0,1 0 0 0,-1 0 0 15,2 1 0-15,-2-1 0 0,1 3 0 0,0-1 0 0,-1-2 0 16,-1 4 0-16,1-2 0 0,0 2 0 0,-1-4 0 15,1 2 0-15,-1-2 0 0,1 0 0 0,0 0 128 16,0 0-128-16,0 0 0 0,0 0 160 0,-1-2-160 16,1 0 128-16,0 0-128 0,-1 2 0 0,1-2 144 0,-1 2-144 15,0-3 0-15,0 3 128 0,-2 0-128 0,2 3 0 16,-1-3 0-16,0 2 144 0,0 0-144 0,-2 2 0 16,2 0 144-16,-1-1-144 0,1 0 0 0,0 1 144 15,-1-1-144-15,1 0 128 0,1 0-128 0,-2-2 128 16,3 1-128-16,-1-2 0 0,0 0 0 0,0 0 0 15,1-2 0-15,-1 1 0 0,1-2 128 0,-2 3-128 0,1-3 0 16,0 0 0-16,0 1 0 0,0 0 0 16,1 0 0-16,-1 1 0 0,-2 1 0 0,1 0 0 0,-2 0 128 0,0 1-128 15,2 1 0-15,-2 0 128 0,-1 0-128 16,1 1 0-16,-3 0 144 0,1 0-144 0,0 0 0 0,0 0 128 16,2-2-128-16,-1 2 0 0,2-3 0 0,-1 0 144 15,1 0-144-15,0-3 0 0,-1 2 144 16,2 1-144-16,1 0 0 0,-2-3 144 0,2 3-144 15,-1-2 0-15,1 1 144 0,-1 1-144 0,1 0 0 0,0-3 0 16,0 6 0-16,0-3 128 0,-2 1-128 0,1 1 0 16,-1 1 0-16,0 1 0 0,-1-2 0 0,1 2 0 15,-2-1 0-15,1 0 128 0,0-2-128 0,2 2 0 16,-1-1 0-16,1-1 0 0,0-1 0 0,0 0 0 16,1-1 0-16,1 1 0 0,0-2 0 0,-1-2 0 15,1 1 0-15,0 0 0 0,-1-1 0 0,1-1 0 16,-1 1 0-16,-1-2 0 0,0 3 0 0,1 0 0 0,-2-1 0 0,1 2 0 0,0 1 0 0,0-2 0 15,-2 3 0-15,0 0 0 16,1 0 0-16,-1 3 0 0,1-2 0 16,0 1 128-16,2 0-128 0,-1 0 0 0,0 2 0 15,0-2 0-15,-1 2 0 0,1-2 0 0,-1 1 0 0,2-3 128 16,0 1-128-16,-1-1 0 0,0 3 0 0,2-6 0 0,-1 3 0 0,0-1 0 16,0 1 0-1,0-3 0-15,0 3 0 0,1-2 0 0,-2 1 0 0,1-2 0 16,1 3 0-16,-1 0 0 0,1 0 0 0,-1 0 0 15,1 3 0-15,-2-2 0 0,0 1 0 0,1 1 0 16,1-3 0-16,0 4 0 0,0-2 0 0,0-1 0 16,1 2 0-16,-1-2 0 0,1 1 0 0,-1-2 0 15,1 3 0-15,-1-2 0 0,2 2 0 0,-1-3 0 0,0 0 0 16,0 0 0-16,2 0 0 0,-2 0 0 0,1 0 0 0,0-3 0 16,-1 3 0-16,2-1 0 0,-2 1 0 15,0 0 0-15,2 0 0 0,-2-3 0 0,2 3 0 0,-2-2 0 16,0 2 0-16,1 2 0 0,-1-2 0 0,0 0 0 15,1 0 0-15,-2 3 0 0,0-2 0 0,0 2 0 16,0-1 0-16,1-1 0 0,-1 2 0 16,1-1 0-16,-1-2 0 0,0 4-128 0,2-4 128 0,-1 0 0 15,0 0 0-15,1 0 0 0,0-2 0 0,-1 0 0 16,1 0 0-16,-1-2 0 0,2 2 0 0,-2-2 0 16,-1 1 0-16,0 0 0 0,1-1 0 0,-2 2 0 15,1-2 0-15,0 1 0 0,-1 3 0 0,0-3 0 16,0 3 0-16,1-3 0 0,0 3 0 0,-1-2 0 15,1 2 0-15,-2 0 0 0,2 0 0 0,-1 0 0 16,1 0 0-16,-1 0 0 0,1 2 0 0,0-2 0 16,0 0 0-16,0 0 0 0,0 0 0 0,-1 0 0 0,0-2 0 0,0 2 0 15,1-1 0-15,-1-2 0 0,0 1 0 0,-1 0 0 16,0-1 0-16,1 0 0 0,1 1 0 0,0 0 0 16,-1 0 0-16,0-2 0 0,-2 2 0 0,1-2 0 15,1 4 0-15,-2-2 0 0,1 2 0 0,0 2 0 16,1-2 0-16,0 0 0 0,-1 4 0 0,-1-2 0 15,1 0 0-15,-2 0 0 0,1 0 0 0,-1-2 0 16,1 2 0-16,1-2 0 0,0 0 0 0,0 0 0 16,1-2 0-16,0 2 0 0,-1-2 0 0,-1-2 0 15,1 2 0-15,-2-2 0 0,2 2 0 0,-2-2 0 16,2-2 0-16,-1 2 0 0,0-1 0 0,-1 1 0 0,2 1 0 16,-2-2 0-16,0 3 0 0,-1-1 0 0,2 3 0 0,-1-3 0 15,0 3 0-15,2 0 0 0,-2-2 0 0,2 1 0 16,-2 1 0-16,2 0 0 0,-1 0 0 0,1-3 0 0,-2 3 0 0,1 0 0 15,0 0 0-15,0 0 0 16,-1-2 0-16,-1 2 0 0,0-2 0 0,0 2 0 16,2 0 0-16,-1 0 128 0,3 0-128 0,-2 0 0 15,0 0 0-15,-2 0 0 0,1 0 0 0,-1-2 0 16,2 2 0-16,-4 0 128 0,3-3-128 0,-3 2 0 16,1 1 0-16,-1 0 0 0,1 1 0 0,0 2 0 15,1-3 0-15,-1 2 0 0,2-2 0 0,-1 0 144 16,1 2-144-16,1 0 0 0,0 1 128 0,1-3-128 0,0 3 0 15,-1 0 0-15,1 2 128 0,-2 0-128 0,0 1 0 0,1-2 0 16,-1 2 0-16,2 0 0 16,-2-2 0-16,0-1 0 0,2 2 128 0,-2-1-128 15,2-4 0-15,-2 2 0 0,3-2 0 0,0 0 0 16,-2 0 0-16,1-2 0 0,1 2 0 0,1-4 0 0,-1 2 0 16,-1-2 0-16,3 2 0 0,-1-2 0 0,-2 1 0 15,1 2 0-15,-1-1 0 0,1-1 0 0,-1 3 0 0,1-1 0 16,0 1 0-16,0 0 0 0,-2 0 0 0,1 0 0 15,0 1 0-15,-1 2 0 0,1-1 0 16,-2 2 0-16,2-3 128 0,-1 2-128 0,1 0 0 0,1 0 0 16,0-1 0-16,1 0 0 0,0-2 0 0,1 2 0 15,1-2 0-15,0 0 0 0,-1 0 0 0,0-2 0 16,1 2 0-16,-1-2 0 0,0 2 0 0,0 0 0 16,1-2 0-16,-1 2 0 0,-1-3 0 0,1 2 0 15,1 1 0-15,-2 0 0 0,0-2 0 0,1 2 0 0,0 0 0 16,1 0 0-16,-1 0 0 0,0 2 0 0,2-2 0 15,-1 1 0-15,1 2 0 0,-2-3 0 0,2 2 0 16,-1-2 0-16,1 2-192 0,-1 0 192 0,1 0-416 0,-1-2 16 16,2 4 0-16,0-4 0 15,0 0-128-15,1 0-32 0,0 3 0 0,-2-6 0 16,4 3-1024-16,-1 0-208 0,1-2-32 0,0 0-9184 16,0 0-1856-16</inkml:trace>
  <inkml:trace contextRef="#ctx0" brushRef="#br0" timeOffset="-40714.05">24382 16952 5519 0,'0'0'496'0,"0"0"-496"16,0 0 0-16,0 0 0 0,0 0 1472 0,0 0 208 0,0 0 48 0,0 0 0 16,-1 2 304-16,1-2 64 0,0 2 16 0,-1-2 0 15,1 0-464-15,-1 3-96 0,-2-3-16 0,2 0 0 16,-2 0-176-16,1-3-32 0,-1-1-16 0,2 2 0 15,-2-2-176-15,-2-2-48 0,1 3 0 0,-1-4 0 16,2-2-160-16,0 1-32 0,0 0-16 0,2-2 0 16,-1 4-288-16,2 0-48 0,-2 0-16 0,2 2 0 15,2-1-224-15,-2 2-48 0,0 0-16 0,1 2 0 16,1 1-112-16,0 0 0 0,0 0-128 0,-1 1 192 16,3 2-192-16,0-1 128 0,1 2-128 0,0-2 0 0,-1 2 0 0,3 0 0 15,-2 2 0-15,0-2 0 0,0 2 0 0,-1 2 0 16,0-1 0-16,0-1 0 0,0 0 0 0,-2 0 0 15,-1 1-160-15,1 2 160 0,-2-3-192 0,-2 1 64 16,2 0 0-16,-2-1 0 0,1 0-64 0,-3 0-16 16,1-2 0-16,0 0 0 0,-1 1-48 0,-1-1 0 15,0-2 0-15,-1-2 0 0,0 0 256 0,0 0 0 16,-2-2 0-16,1-2 0 0,-1-2 0 0,1-1 0 16,1 4 0-16,-1-6 0 0,0-1 256 0,0-2 64 15,0 2 0-15,1-2 0 0,0 2 0 0,1-1 16 16,1 3 0-16,1-2 0 0,2 4-64 0,-1 0-16 15,2 0 0-15,2 0 0 0,-1 2-96 0,1 1-32 0,1 1 0 0,0 1 0 16,1-2-128-16,2 3 160 0,0 0-160 0,2 0 160 16,1 3-160-16,0 0 0 15,3 0 0-15,0-2 128 0,0 4-128 0,1-1 0 0,0 2 0 0,0 0 0 16,-1-2 0-16,0 2 0 0,1 0 0 0,-3-2 0 16,-2 2 0-16,0 0 0 0,-2 0 0 0,-1 1 0 15,-1 0 0-15,-3 2 0 0,0-1 0 0,-1-1 0 16,-1 2-176-16,-2 1 176 0,0-1-128 0,-2 1 128 15,-2 0-128-15,-1-3 128 0,-1 2-128 0,-1-1 128 16,-1 0 0-16,-1-2-128 0,-2 0 128 0,-1-3 0 16,0-2 0-16,1-1 0 0,-2-1 0 0,-1-4 0 15,1-1 0-15,2-2 0 0,-1-2 0 0,1-2 0 16,2-3 0-16,-1-1 0 0,5 0 0 0,-1 0 128 16,2-3-128-16,2 3 176 0,5 16-176 0,-6-28 192 0,6 28-64 15,0 0-128-15,0 0 192 0,0 0-64 0,7-48 32 0,-7 48 0 16,0 0 0-16,0 0 0 0,0 0-32 0,0 0-128 15,0 0 192-15,47-28-64 0,-38 28-128 0,1 0 128 16,-1 3-128-16,0-1 128 0,2 2-128 0,0 0 0 16,2 2 0-16,-2 0 0 0,0 0 0 0,0 0 0 15,1-2 0-15,0 2 0 0,-3 1 0 0,1-4 0 16,0 2-160-16,-2 0 160 0,-1 0-320 0,-1-1 48 16,-1 0 0-16,-1 0 0 0,0-2 48 0,-3 3 16 15,0-2 0-15,-1 1 0 0,-1 2 64 0,-2 0 16 16,0 1 0-16,-1-1 0 0,-2 1 0 0,-2 2 0 15,0 0 0-15,-2-5 0 0,-1 5 128 0,0-3 0 16,-3 0-144-16,-1-2 144 0,2-1 0 0,-2-2 0 16,0-1 0-16,1-1 0 0,-1-6-144 0,2 1 144 0,-1-2 0 0,3-3 0 15,0-2 0-15,1 1 0 0,3-3 0 0,0 3 0 16,2-2 0-16,2 4 0 0,2-2 0 0,-1 2 0 16,4 4 208-16,-1-3-48 0,-1 9-16 0,0 0 0 15,0 0-16-15,0 0 0 0,0 0 0 0,0 0 0 16,39-38 32-16,-39 38 0 0,0 0 0 0,0 0 0 15,44-7-160-15,-32 7 160 0,0 3-160 0,3-2 160 16,-1 4-160-16,-1-1 0 0,2 0 0 0,-1 2 0 16,-2 0 0-16,1 0 0 0,-1 3 0 0,-1-4 0 15,-1 1 0-15,0-1 0 0,-1 1 0 0,-2-2 0 16,0 2 0-16,-2-2-176 0,-1 2 176 0,-2-4-192 16,1 4 16-16,-2 1 0 0,0-2 0 0,-1 3 0 0,-1-2-32 15,-1 3-16-15,-1 1 0 0,-3 2 0 0,-1-2-32 0,-2 0 0 16,-1 2 0-16,-2-4 0 0,-1 3 256 0,-1-5-176 15,-1 2 176-15,0-2-160 0,0-2 160 0,-1-2 0 16,1 0 0-16,1-2 0 0,0-2 0 0,0-2 0 16,3-2 0-16,0 0 0 0,1 0 192 0,1-3-48 15,2 2 0-15,1-3 0 0,2 1 48 0,1-3 0 16,2 2 0-16,1 10 0 0,0 0 0 0,0 0 0 16,9-48 0-16,-9 48 0 0,0 0-192 0,0 0 192 15,0 0-192-15,36-56 192 0,-36 56-192 0,0 0 192 16,0 0-192-16,44-32 192 0,-44 32-192 0,0 0 0 15,0 0 144-15,51-21-144 0,-51 21 0 0,0 0 0 16,40-4 0-16,-27 7 128 0,-1 0-128 0,1 1 0 0,-1 1 0 16,-2 1 0-16,-1 0 0 0,-2-1 0 0,1 4 0 15,-1 1 0-15,0 2 0 0,-2-2 0 0,0 2 0 0,-1 3 0 16,-3-2 0-16,1 0-160 0,-1 0 160 0,-2-1 0 16,-1 0-208-16,-1 2 64 0,-2-2 16 0,-2 1 0 0,1-3-32 0,-1-1 0 15,-2 1 0-15,-2-1 0 16,-1-3 160-16,-1-2-160 0,1-2 160 0,-2-2-160 15,2-2 160-15,-2-2 0 0,1 0-144 0,0-4 144 16,0-1 0-16,2-2 0 0,1 0 0 0,0 0 0 16,1-2 0-16,2 1 128 0,1 0-128 0,2-1 192 15,1 3-192-15,3 10 128 0,0 0-128 0,0 0 128 16,0 0-128-16,0 0 192 0,13-54-192 0,-13 54 192 16,0 0-48-16,0 0 0 0,0 0 0 0,0 0 0 15,51-41-144-15,-51 41 128 0,0 0-128 0,0 0 128 16,45-16-128-16,-45 16 0 0,0 0 0 0,36-2 128 0,-23 2-128 15,-1 0 0-15,-2 2 0 0,1-2 0 0,0 4 0 0,-1 0 0 16,0-1 0-16,-2 2 0 0,0 1-192 0,-1-2 192 0,-1 2-160 0,-1 0 160 16,0 1-192-1,-1-1 192-15,-1 0-208 0,-2 1 80 0,-1 0 128 0,0 1-128 16,-1-2 128-16,-2 1-128 0,-2 3-64 0,0-4-16 0,-2 0 0 0,-1 0 0 16,1-1 0-16,-3 0 0 15,-1 1 0-15,-3-5 0 0,1 2 208 0,-2-1-176 16,-1-2 176-16,1-2-160 0,1-1 160 0,2 0 0 15,0-1 0-15,1-2 0 0,1 2 128 0,2-5 0 16,2 3 0-16,1-4 0 0,3 2 0 0,-1 0 16 16,3 8 0-16,0 0 0 0,0 0-16 0,0 0 0 0,0 0 0 15,0 0 0-15,24-50 0 0,-24 50-128 16,0 0 192-16,0 0-64 0,0 0-128 0,0 0 0 16,45-15 144-16,-36 15-144 0,-2 0 0 0,2 2 0 0,0-1 0 0,-2 4 128 15,-1-1-128-15,1-1 0 0,0 3 0 0,-1-1 0 16,0 3 0-16,1-1 0 0,-3 1 0 0,0 0 0 15,-1 0 0-15,-2 2 0 0,0 0 0 0,-2-1 0 16,0 1 0-16,-3-4-208 0,0 4 48 0,-1-4 16 16,-1-2-1312-1,0 1-256-15,-2-2-48 0,1-2-14544 0</inkml:trace>
  <inkml:trace contextRef="#ctx0" brushRef="#br0" timeOffset="9423.25">1633 15126 14735 0,'-1'2'1312'0,"0"-2"-1056"0,0 0-256 0,0 0 0 15,1 0 1248-15,0 0 192 0,0 0 32 0,0 0 16 0,0 0 1856 0,0-2 368 0,0 2 80 0,0 0 16 32,0-3-1696-32,0 2-352 0,2 1-64 0,0-2-16 15,1 2-1024-15,-1 2-208 0,1-2-32 0,-1 0-16 16,2 4-32-16,0 2-16 0,1 1 0 0,0 5 0 16,-2 1 64-16,1 6 16 0,0-3 0 0,-2 2 0 15,1 5-112-15,0 1-32 0,0 5 0 0,-2-3 0 0,2-4-160 0,-3 0-128 0,1 3 192 0,-1 1-192 16,1 1 128-1,-1-3-128-15,0 3 0 0,0-4 0 0,1 2 0 16,1-5 0-16,-1-2 0 0,1-1 0 0,0-6 0 0,0-1 0 16,-1-7 0-16,0 0 0 0,1-3 0 0,-2-3 0 15,1 1 0-15,-1-3 0 0,0 5 0 0,0 0 0 16,0 0 0-16,0 0 0 0,-1-50 0 0,1 50 0 16,0 0 0-16,-8-54 0 0,8 54 0 0,-10-51 0 15,10 51 160-15,-9-55-160 0,9 55 144 0,-10-51-144 16,10 51 160-16,-9-51-160 0,9 51 176 0,-9-50-176 15,9 50 192-15,-5-45-192 0,5 45 192 0,-3-44-64 16,3 44 0-16,0 0-128 0,-5-45 160 0,5 45-160 0,0 0 128 0,0 0-128 0,-4-47 0 0,4 47 0 31,0 0 0-31,0 0 0 0,0 0 0 0,0 0 0 0,0 0 128 0,0 0-128 16,0 0 0-16,0 0 0 16,0 0 0-16,0 0 0 0,0 0 128 0,0 0-128 0,0 0 128 0,0 0-128 15,41-15 176-15,-30 20-48 0,0 1-128 0,1-2 192 16,2 2-192-16,-2-2 144 0,2 0-144 15,0 1 128-15,0-2-128 0,0 0 0 0,1-2 0 0,-2 1 0 16,2 1 0-16,-2 1 0 0,-2-2 0 0,-3-1 0 16,-1 2 0-16,-1 1 0 0,0 2 0 0,-1 0 0 15,-1 3 0-15,-2-2 0 0,-2 2 0 0,-1-3 0 16,0 1 0-16,-3 2 0 0,0-5 0 0,-2 2 0 16,-1 0 0-16,-1-2 0 0,0 2-144 0,-4 0 144 15,3-2 0-15,-4 2-128 0,1-1 128 0,1 2 0 16,-2-1-176-16,2 1 176 0,1-1-160 0,2 0 160 15,1 1-128-15,1 2 128 0,3-3 0 0,1 2-144 16,2-2 144-16,2 0 0 0,1 0 0 0,1 3 0 0,1-3 0 0,0-2 0 16,1 4 0-16,0-1 0 0,3 0 256 0,0 2 0 15,-1 1-16-15,1-1 0 0,1-2 16 0,0 1 0 16,1 2 0-16,1 0 0 0,1-1-256 0,-1-2 144 16,0 2-144-16,-1 1 128 0,1-2-128 0,-3 2 0 15,0 0 0-15,0-1 0 0,-3 1 0 0,0 0 0 16,2-3 0-16,-4 2 0 0,0 1 0 0,0-2 0 15,0 2 0-15,-2-1 0 0,1 1 0 0,-2-3 0 16,0 4 0-16,-1-5 0 16,0 2-544-16,-1-2 16 0,1 0 0 0,-1-3 0 15,1-2-656-15,0-1-128 0,0 0-32 0,0-1-18272 0</inkml:trace>
  <inkml:trace contextRef="#ctx0" brushRef="#br0" timeOffset="9940.57">2276 15457 19343 0,'0'-2'848'0,"0"2"192"16,0 0-832-16,0-3-208 0,0 3 0 0,-1 0 0 16,1 0 3328-16,-1 0 608 0,0 0 128 0,-2-1 32 15,1 1-1648-15,-1 1-320 0,1 2-64 0,-2-3-16 16,2 2-1232-16,-1-2-256 0,1 4-48 0,-1-2-16 15,1 0-160-15,-1 3-16 0,0-2-16 0,0 1 0 0,1 0-80 16,-1 1-16-16,1 2 0 0,-2 3 0 0,0 2-208 0,2 0 128 16,-1 1-128-16,2 0 0 0,0 3 0 0,1-4 0 15,0 4 0-15,1-4 0 0,0 1 0 0,2-1 0 16,-1-1 0-16,3 0 0 0,-1-4 864 0,2-1 128 16,0-1 32-16,1-3 0 0,0 1-848 0,2-3-176 15,0 0 0-15,-9 0 0 0,0 0 0 0,0 0 0 16,41-21 0-16,-41 21 0 15,0 0-912-15,0 0-96 0,39-42-16 0,-39 42 0 0,0 0 832 0,0 0 192 16,29-50 0-16,-29 50 0 0,0 0 0 0,0 0 0 16,0 0 0-16,0 0 0 0,21-52 0 0,-21 52 0 15,0 0 0-15,0 0 0 0,0 0 0 0,0 0 0 16,0 0 0-16,0 0 0 0,0 0 0 0,0 0 0 16,0 0 0-16,0 0 0 0,16 1 128 0,-14 11-128 0,0 1 0 15,-1 0 0-15,1 3 304 0,-1-2 0 0,-1 2 0 0,0 1 0 16,0-5 0-16,0 0 0 0,1-2 0 0,-1 0 0 15,0-4-176-15,0 0-128 0,0-2 192 0,0-1-192 16,0-2 0-16,1-1 0 0,-1 0 0 0,2-1 0 16,-1 1 0-16,0-3 0 0,0 3 0 0,2-4 0 31,-1 2-480-31,2 1 0 0,1-2 0 0,-5 3 0 0,0 0-624 16,0 0-128-16</inkml:trace>
  <inkml:trace contextRef="#ctx0" brushRef="#br0" timeOffset="10256.43">2571 15128 22111 0,'-1'0'976'0,"-1"2"208"0,2 0-944 0,-1-2-240 16,1 0 0-16,0 0 0 0,0 0 3104 0,0 0 576 15,0 0 112-15,1 0 32 0,1 0-1664 0,-1 0-336 16,1-2-64-16,2 4-16 0,1 1-848 0,0 0-160 15,1 3-32-15,0 1-16 0,2 3-16 0,0 2 0 16,0 4 0-16,-1-2 0 0,2 3-80 0,-3 0-16 16,1 4 0-16,1 1 0 0,-1 1-192 0,1-1-64 15,-2 0 0-15,-1 3 0 0,1 1-320 0,0-1 128 16,-1 1-128-16,-1-2 0 0,0-1 0 0,-1-1 0 16,0 3 0-16,0-3 0 0,0 0 0 0,-2-3-160 15,0-3 160-15,-1 0 0 0,0-4-304 0,0-2 48 0,-1-1 16 16,1-4 0-1,0-3-496-15,0-2-96 0,0 0-32 0,1-2 0 16,-1-2-48-16,0 4-16 0,0 0 0 0,0 0-12176 0,0 0-2432 0</inkml:trace>
  <inkml:trace contextRef="#ctx0" brushRef="#br0" timeOffset="10673.3">2853 15559 35007 0,'6'12'1552'16,"-1"-6"320"-16,0 0-1488 0,-1-2-384 0,-2-3 0 0,0 2 0 15,1-3 1504-15,2 2 224 0,4 2 64 0,2-2 0 16,1 0-768-16,0-4-160 0,-12 2-32 0,0 0 0 16,37-18-400-16,-37 18-96 0,0 0-16 0,34-43 0 15,-34 43-128-15,0 0-48 0,30-52 0 0,-30 52 0 0,0 0-144 0,0 0 160 16,22-57-160-16,-22 57 160 0,0 0-160 0,0 0 0 16,0 0 0-16,0 0 0 0,0 0 0 0,0 0 0 15,-14-41 128-15,8 39-128 0,-1 0 0 0,-1 0 0 16,1 2 0-16,-2 0 0 0,0 0 0 0,-2 0 0 15,0 2 0-15,0 0 0 0,1 1 0 0,-1 2 0 16,2 1 0-16,-1 1 0 0,3-1 0 0,1 0 0 16,-2 4 0-16,4 0 0 0,-1-2 0 0,1 6 0 15,0-2 0-15,0 4 0 0,3 3 0 0,0 0 0 16,2-3 0-16,2 0 128 0,-1 0 64 0,3 0 16 16,0-1 0-16,2-2 0 0,2 0-32 0,0-3-16 15,2-1 0-15,0 0 0 0,1-3-160 0,2-2 0 0,0-2 0 0,0 0 128 16,3 0-128-16,-3-2 0 0,4-2 0 15,-2 0 0-15,1 0 0 0,-2 1 0 0,-15 1 0 16,0 0 0-16,38-9-304 0,-38 9 16 0,0 0 0 0,0 0 0 31,0 0-816-31,0 0-176 0,41-26-16 0,-41 26-18256 0</inkml:trace>
  <inkml:trace contextRef="#ctx0" brushRef="#br0" timeOffset="11041.28">3530 15483 35935 0,'2'3'1600'0,"-2"-3"320"0,1 0-1536 0,-1 0-384 16,0 0 0-16,0 0 0 0,0 0 1472 0,0 0 240 16,0 0 32-16,1-3 16 0,-1 3-272 0,0 0-48 15,1-2-16-15,-1 1 0 0,0-3-704 0,0 4-144 16,0 0-16-16,0 0-16 0,0 0-400 0,0 0-144 0,0 0 0 0,0 0 144 15,14-50-144-15,-14 50 0 0,0 0 0 0,0 0 0 16,0 0 0-16,0 0 0 0,0 0-176 0,0 0 176 31,12-2-864-31,-8 13-96 0,0 0 0 0,2 4-19968 0</inkml:trace>
  <inkml:trace contextRef="#ctx0" brushRef="#br0" timeOffset="11240">3565 15685 26719 0,'-1'4'2368'0,"0"-4"-1888"0,1 0-480 0,0 0 0 16,0 0 2912-16,0 0 480 0,-2 0 112 0,1 0 16 15,0 2-1872-15,0-2-368 0,1 0-80 0,0 0-16 16,2-2-672-16,2-2-128 0,-1 1-16 0,-3 3-16 0,0 0-352 16,0 0 128-16,0 0-128 0,39-18 0 0,-39 18 0 15,0 0 0-15,0 0 0 0,34-10 0 16,-34 10-528-16,0 0-128 15</inkml:trace>
  <inkml:trace contextRef="#ctx0" brushRef="#br0" timeOffset="12358.52">4771 15186 1839 0,'3'0'160'0,"0"0"-160"0,-1 0 0 0,0 0 0 16,-1 0 1280-16,0 0 208 0,0 0 48 0,0 0 16 16,1 0 1360-16,1 0 272 0,1 0 48 0,-1-1 16 15,-1-1 64-15,-2-2 16 0,1-2 0 0,-2 0 0 16,1 6-768-16,0 0-128 0,0 0-48 0,-10-39 0 0,6 28-1328 0,0 1-272 16,-1 0-48-16,-3-2-16 15,2 2-224-15,-3 0-48 0,-1 2-16 0,-1 0 0 0,-1 2-48 0,-2 0 0 16,-1 1 0-16,1 4 0 0,-2 1-96 0,-2 0-32 15,1 3 0-15,-3 1 0 0,0 5-256 0,-1-2 160 16,0 4-160-16,0 2 128 0,2 0-128 0,0 2 0 16,3-1 0-16,-1 2 0 0,1 5 0 0,2 1 0 15,4 2 0-15,0-2 0 0,4 1 0 0,2 1 0 16,2 3 0-16,2-4 0 0,1 2 0 0,3 0 0 16,2 5 0-16,3 1 0 0,2-1 0 0,1 0 0 15,2 4 0-15,-1-6 0 0,2-2 0 0,1 0 0 16,3-1 0-16,0-3 0 0,1-4 0 0,1-4 0 0,0-2 0 15,-1-2 0-15,1-1 0 0,0-3 0 0,-1 0 0 0,0-6 0 16,-2 0 0-16,1 0 0 0,-19 0 0 0,36-10 0 16,-36 10-128-16,0 0 128 0,47-22 0 0,-47 22 0 15,0 0 0-15,0 0 0 0,39-53-144 0,-39 53 144 16,0 0-352-16,0 0-16 0,1-53 0 0,-5 40 0 16,-3 6 48-16,-1-3 16 0,-1 4 0 0,-1 0 0 15,-1 1 304-15,0 1 0 0,-1 0-128 0,-1 4 128 16,1-2 0-16,-1 2 0 0,0 0 0 0,0 2 0 15,1 2 0-15,1-1 0 0,0 3 0 0,2-2 0 16,1 2 0-16,0 0 0 0,2-2 0 0,2-1 0 16,3 0 160-16,0-1-16 0,1-2 0 0,2-2 0 15,3 2 16-15,0-4 0 0,4 2 0 0,-9 2 0 16,0 0-160-16,0 0 0 0,42-16 144 0,-42 16-144 16,0 0 128-16,41-10-128 0,-27 7 128 0,-14 3-128 0,33-4 0 0,-33 4 0 0,32-6 0 0,-32 6 0 15,0 0 0 1,43-12-160-16,-43 12 16 0,0 0-13136 15,46-20-2624-15</inkml:trace>
  <inkml:trace contextRef="#ctx0" brushRef="#br0" timeOffset="12874.29">5182 15514 12895 0,'-3'0'576'0,"0"-2"112"0,1 2-560 0,-1-3-128 0,1 2 0 0,-1 1 0 15,0-2 3888-15,-2-1 736 0,-4-1 160 0,-2 1 16 16,1-4-1552-16,1 4-320 0,2 0-64 0,2 1-16 16,2 1-1872-16,1 1-368 0,1 0-80 0,1 1-16 15,0 1-144-15,1 1-48 0,0 3 0 0,2 0 0 16,0 2-48-16,1 1-16 0,1 4 0 0,0 2 0 15,0 1-48-15,0 2-16 0,0 4 0 0,0-2 0 16,-1-4-192-16,0 3 144 0,1 1-144 0,0-3 128 16,-1-1-128-16,1-4 0 0,-1 0 0 0,-1-4 0 15,1-2 0-15,0-2 0 0,0-1-144 0,-1-3 144 0,1-4-128 0,-4 4 128 0,0 0-192 0,0 0 192 32,0 0-320-32,0 0 32 0,25-63 16 0,-25 63 0 15,0 0 272-15,0 0 0 0,18-73-128 0,-18 73 128 0,0 0 0 16,9-57 0-16,-9 57 0 0,0 0 0 0,0 0 0 0,0 0 0 15,4-53 0-15,-4 47 0 0,0 2 0 0,-2 4 0 16,2-3 0-16,0 3 0 0,0 0 0 0,0 3 128 16,2 3-128-16,-2-2 0 0,1 2 288 0,1 4-32 15,1 2-16-15,2 7 0 0,0 1-96 0,1 2-16 16,1 0 0-16,-1 0 0 0,2 1-128 0,-2-2 0 16,2-3 0-16,-1-2 128 0,2 0-128 0,-2-6 0 15,-1 0 0-15,-1-4 0 0,1 0 0 0,-1-3 0 16,-1-3-128-16,1 0 128 15,-5 0-592-15,0 0-48 0,0 0-16 0,0 0 0 16,0 0-848-16,22-57-160 0</inkml:trace>
  <inkml:trace contextRef="#ctx0" brushRef="#br0" timeOffset="13308.75">5505 15651 21183 0,'3'7'944'0,"-2"-2"192"0,0-4-912 0,0 1-224 0,1 1 0 0,-1-3 0 16,0 0 2272-16,3 0 416 0,1 0 64 0,3 0 32 15,2-3-544-15,-10 3-128 0,0 0 0 0,0 0-16 16,41-21-1104-16,-41 21-224 0,0 0-32 0,0 0-16 16,41-36-352-16,-41 36-80 0,0 0-16 0,0 0 0 15,39-37-112-15,-39 37-32 0,0 0 0 0,0 0 0 0,0 0-128 0,0 0 0 16,0 0 144-16,0 0-144 15,0 0 0-15,0 0 0 0,0 0 0 0,0 0 0 0,0 0 0 0,0 0 0 16,0 0 0-16,0 0 0 0,4-50 0 0,-11 50 0 16,-1 2-128-16,0-2 128 0,0 3 0 0,1 0 0 15,-2 1 0-15,-1 0-128 0,2 1 128 0,-1-2 0 16,0 4 0-16,-1-4 0 0,2 3 176 0,-2 1-48 16,1-1 0-16,1 0 0 0,0 0-128 0,2 0 192 15,0 2-192-15,2 0 192 0,2 2-192 0,0 3 160 16,2-1-160-16,3 0 160 0,0 4 32 0,4 1 16 15,-1-1 0-15,3 0 0 0,0 2 16 0,3-3 0 16,-1 2 0-16,2-2 0 0,2-2-96 0,0-2 0 0,0-3-128 0,1-1 192 16,-1-4-192-16,1-3 0 0,0 0 0 0,-16 0 0 31,0 0-480-31,44-17-96 0,-44 17 0 0,0 0-16 16,40-33-1200-16,-40 33-256 0</inkml:trace>
  <inkml:trace contextRef="#ctx0" brushRef="#br0" timeOffset="13739.97">5841 15786 20271 0,'7'8'896'0,"-2"-3"192"16,-2-2-880-16,0 0-208 0,-1-3 0 0,-1 1 0 0,2 1 2496 0,2-2 464 0,2 3 96 0,3-2 16 16,1 2-752-1,-1-6-144-15,0 2-16 0,-10 1-16 0,0 0-1264 0,35-15-256 16,-35 15-48-16,0 0-16 0,38-26-288 0,-38 26-48 15,0 0-16-15,0 0 0 0,43-34-80 0,-43 34-128 16,0 0 176-16,0 0-176 0,0 0 128 0,0 0-128 16,0 0 0-16,0 0 0 0,0 0 0 0,0 0 0 15,0 0 0-15,0 0 0 0,0 0-256 0,0 0-16 16,0 0 0-16,0 0 0 16,0 0-224-16,0 0-32 0,0 0-16 0,-6-51 0 0,-2 48 336 0,-4 1 64 15,1 1 16-15,-2-2 0 0,0-1 128 0,-2 2 256 16,-1 1-64-16,2-2-16 0,0 1 176 0,2 1 32 15,0-2 16-15,3 3 0 0,-3-2-192 0,3 0-32 16,2 0-16-16,1-1 0 0,4 2 32 0,0-5 0 16,1 2 0-16,1 4 0 0,0 0-16 0,0 0 0 15,0 0 0-15,0 0 0 0,0 0 16 0,36-47 0 16,-36 47 0-16,0 0 0 0,32-12-64 0,-18 8-128 0,2 2 192 0,1-2-64 16,1 4-128-16,-1-2 0 0,-1 4 0 0,-1-2 128 0,0 1-128 0,-2 2-272 15,2-1 64-15,-1 2-19120 16</inkml:trace>
  <inkml:trace contextRef="#ctx0" brushRef="#br0" timeOffset="14156.13">6241 15783 29487 0,'5'9'1296'0,"-1"-2"288"15,-1-1-1264-15,0-3-320 0,-1-1 0 0,-1-1 0 0,2 0 1888 0,2 2 320 16,3 0 64-16,2 0 16 0,3 1-1024 0,-1-4-208 15,2 0-32-15,-3 0-16 0,0-4-608 0,-1 1-112 16,-10 3-32-16,0 0 0 0,0 0-256 0,39-18 0 16,-39 18 0-16,0 0 0 0,0 0 0 0,0 0 0 15,39-20 0-15,-39 20 0 0,0 0 0 0,0 0 0 16,0 0 0-16,0 0 0 0,0 0 0 0,0 0 0 16,0 0 0-16,0 0 0 0,0 0-160 0,0 0 16 15,0 0 0-15,0 0 0 0,0 0 144 0,-15-41 0 16,3 38 0-16,-3-2 0 0,0 0 0 0,-2 0 0 15,1 1 0-15,-2 0 0 0,0 2 0 0,-1-2 128 16,2-1-128-16,2 1 0 0,1 3 0 0,2-4 0 16,3 4 0-16,2-1 0 0,3-2 0 0,2 1 0 0,2 0 0 15,0-4 0-15,1 4 304 0,-1 3-16 0,0 0 0 16,0 0 0-16,0 0 96 0,0 0 0 0,0 0 16 0,0 0 0 16,32-53-64-16,-32 53-16 0,0 0 0 15,36-21 0-15,-36 21-112 0,0 0-16 0,43-17-16 0,-43 17 0 16,31-7-176-16,-17 2 0 0,1 4 0 0,-3-3 0 15,0 4 0-15,-1-1 0 0,-2 1 0 0,0 0 0 32,-2 0-448-32,1 0-64 0,-1 0 0 0,0-1-12832 0,0 1-2560 0</inkml:trace>
  <inkml:trace contextRef="#ctx0" brushRef="#br0" timeOffset="14791.99">7259 15151 7359 0,'3'-5'656'0,"0"1"-528"0,-1 1-128 0,-2 3 0 15,0 0 2416-15,1 0 448 0,1-1 80 0,1-1 32 0,1 1 880 0,-1 1 176 16,-1 1 48-16,-2 1 0 0,0 4-1488 0,0-2-288 15,-1 5-64-15,1 1-16 0,-1 0-1360 0,-1 2-272 16,2 4-48-16,-1-1-16 0,1 2-128 0,0 4-16 16,0 3-16-16,0 0 0 0,0 4-48 0,0-2 0 15,1 2 0-15,1 0 0 0,-1-3-48 0,1 1-16 16,2 5 0-16,0 1 0 0,1-3-256 0,0-1 0 16,1-2 128-16,-1-1-128 0,0 0 0 0,-2-3 0 15,2-2 0-15,-2-2 0 0,-1 1 0 0,1-3 0 16,-2-3 0-16,0 2 0 0,0-2-144 0,-1-4 144 15,2 1-128-15,-1-3 128 0,0-1-384 0,0 0 16 16,1-5 0-16,-1-1 0 16,0 0-160-16,0-1-48 0,1-5 0 0,-2 0 0 15,0 6-512-15,0 0-96 0,0 0-32 0,0 0-10608 16,11-64-2128-16</inkml:trace>
  <inkml:trace contextRef="#ctx0" brushRef="#br0" timeOffset="15089.35">7528 15205 21183 0,'3'2'944'0,"-2"2"192"0,1-1-912 0,0-2-224 0,-2 1 0 0,0 1 0 15,1-2 3248-15,-1 3 592 0,1 1 128 0,0 5 32 16,2-2-1840-16,-2 0-368 0,1-2-80 0,0 0-16 16,0 0-1024-16,-1-2-208 0,2 2-32 0,1 0-16 15,-2 1-112-15,1 1-32 0,-1 3 0 0,0 2 0 16,1 2 176-16,-2 1 16 0,0 0 16 0,1 6 0 0,0 0-144 0,-1 5-16 15,1 1-16-15,-2 1 0 0,1 5-304 0,-1 0 0 16,1 3 128-16,-1-2-128 0,3 0 0 0,-2-3 0 16,-1 2 0-16,2-3 0 0,1-2 0 0,-1-6 0 15,-1 0 0-15,2-7-144 0,-1-2 144 0,1-5-208 16,-1-3 80-16,-2-2 128 16,2-3-624-16,-2-2 0 0,0-4 0 0,0 5 0 15,0 0-288-15,0 0-64 0,-7-42-16 0,7 42-11520 16,-7-35-2304-16</inkml:trace>
  <inkml:trace contextRef="#ctx0" brushRef="#br0" timeOffset="15325.15">7341 15658 7359 0,'-3'5'320'0,"1"-5"80"0,1 1-400 0,0 1 0 16,1-2 0-16,1 0 0 0,0 0 3584 0,1 3 640 0,0-3 128 0,4 1 32 15,2 1 0-15,0-2 0 0,2 0 0 0,1-2 0 16,2 1-2704-16,-13 1-528 0,0 0-128 0,43-15 0 16,-43 15-576-16,35-14-96 0,-35 14-32 0,34-15 0 15,-34 15-320-15,37-13 144 0,-37 13-144 0,0 0 0 16,50-15 0-16,-37 13 0 0,1 0 0 0,-2 6 0 16,1 0-576-1,2 2-128-15</inkml:trace>
  <inkml:trace contextRef="#ctx0" brushRef="#br0" timeOffset="15640.8">7939 15862 15423 0,'-3'1'336'0,"1"-1"80"0,0 0 16 0,0 0 0 0,1-1-432 0,0 1 0 16,-2 0 0-16,1-3 0 0,-3-3 4416 0,-2 2 784 15,1-2 176-15,0 2 16 0,0 2-2800 0,1 2-560 16,1 0-112-16,1 0-32 0,0 2-48 0,1 2-16 16,0 2 0-16,2 4 0 15,2-1-1824-15,-1 4-512 0,3 0-16 0,-2 3-16 0,2-3 544 0,1 5 128 16,0 2 0-16,1 2 16 0,-1-4-144 0,0 2 0 0,0 1 0 0,-2-2 128 16,1-2-128-16,0-2 0 15,-2 1 0-15,-1-4 0 0,2-2 0 0,-3-1 0 16,1-3 0-16,-2-2 0 0,1-1 192 0,-1-3 176 0,1 0 16 0,-3-3 16 31,2-1-2000-31,-3-2-416 0,1 0-80 0,3 6-17216 0</inkml:trace>
  <inkml:trace contextRef="#ctx0" brushRef="#br0" timeOffset="16641.5">8712 15784 7359 0,'-2'-1'656'15,"2"-2"-528"-15,0 1-128 0,0 0 0 0,-1 2 1888 0,1-2 352 16,-1-4 64-16,1 6 0 0,0 0 1280 0,0 0 240 16,0 0 48-16,-8-42 16 0,8 42-1120 0,0 0-208 15,0 0-64-15,0 0 0 0,0 0-1376 0,0 0-288 16,0 0-48-16,0 0-16 0,-1-3-288 0,1 9-64 15,-1 2-16-15,1 3 0 0,-1 2-176 0,1 2-32 16,-2 3-16-16,1 0 0 0,-1 3-176 0,0-1 0 16,2 2 0-16,2-2 0 0,-1 1 0 0,0-2 0 15,3-1 0-15,0-2-176 0,2 0-80 0,-1-6-32 16,1-4 0-16,0-3 0 0,0-3 288 0,2 0-160 16,-8 0 160-16,0 0-128 0,0 0 128 0,0 0 0 15,0 0 0-15,38-51-128 0,-38 51 128 0,0 0 0 16,0 0-144-16,19-63 144 0,-19 63 0 0,0 0 0 0,0 0-144 0,9-57 144 15,-9 57 0-15,0 0 0 0,0 0 0 0,0 0 0 16,0 0 0-16,0 0 0 0,0 0 0 0,0 0 0 16,0 0 0-16,0 0 144 0,0 0-144 0,9 4 192 15,-6 6-16-15,0 2 0 0,2 1 0 0,-1-1 0 16,2 2-176-16,2 2 0 0,-2 0 0 0,2 1 0 16,2-3 0-16,0-5 0 0,1 1 0 0,0-1 0 15,-2-7 0-15,0 0 0 0,1-2 0 0,-10 0 0 16,0 0 0-16,0 0 0 0,0 0 0 0,43-41 0 15,-43 41 0-15,0 0 0 0,21-51 0 0,-21 51 0 16,0 0 0-16,12-63 160 0,-12 63-160 0,0 0 160 16,5-52-160-16,-5 52 0 0,0 0 144 0,0 0-144 15,0 0 128-15,-7-49-128 0,3 43 128 0,0 1-128 0,1-2 128 16,-2 2-128-16,0 2 128 0,0-1-128 0,0-1 128 0,1 1-128 16,2 3 128-16,-1-1-128 0,1-2 0 0,1 2 0 15,-1-2 0-15,1 1 0 0,1 3 0 0,-1-3 0 16,2 0 0-16,-1 3-128 15,3-4-304-15,-2 4-48 0,1-2-16 0,0 2 0 16,1 0-1024-16,0 0-208 0</inkml:trace>
  <inkml:trace contextRef="#ctx0" brushRef="#br0" timeOffset="17147.76">9259 15366 7359 0,'-12'16'320'0,"2"-4"80"0,1-2-400 0,4-1 0 0,3-2 0 0,-1-1 0 16,1 1 2368-16,-3 5 384 0,-2 6 64 0,-1 5 32 16,3-1 416-16,2-3 96 0,1-3 16 0,2-4 0 15,3-1-656-15,1 0-128 0,-1-1-32 0,2 2 0 16,1 1-1376-16,2 0-288 0,-2 2-48 0,1 1-16 15,1 7-336-15,-2-4-80 0,0 4-16 0,0 1 0 16,-1 2-272-16,0 2-128 0,-2 4 128 0,-1-8-128 16,-2 2 0-16,0-1 0 0,-1 1 0 0,-2 0 0 15,1-1 0-15,0-3 0 0,-2-3 0 0,0-3 0 16,2-6 0-16,-1-2-144 0,1-5 144 0,0 0-160 0,1-3-32 0,0-3 0 16,0 0 0-16,0-5 0 0,-1 0 0 15,2 8-16-15,0 0 0 0,0 0 0 0,3-55 208 0,-3 55-144 16,0 0 144-16,8-52-128 0,-8 52 128 0,0 0 0 15,0 0 128-15,23-63-128 0,-23 63 256 0,0 0 0 16,0 0-16-16,33-41 0 0,-33 41-48 0,0 0 0 0,0 0 0 16,45-16 0-16,-36 13 736 0,3 6 144 15,0-2 16-15,-1 4 16 16,0 1-1680-16,0 4-320 0,0 0-80 0,-1 2-16 0,0 1 864 0,-1-1 128 16,0 4 0-16,-2 0 160 0,0 4-160 0,0-2 160 15,-2 1-160-15,-1-1 160 0,1 2-160 0,-2-5 0 16,1 1 144-16,-2-3-144 0,1-4 0 0,-1 1 0 15,-1-3 0-15,0-4 0 0,1 0 0 0,-2-3 0 0,1 0 0 16,-1-4 0 0,0 4-784-16,0 0-80 0,0 0-16 0,0 0-17952 0</inkml:trace>
  <inkml:trace contextRef="#ctx0" brushRef="#br0" timeOffset="17556.79">9597 15935 21183 0,'1'7'1888'0,"-1"-1"-1504"0,0-2-384 0,1-3 0 16,1 0 3280-16,-1 2 592 0,1 1 112 0,2 2 32 16,2 4-1856-16,2-2-368 0,0-2-80 0,1-6-16 15,2 0-1136-15,-11 0-240 0,0 0-32 0,0 0-16 16,45-28-144-16,-45 28-128 0,0 0 192 0,37-41-192 0,-37 41 128 0,0 0-128 16,38-49 0-16,-38 49 0 0,0 0 0 0,0 0 0 15,37-48 0-15,-37 48 0 0,0 0-288 0,0 0-16 16,0 0 0-16,0 0 0 0,0 0 32 0,0 0 0 15,0 0 0-15,0 0 0 0,0 0 128 0,-17-41 144 16,7 40-208-16,0-4 80 0,-1 3 128 0,0 0 0 16,1-1 0-16,-1 3 0 0,0 0 0 0,1 3 0 15,0-1 0-15,1 0 128 0,0 3 0 0,1 2 0 16,-1-1 0-16,2 3 0 0,1 1 80 0,1 2 32 16,1-1 0-16,0 4 0 0,3 0 64 0,1 2 16 15,1 2 0-15,3-1 0 0,1 2-64 0,0 1-16 16,2 1 0-16,1 1 0 0,-1-4-48 0,0 0-16 15,3-1 0-15,0-4 0 0,-1-2-176 0,2-2 160 0,0-1-160 16,0-3 160-16,0-2-160 0,2-4 0 0,0-1 0 0,-13 1 0 16,0 0-256-16,40-21-16 0,-40 21-16 0,0 0 0 15,38-36-800-15,-38 36-176 0</inkml:trace>
  <inkml:trace contextRef="#ctx0" brushRef="#br0" timeOffset="17923.7">9932 15941 17503 0,'-1'12'768'0,"1"-2"176"0,0 0-752 0,-1-4-192 0,1 0 0 0,1-2 0 16,-1 0 2848-16,0 7 544 0,1 2 96 0,0 6 32 15,0 1-896-15,1 1-192 0,0-5-16 0,-1-3-16 0,1-1-1520 16,-1-5-304-16,1-1-64 0,0-3-16 0,0-3-496 16,1-3 128-16,-3 3-128 0,0 0 0 0,0 0 0 0,0 0 0 15,0 0 0-15,23-65 0 0,-23 65 192 0,0 0-64 16,16-52-128-16,-16 52 192 0,0 0-192 0,20-51 144 15,-20 51-144-15,0 0 128 0,0 0-128 0,33-44 128 16,-33 44-128-16,0 0 128 0,0 0-128 0,34-19 160 16,-27 19-160-16,0 4 160 0,0-2-160 0,0 2 192 15,1 5-192-15,-1-3 192 0,-1 1-64 0,-1 2-128 16,0 2 192-16,-1 1-64 0,1 1 32 0,-3 1 0 0,2-1 0 0,-2 0 0 16,1 2 48-16,-2-1 16 15,2 1 0-15,-3-2 0 0,1 2 32 0,-2-1 0 16,-1-2 0-16,1-2 0 0,0 0-256 0,1 1 128 15,-1-4-128-15,1 2 0 0,0-3 0 0,-2 1 0 16,2-3 0-16,0-1 0 0,0-1-160 0,0-4-80 16,0 2-16-16,2-4 0 15,-1 1-544-15,-1 3-112 0,0 0-32 0,0 0-17728 0</inkml:trace>
  <inkml:trace contextRef="#ctx0" brushRef="#br0" timeOffset="18890.96">10910 16247 14735 0,'0'0'1312'0,"0"0"-1056"0,0 0-256 0,0 0 0 15,1 0 2096-15,1-2 352 0,-1 2 80 0,3-4 16 16,0 2 464-16,-4 2 112 0,0 0 16 0,0 0 0 16,0 0-1328-16,34-39-256 0,-34 39-48 0,0 0-16 15,0 0-880-15,26-50-176 0,-26 50-48 0,0 0 0 16,0 0-32-16,21-63-16 0,-21 63 0 0,0 0 0 16,0 0-48-16,8-57-16 0,-8 57 0 0,0 0 0 0,0 0-80 0,-4-50-32 15,4 50 0-15,0 0 0 0,0 0-160 0,0 0 0 16,0 0 0-16,-14-45 0 0,13 40 0 0,-1 1 0 15,1 1 0-15,1 2 0 0,0 1 0 0,0 0 0 16,0 1 0-16,-1 2 0 0,1 3 0 0,0 0 0 16,0 3 0-16,1 1 128 0,0 3-128 0,1 4 192 15,-1-3-192-15,0 2 192 0,0 4-192 0,2 1 0 16,1-1 0-16,-1 1 0 0,2-2 0 0,0-2 0 16,3 1 0-16,-1-5 0 0,-1-1-160 0,3-2 160 15,0-1 0-15,-1-6-144 0,2 0 144 0,-1-2 0 16,2-2 0-16,-2-2-128 0,0 0 128 0,-9 3-192 15,0 0 192-15,0 0-192 0,41-31 64 0,-41 31 0 16,0 0 0-16,0 0 0 0,34-38 0 0,-34 38 0 0,0 0 0 16,0 0 0-16,0 0-64 0,21-64-16 15,-21 64 0-15,0 0 0 0,0 0-16 0,0-55 0 0,0 55 0 0,0 0 0 16,0 0 224-16,-7-55 0 0,7 55-160 0,0 0 160 16,0 0 0-16,0 0 0 0,0 0 0 0,-2-48 0 15,2 46 0-15,0-2 0 0,0 4 0 0,0 0 0 16,0 0 192-16,0 0-64 0,0 1 0 0,1-1 0 0,-1 3 112 0,1-3 16 15,-1 0 0-15,0 0 0 16,0 0-80-16,0 2-16 0,0-2 0 0,0 4 0 16,-1-2 0-16,1 2 0 0,0 2 0 0,1 0 0 15,-1 4 0-15,0-1 0 0,2 2 0 0,0 4 0 16,1 1-160-16,0 0 128 0,2 5-128 0,0-1 128 16,0 2-128-16,0-1 0 0,1 1 144 0,0 1-144 15,1-4 0-15,-1 0 0 0,1-3 0 0,-1-2 0 0,1-3 0 16,-1-4 0-16,1 2 0 0,-1-3-128 15,1-2-304-15,-2 0-48 0,-1-2-16 0,0 0 0 16,0-2-256-16,0 2-48 0,-2-2-16 0,1-2-11536 16,-2 0-2320-16</inkml:trace>
  <inkml:trace contextRef="#ctx0" brushRef="#br0" timeOffset="19674.95">11601 15821 4607 0,'-3'0'400'16,"-1"0"-400"-16,1 0 0 0,2 0 0 0,1 0 2256 15,-1 0 368-15,-2 0 80 0,-1 0 16 16,0 1 1008-16,0-1 208 0,2 3 32 0,2-3 16 0,1 0-1088 0,3 0-208 15,1 0-64-15,1 0 0 0,1 0-1312 0,1 0-272 16,-1 0-48-16,2 2-16 0,-1-2-224 0,2 4-48 16,-2-2-16-16,0 2 0 0,2 0-112 0,-1 2 0 15,-1-2-16-15,1 0 0 0,-1 3-208 0,-1-1-32 16,0 1-16-16,2-1 0 0,0 1-144 0,-1-1-32 16,0 0 0-16,0 0 0 0,2 0-128 0,-1-2 0 15,0 2 0-15,-2-2 0 0,-1 0 0 0,0-2 0 16,1 2 0-16,-1-2 0 0,0 1 0 0,-2 1 0 15,-1-4 0-15,1 2 0 0,-1-1 0 0,0 2 0 16,1-2 0-16,-2 1 0 0,2 1 0 0,0-2 0 16,-2 2 0-16,1-1 0 0,-1-2 0 0,0 1 0 0,-1 2 0 0,0-3 0 0,0 0 0 0,-1 2 0 31,0-2 0-31,0 0 0 0,-1 1 0 0,0 2 0 0,-2-1 0 0,0-2 0 16,0 2 0-16,-2 0 0 0,0 2 0 0,-1-2 0 15,0 2-128-15,0-2 128 0,-1 2 0 0,0 2 0 16,1-3 0-16,-2 1 0 0,1-1-144 0,0 0 144 15,0 0-128-15,0 0 128 0,-2 1-192 0,1-2 192 16,-2-1-240-16,0 2 64 0,1-1 16 0,-1 2 0 16,0 0 160-16,2-1-160 0,0 2 160 0,1-1-160 15,0 0 160-15,0 1 0 0,1-2 0 0,1 1 0 16,0 0 0-16,2 1 0 0,-1-1 0 0,1-2 0 16,0-1 0-16,0 2 0 0,2-1 0 0,-1-1 0 15,0 2 0-15,1-2 0 0,0 2 0 0,0-1 0 16,-2-2 0-16,2 1 0 0,-2 2 0 0,2-1-128 0,1-2-32 0,0 1 0 15,0-1 0-15,1 3 0 16,2-3-400-16,-1-3-80 0,2 2 0 0,0 1-16 16,2-2-480-16,0-2-80 0,2 2-32 0,1-2-16672 15</inkml:trace>
  <inkml:trace contextRef="#ctx0" brushRef="#br0" timeOffset="20773.65">12374 15606 15663 0,'-4'0'1392'16,"2"0"-1120"-16,1 0-272 0,0 0 0 0,1 0 1616 0,-3 0 272 15,1 1 48-15,-3-1 16 0,0 2 224 0,-2 1 32 16,0-2 16-16,2 3 0 0,-1 1-416 0,1-2-80 16,1 1 0-16,-1 1-16 0,0 1-496 0,-1 4-112 15,1 0-16-15,-1 2 0 0,-1 1-544 0,0-1-112 16,3 4-32-16,-3 2 0 0,1 0-112 0,1 3-32 16,-1-1 0-16,1 2 0 0,1 0-112 0,1 1-16 15,0 1-128-15,1 1 192 0,-1-1-192 0,3-1 0 16,-1-1 128-16,2 2-128 0,2 1 0 0,0-3 0 15,2 0 0-15,2 0 0 0,0 1 0 0,0-2 0 16,3-2 0-16,1 0 0 0,3 0 128 0,0-6-128 16,0 2 0-16,3-5 0 0,-1 0 0 0,0-2 128 15,1-1-128-15,0-2 0 0,2-3 848 0,-1-2 128 16,2-1 32-16,-20 1 0 16,42-13-1648-16,-42 13-320 0,45-22-64 0,-45 22 0 0,44-34 816 0,-44 34 208 0,40-45 0 0,-40 45 0 15,38-53 0-15,-38 53 0 0,34-61 0 0,-34 61 0 16,24-59 0-16,-24 59 0 0,18-57 0 0,-18 57 0 15,0 0-128-15,11-75 128 0,-11 75 0 0,0 0-144 16,-5-67 144-16,5 67-160 0,-13-43 160 0,13 43-160 16,-18-39 160-16,7 23 0 0,-4 0-144 0,0 1 144 15,0 2 0-15,-1 3 0 0,-1 0 0 0,-3 4 0 16,0 1 192-16,-2 3-32 0,0 2-16 0,-2 0 0 16,0 4 16-16,0 0 0 0,1 1 0 0,-2 2 0 15,0-1 848-15,-2 3 160 0,-2 1 48 0,2-3 0 16,3 2-1760-16,2-3-352 0,3 0-64 0,4-2 0 15,2-4 704-15,4 3 256 0,1-6-144 0,3 1 144 16,2 0-448-16,-1-4 0 0,1 3 0 0,3 0 0 16,0-1-864-16,0-1-176 0</inkml:trace>
  <inkml:trace contextRef="#ctx0" brushRef="#br0" timeOffset="21890.68">4856 16818 13823 0,'1'0'1216'0,"0"-2"-960"0,-1 2-256 0,0 0 0 15,-1 0 1568-15,1-2 272 0,-1 2 48 0,-2-4 16 16,1 2 1088-16,-3-2 208 0,-1-1 64 0,-2 1 0 15,-1 2-1376-15,-3 1-272 0,0-2-48 0,-2 3-16 0,1 0-640 0,-3 3-128 16,-2 3-16-16,0-3-16 0,-1 6-336 16,0-1-64-16,-1 4-16 0,1 0 0 0,1 1-80 0,-2 0-32 15,1 6 0-15,0-1 0 0,0 5-224 0,2-1 144 16,2 3-144-16,1 1 128 0,2-4-128 0,1 0 0 16,3-1 0-16,2-4 0 0,1 1 0 15,3-2 0-15,-1 4 128 0,2-6-128 0,4 3 0 0,0-4 0 16,5 2 0-16,2 1 0 0,2-2 0 0,2 0 0 15,3 3 0-15,3-1 0 0,2 2 0 0,0 1 0 16,2-3 0-16,-1 2 0 0,2-2 0 0,-2-2 0 16,0-2 0-16,0 1 0 0,2-6 0 0,-2-1 0 15,0-1 0-15,-1-5 0 0,0 0 0 0,-1-2 0 16,-2-2 0-16,-19 4 0 0,0 0 0 0,49-28 0 16,-49 28 0-16,0 0 0 0,41-45-208 0,-41 45 80 0,0 0 128 15,16-55-208 1,-16 55-192-16,0 0-48 0,-1-49 0 0,1 49 0 15,0 0-128-15,-18-38-48 0,11 29 0 0,-2 2 0 0,-1 2 416 0,1 1 80 0,-1 1 128 0,-1 0-208 16,-2 3 208-16,2-2 240 0,-1 2-48 0,1 0-16 16,1 2 224-16,-1 1 48 0,2-2 16 0,0 1 0 15,3 1-144-15,1-3-48 0,3 1 0 0,-1-1 0 16,2 0-80-16,1-1-32 0,1 1 0 0,2 0 0 16,0 0-160-16,2-3 128 0,0 3-128 0,1-3 128 15,3 3-128-15,-1 0 128 0,-1-3-128 0,2 3 128 16,0-4-128-16,0 2 192 0,1 1-192 0,-1-2 192 15,-1-1-192-15,1 2 0 0,-9 2 0 0,0 0 0 16,33-16-320-16,-20 11-64 0,0 0 0 0,1 0-18272 16</inkml:trace>
  <inkml:trace contextRef="#ctx0" brushRef="#br0" timeOffset="22383.4">5265 17134 16575 0,'-2'0'736'0,"-1"-1"160"0,2 1-720 0,0 0-176 16,0 0 0-16,1 0 0 0,-2 0 3168 0,1 0 608 16,-1 0 112-16,-1 0 16 0,1 0-912 0,-2 0-192 15,2 0-48-15,-2 1 0 0,1 2-1792 0,2 0-352 16,0 3-80-16,0 3-16 0,1 1-192 0,0 2-64 15,1 1 0-15,-1 0 0 0,1 6-112 0,2-1-16 16,0-1-128-16,1 2 192 0,1 2-192 0,0-2 0 16,1-3 0-16,1-2 0 0,1-2 0 0,1-3 0 0,-1-3 0 0,2 0-160 15,1-2-96-15,0-3 0 0,2-1-16 0,-2-1 0 16,2-3-96-16,-13 4-16 0,0 0 0 0,35-25 0 31,-35 25-208-31,0 0-48 0,31-43-16 0,-31 43 0 16,0 0-128-16,0 0-32 0,23-61 0 0,-23 61 0 0,0 0 464 0,0 0 96 15,0 0 0-15,0 0 16 0,0 0 528 0,7-57 96 0,-7 54 32 0,-2 0 0 16,2 3 416-16,0 0 64 0,0 0 32 0,0 0 0 16,-1 3-352-16,1-3-80 0,0 3-16 0,0 4 0 15,0-1-144-15,1 1-16 0,2 4-16 0,-1-1 0 16,1 4-112-16,1 1-32 0,-2 3 0 0,2 0 0 16,-1-1-160-16,1-1 160 0,1 3-160 0,-1-6 160 0,1-1-160 0,-2-2 0 0,2-3 0 0,-1-1 0 0,1-4 0 15,-1-2 0-15,1-2 0 0,-5 2 0 31,0 0-416-31,0 0-64 0,0 0-16 0,29-45-12096 16,-29 45-2416-16</inkml:trace>
  <inkml:trace contextRef="#ctx0" brushRef="#br0" timeOffset="22905.86">5790 17257 11679 0,'-2'2'256'0,"1"-2"48"0,0 0 16 0,0 0 16 0,1 0-336 0,0 0 0 0,0 1 0 0,0 2 0 15,-2-3 3840-15,2 2 688 0,0-2 144 0,-1 4 16 16,2-3-1936-16,1 2-384 0,-2-1-64 0,2 2-32 16,1-2-1120-16,-1 0-208 0,2 0-48 0,-2 0-16 15,3 2-496-15,-1-4-112 0,1 3-16 0,1-3 0 16,0-3-128-16,0 3-128 0,2-2 192 0,-1 0-192 15,2-2 160-15,1 0-160 0,-2 0 128 0,-8 4-128 16,0 0 0-16,0 0 0 0,36-22 0 0,-36 22 0 16,0 0 0-16,0 0 0 0,0 0 0 0,35-37 0 15,-35 37-576-15,0 0-32 0,0 0-16 0,0 0 0 16,0 0-912-16,0 0-192 0,0 0-48 0,0 0 0 16,0 0 608-16,0 0 112 0,0 0 32 0,-1-53 0 15,-4 51 768-15,-3 2 256 0,0 0-160 0,-2 0 160 0,1 2 752 0,-1 0 224 16,-1-2 48-16,-1 3 16 0,-2-2 128 0,0 4 32 15,1-2 0-15,-2 0 0 0,1 4-352 0,1-3-64 16,0 2-16-16,2-1 0 0,1 3-320 0,2 0-64 16,0 0 0-16,3 3-16 0,2-1-128 0,-1 0-32 15,3-1 0-15,1 4 0 0,1-1 0 0,3 1 0 16,-1-1 0-16,2 1 0 0,2 2 0 0,-1-1 0 16,2 2 0-16,1-1 0 0,0 1 0 0,-1-2 0 15,2 0 0-15,0 0 0 0,0-2-208 0,-1-3 176 16,-1-3-176-16,1 0 160 0,1-2-160 0,1-1 0 15,-1-2 0-15,1-1 0 0,-1-1 0 0,1-4 0 0,-11 5-128 16,0 0 128 0,37-24-656-16,-37 24-64 0,0 0-16 0,0 0-18064 0</inkml:trace>
  <inkml:trace contextRef="#ctx0" brushRef="#br0" timeOffset="23325.62">6067 17440 13823 0,'1'6'1216'0,"-1"-3"-960"16,1 0-256-16,0-3 0 0,0 0 2752 0,1 0 496 0,1 1 96 0,2 4 32 31,3-4-768-31,0 2-160 0,2-3-16 0,0-4-16 0,1-1-960 0,-11 5-192 0,0 0-48 0,0 0 0 16,40-30-576-16,-40 30-112 0,0 0-16 0,36-30-16 16,-36 30-176-16,0 0-16 15,41-26-16-15,-41 26 0 0,0 0-144 0,38-25-16 16,-38 25-128-16,0 0 192 0,0 0-192 0,37-20 0 15,-31 18 0-15,-2-1 0 0,0 3 0 0,-2-1 0 16,-1 1 0-16,1-3 0 0,-2 3 0 0,-3-3 0 16,2-2 0-16,-4 1-160 0,-1-2-80 0,-2 0-16 15,-2-2 0-15,1 2 0 0,-3 0 256 0,0-3 0 16,0 3 0-16,-1 0-144 0,-2 2 144 0,2-3 0 16,0 1 0-16,1 1 128 0,1 1-128 0,1 0 128 15,3-1-128-15,0 2 128 0,3-1-128 0,0 1 176 0,1 2-176 16,2-4 192-16,1 4-32 0,0-2 0 0,0 1 0 15,1 1 0-15,1-2-32 0,0 1 0 0,2 1 0 0,-1-3 0 16,2 4-128-16,0-3 0 0,3 3 144 0,-2 0-144 0,1 0 0 16,1 0 0-16,-1 0 0 0,2 0 0 15,-2 0-224-15,2 3-16 0,0-2 0 0,1 2 0 32,-2-2-800-32,2 1-176 0,1-2-16 0,2 0-16176 0</inkml:trace>
  <inkml:trace contextRef="#ctx0" brushRef="#br0" timeOffset="23723.61">6484 17453 11055 0,'0'11'480'0,"0"-3"112"0,0-5-464 0,0 0-128 0,2-1 0 0,-1-2 0 16,0 0 2608-16,2 0 496 0,0 2 96 0,2 0 32 0,1-4-448 0,2 0-96 15,1 0 0-15,-9 2-16 0,0 0-1136 0,0 0-208 16,0 0-48-16,43-37-16 0,-43 37-400 0,0 0-80 15,0 0-16-15,42-30 0 0,-42 30-448 0,0 0-112 16,33-21-16-16,-33 21 0 0,0 0-192 0,0 0 0 16,37-17 0-16,-32 14 0 0,0 0 0 0,-1 3 0 0,-2 0 0 0,-2 0 0 15,2 0 0-15,-4 0 0 16,0 0 0-16,-2-3 0 0,-2 3-160 0,-1 0 160 16,-4-2-128-16,-1 0 128 0,-1 0-144 0,-2 2 144 15,-1-4-160-15,0 4 160 0,-1-3 0 0,-1 0 160 0,1-1 0 0,0 2 0 0,0-2-160 0,3 2 192 31,0-2-192-31,3-1 192 0,1 1-192 0,3 1 128 16,2-1-128-16,1-2 128 0,1 1-128 0,2-1 160 0,1 6-160 16,0 0 160-16,0 0-32 0,0 0-128 0,0 0 192 0,0 0-64 15,0 0 16-15,24-59 0 0,-24 59 0 0,0 0 0 16,0 0 16-16,37-21 0 0,-22 18 0 0,1-3 0 16,1 2-160-16,0-2 0 0,2 2 0 0,-2-1 0 31,1 1-320-31,-1-3-80 0,1 2-32 0,1 1-18064 0</inkml:trace>
  <inkml:trace contextRef="#ctx0" brushRef="#br0" timeOffset="24406.89">7659 16935 5519 0,'0'0'496'0,"0"0"-496"0,0 0 0 0,0 0 0 16,0 0 1296-16,0 0 176 0,0 0 16 0,10-52 16 16,-9 46 1856-16,-1 6 368 0,0 0 80 0,0 0 16 0,0 0-1072 0,0 0-192 15,0 0-64-15,0 0 0 0,0 0-976 0,0 0-208 16,0 0-32-16,0 0-16 0,0 0-464 0,0 0-96 15,13-3 0-15,-11 12-16 0,1-1-240 0,-1 3-64 16,-1 2 0-16,2 2 0 0,-2 5 0 0,0-2 0 16,1 8 0-16,-1-1 0 0,0 5-160 15,0 3-32-15,-1-1-16 0,0 3 0 0,0 1-176 16,0 3 0-16,-1-3 0 0,1-1 0 0,-1-3 0 0,-2-4 0 16,2-4 0-16,0-4 0 0,0-2 0 0,1-5 0 15,0-3 0-15,0-4 0 0,0 0 0 0,1 0-144 16,0-5 144-16,0 2 0 0,2-2-400 0,-1-2 16 15,2 1 16-15,-2-3 0 16,1 2-224-16,1-5-48 0,-4 6-16 0,0 0 0 16,0 0-1104-16,0 0-224 0,22-57-32 0,-22 57-13792 0</inkml:trace>
  <inkml:trace contextRef="#ctx0" brushRef="#br0" timeOffset="24656.98">7955 16748 6447 0,'2'5'576'0,"-1"-1"-576"0,1 0 0 0,-2-1 0 16,-2 2 4080-16,2-3 704 0,-1 3 144 0,1 2 16 16,-1 8-544-16,-2 3-112 0,1 6-32 0,0 3 0 15,-1 3-2752-15,1 1-544 0,-1 3-128 0,2-2 0 16,0 3-256-16,-1-3-64 0,2 2 0 0,0-2 0 16,2 2-128-16,-1-4-48 0,1-2 0 0,1 0 0 0,1-2-336 0,-1 0 0 15,2-3 0-15,-1-1 128 16,0-4-128-16,1-1 0 0,-2 0 0 0,1-2 0 0,0-3 624 0,-3-2 208 15,1-3 32-15,-2-1 16 16,2-3-1904-16,-4 0-368 0,2 1-80 16,-1-2 0-16,-1-2 656 0,-1 0 144 0,1 0 32 0,-2-2-11840 15,-1-2-2352-15</inkml:trace>
  <inkml:trace contextRef="#ctx0" brushRef="#br0" timeOffset="24873.48">7752 17304 4607 0,'2'0'400'0,"0"0"-400"16,0 0 0-16,-1 0 0 0,1 0 2416 0,-1 0 400 15,1 0 64-15,2-3 32 0,1 1 1392 0,-5 2 288 0,0 0 48 0,0 0 16 16,0 0-2224-16,40-26-448 0,-40 26-96 0,0 0-16 16,0 0-1040-16,0 0-192 0,35-20-64 0,-27 15 0 15,-1 4-384-15,2-2-64 0,-2-1-128 0,2 4 176 16,0 0-176-16,-2 0 0 0,2 2 0 0,-1 0 0 31,2 1-944-31,0 3-112 0</inkml:trace>
  <inkml:trace contextRef="#ctx0" brushRef="#br0" timeOffset="25259.33">8144 17415 17503 0,'0'2'768'0,"0"-2"176"0,0 0-752 0,0 0-192 16,0 0 0-16,0 0 0 0,-1 0 1952 0,1 0 352 15,0 0 80-15,-2-2 16 0,0 2 192 0,1-4 32 16,-2 4 16-16,0 0 0 0,0 0-1024 0,-1 0-208 16,1 1-32-16,-1 2-16 0,-1 3-640 0,1 0-128 15,1 2-16-15,-1 3-16 0,0-1-192 0,2 2-48 16,-1 0 0-16,2 2 0 0,0 2-320 0,1-1 144 15,2 1-144-15,1-4 0 0,2-2 0 0,0-1 0 16,0-2 0-16,1-1 0 0,2-3 0 0,2-2 0 16,0-2 0-16,1-2 0 0,-11 3 0 0,0 0-176 15,39-28 176-15,-39 28-160 0,0 0-128 0,38-44-32 0,-38 44 0 0,0 0 0 32,32-47-64-32,-32 47-32 0,0 0 0 0,0 0 0 15,24-55-480-15,-24 55-80 0,0 0-32 0,0 0 0 16,0 0 128-16,0 0 32 0,-18-22 0 0,11 26 0 0,-3-2 848 0,0 4 192 0,-1 0 16 0,0 2 16 15,1 0 64-15,-1 2 16 0,1 0 0 0,0-1 0 16,1 1-512-16,1-4-112 0,2 0 0 0</inkml:trace>
  <inkml:trace contextRef="#ctx0" brushRef="#br0" timeOffset="26262.91">9193 17310 4607 0,'-2'-3'400'16,"1"0"-400"-16,1 0 0 0,-1 3 0 0,1-4 1680 0,-1 1 256 15,-1-4 48-15,2 7 16 0,0 0 560 0,0 0 128 16,-5-50 0-16,5 50 16 0,0 0-720 0,0 0-128 16,0 0-48-16,0 0 0 0,0 0-288 0,0 0-64 15,0 0-16-15,0 0 0 0,0 0-288 0,0 0-48 16,0 0-16-16,0 0 0 0,0 0-192 0,0 0-32 15,0 0-16-15,0 0 0 0,-6-6-528 0,4 12-96 16,1 1-32-16,-1 2 0 0,1 1-192 0,0 2 0 16,1 2 128-16,0 1-128 0,0-2 0 0,1 3 0 15,0 2 0-15,1 1 0 0,0 0 0 0,0-1 0 16,1 2 0-16,1-4 0 0,1 0 0 0,1 0 0 0,0-1 0 0,1-2 0 16,1-3 0-16,-1-3 128 0,2-2-128 15,0-1 0-15,-2-4 0 0,2 0 0 0,-1-4 0 16,0 0 0-16,-8 4 0 0,0 0 0 0,0 0 0 0,0 0 0 15,40-41 0-15,-40 41 0 0,0 0 0 0,0 0 0 16,0 0 0-16,0 0 0 0,28-57 0 0,-28 57 0 16,0 0 0-16,0 0 0 0,0 0 0 0,0 0 0 15,0 0 0-15,0 0 0 0,0 0 0 0,13-4 0 16,-10 10 0-16,0 0 0 0,1 3 0 0,-1-3 0 16,2 4 0-16,0-2 0 0,1 2 0 0,1 0 0 15,2 2 0-15,1-2 0 0,1-1 0 0,-1-4 0 16,0 0 0-16,-1-1 0 0,1-2 0 0,-1-4 0 15,1-1 0-15,-10 3 0 0,0 0 0 0,0 0 0 0,0 0 0 16,0 0 0-16,38-36 0 0,-38 36 0 0,0 0 0 16,0 0 0-16,0 0 0 0,16-59 0 0,-16 59 0 15,0 0 0-15,0 0 128 0,5-64-128 0,-5 64 0 0,0 0 128 16,0 0-128-16,-1-57 0 0,1 57 0 0,0 0 128 16,0 0-128-16,-9-53 0 0,6 44 0 0,3 9 0 15,0 0 0-15,-13-24 0 0,8 18 0 0,-1 0 0 16,1 2 0-16,-1-1 0 0,1 2 0 0,-1 0 0 15,1 2 0-15,0-2 0 16,1 3-576-16,-1-2-128 0,3 1 0 0,1-2-11136 16,-1 1-2240-16</inkml:trace>
  <inkml:trace contextRef="#ctx0" brushRef="#br0" timeOffset="26715.42">9651 16940 21183 0,'2'0'944'0,"-2"0"192"0,0 0-912 0,0 1-224 0,0-1 0 0,-2 0 0 16,2 3 2656-16,-1-3 480 0,0 2 112 0,0 2 16 15,-1 0-1200-15,1 1-224 0,0-1-48 0,1 3-16 16,0 1-1056-16,0 2-208 0,1 3-32 0,2 1-16 16,0 2-240-16,1 4-48 0,1 1-16 0,-1 3 0 15,2 3-160-15,-1-1 160 0,-2 0-160 0,2 5 160 16,2 0-160-16,-4 1 0 0,2 3 0 0,-1-3 0 15,0-4-256-15,-2-3 32 0,-1-3 0 0,2 0 0 16,-2-2-400-16,-1-4-80 0,1-1 0 0,-1-3-16 0,-1-2 496 16,1-3 224-16,1-1-192 0,-1-4 192 0,0 2 0 15,0-4 0-15,0 0 0 0,0-3 0 0,2 1 224 0,-1-3 16 16,0 0 0-16,-1 5 0 0,0 0 144 0,0 0 16 16,0 0 16-16,10-58 0 0,-10 58-112 0,0 0-32 15,0 0 0-15,0 0 0 0,18-59-96 0,-18 59-32 16,0 0 0-16,0 0 0 0,0 0-144 0,0 0 128 15,0 0-128-15,38-29 128 0,-33 32-128 0,-1-2 0 16,1 4 0-16,-1-2 0 0,1 5 144 0,1 3-144 16,-1 0 160-16,1 2-160 0,-1 1 128 0,0-1-128 15,-1 3 0-15,1-3 0 0,-1 3 0 0,1 2 0 16,-2-5 0-16,1 2 0 0,0-2 0 0,-2-2 0 16,1 0 0-16,-1-6 0 0,1 0-240 0,-1-4-80 0,2-1-32 0,0-1-12080 31,0-4-2416-31</inkml:trace>
  <inkml:trace contextRef="#ctx0" brushRef="#br0" timeOffset="27056.1">9938 17462 8287 0,'0'6'736'0,"1"-5"-592"0,1 2-144 0,-1-1 0 16,0-2 2880-16,2 0 560 0,-1 1 96 0,3 2 32 16,2-3 560-16,3 2 112 0,3 0 32 0,0-2 0 0,2-2-2400 0,0 0-464 15,-1-1-112-15,-2 0-16 16,2-1-896-16,-3-1-176 0,1 0-32 0,-12 5-16 15,0 0-160-15,0 0 0 0,36-28 144 0,-36 28-144 16,0 0 0-16,0 0 0 0,0 0 0 0,0 0 0 16,0 0 0-16,15-57 0 0,-19 48 0 0,-1 3 0 15,0-1 0-15,-2 2-208 0,-1 1 48 0,1 0 16 0,-2-1 144 0,1 4-192 16,-2 1 192-16,1 1-192 0,2-1 192 0,-1 3 0 16,2-1 0-16,0 4 0 0,0 1 0 0,2 0 0 15,0-1 0-15,2 3 0 0,0 1 0 0,0 2 0 16,2 0 0-16,-1 4 0 0,2 4 0 0,0-1 192 15,2 1-64-15,0-2 0 0,1 3-128 0,0-1 0 16,1-4 128-16,0-1-128 0,-2-2 0 0,4-3 144 16,0 0-144-16,0-1 0 0,1-3 0 0,1-3 0 15,0 0 0-15,0 0 0 0,1-6-176 0,1 1-80 16,1-2-32-16,-12 4-11888 16,0 0-2384-16</inkml:trace>
  <inkml:trace contextRef="#ctx0" brushRef="#br0" timeOffset="27390.19">10235 17395 14735 0,'-1'10'640'0,"-1"-6"160"0,1 2-640 0,1 0-160 0,0-4 0 0,0 2 0 15,-1-1 1936-15,1 4 368 0,1 5 64 0,-1 2 0 16,0 5-336-16,1-1-80 0,1-2-16 0,-1-1 0 16,0-5-816-16,0-3-160 0,1-2-48 0,-2-1 0 15,1-4-304-15,1-4-64 0,0-1-16 0,-2 5 0 16,0 0 96-16,0 0 16 0,0 0 0 0,0 0 0 15,14-58 16-15,-14 58 16 0,0 0 0 0,0 0 0 16,0 0-352-16,0 0-80 0,21-57-16 0,-17 51 0 16,1 2 16-16,1 2 0 0,-1 2 0 0,1 0 0 0,1 0-48 0,-1 2 0 15,1 2 0-15,1 2 0 0,-1 1-192 16,2-1 144-16,-1 4-144 0,0-3 128 0,-2 2-128 0,1 3 0 16,1 0 0-16,-2 2 0 0,0 1 0 0,0 1 0 15,-1 3 0-15,0-3 0 0,-1 2 0 0,-2-2 0 16,1 3 0-16,-2-3-176 0,-1 0 16 0,0-2 0 15,0-2 0-15,-1-3 0 16,1-6-400-16,-1-3-80 0,2 0 0 0,-1 0-17376 0</inkml:trace>
  <inkml:trace contextRef="#ctx0" brushRef="#br0" timeOffset="28424.32">11317 17608 10127 0,'0'2'896'0,"-1"-1"-704"0,1 2-192 0,-2-3 0 16,2 0 1888-16,0 2 352 0,2 0 64 0,-2 3 0 15,1-2 848-15,1 1 176 0,3-2 16 0,2 0 16 0,-1-2-1136 0,2-2-240 16,1-4-32-16,-9 6-16 0,0 0-848 16,0 0-160-16,38-38-32 0,-38 38-16 15,0 0-432-15,30-47-64 0,-30 47-32 0,0 0 0 0,24-59-80 0,-24 59-16 16,0 0 0-16,12-59 0 0,-12 59-128 0,0 0-128 16,5-53 192-16,-5 53-192 0,0 0 0 0,0 0 0 15,0 0 0-15,-4-57 0 0,2 51 0 0,-2 3 0 16,0-2 0-16,2 3 0 0,-2 2 0 0,0 2 0 15,2 0 0-15,-2 4 0 0,2 0 0 0,0 3 0 16,0 2 0-16,1 4 0 0,-1-1 0 0,2 3 0 16,0 5 0-16,2 0 0 0,0 2 0 0,1 1 0 15,0-3-160-15,2 3 160 0,0-3 0 0,3 0 0 16,-2-3 0-16,1-1 0 0,2-2 0 0,1-6 0 16,0-2 0-16,0-3 0 0,2-2 0 0,0-3 0 15,1-3 0-15,-13 3 0 0,0 0-128 0,41-23 128 16,-41 23 0-16,0 0 0 0,39-38 0 0,-39 38 0 15,0 0 0-15,35-46 0 0,-35 46 0 0,0 0-176 0,0 0 176 0,23-60-128 16,-23 60-192-16,0 0-16 0,0 0-16 0,-1-55 0 16,1 55 32-16,0 0 16 0,0 0 0 0,-14-41 0 15,11 35 144-15,-1 3 32 0,1-2 0 0,0 3 0 16,0 0 128-16,2 2 0 0,0 0 128 0,0 2-128 0,1 0 320 0,0 3 0 16,0-2 0-16,0 3 0 15,2 2 32-15,1 1 0 0,-1-1 0 0,0 3 0 16,2 0-208-16,0 3-144 0,1 1 192 0,0-3-192 15,0 4 128-15,0-2-128 0,0 5 0 0,0-1 0 16,1-2 0-16,-1-2 0 0,0 1 0 0,1-3 0 16,-1 2 0-16,0-2 0 0,0-3 0 0,0 0 0 15,0-2-320-15,0-1-80 0,-1-2-16 0,0-2-12000 16,2-2-2384-16</inkml:trace>
  <inkml:trace contextRef="#ctx0" brushRef="#br0" timeOffset="29217.69">12210 17329 911 0,'3'3'0'0,"1"-3"0"0,0 0 0 0,-2 0 0 0,0 0 2368 0,-1 0 384 15,0 0 64-15,1 0 32 0,3-3 768 0,0 1 160 16,0 1 16-16,0-3 16 0,-1 4-784 0,-2-2-144 15,1-1-48-15,-3 3 0 0,1 0-1104 0,-2 0-208 0,1 3-48 0,-3-1-16 16,1-1-688-16,0 5-144 0,-2-2-32 0,-1 1 0 16,-1 1-160-16,-1 1-48 15,1 0 0-15,0-3 0 0,-1 1-128 0,-2-2-16 16,2 0-16-16,-2 0 0 0,0 0-224 0,-1-2 144 16,-1 2-144-16,-1 0 128 0,-2 0-128 0,2-3 0 15,1 4 0-15,-2-4 0 0,4 0 0 0,0 2 0 16,2-2 0-16,-2 1 0 0,1 2 0 0,0-1 0 15,2 2 128-15,-1-2-128 0,2 2 0 0,2 0 0 16,-1 2 144-16,0-2-144 0,1 1 176 0,-1 0-48 0,1 0 0 0,1-2 0 16,2 0-128-16,-1-2 0 0,1-1 144 0,0 2-144 15,1-2 0-15,0 0 0 0,2 0 0 0,2 3 0 16,0-3 0-16,1 4 0 0,1-4 0 0,1 3 0 16,1 1 0-16,3 1 0 0,-1 1 0 0,0 0 0 15,1 1 0-15,1-3 0 0,-2 3 0 0,0-1 0 16,1 0 0-16,-1 0 0 0,0-1 0 0,1 0 0 15,-1 0 0-15,-1-1 0 0,0-2 0 0,-1 2 0 16,0-2 0-16,0 0 0 0,-1 0 0 0,-1-1 0 16,1 2 0-16,-2-1 0 0,2 0 0 0,-1 0 0 15,-2 1 0-15,0 0 0 0,0 0-128 0,-1 0 128 16,-2 0-512-16,0-3-32 16,-2 4 0-16,0-3 0 0,0 0-144 0,-2 0-16 0,1 2-16 15,0-3 0-15,-2 1-1552 0,2-1-304 0</inkml:trace>
  <inkml:trace contextRef="#ctx0" brushRef="#br0" timeOffset="30002.12">12807 17238 11055 0,'-10'2'976'0,"3"-2"-784"16,5-2-192-16,1 2 0 0,-1 0 1632 0,-4 0 288 15,-7 0 48-15,-7-1 16 0,-4 2 1168 0,-2-1 240 16,5 2 64-16,2 2 0 0,3-1-928 0,2 0-176 16,3 0-48-16,0 3 0 0,1 0-1152 0,2 2-224 15,-1 0-48-15,0 2-16 0,1 0-288 0,0 0-48 16,1 2-16-16,1 1 0 0,-1 2-192 0,4 1-32 15,-1 1-16-15,3 4 0 0,0 1-144 0,2 3-128 0,3 5 144 16,2 3-144-16,2-1 0 0,2 0 0 16,1-1 0-16,4-1 0 0,1 1 0 0,3-3 0 0,2 1 0 15,1-5 0-15,2-1 0 0,0-4 0 0,0-2 0 0,1-6 0 16,-1-5 896-16,2-6 64 0,0-3 32 0,3-5 0 16,2-5-816-16,-31 13-176 0,60-39 0 0,-60 39 0 31,56-53-928-31,-56 53-144 0,48-67-16 0,-48 67-16 0,40-72 720 0,-40 72 160 0,28-70 32 0,-28 70 0 15,20-66-64-15,-20 66-16 0,7-57 0 0,-7 57 0 16,0-53 32-16,0 53 16 0,-7-54 0 0,7 54 0 16,-16-49-32-16,16 49-16 0,-21-40 0 0,7 21 0 15,-1 5 64-15,-1 2 16 0,-1 1 0 0,-3 4 0 16,0 0 192-16,-1 1 160 0,-2 4-32 0,-2 2 0 16,-2 5 256-16,-3 1 64 0,1 1 0 0,-4 6 0 0,1 3-128 15,1 5-32-15,2 2 0 0,-1 4 0 16,2 2-288-16,0-1 160 0,5 1-160 0,2-3 128 0,2-4-128 0,4-7-176 15,3-5 48-15,1-7 0 16,2 0-496-16,2-9-80 0</inkml:trace>
  <inkml:trace contextRef="#ctx0" brushRef="#br0" timeOffset="34141.17">3229 14583 3679 0,'-2'0'320'0,"1"-1"-320"0,0 1 0 0,1-3 0 0,-1 2 704 0,-2-1 80 15,0-5 16-15,-5-2 0 0,-2-4 1184 0,-2-3 224 16,-2-2 48-16,-1-2 16 0,2 1-160 0,-1 1-48 16,-2-2 0-16,0 1 0 0,-1 3-336 0,-2 4-80 15,-1 2-16-15,-2 4 0 0,-3 1 192 0,-2 5 32 16,1 2 16-16,0 1 0 0,0 3-672 0,-3 1-144 16,-5 2-32-16,-3 1 0 0,-2 0-512 0,0 2-96 15,0 1-32-15,0-4 0 0,0 4-240 0,0-3-144 16,0-2 160-16,3-1-160 0,3-4 0 0,0 0 0 15,0-3 0-15,2-3 0 0,3 3 0 0,-1-3 0 16,-3 0 0-16,0-1 0 0,0-1 0 0,-2 4 0 16,2-1 0-16,0-1 0 0,0 2 0 0,0 1 0 15,0 0 0-15,1-2 144 0,1 2-16 0,2-2-128 16,-1 0 192-16,-3-2-64 0,-1-1-128 0,-3-1 128 0,2 0-128 0,1 1 128 16,-2-1-128-16,1 1 0 0,2 1 0 0,-1 2 0 0,4-2 0 0,0 1 0 15,2 2 128-15,0-3-128 16,3 2 0-16,1-2 0 0,2 2 0 0,1 2 0 15,3 0 0-15,0 0 0 0,-2 0 0 0,2 0 128 16,2 2-128-16,0-2 128 0,0 0-128 0,2 1 128 16,0 4-128-16,2-1 0 0,2 0 0 0,2 2 128 15,1-2-128-15,1 1 0 0,0 1 0 0,2 4 0 16,1-3 0-16,2 4 128 0,0 0-128 0,1 4 0 0,0 4 0 0,3 1 0 0,0 4 0 0,1 1 0 31,0 4 0-31,1 3 0 0,0 0 0 0,2 2 0 16,0 4 0-16,0 0 0 0,0 0 128 0,-2 1-128 0,2-1 0 15,-2 5 0-15,0 4 0 0,0 4 0 0,2 0 0 16,-2 2 0-16,0 5 0 0,-1-4 0 0,1 3 0 0,1-1 0 16,-1-3 0-16,1 1 0 0,1 1 0 0,0-2 0 15,2 0 0-15,0-5 0 0,0-1 0 0,0 0 0 16,0-2 0-16,1-1 0 0,0-2 0 0,0 2 0 16,0 0 0-16,0-3 0 0,2 4 0 0,-1-5 0 15,0 5 0-15,1-1 0 0,-1 0 0 0,-1 1 0 16,0-1 0-16,-2-4 0 0,-2-4 0 0,2 3 0 15,0 4 0-15,-2-2 0 0,2-3 0 0,-2 0 0 16,2 0 0-16,0-4 0 0,-1 1 0 0,2-1 0 16,-1-1 0-16,-1-5 0 0,1 0 0 0,0-2 0 15,1 5 0-15,0-5 0 0,-1 2 0 0,1 1 0 0,4 6 0 16,1-1 0-16,1 4 0 0,0-6 0 16,2 0 0-16,0-1 0 0,0-2 0 0,3 2 0 0,2-2 0 15,0-1 0-15,1-3 0 0,0 1 0 0,1-5 0 0,0-1 0 16,0-2 0-16,-1-2 0 0,3 3 0 0,-1-5 0 15,0 0 0-15,0-1 0 0,3 0 0 0,0 0 0 16,4-1 0-16,0 0 0 0,3 0 0 0,1 0 0 16,1-1 0-16,2-1 0 0,1 0 0 0,3 0 0 15,2 2 0-15,0 0 0 0,1 1 0 0,1 3 0 16,0 0 0-16,2 3 0 0,2-1 0 0,-1-2 0 16,3 0 0-16,-2 0 0 0,-2 0 0 0,0-1 0 15,-5-4 0-15,1 0 0 0,1-1 0 0,-2 0 0 16,-2-1 0-16,2 1 0 0,2-3 0 0,0 2 0 15,-2-3 0-15,-1 0 0 0,-1 0 0 0,-1-2 0 16,-1 2 0-16,-1 1 0 0,1 0 0 0,0 2 0 0,1-1 0 0,1 0 0 16,1 2 0-16,0 1 0 0,3-4 0 0,-2 2 0 15,-2 1 0-15,2 2 0 0,5-2 0 0,3 2 0 0,1 1 0 16,-1-3 0-16,2-1 0 0,1 0 0 16,0-3 0-16,-1 0 0 0,0 2 0 0,-2 1 0 15,0-2 0-15,-2 2 0 0,-2 0 0 0,1 0 0 16,2-1 0-16,-2 0 0 0,1-2 0 0,-2 1 0 15,1 2 0-15,-2-1 0 0,0 1-128 0,-1-3 128 16,3 2 0-16,-1-4 0 0,-2-3 0 0,3-1 0 16,-1-1 0-16,1 1 0 0,-1 0 0 0,1 1 0 15,-2 4 0-15,3-3 0 0,-1 2 0 0,1-2 0 16,0 3 0-16,-1 0 0 0,0 0 0 0,-1-4 0 16,1 5 0-16,-2-1 0 0,1 2 0 0,-2 0 0 0,2-1 0 15,-4-3 0-15,1 2-240 0,-1-3 80 16,0-2 16-16,1-2 0 0,1-3-144 0,0-1-32 0,-1 1 0 0,0-1 0 15,-2 0 128-15,1-3 0 0,0 1 16 0,0 0 0 16,-45 8 176-16,90-22 0 0,-42 10 0 0,-1 2 0 16,0 0 0-16,-1 5 0 0,-6 1 0 0,3 4 0 15,4 0 0-15,0 3 0 0,0 0 0 0,0 1 0 16,0 1 0-16,0-4 0 0,1 3 0 0,-1 1 0 16,1 1 0-16,1 1 0 0,-1 2 0 0,-1-5 0 15,-1 0 0-15,-1-2 0 0,0-2 0 0,-1-4 0 16,3-1 0-16,-1 2 0 0,-4 1 0 0,0 0 0 15,1 2 0-15,2-4 0 0,-1 4 0 0,-1-2 0 16,-1-1 0-16,0 2 0 0,0-1 0 0,0 2 0 0,0 0 0 16,0 2 0-16,0 4 0 0,-1 2 0 0,-1 0 0 15,2 2 0-15,1 3 0 0,-1-6 0 0,0 4 0 0,0-3 0 16,0 0 0-16,0-2 0 0,2 1 0 0,0-6 0 16,-1 1 0-16,-1-2 0 0,-1-2 0 0,1 1 0 15,0-4 0-15,-3 1 0 0,0 0 0 0,-1-1 0 16,2 4 0-16,-1-1-128 0,-1 0 128 0,0 4 0 15,-3 0 0-15,0 2 0 0,0 2 0 0,-2 0 0 0,0 0 0 16,-2 0 0-16,-2 1 0 0,0-1 0 0,5 1 0 0,-2-2 128 0,0 3-128 0,0-5 0 31,0 2 0-31,-1 1 0 0,2-4 0 0,-3 0 0 16,1-2 0-16,-1-2 0 0,0 0 0 0,-1 0 0 0,2-1 0 0,-2 0 0 0,-3 0 0 16,2 2 0-16,3-4 0 15,1 4 0-15,0-3 0 0,-2 3 0 0,1 1 0 0,-1 1 0 16,-1 3 0-16,1 0 0 0,-2 2 0 15,0-4 0-15,-1 4 0 0,0-1 0 0,1 2 0 0,1-2 0 16,-2-2 0-16,3 1 0 0,-1 1 0 0,2-5 0 16,0 0 0-16,0-3 0 0,3 0 0 0,-34 3 0 15,61-11 0-15,-61 11 0 0,66-12 0 0,-66 12 0 16,67-14 0-16,-67 14 0 0,67-13 0 0,-67 13 0 16,66-7 0-16,-32 7 0 0,-2 0 0 0,0 1 0 15,-1 2 0-15,-1 0 0 0,0 2 0 0,1-1 0 16,-1 0 0-16,1-2 0 0,0 2 0 0,1-2 0 15,-1-2 0-15,1-2 0 0,3-1 0 0,1 0 0 0,1-1 0 0,0 0-128 16,-1 2 128-16,0-2 0 16,-1 2-128-16,2-2 128 0,3 1-128 0,0 0 128 0,-2-4-128 15,-1 2 128-15,0 1-128 0,0-1 128 0,-2 1 0 0,-2 1 0 16,-2 2 0-16,1 1 0 0,2-2 0 0,-2 2 0 16,1 0 0-16,-2 0 0 0,0 0 0 0,1-4 0 0,0 4 0 0,2-5 0 15,-1 1 0-15,2 1 0 0,-1-1 0 0,0 1 0 16,2 3 0-1,-2-2 0-15,2 4 0 0,0-2 0 0,0 0 0 16,-2 0 0-16,1 3 0 0,-2-3-128 0,1 0 128 16,-3 0 0-16,0 0 0 0,-2 0 0 0,0 0 0 0,-3 0 0 15,-2-3 0-15,1 3 0 0,1-2 0 0,-26 2 0 16,50-10 0-16,-50 10 0 0,0 0 0 0,61-22 0 16,-61 22 0-16,0 0 0 0,60-39 0 0,-60 39 0 15,0 0 0-15,54-54 0 0,-54 54 0 0,0 0 0 16,50-62 0-16,-50 62 0 0,0 0 0 0,39-48 0 15,-39 48 0-15,0 0-128 0,40-51 128 0,-40 51-160 16,0 0 160-16,0 0-160 0,47-66-80 0,-47 66-16 0,0 0 0 0,32-68 0 16,-32 68-64-16,20-59 0 0,-20 59-16 0,18-71 0 15,-18 71 160-15,15-73 48 0,-15 73 0 16,13-83 0-16,-9 38-16 0,0 0 0 0,1-1 0 16,-1-1 0-16,0-1 144 0,-1 2-208 0,0 4 80 0,-2 1 128 15,-1 5 0-15,-1 3 0 0,-1 3 0 0,0-1 0 16,-2 3 0-16,2-3 0 0,-1 2 0 0,1 0 0 15,-1 0 0-15,2-2 160 0,0-3-160 0,-2-5 160 16,2-1-160-16,-1-1 128 0,1 2-128 0,-3-4 128 16,-2 4-128-16,-1 1 0 0,2 6 0 0,-2-2 0 15,-2-5 0-15,1-1 0 0,-1-1 0 0,2 4 0 0,-1 2 0 16,1 3 0-16,1 2 0 0,-1 3 128 0,3 4 48 0,-3-1 0 16,2 2 0-16,0 2 0 0,2 0 176 15,-2-3 32-15,0-1 16 0,2-1 0 0,1 1-240 0,-1-2-160 0,2-3 192 0,-1 1-192 16,0-1 0-1,1 1 0-15,0-3 0 0,0 1 0 0,0-1 0 16,-1 1 0-16,0 4 0 0,1 0 0 16,-2 5 0-16,-1-3 0 0,-2-1 0 0,1-1 0 0,-1 3 128 15,0 1-128-15,-1 2 0 0,-1 0 0 0,-1 5 272 0,0-1-48 16,0 1-16-16,-1 2 0 0,1-2 32 0,-1 1 0 16,2 2 0-16,-2-4 0 0,-1 3-240 0,0-3 128 15,0 4-128-15,-2-2 0 0,2 0 0 0,-1 0 0 16,-1-1 0-16,0 2 0 0,0 0 0 0,1-3 0 15,-3 1 0-15,0 2 0 0,-1-2 0 0,0-1 0 16,-1 0 0-16,-2 3 0 0,1-2 0 0,-2 4 0 0,-1-1 0 16,-1 2 0-16,-1-1 0 0,1 4 0 15,1 0 0-15,-1 1 0 0,-2 4 0 0,-2 0 0 0,-2 4 0 16,0 0 0-16,-2-2 0 0,-1 3 0 16,1-3 0-16,4-3 0 0,3 1 0 0,-4 0 0 0,-3-4 0 0,-2-4 0 15,-2 2 0-15,1-2 0 0,2 1 0 0,0 2 0 16,3 2 0-16,4 1 0 0,4 0 0 0,-2 2 0 15,-6-2 0-15,-6 1 0 0,-3 1 0 0,-2 1 0 0,-1 1 0 0,-1 0 0 0,0 0 0 16,1 1 0-16,1 4 0 0,0-1 0 0,-4 2 0 0,-1-2 0 31,2 4 0-31,0-4 0 0,0 2 0 0,1-3 0 0,2 1 0 0,-2-4 0 0,0 0 0 16,-1-3 0-16,2 3-128 0,0 0 128 0,-2 3 0 0,0-1 0 16,1 4-160-1,-1 0 160-15,0 4-128 0,1-4 128 0,5 1 0 16,-2 0 0-16,-6-1 0 0,1-2-128 0,2 1 128 0,1-1 0 15,-3-2 0-15,0-1 0 0,1 2 0 0,0-3 0 16,1 0 0-16,3-3 0 0,6 2 0 0,-4-5-128 16,-4 0 128-16,-2-5-128 0,0 3 128 0,2-2-192 0,-1-1 192 0,0 1-192 0,0 3 192 15,2 1-128 1,3-1 128-16,-1 1-128 0,1 3 128 0,-4-4 0 16,-1 5 0-16,3-2-128 0,5-1 128 0,-3 4 0 15,-6-3 0-15,-2 2 0 0,1-2 0 0,1-1 0 16,3 1 0-16,-1-3 128 0,2 1-128 0,-2-6 0 15,-1-1 0-15,3 1 0 0,3 2 0 0,2 0 0 0,0-1 0 0,-3 0 0 16,-3 0 0-16,0 1 0 0,-1 0 0 16,1 0 0-16,0 1 0 0,0 3 0 0,0 2 0 0,1 1 0 15,2 0 0-15,-1 6 0 0,-4-3 0 0,2 3 0 16,-2 0 128-16,0 1-128 0,2-1 160 0,0 0-160 16,1 0 176-16,1 0-176 0,-2-2 192 0,2-1-192 15,2 3 128-15,-3-3-128 0,1 0 0 0,-1 0 0 16,1 0 128-16,-3 0-128 0,1 0 0 0,-2 0 0 15,3 0 0-15,-3 2 0 0,1-2 0 0,-1 0 0 16,2 0 0-16,-2 0 0 0,1 0 0 0,1 0 0 16,-1 0 0-16,2 0 0 0,1 1 0 0,-3-1 0 15,2 0 0-15,0-1 0 0,-1-1 0 0,2-5 0 16,3 1 0-16,-1 0 0 0,0-1 0 0,3-2 0 0,3 3 0 0,-4-4 0 16,-1 0 0-16,-3-1 0 0,1 1 128 15,0 3-128-15,0-2 0 0,0 3 0 0,2 2 0 0,-1 0 0 16,-1 2 128-16,0-1-128 0,3 2 128 0,-2 1-128 15,2 0 192-15,-1 0-192 0,-1 1 192 0,-1-1-192 16,-1 0 192-16,2-1-192 0,0 1 0 0,2 0 0 16,1 0 0-16,0-2 0 0,-2-1 0 0,1 2 0 15,1-4 0-15,1 1 0 0,4 1 0 0,-2-4 0 16,1 1 0-16,-1-1 0 0,0 1 0 0,-1-1 0 16,-1 1 0-16,0-2 0 0,2 1 0 0,-1 1 0 15,-1 3 128-15,1-1-128 0,1 1 0 0,-1 1 160 16,1 2-160-16,0 0 128 0,-3 0-128 0,-1 2 128 15,1-2-128-15,0 0 128 0,1 0-128 0,0 0 0 0,-1 0 0 16,0-2 0-16,1 1 0 0,-1-4 0 0,2 1 0 0,1 0 0 16,-1 1 0-16,1-2 0 0,1 1 0 0,1-2 0 15,-3 0 0-15,2-1 0 0,-3 1 0 0,2-1 0 16,2 1 0-16,-2-3 0 0,-4 2 0 0,1-2 0 16,0 1 128-16,0 2-128 0,0 1 0 0,-2 2 128 0,3 0-128 0,5 2 128 15,3 1-128-15,-3 0 128 16,-5 4-128-16,-5-2 0 0,0-2 0 0,2 4 128 15,5-4-128-15,-2 2 0 0,-2-2 0 0,-2 0 0 16,1 0 0-16,0 0 0 0,3-2 0 0,-1 2 0 16,1 0 0-16,-1-3 0 0,0 3 0 0,1 0 0 15,0 0 0-15,2 0 0 0,-2 3 0 0,0-3 0 16,0 0 0-16,-1 0 0 0,-2-3 144 0,1 2-144 0,1 1 0 0,1 0 128 16,4-2-128-16,-2 2 0 0,0 2 0 0,1-2 0 15,4 1 0-15,-5 2 0 0,-1-1 0 0,-2-1 0 16,0 2 0-16,1-3 0 0,4 0 0 0,-3 0 0 15,-1-3 0-15,1 0 0 0,0 0 0 0,5 0 0 16,4 0 0-16,-2-1 0 0,-3 1 0 0,-2-1 0 16,-1 2 0-16,-2-2 0 0,2-2 0 0,2 3 0 15,1-1 0-15,0 1 0 0,2-2 0 0,-1 4 0 16,-1-6 0-16,0 5 0 0,1-1 0 0,-2 2 0 16,0-1 0-16,0-1 0 0,-1 3 0 0,2-1 0 15,2 1 0-15,-1 0 0 0,1 1 0 0,1-1 0 16,-1 3 0-16,2-6 0 0,1 2 0 0,-1 1 0 15,1-2 0-15,-1 0 0 0,1 0 0 0,1-2 0 0,3 2 0 0,-3-1 0 16,0 2 0-16,-2-2 0 0,-1 0 0 0,1 0 0 16,1 0 0-16,-1-1 0 0,0 1 0 0,-1 0 0 15,2 3 0-15,0-3 0 0,-1 3 0 0,0 0 0 16,1 3 128-16,-1-2-128 0,-2 4 128 0,-1 0-128 16,2 3 144-16,-2 1-144 0,2 1 192 0,0 0-192 15,0 5 128-15,-1-2-128 0,3 0 0 0,0 0 0 16,0 2 0-16,1-2 0 0,2-1 0 0,-1-1 0 15,3-2 0-15,1-1 0 0,2-3 0 0,-1 0 0 16,1-1-352-16,-2-7 32 0,1-1 0 0,-2-8-11888 16,3-4-2368-16</inkml:trace>
  <inkml:trace contextRef="#ctx0" brushRef="#br0" timeOffset="71022.63">24428 8129 5519 0,'3'-2'496'0,"-1"2"-496"16,0 0 0-16,0 0 0 0,-1 0 1184 0,0 0 144 15,-1 0 16-15,0 0 16 0,0 0 768 0,0 0 160 16,0 0 16-16,0 0 16 0,0 0-480 0,0 0-112 16,0 0 0-16,0 0-16 0,13 26-656 0,-18-20-128 0,-2 3-32 0,1-3 0 0,0 1-640 0,0 2-256 31,-2-3 176-31,1 1-176 0,-2 2 0 0,1-3 0 0,-2 0-128 0,-1 1 128 16,-2-1-144-16,0 1 144 0,-2 2 0 0,-1-2-144 15,-1 4 400-15,-2-1 64 0,-1 0 32 0,-1 0 0 16,-1 2 480-16,-2 1 112 0,0-1 16 0,0-2 0 15,1 2-432-15,-2 1-80 0,-1-1 0 0,0 2-16 16,3 1-304-16,-5-2-128 0,-1 2 0 0,-3 1 128 16,-2 0-128-16,2 0 0 0,1-3 0 0,1-1 0 15,2-2 0-15,1-3 0 0,3-2 0 0,1-1 128 16,-1 0 224-16,-2-2 32 0,-1 1 16 0,-1-2 0 16,-2 1 96-16,-1-2 16 0,-1 2 0 0,-3 0 0 15,-1 2-64-15,-2 1 0 0,1-2 0 0,-4 4 0 16,-3-1-64-16,-5 4-32 0,0 0 0 0,2 1 0 0,4 0-160 15,-7 0-16-15,-3 3-16 0,-4-5 0 0,2 1-32 0,1 2-128 16,2-3 192-16,0-1-64 0,1 0-128 0,0-1 0 16,1-1 0-16,1 0 128 0,-1-5-128 0,2 2 0 15,-1-6 0-15,-2 2 0 0,3-1 0 0,-2 0 0 16,0 2 0-16,-2 0 0 0,2 0 0 0,-3 2 0 16,-1 0 0-16,-3-2 0 0,-3 0 0 0,-1 4 0 15,-2-2 0-15,2-1 0 0,4 4 0 0,-5-3 208 16,-2 3-48-16,-3-5-16 0,2-3 0 0,0 3 0 15,1-2 0-15,1 0 0 0,4 0-144 0,1-2 0 16,-1 2 0-16,1-4 128 0,0-1-128 0,3 1 0 16,0 0 0-16,0 0 0 0,-4 1-224 0,3 0 80 15,1-1 16-15,-3 0 0 0,-1-2 128 0,-3-2 0 16,0 4 0-16,-1 0-128 0,4 0 128 0,-2 2 0 16,-1-2 0-16,2 0 0 0,-1-3 0 0,0-1 0 0,-2 0 0 15,1-2 0-15,2 2 0 0,1-1 128 0,-2 1-128 0,-3 0 128 16,-3-2-128-16,0 2 0 0,9 1 0 0,0 3 0 15,0 1 0-15,-7 0 0 0,-3 4 0 0,-3-2 0 0,-2 3 0 0,-1 3 0 16,-1-3 0-16,0 3 0 0,-3 0 0 0,1-3 0 16,3 1 0-16,-1 2 0 15,1-3 0-15,1-3 0 0,1 2 0 0,0 1 0 16,4-3 0-16,-4 0 0 0,1-3 0 0,1 1 0 0,6 1 0 0,1 0 0 0,-2-2 0 0,-2 0 0 16,1 2 0-16,-1-2 0 15,1 3 0-15,-1 1 0 0,0 1 0 16,0 2 0-16,4-1 0 0,-2 2 0 0,-2-2 0 0,-2 4 0 15,-1 1 0-15,-1 1 0 0,-5 1 0 0,5 0 0 16,11-3 0-16,-3 1 0 0,-2 1 0 0,-2-5 0 16,1 1 0-16,5-4 0 0,6-2 0 0,3-2 0 15,0-3 0-15,2 0 0 0,1-4 0 0,1 2-208 16,0-4 80-16,0 3 128 0,2-2-224 0,-2 2 80 16,-1 2 16-16,1-2 0 0,4 3 128 0,-3 2 0 15,-3-2 0-15,0 5 0 0,-1-1 0 0,-1 4 0 16,2 1 128-16,1 0-128 0,0 0 224 0,-1 0-32 15,1 0 0-15,2 0 0 0,3 0-32 0,0-4-16 16,1 2 0-16,-2-4 0 0,3-1-144 0,2 0 0 16,2-2 0-16,0 0 0 0,1-4 0 0,-2 1 0 15,2 2 0-15,0 0 0 0,0 1 0 0,0-1 0 0,-1 1 0 16,1-3 0-16,2 3 0 0,-3 1 0 0,-1-3 0 16,0 4 0-16,-1 0 0 0,-1 1 0 0,0 2 0 0,2 2 0 15,2 0 0-15,-2 2 0 0,-1-2 0 0,-2 2 0 16,1-2 0-16,-1-2 0 0,0-1 0 15,0 0 128-15,3 0-128 0,2-1 0 0,0 2 0 16,0-3 128-16,-3 1-128 0,1 0 0 0,1-3 0 16,0 2 0-16,3-2 0 0,-4 0 0 0,1 2 0 15,-2 1 0-15,1-1 0 0,-2 1 0 0,3 4 0 0,-2 1 0 16,-2-2 0-16,-1 3 0 0,-3 0 0 0,3 0 0 16,3 0 0-16,-3 0 0 0,-7 3 0 0,1-2 0 15,4 1 0-15,2-2 0 0,1 3 0 0,-1-3 0 16,1 0 0-16,0-3 0 0,0 0 0 0,1-4 128 15,5 1-128-15,-1-2 0 0,0 0 0 16,0-2 0-16,1-1 0 0,-1 1 0 0,1 0 0 0,-1 2 0 16,-1 0 0-16,-2 0 0 0,-1 1 0 0,-1 4 0 15,3-4 0-15,-3 4 0 0,-1 3 0 0,1-3 0 0,-1 3 0 0,1 0 0 16,1 3 0-16,0-3 0 0,2 0 0 0,-1 0 0 16,0 0 0-16,1 0 0 0,3 0 0 15,0-3 0-15,-1 0 0 0,0-1 0 0,-1-1 0 0,0-1 0 16,1 2 0-16,-2 0 0 0,1-2 0 0,0 2 0 15,-1-2 0-15,0 1 0 0,2 2 0 0,1 0 0 16,-3 2 0-16,0 1 0 0,-3 0 0 0,0 1 0 16,-2 4 0-16,2-1 0 0,-1-2 0 0,0 2 0 15,0-2 0-15,-1-2 0 0,5 0 0 0,-1 0 0 16,-1 0 0-16,-1-5 0 0,1 2 0 0,-1-1 0 0,2-2 0 0,0 1 0 16,2 1 0-16,-1-2 0 0,0 0 0 15,-2-2 0-15,0 2 0 0,2-4 0 0,0 2 0 16,0 0 0-16,4 0 0 0,-2-1 0 0,0 2 0 0,0-3 0 15,1 1 0-15,1-1 0 0,1 4 0 0,-5 0 0 16,0 2 0-16,-2-1 0 0,0 4 0 0,3-4 0 16,2 1 0-16,0-2 0 0,-1-1 0 0,-3-2 0 15,2-3 0-15,1-1 0 0,1 0 0 0,2 3 0 16,-2-3 0-16,2 3 0 0,2 4 0 0,-2-2 0 16,-4 0-192-16,-1 2 192 0,-1 0-160 0,-1 0 160 15,-1-1 0-15,-1 4-144 0,0-2 144 0,-2 4 0 16,2 2 0-16,-1 1 0 0,-2 1 0 0,-2 0 0 15,-1 1 0-15,-1 2 0 0,1-3 0 0,1 1 0 0,-1-2 0 16,-1-1 0-16,1 2 0 0,-1-1 0 0,7 2 0 0,-1 0 0 16,-3 2 0-16,-2 0 0 0,-1 0 0 0,-1 0 0 15,-1 1 0-15,0-1 0 0,1 1 0 0,-3 2 0 16,0 3 0-16,-1 1 0 0,2-2 0 0,-1 1 0 16,-1-2 0-16,0 1 0 0,-1-5 0 0,0 0 0 15,-1 2 0-15,2-6 0 0,0 2 0 0,3-2 0 16,2 0 0-16,0-2 0 0,3-2 0 0,0-2 0 15,-1-3 0-15,0 1 0 0,5 1 0 0,-4-1 0 0,-4 1 0 0,0 1 0 16,-1 1 0-16,0-1 0 0,2-2 0 0,-2 1 0 0,2 1 0 0,-2-2 0 31,-1 2 0-31,0 1 0 0,0 0 0 0,0-1 0 16,1 2 0-16,-2-4 0 0,3 2 0 0,-4-5 0 16,-1 2 0-16,1-5 0 0,0 2 0 0,0-5 0 0,-1 5 0 0,2-5 0 15,4 3 0-15,1-2 0 0,-3-1 0 0,-1 2 0 16,-1 0 0-16,-1 0 0 0,0 4 0 0,0-1 0 15,3 4 0-15,-1 0 0 0,-3 0 0 0,-1 2-128 16,0-1 128-16,-2 4 0 0,-2-3 0 0,0 2-128 16,2-1 128-16,1 2 0 0,-2-2 0 0,-2 0 0 15,-2-2 0-15,-2 0 0 0,0 2 0 0,1 0 0 16,4-2 0-16,-2 1 0 0,0 0 0 0,-2-2 0 16,-3 4 0-16,2-1 0 0,2 2 0 0,1 1 0 15,0 0 0-15,-2 0 0 0,0 4 0 0,-2-1 0 16,0 6 0-16,-1-3 0 0,-1 4 0 0,1 0-128 15,6-1 128-15,3-2 0 0,-2 2 0 0,2-3 0 0,0 0 0 16,-1 0 0-16,2 0 0 0,2 0 0 16,11 1 0-16,-4-4 0 0,1 4 0 0,1-4 0 0,3 3 0 0,0-2 0 15,2 2 0-15,3 1 0 0,1 1 0 0,2 0 0 16,1 3 0-16,2 2 0 0,2 2 0 0,4-1 0 16,2 2 0-16,3 2 0 0,1 1 0 0,1 1 0 15,4 2 0-15,2 0 0 0,4 3 128 0,4-3-128 16,2 7 128-16,4-3-128 0,3 1 0 0,4-1 128 15,2 5-128-15,3-2 0 0,4 2 0 0,4 4 0 16,4 2 0-16,2 3 0 0,2-1 0 0,3 6 0 16,2-1 0-16,-1 1 0 0,1-1 0 0,-5 0 0 15,0-2 0-15,0-4 0 0,-1 3 0 0,3 6-128 16,3 1 128-16,4 3 0 0,0-1 0 0,-1-3 0 16,0-3 0-16,-2-8-128 0,-1-3 128 0,-1-5 0 0,-1-4 0 15,-2-3 0-15,1-3 0 0,-2-2 0 0,-2-6 0 16,0 3 0-16,0-6 0 0,4 3 0 0,0-1 0 0,-1-1 0 15,1 2 0-15,-3 0-128 0,-1-1 128 16,-2-2 0-16,0 3 0 0,-3 1-128 0,-2-1 128 0,-2 0 0 16,-1-1 0-16,-2 1 0 0,-4-4 0 0,-1 0 0 15,-1 0 0-15,1 0 0 0,-2-1 0 0,-1-2 0 16,-1-1 0-16,-1-1 0 0,0 2 0 0,-2-3 0 16,0 0 0-16,-1 0 0 0,-1 0 0 0,0 0-128 15,-1-3 128-15,1 3 0 0,-3-1 0 0,-1 1 0 16,-1 0 0-16,-1-2 128 0,-1 2-128 0,-3-3 176 15,0 2-176-15,-2-1 160 0,1 0-160 0,-3 2 160 16,0-2-160-16,0 2 0 0,-3-3 144 0,1 2-144 0,-1-1 0 0,0-2 128 16,2 1-128-16,-2 0 0 0,-2-1 0 0,-2-2 0 15,-5 1 0-15,0-1 128 16,0 0-128-16,-2 1 0 0,-1 0 0 0,0 1 0 0,1 0 0 0,1 4 0 16,-1 0 0-16,2 0 0 0,1 0 0 0,2 1 0 15,1 4 0-15,5-1 128 0,5-1 32 0,2 0 16 16,1 1 0-16,3-1 0 0,2 0-16 0,2 0 0 0,1-2 0 0,1 1 0 15,3-2-160-15,2 3 0 16,3-3 144-16,2 1-144 0,2 2 0 0,2-2 0 16,3 0 0-16,1 0 0 0,2 2 0 0,0-3 0 15,-1 3 0-15,0 0 0 0,2 1 0 0,0-1 0 16,3 7 0-16,-3-1-128 0,0 0 128 0,-1 0 0 16,0 1-144-16,-3-1 144 0,-1 1 0 0,0 0-144 15,-2-2 144-15,-2-1 0 0,-1-2 0 0,-1 0 0 0,0-5 0 16,-1 1 0-16,-2-2 0 0,2-4 0 0,-1 0 0 0,0-4 0 15,-2 3 0-15,0-8 0 0,-6 14 0 0,0 0 0 16,20-55 0-16,-20 55 0 0,10-47 0 0,-7 21 0 16,1 0 0-16,-4-5 0 0,0 2 0 0,-2-3 0 15,-2 4 0-15,-1-1 0 0,-1 4 0 0,-2 1 0 16,1 0 0-16,-2 2 0 0,2 0 0 0,-1 1 0 16,1 1 0-16,0-2 128 0,-2-6-128 0,3 3 0 15,-2-1 0-15,1 1 0 0,1 0 0 0,1 3 0 16,1 0 0-16,0 2 0 0,2-2 0 0,1 4 0 15,1 2-384-15,0 3-32 0,2 0 0 0,2 1 0 16,1 2-496 0,-5 10-112-16</inkml:trace>
  <inkml:trace contextRef="#ctx0" brushRef="#br0" timeOffset="72484.4">13418 8594 7935 0,'-3'0'704'0,"2"0"-560"16,-1 0-144-16,2 0 0 0,0 0 4288 0,-3 0 816 0,2 1 160 15,0-1 48-15,-2 0-1504 0,1 3-288 0,1-3-64 0,2 0-16 16,2 0-2160-16,2 0-448 0,-5 0-64 0,0 0-32 16,0 0-160-16,0 0-48 0,44 6 0 0,-31-3 0 15,1 3-64-15,1-1-16 0,-3 0 0 0,0 1 0 16,2 0-160-16,1 1-32 0,-15-7-16 0,31 13 0 16,-31-13-240-16,28 8 0 0,-28-8 0 0,25 8 0 15,-25-8-240-15,0 0-80 0,0 0-32 0,40 2-13216 16,-40-2-2624-1</inkml:trace>
  <inkml:trace contextRef="#ctx0" brushRef="#br0" timeOffset="72734.03">13556 8487 9215 0,'-1'7'816'0,"0"-2"-656"0,1-1-160 0,0-3 0 0,0 1 3024 0,0 1 576 16,0-2 112-16,0 2 32 0,0 5 832 0,1 0 160 15,-1 4 48-15,0 2 0 0,0 0-3120 0,-1-1-640 16,1 3-112-16,-3 0-16 0,2 0-400 0,0 0-80 16,0 1-16-16,-1 1 0 0,2-1-112 0,-1 3-32 15,1-4 0-15,0 0 0 0,0 0-256 0,0 3 128 16,1-3-128-16,-1 0 0 0,2-1 0 0,-2 3 0 16,0 4 0-16,0 1 0 0,0 1-288 0,0 0-64 15,0 1-16-15,0-1 0 16,0-1-368-16,0-5-80 0,2-4-16 0,1-6-11760 15,-1-3-2352-15</inkml:trace>
  <inkml:trace contextRef="#ctx0" brushRef="#br0" timeOffset="73151.97">13838 8687 26719 0,'3'6'1184'0,"-3"-1"240"0,1 0-1136 0,-1 0-288 0,0-1 0 0,-1-2 0 16,-1 4 2560-16,1 2 464 0,-1 2 96 0,-4 8 16 15,-1 3-1488-15,-1-1-304 0,-1-1-48 0,0-3-16 16,0 0-656-16,-1-1-144 0,0 1-32 0,0-4 0 16,1 2-272-16,-1-5-176 0,3 6 192 0,-1-5-192 0,2 0 0 0,3-1 0 0,0-2 0 0,2-1 0 31,1-1 0-31,2-1 0 0,2-4-208 0,1 0 80 0,-5 0-128 0,0 0-32 16,0 0 0-16,0 0 0 15,56-22 16-15,-56 22 0 0,0 0 0 0,45-27 0 16,-45 27-32-16,0 0 0 0,40-36 0 0,-40 36 0 15,0 0-80-15,0 0-32 0,33-51 0 0,-33 51 0 0,0 0 256 0,0 0 160 0,0 0-192 0,0 0 192 16,18-51 0-16,-18 51 320 0,0 0-32 0,0 0-16 31,0 0 80-31,-7-21 16 0,6 21 0 0,-1 0 0 0,1 3 48 0,-2-3 16 16,2 2 0-16,0 2 0 0,-1 2 0 0,2-2 0 0,-1 4 0 0,1 0 0 0,0 2-128 16,0 1-32-1,0 0 0-15,-1 1 0 0,1 4-64 0,0-1-16 16,-1 1 0-16,1-3 0 0,0-1-192 0,0 0 128 15,-2 0-128-15,2-1 0 0,-1-4 0 0,1-1 0 16,3-2 0-16,-1-3 0 16,-2-1-736-16,0 0-96 0,0 0 0 0,0 0-18880 0</inkml:trace>
  <inkml:trace contextRef="#ctx0" brushRef="#br0" timeOffset="73368.24">14087 8482 29487 0,'2'2'1296'0,"0"1"288"0,-1 0-1264 0,-1 0-320 0,0 0 0 0,0 0 0 16,0-2 2416-16,0 5 416 0,0 9 96 0,0 3 16 15,-1 6-1600-15,-1 1-320 0,0 0-64 0,1 1-16 16,-2 2-352-16,-1-2-64 0,2 1-16 0,-2 2 0 16,0-3-176-16,1-2-32 0,0 0-16 0,1-2 0 15,1-3-288-15,-1-1 0 0,1-2 128 0,1-3-128 16,1 0-384-16,1-2-144 0,-1-1-32 0,0-6-12880 15,2 0-2560-15</inkml:trace>
  <inkml:trace contextRef="#ctx0" brushRef="#br0" timeOffset="73577.42">14120 8803 9215 0,'1'3'816'0,"1"-3"-656"0,-1 0-160 0,0 0 0 0,2 0 2944 0,-2 0 576 31,3 0 96-31,-4 0 32 0,0 0 912 0,0 0 192 15,0 0 48-15,50-15 0 0,-50 15-3008 0,0 0-608 16,0 0-112-16,45-29-32 0,-45 29-464 0,0 0-80 0,0 0-32 0,0 0 0 16,42-32-336-16,-42 32-128 0,0 0 0 0,0 0 144 15,0 0-144-15,0 0 0 0,0 0 0 0,0 0 0 32,0 0-752-32,0 0-16 0,0 0-16 0,0 0-18464 0</inkml:trace>
  <inkml:trace contextRef="#ctx0" brushRef="#br0" timeOffset="73750.51">14203 8724 20271 0,'0'6'1792'15,"0"0"-1424"-15,0-6-368 0,0 2 0 16,0 0 3312-16,0 4 592 0,0 7 112 0,0 5 16 16,-1 6-1600-16,1 0-336 0,0 1-64 0,-1-5-16 15,1-2-1232-15,1-1-240 0,0-3-48 0,0 0-16 0,2-4-480 0,-1 0 128 16,1-4-128-16,0-1 0 0,2-1-192 0,-1-2-64 15,1-2-32-15,-5 0-12544 16,0 0-2512-16</inkml:trace>
  <inkml:trace contextRef="#ctx0" brushRef="#br0" timeOffset="74090.07">14372 8901 25791 0,'5'6'1152'0,"-1"-2"224"0,1-2-1104 0,-1-1-272 15,-3 2 0-15,1-3 0 0,1 0 2240 0,-3 0 400 16,0 0 80-16,0 0 16 0,0 0-1152 0,51-19-240 16,-51 19-32-16,0 0-16 0,0 0-880 0,44-48-176 0,-44 48-48 0,0 0 0 15,0 0-192-15,0 0 0 0,11-47 0 0,-13 41 0 16,-2 0 0-16,-1-3 0 0,1 4 0 0,-1-1 0 16,1 1 0-16,-1 1 0 0,-2 1 0 0,1-2 0 15,0 1 0-15,-1 3-128 0,0-2 128 0,1 6 0 16,-1-3 0-16,-1 5 0 0,1 1 128 0,1 3-128 15,-2-1 384-15,2 2-32 0,0 6 0 0,0 0 0 0,2 3 32 0,0-1 16 0,3 0 0 0,0 0 0 32,3 3-96-32,1-5-32 0,1 0 0 0,1-3 0 15,0-3 0-15,-1-4 0 0,3 1 0 0,1-1 0 16,3-1-144-16,-11-5-128 0,30 2 192 0,-30-2-192 16,0 0 0-16,56-14 0 0,-56 14 0 0,0 0 0 15,57-22-944-15,-57 22-80 0</inkml:trace>
  <inkml:trace contextRef="#ctx0" brushRef="#br0" timeOffset="74834.41">15322 8535 16575 0,'0'0'1472'16,"1"0"-1168"-16,-1 0-304 0,2 2 0 0,-2-2 3024 0,0 0 560 0,1 4 96 0,-1-2 32 15,2 2-704-15,0 2-128 0,0 2-16 0,-1 3-16 16,0-1-1744-16,1 0-336 0,0 2-80 0,-3 4-16 16,1-1-160-16,-3 1-16 0,1 4-16 0,0 5 0 15,-2-1-160-15,-1 2-16 0,1-1-16 0,-1 1 0 16,2-1-128-16,-2 1-32 0,1-2 0 0,0 2 0 15,0 0-128-15,-1-1 128 0,3 0-128 0,-2 0 128 16,2-3 0-16,1-2-128 0,-1-6 192 0,4-2-64 16,-1-4-128-16,1-2 0 0,1 1 0 0,2-7 128 15,-5 0-128-15,0 0 0 0,0 0 0 0,0 0 0 16,0 0-624-16,42-44 0 16,-42 44 0-16,0 0 0 0,29-48-576 0,-29 48-112 15,0 0-32-15,31-44-16944 0</inkml:trace>
  <inkml:trace contextRef="#ctx0" brushRef="#br0" timeOffset="75201.52">15527 8874 20319 0,'0'14'448'0,"0"-6"80"0,0 1 32 0,0-1 16 0,0-2-448 0,0-1-128 15,0 2 0-15,-1 1 0 0,0 8 4160 0,-2 7 832 16,-2 2 144-16,1 4 48 0,-3-4-3296 0,1-1-656 16,0-4-128-16,0-1-16 0,0-4-512 0,1-2-112 15,0 0-16-15,1-5 0 0,2-3-240 0,-1 0-48 16,2-4-16-16,1 2 0 0,0-7-144 0,0 2 0 15,0 2 144-15,0 0-144 0,0 0 0 0,0 0 0 16,21-51 0-16,-21 51 0 0,0 0 0 0,0 0 0 16,38-59 0-16,-38 59 0 0,0 0 0 0,0 0 0 15,42-46 0-15,-42 46 0 0,0 0 0 0,0 0 0 0,0 0 0 16,45-13 0-16,-45 13 0 0,0 0 0 0,21 10 0 0,-16-6 0 0,-2 1 128 0,1 1 16 16,1 2 0-1,-2 0 0-15,-1-2 32 0,1 2 0 0,-1 1 0 0,-1 0 0 16,2-1-32-16,-2 0 0 0,0 1 0 0,0 1 0 15,-1 0-144-15,0-1 0 0,2 0 0 0,-2 1 128 16,-3 0-128-16,2 3 0 0,0-3 0 0,-2 1 0 16,2 0 0-16,-1 0 0 0,0-1 0 0,1-3 0 15,0 2 0-15,1-5-176 0,0-2 176 0,0-2-192 16,1 0-416 0,-1 0-96-16,0 0 0 0,0 0-16 0,0 0-480 0,0 0-80 0</inkml:trace>
  <inkml:trace contextRef="#ctx0" brushRef="#br0" timeOffset="76001.38">16911 9112 9215 0,'-2'-2'816'0,"-1"2"-656"15,2-3-160-15,0 2 0 0,-1-1 1728 0,0 2 320 16,-2-4 64-16,-2-1 16 0,-4 1 816 0,-1-2 144 15,0 2 48-15,0 1 0 0,-3-2-688 0,2 4-128 16,-1 2-16-16,1 1-16 0,0 1-928 0,-1 0-176 16,2 4-32-16,0-1-16 0,2 0-624 0,1 1-128 15,-1 6-32-15,2-3 0 0,-1 4-48 0,3-1-16 16,3-1 0-16,1 2 0 0,3-2-80 0,2-2-16 16,2-1 0-16,3 1 0 0,3-1-192 0,2 0 0 0,-14-9 0 15,33 6 0-15,-33-6 0 0,42-5 0 16,-42 5 0-16,0 0 0 0,66-17-336 0,-66 17 32 0,0 0 16 0,54-31 0 15,-54 31-64-15,0 0-16 0,0 0 0 0,41-34 0 16,-41 34-16-16,0 0-16 0,0 0 0 0,0 0 0 16,0 0 400-16,-4-31 256 0,-3 27-48 0,-2 0 0 15,0 2 192-15,-1-1 48 0,2 2 0 0,-5-1 0 16,0 2-192-16,-1 0-48 0,2 0 0 0,0 0 0 16,0 0-208-16,2 2 176 0,2-2-176 0,3-2 160 15,4 2-160-15,1-2 0 0,0 2 0 0,0 0 0 16,0 0-288-16,0 0-96 0,0 0 0 0,0 0-16 15,55-15-1440-15,-39 19-272 0</inkml:trace>
  <inkml:trace contextRef="#ctx0" brushRef="#br0" timeOffset="76320.54">17177 9300 28559 0,'5'5'1264'0,"-4"-5"272"0,2 0-1232 0,-2 0-304 16,-1 0 0-16,0 0 0 0,0 0 2048 0,0 0 336 15,0 0 80-15,0 0 16 0,0 0-960 0,6-49-192 16,-6 49-48-16,0 0 0 0,-2-51-688 0,2 51-144 15,-2-42-16-15,2 42-16 0,-3-43-64 0,3 43-16 16,-7-48 0-16,2 23 0 0,5 25-80 0,-11-48 0 16,6 23-16-16,0-2 0 0,5 27-96 0,-5-49-16 15,5 49 0-15,-3-44 0 0,3 44-128 0,0 0 128 16,2-43-128-16,-2 43 128 0,0 0 0 0,0 0 0 16,0 0 0-16,20-45 0 0,-20 45 0 0,0 0-128 15,0 0 192-15,0 0-64 0,0 0-128 0,46-26 0 0,-46 26 144 16,0 0-144-16,0 0 0 0,49-6 0 0,-49 6 0 0,0 0 0 15,0 0 0-15,42 6-256 0,-42-6 64 0,23 6 0 32,-15 0-256-32,-8-6-48 0,16 13-16 0,-11-7 0 15,0 0-128-15,-1 2-16 0,-2 0-16 0,1-2 0 16,-2 1-848-16,0 0-160 0,-1-3-48 0,-1 1-15408 0</inkml:trace>
  <inkml:trace contextRef="#ctx0" brushRef="#br0" timeOffset="76574.93">16914 9031 18431 0,'2'3'816'0,"-1"0"160"0,0-3-784 0,1 1-192 15,0-1 0-15,-1 0 0 0,3 3 3072 0,2-3 560 16,-6 0 112-16,0 0 32 0,37 6-960 0,-37-6-192 15,0 0-48-15,52 0 0 0,-52 0-1600 0,0 0-320 16,57-4-64-16,-57 4-16 0,0 0-336 0,58 1-80 16,-58-1-16-16,36 5 0 0,-36-5-144 0,39 6 0 15,-39-6 0-15,34 10 0 16,-34-10-320-16,34 10-80 0,-34-10-32 0,35 6-18640 0</inkml:trace>
  <inkml:trace contextRef="#ctx0" brushRef="#br0" timeOffset="77352.63">18208 8743 7359 0,'0'0'656'0,"0"0"-528"15,0 0-128-15,0 0 0 0,0 0 2432 0,0 0 448 0,0 0 80 0,0 0 32 16,0 0 736-16,0 0 160 0,0 0 16 0,0 0 16 16,0 0-1632-16,9 16-336 0,-9 2-64 0,-1 2-16 15,1 5-1104-15,-2 1-208 0,2 2-48 0,-1 1-16 16,1 1-272-16,0 3-48 0,-1 1-16 0,-2 1 0 16,1 0-160-16,0-6 0 0,-1-2 0 0,-1-4 128 15,2-4-128-15,-1 0 0 0,1-3 0 0,1-6 0 16,-1-1 0-16,2-3 0 0,0-6 0 0,3 0 0 15,-3 0-128-15,0 0 128 0,0 0-160 0,0 0 160 16,0 0 0-16,28-43 0 0,-28 43-128 0,0 0 128 16,32-39 128-16,-32 39 80 0,0 0 16 0,0 0 0 0,49-41 32 15,-49 41 16-15,0 0 0 0,0 0 0 0,50-19-32 16,-50 19-16-16,0 0 0 0,0 0 0 0,36 6-96 16,-28-3 0-16,0 4-128 0,1-1 192 0,-2 0-192 0,0 1 128 15,-2 2-128-15,-2 0 0 0,1 1 0 0,-3 0 0 16,0-1 0-16,-2 4 0 0,0-3 0 0,-3 2 0 15,-1 0-176-15,-1 1 176 0,-3-1-224 0,-2 1 80 16,1-4 16-16,-2-2 0 0,0 2 0 0,-3-2 0 16,3-1 0-16,-3-2 0 0,2-1 128 0,0-3-160 15,0 0 160-15,2-3-160 0,3-1 160 0,1-1 0 16,2 0 0-16,2-1 0 0,3 6 0 0,0 0 0 16,0 0 0-16,0 0 0 0,0 0 0 0,12-46 0 0,-12 46 0 15,0 0 0-15,0 0-384 0,0 0 16 16,48-26 0-16,-48 26-12000 0,0 0-2416 15</inkml:trace>
  <inkml:trace contextRef="#ctx0" brushRef="#br0" timeOffset="77685.24">18610 9208 13823 0,'1'0'1216'0,"-1"0"-960"0,0 1-256 0,-1 1 0 16,1-2 4016-16,-1 3 752 0,-2 0 160 0,0 1 16 16,-2 5-1824-16,-1 1-368 0,-3 2-80 0,0 0-16 15,1 1-1680-15,0-2-336 0,1 1-64 0,1-1 0 16,1 1-208-16,1-1-48 0,1-5 0 0,3-1 0 15,2 0-128-15,1-2-16 0,2-3-16 0,-5 0 0 16,0 0-160-16,0 0 0 0,44-9 0 0,-44 9 128 16,0 0-128-16,47-33 0 0,-47 33 0 0,0 0 0 15,48-40 0-15,-48 40 0 0,0 0-176 0,34-40 176 16,-34 40-368-16,0 0 16 0,0 0 0 0,0 0 0 16,18-44 160-16,-18 44 16 0,0 0 16 0,-9-20 0 0,2 16 160 0,-2 2 256 0,0-2-64 0,-2 1-16 15,1 0 256-15,-1 0 48 16,-2 1 16-16,-1 0 0 0,0 2-272 15,1 0-48-15,-1 0-16 0,2 0 0 0,-1 0-160 0,4 0 0 16,0-2 0-16,3 1 128 0,1 1-128 0,2-3 0 16,3 3-192-16,2-2 192 15,-2 2-624-15,0 0 0 0,0 0 0 0,0 0 0 16,0 0-256-16,58-14-48 0,-58 14-16 0,0 0-17440 16</inkml:trace>
  <inkml:trace contextRef="#ctx0" brushRef="#br0" timeOffset="77853.08">18789 9094 13823 0,'0'0'608'0,"0"0"128"0,0 0-592 0,0 0-144 0,7 3 0 0,-6-3 0 16,0 3 3072-16,2-3 592 0,-1 4 112 0,4-2 32 16,2 2-560-16,-8-4-112 0,17 6-32 0,-17-6 0 15,0 0-1840-15,32 0-368 0,-32 0-80 0,0 0-16 16,0 0-432-16,43-4-96 0,-43 4-16 0,0 0 0 16,0 0-256-16,32 2 128 0,-27 0-128 0,0-1 0 31,-2 2-288-31,1-1-160 0,-2 2-48 0,-1-2-17984 0</inkml:trace>
  <inkml:trace contextRef="#ctx0" brushRef="#br0" timeOffset="78056.74">18903 9012 16927 0,'-5'-2'368'0,"3"0"80"0,1 2 0 0,-1 0 48 0,2 0-496 15,-1 0 0-15,1 0 0 0,-1 2 0 0,0 0 3984 0,-2 2 704 16,2 2 144-16,-2 3 32 0,1 1-2400 0,-1 2-480 15,2 0-80-15,-1 4-32 0,-1-2-1072 0,1 3-224 16,1-1-32-16,-2 2-16 0,3 0-208 0,-1 1-64 16,1-1 0-16,0 1 0 0,1-2-256 0,3 2 0 15,-1 2 0-15,2-1 0 16,2-4-608-16,-1 2-128 0,2-4-32 0,2 1-17984 16</inkml:trace>
  <inkml:trace contextRef="#ctx0" brushRef="#br0" timeOffset="78468.2">19116 8882 3679 0,'0'0'320'0,"0"0"-320"16,0 3 0-16,0-3 0 0,0 0 3456 0,0 0 608 0,0 3 128 0,0 0 32 16,0 4 368-16,0 2 80 0,-1 5 0 0,1 0 16 15,0 6-2512-15,-2-1-512 0,2 3-112 0,-1 0-16 16,1 3-992-16,0-1-208 0,0 0-32 0,1 1-16 15,1 0-288-15,0-3 0 0,1 0 0 0,-1 1 0 16,2-5 0-16,-2-2 0 0,1-3 0 0,-2-4 0 16,1-1-192-16,1 0 0 0,-1-4 0 0,2-1 0 15,-4-3-16-15,0 0 0 0,0 0 0 0,0 0 0 16,0 0-192-16,43-50-48 0,-43 50 0 0,0 0 0 0,30-42 160 0,-30 42 32 16,0 0 0-16,0 0 0 0,28-44 256 15,-28 44 0-15,0 0 0 0,0 0 0 0,0 0 384 0,0 0 128 16,0 0 16-16,0 0 16 0,0 0-304 0,0 0-64 15,0 0-16-15,0 0 0 0,41-3 80 0,-40 12 16 16,2-2 0-16,-2 3 0 0,0 1 16 0,1 2 16 16,0 0 0-16,-2 0 0 0,1 3-128 0,-1-1-32 0,0 1 0 0,-1-4 0 15,0 2-128-15,1-2 160 16,0-5-160-16,0 2 160 0,1-3-160 0,2-3 0 16,-1-2 0-16,-2-1 0 15,0 0-448-15,0 0-112 0,0 0-16 0,0 0-18176 0</inkml:trace>
  <inkml:trace contextRef="#ctx0" brushRef="#br0" timeOffset="79167.24">20104 9264 5519 0,'-4'4'496'16,"2"-4"-496"-16,0 3 0 0,1-3 0 0,1 1 1872 0,0 1 288 15,0 1 48-15,1-2 16 0,2 4 1472 0,1 2 288 16,1 2 64-16,1-3 16 0,2 2-976 0,1-2-192 16,2 0-32-16,-11-6-16 0,26 6-1504 0,-26-6-320 0,0 0-48 0,46 4-16 15,-46-4-480-15,0 0-96 0,42 2-32 0,-42-2 0 16,0 0-208-16,0 0-144 0,46-2 192 0,-46 2-192 16,0 0 0-16,0 0 0 0,0 0 0 0,0 0 0 0,0 0 0 0,0 0 0 15,0 0 0-15,0 0 0 16,0 0 0-16,0 0 0 0,0 0-128 0,15-51 128 15,-23 44-224-15,-3-4 48 0,1 1 16 0,-4 2 0 0,2 0 160 0,-3-2 0 0,0 0 0 0,-1 1-128 16,3 3 128-16,-2-1 0 0,3-2 0 0,-1 3 0 31,5-3 0-31,-1 2 0 0,4 1 0 0,1-1 0 0,4 7 0 16,0 0 0-16,0 0 0 0,0 0 0 16,0 0 0-16,0 0 0 0,22-44 128 0,-22 44-128 15,0 0 208-15,0 0-16 0,0 0-16 0,55-22 0 16,-55 22 64-16,0 0 16 0,43-4 0 0,-43 4 0 0,0 0-256 15,48 4 0-15,-48-4 0 0,34 3 0 0,-34-3 0 0,32 6 0 16,-32-6 0-16,30 7-160 16,-30-7-336-16,0 0-64 0,35 8-16 0,-35-8 0 15,0 0-1216-15,30 8-240 0</inkml:trace>
  <inkml:trace contextRef="#ctx0" brushRef="#br0" timeOffset="79336.36">20549 9299 5983 0,'1'10'128'0,"-1"-8"16"0,0 2 16 0,1 0 32 0,-1-2-192 0,0 0 0 0,2 0 0 0,-1 4 0 15,1 0 2304-15,1 1 416 0,-1 2 96 0,1-2 0 16,-1-1-1200-16,1-4-240 0,-1 2-48 0,1-3-16 31,-1-1-1744-31,-1-1-336 0,-1 1-80 0,0 0-16 0</inkml:trace>
  <inkml:trace contextRef="#ctx0" brushRef="#br0" timeOffset="79519.2">20527 9027 13007 0,'-5'4'272'15,"2"-4"64"-15,1 0 16 0,1 1 32 0,1-1-384 0,0 0 0 0,0 1 0 0,0-1 0 16,1 4 3312-16,1-4 576 0,1 1 112 0,2 2 32 0,-5-3-2112 0,0 0-400 15,0 0-96-15,31 2-16 0,-31-2-1136 0,0 0-272 16,37 4 0-16,-37-4-14448 16</inkml:trace>
  <inkml:trace contextRef="#ctx0" brushRef="#br0" timeOffset="80001.85">21028 9274 8287 0,'-2'3'736'0,"1"-2"-592"15,0-1-144-15,0 0 0 0,-1 0 2816 0,1-1 544 16,1 1 96-16,-5-3 32 0,-2 0-64 0,-3-2-16 16,-4 1 0-16,1-2 0 0,-2 0-1616 0,0-1-336 15,0 0-64-15,2 1-16 0,-2 0-720 0,2 2-144 0,1-2-16 0,0 3-16 16,2 1-240-16,-1 2-48 0,2 2-16 0,0 1 0 16,2 3-16-16,2 0 0 0,1 1 0 0,1 3 0 15,3 2-160-15,0 1 0 0,3 6 0 0,1-3 0 16,2-3-320-16,2 2 48 0,1-2 16 0,3-1 0 15,1 0-80-15,1-2-16 0,-1-4 0 0,2-2 0 16,-15-4-368 0,30 0-80-16,-30 0-16 0,0 0 0 0,0 0 112 15,51-26 0-15,-51 26 16 0,0 0 0 0,0 0 160 0,32-51 16 0,-32 51 16 16,0 0 0-16,7-55 256 0,-7 55 48 0,-2-39 16 0,2 39 0 16,-5-40 176-16,5 40-160 0,-10-42 160 0,10 42-160 15,-13-44 480-15,13 44 80 0,-13-42 32 0,13 42 0 0,-11-37 80 16,11 37 32-16,-10-36 0 0,10 36 0 0,0 0 16 15,-6-37 0-15,6 37 0 0,0 0 0 0,0 0 288 0,0 0 64 16,0 0 16-16,0 0 0 0,0 0-224 0,0 0-32 16,0 0-16-16,0 0 0 0,1 4-208 0,0 8-32 15,0 3-16-15,2-1 0 0,-2 2-176 0,0 2-32 16,3 1-16-16,-2 3 0 0,2 3-176 0,0-3 160 16,-2 2-160-16,2-2 160 0,-1 0-160 0,-2 2 0 15,0-2 0-15,0 0 0 0,-1 0 0 0,2-3 0 16,-2-3 0-16,0-2 0 0,2 0-240 0,-1-4-16 15,3-3-16-15,-2-4 0 16,3 0-688-16,-5-3-128 0</inkml:trace>
  <inkml:trace contextRef="#ctx0" brushRef="#br0" timeOffset="80368.52">21172 9323 12895 0,'4'0'1152'0,"0"0"-928"0,-2 0-224 0,1 0 0 16,-1-2 2496-16,-2 2 448 0,0 0 80 0,0 0 32 16,46-12 96-16,-46 12 32 0,43-21 0 0,-43 21 0 15,45-26-1808-15,-45 26-352 0,43-32-80 0,-43 32-16 16,0 0-656-16,52-47-128 0,-52 47-16 0,0 0-128 16,0 0 0-16,34-42 0 0,-34 42 0 0,0 0 0 15,0 0 0-15,0 0-192 0,0 0 192 0,0 0-192 16,-7-41 192-16,0 36 0 0,-2 4 0 0,-2-4 0 0,1 4 256 0,-1 1 128 15,-2 0 48-15,1 0 0 0,-2 0-112 0,1 2 0 16,-1 2-16-16,1 2 0 0,0 1-128 16,1 2-32-16,1 3 0 0,1 1 0 0,4-2-16 0,0 4 0 15,3-2 0-15,2 2 0 0,2 1 128 0,0-1 32 16,2 1 0-16,0-2 0 0,1 1-96 0,1 1 0 16,1-4-16-16,1 4 0 0,0-4-176 0,0 0 0 15,2-1 0-15,2 1 0 0,0-4 0 0,2 0 0 16,1 0 0-16,1 0 0 15,1-2-672-15,0 1-16 0,-1 0 0 0,0-2-18032 0</inkml:trace>
  <inkml:trace contextRef="#ctx0" brushRef="#br0" timeOffset="80784.49">21548 9372 12895 0,'4'4'576'0,"-2"-2"112"0,2 2-560 0,-1-4-128 0,-1 2 0 0,0-2 0 16,2 0 2784-16,2 0 528 0,4 0 96 0,-10 0 32 16,30 0-80-16,-30 0-16 0,32 0 0 0,-32 0 0 15,0 0-1872-15,42-6-384 0,-42 6-80 0,0 0-16 16,0 0-736-16,36-2-128 0,-31 2-128 0,-3 0 144 16,0 0-144-16,-1 0 128 0,-1 0-128 0,0-3 128 15,-1 2 16-15,-1-4 0 0,0 0 0 0,-2-1 0 16,4 6-144-16,0 0 128 0,-11-27-128 0,5 17 128 0,6 10-128 0,-12-20 0 15,5 9 0-15,0 1 0 0,1 3-256 0,-2-2 64 16,1 2 0-16,1 0 16 0,-2 1 176 0,1 1-192 16,1 1 192-16,0 1-192 0,1-1-64 0,0-1-32 15,2 1 0-15,2-2 0 0,0 3 128 0,1 3 32 16,0 0 0-16,0 0 0 0,0 0 128 0,0 0 0 16,0 0 0-16,26-51 0 0,-26 51 0 0,0 0 192 15,0 0-64-15,0 0 0 0,0 0 64 0,44-35 32 16,-44 35 0-16,0 0 0 0,0 0-224 0,41-10 144 15,-41 10-144-15,0 0 128 0,0 0-320 0,35-2-64 16,-35 2 0-16,0 0-16 16,21 4-944-16,-15-2-192 0,0 2-48 0,-1-2-14880 0</inkml:trace>
  <inkml:trace contextRef="#ctx0" brushRef="#br0" timeOffset="81551.64">20603 9321 3679 0,'-1'0'320'0,"-1"-2"-320"16,0 2 0-16,1 0 0 0,1 0 896 0,-1 0 96 15,-1-3 32-15,-2 2 0 0,0-1 1008 0,0 0 208 0,2 0 32 0,-1-1 16 16,3 2 400-16,-1-1 96 16,1-2 16-16,1 4 0 0,1-2-16 0,0-1 0 15,-1 2 0-15,-1 1 0 0,0 0-1040 0,0 0-208 0,0 0-32 0,0 0-16 16,13 6-720-16,-12-2-128 0,1-2-48 0,-2 4 0 15,2-1-160-15,-2 4-48 0,0-3 0 0,0 2 0 16,0 0-176-16,0 1-32 0,-3-3-16 0,2 4 0 16,0-3-160-16,-2 2 0 0,2 0 0 0,-1 1 0 15,-1-4 0-15,1 0 0 0,-2-1 0 0,3 0 0 16,-1-1-256-16,2-4 32 0,0 0 0 0,0-3 0 16,0 3-96-16,0 0-32 0,0 0 0 0,0 0 0 15,0 0 144-15,3-42 16 0,-3 42 16 0,0 0 0 16,0 0 176-16,1-44 0 0,-1 44 0 0,0 0-128 15,0 0 128-15,0-39 0 0,0 39 0 0,0 0 0 16,0 0 0-16,0 0 0 0,0 0 0 0,0 0 0 16,0 0 0-16,11-46 0 0,-11 46 0 0,0 0 0 0,0 0 176 0,0 0-48 15,0 0 0-15,0 0 0 0,0 0 64 0,0 0 16 16,0 0 0-16,0 0 0 0,8 3-16 0,-10 1-16 16,0 2 0-16,0 0 0 0,-1 3-32 0,1-2 0 15,-1 4 0-15,1-1 0 0,-1 0-144 0,1 2 128 16,-1 1-128-16,2-1 128 0,0-2-128 0,0 2 0 15,-1-2 0-15,1-2 0 0,1 0 0 0,0-4 0 16,0 1 0-16,1-1 0 0,-1-2-432 0,0-1 48 16,2-1 0-16,-2-1 0 15,0-1-144-15,0-2-32 0,-2-1 0 0,2 5-11952 16,0 0-2400-16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0-18T15:18:01.82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6936 7842 11967 0,'0'-2'1072'0,"0"1"-864"0,0-2-208 0,0 1 0 16,1 0 1808-16,-1-1 320 0,0 3 64 0,0 0 16 0,0 0 928 0,0 0 176 15,6-41 32-15,-6 38 16 0,0 3-896 0,-1 3-176 16,-1 4-48-16,-1 6 0 0,-1 2-1216 0,-1 4-240 16,-1 1-48-16,-2 5-16 0,-1 3-272 0,1 3-48 15,2 1-16-15,0-1 0 0,1 4-96 0,0-3-32 16,3-1 0-16,-2 1 0 0,2 0-128 0,0 0-128 15,4 3 192-15,0 0-192 0,1-1 0 0,-1 1 0 16,2 0 0-16,-2-1 0 0,1-3 0 0,-2-1 0 16,1 1 0-16,0-3 0 0,-1-6 0 0,0-2 0 15,0-4 0-15,-1-5 0 0,2-4 0 0,-1-4 0 16,0-2 0-16,0-2 0 0,0-7 0 0,-1 8 0 16,0 0 0-16,7-55 0 0,-7 55 0 0,5-60 0 15,-3 16 0-15,2-3 160 0,0 2-160 0,-2 0 160 16,0 2-160-16,-2 1 160 0,0 1-160 0,-2-2 0 0,-2 4 0 15,-1 1 0-15,-1 3 128 0,0 3-128 0,0 1 128 16,0 3-128-16,-1-3 224 0,0 5-32 0,1 0-16 0,0 5 0 16,-1 2-176-16,2 3 0 0,2 3 144 0,2 3-144 15,-1 1 0-15,2 3 144 0,0 6-144 0,0 0 0 16,0 0 224-16,0 0-64 0,0 0-16 0,0 0 0 16,0 0 16-16,0 0 0 0,0 0 0 0,0 0 0 15,45 6-32-15,-38 2 0 0,3 0 0 0,0 1 0 16,1 3-128-16,3 2 0 0,-1-1 144 0,1 0-144 15,1 2 0-15,0-2 0 0,1 3 0 0,-1 2 0 16,-1-2 0-16,0-4 0 0,-2 2 0 0,-2-2 0 16,-2-2 0-16,-3 2 0 0,-2-2 0 0,0 3 0 15,-2-1 0-15,-2 0 0 0,0 1 0 0,-2-3 0 16,1-3 0-16,-3 2 0 0,-2 1 0 0,0-1 0 0,1 0 0 16,-2 0 0-16,0-3 0 0,-2 1 0 0,0 0 0 15,-1-1 0-15,1 0 0 0,0-4 0 0,0 2-208 0,0-3-16 16,-2 2 0-16,0-1 0 0,0-2 16 0,0 0 0 15,1 0 0-15,1 0 0 0,3 0 208 0,-1 0-176 16,2 0 176-16,1-2-160 0,3 2-32 0,0-3 0 16,2 2 0-16,3-3 0 0,-1 3-288 0,3-3-64 0,-5 4-16 0,0 0 0 31,0 0-272-31,0 0-64 0,60-19-16 0,-60 19-17744 0</inkml:trace>
  <inkml:trace contextRef="#ctx0" brushRef="#br0" timeOffset="419.89">7486 7936 11967 0,'0'-8'528'0,"-1"-1"112"0,1 3-512 0,-1 1-128 0,1 5 0 0,0 0 0 15,0 0 3776-15,0 0 736 0,-7-19 144 0,2 13 16 16,-1 0-1024-16,0 0-192 0,-1 3-64 0,-1 2 0 16,0 1-2112-16,0 1-416 0,-2 4-96 0,2-1 0 15,-1 2 576-15,0 0 112 0,-1 0 16 0,1 4 16 16,0 0-1760-16,-1-1-368 0,0 3-64 0,1-2 0 0,1 4 704 0,-1 1 240 16,-1 3 0-16,0 0 0 0,2 3-48 0,0 1-16 15,2-6 0-15,0 6 0 0,0 3-176 16,0 3 160-16,2-4-160 0,0 3 160 0,2-2-160 15,0 1 0-15,2 0 0 0,2-2 128 0,0 1-128 0,2-3 0 16,1-2 0-16,0 1 0 0,2-3 0 0,2 0 0 16,-1 1 0-16,2-3 0 0,0-1 0 0,0 1 0 15,-1-4 0-15,1-2 0 0,1 0 0 0,1 0 0 16,3 2-144-16,1-6 144 0,-1 0-192 0,0 1 0 16,-15-7 16-16,0 0 0 15,44 1-656-15,-44-1-128 0,0 0-16 0,0 0-12528 16,0 0-2496-16</inkml:trace>
  <inkml:trace contextRef="#ctx0" brushRef="#br0" timeOffset="1352.96">7957 8039 21183 0,'0'-1'1888'15,"-1"1"-1504"-15,1 0-384 0,-1 0 0 16,-1 0 1904-16,1 1 304 0,-2-1 64 0,-2 2 16 16,0 1 208-16,-3 1 32 0,1-2 16 0,-2 3 0 15,2 0-1456-15,-2 1-272 0,-1 2-64 0,-2 0-16 0,1 0-288 0,-2 0-48 16,2 2-16-16,-1 3 0 0,-3-1 816 0,4 0 144 15,0 4 48-15,3-2 0 0,1 2-944 0,2 1-176 16,1 3-32-16,2-1-16 0,1 3-224 0,1 0 144 16,1 0-144-16,0 3 128 0,3 1-128 0,1-4 0 15,1 3 0-15,0-6 0 0,3-3 0 0,-1-4 0 16,3-2 0-16,1-3 0 0,-3 0 0 0,4-5 0 16,-13-2 0-16,0 0 0 0,48-6-144 0,-48 6 144 15,0 0 0-15,50-22 0 16,-50 22-1072-16,0 0-96 0,0 0-32 0,39-45 0 0,-39 45 672 0,0 0 128 15,11-41 16-15,-11 41 16 0,0 0 144 0,-5-34 32 16,2 24 0-16,-2 1 0 0,-2 3 192 0,0-1 0 0,0 3 0 16,-2-2 0-16,0 3 448 0,-2 0-32 0,3 0 0 15,-4-1 0-15,3 4-16 0,-3 0 0 0,4 0 0 0,-1 2 0 16,0 0-112-16,1 1-32 0,3 0 0 0,0-3 0 16,1 3-64-16,2-2 0 0,0-1-16 0,1 0 0 15,2 0-16-15,2 0 0 0,1 2 0 0,1-2 0 16,-5 0-16-16,0 0 0 0,0 0 0 0,0 0 0 15,47 3-144-15,-47-3 0 0,0 0 144 0,42 0-144 16,-42 0 0-16,0 0 0 0,53-6 0 0,-53 6 0 16,0 0-704-16,49-9-128 15,-49 9 0-15,0 0-12848 0,0 0-2560 0</inkml:trace>
  <inkml:trace contextRef="#ctx0" brushRef="#br0" timeOffset="1817.05">8206 8317 13823 0,'-1'3'1216'0,"1"-3"-960"15,0 2-256-15,-2-2 0 0,2 0 3584 0,-1 1 656 16,-1 2 144-16,-1 3 32 0,-1-2-1024 0,1 2-208 16,-1-2-48-16,3 1 0 0,-1-2-2032 0,2 0-400 15,0 0-96-15,0 1-16 0,2 2-256 0,-1 1-48 16,0 1-16-16,0 2 0 0,1 0-112 0,-1 0-32 15,0 2 0-15,0 1 0 0,2 0-128 0,-2 2 0 16,3-3 144-16,0 1-144 0,-1 0 0 0,2 0 0 16,1-3 0-16,1-2 0 0,0-2-256 0,2-2-32 0,-9-4 0 0,0 0 0 31,0 0-144-31,0 0-16 0,44-15-16 0,-44 15 0 0,0 0 64 0,0 0 16 0,27-52 0 0,-27 52 0 16,0 0 224-16,16-47 160 0,-16 47-192 0,0 0 192 15,0 0 0-15,16-53 0 0,-16 53 160 0,0 0-32 16,0 0 80-16,0 0 32 0,0 0 0 0,0 0 0 15,0 0 64-15,7-41 16 0,-7 41 0 0,0 0 0 16,0 0 864-16,0 0 176 0,-2 3 48 0,2-1 0 16,0 2-832-16,2 2-176 0,-2-2-16 0,1 5-16 15,-1 1-944-15,1 2-192 16,0 0-48-16,1 2 0 0,-1 1 816 0,-1-2 0 0,0 0 0 0,0 2 0 16,1 1 0-16,0 1 128 0,1 0-128 0,-1-1 0 15,1-3 0-15,1-2 128 0,0 0-128 0,1-5 0 0,0-2 0 16,0 0-128-16,-1-2 128 0,-3-2-208 15,0 0-560-15,0 0-96 0,0 0-32 0,0 0-18704 16</inkml:trace>
  <inkml:trace contextRef="#ctx0" brushRef="#br0" timeOffset="2200.65">8500 8419 28559 0,'1'5'1264'0,"1"-2"272"0,1-3-1232 0,-2 0-304 16,1 0 0-16,-1 0 0 0,0 3 1984 0,2-3 352 16,0 1 64-16,-3-1 16 0,0 0-880 0,0 0-192 0,0 0-16 0,42-1-16 15,-42 1-752-15,0 0-160 0,0 0-16 16,44-23-16-16,-44 23-160 0,0 0-16 0,0 0-16 0,47-33 0 16,-47 33-176-16,0 0 0 0,0 0 0 0,0 0 0 15,0 0 0-15,36-38 0 0,-36 38-192 0,0 0 192 16,0 0-384-16,0 0 64 0,-8-14 0 0,3 14 0 15,-1 0 320-15,-1 0-176 0,-1 4 176 0,-1-2-128 16,1 2 128-16,-2 0 0 0,0-1 0 0,0 2 0 16,0 2 0-16,0-1 192 0,2 1-64 0,-1-1 0 15,2 4-128-15,-1-1 192 0,2 1-64 0,1-2 0 16,3 2-128-16,-2-2 128 0,3 3-128 0,1-1 128 16,0 0 0-16,1-2 16 0,1 2 0 0,0-4 0 15,1 4 80-15,1-4 16 0,1 4 0 0,2-3 0 16,2 1-96-16,0-2-16 0,-1-1 0 0,1 0 0 15,2-1-128-15,-11-4 0 0,26 6 0 0,-26-6 0 0,0 0-288 0,38 6-96 16,-38-6 0-16,0 0-19296 16</inkml:trace>
  <inkml:trace contextRef="#ctx0" brushRef="#br0" timeOffset="2578.73">8739 8488 8287 0,'-2'6'368'0,"1"-1"80"0,1-4-448 0,0 2 0 15,1-2 0-15,-1 1 0 0,2-2 3248 0,0 3 560 16,2 1 112-16,1-2 32 0,1 2 144 0,1-1 16 16,2 0 16-16,-9-3 0 0,0 0-2416 0,27 4-496 15,-27-4-80-15,0 0-32 0,0 0-624 0,42-4-128 0,-42 4-32 0,0 0 0 16,0 0-160-16,42-10-32 0,-42 10-128 0,0 0 192 16,0 0-192-16,0 0 0 0,0 0 0 0,0 0 0 15,0 0 0-15,0 0 0 0,0 0 0 0,42-31 0 16,-43 27-144-16,0-1 144 0,-2 2-208 0,0-1 80 15,-1 0 128-15,-1-1 0 0,1 2 0 0,-3-4 0 16,0 4 0-16,-2-3 144 0,0-1 0 0,1 1 0 16,-1-2 0-16,0 0 0 0,1 2 0 0,-2-3 0 15,2 2-144-15,1 1 128 0,1 0-128 0,1-1 128 16,1 1-128-16,4 6 192 0,0 0-192 0,0 0 192 16,0 0 0-16,0 0 16 0,0 0 0 0,0 0 0 15,0 0-32-15,0 0-16 0,0 0 0 0,0 0 0 16,0 0-160-16,0 0 160 0,0 0-160 0,50-10 160 15,-42 13-160-15,1 2 0 0,1 0-160 0,2 1 160 16,0 0-688-16,2 0-32 0,0 2-16 0,-1-2-18656 16</inkml:trace>
  <inkml:trace contextRef="#ctx0" brushRef="#br0" timeOffset="2946.11">9037 8515 11967 0,'3'1'1072'0,"0"-1"-864"16,-1 0-208-16,0 0 0 0,-1 0 3248 0,0 0 592 16,4 0 128-16,-5 0 32 0,0 0-576 0,0 0-112 15,42-7-32-15,-42 7 0 0,0 0-1952 0,0 0-400 0,47-22-80 0,-47 22-16 16,0 0-528-16,0 0-112 16,48-35-32-16,-48 35 0 0,0 0-160 0,0 0 0 0,0 0 0 0,0 0 0 15,0 0 0-15,0 0 0 0,0 0 0 0,0 0 0 16,0 0 0-16,3-45 0 0,-11 41 0 0,-2-3 0 15,1 1 160-15,-3-1 0 0,0 1 0 0,-2-3 0 16,1 1 16-16,0 2 0 0,1 0 0 0,1 0 0 16,1 0-176-16,0 2 0 0,3 2 144 0,1 0-144 15,-1 0 0-15,2 2 0 0,3-3 0 0,1 3 0 16,0-1 0-16,2-1 144 0,-1-1-144 0,1 2 0 16,-1 1 192-16,0 0-64 0,0 0 0 0,0 0-128 15,0 0 288-15,0 0-48 0,0 0-16 0,47-19 0 16,-47 19 752-16,0 0 160 0,42-6 16 0,-42 6 16 0,0 0-928 15,47-8-240-15,-47 8 0 0,0 0 0 16,43-7-1200-16,-43 7-272 0,0 0-64 0,0 0-11968 16,49-5-2400-16</inkml:trace>
  <inkml:trace contextRef="#ctx0" brushRef="#br0" timeOffset="3683.41">9978 8019 5519 0,'0'-4'496'0,"0"-2"-496"15,0 1 0-15,0 2 0 0,0 0 2688 0,0 2 448 16,-2-2 96-16,1 0 16 0,1-3 1040 0,-1-3 192 16,-1 1 64-16,-1 0 0 0,1 2-2048 0,-1 2-384 0,1 0-96 0,-1 2-16 15,1 2-1168-15,-2 2-256 0,2 2-32 16,-2-2-16-16,1 6-48 0,1 0-16 0,-1 5 0 0,1-1 0 15,-1 4-144-15,2 0-48 0,0 7 0 0,1-1 0 16,0 3-80-16,0 1-32 0,0 0 0 0,0 2 0 16,1 0-160-16,-1 1 160 0,0 2-160 0,0-3 160 15,-1-2-160-15,1 1 0 0,-1-1 0 0,0-3 0 16,-1-1 0-16,1-1 0 0,1-1 0 0,0-2 0 16,0-4 0-16,0 1 0 0,1-5 0 0,-1-2 0 15,2-3 0-15,-1 0 0 0,-1-1 0 0,1-4 0 16,1 0-576-16,1-4-64 0,-3 4 0 15,0 0 0-15,0 0-336 0,20-51-80 16,-20 51-16-16,16-49-17312 0</inkml:trace>
  <inkml:trace contextRef="#ctx0" brushRef="#br0" timeOffset="3938.33">10132 7978 22111 0,'0'0'976'0,"0"0"208"0,0 0-944 0,0 0-240 16,0 0 0-16,0 0 0 0,5 7 3040 0,-5-5 560 15,0 2 112-15,0 3 32 0,1 2-1520 0,-2 3-304 16,1-2-64-16,0 2-16 0,0 2-864 0,1 1-160 16,-1 3-48-16,0 1 0 0,0 1-176 0,0 2-32 15,2 0-16-15,-1 3 0 0,0 3-256 0,0 1-48 16,1 1-16-16,-1 0 0 0,0 1-224 0,0-2 0 16,1-3 0-16,-2 0 0 0,2-2 0 0,-1-2 0 0,1-3 0 15,-2 0 0-15,2-6 0 0,-1 0 0 0,-1-3 0 0,0-5 0 31,2 0-496-31,-1-4 16 0,-1-1 0 0,0-1 0 0,0-1-448 0,0 2-96 0,0 0 0 0,0 0-11936 16,-1-38-2384-16</inkml:trace>
  <inkml:trace contextRef="#ctx0" brushRef="#br0" timeOffset="4150.88">9946 8322 1839 0,'-4'4'160'0,"0"-2"-160"0,3 0 0 0,0 0 0 15,1-2 3376-15,-2 0 640 0,2 0 128 0,-1 1 16 16,1 2 576-16,-1-1 96 0,1-1 32 0,1 2 0 16,3-3-2448-16,1 2-496 0,-5-2-80 0,0 0-32 0,0 0-1168 0,0 0-256 0,52-6-32 0,-52 6-16 15,0 0-192-15,46 0-144 0,-46 0 192 0,0 0-192 32,53-5 0-32,-53 5 0 0,0 0 0 0,55 3 0 15,-55-3-352-15,0 0-128 0,52 10-32 0</inkml:trace>
  <inkml:trace contextRef="#ctx0" brushRef="#br0" timeOffset="4367.67">10368 8490 34095 0,'-2'6'1504'0,"1"-2"320"15,1-1-1456-15,-1 0-368 0,-1 0 0 0,1-2 0 0,1 2 1344 0,-1-1 192 0,-2 4 32 0,2 4 16 16,-1-4-816-16,2 2-144 0,-2 0-48 0,2 0 0 15,0 0-384-15,-1 2-64 0,1 3-128 0,0-1 176 16,-1 0-176-16,1 1 0 0,-1 0 0 0,1 2 0 16,0 1-224-16,1 0-32 0,-1-2 0 0,0 1 0 31,0-3-416-31,0 1-96 0,-1 0 0 0,1-3-16784 0</inkml:trace>
  <inkml:trace contextRef="#ctx0" brushRef="#br0" timeOffset="5404.58">10843 7931 11967 0,'3'-3'1072'0,"-3"-1"-864"0,0 1-208 0,0 3 0 16,0-3 1920-16,0 3 320 0,1-3 80 0,-1-3 16 15,0 0 880-15,0 2 176 0,0 0 48 0,-1 0 0 16,0 2-1264-16,-2 2-240 0,2 4-48 0,-2 0-16 16,2 1-976-16,0 2-192 0,-2 3-32 0,2 2-16 15,-1 3-176-15,0-1-32 0,1 4-16 0,0 1 0 0,1 3 16 0,0 0 16 16,0 3 0-16,0 4 0 0,1-3-96 0,0 2-32 16,2 3 0-16,-2-1 0 0,2 1-144 15,-1-3-16-15,-1 0-16 0,1 1 0 0,-1-3-160 0,-1-1 128 16,0 1-128-16,0-2 128 0,-1-2-128 0,-1 0 0 15,1-3 144-15,0 0-144 0,0-3 0 0,-2-4 144 16,2 1-144-16,0-2 0 0,1-3 0 0,0-1 0 16,0-1 0-16,1-2 0 0,0-1 0 0,0 2 0 15,2-4 0-15,-3 2 0 0,1-1-256 0,-1-2-16 16,1 2 0-16,1-2 0 16,-2 2-464-16,0-2-96 0,1 0 0 0,-2-2-16 15,1 0-16-15,0 2 0 0,-2-2 0 0,1-4-11424 16,0 2-2304-16</inkml:trace>
  <inkml:trace contextRef="#ctx0" brushRef="#br0" timeOffset="6118.06">11348 8038 6447 0,'-3'-3'576'0,"1"1"-576"0,1 1 0 0,-1-2 0 16,1 3 1840-16,0-2 256 0,-2 0 48 0,-1-1 16 15,-1-2 1328-15,-2 1 272 0,2 0 48 0,2-1 16 16,-1 4-928-16,2-1-176 0,-1 2-32 0,2 0-16 16,0 2-1264-16,-1 2-256 0,1 2-64 0,1 0 0 15,-1 0-416-15,1 2-96 0,0 4 0 0,0 3-16 16,0-1-48-16,0 2-16 0,0 1 0 0,0-1 0 16,0 4-176-16,1-2-16 0,-1 2-16 0,0 1 0 15,-1 5-160-15,1-1-128 0,-1 0 144 0,-1 1-144 0,1 0 0 16,0-2 0-16,0-1 0 15,-2-4 0-15,2 2 0 0,-1-2 0 0,0-3 0 0,0 0 0 16,1-4 0-16,-1 1-160 0,2-6 32 0,-1 2 0 16,1-3-432-16,0-2-80 0,0-2 0 0,0-4-16 15,1 2-224-15,-1 0-32 0,0 0-16 0,0 0-11488 16,0 0-2288-16</inkml:trace>
  <inkml:trace contextRef="#ctx0" brushRef="#br0" timeOffset="6411.33">11488 8029 19343 0,'1'3'848'0,"0"-3"192"0,0 1-832 0,1 1-208 0,-2-2 0 0,0 3 0 16,1-3 2832-16,0 3 528 0,0 4 96 0,2 2 32 16,-1 1-800-16,1 2-176 0,-1-1-16 0,1 0-16 15,-2 0-1536-15,1 0-304 0,0 3-64 0,-1 0-16 16,0 3-128-16,0-1-32 0,-1 2 0 0,1-2 0 15,1 3-160-15,-2 1-48 0,0-2 0 0,0 2 0 16,-2-2-192-16,2 2 144 0,-1 1-144 0,0 2 128 16,0-1-128-16,1 0 0 0,0-3 0 0,-1-1 0 15,1 4 0-15,0-3 0 0,-2-2 0 16,2-1 0-16,0-1 0 0,0-6 0 0,0-2 0 0,0-1 0 16,0-2-448-16,0-1-128 15,0-1-32-15,0-4 0 0,0-1-480 0,0-1-112 0,-1-4-16 16,0 0-16688-16</inkml:trace>
  <inkml:trace contextRef="#ctx0" brushRef="#br0" timeOffset="6634.78">11354 8297 15423 0,'-5'7'336'0,"3"-4"80"0,0 0 16 0,1-2 0 0,0 1-432 0,1-2 0 16,0 3 0-16,0-2 0 0,1 4 4320 0,-1-4 784 15,1 4 144-15,2-3 48 0,-1 0-2752 0,2-1-560 16,-4-1-96-16,0 0-32 0,0 0-1184 0,0 0-240 0,0 0-48 16,0 0-16-16,54-10-192 0,-54 10-48 15,0 0 0-15,0 0 0 0,60-19-128 0,-60 19 0 0,0 0 0 0,46-7 0 16,-46 7-256-16,0 0-48 0,43 0 0 0,-43 0-18464 16</inkml:trace>
  <inkml:trace contextRef="#ctx0" brushRef="#br0" timeOffset="7065.13">11807 8553 21183 0,'0'0'944'0,"0"0"192"0,0 0-912 0,0 0-224 15,0 0 0-15,0 0 0 0,0 0 2672 0,0 0 480 16,0 0 112-16,-7-16 0 0,4 16-784 0,-1 0-176 16,0 4-16-16,-1 0-16 0,0 2-1360 0,0 0-272 15,0 3-48-15,1 1-16 0,0 0-192 0,1-2-64 0,2 2 0 0,1-4 0 16,0 0-160-16,1 1-32 16,2-1-128-16,-1-2 192 0,3 2-192 0,0-4 0 15,1 2 0-15,2 0 0 0,-8-4 0 0,0 0 0 16,0 0 0-16,34 2 0 0,-34-2-320 0,0 0-16 15,40-5 0-15,-40 5 0 16,0 0-208-16,0 0-32 0,49-11-16 0,-49 11 0 16,0 0-320-16,0 0-64 0,0 0-16 0,0 0 0 15,0 0 176-15,0 0 48 0,0 0 0 0,0 0 0 0,0 0 1440 0,0 0 288 0,0 0 64 16,-9-31 16-16,-1 27-128 0,-1 2-16 0,-1-4-16 0,0 0 0 0,2 2-448 0,-1-2-96 0,0-1-16 31,0 1 0-31,1 3-192 0,4-2-128 0,1 3 160 0,0-1-160 16,1 0 0-16,0-1 0 0,3 2 0 0,0-2 0 31,1 4-400-31,0 0-32 0,0 0 0 0,0 0-18336 0</inkml:trace>
  <inkml:trace contextRef="#ctx0" brushRef="#br0" timeOffset="7966.87">12124 7918 8287 0,'-1'-5'736'0,"0"1"-592"16,1 3-144-16,0-2 0 0,1 3 1552 0,-1 0 288 16,0-3 48-16,0 3 16 0,0 0 1136 0,0 0 224 15,0 0 64-15,0 0 0 0,0 0-464 0,0 0-96 16,0 0-16-16,35 6 0 0,-27 4-1168 0,1 0-240 15,2 0-64-15,-1 2 0 0,0-3-576 0,1 4-112 16,3 0-16-16,-1 0-16 0,2 4-144 0,0 0-32 16,1-1 0-16,-2 2 0 0,-1 2-64 0,0 1-32 15,-3-1 0-15,-2-2 0 0,2 0-16 0,-2 0 0 16,-2-2 0-16,-1 2 0 0,-3-2-112 0,2 0-32 0,0-3 0 0,-1 2 0 16,0-2-128-16,-2-1 0 0,1 1 144 0,0 2-144 15,-1-4 0-15,-1 4 128 0,1-2-128 0,-1-1 0 16,-1 2 0-16,0-2 0 0,-2 2 0 0,1 0 0 15,-1-4 0-15,0 3 0 0,-2 2 0 0,-2 1 0 16,2-3 0-16,-2 2 0 0,0-1 0 0,-2 0 0 16,3-2 0-16,-3-1 0 0,0 1 0 0,0 2 0 15,-1-4 0-15,0 1 0 0,-1-1 0 0,0 0 0 16,1-1 0-16,1 0 0 0,0-3 0 0,2 0 0 16,1-1 0-16,1 0 0 0,0 2 0 0,0-4 0 15,2 0 0-15,0 0 0 0,0 1 0 0,1 1 0 16,-1 0-128-16,1 0 128 0,1 1-128 0,-2 2 128 0,2-2-352 15,-2 2 16-15,2-1 0 0,-1-1 0 16,0 1-256-16,2-1-48 0,0 1-16 0,0-1 0 0,0 0-208 16,0-2-32-16,2 2-16 0,-1-4-17664 15</inkml:trace>
  <inkml:trace contextRef="#ctx0" brushRef="#br0" timeOffset="10046.95">7407 7792 5519 0,'0'0'496'0,"0"0"-496"0,1 0 0 0,-1 0 0 16,0 0 1296-16,1-4 176 0,2 4 16 0,1 0 16 15,-1-3 656-15,2 1 128 0,0 1 16 0,-2 1 16 16,0-3-272-16,0 1-48 0,-2 1-16 0,0 1 0 15,1 0-368-15,-4-3-80 0,2 3 0 0,-1 0-16 16,0 3-208-16,-2-3-32 0,2 1-16 0,-3 1 0 16,2 1-368-16,-2 0-64 0,2 0 0 0,-2 1-16 0,0-2-432 0,2 3-64 15,1 0-32-15,-2-1 0 16,2 2-160-16,0-2-128 0,1 1 192 0,-2-1-192 16,1 1 128-16,1 2-128 0,-1-1 0 0,0 0 0 15,0 1 128-15,-1 0-128 0,0 1 0 0,1-2 0 0,-3 2 0 0,1 2 0 0,0-2 0 0,-2 0 0 31,-1 3 144-31,-1-4-144 0,0 6 0 0,0-5 144 0,-1 2-144 16,1 3 160-16,-1-1-160 0,0 2 160 0,0-2-160 16,2 0 128-16,2 1-128 0,1-6 128 0,-1 3-128 0,1-1 0 15,2-1 144-15,0 2-144 0,0-2 0 0,-1 0 0 16,2 1 0-16,-1-2 0 0,1 2 0 0,-1-3 0 16,0 2 0-16,0 0 0 0,-1 0 0 0,0 0 0 15,1 2 0-15,-2 0 0 0,2 3 0 0,-2-4 0 16,1 3 0-16,-1-1 0 0,1 0 0 0,0 0 144 15,-1 1-144-15,2 1 0 0,-2 2 176 0,3-6-176 16,0 4 160-16,0-1-160 0,0-1 128 0,2 0-128 16,0 2 0-16,1 0 0 0,-1 0 0 0,2 0 128 15,-1 2-128-15,1-1 0 0,0 1 0 0,0-3 0 16,0 4 0-16,0 0 0 0,2-4 0 0,-1 5 0 16,1-5 0-16,1 2 0 0,0-2 0 0,-1 0 0 15,0 1 0-15,2-1 0 0,-2-2 0 0,0-1 0 0,-1 0 128 0,1-1-128 0,-1 1 0 0,0-1 0 16,0 2 0-16,1-4 0 0,-1 2 0 0,0 0 0 15,0 0 0 1,0 0 0-16,0-1 0 0,0-1 0 0,0 0 0 0,0 0 0 16,1-2 0-16,-1 2 0 0,0-2 0 0,-1-2 0 15,-1 2 0-15,1-2 0 0,-1-2 0 0,-2 2 0 16,1-2 0-16,1 0 0 0,-1 0 0 0,0-2 0 16,-1 2 0-16,-1 0 0 0,0 0 0 0,0-2 0 15,0 2 0-15,0-3 0 0,-1 2 0 0,-1-1 0 16,1-1 0-16,-1 0 0 0,-1 1 0 0,-1-4 144 15,1 0-144-15,-2 0 0 0,0-4 144 0,-1-2-144 16,-1 0 0-16,0-1 128 0,1-2-128 0,-2-2 0 16,2 1 0-16,-1-3 0 0,1-2 0 0,1 1 128 0,0 4-128 15,0-2 0-15,0-5 0 0,0 4 0 0,0-3 0 0,0 4 0 16,0 1 0-16,0 2 0 0,1 1 0 0,-1-1 0 16,2-1 0-16,-2 4 0 0,1-4 0 0,0 3 0 15,2 0 0-15,-1 1 0 0,1-5 0 0,2-1 0 0,-1-1 0 16,1 0 0-16,1 0 0 0,0-2 0 15,2 1 0-15,-2 4 0 0,1 1 0 0,2-1 0 16,-1 0 0-16,-1 3 0 0,1-2 0 0,0 1 0 16,0 5 0-16,-1 0 0 0,1-4 0 0,-3 13 128 15,0 0-128-15,13-38 128 0,-13 38-128 0,0 0 144 16,0 0-144-16,20-41 160 0,-20 41-160 0,0 0 0 16,0 0 0-16,20-43 0 0,-20 43 0 0,0 0 0 0,0 0 128 15,0 0-128-15,0 0 0 0,31-46 0 0,-31 46 0 0,0 0 0 16,0 0 0-16,0 0 0 0,0 0 0 0,0 0 0 15,0 0 0-15,0 0 0 0,0 0 0 0,28-43 0 0,-27 43 0 0,-1-3 0 16,0 3 0-16,0 0 0 0,0 0 0 0,0 3 0 16,2-3 0-16,-2 0 0 15,0 2 0-15,0-2 128 0,-2 1-128 0,2 2 0 16,-1-1 0-16,0-2 0 0,0 4 0 0,-1-4 0 16,0 3 0-16,0-2 0 0,-2 2 0 0,0 2 0 15,0-1 0-15,1 0 0 0,-1 1 0 0,-1-1 0 0,1 2 0 0,1 0 0 16,-2 0 0-16,0 1 0 15,1 2 896-15,-1 1 112 0,-1-1 16 0,0 4 0 16,1 0-832-16,-1-3-192 0,-1 2 0 0,1 3 0 16,1-4-832-16,0 1-176 15,2 3-16-15,-2-3-16 0,1 2 832 0,0-2 208 0,2-2 0 0,-1 3 0 0,2 2 0 0,0 1 0 16,0 0 0-16,-1-3 0 0,2 3 0 0,0 2 0 16,2 1 0-16,-1 0 0 0,0 0 0 0,3 0 0 15,1 4-128-15,1-1 128 0,1 3 0 0,1-3 0 16,-1 3 0-16,1-3 0 0,-1 0 0 0,-1-3 0 15,-1 3 0-15,1-5 0 0,-1 2 0 0,-1-4 0 16,0 1 0-16,-1-4 0 0,1-2 0 0,0 2 0 16,-1-2 0-16,-1 0 0 0,0 0 0 0,-1 1 0 15,2-3 0-15,-2 1 0 0,2 0 0 0,-2 0 0 16,0 1-128-16,2 0 128 0,-2-3-128 0,0 2 128 16,2-3-208-16,-1 2 80 0,0-3-176 0,2 2-16 0,0-1-16 0,0-1 0 31,1-2-160-31,1 0-16 0,-1 1-16 0,1-4-11584 15,0 0-2320-15</inkml:trace>
  <inkml:trace contextRef="#ctx0" brushRef="#br0" timeOffset="37741.26">12853 8466 22111 0,'-2'-4'1968'0,"2"1"-1584"15,0 2-384-15,0-1 0 0,2 2 1296 0,-2-4 176 16,1 1 48-16,-1 0 0 0,1-3 784 0,0-1 176 16,1 5 16-16,-1 1 16 0,0-2-976 0,3 3-208 15,0 0-48-15,0 3 0 0,1 0-480 0,0 0-96 16,2 1-32-16,-1-1 0 0,1 1-112 0,1-2-32 16,0 1 0-16,1 1 0 0,0-2-272 0,-9-2-48 15,0 0-16-15,0 0 0 0,0 0-192 0,42 4 128 16,-42-4-128-16,0 0 0 0,0 0 0 0,0 0 0 0,39 6 0 0,-39-6 0 15,0 0 0-15,0 0 0 0,0 0 0 0,37 3 0 16,-32-3-128-16,-1 1-32 0,0 1 0 0,-1-2 0 31,-1 4-544-31,-1-2-96 0,-1-2-32 0,-1 4 0 16,1-1-64-16,-3-3-32 0,1 3 0 0,-2-3-11168 0,1 3-2240 0</inkml:trace>
  <inkml:trace contextRef="#ctx0" brushRef="#br0" timeOffset="38025.75">12814 8600 15663 0,'3'4'688'0,"-2"-4"144"0,2 3-656 0,-2-3-176 15,0 0 0-15,0 1 0 0,1 1 2560 0,0-1 464 16,2 4 112-16,2-1 0 0,0 0-96 0,1 1-32 15,1-1 0-15,-1-2 0 0,1 2-1680 0,-1-4-352 16,3 1-64-16,0 0-16 0,-10-1-448 0,0 0-80 16,0 0-32-16,44 4 0 0,-44-4-144 0,0 0-16 15,39 1-16-15,-39-1 0 0,0 0-160 0,0 0 0 16,39 5 0-16,-30-1 128 0,-3-2-128 0,0-2 0 16,1 4 0-16,-1-2 0 0,-1-2-256 0,0 2-48 15,-2-2 0-15,1 0-12224 16,0 0-2448-16</inkml:trace>
  <inkml:trace contextRef="#ctx0" brushRef="#br0" timeOffset="39827.78">14182 7975 13823 0,'0'-3'1216'0,"0"-1"-960"16,0 1-256-16,0 3 0 0,0 0 1792 0,0-3 304 0,-1 0 64 0,1-2 16 16,-1 1 928-16,-1-2 192 0,1 2 32 0,0 0 16 15,0 4-1072-15,-2 0-224 0,2 2-32 0,-2 1-16 16,1 2-1120-16,-2 1-240 0,1 1-32 0,-1 2-16 16,1-1-192-16,2 1-32 0,-1 3-16 0,2 0 0 15,0 2-112-15,-2-2-32 0,4 1 0 0,-2-4 0 16,2 6-208-16,-1 1 176 0,2 0-176 0,1 3 160 15,0 1-160-15,0 2 0 0,1 3 0 0,-1-3 0 16,0 3 0-16,-2-2 0 0,0 2 0 0,0 0 0 16,-1 1 0-16,0-4 0 0,-1 0 0 0,-1-3 0 15,1-1 0-15,0-2 0 0,0-2 0 0,1 1 0 16,-1-6 0-16,1-2 0 0,1-3 0 0,-1-2 0 0,0 1 0 16,0-3 0-16,2-3 0 0,-2 1 0 0,0 0 0 15,1-4 0-15,-2 0-144 0,0 6 144 0,0 0 0 0,2-35 0 16,-2 35 0-16,0-34 144 0,0 34-16 15,-2-47 0-15,-1 21 0 0,2-3 0 0,-2 1-128 16,0 0 160-16,-1-1-160 0,-1 1 160 0,0 2-160 0,1-3 192 16,-1 4-192-16,0 0 192 0,1 0-192 0,-3 0 192 15,1-1-192-15,0 8 192 0,1 1-192 0,-2 1 0 16,-2 0 144-16,-1-1-144 0,1 3 0 0,2 2 144 16,0 2-144-16,0 1 0 0,1 3 160 0,2 0-160 0,1 2 128 0,0 1-128 0,1 3 128 15,1-4-128-15,1 4 128 16,0-2-128-16,1 2 128 0,0-3-128 15,2 2 0-15,-1 1 128 0,2 0-128 0,-4 0 0 16,0 0 0-16,0 0 0 0,0 0 0 0,41 6 0 16,-41-6 0-16,25 11 0 0,-25-11 0 0,29 11 0 0,-29-11 0 15,31 13 0-15,-31-13 0 0,31 11 0 0,-31-11 0 0,27 8 0 16,-27-8 0-16,31 10 0 16,-31-10 0-16,27 9 0 0,-16-5 0 0,-1 2 0 0,0 0 0 15,0 0 0-15,-1 2 0 0,-2 0 0 0,-1-2 0 0,0 4 0 16,-2-3 0-16,0-1 0 0,-2 0 0 0,1 0 0 15,-3 0 0-15,0 0 0 0,-2 1 0 0,-1 0 0 16,-1-1 0-16,-2 3 0 0,0-3 0 0,-4 1 0 16,1 2 0-16,-2-3 0 0,-1 2 0 0,-3 0 0 15,-1 2 0-15,-3-1 0 0,2-2 0 0,0 2 0 16,0-3 0-16,3 2 0 0,0 0 0 0,2-4 0 16,2 0 0-16,2 1 0 0,1-2 0 0,0 0 0 15,2 1 0-15,-2-1 0 0,4 0 0 0,-1 0 0 16,1 0 0-16,2 1 0 0,0-2 0 0,1 2 0 15,1-4 0-15,3 1 0 0,0 2-144 0,-4-3 144 16,0 0-496-16,0 0-32 16,0 0-16-16,57-10-20032 0</inkml:trace>
  <inkml:trace contextRef="#ctx0" brushRef="#br0" timeOffset="41249.74">14895 7731 2751 0,'-2'0'256'0,"1"-2"-256"16,0 2 0-16,1 0 0 0,0 0 1152 0,-2-3 176 15,0 3 32-15,-2-1 16 0,0-2 992 0,-1 3 208 16,2 0 48-16,-2-2 0 0,1 2-112 0,-1 0-16 16,0 0 0-16,0 0 0 0,0 0-304 0,0-1-64 15,-1 1-16-15,0 0 0 0,1-3-640 0,-2 3-144 16,0 0-32-16,-1 3 0 0,-1-3-544 0,0 3-112 15,1 0-32-15,-2 3 0 0,1 0-336 0,-1 0-64 16,1 4-16-16,-1 3 0 0,-2 0-16 0,1 0-16 16,0 3 0-16,-1 0 0 0,-1 5-32 0,1-1-128 15,1-2 192-15,-1 2-64 0,2 2-128 0,-1 3 128 16,1 0-128-16,0-2 128 0,2 4-128 0,1 2 128 0,2-3-128 16,0-2 128-16,3 1 0 0,-2 1 0 0,3 5 0 0,1-1 0 15,1 2 16-15,1 1 0 0,2-1 0 0,1-1 0 16,2-2 16-16,1-1 0 0,-1 1 0 0,3-6 0 15,1 2-160-15,2-4 128 0,0-1-128 0,1-4 128 16,2-1-128-16,-1-4 0 0,0 1 0 0,1 1 0 16,0-1 0-16,-1-3 0 0,-1 0-144 0,-14-9 144 15,29 13-208-15,-29-13 16 0,25 7 0 0,-25-7 0 32,0 0-720-32,34 6-144 0</inkml:trace>
  <inkml:trace contextRef="#ctx0" brushRef="#br0" timeOffset="42074.45">15443 7944 11967 0,'-2'0'1072'0,"-1"0"-864"0,2 0-208 0,0 0 0 15,0 0 1152-15,-1 0 192 0,1 0 48 0,-1 0 0 0,-2 0 1856 0,0 0 368 16,-2 0 80-16,-3 2 16 0,1-2-1328 0,-1 1-256 16,-1 2-48-16,0-1-16 0,2 2-1040 0,-3 0-224 15,-1 2-32-15,-1 0-16 0,-1 4-368 0,-1 1-64 16,1 3 0-16,-1 1-16 0,2 1-48 0,0 0 0 16,0 0 0-16,2 2 0 0,1 5-96 0,2-4-32 15,0 2 0-15,2 2 0 0,4-3 0 0,-1 2 0 16,2 3 0-16,1 0 0 0,1 3-128 0,2-2 0 15,0-2 0-15,2 0 128 0,1-3-128 0,1-1 0 16,1 1 0-16,1-5 0 0,1 0 0 0,1-4 0 16,1 1 0-16,2-4 0 0,1-1 0 0,0-2 0 15,-15-6 0-15,0 0 0 0,45 9 0 0,-45-9 0 16,0 0 0-16,0 0 0 0,56-13-128 0,-56 13 128 0,0 0 0 16,0 0 0-16,0 0 0 0,46-44-176 0,-46 44 176 15,0 0-128-15,10-38-64 0,-10 38 0 0,0 0 0 0,-3-39 0 16,-1 28 192-16,0-1-208 0,-1 2 80 0,-3 0 128 15,1 4 0-15,-2 0 0 0,-1-1 0 0,0 4 0 16,-2-1 0-16,1 1 0 0,1 3 0 0,0 0 128 0,1 0 96 16,1 3 16-16,3-3 0 0,1 0 0 0,2 1-32 15,0 2 0-15,1-1 0 0,2-2 0 16,1 0 16-16,0 0 0 0,2 0 0 0,1 0 0 16,1 1-224-16,1 2 128 0,-7-3-128 0,0 0 0 15,0 0 0-15,41 2 0 0,-41-2 0 0,0 0 0 16,0 0 0-16,55-2 0 0,-55 2 0 0,0 0 0 15,48-6-160-15,-48 6-32 0,0 0 0 0,0 0 0 16,58-14-1056-16,-58 14-224 0</inkml:trace>
  <inkml:trace contextRef="#ctx0" brushRef="#br0" timeOffset="42508.87">15722 8377 17503 0,'-2'2'768'0,"1"-2"176"16,1 0-752-16,-1 0-192 0,1 0 0 0,-1 0 0 0,1 0 2368 0,-2 0 432 15,1 0 80-15,-1 1 32 0,-1-1-176 0,1 3-48 16,-1-1 0-16,1 2 0 0,0 0-1568 0,0-1-320 16,1 4-64-16,0 1-16 0,-1 2-400 0,1-1-96 0,1 1-16 0,0-1 0 15,3 1-208-15,-2-1 0 0,2 1 0 0,0-4 0 16,2 0 0-16,0 0 0 0,0-3 0 0,1-2 0 15,-6-1 0-15,0 0 0 0,0 0 0 0,0 0 0 16,47-20 0-16,-47 20 0 0,0 0 0 0,0 0 0 16,40-38 0-16,-40 38 0 0,0 0 0 0,0 0 0 15,0 0 0-15,27-47 0 0,-27 47 0 0,0 0 0 16,0 0 0-16,0 0 0 0,0 0 0 0,0 0 0 16,10-43 0-16,-12 42 0 0,2-2 0 0,0 3 0 15,-1 0 0-15,0 0 0 0,0 0 0 0,-1 3 144 16,1 3 80-16,-1 1 16 0,-1 3 0 0,1 1 0 15,-1 5-96-15,2-2-16 0,0 2 0 0,-2-1 0 16,3-3-128-16,0 1 0 0,0 3 144 0,0-4-144 0,0 2 0 0,0-6 0 16,2 2 0-16,-1-4 128 15,1 0-128-15,1-6 0 0,-1 0 0 0,-2 0 0 0,0 0-192 0,0 0 32 16,0 0 16-16,0 0-12384 16,39-43-2464-16</inkml:trace>
  <inkml:trace contextRef="#ctx0" brushRef="#br0" timeOffset="42877.97">15948 8417 8287 0,'-3'13'736'0,"1"-7"-592"15,1 1-144-15,1-1 0 0,1-3 2704 0,-1-3 512 16,1 1 112-16,0 4 0 0,3-1 144 0,0 2 32 16,2 0 0-16,1-2 0 0,-7-4-1776 0,0 0-368 15,0 0-64-15,41-4-16 0,-41 4-688 0,0 0-144 0,0 0-16 0,0 0-16 16,57-32-128-16,-57 32-32 15,0 0 0-15,0 0 0 0,42-35-256 0,-42 35 0 0,0 0 0 0,0 0 0 16,0 0 0-16,0 0 0 0,0 0 0 0,0 0 0 16,0 0 0-16,0 0 0 0,0 0 0 0,8-40 0 15,-13 40 192-15,0-3 0 0,-2 3-16 0,1-2 0 16,0 4 80-16,-1-2 32 0,-2 3 0 0,3-3 0 16,0 1-32-16,-1 1 0 0,0 2 0 0,-2 1 0 15,2 1-48-15,-2 2-16 0,3-2 0 0,0 2 0 16,0-1-64-16,2 0 0 0,2-1-128 0,-1 3 192 15,1-3-192-15,2 1 176 0,-2 0-176 0,4 1 160 16,-1-1-160-16,3 0 128 0,-1-1-128 0,2 3 128 16,1-3-128-16,1 1 0 0,0 0 0 0,3-1 0 15,-1 0 0-15,0-4 0 0,0 2 0 0,1 0 0 0,-1-2-224 0,-1 2 32 16,2-2 0-16,-10-2-12752 16,0 0-2544-16</inkml:trace>
  <inkml:trace contextRef="#ctx0" brushRef="#br0" timeOffset="43274.6">16198 8504 7359 0,'-4'9'656'0,"1"-7"-528"31,2 2-128-31,0-2 0 0,1-1 2176 0,0 2 384 16,0-2 96-16,0 4 16 0,0-1 560 0,1 2 112 16,2 0 32-16,-1 0 0 0,3-2-1120 0,0 0-208 0,0 1-64 15,1-4 0-15,0 1-992 0,2 1-208 0,-8-3-32 0,0 0-16 16,0 0-192-16,0 0-32 0,0 0-16 0,44-6 0 15,-44 6-240-15,0 0-64 0,0 0 0 0,0 0 0 16,0 0-192-16,47-23 128 0,-47 23-128 0,0 0 0 16,0 0 0-16,0 0 0 0,0 0 0 0,0 0 0 15,0 0 0-15,0 0 128 0,0 0-128 0,10-49 0 16,-15 42 0-16,0 0 0 0,-1 1 0 0,0-4 0 16,-2 4 0-16,0-3 0 0,-1 6 0 0,0-3 0 15,1 2 0-15,-1-2 0 0,2 3 128 0,-1 0-128 16,3 0 0-16,0 1 0 0,2 0 0 0,0-1 0 15,3 0 0-15,0-1 0 0,1 2 0 0,-1 2 0 16,0 0 0-16,0 0 0 0,0 0 0 0,0 0 0 16,0 0 128-16,0 0-128 0,0 0 176 0,0 0-176 15,0 0 240-15,0 0-64 0,49-26-16 0,-49 26 0 0,0 0-160 16,0 0 128-16,39 1-128 0,-39-1 128 0,0 0-128 0,32 5 0 16,-22-1 0-16,0 0 0 15,0-1-304-15,-1 4-80 0,-1 1-32 0,1 0-18240 16</inkml:trace>
  <inkml:trace contextRef="#ctx0" brushRef="#br0" timeOffset="43675.33">16420 8509 11967 0,'-4'10'528'0,"2"-7"112"0,1 1-512 0,0-1-128 16,1-1 0-16,0-1 0 0,1 2 2704 0,0 1 512 15,1 0 112-15,2 4 0 0,2-2-432 0,1 0-80 0,-1 0-32 0,1-3 0 16,1 1-1312-16,1-4-256 15,-9 0-48-15,0 0-16 0,0 0-560 0,0 0-112 0,47-9-32 0,-47 9 0 16,0 0-240-16,0 0-48 0,0 0-16 0,0 0 0 16,0 0-144-16,0 0 0 0,0 0 0 0,0 0 0 15,39-40 0-15,-40 34 0 0,-2 0 0 0,1 0 0 16,-2-3 0-16,1 2 0 0,1 1 0 0,-2-1 0 16,1-1 0-16,-2 0 0 0,0 2 0 0,-2-3 0 15,1 6 0-15,0-3 0 0,-1 2 0 0,-1-2 0 16,3 3 0-16,-2 0 0 0,1-2 0 0,-1 3 192 15,1-1 0-15,0 0 0 0,1-1 0 0,3 4 0 16,-1-2-16-16,2-2 0 0,0 2 0 0,0-2 0 16,1-1-32-16,1 1 0 0,0 3 0 0,1-1 0 15,-2 2 0-15,0 0 0 0,0 0 0 0,0 0 0 16,0 0-144-16,0 0 160 0,52-10-160 0,-52 10 160 0,0 0-160 16,39 1 0-16,-39-1 0 0,0 0 0 0,45-1 0 0,-45 1 0 15,0 0-160-15,47 0 160 16,-47 0-864-16,0 0-80 0,43-9-16 0,-43 9-17120 15</inkml:trace>
  <inkml:trace contextRef="#ctx0" brushRef="#br0" timeOffset="44625.75">17383 7871 21183 0,'0'-3'1888'0,"0"2"-1504"16,0 1-384-16,0 0 0 0,0 0 2016 0,0 1 336 15,0 2 64-15,-1-3 16 0,0 2 352 0,-2 4 80 16,2 2 16-16,0 2 0 0,-1 1-1856 0,0 2-352 16,0 2-80-16,-1 1-16 0,2 0-160 0,-1 3-32 15,-1 1-16-15,2 0 0 0,-2 3-192 0,2 3-48 16,-1 2 0-16,1 1 0 0,-1 3-128 0,1 3 0 15,1-3 0-15,-1 1 0 0,0 2 0 0,-2-3 0 0,2 0 0 0,-2-1 0 16,2-1-304-16,-1-6 64 16,0-1 16-16,2-5 0 0,2-2-32 0,0-3 0 0,2-5 0 0,1-4 0 31,-5-4-240-31,0 0-48 0,0 0-16 0,0 0-11632 0,51-47-2336 0</inkml:trace>
  <inkml:trace contextRef="#ctx0" brushRef="#br0" timeOffset="44858.76">17574 7940 17503 0,'-1'4'1552'15,"1"-1"-1232"-15,0 2-320 0,-2-3 0 16,2 3 3072-16,-1-2 576 0,0 7 96 0,0 3 32 0,-2 3-816 0,0 5-144 16,0-2-48-16,2 4 0 0,-2-4-1712 0,2 0-352 15,1 2-64-15,-1-1 0 0,0-2-288 0,1 1-48 16,0 3-16-16,0-5 0 0,1 5-160 0,0-4-128 15,2 1 192-15,-2-2-192 0,0-1 0 0,0 3 0 16,2 3 0-16,-2 0 0 0,1 0 0 0,1-1-176 16,-2-2 176-16,0-3-208 15,1-2-432-15,-2-2-96 0,0-3-16 0,0-2-11888 16,0-1-2384-16</inkml:trace>
  <inkml:trace contextRef="#ctx0" brushRef="#br0" timeOffset="45092.76">17344 8311 19343 0,'0'9'848'0,"0"-7"192"0,0 2-832 0,0-2-208 0,1 0 0 0,0 0 0 0,2-2 2176 0,1 4 384 16,2-2 64-16,-6-2 32 15,0 0-32-15,37 4 0 0,-37-4 0 0,0 0 0 16,47-9-1504-16,-47 9-304 0,0 0-64 0,54-13-16 15,-54 13-480-15,0 0-80 0,56-9-32 0,-56 9 0 16,0 0-144-16,49-1 0 0,-49 1 0 0,29 6 0 16,-17 0-384-16,-1 2-48 0</inkml:trace>
  <inkml:trace contextRef="#ctx0" brushRef="#br0" timeOffset="45311.06">17768 8484 18431 0,'-2'4'1632'0,"0"-2"-1312"16,1 1-320-16,1-3 0 0,1 0 2096 0,-1 0 336 16,-1 1 80-16,1 4 16 0,-1-1-336 0,0-1-64 15,1 1-16-15,0 1 0 0,0-4-912 0,1 4-192 16,0-1-48-16,0-2 0 0,2 3-512 0,-2 2-128 16,0 1 0-16,0-2-16 0,1 4-160 0,-1 0-16 15,-1 0-128-15,1 1 192 0,-1-1-192 0,0 2 0 16,0-2 0-16,0 3 0 0,-1 0-288 0,0 0 48 15,1-1 16-15,-2-2 0 16,1 0-1472-16,1-2-288 0,0-1-64 0</inkml:trace>
  <inkml:trace contextRef="#ctx0" brushRef="#br0" timeOffset="46600.52">18798 8117 3679 0,'0'0'320'0,"0"0"-320"0,0 0 0 0,0 0 0 0,-6-22 2016 0,6 22 336 0,0 0 64 0,0 0 16 16,0 0 1152-16,-8-25 224 0,5 15 48 0,-1 4 16 15,4 6-848-15,0 0-160 0,-6-19-48 0,5 17 0 16,-1 1-1248-16,1-2-256 0,0 6-48 0,1-3-16 16,-1 3-592-16,1 1-112 0,-2 2-32 0,1 3 0 15,0 1-80-15,0 2-32 0,-1 4 0 0,1 0 0 0,0 5-96 16,1-3-32-16,0 6 0 0,0-1 0 15,0 1-144-15,0-1-128 0,1 1 192 0,0-1-192 16,1 0 0-16,0-2 0 0,1-1 0 0,-1-4 0 0,1-1 0 0,0-3 0 16,1-2 0-16,-1 2 0 0,-1-4 0 0,0-2 0 15,1-1 0-15,-2-1 0 0,0-2 0 0,1-4 0 16,-1 2-160-16,-1-3 160 0,0 2-352 0,0-4 0 16,0 5 0-16,0 0 0 0,-6-22 64 0,1 12 16 15,0 0 0-15,-1-2 0 0,-1-1 128 0,-1 1 144 16,0-1-208-16,-2 0 80 0,2-2 128 0,-2 1 0 15,-1 0 0-15,1 0-128 0,0 4 128 0,1-1 0 16,2 4 0-16,0 0 0 0,2 4 0 0,0-2 0 16,1 3 0-16,1 0-128 0,1 1 128 0,1 1 0 0,1 0 0 0,-2 0 0 15,2 0 288-15,0 0-16 0,0 1 0 16,2-1 0-16,-2 2 48 0,0-2 0 0,1 2 0 0,0 0 0 16,0 1-128-16,3-2-32 0,0 4 0 15,0-4 0-15,2 4-160 0,0-1 0 0,1-2 0 0,-7-2 0 16,0 0 0-16,24 8 0 0,-24-8 0 0,0 0 0 15,0 0 0-15,39 2 0 0,-39-2 0 0,0 0 0 16,39-2 0-16,-39 2 0 0,0 0 0 0,42-9 0 31,-42 9-816-31,0 0-32 0,48-7-16 0,-48 7-18288 0</inkml:trace>
  <inkml:trace contextRef="#ctx0" brushRef="#br0" timeOffset="47076.01">19503 7874 6447 0,'-3'0'576'0,"1"0"-576"0,-1 0 0 0,2 0 0 16,1 0 2496-16,0 0 400 0,0 3 80 0,-1-1 16 15,0 2 1072-15,-2 2 224 0,2 2 32 0,-1 3 16 16,-1 2-1680-16,2 2-336 0,0 1-64 0,-1 0-16 16,1 4-1280-16,0 1-272 0,1-5-48 0,0 7-16 15,0 1-160-15,-1 8-16 0,1-1-16 0,0 5 0 16,-2-1-224-16,1 2-32 0,0-2-16 0,-1 0 0 16,-1 3-160-16,-1-4 0 0,1-2 0 0,-1 0 0 0,0-1 0 0,0-2 0 15,2-3 0-15,0-1 0 0,0-7 0 16,2-4 0-16,2-2 0 0,-1-8 0 15,1-2-128-15,-2-2-16 0,0 0 0 0,0 0 0 16,0 0-752-16,31-49-160 0,-31 49-32 0,17-51-17680 16</inkml:trace>
  <inkml:trace contextRef="#ctx0" brushRef="#br0" timeOffset="47308.86">19657 7982 11967 0,'-1'5'1072'0,"0"-1"-864"15,0-2-208-15,0 2 0 0,1-3 3888 0,0 2 720 16,0 3 160-16,-2 0 32 0,1 6-1120 0,-1 4-224 16,0 7-32-16,0-1-16 0,-1 3-2000 0,2-3-384 15,1 3-96-15,-1-2-16 0,1 2-384 0,0 0-80 16,0 1 0-16,0 0-16 0,1 1-240 0,2-1-64 0,-2-2 0 0,0 1 0 16,0 1-128-16,1-1 0 0,0-2 0 0,-1 0 0 15,1-2 0-15,-1-2 0 0,1 0-128 0,-1-4 128 31,1-2-512-31,-1-3-48 0,1-1 0 0,0-5 0 16,-1-2-480-16,-1-2-112 0</inkml:trace>
  <inkml:trace contextRef="#ctx0" brushRef="#br0" timeOffset="47492.53">19499 8421 10127 0,'1'6'896'0,"1"-3"-704"0,0 0-192 0,-1-3 0 16,2 3 2192-16,-1-3 416 0,1 0 80 0,2 0 0 0,-5 0-160 0,0 0-32 16,38-3-16-16,-38 3 0 0,40-6-1648 0,-40 6-336 15,43-10-64-15,-43 10-9216 16,46-10-1840-16</inkml:trace>
  <inkml:trace contextRef="#ctx0" brushRef="#br0" timeOffset="47791.82">19891 8488 20271 0,'-2'5'1792'0,"-1"-2"-1424"16,2 0-368-16,0-3 0 0,0 1 2528 0,-2 2 432 15,2 0 96-15,-5 6 16 0,-1 1-800 0,1 2-160 16,1-2-16-16,2 3-16 0,0-6-1136 0,2 2-240 16,2 1-32-16,2-2-16 0,-1 0-336 0,3 0-64 0,0-2 0 0,1 1-16 15,-1-1-240-15,3 0 176 0,0-2-176 16,2-1 160-16,-10-3-160 0,0 0 0 0,30 3 0 0,-30-3 0 15,0 0-272-15,0 0-48 0,43-12 0 0,-43 12 0 32,0 0-512-32,0 0-96 0,0 0-32 0,0 0 0 15,0 0-192-15,0 0-64 0,28-45 0 0,-31 40 0 0,-1 0 1088 0,-1-1 128 0,-2 1 176 0,-2-1-48 16,-1 1 928-16,-1-1 176 0,-1 1 48 0,-2-1 0 16,0 2-544-16,0 0-96 0,1 0-32 0,2 2 0 15,0 2-480-15,1-3-128 0,4 2 0 0,0-1 0 16,6 2-1408-16,0 0-320 0</inkml:trace>
  <inkml:trace contextRef="#ctx0" brushRef="#br0" timeOffset="48415.29">20571 8380 18431 0,'0'0'1632'0,"0"0"-1312"15,0 0-320-15,0 0 0 0,0 0 2144 0,0 0 352 16,0 0 80-16,0 0 16 0,0 3 128 0,0-1 32 16,-1-1 0-16,1 6 0 0,0-4-1552 0,0 6-304 15,0-3-64-15,0 4-16 0,0-1-480 0,0 3-80 16,-1 2-32-16,1-2 0 0,0 4-224 0,1-1 176 16,-1 1-176-16,0 0 160 0,1-4-160 0,-1 1 0 0,2 0 0 0,-1-3 0 15,0 0-320-15,-1-1 0 0,1-3 0 0,0-2-11824 16,-1-2-2352-16</inkml:trace>
  <inkml:trace contextRef="#ctx0" brushRef="#br0" timeOffset="48598.81">20533 8253 12895 0,'-4'-3'576'0,"2"1"112"0,1 1-560 0,1 1-128 0,0-3 0 0,0 3 0 16,0 0 2352-16,1-1 432 0,0 1 96 0,0-2 0 15,2 2-416-15,-3 0-96 0,0 0 0 0,0 0-16 16,0 0-1136-16,32 6-240 0,-32-6-32 0,22 7-16 16,-22-7-704-16,25 11-224 0,-10-5 128 0,0 4-10560 15,1 3-2096-15</inkml:trace>
  <inkml:trace contextRef="#ctx0" brushRef="#br0" timeOffset="48975.34">20806 8529 13823 0,'-2'10'608'16,"1"-6"128"-16,-1 0-592 0,2-1-144 0,0 0 0 0,0-3 0 0,0 2 2224 0,2 0 400 16,1 2 96-16,2 1 16 0,0-2-240 0,-5-3-64 15,0 0 0-15,0 0 0 0,0 0-928 0,46-6-192 16,-46 6-32-16,0 0-16 0,0 0-528 0,0 0-96 16,49-26-32-16,-49 26 0 0,0 0-320 0,0 0-64 15,0 0-16-15,0 0 0 0,0 0-208 0,34-41 0 16,-34 41 0-16,0 0 0 0,0 0 0 0,0 0 0 0,-10-22 0 0,5 16 0 15,-1 0 0-15,-2 2 128 0,2-2-128 16,-1 0 0-16,-1 0 176 0,0-1-176 0,-1-1 192 0,0 0-192 16,2 2 192-16,1 0-192 0,-1 0 192 0,1-3-192 15,3 4 192-15,-1 0-64 0,1 4 0 0,0-1-128 16,1-2 304-16,1 4-48 0,0 0-16 0,1-3 0 16,0 3-32-16,0 0 0 0,1 0 0 0,0 0 0 15,1 0-80-15,-2 0-128 0,0 0 176 0,0 0-176 16,0 0 0-16,0 0 0 0,38 3 0 0,-38-3 0 15,0 0 0-15,0 0 0 0,41 1 0 0,-41-1 0 16,0 0 0-16,34 3-192 0,-34-3 16 0,0 0 16 16,0 0-656-16,36 0-128 0,-36 0-16 15,0 0-16960-15</inkml:trace>
  <inkml:trace contextRef="#ctx0" brushRef="#br0" timeOffset="49544.3">21443 8275 3679 0,'-5'0'320'0,"3"0"-320"15,0 0 0-15,1 0 0 0,1 0 3120 0,0 0 544 16,1 0 112-16,1 0 32 0,0 0-16 0,1 0 0 16,-3 0 0-16,0 0 0 0,0 0-1312 0,0 0-272 0,0 0-48 0,40-6-16 15,-40 6-1216-15,0 0-240 16,39-4-48-16,-39 4-16 0,0 0-352 0,47 0-64 16,-47 0-16-16,34 0 0 0,-34 0-192 0,32 4 0 15,-32-4 128-15,29 2-128 0,-29-2 0 0,0 0-128 0,30 5 128 0,-30-5-12416 16,0 0-2368-1</inkml:trace>
  <inkml:trace contextRef="#ctx0" brushRef="#br0" timeOffset="49779.59">21601 8155 8287 0,'-2'3'736'0,"1"-3"-592"0,1 0-144 0,0 0 0 16,0 1 2800-16,0 1 528 0,-2-2 96 0,1 4 32 15,0 2 400-15,-2-2 96 0,2 5 16 0,1-3 0 16,0 1-1888-16,1 2-368 0,2 1-80 0,-1-2-16 16,2 2-1024-16,0 0-208 0,1 3-32 0,-2-4-16 15,2 3-144-15,0 1-48 0,2 0 0 0,-3-4 0 16,3 4-144-16,-2-1 0 0,0 1 0 0,1-4 0 0,-1 1 0 0,0-1-144 16,1 1 0-16,0-4 0 15,0 0-864-15,2-2-160 0,-1 0-48 0,0-2-16272 16</inkml:trace>
  <inkml:trace contextRef="#ctx0" brushRef="#br0" timeOffset="50146.36">21812 8330 2751 0,'1'3'256'0,"-1"0"-256"15,1-3 0-15,-1 2 0 0,1-2 2448 0,-1 1 448 16,1 2 96-16,1-1 16 0,1 5 528 0,1-1 112 15,0 4 32-15,1-4 0 0,0 4-1568 0,-2 0-304 16,2-2-64-16,0 5-16 0,0-3-896 0,-1-1-192 16,-2 4-48-16,2-3 0 0,-1-2-144 0,-1 2-16 0,-1 0-16 0,1-4 0 15,-4 3-16-15,2-5 0 0,0 2 0 16,-1-6 0-16,1 1-128 0,-1-1-16 0,1 0-16 0,0 0 0 16,0 0-240-16,0 0 0 0,0 0 0 0,-8-38 0 15,8 38 0-15,0 0-208 0,0 0 32 0,2-55 16 16,-2 55 160-16,0 0 0 0,0 0 0 0,12-59 128 15,-12 59 240-15,0 0 48 0,0 0 16 0,20-48 0 16,-20 48-176-16,0 0-16 0,0 0-16 0,0 0 0 16,0 0-224-16,33-41 176 0,-33 41-176 0,0 0 160 15,0 0-160-15,0 0 0 0,0 0 0 0,37-4 128 16,-37 4-128-16,13 4 0 0,-7-2-192 0,-1 2 192 16,0 2-800-16,0 1-32 0,-2-1-16 15,0 0-16544-15</inkml:trace>
  <inkml:trace contextRef="#ctx0" brushRef="#br0" timeOffset="50558.8">22117 8364 14735 0,'-4'4'640'0,"2"-2"160"0,1 1-640 0,-1-3-160 16,2 1 0-16,0 2 0 0,-1-3 2128 0,0 2 400 15,0 4 80-15,-1-2 16 0,2 3-240 0,0 2-32 16,0 0-16-16,2 1 0 0,-1-1-992 0,1 0-208 0,1 1-48 0,0 0 0 16,1 0-640-16,1 0-144 0,1 1-32 0,2-5 0 15,-1 1-272-15,1-4 0 0,-1 1 0 0,-7-4 0 16,0 0 0-16,0 0 0 0,36-4 0 0,-36 4-144 16,0 0-16-16,0 0 0 0,0 0 0 0,0 0 0 15,42-45-192-15,-42 45-32 0,0 0-16 0,0 0 0 31,0 0-16-31,15-49 0 0,-15 49 0 0,0 0 0 0,0 0 144 0,0 0 16 0,0 0 16 0,5-47 0 16,-5 47 432-16,0 0 64 0,0 0 32 0,0 0 0 16,0 0 592-16,0 0 112 0,0 0 32 0,0 0 0 15,0 0-224-15,1 0-32 0,0 5-16 0,2 1 0 0,-2 1-352 16,0 2-64-16,0-1-16 0,1 3 0 16,-1-1-144-16,0-1-48 0,0 1 0 0,1 3 0 0,-1-5-128 0,1 2 128 15,1 3-128-15,-1-4 128 0,2-1-128 0,0 1 0 16,1-1 0-16,-1-2 0 15,3 2-368-15,-1-2-48 0</inkml:trace>
  <inkml:trace contextRef="#ctx0" brushRef="#br0" timeOffset="50926.94">22424 8436 4607 0,'0'4'400'0,"0"-2"-400"16,0-2 0-16,0 1 0 0,1 2 3072 0,-1-3 512 15,1 0 128-15,2 0 0 0,0 1 0 0,-3-1 0 16,15 2 0-16,-15-2 0 0,0 0-1792 0,26 0-384 0,-26 0-64 0,0 0 0 16,33-7-832-16,-33 7-144 0,0 0-48 0,40-18 0 15,-40 18-80-15,0 0-32 0,0 0 0 0,43-31 0 16,-43 31-336-16,0 0 0 0,0 0 0 0,0 0 0 16,0 0 0-16,0 0-160 0,0 0 16 0,0 0 0 15,0 0 144-15,-12-42-160 0,5 39 160 0,-1 3-160 16,-1-2 352-16,2 0 80 0,-2 2 16 0,1 0 0 15,-1 0-64-15,2 4-16 0,0-1 0 0,0 0 0 16,1 3-208-16,0 2 144 0,1 3-144 0,0-1 128 16,1 2 16-16,3 1 0 0,1 0 0 0,0 0 0 15,1-1 32-15,2 0 0 0,0 2 0 0,1-2 0 16,1 2-176-16,1-2 128 0,0 1-128 0,2-1 128 16,-1-2-128-16,2 0 0 0,-1-2 0 0,4 1 0 15,-1-4 0-15,0 0 0 0,0-1 0 0,3-2 0 0,-14-2-128 0,0 0-64 16,39-12-16-16,-39 12-12128 15,0 0-2416-15</inkml:trace>
  <inkml:trace contextRef="#ctx0" brushRef="#br0" timeOffset="51295.9">22809 7826 9215 0,'2'1'816'0,"-2"-1"-656"0,0 0-160 0,0 0 0 15,0 0 2416-15,0 0 448 0,0 0 80 0,29-1 32 16,-29 1 720-16,30 6 144 0,-13-2 16 0,-1 0 16 16,0 5-1616-16,-1-1-320 0,1 2-64 0,-2 2-16 15,1 4-1136-15,-3 2-224 0,-1 3-48 0,-1 1-16 16,-1 3-64-16,-2 1-16 0,1 5 0 0,-3 3 0 15,0 1-96-15,-3 1-32 0,-1-2 0 0,-2 1 0 16,0 0-224-16,-2-4 144 0,0 2-144 0,-2-2 128 16,0-3-128-16,-3 3 128 0,1-2-128 0,-2-3 128 15,1-2-128-15,-4 2 0 0,1-1 0 0,-2 0 128 16,-1-2-128-16,2-4 0 0,-1-3 0 0,1-4 0 16,2 1 0-16,0-6 0 0,0-1 128 0,2-1-128 15,0-1 0-15,2-2-224 0,0 2 48 0,0-1 16 16,1-2-336-16,0 1-64 0,1 0-16 0,2 0-12192 15,-1-2-2448-15</inkml:trace>
  <inkml:trace contextRef="#ctx0" brushRef="#br0" timeOffset="53791.29">14037 9005 13823 0,'0'0'1216'15,"0"-2"-960"-15,0 2-256 0,0 0 0 16,0 0 1200-16,2-1 192 0,-1 1 32 0,1-2 16 15,3 1 736-15,1-2 160 0,-6 3 32 0,0 0 0 0,0 0-448 0,0 0-64 16,55-18-32-16,-55 18 0 0,0 0-592 0,0 0-112 16,62-10-32-16,-62 10 0 0,0 0-496 0,53-3-96 15,-53 3-32-15,0 0 0 0,55 5-272 0,-55-5-64 16,41 4-128-16,-41-4 192 0,42 4-192 0,-42-4 0 16,42 3 128-16,-42-3-128 0,42 0 0 0,-42 0 0 15,46-3 0-15,-46 3 0 0,0 0 0 0,66-10 0 16,-66 10 0-16,0 0 0 0,68-13 0 0,-68 13 0 15,0 0 0-15,63-6 0 0,-63 6 0 0,0 0 0 16,53-1 0-16,-53 1 0 0,0 0 0 0,49 5 0 16,-49-5 0-16,31 6 0 0,-15-1 0 0,-16-5 0 15,33 4 0-15,-19-2 0 0,-1 2 0 0,2-2-128 16,-15-2 128-16,34 8 0 0,-15-5 0 0,-1 2 0 0,2 2 0 16,0-4 0-16,-20-3 0 0,36 8-128 0,-36-8 128 0,41 6 0 15,-41-6 0-15,42 5 0 0,-42-5-128 0,38 4 128 16,-38-4 0-16,0 0 0 0,53 0 0 0,-53 0 0 15,0 0 0-15,51 6 0 0,-51-6 0 0,33 6 0 16,-17-2 0-16,0-1 0 0,-1 2 0 0,-1-1 0 16,1 2 0-16,1 0 0 0,1-2 0 0,-1 2 0 15,-1-3 0-15,-15-3 0 0,38 6 0 0,-38-6 0 16,45 1-208-16,-45-1 64 0,44-4 16 0,-44 4 0 16,0 0-368-16,65-9-64 15,-65 9-16-15,0 0 0 0,59-7 416 0,-59 7 160 0,0 0-128 0,51 2 128 16,-51-2 0-16,33 5 0 0,-16-4 0 0,-1 1 0 15,2 1 0-15,-18-3 0 0,36 3 0 0,-36-3 0 0,0 0 0 16,54-3 0-16,-54 3 0 0,0 0 0 0,61-11 0 16,-61 11 0-16,50-12 0 0,-50 12 0 15,53-12 0-15,-53 12 0 0,52-11 0 0,-52 11-128 0,49-5 128 0,-49 5 0 16,0 0 0-16,54-2 0 0,-54 2 0 0,0 0 0 16,47 6 0-16,-33-4 0 0,-3 2 0 0,2 0 0 15,1-1 0-15,1 2 0 0,0-4 0 0,-1 2 0 16,-14-3 0-16,0 0 0 0,56-4 0 0,-56 4 0 15,0 0 0-15,61-12 0 0,-61 12 0 0,0 0 0 16,65-16 0-16,-65 16 0 0,47-11 0 0,-47 11 0 16,46-7 0-16,-46 7 0 0,43-1 0 0,-43 1 0 15,39 4 0-15,-21 0 0 0,-1 1 0 0,1 1 0 16,0 0 0-16,0-1 0 0,-2 1 0 0,1 0 0 0,-1-1 0 16,1-1 0-16,-1-2 0 0,1-2 0 0,-17 0 0 15,0 0 0-15,55 0 0 0,-55 0-128 0,0 0 128 0,62-6-128 16,-62 6 0-16,0 0 0 0,66-11 0 0,-66 11 0 15,45-6 128-15,-45 6 0 0,44-1 0 0,-44 1-128 16,40 2 128-16,-40-2 0 0,39 5 0 0,-22 0 0 16,0-1 0-16,2-2 0 0,1 2 0 0,1-2 0 15,-21-2 0-15,38 4 0 0,-38-4 0 0,41-2 0 16,-41 2 0-16,44-4 0 0,-44 4 0 0,0 0-128 16,70-16 128-16,-70 16 0 0,45-10 0 0,-45 10 0 15,46-9 0-15,-46 9 0 0,42-2 0 0,-42 2 0 16,37 2 0-16,-37-2 0 0,36 7 0 0,-21-5 0 15,0 2 0-15,2-1 0 0,3 4 0 0,0-1 0 16,-2-4 0-16,2 2 0 0,2-2 0 0,0 2 0 0,2-3 0 16,-24-1 0-16,49-1 0 0,-49 1 0 0,56-4 0 0,-56 4 0 15,56-5 0-15,-56 5-128 0,55-3 128 0,-55 3 0 16,50-4 0-16,-50 4 0 0,44-2 0 0,-44 2 0 16,42 0 0-16,-42 0 0 0,41 2 0 0,-41-2 0 15,37 4 0-15,-37-4 0 0,41 2 0 0,-41-2 0 16,45 0 0-16,-45 0 128 0,47-2-128 0,-47 2 0 15,50-4 0-15,-50 4 0 0,51-5 0 0,-51 5 0 16,52-1 0-16,-52 1 0 0,47-4 0 0,-47 4 0 16,43-1 0-16,-43 1 0 0,42-1 0 0,-42 1 0 15,41 0 0-15,-41 0 128 0,38 0 0 0,-38 0 0 16,34 1 0-16,-34-1 0 0,33 1 48 0,-33-1 16 0,39-1 0 16,-39 1 0-16,42-1-192 0,-42 1 160 0,42-3-160 0,-42 3 160 15,44-3-160-15,-44 3 0 0,46-4 0 0,-46 4 0 16,46-6 0-16,-46 6 0 0,0 0 128 0,53-3-128 15,-53 3 0-15,43 0 0 0,-43 0 0 0,43 3 0 16,-43-3 0-16,41 0 0 0,-21 1 128 0,-20-1-128 16,37-1 0-16,-37 1 0 0,41 0 0 0,-41 0 0 15,44-5 128-15,-44 5-128 0,45-2 128 0,-45 2-128 16,46 0 128-16,-46 0-128 0,47 0 0 0,-47 0 128 16,45 4-128-16,-22-1 0 0,-2 0 0 0,0 0 0 15,1 1 0-15,-1-2 0 0,1 2 0 0,0-3 0 16,2 0 0-16,-1 0 0 0,-23-1 0 0,44-2 0 15,-44 2 0-15,45-5 0 0,-45 5 0 0,49-12 0 16,-49 12 0-16,50-13 0 0,-50 13 0 0,50-12 0 0,-50 12 0 0,47-9 0 16,-47 9 0-16,44-6 128 0,-44 6-128 0,40-1 160 15,-40 1-160-15,38 4 160 0,-18-2-160 0,1 2 0 16,1 2 0-16,1 0 128 0,-1 0-128 0,0-2 0 16,0 0 0-16,1 1 0 0,1-4 0 0,0 1 0 15,-24-2 0-15,48 0 0 0,-48 0 0 0,47-2 0 16,-47 2 0-16,46-4 0 0,-46 4 0 0,0 0 0 15,59-6 0-15,-59 6 0 0,39-3 0 0,-39 3 0 16,37 0 0-16,-37 0 0 0,35 3 0 0,-17-1 0 16,0 2 0-16,0-1 0 0,-2 0 0 0,1 1 0 15,0 2 0-15,2 0 0 0,1 1 0 0,-2-1 0 16,2-3 0-16,1 2 0 0,-1-1 0 0,1-1 0 16,-1 0 0-16,-20-3 0 0,42 2 0 0,-42-2 0 0,40 0 0 15,-40 0 0-15,36-2 0 0,-36 2 0 0,0 0 0 16,51 0 0-16,-51 0 0 0,33 0 0 0,-15 2 0 0,-2 0 128 15,0 1-128-15,0-3 160 0,1 1-160 0,-1 1 160 16,-2 1-160-16,1-3 128 0,2 1-128 0,0 1 128 16,3 1-128-16,-20-3 0 0,40 0 0 0,-19 1 128 15,-21-1-128-15,42 0 0 0,-42 0 0 0,39-1 0 16,-39 1 0-16,37 0 0 0,-37 0 0 0,0 0 0 16,50 0 0-16,-50 0 0 0,0 0 0 0,41 0 0 15,-41 0 144-15,0 0-144 0,43-3 160 0,-43 3-160 16,0 0 176-16,48-3-176 0,-48 3 192 0,34 1-192 15,-34-1 128-15,34 2-128 0,-18 1 0 0,-1-2 0 16,1 3 0-16,0 1 0 0,2-2 0 0,-1 1 0 16,0 1 0-16,-1-4 0 0,2 2 0 0,-18-3 0 15,33 2 0-15,-33-2 0 0,36-2 0 0,-36 2 0 0,0 0 0 16,58-10 0-16,-58 10 0 0,0 0 0 0,57-12 0 16,-57 12 128-16,0 0-128 0,59-9 0 0,-59 9 128 0,0 0-128 15,55-6 0-15,-55 6 0 0,38-4 0 0,-38 4 0 16,38-2 0-16,-38 2 0 0,0 0 0 0,51-5 0 15,-51 5 0-15,0 0 0 0,49-7 0 0,-49 7 0 16,0 0 0-16,44-2 0 0,-44 2 0 0,0 0 0 16,44-3 0-16,-44 3 0 0,27 3 0 0,-13-3 0 15,-2 2 0-15,2 0 0 0,-3 0 0 0,0-1 0 16,2 2 0-16,-2-1 0 0,0 0-192 0,-1 0 48 16,0 1 16-16,0-3 0 15,1 1-512-15,-1-1-80 0,1 0-32 0,-11 0 0 16,0 0-1040-16,0 0-224 0,50-6-32 0,-50 6-12416 0</inkml:trace>
  <inkml:trace contextRef="#ctx0" brushRef="#br0" timeOffset="55011.07">17228 9455 15663 0,'-4'6'1392'0,"0"-2"-1120"16,2-2-272-16,-1-2 0 0,2 3 2384 0,-1 0 432 16,-2 4 64-16,-2 0 32 0,-2 2 176 0,1 3 48 15,1-2 0-15,1 0 0 0,0-4-1776 0,2 0-336 16,2 3-80-16,1-2-16 0,0 2-496 0,1 3-112 0,1 1 0 15,0 3-16-15,0 3-48 0,2 3-16 0,1 3 0 0,-1 0 0 16,2 5-240-16,-1 3 128 0,1 3-128 0,0 1 0 16,2-1 0-16,-1-1 0 0,-1-1 0 0,2-1 0 15,-1-3 0-15,-1-1 0 0,1-7 0 0,-1-2 0 16,-1-3 0-16,1-6 0 0,-1-2-128 0,0-3 128 16,-2-3 0-16,0-6 0 0,1-1-128 0,-2-4 128 15,-2 8-192-15,0 0 32 0,8-45 0 0,-8 23 0 16,0 0 160-16,-2-7 0 0,0 2 0 0,-1-1-128 15,0-2 128-15,-4-2 0 0,3-3 128 0,-4-2-128 16,1-1 208-16,-1-1-16 0,1 2-16 0,-2-1 0 16,1-6-176-16,-1 3 192 0,0 2-192 0,2 5 192 0,-1 5-192 15,2 2 0-15,0 4 0 0,-1 2 128 16,0 5 0-16,2 2 0 0,1 5 0 0,0 2 0 0,0 2 160 16,2 4 32-16,0-2 0 0,1 3 0 0,1 0-64 0,1 0 0 15,-1 0 0-15,2 3 0 0,-1-2-128 0,1 1-128 16,3 2 192-16,1-1-192 0,4 3 0 0,1 0 0 15,3 0 0-15,-2 2 0 0,1-2 0 0,0 2 0 16,3 3 0-16,1 4 0 0,0-1 0 0,-1 1 0 16,-1-2 0-16,-2 2 0 0,-1-2 0 0,0-1 0 15,-1 2 0-15,0 0 0 0,-1 0-176 0,-3 1 176 16,0-3-192-16,-2-1 192 0,-2 0-208 0,0-1 64 0,-2 3 16 0,0-3 0 0,-1-3-80 0,-2 2-16 31,1-3 0-31,-2-2 0 0,1 1 32 0,-3-1 0 0,0 1 0 0,-3-3 0 16,2 0 48-16,-1 1 16 15,-2-2 0-15,0 1 0 0,-2-2 128 0,0 0 0 0,-1 0 0 0,-1 0-128 16,2 3 128-16,1-3-128 0,2 0 128 0,2 0-128 16,2 0-32-16,1 0 0 0,2-3 0 15,2 3 0 1,2-2-240-16,1 1-48 0,2 1-16 0,-6 0 0 0,0 0-1440 0,0 0-272 0</inkml:trace>
  <inkml:trace contextRef="#ctx0" brushRef="#br0" timeOffset="55342.52">17816 9423 12095 0,'-5'-4'256'0,"2"2"64"0,0-2 16 0,-1 1 0 0,2 0-336 0,-1 3 0 15,1-3 0-15,-2 1 0 0,-3-2 4160 0,-3 0 768 16,-1 2 160-16,-2 1 32 0,1 1-1968 0,0 0-384 15,1 3-80-15,1-2 0 0,0 4-1760 0,1 2-352 0,-1-1-64 0,0 0 0 16,3 1-192-16,-3 2-16 16,0 3-16-16,0 2 0 0,3-2-32 0,-1 2-16 15,1 5 0-15,1 5 0 0,0-1-240 0,2 1 144 16,1 0-144-16,3 3 128 0,2-1-128 16,0 2 0-16,2 1 0 0,1-4 0 0,1 3 0 0,3-2 0 15,1 1 0-15,-1-1 0 0,3-1 0 0,0 1 0 16,0-1 0-16,1-3 0 0,-2 0 0 0,0 0-144 15,1-3 144-15,-1-2 0 16,1-2-464-16,-1-3 16 0,0-2 0 0,1-4 0 16,1 1-112-16,-2-7-16 0,-11 0 0 0,0 0-11568 0,0 0-2320 0</inkml:trace>
  <inkml:trace contextRef="#ctx0" brushRef="#br0" timeOffset="56325.51">18098 9492 8287 0,'-1'4'736'0,"-2"-4"-592"0,3 0-144 0,0 0 0 16,0 0 2176-16,0 2 416 0,0-2 80 0,0 4 16 15,0 2 592-15,-1 0 128 0,1 0 32 0,0 4 0 16,0-4-1136-16,0 4-208 0,1 3-48 0,1-1-16 16,0 4-944-16,-1 3-176 0,2 0-32 0,-2 3-16 15,2 0-480-15,0 0-80 0,0 4-32 0,-1-1 0 16,1-2-144-16,-1 2-128 0,2 0 192 0,-2-3-192 16,1-3 0-16,-1-2 0 0,1 0 0 0,-2-5 0 15,1 2 0-15,0-2 0 0,-1-2 0 0,-1-1 0 16,1-2-128-16,-1 0-48 0,0-1 0 0,-1 0 0 15,0-2-672-15,-1 1-144 0,1-4-32 0,-1 1 0 16,1-2-1472-16,-2 0-320 0</inkml:trace>
  <inkml:trace contextRef="#ctx0" brushRef="#br0" timeOffset="56575.81">18250 9502 4607 0,'1'-3'192'0,"-1"2"64"15,0 1-256-15,0 0 0 0,0 0 0 0,0 0 0 0,0 0 3760 0,-1 4 704 16,0-2 144-16,0 4 16 0,0 4-16 0,-1 3 0 0,1 0 0 0,0 2 0 16,1 5-2688-16,0-1-560 0,1 0-96 0,-1 4-32 15,3 1-576-15,-1-1-112 0,0 1-32 0,2 2 0 16,0-1-224-16,0 0-48 0,-1 1-16 0,1-4 0 16,1 0-224-16,0 0 0 0,0-3 128 0,0-3-128 15,0-2 0-15,0-3 0 0,-2-5 0 0,1 0 0 16,0-2-256-16,-2 0 0 0,2-4 0 0,-3 0 0 31,1-3-688-31,-1-1-128 0,-1 1-16 0,-1-6-17408 0</inkml:trace>
  <inkml:trace contextRef="#ctx0" brushRef="#br0" timeOffset="56742.66">18138 9780 8287 0,'-5'6'368'0,"4"-6"80"16,-1 1-448-16,1 1 0 0,1-2 0 0,0 0 0 0,1 1 2176 15,2 1 336-15,0-2 80 0,2 4 16 0,3-1-288 0,-1 0-48 16,3 4-16-16,0-4 0 0,0 2-656 0,1 0-128 16,0 0-16-16,2-1-16 0,-13-4-1024 0,27 6-208 15,-27-6-32-15,32 2-16 16,-32-2-704-16,32 4-144 0</inkml:trace>
  <inkml:trace contextRef="#ctx0" brushRef="#br0" timeOffset="57048.81">18483 9953 28559 0,'-3'8'1264'0,"1"-2"272"0,1-2-1232 0,-1 0-304 16,1-2 0-16,0 0 0 0,1 1 1792 0,-3 0 288 0,0 7 64 15,-2 3 16-15,0 0-720 0,0 2-144 0,1-3-16 16,2 1-16-16,0-3-768 0,2-3-160 0,2 2-16 0,1-3-16 16,1 0-160-16,1-2-16 0,1-2-128 0,2 0 192 15,-1-2-192-15,2-2 0 0,-9 2 0 0,0 0 0 16,0 0 0-16,0 0 0 0,50-21 0 0,-50 21 0 15,0 0-144-15,0 0 144 0,0 0-208 0,0 0 80 32,42-45-496-32,-42 45-80 0,0 0-32 0,0 0 0 0,0 0 304 0,-6-35 64 0,0 29 16 0,-1-3 0 15,-2 3 528-15,-1 0 96 0,-2 0 32 0,-2-1 0 16,1 1 208-16,-1 1 64 0,0 3 0 0,2-2 0 16,0 2-336-16,0-1-64 0,1 3-16 0,1-1 0 15,2 1-160-15,0-3 0 0,3 3 0 0,3-3 0 16,2 0-480-16,2-1-32 0,-2 4 0 15,0 0-11504-15,0 0-2304 0</inkml:trace>
  <inkml:trace contextRef="#ctx0" brushRef="#br0" timeOffset="57676.15">19183 9863 11055 0,'0'2'976'0,"-2"-2"-784"16,2 3-192-16,0-3 0 0,0 0 1392 0,0 1 224 16,0 2 48-16,0 3 16 0,2 0 832 0,-2 0 176 0,2 0 16 0,-1 2 16 15,1 0-800-15,0 0-144 0,-1 0-48 0,-1 2 0 16,3 0-832-16,-3 3-160 16,0-1-32-16,-1 2-16 0,1 0-432 0,-2 0-96 0,0 3-16 0,-1-6 0 15,2 2-144-15,-1-5 0 0,-1 0-160 0,2-3 160 16,0-5-416-16,1-3 16 0,0 0 0 0,0 3-9968 15,0 0-2000-15</inkml:trace>
  <inkml:trace contextRef="#ctx0" brushRef="#br0" timeOffset="57861.49">19178 9708 23951 0,'-5'5'1056'0,"1"-1"224"16,2-2-1024-16,-1-2-256 0,3 0 0 0,0 2 0 15,0-2 1904-15,-1 2 320 0,0-2 64 0,1 3 16 0,0-2-576 0,0 1-128 16,2-2 0-16,2 2-16 0,-1-2-1216 0,4 0-240 16,0 1-128-16,-7-1 128 0,0 0-128 0,32 4-160 15,-32-4 160-15,27 6-11344 16,-12 0-2160-16</inkml:trace>
  <inkml:trace contextRef="#ctx0" brushRef="#br0" timeOffset="58245.71">19404 9982 9215 0,'-6'11'816'0,"1"-3"-656"16,2-5-160-16,1 1 0 0,1-2 2208 0,-1-1 416 15,1 2 64-15,0 0 32 0,0 4 160 0,1-1 48 16,1 0 0-16,3-3 0 0,2 0-1472 0,1-5-304 0,-7 2-48 16,0 0-16-16,0 0-224 0,0 0-48 0,56-23-16 0,-56 23 0 15,0 0-288-15,0 0-48 0,54-30-16 0,-54 30 0 16,0 0-272-16,0 0-176 0,0 0 192 0,0 0-192 15,49-33 128-15,-47 30-128 0,-1 3 0 0,-2-3 0 16,0 2 0-16,-2-1 0 0,0 2 0 0,-2-3 0 16,-2 2 256-16,0-2-48 0,-2 0-16 0,-1 0 0 15,1-1-192-15,-3-2 176 0,4 3-176 0,-3-4 160 16,0 1-160-16,-1 1 128 0,1 0-128 0,-1-1 128 16,1 1-128-16,0 1 128 0,1 2-128 0,2 1 128 15,2 1-128-15,1-3 192 0,3 2-192 0,1 0 192 16,1 0 0-16,0-2 0 0,2 2 0 0,-2 1 0 15,0 0-192-15,0 0 192 0,0 0-192 0,0 0 192 16,0 0-192-16,0 0 0 0,0 0 144 0,53-29-144 0,-53 29 0 16,0 0 0-16,35 0 0 0,-23 2 128 0,1 0-128 0,-2-2 0 15,-11 0 0-15,0 0 0 0,36 0-336 16,-36 0-48-16,0 0 0 0,0 0-17632 16</inkml:trace>
  <inkml:trace contextRef="#ctx0" brushRef="#br0" timeOffset="58909.86">20182 9851 22111 0,'-1'-2'1968'0,"1"2"-1584"0,0 0-384 0,0 0 0 16,0 0 848-16,1 0 96 0,0 0 16 0,1-2 0 15,3-1 992-15,-5 3 208 0,0 0 32 0,0 0 16 16,0 0-480-16,45-13-112 0,-45 13-16 0,0 0 0 16,0 0-768-16,48-14-176 0,-48 14-16 0,0 0-16 15,0 0-304-15,47-6-48 0,-47 6-16 0,0 0 0 16,34 4-256-16,-23-3 0 0,0 1 128 0,-1 1-128 16,0 1 0-16,-2-2 0 0,1 2 0 0,-2-2-144 15,1 2-640 1,-2-2-128-16</inkml:trace>
  <inkml:trace contextRef="#ctx0" brushRef="#br0" timeOffset="59170.52">20323 9675 9215 0,'-4'0'400'16,"2"0"96"-16,0 0-496 0,1 0 0 15,1 0 0-15,0 0 0 0,0 0 3184 0,0 1 528 16,0 2 128-16,0 0 0 0,1 1-64 0,1 1 0 15,-1 1-16-15,1 0 0 0,2 2-2112 0,-2 0-432 16,2 2-64-16,-1 0-32 0,0 0-704 0,1 1-144 16,0-1-16-16,-1 3-16 0,1 0-112 0,0 0 0 15,-2 0-128-15,2-1 192 0,0 3-192 0,-2-2 0 16,2 0 0-16,-2 0 0 0,2 0 0 0,0 2 0 16,0-3 0-16,-2 1 0 0,2-1 0 0,-1-2 0 15,1 0 0-15,0-1-160 16,-2-2-384-16,1-1-80 0,1-2-16 0,-2 1-11328 0,0-1-2256 15</inkml:trace>
  <inkml:trace contextRef="#ctx0" brushRef="#br0" timeOffset="59525.49">20524 9816 21183 0,'0'11'944'0,"0"-5"192"0,2 0-912 0,-2-1-224 0,1-2 0 0,-1-1 0 15,1 2 1792-15,0 0 304 0,3 4 64 0,0 5 16 16,1-1-272-16,1-1-48 0,0 4-16 0,0-3 0 0,0 1-944 0,2-1-192 16,-1-1-48-16,-1 0 0 0,1 1-304 0,-1-1-64 0,-1-4-16 0,-2 2 0 15,0-3-48-15,-2-2-16 16,0-2 0-16,-1-1 0 0,0 2-208 0,0-6 0 16,-1 0 128-16,-1-4-128 15,-1 1-496-15,1-4-144 0,2 10-16 0,0 0-16 16,-8-40-368-16,8 40-80 0,0 0-16 0,-5-51 0 0,5 51 848 0,0 0 288 15,3-61-192-15,-3 61 192 0,0 0 0 0,6-49 320 16,-6 49-64-16,0 0 0 0,0 0 480 0,0 0 96 16,0 0 0-16,0 0 16 0,0 0-96 0,0 0-32 15,0 0 0-15,0 0 0 0,0 0-352 0,0 0-80 16,0 0-16-16,44-35 0 0,-37 38-272 0,-1-1 0 16,1 2 128-16,1 0-128 15,0 1-304-15,-1 2-112 0,-1 2-32 0,-1 1-17200 0</inkml:trace>
  <inkml:trace contextRef="#ctx0" brushRef="#br0" timeOffset="59993.31">20820 9906 23039 0,'-1'0'1024'0,"-1"0"192"0,2 1-960 0,-1 2-256 0,1-3 0 0,0 0 0 16,0 2 1904-16,-1-2 336 0,1 4 64 0,0 0 0 15,0 2-112-15,1 3-16 0,0-3-16 0,1 4 0 16,-1 0-1312-16,3-2-256 0,-1 2-48 0,1 0-16 16,1 0-352-16,0-1-176 0,1 0 160 0,1-2-160 15,1-1 0-15,-1 0 0 0,1-3 0 0,0 0 0 0,0-3 0 0,-1 0 0 16,-7 0 0-16,0 0-160 0,0 0-160 0,0 0-16 16,0 0-16-16,0 0 0 15,42-31-208-15,-42 31-32 0,0 0-16 0,0 0 0 0,0 0 208 0,0 0 32 16,11-57 16-16,-11 57 0 0,0 0 352 0,0 0-144 15,0 0 144-15,-3-47 0 0,3 47 128 0,0 0 128 16,0 0 16-16,0 0 16 0,-11-32 288 0,9 29 48 16,2-1 16-16,0 1 0 0,0 1-240 0,0 2-32 15,0-1-16-15,0 1 0 0,2 0-192 0,-1 1-32 16,0 1-128-16,0 1 192 0,2 2 32 0,-1 1 0 16,1 3 0-16,-2-3 0 0,0 0-48 0,2 1-16 15,-1 2 0-15,1 3 0 0,-1 1-160 0,2-1 128 0,-2 2-128 16,1-2 128-16,-1-2-128 0,1 2 0 15,-1 2 0-15,1 1 128 0,-2 1-128 0,1-4 0 0,0 1 0 0,0-3 0 16,-1-2 0-16,0-2 0 0,2-2 0 0,-1-3 0 16,1-1-272-16,-1-3-96 0,-2 3-16 0,0 0 0 31,0 0-1424-31,0 0-304 0</inkml:trace>
  <inkml:trace contextRef="#ctx0" brushRef="#br0" timeOffset="60655.14">21160 9896 11967 0,'-5'-2'528'0,"1"2"112"0,2-3-512 0,2 2-128 0,0 1 0 0,0 0 0 16,0 0 1792-16,0 0 320 0,0 0 64 0,0 0 0 16,1 0 704-16,1 1 128 0,2 2 16 0,1-3 16 15,3 2-976-15,-1 2-192 0,0-2-32 0,2 2-16 16,0 0-864-16,-1-2-160 0,2 0-32 0,0 0-16 16,0 1-368-16,0-2-64 0,-1 1 0 0,-9-2-16 15,0 0-128-15,29-3-32 0,-29 3 0 0,0 0 0 16,0 0-144-16,0 0 0 0,42-18 0 0,-42 18 0 15,0 0 0-15,0 0 0 0,0 0 0 0,0 0 0 16,0 0-176-16,34-44-16 0,-33 38 0 0,-1-1 0 16,-3 2-512-16,1-3-128 0,-2 2 0 0,-1-2-16 15,-1 2-64-15,-1 0-16 0,-2 0 0 0,0-1 0 16,-1 1 720-16,1 3 208 0,-1-4 0 0,-1 5 0 16,1-2 160-16,0 2 160 0,0 2 16 0,0 0 16 0,0 2 64 0,1 2 16 15,2 0 0-15,0 1 0 0,0 2-16 0,2 2 0 16,2 1 0-16,-1-1 0 0,2 4 16 0,2-3 0 15,0 2 0-15,1 0 0 0,1 2-192 0,2 1-48 16,1-2 0-16,0 2 0 0,2-2-192 0,0-1 144 16,0 2-144-16,2-2 128 0,-2 0 16 0,3-2 0 15,0 3 0-15,0-6 0 0,2 2-16 0,-1-3 0 16,0-2 0-16,2 1 0 0,-2-4-128 0,0 1 0 16,1-2 0-16,-1 0 0 0,-11 0-224 0,0 0-80 15,0 0-16-15,0 0-11984 16,0 0-2416-16</inkml:trace>
  <inkml:trace contextRef="#ctx0" brushRef="#br0" timeOffset="61277.78">20801 9872 4607 0,'2'0'400'0,"-1"0"-400"0,-1 0 0 0,0 0 0 16,0 0 1344-16,1 1 192 0,0 0 48 0,2-1 0 15,-1 4 656-15,2-4 128 0,-2 3 16 0,1 1 16 16,-1 1-384-16,0-1-80 0,-1 2-16 0,0-2 0 15,-1 2-704-15,0-2-128 0,0 1-48 0,0 1 0 16,0-3-624-16,0 1-128 0,0-1-32 0,0 0 0 16,0 0-256-16,1 1 0 0,-1-1 0 0,0 2 0 15,1-1 0-15,-1 2 0 0,0-2-208 0,2 2 80 16,-2 0-384-16,1 0-80 0,-1 2-16 0,1-2 0 16,-1 0-896-16,0 0-176 0,0-2-48 0,1 1-5504 15,1-4-1120-15</inkml:trace>
  <inkml:trace contextRef="#ctx0" brushRef="#br0" timeOffset="62561.13">21724 9376 3679 0,'-2'3'320'0,"2"0"-320"16,0-1 0-16,-1-2 0 0,1 2 1728 0,0 0 288 0,1-2 48 0,-1 3 16 15,2-2 1424-15,0 1 272 0,1 2 64 0,0 0 16 16,0 1-1072-16,1-2-224 0,1-3-32 0,-2 3-16 16,3 1-944-16,-1-2-192 0,2 2-32 0,-3-1-16 15,3 4-608-15,0-1-112 0,-1 0-32 0,2 1 0 16,-2 5-288-16,0-5-64 0,1 4-16 0,0 3 0 15,0-2-16-15,-1 4-16 0,0-2 0 0,1 3 0 16,0-1-176-16,-1 3 192 0,0-2-192 0,2 4 192 16,-2-2-192-16,-1 3 0 0,0 0 0 0,0 0 128 15,-3 4-128-15,1-1 0 0,-1-3 0 0,-2 3 128 16,0 1-128-16,-1-4 0 0,0 0 0 0,0 1 128 16,-2-5 0-16,-1 1 0 0,2-2 0 0,-3 0 0 15,1-3 16-15,-1 1 0 0,-1-2 0 0,1 0 0 0,0-1-144 0,-1 1 128 16,1-4-128-16,0 4 128 0,0-3-128 0,-1 0 0 15,1 2 0-15,-2-2 0 0,0 2 0 0,0-2 0 16,-2 1 128-16,2 3-128 0,-2-2 0 0,1 1 0 16,-2-1 0-16,1 2 0 0,0 0 0 0,1-4 0 15,0 3 128-15,2-6-128 0,0 3 0 0,1-1 0 16,0-3 0-16,1 1 0 0,1 2-128 0,-1-5-16 16,-1 1 0-16,1 1 0 0,2-3-128 0,-1 1-32 15,1 2 0-15,-1-3 0 16,1 1-112-16,0-4-32 0,-1 0 0 0,2 0 0 15,-2 0-544-15,2-3-112 0,0-1-32 0,0-2-10384 16,1 6-2064-16</inkml:trace>
  <inkml:trace contextRef="#ctx0" brushRef="#br0" timeOffset="104521.48">12762 12616 6447 0,'-3'0'576'0,"0"0"-576"15,1 0 0-15,2 0 0 0,-1 0 1808 0,-2 0 256 16,-2 0 48-16,-2 1 16 0,-2-1 1520 0,0 1 320 16,2 0 48-16,2-1 16 0,1 3-992 0,3-3-192 15,0 0-32-15,2 0-16 0,0 0-1632 0,4 0-320 16,1-3-64-16,2 2-16 0,-8 1-352 0,0 0-80 0,0 0-16 0,43-6 0 15,-43 6 0-15,0 0-16 0,45-6 0 0,-45 6 0 16,0 0-112-16,42-5 0 0,-42 5-16 0,0 0 0 16,34 0 704-16,-24 2 144 0,1 1 16 15,0-2 16 1,-1 4-1696-16,-1 0-320 0,-2 0-80 0,1 1-16 0,-2-2 656 0,-2-2 128 0,-1-1 16 0,1 2 16 31,-1-1-928-31,-2-2-192 0,0 0-48 0,-1 0-16512 0</inkml:trace>
  <inkml:trace contextRef="#ctx0" brushRef="#br0" timeOffset="104841.77">12667 12827 2751 0,'0'1'256'0,"-1"-1"-256"15,1 0 0-15,0 0 0 0,0 0 2912 0,0 0 544 16,1 0 96-16,-1 3 32 0,3-3 432 0,-1 0 80 16,3 0 32-16,1 0 0 0,0 0-1456 0,-6 0-304 15,0 0-48-15,0 0-16 0,40-3-1216 0,-40 3-256 16,0 0-64-16,38-3 0 0,-38 3-384 0,0 0-64 16,44-7-32-16,-44 7 0 0,0 0-128 0,40-7-32 15,-40 7 0-15,0 0 0 0,39-3-128 0,-39 3 0 16,21 3 144-16,-13-3-144 0,2 4 0 0,-2-4 0 15,0 3 0-15,-1 0 0 0,-1-2 0 0,0 2 0 16,-1-1 0-16,0-1 0 16,-1 2-432-16,-1-3-48 0,0 2-16 0,-1-2 0 15,-1 0-1680-15,1-2-352 0</inkml:trace>
  <inkml:trace contextRef="#ctx0" brushRef="#br0" timeOffset="106876.62">13942 13005 11967 0,'0'0'1072'0,"0"0"-864"0,0 0-208 0,0 0 0 15,0 3 1408-15,0-3 256 0,0 0 32 0,1 0 16 16,1 0 528-16,-1 0 96 0,1 0 32 0,1-3 0 16,0 2-800-16,1 1-160 0,0-3-16 0,1 0-16 15,-1 0-384-15,1 0-80 0,-1-2-16 0,-4 5 0 16,0 0-64-16,0 0-32 0,0 0 0 0,0 0 0 16,40-46-112-16,-40 46-32 0,0 0 0 0,0 0 0 15,32-45-288-15,-32 45-64 0,0 0-16 0,0 0 0 0,39-59-112 0,-39 59-32 16,0 0 0-16,28-47 0 0,-28 47-144 0,0 0 192 15,25-48-192-15,-25 48 192 0,0 0-192 0,0 0 160 16,21-51-160-16,-21 51 160 0,0 0-160 0,0 0 160 16,0 0-160-16,18-53 160 0,-18 53 16 0,0 0 0 15,0 0 0-15,10-51 0 0,-10 51-32 0,0 0 0 16,0 0 0-16,6-51 0 0,-6 51 0 0,0 0 0 16,0 0 0-16,2-49 0 0,-2 49-16 0,0 0 0 15,-3-35 0-15,3 35 0 0,0 0-128 0,-7-29 192 16,3 19-192-16,-1 1 192 0,1-1-64 0,1 0 0 15,-2 2 0-15,1-2 0 0,-1-3 0 0,0 4 0 16,0-1 0-16,0-3 0 0,0 1-128 0,0 0 0 16,0 2 0-16,-1-3 128 0,1 3-128 0,0-2 0 15,-1 2 0-15,0-1 0 0,1 1 0 0,-1 0 0 0,0 0 0 16,-2 0 0-16,2-1 0 0,0 1 0 0,-2 1 0 16,2-1 0-16,-1-3 0 0,1 3 0 0,-1-2 0 0,0 0 0 15,1-1 0-15,-2 1 0 0,2 0 0 0,-2 0 0 16,0 0 0-16,-1-3 0 0,2 2 0 0,-2-3 0 15,1 1 0-15,-1 1 0 0,2-1 0 0,0 2 0 16,0 0 0-16,1-2 0 0,-2 2 0 0,2 0 0 16,0 1 0-16,-1-3 0 0,0 2 0 0,1 0 0 15,-1 0 0-15,1 0 0 0,0 1 0 0,-1 0 0 16,1 2 0-16,1-3 0 0,1 1 0 0,1 0 0 16,3 12 0-16,-6-24 0 0,3 12 0 0,1-1 0 15,2 13 0-15,0 0 0 0,-2-38 0 0,2 38 0 16,0 0 0-16,2-41 0 0,-2 41 0 0,0 0 0 0,1-38 0 15,-1 38 0-15,0 0 128 0,0-35-128 0,0 35 0 0,0 0 0 16,0 0 144-16,6-53-144 0,-6 53 0 0,0 0 144 16,10-44-144-16,-10 44 0 0,0 0 128 0,10-44-128 15,-10 44 0-15,0 0 0 0,0 0 0 0,12-45 0 16,-12 45 0-16,0 0 0 0,0 0 128 0,0 0-128 16,15-46 0-16,-15 46 0 0,0 0 0 0,0 0 0 15,0 0 0-15,0 0 0 0,16-48 128 0,-16 48-128 16,0 0 0-16,0 0 0 0,0 0 0 0,0 0 0 15,22-47 0-15,-22 47 0 0,0 0 0 0,0 0 0 16,0 0 0-16,0 0 0 0,36-42 0 0,-36 42 0 16,0 0 0-16,0 0 0 0,0 0 0 0,0 0 0 0,52-35 0 0,-52 35 0 15,0 0 0-15,0 0 0 16,0 0 0-16,46-25 0 0,-46 25 0 0,0 0 0 0,0 0 0 0,0 0 0 16,0 0 0-16,0 0 0 0,47-32 0 0,-47 32 0 15,0 0 0-15,0 0 0 0,0 0 0 0,0 0 0 16,0 0 0-16,0 0 0 0,0 0 0 0,0 0 0 15,0 0 0-15,0 0 0 0,0 0 0 0,0 0 0 16,42-4 0-16,-42 4 0 0,0 0 0 0,0 0 0 16,0 0-384-16,0 0 0 0,0 0 16 0,0 0 0 15,47-12-368 1,-47 12-80-16,0 0-16 0,0 0 0 16,0 0-384-16,0 0-96 0,0 0-16 0</inkml:trace>
  <inkml:trace contextRef="#ctx0" brushRef="#br0" timeOffset="110530.83">14867 12435 11055 0,'-1'10'976'0,"0"-4"-784"0,-1 0-192 0,1-2 0 15,0-4 1984-15,1 0 336 0,0 2 80 0,0 0 16 16,0 3 672-16,0 1 144 0,0-1 32 0,0-3 0 16,-1 1-1344-16,1-3-256 0,0 1-48 0,0-2-16 15,0-2-640-15,0 0-128 0,0-1-16 0,0-2-16 16,0 6-448-16,0 0-96 0,0 0 0 0,-4-44-16 15,4 44-16-15,-4-35 0 0,4 35 0 0,-5-47 0 16,5 47-96-16,-3-50 0 0,3 50-128 0,-7-52 192 16,7 52-192-16,-5-53 176 0,5 53-176 0,-6-54 160 15,6 54-160-15,-3-47 160 0,3 47-160 0,-4-54 160 16,4 54-160-16,-3-48 192 0,3 48-192 0,0-41 192 16,0 41-16-16,0 0 0 0,3-47 0 0,-3 47 0 0,0 0 16 0,10-48 0 15,-10 48 0-15,0 0 0 0,18-47-192 0,-18 47 128 16,0 0-128-16,0 0 128 0,31-47-128 0,-31 47 128 15,0 0-128-15,0 0 128 0,0 0-128 0,51-32 128 16,-51 32-128-16,0 0 128 0,0 0-128 0,49-6 0 16,-49 6 0-16,0 0 128 0,42 0-128 0,-42 0 0 15,0 0 0-15,39 2 0 0,-39-2 0 0,0 0 0 16,31 4 0-16,-24 0 0 0,-1-2-256 0,0 2-16 16,-2 0-16-16,0 1 0 15,-2-2-416-15,-2 3-96 0,0-2-16 0,0 0 0 16,-1 1-1392-16,0-4-288 0</inkml:trace>
  <inkml:trace contextRef="#ctx0" brushRef="#br0" timeOffset="110814.73">14705 12037 10127 0,'-5'12'896'0,"3"-4"-704"0,0 0-192 0,1-2 0 15,1-2 2000-15,0-4 368 0,1 4 80 0,1 1 16 16,0 2 608-16,3 3 128 0,0 1 32 0,4-3 0 16,-1-5-1152-16,2 0-224 0,-10-3-64 0,0 0 0 0,41-4-960 0,-41 4-208 15,0 0-48-15,53-16 0 0,-53 16-304 0,0 0-64 16,53-25-16-16,-53 25 0 0,0 0-192 0,49-16 0 15,-49 16 0-15,0 0-11824 16,35 2-2320-16</inkml:trace>
  <inkml:trace contextRef="#ctx0" brushRef="#br0" timeOffset="111238.23">15062 12426 17503 0,'-3'9'768'0,"-1"-5"176"0,2-2-752 0,0 2-192 0,2-4 0 0,-1 2 0 15,0-2 2224-15,0 2 400 0,-2 1 96 0,-2 2 16 16,1 1-144-16,0 1-32 0,-1-1 0 0,1-2 0 16,-1 2-1360-16,2 0-288 0,0 0-48 0,1 0-16 15,1 2-432-15,1 0-96 0,1 0 0 0,3 0-16 16,0-1-144-16,1-1-32 0,2 0 0 0,2-2 0 15,1 2-128-15,-2-5 0 0,2 2 0 0,0-3 0 16,-10 0 0-16,0 0 0 0,44-10 0 0,-44 10 0 16,0 0 0-16,0 0 0 0,48-25 0 0,-48 25 0 15,0 0-512-15,0 0 32 0,0 0 0 0,0 0 0 16,0 0-288-16,28-45-48 0,-28 45-16 0,0 0 0 16,-6-19 560-16,1 12 96 0,-1 1 32 0,-3 0 0 0,2 0 592 15,-3 0 112-15,-1 2 16 0,-2 2 16 0,2-2 272 16,-2 4 48-16,-1 0 16 0,1 0 0 0,-1 0-480 0,-1 4-112 15,1-1-16-15,2 2 0 0,1-1-192 0,1-2-128 16,1-2 128-16,3 0-128 0,3-2 0 0,0-2 0 16,3-2 0-16,0 6 0 15,0 0-384-15,0 0-64 0,0 0 0 16,0 0-17984-16</inkml:trace>
  <inkml:trace contextRef="#ctx0" brushRef="#br0" timeOffset="111714.23">15400 11939 16575 0,'1'0'736'0,"-1"0"160"16,0-2-720-16,0 2-176 0,-1 0 0 0,0 0 0 0,0 0 1808 0,-1 0 336 15,1 0 64-15,-1 0 16 0,-2 2 592 0,0 1 128 16,-2 0 32-16,1 4 0 0,-1-1-1312 0,-2 0-256 16,2 4-48-16,-1 0-16 0,-2 2-704 0,2 0-128 15,-1 4-48-15,1-2 0 0,1 3-208 0,0-1-32 16,2 2-16-16,3-1 0 0,-1 3-32 0,2-2-16 16,0 1 0-16,2-2 0 0,-1 4-160 0,1 2 128 15,2-4-128-15,-1 2 128 0,1-2-128 0,0 1 0 16,1 2 0-16,-1-3 0 0,1-3 0 0,1-3 0 15,-1 2 0-15,0-5 0 0,1 0-192 0,0-4 48 16,0 0 0-16,-1-2 0 16,2-2-432-16,-7-2-96 0,0 0-16 0,0 0-11552 0,0 0-2320 15</inkml:trace>
  <inkml:trace contextRef="#ctx0" brushRef="#br0" timeOffset="113015.49">15561 12410 12895 0,'0'0'1152'0,"0"0"-928"0,0 0-224 0,0 0 0 16,0 0 1536-16,0 0 272 0,0 0 48 0,1 0 16 15,0 0 224-15,2 0 32 0,-1 0 16 0,2-2 0 16,0 1-480-16,-1-2-112 0,-3 3-16 0,0 0 0 16,0 0-272-16,0 0-64 0,0 0-16 0,44-48 0 15,-44 48-560-15,0 0-112 0,0 0-32 0,28-56 0 16,-28 56-272-16,0 0-48 0,0 0-16 0,0 0 0 16,22-54 16-16,-22 54 0 0,0 0 0 0,0 0 0 15,0 0-32-15,0 0-128 0,0 0 192 0,0 0-64 16,0 0-128-16,0 0 192 0,0 0-192 0,0 0 192 15,0 0-64-15,0 0-128 0,0 0 192 0,0 0-64 0,0 0 80 0,0 0 16 16,0 0 0-16,-11-22 0 0,9 28-64 0,-2 1-16 16,0 4 0-16,-1-1 0 0,3 0-16 0,-1 0-128 15,2 2 192-15,0-2-64 0,2 3 0 0,0-1 0 16,2 0 0-16,1 1 0 0,1-3-128 0,-1 0 0 16,3-4 144-16,-1 0-144 0,1 0 0 0,1-3 0 15,0-3 0-15,1 1 0 0,-9-1 0 0,0 0 0 16,31-4 0-16,-31 4 0 0,0 0 0 0,0 0 0 15,42-16 0-15,-42 16 0 0,0 0 0 0,0 0 0 16,0 0 0-16,37-41-128 0,-37 41-80 0,0 0-16 16,0 0 0-16,0 0 0 0,0 0 32 0,15-49 0 15,-15 49 0-15,0 0 0 0,0 0 192 0,0 0 0 16,0 0-160-16,-5-40 160 0,2 34 0 0,1 3 0 16,1 0 0-16,-1-1 0 0,1 2 0 0,0 2 208 0,0 0-48 0,1-3-16 15,0 6 80-15,0-3 16 0,0 0 0 0,0 1 0 16,2 0-64-16,-2 3-16 0,1-1 0 0,1 1 0 15,-1 2-16-15,0 3 0 0,0-2 0 0,2 5 0 16,-2-1-144-16,2 1 192 0,-1 3-192 0,1-3 192 16,0 2-192-16,0 2 0 0,0-1 0 0,1 1 128 15,0-3-128-15,0 2 0 0,1-1 0 0,-2-2 0 16,1-1-192-16,-2-1-32 0,2-2 0 0,-1-2 0 16,0-1-480-16,0-1-80 15,1-4-32-15,-4 0-17808 0</inkml:trace>
  <inkml:trace contextRef="#ctx0" brushRef="#br0" timeOffset="113531.16">15984 11929 11055 0,'-4'4'976'0,"1"-4"-784"0,2 2-192 0,0-2 0 15,1 0 1472-15,1 0 256 0,0 0 64 0,1 2 0 16,1 0 1600-16,2 2 320 0,2 2 64 0,1 0 0 16,1 0-1040-16,0 1-224 0,-1 3-32 0,2-2-16 15,0 5-1504-15,0-2-288 0,0 3-64 0,0 0-16 16,0 1-208-16,-1 1-64 0,1 3 0 0,0-3 0 16,-1 3-144-16,-2 2-48 0,-2-1 0 0,-1 2 0 15,1 1-128-15,-4 1 0 0,-1 1 144 0,0 0-144 16,-1 2 0-16,-2-2 0 0,1 0 0 0,-2-3 128 15,1-2-128-15,-2 1 0 0,-2-3 0 0,1-2 0 16,-1-2 0-16,1 1 0 0,-3-3 0 0,0 2 0 0,1-4-144 0,-1 1 144 16,0-4-160-16,2 2 160 0,1-3-304 0,0-2 48 15,1-1 0-15,1 0 0 0,1 1 48 0,1-4 16 16,2 0 0-16,0 0 0 0,0 0-32 0,0-3 0 16,1 3 0-16,0-4 0 15,-1 4-528-15,0 0-96 0,0 0-32 0,0 0-16544 16</inkml:trace>
  <inkml:trace contextRef="#ctx0" brushRef="#br0" timeOffset="114939.3">16656 12353 6447 0,'0'0'576'0,"0"0"-576"16,0 0 0-16,0-2 0 0,-1 2 1472 0,0 0 192 15,0-1 48-15,-1 1 0 0,-1-3 1008 0,-1 1 208 16,-1 1 32-16,0-2 16 0,-1-1-816 0,0 4-176 16,1-3-16-16,-1 0-16 0,-1 3-368 0,0-4-80 15,0 4-16-15,-2-2 0 0,1 2-336 0,-1 0-80 0,-3 0-16 0,3 2 0 16,-1-2-512-16,0 0-96 0,-1 4-32 0,1 0 0 15,0 0-176-15,0 1-48 0,1 2 0 0,2-2 0 16,1 1-64-16,0 2 0 0,-1-2-128 0,1 0 192 16,2-4-64-16,1 5-128 0,0-3 176 0,0 3-176 15,0-1 144-15,1 2-144 0,-1-1 0 0,2 0 144 16,0 2-144-16,1-1 0 0,-2 2 144 0,2-4-144 16,2 1 0-16,-2-1 0 0,1 4 0 0,1 2 0 15,2-1 0-15,0 0 0 0,1 2 0 0,0-3 0 0,1-4 0 0,-1 0 0 16,1-1 0-16,1 0 0 15,0-1 0-15,0-2 0 0,2 2 0 0,1-4 0 16,-1 0 0-16,-9 0 0 0,0 0 0 0,0 0-128 0,46-16 128 16,-46 16-128-16,0 0 128 0,0 0-128 15,51-51-80-15,-51 51-16 0,0 0 0 0,35-57 0 0,-35 57-96 0,0 0-32 16,23-67 0-16,-23 67 0 0,7-50 32 16,-7 50 0-16,5-60 0 0,-5 60 0 0,0-54 320 0,0 54-144 15,-5-51 144-15,5 51 0 0,-6-43 0 0,6 43 0 16,-12-42 0-16,12 42 0 0,-14-37 192 0,8 21-16 15,0 3 0-15,-1-2 0 0,0 2 96 0,0 1 32 16,1-1 0-16,-2 1 0 0,2 1-128 0,0-2-32 16,1 3 0-16,0 2 0 0,1 2-144 0,2-1 160 15,1 4-160-15,1-2 160 0,-2 3 64 0,2 2 16 16,2 0 0-16,-2 0 0 0,0 3 0 0,1 1 0 16,-1 2 0-16,1 0 0 0,-1 4 16 0,3 2 16 15,-2 2 0-15,0 2 0 0,2 3-128 0,-1 2-16 16,2 1-128-16,1 0 192 0,0 6-192 0,0 1 176 15,0-1-176-15,1 2 160 0,-1-2-160 0,0 3 0 0,1 4 0 16,-3-4 128-16,2 1-128 0,-1-3 0 0,0-1 0 0,0-6 0 16,-2 0 0-16,1-3 0 0,-1-3 0 0,0-4 0 15,1 1 0-15,-2-3 0 0,2-3 0 0,-2-1 0 16,1-1-224-16,0-1 32 0,-1 0 0 0,0-2 0 31,0-1-320-31,-1 2-48 0,0-3-16 0,0 0 0 16,0 2-128-16,0-2-16 0,-1 4-16 0,0-4 0 0,0 3-1376 0,-1-2-256 15,1 1-64-15,1 1-12736 0</inkml:trace>
  <inkml:trace contextRef="#ctx0" brushRef="#br0" timeOffset="116249.65">16870 12587 5519 0,'-1'6'496'0,"1"-2"-496"0,0-1 0 0,-1 0 0 16,1-3 1008-16,0 3 96 0,0-3 32 0,1 1 0 16,-1 4 1104-16,1-4 240 0,1 3 32 0,-1-2 16 15,0 1-272-15,0-3-48 0,0 0-16 0,2-3 0 16,-3 3-464-16,0 0-112 0,0 0-16 0,0 0 0 16,0 0-192-16,27-50-32 0,-27 50-16 0,0 0 0 0,20-49-544 0,-20 49-112 15,0 0-32-15,20-50 0 0,-20 50-288 0,0 0-48 16,19-50-16-16,-19 50 0 0,0 0-144 0,0 0-48 15,22-58 0-15,-22 58 0 0,0 0-128 0,0 0 128 16,0 0-128-16,0 0 128 0,8-53-128 0,-9 49 192 16,0-1-192-16,-1 2 192 0,0 3-32 0,0-3 0 15,0 3 0-15,0 0 0 0,-1 0 64 0,1 3 16 16,-1-1 0-16,1-1 0 0,-1 4-16 0,1-1 0 16,1 2 0-16,-2 0 0 0,1 0-96 0,1 4 0 15,-1-2-128-15,2 4 192 0,0 1-192 0,0 1 128 16,0 0-128-16,2-2 0 0,1 2 0 0,0 1 0 15,0 1 0-15,2-1 0 0,0 1 0 0,3 0 0 16,-2 0 0-16,1-1 0 0,1-2 0 0,-1-3 0 0,1-1 0 0,-1-3 0 0,-1 0 0 0,2-2 0 16,2-2 0-16,-1-2 0 15,-9 0 0-15,0 0 0 0,0 0 0 0,46-23 0 16,-46 23 0-16,0 0 0 0,0 0-128 0,45-51 128 16,-45 51-192-16,0 0 0 0,27-50 16 0,-27 50 0 15,0 0-80-15,18-49-32 0,-18 49 0 0,0 0 0 16,0 0 112-16,13-54 32 0,-13 54 0 0,0 0 0 15,0 0 144-15,0 0 0 0,2-47 0 0,-2 47 0 16,0 0 0-16,0 0 0 0,0 0 0 0,0 0 0 16,-8-22 176-16,5 19 16 0,1 3 0 0,0-1 0 15,0 1 128-15,-1 0 16 0,2 1 16 0,1-1 0 16,0 3-96-16,0-3-32 0,0 3 0 0,0 0 0 0,0 4-64 0,0 2-16 16,1 1 0-16,1 0 0 0,-1 5-144 15,0 1 128-15,0 0-128 0,1 2 128 0,-1 1-128 16,1 1 0-16,2-2 0 0,-1 1 0 0,0 0 0 0,0-2 0 15,0 1 0-15,1-4 0 0,0 3 0 0,0-3 0 16,-1-2 0-16,1 0 0 0,0-2 0 0,-1 0 0 16,1 2-128-16,-1-3 128 15,0-3-576-15,0-2-32 0,-2 0-16 0,1-2 0 16,0-2-496-16,-2 0-96 0,0 0-32 0,0 0-16752 16</inkml:trace>
  <inkml:trace contextRef="#ctx0" brushRef="#br0" timeOffset="118424.78">13554 13678 3679 0,'-6'4'320'0,"1"-2"-320"15,2 2 0-15,2-4 0 0,0 0 1296 0,1 0 192 16,0 0 48-16,0 2 0 0,0-2 560 0,1 0 112 15,3 1 32-15,-1-1 0 0,2-1-304 0,0-1-48 16,1 2-16-16,2 0 0 0,-1-3-224 0,2 3-48 16,0-1-16-16,1 1 0 0,-1 0-176 0,3-2-16 15,-12 2-16-15,0 0 0 0,0 0-416 0,0 0-96 16,56-13-16-16,-56 13 0 0,0 0-304 0,0 0-64 0,51-20-16 0,-51 20 0 16,0 0-208-16,0 0-64 0,61-18 0 0,-61 18 0 15,0 0-64-15,0 0 0 0,58-10-128 16,-45 10 192-16,1 0-64 0,0 2-128 0,0-2 176 0,1 4-176 15,-1-3 144-15,1 2-144 0,0 1 0 0,-2 0 144 16,2 0-144-16,0-1 128 0,0-2-128 0,0-1 128 16,2 2-128-16,-17-2 0 0,0 0 0 0,48-3 128 15,-48 3-128-15,0 0 0 0,55-7 0 0,-55 7 0 16,0 0 0-16,50-2 0 0,-34 2 0 0,0 2 0 16,2-2 0-16,-1 4 0 0,-1-1 0 0,0 0 0 15,-2 0 0-15,1 1 0 0,1 2 0 0,1-3 0 16,-2 0 0-16,1 1 0 0,1-2 0 0,2 2 0 15,1-2 0-15,-2 0 0 0,3 0 0 0,-21-2 0 0,41 0 0 0,-41 0 0 16,43-4 0-16,-43 4 0 0,45-5 0 0,-45 5 0 16,44-3 0-16,-44 3 0 0,42 0 0 0,-42 0 0 0,42 0 0 0,-19 2 0 15,0 2 0-15,1-2 0 16,0 2 0-16,-1 0 0 0,-2-2 0 0,2 2 0 16,2-2 0-16,0-2 0 0,-25 0 0 0,49 0 0 15,-49 0 0-15,49-6 0 0,-49 6 0 0,50-12 0 16,-50 12 0-16,49-13 0 0,-49 13 0 0,0 0 0 15,68-16 0-15,-68 16 0 0,0 0 0 0,63-14 0 16,-63 14 0-16,44-4 0 0,-44 4 0 0,44 0 0 16,-25 0 128-16,-1 0-128 0,2 2 0 0,0-2 0 15,0 2 0-15,-2 0 0 0,0 0 0 0,1-2 0 0,-19 0 0 16,40 0 0-16,-40 0 0 0,0 0 0 0,62-8 128 16,-62 8-128-16,44-10 0 0,-44 10 0 0,0 0 0 0,65-15 0 15,-65 15 0-15,0 0 0 0,61-14 0 0,-61 14 0 16,40-3 0-16,-40 3 0 0,38 0 0 0,-20 0 0 15,-4 3 0-15,2 0 0 0,2 1 0 0,-2-1 0 16,0 1 0-16,0 1 0 0,0-1 0 0,0-2 0 0,0-1 0 0,2 2 0 16,-2-3 0-16,1 0 0 15,0 0 0-15,-17 0 0 0,0 0 0 0,56-4 0 16,-56 4 0-16,36-2 0 0,-19 2 128 0,2 2-128 16,-1-2 0-16,1 4 0 0,-1-2 0 0,0 2 0 15,1 2 0-15,0 0 0 0,-2 1 0 0,2-1 0 16,-4-1 0-16,1 0 0 0,1 1 0 0,0-2 0 15,-1 2 0-15,0-4 0 0,2 2 0 0,-1-4 0 0,2 1 0 16,-2-1 0-16,-17 0 128 0,37-1-128 0,-37 1 0 16,37-4 0-16,-37 4 0 0,38-2 0 0,-38 2 0 0,38-3 0 15,-21 3 128-15,0 3-128 0,-1-3 0 0,-1 2 0 16,0 0 0-16,1 0 0 0,0-1 0 0,1 4 0 16,1-1 0-16,-1-4 0 0,3 2 0 0,0-2 0 15,-2 0 0-15,2-2 0 0,0 2 0 0,-20 0 0 16,41-6 0-16,-41 6 0 0,0 0 0 0,56-10 0 15,-56 10 128-15,0 0-128 0,52-10 0 0,-52 10 0 16,0 0 0-16,47-11 0 0,-47 11 128 0,0 0-128 16,44-8 0-16,-44 8 128 0,0 0-128 0,40-3 0 15,-26 0 0-15,0 3 0 0,-2 0 0 0,2 0 0 16,2 0 0-16,-1 0 0 0,1 0 0 0,0-2 0 16,0 2 0-16,-1 0 0 0,-1-2 0 0,0 2 0 15,1 0 128-15,0 0-128 0,0-2 0 0,-1 2 0 16,1-2 0-16,-2 0 0 0,-1 2 0 0,2-2 0 0,-14 2 0 15,0 0 0-15,48-10 0 0,-48 10 0 0,0 0 128 16,48-12-128-16,-48 12 0 0,0 0 0 16,44-7 0-16,-44 7 0 0,0 0 0 0,40-3 0 0,-28 3 0 15,0 0 0-15,-1 1 0 0,-1 1 0 0,-2 2 0 0,1-1 0 16,0 0 0-16,-3 2 0 0,0-1 0 0,-1 0 0 16,-1-1 0-16,-1 0 0 0,0 3 0 0,-2-4 0 15,0 2-176-15,-1-1 48 0,0-2 0 0,-1 1 0 16,0-2-1088-16,-2 3-192 15,1-3-64-15,-2 0-15680 0</inkml:trace>
  <inkml:trace contextRef="#ctx0" brushRef="#br0" timeOffset="124043.83">22242 6426 8287 0,'-8'-3'736'0,"2"-1"-592"16,0 2-144-16,1-2 0 0,1 1 1328 0,2 1 224 15,-3-2 48-15,-2 0 16 0,-6-5 832 0,-3-3 176 16,-2 1 16-16,-3-1 16 0,1 3-944 0,-1 2-192 0,2 1-48 0,-1 3 0 16,4 3-192-16,0 0-64 15,-2 3 0-15,-2-2 0 0,1 5-528 0,1 3-112 0,1 1-32 0,0-2 0 16,4 6-80-16,0-2-16 0,2 2 0 0,0 1 0 16,3 1-32-16,0-1-16 0,2 1 0 0,1 1 0 15,3 2-192-15,-2 2-32 0,3 1-16 0,-1 1 0 16,1 5-160-16,1-2 0 0,0 2 0 15,0 3 0-15,0-1-128 0,-1-2 128 0,1 3 0 0,0 0 0 16,-1-2 0-16,-1 2 0 0,1-5 0 0,1 2 0 16,-1-2 0-16,1-2 160 0,0-1-16 0,0 1 0 0,1-1-144 15,0-1 0-15,2 0 144 0,-2 0-144 16,2-3 0-16,-2-3 0 0,0-2 0 0,0 0 0 16,1 2 0-16,-2 1 0 0,1-1 0 0,-1-2 0 0,0 3 0 0,-1-1 0 15,-1-3 0-15,2 2 0 0,-1-3 0 16,1 1 0-16,1-3 0 0,1 0 0 0,0-2 0 15,0-2 0-15,2 2 0 0,-1-4 0 0,2 0 0 0,0 3 0 16,1-4 0-16,1 1 0 0,1 2 0 0,-1-3 0 16,2 3 0-16,-9-6 128 0,0 0-128 0,28 12 128 15,-28-12-128-15,0 0 128 0,33 14-128 0,-33-14 144 16,0 0-144-16,50 15 160 0,-50-15-160 0,0 0 192 16,62 7-192-16,-62-7 192 0,53 4-16 0,-53-4 0 15,56 2 0-15,-56-2 0 0,58-3-176 0,-58 3 128 16,59 0-128-16,-59 0 128 0,58 0-128 0,-58 0 0 15,57 1 0-15,-57-1 0 0,51 5 0 0,-51-5 0 16,53 7 0-16,-53-7 0 0,53 13 0 0,-53-13 0 0,51 18 0 0,-51-18 0 0,48 19 0 16,-48-19 0-1,46 16 0-15,-46-16 0 0,43 13 0 0,-43-13 0 0,40 13 0 16,-40-13 0-16,0 0 0 0,55 8 0 0,-55-8 0 0,0 0 0 16,57 4 0-16,-57-4 0 0,0 0 0 0,53 6 0 15,-53-6 0-15,0 0 0 0,0 0 0 0,51 6 0 16,-51-6 0-16,0 0 0 0,45 13 0 0,-45-13 0 15,0 0 0-15,45 13 0 0,-45-13 0 0,32 13 0 16,-32-13 0-16,35 8 0 0,-35-8 0 0,38 10 0 16,-38-10 0-16,41 7 0 0,-41-7 0 0,0 0 0 15,55 6 0-15,-55-6 0 0,0 0 0 0,50 3 0 16,-50-3 0-16,0 0 0 0,41 9 0 0,-41-9 0 16,0 0 0-16,32 14 0 0,-23-11 0 0,-2 2 0 15,2 2 0-15,-3-3 0 0,-1 3 0 0,1-2 0 16,1 1 0-16,-1 0 0 0,1 1 0 0,2 0 0 15,-2-4 0-15,2 3 0 0,1-1 0 0,-10-5 0 0,0 0 0 0,33 10 0 16,-33-10 0-16,0 0 0 0,0 0 0 0,46 6 0 16,-46-6 0-16,0 0 0 0,0 0 0 0,46-2 0 0,-46 2 0 0,0 0 0 15,0 0 0-15,0 0 0 16,47 0 0-16,-47 0 0 0,0 0 0 0,0 0 0 16,0 0 0-16,47 2 0 0,-47-2 0 0,0 0 0 15,33 10 0-15,-33-10 0 0,0 0 0 0,33 14 0 16,-33-14 0-16,28 15 0 0,-15-9 0 0,1 4 0 15,1-4 0-15,-2 0 0 0,0 0 0 0,-13-6-144 16,0 0 144-16,42 7 0 0,-42-7-208 0,0 0 64 16,0 0 16-16,0 0 0 0,50-5 128 0,-50 5 0 15,0 0 0-15,0 0 0 0,0 0 0 0,0 0 0 16,49-34 0-16,-49 34 0 0,0 0 0 0,0 0 144 16,0 0-144-16,40-47 160 0,-40 47-160 0,0 0 0 0,30-43 0 15,-30 43 0-15,0 0 0 0,33-58 0 0,-33 58 128 0,25-51-128 16,-25 51 0-16,21-57 0 0,-21 57 0 0,22-75 0 15,-12 37 0-15,0-6 0 0,1 0 0 16,-2-1 128-16,0 1-128 0,-2-1 0 0,-1 4 0 0,-1 1 0 16,-1 1 0-16,-3 2 0 0,-2-1 0 0,-3 1 0 15,1 5 0-15,-4-1 0 0,0 5 0 0,-1 0 0 16,-1 3 0-16,0-1 128 0,0 4-128 0,1-3 0 0,-1 3 0 0,0 1 128 0,2-2-128 0,1 4 0 31,1 0 0-31,0-1 0 0,0 2 128 0,1 2-128 16,0-1 0-16,1 0 0 0,-1 1 0 0,0-1 128 15,-1 2 0-15,0-4-128 0,0 3 192 0,1 3-64 0,-1-2-128 16,-2 1 0-16,0 2 144 0,0 0-144 0,-3-1 0 0,1 1 128 16,-2 2-128-16,1 4 0 0,0-2 128 0,-1 2-128 15,-1-3 160-15,-3 3-160 0,0 3 192 16,-1-4-64-16,0 1-128 0,-2 2 192 0,1-2-192 0,0 1 144 16,0 0-144-16,-2-1 128 0,0 1-128 0,0-1 0 15,-5 0 0-15,-2 1 0 0,-2-1 0 0,-4 3 0 16,-3 0 0-16,0 3 0 0,-2-3 0 0,-2 3 0 15,-3 0 0-15,-5 0 0 0,-4 0 0 0,-1 0 0 16,-1 3 0-16,-3 0 128 0,-1 4-128 0,2-1 0 0,4 0 0 0,-5 1 128 0,-2 4-128 0,-4 1 128 31,2 2-128-31,0 0 128 0,5 1-128 0,2-3 0 16,3-2 144-16,4-1-144 0,8-2 0 0,3-3 128 0,3-2-128 16,5-2 0-16,6 0 0 0,1-2 0 0,4 1 0 0,3-6 0 15,1 1 0-15,3 0-256 0,1 0 32 0,2 0 16 31,1 2-752-31,3 0-128 0</inkml:trace>
  <inkml:trace contextRef="#ctx0" brushRef="#br0" timeOffset="125121.86">15641 14048 14735 0,'-1'0'1312'0,"0"0"-1056"16,1-3-256-16,0 2 0 0,0 1 1696 0,-2-3 288 15,1 0 48-15,0-2 16 0,0-3 768 0,-1-2 176 16,2 10 16-16,0 0 16 0,0 0-992 0,0 0-208 16,13-49-32-16,-13 49-16 0,0 0-944 0,0 0-192 15,0 0-48-15,0 0 0 0,47-35-176 0,-47 35-32 16,0 0-16-16,0 0 0 0,49-16-112 0,-49 16-32 16,0 0 0-16,45-8 0 0,-45 8-224 0,0 0 128 15,49-10-128-15,-49 10 0 0,0 0 0 0,45-4 0 0,-45 4 0 0,0 0 0 0,32 0 0 0,-23 2 0 16,-2 0 0-16,0 3 0 0,0-2 0 0,-2 4 0 15,0 2 0 1,-2 0 0-16,0 2 0 0,-1 4 0 0,-1-1 0 0,-1 3 0 16,-1 3 0-16,0 2-160 0,-2 0 160 0,0 3-192 0,-3 1 48 0,-2-1 0 15,-2-1 0-15,-1 2 0 16,0-3 144-16,-3-1 0 0,0-4 0 0,-3-1 0 16,0-3 0-16,0-2 0 0,0-1 0 0,-1-5-128 15,3 1 128-15,1-4 0 0,0-3 0 0,2-3 0 16,2 1 0-16,0-3 0 0,2 0 0 0,2-3 0 15,1 2 0-15,2-2 0 0,-1 0 0 0,3 2 0 16,1 6 144-16,0 0 16 0,0 0 0 0,0 0 0 0,0 0 96 0,0 0 32 0,0 0 0 16,0 0 0-16,0 0-96 15,27-51 0-15,-27 51-16 0,0 0 0 0,0 0-176 0,0 0 128 0,47-15-128 0,-47 15 128 16,0 0-128-16,41-3 0 0,-25 4 0 0,0 1 0 16,-3 1 0-16,2 1 0 15,1 2 0-15,0 1 0 0,-2-2 912 16,-2 3 112-16,2 0 0 0,-2-2 16 15,-1 4-1616-15,-1-3-336 0,0 1-64 0,-1-2-16 0,-2-1 800 0,1 2 192 16,-2-3 0-16,-1 3 0 0,0-4 0 0,-2 1 0 16,1 0 0-16,-3 1 0 0,2-2 0 0,-3 0 0 15,0 1-144-15,-1-2 144 16,-1 2-832-16,1-3-64 0,0 2-32 0,-2-1-18288 0</inkml:trace>
  <inkml:trace contextRef="#ctx0" brushRef="#br0" timeOffset="125522.32">15562 14572 14735 0,'1'1'640'0,"0"-2"160"16,2 1-640-16,-1 0-160 0,0 0 0 0,-1-3 0 15,1 3 3200-15,2 0 624 0,2-3 112 0,-6 3 32 0,0 0-656 0,0 0-128 16,44-15-32-16,-44 15 0 0,0 0-2000 0,44-14-384 16,-44 14-96-16,0 0-16 0,57-21-208 0,-57 21-32 0,43-13-16 0,-43 13 0 15,47-13-112-15,-47 13-32 16,53-8 0-16,-53 8 0 0,49-8 672 0,-49 8 128 15,47-10 32-15,-47 10 0 16,43-8-1680-16,-43 8-336 0,42-13-64 0,-42 13-16 0,0 0 816 0,52-18 192 16,-52 18 0-16,0 0 0 0,42-13 0 0,-42 13 0 15,0 0 0-15,0 0 0 0,0 0-128 0,0 0 128 16,42-11 0-16,-41 11-144 16,2 0-416-16,-3 0-80 0,-2 0 0 0,1 1-16 15,-1 2-304-15,-3-1-48 0,-1 3-16 0,-2 0-16960 0</inkml:trace>
  <inkml:trace contextRef="#ctx0" brushRef="#br0" timeOffset="126238.06">15830 14776 11055 0,'-1'0'480'0,"1"-1"112"0,0 1-464 0,0-3-128 0,1 2 0 0,1 1 0 15,-1-2 2944-15,1-2 576 0,-2 4 128 0,0 0 0 0,0 0 336 0,0 0 64 16,0 0 16-16,41-51 0 0,-41 51-2480 0,0 0-496 16,0 0-112-16,0 0-16 0,0 0 400 0,46-17 80 15,-38 17 16-15,2 2 0 16,-1-2-1840-16,0 3-352 0,1 0-80 0,-2 0-16 0,-2 1 832 0,2-2 0 15,-1 3 0-15,2 1 0 0,-3 3 0 0,0 0 0 16,-2-3 0-16,0 4 0 0,-3-3 0 0,-2 3 0 16,1 1 0-16,-3-1 0 0,1 0 0 0,-2-2 0 15,-1 5 0-15,-1-3 0 0,0 0 0 0,-2 2 0 16,2-5 0-16,-1 5 0 0,-1-6 0 0,3 1 0 16,0-1 0-16,0-2 0 0,3 1 0 0,0-1 0 15,0-2 0-15,1-1 0 0,1 2 0 0,0-3 0 16,1 0 0-16,1 0 0 0,0 0 0 0,0 0 0 15,2 0 0-15,0 0 144 0,1 1-144 0,0 2 192 0,0-1-192 0,0-2 192 0,0 1-64 0,0 2 0 16,3 0 0 0,2 2 0-16,1-1-128 0,2 0 128 0,-1 2-128 0,0-3 128 15,1 3-128-15,-2-3 0 0,1 4 0 0,-2-1 0 16,0-3 0-16,0 4 0 0,-1-1 0 0,-1 0 0 16,0 0 0-16,-2 0 0 0,0 1 0 0,-2-1 0 15,-1-1 0-15,1 3 0 0,-1-1 0 0,-1 1 0 16,1 0 0-16,-2 0 0 0,-1-2 0 0,0 2 0 15,-1 1 0-15,-2 0 0 0,-1 0 0 0,1 1 0 16,-2-4 0-16,-2 2 0 0,1 1 0 0,-1 0 0 16,-1-3 0-16,1 1 0 0,-3-1 0 0,2-3 0 15,-4 4 0-15,2-5 0 0,-2-1 0 0,1 2 0 16,-4-3 0-16,3 0 0 0,-2-3 0 0,1 2 0 0,-1-4 0 16,-1 1 0-16,0-2 0 0,2 0 128 0,0 2 0 15,1 1-128-15,1-4 192 0,-2 4-64 0,4 0 32 0,-1 1 0 16,2 2 0-16,1-1 0 0,1 2 32 15,2 1 0-15,0-2 0 0,1 0 0 0,0 0-192 0,2 1 0 16,0-1 0-16,-1 0 128 0,2 0-128 0,0 0 0 16,2-1 0-16,-1-1 0 15,3 1-768-15,-1-6-16 0,-3 7-16 0,0 0-12848 16,0 0-2576-16</inkml:trace>
  <inkml:trace contextRef="#ctx0" brushRef="#br0" timeOffset="131854.04">18564 13157 10127 0,'-1'0'896'0,"0"0"-704"16,0-1-192-16,-1 1 0 0,1 0 2224 0,-1 0 400 0,-2-2 96 0,-1 2 16 16,-2 0 1200-16,0-3 240 0,1 3 48 0,3 3 16 15,-1-3-1952-15,3 0-400 0,1 2-80 0,1-2-16 16,4 1-992-16,0 2-208 0,2-3-32 0,-7 0-16 16,0 0-160-16,0 0-16 0,48-4-16 0,-48 4 0 15,0 0-64-15,44 1-16 0,-44-1 0 0,31 6 0 16,-31-6-272-16,30 12 160 0,-30-12-160 0,28 9 128 15,-16-1-128-15,-12-8 0 0,21 12 0 0,-21-12 0 16,0 0-208-16,0 0-32 0,36 6 0 0,-36-6 0 16,0 0-672-16,0 0-144 0,0 0-32 0,0 0 0 15,0 0-1568-15,0 0-320 0</inkml:trace>
  <inkml:trace contextRef="#ctx0" brushRef="#br0" timeOffset="132204.35">18443 13406 3679 0,'1'0'320'0,"1"0"-320"16,-1 0 0-16,-1 0 0 0,1-3 2816 0,0 2 480 0,3-1 96 0,2-1 32 15,-6 3 1248-15,0 0 256 0,0 0 64 0,50-25 0 16,-50 25-2336-16,0 0-464 0,0 0-80 0,52-7-32 16,-42 9-1168-16,1 2-224 0,-1 0-48 0,-2 2-16 15,-2 0-240-15,2 0-32 0,-1 2-16 0,1 0 0 16,0 1-160-16,0-3-48 0,0-1 0 0,0 0 0 16,-8-5-128-16,0 0 0 0,0 0 0 0,0 0 0 15,41-5 0-15,-41 5 0 0,0 0 0 0,0 0 0 16,0 0-176-16,0 0 48 0,0 0 0 0,0 0 0 15,42-11-384-15,-42 11-80 0,0 0-16 0,0 0 0 16,0 0-304-16,0 0-64 0,0 0-16 0,0 0-11040 16,0 0-2224-16</inkml:trace>
  <inkml:trace contextRef="#ctx0" brushRef="#br0" timeOffset="133643.74">18568 13293 2751 0,'-1'5'256'0,"0"-4"-256"0,-1-1 0 0,1 0 0 0,0 0 656 0,0 0 96 16,-2 3 16-16,-1-3 0 0,0 0 656 0,-1 0 144 15,0-3 32-15,1 2 0 0,1-4 416 0,1 4 96 16,-1 1 0-16,1 1 16 0,1 2 64 0,-2-3 16 16,2 2 0-16,-1 4 0 0,-1 4-624 0,1-6-128 15,0-4-32-15,0-1 0 0,-1 4-720 0,1-3-160 16,0 0-32-16,-1 2 0 0,1 0-256 0,0 1-48 15,2 0-16-15,-1-3 0 0,1 3 128 0,0-6 0 16,0 1 16-16,0 1 0 0,0 1 208 0,1 0 32 16,-1 0 16-16,2 0 0 0,-1 1 48 0,0 1 0 0,0-2 0 0,2 3 0 15,-1-2-272-15,1 2-48 0,-1-1-16 16,2 2 0-16,0-2-112 0,1 2 0 0,-1-4-16 0,1 4 0 16,3-2-176-16,-1-2 160 0,1 1-160 0,0-1 160 15,-8 0-160-15,0 0 128 0,0 0-128 0,0 0 128 16,44-1 32-16,-44 1 0 0,0 0 0 0,0 0 0 15,45-2-16-15,-45 2 0 0,0 0 0 0,37 2 0 16,-37-2-144-16,0 0 160 0,0 0-160 0,40 0 160 16,-33 0-160-16,0 4 0 0,-1 6 0 0,-1-7 128 15,-5-3-128-15,0 0 0 0,0 0 0 0,0 0 0 16,0 0 0-16,0 0 0 0,0 0 0 0,0 0 0 16,0 0 0-16,0 0 0 0,0 0 0 0,0 0 0 0,0 0 0 0,0 0 0 15,0 0 0-15,0 0 0 16,0 0 128-16,3-1-128 0,-6 1 128 0,-3 0-128 0,-2-2 128 0,0 0-128 15,-1 4 128-15,-1-2-128 0,0 2 0 0,0-1 128 16,-1 1-128-16,0-1 0 0,0-1 0 0,-2-1 128 16,1 1-128-16,1 0 0 0,0 1 0 0,0 1 0 15,1 0 128-15,2-2-128 0,2 2 0 0,0-2 0 16,0 3 0-16,1-3 0 0,0 1 0 0,0 1 0 16,3-2 0-16,-1 0 128 0,1 0-128 0,0 0 192 15,2 0-192-15,0 0 192 0,0 0-192 0,3 0 192 16,-1 0-192-16,2-2 192 0,1 4-192 0,0-2 0 15,2 3 144-15,2-3-144 0,-2 1 128 0,3 1-128 16,0 1 160-16,1 1-160 0,3-2 0 0,1 2 0 16,0 2 0-16,1-2 0 0,-3-2 0 0,-13-2 0 0,0 0 0 0,35 4 0 15,-24-4-128-15,-11 0-80 0,0 0-16 0,0 0 0 32,0 0-544-32,0 0-128 0,43-6 0 0,-39 3-16 15,-2 2-1200-15,1 1-256 0</inkml:trace>
  <inkml:trace contextRef="#ctx0" brushRef="#br0" timeOffset="137810.26">20174 13314 9215 0,'0'3'816'0,"0"-3"-656"0,0 1-160 0,0-1 0 16,0 0 1440-16,0 0 256 0,0 0 48 0,0 2 16 15,2-2 800-15,-1 2 144 0,1-4 48 0,2 2 0 16,0 0-752-16,2-3-144 0,1-2-16 0,-7 5-16 0,0 0-480 0,0 0-80 16,0 0-32-16,57-42 0 0,-57 42-320 0,0 0-64 15,50-50-16-15,-50 50 0 0,0 0-416 0,57-38-96 16,-57 38 0-16,0 0-16 0,53-38-128 0,-53 38-32 15,0 0 0-15,43-50 0 0,-43 50-144 0,0 0 128 16,40-46-128-16,-40 46 128 0,0 0-128 0,33-53 0 16,-33 53 0-16,0 0 0 0,35-65 0 0,-35 65 0 15,0 0 128-15,32-65-128 0,-32 65 0 0,19-49 160 16,-19 49-160-16,19-54 160 0,-19 54-32 0,15-51-128 16,-15 51 192-16,10-48-64 0,-10 48-128 0,3-44 160 15,-3 44-160-15,0 0 160 0,-2-59-160 0,2 59 0 16,-7-45 144-16,7 45-144 0,-12-42 128 0,6 24-128 0,-1-2 128 15,-1 1-128-15,0 1 128 0,-2-2-128 0,1 4 160 16,1-2-160-16,0 1 160 0,-2-1-160 0,0-1 160 0,0 1-160 16,2 2 128-16,-2 0-128 0,0-4 0 0,0 3 144 15,1-1-144-15,1 0 0 0,0 3 0 0,1-2 128 16,0-1-128-16,-2 1 0 0,3-2 0 0,-3-3 0 16,-1 0 0-16,0 0 0 0,0-6 0 0,2 6 0 15,0 6 176-15,8 16-48 0,-13-32-128 0,13 32 192 16,-13-29-192-16,13 29 176 0,-11-30-176 0,11 30 160 15,-12-30-160-15,12 30 0 0,-9-37 0 0,9 37 0 16,-5-39 0-16,5 39 0 0,-1-37 0 0,1 37 0 16,0 0 0-16,3-48 0 0,-3 48 128 0,0 0-128 15,0 0 0-15,7-51 0 0,-7 51 0 0,0 0 0 16,0 0 0-16,6-49 0 0,-6 49 128 0,0 0-128 0,9-51 0 16,-9 51 0-16,0 0 144 0,0 0-144 0,18-54 128 15,-18 54-128-15,0 0 160 0,0 0-160 0,24-45 160 0,-24 45-160 16,0 0 160-16,0 0-160 0,0 0 128 0,34-43-128 15,-34 43 0-15,0 0 0 0,0 0 0 0,0 0 0 16,49-41 0-16,-49 41 0 0,0 0 0 0,0 0 0 16,44-36 0-16,-44 36 0 0,0 0 0 0,36-43 0 0,-36 43 0 0,0 0 0 15,0 0 0-15,38-32 0 16,-38 32 0-16,0 0 0 0,0 0-176 0,0 0 176 16,29 6-160-16,-25 6 160 0,-2 1-336 0,2-3 16 15,-2 3 16-15,2-2 0 16,0-3-272-16,1-2-48 0,-2 0-16 0,-3-6 0 15,0 0-832-15,0 0-160 0,0 0-32 0,0 0-15152 0</inkml:trace>
  <inkml:trace contextRef="#ctx0" brushRef="#br0" timeOffset="138567.99">20730 13214 11967 0,'-2'3'1072'0,"1"-1"-864"0,-1-2-208 0,0-2 0 15,2 2 2432-15,-1 0 432 0,-3 0 80 0,1 0 32 16,-2-3 320-16,1 6 64 0,-2 0 16 0,2 2 0 16,0-1-1472-16,1-2-304 0,0-4-48 0,2 4-16 15,0 2-880-15,0 2-176 0,2 2-32 0,1 0-16 16,1 2-112-16,2 3-32 0,-2 6 0 0,5 2 0 16,0-4-160-16,1-5-128 0,0-5 144 0,1 2-144 0,1 0 0 0,1 1 0 15,2-3 0-15,1 2 0 0,-1-3 0 0,0-3 0 16,-3 0 0-16,-11-3 0 0,0 0 0 0,45-12 0 15,-45 12 0-15,0 0 0 0,50-29-192 16,-50 29 0-16,0 0 16 0,0 0 0 0,41-54-16 0,-41 54 0 16,0 0 0-16,0 0 0 0,0 0 192 0,8-56-128 15,-13 49 128-15,-2-2-128 0,-1 3 128 0,-3 0 256 16,0 2-64-16,-3 0-16 0,-1 2 224 0,-1-2 48 16,0 2 16-16,-1-1 0 0,-2 6-128 0,1-1-16 15,-1-2-16-15,0 4 0 0,2 2-304 0,0-2 160 16,2-2-160-16,1-2 128 0,5-6-128 0,1-4-224 15,8 10 48-15,0 0 16 16,-1-41-688-16,1 41-144 0</inkml:trace>
  <inkml:trace contextRef="#ctx0" brushRef="#br0" timeOffset="139550.48">21152 11231 10127 0,'0'3'896'0,"0"-6"-704"0,0-6-192 0,2 6 0 16,-4 12 1472-16,2-6 256 0,2-2 48 0,-1-1 16 15,0 0 1424-15,-1-1 304 0,0 4 48 0,-1-6 16 16,1 3-1216-16,0 0-224 0,-6 3-48 0,1 11-16 16,-3-5-1024-16,2-1-208 0,-2 6-32 0,0-6-16 0,-1 2-384 0,1-3-80 0,-2 0-16 0,0 2 0 31,-1-3-128-31,-1 0-48 0,-1 0 0 0,-2-2 0 16,3-2-144-16,0 2 160 0,-3-1-160 0,1-3 160 15,-1 1-160-15,0 1 160 0,1-2-160 0,0 1 160 0,0 1-160 16,2-2 192-16,2 0-192 0,3-3 192 0,1 0-64 15,1 0 0-15,2-3 0 0,1 0 0 0,2 2-128 0,0-5 128 16,0 9-128-16,0 0 128 0,0 0-128 0,16-48 0 16,-16 48 0-16,0 0 0 0,0 0 0 0,34-49 0 15,-34 49 0-15,0 0 0 0,0 0 0 0,51-40 0 16,-51 40 0-16,0 0 0 0,0 0 0 0,0 0 0 16,0 0 0-16,57-18 0 0,-57 18 0 0,32 7 0 15,-17 2 0-15,0 1 128 0,0-2-128 0,-2 5 0 16,1-2 144-16,-1 1-144 0,1 0 0 0,-2 1 0 15,3-1 0-15,-1 0 128 0,-2 1-128 0,-1-6 0 16,-11-7 0-16,0 0 0 0,36 15 0 0,-36-15 0 16,0 0 0-16,35 10 0 0,-35-10 0 0,0 0 0 15,0 0 0-15,43-6 0 0,-43 6 0 0,0 0 0 0,0 0 0 0,0 0 0 16,53-25 0-16,-53 25-128 0,0 0 128 0,0 0-192 31,0 0-272-31,48-38-64 0,-48 38-16 0,0 0 0 0,0 0 176 0,0 0 48 0,0 0 0 16,31-45 0-16,-31 45 320 0,0 0-176 0,0 0 176 0,-1-28-128 15,-3 22 128-15,-2-4 224 0,-1 4-48 0,-3-1-16 16,0 4 176-16,-2-2 48 0,-3 1 0 0,-1 0 0 16,-3 2 0-16,2-4 0 0,3 2 0 0,-1 0 0 15,-4 8-128-15,-4 3-32 0,0 2 0 0,-1 0 0 16,3 4-80-16,2-4-16 0,3-2 0 0,2 0 0 16,4-4 16-16,3 2 0 0,2-1 0 0,1-2 0 15,3 2-144-15,2-4 0 0,-1 0 0 0,5 0 0 16,-5 0-368-16,0 0-96 0,0 0-32 0,0 0-18976 15</inkml:trace>
  <inkml:trace contextRef="#ctx0" brushRef="#br0" timeOffset="141798.21">19847 12002 3679 0,'-2'-6'320'0,"2"2"-320"0,0 4 0 0,-1 0 0 16,1-2 1760-16,-1 2 288 0,1-3 48 0,-1 0 16 15,-1-3 1616-15,1 2 336 0,-1-2 64 0,1 3 16 16,-1 3-720-16,1 3-144 0,1-3-16 0,-1 3-16 16,0 4-1872-16,1-1-368 0,1 0-80 0,-1 4-16 15,2 0-464-15,1 1-112 0,-1 0-16 0,2 4 0 16,1 1-192-16,0-1-128 0,1 4 160 0,0-2-160 16,0 1 0-16,-1-4 0 0,2 3 0 0,-1-3 0 15,-1 0 0-15,0 0 0 0,0-2 0 0,-1 1 0 16,0-3-544-16,0-2-48 15,0 2-16-15,1-4-17648 0</inkml:trace>
  <inkml:trace contextRef="#ctx0" brushRef="#br0" timeOffset="142093.6">19742 12407 16575 0,'1'6'736'0,"-1"-3"160"0,1 0-720 0,0-3-176 16,0 0 0-16,1 1 0 0,-1 2 2000 0,1-3 368 15,3 0 80-15,3 1 16 0,-1 1 256 0,-7-2 48 16,0 0 16-16,0 0 0 0,0 0-1104 0,56-10-208 16,-56 10-64-16,0 0 0 0,52-16-768 0,-52 16-144 15,0 0-48-15,55-22 0 0,-55 22-240 0,0 0-48 0,51-21-16 0,-51 21 0 16,0 0-144-16,0 0 0 0,47-13 0 0,-39 13 0 15,-2 0 0-15,-3 0 0 0,1 1 0 0,-1 1 0 16,-2 1-448-16,0-2 48 0,-1 4 0 0,-1-1-18096 16</inkml:trace>
  <inkml:trace contextRef="#ctx0" brushRef="#br0" timeOffset="142528.75">19866 12561 7359 0,'-5'8'320'0,"4"-6"80"16,0 2-400-16,0-4 0 0,1 2 0 0,0-2 0 16,1 0 2336-16,0 0 384 0,3 0 80 0,1 0 16 15,1 0 512-15,2 0 96 0,-8 0 32 0,0 0 0 0,0 0-1040 0,0 0-208 16,49-24-32-16,-49 24-16 0,0 0-1072 0,0 0-192 16,0 0-64-16,54-29 0 0,-54 29-544 0,0 0-112 15,0 0-32-15,45-12 0 0,-45 12-144 0,0 0 0 16,27 2 0-16,-21 2 0 0,2 2 0 0,-2 0 0 15,-1 2 0-15,-1 0 0 0,-2 1 0 0,-1 1 0 16,-2 2 0-16,0-2-176 0,-2 0-112 0,-2 2-32 16,0-2 0-16,-1 3 0 0,-1-5 32 0,-3 3 0 15,-1 1 0-15,-2-3 0 0,1-1 288 0,-2 1 0 16,0-1-128-16,-2-3 128 0,-1 0 128 0,0-1 64 16,2-2 32-16,0-2 0 0,3 2 112 0,1-2 32 15,2-2 0-15,2 2 0 0,1-2-112 0,1 2 0 16,2-4-16-16,2 2 0 0,1 0 48 0,0 0 16 0,1-1 0 15,2 2 0-15,-3 1-16 0,0 0 0 0,0 0 0 0,0 0 0 16,0 0-64-16,43-6-16 0,-31 7 0 0,-12-1 0 16,0 0-64-16,38 0-16 0,-38 0 0 0,28 3 0 15,-13 0-128-15,1 0 0 0,-16-3 0 0,30 2 0 16,-17 3 0-16,-2 6 0 0,0 3 0 0,-2-5 0 31,-9-9-432-31,0 0-64 0,0 0-16 0,22 1 0 16,-18 4-640-16,0-1-144 0</inkml:trace>
  <inkml:trace contextRef="#ctx0" brushRef="#br0" timeOffset="143511.74">19523 13804 6447 0,'-4'4'576'16,"0"-2"-576"-16,3-2 0 0,0 0 0 0,0 1 1296 0,-2-1 160 15,-1 0 16-15,-3 3 16 0,0-1 928 0,-2 0 176 16,3 0 32-16,3-2 16 0,2 0-336 0,2-2-80 15,3 0-16-15,1 0 0 0,-5 2-528 0,0 0-96 16,0 0-32-16,0 0 0 0,0 0-80 0,54-19-32 16,-54 19 0-16,55-10 0 0,-55 10-736 0,64-9-128 15,-33 6-48-15,-3 6 0 0,0 0-240 0,-2 3-48 16,-1 3-16-16,1 1 0 0,2-4-224 0,-1 2 176 16,0-2-176-16,0 0 160 0,2-4-160 0,-1 0 0 15,-28-2 0-15,59-7 0 0,-59 7 0 0,64-9 0 16,-64 9 0-16,65-17 0 0,-65 17 0 0,66-18 128 15,-66 18-128-15,63-12 128 0,-63 12 0 0,66-5-128 16,-32 2 192-16,-3 3-64 0,-4 0-128 0,3 3 160 0,4-3-160 0,1 3 160 16,2-1-160-16,0 0 0 0,1 1 0 0,-2-2 0 15,-1-2 0-15,-3 1 0 0,1-3 0 0,0 3 0 16,-33 0 0-16,55-7 0 0,-55 7 0 0,47-9 0 16,-47 9 0-16,53-4 0 0,-53 4 0 0,52-6 0 15,-52 6 0-15,50-5 0 0,-27 4 0 0,-23 1 0 16,47-10 0-16,-47 10 128 0,42-2-128 0,-22 2 0 15,1 2 0-15,-1 2 128 0,1-1-128 0,0 4 0 16,1-5 0-16,0 2 0 0,2 2 0 0,1 0 0 16,1 0 0-16,-2 1 0 0,-1 0 0 0,-1-2 0 15,1-5 0-15,1 0 0 0,2 0 0 0,-1-3 0 16,-2 3 0-16,2-2 0 0,0 2 0 0,1-1 0 0,-1-2 0 16,-1 3 0-16,-1-2 0 0,0 4 0 15,-1-2 0-15,-1 3 0 0,0 0 128 0,3 1-128 0,-3 0 0 16,-2 1 0-16,-1-2 0 0,1 0 0 0,2 1 0 0,0-1 0 15,2 0-160-15,0-3 160 0,3 0-384 0,1-3 0 16,1 0 16-16,-28 3 0 0,53-10 112 0,-53 10 32 16,47-10 0-16,-47 10 0 0,38-9 48 0,-22 9 16 15,-2 0 0-15,-3 3 0 16,-1-2-224-16,-4 1-64 0,0 2 0 0,-1 2 0 16,-2 3-1376-16,-1 3-288 0</inkml:trace>
  <inkml:trace contextRef="#ctx0" brushRef="#br0" timeOffset="144198.41">20589 14208 13823 0,'-2'0'608'0,"1"2"128"0,0 0-592 0,1-2-144 16,0-2 0-16,0 0 0 0,0 2 2176 0,0-2 416 15,1-1 80-15,0 0 16 0,3-1 416 0,0-1 96 16,2 0 0-16,0-1 16 0,3 3-1408 0,-9 3-272 16,0 0-64-16,0 0-16 0,47-26-880 0,-47 26-160 15,0 0-32-15,48-14-16 0,-48 14-176 0,0 0-48 16,48-7 0-16,-33 10 0 0,-1-2-144 0,-1 5 0 15,0 3 0-15,-2 0 0 0,-4 1 0 0,2-1 0 16,-3 4 0-16,0-1 0 0,-1-1 0 0,-1 2 0 16,-3 1 0-16,0-1 0 0,-1-1-224 0,-2-1 80 0,-1 2 16 0,0-1 0 15,-4 3-16-15,0 1 0 0,-3 3 0 0,-1-2 0 16,-1-1 144-16,-2 1 0 0,0-3 0 0,1 1 0 16,-2-5 0-16,1-3 0 0,2-1 0 0,0-3 0 15,1-3 0-15,1 0 0 0,2-7 0 0,1 1 0 16,3-1 0-16,2-4 176 0,2 3-176 0,0 8 192 15,0 0 32-15,0 0 16 0,0 0 0 0,22-53 0 16,-22 53 128-16,0 0 16 0,0 0 16 0,0 0 0 16,48-38-16-16,-48 38 0 0,0 0 0 0,37-6 0 15,-24 9-144-15,0 0-48 0,3 1 0 0,0-1 0 16,-1 2-192-16,1 1 128 0,2 1-128 0,-1 0 0 16,0 3 0-16,-1 1 0 0,-2-1 0 0,-3-4 0 0,1 1 0 15,-2 2 0-15,-2-3 0 0,-1-2 0 0,-1 0 0 16,-2-2 0-16,0 1 0 0,-2-3 0 15,-1 0-480-15,-1 0-32 0,0 0-16 0,0 0 0 16,-2-3-256-16,-1 3-48 0,0 0-16 0,-3 0-17824 16</inkml:trace>
  <inkml:trace contextRef="#ctx0" brushRef="#br0" timeOffset="144510.64">20587 14663 3679 0,'2'2'320'0,"-2"0"-320"0,1-2 0 0,0 0 0 16,0 0 2448-16,1 0 432 0,1 0 64 16,5 0 32-16,2-2 1184 0,3 0 256 0,-13 2 32 0,0 0 16 15,55-12-1440-15,-55 12-272 0,42-15-64 0,-42 15-16 16,43-10-1584-16,-43 10-304 0,42-12-64 0,-42 12-16 15,44-6-304-15,-44 6-64 0,42-4-16 0,-42 4 0 16,40-4-192-16,-21 4-128 0,-2-2 128 0,0 2-128 16,-1 0 0-16,-2 0 0 0,-1 0 0 0,0-3 0 15,-3 6 0-15,-2-3 0 0,0 0-128 0,-3 2 128 16,-2 0-640-16,0 0-32 16,-2-1-16-16,0 2-18064 0</inkml:trace>
  <inkml:trace contextRef="#ctx0" brushRef="#br0" timeOffset="145076.95">20863 14844 11055 0,'-4'6'976'0,"2"-6"-784"16,1 1-192-16,1-1 0 0,0 3 2368 0,1-3 448 15,0 2 64-15,0-4 32 0,4-1 1120 0,-5 3 240 16,0 0 32-16,0 0 16 0,0 0-2336 0,46-23-448 15,-46 23-112-15,0 0-16 0,0 0-736 0,0 0-160 16,46-15-16-16,-40 11-16 0,0 4-176 0,0 0-48 16,2 4 0-16,-3-2 0 0,1 2-256 0,0-1 160 0,-1 3-160 0,0-2 128 15,-1 2-128-15,-1 0 0 0,0 1 0 0,-1 0 0 16,0-4 0-16,-1 2 0 0,0 1 0 0,-1 2 0 16,-1 0-272-16,-3-1-48 0,2 0 0 0,-2 2 0 15,-1 1-48-15,0-4-16 0,0 2 0 0,-1-1 0 16,1 0 192-16,0-1 16 0,1 0 16 0,1-2 0 15,0 1 160-15,2-1 0 0,0-3 0 0,1 1 0 16,0 1 0-16,1-3 0 0,1 1 0 0,1 2 128 16,-1-1 48-16,2-1 16 0,0 2 0 0,-1-1 0 0,1 3 80 0,1 0 32 0,0 3 0 0,1 0 0 31,0 0-48-31,2 0-16 0,0 1 0 0,1-3 0 16,1 4-240-16,-1-2 176 0,2 0-176 0,-1-2 160 15,0 2-160-15,0-2 0 0,-1 0 0 0,0 0 0 16,1 1 0-16,-3 1 0 0,0-2 0 0,-2 2 0 0,-2 0 0 15,-2 2 0-15,-1 3 0 0,-1-3 0 0,1-2 0 0,-2 0 0 16,-2 4-160-16,-1-3 160 0,-2-2-256 0,-1 2 32 0,1 1 16 0,-3-4 0 16,-1 0 208-16,-3 0 0 15,-2-2 0-15,-1-2-144 0,2 2 144 0,-1-4 0 16,-1 0 0-16,-4 0 0 0,0-2 0 0,-2 0 0 0,2 0 0 16,3-1 0-16,0 2 0 0,2-1 0 15,1-2 0-15,3 0 0 0,2 2 0 0,2-2 0 16,0-1 0-16,2 1 0 0,1 1 0 0,0-3-128 15,3 2 128-15,-1-2 0 16,1-1-592-16,0 1-48 0,2 6 0 0,0 0-18112 0</inkml:trace>
  <inkml:trace contextRef="#ctx0" brushRef="#br0" timeOffset="146412.47">21380 12995 6447 0,'1'0'576'0,"-1"0"-576"0,0 0 0 0,1 0 0 16,-1 0 1408-16,0 0 160 0,2-2 32 0,-1 1 16 16,1 1 1168-16,0 0 224 0,1-3 64 0,1 3 0 15,0 0-192-15,2-2-48 0,-1 0 0 0,-5 2 0 16,0 0-1104-16,0 0-208 0,0 0-48 0,47-18-16 15,-47 18-704-15,0 0-144 0,0 0-32 0,56-37 0 16,-56 37-288-16,0 0-64 0,55-49-16 0,-55 49 0 0,0 0-208 0,50-54 176 16,-50 54-176-16,0 0 160 0,35-57-160 0,-35 57 0 15,0 0 0-15,20-49 0 0,-20 49 0 0,0 0 0 16,0 0 0-16,0 0 0 0,11-57 0 0,-11 57 0 16,0 0 0-16,0 0 0 0,-8-26 0 0,3 22 0 15,0 2 0-15,-1-2 0 0,-2 4 0 0,0 0 0 16,-2 0 0-16,-1 0 0 0,1 0 128 0,0 1 0 15,-3 2 0-15,0-3 0 0,-1 0 48 0,1 2 0 16,0-1 0-16,1 2 0 0,0-3-176 0,0 2 160 16,1 2-160-16,3-3 160 0,0 4-160 0,2-1 192 15,-1 0-192-15,0 2 192 0,2 0-32 0,2 0 0 16,0 0 0-16,2 1 0 0,0 2-160 0,2 1 192 16,0 1-192-16,1-3 192 0,1 2-192 0,0 1 0 0,0 0 0 0,1 0 0 15,1 2 0-15,1-4 0 0,0 7 0 0,2-2 0 16,-2 3 128-16,1-1-128 0,1-3 0 0,1 3 128 15,0-2-128-15,1-2 0 0,0-3 0 0,1 0 0 16,0-2 0-16,2-1 0 0,-1 0 128 0,1-2-128 16,1-2 0-16,0-2 0 0,-2 1 0 0,1 2 0 15,-13-3 0-15,0 0 0 0,44-4 0 0,-44 4 0 16,0 0 0-16,37-2 0 0,-37 2 0 0,0 0 0 16,41-9-560-16,-41 9 16 0,0 0 0 0,0 0 0 15,0 0-400-15,46-22-80 16,-46 22 0-16,0 0-16 0,0 0-1456 0,0 0-304 0</inkml:trace>
  <inkml:trace contextRef="#ctx0" brushRef="#br0" timeOffset="147380.59">21661 12230 1839 0,'-5'0'160'0,"2"3"-160"0,1 4 0 0,1-5 0 16,-1-4 1296-16,1-2 240 0,0 4 32 0,0 0 16 15,-2 0 1600-15,1 0 320 0,-2-3 64 0,1 3 16 16,2-3 16-16,0-1 16 0,0 2 0 0,2-1 0 16,1 2-1552-16,2 1-304 0,0 0-64 0,0-3-16 15,3 6-928-15,0-3-192 0,-7 0-48 0,0 0 0 16,35 1-240-16,-35-1-48 0,27 4-16 0,-27-4 0 15,0 0-64-15,40 5-16 0,-40-5 0 0,0 0 0 16,37 0-128-16,-37 0 0 0,0 0 0 0,0 0 0 16,37 0 0-16,-37 0 0 0,0 0 0 0,0 0 0 15,0 0-320-15,0 0 48 0,0 0 16 0,0 0 0 0,0 0-64 16,0 0-16-16,0 0 0 0,-6-3 0 0,-3 6 336 0,-1-2 0 16,-2 1 0-16,-2 2 0 0,-1 1 304 15,-1 1 80-15,-1-2 0 0,0 6 16 0,-1 5-16 0,4-9 0 16,1-2 0-16,0-7 0 0,-1 3-128 0,0-1-48 15,5 0 0-15,1-1 0 0,3 2-48 0,3 0-16 16,2 0 0-16,1-2 0 0,-1 2-144 0,0 0 128 16,0 0-128-16,0 0 128 0,0 0-128 0,0 0 0 15,52-26 0-15,-52 26 0 0,0 0-448 0,0 0 48 16,54-15 0-16,-54 15 0 16,0 0-848-16,50-7-160 0</inkml:trace>
  <inkml:trace contextRef="#ctx0" brushRef="#br0" timeOffset="147715.26">22136 11848 911 0,'-3'0'0'0,"1"0"0"0,-1 0 0 0,2-3 0 15,0 3 2896-15,-2 0 496 0,1 3 112 0,-2-3 16 16,-1-3 1136-16,-4 6 224 0,1-1 48 0,-3 4 16 16,1-2-2048-16,0 2-400 0,1 0-96 0,-1 1-16 0,3 0-1360 0,-2 2-288 15,2 1-48-15,-1-1-16 16,1 1-176-16,1 3-48 0,1 2 0 0,0 1 0 0,0 0-160 16,1 0-32-16,3-1-16 0,0 1 0 0,-1 2-240 0,4-2 128 15,-1 0-128-15,1 0 0 0,1-1 0 0,1-1 0 16,1 1 0-16,-1-2 0 0,3 1 0 0,-1 1 0 15,0-3 0-15,0 1 0 0,3-6-336 0,-2-1-16 16,3 0 0-16,-1-2 0 16,-1-2-384-16,1 1-80 0,0-2-16 0,-9-1-11584 15,0 0-2304-15</inkml:trace>
  <inkml:trace contextRef="#ctx0" brushRef="#br0" timeOffset="148246.69">22233 12196 19343 0,'-2'7'848'0,"0"-5"192"0,1 1-832 0,0 0-208 0,0-3 0 0,1 0 0 15,0 0 2832-15,0 3 528 0,0-3 96 0,1 0 32 0,0-3-1136 0,0 1-240 16,-1 2-32-16,0 0-16 0,0 0-1296 0,0 0-256 0,0 0-48 0,0 0-16 31,28-55-208-31,-28 55-48 0,0 0-16 0,0 0 0 16,0 0-176-16,15-54 192 0,-15 54-192 0,0 0 192 15,0 0-192-15,0 0 0 0,0 0 0 0,6-43 0 16,-6 39 0-16,0 0 0 0,0 4 0 0,0 0 0 0,0 0 0 0,0 0 0 0,0 0 0 0,0 0 0 31,0 0 0-31,-2 0 128 0,1 6-128 0,0 2 192 16,0 0 64-16,0 2 0 0,-1 3 16 0,1-3 0 0,0 2-112 0,1 0-32 16,1 1 0-16,0-2 0 0,2 0-128 0,-1 3 0 15,2-8 0-15,1 0 128 0,-1 1-128 0,1-2 0 16,1-1 0-16,1-1 0 0,-7-3 0 0,0 0 0 15,0 0 0-15,0 0 0 0,41-7 0 0,-41 7 0 16,0 0 0-16,0 0 0 0,0 0-368 0,0 0 48 16,44-40 16-16,-44 40 0 15,0 0-224-15,0 0-48 0,0 0-16 0,0 0 0 16,26-49 0-16,-26 49 0 0,0 0 0 0,0 0 0 0,0 0 368 0,0 0 80 16,0 0 16-16,0 0 0 0,0 0 448 0,0 0 80 0,0 0 32 0,0 0 0 15,0 0 144-15,0 0 48 16,0 0 0-16,0 0 0 0,0 0-144 0,0 0-32 15,0 0 0-15,0 0 0 0,-3-2-192 0,1 8-32 0,1 4-16 0,0-1 0 16,0 0-208-16,1 1 0 0,-1-1 128 16,1 1-128-16,0-3 0 0,0 2 0 0,0-3 0 0,1 0 0 31,1-2-512-31,-1-1 16 0,2-2 0 0,-1-1-12208 0,1-1-2448 0</inkml:trace>
  <inkml:trace contextRef="#ctx0" brushRef="#br0" timeOffset="149179.91">22654 12094 1839 0,'-5'1'160'0,"2"-1"-160"16,1 0 0-16,-1 0 0 0,1 2 1968 0,1-2 352 16,-2 0 80-16,-2 0 16 0,-1 3 752 0,-3-3 160 15,2 0 16-15,-1 1 16 0,2 2-912 0,1-3-176 16,3 0-32-16,-1 0-16 0,3 0-624 0,2 0-112 15,-1-3-16-15,3 2-16 0,1 1-432 0,1-3-96 16,1 1-16-16,-7 2 0 0,0 0-320 0,0 0-64 0,0 0-16 0,50-11 0 0,-50 11-176 0,0 0-32 16,34 1-16-16,-25 2 0 0,-1-3-144 0,1 3-16 15,1 0-128-15,0 0 192 0,0 1-192 0,-5-1 0 16,0-1 0-16,-2-2 0 16,1 1 0-16,0 2 0 0,0-1 0 0,-2-2 0 15,1 0 0-15,-3 2 0 0,0-4 0 0,-3 2 0 0,-1 0-176 0,-1 0 176 16,0-2-160-16,-2 2 160 15,-2-4 0-15,1 2 0 0,-2-1 0 0,-1 2 0 16,0-2 0-16,-1 0 0 0,1 3 0 0,1-3 0 16,2 1 192-16,-1 1-192 0,0 1 192 0,2 0-192 15,2 0 144-15,0 0-144 0,3 0 0 0,0 0 144 16,1 0-144-16,0 0 160 0,1 1-160 0,1-1 160 16,2 2-160-16,-1-2 0 0,2 0 0 0,0 0 128 0,0 3-128 15,1-3 0-15,0 0-160 0,2 0 160 16,-1 1-512-16,1 1 0 0,-7-2 0 0,0 0-11872 15,0 0-2384-15</inkml:trace>
  <inkml:trace contextRef="#ctx0" brushRef="#br0" timeOffset="149548.16">22697 12024 911 0,'0'-3'0'0,"0"3"0"0,1-3 0 0,-1 3 0 15,0 0 2048-15,0 0 320 0,1-2 64 0,-1 2 0 16,2 0 1232-16,-1 0 240 0,0 0 64 0,2 2 0 15,-2 1-384-15,0-2-80 0,1 4-16 0,1-1 0 16,-1 2-1696-16,0 1-352 0,0 2-64 0,-1 1-16 16,1-2-720-16,-2 5-128 0,0-3-48 0,0 2 0 15,-2-1-160-15,2 0-48 0,-1 2 0 0,0-2 0 16,0 0-256-16,1-1 128 0,0 0-128 0,0-4 0 16,0 0 0-16,0 0 0 0,0-2 0 0,0 0 0 0,1-2-256 0,-1 1-96 0,1-3-32 0,0 0 0 31,1 0-480-31,-1 0-96 0,1-3-32 0,1 1-11104 15,-1 1-2208-15</inkml:trace>
  <inkml:trace contextRef="#ctx0" brushRef="#br0" timeOffset="149909.98">22907 11898 6447 0,'0'3'272'0,"-1"-6"80"0,-2 3-352 0,3-2 0 16,0 1 0-16,0 1 0 0,0 0 2672 0,0 0 464 0,2-3 80 0,-2 3 32 15,0 0 704-15,0 0 144 0,0 0 16 0,0 0 16 16,0 0-1760-16,0 0-368 0,0 0-64 0,6 3-16 16,-4 0-1120-16,0 1-224 0,0 2-64 0,0 0 0 15,1 3-80-15,-1 1-32 0,1-1 0 0,-2 2 0 16,0 0-128-16,1 3-16 0,-1 0-16 15,-1 4 0-15,0-1-80 0,0 0-16 0,0 2 0 0,-1-1 0 16,1 1-144-16,-2-3 0 0,1 3 144 0,-1-3-144 16,0 0 0-16,0-4 144 0,1 2-144 0,-1-4 0 15,1-2 0-15,0 1 0 0,0-4 0 0,1 0 0 16,-1-4 0-16,-1 1-176 0,2 1 32 0,0-3 0 16,-1-3-400-16,1 1-80 0,0 1-16 0,0 1 0 15,0 0-656-15,0 0-144 0,0 0-32 16,0 0-15744-16</inkml:trace>
  <inkml:trace contextRef="#ctx0" brushRef="#br0" timeOffset="150479.82">23033 11787 8287 0,'0'1'736'0,"0"2"-592"15,1-3-144-15,-1 0 0 0,2 0 1856 0,-1 0 320 16,1 2 80-16,1 2 16 0,3 0 1552 0,0 4 304 16,3 2 64-16,0 0 16 0,0 2-1664 0,0 1-336 15,1 3-64-15,0 2-16 0,0-1-1248 0,0 2-256 16,1 2-48-16,-1 2-16 0,-2-4-336 0,1 2-64 16,-2 2-16-16,0-5 0 0,-1 4-144 0,-2-2 0 15,-2 1 0-15,-3-3 0 0,-2 0 0 0,1 1 0 16,-2-1 0-16,-1 0 0 0,-1-1 0 0,1-1 0 15,-1-2 0-15,0 0 0 0,-1 2-336 0,0-3 0 16,1-3 0-16,-2 6 0 16,2 2-752-16,0-5-128 0,0-13-48 0,-2-3 0 15,4 6-1296-15,-3-3-256 0,1 0-48 0,1 0-10224 0</inkml:trace>
  <inkml:trace contextRef="#ctx0" brushRef="#br0" timeOffset="151266.88">23345 12894 1839 0,'0'0'160'0,"0"-4"-160"0,-1 2 0 0,1-1 0 0,0 2 1136 0,0 1 192 16,0 0 32-16,0-5 16 0,1 1 784 0,-1 4 144 15,0 0 48-15,0 0 0 0,0 0 96 0,0 0 32 16,0 0 0-16,0 0 0 0,0 0 272 0,-9-36 64 16,4 36 16-16,-1 4 0 0,0-3-1104 0,-2 4-240 15,1 5-32-15,-2-1-16 0,3-2-816 0,-2 6-176 16,-1 0-16-16,-2 2-16 0,2 4-192 0,0-3-32 0,1 3-16 16,0 3 0-16,2-3-176 0,0 2 0 0,2 3 144 0,2-3-144 0,-1-3 0 0,5-2 0 15,0 1 0-15,3-8 128 16,1 0-128-16,0-5 0 0,2 0 0 0,0-2 0 15,-8-2-256-15,0 0 16 0,41-22 16 0,-41 22 0 16,0 0-320-16,51-51-64 0,-51 51-16 0,35-53 0 16,-35 53 96-16,35-76 16 0,-35 76 0 0,31-73 0 15,-31 73-96 1,24-75-16-16,-24 75 0 0,15-64 0 0,-15 64 352 0,7-53 64 0,-7 53 16 0,0-54 0 16,0 54 192-16,-5-57 0 0,5 57 0 0,-11-58 0 15,11 58 320-15,-11-59-64 0,11 59 0 0,-12-57 0 16,12 57-32-16,-14-48-16 0,14 48 0 0,-12-35 0 15,12 35-64-15,-12-27-16 0,9 17 0 0,-2 3 0 0,5 7 384 16,0 0 80-16,0 0 16 0,0 0 0 0,0 0-32 0,-13-31 0 16,13 31 0-16,0 0 0 0,0 2-256 0,2 2-48 15,-4 2-16-15,2 0 0 0,0 4 64 0,2 3 0 16,-1 0 0-16,3 3 0 0,-2 5-112 0,1 4-16 16,0 1 0-16,0 2 0 0,0 1-16 0,0 2-16 15,1 5 0-15,-2 1 0 0,2 1-32 0,-3-2-128 16,2-1 192-16,-2-2-64 0,0 2-128 0,-1-3 0 15,1-3 0-15,-1 0 0 0,0-2 0 0,0 2 0 16,1-3 0-16,-1 1 0 0,2-1 0 0,-1-4 0 16,-1 0 0-16,1-3 0 0,2-1-224 0,-2-4 32 15,0-2 0-15,0-4 0 0,1 0-96 0,-1-4-16 16,1-1 0-16,0-1 0 16,0-1-432-16,-1-2-96 0,2-1 0 0,-1-2-16 15,-2 4-2176-15,0 0-432 0</inkml:trace>
  <inkml:trace contextRef="#ctx0" brushRef="#br0" timeOffset="151878.79">23687 13099 9375 0,'-3'6'192'0,"0"-2"64"0,2-2 0 0,0-2 16 0,1 2-272 0,0-2 0 0,0-2 0 0,0 0 0 16,0 2 3392-16,0 0 608 0,0 0 128 0,0 0 32 0,0 0-816 0,27-61-144 16,-27 61-48-16,0 0 0 0,0 0-1408 0,28-63-272 15,-28 63-64-15,0 0-16 0,0 0-816 0,26-59-144 16,-26 59-48-16,0 0 0 0,0 0-112 0,0 0-16 16,0 0-16-16,21-54 0 0,-21 54-112 0,0 0 0 15,0 0-128-15,0 0 192 0,0 0-192 0,0 0 0 16,0 0 128-16,7-56-128 0,-7 56 0 0,0 0 0 15,0 0 0-15,0 0 0 0,0 0 0 0,0 0 0 16,0 0 0-16,0 0 0 0,0 0 0 0,0 0 176 16,6 5-48-16,-6 5-128 0,-2-2 208 0,1 2-64 15,0 6-16-15,0-2 0 0,0 1-128 0,1 1 0 16,-2 2 0-16,4 1 128 0,-1 3-128 0,1-4 0 16,1 3 0-16,2-5 0 0,1 0 0 0,0-1 0 0,0-2 0 0,2 0 0 15,-2-4 0-15,2 0-144 0,2 1 144 0,-2-4 0 16,-1-2 0-16,1 1-128 0,2-1 128 0,1-1 0 15,0 0 0-15,0-3-192 0,-2-3 192 0,-9 3-160 16,0 0-96-16,0 0-32 0,0 0 0 0,42-53 0 16,-42 53-80-16,0 0-16 0,11-51 0 0,-11 51 0 31,0 0-128-31,3-58-16 0,-3 58-16 0,0 0 0 16,2-57-112-16,-2 57-32 0,0 0 0 0,-3-55 0 0,3 55 480 0,0 0 208 0,0 0-192 0,0-52 192 15,0 52 240-15,0 0 160 0,0 0 48 0,0 0 0 16,0 0 256-16,0 0 64 0,0 0 16 0,0 0 0 15,-1 13-304-15,1 2-64 0,1-1-16 0,-1 1 0 16,0 2-144-16,-1 2-16 0,1-5-16 0,0 2 0 0,0 7-224 0,-1 1 128 16,2 2-128-16,-1 3 0 0,0-1 0 15,0 1 0-15,1-5 0 0,0-4-160 16,1-4-368-16,-2 0-80 0,1-1-16 0,-1-2-17936 16</inkml:trace>
  <inkml:trace contextRef="#ctx0" brushRef="#br0" timeOffset="152764.1">22251 13848 1839 0,'-4'3'160'0,"1"1"-160"16,2-1 0-16,-1-3 0 0,0-3 1440 0,2 3 256 16,-1 0 48-16,-1-3 16 0,-1 1 608 0,-1-3 112 0,2-4 16 0,1 3 16 15,-2 2-528-15,3-2-96 0,0 6-32 0,0 0 0 16,0 0 0-16,0 0 0 0,0 0 0 0,0 0 0 15,0 0-96-15,0 0-32 0,0 0 0 0,0 0 0 16,0 0-496-16,0 0-96 0,0 0-32 0,29 0 0 16,-24 4-528-16,0 2-96 0,1 0-32 0,0 0 0 15,1-2-128-15,2 1-48 0,1 2 0 0,-1-4 0 16,2 1-128-16,-1-4-16 0,1 0-128 0,0 0 192 16,-2 0-192-16,-9 0 128 0,0 0-128 0,42-7 0 15,-42 7 128-15,37-3-128 0,-37 3 0 0,32-4 0 16,-32 4 0-16,28-3 0 0,-28 3 0 0,30-3 0 15,-16 4 0-15,-1-1 0 0,0 2 0 0,-2-2 0 16,0 3 0-16,-1-2-128 0,0 2 128 0,-1-3-160 16,1 0 160-16,-1 0-208 0,0-3 80 0,-1 6 128 15,1-3-176-15,-9 0 176 0,0 0-128 0,0 0 128 0,41-16 0 16,-30 17-128-16,-1-1 128 0,0 0 0 0,0 2 0 0,-2-2 0 16,1 0 0-16,0 0-128 0,-1 3 128 0,1-3 0 15,0 1 0-15,-1 3 0 0,2-2 0 16,0 2 0-16,0 5 0 0,1-7 0 0,-1-1 0 0,0-2-160 15,0 1 160-15,0-2 0 0,-2 4-192 0,1 2 64 16,0-4 128-16,-1 2-208 0,0-2 80 0,0 0 128 16,0 0-208-16,-2 1 80 0,-6-1 128 0,0 0-208 15,17 3 80-15,-12-3 128 0,1 0-336 0,0 1 48 16,-1-1 16-16,-1 1 0 16,2 1-816-16,-2-2-176 0,1 2-16 0,-3-2-9920 15,2 0-1984-15</inkml:trace>
  <inkml:trace contextRef="#ctx0" brushRef="#br0" timeOffset="161759.94">24769 13672 18431 0,'0'6'1632'0,"-1"-2"-1312"0,1-4-320 0,0 0 0 16,0 0 2368-16,0 0 416 0,0 0 80 0,0 0 16 15,12 9-112-15,-12-9-16 0,0 0 0 0,29 12 0 16,-29-12-1488-16,0 0-304 0,33 6-64 0,-33-6-16 0,0 0-432 0,37 3-64 15,-37-3-32-15,25 8 0 16,-25-8-160-16,0 0-48 0,0 0 0 0,45 0 0 16,-45 0-144-16,0 0 0 0,33 11 0 0,-33-11 0 15,15 10 0-15,-15-10 0 0,0 0 0 0,0 0 0 16,0 0-384 0,0 0-48-16,0 0-16 0,0 0-12192 0,0 0-2448 0</inkml:trace>
  <inkml:trace contextRef="#ctx0" brushRef="#br0" timeOffset="162012.43">24779 13895 19343 0,'6'7'848'0,"-6"-7"192"0,7 1-832 0,-4 1-208 16,1-2 0-16,0 2 0 0,-4-2 2816 0,0 0 512 15,0 0 96-15,47 8 32 0,-24-5-816 0,-23-3-144 16,46 1-48-16,-46-1 0 0,40 2-1632 0,-40-2-336 16,0 0-64-16,49-2-16 0,-49 2-400 0,0 0 128 15,42-4-128-15,-42 4 0 0,0 0 0 0,0 0 0 16,0 0 0-16,43-7 0 16,-38 6-704-16,-2 1-64 0,-1 2 0 0,-2-2-17120 0</inkml:trace>
  <inkml:trace contextRef="#ctx0" brushRef="#br0" timeOffset="171596.06">26232 13257 7359 0,'-1'0'656'16,"-2"0"-528"-16,2 0-128 0,1 0 0 0,0 0 1520 0,0 0 272 16,0 0 48-16,-7-12 16 15,2 2 432-15,5 10 80 0,-8-18 32 0,8 18 0 0,0 0-400 0,0 0-80 16,-2-29 0-16,2 29-16 0,0 0-240 0,0 0-32 15,0 0-16-15,0 0 0 0,0 0-416 0,0 0-96 16,0 0-16-16,28-42 0 0,-28 42-496 0,0 0-96 16,0 0-32-16,36-31 0 0,-36 31-208 0,0 0-32 15,0 0-16-15,51-12 0 0,-51 12-208 0,0 0 144 16,42-4-144-16,-42 4 128 0,0 0-128 0,38 1 0 16,-38-1 0-16,0 0 0 0,29 11 0 0,-29-11 0 15,0 0 0-15,18 20 0 0,-18-20-144 0,8 15-16 16,-7-7 0-16,1-2 0 0,-2 0-112 0,2 3-32 15,-4-2 0-15,2-1 0 0,-2 0 48 0,0-2 0 16,-2 2 0-16,0 0 0 0,-1-2 256 0,-1 1 0 0,-1-1 0 16,-1-1 0-16,-1 2 0 0,0-1 0 0,-1-4 192 15,0 1-48-15,0 4 192 0,0-5 48 0,0-2 0 16,1 2 0-16,0 2-96 0,1-2-16 0,2 0 0 0,2 2 0 16,4-2-16-16,-2 0 0 0,2 0 0 0,0 0 0 15,0 0 0-15,0 0 0 0,0 0 0 0,0 0 0 16,0 0 16-16,0 0 0 0,42 8 0 0,-42-8 0 15,0 0 32-15,25 14 0 0,-25-14 0 0,19 17 0 16,-9-7-96-16,-10-10-16 0,20 10 0 0,-20-10 0 16,21 15-192-16,-21-15 144 0,20 17-144 0,-20-17 128 15,13 15-128-15,-13-15 0 0,13 16 0 0,-8-10 0 16,-5-6 0-16,10 16 0 0,-5-7 0 0,-3-2 0 16,1 6 0-16,-1-5 0 0,-1-4 0 0,-1 0 0 0,0 2 0 15,-1 0 0-15,-1 0 0 0,-1 0 0 0,-1-3 0 16,1 1 0-16,-2-3 0 0,-3 1 0 0,1 1 0 0,-3 1 0 15,0-2 0-15,-1-2 0 0,0 4 0 0,-3-4 0 16,1 0 0-16,-1 2 0 0,-1-2 0 0,0 0 160 16,1 0-160-16,-3-2 160 0,3-1-160 0,-1 2 128 15,0 1-128-15,3-2 128 0,0 2-128 0,3 0 0 16,-3-3 0-16,3 2 128 0,1 1-128 0,1 0 0 16,2-3 0-16,0 6 128 0,2-3-128 0,2 1 0 15,0 2 0-15,0-3 0 0,-1 2 0 0,2-2 0 16,0 1 0-16,0-1 0 0,2 5 0 0,-2-5 0 15,2 0-192-15,-1 1 192 16,1-1-736-16,-4 0-32 0,2 0 0 0,0 0 0 16,0 0-256-16,0 0-64 0,0 0-16 0,0 0-17584 0</inkml:trace>
  <inkml:trace contextRef="#ctx0" brushRef="#br0" timeOffset="173123.55">26126 13665 11055 0,'-1'0'976'0,"-3"0"-784"16,3 0-192-16,-1-2 0 0,1 1 1648 15,-1 1 272-15,-1-3 64 0,-4 3 16 0,1-2 592 0,-1 1 112 0,3-2 32 0,-1 2 0 16,2 1-304-16,2-3-64 0,1 1-16 16,1 1 0-16,-1 1-928 0,0 0-176 15,0 0-32-15,0 0-16 0,0 0-496 0,0 0-112 16,47 0-16-16,-47 0 0 0,0 0-16 0,42 6-16 16,-42-6 0-16,37 10 0 0,-37-10-160 0,45 10-48 15,-45-10 0-15,48 8 0 0,-48-8-160 0,51 8-48 16,-51-8 0-16,57 2 0 0,-57-2-128 0,55-6 0 15,-55 6 0-15,0 0 0 0,52-12 0 0,-52 12 0 16,0 0 0-16,0 0 0 0,59-13 0 0,-59 13 0 16,0 0 0-16,51-18 0 15,-51 18-640-15,0 0-16 0,0 0 0 0,45-29 0 16,-45 29-304-16,0 0-64 0,0 0-16 0,0 0-11392 0,0 0-2288 16</inkml:trace>
  <inkml:trace contextRef="#ctx0" brushRef="#br0" timeOffset="173540.66">26293 13757 10127 0,'-3'2'896'0,"2"0"-704"0,0 0-192 0,1-2 0 16,0 0 3264-16,0 0 640 0,0 0 112 0,0 3 16 15,0 0 80-15,1 1 16 0,-1 2 0 0,0 0 0 16,0 3-2528-16,0 1-496 0,-1 0-96 0,0 2-32 0,-1-2-400 0,0 2-96 16,-1 1-16-16,0-1 0 0,0-2-224 0,0 2-48 15,-1 1-16-15,0-2 0 0,0 0-176 0,1-1 0 16,0 0 0-16,0-1 128 0,1 0-128 0,1-1 0 16,0 0 0-16,1-1 0 0,0-1 0 0,0-2 0 15,2-1 0-15,1 0 0 0,-1-1 0 0,-2-2 0 16,0 0 0-16,0 0 0 0,21 10-128 0,-21-10 128 15,0 0 0-15,0 0 0 0,35 6 0 0,-35-6 0 16,0 0 0-16,37 6 0 0,-37-6 0 0,0 0 0 16,51 4 0-16,-51-4 0 0,39 0 0 0,-39 0 0 15,0 0 144-15,52-8-144 0,-52 8 0 0,0 0 0 16,47-8 0-16,-47 8 128 0,0 0-128 0,0 0 0 16,0 0 0-16,50-18 0 0,-50 18-192 0,0 0-64 0,0 0-16 15,0 0 0-15,0 0-576 0,0 0-112 0,0 0-32 0,22-42-17856 16</inkml:trace>
  <inkml:trace contextRef="#ctx0" brushRef="#br0" timeOffset="173807.21">26523 13804 22111 0,'-1'1'1968'15,"1"2"-1584"-15,0-3-384 0,0 0 0 16,1 0 3392-16,-1 2 576 0,-1 4 128 0,-1 2 32 15,1 7-1872-15,0 1-368 0,-2 6-80 0,2 0-16 0,0 3-592 16,0 3-128-16,-1-2-32 0,1 3 0 16,1 2-320-16,-1-2-64 0,1 2-16 0,-1 0 0 0,-1-2-352 0,1-2-80 15,0 3-16-15,-1-2 0 0,0-2-192 0,1-1 0 16,1-2 0-16,-1-2 0 0,0-1 0 0,1-5 0 16,0 1 0-16,-2-4 0 0,4-2 0 0,-2-2 0 15,0-2-128-15,1-4 128 16,0 1-880-16,0-3-112 0,-1 0-32 0,0 0 0 15,0 0-688-15,0 0-144 0</inkml:trace>
  <inkml:trace contextRef="#ctx0" brushRef="#br0" timeOffset="182870.74">20310 11070 1839 0,'-1'0'160'0,"0"0"-160"0,1 0 0 0,0 0 0 16,0 0 1024-16,0 0 160 0,-1 0 32 0,-1-3 16 16,1 2 624-16,0-4 128 0,1 4 32 0,0-5 0 15,1 0-544-15,3-4-128 0,0 1 0 0,-2-1-16 16,2 0-192-16,1-2-48 0,-2 0 0 0,2-1 0 15,2 1-512-15,-2-1-128 0,1 2 0 0,-1-1-16 16,-2 0-16-16,2-1 0 0,-1 3 0 0,1-2 0 16,0 2-32-16,-1-1 0 0,-2 3 0 0,2-1 0 15,-1 0 80-15,1 2 16 0,0 0 0 0,0 1 0 16,-1 0-96-16,0 4-32 0,-1-2 0 0,0 1 0 0,0 0-32 0,0-1 0 16,0-1 0-16,0 4 0 15,2 1 0-15,-2-3 0 0,0 0 0 0,0 0 0 0,1 6-16 0,0 0-16 16,2 0 0-16,0 0 0 0,1 0-32 0,1 1-16 15,1-2 0-15,3-1 0 0,0 3-240 0,2-1 0 16,-13-3 0-16,0 0 0 0,50 8 0 0,-50-8 0 16,0 0 0-16,61 1 0 0,-61-1 0 0,0 0 0 15,67-3 0-15,-67 3 0 0,0 0 0 0,67 12 0 16,-67-12 0-16,0 0 0 0,55 12 192 0,-39-8 0 16,-16-4 0-16,0 0 0 0,46 12 160 0,-31-5 32 15,0-1 0-15,-15-6 0 0,0 0-144 0,0 0-32 16,64 10 0-16,-64-10 0 0,0 0-208 0,71-3 0 15,-71 3 0-15,0 0 0 0,86-13 0 0,-86 13 0 16,61-13 0-16,-61 13 0 0,0 0 128 0,84-16-128 16,-84 16 0-16,0 0 0 0,69-12 0 0,-69 12 0 0,0 0 0 15,61-4 0-15,-43 12 0 0,-2 0 0 0,-1-2 0 0,-3-2 0 16,2 2 0-16,1 0 128 0,2 1-128 0,2-1 0 16,2 1 128-16,-21-7-128 0,46 13 0 0,-46-13 144 15,50 8-144-15,-50-8 0 0,0 0 144 0,82-8-144 16,-82 8 0-16,53 3 128 0,-53-3-128 0,0 0 0 15,75-5 0-15,-75 5 144 0,0 0-144 0,68-5 0 16,-68 5 128-16,0 0-128 0,55 3 0 0,-55-3 0 16,0 0 144-16,59 2-144 0,-59-2 0 0,0 0 144 15,65 4-144-15,-65-4 128 0,0 0-128 0,68 4 128 16,-68-4-128-16,0 0 0 0,66 8 144 0,-66-8-144 16,0 0 0-16,62 4 0 0,-62-4 0 0,0 0 0 15,48 9 0-15,-34-5 0 0,0-1 0 0,-2 1 0 0,-1 1 0 16,0-1 128-16,-2-2-128 0,-1 2 0 0,2 2 144 15,-1-2-144-15,-3-1 192 0,2 0-192 0,0-1 272 16,1-2-48-16,1 0-16 0,-10 0 0 0,0 0-80 0,0 0-128 0,0 0 176 0,67-12-176 16,-67 12 160-16,0 0-160 15,0 0 128-15,69-9-128 0,-69 9 0 0,0 0 128 16,0 0-128-16,63 5 0 0,-51-1 0 0,-1 2 0 16,-1 0 0-16,-1-2 0 0,-2 2 0 0,0-2 0 15,-2 2 0-15,-1 3 0 0,0 1 0 0,-1 0 0 16,0-2 128-16,0 0-128 0,1 0 0 0,-1-4 128 15,1 2-128-15,0-3 128 0,-2 0-128 0,2 0 128 16,0 1-128-16,1-1 128 0,-1 1-128 0,0 1 0 0,1-1 0 16,-1-1 128-16,0 2-128 0,-1-1 0 0,0 2 0 0,-1 0 0 15,-1-2 0-15,1 0 0 0,-1-2 128 0,-1 2-128 16,1 8 0-16,-2-2 0 0,1-1 0 0,0 1 0 16,-1 2 0-16,-1-2 0 0,1-1 0 0,-1-2 0 15,0 3 0-15,1-1 128 0,0-3-128 0,-1-4 0 16,0-4 0-16,0 8 0 0,-1 10 128 0,0 3-128 15,-1-3 0-15,0 0 0 0,-1 0 0 0,0 2 128 16,0-3-128-16,-1 1 0 0,0 0 144 0,0-2-144 16,0-2 0-16,1-3 128 0,2-3-128 0,1-5 0 15,2-1 0-15,1-9 0 0,4-14 0 0,2 1 0 16,2 6-640-16,-9 16-128 0</inkml:trace>
  <inkml:trace contextRef="#ctx0" brushRef="#br0" timeOffset="184250.3">23909 10621 911 0,'0'0'0'0,"0"0"0"0,0 0 0 0,0 0 0 0,0 0 896 0,0 0 80 0,0 0 32 0,0 0 0 15,0 0 800-15,0 0 176 0,0 0 16 0,0 0 16 16,0 0 752-16,44-32 160 0,-40 29 16 0,-2 1 16 16,1 1-144-16,-2 1-16 0,2 0-16 0,-3-3 0 15,1 3-688-15,-2 0-144 0,1-2-32 0,0 2 0 16,-2 0-1040-16,2 0-224 0,-1 0-32 0,1 0-16 16,-4 2-272-16,1-2-48 0,-1 0-16 0,2 3 0 15,-5-3-96-15,1 0-32 0,-1 1 0 0,-1 1 0 0,0-2 32 0,-2 0 0 0,0 0 0 0,0 0 0 16,-1 4-48-16,1 1-128 0,-1-5 192 0,-2 1-64 15,1 8-128-15,-1-3 0 16,0-2 144-16,0-1-144 0,-1 0 128 0,-3 3-128 16,-3 4 128-16,-1 0-128 0,-1-1 160 0,-1 0-32 15,0 0-128-15,-2 2 192 16,2 0-192-16,-2 2 176 0,-1-2-176 0,-3 1 160 0,1 3-160 0,-4 1 0 16,-3 3 144-16,1-3-144 0,1 0 0 0,1-3 0 15,1 5 0-15,0-2 128 0,2 0-128 0,0-4 144 16,3 1-144-16,5-3 160 0,2-4-160 0,1 0 192 15,2-2-192-15,1-2 192 0,4 2-192 0,1-4 0 16,0 0 0-16,-1 0 0 0,3-4 0 0,-1 4 0 16,2-2 0-16,-1-2 0 0,2 1 0 0,1 0 0 0,0 0 0 0,0 3 0 0,1-2 0 0,1 1 0 15,0-6 0 1,1 4 0-16,1 4 0 0,-1-1 0 0,1-1 0 16,2 1 0-16,1 0 0 0,-1-3 0 0,2 3 0 15,4-4 0-15,-7 4 0 0,0 0 0 0,0 0 0 0,44-28 0 16,-44 28-144-16,0 0 144 0,64-35 0 0,-64 35 0 15,49-38 0-15,-49 38-128 0,54-31 128 0,-54 31 0 0,61-28 0 0,-61 28 0 16,50-29-128-16,-50 29 128 16,0 0 0-16,55-28-192 0,-55 28 192 0,0 0-160 15,0 0 16-15,0 0 0 0,0 0 0 0,51-22 0 16,-49 19 144-16,-1 6 0 0,-2-1 0 0,0 2 0 16,-2-3 0-16,-2 4 0 0,-1-1 0 0,-1-1 0 15,-1 0 0-15,-3 3 176 0,-4 6-176 0,-3 1 192 16,-3 0-192-16,-1 2 192 0,0 1-192 0,-1-3 192 15,1 3-192-15,-1-10 0 0,4-11 144 0,-1 10-144 16,1 9 0-16,3-5 0 0,3 0 0 0,-2-3 128 0,0 2-128 0,1-2 0 16,2 0 0-16,0-1 0 0,2-1 0 0,1-1 0 15,2 0 0-15,-1 1 0 0,2-1 0 0,1 2 0 16,0-4 0-16,3 2 128 0,-1-1 0 0,1 0 0 16,2-2 0-16,0 2 0 0,2 2-128 0,1 2 192 15,0 3-64-15,4-3 0 0,1 4-128 0,2-4 0 16,-10-6 0-16,26 14 0 0,-26-14 0 0,35 12 0 15,-35-12 0-15,43 6 0 0,-43-6 0 0,51 6 0 16,-51-6 0-16,52 1 0 0,-52-1 0 0,45 2 0 16,-45-2 0-16,0 0 0 0,54 1 0 0,-54-1 0 15,0 0-128-15,39 6 128 16,-39-6-688-16,0 0-48 0,0 0-16 0,0 0-12576 16,48 0-2528-16</inkml:trace>
  <inkml:trace contextRef="#ctx0" brushRef="#br0" timeOffset="190004.45">27171 12692 5519 0,'0'-1'496'0,"0"-1"-496"15,0 4 0-15,-1-2 0 16,1 0 1728-16,0 0 240 0,0 1 48 0,0-1 16 15,0 3 912-15,-2-3 176 0,0-4 32 0,1 4 16 0,-2 0-976 0,-1 0-192 16,1 1-32-16,-2 2-16 0,0-1-768 0,-1-2-160 16,-1-2-16-16,1-4-16 0,0 2-160 15,-1-1-48-15,-2-1 0 0,2 1 0 0,-2-1-288 0,0 1-64 16,1 1-16-16,-2-2 0 0,1 2-96 0,0 0-32 16,1 2 0-16,-1-2 0 0,0 2-48 0,0-1-16 15,0-1 0-15,0 1 0 0,1 4-80 0,0 1-16 16,2-2 0-16,-1 3 0 0,3-2-128 0,0 4 192 15,2-4-192-15,0 4 192 0,1 5-192 0,1-2 128 16,0 3-128-16,3 0 128 0,-2 4-128 0,3 1 0 16,-2 0 144-16,3 5-144 0,-1 1 0 0,1 0 0 15,-2 7 0-15,2 1 0 0,0 3 0 0,-1-1 0 16,-2 3 0-16,1-3 128 0,2 6-128 0,-1 5 0 16,1 2 0-16,-1 2 0 0,1 0 0 0,0 1 144 0,0-3-144 15,1 2 0-15,1 0 144 0,-1 1-144 0,-1-1 0 16,2 0 144-16,2-1-144 0,-2-1 0 0,1-3 0 0,-1-1 128 15,-1 0-128-15,0-3 0 0,1 3 0 0,-4-2 0 16,1 1 0-16,-1 1 0 0,-1 0 0 16,-1-1 0-16,1-3 0 0,-2 0 0 0,-2-5 0 0,2 0 0 15,-1-4 0-15,0 1 0 0,0-3 0 0,1-1 0 16,0-1 128-16,0-1-128 0,0 1 0 0,1-1 128 16,0-4-128-16,0-4 0 0,2 1 0 0,-1-3 128 15,1-3-128-15,0-1 0 0,0 0 0 0,-1 1 0 16,2 0 0-16,-4-6 0 0,1 1 0 0,1-2 0 15,-1 0 128-15,-1 2-128 0,0 0 128 0,1 1-128 0,-1 4 192 0,-1-3-32 16,0 2-16-16,-1-1 0 0,1-1 32 16,-1-2 0-16,0 1 0 0,1-1 0 0,1-4-48 0,-1 1-128 15,1 1 192-15,1-3-64 0,-1 0-128 0,3 1 0 16,-1 2 144-16,1-3-144 0,0 0 0 0,1 0 0 16,2 0 0-16,0 1 128 0,2 0-128 0,0 3 0 15,1-3 0-15,2 1 128 0,-11-2-128 0,0 0 128 16,41 9-128-16,-41-9 128 0,31 6-128 0,-31-6 0 15,31 10 128-15,-31-10-128 0,29 8 0 0,-29-8 0 0,28 6 0 0,-28-6 0 0,0 0 0 0,0 0-240 16,52-1 48-16,-52 1 0 31,0 0-576-31,0 0-96 0,0 0-32 0,0 0 0 16,52-35-784-16,-52 35-176 0,0 0-16 0,0 0-14832 0</inkml:trace>
  <inkml:trace contextRef="#ctx0" brushRef="#br0" timeOffset="191057.08">27634 13543 6447 0,'-7'5'576'16,"3"-1"-576"-16,2-1 0 0,-1 0 0 0,2-3 2000 0,1 0 304 15,0 0 48-15,0 2 16 0,0 2 1712 0,0 2 336 16,1-2 80-16,3 2 16 0,2-2-1920 0,2-2-384 16,-8-2-80-16,0 0-16 0,0 0-1136 0,47 6-224 15,-47-6-48-15,0 0-16 0,50-3-320 0,-50 3-64 0,0 0-16 0,51-6 0 0,-51 6-96 0,0 0 0 16,47 3-16-16,-47-3 0 0,0 0-176 0,0 0 0 31,38 6 0-31,-38-6 0 0,0 0 0 0,0 0 0 0,0 0 0 0,0 0 0 16,0 0 0-16,0 0 0 0,0 0 0 0,0 0 0 15,0 0 0-15,0 0 0 0,0 0 0 0,0 0 0 16,0 0 0-16,-8-18 0 0,-6 14 0 0,-2 1 128 16,-2 3 80-16,-2 0 16 0,-4 1 0 0,0 1 0 15,1 2 16-15,0 2 0 0,2-3 0 0,0 3 0 16,3-3-80-16,2 1-16 0,1 0 0 0,4-2 0 16,4 1-16-16,1-3 0 0,3 0 0 0,3 0 0 15,0 0 0-15,0 0-128 0,0 0 192 0,0 0-64 16,0 0-128-16,62-19 0 0,-62 19 0 0,0 0 0 15,68-6 144-15,-68 6-144 0,48 3 160 0,-48-3-160 16,42 6 128-16,-42-6-128 0,39 11 0 0,-39-11 0 0,37 12 0 0,-37-12 0 0,33 11 0 0,-33-11 0 16,26 10 0-1,-26-10 0-15,0 0 0 0,0 0 0 16,0 0-176-16,0 0-16 0,42 0-16 0,-39-2 0 16,-2-2-352-16,-2-2-64 0,-1 2-16 0,-1-2 0 0,-1 0 80 0,-2 1 16 0,-2 0 0 15,0-1 0 1,-3 1-176-16,-2 1-48 0,0 0 0 0,-1 2 0 15,0-1-1264-15,1 2-256 0,2 1-48 0,2 0-12512 16</inkml:trace>
  <inkml:trace contextRef="#ctx0" brushRef="#br0" timeOffset="192009.15">28364 13792 4607 0,'-11'1'400'0,"6"-1"-400"0,1 0 0 0,1 0 0 16,1 0 2432-16,1 1 416 0,0-1 80 0,0 1 16 15,1-1 288-15,-2 3 64 0,1-3 16 0,2 3 0 16,1 0-560-16,-1-3-128 0,4 4 0 0,0-2-16 15,-5-2-1200-15,0 0-224 0,26 6-48 0,-26-6-16 16,0 0-624-16,45-2-128 0,-45 2-32 0,0 0 0 16,54-9-144-16,-54 9-16 0,0 0-16 0,59-20 0 15,-59 20-160-15,0 0 160 0,62-31-160 0,-62 31 160 16,0 0-160-16,48-38 0 0,-48 38 0 0,0 0 0 0,32-47 0 16,-32 47 0-16,0 0 0 0,17-52 0 0,-17 52-256 0,0 0 64 15,8-50 0-15,-8 50 16 0,-5-29 176 0,0 17 0 16,-1 2 0-16,-3 1 0 0,-2 3 0 0,-1 0 128 15,-2 2 0-15,0 2 0 0,0 4 80 0,-2-2 32 16,-1 4 0-16,-1 2 0 0,-1 3-16 0,0-2 0 16,0 3 0-16,2 1 0 0,1 0-32 0,2 0 0 0,3-1 0 0,1 3 0 0,3-1 0 15,3-1 0 1,1 4 0-16,2-1 0 0,1 0 0 0,3 2-16 16,3 3 0-16,0 0 0 0,3 3-176 0,1-2 192 15,2-2-192-15,-2-2 192 0,0-3-192 0,2-4 160 16,2 6-160-16,1-4 160 0,2 2-160 0,1 2 0 0,2 1 0 15,1-4 0-15,-1-2 0 0,2-4 0 0,-1 2 0 16,0-2 0-16,-21-6 0 0,40 8 0 0,-40-8 0 0,33 3 0 0,-33-3 0 0,0 0 0 16,42-5-160-16,-42 5 160 31,0 0-688-31,0 0-32 0,0 0-16 0,41-38 0 16,-41 38-544-16,0 0-96 0,0 0-32 0,20-49-16560 0</inkml:trace>
  <inkml:trace contextRef="#ctx0" brushRef="#br0" timeOffset="192890.65">28825 13111 12895 0,'0'2'1152'0,"0"-4"-928"16,0 2-224-16,0 0 0 0,0 0 2240 0,0 0 384 16,0 2 96-16,0 0 16 0,1 1 1024 0,-1-3 208 15,5 3 32-15,0 4 16 0,-5-7-2288 0,0 0-448 16,0 0-80-16,0 0-32 0,35 12-624 0,-35-12-128 15,20 11-32-15,-20-11 0 0,0 0-160 0,34 11-32 16,-34-11-16-16,0 0 0 0,36 4-176 0,-36-4 128 0,0 0-128 0,0 0 128 0,0 0-128 0,0 0 0 16,47-4 0-16,-43 4 0 15,-4 0-160-15,0 0 160 0,0 0-208 16,0 0 80 0,0 0-272-16,0 0-48 0,0 0-16 0,0 0 0 0,0 0 80 0,0 0 0 0,-9-16 16 0,1 14 0 15,-2 2 368-15,-1-4 0 0,-2 1 0 0,0 1 0 16,-1-2 0-16,0 2 208 0,0-2 0 0,2 0 0 15,4 2 48-15,-2 1 0 0,0-2 0 0,-2 3 0 16,1-2-48-16,2 0 0 0,1 2 0 0,4 0 0 16,1-2-80-16,3 2-128 0,0 0 176 0,0 0-176 15,0 0 128-15,0 0-128 0,0 0 0 0,0 0 0 16,0 0 0-16,48-6 0 0,-38 6 0 0,-10 0 0 16,0 0-528-16,45 6-16 0,-45-6 0 0,38 16-17904 15</inkml:trace>
  <inkml:trace contextRef="#ctx0" brushRef="#br0" timeOffset="193394.96">29138 13280 23039 0,'0'2'1024'0,"0"-2"192"0,0 0-960 16,1 0-256-16,-1 0 0 0,2-2 0 0,-1 2 2368 0,0-4 448 31,-1 4 64-31,0 0 32 0,0 0-800 0,0 0-144 16,0 0-48-16,35-45 0 0,-35 45-1248 0,0 0-256 15,19-43-48-15,-19 43-16 0,0 0-176 0,18-48-48 16,-18 48 0-16,0 0 0 0,0 0-128 0,15-53 0 16,-15 53 0-16,0 0 0 0,0 0 0 0,0 0 0 0,0 0 0 0,0 0 0 15,7-45 0-15,-7 45 0 0,0-3 0 0,-1 1 0 16,0 4 0-16,-1-2 0 0,2 1 0 0,-1 1 0 16,0 4 208-16,-2 1-32 0,1 2-16 0,1 5 0 15,-2 1-16-15,1 3 0 0,0 2 0 0,1-1 0 16,0 1-144-16,1 1 160 0,0-2-160 0,1-3 160 15,2 1-160-15,-1 0 0 0,2-4 0 0,2 0 0 16,0-3 0-16,2-2 0 0,0-4 0 0,-8-4 0 0,0 0 0 0,0 0 0 16,0 0 0-16,47-16 0 15,-47 16-320-15,0 0 64 0,0 0 16 0,39-47 0 16,-39 47-128-16,0 0-16 0,26-51-16 0,-26 51 0 16,0 0-624-16,18-47-128 0,-18 47-32 0,0 0 0 15,0 0 656-15,14-47 128 0,-14 47 16 0,0 0 16 16,0 0 1200-16,0 0 256 0,0 0 32 0,0 0 16 0,0 0-400 15,0 0-80-15,-4-32-16 0,2 36 0 0,0 1-192 0,1 1-32 16,-1 0-16-16,0-1 0 0,1 1-128 0,1 3-16 16,-1 1-16-16,0 0 0 0,1 1-240 15,-2 0 176-15,2 4-176 0,0-3 160 0,2 1-160 16,-1-1 0-16,0-2 0 0,0 2 0 16,1-4-384-16,0 0-64 0,1-2-16 0,-3-6-12432 15,0 0-2480-15</inkml:trace>
  <inkml:trace contextRef="#ctx0" brushRef="#br0" timeOffset="193655.29">29545 13118 16575 0,'4'3'736'0,"-2"-1"160"0,1-1-720 0,-1-1-176 0,-1 0 0 0,1-1 0 15,-1 1 3392-15,0 1 656 0,3 3 128 0,2-1 32 16,1 1-1296-16,3 1-256 0,-10-5-48 0,21 6-16 16,-8-1-1632-16,-4 0-320 0,4-1-64 0,-2-1 0 15,0 0-320-15,0-3-64 0,0 2-16 0,-11-2 0 16,0 0-176-16,0 0 0 0,0 0 0 0,46-34 0 16,-46 34-160-16,0 0-64 0,0 0-16 0,0 0 0 15,0 0-512-15,0 0-96 0,0 0-32 16,0 0 0-16</inkml:trace>
  <inkml:trace contextRef="#ctx0" brushRef="#br0" timeOffset="193871.06">29665 12995 5519 0,'0'0'496'0,"0"0"-496"0,0 0 0 0,0 0 0 0,0 0 3232 0,-1 3 544 15,1-3 128-15,-2 3 0 0,1 4 368 0,1-1 64 16,-1 4 16-16,0 0 0 0,1 2-2304 0,0 0-448 15,1 1-80-15,-1 3-32 0,1 0-944 0,0-1-192 16,1-2-32-16,1 2-16 0,-1-4-304 0,-1 2 160 16,1-1-160-16,1 0 128 0,-1-3-128 0,-1-2-272 15,1 2 64-15,-1-5 16 16,-1-4-896-16,1 2-160 0,-1 4-32 0,0 2-15792 0</inkml:trace>
  <inkml:trace contextRef="#ctx0" brushRef="#br0" timeOffset="194171.73">29931 12862 3679 0,'1'-3'320'0,"0"3"-320"0,0 0 0 0,-1 0 0 15,0 0 3568-15,2 0 640 0,-1 0 128 0,1 0 16 16,1 3 48-16,-1 0 0 15,1 4 0-15,-2 0 0 0,0 4-2224 0,-1-1-448 16,0 2-96-16,-1 4-16 0,1 1-784 0,-2 1-176 16,0 1-16-16,1 3-16 0,-1 1-176 0,-1 0-16 15,1-2-16-15,0-2 0 0,0 6-224 0,-1 0-64 16,1-5 0-16,0-2 0 0,-1 1-128 0,1-3 0 16,-1-4 0-16,2-2 0 0,0-2-240 0,-1-2-16 15,2-1-16-15,0 1 0 16,0-2-432-16,0-4-64 0,0 0-32 0,0 0-18064 0</inkml:trace>
  <inkml:trace contextRef="#ctx0" brushRef="#br0" timeOffset="194689.64">29285 12739 7359 0,'-2'0'656'0,"-1"0"-528"16,2 3-128-16,0-3 0 0,1 0 1616 0,-3 1 304 15,0 1 48-15,-4-2 16 0,0-3 544 0,-2 3 112 16,1 12 32-16,-1-1 0 0,0 4-528 0,1-3-96 0,-1 1-32 0,0 0 0 0,1 2-784 0,-1 1-144 31,-1 0-48-31,-1 0 0 0,2-1-272 0,0 1-64 0,0-2-16 0,0 2 0 16,2-1-144-16,-1 1-32 0,3 0 0 0,2-1 0 16,-1 1-160-16,4 0-32 0,0-2-16 0,4 2 0 15,1 5-304-15,2 1 128 0,3 3-128 0,2 1 0 16,3 2 0-16,1 1 0 0,3 1 0 15,1 0 0 1,1 4-848-16,2-6-176 0</inkml:trace>
  <inkml:trace contextRef="#ctx0" brushRef="#br0" timeOffset="195304.92">30002 12812 5519 0,'4'3'496'0,"0"-3"-496"0,0 1 0 0,-2 1 0 16,1 1 1568-16,0-2 224 0,2 2 32 0,4 3 16 15,4 2 992-15,4 4 208 0,0 2 32 0,0 2 16 16,-2-1-528-16,0 1-96 0,-2 0-32 0,0 3 0 15,-2-2-896-15,-1 2-192 0,0-1-48 0,-3 1 0 16,-1 0-432-16,-1 0-96 0,0 0 0 0,-2-2-16 0,-1 4-272 0,-1 1-48 16,1 1-16-16,-2-4 0 0,-2 5-224 0,1-4-32 15,-1 2-16-15,-2 0 0 0,0-1-144 0,1-1 0 16,-2-4 0-16,-2 0 0 0,4-1 0 0,-2-1 0 16,-3-2-192-16,2-3 192 15,0 1-640-15,1-4 0 0,-1-3 0 0,1 0 0 16,-1 1-384-16,1-4-64 0,0 0-32 0,-1-4 0 15,1 1-752-15,0 0-160 0,1-3-16 0,0 2-11328 16</inkml:trace>
  <inkml:trace contextRef="#ctx0" brushRef="#br0" timeOffset="196161.61">30654 12796 10127 0,'0'0'896'0,"0"0"-704"0,0 0-192 0,0 0 0 15,0 0 2048-15,0 0 368 0,0 0 80 0,0 3 0 16,1 0 944-16,1 3 176 0,0 4 32 0,2 3 16 15,1 3-1280-15,0 2-256 0,1 2-48 0,0 5-16 0,0 0-1168 0,2 3-224 16,-2 2-48-16,1 3-16 0,1-1-192 0,-2 3-32 16,1 1-16-16,-1 3 0 0,-1 3-176 0,0-1-48 15,0 4 0-15,-1 2 0 0,0-3-144 0,-2 3 0 16,1 1 0-16,-2 2 0 0,1-4 0 0,0-1 0 16,0-5 0-16,-1 1 0 0,1 0 0 0,-1-1 0 15,0-4 0-15,-1-2 0 0,0-2 0 0,-1-4 0 16,0 1 0-16,1-5 0 0,0-1 0 0,-2-1 128 15,2-4-128-15,0-1 192 0,2-4-192 0,-2 0 0 16,0-1 0-16,0-3 128 0,0 0-128 0,-2-2 0 16,2-1 0-16,-1 0 0 0,0 0-192 0,-2-2 16 15,1 0 16-15,-1-1 0 0,1 2-96 0,-2-1 0 16,2 2-16-16,-3-3 0 0,1 2-112 0,0 0 0 16,1-2-16-16,-1 1 0 15,1 1-320-15,1-4-64 0,1 2-16 0,0-2 0 16,-1-1-656-16,2-1-128 0,2-3-16 0,-1-2-13792 0</inkml:trace>
  <inkml:trace contextRef="#ctx0" brushRef="#br0" timeOffset="197153.28">31238 12560 24879 0,'1'1'2208'0,"-1"0"-1760"0,0 2-448 0,0-3 0 15,-1 0 1792-15,1 1 288 0,-1 2 48 0,-1 0 16 16,1 2-32-16,-1 1-16 0,-2 2 0 0,0 1 0 0,-1-2-1328 0,0 2-272 16,-1-3-48-16,-1 1-16 0,-1 2-128 0,-2-3-32 15,2 1 0-15,-3 2 0 0,-1-3-144 0,0 0-128 16,0 1 144-16,-2-4-144 0,-1 4 0 0,-1-4 0 16,-5 2 0-16,-1 0 0 0,-2 0 0 0,2-4 0 15,1 2 0-15,0-3 0 0,4-3 0 0,1 2 0 16,2-3-144-16,3 2 144 0,2-4-208 0,3 0 48 15,2-1 16-15,4 7 0 0,0 0-16 0,0 0 0 16,4-37 0-16,-4 37 0 0,0 0 160 0,0 0-208 16,32-44 80-16,-32 44 128 0,0 0-144 0,41-36 144 15,-41 36 0-15,0 0 0 0,0 0 0 0,56-35 0 16,-56 35 0-16,0 0 0 0,0 0 0 0,0 0 0 16,55-2 0-16,-42 7 0 0,-2 5 0 0,0-3 128 15,1 5-128-15,0 3 192 0,-3-1-64 0,3 2-128 0,-4 2 176 16,2-1-176-16,0 1 192 0,-1 1-192 15,1-3 192-15,-2 0-192 0,2-1 256 0,1-2-64 0,0 0-16 0,0-3 0 0,-1-2-48 0,1-2-128 16,-11-6 192-16,0 0-64 0,36 7-128 0,-36-7 0 16,0 0 0-1,0 0 0-15,47-9-304 0,-47 9 16 0,0 0 0 0,0 0 0 16,46-31-208-16,-46 31-32 0,0 0-16 0,0 0 0 31,36-45-384-31,-36 45-80 0,0 0-16 0,0 0 0 0,20-50 1024 0,-20 50 0 0,0 0 0 0,-4-36 208 16,0 24 560-16,-2-1 96 0,-1 1 32 0,-3 2 0 15,-1-2-384-15,-2 2-80 0,1 0-16 0,-3 1 0 16,-1 3-208-16,-3 0-32 0,2 2-16 0,0 0 0 16,0 4 0-16,0 0 0 0,4 0 0 0,1 0 0 0,2 4-32 15,0 0 0-15,2-2 0 0,1 2 0 0,2 2-128 0,1-3 192 16,1 3-192-16,0 1 192 0,2-1-192 0,1 1 0 16,0 1 0-16,0 2-176 15,2-4-400-15,3 4-96 0,0-2-16 0,3 0-17872 16</inkml:trace>
  <inkml:trace contextRef="#ctx0" brushRef="#br0" timeOffset="198601.55">31311 14212 1839 0,'0'-2'160'0,"0"0"-160"0,0 2 0 0,0 0 0 15,-2-2 1472-15,2 2 272 0,-1 0 48 0,0 0 16 16,-1 0 1280-16,-2-3 256 0,0 3 48 0,-2 0 16 0,1 0-416 0,-1-1-96 16,0 1-16-16,-2 0 0 0,2 0-864 15,-1 0-176-15,-1 1-48 0,0-1 0 0,0 3-944 0,1-3-192 16,-2 2-32-16,0 2-16 0,1 0-288 0,0-1-48 15,0 2-16-15,0 2 0 0,0-1-32 0,3 0-16 16,-2 1 0-16,4 2 0 0,-1 1 48 0,2 0 16 16,-1 2 0-16,2 1 0 0,0 0-64 0,-1 6-16 15,2-3 0-15,2 2 0 0,-1-4-192 0,1 1 144 16,3 1-144-16,1-1 128 0,3 1-128 0,0-4 0 16,3-2 0-16,0 0 0 0,2-1 0 0,2-6 0 15,3 1 0-15,-19-4 0 0,37 2-160 0,-37-2 160 16,0 0-208-16,53-14 80 0,-53 14-144 0,0 0-32 15,46-24 0-15,-46 24 0 16,0 0-176-16,0 0-32 0,0 0-16 0,45-47 0 16,-45 47-448-16,0 0-96 0,0 0-16 0,22-49 0 15,-22 49 304-15,0 0 48 0,0 0 16 0,-3-46 0 0,1 35 544 0,-2 0 176 0,-1 2 0 0,0-3 0 16,-1 2 736-16,0 0 256 0,-2 0 48 0,0 1 16 16,-1 1-160-16,0 0-16 0,-1 0-16 0,-1 1 0 15,0 4-384-15,0-1-80 0,0 1-16 0,-2 1 0 16,1 2-112-16,0 2-16 0,2 2-16 0,0-1 0 15,2-1-32-15,1 2 0 0,2 2 0 0,0 0 0 16,1 0-80-16,2 2-128 0,1-2 176 0,1-1-176 16,1 0 0-16,1 0 0 0,3-4-160 0,2-1-12624 15,-7 0-2512-15</inkml:trace>
  <inkml:trace contextRef="#ctx0" brushRef="#br0" timeOffset="199736.45">31857 12258 10591 0,'-3'-2'224'0,"0"1"48"0,1 1 16 0,-1 0 32 0,1-2-320 0,-1 2 0 16,1 0 0-16,-1 0 0 0,-2 2 3392 0,-1-2 608 16,2 3 128-16,1-2 32 0,1 2-1696 0,4 1-336 15,-1 1-64-15,3 1-16 0,-4-6-352 0,0 0-80 16,24 13-16-16,-24-13 0 0,0 0-768 0,44 15-144 15,-44-15-48-15,36 10 0 0,-36-10-448 0,42 6-192 16,-42-6 128-16,42 4-128 0,-42-4 0 0,0 0 0 16,44 4-224-16,-44-4 80 0,0 0 144 0,46 8 0 15,-46-8 0-15,0 0 0 0,38 13 0 0,-38-13 0 16,0 0 0-16,27 13 0 0,-20-6 0 0,-1-1 0 0,0 2 0 0,-2-1 0 16,1 2 0-16,-2 1 256 0,0 3-48 0,-2 3 0 15,0 0-208-15,-2 5 0 0,0 5 0 0,-2 2-160 16,0 8 160-16,-2 5 0 0,0 6 128 0,-1 2-128 15,-2 10 192-15,2 0-16 0,2 5-16 0,-1 2 0 16,0-3-160-16,-2 4 128 0,-1 2-128 0,1 4 128 16,-2-10-128-16,2-3 0 0,1 1 144 0,-2 2-144 15,1 3 0-15,1 0 128 0,-2 0-128 0,3-3 0 16,-1-6 160-16,3 0-32 0,-2 0-128 0,2-3 192 16,1-6-192-16,-1-3 0 0,1-4 0 0,0-1 0 15,1 4 0-15,-1 0 0 0,1 1-160 0,-1 2 160 0,2-9 0 16,-1 3 0-16,1 0 0 0,0-2-128 15,1-2 128-15,1 2 0 0,0-2 0 0,0 1 0 0,0-3-176 0,-1-1 176 16,1-1-208-16,1-3 80 0,-2-1-32 0,2-6 0 16,-2 5 0-16,-1-6 0 0,1-2 160 0,-1-2 0 15,0 3 0-15,-1-1 0 0,1-6 0 0,-1-2 0 16,1-1 0-16,-2-1 0 0,1 0 0 0,1-1 0 16,0-2 0-16,0 2 0 0,0-6 0 0,1 1 0 0,1 0 0 15,-1-2 0-15,0 1 0 0,0-2 0 16,2-1 0-16,-2 2 0 0,0-2 0 0,0 0 0 15,1 0 0-15,-1 0 0 0,-1 0 0 0,1 0 0 16,-1 0 0-16,0 0 128 0,0 0-128 0,0-2 192 16,-1 2-64-16,1 0 0 0,-1 0-128 0,1 0 144 15,-2 0-144-15,2 0 160 0,-1 0-160 0,0 0 0 0,1-1 0 0,-1 1 0 16,1 0 0-16,-3 0 0 0,2 0 0 0,-1 0 0 16,-2 0 0-16,0-3 0 0,-1 2 0 0,-1 0 0 15,-3-1 0-15,1 0 0 0,-3 1 128 0,-1-2-128 16,1 1 128-16,-1 1-128 0,-3-4 192 0,0 1-64 15,-1 0 16-15,-1 1 0 0,0 0 0 0,-1 1 0 16,0 0-144-16,0 0 160 0,1 4-160 0,0-2 160 16,2 4-160-16,0-1 0 0,2 1 0 0,1 1 0 15,3 2 0-15,-1-1 0 0,0-1-192 0,2 0-12736 16,1 1-2560-16</inkml:trace>
  <inkml:trace contextRef="#ctx0" brushRef="#br0" timeOffset="208858.09">24929 15948 15663 0,'0'3'1392'0,"0"-3"-1120"15,1 0-272-15,0 0 0 0,-1 0 2768 0,2 1 496 16,1 0 112-16,2 0 16 0,3 2-96 0,-8-3-16 16,24 1 0-16,-9 2 0 0,-15-3-2000 0,0 0-384 15,56-4-96-15,-56 4-16 0,44-6-272 0,-44 6-48 16,44-9-16-16,-44 9 0 0,0 0-144 0,60-12-48 15,-60 12 0-15,0 0 0 0,45-8-256 0,-45 8 160 0,0 0-160 0,25 6 128 16,-22-2-128-16,1-1 0 0,-3 0 0 0,2 0 0 16,-1-3-320-16,-2 4-32 0,0-4-16 0,0 2 0 31,0-4-1168-31,-1 4-224 0</inkml:trace>
  <inkml:trace contextRef="#ctx0" brushRef="#br0" timeOffset="209110.19">24935 16137 11967 0,'-1'9'528'0,"1"-8"112"16,2 2-512-16,1 0-128 0,-1-3 0 0,1 3 0 0,0-2 3232 0,4 2 608 0,-7-3 128 0,0 0 32 16,44 12-256-16,-44-12-48 15,42 10-16-15,-42-10 0 0,45 2-2320 0,-45-2-464 16,0 0-80-16,66-2-32 0,-66 2-352 0,0 0-80 15,67-16-16-15,-67 16 0 0,0 0-208 0,56-22-128 16,-56 22 128-16,0 0-128 0,0 0 0 0,51-23 0 16,-51 23 0-16,0 0 0 15,0 0-320-15,0 0-96 0,0 0-16 0,45-31-18624 16</inkml:trace>
  <inkml:trace contextRef="#ctx0" brushRef="#br0" timeOffset="209975.31">26227 15796 22111 0,'-3'9'1968'0,"0"-8"-1584"15,1-5-384-15,2 4 0 0,0 0 2544 0,0 0 416 0,0 0 96 0,0 0 16 16,0 0-672-16,0 0-128 0,0 0-32 0,24-41 0 16,-24 41-1312-16,0 0-272 0,0 0-48 0,60-18-16 15,-60 18-240-15,0 0-48 0,50-1-16 0,-50 1 0 16,0 0-128-16,54 7-32 0,-54-7 0 0,37 6 0 16,-37-6-128-16,0 0 0 0,44 6 0 0,-44-6 0 15,0 0 0-15,0 0 0 0,0 0 0 0,0 0 0 16,40 7-288-16,-38-5-32 0,-1 2-16 0,1-4 0 15,-4 2 32-15,1-2 16 0,-3 4 0 0,0-1 0 16,-3 0 288-16,0 1 0 0,-3 2 0 0,-2-2 0 16,-2 4 0-16,-1 0 0 0,2 1 128 0,0-3-128 15,2 0 240-15,2 0-48 0,3-2-16 0,3-2 0 16,1 0 96-16,2 0 32 0,4-2 0 0,2 0 0 16,-6 0 16-16,0 0 0 0,0 0 0 0,0 0 0 15,47 2 80-15,-47-2 32 0,0 0 0 0,32 14 0 16,-32-14-128-16,25 16-32 0,-11-5 0 0,-2 0 0 0,2 2-80 0,-1-1-32 15,0 3 0-15,-2-4 0 0,-1 1-160 0,-2 1 0 16,1-1 144-16,-2 1-144 0,0-1 0 0,-4-2 0 16,1 0 0-16,-4-2 0 0,0 0 0 0,-1 0 0 15,-3-1 0-15,-1-1 0 0,-1 0 0 0,-4 0 0 16,-1-2 0-16,-1 0 0 0,-2 2 128 0,-1-4-128 16,-2 2 160-16,-3-2-160 0,-3 2 160 0,-2-1-160 15,1 0 160-15,0 1-160 0,0-1 0 0,3-3 128 16,1 1-128-16,4-2 0 0,4 1 0 0,2 0 0 15,3-3 0-15,2 3 0 0,1-2-384 0,1 2 16 0,3 0 16 0,0-2 0 16,0 2-432-16,0 0-96 0,0 0-16 0,0 0 0 31,0 0-160-31,0 0-32 0</inkml:trace>
  <inkml:trace contextRef="#ctx0" brushRef="#br0" timeOffset="210240.91">26107 16391 12895 0,'2'0'1152'15,"-1"2"-928"-15,0 2-224 0,0-4 0 16,-1 0 3472-16,0 0 656 0,0 0 128 0,0 0 32 16,0 0-560-16,57-12-96 0,-57 12-32 0,56-10 0 15,-56 10-2080-15,59-14-432 0,-59 14-64 0,58-15-32 0,-58 15-416 0,53-12-64 16,-53 12-32-16,51-1 0 0,-51 1-240 0,0 0-48 15,58-19-16-15,-58 19 0 0,0 0-176 0,58-12 0 0,-58 12 0 0,0 0 0 16,49-6 0-16,-49 6 0 0,0 0 0 0,0 0-176 31,0 0-464-31,47-9-80 0,-47 9-32 0,0 0 0 16,0 0-400-16,0 0-96 0</inkml:trace>
  <inkml:trace contextRef="#ctx0" brushRef="#br0" timeOffset="210576.06">26334 16475 27647 0,'-3'4'1216'0,"2"-4"256"0,1 2-1168 0,0-2-304 0,0 0 0 16,1 0 0-16,0 0 2288 0,1 0 400 0,0 4 64 0,2 0 32 16,1-1-1152-16,0 6-224 0,0 0-64 0,0 1 0 15,1-1-640-15,-3 4-128 0,1-1-16 0,-1 1-16 16,-1 0-288-16,-2 1-48 0,0 3-16 0,-1-1 0 15,-2-6-48-15,0-1-16 0,-1 1 0 0,0-1 0 0,1 0-128 0,-2 1 0 0,1 2 0 0,0-2 0 32,2 0 0-32,-1 3 0 0,2 3 0 0,0-4 0 0,1-12 0 0,0 0 0 0,1-3 0 0,-1 3 0 31,0 0-144-31,0 0 144 0,0 0 0 0,0 0 0 16,0 0 0-16,0 0-128 0,51-18 128 0,-51 18 0 0,0 0 0 0,41-1 0 15,-41 1 0-15,0 0 144 16,44-6-144-16,-44 6 0 0,0 0 144 0,0 0-144 0,36 0 0 15,-25 0 0-15,-11 0 0 0,0 0 0 16,46-7-464-16,-46 7-112 0,0 0-32 0,38-6-12544 16,-38 6-2512-16</inkml:trace>
  <inkml:trace contextRef="#ctx0" brushRef="#br0" timeOffset="210841.17">26540 16538 24879 0,'1'1'1088'0,"-1"2"256"0,2-3-1088 0,-1 1-256 16,0-1 0-16,0 2 0 0,1 1 2784 0,-1 1 496 0,2 2 112 0,2 6 0 15,2 2-1472-15,-2 4-288 0,1 1-64 16,-1-1-16-16,-2 2-592 0,1 1-128 0,0 2-32 0,-2-1 0 16,0 4-304-16,-1-1-64 0,-1 3-16 0,0 0 0 15,0-4-224-15,-1 1-64 0,-1-1 0 0,2-1 0 16,-1-4-128-16,1-4 0 0,-1-5 0 0,1 2 0 15,0-4 0-15,-1 1-256 0,1-1 64 0,1-3 16 32,-1 0-400-32,1-5-64 0,0-2-32 0,2-1 0 15,-1-1-464-15,1-3-80 0</inkml:trace>
  <inkml:trace contextRef="#ctx0" brushRef="#br0" timeOffset="211656.95">27095 16416 12895 0,'-2'2'1152'0,"1"-1"-928"0,1-1-224 0,0 0 0 15,0 0 1728-15,0 0 320 0,1 0 48 0,1 0 16 0,2-1 1488 0,2 1 304 16,-6 0 64-16,0 0 16 0,0 0-1808 0,43-12-384 16,-43 12-64-16,0 0 0 0,49-15-1008 0,-49 15-192 15,0 0-32-15,55-26-16 0,-55 26-192 0,0 0-32 16,57-32-16-16,-57 32 0 0,0 0-240 0,51-41 128 16,-51 41-128-16,0 0 0 0,42-45 0 0,-42 45 0 15,0 0 0-15,0 0 0 0,28-63-192 0,-28 63-16 16,0 0-16-16,5-43 0 0,-5 43-112 0,0 0-32 15,-5-42 0-15,5 42 0 0,-11-18 224 0,3 9 144 16,-2 3-192-16,-1 2 192 0,-2 3 160 0,-2 1 144 16,-1 1 16-16,-1 3 16 0,-2 2-16 0,0 3 0 15,-2-1 0-15,0 2 0 0,0 2 48 0,1-2 0 16,1 3 0-16,2-1 0 0,0 2-112 0,1-2 0 16,2 0-16-16,3 2 0 0,1-2 64 0,3 1 16 0,2-1 0 15,2 0 0-15,4 1-16 0,2 0 0 0,2 0 0 0,2-1 0 16,3 2-64-16,1 1-16 0,3-3 0 0,2 2 0 15,-1-2 32-15,3 0 0 0,1 1 0 0,1-2 0 16,-1 0-96-16,1-1-16 0,0-3 0 0,-1-1 0 16,0-1-144-16,0-1 0 0,-19-4 0 0,38 0 0 15,-38 0 0-15,36-2 0 0,-36 2 0 0,32 0 0 16,-32 0-160-16,0 0 160 0,0 0-208 0,0 0 80 16,46-14-416-1,-42 10-80-15,-2 4-16 0,1-2 0 0,-1 2-416 0,-1 0-96 16,-1 0 0-16,0 0-16 0,0 0-832 0,0 0-176 0</inkml:trace>
  <inkml:trace contextRef="#ctx0" brushRef="#br0" timeOffset="212190.14">27422 15743 3679 0,'-4'0'320'0,"2"2"-320"16,0-2 0-16,1 0 0 0,1 0 3104 0,-1 0 544 0,1 0 128 0,-1-2 0 15,1 2 928-15,-2 0 176 0,1 2 48 0,2-2 0 16,1 3-2528-16,-1-2-496 0,1 2-112 0,3-1 0 15,0 2-960-15,0-3-176 0,3 4-32 0,0-4-16 16,1 4-224-16,1-4-64 0,1 2 0 0,-11-3 0 0,20 2-176 0,-12-2-144 16,2 2 192-16,0-2-192 15,-10 0 0-15,0 0 0 0,0 0 0 0,0 0 0 16,0 0 0-16,0 0-224 0,37-7 32 0,-33 6 16 16,1 1-176-16,-1 0-32 0,-4 0-16 0,0 0 0 0,0 0 64 0,0 0 16 0,-7-11 0 0,1 10 0 31,-1-2 320-31,-2 2 0 0,-3-1 128 0,-3 2-128 15,-2 0 576-15,-2 0 48 0,-1 0 0 0,1 2 0 16,1-1-64-16,0-1-16 0,-1 6 0 0,2-3 0 0,1 1-208 0,2-2-32 16,4 2-16-16,2-2 0 0,3-2-64 0,2 4-16 15,3-4 0-15,1 3 0 0,3-2-16 0,1 1-16 16,-5-2 0-16,0 0 0 0,26 6-176 0,-15-4 192 16,2 0-192-16,-13-2 192 0,27 4-192 0,-27-4 0 15,29 5 144-15,-29-5-144 0,30 5 0 0,-18-3 0 16,0 1 0-16,-12-3-192 15,0 0-736-15,38-3-160 0,-38 3-16 0,0 0-12752 16,0 0-2544-16</inkml:trace>
  <inkml:trace contextRef="#ctx0" brushRef="#br0" timeOffset="212907.87">27847 15483 11967 0,'0'0'1072'0,"0"0"-864"16,0 0-208-16,0 0 0 0,0-3 2192 0,0 3 400 15,0 0 80-15,0 0 16 0,0-7 1280 0,0 7 256 16,0 2 48-16,0 0 16 0,-1 4-2336 0,1-2-464 16,0 1-80-16,0 2-32 0,-1 2-544 0,1 1-96 15,0 2-32-15,0 1 0 0,0-1-64 0,0 2-32 0,0 0 0 0,-2 2 0 16,1 2-240-16,1-1-48 0,-1 3-16 0,1-2 0 15,0 2-304-15,0 1 0 0,0-1 0 0,0 1 0 16,1-1 0-16,-1-2 0 0,1 0 0 0,1-3 0 16,-1-2 0-16,0-2 0 0,0-1-208 0,-1-4 80 15,2 1-112-15,-2-4-16 0,0 0 0 0,0-3 0 16,0 0 64-16,-2-3 0 0,2 3 0 0,0 0 0 16,0 0 64-16,-7-34 128 0,7 34-208 0,-4-31 80 15,4 31 128-15,-2-36 0 0,2 36 0 0,-1-45 0 16,1 45 0-16,0-44 0 0,0 44 0 0,3-45 0 15,-3 45 0-15,0 0 0 0,10-59 0 0,-10 59-128 16,0 0 128-16,11-53 0 0,-11 53 0 0,0 0 0 16,0 0 0-16,14-45 128 0,-14 45-128 0,0 0 176 0,0 0-176 15,0 0 192-15,0 0-192 0,0 0 192 0,0 0-64 0,0 0 0 16,0 0 0-16,0 0 0 0,-5-10-128 0,2 17 128 16,0-1-128-16,-1 0 128 0,0 1-304 0,1 2-64 15,-1-2-16-15,0 2 0 16,3-5-592-16,0-2-128 0</inkml:trace>
  <inkml:trace contextRef="#ctx0" brushRef="#br0" timeOffset="214725.03">26357 15262 7359 0,'-10'-9'656'0,"5"4"-528"0,2-1-128 0,-1 0 0 16,1 1 0-16,2 1 160 0,-1-3-160 0,-2-2 160 15,-2-6 736-15,-4-2 160 0,-1-4 32 0,-3 5 0 16,1 0 448-16,-2 6 112 0,-1 1 16 0,0 6 0 0,-2 0 624 0,1 3 128 16,-2 3 16-16,2-1 16 15,0 2-144-15,-2-2-16 0,-1 3-16 0,-1 0 0 16,2 1-928-16,-1-2-176 0,0-4-32 0,1 3-16 16,2 0-592-16,-1-2-112 0,2-1-32 0,-1 0 0 15,3 0-384-15,1-1 0 0,1 1 0 0,2 1 0 16,1 4 0-16,2-3 0 0,2 3 0 0,1-2 0 15,2 0 0-15,1 4 0 0,1 3 128 0,0 1-128 16,1 3 192-16,0 2-64 0,-1 2 0 0,0 5 0 0,0 5-128 16,-1 1 160-16,-2 3-160 0,1 5 160 0,-1 4-160 15,0 3 0-15,1 7 144 0,0 2-144 0,1 4 128 0,1 1-128 16,1 4 128-16,0 1-128 0,3 1 144 0,0-1-144 16,2 3 192-16,-1-2-192 0,1-1 192 0,0 3-192 15,-1-3 192-15,-1 1-192 0,-2-5 128 0,1 2-128 16,-3 0 0-16,2 1 0 0,-1-2 128 0,-1-2-128 15,0 4 0-15,2-5 0 0,-2-5 192 0,1-13-64 16,0-4 0-16,2 1-128 0,0 5 160 0,2 6-160 16,0 1 128-16,1-1-128 0,-2-6 0 0,0-3 0 15,-2-3 0-15,1-4 0 0,-2-8 0 0,0 2 0 16,0-3 0-16,-1-2 0 0,3 1 128 0,-3-5-128 16,1-2 128-16,0 0-128 0,3-1 128 0,0-1-128 15,1-2 0-15,1 0 128 0,-1 2-128 0,0-3 0 16,0-2 0-16,0 2 0 0,2 1 0 0,2-1 0 0,1 1 0 15,1-1 0-15,2-1 0 0,2 0 0 0,0-4 0 0,1 1 0 16,3 1-128-16,4-6-16 0,-23 0 0 0,56-5 0 16,-56 5-48-16,69-10 0 0,-69 10 0 0,74-9 0 15,-74 9 192-15,77-10-192 0,-77 10 192 0,68-6-192 16,-68 6 192-16,94-12-160 0,-38 5 160 0,3-2-160 16,-1 2 160-16,-1-3-160 0,0 4 160 0,-1-3-160 15,-7 0-16-15,4 2 0 0,4 1 0 0,2-4 0 16,3 0-240-1,-1 1-48-15,-3 0-16 0,0 2 0 0,0 1-352 16,-6 2-80-16,-6 2-16 0,1 2 0 0,0-2 592 0,1 2 112 0,2-2 32 0,-3 2 0 0,-2-2 192 16,-45 2 0-16,84-4 0 0,-84 4 0 15,79-5 304-15,-79 5 48 0,61-7 16 0,-61 7 0 16,0 0 416-16,73-19 96 0,-73 19 16 0,0 0 0 0,61-20-400 16,-61 20-80-16,0 0-16 0,0 0 0 0,63-24-272 0,-63 24-128 0,0 0 128 0,0 0-128 15,0 0 0-15,54-29 0 16,-45 26 0-16,-2-4 0 0,1 4 0 0,-2 0 0 15,0-1 0-15,-1 2 0 0,-1-2 0 0,-2-1 0 16,1 2 0-16,-2-7-176 0,-1 1-160 0,0-1-48 16,-1-3 0-16,-2-2 0 15,-1-4-32-15,1-1-16 0,-2-4 0 0,0-2 0 16,-1 0 80-16,-2-5 16 0,0-8 0 0,-2-8 0 0,2-2 192 0,0-3 144 16,0-5-192-16,2 0 192 0,1-3-144 0,1 2 144 15,3 2 0-15,0 3-144 0,1-3 144 0,0 4 0 16,2-3 0-16,0 0 0 0,0-2 0 0,0 3 0 0,1-2 0 15,-1 4 0-15,0 2 0 0,-1 0 0 0,0 2 0 16,-1 1 0-16,0-1 0 0,-2 1 0 0,0-3 0 16,-1 4-128-16,-2 3 128 0,0 1 0 0,0-1 0 0,0 5 128 15,0-3-128-15,0 2 0 0,0 1 0 16,0 3 128-16,0 2 48 0,1 3 16 0,2 2 0 0,0-1 0 16,-1 5 256-16,1-2 48 0,0 1 16 0,2 5 0 15,0-2-192-15,0 22-16 0,3-40-16 0,-3 40 0 16,2-35-80-16,-2 35-16 0,4-35 0 0,-4 35 0 15,0 0-192-15,2-45 128 0,-2 33-128 0,0 2 0 16,-1 1 0-16,-1 2 0 0,-2 1 0 0,0 1 0 16,1 4 0-16,-1-2 0 0,-1 3 0 0,-1 0 0 15,0 0 144-15,-2 3-144 0,2 0 128 0,-3 0-128 16,2 1 160-16,-2-2-160 0,-1 2 192 0,0-3-192 16,2 1 192-16,-3-2-192 0,-2 3 192 0,-1-3-192 0,-5 0 144 15,-2-3-144-15,-1 3 0 0,-3-2 144 0,-1 1-144 0,-2 1 0 16,-2 0 0-16,-1 0 0 0,-2 0 128 15,-2 1-128-15,0 4 128 0,3-4-128 0,2 4 256 0,0 1-16 16,-4 1-16-16,0 0 0 0,-2 2 0 0,1 0 0 16,-1 1 0-16,3-3 0 0,2 1-96 0,1-2 0 15,2 2-128-15,-1-2 192 0,2 0-192 0,0 0 0 16,0 1 128-16,0-1-128 0,3-3 0 0,1 0 0 16,2-2 0-16,-2 2 0 0,0-3 0 0,-1 0 128 15,1 0-128-15,-3 0 0 0,-3 0 0 0,-2 0 0 16,-1 0 128-16,1 2-128 0,-1 3 0 0,0 1 144 15,0 5-144-15,0 0 128 0,-2 2 16 0,5 2 0 16,3-3 0-16,1 2 0 0,-1-2-144 0,0 0 192 16,1-2-192-16,2-1 192 0,2 1-192 0,0-4 0 0,2-2 0 15,1-4 0-15,4 0 0 0,1-4 0 0,1 0 0 0,1-2 0 16,0 0 0-16,1-3 0 0,-1 2 0 0,0 1 0 16,0-3 0-16,1 3 0 0,-2-2 0 0,-2 2 0 15,0 4 0-15,0-2 0 0,-3 4 0 0,0 1 0 16,0 4 0-16,-2 1 0 0,1 2 0 0,0 0 0 15,1 2 0-15,2-2 0 0,2 3 0 0,2-5 0 16,1 0-128-16,1-1 128 0,2 0-160 0,2-1 160 16,1-2-768-16,1-4-64 0,5-4-16 15,-2 6-18304-15</inkml:trace>
  <inkml:trace contextRef="#ctx0" brushRef="#br0" timeOffset="-192297.18">1562 9492 11967 0,'1'-3'1072'0,"-1"3"-864"0,0-2-208 0,-1 1 0 15,0 1 1840-15,-1-3 320 0,1 2 64 0,-1-1 16 16,-2-2 1536-16,-4-2 304 0,1 0 64 0,-3-3 16 0,1 1-2080 0,-2 0-416 0,1 2-64 0,1-2-32 31,-3 3-960-31,0 2-192 0,0-1-32 0,-3 1-16 0,3 3-112 0,-5-2 0 16,0 4-16-16,-1-2 0 0,1 3-48 0,1 1-16 0,-2-2 0 0,-2 3 0 16,2 0-48-16,-2 1 0 15,1 4 0-15,-1-3 0 0,2 5-128 16,-1 0 192-16,1 4-192 0,0 0 192 0,4 3-192 15,-1-3 192-15,1 2-192 0,1 4 192 0,-2 4 0 0,0-1 0 16,3 4 0-16,3-3 0 0,3-2-192 0,1 2 0 16,5 3 144-16,0-3-144 0,3 2 0 0,2 1 0 15,2 4 0-15,1-1 0 0,2 0 0 0,3 2 0 16,-1-2 0-16,0 0 0 0,3-1 0 0,1-3 0 16,1 1 0-16,0-6 0 0,-1-2 0 0,1-2 0 15,1-3 0-15,2-4 0 0,0-2 0 0,0-4-128 16,-20-6 128-16,37 4 0 0,-37-4-128 0,0 0 128 15,63-20-128-15,-63 20 128 16,0 0-928-16,58-47-96 0,-58 47-32 0,40-43-17888 0</inkml:trace>
  <inkml:trace contextRef="#ctx0" brushRef="#br0" timeOffset="-191949.49">1638 9998 35935 0,'-7'16'1600'0,"3"-10"320"0,1 0-1536 0,-1-2-384 0,1 2 0 0,2-3 0 16,-3 4 1264-16,0 2 176 0,-4 3 32 0,-2 5 16 16,0 2-848-16,3-4-192 0,2 1-16 0,1-4-16 15,2-2-240-15,3 0-48 0,1-1-128 0,5-3 192 16,0 1-192-16,2-1 0 0,3-2 0 0,-12-4 0 16,32 5 0-16,-32-5 0 0,0 0 0 0,55-12 0 0,-55 12 0 0,45-19 0 15,-45 19-128-15,0 0 128 0,57-43-320 0,-57 43 0 16,0 0 0-16,0 0 0 15,41-48-464-15,-41 48-112 0,0 0 0 0,0 0-16 0,0 0 608 0,0 0 128 16,-10-29 32-16,0 27 0 0,-1 0 864 16,-2 0 176-16,-2-2 48 0,-3 4 0 0,1-3-368 15,-1 0-64-15,0 1 0 0,2-2-16 0,-1 1-320 0,2 0-176 16,4-1 192-16,-1-1-192 0,2-2 0 0,1-2 0 16,2-1 0-16,3 0-192 15,4 10-320-15,0 0-48 0,0 0-16 0,17-51 0 16,-17 51-368-16,0 0-80 0,48-32 0 0,-48 32-10544 15,44-8-2096-15</inkml:trace>
  <inkml:trace contextRef="#ctx0" brushRef="#br0" timeOffset="-191613.83">2074 10113 11967 0,'2'11'1072'0,"-1"-1"-864"0,-1-4-208 0,0-2 0 16,0 2 2880-16,-1 0 544 0,1 6 96 0,-1 11 32 15,0 3-544-15,-3 2-128 0,0-3 0 0,1-7-16 16,-1-2-1712-16,0-8-352 0,2-3-64 0,-1-8-16 15,2-5-432-15,1 8-96 0,0 0 0 0,9-52-16 16,-9 52 96-16,14-47 32 0,-14 47 0 0,24-57 0 16,-24 57 272-16,22-51 64 0,-22 51 16 0,0 0 0 15,27-56-144-15,-27 56-48 0,0 0 0 0,0 0 0 16,0 0-208-16,38-39-32 0,-38 39-16 0,0 0 0 16,21 4-80-16,-15 2 0 0,1 1-128 0,1 2 192 15,-2 0 816-15,1 0 144 0,1 4 48 0,-2 3 0 16,0 0-1664-16,0 0-336 0,-1-1-64 15,-1 2-16-15,-1 2 880 0,0 0 0 0,-2 3 176 0,-1-3-32 0,0 2 32 0,-2-2 0 16,-1 1 0-16,0-2 0 0,0 2-176 0,-1-4 0 16,1-1 144-16,0-3-144 0,1-4 0 0,2-3 0 0,0-2 0 0,1-6 0 31,-1 3-688-31,0 0-96 0,0 0-32 0,0 0-19232 0</inkml:trace>
  <inkml:trace contextRef="#ctx0" brushRef="#br0" timeOffset="-191031.68">2526 10288 23039 0,'-2'0'1024'0,"1"-2"192"16,1 2-960-16,0 0-256 0,-2 0 0 0,2-3 0 0,0 2 2176 0,2 1 400 15,-1-2 80-15,-1 2 16 0,0 0-576 0,0 0-112 16,0 0-32-16,0 0 0 0,52-7-1184 0,-52 7-256 16,32 3-32-16,-32-3-16 0,39 4-240 0,-39-4-48 15,46 0-16-15,-46 0 0 0,48-3-160 0,-48 3 0 16,45-6 0-16,-45 6 0 0,0 0 0 0,44-7 0 16,-44 7 0-16,0 0 0 0,0 0 0 0,0 0-144 15,0 0 144-15,0 0-208 16,0 0-288-16,24-55-48 0,-34 47-16 0,-1-1 0 0,-1 1 320 0,-5-1 64 15,0 2 16-15,-1 1 0 0,-1 0 160 0,-2 0 128 16,0 0-128-16,0-1 176 0,0 1-32 0,1-1 0 16,2 1 0-16,2-3 0 0,2 3-144 0,0-4 192 15,2 1-192-15,1 2 192 0,3-3-32 0,5-1 0 0,2 1 0 0,1 10 0 16,0 0 80-16,0 0 16 0,0 0 0 16,0 0 0-16,33-51 112 0,-33 51 16 0,0 0 16 0,0 0 0 0,48-18-16 0,-48 18 0 15,0 0 0 1,38 2 0-16,-38-2-224 0,30 4-160 0,-13 2 192 0,-17-6-192 15,35 6 0-15,-35-6 0 0,33 6 0 0,-33-6 0 32,34 7-816-32,-18-5-64 0,0 2-16 0,3-1-18016 0</inkml:trace>
  <inkml:trace contextRef="#ctx0" brushRef="#br0" timeOffset="-190865.26">3030 10115 11967 0,'-4'16'1072'0,"0"-7"-864"0,2 1-208 0,0-3 0 0,1-1 2896 0,0-1 544 15,0 2 96-15,-2 4 32 0,1 4-48 0,-3 9 0 16,1 2 0-16,0-4 0 0,3-2-2112 0,0-5-448 16,0-3-64-16,2-2-32 0,0-3-640 0,2-5-224 15,0-1 144-15,0-2-144 16,-3 1-464-16,0 0-176 0,0 0-48 0,0 0-16784 16</inkml:trace>
  <inkml:trace contextRef="#ctx0" brushRef="#br0" timeOffset="-190696.3">2960 9874 11055 0,'2'0'976'0,"-1"0"-784"15,0 0-192-15,-1 0 0 0,1 0 3440 0,0 1 640 0,1 2 128 16,0-3 16-16,3 3-512 0,1 0-96 0,1-2-32 0,1 2 0 16,0-1-2688-16,1-1-528 0,-9-1-112 0,26 7-32 31,-26-7-800-31,30 9-176 0,-13-4-16 0,3 3-16256 0</inkml:trace>
  <inkml:trace contextRef="#ctx0" brushRef="#br0" timeOffset="-190282.01">3339 10166 30399 0,'-8'4'1344'16,"1"-2"288"-16,1 1-1312 0,1 0-320 0,0-2 0 0,1 1 0 15,0 1 1904-15,-3 1 304 0,-4 2 64 0,-4 3 16 16,-1 2-1184-16,1 0-224 0,1-1-48 0,3 0-16 15,3 0-496-15,1 0-112 0,1 1-16 0,4-1 0 0,1 2-192 0,-1-2 0 0,4-1 0 0,-1-3 0 16,3 1 0-16,0 0 0 0,3-5 0 0,-7-2 0 31,0 0-448-31,0 0 0 0,48-21 16 0,-48 21 0 16,0 0-512-16,39-38-96 0,-39 38-32 0,0 0 0 0,33-49 688 0,-33 49 144 0,18-47 32 16,-18 47 0-16,11-50 416 0,-11 50 96 15,6-57 16-15,-6 57 0 0,2-63 0 0,-2 63 16 16,-5-61 0-16,2 28 0 0,0 3-80 0,-2-1-32 15,-2 0 0-15,1 5 0 0,0 0 0 0,0 4 0 16,6 22 0-16,-11-37 0 0,3 25-32 0,1 2-16 16,1 4 0-16,1 2 0 0,0 4 128 0,1 0 16 15,0 4 16-15,3-1 0 0,-1 2 176 0,0 5 16 16,2 2 16-16,0 1 0 0,2 4-224 0,-1-1-64 0,1 6 0 16,1 2 0-16,-1 4-64 0,1 1 0 0,-1 4-16 0,1 2 0 15,-1-4-176-15,1 6 128 0,0 1-128 0,2 3 128 16,2-5-128-16,-4-3 0 0,1-6 0 0,0-3 0 15,-1-4 0-15,2-4-192 0,0-4 64 0,0-3 128 16,1-3-800-16,2-5-32 0,-1-1-16 0,-7 0-18336 0</inkml:trace>
  <inkml:trace contextRef="#ctx0" brushRef="#br0" timeOffset="-189939.38">3499 10129 25791 0,'4'12'1152'0,"-1"-3"224"0,0-3-1104 0,0-5-272 16,-1 2 0-16,0-1 0 0,1-2 2592 16,2 4 464-16,4-2 80 0,-9-2 32 0,26 4-1632 0,-26-4-336 15,0 0-64-15,47-12-16 0,-47 12-800 0,0 0-144 16,0 0-48-16,48-42 0 0,-48 42-128 0,0 0 0 16,0 0 0-16,9-44 0 0,-9 44 0 0,0 0 0 15,-8-26 0-15,3 20 0 0,0 0-352 0,0 0 48 16,0 3 16-16,1 0 0 0,0 3-64 0,-1-3-16 15,-1 3 0-15,-2 3 0 0,1-1 144 0,-2 2 32 16,3-2 0-16,-3 5 0 0,3 0 448 0,0 2 80 16,1 0 32-16,0 1 0 0,-1 5 112 0,1-1 32 0,0 1 0 0,1 1 0 15,-1 2 48-15,2 2 16 0,0-1 0 0,2-2 0 16,1 0-160-16,2-3-32 0,1-2 0 16,2 1 0-16,2-4-144 0,2-2-48 0,1-1 0 15,2 0 0-15,-12-6-192 0,30 2 0 0,-30-2 0 16,0 0 0-16,49-2 0 0,-49 2-128 0,0 0 128 0,56-12-13600 15,-56 12-2592 1</inkml:trace>
  <inkml:trace contextRef="#ctx0" brushRef="#br0" timeOffset="-189644.16">3936 10093 19231 0,'-6'12'416'0,"2"-4"96"0,2 0 0 0,-2 2 48 0,3-4-560 0,-1-2 0 0,2 2 0 0,-2 4 0 16,-1 8 4192-16,0 1 736 0,-1 4 128 0,2-2 48 15,-1-2-3264-15,2-3-656 0,1-1-128 0,0-1-32 16,1-4-672-16,0 0-144 0,3-2-16 0,-1-1-16 0,0-1-176 0,1-4 0 16,-2 2 0-16,1-3 0 0,-1-1 0 0,0-1 0 15,-1-2 0-15,-2-3 0 0,1 6-192 0,0 0 48 16,-8-38 0-16,8 38 0 0,-7-47 0 0,3 21 0 16,4 26 0-16,-5-54 0 0,5 54 144 0,3-57 0 15,-3 57 128-15,8-51-128 0,-8 51 336 0,0 0 0 16,21-57 0-16,-21 57 0 0,0 0 48 0,0 0 0 15,0 0 0-15,0 0 0 0,46-39-160 0,-46 39-32 16,0 0 0-16,32 2 0 0,-32-2-192 0,29 2 0 16,-29-2 0-16,29 4 0 15,-29-4-800-15,47 4-96 0</inkml:trace>
  <inkml:trace contextRef="#ctx0" brushRef="#br0" timeOffset="-188575.8">2659 11184 14735 0,'0'0'1312'0,"-2"0"-1056"15,2-3-256-15,-1 3 0 0,1 0 2064 0,-1 0 368 16,0-1 64-16,-3-2 0 0,0 3 320 0,-2-3 48 16,0-3 16-16,-2 3 0 0,0-1-1104 0,0 1-224 15,0 3-32-15,-2 0-16 0,0 0-816 0,0 1-176 16,-1 5-16-16,-1 0-16 0,-1 3-176 0,1 1-48 0,-1 2 0 0,2 1 0 15,1 3-128-15,2-4-128 0,2 4 144 0,1-2-144 16,2 0 0-16,2-1 0 0,3-3 0 0,2 0 0 16,2-4 0-16,3-2 0 0,2-1-192 0,-11-3 192 15,0 0-304-15,43-7 48 0,-43 7 16 0,0 0 0 32,51-29-144-32,-51 29-16 0,0 0-16 0,43-34 0 0,-43 34 32 0,0 0 0 0,0 0 0 0,37-45 0 15,-37 45 384-15,0 0-128 0,0 0 128 0,0 0 0 16,14-44 0-16,-14 44 176 0,0 0-16 0,0 0 0 15,0 0 224-15,0 0 64 0,0 0 0 0,0 0 0 16,-5-15-96-16,4 17-16 0,1 2 0 0,-1-1 0 16,-1 3-48-16,2-3-16 0,0 1 0 0,0 1 0 15,0 3-144-15,0-2-128 0,2 0 192 0,-1 3-192 0,-1-2 128 16,0-1-128-16,-1 3 0 0,1-2 0 0,-2 2 0 0,2-3 0 16,-1 1 0-16,1 2 0 0,-1-1 0 0,1 0 0 15,-1 1 0-15,1 1 0 16,-2 0-512-16,2 0-16 0,0-2 0 0,0 2-11856 15,2-4-2368-15</inkml:trace>
  <inkml:trace contextRef="#ctx0" brushRef="#br0" timeOffset="-187731.51">3836 11134 16575 0,'-1'-4'1472'0,"-1"3"-1168"0,1-1-304 0,1 2 0 16,0 0 2288-16,0 0 400 0,-1 0 64 0,1-3 32 16,-1 2 704-16,1-1 144 0,0 4 16 0,1-1 16 15,3 2-2320-15,-1 4-480 0,1 2-96 0,1-1 0 16,1 6-304-16,2-2-48 0,-1 1-16 0,2-1 0 15,0 2-144-15,3 1-48 0,-1-2 0 0,0 2 0 16,-1-1-208-16,-2 2 0 0,2 2 0 0,-2-2 0 16,-1 3 0-16,-2-4 0 0,-1 1 0 0,-2-3 0 15,1 0 0-15,-2-5 0 0,1 0-128 0,0-2 128 16,-1-3 0-16,0-2-128 0,0-2 128 0,2-2 0 0,-3 3-224 0,0 0 64 16,0 0 16-16,0 0 0 0,31-57 144 0,-31 57-192 15,18-51 192-15,-18 51-192 0,24-59 192 0,-24 59 0 0,25-58 0 0,-25 58 128 16,21-49 48-16,-21 49 16 15,18-49 0-15,-18 49 0 0,0 0 16 0,24-60 16 16,-24 60 0-16,0 0 0 0,18-45-48 0,-18 45-16 16,0 0 0-16,0 0 0 0,0 0-160 0,0 0 128 15,0 0-128-15,0 0 128 0,0 0-128 0,0 0 0 16,0 0 0-16,0 0 0 0,0 0-256 0,0 0-64 16,13 10-32-16,-12 0-13040 15,0 0-2608-15</inkml:trace>
  <inkml:trace contextRef="#ctx0" brushRef="#br0" timeOffset="-187198.41">4471 11206 13119 0,'2'-4'288'0,"-2"2"64"0,0-1 16 0,-2 2 0 0,1 1-368 0,0-2 0 0,0 2 0 0,-2 0 0 31,-1-4 4864-31,0 1 912 0,-5 0 176 0,-1-1 48 0,0 1-3376 0,-1 0-656 16,-1 0-144-16,-1 3-32 0,2 0-1056 0,-3 0-224 16,2 3-32-16,0 0-16 0,-1 4-240 0,0-1-48 15,-1 6-16-15,1-2 0 0,1 6-160 0,4-1 0 16,0 2 0-16,3 2 128 0,3 2-128 0,1-4 0 15,3 2 0-15,1-4 0 0,2-2 0 0,1 0-176 16,1-4 176-16,2-2-128 0,0-4-48 0,-9-3 0 16,0 0 0-16,0 0 0 0,51-13-160 0,-51 13-48 15,0 0 0-15,57-47 0 0,-57 47 80 0,0 0 16 16,51-55 0-16,-51 55 0 0,0 0 128 0,31-47 32 16,-31 47 0-16,0 0 0 0,0 0 128 0,19-50 128 15,-19 50-128-15,0 0 176 0,0 0 80 0,0 0 0 16,0 0 16-16,-3-39 0 0,2 37-64 0,-2-2-16 15,2 2 0-15,0 2 0 0,0-3-64 0,-2 6 0 0,2-3-128 16,0 2 192-16,-2-1 0 0,2 4-16 16,0-1 0-16,-1 5 0 0,2-2 0 0,-1 2 0 15,1 1 0-15,-1 2 0 0,0-2-176 0,1 2 0 16,-1-2 0-16,-1 2 0 0,1-2 0 0,0 0 0 0,1 1 0 0,0 1 0 16,0 0 0-16,0 0-144 0,0 3 144 0,1-1-208 31,0 1-240-31,2-2-64 0,0 2 0 0,2-4 0 15,0 0-1296-15,3-1-272 0</inkml:trace>
  <inkml:trace contextRef="#ctx0" brushRef="#br0" timeOffset="-186861.72">4700 11222 5519 0,'0'6'496'0,"0"0"-496"16,0-3 0-16,0-3 0 0,0 3 3040 0,0 1 512 15,1 9 96-15,1 5 32 0,0 2-480 0,-1 2-112 16,2-3-16-16,-2-4 0 0,1-2-1664 0,0 0-320 16,0-5-80-16,1 0-16 0,-1-2-800 0,-1-3-192 0,1 0 0 0,-2-1 0 15,0-2 0-15,0 0 0 16,-2-5 0-16,0 2-160 0,-1-6 288 0,3 9 48 0,0 0 16 0,-8-42 0 0,8 42-16 0,0-44 0 31,0 44 0-31,3-51 0 0,-3 51 208 0,10-47 64 16,-10 47 0-16,0 0 0 0,20-55 336 0,-20 55 80 15,0 0 16-15,0 0 0 0,0 0-272 0,32-50-48 16,-32 50-16-16,0 0 0 0,0 0-224 0,0 0-32 16,0 0-16-16,0 0 0 0,0 0-80 0,41-5-32 15,-36 10 0-15,0-2 0 0,1 4-160 0,0-1 0 0,2 0 0 0,-1 0 0 32,1 2-768-32,-1 0-64 0</inkml:trace>
  <inkml:trace contextRef="#ctx0" brushRef="#br0" timeOffset="-186682.37">5023 11247 12895 0,'-6'7'1152'0,"1"-2"-928"0,2-1-224 0,1-1 0 16,1 0 3072-16,-1-1 576 0,1 3 128 0,-3 4 0 16,-1 3-384-16,0 4-64 0,1 3-32 0,0-3 0 0,1 0-2144 0,2-1-448 15,0-4-64-15,1 0-32 0,1-1-464 0,2 0-144 16,-1-4 0-16,2 0 0 15,1 1-384-15,0-5-192 0,0-2-48 0,0-2-16848 16</inkml:trace>
  <inkml:trace contextRef="#ctx0" brushRef="#br0" timeOffset="-186515.84">4930 11032 21183 0,'-4'0'944'0,"2"-3"192"0,2 3-912 0,0-2-224 15,0 2 0-15,1-2 0 0,0 2 2624 0,1 0 496 16,0-2 80-16,3-1 32 0,-5 3-1248 0,0 0-256 0,0 0-64 0,0 0 0 0,41 0-1424 0,-29 5-240 31,2-1-160-31,1 2-11280 0,3 0-2256 0</inkml:trace>
  <inkml:trace contextRef="#ctx0" brushRef="#br0" timeOffset="-186082.27">5331 11243 30399 0,'-3'1'1344'0,"0"-1"288"0,-1 0-1312 0,0 0-320 0,2 0 0 0,-1 0 0 16,1 0 2048-16,-4 0 352 0,-3 0 64 0,-2-1 16 15,0 1-1328-15,0 0-272 0,1 0-48 0,1 0-16 16,3 0-432-16,1 0-96 0,1 0-16 0,0 0 0 16,2 1-112-16,-2 2-32 0,2 0 0 0,-2 4 0 15,0 1-128-15,-1 2 0 0,0 0 0 0,1 2 128 0,-1 4-320 0,0-3-80 16,0 3-16-16,1-1 0 15,0 2-272-15,2-2-48 0,1-3-16 0,-1-2 0 16,4 3-432-16,1-6-96 16,1-1 0-16,2-2-16 0,3-3 752 0,-9-1 160 0,0 0 16 0,0 0 16 0,43-15 224 0,-43 15 0 15,0 0 0-15,0 0 0 0,54-32 208 0,-54 32 48 16,0 0 0-16,0 0 0 0,47-38 0 0,-47 38 16 16,0 0 0-16,0 0 0 0,0 0-112 0,0 0-32 15,31-47 0-15,-31 47 0 0,0 0 32 0,0 0 0 16,0 0 0-16,-2-41 0 0,-1 32-32 0,0 2-128 15,-1 1 192-15,2 2-64 0,-1-1-128 0,-1 4 0 16,3-2 0-16,-1 3 0 0,0 0 0 0,2 0 160 16,-1 3-32-16,1-2-128 0,1 4 528 0,-1-1 0 15,2 2 0-15,-2 0 0 0,1 1-208 0,-1 3-32 0,1-1-16 0,0 1 0 16,-1 2-112-16,2-2-32 0,-2 3 0 0,0-1 0 16,0 0-128-16,0 1 0 0,1 0 0 0,0 0 0 15,2-5-208-15,0 2-80 0,1-4-16 0,1 1-18336 16</inkml:trace>
  <inkml:trace contextRef="#ctx0" brushRef="#br0" timeOffset="-185848.84">5474 11158 25791 0,'-1'1'1152'0,"1"-1"224"16,0 0-1104-16,0 0-272 0,1 0 0 0,0 0 0 0,2 0 2512 0,1 0 448 15,2-1 96-15,-6 1 16 0,0 0-1312 0,0 0-256 16,43-5-48-16,-43 5-16 0,0 0-800 0,46-4-176 16,-46 4-16-16,0 0-16 0,53-6-304 0,-53 6-128 15,36-3 128-15,-36 3-128 0,35 0 0 0,-35 0 0 16,34 0 0-16,-34 0 0 16,0 0-576-16,48-6-112 0,-48 6-16 0,0 0-11824 15,0 0-2368-15</inkml:trace>
  <inkml:trace contextRef="#ctx0" brushRef="#br0" timeOffset="-185630.92">5740 10972 12895 0,'-4'3'576'0,"2"-3"112"0,1 1-560 0,1-1-128 16,1 2 0-16,-1-2 0 0,1 3 3712 0,0-2 704 0,1 4 128 0,1 5 48 15,0 0-1088-15,-1 2-224 0,1 2-32 0,-1 2-16 16,-1 1-2016-16,1 3-384 0,0 0-96 0,-1 3-16 15,1 1-352-15,-1 0-80 0,1 1-16 0,0 1 0 16,0-4-272-16,1 1 0 0,-1-1 0 0,-1-1 0 16,2-4 0-16,-1 1 0 0,2-5 0 0,0 0 0 15,-1-1-592-15,1-5-80 0,1 2-16 0,2-3-12096 16,1-5-2416-16</inkml:trace>
  <inkml:trace contextRef="#ctx0" brushRef="#br0" timeOffset="-185432.18">6026 11158 27647 0,'2'5'1216'0,"-2"-3"256"0,1 1-1168 0,-1 0-304 16,0 0 0-16,0 0 0 0,0 0 2144 0,0 3 368 16,3 2 80-16,-2 6 16 0,-1 0-1232 0,0 2-240 15,1 3-48-15,-1-1-16 0,0 4-752 0,0-2-160 16,-1 2-32-16,0 1 0 0,0-1-128 0,-1 1 0 15,2-5 0-15,0-2 0 16,0-4-688-16,3-3-160 0</inkml:trace>
  <inkml:trace contextRef="#ctx0" brushRef="#br0" timeOffset="-185245.75">6000 10987 26719 0,'0'5'1184'0,"0"0"240"0,0-1-1136 0,0-2-288 0,1-1 0 0,-1 2 0 16,1-1 2112-16,2-1 384 0,0 4 64 0,4 2 0 16,0-2-1392-16,3 0-272 0,1-2-64 0,-11-3-16 15,31 3-2112 1,-31-3-432-16,41 3-64 0,-41-3-32 0</inkml:trace>
  <inkml:trace contextRef="#ctx0" brushRef="#br0" timeOffset="-184931.64">6493 11155 23039 0,'-1'10'1024'0,"0"-6"192"0,-1 1-960 0,1-2-256 16,-1 0 0-16,-1-2 0 0,1 4 2944 0,-4 0 560 16,-3 4 96-16,-3 3 32 0,-2 2-1680 0,-1 0-336 15,0-1-64-15,0-1-16 0,2-1-1008 0,0 4-208 16,2-1-32-16,3 1-16 0,-1 1-272 0,2-1 0 16,3 1 128-16,1 0-128 0,2 0 0 0,2-6 0 0,2 2 0 0,1-6 0 0,3 0 0 0,2-3 0 31,-9-3 0-31,0 0 0 0,45-9-336 0,-45 9 16 15,0 0 16-15,59-41 0 16,-59 41-112-16,0 0-32 0,54-50 0 0,-54 50 0 16,0 0 16-16,35-55 0 0,-35 55 0 0,0 0 0 0,0 0 272 0,5-47 160 15,-9 39-192-15,-2 0 192 0,-3 2 256 0,-1-3 144 16,-2 6 48-16,-2-3 0 0,-1-2 128 0,0 2 48 16,1 1 0-16,-1-1 0 0,0 2-320 0,1 0-64 0,3 1-16 15,-1-2 0-15,2 3-224 0,0 0 0 0,3 2 0 16,0-4 0-16,4 4 0 0,0-2-128 0,5 2 128 0,-1-3-208 31,4 2-384-31,1-1-80 0,-6 2-16 0,0 0-11408 0,0 0-2272 0</inkml:trace>
  <inkml:trace contextRef="#ctx0" brushRef="#br0" timeOffset="-184576.17">6804 11224 21183 0,'2'13'944'0,"-2"-6"192"0,1-1-912 0,-1-2-224 0,0 1 0 0,-1-1 0 16,1 2 1920-16,-1 6 320 0,-2 7 80 0,0 1 16 0,0 2-704 0,1-4-144 16,-2-1-16-16,1-5-16 0,1-2-960 0,-2-2-192 15,3-4-48-15,0-3 0 0,2-2 80 0,0-1 16 16,-1 2 0-16,0 0 0 0,0 0 32 0,0 0 16 16,31-63 0-16,-31 63 0 0,0 0-80 0,36-65-32 15,-36 65 0-15,0 0 0 0,32-50-96 0,-32 50 0 16,0 0-16-16,45-60 0 0,-45 60 0 0,0 0 0 15,0 0 0-15,47-41 0 0,-39 40-32 0,0-1 0 16,-1 4 0-16,-1 2 0 0,2 0 16 0,-2 2 0 16,-1 2 0-16,-1 2 0 0,1 3-16 0,0 3 0 15,-1 0 0-15,-1 4 0 0,-1 1-144 0,1-2 128 16,-2 6-128-16,-1 0 128 0,1 1-128 0,-1-1 0 16,0 1 144-16,-1-4-144 0,0 0 128 0,0-1-128 15,-1-1 128-15,1-2-128 0,1-4 0 0,0-2 0 0,1 1 0 0,2-5-128 31,1-1-816-31,-1-4-144 0</inkml:trace>
  <inkml:trace contextRef="#ctx0" brushRef="#br0" timeOffset="-182581.77">4811 12723 22111 0,'-3'4'1968'0,"-1"0"-1584"16,2-2-384-16,2-2 0 0,0-1 1760 0,-3 5 272 15,-1-1 48-15,-3 7 16 0,-2 3-208 0,2-1-32 0,1 4-16 0,2-4 0 16,1 2-928-16,2 1-176 16,2-2-32-16,1 5-16 0,-1 1-128 0,1 4-32 15,0 3 0-15,0 5 0 0,1 3-192 0,-2 3-32 16,1-1-16-16,1 5 0 0,-2 6-96 0,-1 1-32 16,0 5 0-16,0 1 0 0,-1 0-160 0,0-1 0 15,1 4 0-15,0-6 0 0,0 1 0 0,1 1 0 0,0-4 0 16,0 2 0-16,2 3 0 0,-2-3 0 0,1-3 0 15,2 2 0-15,1 0 0 0,-1-1 0 0,1-6 0 16,0 4 0-16,2 1 0 0,-1 0 0 0,-2 4 0 0,0 0 0 16,-2-2 0-16,1 0 0 0,-2 5 0 0,1-2 0 15,-2 1 0-15,0-3 0 0,0-4 0 0,-1 1 0 16,0 2 128-16,-3-2-128 0,2-1 0 0,-1-2 128 16,2-2-128-16,1-5 160 0,0-6-160 0,1 3 160 15,0 3-160-15,2 3 0 0,-1-4 0 0,2-2 0 16,0 1 0-16,0-4 0 0,-1 1 128 0,1-1-128 15,0 3 144-15,-2 0 0 0,1 1 0 0,-1 1 0 0,1 1 48 0,-2 0 16 0,0 2 0 0,-1-2 0 32,-1 1-208-32,0-5 144 0,-2 2-144 0,-1-1 128 0,2-2-128 0,-2-3 0 0,1 3 0 15,-1-3 0-15,1-3 0 16,0 1 0-16,-1 1 0 0,0 1 0 0,0-2 0 16,2 0 0-16,1 0 0 0,0 0 0 0,-1-2 0 15,0 0 0-15,1 1 0 0,-1 2 0 0,1-1 0 0,1 1 0 16,-1-3 0-16,0 2 0 0,-1 3 0 0,1-3 128 15,1-2-128-15,0 5 0 0,0-1 176 0,-1 2-48 16,1-1-128-16,0-3 192 0,-1 1-64 0,1-1-128 16,-2-3 176-16,1 1-176 0,-1 0 176 0,-1-1-176 15,1 2 160-15,-1-5-160 0,1 4 128 0,-1-4-128 16,1 4 0-16,-1-1 0 0,2-9 0 0,0 3 0 16,0-1 0-16,0 2 0 0,-1 1 0 0,1-1 0 15,1-4 0-15,-1 0 0 0,1 0 128 0,-1-1-128 16,1 0 0-16,0 1 0 0,-2-3 128 0,1 2-128 15,-1 1 0-15,0 0 0 0,0 0 0 0,1 1 0 0,-2 1 0 16,1-2 0-16,-1 5 0 0,0-3 0 0,-1 3 0 0,0-5 0 16,2 2 0-16,-1-2 0 0,1 3-160 0,0-3 160 15,1 0 0-15,0 0 0 0,1-2 0 0,0 0 0 16,2 1 0-16,0-1 0 0,0-2 0 0,-1 1-128 16,2-3 128-16,-1-2-128 0,1 0 128 0,-2-6-128 31,0-1-464-31,2-2-96 0,-2-1-16 0,-1-6-18736 0</inkml:trace>
  <inkml:trace contextRef="#ctx0" brushRef="#br0" timeOffset="-180214.83">1089 15634 13823 0,'-7'1'1216'0,"3"-2"-960"0,1 1-256 0,1-2 0 0,2-1 320 0,0 2 0 15,0-2 16-15,0 0 0 0,0-3 1680 0,3-1 336 16,-1-1 64-16,3 2 16 0,-5 6-400 0,0 0-80 16,0 0-16-16,0 0 0 0,0 0-448 0,0 0-80 15,45-17-32-15,-37 17 0 0,1 3-320 0,1-1-64 16,0 2-16-16,0 0 0 0,1-2-400 0,0 0-96 16,1 0-16-16,2 0 0 0,0-2-272 0,0 4-64 15,2-1-128-15,1-2 192 0,-3 1-192 0,1 1 128 16,3 1-128-16,-1-3 0 0,0 4 128 0,-1-2-128 15,2 0 0-15,-1 1 0 0,-1 2 0 0,0-4 128 16,1 2-128-16,-1-3 0 0,2 2 0 0,-2-1 0 0,2-2 0 0,1 0 0 0,1 0 0 0,-1-2 0 16,0 2 0-16,1 0 0 0,-20 0 0 0,41-4 0 15,-41 4 0 1,45-4 0-16,-21 2 0 0,-3 2 0 0,-1-3 0 0,2 2 0 16,3 1 0-16,1 0 0 0,0-2 0 0,1 2 0 15,0 2 0-15,0-2 0 0,-1 0 0 0,0 0 0 16,1 1 0-16,1 2 0 0,-3-1 0 0,1-2 0 15,0 4 0-15,0-3 0 0,2 4 0 0,-2-4 0 16,1 2 0-16,-1-1 0 0,1-2 0 0,-1 0 0 16,1 0 0-16,2-2 0 0,1-1 0 0,3 0 0 15,0-1 0-15,0 2 0 0,0 0 0 0,-1 2 0 16,-1 0 0-16,0 0 0 0,-2 2 0 0,-2 0 0 16,2 2 0-16,-2 2 0 0,1-4 0 0,0 5 0 0,-2-4 0 0,1 3 0 15,-1-2 0-15,1 0 0 0,-1 1 0 16,1-4 0-16,-1 2 128 0,1-3-128 0,2 0 0 0,-1 0 0 15,-1 0 128-15,1 0-128 0,-2-3 0 0,1 2 0 16,1 1 0-16,2 0 0 0,0-3 0 0,-2 3 0 16,-2-2 0-16,1 1 0 0,0 1 0 0,2 0 128 15,-2-3-128-15,2 3 0 0,-1-2 0 0,-1 0 0 16,2 2 0-16,-3 0 0 0,1 0 0 0,-4 2 128 16,1 0-128-16,-1 1 0 0,1 0 0 0,-1 0 0 15,2-2 128-15,0 2-128 0,-1-3 0 0,0 0 0 16,-2 0 128-16,2 0-128 0,-2 0 0 0,0-4 0 15,2 4 0-15,0-3 0 0,0 0 0 0,1 0 0 16,-2 1 0-16,-23 2 0 0,48-5 0 0,-24 5 0 16,-2 0 0-16,-1 0 0 0,0-3 128 0,1 3-128 15,-1 3 0-15,3-2 0 0,-2 1 0 0,-1-2 0 0,1 0 0 16,1 2 0-16,-2-2 0 0,-1 0 0 0,-2 0 0 0,3 0 0 0,0 0 0 0,1-2 0 16,1 2 0-16,-1-2 0 15,0 1 0-15,-1 1 128 0,-1-3-128 0,1 1 0 16,1 1 0-16,-22 1 0 0,44-3 0 0,-44 3 0 15,43-4 0-15,-43 4 128 0,42-6-128 0,-22 6 0 16,-1-2 0-16,1 2 0 0,1 0 0 0,-1-3 0 16,1 3 0-16,-2 0 0 0,0 0 0 0,1 0 0 15,0 0 0-15,-2 3 0 0,1-3 0 0,1 0 0 16,0 0 0-16,-1-3 0 0,1 3 0 0,0 0 0 16,1-1 0-16,-1 1 128 0,-20 0-128 0,38-6 0 15,-18 6 0-15,0-3 0 0,1 2 0 0,0 1 0 16,0-2 0-16,0-1 0 0,0 2 0 0,-1 1 0 0,-2-3 0 0,2 3 0 15,2-3 0-15,0 3 0 0,-1 0 0 16,2-3 0-16,-2 3 0 0,0-2 0 0,-1 1 0 16,1 1 128-16,0 0-128 0,-2-3 0 0,1 2 0 0,0 1 0 15,0-3 0-15,-1 3 0 0,0 0 0 0,0 0 0 16,0 0 0-16,1 0 0 0,-3 0 0 0,1 0 0 16,2 0 0-16,1 0 0 0,1-2 0 0,1 1 0 15,2 1 0-15,0-3 0 0,-25 3 0 0,50-6 0 16,-50 6 0-16,51-9 0 0,-51 9 0 0,47-7 128 15,-47 7-128-15,48-6 0 0,-24 3 0 0,-2 2 0 16,2 2 128-16,-3 2-128 0,-2-3 0 0,1 3 0 16,4 2 128-16,-2-1-128 0,0 0 0 0,1-2 0 15,-1 0 0-15,1 0 0 0,2-4 0 0,2 0 0 0,0 0 0 16,1-2 0-16,-28 4 0 0,58-12 0 0,-58 12 0 16,55-16 0-16,-55 16 0 0,55-16 0 0,-55 16 0 0,50-13 0 15,-50 13 0-15,46-8 0 0,-46 8 0 0,46-4 0 16,-27 4 0-16,-1 0 128 0,3 2-128 15,-1-2 0-15,-2 2 0 0,1 0 0 0,0 1 0 0,-1 0 0 16,2-3 0-16,0 0 0 0,-4 1 0 0,1-2 0 16,3 1 0-16,1-3 0 0,-21 3 0 0,44-7 0 15,-44 7 0-15,47-8 0 0,-47 8 0 0,44-6 0 16,-25 4 0-16,-19 2 0 0,38-2 0 0,-21 2 0 16,1 0 0-16,-3 1 128 0,-2 0-128 0,1 1 0 0,4 1 0 15,-2 0 0-15,1 0 0 0,-1 2 0 0,2-1 128 16,-1 0-128-16,0-2 0 0,-1 1 0 0,0 0 128 0,2-1-128 15,-2 0 0-15,1 1 144 0,2-2-144 0,-2-1 0 16,1 0 0-16,0 0 128 0,0 0-128 0,0 0 0 16,-1 0 0-16,0-1 0 0,0 1 0 0,1 0 0 15,-1 0 0-15,0 0 0 0,-1 0 0 0,2 0 128 16,-2 0-128-16,0 0 0 0,1 0 128 0,-2 0-128 0,2 0 0 0,-1 1 128 0,2 1 768 16,-3-2 128-1,1 3 48-15,0-2 0 16,-1 2-1664-16,-1-3-336 0,1 0-64 0,3 0-16 0,-4-3 816 0,3 2 192 15,-1-2 0-15,1 0 0 0,-17 3 0 0,36-10 0 16,-36 10 0-16,0 0 0 0,53-15 0 0,-53 15 0 16,37-6 0-16,-37 6 0 0,0 0 0 0,37-9 0 15,-22 9 0-15,0 1 0 0,0 3 0 0,-2-3 0 0,0 4 0 0,-2-1 0 16,0 2 832-16,-1 0 176 0,0 2 16 16,1-2 16-16,-3 0-832 0,1 0-208 0,2 0 0 0,-1-2 0 15,1 1 0-15,0-4 0 0,1 2 0 0,0-3 0 31,-1 0-768-31,1-3-208 0,2 2-48 0,-2-1 0 0,2-1 816 0,0 2 208 0,-2-3 0 0,-1 2 0 16,0-1 0-16,0 2 0 0,-1 1 0 0,-1-2 0 16,0 2 0-16,-2 0 0 0,-1 2 0 0,0-2 0 15,0 4 0-15,1-4 0 0,-2 2 0 0,0 2 0 16,-2-4 0-16,1 1 0 0,0 2 0 0,-1-3-128 16,1 0-208-16,-1 2-48 0,-1-4 0 0,1 2 0 15,0-4-704-15,0 0-128 0,-1-1-48 0,1 2-16656 16</inkml:trace>
  <inkml:trace contextRef="#ctx0" brushRef="#br0" timeOffset="-174313.93">8484 15612 1839 0,'0'-3'160'0,"-1"0"-160"15,1 0 0-15,0 1 0 0,0 0 688 0,0 0 96 16,0-2 32-16,-1-2 0 0,-1-4 224 0,0 2 48 15,-1-1 16-15,0 2 0 0,0 3 224 0,1 1 32 16,-3 3 16-16,1-2 0 0,0 4 352 0,1-2 64 16,0 3 0-16,1 1 16 0,-1-2-400 0,1-2-64 0,0 4-32 0,2-4 0 15,0 1-256-15,2-1-48 0,0 0-16 0,2-1 0 16,0 1-176-16,1-4-48 0,-1 2 0 0,4-2 0 16,-2 1 304-16,2 0 48 0,0-4 16 0,0 4 0 0,0-2-112 0,0 1-32 15,-8 4 0-15,0 0 0 16,0 0-480-16,0 0-80 0,0 0-32 0,47-12 0 15,-37 14-240-15,1-2-160 0,-1 4 192 0,-2-2-192 16,2 0 128-16,0 0-128 0,1 1 0 0,1 0 0 16,-2-3 128-16,2 1-128 0,1-1 0 0,1-1 0 15,-1 1 0-15,0-2 0 0,0 2 0 0,0-1 0 16,0 1 128-16,0 0-128 0,-1 0 0 0,0 0 0 16,-1 0 160-16,2 0-160 0,-2 1 128 0,-1 1-128 15,0-1 128-15,0 2-128 0,0-1 0 0,-1 2 128 16,1-1-128-16,0-3 0 0,-1 3 0 0,0-3 0 0,0 3 0 15,1-3 0-15,1 1 128 0,1-1-128 0,-3 0 0 16,3-1 0-16,-1 1 0 0,0-3 0 0,-2 3 0 16,0-2 0-16,3 1 0 0,-3-2 0 0,4 3 0 15,-2-4 0-15,0 4 0 0,1-2 0 0,1 2 0 0,-2 0 0 16,-1 0 0-16,1 0 0 0,0 0 0 0,-1 0 128 16,0 2-128-16,-3-2 0 0,1 2 0 0,0 0 128 15,1 1-128-15,1 0 0 0,1 0 0 0,-2 1 0 16,-1-2 128-16,2 2-128 0,0-2 0 0,1 2 0 15,-1-4 0-15,1 4 0 0,2-4 0 0,-2 0 0 16,0 2 0-16,1-2 0 0,2-2 0 0,-2 2 0 16,1 0 0-16,-1-3 0 0,2 3 0 0,-1-1 0 15,1 1 0-15,-2 0 0 0,3 0 0 0,-1 0 0 0,-1 0 128 16,1 0-128-16,-1 0 0 0,1 1 0 0,0-1 0 16,-2 3 128-16,-1-1-128 0,1-2 128 0,1 4-128 0,-1-4 128 15,1 2-128-15,-1-2 0 0,0 0 0 0,-1 0 128 16,1 0-128-16,0 0 0 0,1 0 0 0,1-2 0 15,1 2 0-15,-1 0 0 0,-1-3 0 0,1 3 0 0,-1 0 0 0,2 3 0 16,-2-3 128-16,-1 0-128 0,2 2 0 0,-3-1 160 16,0 2-160-1,-1-1 160-15,0 0-160 0,-1 0 128 0,1 2-128 16,0-2 128-16,0 2-128 0,0 0 0 0,0 1 0 0,1-4 0 16,0 1 0-16,0 1 0 0,2-2 128 15,-1-1-128-15,0 0 0 0,2-1 0 0,-2 1 0 0,2-3 0 0,-2 3 0 0,1-3 0 0,-1 0 0 0,0 3 0 31,1-4 0-31,-2 4 0 0,0-2 0 0,-1 2 0 16,0 0 0-16,-2 0 0 0,2 0 0 0,-1 0 0 0,0 0 0 16,-2 0 0-16,2 0-144 0,-2 2 144 0,1-2-320 15,-1 4-16-15,0-1 0 0,1-2 0 16,-1 4-80-16,1-1-16 0,0-1 0 0,1 0 0 16,0 0-64-16,-1 1-16 15,1 1 0-15,-2-1 0 0,0-2 192 0,-1-2 48 0,0 2 0 0,-1-2 0 16,0 0-96-16,-1-2-16 0,-1 0 0 0,0-1 0 15,-2 0-896-15,0-1-192 0,0-2-48 0,-2 0-12992 0</inkml:trace>
  <inkml:trace contextRef="#ctx0" brushRef="#br0" timeOffset="-171613.33">10117 16257 8287 0,'0'4'736'0,"0"-1"-592"0,2-2-144 0,-2-1 0 15,1 2 1792-15,0 1 320 0,2 0 64 0,-1 1 0 16,3 5 1008-16,-1-2 192 0,-1 2 32 0,1-3 16 16,0-2-800-16,-2-1-144 0,1 2-48 0,-1-5 0 15,0 2-1152-15,0-2-224 0,1 0-48 0,-2-2-16 16,1 2-608-16,1-2-112 0,-1-1-16 0,1 2-16 16,-1-2-48-16,-2 3-16 0,0 0 0 0,0 0 0 15,0 0-16-15,19-51 0 0,-19 51 0 0,0 0 0 16,17-50-160-16,-17 50 128 0,0 0-128 0,16-59 128 15,-16 59-128-15,0 0 0 0,19-51 0 0,-19 51 0 16,0 0 0-16,0 0 0 0,18-50 0 0,-18 50 0 16,0 0 0-16,0 0 0 0,0 0 0 0,0 0 0 15,0 0 0-15,0 0 0 0,0 0 0 0,11-51 0 0,-12 50 0 16,-1-2 0-16,0 1 0 0,0 0 0 0,1 0 0 0,-1 2 0 16,1-2 0-16,-1 2 0 0,0 0 0 0,1 2 0 15,0 0 0-15,0 0 0 0,-1 3 0 0,1 1 0 16,0-2 0-16,0-1 0 0,1 6 0 0,-1-2 0 15,1 3 0-15,0-1 128 0,0 1-128 0,0 0 0 16,0 1 0-16,0-1 128 0,2 0-128 0,0-2 0 16,2 2 0-16,0-2 0 0,1 0 0 0,1-2 128 15,1 3-128-15,1-4 0 0,1 4 128 0,-1-6-128 16,0 4 0-16,0-2 128 0,1-2-128 0,0 1 0 16,0 0 0-16,0-2 0 0,1 1 0 0,0-3 0 15,-10 0 0-15,0 0 0 0,28-5 0 0,-28 5 0 16,0 0 0-16,0 0 0 0,36-14 0 0,-36 14 0 15,0 0 0-15,0 0 0 0,0 0 0 0,37-37 0 0,-37 37 0 0,0 0 0 16,0 0-208-16,0 0 80 16,0 0 128-16,25-54-208 0,-25 54 208 0,0 0-144 0,0 0 144 0,0 0-128 15,0 0 128-15,6-54 0 0,-6 54 0 0,0 0 0 16,0 0 0-16,-6-44 0 0,6 44 0 0,0 0 128 16,0 0 0-16,0 0 0 0,-4-55 0 0,4 55 0 15,0 0-128-15,0 0 176 0,0 0-176 0,0 0 192 16,0 0-192-16,0 0 0 0,0 0 0 0,0 0 128 15,0 0-128-15,0 0 192 0,0 0-192 0,0-3 192 16,2 13 0-16,-1-3 0 0,0 2 0 0,2 3 0 16,-1 0-192-16,0 0 128 0,2 2-128 0,1 0 128 15,0 3-128-15,-1-1 0 0,2 4 144 0,-1-5-144 16,0 1 0-16,1-4 144 0,0 5-144 0,0-1 0 0,1 0 176 16,-1-1-176-16,-1-2 160 0,0 3-160 0,1-1 128 0,-1 1-128 15,-2-2 0-15,1 1 0 0,0-2 0 0,-2 0 0 16,1-1 0-16,-1-3 0 0,1-3 0 0,-1-1 0 15,0 0 0-15,-1-2 0 0,0 1 0 0,-1-1 0 16,1-1 0-16,-1-1 0 0,-1 2-400 0,1-3 16 16,-1 0 16-16,1 0 0 15,-1 0-208-15,-2 0-32 0,2 0-16 0,-2-3 0 16,1 2-416-16,-1-1-96 0,1-2-16 0,-2 1-16448 16</inkml:trace>
  <inkml:trace contextRef="#ctx0" brushRef="#br0" timeOffset="-170547.07">10166 16241 3455 0,'-3'-2'0'0,"1"2"144"0,1-3-144 0,-1 2 192 0,2 1-192 0,-1 0 0 16,0 0 0-16,0-2 0 0,-1-1 976 0,1 2 176 15,0-2 16-15,0 2 16 0,1 1 96 0,1-2 32 16,0-1 0-16,2 2 0 0,0-1 320 0,1-2 64 15,1 1 16-15,-5 3 0 0,0 0 800 0,0 0 176 0,0 0 16 0,0 0 16 16,0 0-688-16,37-50-144 0,-37 50-32 16,0 0 0-16,0 0-704 0,21-57-128 0,-21 57-48 0,0 0 0 15,0 0-496-15,14-63-96 0,-14 63-32 0,0 0 0 16,0 0-160-16,0 0-48 0,7-53 0 0,-7 49 0 16,0 4-144-16,0 0 128 0,0 0-128 0,0 0 128 15,0 0-128-15,0 0 0 0,0 0 0 0,0 0 128 16,0 0-128-16,0 0 0 0,0 0 144 0,0 0-144 15,16-55 0-15,-15 52 144 0,-1 0-144 0,-1 0 0 16,1 3 144-16,0 0-144 0,0 0 0 0,0 0 144 16,0 0-144-16,-13-28 0 0,9 25 144 0,-1-1-144 15,0 1 0-15,0 0 128 0,1 0-128 0,1 0 0 16,-1 3 0-16,0-3 0 0,3 3 0 0,0-1 0 16,1 0 0-16,-2 1 0 0,2 0 0 0,0 0 0 0,2 1 0 15,0 0 0-15,1 2 0 0,-1 0 0 0,1 3 0 16,0-2 0-16,0 1 0 0,-1 0 0 0,2 1 0 0,1 3 0 15,0 0 0-15,-1 0 128 0,0 1-128 0,0-1 0 16,-1 2 0-16,0 1 0 0,0 1 0 0,-2-1 0 16,0-2 0-16,-1 2 128 0,0 1-128 0,-1-1 0 15,1 1 0-15,-1-2 0 0,1 0 0 0,-1 1 0 16,-1-2 0-16,2 0 128 0,0-1-128 0,0 1 0 16,2-3 0-16,0 2 0 0,1-3 0 0,-1 0 0 15,2 1 0-15,1 0 0 0,-2-2 0 0,2-1 0 16,0 1 0-16,-1-1 0 0,1 0 0 0,0-2 0 15,-1 1 0-15,1-3 0 0,-2 0 0 0,1 0 0 16,1 0 0-16,-1-3 0 0,-1 3 0 0,1-2 0 0,-4 2 0 16,0 0 0-16,0 0 0 0,0 0 0 0,0 0 0 0,0 0 0 15,35-13 0-15,-32 12 0 0,1-2 0 0,-4 3 0 16,0 0 0-16,0 0-128 0,0 0 128 0,0 0-128 16,0 0-48-16,0 0 0 0,36-41 0 0,-36 41 0 15,0 0-16-15,0 0-16 0,0 0 0 0,25-57 0 16,-25 57 64-16,0 0 16 0,0 0 0 0,0 0 0 15,0 0 128-15,0 0 0 0,23-53-144 0,-23 49 144 16,1 1 0-16,-1 0 0 0,2 3 0 0,-1-3 0 16,-1 3 0-16,1 0 0 0,-1 0 0 0,1 0 0 15,-1 0 0-15,0-2 0 0,0 2 0 0,0 0 0 16,0-1-352-16,0 1 0 0,0 0 0 0,0 0 0 16,0 0-224-16,0-3-32 0,0 3-16 15,-1 3 0-15,1-3 288 0,-1 0 48 0,1 0 16 0,-1 0 0 0,2 0 272 0,-2 0-192 16,1 1 192-16,-2 1-160 15,1 1-416-15,0 0-96 0,1 1-16 0,-1 1 0 0,-1-1-1232 0,2 2-256 16,-1-2-64-16,1-1-9856 0</inkml:trace>
  <inkml:trace contextRef="#ctx0" brushRef="#br0" timeOffset="-137628.77">6518 15726 6447 0,'1'0'576'0,"-1"0"-576"0,0 0 0 0,-1-3 0 16,1 3 912-16,0 0 80 0,1 0 16 0,0 0 0 16,-1 0 288-16,2 0 64 0,-2 3 16 0,1-3 0 15,-1 0 96-15,1 0 0 0,-1 0 16 0,0 0 0 16,0 0 368-16,-1 0 64 0,2 0 0 0,0-3 16 0,1 3-464 16,-1-2-80-16,0 0-32 0,1 0 0 0,0-1-480 15,0 0-112-15,1-1 0 0,-2-1-16 0,0 4-208 0,0-3-32 16,1-1-16-16,-1 2 0 0,-1-1-288 0,1-1-48 15,-1 1-16-15,0-2 0 0,0 2-144 0,-1 1 0 16,-2-2 0-16,1 1 128 0,1 0 64 0,-2-1 0 16,1 2 0-16,-1-1 0 0,2 0 208 0,0-1 48 15,0 1 16-15,-1-4 0 0,2 0-96 0,-1 0-32 16,1 8 0-16,0 0 0 0,0 0-176 0,0-45-32 16,0 45-128-16,0 0 192 0,-2-42-64 0,2 42-128 15,0 0 176-15,-2-49-176 0,2 49 192 0,0 0-192 16,-1-51 192-16,1 51-192 0,0 0 176 0,0 0-176 15,-1-48 160-15,1 48-160 0,0 0 144 0,0 0-144 16,-3-39 128-16,3 33-128 0,-1 0 0 0,1 0 128 0,0 0-128 16,0 2 0-16,0-1 0 0,0 1 0 0,0 4 128 0,1 0-128 15,-1 0 0-15,0 0 0 0,2 3 144 0,-1-2-144 16,0 4 192-16,2 1-48 0,-2 2 0 0,0 0 0 16,2 2 80-16,-1 0 16 0,-1 2 0 0,2 2 0 15,-1 1-112-15,-1 1 0 0,1 2-128 0,-1-1 192 16,0 1-192-16,2-2 0 0,-2 6 0 0,1 1 0 15,1-2 0-15,-2 1 0 0,1-2 0 0,0 2 0 16,-1-2 0-16,-1 1 0 0,0-3 0 0,0 2 0 16,0-1 0-16,0-1 0 0,1-2 0 0,0 3 0 15,-1-2 0-15,2 1 0 0,-2-2 0 0,0 0 0 16,1-4 0-16,0-2-128 0,-1 0 128 0,1-2 0 0,1-1 0 16,-1-1 0-16,-1-1 0 0,1 0 0 0,0-2 0 0,-1-3 0 15,0 3 0-15,0-3 0 0,2 0 0 0,-4 1 0 16,2-1 0-16,0 0 0 0,2-1 0 0,-4 1 0 15,2 0 0-15,0 0 0 0,0-3 0 0,0 0 0 16,-1-2 0-16,0-1 0 0,0 1 0 0,1 5-128 16,0 0 128-16,0 0 0 0,-2-47 0 0,2 47 0 15,0 0 0-15,-1-51 0 0,1 51 0 0,0-45 0 16,0 45 0-16,0-45 0 0,0 45 0 0,0-42 0 16,0 42 0-16,-2-51 0 0,2 51 0 0,-3-45 0 15,3 45 0-15,-2-43 0 0,2 43 0 0,0 0 0 16,-3-42 0-16,2 32 0 0,1 10 0 0,0 0 0 0,0 0 0 0,0 0 0 0,0 0 0 0,0 0 0 31,0 0 0-31,0 0 0 0,0 0 0 0,0 0 0 16,20-50 0-16,-16 47 0 0,-1-1 0 0,1-1 0 0,-4 5 0 15,0 0 0-15,0 0 0 0,0 0 0 0,0 0 0 16,0 0 0-16,0 0 0 0,0 0 0 16,0 0 0-16,0 0 0 0,0 0 0 0,0 0 0 0,20 0 0 0,-20 9 0 15,0 1 144-15,0 0-144 0,-2 2 128 0,2 1-128 16,-1 0 144-16,1 2-144 0,-1 0 160 0,1-2-160 15,-1 2 0-15,-2-1 0 0,2-4 0 16,1 0 0-16,-1 1 0 0,0 0 0 0,1 4 0 0,0-3 0 16,0 4 0-16,0-2-208 0,2 1 64 0,-1 1 16 15,1 0-496 1,-1 0-80-16,1 1-32 0,1-1-12000 0,0-2-2384 0</inkml:trace>
  <inkml:trace contextRef="#ctx0" brushRef="#br0" timeOffset="-129288.21">14344 13089 3679 0,'-1'-2'320'16,"1"2"-320"-16,0-3 0 0,-1 3 0 0,1 0 928 16,0-1 112-16,0 1 32 0,-2-2 0 0,0-1 864 0,-1 2 176 15,2-2 48-15,-1 1 0 0,0 1 96 0,1 1 32 16,-1-4 0-16,0 3 0 0,1-1-144 0,-1 0-32 16,0 1 0-16,1-2 0 0,-1 1-256 0,-1 1-64 15,0-2-16-15,0-1 0 0,-1 2-816 0,1 2-144 0,-2-4-48 0,1 4 0 16,-1 0-384-16,1-2-96 15,-1 2-16-15,-1 0 0 0,1 0-112 0,0 2-32 16,-1-1 0-16,1 2 0 0,2-1 48 0,-2 0 0 16,0 0 0-16,-2 2 0 0,1 1-176 0,0-2 192 15,0 1-192-15,0 0 192 0,0 1-192 0,-1-1 192 16,1-1-192-16,0 2 192 0,1-1-192 0,1 0 0 16,1 2 144-16,-1-4-144 0,1 2 0 0,2 0 128 0,0 1-128 15,1-2 0-15,0 4 0 0,0-1 128 0,0 0-128 0,0 0 0 16,1 2 0-16,-1 0 0 0,1-2 0 0,-1 2 128 15,2-2-128-15,-1 0 0 0,0 0 0 0,0 0 0 16,2 1 0-16,-2-4 0 0,0 0 0 0,1 1 0 16,-1-2 0-16,1 2 0 0,1-2 0 0,-1-1 0 15,3 2 0-15,-1-3 0 0,1 2 0 0,1-2-128 16,0 0 128-16,2 0 0 0,-8 0 0 0,0 0 0 16,0 0 0-16,0 0 0 0,40-11 0 0,-40 11 0 15,0 0 0-15,0 0 0 0,0 0 0 0,0 0-128 16,49-22 128-16,-49 22 0 0,0 0 0 0,0 0 0 15,0 0 0-15,0 0 0 0,0 0 0 0,40-22 0 16,-37 21 0-16,-1-2 0 0,0 1 0 0,-1 0 0 16,-1-3-144-16,0 2 144 0,-1-1-160 0,-1-2 160 0,0 0-208 15,-2-1 48-15,1 1 16 0,-2-2 0 0,0 3 144 0,-2-4 0 16,1 3 0-16,1 0 0 0,-1 2 0 0,0-2 0 0,0 2 0 0,0 2 0 16,-1-2 0-16,1 1 0 15,-1 1 0-15,-1 1 0 0,1 1 0 16,-2 0 0-16,2 0 0 0,-2 1 0 0,1 1 0 0,-2 1 0 15,0-2 0-15,0 2 0 0,-1 0 0 0,2 0 0 16,-2 0 0-16,4 0-128 0,0 1 128 0,1 2 0 16,1-4 0-16,2 2 0 0,0 0 0 0,1 1 128 15,0 0-128-15,2 1 128 0,0 0-128 0,0 3 176 16,0-3-176-16,2 0 192 0,-1 0-192 0,0 2 128 16,2 0-128-16,-2 0 128 0,1 0-128 0,1-2 0 0,-1 1 0 0,1-1 0 0,-1 0 0 0,2-2 0 15,0 2 0 1,-1-2 0-16,2 2 0 0,1-4 0 0,1 2 128 0,-1-2-128 15,2 2 0-15,0-1 0 0,1-2 0 0,-1-1 0 16,1 0 0-16,-9 0 0 0,0 0 0 0,0 0 0 16,44-10 0-16,-44 10 0 0,0 0 0 0,0 0 0 15,44-22 0-15,-44 22 0 0,0 0 0 0,0 0 0 16,0 0 0-16,0 0 0 0,38-44 0 0,-38 44 0 16,0 0 0-16,0 0 0 0,0 0 0 0,0 0 0 0,22-50 0 0,-22 50 0 15,0 0 0-15,0 0 0 16,0 0 0-16,0 0 0 0,0 0 0 0,24-51 0 15,-24 51 0-15,0 0 0 0,0 0-144 0,0 0 144 16,0 0 0-16,0 0 0 0,0 0 0 0,5-46 0 0,-5 41 0 0,-2 4 0 0,2-1 0 0,-1-1 0 16,1 2 0-1,-1 1 0-15,0 0 0 0,-1 0 0 0,1 1 0 0,0 2 0 16,0-1 0-16,0 2 0 0,-1 0 192 0,2 1-64 16,0-1-128-16,0 3 192 0,0 1 0 0,2 1 0 15,-1 2 0-15,1 0 0 0,1 3-48 0,0-4-16 16,-1 2 0-16,0 3 0 0,2-1-128 0,-2 0 128 15,2 0-128-15,0 1 128 0,-2-2-128 0,1 0 128 16,-1-1-128-16,1-2 128 0,-2 0-128 0,0-1 0 16,2-3 0-16,-2 0 128 0,1 0-128 0,0-5 0 15,-1 2 0-15,1-1 0 0,-1-2 0 0,1 0 0 16,-1 0 0-16,0 0 0 0,-1 0 0 0,1 0 0 16,-1 0 0-16,2-2 0 0,-4 2-128 0,2-4 128 15,0 4 0-15,-1-2 0 0,0-2-240 0,1 1 32 16,-1 1 0-16,-1 1 0 0,0-2-128 0,1 0-32 0,0 0 0 0,-2 2 0 31,3-2-80-31,-1 1 0 0,0 1-16 0,-1-2 0 16,1-1-464-16,1 2-96 0,-1-2 0 0,0-1-10608 0,-1 2-2112 0</inkml:trace>
  <inkml:trace contextRef="#ctx0" brushRef="#br0" timeOffset="-66046.12">2330 16674 13823 0,'0'0'1216'0,"0"0"-960"0,0 0-256 0,0 0 0 16,0 0 1488-16,0 0 256 0,37 20 48 0,-37-20 16 15,37 15 48-15,-37-15 16 0,51 20 0 0,-51-20 0 16,45 16-1104-16,-45-16-208 0,0 0-48 0,57 14-16 15,-57-14-496-15,31 18-128 0,-31-18-16 0,26 18 0 16,-26-18 144-16,0 0 0 0,35 21-144 0,-35-21 144 0,0 0 0 0,44 16 192 16,-44-16-32-16,0 0 0 0,57 10 272 0,-57-10 48 15,53 3 16-15,-53-3 0 0,61 1 96 0,-61-1 32 16,65-1 0-16,-65 1 0 0,73 0-96 0,-73 0-16 0,76 1 0 16,-76-1 0-16,71 2 0 0,-71-2 0 15,69 0 0-15,-69 0 0 0,63 0-128 0,-63 0-48 16,69-8 0-16,-69 8 0 0,79-13-16 0,-79 13-16 15,89-22 0-15,-89 22 0 0,98-23-144 0,-48 8-32 16,1-1 0-16,-1-3 0 0,-1 3-128 0,-1-4 0 16,-1-1 0-16,3-2 128 0,0-1-128 0,-1-2 0 15,-1 0 0-15,-5-2 0 0,0 3 0 0,-43 25 128 16,83-50-128-16,-41 21 128 0,3 1-128 0,1-1 192 16,-2 1-192-16,1 2 192 0,2-1-48 0,-3-2 0 15,1 1 0-15,-3-1 0 0,0 3 16 0,-3-2 0 0,-39 28 0 0,79-60 0 16,-38 28-160-16,-2-2 192 0,0-2-192 0,-2-1 192 15,-1 2-192-15,-4-3 192 0,2-1-192 0,-5-1 192 16,0-4-192-16,-2 2 160 0,-1 2-160 0,-1-1 160 16,-2-4-160-16,2-2 0 0,0 0 0 0,-3 1 128 15,-2 6-128-15,1-4 0 0,-3 0 0 0,-1 2 0 16,1-3 0-16,-2 4 0 0,-1-3 144 0,0 1-144 16,-3 2 208-16,2-4-16 0,-2-3-16 0,0 1 0 0,1 3 16 0,-2 0 0 0,0 2 0 0,1-2 0 31,-1 3-192-31,1 3 0 0,-1-2 0 0,-1 1 0 15,-2-1 0-15,1 2 0 0,1-3 0 0,1 0 0 0,-1 1 0 0,-2 1 0 16,2 3 0-16,-1-2 0 0,1-2 0 0,-1 4 0 0,0 3 0 0,1 3 0 16,1-1 0-1,-11 31 0-15,24-52 0 0,-24 52 0 0,35-53 0 0,-35 53 0 16,47-56 0-16,-47 56 0 0,58-48 0 0,-58 48 0 0,68-47 144 0,-68 47-144 16,71-38 0-16,-71 38 0 15,68-32 0-15,-68 32 0 0,67-29 0 0,-67 29 0 16,67-22 0-16,-67 22 0 0,59-18 0 0,-59 18 0 15,60-13 0-15,-60 13-128 0,66-7 128 0,-66 7 0 16,67-6 0-16,-67 6-128 0,69 0 128 0,-69 0 0 16,72 3 0-16,-72-3 0 0,73 10 0 0,-73-10 0 15,79 10 128-15,-79-10-128 0,82 15 0 0,-82-15 0 16,81 16 0-16,-40-6 128 0,-1 5-128 0,-4-2 0 16,0 6 0-16,-6-1 0 0,-30-18 0 0,52 35 0 15,-28-13 0-15,-1 4 0 0,2 3 128 0,1-1-128 16,1 7 128-16,1-1-128 0,-1-1 0 0,0 4 144 15,3-3-144-15,-2 1 0 0,0-3 0 0,1 3 0 16,-2-1 0-16,-1 5 0 0,0-4 0 0,-2 5 0 16,-1 1 0-16,-1-2 0 0,1 2 0 0,0 3 0 0,2 3 0 15,-2 1 0-15,1-4 1024 0,-2 3 80 0,-1 0 32 0,-1-2 0 16,-3-3-736-16,0 5-144 0,0 0-16 16,-1 1-16-1,0 3-864-15,0-1-160 0,-1 4-32 0,1-1-16 0,-1-3 848 0,-1 1 0 16,2 6 0-16,-2-3 0 0,0-3 0 0,-2 5 0 0,3 1 0 0,0 1 0 15,0 1 0-15,-1-2 0 0,0-10 0 0,-2 4 0 16,3 6 0-16,0-1 0 0,1 1 0 0,0 0 0 16,-1-2 0-16,-1-5 160 0,0 1-160 0,-1-1 160 15,-1-6 80-15,2 4 16 0,-1-1 0 0,0 2 0 16,-1-6 0-16,2 1 0 0,-1 1 0 0,1-4 0 0,-3-1-128 16,0-1-128-16,-1-1 176 0,0 0-176 0,-1 0 128 0,-1-4-128 15,2-2 0-15,0 3 0 0,1 0 128 16,2-1-128-16,1-3 0 0,-2-2 0 0,0-7 0 0,-1-6 0 15,-11-16 0-15,20 28 0 16,-20-28-848-16,0 0-80 0,0 0-16 0,0 0-19776 16</inkml:trace>
  <inkml:trace contextRef="#ctx0" brushRef="#br0" timeOffset="-57831.25">5265 15546 8287 0,'-1'-3'736'0,"0"0"-592"0,1 1-144 0,0 0 0 16,0 2 1344-16,-1 0 224 0,1-3 48 0,-2 0 16 16,-1-3 608-16,-1 0 128 0,1-3 32 0,0 3 0 15,0 1-672-15,1-1-144 0,-1 1-32 0,1 1 0 16,-1 1-384-16,1-1-80 0,1 1 0 0,-2 1-16 15,2 1-224-15,0-2-32 0,-1 1-16 0,2 0 0 16,0 2-208-16,0 2-32 0,0-2-16 0,0 0 0 16,0 2-32-16,0 1-16 0,2-3 0 0,-2 3 0 15,1-1-176-15,0 3-48 0,0 2 0 0,1 4 0 16,0 0-64-16,-1 4-16 0,2 1 0 0,-1 3 0 0,0-1-192 16,-1-2 144-16,1 4-144 0,-1-1 128 0,1-1-128 0,-2 1 0 15,0-3 0-15,0 0 0 0,0 0 0 0,-2 3 0 16,1-3 128-16,1 0-128 0,0-1 0 0,1-2 0 15,-1-1 144-15,2-2-144 0,0-1 0 0,-1-2 0 16,3-2 0-16,-3-1 128 0,2 0-128 0,-1-4 0 16,1 2 0-16,-1-2 0 0,1-2 0 0,-1-1 0 15,1 2 0-15,-2-5 0 0,1 2 0 0,1-2 0 16,-2 0 0-16,-1 6 0 0,0 0 0 0,0 0 0 16,3-45 0-16,-3 45 0 0,-4-28 0 0,4 28 0 15,-4-31 0-15,4 31 128 0,-5-28-128 0,5 28 128 16,-4-23-128-16,4 23 128 0,-3-31-128 0,-1 13 0 15,4 18 128-15,-2-39-128 0,2 39 0 0,-2-38 0 16,2 38 0-16,0-37 128 0,0 37-128 0,0 0 128 0,2-44-128 0,-2 44 128 16,0 0 0-16,0 0 0 0,1-36 0 15,-1 31 0-15,-1 1 0 0,1 0 16 0,-2 4 0 0,2-2 0 16,-1 4 16-16,0 1 0 0,0-3 0 0,-1 3 0 16,1-1 80-16,0 3 16 0,-2-2 0 0,1 6 0 15,0-3-256-15,-1 5 176 0,-1 4-176 0,1 1 160 16,0 3-160-16,1-1 0 0,0 2 0 0,1 1 0 15,1 1 0-15,1 1 0 0,1-1 0 0,0-2 0 16,2 1 0-16,-2-1 0 0,2 2 0 0,0 0 0 16,-1-1 0-16,1 1 0 0,-1-2 0 0,0-6 0 15,0-3 0-15,-2 1 0 0,2-4 0 0,-3 0 0 16,1-2 0-16,-1-2 0 0,0-1 0 0,-1-2 0 16,1 1 0-16,0-2 0 0,0-2 0 0,0 1 0 0,-2-2 0 0,1-3 0 0,0-4 0 0,0 0 0 15,1 10 0-15,0 0 0 0,-3-41 0 0,3 41 0 16,-2-38 0-16,2 38 0 0,-3-47 0 0,3 47 0 15,0-47-128-15,0 47 128 16,1-44 0-16,-1 44 0 0,3-51 0 0,-3 51 0 16,4-50 0-16,-4 50 0 0,0 0 0 0,6-48 0 15,-6 48 0-15,0 0 0 0,0 0 0 0,7-47 0 16,-7 47 0-16,0 0 0 0,0 0 0 0,9-47 0 16,-9 47 0-16,0 0 0 0,0 0 0 0,0 0 0 15,0 0 0-15,0 0 0 0,0 0 0 0,0 0 0 16,0 0 0-16,-4-11 0 0,3 21 0 0,0 2 0 15,-2 4 0-15,2-3 0 0,0 0 0 0,1-6 128 16,-2-1-128-16,2 1 128 0,0 4-128 0,0 7 128 16,-1 10-128-16,1 9 128 0,1 6-128 0,-1-1 0 0,0-1 0 15,0-5 0-15,0-2 0 0,0-9 0 0,-1-2 128 0,0-5-128 16,0-4 0-16,0-5 0 0,-1-3 0 0,1-4 0 16,0-1 0-16,1-2 0 0,-1-1 0 0,-1-8 0 31,2 10-560-31,0-35-32 0,0 35-16 0,8-63-18800 0</inkml:trace>
  <inkml:trace contextRef="#ctx0" brushRef="#br0" timeOffset="-56423.4">8143 15533 2751 0,'0'-3'256'0,"0"3"-256"0,0-8 0 0,0 6 0 16,0 2 752-16,0-5 96 0,0-2 32 0,0 7 0 16,0 0 672-16,0-41 144 0,0 41 32 0,0 0 0 15,-4-44 80-15,4 44 32 0,0 0 0 0,-7-29 0 16,4 21-368-16,1 1-64 0,-2 4 0 0,1-4-16 16,1 4-64-16,-1 3-16 0,2-4 0 0,0 4 0 15,-1 0-176-15,0 0-48 0,1 1 0 0,1 2 0 16,-1-2 0-16,0 1 0 0,-1 5 0 0,1-1 0 0,-1 3-336 0,0 0-80 15,1-2-16-15,0 0 0 0,-2 8-256 0,1-2-48 16,-2 6-16-16,1 0 0 0,0-3-208 0,-1 3-128 16,1 6 160-16,-1 4-160 0,-1-1 0 0,-1 0 0 15,1 1 0-15,-1-3 0 0,1 1 0 0,0-5 0 16,1 1 0-16,2-7 0 0,-1 0 0 0,1-4 0 16,2-2 0-16,-2-1 0 0,2-6 0 0,0 0-128 15,0 1 128-15,0-4 0 0,0 2 0 0,0-2 0 16,0-2 0-16,0 2 0 0,2-3 0 0,-2 2 0 15,1-5 0-15,-1-1 0 0,0 7 0 0,0 0 128 16,0 0-128-16,2-50 192 0,-2 50 0 0,0 0-16 16,4-56 0-16,-4 56 0 0,0 0-176 0,5-58 160 15,-5 58-160-15,0 0 160 0,14-63-32 0,-14 63 0 16,11-50 0-16,-11 50 0 0,0 0 16 0,15-56 0 0,-15 56 0 0,0 0 0 16,12-55-144-16,-12 55 128 0,0 0-128 0,0 0 128 15,6-51-128-15,-6 51 0 0,0 0 0 0,0 0 0 16,0 0 0-16,-1-42 0 0,0 37 128 0,-1 2-128 15,1 3 0-15,-1-3 0 0,2 3 0 0,-1 0 0 16,-1 3 176-16,1-1-48 0,-1-2-128 0,-1 4 192 16,2-2-32-16,-3 2-16 0,3 2 0 0,-2 1 0 15,1-4-144-15,1 3 0 0,-2 3 0 0,2 1 128 16,0 0-128-16,-2 0 0 0,2 5 0 0,-1-3 0 16,0 4 0-16,1 0 0 0,1 4 0 0,-1 5 0 15,1-1 0-15,-1 2 0 0,1 5 0 0,-2-5 0 16,2 0 0-16,0-4 0 0,0-1 0 0,2-2 0 15,-2-3-144-15,1-4 144 0,0 0 0 0,0-4 0 16,2-2-128-16,-2 1 128 0,0 0 0 0,1-2 0 0,-1-1-224 0,-1-2 64 16,2 2 16-16,-1-4 0 0,1 0 144 0,-1 0-208 15,0-3 80-15,-1 0 128 0,3-1 0 0,-3 4 0 16,0 0 0-16,0 0 0 0,1-50-128 0,-1 50 128 0,0 0 0 0,0-58 0 0,0 58 0 16,-1-44 0-1,1 44 0-15,0-43 0 0,0 43 0 0,0 0 0 16,2-51 0-16,-2 51 0 0,0 0 0 0,5-53 0 15,-5 53 0-15,0 0 0 0,10-49-208 0,-10 49 80 16,0 0 128-16,0 0-12544 16,10-50-2368-16</inkml:trace>
  <inkml:trace contextRef="#ctx0" brushRef="#br0" timeOffset="-55159.19">5315 16202 2751 0,'3'1'256'16,"-1"-1"-256"-16,0 0 0 0,-2 0 0 0,0 0 1264 0,0-1 208 15,0 1 32-15,1-2 16 0,1 0 976 0,-2 1 192 16,1 1 32-16,-1-3 16 0,-1 3 16 0,1-3 0 16,0 3 0-16,-2-3 0 0,1 1-512 0,-1 0-112 15,-1 0-16-15,1-2 0 0,-1 2-1072 0,1-2-208 0,-2 2-64 0,0 0 0 16,1 0-288-16,-2-2-64 0,1 4-16 0,-1-2 0 15,1 2-96-15,1 0-32 0,-2 0 0 0,-2 0 0 16,3 0-144-16,-1 0-128 0,-3 2 192 0,1-1-192 16,-1 4 160-16,0-1-160 0,-1 2 128 0,2 0-128 15,-1 1 128-15,1 0-128 0,-1 3 0 0,1 1 128 16,2-4-128-16,-1 2 0 0,2 3 0 0,-1 0 0 16,3 0 0-16,-1 3 128 0,2-3-128 0,1 1 0 15,1 0 128-15,-1-4-128 0,1 1 0 0,2-3 128 16,-1-1-128-16,1 0 0 0,1 1 0 0,-2-4 0 15,2 2 0-15,1-3 0 0,0 2 0 0,1-2 0 16,-1 0 0-16,1-4 0 0,-6 2 0 0,0 0 0 16,0 0 0-16,0 0 0 0,0 0 0 0,49-29 0 0,-49 29 0 15,0 0 0-15,0 0 0 0,0 0 0 0,42-50 0 0,-42 50 0 16,0 0 0-16,0 0 0 0,0 0 0 0,34-49 0 16,-34 49 0-16,0 0 0 0,0 0 0 0,0 0 0 15,13-49 0-15,-13 49 0 0,0 0 0 0,0 0 0 16,0 0 0-16,0 0 0 0,5-46 0 0,-5 40 0 15,0 0 0-15,0 2 0 0,-1-1 0 0,1 1 0 16,0 2 0-16,0 1 0 0,0 1 160 0,0 0-160 16,0 0 192-16,0 0-192 0,0 0 288 0,0 3-48 15,0 0-16-15,0 1 0 0,1 2 0 0,-1 1 0 16,3 4 0-16,-1-1 0 0,2 3-224 0,0-1 128 16,-1 2-128-16,0 0 0 0,2 4 0 0,-1-2 0 0,-1 1 0 15,1-3 0-15,1-2 0 0,0 0 0 0,0 1 0 16,0-6 0-16,0 2 0 0,-2-3 0 0,1 0 0 15,1-5 0-15,-1 2 0 0,0-3-192 0,-1-3 192 0,0 2-208 32,0 1-400-32,0-2-80 0,1-2-16 0,-1 2-11776 0,1 2-2352 0</inkml:trace>
  <inkml:trace contextRef="#ctx0" brushRef="#br0" timeOffset="-53974.98">7914 16043 4767 0,'-1'-3'0'0,"-1"-1"192"0,1 0-48 0,0 2 16 0,1-2-160 0,0 4 0 0,0 0 0 0,-1-2 0 0,-2-2 2016 0,0-2 368 32,-1 0 80-32,0-1 16 0,-1 1-32 0,0 2 0 15,0 0 0-15,2 0 0 0,-1 1-256 0,1 2-48 0,2 1-16 0,0 0 0 0,1 0-416 0,0 0-96 32,0 0-16-32,1 0 0 0,-1 0-496 0,0 0-96 15,1 1-32-15,-1 2 0 0,2-1-400 0,-2 2-96 16,2-2-16-16,-2 2 0 0,1-4-224 0,-1 3-48 15,2 0-16-15,-2 4 0 0,2 0-176 0,-1 4 128 0,2-1-128 0,-1 0 128 16,1 2-128-16,-2 2 0 0,1 1 0 0,0-3 0 16,-1 4 0-16,0-3 0 0,-1 3 0 15,0-3 0-15,0 5 0 0,-1-5 0 0,0 2 0 0,-1-1 0 16,2-2 0-16,-1 0 0 0,0-2 0 0,0-2 0 16,1-2 0-16,1-1 0 0,-1-2 0 0,0 0 0 15,1 1 0-15,2-4 0 0,-2 0 0 0,3-4 0 16,-2 1-128-16,1-3 128 0,-1 0 0 0,-2 6 0 15,0 0 0-15,0 0 0 0,0 0 0 0,0 0 0 16,24-59 0-16,-24 59 0 0,0 0 0 0,0 0 0 16,0 0 0-16,30-56 0 0,-30 56 176 0,0 0-176 0,0 0 240 0,0 0-48 15,0 0-16-15,39-49 0 16,-33 45 0-16,0 1 0 0,0 2 0 0,1 1 0 0,-1 1-176 16,0 2 0-16,0-2 144 0,0 4-144 0,0-1 0 0,1 2 0 0,-1 0 0 15,-1 0 128-15,1 1-128 0,-2 0 0 0,2 2 0 0,-2 0 0 16,-2 0 0-16,0 1 0 0,1 0 0 0,-3-1 0 15,1 0 0-15,-1 1 0 16,0 0 0-16,0 1 0 0,0-1 0 0,0 0 0 16,-1-2 0-16,1 0 0 0,-1-2 0 0,1 1 0 15,-2-5 0-15,0 2 0 0,0-3 0 0,-2 2 0 16,0-1 0-16,-1-1 0 0,0 2 0 0,0-1 0 16,-1-2 0-16,-1 0 0 0,-2 0 0 0,-1 0 0 15,0 0 0-15,0 1 0 0,0 2 0 0,1-3 0 16,0 2 0-16,1-2 0 0,2 0 0 0,0 0 0 0,1-2 0 15,1-1 0-15,1 2 0 0,-1 1 0 0,2-2 0 16,-1-1 0-16,1 2 0 0,0-3 0 0,1 2 0 0,0-2 0 16,1 4 0-16,-1 0 0 0,1 0 0 0,-2-2 0 15,2 2 0-15,0 0 0 0,0 0 0 0,0 0 0 16,2 0 0-16,-1 0 0 0,0 0 0 0,0-4 0 31,1 1-480-31,-1-3-64 0,1 0-16 0,0-1-18240 0</inkml:trace>
  <inkml:trace contextRef="#ctx0" brushRef="#br0" timeOffset="-50449.82">14502 10715 3679 0,'-2'-3'320'0,"1"3"-320"16,-1 0 0-16,0 0 0 0,2-3 416 0,-1 3 16 15,-2-3 0-15,-1 0 0 0,1-4-432 0,-2 1 0 16,1 0 128-16,2 2-128 0,-1-1 1024 0,2 4 192 15,0-4 16-15,1 1 16 0,-3 1 1120 0,2-3 240 16,1 2 32-16,0-2 16 0,-1 3 0 0,-1-3 0 16,1 2 0-16,0-1 0 0,1 4-688 0,-1-3-144 15,0 4-32-15,1-2 0 0,-2 2-752 0,2 0-144 16,-1 0-48-16,1 0 0 0,-1 0-304 0,1 0-64 16,0 2-16-16,0-2 0 0,0 2-160 0,0 0-48 0,0-2 0 15,0 1 0-15,0 2-112 0,0-1-16 0,1 5-128 0,0-4 192 16,1 3-48-16,-1 2-16 0,1 0 0 0,1 1 0 15,-1 1-128-15,1 2 128 0,-2 4-128 0,1 1 128 16,0-1-128-16,-1 2 0 0,0-2 0 0,-1 3 0 16,0-1 0-16,-1 0 0 0,1 0 0 0,0 1 0 0,-1-3 0 0,1-1 0 0,-2-2 0 0,1 0 0 31,0 0 0-31,1-2 0 0,0 0 0 0,-1 1 0 16,1-2 0-16,-2-1 0 0,1 1 0 0,1-1 0 15,-1-2 0-15,0 0 0 0,1-1 0 0,0-1 0 16,0-2 0-16,0-3 0 0,1 3 0 0,-1-3 0 15,1 0 0-15,0-3 0 0,1 1 0 0,-1 1 0 16,1-4 0-16,1 1 0 0,-3 4 0 0,0 0 0 16,0 0 0-16,0 0 0 0,18-42 0 0,-18 42 0 15,0 0 0-15,0 0 0 0,24-47 0 0,-24 47 0 0,0 0 0 16,0 0 0-16,0 0 144 0,36-51-144 0,-36 51 160 16,0 0-32-16,0 0-128 0,0 0 192 0,44-38-48 0,-44 38-16 15,0 0 0-15,0 0 0 0,0 0-128 0,50-12 0 16,-50 12 144-16,0 0-144 0,0 0 0 15,29 7 0-15,-22-2 0 0,-2 0 0 0,-1 4 0 0,0-3 0 16,0 4 0-16,-2-2 0 0,0 2 0 16,-1-1 0-16,0-2 0 0,-1 2 0 0,1 1 0 0,-1-3 0 15,-1 4 0-15,0-1 0 0,0 0 0 0,-2-1 0 16,-1 1 0-16,2 0 0 0,-2-2 0 16,-1-2 0-16,-1 2 0 0,-1 1 0 0,-1-3 0 0,0-3 0 0,-1 4 0 0,0-1 0 15,-1-3 0-15,2 0 0 0,-2-3 0 0,0 0 0 16,3 0 0-16,-1 0 0 0,1 0 0 0,1 0 0 15,-2 0 0-15,2-3 0 0,0 0 0 16,0-1 0-16,-1 2 128 0,2-2-128 0,-1-1 128 0,0 1-128 0,1 1 208 0,1 0-16 16,1-1-16-16,0 4 0 15,1-3-32-15,-1 0 0 0,3 3 0 0,-1-2 0 16,1 0-144-16,0 0 0 0,1-1 0 0,1 2 128 0,-1-1-128 0,1-2 0 16,1-1-160-16,-3 5 160 15,0 0-832 1,0 0-64-16,0 0 0 0,0 0-17984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0-18T15:27:52.96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7375 8380 6447 0,'1'-3'576'0,"-1"-1"-576"0,0 1 0 0,0 3 0 0,0 0 992 0,-1-3 96 0,1 0 0 0,-1-4 16 31,-2-2 624-31,1-1 128 0,-1 0 32 0,-1 2 0 15,1-2-880-15,0 1-176 0,2 2-48 0,0 1 0 16,1-3-528-16,0 1-96 0,2 0-32 0,1-2 0 16,2 1 32-16,-2-1 0 0,4 0 0 0,-1-2 0 15,-6 12 64-15,13-21 16 0,-13 21 0 0,13-17 0 16,-13 17-240-16,12-16 0 0,-12 16 0 0,0 0 0 16,0 0-304-16,0 0 0 0,0 0 0 0,0 0 0 15,0 0-192-15,0 0-32 0,0 0-16 0,0 0 0 0,0 0 400 0,5 32 144 16,-10-14 0-16,-1 2-144 0,0-1 432 0,-2 3 96 15,0 3 0-15,-1-3 16 0,2 0-208 0,-2-2-32 16,-1 2-16-16,1-1 0 0,1-1-16 16,-1-1-128-16,0-1 192 0,2-4-64 0,1 1 448 0,0-6 96 15,1-1 16-15,1-2 0 0,1-3 352 0,2-1 80 16,0-4 16-16,1-2 0 0,1-2-416 0,2-3-80 16,0-1 0-16,5-3-16 0,0-6-160 0,6-6-16 15,3-1-16-15,3-2 0 0,4-1 336 0,2-2 64 16,2-1 0-16,2 4 16 15,2-4-1936-15,3 5-400 0,-2 2-80 0,0 3-16 16,-33 22 880-16,66-36 160 0,-66 36 32 0,55-29 16 0,-55 29 240 0,44-16 32 0,-44 16 16 0,0 0 0 16,0 0 208-16,0 0 0 15,0 0 0-15,25 29 0 0,-38-10 560 0,-3 6 144 0,-6 4 48 0,-4 5 0 16,-4 7-80-16,-6 4-16 0,-2-1 0 0,-5 7 0 16,-6 2-464-16,1 4-192 0,0-3 176 0,4-1-176 15,4-2 0-15,-2 0 0 0,0 6 0 0,5-7 0 16,6-3 0-16,6-8 0 0,7-7 0 0,5-7 0 15,6-7 0-15,6-4 0 0,1-6 0 0,0-8 0 16,0 0-208-16,0 0 16 0,0 0 0 0,49-22 0 16,-32 4 0-16,6-7 0 0,5-6 0 0,4-5 0 0,4-1 576 0,4-1 128 0,-3-1 32 0,2 1 0 31,7-5-544-31,6-2 0 0,2 1 0 0,1-1 0 16,0 1-976-16,0-1-112 0,2-1 0 0,-3 4-16 15,2 4 16-15,-6 1 0 16,0 5 0-16,-7 3 0 0,-3 7 688 0,-40 22 144 0,62-35 16 0,-62 35 16 0,0 0 224 0,48-18 0 15,-48 18 192-15,0 0-192 0,4 25 736 0,-14-3 32 16,-5 3 16-16,-9 8 0 0,-4 7-128 0,-8 2-16 16,-4 1-16-16,-2 1 0 0,-1 3-288 0,-8 5-48 15,-4 8-16-15,-5 3 0 0,-1 3 176 0,0 0 16 16,2-3 16-16,3-2 0 0,7-9-144 0,0 1-16 16,5 0-16-16,10-12 0 0,10-12-304 0,3 2 0 15,2-2 0-15,5-1 0 0,7-6 0 0,7-7 0 16,0-15 0-16,0 0 0 0,0 0 0 0,58 0-224 15,-58 0 32-15,64-34 16 16,-23 7-320-16,10-8-64 0,10-7-16 0,4-5 0 16,-3 2 0-16,8-8-16 0,10-7 0 0,7-7 0 15,10 0-944-15,-4 4-192 0,-12 7-48 0,3 2 0 16,2 1-176-16,-2 2-32 0,-4 9-16 0,-7 4 0 16,-6 3 1040-16,-10 7 192 0,-5 3 64 0,-10 5 0 0,-42 20 1072 0,63-18 208 0,-63 18 64 0,0 0 0 15,0 0 592-15,0 0 128 0,31 42 32 0,-46-18 0 16,-6 7 224-16,-10 8 48 0,-9 8 16 0,-7 4 0 15,-7 9 0-15,-10 4 0 0,-12 14 0 0,-2-3 0 16,7-2-592-16,-5 7-128 0,-2 2-32 0,3 4 0 16,1-3-448-16,3-3-96 0,6-3 0 0,5-4-16 15,7-2-368-15,2-3 0 0,6 0 0 0,5-7 0 16,8-8 0-16,6-11-192 0,9-5 192 0,7-11-192 16,7-6-64-16,6-9-32 0,-3-11 0 0,0 0 0 15,0 0-816-15,59-25-176 0,-29-3-16 0,6-7-16 16,2-3 208-16,8-7 32 0,11-11 16 0,11-7 0 15,9-7 480-15,10-6 80 0,5-2 32 0,1-5 0 0,-3 10 48 0,6-1 16 16,5 0 0-16,0-2 0 0,-6 3 80 0,-1 0 32 16,-3 4 0-16,-4 6 0 15,-11 8-176-15,-8 6-48 0,-4 4 0 0,-4 3 0 0,-2 3 128 0,-7 7 32 16,-8 6 0-16,-8 5 0 0,-35 21 352 0,46-23 160 16,-46 23-16-16,0 0 0 0,-4 10 448 0,-16 8 96 15,-8 4 16-15,-12 10 0 0,-8 9 560 0,-10 10 112 16,-5 5 32-16,-10 9 0 0,-10 10-448 0,-9 7-96 15,-2 3-16-15,3 0 0 0,1 7 368 0,-7 6 80 16,-3 7 16-16,1 2 0 0,8-7-1840 0,-2 6-368 0,1 1-80 0,5-3-16 16,5-6 768-16,10-12 224 0,9-4 0 0,5-3 0 15,6-3 608-15,9-10 240 0,6-6 48 16,6-10 16 0,7-5-2064-16,7-9-400 0,6-8-96 0,5-7-16 15,8-7 560-15,-2-14 96 0,0 0 32 0,0 0 0 16,72-24-272-16,-41 0-48 0,5-11-16 0,12-10 0 0,11-14 1008 0,13-11 304 0,7-8-128 0,0-4 128 15,5-2 176-15,8-12 96 0,8-7 32 0,5-3 0 16,1 4-304-16,-2 1 0 0,-1 3-176 0,1-1 176 16,2 1-304-16,-4 7 48 0,-6 6 16 0,5-4 0 0,7-3 1040 0,-2 4 208 0,-2 3 32 0,-9 8 16 31,-12 8 160-31,3 0 16 0,1-1 16 0,-3 4 0 16,-2 0-944-16,-10 8-304 0,-8 2 160 0,-11 12-160 15,-7 8 0-15,-5 1 0 0,-4 7 0 0,-9 9-176 16,-28 19 16-16,0 0 0 0,0 0 0 0,0 0 0 0,0 0 480 15,-12 26 112-15,-16 2 16 0,-12 7 0 0,-11 15 592 0,-13 11 128 16,-11 11 32-16,-12 8 0 0,-5 5-544 16,-8 10-96-16,-7 12-32 0,-3 4 0 0,3-1-400 0,-5 10-128 15,-3 5 0-15,2 3 0 0,7-2 0 0,3-4-144 16,4-4 16-16,10-10 0 0,13-13-16 0,1 0 0 16,1 1 0-16,-1-2 0 15,1-8-2016-15,3-4-400 0,9-4-64 0,5-12-32 0,4 1 1920 16,5-7 384-16,6-12 80 0,6-5 16 0,4-5 544 0,7-12 112 15,6-3 32-15,5-13 0 0,5-4 464 0,7-8 80 16,2 2 32-16,15-18 0 0,-1 2-496 0,9-9-112 16,8-12-16-16,4-3 0 0,5-3-384 0,11-14 0 0,9-10-144 15,13-8 144-15,13-4 0 0,4-4 0 0,4-1 0 16,4-1 0-16,4-2 0 0,7-4 0 0,10-1 0 16,-7 7 0-16,-14 12 0 0,10-6 0 0,9-3 0 0,2-1 0 15,-4 2 0-15,-8 5 0 0,-4 6-144 0,-5 4 144 31,1 6-992-31,-9 3-96 0,-12 3-32 0,-5 7 0 16,-4 5-96-16,-6 5 0 0,-5 5-16 0,-8 4 0 0,-10 5 784 0,-40 23 176 0,56-24 16 0,-56 24 16 16,0 0 240-16,0 0 0 0,0 0 192 0,9 39-192 15,-30-10 768-15,-10 7 32 0,-10 7 16 0,-10 5 0 16,-7 9 464-16,-9 4 112 0,-8 10 16 0,-13 12 0 16,-11 12-768-16,-8 6-160 0,-2-4-32 0,-7 8 0 0,-8 9 0 15,-2 0 0-15,14-13 0 0,-7 9 0 0,-6 8 256 16,2 2 32-16,3-9 16 0,9-1 0 0,8-2-80 0,8-4-16 15,6-5 0-15,6-8 0 0,8-7-384 0,6-7-80 16,8-2 0-16,12-10-16 0,8-6-176 0,7-11-176 16,10-2 48-16,5-10 0 15,8-12-784-15,6-4-160 0,6-7-16 0,-1-13-16 16,0 0-416-16,0 0-80 0,60-13 0 0,-60 13-16 16,59-44 912-16,-22 12 176 0,4-9 32 0,7-10 16 0,10-6 736 15,6-6 128-15,3 0 48 0,7-10 0 0,4-9-240 0,4 0-32 16,-2-1-16-16,8-5 0 0,11-1-144 0,4-9-224 15,4-2 48-15,1 1 16 0,-4 8 160 0,5-7-160 16,1-1 160-16,1-1-160 0,0 5 160 0,-1-1 0 16,0 6 0-16,0 0 128 0,0-2 96 0,-1 5 32 0,0 4 0 0,-17 10 0 0,-16 13-256 0,3 0-160 31,5-3 32-31,0 3 0 16,-1 6-672-16,-8 7-128 0,-10 4-32 0,-9 9 0 15,-7 7 192-15,-8 7 16 0,-41 20 16 16,61-21 0-16,-61 21 304 0,0 0 64 0,0 0 16 0,33 31 0 15,-43-9 672-15,-8 9 128 0,-8 8 16 0,-10 8 16 0,0-2 848 16,-12 15 160-16,-13 12 48 0,-11 8 0 0,-11 10-656 0,-6 7-128 0,0 0-32 0,-8 10 0 16,-7 8 64-16,-7 3 16 0,-2 0 0 0,-4 2 0 15,2 3 64-15,0-3 16 0,3-2 0 0,6-8 0 16,13-9-32-16,2-2 0 0,5 1 0 0,6-8 0 16,6-9-528-16,7-4-128 0,8-4 0 0,7-5-16 15,8-12 528-15,7-8 128 0,8-6 0 0,8-10 16 31,7-8-2256-31,8-10-448 0,6-7-80 0,0-9-32 16,0 0 704-16,44-15 144 0,-44 15 32 0,65-46 0 0,-27 16 480 0,10-11 96 0,10-10 32 0,10-7 0 0,10-5 480 0,4-9-144 16,2-5 144-16,4-4 0 15,3-2-416-15,4-1 0 0,4 1 0 0,0-5 0 0,1 2-96 0,4-6-32 0,5 1 0 16,-4 3 0-16,-8 11 336 0,7-8 64 0,6 0 16 0,2-3 0 16,-1 5 128-16,-2 4 0 15,-2 0 0-15,-5 9 0 0,0 4 0 0,-12 9 0 16,-13 7 0-16,-13 8 0 0,-7 8 208 0,-9 3-16 15,-6 7-16-15,-42 24 0 0,57-25 304 0,-57 25 64 16,0 0 16-16,0 0 0 0,4 25 112 16,-24 1 32-16,-10 9 0 0,-9 9 0 0,-7 7 320 0,-10 8 64 15,-8 14 0-15,-8 3 16 0,3-3-480 0,-13 12-112 16,-8 10 0-16,-5 3-16 0,5 0-320 0,-12 9-176 16,-7 7 192-16,-2 0-192 0,2 0 144 0,0-2-144 0,-2 4 0 0,5-2 144 15,13-20-144-15,-3 7 0 0,2 1 0 16,6-4 128-16,9-12-128 0,9-8 128 0,10-11-128 0,12-13 128 15,11-4 16-15,6-12 0 0,8-3 0 16,10-13 0-16,9-10-144 0,4-12-192 0,0 0 32 0,0 0 16 31,57-27-944-31,-24-3-176 0,13-10-32 0,11-15-16 0,15-8 160 0,8-12 16 0,8-5 16 0,7-7 0 16,3 0 384-16,13-7 80 0,14-5 16 0,-1-1 0 16,-11 9-96-16,12-2-16 15,11-5 0-15,-2 3 0 0,-6 3 368 0,-1 7 64 0,-9 6 0 0,-5 3 16 16,-4 5 304-16,-2 4-128 0,1 6 128 0,-9 5 0 15,-12 2-160-15,-7 10 160 0,-9 5-128 0,-9 7 128 0,-7 8 0 16,-15 8 0-16,-40 16 0 0,54-10 0 0,-54 10 0 16,0 0 0-16,-4 35 0 0,-21-6-128 0,-12 6 928 0,-10 12 192 15,-11 7 32-15,-10 9 16 0,-5 4 560 0,-16 12 96 16,-15 11 32-16,-11 9 0 0,-5 5-1008 0,-4 1-192 16,0 5-32-16,-9 4-16 0,-4 3-352 0,2 0-128 15,7-4 0-15,6-5 144 0,5 0-144 0,9-7 0 16,8-3 0-16,9-13 0 0,5-3 0 0,13-14 0 15,14-3-192-15,11-14 192 16,11-8-1296-16,10-11-144 0,9-9-32 0,12-10 0 16,6-13-80-16,0 0-32 0,46-13 0 0,-10-10 0 15,9-9-224-15,11-5-48 0,10-10-16 0,14-7 0 16,13-12 1168-16,7-3 224 0,-1-2 48 0,10-5 16 0,9 0 288 0,-4 1 128 16,-18 9-128-16,6 2 128 0,8-3 0 0,0-1 0 0,-2 4 0 0,-6 1 0 15,-4 4 256-15,-4 4 144 0,-4 4 32 0,-9 7 0 16,-10 6 720-16,-5 3 160 0,-4 4 32 0,-8 5 0 15,-5 7-224-15,-49 19-32 0,67-12-16 0,-67 12 0 16,0 0-368-16,0 0-80 0,14 43-16 0,-35-14 0 16,-10 3 464-16,-12 10 80 0,-8 8 32 0,-11 4 0 15,-10 11-176-15,-8 6-48 0,-7 1 0 0,-4 4 0 16,-3 6-368-16,-1 1-80 0,-2 2 0 0,2-2-16 16,7-9-352-16,3-1-144 0,2-4 128 0,10-7-128 0,11-9 0 0,10-9-272 0,10-10 32 15,13-10 16 1,10-8-608-16,13-11-128 0,6-5-32 0,0 0 0 15,46-45-288-15,-12 14-64 16,10-7-16-16,3-2 0 0,2 1 160 0,20-14 48 0,17-8 0 0,8-2 0 16,7-4 240-16,-5 5 48 0,-5 8 16 0,-1 1 0 15,5 0-128-15,-3 2-32 0,-3 5 0 0,-4 3 0 0,-2 2 736 0,-4 5 144 16,-5 8 128-16,-6 6-192 0,-8 6 192 0,-60 16 0 16,80-18 0-16,-80 18 0 0,0 0 128 0,0 0 48 15,37 31 16-15,-52-9 0 0,-6 7 1424 0,-10 5 304 0,-9 7 48 0,-10 4 16 16,-3 2 192-16,-9 3 64 0,-7 7 0 0,-3 1 0 15,-1 2-880-15,0-1-160 16,1 2-48-16,2-8 0 0,2-2-800 0,10-7-160 16,6-3-48-16,7-6 0 0,10-7-400 0,9-6-64 15,8-9-32-15,12-7 0 16,6-6-432-16,0 0-96 0,0 0-16 0,62-41 0 16,-26 16-496-16,8-6-96 0,12-4-32 0,7-4 0 0,9 0 992 0,3-3 192 15,4-3 32-15,3 4 16 0,2 0 288 0,0 3-128 0,-2 1 128 0,-6 7 0 16,-8 3 0-16,-6 4-128 0,-2 4 128 0,-5 3 0 15,-3 1 0-15,-6 5 0 0,-46 10 0 0,70-12 0 16,-70 12 0-16,0 0 128 0,62 10-128 0,-62-10 192 16,6 25 800-16,-13-9 160 0,-8 5 16 0,-7 5 16 15,-7 5 480-15,-8 1 112 0,-5 2 16 0,-4 2 0 16,1 1-672-16,-10 5-128 0,-3 5-32 0,-1 0 0 16,4-2-560-16,-3-4-112 0,-3 3-32 0,0-1 0 15,3-1-256-15,5-7 160 0,8-4-160 0,10-8 128 16,11-4-128-16,9-9 0 0,8-5 0 0,8-8 0 15,-1 3 0-15,0 0-144 0,54-38 144 0,-18 10-208 16,7-3-624-16,7-4-112 0,3-1-16 0,12-5-16 16,10-8-528-16,3 3-96 0,-8 3-32 0,2 1 0 15,-1 1-656-15,0 4-128 0,-1 5-16 0,-4 3-16 16,-7 1 1072-16,-8 6 224 0,-8 3 32 0,-43 19 16 0,67-20 1104 0,-67 20 0 16,0 0 160-16,50 0 0 0,-50 0 800 0,2 16 144 15,-9 0 48-15,-6 3 0 0,-5 3 576 0,-10 7 112 16,-4-1 16-16,-6 7 16 0,0-1-336 0,-9 5-80 15,-8 5-16-15,-4 1 0 0,-2-1-704 0,-2 3-144 16,-1 2-16-16,0-4-16 0,-1 1-416 0,4-5-144 16,1-3 0-16,3-1 144 0,3-5-144 0,3-1 0 15,7-5 0-15,8-5 0 0,6-5 0 0,4 0 0 0,4-6 0 0,3-3 0 0,8-5-320 0,5-2 48 16,4-5 16 0,4-2 0-1,-2 7-848-15,22-29-176 0,-1 5-16 0,5-2-16 16,4-3-624-16,5-3-128 0,8-3-32 0,5-4 0 15,4 0-384-15,1-1-80 0,2 4 0 0,-6-3-16 0,-2 6 736 0,-6 3 160 0,-4 8 16 0,-1-3 16 0,0-1 1200 16,-5 3 224-16,-31 23 48 0,47-36 16 16,-47 36 480-16,0 0 112 0,19-22 16 0,-29 22 0 0,-6 1 1184 15,-8 5 240-15,-7 5 48 0,-9 3 16 16,-9 4 304-16,-13 7 48 0,-12 4 16 0,-14 3 0 16,-10 9-960-16,-7-1-176 0,-4 5-32 0,-11 3-16 15,-8 5-512-15,-3 4-96 0,6-2-32 0,-4 2 0 16,-2-1-128-16,-5 4-32 0,-1 0 0 0,2-5 0 15,6-2 64-15,13-10 16 0,20-4 0 0,6-7 0 16,9-8-400-16,13-8 0 0,12-12 0 0,14-10 0 16,14-8-576-16,13-13-192 0,13-7-32 0,10-8-16 15,11-3-1552-15,9-8-320 0,11-4-64 0,5-1-16 16,6 1 560-16,3-2 112 0,5-2 32 0,1-1 0 0,2 4 1840 0,-3 2 368 16,-2 6 80-16,-6 4 16 0,0-1 464 0,-7 6 80 15,-2 3 32-15,-10 1 0 0,-5 7 672 0,-8 3 144 16,-5 5 32-16,-10 3 0 0,-4 5 128 0,-9 5 16 15,-6 4 16-15,-10 3 0 0,-10 6-64 0,-11 3-16 16,-8 8 0-16,-10 4 0 0,-4 3-848 0,-15 9-160 16,-12 7-32-16,-9 4-16 0,-3 2-448 0,-6 0-96 15,-2 4-16-15,-5 2 0 0,-4 2-128 0,4-1 0 16,11-2 144-16,-3-2-144 0,-3 4 0 0,5-6 0 16,7-1 0-16,6-7 0 0,7-5 0 0,5-4 0 0,6-2-144 15,12-5 144-15,10-7 0 0,8-8-144 16,8-6 144-16,10-10 0 15,7 0-512-15,8-8 0 0,7-9 0 0,6-7 0 16,8 0-480-16,6-10-96 0,9-4 0 0,5-5-16 16,6-4-240-16,3-3-64 0,6-2 0 0,0 0 0 15,0 6 512-15,3-2 112 0,3 1 16 0,0-2 0 0,-1 4 432 0,-5 2 80 0,-2 4 32 0,-7 7 0 16,-3 1 352-16,-6 9 80 0,-5 1 16 0,-5 11 0 16,-5 2 336-16,-6 5 64 0,-4 6 16 0,-7 2 0 15,-5 7 416-15,-6 4 96 0,-8 4 0 0,-8 9 16 16,-10 9-48-16,-12 7-16 0,-4 6 0 0,-5 1 0 15,0 5-720-15,-8 4-160 0,-5 9-32 0,-7 6 0 16,-3-3 32-16,2-3 0 0,13-3 0 0,-8 6 0 0,-4 2-224 16,3-2 176-16,9-6-176 0,4-4 160 0,3-3-160 0,3-3 0 15,8-5 0-15,7-8 0 0,8-8 0 16,10-10 0-16,9-7 0 0,8-9 0 0,7-7 0 0,5-5 0 16,6-9 0-16,8-6 0 0,6-8-176 0,4-6-16 0,2 0 0 0,5-5 0 31,7-9-224-31,5-5-48 0,5-4-16 0,0 1 0 15,1 0-96-15,5-3-32 0,8-9 0 0,5-1 0 16,3-1-208-16,-1 2-32 0,-4-1-16 0,-5 9 0 0,-5 7 400 0,3-6 80 16,2-3 0-16,0 2 16 0,0 2 368 0,-4 4 0 15,-6 3 0-15,-8 8 0 0,-7 6 0 0,-5 6 0 16,-3 1 0-16,-7 7 0 0,-4 5 0 0,-6 7 0 0,-6 4 0 16,-9 5 0-16,-5 6 432 0,-8 6 0 15,-8 6 0-15,-8 7 0 0,-6 6 448 0,-12 7 80 0,-6 5 32 16,-9 5 0-16,-6 3-464 0,-5 7-80 0,-2 2-32 0,-2-3 0 15,8-3 80-15,5-2 16 0,3-2 0 0,2 0 0 16,2 1-128-16,11-10-32 0,7-8 0 0,10-5 0 16,4-7-352-16,9-8 0 0,6-4 0 0,8-4 0 31,7-8-384-31,6-7-160 0,8-9-32 0,8-8 0 16,10-11-1088-16,11-8-208 0,5-6-48 0,5-6-16 15,2 4-16-15,9-14 0 0,10-7 0 0,10-5 0 16,7-2 480-16,3 2 112 0,1 0 16 0,-4 5 0 0,-3 4-128 0,1 5-32 15,2 6 0-15,-8 5 0 0,-10 7 1504 0,-10 6 192 0,-10 10 80 0,-7 4 32 16,-4 4 1120-16,-7 4 240 0,-30 29 32 0,40-41 16 16,-40 41 112-16,0 0 32 0,0 0 0 0,-11-5 0 0,-12 20 704 15,-8 4 128-15,-5 3 48 0,-10 10 0 0,-8 7-2352 0,-14 8-384 16,-10 9-224-16,-6 4 32 0,0-3 416 0,-4 7 96 16,-6 5 0-16,-4 4 16 0,1-1-160 0,1-3-48 15,6-2 0-15,6-4 0 0,10-6-128 0,3-6 0 16,7-3 0-16,8-14 0 15,13-5-576-15,12-11 0 0,9-5 0 0,10-9 0 16,7-4-448-16,8-9-64 0,-3 9-32 0,31-38 0 16,-2 8-160-16,9-10-16 0,10-5-16 0,10-7 0 15,12-9 496-15,5-3 112 0,2 1 0 0,3-3 16 16,7 3-320-16,5-1-64 0,4 1-16 0,-5 6 0 16,-3 4 272-16,-7 8 48 0,1 4 16 0,-11 9 0 0,-11 7 400 0,-8 6 80 15,-52 19 16-15,79-21 0 0,-79 21 416 0,0 0 96 16,61 12 0-16,-59 4 16 0,-5 6 512 0,-11 7 112 0,-7 5 0 15,-11 10 16-15,-7 6 720 0,-9 5 144 0,-10 10 16 16,-14 8 16-16,-10 10-64 0,-7 6-16 0,-2 3 0 0,1-1 0 16,3-1-640-16,-2 1-128 0,-1 3-16 0,9-5-16 15,6-8-512-15,9-2-96 0,5-2-32 0,7-5 0 16,5-9-288-16,7-2-224 0,6-8 32 0,10-9 16 31,7-5-1040-31,6-7-192 0,7-5-64 0,6-7 0 0,5-5-432 16,-5-15-80-16,0 0-32 0,46 19 0 0,-46-19 640 15,62-6 128-15,-62 6 32 0,83-20 0 0,-83 20 624 16,89-33 128-16,-40 13 16 0,3 0 16 0,2 2 160 0,1-1 16 0,0 3 16 0,2 0 0 16,-1 0 240-16,-5 4-144 0,-51 12 144 0,87-16-128 0,-87 16 128 15,70-3 144-15,-70 3-16 0,0 0-128 0,66 15 1344 16,-66-15 176-16,23 28 16 0,-21-8 16 0,-4 0-912 16,-7 5-192-16,-5 3-48 0,-7 7 0 0,-6 7 1008 0,-7 4 192 15,-6 4 32-15,-11 8 16 0,-7 8-608 0,-6 1-112 16,-2-1-32-16,2 3 0 0,5-5-464 0,1 1-112 15,3 0 0-15,6-8-16 0,7-4-304 0,7-9 0 16,8-5 0-16,10-9 0 0,7-5 0 0,10-11 0 16,0-14-208-16,0 0 80 15,54-8-896-15,-54 8-160 0,82-47-32 0,-24 8-16 0,11-9-48 0,9-6 0 0,-3 6 0 0,17-15 0 0,18-10 1024 16,11-8 256 0,8-5 0-16,1 3 0 0,-14 10-128 0,9-8 128 15,7-2 0-15,2-2-144 0,-3 3 144 0,-3 3-192 16,-2 0 192-16,-1 0-192 0,-4-1 192 0,6 1 0 0,4-5 128 0,-2 1-128 15,-10 10 192-15,7-6-16 0,5-4-16 0,-1 3 0 16,-5 3-16-16,-9 7 0 0,-9 4 0 0,-8 3 0 16,-5 9-144-16,-14 3 0 0,-11 7 0 0,-12 7 0 15,-10 4 0-15,-14 9 0 0,-33 24 0 0,38-35 0 16,-36 26 160-16,-8 4 96 0,-7 0 32 0,-6 4 0 16,-6 1 1696-16,-3 4 352 0,-5 2 64 0,1 0 16 15,3 1-1328-15,1-6-272 0,6-1-48 0,6-4-16 16,5-6-752-16,7-6 0 0,9-6 0 0,6-9 0 15,9-1-1408 1,2-3-192-16,5-3-16 0,12-6-16 0,9-10-1104 0,14-9-208 0,13-6-64 0,6-4 0 16,2 1 704-16,-1 4 128 0,2-1 16 15,2 2 16-15,3 4 1088 0,-4 1 224 16,-6 8 32-16,-3 1 16 0,-6 4 1040 0,-4 5 192 0,-6 3 64 0,-5 6 0 0,-6 1 768 0,-6 5 176 16,-5 5 16-16,-38 24 16 0,54-39-224 0,-54 39-48 15,23-22-16-15,-21 16 0 0,-6 2 320 0,-7 4 64 16,-8 1 16-16,-10 4 0 0,-6 5 400 0,-7 3 96 15,-5 3 16-15,-6 2 0 0,-7 4-1280 0,-12 3-240 16,-18 7-48-16,-10 4-16 0,3 4-176 0,4-7-32 16,3 1-16-16,7-2 0 0,9-6-176 0,7-5-128 15,5-3 192-15,9-4-192 0,8-6 0 0,11-4 0 16,9-4 0-16,9-4-192 16,7-4-848-16,9-6-176 0,10-7-16 0,9-4-16 15,8-1-864-15,9-8-160 0,9-2-32 0,9-5-16 16,-1 0 1088-16,5 3 208 0,5-6 64 0,11-3 0 15,8-3 160-15,7 2 32 0,1 3 16 0,-6 5 0 16,-5 5 64-16,-9 4 16 0,-7 5 0 0,-8 4 0 0,-4 3 544 0,-51 19 128 0,77-20 0 0,-77 20 0 16,0 0 608-16,50 0 160 0,-48 10 16 15,-10 3 16-15,-5 3 848 0,-11 6 160 0,-7 6 48 0,-3-2 0 16,-5 5-192-16,-12 6-48 0,-17 12 0 0,-4 5 0 16,-4 2-848-16,-6 2-192 0,-4 4-16 0,2-2-16 0,6 0-544 0,6-6-352 15,5-1 48-15,3-1 16 31,4-2-416-31,8-6-96 0,6-6-16 0,11-5 0 0,12-5-688 16,8-6-144-16,10-4-16 0,5-18-16 0,0 0-432 0,0 0-64 0,74 19-32 16,-74-19 0-16,90-16 736 0,-36 4 160 0,0-4 32 15,7 0 0-15,8-6 992 0,10-3 288 0,9-4 0 0,1-2-128 16,-6 3 128-16,1-2 224 0,5-1-48 0,-1 1-16 16,1 4 80-16,-5 3 16 0,-6 4 0 0,-8 1 0 0,-6 5 656 0,-9 3 144 0,-6 4 32 0,-49 6 0 15,72 3 320-15,-72-3 80 16,0 0 16-16,40 37 0 0,-44-14 32 0,-7-1 0 15,-5 4 0-15,-7 5 0 0,-4-2 32 16,-10 12 16-16,-12 10 0 0,-12 6 0 0,-7 8-976 0,-5 0-192 16,-2 0-32-16,3-2-16 0,3-2-368 0,3-2 0 15,8-2 0-15,5-5-192 0,7-3 192 0,9-8 0 16,6-2 0-16,11-8 0 16,8-5-560-16,7-8-16 0,6-2-16 0,-1-16 0 15,0 0-816-15,0 0-176 0,55 22-16 0,-55-22-16 16,56-6 192-16,-56 6 32 0,70-15 16 0,-70 15 0 15,76-19 288-15,-76 19 64 0,88-23 16 0,-40 10 0 0,2 0 544 0,-3 1 96 0,1 2 32 16,-48 10 0-16,83-15 336 0,-83 15 0 0,67 0 0 16,-67 0 0-16,53 13 0 0,-53-13 0 0,0 0 0 0,42 40 0 15,-37-21 576-15,-4 1 128 0,-3 5 16 0,-5 0 16 16,-4 6 448-16,-4 4 96 0,-7 3 0 0,-4 7 16 16,-3 3-64-16,-6 5-16 0,-6 2 0 0,-1 4 0 15,-1 0-256-15,-2-4-48 0,1 2-16 0,2-4 0 16,3-6-512-16,4-1-128 0,1-2 0 0,3-1-16 15,7-6-240-15,4-3 0 0,4-6 0 0,5-3 0 16,4-6 0-16,5-3 0 0,2-6 0 0,0-10 0 16,0 0-160-16,0 0 32 0,0 0 0 0,57 5 0 15,-57-5-416-15,53-25-80 0,-18 4-16 0,2-3 0 16,2 0-256-16,6-9-64 0,3-1-16 0,0-1 0 16,-5 4-400-16,1-1-80 0,0 0-16 15,1-3 0-15,-3 4 128 0,-3 3 0 0,0 2 16 0,-6 5 0 0,-33 21 928 0,57-32 176 16,-57 32 32-16,38-19 16 0,-38 19 352 0,0 0 64 15,0 0 16-15,0 0 0 0,0 0 928 0,-11 27 192 16,-6-15 32-16,-3 2 16 0,-2 5 16 0,-5 1 0 16,-4 4 0-16,-1 1 0 0,1-1-752 0,-3 3-160 15,-2 1-16-15,-1 2-16 0,0-2-320 0,1 0-176 16,1-2 192-16,-1-4-192 0,0-4 0 0,1-1 0 16,2-1 0-16,3-4 0 0,3-3 144 0,1-4-144 15,2 0 0-15,3-8 144 0,4-1-144 0,2-6 0 16,3-2 0-16,3-4 128 0,3-3 1664 0,4-8 336 15,4-6 64-15,5-4 16 0,3-4-4240 0,8-7-848 0,8-14-160 0,6-6-32 16,5-1 928-16,4-3 192 0,2 1 32 0,-3 8 16 31,-3 4 592-31,5-4 112 0,2-4 32 0,-2-2 0 0,-2 2 848 0,-7 7 192 0,-4 4 128 0,-7 5-192 0,-4 3 576 0,-4 10 96 16,-3 4 32-16,-5 1 0 0,-2-7 592 0,-6-2 128 16,-5 1 32-16,-6 3 0 15,-3 10 112-15,-4 3 32 0,-2 3 0 0,-4 2 0 16,0 3 832-16,-4 1 192 0,-3-1 16 0,-3 4 16 31,-1 2-2464-31,-3 1-736 0,-1 6-32 0,-1-2 0 0,2 3 112 16,-3 3 16-16,3 0 0 0,-2 0 0 0,2 0-16 0,0 0 0 0,2-1 0 0,4-1 0 0,4-2 336 0,3-2 64 0,2-4 0 0,4-1 16 31,5-3 240-31,5-2 0 0,3-5 0 0,7-2-144 16,6-6-784-16,6-4-160 0,5-3-16 0,8-7-5968 15,7-3-1184-15</inkml:trace>
  <inkml:trace contextRef="#ctx0" brushRef="#br0" timeOffset="338.12">12813 8330 7359 0,'0'0'320'0,"48"-14"80"0,-48 14-400 0,0 0 0 16,0 0 0-16,0 0 0 0,0 0 1472 0,0 0 192 15,0 0 64-15,26 35 0 0,-34-16 464 0,-7 7 112 0,-6 5 0 0,-8 1 16 16,-4 5-384-16,-7-2-80 16,-3 1 0-16,-4 1-16 0,-2-2-496 0,-3-1-80 15,-1 1-32-15,1-5 0 0,3 1-528 0,2-3-128 16,0-3 0-16,3-3-16 0,1 0-384 0,-1-3-176 15,5-3 160-15,3-6-160 0,9-2 0 0,2-4-128 16,4-4-16-16,6-2 0 16,4 0-864-16,6-4-160 0,3-2-48 0,4-5 0 15,4 0-896-15,5-3-176 0,5-8-32 0,3 1-16 16,3-5-192-16,3 2-32 0,1 0-16 0,-1 4 0 16,-1 0 720-16,0 1 128 0,-24 21 48 0,39-30 0 15,-39 30 1024-15,0 0 208 0,0 0 32 0,0 0 16 0,0 0 1296 16,0 0 256-16,0 0 48 0,-6 20 16 0,-15-4 400 0,-8 3 96 0,-6 3 16 0,-7 4 0 15,-4 5-512-15,-6 0-112 0,-6 4-16 0,-4 6 0 16,0 0-784-16,-4 0-176 0,-6 3-128 0,-20 10-8784 16</inkml:trace>
  <inkml:trace contextRef="#ctx0" brushRef="#br0" timeOffset="9048.04">14231 7254 911 0,'0'1'0'0,"0"1"0"16,0-2 0-16,0 0 0 0,0 3 896 0,0-3 112 16,0 4 16-16,-1-2 0 0,1 5 288 0,0 0 64 15,-1 1 16-15,0 0 0 0,0 0-16 0,-1-1 0 16,1-1 0-16,0-1 0 0,0 0 32 0,1-2 16 15,0 0 0-15,0-3 0 0,0 1 48 0,0-1 0 16,0-1 0-16,0 1 0 0,-2-3-464 0,2 0-96 16,-1-1-16-16,-1 1 0 0,0-3 48 0,0 3 0 15,-1-4 0-15,-1 2 0 0,-3 2-240 0,0-1-32 16,-2-2-16-16,-1 0 0 0,0-1-224 0,1 1-48 16,-3-1-16-16,1-2 0 0,-1 1-176 0,0 0-16 0,-1-2-16 15,0-2 0-15,-1-3 32 0,-2 1 0 0,1-2 0 0,0 2 0 16,2 0 80-16,-3-2 32 0,1-1 0 0,-1 0 0 15,-2 4 80-15,2-3 0 0,0 3 16 0,0 1 0 16,3 0-112-16,-4 2-32 0,-1 0 0 0,-2 1 0 16,2-1-80-16,-2 2-32 0,0 0 0 0,1 2 0 15,0-3-144-15,0 2 128 0,-1 1-128 0,3 0 128 16,-2-1-128-16,3 1 128 0,0-4-128 0,0 2 128 16,3 0-128-16,-2-4 128 0,4-7-128 0,-2 5 128 15,3 10-128-15,1 0 128 0,0-5-128 0,0 2 128 16,1-3-128-16,1 2 128 0,2-1-128 0,0 1 128 15,-1 2-128-15,-1 0 160 0,-1-4-160 0,1 2 160 16,0-2-160-16,0 0 0 0,1 0 144 0,0-1-144 0,0 1 0 16,0 0 128-16,-2 1-128 0,2 2 0 0,0-2 128 15,1 2-128-15,-1-2 128 0,0 0-128 0,-2 5 0 16,0-5 128-16,-2 3-128 0,0-3 0 0,-1 2 0 0,-1 0 128 16,4 1-128-16,0 0 0 0,0 0 0 0,0 2 144 15,1 0-144-15,1 2 0 0,2-2 0 0,-1 4 0 16,0-2 0-16,0-1 0 0,-1 3 128 0,1 0-128 15,-1 3 0-15,0-3 0 0,0 2 144 0,1 2-144 16,1-4 0-16,0 2 144 0,0 2-144 0,1-1 0 16,1-2 0-16,0 3 128 0,1 1-128 0,1-2 0 15,0 3 0-15,0 1 0 0,1-1 0 0,-1 0 0 16,2 4 128-16,0 2-128 0,0 1 0 0,-1 0 0 16,3 2 0-16,-1 1 0 0,-1 3 0 0,1 0 0 15,-1 0 0-15,1 0 0 0,-1 0 0 0,2 0 0 0,-2-7-144 16,1 1 144-16,-1-3 0 0,1-3-128 0,0-2 128 15,0-1 0-15,-1-4-208 0,-1 0 64 0,2-4 16 0,-1 1 0 16,1-3-80-16,-1-4-16 0,0-6 0 0,-1 4 0 16,-1 2 80-16,0 1 16 0,-1-1 0 0,-1 1 0 15,1 0 128-15,-1-3 0 0,-1 2 0 0,-1-5-128 16,1 1 128-16,-2-2 0 0,1 0 0 0,-1 1 0 16,1 2 0-16,0-2 0 0,-1-1 0 0,0 0 0 15,0 0 0-15,0-1 0 0,0 0 0 0,0 4 0 16,0-1 0-16,0 2 0 0,1 0 0 0,1 5 0 15,0-2 0-15,-1 6 0 0,2-1 0 0,-1 1 0 16,1 0 0-16,-1 3 144 0,2 0-144 0,0-3 160 0,0 3 16 0,0 0 0 0,-1 0 0 0,2 0 0 16,0 0-176-1,0 0 192-15,2 0-192 0,0-1 192 16,-1 1-192-16,2-2 0 0,-1-2 0 0,2 1 0 0,-4 3 0 16,0 0 0-16,0 0 0 0,0 0 0 0,0 0 0 0,0 0 0 15,0 0 0-15,58-22 0 0,-51 22 0 0,1 0 0 16,-1 0 0-16,1 3 0 0,0 0 0 0,0-1 0 15,-3 0 0-15,2 1 0 0,1 0 0 0,1 1 0 16,1 2 0-16,1-1 0 0,1 0 0 0,-1 0 0 16,1-1 128-16,-12-4-128 0,0 0 0 0,0 0 0 15,51 2 0-15,-51-2 0 0,0 0 0 0,0 0 0 16,50-9 0-16,-50 9 0 0,0 0 0 0,0 0 0 16,0 0 0-16,51-19 0 0,-51 19 0 0,0 0-144 15,0 0 144-15,0 0-160 16,0 0-352-16,0 0-80 0,0 0-16 0,0 0-17568 0</inkml:trace>
  <inkml:trace contextRef="#ctx0" brushRef="#br0" timeOffset="16423.43">17545 8127 4959 0,'-13'-3'448'0</inkml:trace>
  <inkml:trace contextRef="#ctx0" brushRef="#br0" timeOffset="19225.24">17362 8171 911 0,'-1'-3'0'0,"1"3"0"16,0 0 0-16,0 0 0 0,0 0 384 0,-1-3 0 15,0 2 0-15,-1-2 0 0,1 0 144 0,-1-4 32 16,1 1 0-16,-2 0 0 0,2 1 176 0,0 0 32 16,-1 3 16-16,1-2 0 0,-1-1 592 0,0 1 112 15,1 1 32-15,0 0 0 0,0-1 208 0,-1 2 64 16,1-2 0-16,0 2 0 0,1 2-96 0,-1 0-16 15,0 2 0-15,1-2 0 0,0 0-288 0,0 3-64 16,0-3-16-16,0 0 0 0,1 1-448 0,0 1-96 0,0-2 0 16,2 0-16-16,-1 3-112 0,1-3-32 0,0 0 0 0,0 0 0 15,-1 0-224-15,1 0-32 0,2 0-16 0,0 0 0 16,-5 0-80-16,0 0-32 0,0 0 0 0,0 0 0 16,48 10-48-16,-48-10-16 0,0 0 0 0,0 0 0 15,53 1-160-15,-53-1 0 0,0 0 0 0,50 0 128 16,-50 0-128-16,0 0 0 0,53-4 0 0,-53 4 0 15,0 0 0-15,47 3 0 0,-47-3-144 0,0 0 144 16,65 10 0-16,-65-10 0 0,46 6 0 0,-46-6 0 0,41 10-128 0,-41-10 128 16,0 0 0-16,62 4 0 15,-62-4 0-15,0 0 0 0,69 2 0 0,-69-2 0 16,0 0 0-16,70 0 0 0,-70 0 0 0,53-4 0 16,-53 4 0-16,55-6-128 0,-55 6 128 0,56-6 0 0,-56 6 0 15,51-4 0-15,-51 4 0 0,54 0 0 16,-54 0 0-16,48 1 0 0,-48-1 0 0,44 7 0 0,-44-7 0 15,46 6 0-15,-46-6 0 0,50 6 0 0,-50-6 0 16,49 4 0-16,-49-4 0 0,56 2 0 0,-56-2 0 0,59 0 0 16,-59 0 0-16,68-2 0 0,-68 2 0 0,67-2 0 15,-67 2 0-15,64-2 0 0,-64 2 0 0,62 0 0 16,-62 0 0-16,62-4 0 0,-62 4 0 0,59 0 0 0,-59 0 0 0,61-2 144 0,-61 2-144 0,64-6 128 31,-64 6-128-31,64-4 128 0,-64 4-128 0,66-4 0 16,-66 4 0-16,60-2 128 0,-60 2-128 0,62-3 0 15,-62 3 0-15,60 3 128 0,-60-3-128 0,58 0 0 16,-58 0 0-16,67 0 0 0,-67 0 0 0,71-3 0 16,-71 3 0-16,74-1 0 0,-74 1 0 0,71-2 0 0,-71 2 0 15,67 2 0-15,-67-2 0 0,67 0 0 0,-67 0 0 16,71 1 0-16,-71-1 0 0,74 0 0 0,-74 0 0 0,81-1 0 16,-81 1 0-16,81 0 0 0,-81 0 0 0,77 1 0 15,-77-1 0-15,69 5 0 0,-69-5 0 0,63 4 0 16,-63-4 0-16,71 4 0 0,-71-4 0 0,74 2 0 15,-74-2 0-15,84-6 0 0,-84 6 128 0,85-4-128 16,-85 4 0-16,83-8 0 0,-83 8 0 0,83-7 0 16,-83 7 0-16,85-10 0 0,-85 10 144 0,93-9-144 15,-93 9 0-15,94-15 128 0,-94 15-128 0,92-10 0 16,-92 10 128-16,78-6-128 0,-78 6 128 0,79-7-128 16,-79 7 0-16,70-3 0 0,-70 3 0 0,78-3 128 0,-78 3-128 0,83-1 0 15,-83 1 0-15,82 0 0 0,-82 0 0 0,78 0 0 16,-78 0 0-16,71 1 0 0,-71-1 0 15,71 3 0-15,-71-3 0 0,75 1 0 0,-75-1 0 0,82 2 0 16,-82-2 0-16,84 0 0 0,-84 0 0 0,84 3 0 16,-84-3 0-16,73 1 0 0,-73-1 0 0,69 3 0 15,-69-3 0-15,76 2 0 0,-76-2 176 0,81 1-48 16,-81-1 0-16,83 0 0 0,-83 0 0 0,80 0-128 16,-80 0 192-16,75 0-64 0,-75 0-128 0,65 3 0 15,-65-3 144-15,61 2-144 0,-61-2 0 0,65 0 0 16,-65 0 0-16,77 0 0 0,-77 0 0 0,77-5 0 15,-77 5 0-15,80-3 0 0,-80 3 0 0,73-7 0 16,-73 7 0-16,73-3 0 0,-73 3 0 0,74-3 0 16,-74 3 0-16,68-1 128 0,-68 1-128 0,74 0 0 0,-74 0 0 0,74 0 128 15,-74 0-128-15,65 0 0 0,-65 0 128 0,69 0-128 16,-69 0 0-16,67 1 128 0,-67-1-128 0,52 4 0 16,-52-4 0-16,65 5 0 0,-65-5 0 0,74 1 128 15,-74-1-128-15,76-1 0 0,-76 1 0 0,78 0 0 0,-78 0 0 0,74-3 0 16,-74 3 0-16,73 0 0 15,-73 0 0-15,64 0 128 0,-64 0-128 0,73 0 0 16,-73 0 0-16,78 3 144 0,-78-3-144 0,80 1 0 16,-80-1 160-16,78 3-160 0,-78-3 128 0,76 2-128 15,-76-2 0-15,72 4 128 0,-72-4-128 0,68 2 0 16,-68-2 0-16,59 4 0 0,-59-4 0 0,72 0 0 16,-72 0 0-16,76 0 0 0,-76 0 0 0,77-4 0 15,-77 4 0-15,75 0 0 0,-75 0 0 0,68 0 0 16,-68 0 0-16,71 0 128 0,-71 0-128 0,63 4 0 15,-63-4 0-15,63 3 128 0,-63-3-128 0,56 0 0 0,-56 0 0 0,59 0 0 16,-59 0 128-16,62-3-128 0,-62 3 0 16,55-4 0-16,-55 4 0 0,52-6 0 0,-52 6 0 0,0 0 0 15,72-6 128-15,-72 6-128 0,0 0 0 0,59-6 0 16,-59 6 0-16,0 0 0 0,67-4 0 0,-67 4 128 16,0 0-128-16,72-2 0 0,-72 2 0 0,0 0 0 15,68 2 0-15,-68-2 0 0,0 0 0 0,64 0 0 16,-64 0 0-16,0 0 0 0,60 1 0 0,-60-1 0 15,48 3 0-15,-48-3 0 0,47 3 0 0,-47-3 0 0,0 0 0 0,68 3 0 16,-68-3 0-16,53 0 0 0,-53 0 0 0,53 0 0 0,-53 0 0 0,53-3 0 31,-53 3 0-31,55-6 0 0,-55 6 0 0,53-3 0 16,-53 3 0-16,53-4 0 0,-53 4 0 0,0 0 0 0,67-6 0 0,-67 6 0 0,0 0 0 16,62-9 0-16,-62 9 0 0,0 0 0 15,52-4 0-15,-52 4 0 0,0 0 0 0,49-3 0 16,-49 3 0-16,0 0 0 0,53 0 128 0,-53 0-128 15,0 0 0-15,51 1 0 0,-51-1 0 0,0 0 0 16,49 4 0-16,-49-4 0 0,0 0 0 0,47 5 0 16,-47-5 0-16,0 0 0 0,0 0 0 0,54 3 0 15,-54-3 0-15,0 0 0 0,0 0 0 0,0 0 0 16,45 13 0-16,-45-13 0 0,0 0 0 0,0 0 0 16,0 0 0-16,0 0 0 0,28 13 0 0,-25-8 0 15,0-1 128-15,-2-2-128 0,1 2 0 0,1 2 128 16,-1-2-128-16,1 0 0 0,-2 1 144 0,2-2-144 15,-2 3 0-15,1 1 128 0,0-1-128 0,0 1 0 16,-1 2 128-16,2 1-128 0,-2-2 128 0,1 4-128 0,1 0 0 0,-1 3 144 0,1 1-144 0,1-1 0 16,-2 1 128-16,3 1-128 15,-3 4 0-15,2-1 0 0,1 2 128 0,0 0-128 16,0 3 0-16,0 0 0 0,1 0 128 0,-1 1-128 16,0 2 0-16,1 0 0 0,-1 1 0 0,1-1 0 0,1 1 0 0,-1 0 0 0,1 2 128 15,1-3-128-15,-4-6 0 0,1 4 0 16,2 0 0-16,0 5 0 15,0 1 0-15,2 2 0 0,-1 1 128 0,-1 2-128 16,0 2 0-16,0-4 0 0,-1 5 0 0,0-2 0 16,0 3 128-16,-1-3-128 0,0 3 0 0,-1-2 0 15,-1 3 128-15,0 1-128 0,-1 1 0 0,0-2 0 16,-2 4 0-16,-2 0 0 0,1 0 128 0,-1 0-128 16,0-3 0-16,0-2 0 0,-1-1 0 0,1 5 128 0,1-1-128 0,-2-2 0 15,1-1 144-15,1 3-144 0,-2 1 0 0,2 1 144 16,1-1-144-16,-1-1 0 0,-1 1 0 0,2-1 128 15,-1-1-128-15,1-1 0 0,0-1 0 0,0 0 0 16,0-3 0-16,-1 4 0 0,1 4 0 0,0-1 0 16,0-1 0-16,0 1 0 0,0-2 0 0,-1-1 0 0,1 3 0 0,-3-2 0 0,2 1 0 15,0 1 0 1,-2-1 0-16,3 1 128 0,-1-1-128 0,1 1 0 16,0-2 0-16,1-2 0 0,2 0 128 0,-1-3-128 15,1 1 0-15,-1-1 0 0,1 5 0 0,0 2 0 16,1-1 0-16,-1 3 0 0,0 0 0 0,1-1 0 15,-2-2 0-15,1 2 0 0,-2-1 0 0,0 3 0 16,1-1 0-16,-4 1 0 0,1 2 0 0,-1-3 0 0,-1 1 0 16,1-1 0-16,-2 0 0 0,0 1 0 0,1-1 0 0,-1 4 0 15,0-3 128-15,2-1-128 0,-1 0 0 0,2-5 0 16,1 5 0-16,-1-2 128 0,2-1-128 0,-1-1 0 16,1-1 0-16,0 2 0 0,-1-4 0 0,2 5 128 15,-1-1-128-15,-1 1 0 0,1-7 0 0,-1 3 0 16,1 6 128-16,1-6-128 0,-1-3 0 0,0 3 0 15,-1 4 0-15,1 2 0 0,1-3 0 0,-1 1 0 16,-1-1 0-16,1 1 0 0,0 2 0 0,-1 0 0 16,3 0 0-16,-2-2 0 0,0 0 0 0,2-2 0 15,-1-2 0-15,1-3 0 0,-1 6 0 0,1-6 0 16,0 0 0-16,0-1 0 0,0 2 0 0,1-3 0 0,0 2 128 16,0-1-128-16,-2 0 0 0,2-2 0 0,0 1 0 0,-1-2 0 15,1 1 0-15,0-1 0 0,-1 2 0 0,1 1 0 16,-1-2 0-16,0 0 0 0,1-3 0 0,0 2 0 15,-2-3 0-15,2 2 0 0,0-3 0 0,-2 3 0 16,2-4-128-16,-2 5 128 0,2-2 0 0,-3-1 0 16,2 1 0-16,-1-4 0 0,1 3-144 0,-2-1 144 15,0 1 0-15,0-3 0 0,1 1 0 0,-1-1 0 16,-1-2-128-16,1 1 128 0,-1 2 0 0,1-1 0 16,-1-2-160-16,1 3 160 0,1-1-128 0,-1 1 128 15,0-1 0-15,0 0 0 0,2 1 0 0,-2-1-128 16,2 1 128-16,-2-1 0 0,1 1 0 0,-2-3 0 15,2-2 0-15,-2 2 0 0,0-1 0 0,-2 1-128 0,1 1 128 0,1-1 0 0,-1 0 0 16,0 1 0-16,-1-1-160 0,1-1 160 0,0 1-192 0,0 1 192 16,-1-1-192-1,2 3 64-15,0-3 128 0,0-4-208 0,0-6 208 0,2 5 0 16,-2 5 0-16,0-1-144 0,0-7 144 0,0-2 0 16,1-3 0-16,-1-1 0 0,0 4 0 0,2 4 0 0,-2 1 0 0,2 1 0 15,-2-2 0-15,1-2 0 16,-1 5 0-16,1-5 0 0,-1 5 0 0,0-5 0 15,1-2 0-15,1 6 0 0,0 4 0 0,0-5 0 16,0-3 0-16,0 4 0 0,1 5 0 0,-1-1 0 16,2-1 0-16,-2-5-128 0,2 1 128 0,-1-4 0 15,0 0 0-15,0-3 0 0,0 1 0 0,-1-2 0 0,0 2 0 16,-1-4 0-16,1 2 0 0,-2-1 0 0,1 0 0 16,-1 1 0-16,1-3 0 0,-1 2 0 0,0-2 0 15,1 0 0-15,1 0 0 0,-1 1 0 0,0-4 0 0,0 3 0 16,2 1 0-16,-2-3 0 0,1 0 0 0,1 2 0 15,-1 3 0-15,0-6 0 0,1-1 0 0,-1 3 0 16,-1 3 0-16,0 1 0 0,0-3 0 0,0 3 0 16,-1 4 0-16,0-3 0 0,0-5 0 0,0 4 0 15,0 3 0-15,-1 0 0 0,0-1 0 0,1 1 0 16,-1-1 0-16,0-1 0 0,1-2 0 0,-2 1 0 16,2-1 0-16,0-2 0 0,2 0 0 0,-2 0 0 15,1-2 0-15,-1-2 0 0,1 2 0 0,0 0-128 16,0 0 128-16,1 1 0 0,-1-3-144 0,0 1 144 15,0-1-192-15,-1 3 16 0,2 0 16 0,-2-4 0 0,0 3-32 16,0-2 0-16,0-2 0 0,0 1 0 16,1-4-336-16,-2 2-80 15,1-3-16-15,-2 0 0 0,2 1-848 0,-1-2-160 0,0 1-32 0,0-4-13824 16</inkml:trace>
  <inkml:trace contextRef="#ctx0" brushRef="#br0" timeOffset="32740.24">27767 17269 12895 0,'0'-3'1152'16,"0"3"-928"-16,-1 0-224 0,1 0 0 0,-2 3 1216 0,1-3 208 16,0 0 48-16,0 1 0 0,-1 4 32 0,1-1 16 0,0 0 0 0,1 2 0 15,1 0-112-15,0 0-32 16,1 0 0-16,0 3 0 0,1-3-224 0,-2 4-64 15,1 0 0-15,-2-1 0 0,1 4-128 0,-1-1-16 16,0 5-16-16,0-4 0 0,0 4-288 0,-1 3-64 16,0-1-16-16,0 3 0 0,0 0-272 0,-1 1-48 0,0 1-16 0,1 1 0 15,-2 1-224-15,1 2 0 16,-1 2 0-16,-1 1 0 0,1 0 0 0,-2-1 0 16,1 1 0-16,-1-3 0 0,0-2 0 15,1-1 0-15,1-7 0 0,-1-2 0 0,2-3 0 0,0-3-128 16,1-4 128-16,0 0 0 0,1-4 0 0,-1-2 0 15,1-2 0-15,0-2 0 0,1-2 0 0,-1-4 0 16,1 2 0-16,-1 8 144 0,0 0-16 0,9-50-128 16,-9 50 192-16,0 0-64 0,17-64 48 0,-17 64 0 15,0 0 0-15,25-70 0 0,-25 70 48 0,0 0 16 0,32-56 0 16,-32 56 0-16,0 0-48 0,38-45-16 0,-38 45 0 16,0 0 0-16,0 0 16 0,57-35 0 0,-57 35 0 15,0 0 0-15,48-9-192 0,-48 9 128 16,33 0-128-16,-20 0 128 0,-3 2-128 0,1 2 0 0,2-1 0 0,0 4 0 15,0 1 0-15,-1 2 0 0,-1 3 0 0,0 0-176 16,-1 0 0-16,-3 0 0 0,0 4 0 0,-4-3 0 16,0 2 176-16,-2-1 0 0,-1 1-144 0,-1-2 144 15,0-2 0-15,-2 0 0 0,-1 1 0 0,1-5 0 16,-1 2 0-16,-1 0 0 0,-1-1 0 0,0 1 0 16,-2-4 0-16,1 0 128 0,-2 0-128 0,-1-1 0 15,0 0 128-15,-1-1-128 0,-2-2 128 0,-3 2-128 16,-1-1 160-16,0 0-160 0,1-2 192 0,0 1-192 0,1-1 160 15,2 1-160-15,0-2 128 0,2 0-128 0,1-2 0 0,0-1 128 16,2 2-128-16,0-1 0 0,1 1 0 0,1 1 0 16,1 0 0-16,0 0 0 0,0-3 0 0,1-1 0 15,0 2 0-15,1-4 0 16,0 0-944-16,1-2-64 0,0-1-16 0,2 9-16656 0</inkml:trace>
  <inkml:trace contextRef="#ctx0" brushRef="#br0" timeOffset="34163.16">16671 7924 14735 0,'-5'4'1312'0,"3"-2"-1056"0,-1-2-256 0,1 1 0 16,-1-1 960-16,1 0 144 0,-1 0 32 0,0 0 0 16,-3 3 1632-16,-6-3 336 0,1 0 64 0,-1-3 16 0,-2 3-1456 0,1-1-272 0,-1 1-64 0,-1-2-16 31,2 2-432-31,-3 2-96 0,2-1-16 0,-1 2 0 16,2 3-304-16,-2 0-64 0,-1 0-16 0,0 2 0 15,3 0-256-15,2 2-48 0,0-1-16 0,1 5 0 16,0 2-128-16,1 2 0 0,3-3 0 0,3 1 0 15,-1 0 0-15,1 0 0 0,1 3 0 0,2-1 0 0,1 2 0 16,2-4 0-16,2-1 0 0,3 1 0 0,1-2-160 0,1-4 160 0,1-8 0 0,0 2-144 16,3 1-32-16,-14-5 0 15,0 0 0-15,52-21 0 0,-52 21-256 0,0 0-48 0,56-30-16 16,-56 30 0-16,45-46 48 0,-45 46 0 16,42-48 0-16,-42 48 0 0,37-57 64 15,-37 57 0-15,32-65 16 0,-32 65 0 0,25-65 176 0,-25 65 48 16,19-69 0-16,-19 69 0 0,11-73 144 0,-11 73 0 15,3-69 0-15,-3 69 0 0,-1-51 384 0,1 51 16 16,-9-50 0-16,2 17 0 0,-3-1 192 0,-1-1 48 16,-3 3 0-16,1 4 0 0,-1 7-256 0,1 1-64 15,-3 1 0-15,2 4 0 0,2 4-48 0,2-1-16 0,1 3 0 0,2 3 0 16,0 2 128-16,1-4 0 16,1 0 16-16,0 2 0 0,2 2-128 0,0 4-16 0,1 2-16 0,-1 3 0 15,2-1 16-15,0 5 16 0,2 1 0 0,0 2 0 16,0 3-64-16,3-1-16 0,0 2 0 15,0 2 0-15,-1 1-192 0,3 3 128 0,1 4-128 16,1 5 0-16,0 5 0 0,-2-8 128 0,-2-9-128 16,-1 2 0-16,1 7 0 0,0 5 0 0,-2 7 0 0,-1 11 0 15,-1 7 0-15,-1-2 0 0,-2-2 0 0,-2-7 0 16,-2-2 0-16,1-7 0 0,0-1 0 0,0-5 0 16,1-7 0-16,0 4 0 0,0-5 0 0,0-1 0 15,1-12-192-15,2 0-64 0,2-4-32 0,0-1 0 16,1-2-576-16,2-4-112 15,-1-1-32-15,3-3-17184 0</inkml:trace>
  <inkml:trace contextRef="#ctx0" brushRef="#br0" timeOffset="64170.59">17376 4635 6447 0,'0'0'576'0,"0"0"-576"0,0 0 0 0,0 0 0 15,0 0 1024-15,0 0 80 0,0 0 32 0,0 0 0 16,0 0 512-16,4-29 96 0,-4 29 32 0,0 0 0 0,-2-11 96 0,2 9 32 16,-1-1 0-16,0 3 0 15,-1 0-320-15,-1 3-64 0,2-1-16 0,-3 2 0 16,2-1-528-16,-1 2-96 0,-1 3-32 0,0 0 0 15,0 0-208-15,0 4-32 0,-1-2-16 0,1 3 0 16,1 1-272-16,-2 0-48 0,1 2-16 0,-1 3 0 16,0 3-256-16,0 0 160 0,2 3-160 0,-1-3 128 15,0 3-128-15,-1 1 0 0,3 0 0 0,-2-2-176 16,2-4 176-16,-1 4 0 0,-1 2-144 0,-1 2 144 0,2 1 0 0,-1-3-176 16,0 1 176-16,1-1-128 0,-1-4 128 0,0 0 0 15,2-3 0-15,-1-1 0 0,1-4 0 0,-1 1 0 16,1-5 0-16,-1 0 0 0,1-4 0 0,-1 0 0 15,0 0 0-15,-1 0-128 0,1-2 128 0,-1 0 0 0,0 1 0 0,0-2 0 16,-1 0 0-16,0-2 0 0,-1 2 0 0,0 0-128 16,1 0 128-1,-1-2 0-15,1 1 0 0,-1 1 128 0,1-3 176 16,0 1 32-16,0 2 16 0,1-3 0 0,0-3 0 0,1 2 0 0,0-2 0 0,1-3 0 0,0 3-64 0,0-4-16 31,1 1 0-31,-2-2 0 0,3 0-48 0,-1-2-16 16,1 10 0-16,-1-18 0 0,1 18-48 0,0 0-16 15,0-26 0-15,0 26 0 0,0 0 16 0,0-25 0 16,0 19 0-16,0 2 0 0,0 2 16 0,-1-2 0 16,1 4 0-16,1-3 0 0,-1 3-176 0,0 0 192 15,0 0-192-15,0 0 192 0,0 0-192 0,0 3 128 0,0-2-128 0,0 2 128 16,1 0-128-16,0 2 0 0,0-1 0 0,2 0 128 16,-2 2-128-16,2 0 0 0,-1 3 0 0,1-2 0 15,-1 2 0-15,2-2 0 0,-2 2 128 0,1-3-128 16,0 4 0-16,0-4 0 0,-1 4 144 0,1-4-144 15,1 0 0-15,-2 2 0 0,2 0 0 0,-1-1 128 16,1-1-128-16,1-4 0 0,-5-2 0 0,0 0 0 16,0 0 0-16,0 0 0 0,0 0 0 0,46-2 0 15,-46 2 0-15,0 0 0 0,0 0 0 0,43-41 0 0,-43 41 0 16,0 0 0-16,36-44 0 0,-36 44-128 0,0 0 128 16,40-55 0-16,-40 55 0 0,29-41 0 15,-29 41 144-15,34-47 64 0,-34 47 16 0,0 0 0 16,34-50-512-16,-34 50-96 0,0 0-32 0,0 0 0 0,0 0-608 15,29-44-112-15</inkml:trace>
  <inkml:trace contextRef="#ctx0" brushRef="#br0" timeOffset="71779.22">21152 7987 9215 0,'-1'4'816'0,"1"-2"-656"16,0 2-160-16,0-3 0 0,0 2 544 0,0-3 80 15,1 2 16-15,1 2 0 0,-1 4 1024 0,1 0 224 16,0 4 32-16,0 3 16 0,1-1-704 0,0 2-144 15,-1 2-16-15,0 2-16 0,-1 2-448 0,0 6-96 0,1 0 0 0,-2 2-16 16,1 3 80-16,-1-1 0 0,0 3 16 0,0-1 0 0,-1 2 192 0,1-2 48 16,1 0 0-16,-1-11 0 15,0-7-160-15,1 2-32 0,0 8 0 0,1 11 0 16,1 8-448-16,1 3-192 0,1-1 176 0,-1-2-176 16,-2-1 0-16,1-1 0 0,-1 2 0 0,-1-3 0 15,-1 2 272-15,0 1-32 0,-1-2-16 0,-1 4 0 16,-2 4 352-16,0 2 80 0,1 1 16 0,-2-3 0 15,1-6-144-15,0-1-16 0,0 3-16 0,1 1 0 16,2 2-208-16,-3-3-32 0,4-1-16 0,-1 3 0 16,1-2-240-16,0 1 0 0,0-1 0 0,0-5 0 15,0-1 0-15,0 0 0 0,0 3 0 0,-2 3 0 16,2 2 0-16,-2 4-128 0,-1 6 128 0,0-2 0 0,0 0 0 16,0-3 0-16,-1 3 0 0,1 0 0 0,1-6 0 0,-1 2 0 0,2 4 0 0,0 1 0 15,1-1 256-15,2-4-64 16,1-2 0-16,1-4 0 0,-1-6-64 0,1 3 0 15,1 1-128-15,0 3 192 0,2 3-192 0,-1 1 0 16,1 2 0-16,-2-1 0 0,1 2 0 16,-3-1 0-16,2 2 0 0,-2-17 0 0,-1-8 0 0,1 4 144 15,-1 5-144-15,1 11 128 0,-1 9 112 0,2 4 16 16,-2 1 0-16,3-4 0 0,0-4-64 0,2-3-16 16,-1-4 0-16,1-2 0 0,1-1-176 0,-2 0 128 15,1-1-128-15,-1-1 128 0,-1 0-128 0,0-1 0 16,0 3 0-16,-1 4 0 0,1 0 0 0,-3 0 0 15,1-1 0-15,-2-3 0 0,0 2 0 0,-2 0 0 16,1-7 0-16,-2 6 0 0,-1 5 0 0,1 2 0 0,-1-3 0 16,1-6 0-16,-1-3 0 0,1-5 0 0,-1-3 0 15,0 2 0-15,0 2 0 0,2-1 0 0,-2-8 0 0,2 0 0 0,0 7 0 0,0 2 0 16,-1 3 0-16,4-3 0 16,-1-1 0-16,0-5 128 0,0 1-128 0,1 1 0 15,0-4 0-15,-2 1 128 0,1-1-128 0,-1 5 0 16,0 5 128-16,-1-1-128 0,1 5 128 0,0-1-128 15,1-3 128-15,-1 0-128 0,0-3 128 0,0-3-128 16,2 1 0-16,-1-2 0 0,1 4 128 0,1-4-128 16,-1-5 0-16,1-3 0 0,-2-2 0 0,1 5 0 15,1 5 0-15,-1 5 0 0,2 5 0 0,-2 0 128 16,2-4-128-16,-1 0 0 0,-2-1 144 0,0 0-144 0,-1 2 128 16,0-7-128-16,0-5 160 0,-1 3-160 15,0-1 128-15,-1 1-128 0,1 3 0 0,1 0 144 16,-1 4-144-16,0-2 0 0,-1 0 0 0,2-5 0 0,-1-1 0 0,0 1 0 15,0-2 0-15,1-2 0 0,-1-1 0 0,1-1 0 16,0 2 0-16,0-5 0 0,0 2 0 0,-2-5 0 16,2 1 0-16,0 1 0 0,0 0 0 0,2 3 128 15,-1-2-128-15,-1 2 0 0,1 1 0 0,0 1 128 16,-1-1-128-16,0 0 0 0,0-2 0 0,0 2 0 16,0-2 128-16,-1 2-128 0,1 0 0 0,0 2 0 15,1-2 0-15,-1-2 0 0,-1-1 0 0,1-1 0 16,1 3 128-16,0-2-128 0,2 4 0 0,-1-1 0 15,1 0 0-15,1 3 0 0,-1 2 0 0,1-1 0 16,0-1 0-16,-1-1 0 0,0 1 0 0,-1-1 0 16,1 2 0-16,-2-3 0 0,0-3 0 0,-1 0 0 0,0 5 0 0,-1-1 0 15,1 1 0-15,-1-1 0 0,0-3 0 16,-1-3 0-16,2 2 0 0,0-1 0 0,0-3 0 0,2 0 0 16,-1-2 0-16,1 1 0 0,0 1 0 0,-1-2 0 15,0 1 0-15,2-1 0 0,-2 1 0 0,1 1 0 16,-1-4 0-16,1 3 0 0,-1 5 0 0,0-2 0 15,-1-2 0-15,1-2 0 0,1 1 0 0,-2 1 0 16,2 0 0-16,-1 1 0 0,1-3 0 0,-1 2 0 16,1-2 0-16,1 2 0 0,0 3 0 0,0-2 0 15,1 1 0-15,-1-4 0 0,1 2 0 0,0-5 0 16,-2-1 0-16,1-2 0 0,-2 0 0 0,0 1 0 16,-1 0 0-16,1-3 0 0,-1 1 0 0,-1-1 0 15,1 0-144-15,-1-4 144 0,0 0-192 0,0-2 192 16,-2-4-464-16,-1-4 16 0,-1 1 0 0,0-12-17904 15</inkml:trace>
  <inkml:trace contextRef="#ctx0" brushRef="#br0" timeOffset="72729.34">21548 17762 11967 0,'-1'-2'1072'0,"0"1"-864"16,-1-2-208-16,1 1 0 0,1-2 1952 0,-1 0 352 16,-3-4 64-16,1-2 0 0,-4-6 208 0,0 0 48 15,0-1 0-15,-1 0 0 0,1 4-1024 0,-1 0-208 0,1 3-48 0,-2 2 0 16,-1 0-256-16,0 6-64 0,2 2-16 0,-2 2 0 16,0 2-240-16,-1 2-64 0,-2 3 0 0,1 1 0 15,-2 0-384-15,0 2-64 0,-2 4-32 0,0 3 0 16,2 3-96-16,0 0 0 0,1 3-128 0,0-2 192 15,2 8-192-15,3-5 144 0,1 1-144 0,2-4 128 16,2-6-128-16,3 1 0 0,1 4 0 0,1-4 0 16,2 2 0-16,1-2 0 0,1-4 0 0,3-2 0 15,0-2 0-15,0-1 0 0,3-3 0 0,0-5 0 16,2 2 0-16,0-7 0 0,-14 4-144 0,0 0 144 16,52-28-192-16,-52 28 32 0,0 0 0 0,52-50 0 15,-52 50 160-15,0 0-208 0,55-64 80 0,-55 64 128 16,33-51-160-16,-33 51 160 0,0 0 0 0,40-73-144 0,-40 73 144 15,0 0-160-15,0 0 160 0,26-65-160 0,-23 52 160 16,0 6-128-16,-2 1 128 0,-1 0-128 0,0 1 128 0,-1 3 0 16,-2-1 160-16,1 3-160 0,-1 0 384 0,1 1 0 15,-3 1-16-15,-2 0 0 0,2 0 16 0,0 2 0 16,-3 1 0-16,3-2 0 0,2 4-160 0,-2-1-32 16,1 1 0-16,0 2 0 0,2 1-32 0,-1 2-16 15,1 0 0-15,1 5 0 0,-2-3-144 0,2 4 192 16,-2 3-192-16,1 1 192 0,-2 3-192 0,2 1 0 0,-3 2 0 0,1 1 0 0,0-5 0 0,1 0 0 31,0 1 0-31,1-7 0 0,-1 1 0 0,-1-2-176 16,3-2 48-16,0-3 0 15,1 1-336-15,-1-4-64 0,2 1-16 0,-1-4 0 16,0 1-96-16,1-4 0 0,0-3-16 0,2 0-11600 0,-1-2-2320 0</inkml:trace>
  <inkml:trace contextRef="#ctx0" brushRef="#br0" timeOffset="83612.03">16222 12691 2751 0,'3'0'256'16,"-2"1"-256"-16,1-1 0 0,0 0 0 0,-1 0 896 15,1 0 128-15,5 0 16 0,-7 0 16 0,0 0 464 0,39 5 80 16,-39-5 32-16,0 0 0 0,42 8 64 0,-28-6 16 15,-1-1 0-15,-13-1 0 0,0 0-160 0,0 0-16 16,49-19-16-16,-49 19 0 0,0 0-160 0,0 0-16 16,0 0-16-16,0 0 0 0,0 0-512 0,44-4-112 15,-39 1 0-15,-5 3-16 0,0 0 0 0,0 0 0 16,0 0 0-16,32 7 0 0,-24-5-176 0,2 2-48 16,1 4 0-16,-4-4 0 0,-7-4-464 0,0 0 0 15,0 0-176-15,0 0 176 0,59-18 0 0,-59 18 0 16,50-19 0-16,-50 19 0 0,52-16 0 0,-52 16 0 15,0 0 0-15,72-16 0 0,-72 16 0 0,44-6 0 16,-44 6 0-16,45 0 0 0,-45 0-160 0,43 0 160 16,-43 0 0-16,39 0-144 0,-39 0 144 0,46 2 0 0,-46-2 0 15,52-9 0-15,-52 9 0 0,58-9 0 0,-58 9 0 0,65-9-128 16,-65 9 128-16,68-6 0 0,-68 6 0 0,64-13-128 16,-64 13 128-16,57-1 0 0,-57 1 0 0,63 4 0 15,-63-4 0-15,65-3 0 0,-65 3 0 0,76 0-128 16,-76 0 128-16,74-1 0 0,-33 1 0 0,-2 1 0 15,0 2 0-15,-1-1 0 0,-1 2 0 0,1-4 0 16,2 0 0-16,0 0 0 0,-40 0 0 0,78-4-128 16,-78 4 128-16,82-8 0 0,-37 8 0 0,-1-2 0 15,1 0 0-15,-4-1 0 0,-2 6 0 0,-39-3-128 16,74 0 128-16,-35 2 0 0,-1-2 0 0,0 4 0 16,0-1 0-16,-1 0 0 0,-3-1 0 0,5 3-128 15,1-2 128-15,4 0 0 0,-2 0 0 0,-1 0 0 16,-1-2 0-16,-1 2 0 0,-5-2 0 0,2 1-128 0,3 2 128 0,0-2 0 15,4 1 0-15,-43-3 0 0,61 4 0 16,-61-4 0-16,67 6 0 0,-21-4 0 0,2 3 0 0,0 0 0 16,-4 1 0-16,0 1 0 0,-2-4 0 0,0 1 0 15,1-2 0-15,2-2 0 0,-3-2 0 0,-3 2 0 0,1 2 0 0,1 1 0 16,2 1 0-16,0-4 0 16,-1 1 0-16,-1 1 0 0,-1-2 0 0,-2 3 144 15,0-3-144-15,1 1 0 0,1 2 144 0,-40-3-144 16,80-9 0-16,-45 11 144 0,-1 7-144 0,-34-9 0 15,60 4 144-15,-60-4-144 0,72 7 0 0,-31 2 128 16,1-7-128-16,-1 2 0 0,-2-4 128 0,-39 0-128 16,83-4 128-16,-40 2-128 0,-1-2 144 0,-42 4-144 15,86-22 192-15,-86 22-192 0,79-5 192 0,-42 10-64 0,0-1 0 0,0-4-128 16,0 2 192-16,-37-2-192 0,79-2 192 0,-79 2-192 16,82 0 176-16,-82 0-176 0,71 0 160 0,-71 0-160 15,68 8 128-15,-68-8-128 0,68-15 0 0,-68 15 0 16,71 3 0-16,-71-3 0 0,71-11 0 0,-71 11 0 15,76 5 128-15,-76-5-128 0,64-5 0 0,-64 5 0 16,68 1 0-16,-29 6 128 0,1-3-128 0,0 1 0 0,0-4 0 0,-2 2 0 0,-1 3 128 0,1-6-128 31,-38 0 0-31,75-9 0 0,-75 9 128 0,79-29-128 16,-79 29 0-16,74-7 0 0,-40 17 128 0,3-1-128 16,4-5 0-16,1-1 0 0,-2 4 0 0,0-5 0 15,-40-2 0-15,66-5 0 0,-66 5 128 0,0 0-128 0,75-20 0 0,-75 20 0 16,87 0 128-16,-38 4-128 15,1-4 0-15,-5-4 0 0,-45 4 0 0,82-15 0 0,-41 27 0 0,-1-5 0 16,-1 2 0-16,2-3 0 0,-1-2 0 0,-40-4 0 16,70-15 0-16,-70 15 0 0,69-2 0 0,-31 6 128 15,2 0-128-15,2-2 0 0,0-2 0 0,-1 4 0 16,-2 5 0-16,-39-9 0 0,56-6 0 0,-56 6 0 16,62-9 0-16,-16 3 0 0,3-8 0 0,0 5 144 15,0 14-144-15,-5 2 128 0,-44-7-128 0,73 6 128 16,-73-6-128-16,77 0 128 0,-77 0-128 0,69 0 192 15,-69 0-192-15,58-13 192 0,-18 11-48 0,2 8 0 16,-1 8 0-16,-2-3 0 0,4-5-16 0,1-2-128 16,-44-4 192-16,74-4-64 0,-74 4-128 0,59-9 0 15,-23 13 144-15,5 2-144 0,2-1 128 0,2-1-128 0,-2-3 128 16,-1 0-128-16,-42-1 0 0,78 4 144 0,-41-3-144 0,-37-1 0 16,64-13 176-16,-64 13-176 0,56 2 160 0,-25 8-160 0,2-4 160 0,2 4-160 15,0-1 160-15,-2-2-160 16,2 2 128-16,-35-9-128 0,54-16 0 0,-54 16 144 15,56 4-144-15,-24 5 0 0,5-2 0 0,-1-1 128 16,-5 0-128-16,-31-6 0 0,63 0 0 0,-63 0 0 16,65-28 0-16,-65 28 0 0,69-25 0 0,-35 31 0 15,-1 19 0-15,-3-5 0 0,0-8 128 0,-30-12-128 16,54-19 0-16,-54 19 0 0,49-19 0 0,-49 19 0 16,50 3 128-16,-50-3-128 0,46 9 0 0,-27 2 128 15,4 10-128-15,-1-2 0 0,3-7 0 0,-1-5 0 16,-24-7 0-16,51 9 0 0,-51-9 0 0,55 4 0 0,-55-4 0 0,51 8 0 15,-51-8 128-15,50-2-128 0,-50 2 0 16,47-19 0-16,-47 19 0 0,47-6 0 0,-47 6 128 0,43 3-128 16,-43-3 0-16,0 0 128 0,52-7-128 0,-52 7 0 15,41 8 0-15,-41-8 128 0,0 0-128 0,64-17 0 16,-64 17 0-16,42 6 128 0,-42-6-128 0,44-3 0 16,-44 3 0-16,0 0 128 0,55-3-128 0,-55 3 0 15,0 0 0-15,61-25 128 0,-61 25-128 0,0 0 0 16,53 4 0-16,-53-4 128 0,0 0-128 0,43 2 0 15,-43-2 0-15,0 0 0 0,0 0 0 0,50 0 128 16,-50 0-128-16,0 0 0 0,0 0 128 0,37 3-128 16,-29-2 0-16,-8-1 128 0,0 0-128 0,0 0 128 15,41 3-128-15,-41-3 128 0,0 0-128 0,37 7 0 0,-37-7 0 16,0 0 0-16,37 5 0 0,-37-5 0 0,0 0 0 16,33 7 0-16,-33-7 0 0,0 0 0 0,0 0 0 0,0 0 0 15,48 2 0-15,-48-2 0 0,0 0 0 0,0 0 0 16,37 3 0-16,-37-3 0 0,0 0 0 0,0 0 0 15,0 0 0-15,47-11 0 0,-47 11 0 0,0 0 0 16,0 0 0-16,0 0 0 0,47 6 0 0,-38-1 0 16,-9-5 0-16,19 5 0 0,-19-5 0 0,0 0 0 15,33 9 0-15,-33-9 0 0,0 0 0 0,0 0 0 16,0 0 0-16,46-3 0 0,-38 8 0 0,-2-4-12592 16,0 2-2480-16</inkml:trace>
  <inkml:trace contextRef="#ctx0" brushRef="#br0" timeOffset="86517.24">17162 14072 2751 0,'-5'-6'256'0,"0"0"-256"15,3 0 0-15,2 3 0 0,0 1 144 0,-2-3-16 16,0-8 0-16,-2-5 0 0,1-8-128 0,0-5 0 16,3-7 0-16,3-3 160 0,3-2-160 0,2-3 0 15,1-5 0-15,2-1 0 0,2 4 0 0,-8 0 0 16</inkml:trace>
  <inkml:trace contextRef="#ctx0" brushRef="#br0" timeOffset="93846.3">17515 12985 12895 0,'-4'4'1152'0,"0"-1"-928"0,3-3-224 0,0 0 0 16,1 0 1024-16,0 0 144 0,-2 1 48 0,0 1 0 16,-1-2-304-16,0 0-48 0,0 0-16 0,1-2 0 15,1 1-2128-15,-3 1-416 0,0-3-96 0,-1 3 0 16,-2 3-640-16,-2 0-112 0,-1 3-16 0,-1 1-16 16,0 2 1344-16,-4 4 272 0,0-1 48 0,-2 4 16 0,-2 0 1344 0,-2-1 288 15,0 5 48-15,0-1 16 0,-1 3-16 0,-1 3 0 16,-2 3 0-16,-2 4 0 0,-3 6 336 0,-3 6 64 15,-1 0 16-15,2 4 0 0,-1 6 336 0,-3 6 80 16,-1 9 16-16,-5 11 0 0,-2 1-752 0,-3 5-160 16,3-6-16-16,-2 2-16 0,0-1-144 0,1-5-32 15,-1-6 0-15,4-7 0 0,6-8 320 0,4-8 48 16,5-7 16-16,2-7 0 0,5-6-384 0,5-7-64 16,4-7 0-16,4-8-16 0,2-5-432 0,4-12 0 15,2-11 0-15,4-5 0 16,2-10-576-16,4-13-128 0,5-6-48 0,3-8 0 15,3-6 16-15,3-1 0 0,3-1 0 0,3-2 0 0,4 0 544 0,2 0 192 16,0 1 0-16,-1 4-144 0,-1 4 144 0,-1-1 0 0,2 1 0 0,2-4 0 16,3 0 0-16,0 1 0 0,1-1 128 0,-2 4-128 15,-1 5 0-15,3 2 0 0,3 2 0 0,-1 6 0 16,-2 6 0-16,-5 11 0 0,-4 7 0 0,-33 27 0 16,47-30 0-16,-47 30 0 0,0 0-144 0,0 0 144 15,33 38 480-15,-38-7 160 0,-5 9 48 0,-5 12 0 0,-3 8 448 0,-7 11 80 0,-4 13 32 0,-4 9 0 16,-4 7-480-16,-5 5-80 0,-3 5-32 15,-5 11 0 1,-2 14-272-16,-3 5-64 0,1 11-16 0,0-6 0 16,2-6-304-16,1-3 0 0,0 0 0 0,-1-11 0 15,3-6 128-15,4-12-128 0,6-12 0 0,7-12 0 16,6-15 528-16,6-17 0 0,5-9 0 0,8-16 0 16,7-11-336-16,5-13-192 0,-5-2 192 0,32-27-192 15,-9-3-512-15,8-10-192 0,6-16-64 0,6-12 0 16,9-12-176-16,4-11-32 0,3-6-16 0,2-4 0 15,-4 9 352-15,12-18 64 0,13-14 0 0,6 0 16 0,4 4 224 0,0 10 32 16,-9 15 16-16,8 0 0 0,8 1 288 0,-1 5 176 16,-7 7-32-16,-3 6 0 0,-4 0 160 0,3 3 16 15,3 4 16-15,-3 3 0 0,-6 8-336 0,-5 8 0 16,-11 6 0-16,-3 8 0 16,-3 8-576-16,-6 6-64 0,-53 22-32 0,87-9 0 15,-87 9-176-15,56 32-48 0,-41 3 0 0,-11 12 0 0,-5 12 896 0,-10 9 160 16,-7 10 32-16,-11 11 16 0,-9 18 864 0,-7 4 160 15,-3 4 48-15,-11 20 0 0,-9 17-192 0,-8 6-16 16,-3 5-16-16,-6 2 0 0,-3 5-48 0,-2 5-16 0,-1 8 0 16,2-6 0-16,9-22-128 0,-3 10-32 0,0 2 0 0,7-9 0 15,6-3-528-15,6-16-112 0,6-6-32 0,10-20 0 16,7-11-304-16,8-14-64 0,4-14-16 0,11-17 0 31,6-18-864-31,10-16-192 0,7-17-16 0,-5-6-16 16,37-35-864-16,-9-4-160 0,7-13-32 0,3-15-16 0,7-11-80 15,4-11-16-15,8-9 0 0,9-16 0 0,7-9 1776 0,7-7 368 0,5-11 64 0,-3 4 16 16,-8 11 256-16,12-19 128 0,10-13-128 0,5-4 192 16,1 5 160-16,-1 4 32 0,4 3 0 0,4 0 0 15,4 2 208-15,-2 3 48 0,-12 18 16 0,9-3 0 16,4-5-144-16,-4 8-16 0,-11 13-16 0,0 6 0 16,-3 4-272-16,-4 13-48 0,-3 12-16 0,-13 14 0 0,-11 16-144 0,-14 13-192 15,-49 36 32-15,71-31 16 0,-71 31-176 16,0 0-16-16,31 47-16 0,-41-2 0 0,-11 11 1120 0,-11 17 208 15,-9 9 48-15,-7 16 16 0,-9 13 880 0,-10 15 160 16,-6 10 32-16,-6 14 16 0,-5 13-896 0,-7 9-176 16,-3 7-32-16,-2 2-16 0,5-4-560 0,-5 9-96 15,0 7-32-15,-1-1 0 0,3 1-192 0,2-11-128 16,5-13 128-16,3-3-128 0,4-3 0 0,7-8 0 16,6-12 0-16,5-11 128 0,6-14-128 0,11-17 0 15,6-13 0-15,11-22 0 0,9-18-208 0,12-20-64 16,6-18-16-16,1-10 0 15,0 0-304-15,50-67-64 0,-12 13-16 0,6-19 0 16,12-19-1376-16,4-18-256 0,7-13-64 0,2-3-16 16,2-1 1296-16,15-21 256 0,17-13 48 0,5 2 16 15,0 4-288-15,5 7-48 0,2 6-16 0,0 6 0 16,1 7 432-16,-7 8 96 0,-5 7 16 0,5-2 0 0,2 5 576 0,-7 3 0 0,-9 8 0 0,-2 5 0 16,0 6 624-16,-8 6 32 0,-5 5 16 0,-8 13 0 15,-7 6-32-15,-9 11 0 0,-9 5 0 0,-7 8 0 16,-4 7-32-16,-36 28-16 0,44-25 0 0,-44 25 0 15,0 0 128-15,6 18 32 0,-17 7 0 0,-7 6 0 0,-5 7 592 0,-6 11 128 16,-7 14 32-16,-9 12 0 0,-7 10-736 0,-7 17-128 16,-7 12-48-16,-7 9 0 15,-3 10-368-15,-5 9-80 0,1 1-16 0,-2 10 0 0,0 2-128 0,-5 10 0 16,-3 9 0-16,3-3 0 16,8-17 0-16,-1 4-176 0,-1 2 16 0,5-9 0 15,4-9-704-15,6-18-144 0,9-18-16 0,9-14-16 16,6-12 400-16,5-11 64 0,7-16 32 0,9-17 0 15,8-14 384-15,7-13 160 0,7-15-128 0,8-10 128 16,4-13-656-16,6-11-48 0,5-11-16 0,5-12 0 16,2-6-304-16,10-18-48 0,11-19-16 0,7-9 0 0,5-8 1088 15,5-7 0-15,7-9 208 0,3-4-16 0,-1 2 32 0,8-8 16 16,11-8 0-16,2 2 0 0,-4 12-64 0,9-9-16 16,10-5 0-16,1 5 0 0,1 3-160 0,-2 7 0 15,-6 8 0-15,3 2 0 0,0 2-128 0,-5 4 128 16,-3 6 0-16,-2 6 0 0,1 10-192 0,-11 12 16 15,-8 10 16-15,-10 12 0 0,-8 8-32 0,-4 14 0 16,-7 9 0-16,-8 15 0 0,-46 24 400 0,60-26 80 0,-60 26 16 0,0 0 0 0,0 0 768 0,21 34 144 31,-34-8 48-31,-4 6 0 0,-4 9 592 0,-9 7 112 0,-4 14 16 0,-6 7 16 16,-3 8-960-16,-8 12-192 16,-7 15-32-16,-8 12-16 0,-4 12-592 0,-10 10-208 0,-3 6 144 0,-6 9-144 15,-2 11 0-15,-1 7 0 0,0 5 0 0,-1 0 0 16,4-9 0-16,-2 6 0 0,3 4 0 0,5-8 0 15,4-9-320-15,6-14 0 0,5-16 0 0,9-14 0 16,8-13-496 0,8-15-80-16,8-19-32 0,8-12 0 0,7-16 240 15,9-13 48-15,6-9 16 0,5-14 0 0,6-7-64 16,-6 2-16-16,26-31 0 0,-6 5 0 0,3-8-592 0,6-13-128 0,4-10-32 0,7-12 0 16,7-12 1136-16,5-13 320 0,7-11 0 0,3-11-128 0,2-1 384 15,6-10 96-15,5-9 16 0,12-6 0 0,8-4-208 16,2 2-32-16,2 4-128 0,0 5 192 0,-5 11-192 15,5 1 0-15,5 3 0 0,-5 2 0 0,-10 11-128 16,4-3 128-16,2 2-192 0,-2 3 192 0,-5 5-192 0,-7 5 192 16,-3 3-192-16,-1 7 192 0,-3 6-160 0,-5 6 160 0,-5 6-128 0,-5 10 128 15,-10 8-208-15,-6 10 32 16,-6 7 16-16,-37 32 0 0,55-37-32 0,-55 37 0 16,0 0 0-16,0 0 0 0,32 22 448 0,-38 4 64 15,-4 9 32-15,-7 11 0 0,-7 10 512 0,-7 11 96 16,-5 9 32-16,-6 8 0 0,1-4-192 0,-10 19-32 15,-10 17-16-15,-6 10 0 0,0 2-368 0,-4 8-80 16,-6 10-16-16,-2 5 0 0,-2 1-160 0,1-4-128 16,2-6 192-16,0 4-192 0,2 3 320 0,0-7-64 0,7-6 0 15,2-10 0-15,3-6-64 0,6-13-32 0,5-9 0 0,8-15 0 0,5-10-160 0,5-4 0 16,4-6 0-16,7-12 0 31,7-10-384-31,7-16-96 0,5-14-32 0,8-11 0 16,-3 0-112-16,23-32-16 0,-2-1-16 0,4-7 0 15,1-7-1264-15,8-14-240 0,11-18-48 0,8-13-16 16,9-9 1312-16,7-13 256 0,0-3 48 0,4-6 16 0,-5 12 16 16,9-15 16-16,8-14 0 0,4-5 0 0,4-1 192 0,0 4 48 0,-4 6 0 0,6 0 0 15,8-2 32-15,-1 5 16 0,1 6 0 0,-3 7 0 16,-3 8-80-16,0 0-16 0,3 5 0 0,-9 5 0 16,-12 14 192-16,2-1 48 0,4 0 0 0,-5 10 0 0,-3 11-96 0,-11 14-16 15,-9 9 0-15,-9 14 0 0,-48 31 464 16,69-28 96-16,-69 28 0 0,0 0 16 0,40 21 1168 15,-41 5 224-15,-5 9 64 0,-10 12 0 0,-6 16 656 0,-9 13 144 16,-6 12 32-16,-8 11 0 0,-4 11-768 0,-8 10-160 16,-5 6-32-16,-2 4 0 0,2-4-1136 0,-9 14-224 15,-3 14-48-15,-4 2-16 0,-1 1-240 0,-3-2-208 16,1-3 32-16,0-2 16 16,1 3-288-16,2-6-64 0,1-2-16 0,1-9 0 15,4-8-48-15,5-14-16 0,5-5 0 0,2-3 0 0,3-4 304 0,6-11 64 16,8-14 16-16,6-14 0 0,7-12 208 0,7-19 0 15,8-14-160-15,9-15 160 0,7-13 0 0,9-17 0 16,6-12-144-16,6-17 144 0,7-11-1184 0,7-19-176 0,7-9-48 0,3-1 0 16,-1 3 512-16,15-18 80 0,13-15 32 0,7-4 0 31,7 4 80-31,-1 3 32 0,2 6 0 0,-2 7 0 16,0 7 96-16,0 3 32 0,2 1 0 0,-5 5 0 0,-3 2 128 0,-3 7 32 0,-3 6 0 0,-1 4 0 0,0 5 384 0,-6 7-128 15,-8 9 128-15,-7 7 0 16,-4 11 320-16,-8 5 128 0,-40 31 48 0,61-35 0 15,-61 35 928-15,0 0 192 0,0 0 48 0,52 5 0 16,-52 9 800-16,-5 5 160 0,-5 5 48 0,-3 8 0 16,-3 4-560-16,-2 8-128 0,-5 3 0 0,-4 11-16 15,-6 10-1328-15,-4 8-256 0,-4 7-48 0,-2 6-16 16,-3 9-320-16,-5 6-128 0,-3 2 0 0,1-3 0 16,3-3-1088-16,-4 5-192 0,-4 11-64 15,-2-2 0-15,2-6-528 0,1-4-112 0,2-9-32 16,3-10 0-16,7-16 1120 0,4-8 240 0,6-13 32 0,5-8 16 15,8-14 736-15,6-10 336 0,7-10-16 0,8-15-16 0,4-10-32 0,8-16 0 16,7-13 0-16,5-18 0 16,9-11-1040-16,9-19-192 0,9-18-64 0,5-11 0 0,7-3 656 15,4-8 128-15,4-4 32 0,4 4 0 16,-1 12-560-16,8-4-128 0,8 4 0 0,-1 2-16 16,-2 10-608-16,-2 5-112 0,-1 9-32 0,1 3 0 15,4 6 704-15,-5 1 128 0,-3 5 16 0,-7 4 16 0,-5 4 624 0,5-1 176 16,4 3 0-16,-6 6 0 0,-5 4 0 0,-4 6 160 15,-4 8-16-15,-9 7 0 0,-8 7 272 0,-1 4 48 0,-40 31 16 0,73-44 0 0,-73 44 32 0,53-14 16 16,-53 14 0-16,0 0 0 16,36 30 304-16,-38-3 64 15,-4 8 16-15,-6 9 0 0,-4 3 464 0,-8 10 96 16,-5 11 0-16,-7 10 16 0,-4 7-48 0,-8 13-16 0,-6 13 0 16,-6 11 0-16,-5 9-720 0,-6 8-128 0,-2 4-48 0,0 1 0 15,7-13-288-15,-7 14-64 0,-7 11-16 0,1 2 0 16,3-3-32-16,-1-8-128 0,4-7 192 0,1-1-64 15,2 2 176-15,3-5 16 0,3-6 16 0,4-9 0 16,4-4-336-16,4-10 0 0,6-13 0 0,6-11-192 31,7-10-208-31,4-10-48 0,7-9-16 0,5-10 0 0,6-10 128 0,5-14 16 0,4-11 16 0,7-9 0 16,-5 0-112-16,0 0-32 0,47-57 0 16,-18 12 0-16,5-16-768 0,8-15-176 0,8-14-16 0,5-16-16 15,5-9 784-15,-5 6 144 0,0 4 48 0,9-19 0 16,10-22-176-16,9-9-16 0,6 1-16 0,-2 2 0 15,-3 7-432-15,-1 8-96 0,1 8-16 0,2 3 0 0,7 2 688 0,-3 4 144 16,-3 4 32-16,-3 7 0 0,-5 8 496 0,3 0 96 16,4-6 32-16,-2 6 0 0,-2-1 272 0,-3 1 48 15,0 3 16-15,0 3 0 0,4 0-112 0,-5 7 0 16,-7 5-16-16,-7 9 0 0,-7 10-496 0,1 3 0 16,1 2 0-16,-3 9 0 15,-3 12-1088-15,-10 12-128 0,-43 26 0 0,59-26-16 16,-59 26 336-16,0 0 80 0,28 36 16 0,-33-5 0 0,-7 10 1568 0,-7 7 320 15,-7 15 64-15,-6 6 16 0,-4 8 896 0,-1 5 176 16,-4 3 48-16,-7 22 0 0,-9 23-608 0,-5 12-112 16,-3 4-32-16,1 8 0 0,-3 5-848 0,1-2-176 15,7-17-48-15,-4 8 0 0,-2 8-128 0,2-2-16 16,2-5-16-16,2-4 0 0,5-2 400 0,1-2 96 0,0-5 16 16,4-6 0-16,6-10-432 0,1-2-96 15,1 2-16-15,3-4 0 16,1-5-704-16,2-10-144 0,3-7-16 0,4-11-16 15,2-6 16-15,6-11 0 0,3-10 0 0,6-14 0 0,3-8 224 0,7-12 48 0,3-10 16 0,-2-12 0 16,0 0-64-16,45-28-16 0,-20-3 0 0,4-17 0 16,8-14-672-16,2-11-144 0,0-2-16 0,10-24-16 31,9-19 528-31,8-18 128 0,5-12 0 0,1-3 16 0,-3 3-272 0,-1 2-48 0,0-3-16 0,6-7 0 16,6-2-560-16,2 1-112 15,2 11-32-15,-5 10 0 0,-6 16 256 0,5-3 64 0,6-2 0 0,2 4 0 16,-5 9 1472-16,-4 5 288 0,-4 4 64 0,-5 8 16 15,-4 6 800-15,-2 6 176 0,-1 1 16 0,-7 7 16 0,-3 8-432 0,-7 6-96 0,-3 6-16 0,-6 9 0 16,-5 9-224-16,-5 9-48 0,-25 28-16 0,34-38 0 16,-34 38 16-16,0 0 0 15,0 0 0-15,0 0 0 0,0 0-432 0,17 31-96 0,-23-6-16 0,-4 10 0 16,-4 10-208-16,-4 15 0 0,-3 5 0 0,-3 12 0 31,-3 11-544-31,-4 8-48 0,-5 13-16 0,-5 5 0 16,-2 7 64-16,-5 1 16 0,2-7 0 0,-1 4 0 0,0 2 528 0,-5 8 0 15,-5 11 160-15,0-1-32 0,1 0 144 0,-1-3 48 16,0-4 0-16,1-6 0 0,4-8 80 0,5-8 32 16,4-7 0-16,1 0 0 0,2 3-256 0,3-6-48 15,4-8-128-15,4-7 192 0,6-9-352 0,3-10-80 16,4-9-16-16,4-10 0 16,3-9-128-16,5-10-16 0,2-5-16 0,4-10 0 0,2-4 208 0,-4-9 32 15,0 0 16-15,0 0 0 16,0 0-224-16,59-41-64 0,-59 41 0 0,37-59 0 0,-15 23 448 0,3-11 256 0,4-10-48 0,2-4 0 15,-4 5 224-15,5-11 32 0,8-15 16 0,6-9 0 16,4-13-256-16,5-5-48 0,-1-1-16 0,2-4 0 16,1-2-304-16,-2-2-64 0,3-4-16 0,2-3 0 31,3-1-368-31,1-6-80 0,3-2-16 0,-2-2 0 0,0 4 320 0,-4 3 64 0,-1 9 16 0,7-7 0 16,3-7 288-16,3 6 0 0,0 4 0 0,-3 10 0 15,-4 8 0-15,-4 13 176 0,-2 8-32 0,-3 8 0 16,-2 9-144-16,-8 10 0 0,-5 7 0 0,-9 14 0 15,-33 37 0-15,48-48 208 0,-48 48-48 0,0 0-16 16,0 0 432-16,0 0 64 0,0 0 32 0,0 0 0 0,0 0 352 0,16 41 64 16,-24-8 0-16,-5 10 16 0,0 11-432 0,-7 9-96 15,-3 10 0-15,-5 6-16 0,4-4-224 0,-10 16-32 16,-5 16-16-16,-7 13 0 0,-2 9 80 0,-4 7 16 16,-3 3 0-16,0 4 0 0,-2 1-112 0,-3-1-16 0,2-1 0 15,0-6 0-15,5-9-128 0,-1 5-128 16,2-3 192-16,1-2-192 0,5-4 128 0,0-2-128 15,4 1 0-15,2-4 0 0,1-4 0 0,2-9 0 16,5-5 0-16,1-5-144 16,1-3-304-16,3-7-48 0,3-3-16 0,1-8 0 15,2-6-64-15,3-8-32 0,0-5 0 0,5-11 0 0,2-4 352 0,2-14 80 0,4-8 16 0,3-8 0 0,3-8 160 0,4-10 0 32,-5 8 160-32,20-43-160 0,-8 17-144 0,3-9-128 15,5-12-32-15,3-11 0 0,4-9 304 0,5-10 224 0,7-10-32 16,3-5-16-16,6-4-384 0,0 3-80 0,0 5-16 0,-2 3 0 15,1 2-64-15,-1 0-16 0,0 3 0 0,-1 0 0 16,2 1 16-16,3-7 0 0,3 1 0 0,0-3 0 16,-1 5 112-16,-2 4 0 0,-2 4 16 0,-6 8 0 15,-4 8-96-15,2 0-32 0,1 1 0 0,-2 6 0 16,-3 5 368-16,-4 9 0 0,-3 3-144 0,-29 35 144 16,45-44 176-16,-45 44 80 0,0 0 32 0,0 0 0 15,0 0 576-15,0 0 112 0,45 16 32 0,-48 9 0 16,-2 7 272-16,-2 9 48 0,0 6 16 0,-3 5 0 15,-3 3-592-15,-1 10-112 0,-4 6-32 0,-2 6 0 16,1-2-256-16,-4 6-48 0,-1 3-16 0,-1 1 0 16,0 0-288-16,-3 11 128 0,-6 4-128 0,0 5 0 0,0-4 0 15,0 1 0-15,0-2 0 0,0-4 0 0,-1 1 0 0,0-4 0 16,1-3 0-16,-1-6 0 0,4-10 0 0,3-7 0 16,1-4-128-16,2-11 128 0,4-6 0 0,2-8 0 15,3-3 0-15,3-7 0 0,0-6 0 0,3-6 128 16,4-8 0-16,1-6-128 0,3-5 0 0,1-10-352 15,2-3 48-15,0-10 16 16,2 1-672-16,2-13-128 0,2-15-16 0,2-14-16 0,2-6 592 0,1-12 112 16,3-19 32-16,3-6 0 15,5-6-304-15,0-3-48 0,6-6-16 0,0 1 0 16,2 4-144-16,0 3-16 0,0 1-16 0,-2 7 0 16,-1 3 400-16,-3 0 80 0,-2 3 0 0,-1-1 16 0,-1-1 432 0,3-3 0 15,-1-2 0-15,3 0 0 0,-5 13 176 0,3-6 16 0,2-9 0 16,1-4 0-16,3-1 272 0,-1-3 64 0,4 1 16 15,0 1 0-15,0 7-224 0,-3 5-32 0,-1 13-16 0,-6 8 0 0,-2 12 32 16,-6 6 0-16,-4 10 0 0,-6 10 0 0,-4 9 304 0,-6 9 64 16,-2 8 16-16,-7 8 0 15,-3 7 864-15,-5 6 176 0,-6 3 48 0,-2 10 0 16,0 0-256-16,-2 8-48 0,-5 4-16 0,-7 11 0 16,-3 7-1104-16,-5 8-224 0,-2 3-128 0,-2 6 160 15,1 3-160-15,-2 3 0 0,-1 1-160 0,3-4 160 16,5-2-176-16,-6 4 176 0,-5 5-192 0,1-2 192 15,3-5-128-15,2-8 128 0,4-3 0 0,2-7 0 0,6-6 0 16,6-10 0-16,5-7 0 0,6-6 0 0,5-8 0 16,5-10 176-16,7-8-176 0,5-12 160 0,4-6-336 0,7-16-64 15,5-10-16-15,6-13 0 16,7-11-784-16,6-13-176 0,6-11-16 0,4-5-16 16,5-4-784-16,2-2-144 0,0 4-48 0,-1 3 0 15,-2 11-992-15,-2 6-208 0,-2 7-32 0,-2 5-16 16,0 8 1168-16,-5 4 224 0,-2 4 48 15,-4 10 16-15,-6 7 1504 0,-6 5 320 0,-7 11 48 0,-8 3 16 0,-5 10 1360 0,-7 6 288 16,-6 7 48-16,-6 4 16 0,-2 6 848 0,-8 6 160 16,-4 7 32-16,-10 13 16 0,-8 12-896 0,-12 14-176 15,-10 13-32-15,-8 6-16 0,1 0-1008 0,-9 10-192 16,-8 11-32-16,-7 5-16 0,-4 5-144 0,-2-3-128 16,-1-5 144-16,3-4-144 0,2-7 240 0,8-9-48 15,9-12-16-15,2-3 0 0,3-4 80 0,6-7 0 16,7-8 16-16,5-11 0 0,10-8-272 0,5-7 0 0,6-12 0 15,6-8 0 1,7-10-704-16,6-12-208 0,8-7-48 0,6-8 0 16,5-3-448-16,5-11-80 0,4-4-32 0,5-6 0 0,2-4 720 0,2 1 144 0,2 3 16 0,2-7 16 15,3-3 624 1,-1 5 160-16,0 13 16 0,-2 1 0 0,2 2 464 0,-2 0 112 16,-2 5 16-16,-3 4 0 0,-3 7 432 0,-6 4 80 0,-4 7 32 0,-6 7 0 15,-6 3 80-15,-7 7 16 0,-6 7 0 0,-6 7 0 16,-5 6-368-16,-9 8-64 0,-6 9-16 0,-1 4 0 15,6-5-1184 1,-13 12-240-16,-13 13-48 0,-10 9-16 0,-3 3 144 0,0-2 48 0,4-3 0 0,0 2 0 16,0-3 336-16,0-3 0 0,6-3-144 0,2-4 144 15,7-8 0-15,5-7 0 0,5-1 128 0,2-7-128 16,1-3 320-16,6-13-48 0,8-5 0 0,8-16 0 0,6-5 48 16,8-13 16-16,8-7 0 0,6-11 0 15,6-5-1104-15,7-12-208 0,3-4-48 0,5-8-16 16,7-2-192-16,1-5-48 0,4 1 0 0,0-1 0 15,1 6 592-15,-2 0 112 0,1 4 32 0,1 2 0 0,-1 5 304 16,1 4 64-16,1 2 16 0,-4 8 0 0,-3 10 160 0,-1-1 176 16,-1-1-48-16,-1 1 0 0,-2 5 320 0,-5-1 64 15,-3 7 16-15,-3 3 0 0,-5 3-96 0,-2 5-32 16,-5 3 0-16,-5 4 0 0,-2 4-48 0,-5 4-16 16,-4 2 0-16,-3 4 0 0,-3 8-336 0,-5 4 128 15,-6 7-128-15,-8 8 0 16,-4 8-304-16,-2 7-128 0,-3 2-16 0,-8 13-16 0,-7 11 176 0,-8 8 32 15,-4 8 16-15,1 3 0 0,8-9 240 0,-7 9 0 0,-7 11 0 0,-1 0 160 16,3-1 112-16,5-10 32 0,8-12 0 0,5-10 0 16,7-8 16-16,6-10 0 0,7-14 0 0,8-9 0 15,7-10 192-15,8-7 64 0,4-4 0 16,5-8 0-16,4-8-160 0,5-7-32 0,3-6 0 0,5-10 0 16,4-5-384-16,5-10 128 0,3-4-128 0,4-8 0 0,6-8 0 0,3-7 128 15,4-8-128-15,4-7 0 0,2 1 0 0,3-3 128 16,2 2-128-16,0 1 0 15,1 3 0-15,-2 5 0 0,0 7 0 0,-2 4 0 16,-1 6-576 0,-4 5 0-16,-3 6 0 0,-5 6 0 0,-3 8-384 0,-7 7-64 0,-5 9 0 15,-6 6-16-15,-5 7 784 0,-6 5 256 0,-4 8-160 0,-5 2 160 0,0 3 1120 16,-4 7 304-16,-6 6 64 0,-7 10 16 0,-9 12-576 0,-6 6-112 16,-5 11-32-16,-6 6 0 0,-3 2-400 15,-7 6-96-15,0 5-16 0,-5 2 0 0,-4 6 16 0,-3 4 0 16,-1 0 0-16,0 0 0 0,3-4-80 0,0-2-16 15,2-2 0-15,0-3 0 0,6-6-192 0,6-9 0 16,5-12 128-16,5-4-128 0,3-8 0 0,7-10 144 0,4-11-144 0,11-11 128 0,7-10-128 0,6-13 0 31,7-9 0-31,7-13 0 16,4-9-1440-16,8-13-224 0,6-10-32 0,5-6-16 0,5-6-1024 0,4-2-208 0,2-1-32 0,2 3-16 31,0 2 1376-31,5-4 272 0,4-5 48 0,0 7 16 0,-4 16 912 0,3-4 192 16,5-6 48-16,1 4 0 0,-3 6 128 0,-3 2 0 15,-2 4 128-15,-5 8-128 0,-1 7 528 0,-4 4 48 0,-6 7 0 16,0 0 0-16,-19 31 128 0,30-46 16 0,-30 46 16 0,14-28 0 16,-11 21-16-16,-4 2 0 0,-6 5 0 0,-2 5 0 15,-4 3 624-15,-5 8 112 0,-7 11 16 0,-8 8 16 16,-6 11-928-16,-8 13-192 0,-6 11-48 0,-9 11 0 16,-2-1-576-16,-9 14-112 0,-6 15-16 0,-6 7-16 15,-3 4 256-15,-6 0 144 0,-4 4-160 0,2-2 160 16,3-4 0-16,0-2 0 0,3-2 0 0,2-9 0 15,9-10 0-15,2-7 128 0,6-3-128 0,-2-5 160 16,2-2-160-16,4-7 0 0,3-8 0 0,5-14-176 16,4-8-128-16,8-11-16 0,8-5-16 0,3-13 0 15,4-2 32-15,6-13 16 0,5-3 0 0,3-11 0 0,5-8 288 16,5-13 0-16,3-7 0 0,5-7 0 0,3 4-240 0,4-16-80 16,8-17-32-16,6-11 0 0,5-6 32 15,3-3 0-15,0 3 0 0,6-3 0 0,3-7 96 0,6 0 32 16,1 4 0-16,2 3 0 0,0 0 192 0,-2 1 0 15,-3 7 0-15,-4 5 0 0,-3 11 0 0,-4 4 0 16,-3 5 0-16,-4 11 0 0,-6 9 0 0,-1 4 0 16,-2-1 0-16,-6 7 0 0,-5 4-240 0,-8 15-48 15,-5 4-16-15,-6 11 0 0,-4 7 304 0,-10 6-192 16,-5 10 192-16,-6 7-160 0,-3 11 1264 0,-8 8 256 16,-5 7 48-16,-7 9 16 0,-2 6-832 0,-8 12-160 15,-5 9-48-15,-4 7 0 0,4-6-384 0,-7 12 0 16,-9 7 0-16,-2 5 0 0,-1 1 0 0,1-3 0 15,-1 3 0-15,3-3 0 0,4-1 0 0,1-6 0 0,4 1 0 0,4-7 0 16,6-7 320-16,6-12 0 0,4-9-16 16,13-16 0-16,8-11-112 0,6-13 0 0,3-9-16 15,10-14 0-15,7-8-176 0,8-14 0 0,5-7 0 0,5-13 0 32,6-7-1312-32,5-11-288 0,4-4-64 0,2-6-16 15,4-6-128-15,5-8-32 0,6-10 0 0,4-5 0 16,3 3 928-16,3-2 176 0,3-5 32 0,2 2 16 0,0 3 480 0,-1 4 208 0,-4 2-192 0,0 3 192 15,2-1 0-15,0 2 0 0,2-4 0 0,0 5 0 16,-1 4 0-16,1 0 192 0,1 1-192 0,-4 2 192 16,-1 6 96-16,-5 4 32 0,-2 6 0 0,-4 4 0 15,-4 8-176-15,-3 7-16 0,-5 4-128 0,-4 6 192 0,-5 9-192 16,-5 5 0-16,-4 8 0 0,-4 3 0 0,-5 9 0 16,-5 7 0-16,-6 5 0 0,-6 8 0 15,-4 10 672-15,-6 10 32 0,-6 8 16 0,-6 7 0 0,-1 2-576 0,-9 10-144 16,-7 15 0-16,-5 7 0 0,-4 9 432 0,-3 6 48 15,-3 9 16-15,-4 6 0 0,-1 2 624 0,-1 2 128 16,1 4 32-16,0 9 0 0,0 7 16 0,-2-1 16 16,2-2 0-16,9-12 0 0,9-12-768 0,1 4-160 15,3 0-16-15,6-12-16 0,9-9-528 0,8-17-96 16,7-18-32-16,9-13 0 16,8-10-576-16,8-16-112 0,5-9-32 0,6-12 0 15,-4-10-320-15,0 0-64 0,0 0 0 0,83-34-16 16,-83 34-448-16,68-55-96 0,-28 21-16 0,1-6 0 15,0 1 1152-15,10-15 240 0,13-12 32 0,8-12 16 0,9-8 544 0,2-3 0 0,1-2 192 16,10-11-48-16,7-5 64 0,8-7 16 0,7-6 0 16,4 3 0-16,4-3 96 0,2 2 0 0,4 2 16 15,-2 2 0-15,-1 7 32 0,-1 5 0 0,1 5 0 0,-5 5 0 16,-3 7-240-16,0 8-128 0,0 4 128 0,-13 10-128 0,-16 12 0 0,2 4 0 16,0 3 0-1,-4 7-192-15,-6 6 192 0,-7 7 0 0,-3 2 160 0,-2 3-160 16,1 3 240-16,2 0-48 0,-3 1-16 0,0-1 0 15,-4-2 464-15,-3 2 80 0,-2 2 32 16,2-1 0-16,3 5-416 0,-2 2-80 0,1 0 0 0,-3 2-16 16,-6 4-544-1,-56 2-96-15,93 2-32 0,-93-2 0 0,85 19-1040 0,-85-19-192 16,82 36-64-16,-47-12 0 0,1 6 912 0,-5 3 176 16,-4 2 48-16,-3 0 0 0,-4 1 976 0,-4 4 192 0,-3 7 32 0,-3 4 16 15,-2 2 192-15,-6 4 32 0,-3 5 16 0,-6 6 0 16,-3 2-384-16,-5 8-80 0,-5 8-16 0,-6 4 0 15,-7 8-384-15,-6 5 128 0,0-2-128 0,-3 0 0 0,-2 4 0 16,-6 11 0-16,-5 12 0 0,-2 2 0 16,-1 4 0-16,-1-4 0 0,-2 0 0 0,1-4 0 0,2-5 336 0,2-4-16 15,5-6 0-15,-3 8 0 0,1-1-32 0,1-4-16 16,4-8 0-16,2-7 0 0,1-5-272 0,5-11 128 16,4-11-128-16,6-11 0 0,5-8 400 0,4-12-16 0,6-8-16 0,6-10 0 0,2-7 80 0,6-6 0 31,2-8 16-31,6-7 0 0,-7 5-464 0,25-37-288 15,-25 37 32-15,43-64 16 16,-15 20-304-16,4-13-64 0,5-6-16 0,4-10 0 0,2-6 624 0,6-9 0 16,2-7 144-16,3-3-16 0,0 3-128 0,7-15 144 0,5-8-144 15,5-5 160-15,3 3-160 0,-1-3 128 16,-1 3-128-16,-2 5 128 0,-3 12-128 0,7-11 0 16,3-4 0-16,-4 2 0 0,-3 7 0 0,-7 12 0 15,-6 6 0-15,1 1 0 0,0 0 0 0,-2 7 0 16,-3 10 0-16,-6 10 0 0,-5 6 0 0,-11 13 0 0,-6 9 0 0,-25 35 0 15,22-32 0-15,-23 29 0 0,-5 9-176 0,-10 11 176 16,-5 7 480-16,-10 15 176 0,-8 5 48 0,-6 9 0 16,-1 4 416-16,-11 16 96 0,-7 14 0 0,-5 9 16 15,-3 6-608-15,-6 9-128 0,-6 5-32 0,1-1 0 16,10-7-304-16,-14 17-160 0,-10 17 160 16,-7 6-160-16,1 4 0 0,-1 0 0 0,1 0 0 0,-3 3 0 0,0 0-192 0,2-7-96 0,10-18-16 0,-3 6 0 31,-2 0-400-31,0-4-64 15,0-7-32-15,7-6 0 0,8-12 48 16,6-8 16-16,4-10 0 0,4-11 0 0,3-8 288 0,6-16 48 0,7-7 16 0,9-15 0 16,8-6-176-16,3-9-16 0,1-7-16 15,5-7 0-15,6-6-480 0,3-5-80 0,4-6-32 0,4-5 0 16,5-5-192-16,4-6-32 0,2-7-16 0,5-5 0 16,3-4 880-16,3-5 176 0,3-3 48 0,7-13 0 0,4-6 320 0,3-11 192 15,7-5-32-15,2-10 0 0,6-7 384 0,5-9 80 16,6-8 16-16,2-4 0 0,1 2 32 0,5-8 16 15,4-6 0-15,0-3 0 0,2 2 48 0,4-4 16 16,6 0 0-16,-1-1 0 0,-3 9-400 0,-4 7-80 16,2-1-16-16,6-3 0 0,0-5-256 0,0 2 0 15,-3 8 0-15,-3 2 0 0,-2 4 0 0,-4 7 0 16,-3 5 0-16,-1 5 0 0,-2 3-144 0,-3 8 16 16,-2 5 0-16,-9 8 0 0,-4 8 128 0,-5 7-208 0,-5 8 80 15,-5 9 128-15,-3 7 0 0,-6 7 208 0,-4 7 0 0,-6 5 0 16,-5 7 608-16,-6 8 112 0,-3 4 32 0,-6 4 0 15,-4 4 720-15,-8 5 160 0,-5 9 16 0,-7 5 16 16,-1 6-208-16,-8 8-32 0,-7 7-16 0,-11 13 0 16,-7 7-1216-16,-7 11-240 0,-5 5-160 0,-4 4 192 15,-2 3 96-15,-2 3 32 0,-4 0 0 0,1 1 0 16,3-6 512-16,3-5 128 0,6-4 0 0,4-7 16 16,6-12-416-16,8-7-96 0,5-6-16 0,6-10 0 15,6-6-448-15,6-11 0 0,5-10 0 0,5-7 0 16,7-7-1248-16,2-5-144 0,4-11-16 0,2-5-16 15,4-6-944-15,3-1-192 0,3-3-48 0,3-7 0 16,4-8 944-16,2-4 192 0,3 0 48 0,2-3 0 0,0 2 1104 0,1 1 320 16,-1 1 0-16,1 2-128 0,-1 4 128 0,-2 3 0 15,1 2 0-15,-3 2 0 0,0 1 0 0,-5 4 0 16,-3-1 0-16,-3 6 0 0,-4 7 0 0,-3 4 0 16,-6 3 0-16,-3 3 0 0,-2 4 448 0,-4 3 32 15,-6 8 0-15,-4 1 0 0,-1 3 464 0,-7 6 80 16,-7 7 32-16,-6 6 0 0,-2 4-800 0,-9 8-256 15,-3 8 160-15,-3 5-160 0,7-3 0 0,-11 9 0 16,-7 12-192-16,-7 8 192 0,-7 8-192 0,0 7 192 0,1-3-160 0,1 7 160 0,0-2-256 0,1 2 64 16,3-1 0-16,6-7-9088 15</inkml:trace>
  <inkml:trace contextRef="#ctx0" brushRef="#br0" timeOffset="143973.13">26995 2431 14735 0,'0'0'1312'0,"0"0"-1056"0,4-24-256 0,-4 22 0 16,-1 4 1472-16,1-2 256 0,0-6 32 0,0-2 16 15,0 8 1296-15,1-23 272 0,-1 16 48 0,-1-2 16 16,-1 6-1328-16,1 0-272 0,1 3-48 0,-1 4-16 0,1 4-1008 0,-1 0-208 0,-1 4-32 0,2 3-16 31,-1 1-224-31,0 3-32 0,-2 3-16 0,2 0 0 16,-1 4-80-16,-2 3-128 0,2 4 176 0,-2 3-176 16,1 1 128-16,1 3-128 0,-1-1 0 0,1-1 0 15,0-2 0-15,-1-2 0 0,2-6 0 0,0-6 0 16,-1-3 0-16,2-3-224 0,0-6 64 0,0-1 16 0,2-6-96 15,-2-3-16-15,0 0 0 0,0 0 0 0,0 0 112 0,0 0 16 16,13-37 0-16,-13 37 0 0,8-34 128 0,-6 11 0 16,2 1 160-16,-2 0-160 0,2 0 208 0,-3-4-48 15,2-3-16-15,-2-5 0 0,0-4-16 0,-1 3 0 16,0-3 0-16,0 0 0 0,0 1-128 0,-1 2 128 16,-3 3-128-16,-1 1 128 0,0 5 48 0,-1 0 0 15,0 4 0-15,0 0 0 0,2 3 80 0,0-2 32 16,1 2 0-16,0 2 0 0,2 5-112 0,1 12-32 15,1-20 0-15,-1 20 0 0,0 0 16 0,0 0 0 16,0 0 0-16,0 0 0 0,0 0-160 0,0 0 160 16,0 0-160-16,50-18 160 0,-50 18-160 0,0 0 0 15,32 18 144-15,-32-18-144 0,28 26 0 0,-28-26 0 0,30 32 0 0,-30-32 128 16,30 35-128-16,-17-16 0 0,-13-19 0 0,25 34 0 16,-14-15 0-16,-11-19 0 0,19 32 0 0,-14-16 0 15,-1-1 0-15,-1-2-208 0,-1 0 80 0,0-3 128 31,-2 2-560-31,-2-5 16 0,1 2 0 0,-1-3 0 0,-2-2 368 0,-2 1 176 0,0-1-160 0,-3-3 160 16,0 1 0-16,-1 1 0 0,-3-2 0 0,-2-1 0 0,0 3 0 0,-1-3 0 16,-2 0-128-16,0 2 128 15,2-1 0-15,1 2 0 0,2-1 0 0,-1 2 0 0,3-2 0 0,1 0 0 0,3 1 0 16,2 2 0-16,2-1 0 0,3 2 0 0,0 0 0 0,1 2 0 16,3 0 0-16,0 2 0 0,1 2 0 0,0 1 0 31,1-1 0-31,0 2 128 0,3 2 16 0,1 3 0 0,0 2-16 15,-1-1-128-15,1 1 192 0,0-2-64 0,-1 0-128 16,0-1 0-16,-1-4 0 0,0 1 0 0,-8-15 0 0,13 23 0 16,-13-23 0-16,0 0 0 0,20 25-320 0,-20-25 64 15,0 0 16-15,0 0 0 0,0 0-1120 0,0 0-240 16</inkml:trace>
  <inkml:trace contextRef="#ctx0" brushRef="#br0" timeOffset="144344.87">27272 2744 18431 0,'-5'5'816'0,"3"-2"160"0,2-3-784 0,0 0-192 16,0 0 0-16,0 0 0 0,0 0 2240 0,0 0 384 0,0 0 96 0,0 0 16 16,0 0-640-16,45 13-128 0,-45-13-32 0,0 0 0 15,0 0-848-15,59-10-160 0,-59 10-32 0,0 0-16 16,48-19-432-16,-48 19-64 0,0 0-32 0,0 0 0 15,48-28-352-15,-48 28 0 0,0 0 0 0,0 0 128 16,0 0-128-16,25-37 0 0,-25 37 0 0,0 0 0 16,-1-19 0-16,-2 13 0 0,-1 1 0 0,-1 0 0 15,-1 2 0-15,-1-4 0 0,1 4 160 0,-2 0-160 16,1 1 384-16,-1 0 0 0,0 2-16 0,-2 0 0 16,0 0-112-16,0 3-32 0,0 1 0 0,0 2 0 15,0 0 16-15,3 1 0 0,1 3 0 0,0-1 0 16,2 3-48-16,3-2-16 0,-1 0 0 0,4 3 0 0,0-1-176 15,3-2 0-15,-5-10 144 0,12 21-144 16,-12-21 0-16,16 17 0 0,-16-17 0 0,25 19 0 0,-25-19 0 0,29 18 0 16,-29-18 0-16,0 0 0 0,42 20-384 15,-42-20 0-15,0 0 0 0,41 17-18624 16</inkml:trace>
  <inkml:trace contextRef="#ctx0" brushRef="#br0" timeOffset="144644.76">27856 2746 11967 0,'0'0'1072'0,"0"0"-864"16,0 0-208-16,0 0 0 0,0 0 2368 0,0 0 416 15,0 0 96-15,0 0 0 0,0 0 560 0,0 0 96 0,5-32 32 16,-5 32 0-16,-6-11-1696 0,2 7-336 0,-2 1-64 16,-1-1 0-16,1 1-864 0,-2 1-160 0,-1 1-48 0,0 1 0 15,-1 0-64-15,1 1-16 0,-3 1 0 0,1 1 0 16,0 3-112-16,0-2-16 0,1 2-16 0,1 0 0 15,2 4-32-15,1-4 0 0,1 4 0 0,0 0 0 0,3 0-144 0,0 1 160 0,1 1-160 16,2-2 160 0,1 0-160-16,0 3 0 0,3-1 0 0,0-2 0 15,-5-10 0-15,16 20 0 0,-16-20 0 0,21 18 0 16,-21-18 0-16,0 0 0 0,36 15-144 0,-36-15 144 16,0 0-144-16,0 0 144 0,46 4-208 0,-46-4 80 15,0 0-464-15,0 0-96 0,0 0-16 0,49-13-11872 16,-49 13-2384-16</inkml:trace>
  <inkml:trace contextRef="#ctx0" brushRef="#br0" timeOffset="145012.22">28033 2795 20271 0,'-3'2'896'0,"1"-2"192"15,0 0-880-15,0 0-208 16,1 0 0-16,-1 0 0 0,1 0 2688 0,-2 0 480 16,-2 2 96-16,-3-2 32 0,0 4-992 0,-2-1-208 15,0-2-48-15,0 4 0 0,4-1-1280 0,-3-1-256 16,2 1-48-16,0 2-16 0,2-1-192 0,1 1-32 15,-1-1-16-15,2 1 0 0,1-1-208 0,0 2 176 0,2-7-176 16,3 9 160-16,-3-9-160 0,0 0 0 0,0 0 0 0,0 0 0 0,0 0 0 0,42 7 0 16,-42-7 0-16,0 0 0 15,0 0-128-15,0 0 128 16,0 0 0-16,51-21 0 0,-51 21 0 0,0 0 0 16,0 0-144-16,0 0 144 0,0 0 0 0,28-36 0 15,-28 36 0-15,0 0 0 0,0 0 0 0,0 0 0 0,0 0 0 0,5-29 0 16,-5 29 0-16,0 0 0 0,-1-6 0 0,1 6 0 15,-3 0 192-15,2 0-64 0,-1 4-128 0,-1-2 192 16,1 2-48-16,-1 2-16 0,-1 3 0 0,2 1 0 16,-1 0-128-16,0-2 0 0,0 3 0 0,1 1 128 15,1-1-128-15,-1 0 0 0,4-1 0 0,-1 0 0 16,1-2 0-16,2-2-272 0,-4-6 64 0,0 0 16 31,0 0-784-31,0 0-160 0,0 0-16 0,56-5-16480 0</inkml:trace>
  <inkml:trace contextRef="#ctx0" brushRef="#br0" timeOffset="145243.71">28331 2212 29487 0,'-7'10'1296'0,"2"-4"288"0,1 3-1264 0,0-3-320 15,4-6 0-15,0 0 0 0,-4 7 2224 0,-1 2 384 16,-2 10 80-16,-2 3 0 0,-1 4-1376 0,3 2-288 15,1 1-48-15,1-1-16 0,2 3-624 0,2 1-128 16,1 3-16-16,0 3-16 0,1-1-176 0,2 3 0 16,-2 3 0-16,0 2 0 0,2-5 0 0,-3 1 0 15,0-2 0-15,-2-7 0 0,0-1-240 0,-1-7-16 16,1-4-16-16,-1-4 0 16,1-3-304-16,2-5-48 0,0-1-16 0,0-7-17504 0</inkml:trace>
  <inkml:trace contextRef="#ctx0" brushRef="#br0" timeOffset="145511.87">28506 2263 11967 0,'0'0'1072'0,"0"0"-864"0,0 0-208 0,0 2 0 16,0-2 3584-16,-1 4 688 0,0-2 128 0,0 2 16 15,-3 4-704-15,0 4-128 0,-1 4-48 0,-1 3 0 16,0-1-2128-16,-2 4-448 0,5 1-64 0,-4 4-32 15,3-1-400-15,-3 3-80 0,4 6 0 0,-2 2-16 16,2 4-224-16,1 0-144 0,0 0 192 0,2-3-192 0,2-2 0 0,-1-3 0 16,0-3 0-16,0-3 0 0,-1-3 0 0,2-3 0 15,-2-4 0-15,0-2 0 0,0-2 0 0,-2-1 0 16,4-3 0-16,-2-2-144 16,1-1-512-16,-1-6-112 0,0 0 0 0,0 0-18528 15</inkml:trace>
  <inkml:trace contextRef="#ctx0" brushRef="#br0" timeOffset="146198.29">29718 2885 19343 0,'-5'10'1728'0,"1"-4"-1392"0,2 0-336 0,1-2 0 0,-1-1 1456 0,2-3 208 16,-1 5 64-16,0-3 0 0,0 3 1312 0,-2 2 272 16,1-1 48-16,-1 0 16 0,2-2-1952 0,0-1-384 15,1-1-80-15,0-2 0 0,0 0-672 0,0 0-128 16,0 0-32-16,0 0 0 0,13-37 64 0,-13 37 0 16,0 0 0-16,13-53 0 0,-13 53-48 0,6-48 0 15,-6 48 0-15,5-57 0 0,-3 25-144 0,0 1 0 0,-2-4 144 16,1 3-144-16,-1-2 0 0,0 1 0 0,1-2 0 15,-1 1 0-15,0 0 0 0,1 5 0 16,1 0 0-16,-2 29 0 0,5-50 0 0,-5 50 0 0,7-41 0 16,-7 41 128-16,9-32 16 0,-9 32 16 0,0 0 0 0,16-37 0 15,-16 37 32-15,0 0 0 0,0 0 0 16,0 0 0-16,38-38-192 0,-38 38 128 0,0 0-128 0,0 0 128 16,0 0-128-16,56-7 128 0,-56 7-128 15,0 0 128-15,48 7-128 0,-48-7 0 0,0 0 0 0,47 18 0 16,-47-18 0-16,0 0 0 0,39 20 0 0,-39-20 0 15,0 0-352 1,24 22-96-16,-24-22-32 0,7 12 0 0,-5-6-656 16,-2 2-128-16</inkml:trace>
  <inkml:trace contextRef="#ctx0" brushRef="#br0" timeOffset="146410.85">29559 2553 12895 0,'0'0'576'0,"0"0"112"16,0 0-560-16,0 0-128 0,0 0 0 0,37 16 0 0,-37-16 1856 0,0 0 352 16,0 0 64-16,48 9 16 0,-48-9-480 0,51 8-80 15,-51-8-32-15,54 8 0 0,-54-8-1552 0,47 8-304 0,-47-8-64 0,42 8-16 16</inkml:trace>
  <inkml:trace contextRef="#ctx0" brushRef="#br0" timeOffset="146736.66">30052 2703 21183 0,'-3'3'1888'0,"1"-1"-1504"0,-1-1-384 0,2-1 0 16,0 3 2544-16,-1-3 432 0,-1 2 96 0,-3 4 0 15,0 1-640-15,-5 0-144 0,-1 2-32 0,1 0 0 16,0 1-1472-16,3-1-288 0,0-2-64 0,2 2-16 0,1 1-208 0,1-4-32 15,2 3-16-15,1-2 0 0,2 2-160 0,0-3 0 16,-1-6 0-16,10 14 0 16,-10-14 0-16,0 0 0 0,32 12 0 0,-32-12 0 15,0 0-176-15,0 0-16 0,50 0 0 0,-50 0 0 16,0 0-688-16,0 0-144 0,0 0-16 0,53-22-16 16,-53 22 272-16,0 0 48 0,0 0 16 0,0 0 0 15,13-35-448-15,-13 35-96 0,0 0-16 0,-3-25 0 0,3 25 2144 16,-5-16 416-16,2 6 96 0,-1 1 16 0,0 0-176 0,-1-1-48 15,0 0 0-15,-2 2 0 0,0 0-640 0,0-1-128 16,-2 3-16-16,0 0-16 0,1 2-224 0,0 1-144 16,1-4 192-16,2 5-192 0,0-2 0 0,5 4 0 15,-4-5 0-15,4 5 0 16,0 0-448-16,0 0-112 0,0 0-16 0,0 0-11376 16,0 0-2272-16</inkml:trace>
  <inkml:trace contextRef="#ctx0" brushRef="#br0" timeOffset="147032.76">30256 2720 7359 0,'0'0'656'0,"0"0"-528"0,6 10-128 0,-6-10 0 16,0 0 2464-16,0 0 464 0,5 13 80 0,-2-6 32 15,0 5 336-15,1 3 64 0,-2-1 16 0,1 1 0 16,-1-2-1280-16,0 0-256 0,-1-1-64 0,-1 0 0 16,0-2-1024-16,-1 0-224 0,-1-1-32 0,0-2-16 15,-2-2-192-15,0 0-48 0,1 0 0 0,-1-5 0 16,0 1-160-16,-1-2-32 0,5 1-128 0,-5-11 192 15,5 11-192-15,0 0 0 0,-2-32 128 0,2 32-128 16,4-32 0-16,-4 32 0 0,10-39 0 0,-10 39 0 16,14-41 128-16,-14 41 0 0,18-38-128 0,-18 38 192 15,0 0 112-15,26-44 16 0,-26 44 0 0,0 0 0 0,0 0-16 16,31-37 0-16,-31 37 0 0,0 0 0 0,0 0-144 0,0 0-32 16,0 0 0-16,48-19 0 0,-48 19-128 0,0 0 0 15,0 0 0-15,49 9 0 0,-49-9 0 0,0 0-192 16,44 13 0-16,-44-13-12816 15,0 0-2576-15</inkml:trace>
  <inkml:trace contextRef="#ctx0" brushRef="#br0" timeOffset="148443.74">28066 3729 6479 0,'0'0'576'0</inkml:trace>
  <inkml:trace contextRef="#ctx0" brushRef="#br0" timeOffset="151898.38">28457 3673 17503 0,'-4'0'1552'0,"-1"0"-1232"16,3 0-320-16,-1 0 0 0,1 0 1984 0,-3 0 352 15,-3 2 64-15,-3 2 16 0,-5-1 128 0,-4 4 16 16,-1 1 16-16,-1 2 0 0,2 0-1328 0,0-1-272 15,2 2-48-15,2 0-16 0,0 3-528 0,1 0-96 16,0 2-32-16,3 1 0 0,3-5-128 0,0 4-128 16,2-2 144-16,1 3-144 0,2-1 0 0,4-2 0 15,1 0 0-15,4-1 0 0,3-3 0 0,-8-10-192 16,26 16 192-16,-26-16-160 0,0 0 16 0,60 3 0 16,-60-3 0-16,50-9 0 15,-50 9-288-15,50-23-48 0,-50 23-16 0,47-28 0 16,-47 28-176-16,39-32-32 0,-39 32-16 0,0 0 0 0,37-45 384 0,-37 45 80 15,0 0 0-15,13-39 16 0,-13 39 448 0,-2-24 96 0,-2 15 16 0,-2 0 0 16,-1 0 768-16,-1 3 176 0,0 0 16 0,-2-1 16 16,-1 2-656-16,1-1-144 0,-1 0-32 15,-1 4 0-15,1-2-272 0,0 0-64 0,3 2-128 0,0-2 192 16,2 2-192-16,2-1 0 0,4 3 0 0,0 0 0 16,0 0-128-16,0 0-32 0,0 0 0 0,0 0 0 31,0 0-1728-31,50-26-352 0</inkml:trace>
  <inkml:trace contextRef="#ctx0" brushRef="#br0" timeOffset="152182.66">28640 3789 2751 0,'1'10'256'0,"0"0"-256"0,0-7 0 0,-1 2 0 0,0-1 2496 0,0-2 464 16,0 3 96-16,-1 4 16 0,0 3 512 0,0 4 128 16,-3 3 0-16,2 0 16 0,-2-3-1584 0,0-4-320 15,2-2-64-15,-1-4-16 0,2 0-1360 0,-1-5-384 16,-1 2 128-16,2-7-128 0,1 4-160 0,0 0-80 15,0 0-16-15,6-39 0 0,-6 39 256 0,0 0 0 16,16-49 0-16,-16 49 0 0,14-34 512 0,-14 34 128 16,0 0 48-16,22-48 0 0,-22 48 128 0,0 0 16 15,0 0 16-15,31-38 0 0,-31 38-272 0,0 0-64 16,0 0-16-16,0 0 0 0,0 0-176 0,0 0-48 16,46-16 0-16,-46 16 0 0,9 13-48 0,-9-13-16 15,10 16 0-15,-6-4 0 0,0 1-80 0,-2-1 0 16,1 2-128-16,-2-1 192 0,1 2-192 0,-2 0 0 0,2-2 0 15,-1 0 0-15,0-3 0 0,0-2 0 0,1-1-144 16,-2-7-12320-16,0 0-2448 0</inkml:trace>
  <inkml:trace contextRef="#ctx0" brushRef="#br0" timeOffset="152547.62">28930 3822 19343 0,'0'5'848'0,"0"-1"192"0,2-2-832 0,-1 0-208 0,0 0 0 0,0-2 0 16,2 2 3024-16,-1-2 560 0,-2 0 128 0,0 0 0 16,0 0-1280-16,35 10-272 0,-35-10-48 0,0 0-16 15,0 0-1424-15,0 0-288 0,0 0-48 0,49-16-16 16,-49 16-192-16,0 0-128 0,0 0 128 0,0 0-128 0,0 0 128 0,16-47-128 16,-16 47 128-16,0 0-128 0,-2-31 0 0,2 31 0 15,-4-22 0-15,1 12 128 0,0 0-128 0,-1-2-128 16,1 2 128-16,-1 1-192 0,-1 2 16 0,0-2 0 15,0 3 0-15,0 2 0 0,-1 2 176 0,1 2 0 16,-1 2 0-16,1 0 0 0,0 3 0 16,-1 2 0-16,1 2 144 0,0 1-144 0,1 2 320 0,0 2-64 15,2 0 0-15,-1 2 0 0,3-3 0 0,-1 3 0 16,2 0 0-16,2-1 0 0,1 1 0 0,1 0-16 16,1-4 0-16,1 1 0 0,3-1-112 0,0-2-128 15,-10-10 176-15,21 16-176 0,-21-16 0 0,26 12 0 16,-26-12 0-16,0 0 0 0,41 8-256 0,-41-8-96 15,0 0-32-15,0 0-18912 0</inkml:trace>
  <inkml:trace contextRef="#ctx0" brushRef="#br0" timeOffset="153065.43">29824 3650 16575 0,'-2'3'736'0,"1"0"336"0,1-3-1072 16,0 0 0-16,0 0 0 0,2 7 2432 0,-2-7 448 15,6 6 80-15,-2 0 32 0,2 1 32 0,-1 3 16 16,1 1 0-16,1 3 0 0,-1 1-1744 0,0-2-336 16,0 4-80-16,0-1-16 0,0 2-544 0,2 1-128 15,-2-1 0-15,0 0-16 0,0-1-176 0,1-1 0 16,-2 0 0-16,-1-4 0 0,1-2 0 0,-1-1 0 15,0-2 0-15,-2 0 0 0,-2-7 0 0,0 0 0 16,0 0 0-16,0 0 0 0,0 0-304 0,0 0 64 0,0 0 16 0,0 0 0 16,41-47 32-16,-41 47 16 0,0 0 0 0,21-42 0 0,-21 42 176 0,0 0 0 15,29-51 0-15,-29 51 0 16,23-41 160-16,-23 41 16 0,0 0 0 0,35-54 0 16,-35 54 80-16,0 0 0 0,33-44 16 0,-33 44 0 15,0 0-80-15,0 0 0 0,35-44-16 0,-35 44 0 16,0 0-176-16,0 0 128 0,0 0-128 0,0 0 128 15,0 0-128-15,0 0 0 0,0 0 0 0,0 0 0 16,44-22-320-16,-44 22 0 0,5 7 0 0,-2-2-18416 16</inkml:trace>
  <inkml:trace contextRef="#ctx0" brushRef="#br0" timeOffset="153517.65">30399 3794 6383 0,'0'0'128'0,"0"0"48"0,0 0 0 0,0 0 16 0,0 0-192 0,0 0 0 16,0 0 0-16,0 0 0 0,0 0 3184 0,0 0 592 15,-6-11 128-15,6 11 32 0,-5-7-752 0,2 5-160 16,3 2-16-16,-8-4-16 0,4 1-1072 0,-1 0-224 16,1 1-32-16,-3 0-16 0,2 2-624 0,-1 0-128 15,0 0-32-15,0 2 0 0,0 0-448 0,1 1-96 16,0 0 0-16,0 1-16 0,0 2-144 0,0 0-32 15,-1 2 0-15,1 3 0 0,0-1-128 0,1 0 0 16,-1 2 0-16,0 0 128 0,0 1-128 0,0-1 0 0,0 2 0 16,3-6 0-16,1 2 0 0,1-4 0 0,1 1 0 0,1-1 0 15,3-3 0-15,-5-3 0 0,0 0 0 16,0 0 0-16,0 0 0 0,0 0 0 0,51-24-144 0,-51 24 144 16,0 0 0-16,0 0-128 0,32-42 128 0,-32 42 0 15,0 0 0-15,0 0-128 0,25-44 128 0,-25 44 0 16,0 0 0-16,0 0 0 0,0 0 0 0,18-42 0 0,-18 42 0 0,0 0 0 15,0 0 0-15,0 0 0 16,0 0 0-16,0 0 0 0,0 0 0 0,0 0 144 16,0 0-16-16,0 0-128 0,0 0 192 0,0 0-64 15,0 0 32-15,0 0 0 0,0 0 0 0,3 10 0 16,-6 3-160-16,1 0 0 0,1 2 0 0,-2 1 128 16,2 0-128-16,1-1 0 0,0 2 0 0,0-2 0 0,0-2-240 0,3-4-16 0,0-1-16 0,1-2-12272 31,-4-6-2432-31</inkml:trace>
  <inkml:trace contextRef="#ctx0" brushRef="#br0" timeOffset="153848.04">30574 3732 11055 0,'-2'5'480'0,"1"0"112"0,1-2-464 0,-1 1-128 15,1-1 0-15,0-1 0 0,0-1 3168 0,-1 2 608 16,0 3 128-16,-1 4 32 0,0-1-816 0,-1 4-176 15,0 2-16-15,0-4-16 0,2 4-1632 0,-2-3-336 16,2 1-64-16,0-1-16 0,1 2-560 0,0-6-112 0,0 2-32 0,0-2 0 16,1-2-160-16,-2-1 0 0,1 1 0 0,0-5 0 15,0 2 0-15,0-6 0 0,0 3 0 0,0 0 0 16,0 0-240-16,0 0-80 0,10-38 0 0,-10 38-16 16,0 0 16-16,13-48 0 0,-13 48 0 0,0 0 0 15,17-57 320-15,-17 57 0 0,0 0 0 0,17-57 0 16,-17 57 496-16,0 0 16 0,20-51 0 0,-20 51 0 15,0 0-32-15,0 0 0 0,24-46 0 0,-24 46 0 16,0 0-256-16,0 0-48 0,0 0-16 0,0 0 0 0,0 0-160 0,0 0 0 0,0 0 0 0,0 0 128 31,50-3-272-31,-45 9-64 0,1 0-16 0,0 3-17984 16</inkml:trace>
  <inkml:trace contextRef="#ctx0" brushRef="#br0" timeOffset="154033.53">30880 3774 11967 0,'-2'4'1072'0,"-1"1"-864"16,2-2-208-16,0 0 0 0,1-3 2576 0,-1 3 480 15,1-1 80-15,-4 6 32 0,0 5 416 0,-1 0 96 16,0 2 16-16,0-2 0 0,3-1-2048 0,-2-1-416 16,3 0-80-16,-1-1 0 0,2 0-832 0,-2-1-144 15,1-3-48-15,0 0 0 0,1 1-128 0,-1-3 0 16,1 1 0-16,-2-1-12288 15,2-4-2352-15</inkml:trace>
  <inkml:trace contextRef="#ctx0" brushRef="#br0" timeOffset="154197.79">30851 3571 9215 0,'0'0'816'0,"0"0"-656"0,0 0-160 0,0 0 0 16,0 0 3184-16,0 0 592 0,0 0 128 0,0 0 32 15,0 0-864-15,0 0-192 0,0 0-16 0,0 0-16 16,0 0-2080-16,0 0-400 0,0 0-96 0,0 0-16 31,0 0-1104-31,43 12-240 0</inkml:trace>
  <inkml:trace contextRef="#ctx0" brushRef="#br0" timeOffset="154659.51">31213 3872 20271 0,'1'0'896'0,"-1"0"192"0,0 0-880 0,0-3-208 16,-1 3 0-16,0-1 0 0,0 1 2704 0,-2 0 496 16,-1-3 112-16,-2 0 16 0,0 0-1216 0,-3 0-256 0,-1-2-32 0,1 0-16 15,0 2-1024-15,0-1-208 16,1 0-32-16,-1 0-16 0,2 1-336 0,0 2-192 16,1-1 192-16,0 0-192 0,1 2 0 0,0-1 0 15,1 2 0-15,1-1 0 0,0 2 0 0,1 0 0 16,-1-1-160-16,2 2 160 15,1 1-464-15,0 0 16 0,0 0 16 0,1 0 0 16,0 2-272-16,1 0-48 0,-1 0-16 0,1 3 0 0,0-4 352 0,0 4 64 16,2-3 16-16,-2 3 0 0,3-5 336 0,-1 3 0 15,1-2 0-15,0 1 0 0,1-3 128 0,0 0-128 16,-1-3 128-16,-5 0-128 0,0 0 128 0,0 0-128 0,0 0 0 0,0 0 128 16,0 0 80-16,0 0 16 0,0 0 0 0,45-33 0 15,-45 33 16-15,0 0 0 0,0 0 0 0,0 0 0 16,13-42-32-16,-13 42 0 0,0 0 0 0,0 0 0 15,10-39 16-15,-10 39 0 0,0 0 0 0,0 0 0 16,0 0 0-16,0 0 0 0,15-41 0 0,-15 41 0 16,0 0 32-16,0 0 0 0,0 0 0 0,0 0 0 15,0 0 32-15,0 0 16 0,6 10 0 0,-8-4 0 16,1 4-112-16,-1 3 0 0,1-1-16 0,0 0 0 16,0 2-176-16,-1 2 0 0,1 0 0 0,0-1 0 15,0 1 0-15,1-1-192 0,0-1 32 0,0 0 16 16,1-2-1136-1,1-4-208-15</inkml:trace>
  <inkml:trace contextRef="#ctx0" brushRef="#br0" timeOffset="155147.62">31565 3268 26719 0,'0'13'1184'0,"0"-5"240"0,0 2-1136 0,-1-3-288 16,1-2 0-16,-1-1 0 0,2 2 2032 0,-2 1 336 0,0 5 80 0,-2 4 16 0,1 6-1120 0,-3 7-240 31,0 3-32-31,1 2-16 0,0 4-720 0,1 0-144 16,-1 0-16-16,0-1-16 0,1 2-160 0,-1-4 0 16,0-1 0-16,1-6 128 0,-1-2-128 0,1-3 0 0,1-4 0 0,-1-1 0 0,2-5 0 0,0-4 128 15,1-2-128-15,0-3 0 16,1 1 0-16,-1-5 0 0,0 0 0 0,0 0 0 31,0 0-368-31,0 0-48 0,0 0-16 0,0 0 0 0,40-38 112 0,-40 38 0 0,0 0 16 0,0 0 0 16,36-47 304-16,-36 47 128 0,0 0-128 0,0 0 192 15,35-39 240-15,-35 39 32 0,0 0 16 16,0 0 0-16,0 0-176 0,0 0-48 0,0 0 0 16,47-24 0-16,-43 26-128 0,1 3-128 0,-1 0 192 0,-1 1-192 15,1 0 128-15,0 4-128 0,1-2 0 0,-1 3 0 16,-1-1 128-16,0 0-128 0,-1 2 0 0,-3 0 0 15,-1 1 0-15,-2-2 0 0,-4 1 0 0,0 3 0 16,-3-3 128-16,-1 2-128 0,0-2 0 0,-1-2 0 0,-1 3 0 16,0-4 0-16,1 0 0 0,-1 1 0 0,-1-4 128 15,0 0-128-15,2-2 0 0,2-1 0 0,2-3 0 0,3-4 0 16,2 1 0-16,4 3 0 0,0 0 0 0,0 0-224 16,9-40 32-16,-9 40 16 15,0 0-544-15,0 0-112 0,26-42-32 0,-26 42-10656 0,0 0-2144 0</inkml:trace>
  <inkml:trace contextRef="#ctx0" brushRef="#br0" timeOffset="155417.45">31915 3297 18431 0,'-5'0'816'0,"3"0"160"0,1 0-784 0,-1 2-192 0,2-2 0 0,0 1 0 16,0-1 2992-16,0 0 544 0,2 5 112 0,-1-1 32 15,-1 2-736-15,0 2-160 0,0 3-32 0,-1 1 0 16,-2 4-1664-16,1 0-352 0,-2 4-64 0,-1 5-16 16,-1-1-320-16,0 9-64 0,-2-1-16 0,2 5 0 15,-1 1-256-15,1 3 128 0,-1 0-128 0,2-2 0 16,0 1 0-16,1-2 0 0,0-3 0 0,0 0 0 16,3-6 0-16,-2-2 0 0,3-4 0 0,-1-5 0 15,2-2-224-15,-1-3-48 0,3-2-16 0,-1-3 0 16,1-1-912-16,1-5-176 0</inkml:trace>
  <inkml:trace contextRef="#ctx0" brushRef="#br0" timeOffset="155764.84">31969 3898 8287 0,'0'0'736'0,"0"0"-592"15,0 0-144-15,0 0 0 0,0 0 2880 0,0 0 528 16,0 0 112-16,43-2 32 0,-43 2 256 0,0 0 48 15,64-12 16-15,-64 12 0 0,0 0-2352 0,63-22-480 16,-63 22-80-16,0 0-32 0,0 0-608 0,0 0-128 16,47-37-32-16,-47 37 0 0,0 0 288 0,0 0 64 15,-4-29 16-15,0 23 0 0,-1 0-192 0,-2 0-32 16,0-1-16-16,-2 1 0 0,2 1-96 0,-3-1 0 0,0 1-16 0,0 1 0 16,2 1-176-16,0 0 192 0,-2 2-192 0,2 0 192 15,-2 2-64-15,0 3-128 0,-1 2 192 0,0 4-64 16,-1-1 32-16,3 4 0 0,-1-1 0 0,2 2 0 15,2 1-160-15,1 1 0 0,0-1 0 0,3 1 128 16,0 0-128-16,1 0 0 0,2 0 144 0,1-1-144 16,0-1 128-16,2-2-128 0,2 0 128 0,1-2-128 15,3-1 0-15,-1-2 0 0,1-1 0 0,0 1 128 16,-10-7-128-16,26 12 0 0,-26-12-176 0,31 10 176 16,-31-10-816-16,32 6-64 15,-32-6-16-15,31 6-17808 0</inkml:trace>
  <inkml:trace contextRef="#ctx0" brushRef="#br0" timeOffset="156531.57">32598 4113 12895 0,'0'0'1152'0,"1"-1"-928"16,0 1-224-16,2-3 0 0,-1-1 1840 0,1 2 320 16,-3 2 64-16,0 0 16 0,0 0 1152 0,0 0 224 15,44-48 48-15,-44 48 16 0,37-41-1504 0,-37 41-288 0,43-45-64 0,-43 45-16 16,40-50-1056-16,-40 50-224 0,39-54-32 0,-39 54-16 15,38-54-112-15,-38 54-32 0,36-51 0 0,-36 51 0 16,33-49-128-16,-33 49-16 0,32-48-16 0,-32 48 0 16,29-51-176-16,-29 51 0 0,22-47 0 0,-22 47 0 15,17-45 0-15,-17 45 0 0,0 0 0 0,10-53 0 16,-10 53 0-16,-1-26 0 0,-3 14 0 0,-1 2 0 16,-2 1-272-16,0 2-96 0,-2 1-16 0,-2 1 0 15,-2 1-640-15,0 0-144 0,-5 2-32 0</inkml:trace>
  <inkml:trace contextRef="#ctx0" brushRef="#br0" timeOffset="156800.38">32599 3378 28559 0,'0'0'1264'0,"0"0"272"15,0 0-1232-15,0 0-304 0,24 13 0 0,-24-13 0 16,0 0 2272-16,15 11 400 0,-4 0 80 0,4 2 0 0,2 8-1072 0,-1 5-208 15,0 3-64-15,-1 2 0 0,-2 1-576 0,-1 3-128 16,-1 0-32-16,-1 0 0 0,-1-2-304 0,0 2-64 16,-1-2-16-16,-1 2 0 0,0-2-288 0,0 0 0 15,-3-5 128-15,1-3-128 0,0 1 0 0,-1-2 0 16,0 2 128-16,0 0-128 0,-1-1 0 0,2-3 0 0,0 1 0 16,0-1 0-16,1-4 0 0,0 1 0 15,1-3 0-15,0-4 0 0,0 1 0 0,1-6 0 0,-1 2 0 0,-7-9-192 31,0 0-672-31,26 12-128 0,-26-12-32 0</inkml:trace>
  <inkml:trace contextRef="#ctx0" brushRef="#br0" timeOffset="157938.94">26923 5079 13823 0,'0'0'1216'16,"-1"-7"-960"-16,0 5-256 0,-2 2 0 0,3 0 2688 0,-1-3 512 15,0 3 80-15,-3 0 32 0,-1-1-240 0,-1 1-32 16,-1 1-16-16,-1 2 0 0,2-3-1248 0,1 6-256 16,0 0-48-16,0 4-16 0,2-1-736 0,-2 4-144 15,0 2-16-15,0 3-16 0,0 0-80 0,0 3-16 16,0 1 0-16,0 4 0 0,1-1-192 0,-1 1-32 16,2 2-16-16,0-2 0 0,-1 5-208 0,1-2 0 15,1 2 0-15,0 1 0 0,1-1 0 0,-2 1 0 16,5-4 0-16,-1 1 0 0,2-4 0 0,1-3 0 15,1-5 0-15,1-2 0 0,-1-5 0 0,-5-10 0 0,11 12-128 0,-11-12 128 16,0 0-144-16,0 0 144 0,0 0-208 0,0 0 80 16,0 0-32-16,0 0 0 0,34-44 0 0,-34 44 0 15,6-45 160-15,-2 17 0 0,-1-1 0 0,1-2-128 16,0-4 128-16,0-3 0 0,-1 0 0 0,0-3 0 16,0 4 0-16,-1 1 0 0,-1-2 0 0,-1 1 0 15,-1 2 0-15,-1 3 0 0,0 4 0 0,-2-1 0 16,2 7 0-16,-2 1 0 0,0 4 0 0,1 4 0 15,-1 1 0-15,1 3 0 0,1 3 0 0,2 6-128 16,0 0 128-16,0 0 176 0,0 0-48 0,0 0 0 16,0 0 16-16,0 0 0 0,0 0 0 0,0 0 0 0,0 0 16 15,0 0 0-15,0 0 0 0,0 0 0 16,51 12-160-16,-51-12 128 0,22 23-128 0,-11-11 128 0,-1 0-128 16,1 1 0-16,1 3 0 0,2 0 0 0,1 3 0 0,-3-1 0 15,1-1 0-15,-3 1 0 0,-1-2 0 0,-1-4 0 16,-2 2 0-16,0-2 0 0,-2 0 0 0,-2-2 0 15,1 0 0-15,-3 0 0 0,1 1 0 0,-2-3 0 16,0 0 0-16,-2-1 0 0,1 0-432 0,-2-1 48 16,-1 3 0-16,-2-3 0 0,0 0 128 0,0-2 48 15,0 2 0-15,-2 0 0 0,0-2 64 0,-2 0 16 16,-1-2 0-16,-3 1 0 0,1-2-16 0,-1 1 0 16,1-2 0-16,-1 0 0 0,2 0 144 0,0 0-160 0,2 0 160 15,1 0-160-15,1-2 160 0,3 1 0 16,1-2 0-16,3 3 0 0,-1-2 0 0,3 2-160 0,0 0 160 15,0 0 0 1,0 0-496-16,0 0 16 0,0 0 0 0,0 0-11888 0,0 0-2384 16</inkml:trace>
  <inkml:trace contextRef="#ctx0" brushRef="#br0" timeOffset="159155.6">27611 4972 10127 0,'-5'-1'896'0,"1"0"-704"16,2-1-192-16,-1 0 0 0,2 1 1072 0,0 1 176 0,0 0 32 0,-2-3 16 15,-1 1 2048-15,0-2 416 0,-3 0 80 0,0-1 0 16,-3-1-1360-16,1 1-288 0,1 0-48 0,-2-1-16 16,-1 2-912-16,-2-2-176 0,1 3-32 0,-2-1-16 15,2 1-512-15,0 1-96 0,0 1-32 0,1 1 0 16,1 0-112-16,2 0-32 0,-1 0 0 0,3 1 0 15,1 1-80-15,0 1 0 0,3-2-128 0,-1 2 192 16,1 0-192-16,0 3 144 0,1 1-144 0,1-1 128 0,-1 4-128 0,1 0 0 0,0 1 0 0,0 2 0 31,1 2 0-31,-1 3 128 0,1 3-128 0,1 2 0 16,-1 4 128-16,1-2-128 0,2 3 0 0,-1 1 128 16,-1-3-128-16,1-1 160 0,-1-3-160 0,-1 1 160 0,2 5-160 15,-1-3 0-15,-1 4 0 0,1-3 128 0,-2-3-128 0,0 1 0 16,0 1 0-16,0-3 0 0,0-2 0 0,0 1 0 15,0-2 0-15,-2 0 0 0,2 0 0 0,-1-3 0 16,0-3 0-16,-2 2 0 0,2-3 0 0,0-2 0 16,-1-1 0-16,-1-3 0 0,1 2 0 0,-2 0 0 15,1-4 0-15,1 2 0 0,-2 0 0 0,2-2 0 0,-2-1 0 0,2 0 0 0,0 0 0 0,1-2 0 16,0-1 0-16,0 2 0 0,1-2 0 16,0 0 0-1,0 3 0-15,0-3 0 0,1 0 0 0,0 0 0 16,0 1 0-16,-1-1 0 0,0 0 0 0,0 0 0 15,0 0 0-15,0 0 0 0,0 0 0 0,47 9 0 16,-47-9 160-16,0 0-160 0,0 0 272 0,55 1-48 16,-55-1-16-16,0 0 0 0,0 0-80 0,53 6 0 0,-53-6-128 15,0 0 192-15,38 11-192 0,-38-11 0 0,0 0 0 16,31 10 0-16,-31-10 0 0,0 0 0 16,0 0 0-16,0 0 0 0,35 10-272 0,-32-10-112 0,1 0 0 0,-4 0-16 31,0 0-1264-31,0 0-256 0</inkml:trace>
  <inkml:trace contextRef="#ctx0" brushRef="#br0" timeOffset="161269.4">27971 5370 4607 0,'1'-2'400'0,"0"1"-400"16,-1 1 0-16,0 0 0 0,0 0 1584 0,-1 0 224 15,1 0 48-15,0-4 16 0,0 1 1184 0,-1 0 224 16,-2 0 48-16,0 1 16 0,-1 1-640 0,0-2-128 16,-1 3-16-16,0 0-16 0,-2 3-816 0,-1 0-144 15,0-3-48-15,-2-2 0 0,0 4-704 0,0 1-160 16,1 0-32-16,0 4 0 0,-1-4-320 0,-1 0-64 0,1 3 0 0,1 1-16 16,2 2-240-16,-1-1 128 0,3 0-128 0,2 1 0 15,0 1 128-15,2-3-128 0,1 2 0 0,1-3 0 16,3 0 0-16,-1 0 0 0,4 1 0 0,-7-7 0 15,0 0 0-15,0 0 0 0,37 6 0 0,-37-6 0 16,0 0 0-16,0 0 0 0,57-13 0 0,-57 13 0 16,0 0-160-16,0 0 160 0,54-28-128 0,-54 28 128 15,0 0-192-15,0 0 32 0,0 0 16 0,0 0 0 16,43-35 144-16,-43 35 0 0,0 0 0 0,0 0 0 16,0 0 0-16,0 0 0 0,0 0 0 0,0 0 0 15,0 0 0-15,0 0 0 0,0 0 0 0,0 0 0 16,0 0 0-16,0 0 0 0,0 0 0 0,0 0 128 15,0 0 16-15,0 0 16 0,14 8 0 0,-17 0 0 0,1 0-32 16,-2 0-128-16,1 2 192 0,-1 0-64 0,0 5-128 16,-1-3 128-16,0 1-128 0,-1-2 128 0,2 1-128 0,2-1 0 15,-1-3 0-15,2-2 0 0,1-2 0 16,0 1 0-16,1-2 0 0,1 1 0 0,-1-1-240 0,1-2-16 16,1 1-16-16,-1-2 0 15,0 0-1200-15,-2 0-256 0,2-2-32 0,2 1-14640 16</inkml:trace>
  <inkml:trace contextRef="#ctx0" brushRef="#br0" timeOffset="162651.54">28857 5588 7359 0,'-1'4'656'0,"0"-4"-528"16,1 0-128-16,0 0 0 0,1 0 1584 0,-1 0 272 15,0 0 64-15,0 0 16 0,0 0 1984 0,0 0 400 0,0 0 80 0,36-41 16 16,-36 41-1392-16,0 0-272 0,46-54-48 0,-46 54-16 15,0 0-1600-15,48-60-336 0,-48 60-64 0,37-41-16 16,-37 41-224-16,38-42-64 0,-38 42 0 0,38-38 0 16,-38 38-144-16,37-37-48 0,-37 37 0 0,0 0 0 15,47-48-192-15,-47 48 128 0,0 0-128 0,0 0 0 16,42-44 0-16,-42 44 0 0,0 0 0 0,0 0 0 16,0 0 0-16,0 0-256 0,0 0 48 0,0 0 16 31,0 0-448-31,0 0-96 0,0 0-16 0,0 0-17984 0</inkml:trace>
  <inkml:trace contextRef="#ctx0" brushRef="#br0" timeOffset="162984.06">28897 5050 13471 0,'0'4'288'0,"0"-4"64"0,1 2 16 0,2 2 16 0,-2-3-384 0,0 2 0 15,2-1 0-15,0 4 0 0,4 5 4816 0,0 7 880 16,4 2 192-16,0 4 16 0,0 5-3024 0,0-1-624 16,2 1-112-16,-2-1-32 0,-1-4-1088 0,0-1-240 15,-2 3-32-15,2-1-16 0,0 1-256 0,0-2-48 16,0 2-16-16,0-3 0 0,0-1-224 0,-2-3-32 15,2-1-16-15,-1-2 0 0,-2-4-144 0,1-2 0 0,-1 0 0 0,-2-4 0 16,1 1 0-16,-1-5 0 0,-1 2 0 0,0-2 0 31,-4-2-656-31,0 0-16 0,0 0 0 0,0 0 0 16,0 0-592-16,0 0-112 0,0 0-32 0,0 0-16944 0</inkml:trace>
  <inkml:trace contextRef="#ctx0" brushRef="#br0" timeOffset="163749.54">29733 5281 2751 0,'0'0'256'0,"-1"0"-256"0,1 0 0 0,-2-2 0 0,1 2 2288 0,1 0 400 16,-1 2 96-16,0-2 16 0,-2 0 1328 0,-2 2 272 15,0 0 48-15,-2-2 16 0,-1 3-1520 0,1-3-288 16,-2 1-64-16,1-1-16 0,-1 2-1424 0,0-2-272 15,0 3-64-15,-1-3-16 0,-3 0-416 0,2 1-64 16,0 1-32-16,0-2 0 0,1 3-144 0,-1-3-16 16,0 1-128-16,-2 3 192 0,1-2-192 0,1 2 0 15,-1 1 0-15,0-1 0 0,4 2 0 0,-1 0 128 16,2 0-128-16,0 0 0 0,1 1 0 0,1-1 0 0,0-3 0 0,2 4 0 0,0-4 0 0,2 0 0 31,1 1 0-31,1-2 0 0,0-1 0 0,-1-1 0 16,0 0 0-16,0 0 0 0,0 0 0 0,0 0 0 15,40 6 0-15,-40-6 0 0,0 0 0 0,0 0 0 16,42 3 0-16,-42-3 0 0,0 0 0 0,0 0 0 0,43 6 0 16,-43-6 0-16,0 0 0 0,0 0-128 0,36 10 128 0,-28-8 0 15,-2 2-128-15,-6-4 128 0,0 0-192 0,17 9 192 32,-13-5-992-32,0-1-96 0,-2 0 0 0,-1-3-16512 0</inkml:trace>
  <inkml:trace contextRef="#ctx0" brushRef="#br0" timeOffset="164067.13">29401 5521 8287 0,'0'1'736'0,"0"2"-592"0,3-3-144 0,-2 2 0 0,0-2 2304 0,1 2 416 16,0 0 96-16,-2-2 0 0,0 0 1520 0,0 0 288 16,29 8 64-16,-29-8 16 0,0 0-2528 0,45 11-496 15,-45-11-96-15,0 0-32 0,45 10-960 0,-45-10-192 16,27 6-32-16,-27-6-16 0,0 0-128 0,35 10-32 16,-35-10 0-16,0 0 0 0,28 8-192 0,-20-6 128 15,0 0-128-15,-8-2 0 0,0 0 0 0,0 0 0 16,0 0 0-16,0 0 0 0,0 0-128 0,0 0-80 15,0 0-16-15,42-2 0 16,-42 2-1072-16,0 0-224 0,0 0-32 0,0 0-15664 0</inkml:trace>
  <inkml:trace contextRef="#ctx0" brushRef="#br0" timeOffset="165084">30067 5139 11967 0,'-5'-21'1072'0,"1"8"-864"0,3 4-208 0,0 3 0 0,1 2 1632 0,0 1 288 16,0 2 48-16,0-5 16 0,0 6 1568 0,0 0 320 16,0 0 64-16,3-32 16 0,-3 32-1552 0,0 0-304 15,0 0-64-15,0 0-16 0,0 0-1248 0,0 0-256 16,23 10-64-16,-21 2 0 0,2 1-48 0,-2 4-16 16,-1 4 0-16,2 1 0 0,-2 3-160 0,0 1-32 15,-1 2-16-15,0 3 0 0,-1-5-176 0,0 0 0 16,-2 5 0-16,0-3 0 0,-1-2 0 0,2 2 0 15,-2-5 0-15,-1 2 0 0,2-3 0 0,0-2 0 16,0-3-128-16,2-3 128 0,0-2-416 0,1-6-16 0,1 1 0 0,2-7 0 31,-3 0-64-31,0 0-16 0,0 0 0 0,0 0 0 0,30-41 176 0,-30 41 16 0,0 0 16 0,36-48 0 16,-36 48 304-16,0 0 176 0,47-54-32 0,-47 54 0 16,0 0 48-16,44-40 16 0,-44 40 0 0,0 0 0 15,0 0-16-15,45-25 0 0,-45 25 0 0,0 0 0 16,0 0-32-16,0 0-16 0,34 8 0 0,-31-1 0 15,2-1-144-15,-1 1 128 0,-1 3-128 0,-1 1 128 16,0-1-128-16,0 3 0 0,-2-1 0 0,-3 4 0 16,0-2 0-16,-4 0 0 0,0 3 0 0,-3 1 0 15,-2-2 0-15,-2 0 0 0,-1 0 0 0,0-1 0 16,1-1 0-16,-1-2 0 0,0-3 128 0,-1 1-128 0,-2-3 192 16,2-1-32-16,0-1-16 0,3-4 0 15,2 2-144-15,-1-3 0 0,4 0 0 0,0-4 0 0,3 2 0 16,2-2 0-16,2-2 0 0,1 6 0 0,0 0-192 15,0 0 16-15,0 0 16 0,18-41 0 0,-18 41-160 16,0 0-16-16,0 0-16 0,40-43 0 16,-40 43-1232-16,0 0-240 0,0 0-48 0,54-42-14448 15</inkml:trace>
  <inkml:trace contextRef="#ctx0" brushRef="#br0" timeOffset="165782.73">30413 4887 6447 0,'-5'0'576'0,"3"0"-576"0,0 0 0 0,2 0 0 15,0 0 2272-15,2 0 352 0,-1 2 64 0,0-2 0 16,-1 0 1856-16,0 0 352 0,0 0 80 0,0 0 16 16,33 8-2480-16,-33-8-480 0,0 0-112 0,38 8 0 15,-38-8-1152-15,0 0-208 0,39 9-48 0,-39-9-16 16,0 0-240-16,53 10-64 0,-53-10 0 0,41 6 0 16,-41-6-192-16,37 8 0 0,-37-8 0 0,0 0 0 15,47 12 0-15,-47-12 0 0,0 0 0 0,32 10 0 0,-32-10 0 16,0 0 0-16,0 0 0 0,29 11 0 0,-29-11 0 0,0 0 0 15,0 0 0-15,15 14 0 0,-14-11 0 0,0 3 0 16,-2 3 0-16,0 1 0 0,-1 2 0 0,-1 2 0 16,0 2 0-16,-2 5 0 0,2-1 0 0,-4 5 0 15,2-1 0-15,-1 5 0 0,0-3 0 0,0 5 0 16,-2 1 128-16,1 2-128 0,1 1 0 0,-2-3 144 16,3 3-144-16,-1-1 128 0,1 1-128 0,0-4 0 15,3 1 0-15,-2 0 0 0,0-1 0 0,2 1 0 16,-2-1 0-16,1-2 0 0,0-3 0 0,1-2 0 15,-1-1 0-15,1-1 0 0,-1-4 0 0,2-4 0 16,0 1 0-16,1-3 0 0,0-2 0 0,-1 0 0 16,2-4 0-16,-1 0 0 0,0-2 0 0,0-1 0 0,1 0 0 0,-1 0 128 15,1-3-128-15,0 1 0 16,-1 2 144-16,2-3-144 0,-1 0 0 0,0 0 144 0,0 0-144 16,-1 0 0-16,2 0 144 0,-2 2-144 0,0-2 0 0,1 0 144 15,-1 0-144-15,0 0 0 0,0 1 0 0,-1-1 128 16,1 3-128-16,-2-3 0 0,1 0 0 0,0 0 0 15,-2 0 128-15,1 0-128 0,-2 0 128 0,1 0-128 16,-4 0 240-16,1-3-48 0,0 3 0 0,-3-1 0 16,-1 1 0-16,-2-2 0 0,-2 2 0 0,-3-4 0 15,-1 4 0-15,-2-3-16 0,0 3 0 0,2 0 0 16,0 0-176-16,1 0 128 0,1 3-128 0,2 1 128 16,3-2-128-16,0 2 0 0,2 2 0 0,1-2 0 15,1-2 0-15,3 2 0 0,0-2 0 0,1-1 0 16,3-1-480-16,2-1-32 0,-2 1 0 0,0 0-13104 15,0 0-2624-15</inkml:trace>
  <inkml:trace contextRef="#ctx0" brushRef="#br0" timeOffset="168777.5">28547 5228 16575 0,'-2'-2'1472'0,"2"2"-1168"0,0 0-304 0,0 0 0 16,0 0 320-16,0 0 16 0,0 0 0 0,0 0 0 16,0 0 1248-16,0 0 240 0,0 0 48 0,0 0 16 15,0 0-416-15,0 0-96 0,0 0-16 0,0 0 0 16,0 0-64-16,0 0-16 0,0 0 0 0,0 0 0 15,0 0 0-15,0 0 0 0,0 0 0 0,0 0 0 16,0 0-512-16,0 0-128 0,0 0 0 0,-4 5-16 16,-1-2-320-16,-1 0-64 0,1 1-16 0,-3-2 0 0,3 2-96 0,-2 2-128 15,-2-2 176-15,1-1-176 0,-1 2 128 0,0 1-128 16,-1 1 0-16,1-4 0 0,-1 4 0 0,-1-1 0 16,-1 0 128-16,-1 1-128 0,0-1 144 0,1 3-16 15,0 1-128-15,1 0 192 0,-1-4-48 0,3 0-16 16,0 0 0-16,1 1 0 0,4-4-128 0,-1 0 128 15,0 1-128-15,5-4 128 0,-5 6-128 0,5-6 0 16,0 0 0-16,0 0 0 0,0 0 0 0,0 0 0 16,0 0 0-16,0 0 0 0,0 0 0 0,0 0 0 15,0 0 0-15,10 22 0 0,-10-22 0 0,0 0 208 16,0 0-48-16,0 0-16 0,0 0 128 0,0 0 32 16,8 25 0-16,-8-25 0 0,0 0-304 0,0 0 160 15,0 0-160-15,0 0 128 0,0 0-128 0,0 0 128 16,0 0-128-16,0 0 128 0,31 23-128 0,-31-23 0 15,0 0 0-15,0 0-176 0,0 0 176 0,52 18 0 0,-52-18 0 16,0 0 0-16,0 0 0 0,55 13 0 16,-55-13 128-16,0 0-128 0,0 0 0 0,45 15 0 0,-45-15 0 0,0 0 0 0,0 0 0 0,41 17 144 15,-41-17-144-15,0 0 160 16,0 0-160-16,0 0 0 0,42 21-192 0,-42-21 192 16,0 0-256-16,0 0 80 0,0 0 16 0,0 0 0 31,0 0-800-31,0 0-144 0,0 0-48 0,0 0-17552 0</inkml:trace>
  <inkml:trace contextRef="#ctx0" brushRef="#br0" timeOffset="169876.72">28981 6697 15663 0,'-2'1'1392'0,"-1"2"-1120"16,3-1-272-16,0-2 0 0,0 0 1952 0,0 2 336 16,-1 0 64-16,0-1 16 0,1 2 544 0,-2 1 112 15,2 0 32-15,2 0 0 0,1-1-1264 0,1 0-240 16,-4-3-48-16,0 0-16 0,0 0-832 0,0 0-160 16,0 0-48-16,0 0 0 0,46 8-80 0,-46-8-32 15,0 0 0-15,0 0 0 0,0 0-48 0,53 5-16 16,-53-5 0-16,0 0 0 0,0 0-96 0,48 3-32 15,-48-3 0-15,0 0 0 0,0 0-144 0,0 0 0 16,58-3 144-16,-58 3-144 0,0 0 0 0,0 0 0 16,0 0 0-16,49-13 0 0,-49 13 0 0,0 0 0 0,0 0 0 15,0 0 0-15,0 0 0 0,0 0-192 0,0 0 64 16,0 0 0 0,0 0-576-16,0 0-96 0,0 0-32 0,0 0 0 15,0 0-1120-15,0 0-224 0,-2 0-64 0</inkml:trace>
  <inkml:trace contextRef="#ctx0" brushRef="#br0" timeOffset="170159.82">28982 6851 8287 0,'2'0'736'16,"-1"0"-592"-16,0 0-144 0,0 0 0 0,-1 0 2640 0,1 0 496 15,1 2 112-15,0-2 16 0,-2 0 592 0,0 0 128 16,0 0 32-16,0 0 0 0,0 0-1968 0,0 0-384 16,47 10-64-16,-47-10-32 0,0 0-944 0,0 0-192 15,46 11-48-15,-46-11 0 0,0 0-192 0,46 7-64 16,-46-7 0-16,0 0 0 0,49 3-128 0,-49-3 0 16,0 0 0-16,0 0 0 0,59-3 0 0,-59 3 0 15,0 0 0-15,0 0 0 0,0 0-368 0,51-9 0 16,-51 9 0-16,0 0-11808 15,0 0-2368-15</inkml:trace>
  <inkml:trace contextRef="#ctx0" brushRef="#br0" timeOffset="171858.7">29677 7124 7359 0,'1'0'656'0,"-1"0"-528"0,0 0-128 0,0 0 0 16,0 0 1920-16,0 0 368 0,2 0 64 0,-2 0 16 15,1 0 1024-15,-1 0 224 0,1 0 32 0,-1 0 16 16,1 0-960-16,-1 0-192 0,0 0-32 0,0 0-16 16,0 0-1248-16,0 0-240 0,0 0-48 0,0 0-16 15,0 0-464-15,10-40-112 0,-10 40-16 0,0 0 0 16,10-38-80-16,-10 38-32 0,8-35 0 0,-8 35 0 0,10-40-48 0,-10 40-16 15,8-46 0-15,-8 46 0 0,8-50-144 16,-8 50 160-16,6-54-160 0,-4 27 160 0,1 1-160 0,-2 0 160 16,-2-1-160-16,-1 1 160 0,1 3-32 0,-2-1-128 15,-1 4 192-15,0 1-64 0,-1-1-128 0,-1 3 160 16,1 0-160-16,-2 1 160 0,0-2-160 0,1 2 0 16,0 3 144-16,0-2-144 0,1 1 0 0,1 4 0 15,2-2 0-15,-1 2 128 0,3 10-128 0,-2-15 0 16,2 15 0-16,0 0 0 0,0 0 0 0,0 0 128 15,0 0-128-15,0 0 0 0,0 0 0 0,0 0 144 16,0 0-144-16,0 0 0 0,0 0 128 0,0 0-128 16,0 0 0-16,0 0 0 0,0 0 128 0,52-2-128 15,-52 2 0-15,0 0 0 0,39 17 0 0,-39-17 0 16,0 0 0-16,44 16 0 0,-44-16 128 0,0 0-128 0,44 16 0 16,-44-16 0-16,0 0 0 0,43 10 0 0,-43-10 0 0,0 0 0 15,0 0 0-15,52 10 0 0,-52-10 0 16,0 0 0-16,0 0 0 0,0 0 0 0,49 3 0 0,-49-3 0 15,0 0 0-15,0 0 0 0,0 0 0 0,0 0 0 16,0 0-272-16,0 0-64 0,0 0-16 0,0 0 0 16,0 0-352-16,45-23-64 15,-45 23 0-15,0 0-16 16,0 0-672-16,-1-10-128 0,-3 10-16 0,1-2-15296 0</inkml:trace>
  <inkml:trace contextRef="#ctx0" brushRef="#br0" timeOffset="172162.72">29704 6784 20271 0,'3'5'896'0,"-2"-2"192"0,-1-3-880 0,4 4-208 15,-4-1 0-15,0-3 0 0,1 0 2544 0,2 3 464 16,-3-3 80-16,0 0 32 0,21 16-704 0,-21-16-144 16,0 0-32-16,33 15 0 0,-33-15-1344 0,0 0-256 15,42 6-64-15,-42-6-16 0,0 0-272 0,48 4-48 16,-48-4-16-16,0 0 0 0,47 0-224 0,-47 0 128 16,0 0-128-16,0 0 0 0,52 0 0 0,-52 0 0 0,0 0 0 0,0 0 0 15,0 0 0-15,0 0-208 0,0 0 32 0,0 0-12320 16,53-12-2480-16</inkml:trace>
  <inkml:trace contextRef="#ctx0" brushRef="#br0" timeOffset="172892.5">30474 6623 6447 0,'0'-1'576'0,"0"1"-576"0,0 0 0 0,0 0 0 16,0 0 1744-16,0 0 240 0,0-3 64 0,0 2 0 15,0 1 832-15,0-2 160 0,-2 2 32 0,2-4 16 16,-1 4-1040-16,-1-3-192 0,0 1-64 0,1 1 0 16,0-2-448-16,-2 3-80 0,1-3-32 0,-1 3 0 15,0 0-336-15,-1-3-80 0,0 1-16 0,-1 2 0 0,-1 0-224 0,1 1-64 16,-1 3 0-16,0-3 0 0,0 4-240 0,-2-2-48 16,1 4-16-16,-1-1 0 0,2 1-64 0,0 2-16 15,-1 3 0-15,1 1 0 0,-2 3 48 0,1-3 0 16,0 6 0-16,0 2 0 0,1-1-16 0,-2-1 0 15,4 4 0-15,-3 0 0 0,2 1-160 0,0 0 192 16,2 1-192-16,-1 1 192 0,2-1-192 0,0-3 0 16,1 2 0-16,1-1 128 0,1-3-128 0,3-2 0 15,0 1 0-15,1-3 0 0,2-4 0 0,1 0 0 16,-1-1 0-16,-7-11 0 0,18 16 0 0,-18-16-144 16,0 0 144-16,35 16 0 15,-35-16-496-15,0 0 16 0,0 0 0 0,52-4-12016 0,-52 4-2416 0</inkml:trace>
  <inkml:trace contextRef="#ctx0" brushRef="#br0" timeOffset="173403.19">30634 6701 11055 0,'-5'0'480'0,"3"0"112"15,1 0-464-15,-1 0-128 0,2 0 0 0,0 2 0 16,0 0 3312-16,-1 0 640 0,1-1 128 0,0 2 16 15,1 3-304-15,-2 0-64 0,1 3-16 0,0 1 0 16,0 2-2304-16,-1-2-480 0,1 4-96 0,0 0 0 16,0-1-448-16,0 3-64 0,0 0-32 0,1 0 0 0,-1 0-144 0,1 0-16 15,-1 2-128-15,0 1 192 0,0 0-192 0,-1-2 0 16,0 0 0-16,0 0 0 0,-1-1 0 0,1 0 0 16,-1-4 0-16,2-2 0 15,-1-1 0-15,1-2 0 0,0-1 0 0,0-1 0 0,1-1-240 0,1-4 16 16,-2 0 0-16,0 0 0 0,0 0-80 0,0 0-16 15,0 0 0-15,0 0 0 0,40-43 320 0,-40 43 0 16,0 0 0-16,0 0 0 0,38-36 0 0,-38 36 0 16,0 0 176-16,0 0-176 0,0 0 208 0,43-31-64 15,-43 31-16-15,0 0 0 0,0 0-128 0,0 0 128 16,0 0-128-16,0 0 128 0,42 6-128 0,-42-6 0 16,9 9 0-16,-5-4 0 0,0 1 0 0,-2 2 0 15,2 1 0-15,-3-1 0 0,-1 0 0 0,-1 2 0 0,-2 0 0 16,-2 2 0-16,-2-2 0 0,-2 3 0 0,-1-4 0 0,-1 3 0 15,0-1-160-15,0 0 160 0,-1-4 0 0,-1 2-144 16,0-3 144-16,0 0 0 0,0-2 0 0,0 2-128 16,3-5 128-16,1 2 0 0,-3-1 0 0,4-2-128 15,0 0 0-15,2 0 0 0,1-2 0 0,1-1 0 16,2 2-16-16,2-1 0 0,0-2 0 0,0 4 0 16,0 0-48-16,0 0-16 0,0 0 0 0,0 0 0 31,0 0-368-31,37-43-64 0,-37 43 0 0,0 0-10896 0,0 0-2176 0</inkml:trace>
  <inkml:trace contextRef="#ctx0" brushRef="#br0" timeOffset="173805.47">30982 6550 4607 0,'-1'-1'400'0,"-1"1"-400"15,2 0 0-15,0 0 0 0,0 0 2064 0,0 0 336 16,2 1 64-16,-1 2 16 0,1-1 2384 0,2 5 464 16,1 2 112-16,1 3 0 0,0 2-2592 0,2 2-528 15,-3-3-96-15,0 1-32 0,1 2-1344 0,1 3-272 16,1 1-48-16,-1 2-16 0,0 0-208 0,2 3-48 0,-1-3-16 0,0 3 0 15,0-3-112-15,-2 2 0 0,0 0-128 0,-1-1 192 16,-1 1-192-16,-2-1 0 0,-1-3 128 0,-1 1-128 16,-1-5 0-16,-1 2 128 0,-1 1-128 0,-1-2 0 15,0 2 192-15,0-5-64 0,-1 0-128 0,0-2 192 16,0 1-192-16,-1-1 0 0,1-2 0 0,0-3 0 16,0 2 0-16,-1-3 0 0,0 0 0 0,-2-2-160 15,1 2-160-15,-2-3-48 0,0 1 0 0,2-2 0 16,0-1-64-16,0 2-16 15,2-3 0-15,1 0 0 0,1 0-160 0,1 0-32 0,-1 0-16 0,3-3 0 16,1 2-1440-16,-1 1-272 0</inkml:trace>
  <inkml:trace contextRef="#ctx0" brushRef="#br0" timeOffset="174476.01">31442 6920 15663 0,'-1'-1'1392'0,"-1"1"-1120"15,2 0-272-15,0 0 0 0,0 0 2048 0,0 0 336 16,-1 0 80-16,1 0 16 0,0 0 656 0,0 1 144 15,1 1 32-15,2-2 0 0,-3 0-1648 0,0 0-320 16,0 0-64-16,0 0 0 0,32 13-512 0,-32-13-80 16,0 0-32-16,0 0 0 0,38 10-80 0,-38-10 0 15,0 0-16-15,0 0 0 0,41 12-224 0,-41-12-32 16,0 0-16-16,38 10 0 0,-38-10-160 0,0 0-128 16,0 0 192-16,57 4-192 0,-57-4 0 0,0 0 0 15,0 0 0-15,61-12 0 0,-61 12 0 0,0 0 0 16,0 0 0-16,56-18-144 0,-56 18 144 0,0 0-128 15,0 0 128-15,0 0-128 16,47-15-464-16,-47 15-96 0,0 0-16 0,0 0 0 16,0 0 64-16,0 0 0 0,0 0 0 0,0 0 0 15,0 0-928-15,0 0-176 0,8 12-48 0,-10-9-14848 0</inkml:trace>
  <inkml:trace contextRef="#ctx0" brushRef="#br0" timeOffset="175409.3">32153 7264 911 0,'-3'0'0'0,"2"0"0"0,0 0 0 0,1 0 0 0,0 0 880 0,-1 0 80 15,1-3 32-15,0 3 0 0,-2-1 144 0,2-2 16 16,-1 3 16-16,-1-3 0 0,0 0-720 0,1 1-160 15,-1 1-32-15,0-2 0 0,1 1 16 0,0 0 0 16,0 0 0-16,0 1 0 0,-2 1 800 0,2-3 144 16,0 3 48-16,-2-2 0 0,2 0 768 0,-2 2 144 15,2-2 48-15,-1 2 0 0,0-2 16 0,1 0 16 16,0 0 0-16,0-2 0 0,1 2-528 0,0-1-128 16,0-2 0-16,0 0-16 0,0 5-544 0,0 0-96 15,0 0-32-15,7-34 0 0,-7 34-464 0,0 0-112 16,13-46-16-16,-13 46 0 0,9-43-128 0,-9 43-48 15,13-55 0-15,-13 55 0 0,12-59-144 0,-12 59 0 0,11-57 144 16,-11 57-144-16,9-57 0 0,-7 31 0 0,-2 26 0 16,3-49 0-16,-3 49 0 0,0-39 0 0,0 39 0 0,-4-34 0 15,2 18 0-15,-1 2 0 0,0 2 0 0,0-1 0 16,1 3 0-16,-1 2 0 0,1-2 0 0,2 10 0 16,-3-13 0-16,3 13-128 0,0 0 128 0,0 0 0 15,-1-22 0-15,1 22 0 0,0 0 0 0,0 0 0 16,0 0 0-16,0 0 0 0,0 0 0 0,0 0 176 15,0 0-176-15,0 0 128 0,0 0-128 0,0 0 128 16,0 0-128-16,0 0 160 0,0 0-160 0,0 0 160 16,0 0-160-16,44 6 0 0,-44-6 0 0,0 0 0 15,35 13 0-15,-35-13 0 0,0 0 0 0,43 10 0 16,-43-10 0-16,0 0 0 0,45 3 0 0,-45-3 0 16,0 0 0-16,0 0 0 0,54 3-192 0,-54-3 192 15,0 0-576-15,0 0 0 0,0 0 0 0,0 0 0 16,0 0-1072-16,46-4-208 0,-46 4-32 0,0 0-14080 15</inkml:trace>
  <inkml:trace contextRef="#ctx0" brushRef="#br0" timeOffset="175692.51">32164 6941 17503 0,'0'0'768'0,"0"0"176"0,0 0-752 0,0 0-192 0,0 0 0 0,0 0 0 16,0 0 2784-16,0 0 528 0,0 0 96 0,0 0 32 16,0 0-944-16,27 13-176 0,-27-13-32 0,0 0-16 15,0 0-1408-15,0 0-288 0,45 13-48 0,-45-13-16 16,0 0-304-16,0 0-64 0,49 2-16 0,-49-2 0 15,0 0-128-15,0 0 0 0,0 0 0 0,51 2 0 32,-51-2-576-32,0 0-112 0,0 0-16 0,0 0-10816 0,0 0-2160 0</inkml:trace>
  <inkml:trace contextRef="#ctx0" brushRef="#br0" timeOffset="176075.55">32748 6736 12143 0,'0'0'256'0,"0"0"64"0,0 0 16 0,0 0 16 0,0 0-352 0,0 0 0 31,0 0 0-31,1 0 0 0,-4 0 4064 0,1 0 736 16,-3 0 160-16,0 0 32 0,-1 1-2096 0,0 1-400 15,-2-2-96-15,1 3-16 0,-1 0-1248 0,1 0-256 16,0-2-48-16,-1 4-16 0,2-4-336 0,-3 4-64 16,2-1-16-16,-3 2 0 0,3-2-144 0,-2 2-16 0,1 0-16 0,1 4 0 15,-2-1-224-15,1 3 128 0,0-2-128 0,0 2 0 16,-1 2 0-16,-1-2 0 0,0 7 0 0,-2 0 0 0,-1 0 0 0,2 1 0 16,0 2 0-16,0 2 0 15,5-2 0-15,-2 0 0 0,5 1 0 0,2-1 0 16,2-4 0-16,2 2 0 0,1-4 0 0,2-3 0 15,1 0 0-15,1-2-192 0,2 2 192 0,-10-13-160 32,14 13-400-32,-14-13-80 0,0 0 0 0,27 19-11888 0,-27-19-2368 0</inkml:trace>
  <inkml:trace contextRef="#ctx0" brushRef="#br0" timeOffset="176542.67">32860 7074 21183 0,'0'-2'944'0,"-1"1"192"0,0-2-912 0,1 2-224 15,-2 1 0-15,2 0 0 0,-1-2 2304 0,1 2 400 16,-1-4 96-16,-2 1 16 0,1 0-704 0,-2 0-128 16,1-1-16-16,-1 4-16 0,-2-2-976 0,1 2-192 0,-1 2-32 0,-2-2-16 0,2 4-288 0,-1-1-64 31,-1 3-16-31,1 0 0 0,-1 1-160 0,1 2-16 15,-1 1-16-15,2-4 0 0,1 4-176 0,2-1 0 16,0-2 0-16,1 2 128 0,0-3-128 0,2 0 0 16,0 0 0-16,3-2 0 0,-1 0 0 0,3-1 0 15,-5-3-128-15,0 0 128 0,0 0-336 0,0 0 0 0,0 0 0 0,0 0 0 32,47 0-160-32,-47 0-16 0,0 0-16 0,0 0 0 15,0 0 32-15,0 0 16 0,37-32 0 0,-37 32 0 0,0 0 288 0,0 0 192 0,0 0-208 0,18-36 80 16,-18 36 256-16,0 0 48 0,0 0 16 0,0 0 0 15,2-27 288-15,-3 24 64 0,0 0 16 0,1 2 0 16,-2 1-240-16,2 0-64 0,-1 0 0 0,1 1 0 16,-1 2-16-16,1 0-16 0,-1 3 0 0,1 1 0 15,-1-1-224-15,1 2 176 0,0 0-176 0,0 0 160 16,0 2-160-16,0 0 0 0,0-1 0 0,0 1 0 16,0 0 0-16,0-4 0 0,0 3 0 0,0-3 0 15,0-1-224-15,1 0 32 0,1-2 0 0,1 0 0 16,-3-3-960-16,0 0-192 0,0 0-48 0</inkml:trace>
  <inkml:trace contextRef="#ctx0" brushRef="#br0" timeOffset="176909.66">32978 6786 6447 0,'-3'-2'576'16,"2"2"-576"-16,1 0 0 0,0 0 0 0,1 0 2720 0,-1 0 432 16,0 0 96-16,0 0 16 0,0 2 832 0,0-2 192 0,1 4 16 0,1 2 16 15,-1 0-1904-15,0 1-384 16,2 1-80-16,-1 2-16 0,0 2-1104 0,2 0-208 0,0 0-48 0,1 3-16 16,0-2-176-16,1 2-16 0,1 1-16 0,0-3 0 15,-4-3-160-15,2 2-16 0,1 0-16 0,1 4 0 16,0 3-160-16,0-2 128 0,1 4-128 0,-1-2 128 15,-1 1-128-15,1-1 0 0,-2 0 0 0,-2-1 0 0,1-1 0 0,-2-1 0 16,1 0 0-16,-2-1 0 16,-1-2 0-16,-1 2 0 0,0-5 0 0,-2 2 0 15,1 1-432-15,-3-1 48 0,0 0 0 0,-3 2 0 16,2-4 64-16,-2 1 0 0,-2 0 16 0,-3 0 0 16,0 0 48-16,-2-2 0 0,3 0 0 0,-2-4 0 15,2 0-320-15,0-2-48 0,3 0-16 0,0-2 0 16,1 1-704-16,1-2-160 0,2-2-32 15</inkml:trace>
  <inkml:trace contextRef="#ctx0" brushRef="#br0" timeOffset="177425.66">32218 7516 8287 0,'2'0'736'16,"-1"0"-592"-16,0 0-144 0,-1 0 0 0,1 0 1840 0,1 0 336 15,-2 0 64-15,0 0 0 0,0 0 1024 0,0 0 192 16,0 0 32-16,0 0 16 0,50-31-864 0,-50 31-160 16,0 0-48-16,0 0 0 0,35-38-1088 0,-35 38-240 15,0 0-32-15,0 0-16 0,32-50-896 0,-32 50-160 16,0 0 0-16,0 0 0 0,27-46 0 0,-27 46 0 16,0 0 0-16,0 0 0 0,0 0 0 0,27-43 0 15,-27 43 0-15,0 0 0 0,0 0 0 0,0 0 0 16,0 0 0-16,0 0-176 15,23-42-784-15,-23 42-176 0,0 0-16 0,0 0-16048 0</inkml:trace>
  <inkml:trace contextRef="#ctx0" brushRef="#br0" timeOffset="177613.1">32319 7308 8287 0,'0'0'736'0,"0"0"-592"0,1 0-144 0,-1 3 0 15,0-3 3104-15,1 0 592 0,0 3 112 0,0 1 32 16,2 2 320-16,-1 3 64 0,2-2 0 0,-1 2 16 15,0 1-2640-15,0 0-512 0,-1-2-128 0,3 2 0 16,-1-1-656-16,1 1-128 0,1 0-32 0,0-2 0 16,2-1-144-16,-1 0 0 0,-7-7 0 0,19 12 0 15,-19-12 0-15,0 0 0 0,29 10 0 0,-29-10 0 16,0 0-1472 0,0 0-192-16</inkml:trace>
  <inkml:trace contextRef="#ctx0" brushRef="#br0" timeOffset="178509.13">29926 7434 9215 0,'0'0'816'0,"0"0"-656"0,1 0-160 0,0-2 0 0,0 2 1728 0,-1 0 304 0,2-1 64 0,-2 1 16 31,0 0 1200-31,0 0 240 0,0 0 48 0,0 0 16 16,0 0-1104-16,0 0-208 0,42-38-64 0,-42 38 0 15,0 0-1152-15,0 0-224 0,0 0-48 0,37-34-16 16,-37 34-480-16,0 0-112 0,0 0-16 0,36-36 0 0,-36 36-192 0,0 0 144 16,34-35-144-16,-34 35 128 0,0 0-128 0,32-34 0 0,-32 34 0 0,0 0 0 15,29-37 0-15,-29 37 0 16,0 0 0-16,0 0 0 16,25-36-704-16,-25 36-32 0,0 0 0 0,0 0-11120 15,0 0-2224-15</inkml:trace>
  <inkml:trace contextRef="#ctx0" brushRef="#br0" timeOffset="178726.59">29976 7197 6447 0,'0'0'576'0,"0"0"-576"16,2 0 0-16,-2 0 0 0,0 0 2624 0,0 0 432 15,1 0 80-15,-1 0 0 0,1 0 640 0,0 1 128 16,-1 2 32-16,2 3 0 0,-2 0-1600 0,0 1-320 15,1 4-64-15,0-1-16 0,0 3-1040 0,2-1-192 0,-1 2-64 0,3-2 0 16,-1-2-384-16,1 2-64 0,1-4-32 0,2 3 0 16,0-1-160-16,1 2 0 0,1 0 0 0,1 2 0 15,-1 1 0-15,1-4-272 0,0 1 64 0,-11-12-12080 16,23 21-2400-16</inkml:trace>
  <inkml:trace contextRef="#ctx0" brushRef="#br0" timeOffset="194266.39">28959 8860 7359 0,'-18'0'656'0,"10"0"-528"0,-2 3-128 0,-1-3 0 31,5 1-448-31,1 1-112 0,-2-2-16 0,-2 4-16 0,-7 0 1104 0,-5 1 208 0,-8 4 48 0,-1-2 16 15,2 0 528-15,3-1 96 0,2-1 32 0,3 1 0 16,1-2 704-16,6 0 144 0,2-2 16 0,3-2 16 16,3 2-464-16,2 0-80 0,1-2-32 0,2 0 0 15,2-2-384-15,0 2-80 0,-2 0 0 0,0 0-16 0,0 0-320 0,0 0-64 0,0 0-16 0,58-12 0 16,-58 12-64-16,0 0-16 0,67-6 0 0,-67 6 0 31,0 0-336-31,80-11-64 0,-80 11 0 0,68-7-16 16,-68 7-224-16,71-7-144 0,-71 7 192 0,68-3-192 15,-68 3 128-15,75-3-128 0,-75 3 0 0,84 0 0 16,-84 0 0-16,86 0 0 0,-86 0 0 0,83-6 0 0,-83 6 0 0,86-4 0 0,-86 4 0 0,74-6 0 16,-74 6 160-1,82-2-32-15,-82 2 0 0,85-1 0 0,-85 1 0 0,82 0 0 0,-82 0 0 0,75 0 0 16,-75 0-128-16,74-5 128 0,-74 5-128 0,68-4 128 16,-68 4-128-16,78-6 0 15,-78 6 0-15,92-9 128 0,-92 9-128 0,96-7 0 16,-96 7 0-16,93-9 0 0,-93 9 0 0,88-10 0 15,-88 10 0-15,74-10 0 0,-74 10 0 0,87-8 128 16,-87 8-128-16,94-4 0 0,-94 4 0 0,95-3 128 16,-95 3-128-16,94-1 0 0,-94 1 0 0,93 1 0 15,-93-1 128-15,87 3-128 0,-37-3 0 0,2 0 0 16,1-3 0-16,0 0 0 0,-53 3 0 0,94-10 0 16,-94 10 0-16,88-10 0 0,-88 10 0 0,67-9 0 0,-67 9 0 0,74-13 128 15,-74 13-128-15,78-13 128 0,-78 13-128 0,75-6 128 16,-75 6 32-16,66-4 0 0,-66 4 0 15,58 0 0-15,-58 0 48 0,57 4 16 0,-57-4 0 0,59 6 0 16,-59-6-96-16,49 1-128 0,-49-1 176 0,57 3-176 0,-57-3 176 0,66 2-176 16,-66-2 160-16,68 0-160 15,-68 0 160-15,62 0-160 0,-62 0 160 0,53 2-160 16,-53-2 160-16,0 0-160 0,68 2 160 0,-68-2-160 16,0 0 176-16,62 6-176 0,-62-6 192 0,0 0-192 15,55 6 176-15,-55-6-176 0,0 0 160 0,0 0-160 16,60 7 128-16,-60-7-128 0,0 0 0 0,59 3 0 15,-59-3 128-15,0 0-128 0,66-2 0 0,-66 2 144 0,0 0-144 16,68-4 0-16,-68 4 0 0,0 0 0 0,54-4 0 16,-54 4 0-16,0 0 0 0,0 0 0 0,54-8 0 0,-54 8 0 15,0 0 0-15,0 0 0 0,0 0 0 0,54-8 0 16,-54 8 0-16,0 0 0 0,0 0-176 0,0 0-64 16,0 0-16-16,0 0 0 15,0 0-560-15,0 0-112 0,0 0-32 0</inkml:trace>
  <inkml:trace contextRef="#ctx0" brushRef="#br0" timeOffset="194998.44">29879 8728 4607 0,'2'-4'400'15,"-1"2"-400"-15,1 0 0 0,-2 2 0 0,0-2 816 0,1 2 80 0,0-4 0 0,2-2 16 16,-3 6 240-16,0 0 32 0,10-25 16 0,-8 17 0 0,-1 1 1440 0,-1 2 304 16,0 3 48-16,-2-2 16 15,-1 4 112-15,0-2 16 0,-2 2 16 0,0 2 0 16,-3-1-1296-16,2 2-272 0,-3 1-48 0,1-1-16 16,-1 2-800-16,-2 2-144 0,1-1-48 0,-1 0 0 0,0 1-192 0,-1 2-32 0,0-2-16 0,0 2 0 31,1-2-160-31,1 2-128 0,1 1 192 0,1 0-192 15,0 1 0-15,2 3 0 0,0-2 0 0,1 0 0 16,0 2 0-16,3 1 0 0,0 1 0 0,2 0 0 16,2 2 0-16,1-1 0 0,2 1 0 0,1 1 0 0,3 0 0 0,0 0 0 0,1 1 0 0,1-2 0 15,-11-18-176-15,24 32 176 16,-24-32-192-16,28 28 192 16,-28-28-800-16,0 0-48 0,40 26-16 0,-40-26-17184 15</inkml:trace>
  <inkml:trace contextRef="#ctx0" brushRef="#br0" timeOffset="195530.82">29885 9258 7359 0,'-1'0'320'0,"-1"0"80"0,2 0-400 0,-1 0 0 0,1 0 0 0,-1 0 0 16,0-2 3408-16,0 2 608 0,-2 0 112 0,-1-1 32 15,-1 1-208-15,0 0-48 0,1 1 0 0,-3-1 0 16,2 2-2128-16,0-2-432 0,-1 1-96 0,-1 2-16 16,1-1-720-16,-2 2-128 0,2 2-48 0,-1-2 0 15,-2 2-160-15,0 3-48 0,2-2 0 0,-2 4 0 16,2-1-128-16,-1 0 0 0,2 0 0 0,1-1 0 15,2 1 0-15,0-2 0 0,3 2 0 0,1-4 0 16,1 4 0-16,-2-10 0 0,0 0 0 0,0 0 0 16,28 23 0-16,-28-23 0 0,0 0 0 0,0 0 0 15,0 0-208-15,48 7 16 0,-48-7 16 0,0 0 0 16,0 0-144-16,0 0-48 0,0 0 0 0,50-24 0 16,-50 24-80-16,0 0 0 0,0 0-16 0,18-34 0 0,-15 24 272 0,-1 1 192 15,1-3-208-15,-2 2 80 0,1 1 128 0,0 2 192 16,-1-3-32-16,1 4-16 0,0 0 240 0,0-1 32 15,-1 5 16-15,1 1 0 0,-1 1-112 0,0 0 0 16,0 0-16-16,-1 3 0 0,1 1-32 0,-1 2 0 16,2 1 0-16,-2-1 0 0,0 4-80 0,0 0 0 15,-2 1-16-15,2-1 0 0,0 2-176 0,0-1 160 16,0 4-160-16,2-5 160 0,-2 2-160 0,0-2 0 16,2 0 0-16,-1-1 0 0,2-1 0 0,1-2 0 15,-2-1 0-15,-2-5 0 16,0 0-416-16,0 0-16 0,0 0 0 0,0 0-18384 0</inkml:trace>
  <inkml:trace contextRef="#ctx0" brushRef="#br0" timeOffset="196015.24">32255 8775 3679 0,'0'0'320'0</inkml:trace>
  <inkml:trace contextRef="#ctx0" brushRef="#br0" timeOffset="196596.88">32269 8724 2751 0,'0'0'256'0,"0"0"-256"0,0 0 0 0,0 0 0 15,0 0 1200-15,0 0 192 0,0 0 32 0,0 0 16 16,4-19 1168-16,-4 19 224 0,0 0 48 0,3-22 16 0,-3 22 16 16,0-15 0-16,0 15 0 0,0 0 0 0,0-13-672 0,0 13-128 15,-1-6-16-15,1 6-16 0,0 0-736 0,0 0-128 16,0 0-48-16,0 0 0 0,0 0-576 0,0 0-112 15,0 0-32-15,0 0 0 0,0 0-112 0,0 0-16 16,0 0-16-16,0 0 0 0,0 0 16 0,0 0 0 16,0 0 0-16,0 0 0 0,0 0-80 0,0 0-16 15,4-19 0-15,-4 19 0 0,0 0-224 0,0 0 144 16,0 0-144-16,0 0 128 0,0 0-128 0,0 0 0 16,0 0 0-16,0 0 0 0,0 0 0 0,0 0 0 0,0 0 0 0,12 28 0 0,-10-15 0 0,-1 2 0 31,0-2 0-31,0 3 128 0,2 3-128 0,-2 1 0 0,0 1 144 0,0 1-144 15,1-3 0-15,-1 3 144 0,0-4-144 16,-1 2 0-16,0-1 128 0,0-3-128 0,-1 2 0 16,0-5 0-16,-2 0 0 0,2-4 0 0,0 1 0 0,-1-4 0 15,1-2 128-15,0-1-128 0,1-3 0 0,-1 5 0 16,1-5 0-16,0 0 0 0,0 0 0 0,0 0 0 16,0 0 0-16,5-27 0 0,-5 27 0 0,5-23 0 15,-5 23 0-15,5-35 0 0,-3 16 0 0,-1-2 0 16,1 2 0-16,-1-4 0 0,0 1 0 0,0 0-144 15,-1 1 144-15,0 1 0 0,2 0 0 0,-2 2 0 16,0-1 0-16,0 1 0 0,0 2 0 0,0 16 0 16,1-31 0-16,-1 17 0 0,0 14 0 0,0-25 0 15,0 25 0-15,0-16 0 0,0 16 0 0,-1-10 0 0,1 10 0 16,0 0 144-16,0 0-16 0,0 0-128 0,0 0 256 16,0 0-48-16,0 0-16 0,0 0 0 15,0 0-192-15,0 0 144 0,-3-10-144 0,3 10 128 0,0 0-128 16,0 0 0-16,-1 0 0 0,0 0 0 0,1 0 0 0,-3 4 0 15,3-4-128-15,-1 6 128 0,0-2-272 0,-1 2 16 16,2 0 0-16,-1 1 0 16,1-1-304-16,0 4-48 0,0-10-16 0,1 18 0 15,1-5-416-15,-1-1-96 0,0 2-16 0,0 0-17152 0</inkml:trace>
  <inkml:trace contextRef="#ctx0" brushRef="#br0" timeOffset="200276.31">32105 8620 8287 0,'0'0'736'0,"0"0"-592"16,1 0-144-16,-1 0 0 0,0 0 1664 0,0 0 320 16,0 0 48-16,0 0 16 0,1 0 896 0,-1 0 192 0,1 0 48 0,1-2 0 15,-1 2-1104-15,1-2-224 0,1 2-32 0,-1-2-16 16,-2 2-576-16,0 0-112 0,0 0-32 0,0 0 0 15,0 0-352-15,0 0-80 0,0 0-16 0,0 0 0 16,51-22-256-16,-51 22-64 0,0 0-16 0,0 0 0 16,0 0-160-16,53-23-16 0,-53 23-128 0,0 0 192 15,0 0-192-15,0 0 176 0,52-14-176 0,-52 14 160 16,0 0-160-16,0 0 0 0,0 0 0 0,0 0 128 16,53-2-128-16,-53 2 0 0,0 0 0 15,0 0 0-15,0 0 0 0,0 0 0 0,0 0 0 0,0 0 0 16,0 0 0-16,0 0 0 0,0 0 0 15,0 0 0-15,0 0 128 0,0 0-128 0,0 0 0 0,37 23 128 0,-39-17-128 0,-2 0 192 16,2 4-192-16,-2-4 192 16,3 4-192-16,-2 0 192 0,2 1-192 0,0-1 192 15,1 0-192-15,0 2 128 0,0-2-128 0,0 2 128 16,1-3-128-16,-1 2 0 0,0 2 144 0,0-1-144 16,1 0 0-16,-1 1 0 0,0-1 0 0,-1 2 0 15,0-2 0-15,-2 2 0 0,1 0 0 0,-1-1 0 16,1-1 0-16,-1 1 0 0,1 0 0 0,1-3 128 15,-1 2-128-15,1-3 0 0,1 1 0 0,0-3 0 0,1 2 0 0,-1-3 0 16,0-6 0-16,4 13 0 0,-3-10 0 0,1 3 0 0,-2-6 0 0,0 0 0 0,0 0 0 0,0 0 0 31,0 0 0-31,0 0 0 0,0 0 0 0,0 0 0 16,0 0 0-16,11 19 0 0,-11-19 0 0,-2 0 0 16,2 0 0-16,-2 1 0 0,1-1 0 0,0 0 0 15,-1 0 0-15,1-1 0 0,0 1 0 0,-2 0 0 16,1 0 0-16,-1 0 0 0,1-2 0 0,-2 0 0 0,-1 1 0 15,0 1 0-15,-2-1 0 0,-2 1 0 16,-1-3 0-16,0 2 128 0,1 1-128 0,-1 0 176 0,-1 0-176 16,-1-2 192-16,1 2-64 0,1 0 0 0,1 0 0 15,0 0 0-15,1 0-128 0,1 0 0 0,2 0 144 0,0 0-144 16,1-3 0-16,2 3 0 0,1 0 0 0,1 0 0 16,0-1 0-16,1 1 0 0,-1 0-192 0,0 0 64 15,0 0-576 1,0 0-96-16,0 0-32 0,0 0-17808 0</inkml:trace>
  <inkml:trace contextRef="#ctx0" brushRef="#br0" timeOffset="201222.4">32314 9205 14735 0,'0'0'640'0,"0"0"160"0,0 0-640 0,0 0-160 0,0 0 0 16,0 0 0-16,0 0 1984 0,0 0 384 0,0 0 64 0,2-18 0 16,-4 16 768-16,0 2 128 0,-1 0 48 0,0 4 0 15,1-2-1520-15,-2 2-288 0,1-1-64 0,1 0-16 16,-2 4-736-16,2-1-160 0,-1 0-16 0,1 1-16 16,-1 2-144-16,1 1-32 0,-1 0 0 0,1 0 0 15,1 1-128-15,0-1-48 0,1 0 0 0,0-2 0 16,-2 2-80-16,2-2-128 0,2 3 176 0,-1-4-176 15,-1 3 144-15,1-1-144 0,-1-1 0 0,1 2 144 16,-1-4-144-16,0 2 0 0,0 0 0 0,0 0 0 16,0 1 0-16,-1-2 0 0,1 2 0 0,0-3 0 0,-1 2 0 15,0-3 0-15,-1 2 0 0,1-2 0 0,0-2 0 0,0 3 0 16,1-3 0-16,-2 1 0 0,2-4 0 16,0 2 0-16,-1-1 0 0,1 2 0 0,0-3-176 0,0 1 176 15,0-1-128-15,0 2 128 0,0-2-160 0,0 0 160 16,0 0-192-16,0 0 192 0,0 0-192 0,0-2 192 15,0 2-192-15,0 0 192 0,0 0-128 0,0 0 128 16,0 0 0-16,0 0 0 0,0 0 0 0,10-26 0 16,-10 26 0-16,0 0 0 0,0 0 0 0,0 0 0 15,19-31 0-15,-19 31 0 0,0 0 0 0,0 0 128 16,0 0-128-16,29-30 0 0,-29 30 144 0,0 0-144 16,0 0 128-16,0 0-128 0,0 0 128 0,47-24-128 15,-47 24 0-15,0 0 128 0,0 0-128 0,0 0 0 16,0 0 0-16,60 2 128 0,-60-2-128 0,0 0 0 0,0 0 0 15,44 22 0-15,-44-22 0 0,0 0 128 0,31 25-128 0,-31-25 0 16,15 17 0 0,-15-17 0-16,0 0 128 0,13 19-128 0,-9-13 0 0,-1 3 0 0,0-2 0 0,0 2 128 15,-2-3-128-15,0 2 0 0,-1 0 144 0,-1-2-144 16,0 1 0-16,-2-4 128 0,1 3-128 0,-2-2 0 16,0 2 0-16,-2 1 0 0,0-1 0 0,0-3 128 15,0 4-128-15,-2-5 0 0,1 2 0 0,-2-2 0 16,2 2 0-16,-2-4 0 0,2 2 0 0,-3-2 0 15,1-2 0-15,1 2 0 0,-2-2 0 0,0 0 0 16,0 0 0-16,-1-1 0 0,0 2 0 0,1-4 128 16,0 4-128-16,0-3 192 0,1 2-64 0,1 2 0 15,-1-4-128-15,2 2 144 0,-1 2-144 0,2-3 160 0,0 2-160 0,1 1 128 16,0 0-128-16,0-3 128 0,1 3-128 0,0 0 0 16,1 0 0-16,0 0 0 0,1 0 0 0,1 0 0 15,-2 0 0-15,2 0 0 0,-2 3 0 0,2-3 0 16,0 1 0-16,0 2 0 0,-2-1 0 0,2-1-144 15,-2 2 144-15,2-1 0 0,0 2-384 0,1-4 48 16,1 0 0-16,0 0 0 16,-1 0-240-16,0 0-32 0,0 0-16 0,0 0 0 15,0 0-208-15,0 0-32 0,43-31-16 0,-43 31-17520 0</inkml:trace>
  <inkml:trace contextRef="#ctx0" brushRef="#br0" timeOffset="201738.93">32338 9252 3679 0,'-3'-2'320'15,"0"0"-320"-15,1 2 0 0,0 0 0 16,2-2 1344-16,-1 2 208 0,0 0 48 0,-3-3 0 16,-1 2 512-16,2-1 96 0,-1-2 32 0,1 1 0 0,2 1-512 0,0-2-80 15,1 3-32-15,0 1 0 16,0-2 224-16,0 2 32 0,0 0 16 0,0 0 0 0,0 0-256 0,0 0-48 16,1-10-16-16,-1 7 0 0,-1 0-544 0,0 0-96 15,-1-1-32-15,0 2 0 0,1-2-384 0,-1 0-96 16,1 2-16-16,0-2 0 0,-1 2-208 0,0-2-32 15,2 2-16-15,0-2 0 0,0 4-144 0,0-3 0 16,0 3 0-16,0 0 128 0,0-1-128 0,0 1 0 16,0 1 0-16,2-1 0 0,-2 0 0 0,0 0 0 15,0 0 0-15,0 0 0 0,0 0 0 0,14 17 0 16,-11-13 0-16,-3-4 0 0,6 10 0 0,-3-6 0 16,-1 2 0-16,-1 0 0 0,0 1 0 0,1-1 0 15,-1 1 0-15,-1-1 0 0,0 3 0 0,0-2 0 16,-1 2 0-16,-1 0 0 0,1 1 0 0,0 0 0 0,-1 2 0 0,0 0 0 15,0-2 0-15,-1 3 0 16,0-1 128-16,-1-1-128 0,1 1 0 0,-2 0 0 0,2-1 0 16,-1 0 0-1,-1-1-576-15,1 0 16 0,1-2 0 0,-1-2 0 16,2-2-1040-16,0 0-192 0,1-2-64 0,1 0-13616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0-18T15:32:44.13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8829 5976 11967 0,'1'0'1072'0,"-1"-2"-864"16,0 2-208-16,0 0 0 0,0 0 1648 0,0 0 272 0,0 0 64 0,-1 0 16 15,1 0 1776-15,-1 0 368 0,0 0 64 0,-1 0 16 16,0-3-2176-16,1 3-448 0,-2 0-64 0,1 0-32 16,0 0-816-16,1 0-176 0,0 3-16 0,0-1-16 15,-1 0-208-15,0 1-32 0,1 2-16 0,-2-1 0 16,0 5 0-16,-2 0 0 0,0 5 0 0,-3 5 0 15,2-1-80-15,-1 4-16 0,0 1 0 0,0 1 0 16,0 2-128-16,-1 5 128 0,1 1-128 0,-1-1 128 16,3 4-128-16,-1-3 0 0,1 3 0 0,0-3 0 15,2 3 0-15,-1-5 0 0,0-1 0 0,0-3 0 16,0-1 0-16,0-3 0 0,1-4 0 0,0 2 0 16,0 0 0-16,-1 1 0 0,2-5 0 0,0 0 0 15,-1-3 0-15,1-1 0 0,0-2 0 0,1-4 128 0,1-2-128 16,0-2 128-16,0-2-128 0,-1-2 128 0,1-2-128 15,-3-2 0-15,1-4 144 0,-3 0-144 0,0-5 128 16,-1-1-128-16,1 0 128 0,-3-3-128 0,0 1 0 0,-2-2 0 16,0 2 0-16,0-1 128 0,-1 3-128 15,1-3 0-15,1 7 0 0,0-2 0 0,1 5 0 0,1-4 128 16,1 3-128-16,-1 2 0 0,4 4 176 0,-1 0-48 16,1 2 0-16,1-2 0 0,1 4 16 0,0 0 0 15,-1 0 0-15,1 1 0 0,0 2 48 0,1 0 0 16,0 4 0-16,0-1 0 0,0 0-48 0,0 3 0 15,1 1 0-15,-1 3 0 0,3 3-144 0,-2 0 0 16,1-1 0-16,2-1 0 0,0-2 0 0,1 0 0 16,1-3 128-16,1-3-128 0,2 0 0 0,2-2 0 15,1-1 0-15,2-3 0 0,1 1 0 0,-15-1 0 0,0 0 0 16,50-6 0-16,-50 6-144 0,0 0 144 0,44-6 0 0,-44 6 0 16,0 0 0-16,44-8 0 0,-44 8 0 0,0 0 0 15,0 0 0-15,0 0-128 0,55-15 128 0,-55 15 0 31,0 0-608-31,0 0-64 0,0 0-16 0,0 0 0 16,26-47-672-16,-26 47-144 0</inkml:trace>
  <inkml:trace contextRef="#ctx0" brushRef="#br0" timeOffset="589.91">8864 5484 7359 0,'2'-2'320'0,"-1"0"80"0,1-3-400 0,-2 4 0 0,0 1 0 15,0 0 0-15,1 0 1472 0,-1-2 224 0,1 1 32 0,-1-2 16 16,1 1 896-16,-1-2 176 0,0 1 48 0,-1 2 0 15,0-1-208-15,-2-2-32 0,1 2-16 0,-2 0 0 16,-1 0-688-16,0 2-128 0,0-3-16 0,-1 2-16 16,0 1-960-16,-1 0-192 0,0 0-32 0,-1 1-16 15,-2 3-176-15,-1-1-16 0,0 0-16 0,-1 2 0 16,-1 1-80-16,-1 1-16 0,3-3 0 0,0 3 0 16,-1 1-64-16,0 1-32 0,0 1 0 0,2 0 0 15,2 2-160-15,0-2 128 0,3 2-128 0,0 1 128 16,3-1-128-16,-1 2 0 0,3 1 144 0,0-2-144 15,1 3 0-15,2 0 128 0,1-1-128 0,-1-1 0 16,4 1 0-16,-1-3 0 0,1 0 0 0,2-2 128 16,2 0-128-16,0-1 0 0,1-4 0 0,2 0 0 0,1-2 0 15,-15-3 0-15,0 0 0 0,51 0-128 0,-51 0 128 16,0 0 0-16,0 0 0 0,61-22-128 16,-61 22-368-16,0 0-64 0,0 0-16 0,0 0-12336 15,54-42-2464-15</inkml:trace>
  <inkml:trace contextRef="#ctx0" brushRef="#br0" timeOffset="1100.36">9117 5576 18431 0,'0'3'816'0,"0"0"160"0,0-3-784 0,-1 2-192 0,1-2 0 0,0 0 0 15,-1 0 2880-15,-1 0 544 0,0 2 96 0,-2 0 32 16,-1-2-864-16,0 1-192 0,0 2-16 0,-1-3-16 15,1 2-1584-15,-1-1-320 0,0 2-64 0,0 1-16 16,1 1-208-16,0-2-32 0,0 3-16 0,0 1 0 16,0 3-96-16,0-4-128 0,1 4 176 0,2-2-176 15,-1 0 128-15,2 0-128 0,0-1 0 0,2-1 0 16,0-3 0-16,2 0 0 0,2 1 0 0,0-4 0 16,0 0 0-16,1 0 0 0,1-4 0 0,2 1 0 15,-9 3 0-15,0 0 0 0,0 0 0 0,0 0 0 16,46-34 0-16,-46 34 0 0,0 0 0 0,0 0 0 15,0 0 0-15,24-47 0 0,-24 47-128 0,0 0 128 16,7-47 0-16,-7 47 0 0,0-39 0 0,0 39 0 0,-2-45 0 16,2 45 0-16,-3-50-128 0,3 50 128 0,-4-53 0 0,-1 27 0 15,1-2 0-15,-2 2 0 0,0 3 0 0,0 1 0 16,0 4-128-16,-2 2 128 0,2 3 0 0,0 3 0 16,1 2 0-16,0 1 0 0,1 4 0 0,2 0 128 15,-1 3-128-15,2 0 160 0,-1 0 96 0,0 3 32 16,1-2 0-16,0 4 0 0,1-1 848 0,0 2 160 15,0 1 48-15,2 4 0 16,1-1-1744-16,-1 3-352 0,3 3-64 0,0 3-16 0,1 3 832 0,2 1 0 16,-1 1 144-16,1-1-16 0,-1 2-128 0,-1 1 160 15,2 2-160-15,-2-1 160 0,-1-7-160 0,0 2 0 16,0 1 0-16,0-2 128 0,-3-8-128 0,2 2 0 16,1-1 0-16,-3-2 0 0,2-3 0 0,-2-2 0 0,1-1 0 0,1-2 0 31,-1-1-672-31,1-3-16 0,1-3 0 0,0-1-19280 0</inkml:trace>
  <inkml:trace contextRef="#ctx0" brushRef="#br0" timeOffset="1417.83">9347 5613 25503 0,'1'11'560'0,"-1"-6"112"0,2 1 32 0,-2-2 16 15,0-2-576-15,0-2-144 0,0 0 0 0,0 1 0 16,1 2 4272-16,-1-2 816 0,0 2 160 0,0-7 48 15,0 0-2800-15,0-2-544 0,0-5-112 0,0 0-32 16,0-7-2000-16,0-1-416 0,0 19-80 0,1-45-16 0,-1 17 704 16,0-4 272-16,0-3-16 0,0 0 0 15,0 1-832-15,0 2-160 0,-1 4-32 0,1 28-16 0,-1-44 784 0,-1 24 176 16,2 8 16-16,-1-1 16 0,1 1 16 0,1 2 0 16,-1 4 0-16,2 0 0 0,-1 2-48 0,0 1-16 15,2 0 0-15,0 3 0 0,1 0-160 0,2 0 160 16,2 0-160-16,0 0 160 0,1 0-160 0,2 3 0 15,1 0 0-15,1-3 0 0,-1 4 0 0,-12-4 0 16,27 2 0-16,-14-2 0 16,0 0-368-16,0 0-48 0,-13 0-16 0,0 0 0 15,0 0-720-15,0 0-128 0,0 0-48 0,0 0-18448 0</inkml:trace>
  <inkml:trace contextRef="#ctx0" brushRef="#br0" timeOffset="1651.08">9139 5395 6447 0,'3'6'576'0,"-2"-2"-576"0,2-2 0 0,-1 0 0 16,0 0 3616-16,1-2 608 0,2 6 128 0,4 1 32 15,3 0-224-15,2 2-32 0,3-3-16 0,-17-6 0 16,37 1-2544-16,-37-1-512 0,0 0-96 0,65-11-32 15,-65 11-688-15,50-19-240 0,-50 19 144 0,0 0-144 16,65-24 0-16,-65 24 0 0,0 0-144 0,57-10-17824 16</inkml:trace>
  <inkml:trace contextRef="#ctx0" brushRef="#br0" timeOffset="2101.61">9915 5503 13647 0,'2'-4'288'0,"-1"4"64"0,-1-2 16 0,0-1 32 0,0 2-400 0,0 1 0 0,-1 0 0 15,0 0 0-15,0-3 4432 0,-2 3 816 0,-1 0 144 0,0 0 48 16,-3 0-2624-16,0 3-528 0,1 1-112 0,-2-2 0 15,1 3-1328-15,-1 0-256 0,2 1-48 0,-1 0-16 16,-1 4-240-16,1 0-48 0,1 2-16 0,1-2 0 16,2 0-224-16,2-1 128 0,1-2-128 0,3-1 0 15,0 1 0-15,2-2 0 0,2-4 0 0,0 1 0 16,3 1 0-16,0-3 0 0,-10 0 0 0,0 0 0 16,0 0-240-16,55-21-32 0,-55 21-16 0,0 0 0 15,0 0-144 1,49-36-16-16,-49 36-16 0,0 0 0 0,0 0 272 0,0 0 192 0,27-47-208 0,-27 41 80 15,-1-3 128-15,-2 3 0 0,1 0 0 0,-2-2 128 16,-2 2 96-16,0 0 32 0,-2 0 0 0,1-3 0 16,-2 4 48-16,2 0 16 0,-2 1 0 0,2 1 0 0,-2 0-64 0,0 3-16 15,2 0 0-15,-2 0 0 0,2 0-240 16,1 0 176-16,1 0-176 0,1-3 160 0,3 0-160 0,-1-1 0 16,5 1-192-16,-3 3 192 15,0 0-864-15,0 0-48 0,0 0-16 0,0 0-17568 16</inkml:trace>
  <inkml:trace contextRef="#ctx0" brushRef="#br0" timeOffset="2550.51">10267 5641 6447 0,'-4'4'128'0,"2"-4"48"0,-1 1 0 0,1-1 16 0,1 0-192 0,-1 0 0 0,2-1 0 0,-2 1 0 16,1-4 2720-16,-2-1 512 0,0-1 96 0,-1-4 32 15,1 0 320-15,1-5 64 0,-1 2 16 0,3 13 0 16,-3-35-1408-16,0 13-288 0,1 0-48 0,-2-3-16 16,0-1-1104-16,-1-1-240 0,0-3-32 0,-1 2-16 15,-1-1-224-15,-1 1-64 0,4-1 0 0,-4 2 0 0,2 4 0 0,0 0 0 16,1 7 0-16,1-1 0 0,2 3-16 0,2 14-16 16,0 0 0-16,0 0 0 0,0 0-48 0,0 0-16 15,0 0 0-15,0 0 0 0,0 0-32 0,0 0 0 16,38-44 0-16,-28 44 0 0,1 0-192 0,-1 0 144 15,-1 0-144-15,3 0 128 0,1 1-128 0,2 2 0 16,3-1 0-16,-4 2 0 0,0-4-304 0,-2 2 16 16,0-2 0-16,-4 1 0 15,1-1-544-15,-3-1-128 0,0 1 0 0,-1 0-18240 16</inkml:trace>
  <inkml:trace contextRef="#ctx0" brushRef="#br0" timeOffset="2768.05">9988 5297 20271 0,'6'7'896'0,"-2"-7"192"0,-1 2-880 0,1-1-208 0,1 2 0 0,-1-3 0 31,1 0 2480-31,4 1 448 0,-9-1 80 0,39 0 32 16,-39 0-864-16,48-4-192 0,-48 4-16 0,48-7-16 15,-48 7-1328-15,0 0-272 0,67-17-48 0,-67 17-16 16,0 0-288-16,62-18-224 0,-62 18 32 0,0 0-17088 16</inkml:trace>
  <inkml:trace contextRef="#ctx0" brushRef="#br0" timeOffset="3283.72">10941 5566 12895 0,'-6'10'1152'0,"2"-7"-928"0,2 2-224 0,0-3 0 16,1-2 1168-16,1 0 192 0,0 0 48 0,1-2 0 16,-1 0 1600-16,3-2 320 0,1-2 64 0,-4 6 0 15,0 0-800-15,0 0-160 0,34-53-48 0,-34 53 0 0,0 0-1168 0,39-57-224 16,-39 57-48-16,0 0-16 0,50-67-256 0,-50 67-48 16,40-53-16-16,-40 53 0 0,39-57-224 0,-39 57-64 15,35-48 0-15,-35 48 0 0,0 0-192 0,36-51-128 16,-36 51 128-16,0 0-128 0,0 0 0 0,25-49 0 15,-25 49 0-15,0 0 0 0,0 0 0 0,0 0 0 16,1-42 0-16,-6 35-128 16,0 2-432-16,-1 1-80 0,-2-1 0 0,1 1-12448 15,-2-2-2480-15</inkml:trace>
  <inkml:trace contextRef="#ctx0" brushRef="#br0" timeOffset="3518.2">10869 5129 23039 0,'4'6'1024'0,"0"-2"192"0,-1 0-960 0,0 0-256 0,-1 0 0 0,1-2 0 16,1 3 2848-16,0 1 528 0,8 4 96 0,0 3 32 15,4 6-1264-15,1 1-256 0,1 1-64 0,-2-2 0 16,1 3-832-16,-1 0-192 0,0 0-16 0,-1-2-16 16,-1 2-320-16,-1-1-64 0,1 1-16 0,-2-3 0 15,-1 1-272-15,2-2-48 0,-3-2-16 0,0-2 0 16,-1-2-128-16,0-1 0 0,-2-1 0 0,1-2 0 0,-2 0 0 15,-1-1-176-15,0-1 48 0,0 0 0 16,-1-2-960-16,-2-4-176 0</inkml:trace>
  <inkml:trace contextRef="#ctx0" brushRef="#br0" timeOffset="5087.18">19538 6094 8287 0,'1'0'736'0,"0"0"-592"16,0-3-144-16,-1 3 0 0,1 0 1216 0,-1-1 224 0,3 1 32 16,-1-2 16-16,-2 2 1136 0,0 0 240 0,0 0 32 0,0 0 16 15,0 0-288-15,0 0-64 0,0 0-16 0,0 0 0 16,0 0-592-16,0 0-112 0,0 0-32 0,0 0 0 16,0 0-912-16,0 0-192 0,0 0-48 0,2-3 0 15,-10 8-224-15,-2 0-48 0,-1 4-16 0,0-3 0 16,-1 1-144-16,-1 2-32 0,-1 0 0 0,-4 0 0 15,0 4-48-15,-1-3-16 0,-1 2 0 0,2-2 0 16,2 2-128-16,1-2 0 0,0 3 144 0,3-1-144 16,1 0 0-16,1 4 128 0,2-2-128 0,1 2 0 15,-1 3 0-15,1 2 0 0,1 1 0 0,0 0 128 16,1-3-128-16,0 1 0 0,0 2 0 0,0 0 0 16,0-1 0-16,1-1 0 0,2-2 0 0,-1-4 128 15,2-2-128-15,-2-2 0 0,2-1 0 0,0-3 0 0,0-2 0 0,1 0 0 16,-1-2 0-16,-1-2 0 0,1 2 0 0,1-4 0 15,-1 2 0-15,0-4 0 0,-2-1 0 0,1 0-160 16,-2 0 160-16,0-1 0 0,1-1-160 0,-2-4 160 16,0 0-128-16,0-1 128 0,-2 1 0 0,1-1 0 15,1 0 0-15,-1-1 0 0,1 0 0 0,0-2 0 16,0-1 0-16,2 0 0 0,-1 0 0 0,4 16 0 16,-3-35 0-16,3 35-128 0,-2-35 128 0,2 35 0 15,0-33 0-15,0 33-128 0,0 0 128 0,0 0 0 16,1-36 0-16,-1 34 0 0,-1 0 0 0,0 2 0 15,0 4 0-15,-2-1 0 0,1 1 0 0,-2 5 192 16,1 0-32-16,0 1-16 0,0 2 0 0,-1 0 0 16,1 4 0-16,0 1 0 0,1-1-144 0,-1 2 0 15,2 1 0-15,0 1 128 0,0-2-128 0,-1 2 0 0,1 2 0 0,1-1 0 16,0-1 0-16,0-2 0 0,0-1 0 0,0-3 0 16,0 0 0-16,1-4 0 0,1-1 0 15,0-3 0-15,1 0 0 0,0-5 0 0,3 2 0 0,-6-3 0 16,0 0 0-16,0 0 0 0,0 0 0 0,0 0 0 15,60-25 0-15,-60 25 0 0,0 0 0 0,48-25 0 16,-48 25 0-16,0 0 0 0,47-23 0 0,-47 23 0 16,0 0 0-16,0 0 0 0,56-29 0 0,-56 29 0 15,0 0 0-15,0 0 0 0,0 0 0 0,0 0 0 16,48-28-176-16,-48 28 176 0,0 0-128 0,0 0 128 16,0 0-656-16,0 0-48 0,0 0-16 0,0 0-12224 15,0 0-2448-15</inkml:trace>
  <inkml:trace contextRef="#ctx0" brushRef="#br0" timeOffset="6118.72">19937 5782 5519 0,'1'0'496'0,"0"0"-496"0,1 1 0 0,-1-1 0 15,-1 0 1872-15,0 0 288 0,1 2 48 0,2 0 16 16,-1-1 1424-16,1 2 272 0,-1 1 64 0,0 0 16 16,0 0-1120-16,-1 2-240 0,-1 1-32 0,0-1-16 15,0-3-1312-15,-1 4-256 0,1-1-48 0,-2-4-16 16,1 3-592-16,0 0-128 0,0-4-32 0,0 2 0 15,1-1-208-15,-2-2 144 0,1-2-144 0,0 2 128 16,0-4-128-16,-1 2 0 0,1-2 0 0,1-2 0 0,-1 0 0 0,0-3 0 16,-1 2 0-16,-1-3 0 0,-1-1 0 0,-1 1 0 15,0 2 0-15,-1 0 0 0,1 1 0 0,-1 0 0 16,-2-2 0-16,0 3 128 0,-2-3 32 0,1 3 0 16,-2 1 0-16,1 0 0 0,0 2 32 0,0 3 16 15,0-3 0-15,1 3 0 0,0 0-16 16,-1 3 0-16,0 0 0 0,0 2 0 0,2 2 0 15,0 0-16-15,1 2 0 0,1 0 0 0,1 4-48 16,1-1 0-16,0 4 0 0,0-2 0 0,2 2-128 0,1 0 0 16,2 1 144-16,-1-1-144 0,1-2 0 0,2 1 0 15,0-3 0-15,2-1 128 0,2 0-128 0,0-1 0 16,3 3 0-16,1-6 0 0,1 2 0 0,-12-9 0 16,25 7 0-16,-25-7-128 0,0 0 128 0,42 3-160 15,-42-3 160-15,0 0-160 16,59-10-560-16,-59 10-112 0,0 0-32 0,57-26-18144 0</inkml:trace>
  <inkml:trace contextRef="#ctx0" brushRef="#br0" timeOffset="6550.64">20197 5783 18431 0,'-2'4'1632'0,"2"-4"-1312"0,-1 1-320 0,1 2 0 15,-1-1 3120-15,0 0 544 0,-3 2 112 0,-2 4 32 16,0 1-1184-16,-3 0-224 0,1 0-48 0,2-1-16 15,0 0-1536-15,0-4-304 0,2 2-64 0,1 0-16 0,-1 0-224 0,1-2-64 16,1 5 0-16,1-5 0 16,1 2-128-16,1 0 0 0,1-2 0 0,2-2 128 0,0 2-128 15,-4-4 0-15,0 0 0 0,0 0-176 0,0 0-112 16,0 0-32-16,0 0 0 0,52-16 0 16,-52 16-256-16,0 0-64 0,0 0-16 0,32-51 0 15,-32 51 0-15,0 0 0 0,13-56 0 0,-13 56 0 0,5-39 448 16,-5 39 208-16,0-44-192 0,0 44 192 0,-1-44 0 15,1 44 288-15,-5-43-32 0,2 23 0 0,0 1 144 0,-2 0 32 16,0-2 0-16,0 1 0 0,0 4 80 0,-1-3 32 16,0-1 0-16,-2 3 0 0,1 1-288 0,1 2-48 15,1 0-16-15,0 4 0 0,1 2 0 0,2 2 0 16,-1 4 0-16,1-2 0 0,1 4 128 0,-1 0 0 16,2 0 16-16,-1 4 0 0,1-2-16 0,0 4 0 15,1 0 0-15,-1 4 0 0,2-2-128 0,0 4-16 16,1 4-16-16,-1 5 0 0,3-1-160 0,-1 5 0 15,1-1 144-15,1 5-144 0,0-1 0 0,1 1 0 16,2 3 0-16,0-4 0 0,-1-2 0 0,0-1 0 0,0 0 0 16,0-5-128-1,-2-1-336-15,0-1-64 0,0-5-16 0,1 0 0 16,-1-7-688-16,-1 0-144 0</inkml:trace>
  <inkml:trace contextRef="#ctx0" brushRef="#br0" timeOffset="6934.46">20471 5879 26719 0,'3'0'1184'0,"-2"0"240"0,0-3-1136 0,0 1-288 15,-1 0 0-15,0 0 0 0,0 1 2048 0,2-2 368 16,-2 3 64-16,0 0 16 0,0 0-832 0,8-55-144 15,-8 55-48-15,3-40 0 0,-3 40-752 0,0-44-144 16,0 44-48-16,-2-47 0 0,0 22-128 0,-1-1-16 16,1 4-16-16,0-3 0 0,-1-1-80 0,1 1-16 15,2 25 0-15,-3-47 0 0,3 47-48 0,-1-32-16 16,1 32 0-16,0-28 0 0,0 28-16 0,0 0 0 16,0 0 0-16,10-41 0 0,-10 41-48 0,0 0-16 15,0 0 0-15,0 0 0 0,0 0-128 0,0 0 128 16,0 0-128-16,0 0 128 0,53-26-128 0,-53 26 128 0,0 0-128 15,0 0 128-15,38 6-128 0,-38-6 0 0,0 0-160 16,35 10 160 0,-35-10-592-16,0 0-32 0,0 0 0 0,41 6 0 15,-41-6-384-15,0 0-80 0,0 0 0 0,0 0-17840 0</inkml:trace>
  <inkml:trace contextRef="#ctx0" brushRef="#br0" timeOffset="7133.86">20335 5499 8287 0,'-1'4'736'0,"0"-3"-592"0,1 1-144 0,1-2 0 0,1 3 2304 0,0-3 448 16,0 0 64-16,2 0 32 0,-4 0 688 0,0 0 144 15,0 0 32-15,42 6 0 0,-42-6-1648 0,0 0-320 16,49-2-64-16,-49 2-16 0,0 0-1264 0,53-7-256 15,-53 7-144-15,0 0 160 16,59-7-1264-16,-59 7-256 0</inkml:trace>
  <inkml:trace contextRef="#ctx0" brushRef="#br0" timeOffset="7800.19">21117 5683 16575 0,'-5'0'1472'0,"0"0"-1168"16,2 0-304-16,2-2 0 0,0 2 1920 0,-2 0 320 15,0 2 64-15,-5-2 0 0,-1 0 256 0,1 3 32 16,-1 0 16-16,1 1 0 0,3 2-1184 0,0 0-224 16,0 3-48-16,1-1-16 0,1 0-464 0,2 5-96 15,0-4 0-15,0 4-16 0,2-3-320 0,0 0-64 0,2 2-16 0,0-3 0 16,2 1-160-16,3-4 0 0,-1 1 144 0,3-1-144 15,1-2 0-15,-11-4 0 0,0 0 0 0,41 3 0 0,-41-3 0 0,0 0-160 16,48-17 160-16,-48 17-160 16,0 0-256-16,0 0-48 0,44-47-16 0,-44 47 0 31,0 0-672-31,14-42-144 0,-14 42-32 0,0 0 0 16,7-40 496-16,-7 40 80 0,-4-29 32 0,4 29 0 0,-8-26 1232 0,4 14 256 0,-3 1 64 0,1 0 0 15,0 2 320-15,-3-1 64 0,2 1 0 0,-1 3 16 16,0 2-592-16,2 1-128 0,-1 0-32 0,1 1 0 15,1 1-288-15,0 1-64 0,3-3-128 0,-1 2 192 16,3 1-192-16,2 0 0 0,0 0 0 0,2 0 0 16,-4 0-176-16,0 0-128 0,0 0-16 0,31 5-16 15,-31-5-1328-15,27 11-272 0</inkml:trace>
  <inkml:trace contextRef="#ctx0" brushRef="#br0" timeOffset="8167.29">21561 5777 7359 0,'0'1'656'0,"0"-1"-528"0,0 0-128 0,0 0 0 0,0-1 2624 0,0 1 512 31,0-2 80-31,0-1 32 0,0 0 128 0,0-4 16 16,0 7 16-16,0 0 0 0,0 0-1040 0,4-48-192 16,-4 48-64-16,0 0 0 0,2-44-1104 0,-2 44-240 0,-3-37-32 0,1 17-16 15,-1-1-240-15,1 2-48 16,-2 2-16-16,0-2 0 0,1-3-112 0,-4-3-32 0,0 1 0 0,1 0 0 15,-2 1-96-15,2 0-32 0,1 4 0 0,0 0 0 16,2 3-144-16,3 16 0 0,-4-32 144 0,4 32-144 16,0 0 160-16,0-37-32 0,0 37-128 0,0 0 192 15,0 0-64-15,0 0 0 0,0 0-128 0,0 0 192 16,0 0-64-16,0 0-128 0,32-42 176 0,-32 42-176 16,0 0 144-16,0 0-144 0,0 0 0 0,42-3 144 15,-42 3-144-15,0 0 0 0,41 0 0 0,-41 0 0 16,0 0 0-16,53-4-192 0,-53 4 32 0,40-2 16 15,-40 2-240-15,0 0-32 16,50-7-16-16,-50 7 0 0,0 0-176 0,0 0-32 0,47-7-16 0,-47 7 0 16,0 0-464-16,0 0-96 0,0 0 0 15,0 0-10368-15,0 0-2080 0</inkml:trace>
  <inkml:trace contextRef="#ctx0" brushRef="#br0" timeOffset="8486.03">21407 5448 14735 0,'0'0'1312'0,"0"0"-1056"0,0 0-256 0,0 0 0 15,0 0 3024-15,0 0 560 0,0 0 96 0,0 0 32 16,53-18-144-16,-53 18-32 0,0 0 0 0,50-13 0 16,-50 13-2144-16,0 0-432 0,59-10-96 0,-59 10-16 15,43-2-336-15,-43 2-80 0,0 0-16 0,57-2 0 16,-57 2-272-16,0 0-144 0,45 2 160 0,-45-2-160 0,0 0 0 0,0 0 0 0,0 0 0 0,39 2 0 47,-39-2-368-47,0 0-112 0,0 0-32 0,5 4 0 0,-6-4-704 0,-3 3-128 0</inkml:trace>
  <inkml:trace contextRef="#ctx0" brushRef="#br0" timeOffset="8916.24">21218 5594 6447 0,'-1'0'576'0,"0"-2"-576"0,1 2 0 0,0 0 0 16,-2 0 1840-16,1 0 256 0,-1 2 48 0,-3-2 16 15,-2 0 640-15,0 0 128 0,0-2 16 0,0 2 16 16,0 0-976-16,0-3-192 0,0 3-32 0,1-1-16 16,0 1-816-16,1 0-160 0,-1 1-48 0,1 2 0 15,1-1-192-15,-1-1-32 0,2 2-16 0,-2 3 0 16,2-2-48-16,-1 2-16 0,2 3 0 0,0 1 0 0,-1-2-224 0,1 2-64 0,0 2 0 0,0 2 0 31,1-2-400-31,-1 2-96 0,2-2-16 0,0 1 0 16,2-3-1040-16,-1 1-224 0,1-1-32 0,2-4-12656 15</inkml:trace>
  <inkml:trace contextRef="#ctx0" brushRef="#br0" timeOffset="9767.85">22281 5253 5519 0,'-3'-4'496'0,"0"2"-496"15,3 2 0-15,0 0 0 0,0 0 1712 0,0 0 240 16,0 0 48-16,0 0 16 0,0 0 880 0,0 0 176 16,0 0 48-16,0 0 0 0,0 0-320 0,0 0-64 15,0 0-16-15,0 0 0 0,0 0-720 0,0 0-144 0,0 0-16 0,29 10-16 16,-27-8-1040-16,2 2-208 15,-2-1-32-15,2 2-16 0,0-1-112 0,-1 0-32 16,-3-4 0-16,8 9 0 0,-3-3-64 0,-1 0-32 16,0-1 0-16,1 3 0 0,-1 1-128 0,1-1-32 0,0 1 0 0,-1 3 0 15,1-5-128-15,-2 2 0 0,2 1 0 0,-1-2 0 16,1 2 0-16,0-2 0 0,-1 0 0 0,1 1 0 16,1-2 0-16,-1 2 0 0,1-3 0 0,1-2 0 15,0 2 0-15,-1-5 0 0,-6-1 0 0,0 0 0 16,0 0-208-16,0 0 80 0,0 0 128 0,0 0-208 15,0 0 208-15,50-17 0 0,-50 17 0 0,0 0-144 16,0 0 144-16,0 0 0 0,36-50 0 0,-36 50 128 16,0 0 32-16,0 0 16 0,30-50 0 0,-30 50 0 15,0 0 96-15,21-42 32 0,-21 42 0 0,0 0 0 16,0 0-80-16,21-53-16 0,-21 53 0 0,0 0 0 0,0 0-208 16,0 0 144-16,0 0-144 0,15-45 128 0,-14 41-128 15,0-1 0-15,-1 4 0 0,0 1 0 0,0 0 0 16,-1 0 0-16,0 0 0 0,0 0 0 15,-2 1-384-15,1 2-48 0,-1-1-16 0,-1 2 0 16,1 0-384-16,-1 2-96 0,-1 0-16 0,1 0-18416 16</inkml:trace>
  <inkml:trace contextRef="#ctx0" brushRef="#br0" timeOffset="10216.73">22462 5551 8287 0,'0'-4'368'0,"0"-2"80"0,0 2-448 0,0-1 0 0,0 4 0 0,-1 1 0 15,1-2 2368-15,0 0 384 0,0-3 64 0,0 2 32 16,0 3 448-16,0 0 96 0,0 0 0 0,0 0 16 15,0 0-1200-15,0 0-240 0,0 0-48 0,0 0-16 16,0 0-736-16,0 0-144 0,0 0-16 0,0 0-16 16,0 0-384-16,0 0-80 0,-4-4-16 0,2 14 0 15,2 2-144-15,-2 2-48 0,1 2 0 0,1 1 0 16,1 3-96-16,-1-4-32 0,3 0 0 0,-2 3 0 16,0-7-16-16,0 4-16 0,1-1 0 0,-1-1 0 15,1 2-32-15,1 0-128 0,-1 2 192 0,1-3-64 0,-1-1-128 0,1-2 0 16,-1 1 144-16,1-1-144 0,0-1 0 0,-1 0 0 15,0-5 0-15,1 1 0 0,-2-1 0 0,1-3 0 16,0 1 0-16,-2-4 0 0,1 3 0 0,0-3-128 16,-1 0 128-16,0-3-128 0,0 3-32 0,0-2 0 15,0 0 0-15,-1-3 0 0,0 2-80 0,-1-1-16 16,1-2 0-16,0 0 0 16,0 0-144-16,-1-1-48 0,1 1 0 0,0 0 0 15,0 0-176-15,1 6-32 0,0 0-16 0,0 0-17600 0</inkml:trace>
  <inkml:trace contextRef="#ctx0" brushRef="#br0" timeOffset="18070.05">13896 6345 12895 0,'2'-4'1152'0,"-2"3"-928"16,0-2-224-16,0 3 0 0,0-2 1616 0,1 1 288 0,-1-2 48 0,1-3 16 0,-1-3 656 0,0 9 144 16,0 0 32-16,0 0 0 15,0 0-944-15,0 0-176 0,-1-29-32 0,0 25-16 16,-1 4-624-16,0-2-128 0,-1 4-32 0,1-1 0 15,-1 2-288-15,0-1-64 0,-1 2-16 0,0 2 0 16,1-2-160-16,-2 2-48 0,0 0 0 0,0 4 0 0,0-1-32 0,0-2-16 0,-1 5 0 0,1-3 0 31,-1 5-48-31,1-4-16 0,-2 4 0 0,1-1 0 16,0 0-160-16,0 2 0 0,0-2 144 0,0 3-144 16,-1-3 0-16,1 3 0 0,1-1 0 0,-1 1 0 15,1 0 0-15,-1-1 0 0,1 1 0 0,0-2 0 16,0 1 0-16,0-3 0 0,0-2 0 0,0 2 0 15,2-4 0-15,-2 0 0 0,1 0 0 0,0-3 0 16,2 1 0-16,-1-2 0 0,1-3 0 0,-1-1 0 16,2-1 0-16,0-2 0 0,1 2 0 0,-1-1 0 0,-1-2 0 15,1-2 0-15,0-1 0 0,0 1 0 0,-2 0 0 0,2-3 0 16,-2 2 0-16,1-2 0 0,-1 2 0 0,0 1 0 16,-1-5 0-16,0 3 0 0,1-2 0 0,0-1 0 0,1 0 0 0,-1 0 0 15,3 11 0-15,0 0 0 16,-2-29 0-16,2 29 0 0,0 0 0 0,0 0 0 15,0 0 0-15,0 0 0 0,0 0 0 0,2-35 0 16,-2 35 0-16,-1 0 0 0,1 0 0 0,0 0 0 16,0 2 128-16,0 2-128 0,-1 2 128 0,1 0-128 15,0 2 160-15,0 0-160 0,1 2 128 0,0-4-128 0,0 3 0 16,1 1 0-16,1 0 0 0,0 2 0 0,2 0 0 16,-1 0 0-16,-1 0 0 0,0-1 0 0,-1-6 0 15,-1 1 0-15,3 0 0 0,-1 3 0 16,0-3 0-16,0-2 0 0,1 2 0 0,2-3 0 0,0 0 0 15,0 0 0-15,0-2-128 0,-6-1 128 0,0 0 0 0,0 0 0 16,0 0-128-16,0 0 128 0,46-12 0 0,-46 12 0 16,0 0 0-16,0 0-128 0,0 0 128 0,0 0 0 15,53-26-192-15,-53 26 32 0,0 0 0 0,0 0 0 32,0 0-256-32,0 0-48 0,0 0-16 0,0 0-11872 0,42-36-2384 0</inkml:trace>
  <inkml:trace contextRef="#ctx0" brushRef="#br0" timeOffset="18642.04">14105 5527 11967 0,'-1'0'1072'0,"0"-2"-864"0,0 2-208 0,1-3 0 16,0 3 2240-16,-2 0 416 0,2-1 80 0,-2 1 16 16,2-2 896-16,-3 2 176 0,1 2 32 0,0 2 16 15,0 2-1936-15,2 0-384 0,2 2-80 0,-1 3 0 16,0-4-816-16,1 3-144 0,3 3-48 0,2 1 0 16,-2 0-144-16,1 1-48 0,0-5 0 0,0 0 0 15,0-1-272-15,3 4 160 0,0 2-160 0,0-2 128 16,-1 2-128-16,-2-2 0 0,0 0 0 0,-2-1 0 15,0 1 0-15,-3-1 0 0,0-1-128 0,-2 0 128 16,0-1-160-16,-2 0 160 0,1-4-208 0,-3 1 80 16,0-1-32-16,-3-4 0 0,1 2 0 0,0 0 0 15,-2-4 32-15,-2 0 0 0,0-4 0 0,-3 0 0 0,0-1 128 16,2-1 0-16,-2 2 0 0,1 1 128 0,1 3-128 0,0-9 176 16,2-1-176-16,2 0 192 0,2 4-192 0,-1 0 0 15,3 0 0-15,-1 0 0 0,2 2 0 0,2-5 0 16,0 3 0-16,-1 0 0 0,4 0 0 0,-2-2 0 15,0 8 0-15,0 0 0 16,0 0-368-16,0 0-48 0,19-44-16 0,-19 44-18128 0</inkml:trace>
  <inkml:trace contextRef="#ctx0" brushRef="#br0" timeOffset="18835.97">13993 5328 29487 0,'-3'0'1296'0,"2"0"288"0,1 0-1264 0,0 0-320 0,0-2 0 0,0 2 0 16,0-4 1328-16,1 2 208 0,1 2 32 0,0 0 16 15,3 3-256-15,-5-3-48 0,0 0-16 0,0 0 0 16,0 0-1040-16,0 0-224 0,62-10 0 0,-62 10 0 31,0 0-1152-31,48 9-208 0,-48-9-48 0,37 10-14784 0</inkml:trace>
  <inkml:trace contextRef="#ctx0" brushRef="#br0" timeOffset="19170.31">14329 5471 10127 0,'0'3'896'15,"-1"1"-704"-15,0-2-192 0,1 0 0 16,-2 0 2928-16,1-2 544 0,-1 6 112 0,-1 1 32 0,-2 2 48 0,0 4 16 0,-1-1 0 0,2 0 0 16,1 2-2192-16,0-2-432 15,2-5-96-15,1 1 0 0,1 2-528 16,2-4-112-16,0 4 0 0,2-4-16 0,2 2-176 0,0-2-128 15,0-1 192-15,1-1-192 0,1-2 0 0,-3-2 0 16,1 0 0-16,-1 0 0 0,0 0 0 0,-6 0 0 16,0 0 0-16,0 0 0 15,0 0-448-15,0 0 16 0,0 0 0 0,46-34 0 0,-46 34 432 0,0 0 0 16,-1-23 0-16,-1 17 0 0,-1 0 320 0,-2-3 80 16,-1-3 32-16,-3-2 0 0,1-1-112 0,-2 2-32 15,0-2 0-15,-1 1 0 0,1 0-32 0,-1 1 0 16,3 2 0-16,0-1 0 0,0 2-128 0,3 1-128 0,0 3 144 15,3-3-144-15,1 4 0 0,1 0 0 0,1 4 0 0,0-1 0 16,-1 2 0-16,0 0-192 0,0 0 16 0,0 0 0 31,0 0-528-31,32 12-96 0,-23-6-32 0,0 0-17296 0</inkml:trace>
  <inkml:trace contextRef="#ctx0" brushRef="#br0" timeOffset="19337.05">14522 5537 16575 0,'3'8'736'0,"-2"-3"160"0,0-2-720 0,0 0-176 0,-1-2 0 0,0 2 0 16,1-2 2368-16,-1 4 448 0,2 1 96 0,-2 0 16 16,1 2-256-16,-1 0-48 0,1-2-16 0,-1 1 0 15,1-1-1472-15,-1-3-304 0,2 1-48 0,-2 0-16 16,1-2-576-16,-1 1-192 0,0-3 0 0,1 0 0 16,-1-3-768-16,1 0-256 0,-1 3-48 0,0 0-15344 15</inkml:trace>
  <inkml:trace contextRef="#ctx0" brushRef="#br0" timeOffset="19483.46">14511 5320 17503 0,'-5'-4'768'0,"3"4"176"0,-1-5-752 0,2 4-192 15,0 1 0-15,1 0 0 0,-2 0 2432 0,1 0 464 16,-1 0 96-16,-1 0 16 0,2 0-416 0,-2 1-80 16,2 1-16-16,2 1 0 0,1-2-1664 0,-1 2-352 15,3-1-64-15,-4-2-16 16,0 0-1296-16,0 0-272 0,0 0-48 0,32 10-14784 0</inkml:trace>
  <inkml:trace contextRef="#ctx0" brushRef="#br0" timeOffset="19771.33">14685 5539 4607 0,'-1'8'400'0,"1"-4"-400"0,0 1 0 0,-1-1 0 16,2-3 2688-16,-2 1 448 0,1-2 80 0,-1 3 32 15,-1 0 640-15,0 0 128 0,-1-2 16 0,1 2 16 16,1-3-2048-16,-1 0-400 0,1-4-96 0,1 1-16 15,0-3-864-15,0 6-176 0,0 0-48 0,0 0 0 16,0 0-128-16,0 0-16 0,15-48-16 0,-15 48 0 0,0 0-16 0,0 0 0 16,0 0 0-16,0 0 0 15,0 0-32-15,0 0 0 0,0 0 0 0,0 0 0 0,0 0 48 0,0 0 0 16,0 0 0-16,45-28 0 0,-44 34-112 0,1 0-128 16,1-1 176-16,-2 1-176 15,0-1 144-15,2 1-144 0,-2 2 0 0,0 0 144 0,0 0-144 0,1 0 160 16,-2 0-160-16,1-2 160 0,0 3-160 0,-1-3 0 15,1-2 144-15,-1 2-144 0,2-4 0 0,-2 2 0 16,1-4-192-16,0 0 64 16,0 0-1280-16,-1 0-256 0</inkml:trace>
  <inkml:trace contextRef="#ctx0" brushRef="#br0" timeOffset="19969.72">14821 5430 11055 0,'0'1'976'0,"0"1"-784"16,2-2-192-16,-1 0 0 0,-1 0 3264 0,1 0 624 0,0 3 112 0,2-2 32 16,0 2-496-16,1-1-80 0,2-2-32 0,1 1 0 15,-7-1-2192-15,0 0-432 0,0 0-96 0,0 0 0 16,45-7-528-16,-45 7-176 0,0 0 0 16,0 0 144-16,51-16-144 0,-51 16-144 0,0 0 144 0,0 0-208 31,0 0-1008-31,53-17-192 0,-53 17-32 0,0 0-14944 0</inkml:trace>
  <inkml:trace contextRef="#ctx0" brushRef="#br0" timeOffset="20173.49">14925 5297 24879 0,'-2'8'1088'0,"0"-7"256"15,1 0-1088-15,1 2-256 0,0 0 0 0,0 0 0 0,-1 1 2608 0,1-1 464 16,-1 6 80-16,1 1 32 0,0 0-1264 0,-1 1-240 15,1 3-48-15,0-1-16 0,0 2-896 0,0-1-176 16,0-2-32-16,1-1-16 0,1-1-304 0,-1 0-48 16,3-1-16-16,-1-3 0 0,0 1-416 0,1-3-96 15,1 1 0-15,0-1-12544 16,-3-2-2496-16</inkml:trace>
  <inkml:trace contextRef="#ctx0" brushRef="#br0" timeOffset="20720.33">14776 6021 12895 0,'0'0'1152'0,"-2"0"-928"16,2 0-224-16,-1 0 0 0,0 0 2144 0,0 0 384 15,-1 0 80-15,-1-3 16 0,-1 3 336 0,-2-2 80 16,-2 1 16-16,1 1 0 0,0-3-1136 0,-2 3-208 16,0 0-48-16,1 3-16 0,-1-3-880 0,1 3-160 15,1 0-32-15,0 1-16 0,-1 2-256 0,2-3-48 16,1 4-16-16,0 1 0 0,1-2-240 0,2 2 176 15,1 2-176-15,-1 1 160 0,2-1-160 0,3 0 0 16,-1 2 0-16,2-2 0 0,2-1 0 0,-1-2 0 0,1 2 128 0,1-3-128 16,1 1 0-16,2-1 0 0,0 1 0 0,1-1 0 15,0-4 0-15,-1 2 0 0,-10-4 0 16,0 0 0-16,0 0 0 0,46 0 0 0,-46 0 0 0,0 0 0 16,0 0-304-16,48-19 16 0,-48 19 0 0,0 0-18288 15</inkml:trace>
  <inkml:trace contextRef="#ctx0" brushRef="#br0" timeOffset="21170.74">15041 6002 16575 0,'-3'3'1472'0,"0"-2"-1168"0,1 1-304 0,1-2 0 15,-1 0 2544-15,1 2 448 0,-1-2 80 0,-2 2 32 16,0 1-64-16,-2 0-16 0,-3 0 0 0,1 3 0 0,0-2-1856 0,1 2-368 15,-1 0-80-15,2 0-16 0,0 0-480 0,0 2-96 16,2 1-128-16,0-3 176 0,3 1-176 0,0-1 0 16,1 3 0-16,1-3 128 0,2-2-128 0,-3-2 0 15,1 2 0-15,0-3 0 16,3 1-496-16,1-2 32 0,1 0 0 0,-6 0 0 16,0 0-688-16,0 0-128 0,0 0-16 0,48-34-16 15,-48 34-112-15,0 0-32 0,0 0 0 0,36-57 0 16,-36 57-400-16,0 0-64 0,17-58-32 0,-17 58 0 15,5-51 736-15,-5 51 128 0,-1-50 48 0,1 50 0 0,-5-50 1504 0,0 30 304 16,0 2 64-16,0-1 16 0,0 3 880 0,-2 1 160 0,1 2 32 0,0 3 16 16,-1 0-160-16,2 4-48 0,2 1 0 0,-1 1 0 15,0 4-272-15,2-2-64 0,-1 4-16 0,2 1 0 16,0 0-672-16,1 1-144 0,-1 1-32 0,2-1 0 16,0 3-144-16,0 8-48 0,3 5 0 0,-1 1 0 15,0 1-112-15,2 0-32 0,0 1 0 0,1-1 0 16,1-2-192-16,-3 1 0 0,4 1 128 0,-2-4-128 15,-1-5 0-15,0 0 0 0,1 0 0 0,-1-1 0 16,1 1-160-16,0-4-80 0,1 4-16 0,-1-6 0 16,0-1-320-16,0-2-80 0,0-1-16 0,-1-6-17888 15</inkml:trace>
  <inkml:trace contextRef="#ctx0" brushRef="#br0" timeOffset="21493.05">15301 6097 10127 0,'0'0'896'0,"0"0"-704"16,1 0-192-16,-1-2 0 0,2 1 3552 0,-2 1 672 15,1-4 144-15,-1 2 32 0,-1-5-784 0,1 7-160 16,0 0-16-16,-4-40-16 0,4 40-2064 0,-5-39-400 16,5 39-96-16,-8-47-16 0,8 47-464 0,-6-50-80 15,6 50-32-15,-3-55 0 0,3 55-80 0,1-47 0 16,-1 47-16-16,0 0 0 0,8-53-176 0,-8 53 128 15,0 0-128-15,0 0 128 0,17-52-128 0,-17 52 0 16,0 0 144-16,0 0-144 0,0 0 128 0,0 0-128 16,0 0 160-16,0 0-160 0,0 0 144 0,0 0-144 15,0 0 128-15,0 0-128 0,0 0 0 0,39-41 0 0,-34 42 128 0,-1-1-128 16,1 3 0-16,0-3 0 16,1 0 0-16,1 0-176 0,-1 2-112 0,-1 2-32 0,2-1 0 0,-4 0 0 31,2 1-192-31,-1-1-32 0,-2-2-16 0,0 4 0 15,-1 1-704-15,-1 0-144 0,1-1-16 0,-1 0-9728 0,0 1-1952 0</inkml:trace>
  <inkml:trace contextRef="#ctx0" brushRef="#br0" timeOffset="21721.84">15119 5863 23951 0,'2'3'1056'0,"-1"-3"224"0,0 0-1024 0,1 0-256 16,1 1 0-16,-2 1 0 0,3-2 2400 0,1 0 416 15,-5 0 96-15,0 0 16 0,38 1-944 0,-38-1-176 16,0 0-32-16,51-10-16 0,-51 10-1264 0,0 0-256 16,57-18-48-16,-57 18-16 0,0 0-176 0,57-17 0 15,-57 17 0-15,0 0 0 16,53-19-896-16,-53 19-128 0</inkml:trace>
  <inkml:trace contextRef="#ctx0" brushRef="#br0" timeOffset="23139.54">24736 6034 12895 0,'0'0'1152'0,"0"0"-928"0,0 0-224 0,0 0 0 16,0 0 1824-16,0 0 320 0,0 0 64 0,0 0 16 0,0 0 784 0,0 0 176 16,0 0 16-16,0 0 16 15,19 21-1136-15,-21-14-224 0,0 0-64 0,-1 2 0 16,0 1-896-16,-2-1-176 0,-2 0-32 0,3 2-16 15,-3 0-288-15,0-1-64 0,1 3-16 0,-2-3 0 16,1 2-112-16,-2 0 0 0,1 4-16 0,-1-2 0 0,2 2-176 0,-2 1 0 16,-1 3 0-16,0-1 0 0,1 3 0 0,1-4 0 15,-1 0 0-15,0 3 0 0,1 1 0 16,0 0 0-16,0-2 0 0,2-3 0 0,-1 1 0 0,1-1 0 16,0-1 0-16,0 0 0 0,1-2-192 0,0-2 192 15,0 1-160-15,0-4 160 0,0 4-304 0,0-5 48 16,1-1 0-16,0-4 0 0,1 0 48 0,1-2 16 15,0 2 0-15,1-7 0 0,1 3-32 0,-1-3 0 16,1 4 0-16,-1-12 0 0,-1 2 0 0,0 0 0 16,1 0 0-16,-1-3 0 0,1-1 224 0,0-2 0 15,0-1 0-15,1 1-144 0,-2-2 144 0,1 2-128 16,0 0 128-16,-1 0-128 0,0 1 128 0,0 1 0 0,1-1 0 0,1 5 0 0,0 10 192 0,-2-13 64 16,2 10 0-1,-1 0 16-15,0 3 32 0,-2 0 0 0,1 3 0 0,-1 0 0 16,0 1-48-16,0 2-16 0,0 0 0 0,-1 0 0 15,-1 4-112-15,0 2 0 0,0 1-128 16,0 0 192-16,0 0-192 0,0 3 0 0,-1 2 0 0,-1 5 0 16,2-7 0-16,0 0 0 0,1 2 0 0,2-5 0 15,-1-1 0-15,3-2 0 0,3 2 0 0,0-2 0 16,1-4 0-16,-4-6 0 0,0 0 0 0,0 0 0 0,0 0 0 0,48 8 0 0,-48-8-128 0,0 0 128 16,0 0 0-16,64-16 0 0,-64 16-128 0,0 0 128 31,52-10 0-31,-52 10 0 0,0 0 0 0,49-4 0 15,-49 4 0-15,0 0-192 0,47-10 192 0,-47 10-160 16,0 0-656-16,0 0-128 0,52-18-16 0,-52 18-16640 16</inkml:trace>
  <inkml:trace contextRef="#ctx0" brushRef="#br0" timeOffset="23748.75">25080 5692 12895 0,'-3'-3'1152'15,"2"1"-928"-15,0 1-224 0,1 1 0 16,0 0 2352-16,0 0 416 0,0 0 96 0,-1-3 16 16,-1 0 544-16,2 3 112 0,0 0 32 0,0 0 0 15,0 0-1776-15,0 0-336 0,9 16-80 0,-7-7-16 0,2 0-704 0,-1 2-144 16,-1 4-16-16,1-3-16 0,0 1-128 0,0 0-32 16,0 2 0-16,0 1 0 0,1 0-192 0,-1-2-128 15,2 1 128-15,-2 0-128 0,-1-2 0 16,-1 1 0-16,2-2 0 0,-2 1 0 0,2-1 0 0,-2-2 0 15,0-1 0-15,-1-2 0 0,0 2 0 0,-1-3 0 0,-2-2 0 0,1-1-128 0,-1 0-160 16,0-1-32-16,-2-2 0 0,-1 0 0 0,-2-2 80 16,0-1 16-1,-4 0 0-15,3-1 0 0,-3-2 224 0,0-1 0 16,0 1 0-16,-1-1 0 0,2 1 0 0,0-3 0 16,0-1 0-16,0 0 160 0,0-1-160 0,2 1 0 15,0 0 0-15,3 0 0 0,1 1 0 0,2 0 0 16,0 0 0-16,3 2 0 0,0 7-416 0,0 0 32 0,5-35 16 0,-5 35-11856 15,0 0-2368 1</inkml:trace>
  <inkml:trace contextRef="#ctx0" brushRef="#br0" timeOffset="23936.65">25004 5543 16575 0,'-8'4'1472'0,"4"-4"-1168"0,1 0-304 0,1 0 0 15,1 0 1664-15,1 0 256 0,0 0 64 0,0 0 16 16,0 0 416-16,0 0 80 0,0 0 0 0,0 0 16 0,0 0-1728 0,0 0-336 0,49-20-80 0,-49 20-16 31,0 0-1232-31,0 0-240 0,55-6-48 0,-55 6-8224 16,0 0-1632-16</inkml:trace>
  <inkml:trace contextRef="#ctx0" brushRef="#br0" timeOffset="24220.68">25313 5633 3679 0,'-3'6'320'0,"0"-4"-320"15,3-2 0-15,-2 4 0 0,1 0 3552 0,-1-2 640 16,0 2 128-16,-2-1 32 0,-1 6-32 0,-2 1 0 16,-2 2 0-16,0 2 0 0,1-2-2304 0,2-2-464 15,1 1-80-15,1-4-32 0,3 0-928 0,1-7-176 16,3 12-32-16,-3-12-16 0,0 0-288 0,0 0 160 16,0 0-160-16,0 0 128 0,47 7-128 0,-47-7 0 15,0 0 0-15,0 0 0 0,47-15 0 0,-47 15 0 0,0 0-160 0,0 0 160 16,0 0-320-16,40-30 48 0,-40 30 0 0,0 0 0 15,0 0 48-15,0 0 16 0,7-31 0 0,-10 24 0 16,3 7 336-16,-8-15 64 0,3 7 0 16,0 0 16-16,0 2 16 0,-1-2 0 0,0 0 0 0,0-1 0 15,1 1-224-15,-1 2 0 0,1 3 128 0,0-2-128 16,5 5 0-16,-5-7 0 0,5 7 0 0,0 0 0 16,0 0 0-16,0 0-128 0,0 0-16 0,0 0 0 15,0 0-1568 1,0 0-304-16,0 0-64 0,0 0-13856 0</inkml:trace>
  <inkml:trace contextRef="#ctx0" brushRef="#br0" timeOffset="24386.17">25508 5680 11055 0,'1'6'976'0,"-1"-3"-784"0,1 0-192 0,-1 1 0 0,0-2 2720 0,-1-1 496 16,1 2 112-16,-1 0 0 0,1 4 384 0,-2 1 64 16,1 2 0-16,0 0 16 0,1 0-2160 0,0-1-432 15,1-3-96-15,0 0-16 0,1-2-768 0,-1-2-144 16,0 2-48-16,-1-4 0 0,0 0-128 0,0 0 0 15,0 0-160-15,0 0 160 16,0 0-1616-16,0 0-240 0,15-38-32 0,-15 38-14368 0</inkml:trace>
  <inkml:trace contextRef="#ctx0" brushRef="#br0" timeOffset="24519.26">25501 5494 3679 0,'-1'-4'320'0,"1"2"-320"0,0 2 0 0,0 0 0 15,0 0 3264-15,0 0 592 16,0 0 112-16,0 0 32 0,0 0-640 0,0 0-128 0,0 0-32 0,0 0 0 15,0 0-2464-15,0 0-496 0,0 0-112 16,0 0-8960-16,0 0-1792 0</inkml:trace>
  <inkml:trace contextRef="#ctx0" brushRef="#br0" timeOffset="24786.8">25630 5702 7359 0,'-1'12'320'0,"0"-8"80"0,1 2-400 0,0-3 0 0,0 0 0 0,0-2 0 16,0-1 2656-16,0 0 448 0,0 0 96 0,3 9 0 15,-2 0 208-15,1-6 48 0,-2 0 0 0,0-3 0 16,0 0-1968-16,0 0-384 0,0 0-80 0,0 0 0 16,0 0-512-16,16-43-80 0,-16 43-32 0,0 0 0 0,0 0-16 0,22-45 0 15,-22 45 0-15,0 0 0 0,0 0 96 0,0 0 16 16,30-38 0-16,-30 38 0 16,0 0-144-16,0 0-32 0,0 0 0 0,0 0 0 0,0 0-128 0,0 0-48 15,0 0 0-15,34 12 0 0,-34-12-16 0,8 16-128 16,-6-8 192-16,-1 0-64 0,1 2-128 0,-1 0 0 15,-1 0 0-15,-1-1 0 0,-1-1 0 0,1 0 0 16,0 0 0-16,0-4 0 16,0 0-400-16,1 1-112 0,0-4-32 0,0-1-11488 15,0 0-2288-15</inkml:trace>
  <inkml:trace contextRef="#ctx0" brushRef="#br0" timeOffset="25038.39">25841 5592 7359 0,'-4'2'320'0,"0"-2"80"0,1 0-400 0,2 1 0 0,1-1 0 0,-1 3 0 15,1-3 3584-15,0 0 624 0,0 0 128 0,0 0 16 16,0 0-496-16,0 0-96 0,21 18-32 0,-21-18 0 15,0 0-2192-15,0 0-432 0,0 0-80 0,38 8-32 16,-38-8-736-16,0 0-256 0,0 0 144 0,52 9-144 16,-52-9-256-16,0 0-128 0,0 0-16 15,47 2-11296-15,-47-2-2256 0</inkml:trace>
  <inkml:trace contextRef="#ctx0" brushRef="#br0" timeOffset="25256.25">25918 5480 14735 0,'0'0'1312'0,"0"0"-1056"16,0 0-256-16,0 0 0 0,0 0 3216 0,0 0 592 15,0 2 112-15,0 0 32 0,0-2-528 0,3 9-96 16,-5-2-32-16,2 2 0 0,0 1-2192 0,0-2-432 16,-1 6-96-16,1-2 0 0,0 4-320 0,0-1-48 15,0 1-16-15,0 2 0 0,1-1-192 0,-1 0 0 16,2 2 0-16,-2-1 0 0,1-2 0 0,0 1-256 15,0-3 16-15,2-1 16 16,-1-2-1072-16,1-2-224 0</inkml:trace>
  <inkml:trace contextRef="#ctx0" brushRef="#br0" timeOffset="26219.98">26711 5687 11967 0,'0'0'1072'0,"0"0"-864"16,0 0-208-16,0 0 0 0,-4-7 1408 0,3 4 224 0,1 3 48 0,0 0 16 16,-8-10 1648-16,3 6 336 0,-1-4 64 15,-1 2 16-15,-2-1-1584 0,-1 4-320 0,2-3-64 0,-4 2-16 16,3 1-912-16,-3 0-176 0,0 3-48 0,-1-3 0 16,1 6-336-16,1-2-80 0,1 1-16 0,-1 5 0 15,1-1-80-15,2 0 0 0,-1 0-128 0,2 4 192 16,2-4-192-16,0 4 176 0,1 5-176 0,2-4 160 15,-1 1-160-15,3 1 0 0,0 2 144 0,3-4-144 16,0 1 0-16,2-1 128 0,1-1-128 0,3 0 0 16,1 0 0-16,-10-10 0 0,26 18 0 0,-26-18 128 15,33 13-128-15,-33-13 0 0,37 10 0 0,-37-10 0 16,41 6 0-16,-41-6 0 0,0 0-144 0,58 0 144 16,-58 0-368-16,0 0 0 0,45-6 0 0,-45 6 0 15,0 0-1616-15,0 0-336 0,43-23-64 16,-43 23-16-16</inkml:trace>
  <inkml:trace contextRef="#ctx0" brushRef="#br0" timeOffset="26853.1">26973 5720 2751 0,'0'0'256'0,"-5"0"-256"15,2 0 0-15,0 0 0 0,3 0 1920 0,-3 0 352 16,3 0 64-16,-5 2 16 0,0 0-352 0,-2-1-64 0,-2 4-16 0,1-4 0 16,-1 2-976-16,2-1-208 0,0 2-32 0,1-1-16 15,1 0-224-15,0 0-32 16,2 0-16-16,-1 1 0 0,0 0 736 0,2 1 160 0,-1-1 32 0,0 2 0 16,0 0 448-16,1-2 112 0,-1-1 16 0,-1 4 0 15,1 1-640-15,0 2-128 0,0 0-32 0,0 1 0 16,1-3-528-16,-1 0-96 0,1 0-32 0,0-2 0 15,2 0-304-15,0-6-160 0,3 9 160 0,-3-9-160 16,0 0 0-16,0 0 0 0,0 0 0 0,0 0 0 16,0 0-416-16,38 6 32 0,-38-6 0 0,0 0 0 15,0 0-464-15,0 0-96 0,47-13-16 0,-47 13 0 16,0 0-624-16,0 0-128 0,0 0-16 0,41-22-16 16,-41 22 432-16,0 0 96 0,0 0 0 0,0 0 16 15,25-41 1200-15,-25 41 272 0,0 0 48 0,5-38 0 0,-5 38 960 0,-2-33 208 16,2 33 48-16,-7-33 0 0,7 33 192 0,-9-35 64 15,9 35 0-15,-10-34 0 0,4 18-832 0,0 0-144 16,-1 0-48-16,1 0 0 0,-1-3-448 16,2 3-112-16,5 16-16 0,-7-38 0 0,7 38-192 0,-4-40 176 15,4 40-176-15,-1-44 160 0,1 44-160 0,4-45 0 16,-4 45-160-16,7-44 160 0,-7 44 0 0,8-37 0 16,-8 37 0-16,0 0 0 0,0 0 0 0,9-39 0 15,-9 39 0-15,0 0 0 0,0 0 320 0,0 0-64 16,0 0 0-16,0 0 0 0,10 15 112 0,-8-2 16 15,-1-2 0-15,0 6 0 0,2 3-112 0,-2 5-16 16,1-2 0-16,1 4 0 0,-1 3-256 0,2 1 0 16,-2 4 0-16,1-1-144 0,1-2 144 0,0 3 0 0,0 2 160 0,0-1-160 15,0-4 0-15,-2-1 0 0,1-3 0 0,0-2 0 32,0-1-512-32,-1-4 0 0,1-5 0 0,-1-3 0 15,-1-4-192-15,2-1-48 0,-3-8 0 0,0 0 0 16,0 0-640-16,0 0-128 0,0 0-16 0,0 0-14480 0</inkml:trace>
  <inkml:trace contextRef="#ctx0" brushRef="#br0" timeOffset="27249.34">27221 5834 7359 0,'0'0'656'0,"2"4"-528"16,-2-4-128-16,0 0 0 0,0 0 2336 0,0 0 432 16,0 0 96-16,0 0 16 0,0 0 528 0,0 0 112 15,0 0 32-15,0 0 0 0,0 0-1408 0,26-51-288 16,-26 51-48-16,0 0-16 0,10-53-640 0,-10 53-144 16,3-41-32-16,-3 41 0 0,1-42-464 0,-1 42-112 15,-2-43-16-15,2 43 0 0,-4-45-80 0,4 45-32 16,-6-47 0-16,6 47 0 0,-6-39-64 0,6 39-16 15,-3-34 0-15,3 34 0 0,0 0-16 0,0-38-16 16,0 38 0-16,0 0 0 0,0 0 32 0,0 0 0 16,0 0 0-16,26-38 0 0,-26 38-64 0,0 0-128 0,0 0 192 0,0 0-64 15,0 0 0-15,44 1-128 0,-44-1 192 16,0 0-64-16,0 0-128 0,36 11 0 0,-36-11 0 16,0 0 128-16,28 14-272 0,-28-14-64 0,17 12-16 0,-17-12 0 31,15 12-176-31,-15-12-48 0,13 13 0 0,-13-13 0 15,9 12-144-15,-9-12-48 0,5 11 0 0,-5-11-11808 0,4 9-2368 0</inkml:trace>
  <inkml:trace contextRef="#ctx0" brushRef="#br0" timeOffset="27461.89">27048 5635 16575 0,'0'0'1472'0,"0"0"-1168"15,0 0-304-15,0 0 0 0,0 0 2384 0,0 0 432 16,0 0 64-16,36 14 32 0,-36-14 240 0,39 8 48 16,-39-8 16-16,49 4 0 0,-49-4-2128 0,52-4-416 15,-52 4-96-15,53-8 0 0,-53 8-576 0,50-10 0 16,-50 10 0-16,0 0-144 16,58-13-1392-16,-58 13-288 0</inkml:trace>
  <inkml:trace contextRef="#ctx0" brushRef="#br0" timeOffset="44238.13">26763 8130 5519 0,'0'3'496'0,"0"-2"-496"15,0 0 0-15,0 1 0 0,0-2 768 0,0 0 48 16,0 2 16-16,0-2 0 0,0 0 1152 0,1 1 224 0,-1 2 48 0,-1-3 16 0,1 0-112 0,-2 0-32 31,1 2 0-31,0-2 0 0,-3-2-416 0,2 2-96 0,-1-3-16 0,0 2 0 16,-1 1-384-16,0-2-96 0,-1 0-16 0,2 0 0 16,-2-1-336-16,1 0-80 0,-1 0-16 0,-1 0 0 15,2-1-288-15,-2 1-48 0,0-3-16 0,1 2 0 0,-1-2-112 0,-1 3-16 16,0-4-16-16,0-1 0 15,-1 2-176-15,-1-2 0 0,1-1 0 0,-3 0 0 16,-2-1 0-16,1 1 0 0,0-1 128 0,-2 0-128 16,2-2 0-16,-2 2 0 0,2 1 144 0,0 1-144 15,1 0 192-15,0-2-48 0,-2 2 0 0,-1 0 0 16,2 0 144-16,-2-2 32 0,2 4 0 0,1-3 0 16,2 3-160-16,-1 0-32 0,0-1 0 0,0 2 0 15,3 3-128-15,1-2 192 0,-1-1-192 0,1 2 192 0,3 0-64 0,-1-1-128 16,1 1 192-16,1 0-64 0,-1 2-128 0,1-4 0 15,1 4 144-15,-2 1-144 0,2-3 128 16,0 3-128-16,-2 0 128 0,2 0-128 0,-1 3 176 0,-1-2-48 16,1 2 0-16,-2-1 0 0,1 3-128 0,0 0 192 15,-1 2-192-15,0 2 192 0,1 1-192 0,-1 2 0 16,1 1 0-16,1-1 0 0,1 4 0 0,1 0 0 0,1 3 0 0,1-3 0 16,1 2 0-16,2-2 0 15,0-2 0-15,-1 1 0 0,2-5 0 0,0 0 0 16,1-1 0-16,-1 0 0 0,2-3 0 0,-8-6 0 15,0 0-144-15,0 0 144 0,0 0-144 0,0 0 144 16,0 0-208-16,0 0 80 0,0 0-112 0,53-8-16 16,-49 0 0-16,-2-2 0 0,1 2 0 0,-2-5 0 0,0 3 0 15,-1-2 0-15,0-2 256 0,-2 0-144 0,0 0 144 16,-1-1-128-16,-1-1 128 0,-1 0 0 0,-1 0 0 0,0 0 0 16,0 1 176-16,1 1-48 0,-2 2 0 0,4 1 0 15,-1 4-128-15,0-2 128 0,1 3-128 0,0-1 128 16,2 3 0-16,0 1-128 0,1-1 192 0,-2-1-64 15,4 4-128-15,-2-1 192 0,1-1-192 0,0 2 192 16,0-1-192-16,1 0 0 0,0 1 0 0,-1 1 128 16,1 0-128-16,0 1 0 0,-1 1 0 0,3 0 0 15,-2 2 128-15,3-1-128 0,0 4 0 0,-5-7 128 16,0 0-128-16,0 0 0 0,36 24 0 0,-36-24 0 16,0 0 0-16,0 0 0 0,48 14 0 0,-48-14 0 15,0 0-256-15,0 0-48 0,63 0 0 0,-63 0 0 16,0 0-1808-16,66-11-384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0-18T15:34:23.49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14181 13200 11967 0,'-1'0'1072'0,"1"0"-864"16,1 0-208-16,0-2 0 0,0 1 2368 0,0-2 416 16,3 0 96-16,-4 3 0 0,0 0-928 0,0 0-192 15,0 0-32-15,0 0-16 0,41-51-192 0,-41 51-48 16,0 0 0-16,0 0 0 0,0 0-720 0,0 0-160 16,54-29-16-16,-44 29-16 0,0 0 96 0,0 4 32 15,-1-1 0-15,1 0 0 0,0 5-240 0,-2 0-64 16,3 2 0-16,-1 3 0 0,0-1-128 0,-1 4-48 15,-1 3 0-15,0 3 0 0,2 0-48 0,0 9-16 16,2 4 0-16,0 3 0 0,2 0-144 0,0 7 160 16,2-1-160-16,0 3 160 0,-1 2-160 0,-2 0 0 15,1-2 0-15,-2 4 0 0,0 0 0 0,0-1 0 16,-3 2 128-16,3 0-128 0,-2-4 0 0,-1-1 0 0,3 0 0 16,-3-2 128-16,0-1-128 0,1-2 128 0,-1 5-128 0,1-2 128 15,-2-1-128-15,1 0 160 0,-1-2-160 16,1 1 160-16,1-2-160 0,0-3 192 0,1 0-192 0,0 1 192 15,0 0-192-15,2 0 0 0,0-1 144 0,1 0-144 16,1 1 0-16,0 0 144 0,-2 1-144 0,1-1 0 16,-2-4 128-16,-1 1-128 0,0 1 0 0,1-5 0 15,-4-3 0-15,1-1 0 0,-2 1 0 0,1-5 0 16,-1 2 0-16,-1-4 128 0,2 1-128 0,-2-2 0 16,-1 1 144-16,0-2-144 0,0 2 0 0,0-1 144 15,0-4-144-15,0 4 192 0,-1-2-192 0,0 3 192 16,-1-4-192-16,0 3 192 0,1-3-192 0,-1 4 192 15,-1-2-192-15,1-1 160 0,-2-3-160 0,-1 2 160 0,1-2-160 16,0-3 0-16,0-1 144 0,-1-1-144 0,3 0 0 0,-2 2 144 16,0-3-144-16,1 0 0 0,-1-1 192 0,0 0-192 15,0 1 192-15,1-1-192 0,-1-2 192 0,0 3-192 16,2-1 192-16,-1 0-192 0,-1 0 192 0,0 1-64 16,1 0 0-16,-1 0-128 0,0 0 192 0,-1-2-192 15,0-1 192-15,-1 1-192 0,1 0 160 0,-3 0-160 16,0-2 128-16,-1-2-128 0,-1 0 144 0,-1 0-144 15,-1 1 160-15,-3-2-160 0,-2 0 176 0,-1-2-176 16,-1 4 192-16,-1-1-192 0,-1-2 160 0,-1 3-160 16,1 1 128-16,-4 0-128 0,0 3 0 0,2 0 0 15,1 1 0-15,3-4 0 0,3 0 0 0,1 0 0 0,3-1 0 0,0 0 0 16,2-1 0-16,2-2 0 0,0-2 0 16,1 0-176-1,-1 0-208-15,0-2-64 0,0-2 0 0,-2-2 0 16,1 0-464-16,-1-7-112 0,1-3 0 0,-4-8-17984 0</inkml:trace>
  <inkml:trace contextRef="#ctx0" brushRef="#br0" timeOffset="765.08">15263 13466 17503 0,'0'0'1552'16,"-1"3"-1232"-16,2-6-320 0,-2 3 0 15,1 0 1984-15,-2 3 352 0,1-2 64 0,-3 4 16 16,1-1 64-16,-4 2 16 0,1 0 0 0,-1 0 0 15,-1 2-1120-15,0 0-224 0,-1 0-32 0,-1 0-16 0,-1 2-528 0,-1 3-96 16,1-3-32-16,-3 2 0 0,-1 4-192 0,-1 3-32 16,1 0-16-16,-1 5 0 0,0-2 16 0,1 2 0 15,-1-2 0-15,0 3 0 0,1-4-96 0,2 1-128 16,-1 0 176-16,3-5-176 0,2-2 256 0,2-1-64 16,-1 1-16-16,2-3 0 0,0 0 0 0,2-2 0 15,2-3 0-15,1-1 0 0,1 0-48 0,0 0-128 16,1-2 192-16,1 0-64 0,2-1 0 0,1 0-128 15,4 3 192-15,1-4-64 0,3 5-128 0,2-3 160 16,2 3-160-16,2-2 160 0,1 1-32 0,2-3 0 16,0 4 0-16,2-6 0 0,3 4-128 0,-1-4 128 15,0 2-128-15,-3-3 128 0,-3 2-128 0,0-1 0 16,-2 2 0-16,-2 0 0 0,-1 2 0 0,-1-1 0 16,-3 2 0-16,-2-2 0 0,-1-2 0 0,-1 2 0 15,-3-1 0-15,0-3 0 16,-1 0-688-16,-2 0-16 0,-1-3 0 0,-3-1 0 15,0 2-592-15,-2-2-128 0,-3-2-32 0,-2 2-16208 0</inkml:trace>
  <inkml:trace contextRef="#ctx0" brushRef="#br0" timeOffset="976.01">14944 13915 3679 0,'1'0'320'16,"1"0"-320"-16,0 0 0 0,0 0 0 15,1 0 2848-15,-1 3 496 0,4-3 112 0,4 1 0 16,4 1 1568-16,3 5 304 0,3-5 64 0,0 2 16 16,2 0-2992-16,-2-2-608 0,1-2-112 0,-21 0-32 0,41-4-1088 0,-41 4-208 15,0 0-48-15,54-12-16 0,-54 12-304 0,0 0 0 16,49-22 0-16,-49 22 0 0,0 0-144 0,46-29-144 16,-46 29-32-16,0 0-18368 15</inkml:trace>
  <inkml:trace contextRef="#ctx0" brushRef="#br0" timeOffset="2279.3">15190 13884 5519 0,'-4'5'496'0,"0"-1"-496"0,3-2 0 0,0-2 0 0,0 2 1216 0,-1 0 160 15,-1 2 32-15,-2 2 0 0,-1 3 528 0,1-2 112 16,1-2 32-16,1-1 0 0,1-3-432 0,2-2-96 15,0 1-16-15,1-4 0 0,-1-2-288 0,0 1-64 16,1-2-16-16,-1-2 0 0,0 9 272 0,0 0 48 16,0 0 16-16,0 0 0 0,0-42-128 0,0 36-32 15,2 1 0-15,-1 1 0 0,0 3-448 0,0-2-112 16,2 3-16-16,1 3 0 0,1-3-432 0,-1 3-80 16,3-3-32-16,-1 2 0 0,3 0 0 0,-1 1 0 15,2-2 0-15,0 1 0 0,0-2-96 0,1 0-128 0,-11 0 176 0,0 0-176 16,0 0 128-16,48-13-128 15,-48 13 0-15,0 0 0 0,0 0 0 0,52-24 0 0,-52 24 128 16,0 0-128-16,0 0 128 0,52-28-128 0,-52 28 192 0,0 0-192 16,0 0 208-16,54-34-64 0,-54 34-16 0,0 0 0 15,0 0-128-15,54-28 192 0,-54 28-192 0,0 0 192 16,0 0-192-16,57-25 128 0,-57 25-128 0,0 0 128 16,47-16-128-16,-47 16 128 0,0 0-128 0,48-16 128 15,-48 16-128-15,0 0 0 0,48-9 144 0,-48 9-144 16,0 0 0-16,44-13 0 0,-44 13 0 0,0 0 128 15,49-15-128-15,-49 15 0 0,0 0 0 0,50-20 128 16,-50 20-128-16,0 0 144 0,51-25-144 0,-51 25 160 16,0 0-160-16,46-22 160 0,-46 22-160 0,0 0 160 15,41-15-160-15,-41 15 0 0,0 0 0 0,43-7 128 0,-43 7-128 16,0 0 0-16,46-6 0 0,-46 6 0 0,0 0 0 0,44-10 0 16,-44 10 128-16,0 0-128 0,50-12 0 0,-50 12 0 15,0 0 0-15,38-10 0 0,-38 10 0 0,0 0 0 16,43-15 0-16,-43 15 0 0,0 0 176 0,44-20-48 15,-44 20-128-15,0 0 192 0,0 0-192 0,51-22 176 16,-51 22-176-16,0 0 160 0,0 0-160 0,45-18 128 16,-45 18-128-16,0 0 128 0,0 0-128 0,31-1 0 15,-24 1 0-15,0 0 0 0,0 0 0 0,-1 0 0 16,0 0 0-16,0-2 0 0,1 1 0 0,-1-1 0 16,-1 1 0-16,1-3 0 0,-1 2-160 0,-5 2-64 15,0 0-16-15,0 0 0 16,0 0-208-16,0 0-64 0,0 0 0 0,0 0 0 15,0 0-32-15,0 0-16 0,0 0 0 0,44-22 0 16,-41 22-384-16,1 0-80 0,-1 0 0 0,1 1-16608 0</inkml:trace>
  <inkml:trace contextRef="#ctx0" brushRef="#br0" timeOffset="3842.23">17064 13270 5519 0,'-1'0'496'0,"1"-3"-496"16,0 3 0-16,0-2 0 0,0 2 960 0,-1-1 112 0,1-2 16 0,-1-1 0 0,-1 1 80 0,1 0 32 31,-1-1 0-31,-1 0 0 0,1 2-368 0,-1 0-80 16,2-1-16-16,-1 2 0 0,0 1-160 0,0-2-16 15,1 0-16-15,-1 2 0 0,1 0 32 0,0 0 16 0,0 0 0 0,1 0 0 16,-2 0 240-16,2 2 64 0,0 0 0 0,0-2 0 16,2 0 384-16,-2 0 64 0,0 1 32 0,0 2 0 15,0-3 224-15,0 2 32 0,0 0 16 0,1 0 0 16,-1 0-384-16,0-2-80 0,0 2-16 0,1 0 0 16,-1 1-560-16,1 0-112 0,1 0-32 0,-1 1 0 15,1-1-240-15,1 1-48 0,1 2-16 0,1 3 0 16,-1-2-160-16,1 2 192 0,2 1-192 0,-1 0 192 15,0 1-192-15,-1-1 0 0,0 0 0 0,0-2 0 16,-1 0 0-16,-1 0 0 0,1-4 0 0,-3 2 0 16,2-2 0-16,-2-2 0 0,0 1 0 0,-1-6 0 15,1 3 0-15,-2-3 0 0,1-3 0 0,-2-1 0 16,-1-1-240-16,-2 0 80 0,0-4 16 0,-1 2 0 16,-1-2 144-16,-1 2 0 0,0-3-144 0,-1 2 144 0,0 4 0 0,1-3 128 0,-2 1 0 0,-1 2 0 15,1 1 64 1,0-1 16-16,-1 3 0 0,0 2 0 0,2 0-16 0,-2 2 0 15,0 0 0-15,0 0 0 0,-1 2 0 0,2 2 0 16,2 2 0-16,-1 0 0 0,2 1 32 0,-1 2 0 16,3 4 0-16,0-3 0 0,1 0-32 0,1 1-16 15,1 2 0-15,0 0 0 0,2 3-48 0,0-3-128 16,2 2 192-16,-2 0-64 0,2 1-128 0,1-2 160 16,0 1-160-16,2-3 160 0,0 2-160 0,1-2 160 15,2-2-160-15,-1 0 160 0,-1-2-160 0,2 0 0 16,3 0 0-16,1 1 0 0,2 1 0 0,-1-4 0 15,4 0 0-15,-1 1 0 0,0-3 0 0,1 1 0 16,0-3 0-16,-17-2 0 0,36-2 0 0,-36 2 0 16,0 0 0-16,50-9 0 0,-50 9-208 0,0 0 16 0,45-25 16 0,-45 25 0 31,0 0-448-31,0 0-80 0,46-35-32 0,-46 35 0 16,0 0-1072-16,0 0-224 0</inkml:trace>
  <inkml:trace contextRef="#ctx0" brushRef="#br0" timeOffset="4208.82">17377 13434 18431 0,'-1'0'1632'0,"-1"1"-1312"15,0 2-320-15,0-3 0 0,1 0 2688 0,-2 2 448 0,-1 0 112 0,-2 3 16 16,-2 1-720-16,-2 0-144 0,1 1-32 0,2 2 0 16,-1-2-1360-16,3 2-288 0,0-1-48 0,2 0-16 15,0 1-288-15,1 1-64 0,-1 0-16 0,3 0 0 0,0-2-96 0,0 0-32 16,3-2 0-16,-2-3 0 0,1 0-160 0,2-3 0 15,1 0 0-15,-5 0 0 0,0 0 0 0,0 0 0 16,0 0 0-16,35-41-176 0,-35 41 32 0,0 0 0 16,0 0 0-16,26-60 0 0,-26 60 144 0,0 0 0 15,0 0-144-15,8-60 144 0,-8 60 0 0,0 0 0 16,0 0 0-16,0 0 0 0,6-48 0 0,-6 48 0 16,0 0 160-16,0 0-160 0,0 0 288 0,0 0-48 15,0 0-16-15,0 0 0 0,0 0 96 0,0 0 0 16,13 6 16-16,-11 2 0 0,1 3-80 0,-1 2-32 15,1 3 0-15,0 3 0 0,2-1-224 0,-1 1 176 16,0-3-176-16,-1 3 160 0,5 0-160 0,-2 0 0 0,2-3 0 16,-1-4 0-1,-1 1-512-15,2-7 32 0,-2 1 0 0,0-4 0 16,0-6-416-16,-6 3-64 0,0 0-32 0,0 0-17264 0</inkml:trace>
  <inkml:trace contextRef="#ctx0" brushRef="#br0" timeOffset="4443.25">17491 12851 28559 0,'-2'2'1264'0,"-1"-2"272"0,3 2-1232 0,-1 0-304 0,1 0 0 0,0 2 0 16,0 2 2240-16,-1 3 400 0,1 4 80 0,-2 8 16 16,2 3-1168-16,0 3-224 0,2 3-64 0,0 1 0 15,2 0-512-15,-1 3-96 0,4-2-32 0,-1 3 0 16,1 0-320-16,2-1-80 0,0 2-16 0,0 1 0 0,1-1-224 0,0-1 128 15,3-2-128-15,-1-1 0 0,-2-7 0 0,1 1 0 16,-1-4 0-16,1-3 0 16,-2-3-576-16,-1-4 0 0,0-2 0 0,-1-7 0 15,-1 0-128-15,-6-3-16 0,0 0-16 0,0 0-11872 16,0 0-2368-16</inkml:trace>
  <inkml:trace contextRef="#ctx0" brushRef="#br0" timeOffset="4659.17">17653 12941 14735 0,'-1'-6'640'0,"0"-1"160"0,-1 4-640 0,1 3-160 16,1 0 0-16,-1 0 0 0,1 0 3680 0,-1 3 704 15,-1 1 144-15,1 5 16 0,-1 1-1360 0,0 3-288 0,1 3-48 16,1 3-16-16,0 3-1616 0,3 3-320 0,-1 3-64 0,2 3 0 16,1-1-304-16,0 1-48 0,2 0-16 0,1 1 0 0,-1-1-272 0,2-3-64 15,1 1-128-15,1-3 192 16,0-4-192-16,0-2 0 0,1-4 0 0,2-1 0 31,-2-5-848-31,1-4-64 0,-2 0-16 0,-11-6-12192 0,0 0-2448 0</inkml:trace>
  <inkml:trace contextRef="#ctx0" brushRef="#br0" timeOffset="5020.88">17872 13276 10127 0,'1'4'896'0,"0"-1"-704"16,1 0-192-16,-1-1 0 15,0 0 3200-15,2 4 624 0,0 0 112 0,5 9 32 0,3 1-192 0,0-4-16 16,0-1-16-16,0-2 0 0,2-3-2288 0,-2-5-464 16,1-1-96-16,-12 0 0 0,0 0-560 0,38-16-96 15,-38 16-32-15,0 0 0 0,37-39-208 0,-37 39 144 16,0 0-144-16,0 0 128 0,25-63-128 0,-25 63 0 16,0 0-192-16,-4-46 192 0,4 46-320 0,0 0 64 15,-11-36 16-15,5 26 0 0,0-1 64 0,0 4 16 0,0 0 0 0,-2 4 0 16,1-2 160-16,-1 1 128 15,2 3-128-15,0 1 176 0,0 0 112 16,0 1 32-16,-2 2 0 0,2 0 0 0,-1 3 16 16,0 3 16-16,1 1 0 0,1 0 0 0,0 3-64 15,3 2-16-15,1 1 0 0,-1 0 0 0,4 1-112 0,0 0-32 16,2 3 0-16,0-2 0 0,2 1-128 0,0 1 0 16,1-4 0-16,0-2 128 0,0-2-128 0,-1-1 0 0,3-1 0 0,-1-3 0 0,2 2-384 15,-1-6-16 1,1 2 0-16,0-1 0 15,0-4-304-15,0-2-64 0,1 0-16 0,-11 2-17568 0</inkml:trace>
  <inkml:trace contextRef="#ctx0" brushRef="#br0" timeOffset="5459.39">18249 13225 16415 0,'0'6'352'0,"-1"-4"80"0,1 0 16 0,-1-1 16 0,1 2-464 0,-2-3 0 0,2 2 0 0,-1-2 0 16,-1 6 3024-16,-2 1 512 0,0 0 112 0,0 2 0 0,1 1-1280 0,-1-2-256 15,2 2-48-15,-2 0-16 0,1 0-960 0,0 2-208 16,0 1-48-16,0-3 0 0,1-1-384 0,1 0-64 16,0 1-32-16,1-4 0 0,0 0-192 0,1 1-32 15,0-6-128-15,2 0 192 0,0 0-192 0,1-2 0 16,1-1 0-16,-5 2 0 0,0 0 0 0,0 0 0 16,0 0 0-16,0 0 0 0,30-54-208 0,-30 54 64 15,0 0 16-15,5-56 0 0,-5 56-64 0,0 0 0 16,-5-65 0-16,5 65 0 0,-10-47 32 0,10 47 0 15,-14-49 0-15,14 49 0 0,-16-48 160 0,16 48 0 16,-17-51 0-16,7 26-128 0,10 25 128 0,-16-47 176 16,16 47-48-16,-17-36 0 0,8 21 192 0,0 4 16 0,2 3 16 0,-2-1 0 0,2 2 112 0,-1 0 32 31,2 1 0-31,1 2 0 0,0 4 16 0,2-2 0 0,-1 2 0 16,1 2 0-16,2 0-80 0,1 3-16 0,0 1 0 0,1 1 0 15,2 2-32-15,1 5 0 0,1 4 0 0,1 1 0 0,1 0-160 0,2 6-32 0,-1 5-16 16,2 0 0-1,3-1-176-15,-2 2 0 0,2-1 0 0,0 1 128 16,-1 0-128-16,1-3 0 0,-2 0-160 0,-1-2 160 31,-1 3-528-31,0-4-16 0,1-3 0 0,-1-6 0 0,-1 0-352 16,1-7-80-16,-2-3-16 0,0-2-12144 0,0-3-2432 0</inkml:trace>
  <inkml:trace contextRef="#ctx0" brushRef="#br0" timeOffset="6159.19">19001 12729 12895 0,'-1'2'1152'0,"-1"-2"-928"15,2 0-224-15,-1 0 0 0,2-2 2256 0,-1 2 416 16,0 0 80-16,2 0 0 0,-1 3 256 0,0-2 32 16,4 3 16-16,0-2 0 0,2 4-1104 0,1-2-224 15,0 2-32-15,1 1-16 0,1 1-1104 0,-1-2-208 0,1 1-48 0,-1 0-16 16,0-1-304-16,1 0 0 0,0 0 0 0,-1-2 0 31,-1 0-1344-31,1-2-192 0</inkml:trace>
  <inkml:trace contextRef="#ctx0" brushRef="#br0" timeOffset="6359.86">19099 12638 19343 0,'-2'0'1728'0,"1"0"-1392"0,1 0-336 0,0 0 0 15,0 0 2544-15,0 0 432 0,0 0 96 0,-1 2 0 16,1-2-448-16,0 4-80 0,1 0-32 0,0-1 0 0,3 4-1520 16,-2-1-304-16,3 0-64 0,0 0-16 15,4 0-336-15,-2 1-64 0,1-1-16 0,2 0 0 0,0-4-192 0,1 2 0 16,2 0 0-16,-13-4 0 16,31 2-880-16,-31-2-112 0</inkml:trace>
  <inkml:trace contextRef="#ctx0" brushRef="#br0" timeOffset="7059.32">19455 12985 9951 0,'-7'-3'208'0,"5"1"48"0,0 1 16 0,-1-1 32 0,2 0-304 0,0 2 0 16,-1-2 0-16,1-2 0 0,0-1 3520 0,0 2 656 0,-1-4 128 0,2 7 32 15,0 0-1040-15,0 0-208 0,0 0-32 0,0 0-16 16,0 0-1376-16,0 0-256 0,13 3-64 0,-11 4-16 15,2 4-688-15,0-1-128 0,-1 0-16 0,2 3-16 16,0-1-224-16,0 2-64 0,-1-2 0 0,0 3 0 16,-1-2-192-16,1 2 0 0,-1 1 0 0,-1-2 0 0,-1 1 0 0,0-5 0 15,1 2 0-15,-1-5 0 0,0 0-384 16,-1-2 0-16,1-5-16 0,-1 0 0 0,2-3 64 0,-1-1 16 16,-1 4 0-16,0 0 0 0,0 0 128 0,0 0 48 15,4-50 0-15,-4 50 0 0,0 0 144 0,0 0 144 16,5-54-16-16,-5 54-128 0,0 0 224 0,0 0-64 15,8-59-16-15,-8 59 0 0,0 0 16 0,0 0 0 16,0 0 0-16,15-51 0 0,-15 51-32 0,0 0-128 16,0 0 192-16,0 0-64 0,0 0-128 0,0 0 128 15,0 0-128-15,38-1 128 0,-33 5-128 0,1 2 0 16,1 1 0-16,-2 2 0 0,0-1-288 0,0 0 64 16,-2 5 16-16,1-4 0 0,-2 1 208 0,0 0-192 15,-1 1 192-15,-1-3-192 0,0 0 192 0,0 0 0 0,-1 1 0 16,-1-6 0-16,1 2 0 0,1-5 0 0,-1 1 0 0,1-4 0 15,2-1 0-15,-2 4 0 0,0 0 0 0,0 0 0 16,0 0 0-16,13-53 0 0,-13 53 0 0,0 0 0 16,0 0 128-16,15-55-128 0,-15 55 0 0,0 0 0 15,0 0 144-15,0 0-144 0,18-53 0 0,-18 53 144 16,0 0-144-16,0 0 0 0,0 0 144 0,0 0-144 16,0 0 0-16,0 0 128 0,0 0-128 0,0 0 0 15,38-8 128-15,-34 10-128 0,0 2 128 0,0 1-128 16,-2 0 0-16,2 1 128 0,0 0-128 0,-2 3 0 15,2 1 0-15,-1-1 0 0,0 1 0 0,-1 2 128 16,2-3-128-16,-1 0 0 0,-1-2 0 0,0 2-128 0,2-3-192 16,1-1-16-16,1 0-16 0,1-1-11984 15,1-4-2384-15</inkml:trace>
  <inkml:trace contextRef="#ctx0" brushRef="#br0" timeOffset="7491.96">20004 12884 22111 0,'0'4'976'0,"-2"-2"208"0,1-1-944 0,1 2-240 15,-1-3 0-15,1 2 0 0,-1-2 2224 0,0 2 400 16,-1 0 64-16,0-1 32 0,-2 4-480 0,0-1-112 16,1-2-16-16,-1 2 0 0,1-1-1200 0,0 0-240 15,0 0-48-15,0 0-16 0,0 4-208 0,-1-4-32 0,1 6-16 0,-1-2 0 16,0 3-144-16,2 3-16 0,-1-1-16 0,1 3 0 15,1-4-176-15,1 1 0 0,-2 0 0 0,4-3 0 16,-1 1 0-16,1-4 0 0,1-2 0 0,-1-1 0 16,3-2 0-16,0-2 0 0,-5 1 0 0,0 0 0 15,0 0 0-15,0 0-272 0,41-47 64 0,-41 47 16 16,0 0-64-16,19-51-16 0,-19 51 0 0,0 0 0 16,0 0 96-16,9-61 32 0,-9 61 0 0,0 0 0 15,0 0 144-15,0 0 0 0,4-53 0 0,-4 53 0 16,0 0 128-16,0 0 0 0,0 0 0 0,0 0 0 15,0 0 128-15,0 0 48 0,0 0 0 0,0 0 0 16,6 0 48-16,-4 10 16 0,0 2 0 0,-1 1 0 16,3-1-192-16,-2 4-48 0,1 3 0 0,1-3 0 15,-1 2-128-15,1-1 0 0,0-1 0 0,-1 0 0 0,0-3-272 0,1 2 16 16,-1-5 0-16,1-1 0 16,1-6-192-1,-1 0-16-15,2-3-16 0,-6 0 0 0,0 0-800 0,0 0-144 0</inkml:trace>
  <inkml:trace contextRef="#ctx0" brushRef="#br0" timeOffset="7809.54">20181 12787 16575 0,'0'7'736'0,"0"-5"160"0,0 1-720 0,0 0-176 16,0-3 0-16,0 3 0 0,0 0 2656 0,1 4 496 16,1 0 112-16,1 5 0 0,-1 3-384 0,2 1-96 15,0-3-16-15,-1-1 0 0,1 2-1600 0,0-2-320 0,-1 0-64 0,1-2-16 16,0 0-448-16,0 0-80 15,1 1-32-15,-2-3 0 0,2 0-208 0,-1 0 128 0,1 0-128 0,-1-1 0 16,-2-4 0-16,0 0 0 0,1 0 0 0,-2-3 0 16,0 0 0-16,1-2 0 0,-2-2 0 0,0 4 0 15,0 0 0-15,0 0-256 0,0 0 48 0,-5-53 16 16,5 53-16-16,0 0 0 0,-4-48 0 0,4 48 0 16,0 0 208-16,-1-57-144 0,1 57 144 15,0 0-128-15,6-53 128 0,-6 53 0 0,0 0 128 0,0 0-128 16,0 0 192-16,17-55-16 0,-17 55-16 0,0 0 0 15,0 0-32-15,0 0 0 0,0 0 0 0,0 0 0 16,0 0-128-16,45-30 0 0,-39 28 0 0,0 2 0 16,0 2-576-16,1 0-128 0,1-2-48 15,0 2-16976-15</inkml:trace>
  <inkml:trace contextRef="#ctx0" brushRef="#br0" timeOffset="8575.95">20594 12872 10127 0,'-3'-7'448'0,"-1"4"96"0,2 0-544 0,-1 1 0 0,1 0 0 0,1 2 0 15,-2-2 2992-15,-2 0 480 0,-2-2 112 0,-2 0 0 16,-1-2-80-16,-2 0-32 0,2 2 0 0,0 2 0 16,3-2-1776-16,-1 1-352 0,2 3-80 0,1 0-16 15,0 3-656-15,2-3-128 0,0 4-16 0,3-4-16 16,0 2-144-16,0 2-32 0,1 2 0 0,1 0 0 15,0 0-96-15,2 2-32 0,1 3 0 0,0-1 0 16,1 2-128-16,1 2 0 0,1-2 0 0,2 0 0 16,1 1 0-16,1-3-192 0,0 0 32 0,1-2 16 15,-1-2-48-15,2-1 0 0,-1 0 0 0,0-3 0 16,0 0 192-16,-3-2-160 0,-10 0 160 0,0 0-160 16,0 0 160-16,0 0-192 0,0 0 192 0,0 0-192 0,31-48 32 0,-31 48 0 15,0 0 0-15,-5-45 0 0,5 45-64 16,-9-34-16-16,9 34 0 0,-9-31 0 0,4 18 240 0,0 1-176 15,0 2 176-15,1 1-160 0,0 5 288 0,3-3 48 16,0 5 16-16,0 2 0 0,1 0 96 0,0 0 32 0,1 4 0 0,1 1 0 16,1 2 0-16,-1 2 16 0,2 3 0 0,0-1 0 0,-1 4-96 15,2 3-32 1,0 2 0-16,0-1 0 0,1 1-80 0,1 1-128 16,0 2 176-16,0 1-176 0,2-1 160 0,0 2-160 15,-1 1 128-15,2 1-128 0,0-5 0 0,0 4 0 16,0 0 128-16,-3-1-128 0,1 0 0 0,-2 1 0 15,0 5 0-15,-2-3 0 0,-2 0 0 0,-2 1 0 16,-1-3 0-16,-3-4 0 0,-1-1 0 0,1-5 0 0,-3 0 0 0,-1-3 0 16,-1-3 0-16,-1-2-272 0,0-2 32 0,-2-2 16 15,1 0-32-15,-3-7-16 0,1 2 0 0,-1-5 0 16,-1 0 112-16,-1-4 32 0,1-3 0 0,-1-1 0 16,0-4 128-16,0-3 0 0,0 2 0 0,1-4 0 15,3 1 0-15,2 3 0 0,10 19 0 0,-14-37 0 16,14 37 144-16,0 0-144 0,-8-38 192 0,8 38-192 15,0 0 144-15,0 0-144 0,0 0 0 0,0 0 144 16,0 0-144-16,0 0 0 0,32-53-192 0,-32 53 192 16,0 0-784-16,0 0-48 0,57-26 0 0,-57 26-16992 15</inkml:trace>
  <inkml:trace contextRef="#ctx0" brushRef="#br0" timeOffset="8810.35">20979 12723 20271 0,'-5'-2'896'0,"2"0"192"0,-1 2-880 0,1 0-208 16,2 0 0-16,0 0 0 0,0 0 2368 0,-2 0 448 16,-2 4 64-16,-1-1 32 0,0 0-304 0,1 1-64 15,1 2-16-15,2 0 0 0,-1 1-1584 0,2-1-320 16,1 0-64-16,0 4-16 0,4-1-256 0,-2 0-48 0,1 1-16 0,1-1 0 15,-1 5-224-15,2-5 128 0,0 4-128 0,-1-5 0 16,1 2 0-16,1-2-192 0,0 0 16 0,0 1 0 31,1 1-640-31,-3-4-128 0,1 0-16 0,0 1-16816 0</inkml:trace>
  <inkml:trace contextRef="#ctx0" brushRef="#br0" timeOffset="8992.51">20905 12623 11967 0,'-5'-4'528'0,"1"1"112"0,2-1-512 0,1 1-128 0,1 3 0 0,0-2 0 15,0 2 2912-15,0-1 544 0,0-2 128 0,-1 0 0 16,2 0-448-16,0-1-80 0,3 2-32 0,-1-1 0 16,1 2-1744-16,2 1-336 0,-6 0-80 0,0 0-16 0,25 0-848 0,-16 0 0 0,1 1-256 0,1 2-11168 31,1 1-2240-31</inkml:trace>
  <inkml:trace contextRef="#ctx0" brushRef="#br0" timeOffset="9309.37">21159 12692 10127 0,'0'11'448'0,"0"-1"96"0,0-4-544 0,-2 1 0 16,2-4 0-16,0-1 0 0,0-1 2064 0,0 6 304 15,0 6 64-15,-1 3 16 0,2 2-304 0,-1 1-64 16,2-3-16-16,-1-4 0 0,0-2-592 0,2-2-112 15,0-4-16-15,0 0-16 0,-1-1-496 0,1-6-112 16,-3 3-16-16,0 0 0 0,0 0-128 0,0 0-16 16,0 0-16-16,17-54 0 0,-17 54 128 0,0 0 32 0,0 0 0 0,10-57 0 15,-10 57-176-15,0 0-16 0,0 0-16 0,0 0 0 16,11-56-112-16,-11 56 0 0,0 0-16 0,0 0 0 16,0 0-112-16,0 0 0 0,0 0-16 0,0 0 0 15,0 0-64-15,0 0-16 0,0 0 0 0,0 0 0 16,0 0-160-16,33-3 192 0,-29 9-192 0,0 0 192 15,-2 1-192-15,2 4 0 0,0-1 0 0,-2 0 0 16,2 3-144-16,0-1-64 0,-2-2-16 0,2-1 0 16,0-2-304-1,-2-1-64-15,2 0-16 0,-1-3-11552 0,1-3-2320 0</inkml:trace>
  <inkml:trace contextRef="#ctx0" brushRef="#br0" timeOffset="9858.82">21504 12713 9215 0,'1'-5'400'0,"-1"2"96"0,1-1-496 0,-1 1 0 16,0 2 0-16,0 1 0 0,0-2 2112 0,0 2 320 15,0-4 64-15,-1 2 0 0,0 2 208 0,-1-4 48 16,0 1 0-16,-2 3 0 0,0-2-576 0,1 2-96 0,-2 0-32 0,-1 0 0 16,-1 0-576-16,1 0-128 15,0 2-32-15,0-2 0 0,0 0-720 0,-2 3-144 0,2-3-16 0,1 4-16 16,0-1-160-16,0 2-48 0,3 0 0 0,-1 1 0 16,2 1-80-16,0 1 0 0,2-2-128 0,-1 4 192 15,3-1-192-15,0 1 0 0,1 0 0 0,1-2 0 16,0-1 0-16,0 0 0 0,1-3 0 0,0 1 0 15,-1 1 0-15,1-5 0 0,1 1-160 0,-1-2 160 16,1 0-240-16,-1-2 48 0,-6 2 0 0,0 0 0 16,0 0 0-16,0 0 16 0,0 0 0 0,37-36 0 15,-37 36 32-15,0 0 0 0,0 0 0 0,0 0 0 16,0 0 144-16,10-53 0 0,-10 53 0 0,0 0 0 16,0 0 0-16,0 0 0 0,0 0 144 0,-2-48-144 15,2 42 272-15,-1 3-48 0,1-1-16 0,1 2 0 16,-1 2 32-16,1 0 0 0,0 2 0 0,1 0 0 15,0 3-64-15,-1 1-16 0,2 0 0 0,-1 1 0 0,1 3-160 0,-1 0 0 16,2 3 0-16,0-2 128 0,-1 0-128 0,1 0-176 16,0-1 48-16,-1 2 0 0,2-2-160 15,0-3-32-15,0 2 0 0,0 0 0 0,1-3-128 0,-2-2-48 0,1-4 0 0,0 0 0 32,0-4-1024-32,-5 4-208 0,0 0-32 0,0 0-14240 15</inkml:trace>
  <inkml:trace contextRef="#ctx0" brushRef="#br0" timeOffset="10141.79">21636 12120 14735 0,'0'0'1312'0,"-1"0"-1056"16,1 2-256-16,0-2 0 0,0 0 3792 0,-2 1 704 0,1 2 144 0,0 1 32 15,0 2-1456-15,0 2-272 0,1 0-64 0,0 3-16 16,1-1-1648-16,0 2-320 0,3 2-64 0,-2 1 0 15,3 1-272-15,1 2-48 0,2 6-16 0,-1 1 0 16,3 1-240-16,0 4-64 0,1-1 0 0,0 2 0 16,0 1-192-16,0-1 0 0,2 1 0 0,-2-2 0 15,-1 1 0-15,0-5 0 0,-2-2 0 0,1-1 0 16,0-2 0-16,-1-2 0 0,-1 0 0 0,-1-3 0 0,0 0-128 0,-1-1-32 0,0-5 0 0,0 0 0 31,0-2-320-31,-2-1-64 0,4-4-16 0,-4 1 0 16,2-7-336-16,-1 2-64 15,-4 1 0-15,0 0-16 0,0 0-1712 0,0 0-320 0</inkml:trace>
  <inkml:trace contextRef="#ctx0" brushRef="#br0" timeOffset="10343.98">21971 12555 8287 0,'1'4'736'0,"1"-3"-592"16,-2 1-144-16,1 1 0 0,-1-3 3152 0,1 4 608 15,0-2 112-15,2 5 32 0,-1 3-256 0,2 2-64 16,0 1 0-16,-1 2 0 0,1-1-1728 0,0 0-336 0,1 2-80 0,-3-3-16 0,2-1-928 0,0 2-192 31,-1-2-48-31,0 1 0 0,0-1-256 0,0-5 128 0,-2 0-128 0,0-1 0 16,1-6 0-16,-1 0-304 0,-1-3 48 0,1 0-11888 16,-1 3-2368-16</inkml:trace>
  <inkml:trace contextRef="#ctx0" brushRef="#br0" timeOffset="10529.41">21914 12299 17503 0,'-4'4'768'0,"3"-2"176"16,0-2-752-16,0 1-192 0,1-1 0 0,0 3 0 16,-1-3 2560-16,1 2 464 0,1 2 112 0,-1 0 0 0,1-2-512 0,1 2-96 0,2-2-32 0,0-2 0 31,1 2-1792-31,0-4-352 0,-5 2-80 0,0 0-16 15,0 0-880-15,0 0-176 0</inkml:trace>
  <inkml:trace contextRef="#ctx0" brushRef="#br0" timeOffset="11160.67">22163 12520 4607 0,'0'2'400'0,"0"-2"-400"0,0 0 0 0,0 0 0 16,0 0 2192-16,0 0 368 0,0 0 64 0,1-2 0 15,3 0 1520-15,-1-1 288 0,-3 3 64 0,0 0 16 16,0 0-1360-16,0 0-272 0,0 0-48 0,44-22-16 16,-44 22-1632-16,0 0-336 0,0 0-64 0,0 0-16 15,43-10-160-15,-43 10-32 0,0 0-16 0,0 0 0 16,0 0-240-16,42-7-32 0,-42 7-16 0,0 0 0 15,0 0-272-15,38-5 0 0,-38 5 0 0,19 2 0 0,-10-2 0 0,-1 3 0 16,1 1 0-16,-3-3 0 0,1 4-208 0,0-2-48 16,-1 0-16-16,-3 1 0 0,1-1-48 0,0 2 0 15,-3-1 0-15,0 2 0 0,-1 0 128 0,0 2 32 16,-1 0 0-16,-1 0 0 0,-2 1 160 0,-1-1-128 16,-1 3 128-16,-3 0-128 0,1 1 128 0,-2-1 0 15,-1 2-144-15,-2 2 144 0,2-2 0 0,-3 0-176 16,3-1 176-16,-1 2-128 0,0 1 128 0,-1 1-192 15,2-4 192-15,1 2-192 0,2-2 192 0,0 1-208 16,2-5 80-16,2 0 128 0,0-2-176 0,3-2 176 16,1-2-128-16,1 1 128 0,1-3 0 0,1 0 0 15,2 0 0-15,0-3-128 0,2 3 128 0,-7 0 0 0,0 0 0 16,0 0 0-16,0 0 192 0,43-16 0 0,-43 16 16 0,0 0 0 16,39-16 0-16,-39 16 0 0,0 0 0 15,44-15 0-15,-44 15-208 0,0 0 128 0,38-12-128 0,-38 12 0 16,0 0 0-16,0 0 0 0,40-14 0 0,-40 14 0 31,0 0-480-31,0 0-32 0,0 0-16 0,44-28-18224 0</inkml:trace>
  <inkml:trace contextRef="#ctx0" brushRef="#br0" timeOffset="11579.06">22670 12561 20271 0,'-2'4'896'0,"1"-3"192"15,1-1-880-15,-1 3-208 0,1-3 0 0,-1 0 0 0,1 0 2256 0,-1 0 416 0,-1 2 80 0,1-2 0 16,-1 4-192-16,-1-4-32 16,-1 3-16-16,2 0 0 0,-2 3-1472 0,0-3-288 15,0 0-64-15,-1 4-16 0,0-1-352 0,0 0-64 16,0 0 0-16,0 1-16 0,0 2-240 0,0 1 176 0,1-4-176 0,1 4 160 16,-1 2-160-16,1-2 0 15,1 0 0-15,1 0 0 0,-1 1 0 0,2 2 0 16,2-6 0-16,-1-1-176 0,3 0-48 0,-1-2-16 15,3-1 0-15,2-7 0 0,-1 1-80 0,-7 3 0 16,0 0-16-16,0 0 0 16,0 0-160-16,46-50-16 0,-46 50-16 0,0 0 0 0,0 0 192 0,25-60 32 15,-25 60 16-15,0 0 0 0,0 0 160 0,6-52 128 16,-6 52-192-16,0 0 192 0,0 0 0 0,0 0 0 16,0 0 0-16,-4-50 0 0,3 47 320 0,1 1 32 0,-1 1 0 15,1 2 0-15,0 1 128 0,0 2 32 0,0 2 0 0,1 0 0 16,1 3-192-16,0 1-16 0,0 2-16 0,-1-1 0 15,3 2-112-15,-1 2-32 0,0 1 0 16,1-3 0-16,0 5-144 0,-2-2 0 0,3 0 0 0,-1-3 128 16,1 0-128-16,1-3 0 0,-1-2 0 0,1-2-176 31,0 1-336-31,0-7-80 0,1 0-16 0</inkml:trace>
  <inkml:trace contextRef="#ctx0" brushRef="#br0" timeOffset="11858.75">22793 12515 9215 0,'0'-1'816'16,"0"-1"-656"-16,0 2-160 0,2-3 0 0,-2 3 3520 0,1-1 688 15,0 1 128-15,0-2 16 0,2 0-368 0,0 2-80 16,1-2 0-16,0 2-16 0,1 2-2416 0,0-2-464 15,1 2-112-15,-1 0 0 0,2-1-416 0,0 2-80 16,0-1-16-16,2-1 0 0,0 2-128 0,1-1-16 16,0 0-16-16,0 0 0 0,1-2-224 0,-1 0 0 15,0 0 0-15,-1 0 0 0,1 0 0 0,-3 0-256 16,-2 0 16-16,0-2 16 16,0 0-624-16,-5 2-128 0,0 0-32 0,0 0-17344 0</inkml:trace>
  <inkml:trace contextRef="#ctx0" brushRef="#br0" timeOffset="12110.17">22912 12357 9215 0,'-4'3'400'0,"2"-3"96"0,1 0-496 0,-1 0 0 0,2 2 0 0,0-2 0 15,0 0 3232-15,0 1 544 0,-1 3 128 0,1 1 0 16,1-1 48-16,-1 2 0 0,2 3 0 0,0-2 0 15,-1 2-2288-15,2 0-464 0,1 1-96 0,-1 3-16 16,0-1-560-16,-1 0-112 0,2 2-32 0,1 1 0 0,-1-3-176 0,-1 4-32 16,2-2-16-16,0-2 0 15,-1 1-160-15,0-1 0 0,2 0 0 0,0 2 0 16,-1-2-400-16,0-3-16 0,0 1 0 0,0 0 0 16,1-3-544-16,0 2-96 0,-1-3-32 0,1 0-10640 15,-1-2-2144-15</inkml:trace>
  <inkml:trace contextRef="#ctx0" brushRef="#br0" timeOffset="12325.58">23128 12483 8287 0,'0'4'736'0,"2"-2"-592"15,-1 1-144-15,-1-3 0 0,0 1 3168 0,1 2 608 0,-1-1 112 0,1 6 16 16,2 4-352-16,1 0-80 0,-1 2-16 0,0 2 0 15,0-1-1664-15,1 0-320 0,0 1-80 0,-2-3-16 16,2 2-816-16,0-1-176 0,-2 1-16 0,1-6-16 16,-1 1-352-16,2-1 0 0,-2-5 0 0,1-2 128 31,1-2-832-31,-2-6-176 0,-2 6-16 0</inkml:trace>
  <inkml:trace contextRef="#ctx0" brushRef="#br0" timeOffset="12504.19">23101 12287 1839 0,'0'1'160'16,"0"1"-160"-16,0-2 0 0,0 3 0 0,0-3 2944 15,1 1 544-15,1 4 112 0,-1 1 32 16,3 2 848-16,-1 2 160 0,1-2 32 0,1 2 16 0,1-1-2096 0,0-3-416 16,1 0-96-16,0-2-16 0,2 0-1424 0,-1-2-304 15,1-1-48-15,1 2-16 16,0-1-656-16,1-2-128 0,0 4-16 0</inkml:trace>
  <inkml:trace contextRef="#ctx0" brushRef="#br0" timeOffset="12888">23418 12461 8287 0,'-4'6'736'0,"2"-3"-592"0,0 0-144 0,0 0 0 0,1-2 2640 0,-1 2 496 15,1-2 112-15,-1 1 16 0,-1 4-528 0,0 1-112 0,-2 1 0 0,0 3-16 16,0 1-752-16,2-3-160 0,1 1-32 0,-1-1 0 15,3 1-320-15,0 0-80 0,2-4-16 0,0 1 0 16,0 2-688-16,2-5-144 0,0 1-32 0,1-2 0 16,1 1-256-16,1-1-128 0,2-3 0 0,-1 0 128 15,1-3-128-15,0 2 0 0,-9 1 0 0,0 0 0 16,0 0-144-16,0 0 144 0,38-25-192 0,-38 25 192 16,0 0-240-16,0 0 64 0,0 0 16 0,0 0 0 15,34-44-64-15,-34 44-16 0,0 0 0 0,0 0 0 16,0 0-224-16,0 0-48 0,0 0-16 0,8-60 0 15,-10 54 176-15,2 6 32 0,0 0 16 0,0 0 0 16,-15-26 304-16,10 22 0 0,-1-1 0 0,0 2 0 16,0-3 256-16,-3-1 16 0,3 1 0 0,-3 2 0 15,0 1 96-15,2 0 16 0,0 0 0 0,-1 3 0 0,2 0-64 16,0 0 0-16,2 0 0 0,2 1 0 0,-1-1-128 0,2 2-48 16,1-2 0-16,0-2 0 0,2 2-144 0,1-1 0 15,2-2 0-15,-5 3 0 16,0 0-832-16,0 0-128 0,0 0-48 0,34-16-16064 15</inkml:trace>
  <inkml:trace contextRef="#ctx0" brushRef="#br0" timeOffset="13225.45">23686 12378 5519 0,'4'10'496'0,"-3"-4"-496"16,0 0 0-16,-1-2 0 0,0-1 2784 0,0-2 464 15,0 4 80-15,-1 1 32 0,1 4-240 0,-1 6-48 0,0 0-16 0,-2 3 0 16,3-3-1264-16,-1-3-256 15,0 2-64-15,-1-5 0 0,4 0-752 0,-2-4-144 0,0-1-48 0,2-5 0 16,1-2-256-16,-3 2-48 0,0 0-16 0,0 0 0 16,0 0-208-16,0 0 0 0,27-61 128 0,-27 61-128 15,0 0 128-15,18-53-128 0,-18 53 176 0,0 0-176 16,21-57 352-16,-21 57-32 0,0 0-16 0,23-57 0 16,-23 57 128-16,0 0 16 0,24-51 16 0,-24 51 0 15,0 0-256-15,0 0-48 0,35-44-16 0,-35 44 0 16,0 0-144-16,0 0 128 0,0 0-128 0,35-4 128 15,-29 11 32-15,0 0 0 0,0 3 0 0,0 2 0 16,1 3-32-16,-3-2-128 0,1 2 192 0,-1 3-64 16,1 3-128-16,-1 5 0 0,0-4 0 0,-1 2 0 0,0-1-160 0,-2-1 160 15,1-3-208-15,0-3 80 0,0-3-16 0,1-4 0 16,-1-3 0-16,1-3 0 16,0-3-1168-16,-3 0-224 0,0 0-64 0,0 0-14784 15</inkml:trace>
  <inkml:trace contextRef="#ctx0" brushRef="#br0" timeOffset="13633.18">24176 11975 27647 0,'0'-4'1216'0,"0"1"256"0,1-4-1168 0,0 1-304 0,1 3 0 0,-1-2 0 16,0 0 1744-16,-1 5 304 0,0 0 48 0,0 0 16 0,17-75-560 0,-17 75-96 15,15-51-32-15,-15 51 0 16,0 0-976-16,19-66-208 0,-19 66-48 0,0 0 0 16,0 0-192-16,21-51 144 0,-21 51-144 0,0 0 128 0,0 0-128 0,0 0 0 15,0 0 0-15,0 0 0 16,0 0-1040-16,0 0-144 0</inkml:trace>
  <inkml:trace contextRef="#ctx0" brushRef="#br0" timeOffset="13787.44">24346 11947 29487 0,'0'2'2624'0,"2"-6"-2112"15,-1 2-512-15,-1-2 0 0,1 0 1376 0,-1 0 160 16,0 4 48-16,0 0 0 0,0 0-976 0,13-64-192 15,-13 64-32-15,9-60-16 16,-9 60-1696-16,13-58-336 0</inkml:trace>
  <inkml:trace contextRef="#ctx0" brushRef="#br0" timeOffset="14612.59">20559 12839 14735 0,'1'0'1312'0,"0"0"-1056"16,1 0-256-16,-2 0 0 0,0 0 2048 0,0 0 368 15,1 0 64-15,0 0 16 0,2 0 320 0,-2 0 80 16,1-2 16-16,0 2 0 0,-1 0-1408 0,0 0-288 16,0-3-48-16,-1 2-16 0,1 1-576 0,1-2-112 15,-2 2-16-15,1 0-16 0,1 0-192 0,0 0-48 16,0 0 0-16,1 0 0 0,-1 0-48 0,1 2-16 15,-1-2 0-15,0 0 0 0,1 0-128 0,-1 0 128 16,2 1-128-16,0 2 128 0,1-3-128 0,-2 0 0 0,2-3 0 0,0 3 0 16,0 0 0-16,2 0 0 15,-7 0-160-15,0 0 160 16,0 0-832-16,0 0-80 0,0 0-16 0,42-9 0 16,-42 9-1568-16,0 0-304 0,0 0-64 0,0 0-10992 0</inkml:trace>
  <inkml:trace contextRef="#ctx0" brushRef="#br0" timeOffset="15209.21">20670 12762 5519 0,'-1'0'496'16,"0"0"-496"-16,1 2 0 0,0-2 0 16,-2 0 1792-16,1 1 272 0,0 2 48 0,-3 0 16 15,1 2 848-15,-1-1 160 0,0 0 48 0,0-1 0 0,1 2-816 16,-1-1-176-16,0-1-16 0,1 0-16 0,-1 0-688 0,0-2-144 15,-1 1-32-15,0 1 0 0,0 1-576 0,0-3-112 16,-1 1-32-16,-1-2 0 0,-2 0-368 0,3 0-80 16,-1 0 0-16,0-3-128 0,2 0 0 0,0-1 0 15,1-2-192-15,-1-2 48 16,1 1-1328-16,0 0-272 0,0-3-48 0,1 2-13792 16</inkml:trace>
  <inkml:trace contextRef="#ctx0" brushRef="#br0" timeOffset="46021.71">13778 9550 3679 0,'0'-6'320'0,"0"2"-320"0,1-2 0 0,-1 2 0 0,1 1 608 0,0 0 48 16,2-3 16-16,1-2 0 0,-4 8 1184 0,13-28 224 15,-13 28 48-15,16-33 16 0,-16 33-112 0,16-30-32 16,-11 19 0-16,-1 3 0 0,-3 2-240 0,-1 3-48 15,0-4-16-15,-2 5 0 0,-1-2 304 0,1-1 64 16,-2 0 16-16,0 0 0 0,1 2-1056 0,-2-1-192 16,1 4-64-16,-1-3 0 0,0 3-576 0,-1 3-192 15,0 1 0-15,-2-1 0 0,1 6 176 0,-1-2-176 16,1 5 160-16,-2 1-160 0,1 3 192 0,-3 5-48 16,-1-3-16-16,3 3 0 0,-1-2-128 0,-1 6 0 15,-1 4 0-15,-1-1 128 0,0 7-128 0,0-3 0 16,1 2 0-16,-2 1 0 0,-1 0 0 0,3-1 0 0,-1 1 128 0,2-3-128 15,0-4 208-15,1-5-32 0,2-2-16 16,-1-4 0-16,0 2-160 0,-1-3 0 0,0 0 0 0,1-1 0 16,1-3 0-16,1-2 0 0,-3 2 0 0,0 1 0 15,0-4-144-15,0 4 144 0,1-3 0 0,1-2 0 16,0 0 0-16,2 0 0 0,1-1 0 0,0-1 0 16,2-2 0-16,1-3 0 0,1 1 128 0,1-2-128 15,0 0 160-15,1-3-160 0,2-1 160 0,-1-2-160 16,2-5 0-16,0-1 0 0,1 0 0 0,0 0 0 15,0-4 0-15,-2-3 0 0,2 0 0 0,-1 0 0 16,-2 0 0-16,1 1 0 0,-2-2 0 0,0 5 0 16,1 3 128-16,-4-2 16 0,2 2 16 0,-2-2 0 15,-2 2 0-15,0 1 0 0,0 3 0 0,-1 2 0 0,0 2-32 16,1 2 0-16,-1-1 0 0,0 3 0 0,0 3 0 0,0-3-128 16,1 2 192-16,-1 2-64 0,2 3-128 0,-1 0 192 15,0-1-192-15,1 0 192 0,-1 4-192 0,0 1 0 16,2-4 0-16,-1 3 0 0,0 5 0 0,0 1 0 15,-1 3 0-15,2 3 0 0,-1-3-176 0,1 0 176 16,1-3-128-16,1-1 128 0,1-2-128 0,0-4 128 16,3 1-128-16,0-1 128 0,2-3 0 0,0 0 0 15,-1-2 0-15,2 0-128 0,-7-4 128 0,0 0 0 16,0 0 0-16,55 2 0 0,-55-2 0 0,0 0 0 16,65-16 0-16,-65 16 0 0,0 0 0 0,78-28 0 15,-78 28 0-15,53-21 0 0,-53 21 0 0,0 0 0 16,75-30 0-16,-75 30 128 0,0 0-128 0,56-23 0 0,-56 23 0 15,0 0-128 1,0 0-896-16,0 0-192 0</inkml:trace>
  <inkml:trace contextRef="#ctx0" brushRef="#br0" timeOffset="63649.99">20712 5762 8287 0,'0'0'736'0,"1"3"-592"16,1-3-144-16,-2 0 0 0,1 0 384 0,0 0 64 15,0 1 0-15,3 2 0 0,0-1 768 0,0 2 144 16,-1 2 48-16,0 0 0 0,-1 0-224 0,-2 4-32 15,-1-1-16-15,0 2 0 0,-1 0 144 0,-1 3 16 16,-1-2 16-16,0 4 0 0,-1-3-304 0,0 3-64 16,1-2-16-16,-1 2 0 0,-2 2-144 0,0 3-16 15,2-3-16-15,-1 2 0 0,0 1-448 0,-2 1-96 16,2 1-16-16,0 0 0 0,1 2-192 0,0 0-128 16,1-2 128-16,2 4-208 0,-1-1 208 0,0 3-176 0,1 2 176 15,0 1-160-15,1-1 160 0,-2 1 0 0,2 0 0 16,-3 1 0-16,2 2 0 0,-1 1 0 0,1-1 128 0,-1 2-128 15,0 1 176-15,0 0-48 0,2-1 0 0,0-1 0 0,1 1-128 16,-2 2 128-16,2-5-128 0,2 2 128 16,-2 1-128-16,0-1 0 0,1 1 0 0,0 0 0 15,0-1 0-15,-1 5 0 0,2 6-144 0,-1-2 144 0,-1 3 0 0,2-2 0 16,0-1 0-16,1 0 0 16,0 2 0-16,-1-3 0 0,1 3 0 0,-1-3 0 15,2 0 0-15,-2 8 0 0,2 7 0 0,-1 4 0 16,2-3 0-16,-3-6 0 0,2-3 0 0,-2 0-160 15,1 8 160-15,-2-1 0 0,0-2 0 0,-1 1-128 16,0-3 128-16,0-3 0 0,1-2 0 0,-1-1 0 16,2-1 0-16,-2 2 0 0,1-2 0 0,0-3-128 0,0-1 128 15,1 6 0-15,-1 5 0 0,0 2 0 0,1-4 0 0,1-2 0 16,-1-4 0-16,0 0 0 0,-1 0 0 0,0-2 0 16,0 1 0-16,1 2 0 0,-2 3 0 0,0 1 0 15,0 1 0-15,0-3-128 0,-2-2 128 0,2-5 0 16,0 2 0-16,0-6 0 0,0 0 0 0,0 0 0 15,0 4 0-15,0-5 0 0,0-5 0 0,0 6 0 16,-1 9 0-16,-1 0-128 0,-1-5 128 0,-1 1 0 16,1-1 0-16,-2 2-128 0,0 0 128 0,0-5 0 15,1-5 0-15,-1 5 0 0,2 4 0 0,-2 1 0 16,1 1 0-16,-2-3 0 0,2-1 0 0,-1 0 144 16,1-3-144-16,1 0 0 0,-1-1 0 0,1-2 0 15,0-4 0-15,-1 1 0 0,2-4 0 0,-1 1 0 0,1 1 0 0,-1-2 0 16,1-1 0-16,0-2 128 0,1 1 0 15,0-1-128-15,0-2 336 0,1 2-32 0,0-3-16 0,0 3 0 16,2-5 96-16,-1 1 0 0,1-2 16 0,0-2 0 16,2 1-16-16,-2-3-16 0,3 1 0 0,0-2 0 15,1 0-176-15,1 0-48 0,-1-2 0 0,1 1 0 16,1-3-144-16,0 0 0 0,2-2 0 0,1 2 0 16,-11-10 0-16,25 15 0 0,-25-15-144 0,0 0 144 15,0 0 0-15,64 11 0 0,-64-11-128 0,0 0 128 16,65-4 0-16,-65 4 0 0,0 0 0 0,73-13 0 15,-73 13 0-15,0 0 0 0,69-15 0 0,-69 15 0 16,58-14-128-16,-58 14 128 0,61-12 0 0,-61 12 0 16,61-9 0-16,-61 9 0 0,62-6 0 0,-62 6 0 0,58-1 0 15,-58 1-128-15,57 0 128 0,-57 0 0 0,56 1 0 0,-56-1 0 16,52 3-128-16,-52-3 128 0,0 0 0 0,76 0 0 16,-76 0 0-16,68-3 0 0,-68 3 0 0,76-4 0 15,-76 4 0-15,79-8 0 0,-79 8 0 0,77-10 0 0,-77 10 0 0,74-12 0 16,-74 12 0-16,64-4 0 15,-64 4 0-15,77-9 0 0,-77 9 0 0,78-10 0 16,-78 10 0-16,79-12 0 0,-79 12 0 0,74-6 0 16,-74 6 0-16,67 5 0 0,-67-5 0 0,68 3 0 15,-68-3 0-15,62 3 0 0,-62-3 160 0,58 0-160 16,-58 0 160-16,73-3-160 0,-73 3 128 0,80-8-128 16,-80 8 0-16,78-11 0 0,-78 11 0 0,69-7 0 15,-69 7 0-15,72-5 0 0,-72 5 128 0,68-1-128 0,-68 1 0 16,56-2 144-16,-56 2-144 0,58-3 128 0,-58 3-128 15,64-3 128-15,-64 3-128 0,64-4 0 0,-64 4 144 0,59-4-144 16,-59 4 0-16,0 0 0 0,81-11 0 0,-81 11 128 16,58-11-128-16,-58 11 144 0,55-15-144 0,-55 15 160 15,55-19-32-15,-55 19 0 0,65-29 0 0,-65 29 0 16,64-25 32-16,-64 25 0 0,64-22 0 0,-64 22 0 16,60-16-160-16,-60 16 0 0,0 0 144 0,75-19-144 15,-75 19 0-15,0 0 144 0,70-10-144 0,-70 10 0 16,0 0 160-16,68-10-160 0,-68 10 128 0,0 0-128 15,64-11 0-15,-64 11 0 0,0 0 0 0,79-13 0 16,-79 13 0-16,57-13 0 0,-57 13 0 0,58-16 0 16,-58 16 0-16,55-12 0 0,-55 12 0 0,0 0 0 0,73-16 0 15,-73 16 0-15,0 0 128 0,72-9-128 0,-72 9 0 16,0 0 128-16,59-1-128 0,-59 1 128 0,0 0 64 0,0 0 16 16,61 6 0-16,-61-6 0 0,0 0-16 0,38 10 0 15,-27-4 0-15,-1 0 0 0,0 1-64 0,0-4-128 16,-1 3 176-16,-2-2-176 0,-7-4 128 0,0 0-128 15,24 16 0-15,-16-6 0 0,0-1 128 0,-1-1-128 16,-1 2 0-16,2-4 0 0,0-2 0 0,0 2 0 16,-2 4 128-16,0-1-128 0,0 1 128 0,1 0-128 15,-1 0 144-15,-1-1-144 0,0 0 192 0,0 1-64 0,-2 1-128 0,1-1 192 16,0 2-192-16,-1 0 176 16,0 2-176-16,-1 2 160 0,1 1-160 0,-1 4 0 15,0-2 144-15,-1 1-144 0,0 4 0 0,-1-1 0 16,0-1 0-16,0 1 0 0,0-1 0 0,0-1 0 0,-1 1 0 15,2 0 0-15,0-2 0 0,0 1 0 0,1-2 0 0,-1 1 0 16,0-2 0-16,2 1 0 0,-1 0 0 16,1 0 0-16,-1 0 0 0,1-3 0 0,-1 2 0 0,1 2 0 15,0 2 0-15,0 1 0 0,0 1 0 0,1 1 0 16,-1-2 0-16,-1 5 0 0,1-2 0 0,-2-2 0 16,0 5 0-16,0-3 0 0,0-1 0 0,1 0 128 15,-1 1-128-15,1-2 0 0,0-1 0 0,-1 0 0 16,0-1 0-16,2 0 0 0,-1 0 0 0,1 2 0 15,0-1 0-15,0 2 0 0,0-3 0 0,0 3 0 16,-1-1 0-16,0 0 0 0,0 2 0 0,-1 2 0 16,1-2 0-16,-2 1 0 0,0 1 0 0,-2 1 0 15,1-1 0-15,0 1 0 0,-2-1 0 0,1-2 0 16,-1 5 0-16,1-3 0 0,-1 1 0 0,1-2 0 16,1 0 0-16,-2 2 0 0,2-5 0 0,0 2 0 0,1-1 0 0,0 1 0 15,0-1 0-15,0 1-128 0,0 0 128 0,0 1 0 16,1 1 0-16,-1-2 0 0,0 0 0 0,0 1 0 15,0-1 0-15,0-1 0 0,-1 0 0 0,1 1 0 16,0 0 0-16,-1 1 0 0,-1-1 0 0,0-1 0 16,-1 1 0-16,0 0 0 0,0-2 0 0,0 2 0 0,-1 3 0 15,-1-2 0-15,1 1 0 0,-2-2 0 16,1 2 0-16,-2-1 0 0,0 0 0 0,0-2 0 16,1-2 0-16,-2 0 0 0,1-2 0 0,0 1 0 15,-3-4 0-15,-1 2 0 0,-1-1 0 0,0-3 0 16,0 0 0-16,-3-1 0 0,0-5 0 0,-1 2 144 0,-1-2-144 15,-2 0 160-15,2-2-32 0,-4 2-128 16,-2-4 192-16,-1 2-64 0,-2-2 0 0,-4 3 0 0,0-3 0 0,0 0 0 16,-1-2-128-16,-2 2 192 0,1 3-192 0,-1-2 192 15,0 3-192-15,-2 1 128 0,0-1-128 0,3 0 128 16,1 0-128-16,0-2 0 0,0 0 144 16,-2 2-144-16,-3 1 0 0,0-1 128 0,2 0-128 0,0 0 0 15,1 1 0-15,2-1 128 0,0-3-128 0,1 2 0 16,2 1 0-16,2-1 0 0,1 0 0 0,1 3 0 15,-1 1 0-15,3-3 0 0,1 2 0 0,1-2 0 16,0 2 0-16,1 2 0 0,2 1 0 0,-1 1 128 16,0 2-128-16,0-2 128 0,2 4-128 0,1-1 128 15,1-1-128-15,2 5 0 0,1 5 128 0,1-3-128 16,0-9 0-16,1 2 0 0,2 2 0 0,-1 0 0 0,3 2 0 16,-1 0 0-16,1 2 0 0,-1 2 0 0,1 2 0 0,1 1 0 15,2 2 0-15,1 1-128 0,0 0 128 0,-1-1 0 0,2 1 0 0,0 3 0 16,2-3 0-16,-2 3 0 15,2 2 0-15,-1 1-128 0,0-2 128 0,1 1 0 16,0-2-144-16,1 3 144 0,-1 9 0 0,1 4 0 16,0-3-144-16,1 2 144 0,-2 4 0 0,1-5 0 15,-2-1 0-15,2 3 0 0,-2-1 0 0,0 0 0 16,0 1 0-16,1 0 0 0,-1-3 0 0,0 1 0 16,0 3 0-16,-1-1 0 0,0 0 0 0,-1-2 0 15,1 2 0-15,-1-3 0 0,0 1 0 0,1 2 0 16,0-4 0-16,0 4 0 0,0 0 0 0,0-1 0 0,1-1 0 0,-1-2 0 15,1-3 0-15,0-3 0 16,2 0 0-16,-1-3 0 0,1-3 0 0,-1 3 0 0,1-1 0 0,0 3 0 0,1 0 0 0,-1 0 0 16,-2-4 0-16,0 1 0 15,0-2 0-15,1-3 0 0,-1-1 0 0,0 1 0 0,0 0 0 0,0 0 0 16,2 1 0-16,-3-4 0 0,1-1 0 0,0-2 0 16,-1 3 0-16,0-4 0 0,-1-2 0 0,1 2 0 15,-1-4 0-15,-2 1 0 16,2 0 0-16,-1-2 0 0,1-4 0 0,-2 3 0 15,3-4 128-15,-1-2-128 0,0-1 0 0,1 1 0 16,-2-3 0-16,1 0 0 0,1-2 0 0,-1 2 0 16,0-4 0-16,-1 4 0 0,2-4 0 0,-1 1 0 0,0-1 0 0,-2 1 0 0,2 2 0 0,-1-3 0 31,1 3 0-31,-2 1 0 0,2-3 0 0,-2 3 0 16,2-1 0-16,-1 0 0 0,-1 3 0 0,1 1 0 0,-2-3 0 0,1 2 0 15,0-3 0-15,-1 5 0 0,0-2-144 16,1-2 144-16,-1 2 0 0,1 1-144 0,0-1 144 0,-1 0 0 15,3 2-144-15,-3 1 144 0,3 1 0 0,-2 0 0 16,2 0 0-16,0 0 0 0,0 0 0 0,-2 0 0 16,2 2 0-16,0-5 0 0,-2 2 0 0,2-1 0 15,-1-2 0-15,-1 0 0 0,1-2 0 0,-2-1 0 16,1 1 0-16,1 2 0 0,-2-2 0 0,2 0 0 16,-2-1 0-16,2 1 0 0,-2-1-208 0,1 0 80 15,1 2 128-15,-1 2-208 0,1-1 16 0,1 0 0 16,0 1 0-16,-2-1 0 15,2 0-320-15,-2 0-64 0,1 2-16 0,-1-1 0 16,2-1-1648-16,-3 1-336 0</inkml:trace>
  <inkml:trace contextRef="#ctx0" brushRef="#br0" timeOffset="65828.2">20873 5942 911 0,'0'1'0'0,"0"1"0"16,0 1 0-16,0-3 0 0,0 0 384 0,0 0-16 0,0 1 0 0,0 2 0 0,0 0 656 0,-1 0 128 15,-2-2 16-15,1 1 16 16,-1 1 608-16,-2-3 128 0,0 0 32 0,0 0 0 16,-1 0 112-16,0 0 32 0,-1-3 0 0,-1 3 0 15,2-3-624-15,-1 0-112 0,1 1-16 0,-1-3-16 16,2 2-528-16,2 0-96 0,-1 0-32 0,-1-1 0 15,3 2-336-15,-1-2-64 0,1 2-16 0,0-1 0 16,0 2 64-16,1-3 0 0,-1 4 0 0,1-2 0 16,1-4-128-16,-1 2-32 0,1 4 0 0,-1-2 0 15,-1-1-160-15,0 2 0 0,1-2 0 0,0 0 0 16,-1-1 0-16,0 2 0 0,-1-2 0 0,2 1 128 16,-1 0-128-16,-1 0 0 0,1 1 0 0,-2 0 0 15,0 4 0-15,1-4 0 0,-1 0 176 0,0-2-176 0,2 1 336 0,-1 0-16 16,1 1-16-16,0-2 0 0,1 1-16 0,2-3 0 15,1-1 0-15,-1-3 0 0,1 1-144 0,1-3-16 16,1 2-128-16,-1-4 192 0,1 3-192 0,-4 11 0 16,10-26 128-16,-6 14-128 0,1 0 0 0,-2-1 176 15,2 0-176-15,-1 0 160 0,0 0 128 0,-2 0 32 16,1 2 0-16,-2 0 0 0,0 2 224 0,0-3 48 16,-1 2 16-16,2-2 0 0,-1 2-160 0,0-3-48 0,0 0 0 0,2 0 0 0,-1 2-256 0,2-2-144 31,0-3 160-31,1 1-160 0,-5 15 0 0,0 0 0 15,16-36 0-15,-16 36 0 0,0 0 0 0,19-35 0 16,-19 35 0-16,0 0 0 0,0 0 0 0,0 0 0 16,25-32 0-16,-21 27 0 0,0 4 144 0,-1-1 48 0,-3 2 0 15,0 0 0-15,0 0-64 0,0 0-128 0,0 0 192 16,0 0-64-16,0 0-128 0,50-26 0 0,-50 26 0 0,0 0 0 16,0 0 0-16,0 0 0 0,58-13 0 0,-58 13 0 15,0 0 0-15,0 0 0 0,65-8 0 0,-65 8 0 16,0 0 0-16,55-2 0 0,-55 2 0 0,0 0 0 15,60 0-128-15,-60 0 128 0,0 0 0 0,65 5 0 16,-65-5 0-16,0 0 0 0,57 6 0 0,-57-6 0 16,0 0 0-16,55 7 0 0,-55-7 0 0,0 0 0 15,60 5 0-15,-60-5 0 0,0 0 0 0,60 6 0 16,-60-6 0-16,0 0 0 0,73 0 0 0,-73 0 0 16,62-3-128-16,-62 3 128 0,72-3 0 0,-72 3 0 15,76-7 0-15,-76 7 0 0,76-5 0 0,-76 5 0 0,68-3 0 16,-68 3 0-16,62 0 0 0,-62 0 0 15,58 6 0-15,-58-6 0 0,60 9 0 0,-60-9 0 0,63 12 0 0,-63-12 0 16,62 14 0-16,-62-14 0 0,60 12 0 0,-60-12 0 16,58 10 0-16,-58-10 0 0,64 8 0 0,-64-8 0 15,69 7 0-15,-69-7 0 0,73 3 0 0,-73-3 0 16,82 0 0-16,-82 0 0 0,89 0 0 0,-89 0 0 16,93 0 0-16,-93 0 0 0,84-3 0 0,-84 3 0 15,76-3 0-15,-76 3 0 0,77 0 0 0,-77 0 0 16,83 3 0-16,-83-3 0 0,88 5 0 0,-88-5 0 15,85 5 0-15,-85-5 0 0,82 0 0 0,-82 0 0 16,71-3 0-16,-71 3 0 0,77-4 0 0,-77 4 0 16,90-6 0-16,-90 6 0 0,103-6 0 0,-103 6 0 15,100-10 0-15,-100 10 0 0,100-12 0 0,-100 12 0 0,105-10 0 16,-52 7 0-16,2 1 0 0,-1 1 0 16,1 1 0-16,-55 0 0 0,101-3 0 0,-101 3 0 0,97 0 0 0,-97 0 0 15,74 0 0-15,-74 0 0 0,83 3 0 0,-83-3 0 16,103 1 0-16,-51-1 0 0,2 0 0 0,-54 0 0 15,102-5 0-15,-102 5 0 0,97-6 0 0,-97 6 0 0,99-6 0 0,-45 3 0 0,3-3 0 16,0 2 0 0,-4-2 0-16,0 2 0 0,1-1 0 0,-54 5 0 15,102-6 0-15,-102 6 0 0,98-1 0 0,-98 1 0 0,101-3 0 0,-101 3 0 0,98 0 0 0,-98 0 0 16,95 0 0-16,-95 0 0 16,88 3 0-16,-88-3 0 0,91 4 0 15,-91-4 0-15,103 0 0 0,-50-3 0 16,-53 3 0-16,101-4 0 0,-101 4 0 0,98-3 0 0,-98 3 0 0,83-6 0 15,-31 2 0-15,6-1 0 0,3 1 0 0,-2 2 0 16,-3 1 0-16,-2-2 0 0,-1 3 0 0,-1-2 0 16,-52 2 0-16,97-2 0 0,-46 0 0 0,4 1 0 15,2 1 0-15,-2-3 0 0,-1-1 0 0,-54 4 0 16,94-5 128-16,-43 2-128 0,8-1 0 0,5-1 0 16,0-2 0-16,0 1 0 0,-3-1 0 0,-2 1 0 15,1 2 0-15,-3 1 0 0,-4-3 0 0,1 1 0 16,7 1 0-16,-2-2 128 0,2 0-128 0,-4 2 0 15,-2 0 144-15,-55 4-144 0,96-5 128 0,-96 5-128 16,97-1 128-16,-45 1-128 0,0 1 0 0,-1 2 128 0,-51-3-128 0,99 2 0 16,-99-2 0-16,91 4 0 15,-91-4 0-15,86 2 0 0,-86-2 0 0,98 2 0 0,-41-4 0 0,-1 0 0 16,1-2 0-16,0-1 0 0,0 1 0 16,-57 4 0-16,95-9 0 0,-95 9 0 0,102-13 0 15,-42 3 0-15,3 2 0 0,-4 0 0 0,-3 0 0 0,-4 1 0 16,-52 7 0-16,100-13 0 0,-100 13 0 0,89-11 0 15,-89 11 0-15,87-8 128 0,-87 8-128 0,87-6 0 16,-87 6 128-16,87-6-128 0,-87 6 128 0,79-4-128 16,-79 4 0-16,75-5 128 0,-75 5-128 0,70-6 0 0,-70 6 0 0,75-5 0 0,-75 5 0 0,83-9 0 31,-83 9 0-31,82-6 0 0,-82 6 0 0,73-7 0 16,-73 7 0-16,65-6 0 0,-65 6 0 0,62-7 0 15,-62 7 0-15,0 0 0 0,79-8 0 0,-79 8 0 16,66-6 0-16,-66 6 0 0,69-4 0 0,-69 4 128 0,67-4-128 0,-67 4 0 15,55-2 0-15,-55 2 0 0,0 0 0 0,66-4 0 16,-66 4 0-16,0 0 0 0,0 0 0 0,62 0 0 16,-62 0 0-16,0 0 0 0,0 0-512 0,0 0-80 0,0 0-16 15,0 0-11248 1,0 0-2256-16</inkml:trace>
  <inkml:trace contextRef="#ctx0" brushRef="#br0" timeOffset="67920.82">21596 6242 11055 0,'0'1'976'0,"0"-1"-784"0,-1 3-192 0,1-3 0 16,-1 0 1776-16,0 0 304 0,-1 2 64 0,0 2 16 15,-2 0 480-15,-2 1 112 0,1 5 0 0,-1-4 16 16,2 4-848-16,1-3-192 0,0 2-16 0,2-3-16 16,1 1-624-16,0 2-128 0,2-3-32 0,1 3 0 15,2-2-576-15,1-1-112 0,1 1-32 0,-7-7 0 16,0 0-192-16,35 16 0 0,-35-16 128 0,0 0-128 15,52 10 0-15,-52-10 0 0,0 0 0 0,62-2 0 16,-62 2 0-16,0 0 0 0,52-8 0 0,-52 8 0 16,0 0-128-16,0 0 128 0,50-23 0 0,-50 23 0 15,0 0-592-15,0 0-16 0,0 0 0 0,0 0 0 16,28-34-800-16,-28 26-176 0,-2 2-16 0,-1-2-16 16,-2-5 912-16,-2 1 176 0,0 1 32 0,-3-2 16 0,1 2 1040 0,-2 0 208 15,-1-1 32-15,-2-1 16 0,0 1 432 0,-3-4 96 16,0 1 0-16,0 1 16 0,1-2-704 0,1 2-144 15,0-3-16-15,0 1-16 0,2-3-352 0,-1 0-128 16,3 3 0-16,0-3 0 0,1 1 128 0,1 2-128 16,2-3 0-16,2 3 144 0,1 1 144 0,3 4 32 15,1 5 0-15,0 6 0 0,0 0-32 0,0 0 0 16,0 0 0-16,26-40 0 0,-26 40-64 0,0 0-16 16,0 0 0-16,56-23 0 0,-56 23-208 0,0 0 176 15,64-25-176-15,-64 25 160 0,0 0-160 0,60-6 0 0,-60 6 0 0,0 0 0 16,52 3 0-16,-52-3 0 0,0 0 0 15,0 0 0-15,60 3-272 0,-60-3 16 0,0 0 0 16,0 0 0 0,45 13-1488-16,-45-13-304 0</inkml:trace>
  <inkml:trace contextRef="#ctx0" brushRef="#br0" timeOffset="68404.73">22025 6062 7359 0,'0'0'656'0,"-1"0"-528"0,0 0-128 0,1 1 0 0,0-1 3088 0,-1 2 592 15,1-2 112-15,-1 0 32 0,-1 4 160 0,1-1 48 16,-1 0 0-16,-1 3 0 0,2 3-2176 16,-2-2-448-16,1 2-64 0,1 1-32 0,-1 0-832 0,1 2-160 15,0 1-48-15,1 0 0 0,-1 2-144 0,1 1-128 16,0 0 192-16,1 3-192 0,1-3 0 0,1 2 0 15,1 1 0-15,-1-2 0 0,2 2 0 0,1-4 0 16,2-2 0-16,-1 0 0 0,2-5 0 0,-9-8 0 16,0 0 0-16,28 14 0 0,-28-14 0 0,0 0 0 15,0 0-192-15,0 0 192 0,55-22-368 0,-55 22 32 16,0 0 0-16,27-41 0 0,-27 41 96 0,0 0 32 16,17-48 0-16,-17 48 0 0,0 0 208 0,8-41 0 15,-8 26 144-15,0-1-144 0,-2 2 320 0,1-2-48 16,0 1 0-16,0 2 0 0,0 2-80 0,1 11 0 0,-2-13-16 15,2 10 0-15,0 3-16 0,0 0 0 0,0 0 0 0,0 0 0 0,0 0-16 0,0 0 0 16,0 0 0-16,0 0 0 0,0 0-16 0,0 0 0 16,19 16 0-16,-17-8 0 15,1 1 0-15,-1 2 0 0,0 4 0 0,-1 1 0 16,1-4-128-16,1 4 192 0,-1 1-192 16,-1 1 192-16,1 1-192 0,-1-2 0 0,0 1 0 0,-1 1 0 15,1-3 0-15,2-1 0 0,-2-3 0 0,2-2 0 16,-1-2 0-16,2 0-176 0,-2-4 48 0,1 2 0 15,0-3-624-15,1-2-112 0,0 1-32 16,-4-2-11344-16,0 0-2288 0</inkml:trace>
  <inkml:trace contextRef="#ctx0" brushRef="#br0" timeOffset="68920.53">22380 6708 14687 0,'-5'13'320'0,"3"-8"64"0,1-2 0 0,-1 0 48 0,1 1-432 0,1-4 0 16,0 0 0-16,-1 1 0 0,0-1 3232 0,1-4 560 15,0 4 112-15,-1-20 32 0,1 14-1552 0,0 0-304 16,0 0-64-16,0 6-16 0,0 0-832 0,3-45-160 16,-2 21-48-16,2-2 0 0,-1-2-352 0,2 0-80 15,0-1-16-15,1 0 0 0,0-2-176 0,-2 1-32 16,-3 30-16-16,8-55 0 0,-8 55-80 0,6-49-16 15,-6 49 0-15,6-47 0 0,-6 47 48 0,8-40 0 0,-8 40 0 16,0 0 0-16,0 0-80 0,14-43-16 0,-14 43 0 16,0 0 0-16,0 0-144 0,0 0 160 0,36-40-160 0,-36 40 160 15,0 0-160-15,0 0 0 0,0 0 0 0,39-34 0 16,-39 34 0-16,0 0 0 0,0 0 0 16,0 0 0-16,0 0 0 0,55-7 0 0,-55 7-160 0,0 0 160 15,31 12-320-15,-31-12 16 0,20 14 16 0,-10-6 0 16,0 0-64-16,-2 1-16 0,1 0 0 0,-3 0 0 15,-1 1 128-15,-1 2 32 0,-2 1 0 0,0-1 0 16,-2-4 208-16,-3 0 0 0,-2 2 0 0,0 0 0 16,-1 0 0-16,-1-1 0 0,-3 3 0 0,-1-5 0 15,0 2 0-15,-2-2 0 0,-2 0 0 0,-1-1 0 16,0-1 0-16,-1-2 0 0,2 0 0 0,0 2 0 0,2 6 176 16,-1-7-32-16,3-11 0 0,2-1 0 0,4 0-16 0,2 2-128 15,3-2 192-15,0 8-64 0,0 0-128 16,0 0 0-16,0 0 0 0,0 0 0 0,0 0 0 0,37-40 0 15,-37 40 0-15,0 0 0 0,0 0-240 0,0 0-16 16,53-12-16-16,-53 12-12112 16,0 0-2416-16</inkml:trace>
  <inkml:trace contextRef="#ctx0" brushRef="#br0" timeOffset="69453.96">22854 6768 10015 0,'1'0'208'0,"-1"0"48"0,1 0 16 0,-1 0 32 0,0 0-304 0,0 0 0 0,0 0 0 0,-1 0 0 16,0-4 3824-16,-2-2 704 0,1 2 144 0,0-5 16 16,-1 0-1360-16,1-1-288 0,0-3-48 0,1-3-16 15,0 0-1600-15,1 16-320 0,0-33-64 0,0 33-16 16,1-35-480-16,-1 35-112 0,5-34 0 0,-5 34-16 15,5-36-112-15,-5 36 0 0,9-41-16 0,-9 41 0 16,10-43-112-16,-10 43 0 0,9-46-128 0,-9 46 192 16,10-45-192-16,-10 45 0 0,7-45 0 0,-7 45 0 15,6-42 0-15,-6 42 0 0,5-39 0 0,-5 39 0 0,0 0 0 0,12-47 128 16,-12 47-128-16,0 0 0 16,0 0 0-16,15-44 0 0,-15 44 128 0,0 0-128 15,0 0 0-15,0 0 176 0,0 0-176 0,0 0 160 0,0 0-160 0,0 0 0 16,0 0 0-16,0 0 128 0,0 0-128 0,52-7 0 15,-45 14 0-15,1 0 0 0,0 2 0 0,1-2 0 16,0 2-192-16,0-1 192 0,0 2-336 0,1-2 48 0,0 0 16 0,-1 1 0 16,-2 1 80-16,-1 0 0 15,-2-1 16-15,-2 0 0 0,1-1 176 0,-3 3 0 16,-3 0 0-16,0 0-128 0,-2 3 128 0,-1-4 0 16,-2 1 0-16,-1 0 0 0,1 0 0 0,-2-1 0 15,0 0 0-15,-2 0 0 0,2-2 0 0,1-1 0 16,-1-1 0-16,0-2 0 0,-1-1 0 0,0 0 0 15,0-3 0-15,1-3-128 0,4 2 128 0,1-5 0 16,1-3 0-16,3-1 0 0,1 0-144 0,0 10 144 0,0 0-160 16,0 0 160-16,18-47-208 0,-18 47 48 0,0 0 16 0,0 0 0 31,0 0-768-31,39-47-160 0,-39 47-16 0,0 0-16192 0</inkml:trace>
  <inkml:trace contextRef="#ctx0" brushRef="#br0" timeOffset="69853.72">23329 6268 19343 0,'-4'0'848'0,"2"-2"192"15,-1 0-832-15,1 2-208 0,-1 0 0 0,2 0 0 16,-2-2 1904-16,0 1 336 0,-3-1 64 0,-2 1 0 16,-1-2-512-16,1 3-128 0,0 0 0 0,1 3-16 0,2-2-560 0,0 4-128 15,1 3 0-15,1 1-16 0,0-1-304 0,2 2-64 16,1 0-16-16,0 0 0 0,1 2-160 0,3 1-16 15,0-4-16-15,1 4 0 0,2-3-240 0,0-2-128 16,-7-8 128-16,20 10-128 0,-20-10 0 0,0 0 0 16,0 0 0-16,50 6 0 0,-50-6 0 0,0 0 0 15,0 0 0-15,50-12 0 0,-50 12 0 0,0 0-128 16,0 0 128-16,0 0 0 0,0 0-224 0,0 0 32 16,0 0 16-16,0 0 0 0,29-41 176 0,-33 34-128 15,-1 1 128-15,0-1-128 0,-1-1 432 0,-1 0 80 16,-2 0 32-16,0-2 0 0,1 1-16 0,-2-1 0 15,1 0 0-15,-1 1 0 0,2-3-176 0,-1 3-32 16,0 1-16-16,2-1 0 0,1 0-176 0,-1 0 0 0,4 1 0 16,-1 0 0-16,4 8 0 0,-2-14 0 0,2 14 0 15,0 0 0-15,0 0-192 0,0 0 48 0,0 0 0 0,0 0 0 32,0 0-400-32,0 0-80 0,48-23-16 0,-48 23-17552 0</inkml:trace>
  <inkml:trace contextRef="#ctx0" brushRef="#br0" timeOffset="70403.88">23575 6360 5519 0,'2'0'240'0,"-2"0"64"0,2 0-304 0,-2 0 0 16,0 0 0-16,0 0 0 0,1 2 2944 0,0-2 512 16,2 0 128-16,-3 0 0 0,0 0 192 0,0 0 16 15,0 0 16-15,0 0 0 0,0 0-1824 0,46-5-384 16,-46 5-64-16,0 0 0 0,0 0-832 0,47 3-176 15,-47-3-16-15,0 0-16 0,46 6-304 0,-46-6-48 16,0 0-16-16,0 0 0 0,52 0-128 0,-52 0 0 16,0 0 0-16,0 0 0 0,0 0 0 0,52-4-144 15,-52 4 144-15,0 0 0 16,0 0-512-16,0 0 16 0,0 0 0 0,0 0 0 0,0 0 256 0,0 0 48 0,21-43 16 0,-26 29 0 16,1 2 176-16,-2 2 224 0,-1-2-48 0,-1 0-16 0,0 3 352 0,-1-1 64 15,-1-3 0-15,-1 3 16 16,1-3-272-16,0 0-48 0,0 1-16 0,1 0 0 15,0-1-256-15,1 1 128 0,1 2-128 0,1 0 0 16,0 4 128-16,2 0-128 0,2 2 0 0,-1 2 0 0,2-2 192 0,0 1-64 0,-1 3 0 0,1-3-128 31,1 3 256-31,0-3-48 0,0 3-16 0,0 0 0 16,0 0-64-16,0 0-128 0,0 0 176 0,0 0-176 16,45 4 144-16,-45-4-144 0,0 0 0 0,35 11 144 15,-35-11-144-15,0 0 0 0,41 13 0 0,-41-13 0 0,0 0-288 16,44 16-32-16,-44-16-16 0,0 0 0 15,42 9-1008-15,-42-9-208 0,0 0-48 0,0 0-15232 16</inkml:trace>
  <inkml:trace contextRef="#ctx0" brushRef="#br0" timeOffset="70839.28">24077 6231 8287 0,'0'1'368'0,"0"-1"80"0,1 0-448 0,0 0 0 16,-1 0 0-16,2 0 0 0,-1 0 2432 0,0-1 384 15,3 0 96-15,-1 1 16 0,-3 0 144 0,0 0 48 0,0 0 0 16,0 0 0-16,0 0-1488 0,57-22-288 0,-57 22-64 0,0 0-16 16,0 0-816-16,57-21-144 0,-57 21-48 0,0 0 0 15,46-23-256-15,-46 23 0 0,0 0 0 0,0 0 0 16,0 0 0-16,47-32 0 0,-47 32-128 0,0 0 128 15,0 0 0-15,0 0 0 0,0 0 0 0,15-38-144 16,-18 32 144-16,0-1 0 0,-1 4 0 0,-1-3 0 16,-1 3 416-16,-3-1 16 0,-1 1 0 0,0 3 0 15,-1-3 224-15,0 3 48 0,0 3 16 0,0-3 0 16,0 3-320-16,0-1-64 0,1 3-16 0,1-2 0 16,2 3-160-16,0 3-32 0,1-2-128 0,1 0 192 15,3-4-16-15,-1 4-16 0,2 2 0 0,1 4 0 0,0-2 128 0,1 3 32 0,1-2 0 0,1 0 0 16,2 2-112-16,0 1-16 0,3-5 0 0,0 3 0 31,2 2-192-31,0-3 0 0,2 1 128 0,-12-13-128 0,26 23 0 16,-26-23 0-16,24 23 0 0,-24-23 0 0,21 17-272 15,-21-17 0-15,0 0 0 0,0 0 0 16,48 7-1024-16,-48-7-208 0</inkml:trace>
  <inkml:trace contextRef="#ctx0" brushRef="#br0" timeOffset="72021.33">25501 5968 16575 0,'0'0'1472'16,"0"0"-1168"-16,2-10-304 0,-4 7 0 15,2 3 1664-15,0-2 288 0,0 2 48 0,0 0 16 0,0 0 288 16,3-24 48-16,-3 24 16 0,0 0 0 0,0 0-944 0,0 0-176 16,0 0-32-16,0 0-16 0,0 0-576 0,0 0-112 15,0 0-32-15,0 0 0 0,7 13-144 0,-7-3-16 16,0-1-16-16,0 1 0 0,0 3-112 0,0 3 0 16,0 2-16-16,2 2 0 0,-1-3-176 0,0 1 128 15,0-1-128-15,0 0 128 0,2 2-128 0,-1-4 0 16,1-2 0-16,1-3 0 0,-1 0 0 0,1-1 0 15,1-3 0-15,-1 0 0 0,-4-6 0 0,0 0 0 16,0 0 0-16,0 0 0 0,0 0-128 0,0 0 128 16,0 0 0-16,44 6 0 0,-44-6 0 0,0 0 0 15,0 0 0-15,0 0 0 0,0 0 0 0,0 0 0 16,40-34-144-16,-40 34 144 0,0 0 0 0,0 0 0 0,0 0 0 0,22-35 0 16,-22 35 0-16,0 0 0 0,0 0 0 0,0 0 0 15,14-35 0-15,-14 35 0 0,0 0 0 0,0 0 0 16,0 0 0-16,0 0 0 0,1-22 0 0,-1 22 0 15,0 0 0-15,0 0 0 0,0 0 128 0,0 0-128 16,2 6 0-16,-2-6 0 0,0 0 0 0,7 13 0 16,-5-7 0-16,-2-6 0 0,6 16 0 0,-6-16 0 15,9 14 0-15,-9-14 0 0,8 14 0 0,-3-6 0 16,-5-8 0-16,13 15 0 0,-13-15 0 0,0 0 0 16,0 0 0-16,0 0 144 0,38 13-144 0,-38-13 192 15,0 0-16-15,0 0 0 0,0 0 0 0,0 0 0 16,0 0-32-16,47-19 0 0,-47 19 0 0,0 0 0 15,0 0-144-15,19-39 160 0,-19 39-160 0,0 0 160 16,7-37-160-16,-7 37 0 0,3-28 144 0,-3 28-144 0,0-30 128 0,0 30-128 16,0-33 160-16,0 33-160 0,-4-30 160 0,4 30-160 15,-4-25 160-15,4 25-160 0,-5-20 144 16,5 20-144-16,-5-8 128 0,5 8-128 0,-3-6 0 0,0 3 128 16,3 3-128-16,0 0 0 0,-1 3 0 0,1-1 0 15,0-2 0-15,0 0 0 0,0 0 0 0,0 0-144 16,8 12 0-16,-8-12 0 15,0 0-608-15,13 14-112 0,-13-14-32 0,0 0-17120 16</inkml:trace>
  <inkml:trace contextRef="#ctx0" brushRef="#br0" timeOffset="72408.56">25974 6043 21183 0,'0'0'944'0,"0"0"192"0,0 0-912 0,0 0-224 0,0 0 0 0,0 0 0 15,0 0 2224-15,0 0 400 0,0 0 64 0,0 0 32 16,0 0-752-16,0 0-160 0,49-12-16 0,-49 12-16 16,0 0-1088-16,0 0-224 0,0 0-32 0,0 0-16 15,0 0-416-15,0 0 0 0,45-31 128 0,-45 31-128 16,0 0 0-16,0 0 0 0,0 0 0 0,0 0 0 16,11-35 0-16,-11 35 0 0,-1-13 0 0,-2 6 0 15,1-1-208-15,-2 2 80 0,0 2 128 0,1-2-208 16,-2 2 208-16,-2 0-192 0,4-1 192 0,-3 2-192 15,-1 3 192-15,0-4 0 0,1 4 0 0,-2 0 0 16,2 0 192-16,1 1 48 0,-1 4 0 0,2-1 0 0,-1 4 144 0,2 2 16 16,-1 0 16-16,1 0 0 0,2 2-96 0,0 1 0 15,1 0-16-15,1 2 0 0,0-1-32 0,2 1 0 16,-2-3 0-16,2 2 0 0,0 1-64 0,1-2-16 16,2 3 0-16,2-1 0 0,0 1-192 15,2 0 128-15,1 0-128 0,-1-3 0 0,-10-13 0 0,21 16 0 16,-21-16 0-16,0 0 0 0,31 15-224 0,-31-15-96 15,0 0 0-15,0 0-16 16,0 0-2352-16,0 0-448 0,57-5-112 0,-57 5-16 0</inkml:trace>
  <inkml:trace contextRef="#ctx0" brushRef="#br0" timeOffset="73472.33">27082 5968 14735 0,'-2'-4'1312'0,"1"1"-1056"0,0 3-256 0,1 0 0 16,-1-2 1712-16,0 1 272 0,-2 1 64 0,1-5 16 16,-3 1 496-16,-2 0 80 0,1 1 32 0,0-2 0 15,-1 3-1008-15,0 0-192 0,0 2-32 0,0 0-16 0,-1 2-656 0,1-2-144 16,-1 4-32-16,1-1 0 15,0 3-368-15,-2-1-80 0,1 3-16 0,0 1 0 16,-2 2-128-16,0 0 0 0,0 5 0 0,3-2 0 16,1 1 0-16,2 1 0 0,1 3 0 0,2-3 128 15,2 2-128-15,2-2 0 0,1-3 0 0,2-2 0 16,-6-11 0-16,17 17 0 0,-17-17 0 0,0 0 0 0,0 0 0 0,47 12 0 16,-47-12-144-16,0 0 144 0,52-8 0 0,-52 8 0 15,0 0 0-15,46-29 0 0,-46 29 0 0,0 0 0 16,33-34 0-16,-33 34 0 0,0 0 176 0,21-42-176 15,-21 42 192-15,0 0-192 0,10-41 128 0,-10 41-128 16,0 0 0-16,1-35 0 0,-1 35 128 0,-2-18-128 16,-1 14 0-16,1 1 0 0,2 3 0 0,-6-2 0 15,3 4 0-15,1 1 0 0,-1 1 0 0,1 2 160 16,-1 0-160-16,1 0 128 0,-1 2-128 0,2 3 160 16,-1 2-160-16,0 2 160 0,1 1-160 0,0 4 0 15,1 1 0-15,0 1 128 0,0 4-128 0,1-3 0 0,0-5 144 16,1 4-144-16,0 3 0 0,1 5 144 0,0 2-144 15,1 1 0-15,0 2 128 0,-1-3-128 0,0 0 0 0,-2-1 0 16,-1 0 0-16,-2-2 0 0,-2-1 0 0,-1-2 0 0,0 0 176 0,-2-4-176 16,-1-1 160-16,1-2-160 15,-2-3 192-15,0-3-64 0,2 0-128 0,-2-3 192 0,0-4-192 0,-1-2 0 16,0-4 0-16,-1 2 0 0,-1-2 0 0,0-4 0 0,-2-2 0 0,2-3 0 31,1 2 0-31,-1-3 0 0,1-1 0 0,-2-3-160 16,0-2 160-16,1-2-208 0,0-1 80 0,1-1 128 15,1 2-176-15,1-1 176 0,1 3-128 0,0-2 128 16,3 4 0-16,0 3 0 0,2 1 0 0,3 10 0 16,-4-12 0-16,4 12 0 0,0 0 0 0,0 0-128 15,0 0-64-15,0 0 0 0,0 0 0 0,0 0 0 16,46-30-896-16,-46 30-192 0,0 0-48 0,53-22-15248 16</inkml:trace>
  <inkml:trace contextRef="#ctx0" brushRef="#br0" timeOffset="73775.83">27425 5626 30175 0,'0'3'656'0,"0"-3"144"0,0 0 32 0,0 0 16 0,0 0-672 0,0 0-176 0,0 0 0 0,-1 1 0 16,1-1 2240-16,0 6 400 0,0 0 96 0,0 3 16 16,0 3-1696-16,0 0-336 0,0 2-64 0,0 5-16 15,1 1-192-15,-1 1-64 0,0 1 0 0,0 0 0 16,0 7-96-16,0-1-32 0,0-2 0 0,0 0 0 16,0 1-256-16,0 2 0 0,0-1-176 0,2 2 176 15,-2-2-192-15,2 0 192 0,-1-3-192 0,-1-2 192 16,2-1-608-1,-2-3-16-15,-2-1 0 0,1-6 0 0,0 2-272 0,-2-4-64 16,1-1-16-16,0-3-10816 0,0 0-2160 0</inkml:trace>
  <inkml:trace contextRef="#ctx0" brushRef="#br0" timeOffset="74171.38">27596 5981 15663 0,'-2'3'688'0,"0"-3"144"0,2 0-656 0,0 2-176 15,-1-1 0-15,1-1 0 0,-1 5 3584 0,0-1 704 16,-2 2 128-16,1 4 16 0,-2 3-1568 0,0 3-320 16,-1 0-64-16,2 2-16 0,-1 1-1552 0,0-1-304 15,2 0-64-15,1-2-16 0,1-1-224 0,1-3-48 16,0 0-16-16,3-2 0 0,1-1-240 0,-5-9 0 16,0 0 128-16,26 16-128 0,-26-16 0 0,0 0 0 15,0 0 0-15,53-3 0 0,-53 3-128 0,0 0 128 16,46-24-192-16,-46 24 192 15,0 0-528-15,0 0 0 0,45-36 0 0,-45 36 0 16,0 0-128-16,0 0-32 0,29-40 0 0,-29 40 0 0,0 0 496 0,0 0 192 16,0 0-128-16,12-36 128 0,-12 36 192 0,-1-9 128 0,1 9 32 0,0 0 0 0,-5-9 176 15,5 9 48-15,-5-1 0 0,3 4 0 16,-1-1-64-16,-1 3-16 0,2 1 0 0,-2 0 0 16,2 4-160-16,-1-3-16 0,2 4-16 0,1 0 0 15,-2 1-176-15,-1 0-128 0,2 4 144 0,1-4-144 16,0-2 0-16,0 0 0 0,1-1 0 0,0 1 0 15,2-3 0-15,-3-7 0 0,7 21 0 0,-3-13-160 16,-4-8-528-16,0 0-96 16,0 0-32-16,27 12-18192 0</inkml:trace>
  <inkml:trace contextRef="#ctx0" brushRef="#br0" timeOffset="74578">27920 6126 26719 0,'0'0'1184'0,"0"0"240"0,0 0-1136 0,0 0-288 16,0 0 0-16,0 0 0 0,0 0 2112 0,0 0 352 15,0 0 80-15,20 15 16 0,-20-15-1024 0,0 0-192 16,0 0-32-16,0 0-16 0,48 5-912 0,-48-5-176 16,0 0-32-16,0 0-16 0,58-11-160 0,-58 11 0 15,0 0 0-15,48-23 0 0,-48 23 0 0,0 0 0 16,0 0 0-16,47-37 0 0,-47 37 0 0,0 0-192 15,0 0 32-15,0 0 16 16,0 0-432-16,23-42-96 0,-23 42-16 0,0 0 0 16,-6-21 96-16,2 14 16 0,-2 1 0 0,1-1 0 0,-2 2 576 0,0 2 0 0,0-1 192 15,-2 0-64-15,0 4 496 0,2-2 80 0,-1 2 32 0,0 0 0 16,0 2-192-16,1 2-32 0,0 2-16 0,-1 0 0 16,2 4-80-16,1 0-16 0,1 3 0 0,1-1 0 15,-1 4-32-15,1 0-16 0,2 3 0 0,1-1 0 16,1-2-112-16,2 3-32 0,1-3 0 0,1 0 0 15,1 0-208-15,2-4 128 0,1 2-128 0,-9-14 0 16,22 16 0-16,-22-16 0 0,28 17 0 16,-28-17 0-1,34 13-464-15,-34-13-96 0,0 0-16 0,62-2-12272 0,-62 2-2448 16</inkml:trace>
  <inkml:trace contextRef="#ctx0" brushRef="#br0" timeOffset="75187.39">28988 5964 13823 0,'0'0'1216'0,"0"0"-960"16,0 0-256-16,0 0 0 0,0 0 992 0,0 0 160 16,0 0 16-16,0 0 16 0,0 0 2400 0,0 0 496 15,0 0 80-15,46-21 32 0,-46 21-1888 0,0 0-384 16,0 0-80-16,50 2-16 0,-50-2-1136 0,0 0-240 15,48 13-32-15,-48-13-16 0,0 0-272 0,57 13-128 16,-57-13 0-16,0 0 128 0,58 10-128 0,-58-10 0 16,0 0-192-16,46 5 192 15,-46-5-1968-15,0 0-272 0</inkml:trace>
  <inkml:trace contextRef="#ctx0" brushRef="#br0" timeOffset="75440.37">29228 5806 8287 0,'-1'3'736'0,"0"1"-592"0,0 0-144 0,-1-2 0 0,1 2 3392 0,0 2 640 16,-3 5 128-16,-1 7 16 0,-2 6 64 0,-2 5 16 0,2-1 0 0,-1 3 0 31,2-2-2832-31,1-3-560 0,3 2-112 0,-1-6-32 0,3 0-560 0,2 0-160 16,1 0 0-16,0 0 0 0,2 0 0 0,0-6-208 15,2-3 16-15,-1 0 16 16,2 3-1296-16,-2-1-272 0,0-2-48 0,-6-13-14512 16</inkml:trace>
  <inkml:trace contextRef="#ctx0" brushRef="#br0" timeOffset="75757.34">29441 6069 14735 0,'-4'6'640'0,"2"-3"160"0,-1 0-640 0,1 1-160 0,1-1 0 16,-1-1 0-16,0 3 3280 0,-2 4 624 16,-2 3 128-16,-4 4 32 0,0 4-1168 0,-1 2-224 0,3-1-48 0,-1-1-16 15,4-1-1520-15,1-3-320 0,3-2-48 0,1-1-16 16,4-3-416-16,-4-10-96 0,13 18 0 0,-13-18-16 16,0 0-176-16,0 0 0 0,49 11 0 0,-49-11 0 15,0 0 0-15,50-11 0 0,-50 11 0 0,0 0 0 31,0 0-544-31,53-31 16 0,-53 31 0 0,0 0 0 16,0 0-1840-16,31-38-384 0,-31 38-64 0,0 0 0 0,9-33 1520 16,-10 21 304-16,-1 4 64 0,0-5 16 0,-3 1 2624 0,0 0 528 0,-2-2 96 0,-1 1 32 15,1 0-1904-15,-3-3-464 0,1 4 0 0,-1 1 0 16,3 3 160-16,0-1-160 0,-1 6 160 0,1-3-160 16,2 3 256-16,0 2-32 0,2 1-16 0,1 0 0 15,2 1-624 1,0-1-128-16,0 0-32 0,0 0 0 0,0 0-1344 0,0 0-256 0</inkml:trace>
  <inkml:trace contextRef="#ctx0" brushRef="#br0" timeOffset="76321.83">29842 6177 18431 0,'-2'0'1632'0,"1"0"-1312"15,1 0-320-15,0 0 0 0,-3-4 3168 0,-1 4 560 16,-1-3 112-16,-3 2 32 0,-4-1-1152 0,-2-1-224 15,1 2-64-15,-1 1 0 0,3 1-1728 0,-1 2-368 16,1-1-64-16,1 2-16 0,-1 2-256 0,1 2 160 16,1 0-160-16,2 1 128 0,-1 2-128 0,3 0 0 15,2 0 0-15,0 0 0 0,4 2 0 0,1-3 0 0,3 0 0 0,-5-10 0 16,16 16-128-16,-16-16 128 0,0 0-160 0,37 8 160 16,-37-8-320-16,0 0 16 0,0 0 16 0,57-17 0 31,-57 17-608-31,0 0-112 0,0 0-16 0,0 0-16 15,39-40 80-15,-39 40 0 0,0 0 16 0,0 0 0 0,10-37 640 0,-10 37 128 0,0 0 32 0,-5-26 0 16,5 26 144-16,-6-16 224 0,1 10-48 0,0 0-16 16,0 1 16-16,0 1 0 0,0 2 0 0,1 0 0 15,1 0 128-15,0 4 16 0,2 0 16 0,-1 0 0 16,0 4 480-16,1 1 80 0,1 1 32 0,-1 2 0 16,2 0-384-16,-1 2-80 0,0 4-16 0,1-1 0 15,-1 1-240-15,0 4-48 0,-1 0-16 0,2 3 0 0,1 1-144 16,-1 1 0-16,0-1 144 0,0 2-144 0,2-1 0 15,-2 1 0-15,0-1 0 0,0 1 0 0,1-2 0 16,-4-1 0-16,1 3 0 0,-2-2 0 0,-2 1 0 0,-3-3 0 16,0-2 0-16,-4-1 0 0,0-1 0 0,-2-4 0 15,0 1 0-15,-1-5 0 0,1-2 0 0,-1-3 0 16,0 0 0-16,1-4 0 0,-1 2 0 0,1-6 0 16,-1 2 0-16,2-5 128 0,-2-4-128 0,1 1 128 15,3 1-128-15,1-2 128 0,-1-2-128 0,1-6 0 16,0 1-128-16,4 0 128 0,0 1-128 0,2 1 128 15,4 15-128-15,-1-26 128 0,1 26 0 0,0 0 0 16,0 0 0-16,7-35-128 0,-7 35-512 0,0 0-80 0,0 0-32 0,0 0 0 31,0 0-1376-31,0 0-288 0,51-27-48 0,-51 27-12080 0</inkml:trace>
  <inkml:trace contextRef="#ctx0" brushRef="#br0" timeOffset="76770.39">30011 6230 4607 0,'-1'0'400'0,"-2"-3"-400"0,2 3 0 0,0 0 0 16,1 0 2560-16,-1-1 448 16,-1 1 64-16,0 0 32 15,-2-2 880-15,2-1 176 0,-1 2 48 0,3 1 0 16,0 0-2176-16,0 0-432 0,0 0-96 0,0 0-16 15,0 0-912-15,0 0-192 0,0 0-48 0,49-6 0 0,-49 6-336 0,0 0 0 16,0 0 0-16,59-15 0 0,-59 15-176 0,0 0-96 16,0 0-32-16,54-16 0 15,-54 16-656-15,0 0-128 0,0 0-16 0,0 0-16 0,0 0 848 0,0 0 272 16,0 0-160-16,0 0 160 0,0 0 480 0,0 0 176 16,8-35 48-16,-16 31 0 0,0 2-192 0,-2-2-16 15,-3 2-16-15,2 1 0 0,-1-2-288 0,0 3-64 16,-1-2-128-16,0 4 192 0,-2-2-32 0,-1 3-16 15,1 3 0-15,0-3 0 0,4 4 96 0,1-1 16 16,3 0 0-16,0 1 0 0,2 2-48 0,3 1 0 16,2-1 0-16,2-2 0 0,2 2 0 0,2 1 0 15,3-2 0-15,-9-8 0 0,16 14 80 0,-16-14 16 16,21 15 0-16,-21-15 0 0,28 20-112 0,-28-20 0 0,35 19-16 16,-35-19 0-16,33 21-176 0,-33-21 0 0,25 19 0 0,-25-19 0 15,21 13-256-15,-21-13-64 0,19 15-32 0,-19-15 0 31,0 0-1728-31,0 0-352 0,0 0-64 0,44 4-12864 0</inkml:trace>
  <inkml:trace contextRef="#ctx0" brushRef="#br0" timeOffset="76988.28">30298 6079 15663 0,'0'0'1392'0,"0"0"-1120"0,0 0-272 0,0 0 0 16,0 0 2656-16,0 0 480 0,0 0 80 0,21 16 32 0,-21-16 0 0,0 0 0 16,0 0 0-16,40 17 0 0,-40-17-2256 0,0 0-448 15,0 0-96-15,39 16 0 0,-39-16-448 0,0 0 0 16,32 13 0-16,-32-13 0 0,0 0 0 0,36 11-256 16,-36-11 64-16,0 0 16 15,0 0-784-15,40 11-176 0,-40-11-16 0,0 0-15424 16</inkml:trace>
  <inkml:trace contextRef="#ctx0" brushRef="#br0" timeOffset="77237.12">30428 5942 11055 0,'0'0'480'0,"-3"0"112"0,3 0-464 0,0 0-128 0,-1 3 0 16,1-3 0-16,0 0 3200 0,0 4 640 0,0 2 112 0,0 3 16 15,1 3-192-15,-2 2-64 0,1 1 0 0,-1 5 0 16,1-2-2400-16,0 2-480 0,0 2-112 0,1-1-16 16,0 1-416-16,3 2-96 0,-1 1 0 0,0 1-16 15,1-2-176-15,0 1 128 0,-1 0-128 0,2-3 128 16,-1-2-128-16,0-2-272 0,-1-2 64 0,0-3 16 16,1-3-1280-1,-4-10-256-15,6 15-64 0,-6-15-14848 0</inkml:trace>
  <inkml:trace contextRef="#ctx0" brushRef="#br0" timeOffset="77683.77">30641 5892 14735 0,'-2'9'640'0,"2"-3"160"0,2 0-640 0,-2-2-160 15,-2 0 0-15,2-1 0 0,0 2 3168 0,0 1 608 16,0 7 112-16,0 3 16 0,-1 6-1072 0,1 0-208 16,-1 4-64-16,0 2 0 0,-1-2-1664 0,1-2-352 15,0 5-64-15,-2-3-16 0,2 2-464 0,-1-2 0 16,0 1 0-16,0-4 0 0,-2-1 0 0,2-2-128 0,-1-2 128 0,1-4-160 16,1-3 160-16,-1-1-192 0,2-3 192 0,2-2-192 15,-1-1-80-15,-1-4-32 0,0 0 0 0,0 0 0 31,0 0-656-31,0 0-144 0,0 0-32 0,34-42 0 16,-34 42 512-16,0 0 112 0,20-41 0 0,-20 41 16 0,0 0 1136 0,16-35 208 0,-16 35 48 0,0 0 16 16,0 0 208-16,0 0 32 0,20-34 16 0,-20 34 0 15,0 0-560-15,0 0-112 0,0 0-32 0,0 0 0 16,0 0-208-16,0 0-32 0,0 0-16 0,32 16 0 16,-29-7-64-16,0 0-16 0,1 4 0 0,-1 0 0 15,-2 2-128-15,0-1 0 0,2 1 144 0,-3 1-144 16,1 0 0-16,-1 0 0 0,0-1 0 0,-1 1 128 15,1-4-128-15,-2 2 0 0,2-2 0 0,2-2 0 16,-2-1-256-16,1-3-32 0,1-2 0 0,-2-4 0 16,0 0-928-16,0 0-176 0,0 0-32 0,0 0-15600 15</inkml:trace>
  <inkml:trace contextRef="#ctx0" brushRef="#br0" timeOffset="78038.87">30916 6345 13823 0,'0'0'608'0,"0"0"128"0,0 0-592 0,0 0-144 16,0 0 0-16,0 0 0 0,0 0 3232 0,0 0 608 15,0 0 128-15,36 8 32 0,-36-8-1120 0,0 0-240 16,0 0-32-16,51-16-16 0,-51 16-1760 0,0 0-368 16,0 0-64-16,52-32-16 0,-52 32-384 0,0 0 0 0,0 0 0 0,41-31 0 15,-41 31 0-15,0 0 0 16,0 0 0-16,33-37-176 0,-33 37 176 0,0 0 0 0,0 0 0 0,11-36 0 15,-11 36 0-15,-4-12 0 0,1 6 0 0,-2 0 0 16,0 2 0-16,-1 1 0 0,1 2 0 0,-2 1-128 16,1 0 128-16,-1 4-160 0,-1-2 160 0,1 6-160 15,0-4 416-15,-1 4 64 0,0 5 32 0,-1 0 0 16,0 3-16-16,1 2 0 0,0 1 0 0,2-3 0 0,1 3-208 0,0-3-128 16,1 0 160-16,2-1-160 15,-1 1 288-15,3-4-32 0,3-2-16 0,1 0 0 16,-4-10-240-16,11 13 144 0,-11-13-144 0,0 0 128 15,0 0-128-15,26 13-176 0,-26-13 48 0,0 0 0 16,0 0-1472-16,0 0-304 0</inkml:trace>
  <inkml:trace contextRef="#ctx0" brushRef="#br0" timeOffset="78389.56">31222 6347 1839 0,'-2'4'160'0,"1"1"-160"16,0-1 0-16,1-2 0 0,-1-1 2688 0,0 4 496 16,-2 3 96-16,1 2 32 0,-3 4 32 0,0 3 16 0,0-1 0 15,1-2 0-15,2 0-1888 0,-1-5-384 16,2 1-80-16,0-4-16 0,1 0-688 0,0-5-144 16,0 2-32-16,0-3 0 0,0 0 352 0,0 0 64 15,0 0 16-15,0 0 0 0,0 0-48 0,22-37-16 0,-22 37 0 0,0 0 0 16,32-49-496-16,-32 49 0 0,26-42 0 0,-26 42 0 15,27-45 336-15,-27 45 80 0,24-45 16 0,-24 45 0 16,19-38 528-16,-19 38 128 0,0 0 0 0,21-42 16 0,-21 42-512 0,0 0-96 16,0 0-32-16,0 0 0 15,0 0-160-15,0 0-48 0,0 0 0 0,0 0 0 16,0 0-32-16,0 0-16 0,46 10 0 0,-40-1 0 16,2 1-208-16,-2 3 0 0,3 2 0 0,-1-2 0 15,1 2 0-15,0 1 0 0,2 0 0 0,-1 0 0 16,1 0-560-1,0 0 0-15,0 0 0 0,-4-3-17680 0</inkml:trace>
  <inkml:trace contextRef="#ctx0" brushRef="#br0" timeOffset="79438.71">21760 7365 9215 0,'-2'2'816'16,"1"-2"-656"-16,1 0-160 0,0 0 0 0,0-2 1824 16,0 2 336-1,-1 0 64-15,1 0 16 0,0 4 480 0,2-4 96 0,-2 0 32 0,0 0 0 0,0 0-368 0,0 0-80 16,0 0-16-16,0 0 0 0,51-8-848 0,-51 8-192 31,0 0-16-31,0 0-16 0,50 4-752 0,-50-4-160 16,0 0-16-16,38 9-16 0,-38-9-176 0,0 0-16 15,36 11-16-15,-36-11 0 0,0 0-160 0,0 0 0 0,41 15 0 0,-41-15 0 16,0 0 0-16,0 0-144 0,0 0 144 0,0 0-208 31,47 0-976-31,-47 0-192 0</inkml:trace>
  <inkml:trace contextRef="#ctx0" brushRef="#br0" timeOffset="79737.22">21909 7243 5519 0,'-1'0'240'0,"0"0"64"0,1 0-304 0,0 0 0 0,-1 0 0 0,1-2 0 16,0 2 1664-16,-2 0 288 0,1 2 48 0,0 0 16 16,-2-2 976-16,2 0 192 0,0 3 32 0,1 0 16 0,-1 0-224 0,1 3-64 15,0-2 0-15,-2 2 0 0,2 0-1088 0,0 4-240 0,0-1-32 0,0 0-16 16,0 1-912-16,0 3-176 15,0-3-32-15,0 3-16 0,0 4-160 0,0 0-16 16,0 1-16-16,0-1 0 0,2 1-240 0,-1 2 144 16,0 2-144-16,0 0 128 0,2-2-128 0,-2 1 0 15,0-3 0-15,2 2 0 0,-2-4-336 0,1 0 48 16,0-1 16-16,-1-2 0 16,0-1-544-16,-1-6-96 0,1 1-32 0,-1-3 0 15,0-1-1344-15,2-3-272 0,-1 0-48 0,0-4-11984 0</inkml:trace>
  <inkml:trace contextRef="#ctx0" brushRef="#br0" timeOffset="80639.16">22164 7501 4607 0,'0'0'400'0,"0"-2"-400"0,0 2 0 0,0 0 0 16,0-2 1504-16,0 2 224 0,1-2 32 0,-1 2 16 16,0 0 1728-16,0 0 336 0,0 0 80 0,0 0 16 15,0 0-464-15,6-35-80 0,-6 35-32 0,0 0 0 16,-1-16-1760-16,1 12-368 0,-1 1-64 0,0 0-16 16,1 1-640-16,-2 1-128 0,2 1-16 0,0-3-16 15,0 3-112-15,0 0-32 0,0 4 0 0,0 1 0 16,-1 0-208-16,0 1 176 0,1 3-176 0,-1-1 160 15,-1 2-160-15,2 2 0 0,0 0 0 0,0 2 0 16,2 2 0-16,-1-1 0 0,0-1 0 0,2 1 0 0,0-2 0 0,2 2 0 0,1-1 0 16,2-4 0-1,1 0-176-15,-1-2 176 0,-8-8-128 0,0 0 128 16,0 0-224-16,0 0 32 0,37 13 16 0,-37-13 0 16,0 0-80-16,0 0 0 0,0 0-16 0,42-33 0 15,-42 33 16-15,0 0 0 0,0 0 0 0,24-43 0 0,-24 43-48 0,0 0 0 16,0 0 0-16,12-38 0 0,-12 38 96 0,0 0 16 15,0 0 0-15,0 0 0 0,0 0 192 0,0 0 0 16,0 0 0-16,0 0 0 0,-1-10 0 0,-1 16 0 16,2 2 0-16,-2 0 0 0,2 5 0 0,0-2 0 15,2 0 0-15,0-1 0 0,0 2 0 0,2-2 0 16,-1 2 0-16,2-2 0 0,1-1 0 0,-1-3 0 16,1-1 0-16,0 0 0 0,0-1 160 0,-6-4-160 15,0 0 128-15,0 0-128 0,0 0 224 0,0 0-32 16,0 0-16-16,52-9 0 0,-52 9-16 0,0 0 0 15,0 0 0-15,0 0 0 0,0 0-160 0,0 0 0 16,29-42 0-16,-28 38 128 0,0-1-128 0,0 2 0 16,1-4 0-16,-2 7 0 0,0 0 0 0,2-24 0 15,-2 10 0-15,0-6 0 0,0-3-128 0,0-1 128 0,0 0-160 0,-1 4 160 16,-2-1-192-16,1 5 48 0,-1 2 16 0,1 2 0 16,1 3-112-16,-1 3-16 0,1 2 0 0,1 2 0 31,0 2-256-31,1 0-48 0,2 2-16 0,-1 1 0 15,1 0-928-15,-1 0-192 0,1 1-32 0,1-1-12928 0</inkml:trace>
  <inkml:trace contextRef="#ctx0" brushRef="#br0" timeOffset="81057.12">22735 7544 17503 0,'-3'0'768'0,"1"0"176"0,0 0-752 0,1-2-192 16,-1 2 0-16,1 0 0 15,0 0 2656-15,-2-3 496 0,0 2 112 0,-1 1 0 0,-2-2-960 0,1 2-192 16,-1 2-32-16,1-1-16 0,0 4-1056 0,1 0-224 16,0 4-32-16,1 0-16 0,-1 0-432 0,1 1-96 15,1 5-16-15,1-1 0 0,0-2-192 0,1 1 0 16,1 0 0-16,2 2 0 0,2-3 0 0,2 2 0 16,0-4 0-16,3 1 0 0,-10-11 0 0,22 14 0 15,-22-14 0-15,0 0-160 0,40 8 160 0,-40-8-128 16,0 0 128-16,0 0-128 15,52 0-304-15,-52 0-48 0,0 0-16 0,0 0 0 16,0 0-272-16,53-12-48 0,-53 12-16 0,0 0 0 16,0 0 192-16,0 0 48 0,0 0 0 0,36-45 0 0,-36 45 304 0,0 0 64 0,1-34 16 15,-4 18 0-15,0 1 480 0,-1-1 112 0,-1 0 0 16,-1 0 16-16,0 1 480 0,-3-1 80 0,2 0 32 16,-2 1 0-16,0 1-320 0,-1 2-64 15,1-2-16-15,-1 6 0 0,0-2-208 0,0 3-32 16,1 1-16-16,1 3 0 0,0-2-208 0,1 3-128 0,1 2 160 15,1 0-160-15,1 0 0 0,1-2 128 0,1 2-128 0,2 0 0 0,0 0 0 0,1 2-192 16,2-2 48-16,-3 0 0 31,0 0-1504-31,0 0-288 0,0 0-64 0,0 0-13824 0</inkml:trace>
  <inkml:trace contextRef="#ctx0" brushRef="#br0" timeOffset="97271.52">24387 7410 10127 0,'-1'2'896'15,"1"-2"-704"-15,-1 0-192 0,1 0 0 0,0 0 864 0,0 0 144 16,1 0 16-16,-1 1 16 0,1 2 1712 0,1-3 352 16,0 2 64-16,0-1 16 0,1 2-880 0,-2-1-160 15,2 2-32-15,-2-1-16 0,1 0-912 0,0 3-176 16,-1-2-48-16,0 0 0 0,-1 1-400 0,1-4-96 16,-1 2-16-16,0-1 0 0,2-1-192 0,-4 2-64 15,2-3 0-15,0 0 0 0,0 0-64 0,-1 0 0 16,2 0-128-16,-1-3 192 0,0 2-64 0,0-4-128 15,0 1 176-15,2-2-176 0,-1 0 128 0,-1 0-128 16,0-2 0-16,-3 0 0 0,1-2 0 0,-2 1 0 16,-1-1 0-16,0 0 0 0,-1 0 0 0,-1-1 0 0,-1 1 0 0,1 1 0 15,-2-1 304-15,-2 0-48 0,0 4-16 0,0 1 0 16,0 1 144-16,-2-3 16 0,0 0 16 0,-1-1 0 16,0 4-208-16,0 1-32 0,0 3-16 0,0 0 0 15,0 3-160-15,1 3 160 0,2-2-160 0,0 5 160 16,1-2-160-16,1 2 192 0,2 2-192 0,1 0 192 15,1 1-192-15,0 2 0 0,0-2 0 0,2 4 128 16,1-1-128-16,0-1 0 0,0-4 0 0,1 1 0 16,1 2 0-16,1 2 0 0,3 2 0 0,1 4 0 15,1-1 0-15,2 1 0 0,0-1 0 0,1-1 0 16,1-6 0-16,0 2 0 0,0-3 0 0,-10-12 0 16,23 18 0-16,-23-18 0 0,0 0 0 0,38 21 0 15,-38-21 0-15,0 0-144 0,0 0 144 0,47 12 0 0,-47-12-416 0,0 0 32 16,0 0 0-16,65-16 0 15,-65 16-496-15,0 0-80 0,0 0-32 0,58-28-10720 16,-58 28-2128-16</inkml:trace>
  <inkml:trace contextRef="#ctx0" brushRef="#br0" timeOffset="97671.43">24538 7574 13823 0,'-4'6'1216'0,"2"-3"-960"16,-1-2-256-16,1 1 0 0,0-2 3104 0,0 0 576 15,1 3 112-15,-1-3 32 0,-3 4-432 0,0 2-64 16,-1 0-32-16,-1 0 0 0,2 0-2144 0,2 0-416 16,1 2-96-16,1-2 0 0,2-2-288 0,2 1-48 15,1 1-16-15,1-2 0 0,0 2-144 0,-5-6-16 0,0 0-128 0,0 0 192 16,0 0-192-16,49 6 0 0,-49-6 0 0,0 0 0 16,0 0 0-16,54-9 0 0,-54 9 0 0,0 0 0 15,0 0-352-15,0 0-16 0,51-18 0 0,-51 18 0 31,0 0-736-31,0 0-160 0,0 0-16 0,0 0-16 16,0 0 528-16,0 0 96 0,7-32 32 0,-11 24 0 0,0 2 768 0,-1-3 176 0,-1-1 16 0,-2 1 16 16,0-3 352-16,-1 3 64 0,-1-1 16 0,0 0 0 15,-1 1-160-15,1 2-32 0,0-2 0 0,-1 2 0 16,1 4-256-16,2-3-64 0,-2 2-16 0,1 2 0 16,3 2-48-16,0-3 0 0,1 2 0 0,1 1 0 0,3-2-16 0,0 2-16 0,1 2 0 0,1 2 0 31,3-2-160-31,-1 2 192 0,-3-4-192 0,0 0 192 0,21 16-192 15,-21-16 0-15,0 0 0 0,34 15 0 16,-34-15-416-16,0 0-16 0,42 16 0 0,-42-16-18320 16</inkml:trace>
  <inkml:trace contextRef="#ctx0" brushRef="#br0" timeOffset="97872">24857 7450 14735 0,'-2'7'640'0,"0"-5"160"0,1-1-640 0,1 2-160 15,0-3 0-15,0 0 0 0,0 0 3264 0,0 3 608 16,0 1 128-16,1 1 32 0,-1 1-832 0,0 0-144 16,2 2-48-16,-2-2 0 0,1 3-1936 0,0-3-400 15,-1 1-80-15,1 2-16 0,-1 1-192 0,-1 0-64 0,1 2 0 0,-1 0 0 16,0 1-144-16,-1-3-48 0,1 0 0 0,0-2 0 16,-2 5-128-16,2 0 0 0,-1 0 0 0,1-4 0 31,1 0-560-31,0-3-32 0,0-6-16 0,0 0-18192 0</inkml:trace>
  <inkml:trace contextRef="#ctx0" brushRef="#br0" timeOffset="98072.44">24855 7251 13823 0,'-8'-3'608'0,"5"0"128"0,-1 1-592 0,1 0-144 15,2 2 0-15,1 0 0 0,0 0 3936 16,-1 0 752-16,0-2 160 0,-1 1 16 0,0 1-1632 0,1 1-336 15,1-1-64-15,2 4-16 0,-2-4-1872 0,0 0-384 0,0 0-80 0,15 14-16 16,-15-14-336-16,0 0-128 16,0 0 0-16,32 16 0 0,-32-16-208 0,0 0-144 15,36 19-32-15,-36-19-18480 16</inkml:trace>
  <inkml:trace contextRef="#ctx0" brushRef="#br0" timeOffset="98422.43">25069 7548 7359 0,'-4'12'656'0,"3"-5"-528"16,-1-1-128-16,1-1 0 0,1 0 2480 0,0-4 464 0,0 1 80 0,0 2 32 0,0 5 448 0,1-3 80 15,2 0 32-15,-2 0 0 16,2-2-1776-16,-3-4-368 0,0 0-64 0,0 0 0 16,0 0-608-16,0 0-112 0,0 0-32 0,32-43 0 15,-32 43-176-15,0 0-32 0,18-46-16 0,-18 46 0 16,0 0-176-16,19-45-48 0,-19 45 0 0,0 0 0 15,0 0 32-15,23-40 0 0,-23 40 0 0,0 0 0 16,0 0-80-16,0 0-16 0,0 0 0 0,0 0 0 16,40-31-16-16,-40 31-128 0,0 0 192 0,0 0-64 15,0 0-128-15,17 15 192 0,-13-11-192 0,-3 3 192 16,2 1-192-16,-2 2 128 0,1 3-128 0,1-1 128 16,1 0-128-16,-3 1 0 0,1 0 144 0,-1 2-144 15,1-1 128-15,-1-2-128 0,-1 4 160 0,0-1-160 16,-1-1 208-16,-1-2-48 0,1-2-16 0,0-1 0 15,-1 0-144-15,0 0 128 0,2-2-128 0,-1-3 128 0,1-1-128 16,0-3-256-16,0 0 64 0,0 0 16 16,0 0-848-16,0 0-160 0</inkml:trace>
  <inkml:trace contextRef="#ctx0" brushRef="#br0" timeOffset="98824.3">25374 7583 22111 0,'1'6'976'0,"-1"-6"208"0,0 0-944 0,3 6-240 16,-3-6 0-16,0 0 0 0,0 0 2496 0,0 0 448 0,0 0 80 0,16 16 32 15,-16-16-880-15,0 0-160 16,28 14-32-16,-28-14-16 0,0 0-1280 0,0 0-256 0,44 6-48 0,-44-6-16 16,0 0-192-16,0 0-48 0,48-10 0 0,-48 10 0 15,0 0-128-15,0 0 0 0,0 0 0 0,55-25 0 16,-55 25 0-16,0 0 0 0,0 0 0 0,0 0-176 15,0 0-16-15,0 0 0 0,0 0 0 0,0 0 0 16,0 0 192-16,16-44 0 0,-22 38 0 0,0-2 0 16,0-1 0-16,-1 0 256 0,-1-4-48 0,-1 3 0 15,1-2-80-15,-1 0-128 0,2 2 176 0,-2-3-176 16,-1 1 144-16,2 2-144 0,-1-2 0 0,0 2 144 16,1-3 48-16,3 5 0 0,0 2 0 0,2 1 0 15,3 5 16-15,0 0 16 0,0 0 0 0,0 0 0 16,0 0 32-16,0 0 16 0,0 0 0 0,0 0 0 15,0 0-32-15,0 0-16 0,0 0 0 0,57-13 0 0,-57 13-224 0,0 0 0 16,52 10 128-16,-52-10-128 0,38 8 0 0,-38-8-160 16,40 8 32-16,-40-8 0 15,0 0-448-15,53 6-96 0,-53-6-16 0,0 0 0 16,45 3-672-16,-45-3-144 0</inkml:trace>
  <inkml:trace contextRef="#ctx0" brushRef="#br0" timeOffset="100492.08">22567 8914 11055 0,'-4'3'976'0,"3"-3"-784"0,0 0-192 0,0 2 0 0,1-2 2192 0,-2 0 400 16,0 0 80-16,1 0 16 0,-1 2 736 0,0 0 160 16,0 2 16-16,-1-2 16 0,1 4-1552 0,-2 1-304 15,1-1-64-15,1 1-16 0,1 3-928 0,-2 3-192 16,1 1-48-16,-1 2 0 0,2-3-160 0,-1 3-32 15,0 6-16-15,0 3 0 0,-1 1-112 0,2 0-32 16,0 1 0-16,0 1 0 0,-1-2-160 0,1 3 128 16,0-1-128-16,1-2 128 0,0 1-128 0,1-1 0 15,0-3 144-15,1 1-144 0,-1 1 0 0,1-1 0 16,1-3 0-16,-1-2 0 0,1 0 0 0,-1-5 0 16,1-2 0-16,-1-2 0 0,1-4 0 0,-1-1 0 0,2-1 0 15,-4-4 0-15,0 0 0 0,0 0 0 0,0 0 0 16,0 0 0-16,0 0 0 0,23-49 128 0,-20 31-128 15,-3-4 128-15,2-3 0 0,0-1 0 0,-1-5 0 0,0-1 0 16,0 1-128-16,-1-1 176 0,0 1-176 0,-1-1 192 16,0 1-192-16,0-1 0 0,-2-5 0 0,1 2 0 15,-1-1 0-15,-2 4 0 0,0-1 0 0,-1 3 0 16,1 5 0-16,0-1 0 0,-1 1 0 0,0 3 0 16,2 6 0-16,2-2 0 0,-2-1 0 0,1 5 0 15,2 6 0-15,0 2 0 0,1-2 0 0,0 8 128 16,0 0 0-16,0 0-128 0,0 0 192 0,0 0-64 15,0 0 0-15,0 0-128 0,0 0 192 0,47 0-64 16,-47 0-128-16,25 16 192 0,-12-3-192 0,3-2 192 16,-1 4-192-16,1-2 0 0,0 2 144 0,0 1-144 15,0 0 0-15,-1 0 128 0,0 0-128 0,-1-1 0 0,-2-1 0 0,-1 1 0 16,0 1 0-16,-2-4 128 0,-2 0-128 0,0 1 0 16,-2-2 0-16,-2-5 0 0,0 0 0 0,-1-1 0 15,-2 1 0-15,0-1 0 0,-2 4 0 0,-4-3 0 16,-2 3 0-16,-2-3-128 0,0 1 128 0,-1 0 0 15,-1-4 0-15,-3 2 0 0,-1-1 0 0,-3 0 0 16,1-1 0-16,-2 2 0 0,0-1 0 0,1-1 0 16,-1 0 0-16,0 1 0 0,3 0 0 0,2 1 0 15,2-2 0-15,5 0 0 0,0 1 0 0,5-2 0 16,0-2 0-16,3 4 0 0,1-4 0 0,2 2 0 16,1-2 0-16,-4 0 0 0,0 0-192 0,0 0-48 15,0 0-16-15,48 10 0 16,-48-10-576-16,0 0-112 0</inkml:trace>
  <inkml:trace contextRef="#ctx0" brushRef="#br0" timeOffset="100988.76">22840 9647 17503 0,'0'1'1552'0,"0"-1"-1232"16,0-1-320-16,0 1 0 0,0 0 2496 0,0 0 448 0,2 0 96 15,0 0 16-15,2 0-32 0,-4 0 0 16,0 0 0-16,0 0 0 0,0 0-1792 0,0 0-352 0,50-13-80 0,-50 13-16 15,0 0-192-15,0 0-32 0,52-18-16 0,-52 18 0 16,0 0-224-16,0 0-64 0,55-45 0 0,-55 45 0 16,0 0-256-16,0 0 0 0,41-44 128 0,-41 44-128 15,0 0 0-15,0 0 0 0,0 0 0 0,0 0 0 0,23-47-176 0,-23 47-32 16,0 0-16-16,-2-19 0 31,0 13-656-31,-1-2-128 0,0 2-16 0,-2 0-17664 0</inkml:trace>
  <inkml:trace contextRef="#ctx0" brushRef="#br0" timeOffset="101205.53">22861 9451 13823 0,'0'-9'608'0,"0"8"128"16,0 1-592-16,2 0-144 0,-1 0 0 0,0 0 0 0,0 1 2848 0,2 4 544 16,2 3 96-16,2 2 32 0,2 5 32 0,-1 1 16 15,4 0 0-15,-1 2 0 0,0 1-2096 0,1-3-400 16,1 0-96-16,-4 0-16 0,3-1-336 0,-3-2-80 15,1 0-16-15,0-3 0 0,-1-2-336 0,-2-1-64 16,1-1 0-16,-1 0-128 0,-7-6 0 0,0 0 0 16,0 0 0-16,0 0 0 15,0 0-448-15,0 0-80 0,0 0-32 0,0 0-18880 0</inkml:trace>
  <inkml:trace contextRef="#ctx0" brushRef="#br0" timeOffset="102805.26">23250 9502 6447 0,'0'-3'576'0,"0"2"-576"0,0 1 0 0,0-2 0 15,-2-1 2112-15,2 2 304 0,-1-2 64 0,0 0 16 16,0-2 1200-16,-2 1 240 0,2 0 48 0,0 1 16 16,0 0-1328-16,1 3-272 0,0 0-48 0,0 0-16 0,0 3-1200 15,1-2-240-15,0 1-64 0,1 1 0 0,1 1-384 0,2-2-96 16,0 5-16-16,0 0 0 0,1-1-64 0,-1 0-16 15,0 0 0-15,0 0 0 0,1 2-128 0,-1-3-128 16,0 2 192-16,1-1-192 0,-1-3 0 0,0 3 0 16,-5-6 0-16,0 0 0 0,0 0 0 0,0 0 0 15,0 0 0-15,0 0 0 0,48-2 0 0,-48 2 0 16,0 0 0-16,0 0 0 0,56-33 0 0,-56 33 0 16,0 0 0-16,0 0 0 0,0 0 0 0,52-40 0 15,-52 40 0-15,0 0 0 0,0 0 0 0,0 0 0 16,0 0 0-16,41-35 0 0,-41 35 0 0,0 0 0 15,0 0 0-15,0 0 0 0,0 0 0 0,0 0 0 16,0 0 0-16,0 0-144 16,0 0-384-16,0 0-80 0,0 0-16 0,0 0-11856 15,-2-10-2384-15</inkml:trace>
  <inkml:trace contextRef="#ctx0" brushRef="#br0" timeOffset="103038.75">23355 9536 9215 0,'0'4'816'0,"1"-1"-656"0,0-2-160 0,-1 1 0 16,1-2 3376-16,1 3 640 0,-1 3 128 0,1 1 16 15,2 6-176-15,-1 2-32 0,0 1-16 0,-1 0 0 16,0-3-2400-16,-1 2-496 0,0-2-80 0,-1-1-32 16,0 2-512-16,0-2-96 0,0-2-32 0,0-2 0 15,-1 2-288-15,0-3 0 0,0 2 128 0,0-2-128 0,-1-1 0 0,1-2 0 16,0 2 0-16,0-4 0 15,-1 2-512-15,1 0-48 0,0 1-16 0,0-4-11760 16,1 1-2352-16</inkml:trace>
  <inkml:trace contextRef="#ctx0" brushRef="#br0" timeOffset="103840.3">23974 8736 13823 0,'-1'0'1216'0,"0"-2"-960"16,0 2-256-16,-1 0 0 0,1 0 1680 0,-1 0 304 16,-1 0 48-16,-3-3 16 0,-3 2 192 0,-1-1 64 15,1 2 0-15,-1 0 0 0,-2 0-544 0,1 2-96 0,0-1-32 0,0 4 0 16,-1-1-448-16,-1 0-96 0,2 2 0 0,-1 3-16 16,0-3-448-16,-1 4-96 0,1 2-16 0,-1 0 0 15,1-2-256-15,1 4-64 0,1 1-16 0,0 1 0 16,3-3-176-16,-2 2 160 0,3-2-160 0,0 0 160 15,0 2-160-15,-1-3 0 0,2 5 0 0,0-1 128 16,0 0-128-16,2 2 128 0,-1 1-128 0,0 1 128 16,2-1 0-16,1 2 0 0,-1-1 0 0,2 1 0 15,0 1 0-15,2 1-128 0,0-1 192 0,2 0-64 16,1 0-128-16,-2 1 160 0,4-2-160 0,-1-1 160 0,1-1-160 0,1 0 0 0,-1-3 144 0,2-1-144 31,-1-2 0-31,2 2 128 0,0-2-128 0,0-1 0 16,0 2 0-16,0-5 128 0,-1 3-128 0,-1-2 0 0,2 2 0 15,-2-2 0-15,0 0 0 0,1-2 0 16,-2 2 0-16,2-4 0 0,-2 2 0 0,-1-3 0 0,1-2 0 0,-7-3 0 16,0 0 0-16,0 0-128 15,0 0-352-15,0 0-64 0,36 10-16 0,-33-10 0 16,-3 0-656-16,0 0-128 0,0 0-16 0,0 0-15776 16</inkml:trace>
  <inkml:trace contextRef="#ctx0" brushRef="#br0" timeOffset="106122.97">24277 8896 1839 0,'-2'-1'160'0,"1"-3"-160"0,-1 1 0 0,1 3 0 16,1-2 1680-16,0 2 304 0,-1-1 64 0,1-2 16 15,-1 0 1552-15,-1 0 304 0,0-3 64 0,2 3 16 16,-1 2-544-16,1 1-128 0,-2 0 0 0,2 1-16 16,-1 4-1456-16,1-1-272 0,-1 5-64 0,0-2-16 15,-1 3-784-15,2 1-144 0,-1 3-48 0,-1-2 0 16,0 2-16-16,1 1 0 0,0-5 0 0,0 4 0 16,-2 2-224-16,1 3-48 0,-2 3-16 0,2 2 0 15,-1 3-224-15,1-5 176 0,0 0-176 0,0 1 160 16,1 1-160-16,0 0 0 0,-1 1 0 0,1-3 128 15,0-6-128-15,0 3 0 0,-1-3 0 0,2-2 0 16,0 0 0-16,-1-2 0 0,1 1 0 0,0-1 0 16,-1-2-304-16,1-3 64 0,0 2 16 0,0-3 0 15,0 1-416-15,0-1-64 0,0-3-32 0,0 1 0 16,1-4-272-16,0 0-48 0,-1 0-16 0,0 0 0 16,0 0-1680-16,0 0-320 0,0 0-80 0,23-38-10784 15</inkml:trace>
  <inkml:trace contextRef="#ctx0" brushRef="#br0" timeOffset="106426.15">24412 8895 11055 0,'0'0'480'0,"0"-3"112"0,0 2-464 0,0 1-128 15,0 0 0-15,0 0 0 0,0 0 3520 0,-1 0 672 16,1 0 144-16,0 4 16 0,-1-1-544 0,1 4-112 0,-2 1-32 0,2-2 0 15,-1-1-2336-15,0 4-480 0,0 1-80 0,1 2-32 16,0-2-160-16,-2 3-16 0,1 1-16 0,1 2 0 0,-1 1-144 0,1 1-16 0,0-2-16 0,0 0 0 31,1-2-128-31,-1 3-32 0,1 0 0 0,1 6 0 16,-1 0-208-16,0 1 144 0,0 0-144 0,-1-1 128 16,2 1-128-16,-2-1 0 0,0-1 0 0,0-4 0 15,0-1 0-15,0-1 0 0,0 0 0 0,1-4 0 16,-1-5 0-16,1 2 0 0,0-5 0 0,0-2 0 15,1 1-544 1,-1-3 16-16,0-3 0 0,0 0 0 0,-1 3-368 16,0 0-80-16,0 0-16 0,9-45 0 0,-9 45-1504 0,3-28-320 0</inkml:trace>
  <inkml:trace contextRef="#ctx0" brushRef="#br0" timeOffset="106755.42">24248 9214 5519 0,'-2'0'496'0,"2"0"-496"0,0 1 0 0,0-1 0 15,0 0 3216-15,0 2 560 0,0 2 96 0,2 1 32 16,1-4 192-16,1 2 32 0,-4-3 16 0,0 0 0 16,0 0-1936-16,0 0-384 0,41 6-80 0,-41-6-16 15,0 0-1056-15,0 0-224 0,42 6-32 0,-42-6-16 16,0 0-176-16,0 0-32 0,0 0-16 0,51 4 0 16,-51-4-176-16,0 0 0 0,0 0 0 0,0 0 0 31,0 0-416-31,48-10-64 0,-48 10-16 0,0 0-18000 0</inkml:trace>
  <inkml:trace contextRef="#ctx0" brushRef="#br0" timeOffset="107356.06">24622 9429 11967 0,'1'0'1072'0,"1"1"-864"16,-2 2-208-16,1-3 0 0,-1 2 2688 0,1-2 512 15,2 4 80-15,0 2 32 0,4 1 224 0,-1 5 48 16,0 0 16-16,0-1 0 0,-1 0-1920 0,0 0-384 15,0 2-80-15,-1-1 0 0,-1 3-672 0,0-3-128 16,-2 2-32-16,0-2 0 0,-1 1-160 0,-1-4-32 16,0 1-16-16,-2 0 0 0,0-1-176 0,-1 0 0 15,0-2 0-15,-1 2 128 0,2-6-128 0,-1 1 0 16,0-2-192-16,-1-2 192 16,0-2-688-16,2 1-16 0,-1 1 0 0,1-3 0 15,2 0-2016-15,0-2-416 0</inkml:trace>
  <inkml:trace contextRef="#ctx0" brushRef="#br0" timeOffset="107755.4">24972 8886 18431 0,'0'0'816'0,"0"0"160"16,0 0-784-16,0 0-192 0,0 0 0 0,0 0 0 0,0 0 2816 0,0 0 512 15,0 0 96-15,0 0 32 0,0 0-688 0,0 0-128 16,0 0-16-16,9 12-16 0,-9-2-1584 0,0 5-304 15,0 1-64-15,-1 4-16 0,1 1-176 0,0 1-32 16,-2 3-16-16,1 1 0 0,1 5-192 0,-1 2-32 16,-2 1-16-16,0 0 0 0,-1-2-176 0,-1-1 0 15,0 1 144-15,1-3-144 0,1-3 0 0,-1-4 0 16,1-1 0-16,2-5 0 0,1-3 0 0,-1-1 0 16,1-2 0-16,0 0 0 15,0-4-512-15,1 0-32 0,2-6 0 0,-1 0 0 16,-2 0-672-16,0 0-144 0,0 0-32 0,0 0-10432 15,29-47-2080-15</inkml:trace>
  <inkml:trace contextRef="#ctx0" brushRef="#br0" timeOffset="108022.96">25155 8854 15663 0,'0'9'688'0,"0"-6"144"0,0 1-656 0,0-2-176 0,0 0 0 0,0 0 0 15,0 2 3264-15,-1 1 640 0,1 2 112 0,0 6 16 16,0 1-992-16,1 2-208 0,-1 2-32 0,0 0-16 16,1 3-1728-16,1 2-352 0,-1-1-64 0,-1 0 0 15,1 3-208-15,-1 1-48 0,0-1 0 0,0-2 0 16,-1 2-160-16,0-3-32 0,-1 3-16 0,0 1 0 16,1 1-176-16,-2-1 0 0,2-1 0 0,-1-2 0 15,2-2 0-15,-2-2 0 0,1-3-224 0,1-3 80 16,0-3-368-16,1-1-64 0,1-5 0 0,-2-2-16 15,0-2-752-15,1 0-128 0,-1-4-48 0,0-2-15632 16</inkml:trace>
  <inkml:trace contextRef="#ctx0" brushRef="#br0" timeOffset="108255.46">24950 9230 4607 0,'0'1'400'0,"0"1"-400"16,1-2 0-16,-1 0 0 0,1 0 2912 0,1 3 496 0,-1-2 112 0,3 2 0 16,-1-1 688-16,-3-2 128 0,0 0 16 0,0 0 16 15,0 0-2048-15,45 8-400 0,-45-8-96 16,0 0-16-16,0 0-1184 0,57-4-240 0,-57 4-64 0,0 0 0 16,53-15-320-16,-53 15 0 0,0 0 0 0,53-16 0 31,-53 16-368-31,0 0-80 0,0 0-32 0,57-12-17120 0</inkml:trace>
  <inkml:trace contextRef="#ctx0" brushRef="#br0" timeOffset="108955.6">25443 8785 13823 0,'0'0'1216'16,"0"0"-960"-16,2 0-256 0,-1 2 0 16,0-2 2272-16,0 1 416 0,-1-1 64 0,0 0 32 0,14 18 736 0,-8-7 128 15,1 4 48-15,2 1 0 0,0 0-2032 16,-1 2-384-16,1 1-96 0,1-1-16 0,0 5-624 0,0-4-128 15,1 4-32-15,0-2 0 0,-1 1-160 0,0 0-32 16,0 2-16-16,-2 0 0 0,0-1-176 0,-3 1 192 16,-2-1-192-16,0-3 192 0,-2 1-192 0,-1-2 0 15,-2 2 144-15,-1-3-144 0,1 0 0 0,-3 1 128 16,0-1-128-16,0-2 0 0,-1 0 0 0,1-3 0 16,0 0 0-16,-1 0 0 0,1-1 0 0,-2-2 0 15,1 1 0-15,-1-1 0 0,1-3 0 0,-2 2-160 16,2-3 160-16,-3-2-160 0,2 2 16 0,1-2 0 15,-2 1 0-15,1-1 0 0,1-3 144 0,-2 4-128 16,2-2 128-16,-1 0-128 0,1 1 128 0,-1-1-160 16,2 2 160-16,2-1-160 0,0-3-160 0,2 0-48 15,0 3 0-15,0-4 0 16,2 0-784-16,1 0-144 0,-2 0-48 0,0 0-15632 0</inkml:trace>
  <inkml:trace contextRef="#ctx0" brushRef="#br0" timeOffset="109840.4">25986 9100 3679 0,'0'0'320'0,"0"0"-320"16,-1 0 0-16,1 0 0 0,0 0 2080 0,0 0 352 0,-1-3 64 15,-1 3 0-15,1 0 1232 0,-1 0 240 16,-1 3 64-16,2-3 0 0,0 4-928 0,1-1-176 16,1 0-48-16,1 1 0 0,0-2-1536 0,1 2-304 0,-3-4-64 0,0 0-16 15,0 0-496-15,0 0-96 0,46 8-32 0,-46-8 0 16,0 0-48-16,0 0-16 0,58 0 0 0,-58 0 0 15,0 0-272-15,0 0 128 0,55-2-128 0,-55 2 0 16,0 0 0-16,0 0 0 0,47 2 0 0,-47-2 0 16,0 0 0-16,0 0 0 0,0 0-128 0,0 0 128 15,38 10-640 1,-38-10-48-16,0 0 0 0,5 10 0 16,-6-7-1920-16,-2-3-384 0</inkml:trace>
  <inkml:trace contextRef="#ctx0" brushRef="#br0" timeOffset="110173.78">25963 9226 14735 0,'-2'5'640'0,"2"-3"160"0,0-2-640 0,2 0-160 16,-1 0 0-16,0 0 0 0,0 0 2144 0,3 0 400 15,-4 0 80-15,0 0 0 0,0 0 528 0,0 0 112 16,0 0 0-16,52-13 16 0,-52 13-1584 0,0 0-320 0,0 0-64 0,36 16-16 16,-36-16-784-16,0 0-176 0,0 0-16 15,0 0-16-15,41 12-176 0,-41-12-128 0,0 0 144 0,0 0-144 16,0 0 0-16,0 0 0 0,47 10 0 0,-47-10 0 31,0 0-400-31,0 0-32 0,0 0 0 0,55-6 0 16,-55 6-1808-16,0 0-384 0,0 0-64 0,50-16 0 0</inkml:trace>
  <inkml:trace contextRef="#ctx0" brushRef="#br0" timeOffset="111141.1">26656 9493 10127 0,'0'3'896'16,"0"-1"-704"-16,-1 2-192 0,1-4 0 0,0 2 1872 15,0-2 352-15,-1 2 64 0,1 1 16 0,0 2 800 0,-1 5 160 16,2-1 48-16,0-2 0 0,0-1-1056 0,2-2-208 16,-1-1-32-16,-2-3-16 0,0 0-912 0,0 0-192 15,0 0-48-15,0 0 0 0,24-39-400 0,-24 39-64 16,7-34-32-16,-7 34 0 0,8-47-32 0,-8 47-16 15,6-51 0-15,-5 25 0 0,-1-3-112 0,0 2-32 16,0 1 0-16,0-6 0 0,-1-2-160 0,-2-1 0 16,1 0 144-16,-1 3-144 0,1 1 0 0,-1 3 0 15,1 2 0-15,-2-1 0 0,2 3 0 0,-2 1 0 16,2 0 0-16,-2 4 128 0,-1 0-128 0,1 5 0 0,1 0 0 16,-1 1 128-16,1 3-128 0,0 3 192 15,1 1-64-15,1 0 0 0,1-1 0 0,0 4 16 0,0 3 0 16,1-3 0-16,1 3 48 0,-2 0 0 0,0 0 0 0,0 0 0 15,0 0-192-15,0 0 160 0,33 13-160 0,-33-13 160 16,21 12-160-16,-21-12 0 0,25 16 0 0,-25-16 0 16,27 19 0-16,-27-19 0 0,23 19 0 0,-10-6 0 15,0-1 0-15,1 0 0 0,1 2 0 0,-2 0 0 16,1 0 0-16,-2-1 0 0,1 0 0 0,-2 2 0 16,-1-2 0-16,0 0 0 0,-2 2 0 0,0-1 0 15,-1 1-192-15,-2 1 16 0,-1-4 16 0,0 0 0 16,-2-1-272-16,-1 1-48 15,-2 1-16-15,0-4 0 0,-2-3 176 0,-2 1 48 0,0 2 0 0,-2-3 0 16,-3-2 272-16,1 0-128 0,-3 1 128 0,0-2 0 16,-3 1 0-16,-1-1 0 0,-3 0 0 0,1 0 0 15,-3 3 0-15,0 0 0 0,-2-2 0 0,1-3 0 0,2 1 144 0,1 1-144 16,0-3 128-16,4 1-128 0,5-1 0 0,2 0 0 16,1-1 0-16,5 1 0 0,0 0 0 0,3 0 0 15,-1 0 0-15,0 0 0 0,0 0-384 0,0 0 64 16,0 0 0-16,0 0 0 15,54-6-1088-15,-54 6-192 0</inkml:trace>
  <inkml:trace contextRef="#ctx0" brushRef="#br0" timeOffset="111807.17">26921 9715 11967 0,'0'2'1072'0,"0"-2"-864"0,0-4-208 0,0 4 0 16,0 2 1856-16,1-2 320 0,2-2 64 0,0 2 0 15,-3 0 1136-15,0 0 208 0,0 0 64 0,0 0 0 16,50-28-1200-16,-50 28-224 0,0 0-48 0,0 0-16 16,53-45-1280-16,-53 45-256 0,0 0-48 0,41-37-16 15,-41 37-288-15,0 0-48 0,0 0-16 0,43-41 0 16,-43 41-208-16,0 0 128 0,0 0-128 0,0 0 0 15,0 0 0-15,0 0 0 0,0 0 0 0,0 0 0 16,29-35-256-16,-31 30-80 0,1 3-32 0,0-3 0 16,-2 2-784-16,0-1-176 0,-2 0-16 0,0-2-16224 15</inkml:trace>
  <inkml:trace contextRef="#ctx0" brushRef="#br0" timeOffset="112023.79">26949 9538 911 0,'3'2'0'0,"-2"1"0"15,2-3 0-15,-3 1 0 0,1 1 3360 0,1 1 592 16,3 1 112-16,1 4 32 0,2 2 768 0,2 0 144 16,0 4 48-16,0 0 0 0,-2-1-2464 0,0 0-480 15,-2 2-112-15,0 1-16 0,0-3-1216 0,-1 0-256 16,0 2-64-16,0-3 0 0,0-2-240 0,-1 0-48 16,-1-1-16-16,1-3 0 0,0 0-144 0,-1-2 0 15,-3-4 0-15,0 0 0 0,0 0-176 0,0 0-16 16,0 0 0-16,0 0 0 15,0 0-960-15,0 0-208 0</inkml:trace>
  <inkml:trace contextRef="#ctx0" brushRef="#br0" timeOffset="112310.7">27238 9758 6095 0,'0'6'128'0,"0"-2"16"0,0-2 16 0,0-1 32 0,0 2-192 0,1-3 0 0,-1 0 0 0,1 2 0 16,1-2 2592-16,0 2 480 0,0 0 80 0,-1 1 32 16,1 0-1248-16,-2 1-240 0,-2-2-48 0,1 2-16 15,0 0-656-15,0-2-128 0,-2 1-16 0,2 1-16 16,1-2-352-16,-1-2-64 0,1 1-16 0,-1 2 0 0,1-3 560 0,0 0 96 16,-2 1 32-16,2-1 0 0,0 0-96 0,0 0-16 15,-1 0 0-15,1 0 0 0,1-1-400 0,-1-2-96 16,0 3-16-16,0 0 0 0,0 0-320 0,0 0-128 15,0 0 0-15,0 0 144 0,0 0-336 0,0 0-64 16,0 0 0-16,0 0-16 16,0 0-752-16,14-38-160 0,-14 35-32 0,0 0-8688 15,-1 0-1744-15</inkml:trace>
  <inkml:trace contextRef="#ctx0" brushRef="#br0" timeOffset="112722.21">27228 9575 12895 0,'-4'-3'576'0,"1"2"112"0,2-1-560 0,0 2-128 0,0-3 0 0,1 3 0 15,0 0 2960-15,-2-1 560 0,2 1 128 0,0 0 0 16,2 0-464-16,-1 0-112 0,0 4 0 0,3 2-16 16,0-2-1520-16,-1 4-288 0,2-2-64 0,-1 2-16 15,1 0-512-15,-1 1-96 0,1 1-32 0,0 0 0 16,1 0-176-16,-1 0-32 0,-5-10-16 0,0 0 0 0,0 0-176 16,21 12-128-16,-21-12 192 0,0 0-192 0,0 0 128 15,0 0-128-15,0 0 0 0,50-10 0 0,-50 10 0 0,0 0 0 16,0 0 0-16,37-37 0 0,-37 37 0 0,0 0 0 15,0 0 0-15,28-44 0 0,-28 44 0 16,0 0-144-16,0 0 144 0,0 0-192 0,17-41 0 0,-17 41-16 16,0 0 0-16,0 0 0 0,0 0-160 0,0 0-16 0,0 0-16 15,0 0 0 1,0 0-176-16,-1-20-16 0,0 22-16 0,-1 0 0 16,0 3-1616-16,-1-4-320 0</inkml:trace>
  <inkml:trace contextRef="#ctx0" brushRef="#br0" timeOffset="112923.04">27323 9647 15311 0,'-1'7'320'0,"1"-5"80"0,0 2 16 0,1-1 32 0,-1-3-448 0,0 1 0 0,0 1 0 0,1 2 0 16,0 2 4096-16,1 3 736 0,-1 1 144 0,0 0 16 16,-1 2-2480-16,0-3-496 0,0 2-96 0,0 0-32 15,0 0-1168-15,-1 0-224 0,1-1-48 0,-1 9-16 16,1-2-240-16,0-2-64 0,-2-9 0 0,2 0 0 15,0 0-128-15,2 1 0 0,-2-1 0 0,1 0-176 16,-1-2-768-16,1 2-144 0,-1-3-48 0,0 0-16368 16</inkml:trace>
  <inkml:trace contextRef="#ctx0" brushRef="#br0" timeOffset="113614.66">27883 8799 7359 0,'0'0'656'0,"0"0"-528"16,0 0-128-16,0 0 0 0,0 0 1472 0,0 0 256 15,0 0 48-15,0 0 16 0,0 0 448 0,0 0 112 16,0 0 16-16,0 0 0 0,0 0-96 0,0 0-16 16,0 0 0-16,0 0 0 0,0 0-128 0,-2-6-16 15,-5 12-16-15,0 4 0 0,-2-2-880 0,-1 3-192 16,0 2-16-16,1 2-16 0,-3 1-832 0,3 3-160 16,-1 1 0-16,0 0 0 0,0 1 0 0,1 1 224 15,2 3-32-15,-1-2 0 0,1 2 0 0,1 0-16 16,-2 0 0-16,2 1 0 0,1 2-48 0,0 0 0 15,0 1 0-15,0-1 0 0,2 0-128 0,0 1 128 16,1-3-128-16,2-1 128 0,1-3-128 0,3-2 0 16,1-2 0-16,1-2 0 0,2 5 0 0,2-3 0 15,0-4 0-15,1 0 0 0,2-3 0 0,-2-1 0 0,-11-10 0 0,23 20 0 16,-23-20-192-16,0 0 192 0,30 16-192 0,-30-16 192 31,0 0-784-31,0 0-48 0,38 11 0 0,-38-11-11376 0,0 0-2272 0</inkml:trace>
  <inkml:trace contextRef="#ctx0" brushRef="#br0" timeOffset="113907.56">28072 8978 12895 0,'-4'-3'1152'0,"3"2"-928"0,0 1-224 0,1 0 0 0,0 0 3072 0,0 0 576 16,0 0 128-16,1 0 0 0,-1 0 96 0,0 0 16 16,0 0 0-16,0 0 0 0,0 0-2480 0,0 0-512 15,0 0-80-15,55-4-32 0,-55 4-288 0,0 0-64 16,0 0-16-16,53 0 0 0,-53 0-224 0,0 0-64 16,0 0 0-16,58-6 0 0,-58 6-128 0,0 0 0 15,0 0 0-15,49 0 0 0,-49 0-240 0,0 0-16 16,0 0-16-16,0 0 0 15,0 0-560-15,0 0-128 0,0 0 0 0,46 0-17760 0</inkml:trace>
  <inkml:trace contextRef="#ctx0" brushRef="#br0" timeOffset="114123.8">28212 9031 8287 0,'-1'1'736'0,"1"0"-592"0,0 0-144 0,0 2 0 16,0-3 3392-16,0 0 640 0,0 6 128 0,-3 0 16 15,2 5-16-15,0 7-16 0,-2 1 0 0,1 0 0 16,-1 0-2496-16,1 3-496 0,-1 1-112 0,2 5-16 0,-1-3-528 0,-1 0-112 0,1 0-32 0,-2-3 0 31,3 0-192-31,0-2-32 0,-1-1-128 0,1-3 192 16,1-4-192-16,1 1 0 0,1-3 0 0,-1-1 0 16,0 1 0-16,0-1-192 0,-1-3 48 0,1-2 0 15,1 0-576-15,-1-2-112 0,1 1-32 0,0 0-17440 16</inkml:trace>
  <inkml:trace contextRef="#ctx0" brushRef="#br0" timeOffset="114355.9">28375 9370 17279 0,'0'6'384'0,"0"-4"64"0,1 2 32 0,1-2 0 0,-1-2-480 0,-1 2 0 15,0 0 0-15,1 1 0 0,2 3 3776 0,-1 1 672 16,-1 2 128-16,2 2 32 0,-2 0-2368 0,0 1-448 0,0 0-112 0,-1 2-16 16,0-1-1008-16,0 3-208 15,-1 0-32-15,0-1-16 0,-1 1-208 0,-1-3-64 0,-1 2 0 0,1-1 0 16,-1 1-128-16,-1-3 0 0,1-1 0 16,-1 0 0-1,0 0-384-15,0-2-128 0,2-3 0 0,0 0-11552 0,1-3-2304 0</inkml:trace>
  <inkml:trace contextRef="#ctx0" brushRef="#br0" timeOffset="114871.8">28660 9027 7359 0,'-5'-6'656'0,"2"3"-528"0,1 0-128 0,0 0 0 16,1 3 912-16,0-2 160 0,1 0 16 0,-1 0 16 15,-1-2 1968-15,1 1 384 0,1 3 64 0,0 0 32 16,0 0-656-16,0 0-128 0,0 0-16 0,0 0-16 15,0 0-816-15,0 0-144 0,45-25-48 0,-45 25 0 16,0 0-944-16,0 0-192 0,62-3-32 0,-62 3-16 16,0 0-160-16,54-3-48 0,-54 3 0 0,0 0 0 15,51-3-176-15,-51 3-32 0,0 0-128 0,45 0 192 16,-45 0-192-16,0 0 0 0,0 0 0 0,46 10 0 16,-46-10-144-16,0 0-32 0,0 0 0 0,22 15 0 15,-19-9-464-15,-1-2-112 0,-2-1-16 0,0 2-17600 16</inkml:trace>
  <inkml:trace contextRef="#ctx0" brushRef="#br0" timeOffset="115139.65">28857 9031 20847 0,'-3'1'448'0,"0"-1"112"0,2 0 16 0,0 1 0 0,1-1-448 0,-1 1-128 15,1 2 0-15,-2-2 0 0,1 4 4064 0,0 2 800 16,0 2 144-16,-2 4 48 0,2-1-3200 0,-2 1-640 15,2 2-128-15,0 1-32 0,1-2-336 0,0 2-64 16,0 3-16-16,1-5 0 0,0 3-512 0,1-1-128 16,-1-4 0-16,0 4 0 0,-1 3 0 0,1 0 0 15,1 2 0-15,-2-1 128 0,-2-1-128 0,1-1 0 0,0 2 0 0,-2-4 0 16,2-1-192-16,-1 1 0 16,-1-2-16-16,1 1 0 15,-1-3-192-15,2-2-48 0,1 0 0 0,-1-4 0 16,2 0-112-16,0-4-16 0,0 2-16 0,-1-4 0 15,0 0-1440-15,0 0-272 0</inkml:trace>
  <inkml:trace contextRef="#ctx0" brushRef="#br0" timeOffset="115573.95">29112 8863 12895 0,'-1'3'576'0,"0"-3"112"0,1 1-560 0,0 2-128 16,1-3 0-16,-1 0 0 0,1 2 3312 0,0 2 624 15,3 0 128-15,0 4 32 0,1 2-480 0,1 0-96 16,0 3 0-16,0-1-16 0,0 3-2240 0,2 1-448 15,-2 0-96-15,1 0-16 0,1 0-208 0,-1-1-48 16,2 5-16-16,1 2 0 0,0-2-160 0,-2 3-16 16,1 0-16-16,-2-1 0 0,0-2-112 0,-2 1-128 15,-3 1 176-15,-1 1-176 0,-2 2 144 0,-1 0-144 0,-2 1 0 16,-1-1 144-16,0-1-144 0,0 2 0 16,-1-3 0-16,-2-1 0 0,2-2 0 0,0-2 0 0,0 1 0 0,-1-1 0 15,-1-2-192-15,1 0-32 0,-2-1 0 0,0-1 0 31,3-2-160-31,-1-6-48 0,-1 1 0 0,1-1 0 16,-2 4 0-16,1-3 0 0,-2 2 0 0,0-3 0 16,0-2-128-16,1 1-16 0,1-2-16 0,0-2 0 15,1 2-384-15,2-6-80 0,1 2-16 0,2-2 0 16,0 0-256-16,2-3-48 0,0 6-16 0,0 0-13120 0</inkml:trace>
  <inkml:trace contextRef="#ctx0" brushRef="#br0" timeOffset="116255.65">29584 9157 15663 0,'2'0'1392'0,"-1"0"-1120"16,0 0-272-16,0 0 0 0,-1 0 2560 0,0 0 464 15,0 0 96-15,0 0 16 0,0 0 128 0,0 0 16 16,0 0 16-16,52-9 0 0,-52 9-1936 0,0 0-384 16,0 0-80-16,51-7 0 0,-51 7-416 0,0 0-80 15,0 0-16-15,56-5 0 0,-56 5-160 0,0 0-32 16,0 0-16-16,53-8 0 0,-53 8-176 0,0 0 0 0,0 0 0 16,0 0 0-16,51-18-128 0,-51 18-64 0,0 0-16 0,0 0 0 31,0 0-592-31,0 0-112 0,0 0-32 0,0 0-17344 0</inkml:trace>
  <inkml:trace contextRef="#ctx0" brushRef="#br0" timeOffset="116555.38">29641 9236 11055 0,'3'-3'976'0,"-1"3"-784"16,1 0-192-16,-2 0 0 0,0 0 3264 0,2 0 592 15,-3 0 128-15,0 0 32 0,0 0-608 0,0 0-112 16,49-3-32-16,-49 3 0 0,0 0-1728 0,0 0-336 16,53-3-80-16,-53 3-16 0,0 0-544 0,0 0-112 15,44 4-32-15,-44-4 0 0,0 0-208 0,0 0-32 16,0 0-16-16,39 9 0 0,-39-9-160 0,0 0 0 15,0 0 0-15,0 0 0 0,0 0-336 0,0 0 0 16,35 8 0-16,-35-8 0 16,0 0-1184-16,0 0-224 0,0 0-48 0,0 0-16 0</inkml:trace>
  <inkml:trace contextRef="#ctx0" brushRef="#br0" timeOffset="139190.54">30498 8592 12895 0,'2'-4'1152'0,"0"0"-928"0,-1 3-224 0,-1 1 0 16,0 0 1920-16,1-1 352 0,1 1 64 0,-1-3 16 0,0 2 960 0,0-1 192 0,2-2 32 0,-2 4 16 31,-1 0-1376-31,0 0-256 0,3 11-64 0,-5-2-16 0,0-1-1008 0,1 2-208 16,-2 3-48-16,1 0 0 0,-1 3 32 0,1 0 0 15,-1 2 0-15,1 1 0 0,-1-2-240 0,1 1-48 16,1-2-16-16,-1 3 0 0,1-3-304 0,1-1 128 15,0 1-128-15,0-3 0 0,1 2 0 0,-1-2 0 16,2 0 0-16,-1 2 0 0,0-5 672 0,0 2 128 16,-1-2 32-16,2-2 0 15,-2 0-2192-15,0-2-432 0,-2 1-96 0,1-4-11552 16,0 1-2304-16</inkml:trace>
  <inkml:trace contextRef="#ctx0" brushRef="#br0" timeOffset="139523.91">30227 9136 2751 0,'-3'5'256'0,"2"-2"-256"0,-1 1 0 0,1-1 0 15,0-3 2560-15,1 1 448 0,0 1 112 0,0 1 16 16,-1 1 1600-16,1 2 336 0,1 4 64 0,0-4 16 15,2 0-2256-15,-1 3-448 0,-2-9-80 0,0 0-32 16,0 0-1344-16,0 0-272 0,46 16-48 0,-46-16-16 16,0 0-80-16,0 0-32 0,69-9 0 0,-69 9 0 15,0 0-144-15,75-12-16 0,-75 12-16 0,52-8 0 0,-52 8-224 0,0 0-144 16,66-6 192-16,-66 6-192 0,0 0 0 16,73-6 0-16,-73 6 0 0,0 0 0 0,59-9 0 0,-59 9 0 15,0 0 0-15,0 0 0 16,55-10-448-16,-55 10-32 0,0 0-16 0,0 0 0 15,0 0-496-15,37-32-96 0,-37 32-32 0,0 0-17776 16</inkml:trace>
  <inkml:trace contextRef="#ctx0" brushRef="#br0" timeOffset="140189.85">30477 9363 6447 0,'3'0'576'0,"-1"-1"-576"0,1 1 0 0,-2 0 0 16,0 0 2880-16,0 0 480 0,1 0 96 0,0 0 0 15,-2 0 1312-15,0 0 256 0,0 0 48 0,0 0 16 16,0 0-3040-16,0 0-624 0,0 0-112 0,0 0-32 15,55-2-592-15,-55 2-128 0,0 0-32 0,0 0 0 16,0 0-80-16,0 0-32 0,50-4 0 0,-50 4 0 16,0 0-208-16,0 0-32 0,0 0-16 0,0 0 0 15,56 4-160-15,-56-4 0 0,0 0 0 0,0 0 0 16,0 0 0-16,0 0 0 0,0 0 0 0,37 26 0 0,-37-26 0 0,4 16 0 16,-4-5 0-16,0-1-176 0,-2 0-16 0,1 2-16 15,-1 0 0-15,-1 1 0 0,0 0 16 0,-2 2 16 16,0 1 0-16,-3 0 0 0,1 0-48 0,-3 3-16 15,-1-1 0-15,-2-1 0 0,1-1-16 0,1-3-16 16,0 0 0-16,0-1 0 0,-3-2 16 0,0-2 16 16,1 2 0-16,-2-3 0 0,3-1 112 0,-1-4 128 15,2-1-208-15,1 2 80 0,2-3 128 0,-2 0-128 16,1-3 128-16,0 2-128 0,2-1 128 0,0-2-192 16,-1 2 192-16,2-1-192 0,0-1 192 0,1 1 0 15,0-1 0-15,1 1 0 0,0 0 0 0,2-3 144 16,1 1-16-16,0-2-128 0,2 3 192 0,0-3-64 15,-1 7 0-15,0 0-128 0,0 0 240 0,0 0-64 16,30-33-16-16,-30 33 0 0,0 0 48 0,0 0 16 0,0 0 0 0,54-20 0 16,-54 20 32-16,0 0 0 0,0 0 0 0,0 0 0 15,50 10-96-15,-50-10-16 0,0 0 0 0,33 19 0 16,-33-19 0-16,0 0 0 0,32 28 0 0,-32-28 0 16,21 22 0-16,-21-22 0 0,0 0 0 0,26 29 0 15,-26-29 0-15,0 0 0 0,19 26 0 0,-19-26 0 16,7 16-16-16,-4-8-128 0,-1 1 192 0,-1-1-64 15,0 0-128-15,1-2 0 0,-2 2 0 0,1 0 0 16,-1-4 0-16,1 2 0 0,-1-2 0 0,0-4 0 16,0 0-512-16,0 0-48 15,0 0 0-15,0 0 0 0,0 0-576 0,0 0-112 0</inkml:trace>
  <inkml:trace contextRef="#ctx0" brushRef="#br0" timeOffset="146885.82">25822 10779 3679 0,'-2'-6'320'0,"2"2"-320"0,0 4 0 0,0 0 0 15,0-10 1568-15,0 8 240 0,0 2 48 0,0-4 16 16,0 4 1712-16,0 0 352 0,0 0 64 0,0 0 16 16,0 0-672-16,3-18-128 0,-4 18-16 0,1 0-16 0,-2 0-1520 0,1 2-288 15,0 2-64-15,1-3-16 16,-1 4-672-16,-1-1-144 0,1 2-32 0,1-2 0 0,-1 4-96 16,1 5-32-16,-1-1 0 0,0 2 0 15,1 1-96-15,-2 1-32 0,2 3 0 0,-1 4 0 0,0 1-192 16,0 1 176-16,-1 4-176 0,2 3 160 0,-1 0-160 0,1 5 0 15,0 4 0-15,0-5 0 0,0-4 0 0,0-1 0 16,0 0 0-16,1-3 0 0,-1 4 0 0,0-7 0 16,2-9 0-16,-1 0 0 0,-1-2 0 0,1-2 0 15,0-3 0-15,1-3 0 0,-1 0 0 0,0-5 0 16,-1-1 0-16,0 0 0 0,0 0 0 0,0 0 0 16,0 0 0-16,0 0 0 0,0 0 0 0,0 0 0 15,19-34 0-15,-19 34 0 0,2-24 0 0,-2 8 0 16,1-5 0-16,1-1 0 0,-1-7 0 0,-1 1 0 15,1-4 144-15,-1 0-144 0,0 3 128 0,-1-2-128 16,1-3 128-16,0-1-128 0,0 3 128 0,0 1-128 0,-1 1 160 16,1 2-160-16,-2 1 144 0,1 1-144 0,0-2 128 15,0 5-128-15,-2 1 160 0,2 1-160 0,-2-2 192 0,1 4-192 16,-1 0 224-16,2 5-64 0,0 3-16 0,1 11 0 16,0-16 16-16,0 16 0 0,0 0 0 0,0 0 0 15,0 0-32-15,0 0-128 0,0 0 192 0,0 0-64 16,0 0-128-16,0 0 128 0,0 0-128 0,0 0 128 15,48 19-128-15,-48-19 0 0,22 22 0 0,-22-22 128 16,24 25-128-16,-12-13 0 0,1 2 0 0,-2 1 0 16,1-2 0-16,-1 0 0 0,-11-13 0 0,20 18 0 15,-11-5 0-15,1-4 0 0,-2 4 0 0,1 0 0 16,0 0-160-16,-2-1 160 0,0 0 0 0,0 1-144 16,-7-13-112-16,10 16 0 0,-7-6-16 0,-2 0 0 15,1-4 128-15,-2 3 144 0,0-3-208 0,-3 1 80 16,1-3 128-16,-3 1 0 0,0 1 0 0,-4-2 0 0,2 2 0 0,-3-2 0 15,-1-1 0-15,-2 2 0 0,-1-1 0 16,-4-2 0-16,2 2 0 0,0 0 0 0,0-2 0 0,0 2 0 16,4 0 0-16,-1-2 128 0,1 1-128 0,4-2 0 15,3 1 0-15,1-2 0 0,0 0 0 0,-1 0 0 16,2 3 0-16,1-3 0 0,2 0 0 0,0 0 0 16,0 0 0-16,0 0 0 0,0 0 0 0,0 0-128 15,0 0 128-15,35 16-192 16,-35-16-448-16,0 0-80 0,30 22-32 0,-30-22-18928 0</inkml:trace>
  <inkml:trace contextRef="#ctx0" brushRef="#br0" timeOffset="147185.6">26042 11532 10127 0,'0'0'896'0,"0"0"-704"0,0 0-192 0,0 0 0 16,0 0 3520-16,0 0 656 0,0 0 144 0,0 0 32 15,0 0-128-15,34-44-32 0,-34 44 0 0,0 0 0 16,36-46-2688-16,-36 46-544 0,0 0-96 0,40-46-32 16,-40 46-272-16,0 0-64 0,43-36-16 0,-43 36 0 15,0 0-256-15,42-43-48 0,-42 43-16 0,0 0 0 0,0 0-160 0,37-38 0 16,-37 38 0-16,0 0 0 0,0 0 0 0,0 0 0 15,0 0 0-15,0 0 0 16,0 0-512-16,0 0-64 0,0 0-32 0,6-29 0 16,-9 23-544-16,-1 2-128 0,-1 4 0 0,-1 0-16960 15</inkml:trace>
  <inkml:trace contextRef="#ctx0" brushRef="#br0" timeOffset="147390.21">26062 11291 14735 0,'0'0'640'0,"0"0"160"0,0 0-640 0,0 0-160 16,0 0 0-16,0 0 0 0,0 0 3200 0,0 0 592 16,0 0 128-16,34 16 32 0,-34-16-640 0,24 25-128 15,-13-9-32-15,0 0 0 0,0-1-2048 0,-1 1-400 0,0 3-96 0,0-2-16 16,-2 1-288-16,1-3-64 0,0 3-16 0,-1-4 0 16,0-1-224-16,-1-3 0 0,-7-10 0 0,14 16 0 15,-14-16 0-15,0 0 0 0,0 0 0 0,0 0-160 31,0 0-672-31,0 0-128 0,0 0-16 0,0 0-17152 0</inkml:trace>
  <inkml:trace contextRef="#ctx0" brushRef="#br0" timeOffset="147756.54">26390 11360 13823 0,'0'0'1216'0,"0"0"-960"15,0 0-256-15,0 0 0 0,0 0 3008 0,0 0 544 16,0 0 112-16,0 0 32 0,0 0-304 0,0 0-48 16,0 0-16-16,0 0 0 0,0 0-2048 0,0 0-400 15,0 0-96-15,0 0-16 0,0 0-336 0,0 0-80 16,0 0-16-16,0 0 0 0,38 17-144 0,-36-10-16 16,1 2-16-16,0-1 0 0,1 2-160 0,0-2 0 15,1 0 0-15,0-2 0 0,-5-6 0 0,14 13 0 16,-14-13 0-16,0 0 0 0,0 0 0 0,0 0 0 15,0 0 0-15,42 7 0 0,-42-7-224 0,0 0 32 16,0 0 0-16,0 0 0 0,50-32 192 0,-50 32-144 16,0 0 144-16,0 0-128 0,0 0 128 0,35-36 0 0,-35 36 0 15,0 0 0-15,0 0 0 0,0 0 144 0,0 0-144 16,0 0 0-16,4-25 160 0,-6 25-160 0,1 2 128 0,-2-4-128 16,0 0 0-16,0-1 0 0,-1 2 0 0,2 1-176 31,-2-2-544-31,0 2-112 0,1 0-32 0,-2 2-17312 0</inkml:trace>
  <inkml:trace contextRef="#ctx0" brushRef="#br0" timeOffset="147956.31">26515 11384 4607 0,'-1'5'400'0,"1"-4"-400"0,0 4 0 0,0-4 0 15,0 2 3568-15,0-1 624 0,0-1 128 0,1 4 32 16,-1 3 256-16,2 4 64 0,-2 3 16 0,1 2 0 15,0 4-2800-15,0-2-560 0,1 4-112 0,-2 0-32 0,1-1-688 0,0-1-144 16,0-5-32-16,0-2 0 0,1 0-320 0,0-4 144 16,-1-3-144-16,1-1 0 0,-1-4 0 0,-1-2 0 15,1 4-192-15,-1-4-12416 16,0 0-2464-16</inkml:trace>
  <inkml:trace contextRef="#ctx0" brushRef="#br0" timeOffset="148973.43">27141 10649 16575 0,'0'0'1472'0,"-1"-2"-1168"15,1 1-304-15,-1 1 0 0,-1 0 1872 0,1-3 320 16,-1 1 64-16,-2 1 16 0,-2-2 224 0,1 1 64 15,-1 0 0-15,-1 2 0 0,0 0-1088 0,0 2-224 16,-1 0-32-16,1 1-16 0,1-2-480 0,-1 4-80 16,0 2-32-16,-2 5 0 0,-1-2-272 0,1 5-48 15,-3-1-16-15,1 4 0 0,-1 2-80 0,1 4-32 16,-2-1 0-16,4 2 0 0,-3-3 32 0,4 4 0 0,-1-1 0 0,2 0 0 16,0-1-16-16,3 2 0 0,0-1 0 0,1-2 0 15,3 2-48-15,2-3 0 0,0 4 0 0,3-1 0 16,0 0-128-16,1-5 0 0,0 1 0 0,2-1 0 15,-1-2 0-15,2 1 0 0,-2 0 0 0,1-3 0 16,-3-1 0-16,0-5 0 0,-1 0 0 0,4 2 0 16,-1 1 0-16,3 3 0 0,1-1-128 0,2 1 128 31,-1-4-512-31,-12-12-48 0,20 20 0 0,-20-20 0 16,0 0-624-16,27 19-128 0,-27-19-32 0,0 0-15792 0</inkml:trace>
  <inkml:trace contextRef="#ctx0" brushRef="#br0" timeOffset="149807.54">27356 10805 7359 0,'0'-1'656'0,"0"1"-528"0,0 0-128 0,0 0 0 0,0 0 2176 0,0 0 416 16,0 1 80-16,-1 2 16 0,0-3 800 0,1 2 160 15,-1 2 48-15,-1 0 0 0,1 1-1616 0,0-2-320 16,0-3-64-16,-1 4-16 0,4-2-784 0,-4 0-144 16,2 0-48-16,0-2 0 0,0 0-336 0,0 0-80 15,0-2-16-15,0 2 0 0,0-2-96 0,0 2-32 16,0 0 0-16,0 0 0 0,0 0-144 0,0 0 160 15,0 0-160-15,0 0 160 0,0 0-160 0,0 0 0 0,0 0 144 16,0 0-144-16,0 0 128 0,0 0-128 0,0 0 128 0,0 0-128 16,0 0 240-16,0 0-32 0,0 0 0 0,4 13 0 15,-4-2 112-15,0 1 0 0,-1 3 16 0,0 1 0 16,-1 3-96-16,0 3-32 0,1 1 0 0,-1 5 0 16,1-2-64-16,-1 5-16 0,0-2 0 15,1 5 0-15,1-2-128 0,-1 0 0 0,1-1 0 16,0 0 128-16,0-2-128 0,0-1 0 0,0-2 0 15,0-4 0-15,0-6-144 0,0-1-16 0,-1-2 0 16,1-3 0-16,0-4-352 16,1-1-80-16,0-5-16 0,-1 0 0 0,0 0-800 15,0 0-144-15,0 0-48 0,24-49-15280 0</inkml:trace>
  <inkml:trace contextRef="#ctx0" brushRef="#br0" timeOffset="150024.15">27532 10842 13823 0,'0'-3'1216'0,"-1"0"-960"0,1 3-256 0,0 3 0 0,0-3 3760 0,-2 1 704 16,1 1 144-16,0 2 16 0,0 1-1296 0,-2 2-256 16,1 6-48-16,0 0-16 0,0 5-1744 0,1-1-368 15,0 4-64-15,1 1 0 0,0 1-304 0,0-1-48 16,0 4-16-16,0 1 0 0,1-1-272 0,0-1-48 16,3 3-16-16,-2-2 0 0,1 0-128 0,-1-2 0 15,1-5 0-15,-2-3 0 0,0-1-352 0,2-1 0 16,-2-4 0-16,1-2 0 15,-1-1-560-15,2-1-112 0,-2-5-32 0,0-2-17904 0</inkml:trace>
  <inkml:trace contextRef="#ctx0" brushRef="#br0" timeOffset="150225.51">27364 11088 17503 0,'-3'0'768'0,"2"0"176"0,1 0-752 0,0 0-192 0,0 0 0 0,0 0 0 15,0 0 3264-15,0 0 640 0,0 0 112 0,0 0 16 16,40 13-1168-16,-40-13-240 0,0 0-64 0,43 10 0 16,-43-10-1728-16,0 0-336 0,41 12-80 0,-41-12-16 15,0 0-400-15,0 0 0 0,44 17 128 0,-44-17-128 16,0 0-320-16,37 15-112 0,-37-15-16 0,0 0-18112 16</inkml:trace>
  <inkml:trace contextRef="#ctx0" brushRef="#br0" timeOffset="150397.47">27710 11346 19343 0,'0'6'848'0,"0"-4"192"16,0 2-832-16,0-2-208 15,0 2 0-15,0-4 0 0,1 3 2240 0,0 0 416 16,2 1 80-16,-1 5 16 0,2-2-432 0,-3 2-80 16,2-1 0-16,-3 0-16 0,0 1-1264 0,1 0-240 15,-4 1-48-15,1 0-16 0,-2 1-496 0,-1-1-160 16,2 3 0-16,-4-4 0 15,3 4-1088-15,-1-6-336 0,0 2-64 0,1-3-14672 0</inkml:trace>
  <inkml:trace contextRef="#ctx0" brushRef="#br0" timeOffset="150723.75">27956 10918 15663 0,'-3'-5'688'0,"2"4"144"0,0-3-656 0,0 1-176 0,0 3 0 0,1-2 0 0,0 1 2080 16,0-2 384-16,0-1 80 0,0-2 16 0,1 1 352 15,0 0 80-15,-1 5 16 0,0 0 0 0,0 0-1200 0,0 0-224 16,0 0-48-16,0 0-16 0,0 0-624 0,54-6-112 15,-54 6-16-15,0 0-16 0,0 0-224 0,54 6-32 16,-54-6-16-16,0 0 0 0,58 8-240 0,-58-8-48 16,0 0-16-16,55 12 0 0,-55-12-176 15,0 0 0-15,55 9 0 0,-55-9 0 0,0 0-128 16,0 0-16-16,44 7 0 0,-44-7 0 16,0 0-560-16,0 0-128 0,0 0 0 0,0 0-18624 0</inkml:trace>
  <inkml:trace contextRef="#ctx0" brushRef="#br0" timeOffset="150959.91">28109 10931 15663 0,'0'0'688'0,"0"0"144"0,0 0-656 0,0 0-176 0,2 3 0 0,-1-3 0 16,-1 2 3280-16,1 2 624 0,0 0 128 0,0 4 32 15,2 2-880-15,-1 3-176 0,2-1-48 0,-1 5 0 16,-2 1-1904-16,0 1-384 0,2 4-80 0,-2-4-16 15,0 2-256-15,0 2-64 0,-1 1-16 0,0-1 0 16,-1-1-240-16,0-3 0 0,-2-6 0 0,1 6 0 16,-1 3 0-16,0-4 0 0,0 0 0 0,1-3 0 15,0-3-352-15,1-2-64 0,1-1-16 0,1-5 0 16,-1-4-784-16,4 5-176 0,-3-5-16 0,2 0-15968 16</inkml:trace>
  <inkml:trace contextRef="#ctx0" brushRef="#br0" timeOffset="151380.01">28352 10657 11967 0,'-4'2'528'0,"3"1"112"0,1 0-512 0,0 0-128 16,0-3 0-16,0 0 0 0,0 0 3632 0,0 0 688 15,0 0 144-15,21 17 16 0,-21-17-880 0,22 21-176 0,-22-21-32 0,25 23-16 16,-13-11-2160-16,0 0-416 0,1 1-96 0,-1 3 0 16,2 0-224-16,-3 0-32 0,-1-4-16 0,-2 2 0 15,1 2-208-15,0 1-32 0,-1 5-16 0,0 4 0 16,-1-3-176-16,-1 3 128 0,-1 1-128 0,-1-1 128 16,1 1-128-16,-2-1 0 0,-2 0 0 15,0-1 0-15,-1-1 0 0,-1-1 0 0,0-1 0 16,-3 0 0-16,1-3-256 0,-2 1-64 0,-1-2-32 0,-1-2 0 31,1-6-144-31,-1 5-16 0,-1 5-16 0,-2-2 0 0,-2 1 112 0,-1-3 32 0,3 0 0 0,-2-4 0 16,1 1-48-1,-2-3 0-15,1-3 0 0,0 2 0 0,1-3-32 16,-1 0-16-16,4-4 0 0,-1 2 0 0,3 0 16 16,0-2 0-16,2 0 0 0,0 0 0 0,2 1 80 0,2-3 32 15,0 0 0-15,0 0 0 0,0 0-800 16,0 0-144-16,0 0-48 0,0 0-12608 0</inkml:trace>
  <inkml:trace contextRef="#ctx0" brushRef="#br0" timeOffset="151807.23">28805 10940 7359 0,'-1'-4'320'0,"0"4"80"0,1 0-400 0,0 0 0 0,0 0 0 0,0 0 0 15,0 0 2112-15,0 0 320 0,0 0 80 0,0 0 16 16,0 0 1104-16,0 0 208 0,0 0 64 0,0 0 0 16,0 0-1088-16,0 0-224 0,51-18-32 0,-51 18-16 0,0 0-1520 0,0 0-320 15,0 0-48-15,50-3-16 0,-50 3-256 0,0 0-48 16,0 0-16-16,50 3 0 0,-50-3-192 0,0 0-128 15,0 0 128-15,0 0-128 0,0 0 0 0,53-3 0 16,-53 3 0-16,0 0-128 16,0 0-384-16,0 0-80 0,0 0-16 0,0 0-17952 15</inkml:trace>
  <inkml:trace contextRef="#ctx0" brushRef="#br0" timeOffset="152056.19">28856 11029 16575 0,'0'0'1472'0,"0"0"-1168"0,0 0-304 0,0 0 0 16,0 0 3392-16,0 0 640 0,0 0 112 0,0 0 16 15,0 0-1408-15,0 0-304 0,48 3-48 0,-48-3-16 16,0 0-1600-16,0 0-320 0,0 0-64 0,0 0-16 15,0 0-208-15,50 9-48 0,-50-9-128 0,0 0 192 16,0 0-192-16,43 10 0 0,-43-10 0 0,0 0-160 16,0 0-480-16,0 0-112 15,43 13-16-15,-43-13-17024 0</inkml:trace>
  <inkml:trace contextRef="#ctx0" brushRef="#br0" timeOffset="152928.34">29390 11447 11967 0,'-1'2'1072'0,"0"1"-864"0,1-3-208 0,-1 0 0 16,1 0 2288-16,0 0 400 0,-2 0 96 0,0 1 16 0,1-1 480 0,-2 0 112 15,1 3 0-15,1-1 16 0,1-2-1456 0,0 0-288 16,1-2-64-16,-1 2-16 0,0 0-912 0,0 0-176 15,0 0-48-15,0 0 0 0,13-39-32 0,-13 39-16 16,0 0 0-16,11-43 0 0,-11 43-16 0,7-36-16 16,-7 36 0-16,6-47 0 0,-6 47-96 0,4-47-16 15,-3 21 0-15,0 2 0 0,0-2-128 0,1-3-128 16,-2 1 144-16,1-3-144 0,0 1 0 0,0 2 0 16,0-1 0-16,1 1 0 0,0 3 0 0,-1-2 0 15,-1 3 0-15,0 24 0 0,2-43 0 0,-2 43 0 16,0-36 0-16,0 36 0 0,-2-28 0 0,2 28 0 15,0-21 0-15,-1 11 0 0,1 10 0 0,-1-16-128 16,1 16 128-16,0 0 0 0,0 0 0 0,0-23 0 16,0 23 0-16,0 0 0 0,0 0 0 0,0 0 0 0,0 0 0 15,0 0 0-15,0 0 0 0,0 0-128 0,0 0 128 0,0 0 0 16,53-3 0-16,-53 3 0 0,0 0 0 0,21 16 0 16,-13-10 896-16,0 4 128 0,2 2 16 0,0 1 16 15,-1 3-832-15,-1 0-224 0,1 0 0 16,0 0 0-1,-2 2-784-15,-1 1-240 0,0-3-64 0,1 3 0 0,-2-2 640 0,-2 2 128 0,1-1 32 0,-3 1 0 32,0-3-192-32,-1 0-32 0,-1-3-16 0,0 0 0 0,-3-2 16 15,1-1 0-15,-2 0 0 0,-3 2 0 0,1-5-112 16,-2 2-16-16,0 0 0 0,0-3 0 0,-3-1 0 16,0 0 0-16,-2-1 0 0,1-2 0 0,-2-1 496 0,1-2 144 0,1-4 0 0,0 4 0 15,1-2 208-15,1 3 160 0,1 0 16 0,1-3 16 0,3-1-80 0,2 1-32 16,1 1 0-16,2 1 0 15,1 1 0-15,0 0 0 0,0 0 0 0,0 0 0 0,0 0-288 0,0 0 0 16,0 0 0-16,0 0 0 16,0 0-960-16,0 0-160 0,55-5-32 0,-55 5-15104 15</inkml:trace>
  <inkml:trace contextRef="#ctx0" brushRef="#br0" timeOffset="153190.85">29530 11616 11967 0,'-1'2'528'0,"1"-2"112"0,1 0-512 0,0-2-128 16,1 2 0-16,-1-2 0 0,0 2 2800 0,-1 0 528 0,0 0 96 0,0 0 32 16,0 0 320-16,36-36 64 0,-36 36 0 0,0 0 16 15,42-37-2192-15,-42 37-448 0,0 0-96 0,46-38-16 16,-46 38-480-16,0 0-112 0,43-41 0 0,-43 41-16 15,0 0-288-15,37-32-48 0,-37 32-16 0,0 0 0 16,0 0-144-16,0 0 0 0,35-37 0 0,-35 37 0 31,0 0-384-31,0 0-64 0,0 0-16 0,1-26-12464 0,-4 19-2480 0</inkml:trace>
  <inkml:trace contextRef="#ctx0" brushRef="#br0" timeOffset="153390.15">29608 11379 11167 0,'-1'7'240'0,"1"-3"48"0,0 1 16 0,0-4 16 0,0 2-320 0,0-1 0 16,1 2 0-16,-1 2 0 0,2 4 3728 0,1 0 688 15,1 5 128-15,-1 3 16 0,2-2-1792 0,0 0-352 16,3 1-80-16,-2-4-16 0,0 2-1360 0,0-1-288 16,2 0-48-16,-1-1-16 0,2-1-608 0,-2-2 0 15,2-4 0-15,-2 2 0 16,-7-8-480-16,15 11-160 0,-15-11-48 0,0 0-15568 0</inkml:trace>
  <inkml:trace contextRef="#ctx0" brushRef="#br0" timeOffset="153740.57">29852 11490 9215 0,'0'3'400'0,"0"-3"96"0,0 0-496 0,0 0 0 0,0 0 0 0,1 0 0 16,-1 0 2624-16,1 0 448 0,2 1 64 0,-1 1 32 15,-2-2-192-15,0 0-32 0,0 0-16 0,0 0 0 16,17 10-1088-16,-14-7-224 0,0 1-32 0,-1-2-16 16,0 2-544-16,2-1-128 0,-2 0 0 0,2 1-16 15,0-2-528-15,1 2-96 0,-5-4-32 0,0 0 0 16,0 0-224-16,0 0 144 0,0 0-144 0,0 0 128 16,32 8-128-16,-30-8 0 0,-2 0 0 0,0 0 0 15,0 0 0-15,0 0 0 0,0 0 0 0,0 0 0 16,0 0-224-16,0 0 80 0,0 0 16 0,0 0 0 15,0 0 128-15,0 0 0 0,49-28-144 0,-49 28 144 16,0 0 0-16,0 0 0 0,0 0 160 0,0 0-160 0,0 0 144 0,0 0-144 16,0 0 0-16,0 0 144 0,35-46-144 0,-35 46 0 15,0 0 0-15,0 0 0 0,0 0 0 0,0 0 0 16,0 0 0-16,0 0 0 0,0 0-256 0,0 0-16 16,17-39-16-16,-17 36 0 15,0 0-928-15,-2 3-176 0,1-3-32 0,-1 3-14752 16</inkml:trace>
  <inkml:trace contextRef="#ctx0" brushRef="#br0" timeOffset="154011.21">29921 11553 4607 0,'1'0'400'0,"-1"0"-400"0,0 0 0 0,0 0 0 15,0 0 4016-15,1 0 720 0,1 0 128 0,-2 0 48 16,2 0-304-16,0 2-48 0,-2-2-16 0,0 0 0 16,0 0-2896-16,13 8-592 0,-11-2-112 0,1 1-32 15,1-1-480-15,-2 0-112 0,0-2 0 0,0 2-16 16,0 3-304-16,-1 0 0 0,-1 4 128 0,0-3-128 16,2 2 0-16,-4 0-144 0,1 0 16 0,0 0 0 15,0 0-352-15,-2 1-64 0,1 0-16 0,1-4 0 16,-1-3-1104-16,4 1-240 0,-2 5-32 0,0-6-14192 15</inkml:trace>
  <inkml:trace contextRef="#ctx0" brushRef="#br0" timeOffset="154423.32">30446 10696 19343 0,'-1'-5'848'0,"0"4"192"0,0-3-832 0,-1 3-208 0,1 0 0 0,1 1 0 16,-1 0 2688-16,0 0 512 0,-2 1 80 0,-2 0 32 15,0 3-672-15,-1 0-128 0,1 2-16 0,-2 4-16 0,-2 2-1488 0,-1 3-288 16,0 5-64-16,-1 2-16 0,-1 3-224 0,-1 5-32 16,0 3-16-16,1 3 0 15,-1 1-160-15,2 1-48 0,2 1 0 0,1-1 0 16,3-1-144-16,0 0 0 0,2-1 0 0,2-4 0 16,1 2 0-16,3-5 0 0,0 0 0 0,1-2 0 15,2-4 0-15,0-2 0 0,2-1 0 0,-1-1 0 16,1-4-144-16,-1-2-16 0,0 0 0 0,2-4 0 15,-9-9-272-15,0 0-48 0,27 13-16 0,-27-13 0 16,0 0-512-16,0 0-96 0,47-21-32 0,-47 21-16320 16</inkml:trace>
  <inkml:trace contextRef="#ctx0" brushRef="#br0" timeOffset="154657.68">30502 10895 11055 0,'1'2'976'0,"0"0"-784"16,3-2-192-16,-1 0 0 0,0 0 2752 0,0 0 512 15,-1 0 112-15,2 0 16 0,-4 0 992 0,0 0 208 16,0 0 32-16,51 0 16 0,-51 0-2928 0,0 0-592 16,49 6-112-16,-49-6-32 0,0 0-384 0,43 7-80 15,-43-7 0-15,0 0-16 0,39 7-304 0,-39-7-64 0,0 0-128 0,32 11 192 16,-32-11-192-16,0 0 0 0,0 0-192 0,33 16 192 31,-33-16-736-31,0 0-32 0,14 13-16 0,-13-10-18592 0</inkml:trace>
  <inkml:trace contextRef="#ctx0" brushRef="#br0" timeOffset="154857.85">30643 10993 17503 0,'-4'8'768'0,"2"-6"176"16,1 2-752-16,1-2-192 0,0-1 0 0,0 2 0 15,1-1 3488-15,-1 2 672 0,1 2 128 0,2 4 16 16,-1 4-1552-16,0 1-304 0,1 1-64 0,-1 0-16 16,1 2-1424-16,-3-2-304 0,1 3-48 0,-1 0-16 0,-1-1-288 0,0 2-64 15,-1 0-16-15,1-2 0 0,0 1-208 0,0-1 0 16,-2 1 0-16,3-3 0 16,-1 0-512-16,2 0-64 0,-1-4 0 0,1 1-12192 15,2-3-2448-15</inkml:trace>
  <inkml:trace contextRef="#ctx0" brushRef="#br0" timeOffset="155098.54">30827 11348 10127 0,'3'3'896'0,"-2"-2"-704"0,0 1-192 16,-1 1 0-16,1 0 2848 0,-1-1 544 0,3 4 96 0,-1 3 32 15,3 4-464-15,-1 2-96 0,1 1-16 0,-1 3 0 16,-2-3-1488-16,-1-2-304 0,1 3-64 0,-2-4-16 16,-3 2-560-16,1-1-96 0,-1-2-32 0,-1 0 0 15,0 1-384-15,-1-1 0 0,-2-2 0 0,1 0 0 32,0 0-688-32,1-2-208 0,-1-1-64 0,1-4-9920 0,2 0-1984 0</inkml:trace>
  <inkml:trace contextRef="#ctx0" brushRef="#br0" timeOffset="155430.99">31182 10846 4607 0,'0'0'400'0,"0"0"-400"16,0 0 0-16,0 0 0 0,1 2 2752 0,-1-2 480 16,0 3 96-16,2 1 0 0,-1 2 1680 0,0 4 336 15,2 2 64-15,-2 2 16 0,1 2-3104 0,-1 2-608 16,1 3-128-16,-2-1-32 0,1 5-848 0,-1 0-160 16,0 1-32-16,-1 2-16 0,-1 0-224 0,1 1-32 15,0 1-16-15,-3 3 0 0,2-1-224 0,-3 0 0 16,0 2 0-16,0-6 0 0,1 1 0 0,-1-1 0 0,0-2 0 0,3-4 0 15,-1 0 0-15,1-5-240 16,2-1 32-16,1-4 0 16,2-2-496-16,-2-4-80 0,3-1-32 0,-2-4-11632 0,2-1-2336 0</inkml:trace>
  <inkml:trace contextRef="#ctx0" brushRef="#br0" timeOffset="155685.82">31366 10944 13583 0,'0'0'288'0,"0"-3"64"0,0 3 16 0,0 0 32 0,0 0-400 0,0 3 0 0,-1-1 0 0,1-2 0 15,-1 4 4544-15,0 5 832 0,-1-2 176 0,0 5 16 0,-1 1-2800 16,1 0-560-16,-2 5-112 0,1 1-32 16,0 4-1200-16,1-1-240 0,-1 3-48 0,1 1-16 0,-1-2-176 15,2 1-48-15,1 1 0 0,0-4 0 0,1 3-160 0,2-3-48 16,0-2 0-16,1-1 0 0,0-3-128 0,-2-1 0 15,1-4 0-15,-1 0 0 16,1-1-448-16,-1-3-64 0,1 2 0 0,-1-6-16 16,-2 2-1136-16,1-1-208 15</inkml:trace>
  <inkml:trace contextRef="#ctx0" brushRef="#br0" timeOffset="155884.14">31187 11226 9215 0,'0'0'400'0,"0"0"96"0,1-2-496 0,1 2 0 0,-1 0 0 0,-1 0 0 15,1 0 3136-15,3 0 512 0,-4 0 128 0,0 0 0 16,0 0-384-16,0 0-64 0,0 0-32 0,0 0 0 16,58-6-2032-16,-58 6-416 0,0 0-80 0,0 0 0 15,55-10-768-15,-55 10-208 0,0 0-16 0,47-14-16192 16</inkml:trace>
  <inkml:trace contextRef="#ctx0" brushRef="#br0" timeOffset="156273.66">31617 10526 26719 0,'0'0'1184'0,"0"0"240"0,0 0-1136 0,16 12-288 16,-14-8 0-16,-2-3 0 0,0 2 2640 0,2 6 480 15,1 3 80-15,0 4 32 0,1 7-1632 0,1 4-336 16,1 5-64-16,-1-1-16 0,1 2-560 0,2-1-112 16,-1 1-32-16,2 3 0 0,-1-1-240 0,2-1-48 15,0 3-16-15,0-1 0 0,0-1-176 0,0-3 0 16,-1 1 0-16,-2-4 0 0,-1-1 0 0,-1 1-144 15,-1-1 144-15,0-4-208 0,-2 0-96 0,-2 1-16 0,-1-1 0 16,-2 0 0-16,0-1 112 0,-4-1 16 0,1 0 0 0,-2 0 0 16,-1-1-112-16,-2 2-16 0,0-5 0 0,-2 2 0 31,1-2-192-31,-2 1-64 0,1-3 0 0,-2 0 0 16,-1 0-528-16,1-1-112 0,0-1-32 0,0-2 0 15,2-2-272-15,-1-1-48 0,2-2-16 0,1-1 0 0,1 3 576 0,0-5 112 16,1-2 32-16,3-2 0 0,0 1 608 0,2 2 112 0,0-3 144 0,3-3-208 15,1 2-576 1,0-1-112-16,4-2-32 0,-3-1-9616 0</inkml:trace>
  <inkml:trace contextRef="#ctx0" brushRef="#br0" timeOffset="156607.49">31983 11083 32255 0,'2'0'704'0,"-1"3"160"0,0-3 32 0,-1 0 0 0,1 2-720 0,-1-2-176 0,2 0 0 15,0 0 0-15,2 4 2080 0,1-4 384 0,1 3 80 0,-6-3 16 16,0 0-1872-16,0 0-368 0,41 6-80 0,-41-6-16 16,0 0-96-16,41 3 0 0,-41-3-128 0,0 0 192 15,45 4-192-15,-45-4 0 0,0 0 0 0,45 6 0 16,-45-6-256-16,0 0-64 0,38 7 0 0,-38-7 0 31,0 0-1168-31,0 0-240 0,30 8-64 0,-28-7-14848 0</inkml:trace>
  <inkml:trace contextRef="#ctx0" brushRef="#br0" timeOffset="156927.82">32042 11248 7359 0,'0'2'656'0,"0"-2"-528"15,0 0-128-15,0 0 0 0,1 0 2256 0,-1 0 432 16,0 0 64-16,0 0 32 0,1 3 1152 0,0-3 224 16,0 4 64-16,1-4 0 0,-1 2-2032 0,-1-2-400 15,1 1-64-15,0 2-32 0,2-3-928 0,-2 2-176 16,0-2-32-16,1 0-16 0,0 0-320 0,-1 0-64 16,2 0-16-16,0 0 0 0,0 0-144 0,-1 0 128 15,1 0-128-15,-1 0 128 0,3 0-128 0,-1-2 0 16,1 2 0-16,-5 0 128 0,0 0-128 0,0 0 0 15,0 0 0-15,0 0 0 16,43 2-512-16,-43-2-64 0,0 0-32 0,0 0 0 16,48 4-1856-16,-48-4-368 0,0 0-80 0,41 4-11616 0</inkml:trace>
  <inkml:trace contextRef="#ctx0" brushRef="#br0" timeOffset="157547.59">32798 10804 19343 0,'-1'-2'848'0,"1"2"192"0,0-3-832 0,-1 2-208 16,1 2 0-16,-1 2 0 0,-2-1 2352 0,-1-1 416 15,1 5 96-15,-4 3 16 0,-1 1-128 0,-2 2-32 16,0 2 0-16,-1 3 0 0,2 1-1664 0,1 0-336 16,-1 3-64-16,2 3-16 0,0 0-192 0,1 2-32 15,1 2-16-15,0 0 0 0,-1 0-208 0,2 2-64 16,-1 1 0-16,3-3 0 0,0 1-128 0,2-1 0 15,0-2 0-15,2 1 0 0,3-1 0 0,-1-3 0 16,2 1 128-16,-1 0-128 0,2 1 0 0,2-4 0 16,1-2 0-16,2 0 0 0,2-3 0 0,2-4-192 15,1 1 32-15,-17-13 16 16,37 10-240-16,-37-10-64 0,0 0 0 0,60-4 0 0,-60 4 128 16,0 0 32-16,65-28 0 0,-65 28 0 0,45-31 32 0,-45 31 0 0,0 0 0 0,0 0 0 15,39-41 96-15,-39 41 32 0,0 0 0 0,20-48 0 16,-20 48 128-16,0 0 176 0,7-47-48 0,-7 47 0 15,0-33 144-15,-1 12 32 0,-1-2 0 0,-3-8 0 16,-3-10-176-16,0-3-128 0,-2-7 144 0,-1 4-144 16,-1 3 0-16,0 3 0 0,1 2 0 0,-1 7 0 15,-1 5 0-15,-2 4 0 0,2 4-192 0,-3 7 192 16,-2-1-192-16,2 7 64 0,2 6 128 0,-1 0-208 16,0 6 208-16,0 0 256 0,0 4-48 0,2 0-16 15,1-1 176-15,1 1 16 0,0 2 16 0,1-2 0 0,0 2-176 16,0-3-32-1,2 1-16-15,0 0 0 0,3-2-176 0,2 0 0 0,0-2 0 0,1-2 0 16,2 1-528-16,1-5-144 0</inkml:trace>
  <inkml:trace contextRef="#ctx0" brushRef="#br0" timeOffset="179982.95">25353 13128 10127 0,'0'1'896'0,"-1"-1"-704"15,1-1-192-15,0-2 0 0,0 3 1952 0,0-1 352 16,0 0 80-16,-1-1 16 0,-1 0 816 0,1 1 176 15,1 1 16-15,0 0 16 0,0 0-992 0,0 0-208 16,-2-11-48-16,2 9 0 0,-2 2-1168 0,2 0-240 16,0 4-64-16,0-4 0 0,0 4-288 0,0 1-64 15,-1 1-16-15,1 1 0 0,0-1-64 0,-1 3-16 16,1 1 0-16,-1 2 0 0,-1-1-32 0,2 4-16 16,-1-1 0-16,0 3 0 0,0 1-80 0,-1 0-128 15,1 3 176-15,1 3-176 0,-1 3 0 0,1-1 0 16,0 2 0-16,0 3 0 0,1-1 0 0,-1 1 0 15,1-3 0-15,1 1 0 0,-1-3 0 0,0 1 0 16,0-4 0-16,1 2 0 0,-2-3 0 0,1-3 0 16,-1 1 0-16,0-4 0 0,1-1 0 0,0-2 0 0,1-2 0 15,-1-1 0-15,0-4 0 0,0 1 0 0,1-4 0 0,-1-3 0 16,0 3 0-16,0-6 0 0,0 3 0 0,-1-3 0 16,0 3 0-16,0 0 0 0,0 0 0 0,4-38 0 15,-4 38 0-15,1-29 128 0,-1 29 0 0,3-41-128 16,-3 41 176-16,2-47-176 0,-2 47 160 0,4-51-160 15,-3 23 128-15,-1-1-128 0,2-2 0 0,-1 2 144 16,0-2-144-16,-1 2 128 0,1 1-128 0,-1 0 128 16,0 28 16-16,0-49 0 0,0 49 0 0,-1-39 0 15,1 39 64-15,-1-32 16 0,1 32 0 0,0 0 0 0,0-35-48 16,0 35-16-16,0 0 0 0,0 0 0 16,0 0 48-16,0 0 16 0,0 0 0 0,0 0 0 15,0 0-64-15,0 0-16 0,0 0 0 0,0 0 0 0,49-20-144 0,-40 26 192 16,1 1-192-16,0 2 192 0,1 4-192 15,-3-3 0-15,0-3 0 0,-1 2 0 0,2 1 0 0,0 0 0 16,-1 1 0-16,1 0 0 0,1 0 0 0,-3 1 0 16,2-2 0-16,-2 0 0 0,2 2 0 0,-3-2 0 15,2-1-176-15,-2 1 176 16,-1 0-416-16,0-2 0 0,-2-1 0 0,1 0 0 0,-3-1 96 0,1-3 0 16,-2 3 16-16,-2-2 0 0,0-2 304 0,-3 2 0 15,0-3 0-15,-1 4 0 0,-2-5 0 0,0 1 0 0,0 2 0 16,-2-3 0-16,-3 0 0 0,-3 2 176 15,-2-2-32-15,-1 0 0 0,0 0 144 0,2 1 32 16,1 2 0-16,0-1 0 0,2 0-144 0,2 0-32 16,2 1 0-16,1 0 0 0,3 1-144 0,2 0 0 0,2 1 0 0,0-2 128 15,2 1-128-15,2 1 0 0,0-1 0 0,2 2 0 16,1-2 0-16,-5-4 0 0,0 0 0 0,23 12 0 31,-23-12-448-31,21 10-80 0,-21-10-16 0,24 12-20496 0</inkml:trace>
  <inkml:trace contextRef="#ctx0" brushRef="#br0" timeOffset="180700.89">25537 13963 9215 0,'0'0'816'0,"0"0"-656"0,0 0-160 0,0 0 0 0,1 0 2432 0,-1 0 448 15,0 0 80-15,2 3 32 0,0-3 1040 0,-1 0 192 16,3 2 64-16,0 0 0 0,0 0-2080 0,-1 1-416 16,2-3-64-16,0 1-32 0,-5-1-832 0,0 0-160 15,0 0-48-15,0 0 0 0,0 0-176 0,48-24-32 16,-48 24-16-16,0 0 0 0,0 0-64 0,46-43-16 16,-46 43 0-16,0 0 0 0,36-44-80 0,-36 44-16 15,0 0 0-15,31-47 0 0,-31 47-96 0,0 0-32 16,0 0 0-16,32-51 0 0,-32 51-128 0,0 0 0 15,0 0 0-15,0 0 0 0,0 0 0 0,0 0 0 16,19-42 0-16,-21 39 0 0,1 1-272 0,-1 1-48 16,-2 1 0-16,-1 0 0 15,0 0-528-15,-2 1-112 0,0 1-32 0,-1-2-12304 16,-1 3-2448-16</inkml:trace>
  <inkml:trace contextRef="#ctx0" brushRef="#br0" timeOffset="180944.45">25585 13704 911 0,'0'2'0'0,"0"1"0"0,2-3 0 0,-1 0 0 16,0 0 3392-16,-1 0 608 0,1 1 112 0,2 1 32 15,-1 0 1104-15,3 0 208 0,2 4 48 0,0 1 16 16,0-1-3056-16,2 4-608 0,0-2-128 0,1 5-32 16,-2 0-784-16,2 3-144 0,-1 0-48 0,-1 3 0 15,1-1-224-15,-2 1-48 0,2 1-16 0,-3-4 0 16,2 0-272-16,-2-1-160 0,-1-2 192 0,0-1-192 15,-1-3 0-15,-1-2 0 0,1-1 0 0,0-3 0 0,-2 1 0 0,1-1 0 16,-1-3-128-16,-1 0 128 16,1-3-704-16,-2 2-64 0,0 1 0 0,0 0 0 15,0 0-704-15,0 0-160 0</inkml:trace>
  <inkml:trace contextRef="#ctx0" brushRef="#br0" timeOffset="181722.5">26198 13160 2751 0,'0'0'256'0,"0"0"-256"16,0 0 0-16,0 0 0 0,0 0 1456 0,0 0 240 16,0 0 48-16,-4-13 16 0,3 12 1584 0,-1 1 320 0,-1-2 64 15,-1 2 16-15,0 0-400 0,-2 2-80 0,1-2 0 0,-1 4-16 16,0-3-1296-16,-2 4-256 0,1-1-48 0,0-1-16 15,-1 2-928-15,-1 2-176 0,1 0-32 0,-2 2-16 16,1-2-208-16,-1 3-32 0,3-1-16 0,-2 3 0 16,1 2-48-16,-1 0-16 0,2 5 0 0,-2-2 0 15,3 1-32-15,-2 1-128 0,2 1 192 0,0 1-64 16,0-1 0-16,1 1 0 0,1-2 0 0,0 0 0 16,3-3-128-16,1 3 0 0,1-1 144 0,3 2-144 15,1-4 0-15,0 0 0 0,2-1 0 0,2 1 0 16,0 0 0-16,1-3 0 0,1 0 0 0,0 0 0 15,0-2 0-15,1 0 0 0,2 0 0 0,0-1 0 16,-1 0 0-16,0-1 0 0,-1-2 0 0,-1-1-128 16,0 0 128-16,-2 1-192 0,-9-7 192 0,0 0-192 15,22 8-496-15,-22-8-96 16,0 0-32-16,0 0-11648 0,0 0-2320 0</inkml:trace>
  <inkml:trace contextRef="#ctx0" brushRef="#br0" timeOffset="182198.66">26388 13225 911 0,'0'0'0'0,"0"0"0"0,0 0 0 0,0 0 0 15,0 0 2080-15,0 0 336 0,0 0 64 0,0 0 16 16,0 0 1904-16,0 0 384 0,0 0 80 0,-6-6 0 16,5 7-1360-16,1 4-288 0,-2 1-48 0,2 2-16 15,-1 2-1856-15,1 1-368 0,0 2-80 0,-1 2-16 0,1 1-272 0,-1 0-64 16,1 3-16-16,0 1 0 16,-2 2-96-16,1-2 0 0,1 1-16 0,-1 1 0 0,1-3-224 0,0-1-144 15,0 2 192-15,0-4-192 0,1 0 0 16,-1 0 0-16,1 2 0 0,-2-2 0 0,1-4 0 15,0 2 0-15,-1-2 0 0,0-2 0 0,-1 2-320 0,0 1 0 16,1-4-16-16,-2 0 0 16,2-3-160-16,1-2-16 0,-1-3-16 0,1-1 0 15,0 0-432-15,0 0-96 0,0 0-16 0,0 0-16496 16</inkml:trace>
  <inkml:trace contextRef="#ctx0" brushRef="#br0" timeOffset="182450.68">26538 13245 12895 0,'0'2'576'0,"0"-2"112"0,0 0-560 0,0 2-128 0,1 0 0 0,-1-2 0 15,0 0 3456-15,0 4 672 0,0 1 128 0,0 5 32 16,0 0-704-16,-1 2-144 0,1 4-32 0,-2 3 0 16,2-1-2080-16,-1 2-432 0,1 0-64 0,-1 1-32 15,1 1-224-15,-1 0-32 0,-1 1-16 0,1-1 0 16,0-2-208-16,1 1-32 0,0-2-16 0,0 0 0 15,1-4-272-15,0 1 160 0,1-4-160 0,-1-1 128 16,0-2-128-16,2 0 0 0,-2 1 0 0,1-4 0 16,0 0-240-16,0 0-16 0,1-2-16 0,-2-2 0 15,0-2-560-15,0 0-128 0,0-2 0 0,-1-1-18320 16</inkml:trace>
  <inkml:trace contextRef="#ctx0" brushRef="#br0" timeOffset="182698.82">26360 13532 13823 0,'-2'1'608'0,"2"-1"128"0,0 0-592 0,2 0-144 0,-1 0 0 16,-1 0 0-16,2 0 3520 0,-2 0 688 15,0 0 128-15,0 0 16 0,0 0-880 0,0 0-176 16,50-1-32-16,-50 1-16 0,0 0-2016 0,0 0-400 15,42 0-64-15,-42 0-32 0,0 0-336 0,34 4-64 0,-34-4-16 16,0 0 0-16,33 6-320 0,-33-6 0 0,0 0 0 0,26 4 128 16,-26-4-352-16,0 0-64 15,0 0-16-15,0 0-12880 0,0 0-2560 16</inkml:trace>
  <inkml:trace contextRef="#ctx0" brushRef="#br0" timeOffset="183165.62">26702 13099 15423 0,'0'1'336'0,"0"2"80"0,0-3 16 0,0 2 0 0,0 0-432 0,0 0 0 16,1 0 0-16,-1 5 0 0,0-1 4544 0,2 4 832 16,-1 3 176-16,1 2 16 0,1-2-3072 0,0 0-608 15,1-1-128-15,1 2-32 0,1 1-832 0,0-1-192 16,1 0-16-16,-1-1-16 0,1 0-192 0,1 2-32 16,-1-1-16-16,2 1 0 0,-2 1-256 0,1-3-48 15,-2 2-128-15,-1 1 192 0,0-2-192 0,-2 1 0 0,1 1 0 0,-1-1 0 16,-2 2 0-16,-1 0 0 15,-1-1 0-15,-1-2 0 0,1 1 0 0,0-2 0 0,-2 2 0 16,0-2 0-16,0-2-144 0,-1 0-80 0,1 0-16 0,-2 0 0 16,0-1-128-16,0 0-16 0,-2 0-16 0,0 1 0 31,-1 0-16-31,-1 1 0 0,2-2 0 0,-3 1 0 0,2-1 128 0,0 0 32 0,-1-1 0 0,2 1 0 16,0-4 112-16,1 0 144 0,0 0-208 0,0-2 80 15,2 2 128-15,0-3 0 0,1 0 0 0,-1-1 0 16,3 0 0-16,0 1 0 0,-2-3 0 0,3 1 0 15,0 1 0-15,0-2 0 0,1 0 0 0,-1-2 0 16,3 1-496-16,-2-2-16 0,-1 3 0 0,0 0-17168 16</inkml:trace>
  <inkml:trace contextRef="#ctx0" brushRef="#br0" timeOffset="192918.85">27042 13416 13823 0,'1'-3'1216'16,"1"2"-960"-16,-2 1-256 0,0 0 0 15,1 0 1680-15,-1 0 304 0,0 0 48 0,0 0 16 0,0 0 1152 0,0 0 256 16,0 0 32-16,0 0 16 0,0 0-1488 0,0 0-288 16,48-6-64-16,-48 6-16 0,0 0-896 0,0 0-176 15,0 0-48-15,45 3 0 0,-45-3-160 0,0 0-48 16,0 0 0-16,45-3 0 0,-45 3-96 0,0 0-32 16,0 0 0-16,42-5 0 0,-42 5-192 0,0 0 176 15,0 0-176-15,0 0 160 0,0 0-160 0,46-4 0 16,-46 4 0-16,0 0 0 0,0 0 0 0,0 0 0 15,0 0 0-15,16 9-176 16,-16-9-304-16,0 0-64 0,3 6-16 0,-3-6 0 16,0 4-1232-16,-2-4-256 0</inkml:trace>
  <inkml:trace contextRef="#ctx0" brushRef="#br0" timeOffset="193263.7">27067 13515 9215 0,'2'-2'400'0,"0"2"96"0,-1-2-496 0,0 1 0 0,0 1 0 0,1 0 0 15,-1 0 2768-15,1 0 464 0,1 0 96 0,0 0 0 16,-3 0 768-16,0 0 128 0,0 0 48 0,0 0 0 15,24 13-2368-15,-20-10-480 0,-1 3-80 0,0-2-32 16,-1-2-688-16,2 2-144 0,0 0-32 0,-1-2 0 16,-3-2-144-16,0 0-48 0,0 0 0 0,0 0 0 0,0 0-80 0,45-5-32 15,-45 5 0-15,0 0 0 0,0 0-144 0,0 0 0 16,0 0 0-16,46-14 128 0,-46 14-128 0,0 0 0 16,0 0-160-16,0 0 160 15,0 0-640-15,47-6-16 0,-47 6-16 0,0 0 0 16,0 0-1120-16,0 0-208 0,0 0-48 0,0 0-14480 15</inkml:trace>
  <inkml:trace contextRef="#ctx0" brushRef="#br0" timeOffset="194137.63">27674 13767 2751 0,'0'0'256'0,"0"0"-256"16,1 0 0-16,-1 0 0 0,1 2 976 0,-1-2 160 15,2 0 16-15,-1 2 16 0,1 0 1536 0,0 1 304 16,-1-3 64-16,0 3 16 0,-1 0 112 0,0-3 0 16,0 3 16-16,0-3 0 0,-1 3-656 0,0-2-128 15,-1 2-16-15,1-1-16 0,1-1-1232 0,-1 2-240 16,1-2-48-16,-1 1-16 0,1-2-320 0,0 0-64 16,0 0-16-16,0 0 0 0,1 0-144 0,0-3-16 15,-1 3-16-15,0 0 0 0,0 0-64 0,0 0-16 16,0 0 0-16,9-45 0 0,-9 45-64 0,0 0-16 15,5-53 0-15,-5 53 0 0,4-44-128 0,-4 44 192 0,4-51-192 0,-4 51 192 16,4-57-192-16,-3 24 0 0,2-3 0 0,-2 1 128 16,-1 0-128-16,0-2 0 0,0 4 0 0,-1-2 128 15,1 35-128-15,-1-55 0 0,1 55 0 0,-3-46 0 16,3 46 0-16,-1-37 0 0,1 37 0 0,-3-29 0 16,3 29 0-16,0 0 160 0,0 0-32 0,2-37-128 15,-2 37 352-15,0 0-32 0,0 0-16 0,0 0 0 16,0 0-96-16,0 0-16 0,0 0 0 0,0 0 0 15,0 0-16-15,0 0-16 0,0 0 0 0,0 0 0 16,50-19-160-16,-50 19 192 0,19 16-192 0,-8-6 192 16,-1 1-192-16,0-1 0 0,0 2 0 0,0-2 0 0,0 2 0 15,-1 1 0-15,1 0 0 0,-2-1 0 0,0 1 0 0,0 0 0 16,-2 2 0-16,0-1 0 0,0 2 0 16,-2-1 0-16,0-2-192 0,-2 2 192 0,1-2-416 0,-2-1 32 15,0-2 16-15,-2-3 0 0,1 2 48 0,-3-2 0 16,2 2 0-16,-2-3 0 0,-2 0 176 0,0-2 144 15,-2 1-192-15,0 0 192 0,-2 0 0 0,-2-1 0 16,1-1 0-16,-2 0 0 0,-2 1 0 0,0-2 0 16,-1 2 0-16,-3-2 0 0,1 2 0 0,2-4 0 15,2 2 0-15,-1 0 144 0,3 0-144 0,1-2 0 16,3 3 0-16,0-2 0 0,4 1 0 0,0 1 0 16,1-3 0-16,2 3 0 0,1-3 0 0,0 3 0 15,2-2 0-15,0 2 0 0,4 0-384 0,-7-3-16 0,16 9 0 16,-8-3 0-1,2 2-496-15,1 2-112 0</inkml:trace>
  <inkml:trace contextRef="#ctx0" brushRef="#br0" timeOffset="194431.44">27801 14015 10127 0,'2'0'896'0,"-1"0"-704"0,-1 0-192 0,0 0 0 0,0 0 3136 0,0 0 576 0,0 0 128 0,0 0 32 31,0 0 544-31,0 0 128 0,36-40 0 0,-36 40 16 0,0 0-2832 0,0 0-576 16,37-54-128-16,-37 54 0 0,0 0-288 0,28-43-48 16,-28 43-16-16,0 0 0 15,0 0-288-15,36-46-48 0,-36 46-16 0,0 0 0 0,0 0-192 0,0 0-128 16,0 0 128-16,40-39-128 0,-40 39 0 0,0 0 0 15,0 0 0-15,0 0 0 16,0 0-336-16,0 0-96 0,0 0-16 0,0 0 0 16,-9-30-720-16,4 26-160 0,-1 2-16 0,0-1-17856 0</inkml:trace>
  <inkml:trace contextRef="#ctx0" brushRef="#br0" timeOffset="194615.05">27814 13832 12031 0,'1'4'256'0,"-1"-1"64"0,1-2 16 0,0 1 0 0,1 1-336 0,-2-3 0 15,1 1 0-15,1 1 0 0,1 2 4288 0,1 2 768 0,1 1 176 0,1 1 16 16,0 2-2048-16,0-2-400 0,0 0-96 0,0 0-16 16,1 0-1680-16,0 1-352 0,-1-2-64 0,0 2-16 15,2-2-272-15,-1 2-64 0,-1-3-16 0,2 0 0 16,-2 1-224-16,1-1 0 0,0-3 128 0,-7-3-128 16,13 8-272-16,-13-8-112 0,0 0 0 0,20 6-12320 15,-20-6-2464-15</inkml:trace>
  <inkml:trace contextRef="#ctx0" brushRef="#br0" timeOffset="194904.73">28038 13873 10127 0,'-3'5'896'0,"2"-4"-704"0,1 1-192 0,0 0 0 0,0 2 3360 16,0-4 640-16,0 0 128 0,1 2 32 0,0-2-320 15,1 4-48-15,0-2-16 0,1 0 0 0,-1 0-2304 0,2 1-448 16,-2-2-112-16,2 1-16 0,-4-2-448 0,0 0-80 15,0 0-32-15,0 0 0 0,0 0-112 0,0 0-32 16,0 0 0-16,39 0 0 0,-39 0-192 0,0 0 176 16,0 0-176-16,0 0 160 0,0 0-160 0,0 0 0 0,51-16 0 0,-51 16 0 0,0 0 0 0,0 0 0 31,0 0 0-31,0 0 0 0,0 0 0 0,40-34 0 16,-40 34 0-16,0 0 0 0,0 0 0 0,0 0 0 15,0 0 0-15,0 0 0 0,0 0-128 0,0 0-16 16,0 0 0-16,21-45 0 0,-23 43-112 0,1 2 0 15,0-3-16-15,-1 2 0 16,-1 1-240-16,-1 0-64 0,1 1 0 0,-2 2-17760 0</inkml:trace>
  <inkml:trace contextRef="#ctx0" brushRef="#br0" timeOffset="195113.62">28114 13889 25791 0,'0'6'1152'0,"1"-2"224"0,1-1-1104 0,-2 0-272 0,1-1 0 0,-1-1 0 31,1 3 2624-31,0-1 448 0,1 3 112 0,0 3 16 16,2 1-1520-16,-2 2-288 0,1 2-64 0,-1-2-16 16,-1 1-656-16,1-1-128 0,-1-2-16 0,0 0-16 15,-1-2-352-15,0-1-144 0,0 0 128 0,-1-1-128 16,0 0-256-16,-1-3-144 0,1 1-32 0,0-2-12368 16,0-2-2464-16</inkml:trace>
  <inkml:trace contextRef="#ctx0" brushRef="#br0" timeOffset="195547.17">28437 13141 15663 0,'-1'-1'688'0,"-1"1"144"0,2 0-656 0,0 0-176 0,-2-3 0 0,1 3 0 16,0 0 2240-16,-1 0 400 0,-1 0 96 0,-1 0 16 15,-2 3 128-15,-2 1 16 0,1-2 16 0,-2 3 0 0,2 1-1296 0,-2 3-256 16,-1 1-48-16,2 2-16 15,-1 0-656-15,0 1-144 0,1 3-32 0,-1 2 0 16,3 5-16-16,0-5-16 0,-1 5 0 0,2-1 0 16,2 0-112-16,-1 0-32 0,0 2 0 0,2 1 0 15,1-1-160-15,-2 1-128 0,2 1 192 0,1 0-192 16,-1-1 0-16,2-1 0 0,0 0 0 0,2-1 0 16,0 0 0-16,2-1 0 0,0-2 0 0,1-2 0 0,2-2 0 15,-1 0 0-15,2-1 0 0,0-2 0 0,-1-3-192 16,1-1-32-16,0-1-16 0,-1-2 0 15,0 0-272-15,-8-6-64 0,0 0-16 0,21 9 0 16,-21-9-416-16,0 0-80 0,0 0 0 0,0 0-16576 16</inkml:trace>
  <inkml:trace contextRef="#ctx0" brushRef="#br0" timeOffset="195815.8">28554 13251 20271 0,'0'-2'896'0,"0"2"192"0,0-2-880 0,0 2-208 0,0 2 0 0,-1 0 0 15,1-2 3328-15,0 3 608 0,0 3 128 0,0 1 32 16,0 2-1664-16,-1 3-320 0,1-1-64 0,-1 4 0 16,1 4-992-16,-2-3-192 0,2 4-32 0,0 1-16 15,-1 1-352-15,0 4-64 0,0-1-16 0,-2 3 0 16,2 2-240-16,0-2-144 0,0 1 160 0,-1-2-160 15,1-5 0-15,0 0 0 0,1-2 0 0,0-1 0 16,1-3-592 0,0-1-16-16,-1-5 0 0,2-1 0 0,-1 0-96 15,0-5 0-15,0-2-16 0,1-1 0 0,-1-2-944 0,-1 1-192 16</inkml:trace>
  <inkml:trace contextRef="#ctx0" brushRef="#br0" timeOffset="196047.15">28678 13339 13823 0,'0'-2'1216'16,"0"2"-960"-16,1 0-256 0,-1 0 0 16,0 0 4112-16,0 2 784 0,0-2 160 0,2 4 16 0,-2-2-1776 0,0 6-352 15,1 0-80-15,-1 2-16 0,0 3-1568 0,0 0-320 16,0 3-64-16,0 2-16 0,-1 1-336 0,1 0-64 16,-2 3-16-16,1 2 0 0,0-1-288 0,0-1-176 15,-1 2 192-15,1-2-192 0,-1 0 0 0,0-1 0 16,1-2 0-16,0 1 0 15,0-5-464-15,-1-2-112 0,1 0 0 0,-1-5-16 16,1 0-288-16,-1-5-48 0,1 2-16 0,0-4 0 16,0-1-752-16,-1-1-160 0</inkml:trace>
  <inkml:trace contextRef="#ctx0" brushRef="#br0" timeOffset="196213.39">28577 13532 3679 0,'-5'4'320'0,"1"-4"-320"0,2 2 0 0,0-2 0 15,1 1 3536-15,1 2 640 0,1-3 128 0,-1 1 32 16,2 2 128-16,-1 0 16 0,1 2 16 0,3 1 0 16,0-2-2368-16,1 2-464 0,3-2-112 0,0 0-16 15,-1 1-1040-15,-8-5-224 0,0 0-32 0,29 6-16 16,-29-6-224-16,0 0 0 0,34 3 0 0,-34-3-12416 16,0 0-2432-16</inkml:trace>
  <inkml:trace contextRef="#ctx0" brushRef="#br0" timeOffset="196413.9">28797 13793 22863 0,'-8'11'496'0,"5"-7"96"0,0-2 32 16,1 4 32-16,0-4-528 0,1 0-128 0,1-2 0 0,0 1 0 0,-1 4 2784 0,0-1 528 16,1 0 96-16,0 1 32 0,0 1-1968 0,0-3-384 15,1 4-64-15,0-4-32 0,-1 4-672 0,0-1-144 16,0 0-32-16,-1 1 0 0,1 2-144 0,-1-3-176 15,0 2 48-15,-1 0 0 16,1-2-1120-16,0 3-224 0,0-4-32 0,-2 0-14256 0</inkml:trace>
  <inkml:trace contextRef="#ctx0" brushRef="#br0" timeOffset="196766.22">28951 13384 8287 0,'-2'0'736'0,"1"-3"-592"0,1 3-144 0,0 0 0 16,0 0 3008-16,0 0 560 0,0 0 112 0,0 0 32 15,0 0 464-15,0 0 112 0,0 0 0 0,0 0 16 16,0 0-2432-16,0 0-480 0,0 0-112 0,0 0 0 0,8 6-448 0,-6 4-64 15,-1 2-32-15,-1 1 0 0,1 5-224 0,-1-2-32 16,0 7-16-16,0-1 0 0,-1 0-240 0,1 1-48 16,-1 1-16-16,-1 2 0 0,1 1-160 0,0-1 0 15,-2-1 0-15,2-3 0 0,-1-2-176 0,0 1-64 16,1-5-16-16,0 0 0 16,1-6-352-16,1 0-80 0,-1-1-16 0,1-6 0 15,2 0-416-15,-3-3-96 0,0 0 0 0,0 0-16736 16</inkml:trace>
  <inkml:trace contextRef="#ctx0" brushRef="#br0" timeOffset="196961.14">29096 13324 24879 0,'0'0'1088'0,"0"0"256"0,1 0-1088 0,-2 3-256 16,1-3 0-16,-1 3 0 0,1 0 2944 0,0-2 544 0,-1 5 96 0,1 3 32 15,-2 1-1776-15,1 5-368 0,0 2-64 0,1 1 0 16,-1 2-576-16,1 4-128 0,0-2 0 0,0 0-16 15,1 1-352-15,0-1-64 0,0 0-16 0,1 0 0 16,-1-2-256-16,0 1 0 0,0-1 0 0,1-2 0 16,-1-1-192-16,-1-3-80 0,1 2-32 0,-1-3 0 31,1-1-464-31,-1-2-80 0,0-4-32 0,-1 0 0 0,1-2-912 0,0-4-192 16</inkml:trace>
  <inkml:trace contextRef="#ctx0" brushRef="#br0" timeOffset="197163.07">28965 13618 8287 0,'0'0'736'15,"1"0"-592"-15,-1 0-144 0,1 0 0 0,1 0 3456 0,-2-1 672 16,2 1 128-16,1 0 32 0,0 1-160 0,1-1-32 16,-4 0 0-16,0 0 0 0,19 5-2544 0,-14-3-512 15,-5-2-96-15,0 0-32 0,0 0-560 0,0 0-112 16,23 6-32-16,-23-6 0 0,0 0-208 0,21 2 0 15,-12 0 0-15,-9-2 0 16,0 0-464-16,0 0-48 0,38-4 0 0,-38 4-17808 0</inkml:trace>
  <inkml:trace contextRef="#ctx0" brushRef="#br0" timeOffset="197565.14">29206 13131 10127 0,'-7'4'896'0,"3"-2"-704"0,2 1-192 0,0-3 0 16,2 1 2176-16,0 2 416 0,0-1 80 0,2 2 16 16,0 0 1344-16,3 2 288 0,1 2 48 0,3 3 16 0,1 1-2240 0,1 0-448 0,1-1-96 0,-1 1 0 31,3 1-800-31,-3 2-160 0,1-2-16 0,0 0-16 0,-3 3-224 0,1-1-32 15,-1-2-16-15,0 3 0 0,-1-1-160 0,0 1-48 16,-1 0 0-16,-1 0 0 0,0 0 0 0,-1 3 0 16,-1-3 0-16,0 3 0 0,0 0-128 0,-3 0 0 15,0-1 0-15,-1 1 0 0,0-3 0 0,-1 3 0 16,-2-2 0-16,-2 1 0 0,2 1 0 0,-4 0 0 16,1-1 0-16,0-2 0 0,-1 3-352 0,-2-2 48 15,0 2 16-15,-1-1 0 0,1 2-96 0,-1-2 0 16,0-3-16-16,-1-1 0 0,0-2 16 0,-1-2 16 15,3 0 0-15,0-4 0 0,1 0 64 0,2-1 16 16,1-1 0-16,3 0 0 0,1-4 64 0,-1 0 16 0,4 0 0 0,-2 0 0 31,0 0-384-31,0 0-80 0,0 0-16 0,0 0-10704 16,0 0-2160-16</inkml:trace>
  <inkml:trace contextRef="#ctx0" brushRef="#br0" timeOffset="198063.85">29524 13554 9215 0,'0'0'816'0,"0"0"-656"16,0 0-160-16,0 0 0 0,1 0 1920 0,-1 0 336 15,1 0 80-15,1 0 16 0,0 0 1840 0,2 0 368 16,1 0 80-16,0 0 16 0,-5 0-2128 0,0 0-416 16,0 0-96-16,31 6-16 0,-31-6-976 0,0 0-192 0,28 7-32 0,-18-6-16 15,-10-1-176-15,0 0-32 0,36 8-16 0,-36-8 0 16,22 7-272-16,-22-7-48 0,0 0-16 0,31 3 0 15,-31-3-224-15,0 0 0 0,0 0 0 0,0 0 0 16,36 3 0-16,-36-3-336 0,0 0 48 0,0 0 16 31,0 0-688-31,0 0-144 0,0 0-32 0,0 0-18336 0</inkml:trace>
  <inkml:trace contextRef="#ctx0" brushRef="#br0" timeOffset="198297.72">29651 13418 10815 0,'1'-2'240'0,"-1"2"48"0,0-3 16 0,0 2 0 0,0 1-304 0,0 1 0 15,0 2 0-15,0-1 0 0,0 2 4416 0,2 0 816 16,-2 2 160-16,1 4 48 0,0 1-2368 0,2 2-448 16,-2 2-112-16,0 1-16 0,2 0-1584 0,-1 0-320 15,1 1-64-15,-1-1-16 0,-1 0-256 0,2-2-48 16,-1-1-16-16,1-1 0 0,-1-1-192 0,-1-2 0 15,2 0 0-15,-2-2 0 16,-1-1-624-16,1 0-64 0,-2-2-16 0,1 1-11264 16,-1-1-2240-16</inkml:trace>
  <inkml:trace contextRef="#ctx0" brushRef="#br0" timeOffset="199322.42">30033 13944 11967 0,'0'0'1072'0,"-1"0"-864"0,1 0-208 0,0 0 0 15,0 0 2176-15,0-3 384 0,0 3 64 0,-1-1 32 16,1-1 736-16,0-1 160 0,0-1 32 0,0 1 0 0,1-4-1584 0,0 1-304 16,-1 6-64-16,0 0-16 0,0 0-928 0,0 0-192 15,13-50-48-15,-13 50 0 0,0 0-96 0,6-49-32 16,-6 49 0-16,0 0 0 0,5-49-48 0,-5 49-16 16,1-36 0-16,-1 36 0 0,0-43 832 0,0 43 144 15,0-41 48-15,0 41 0 0,-1-48-928 0,1 48-176 16,-1-61-48-16,-1 30 0 0,1-1-128 0,1 32 0 15,-1-63 0-15,1 63 128 0,-3-57-128 0,3 57 0 16,-1-44 0-16,1 44 0 0,-2-29 0 0,2 29 0 16,0 0 0-16,-5-31 0 15,5 31-720-15,0 0-176 0,0 0-48 0,0 0 0 0,0 0 944 0,0 0 0 16,0 0 192-16,0 0-16 0,0 0-48 0,0 0-128 16,0 0 192-16,37 3-64 0,-26 7-128 0,0-1 128 15,0 4-128-15,3 0 128 0,-2 2-128 0,1 1 0 16,0-1 0-16,0 1 0 0,-1 0 0 0,0 0 0 0,-2 0 0 0,-1-1 0 15,-1-1 0-15,0 1 0 0,-3-2 0 0,0 0 0 16,-3-1 0-16,1 0-144 0,-2-2 144 0,-1 3-208 31,0-3-240-31,-1-4-32 0,-2 1-16 0,2-1 0 16,-1-1-128-16,-1 2-16 0,-2-6-16 0,0 2 0 0,0 0 208 0,-2-1 64 0,-2 2 0 0,-2-1 0 16,1 0 224-16,-1 0 160 0,-4 0-192 0,0 0 192 15,-1 1 0-15,0-1 0 0,0 0 0 0,0 1 0 16,2-2 0-16,2 2 0 0,0-2 0 0,-1-2 0 15,3 0-128-15,3 1 128 0,2 2 0 0,1-3 0 16,3 0 0-16,1 0-128 0,3 0 128 0,-1 0 0 0,1 0-256 0,2 0 0 0,-1 2 0 0,4 0 0 31,1 4-1216-31,-1-2-224 0</inkml:trace>
  <inkml:trace contextRef="#ctx0" brushRef="#br0" timeOffset="199613.8">30127 14145 15263 0,'0'0'320'0,"0"0"80"0,2-2 16 0,-1-2 32 0,0 2-448 0,0 2 0 16,1-3 0-16,-1-1 0 0,-1 4 4336 0,0 0 784 15,0 0 144-15,0 0 48 0,0 0-2720 0,34-44-544 0,-34 44-96 0,0 0-32 16,0 0-1072-16,0 0-208 0,0 0-64 0,47-38 0 16,-47 38-192-16,0 0-64 0,0 0 0 0,0 0 0 15,45-28-192-15,-45 28-128 0,0 0 128 0,0 0-128 16,0 0 0-16,0 0-160 0,0 0 16 0,0 0 0 31,0 0-560-31,0 0-128 0,22-48 0 0,-24 44-17984 0</inkml:trace>
  <inkml:trace contextRef="#ctx0" brushRef="#br0" timeOffset="199808.04">30125 13962 9215 0,'0'4'816'0,"0"-2"-656"0,1 0-160 0,0 0 0 0,1-2 2896 16,-2 3 560-16,2-2 96 0,1 4 32 0,1 1 416 0,3 1 96 15,0 2 0-15,0 1 16 0,1-3-2448 0,1 2-512 16,-2 0-80-16,0 1-32 0,2-4-688 0,-2 1-144 15,0 2-16-15,-1-3-16 0,0 1-176 0,-1-2 0 16,1 2 0-16,-1-4 0 0,0 1-288 0,0 0-32 16,-1-2-16-16,1-2-11696 15,-2 3-2320-15</inkml:trace>
  <inkml:trace contextRef="#ctx0" brushRef="#br0" timeOffset="200133.88">30359 14007 3679 0,'-3'0'320'0,"1"0"-320"0,0-3 0 0,2 2 0 16,0 1 2432-16,0-2 400 0,0 2 96 0,0 0 16 16,2 0 1456-16,-2-3 288 0,1 2 64 0,0 1 16 15,0 1-1936-15,1 2-384 0,-1 0-80 0,0 2 0 16,0 1-1472-16,1 2-304 0,0 0-48 0,0 0-16 15,1 1-224-15,1 0-48 0,1 0-16 0,0-3 0 16,2 2-240-16,0-2 0 0,2-2 0 0,1-2 0 16,0 1 0-16,-10-3 0 0,0 0 0 0,34-3 0 15,-34 3 0-15,0 0 0 0,0 0 0 0,0 0 0 16,51-28 0-16,-51 28 0 0,0 0-160 0,0 0 160 0,0 0-160 0,0 0 160 16,0 0-192-16,0 0 192 0,0 0-320 0,0 0 32 15,0 0 16-15,19-51 0 16,-22 47-992-16,0 2-192 0,-1-1-32 0,-2 2-15264 15</inkml:trace>
  <inkml:trace contextRef="#ctx0" brushRef="#br0" timeOffset="200314.03">30444 14045 16575 0,'-1'4'736'0,"1"-2"160"0,0 1-720 0,0-3-176 15,0 1 0-15,0 1 0 0,1 1 3072 0,-1 1 576 16,1 2 112-16,0 0 16 0,2 4-800 0,-1 2-160 0,0 1-48 15,0-1 0-15,0 2-1840 0,0 0-368 0,-1 0-80 0,1-2-16 16,0 1-288-16,-1-1-176 16,0-2 192-16,0 0-192 0,1-4 0 0,-1 0 0 0,0-3-240 0,0 0-12192 15,3-5-2448-15</inkml:trace>
  <inkml:trace contextRef="#ctx0" brushRef="#br0" timeOffset="200797.34">30760 13317 8351 0,'0'0'176'0,"0"0"32"0,0 0 16 0,0 0 32 16,0 0-256-16,0 0 0 0,0 0 0 0,0 0 0 0,0 0 2848 0,0 0 528 15,0 0 96-15,0 0 32 0,0 0-368 0,0 0-64 16,0 0 0-16,12 3-16 0,-12-3-560 0,-2 4-128 16,1-4 0-16,-1 3-16 0,-1 0-1328 0,1 0-256 15,-3 1-48-15,0-2-16 0,0 4-112 0,-3-2-16 16,1 2-16-16,0 1 0 0,-2 2-160 0,0 1-16 0,1 0-16 0,-1 1 0 15,0 3-128-15,-1 1-32 0,2 2 0 0,-1 1 0 16,0 1-208-16,3 1 128 16,-1 1-128-16,2 1 0 0,0 0 0 0,1 0 0 0,2 3 0 0,1-3 0 15,1 4 0-15,0-3 0 0,1 1 0 0,1-1 0 16,2-1 0-16,1 3 0 0,0-3-160 0,1 0 160 16,-1 0-144-16,2 1 144 0,-2-1-160 0,3-2 160 15,-1 1-240-15,1-3 48 0,-1 2 16 0,0-5 0 31,1-1-288-31,-1-2-64 0,1 0-16 0,-2-4 0 0,1-2-112 16,1 0-32-16,-2-2 0 0,1-2 0 0,0-2-576 0,-7 0-112 16,0 0-32-16,0 0-15632 0</inkml:trace>
  <inkml:trace contextRef="#ctx0" brushRef="#br0" timeOffset="201077.08">30904 13517 20495 0,'-3'0'448'0,"2"0"80"0,0 0 32 0,0 0 32 0,1 0-464 0,0 0-128 0,0 0 0 0,0 3 0 0,2-3 4112 0,-1 3 816 15,1 0 144-15,0 3 48 0,1 1-3104 0,-1 2-608 16,2 1-128-16,-2 2-32 0,1-2-400 0,-1 5-80 16,1-1 0-16,-1 0-16 0,-1 2-288 0,1 4-48 15,-1-1-16-15,0 1 0 0,-1 2-208 0,0 0-64 16,0 3 0-16,0 0 0 0,0-1-128 0,-1 0 0 15,1 1 0-15,-1-1 0 0,1-1-192 0,-2-4 0 16,2 2-16-16,0-1 0 16,2-4-336-16,-1-1-64 0,1-5-16 0,1-3 0 15,-1 0-144-15,2-5-48 0,0 0 0 0,-4-2 0 16,0 0-1264-16,0 0-256 0</inkml:trace>
  <inkml:trace contextRef="#ctx0" brushRef="#br0" timeOffset="201341.91">31044 13589 15087 0,'-2'-3'320'0,"2"3"80"0,0-2 16 0,0 1 16 0,0 1-432 0,0 1 0 0,0-1 0 0,0 2 0 15,2 1 4912-15,-2-2 896 0,1 4 176 0,0 0 32 16,0 1-3408-16,1 3-688 0,-1-1-144 0,0 4-32 16,0-1-656-16,1 0-128 0,0 4-16 0,-1-3-16 15,2 4-384-15,-2 0-80 0,0 0-16 0,2-1 0 0,-2 1-256 0,0 3-48 16,-1-3-16-16,1 2 0 0,1 2-128 0,-2-4 0 15,0 3 0-15,1-3 0 0,-1 0 0 16,0-1-256-16,0-2 64 0,0 0 16 16,0-1-336-16,0-2-64 0,0-4 0 0,0 0-16 15,0-2-336-15,0-2-64 0,0-2-16 0,0 0-18320 16</inkml:trace>
  <inkml:trace contextRef="#ctx0" brushRef="#br0" timeOffset="201535.28">30904 13832 17503 0,'-3'2'768'0,"2"0"176"0,1-2-752 0,0 0-192 0,0 3 0 15,1-3 0-15,1 0 3296 0,0 0 624 0,2 3 128 16,1 0 32-16,3-2-1216 0,1 1-240 0,-9-2-64 0,0 0 0 16,29 4-1632-16,-29-4-336 0,0 0-64 0,0 0-16 15,42-6-304-15,-42 6-64 0,0 0-16 0,0 0 0 16,0 0-128-16,0 0-256 0,44-16 64 0,-44 16 16 31,0 0-608-31,0 0-128 0,0 0-32 0,0 0-17264 0</inkml:trace>
  <inkml:trace contextRef="#ctx0" brushRef="#br0" timeOffset="201833.36">31286 14019 15663 0,'0'4'688'0,"0"-4"144"0,0 0-656 0,0 2-176 16,0-2 0-16,0 2 0 0,0 0 2960 0,0-2 560 16,0 4 128-16,-1 1 0 0,1 1-768 0,-1-1-176 15,-1 1-16-15,1 0-16 0,0 0-1472 0,0 1-304 16,1-1-48-16,0 0-16 0,0 0-400 0,0 0-96 15,1 0-16-15,0 2 0 0,0-2-320 0,2 0 0 16,-1 3 0-16,1-5 0 0,-1 4 0 0,-1-2 0 16,1 1 0-16,-1-2 0 0,-1 0-128 0,-1 1 0 15,-1 0 0-15,-1-2 0 16,-1 2-560-16,-1-3-96 0,0 0-32 0,-1-3-17056 0</inkml:trace>
  <inkml:trace contextRef="#ctx0" brushRef="#br0" timeOffset="202299.14">31518 13520 10127 0,'-4'3'896'0,"0"-3"-704"15,1 0-192-15,2 3 0 0,0-6 2288 0,0 3 416 16,1 0 96-16,-2 3 16 0,1-3 1088 0,0 0 240 15,0 0 32-15,-1 1 16 0,2 1-2096 0,2 1-432 16,0-3-64-16,2 1-32 0,2 2-800 0,0-3-144 16,-1 2-48-16,1-2 0 0,2 0-64 0,-8 0-32 15,0 0 0-15,0 0 0 0,46-2-64 0,-46 2-16 0,28 0 0 0,-13 2 0 16,-2 2-176-16,0-2-32 0,-1 3-16 0,-1 0 0 16,-1 1-176-16,-1 1 0 0,-2-4 0 0,-1 3 0 15,1-2 0-15,-4 2 0 0,1-2 0 0,0 1 0 31,-2-1-688-31,-1-1-16 0,1 0 0 0,-4-2 0 16,2 2-480-16,-1-1-96 0,0-1-32 0,-2 2-17008 0</inkml:trace>
  <inkml:trace contextRef="#ctx0" brushRef="#br0" timeOffset="202597.47">31600 13623 23039 0,'3'4'1024'0,"-3"-4"192"0,1 1-960 0,-1 2-256 16,0-3 0-16,0 2 0 0,2 0 3056 0,-2 2 560 15,0 3 112-15,0 0 32 0,0 5-1776 0,0 1-368 16,1 3-64-16,-1-1-16 0,2 2-880 0,-1 2-176 16,-1-3-32-16,1 2-16 0,0-2-208 0,1 3-32 15,-1-1-16-15,-1 0 0 0,1-1-176 0,0-1 0 16,-1 0 0-16,0 0 128 0,0-3-128 0,0-1 0 15,0 0 0-15,0-1 0 0,-1 1 0 0,1-5 0 16,-1 2 0-16,1-3 0 0,0 0-240 0,-1 0-16 16,1-2-16-16,-2-2 0 15,2 2-288-15,-1-3-48 0,0 2-16 0,1-3 0 16,-1 0-800-16,-1-3-176 0,2 2-16 0,-1-3-16 16,1 2-1328-16,0 2-272 0</inkml:trace>
  <inkml:trace contextRef="#ctx0" brushRef="#br0" timeOffset="203164.13">31910 13371 9215 0,'2'0'816'0,"-1"0"-656"16,1 0-160-16,0 0 0 0,-1 0 2384 0,0 1 448 16,0 1 96-16,3 1 16 0,1 4 1232 0,1-1 256 15,0 4 48-15,-1 2 16 0,1 0-2416 0,-1 2-480 0,0 2-112 0,2 0-16 16,-1 3-800-16,0-1-160 0,1 1-48 0,1-3 0 16,0 2-112-16,0-2-32 15,2 0 0-15,-3 1 0 0,-1-5-96 0,1 0-32 0,-3 1 0 0,1-2 0 16,0 1-192-16,0 3 144 0,0-1-144 0,-1 0 128 15,0 3-128-15,-3-1 0 0,1 0 0 0,-3 0 0 16,0 2 0-16,-2 1 0 0,1-3 0 0,-3 2 0 16,-1 5 0-16,-3 1 0 0,-1 2 0 0,-1 3 0 15,0-3 0-15,-1 1 160 0,1-5-160 0,-2-2 160 16,3 1-368-16,-1-5-80 0,1-2-16 0,-1 1 0 16,1-3-80-16,0-2-32 15,0 0 0-15,1 2 0 0,0-2 160 0,-1-1 48 0,3-2 0 0,-2 2 0 16,3-3-48-16,-2-2-16 0,2 2 0 0,1-2 0 0,1-1 32 0,0 2 16 15,1-1 0-15,1-2 0 16,-1 2-608-16,2-4-128 0,1 3-32 0,0-6-15888 16</inkml:trace>
  <inkml:trace contextRef="#ctx0" brushRef="#br0" timeOffset="-181835.65">31583 12916 9215 0,'-1'0'816'0,"1"0"-656"0,0 0-160 0,0 0 0 15,0 0 336-15,0 0 48 0,0 0 0 0,0 0 0 16,0 0 128-16,0 0 48 0,0 0 0 0,0 0 0 15,0 0 656-15,0 0 144 0,0 0 32 0,0 0 0 16,0 0-160-16,-3 3-16 0,-6 6-16 0,-1 8 0 16,-2 1-112-16,0 6-32 0,-2 0 0 0,-1 5 0 0,2 2-128 0,-1 1-32 15,1 2 0-15,-2 1 0 0,1 6-544 0,2-3-112 16,1 7-32-16,-1-1 0 0,1 6-208 0,1 0-256 16,1 5 48-16,-3-1 16 15,3 6-880-15,-4-1-160 0,1 2-48 0,-4-2 0 16,0 1 496-16,-3-3 80 0,-1-3 32 0,1-6 0 0,0-6 496 0,0 4 176 15,-2-2 0-15,3-3-144 0,-1-3 800 16,3-6 176-16,1-3 16 0,3-1 16 0,2-2 224 16,0-1 32-16,2 0 16 0,0-3 0 0,2-2-816 15,-1 1-144-15,0-3-48 0,0-2 0 0,2 2-128 0,-1-3 0 16,1 1 0-16,0-7 0 0,0 3 336 0,1-5 48 16,1-1 0-16,0-2 0 0,2 1-176 0,-2-1-16 15,1-4-16-15,1 1 0 0,-1 1-176 0,0-3 0 16,2 0 144-16,-1-3-144 0,0 0 192 0,-1-2-16 0,2 0-16 15,-1-4 0-15,0-8-160 0,1 5 0 16,0 1 0-16,0 1-192 0,1-2-64 0,0 2 0 16,1 1-16-16,-1 0 32 0,0 2 16 0,-1 3 0 0,1-1 0 15,0 3 224-15,-1-1 0 0,2 0-160 0,-2 2 160 16,1 0 0-16,0-2 0 0,0 2 0 0,-1 0 0 16,2 0 0-16,-2 2 0 0,0-4 0 0,0 4 0 15,-2 0 0-15,2-2 0 0,-1 2 0 0,-1 0 0 16,0 0-256-16,0 2-16 0,0-2-16 0,-1 4 0 15,1-2-1712-15,-3 3-352 0,1 2-64 16,-1-1-8176-16</inkml:trace>
  <inkml:trace contextRef="#ctx0" brushRef="#br0" timeOffset="-181300.5">30936 14702 1839 0,'-7'0'160'0,"3"-3"-160"0,1 3 0 0,2-2 0 15,0 1 3520-15,1 1 656 0,1 0 144 0,-2 0 32 16,1 0-1984-16,-1 0-384 0,-1 0-64 0,0 3-32 16,-2 6-48-16,1-2-16 0,-2 6 0 0,-2-1 0 15,1 0-432-15,0 5-96 0,1-1-16 0,-1 0 0 16,1 2-608-16,1-2-128 0,2 0-32 0,1 0 0 15,2-1-320-15,3-2-192 0,2-1 192 0,2-2-192 16,2 0 0-16,3-2 0 0,-13-8 0 0,36 14 0 16,-36-14 0-16,45 9 0 0,-45-9-192 0,48 1 192 15,-48-1 0-15,0 0-144 0,67-6 144 0,-67 6 0 16,0 0-128-16,61-18 128 0,-61 18-128 0,0 0 128 16,0 0-272-16,53-37 16 0,-53 37 16 0,0 0 0 15,0 0 240-15,12-42 0 0,-15 34 0 0,-2-2 0 0,-3 1 288 0,0 2 160 16,-3-2 16-16,-1 3 16 0,1-2 240 0,-2 2 48 15,-1 1 16-15,-1-1 0 0,-1 2-448 0,0 1-80 16,0 3-32-16,0 0 0 0,-1 0-224 0,-1 1 0 16,2 1 0-16,3 1 0 0,2-3 0 0,1 0-128 15,2 1 128-15,1-2-160 16,2-2-1040-16,1 0-208 0</inkml:trace>
  <inkml:trace contextRef="#ctx0" brushRef="#br0" timeOffset="-180186.38">27046 14870 14735 0,'2'0'1312'0,"0"0"-1056"0,-1 0-256 0,-1 0 0 15,1 0 1792-15,0 0 320 0,-1 0 48 0,0 0 16 0,0 0 1232 0,0 0 256 16,0 0 48-16,47-3 16 0,-47 3-1888 0,0 0-384 16,36 7-80-16,-36-7-16 0,0 0-816 0,38 5-160 15,-38-5-48-15,0 0 0 0,0 0-176 0,50 6-32 16,-50-6-128-16,0 0 192 0,0 0-192 0,47 1 0 15,-47-1 0-15,0 0 0 0,0 0 0 0,0 0 0 16,0 0 0-16,54-16-160 16,-54 16-720-16,0 0-144 0,0 0-16 0,0 0-16688 0</inkml:trace>
  <inkml:trace contextRef="#ctx0" brushRef="#br0" timeOffset="-179934.84">27089 15022 5519 0,'0'4'496'0,"0"-3"-496"0,1 0 0 0,1-1 0 0,-1-1 1712 0,0 1 240 16,-1 0 48-16,0 0 16 0,0 0 1488 0,0 0 288 16,0 0 64-16,48-6 16 15,-48 6-1056-15,0 0-192 0,0 0-64 0,51-9 0 16,-51 9-1312-16,0 0-272 0,0 0-48 0,0 0-16 15,51 0-576-15,-51 0-112 0,0 0-32 0,0 0 0 16,0 0-192-16,0 0 0 0,44 6-144 0,-44-6 144 16,0 0-1088-16,0 0-128 0,0 0-32 0,0 0-15120 15</inkml:trace>
  <inkml:trace contextRef="#ctx0" brushRef="#br0" timeOffset="-179619.4">27851 14563 3679 0,'-8'-6'320'0,"3"4"-320"16,2 2 0-16,-1-2 0 0,2 2 2208 0,0 0 368 15,0 0 80-15,-2 4 16 0,-1-1 1424 0,-2 3 304 0,1 0 48 0,-1 1 16 16,2 2-1504-16,2 1-288 16,0-1-64-16,3 0-16 0,0 1-1440 0,2-2-272 0,-1 3-64 0,1-1-16 15,2-3-384-15,0 2-80 0,-1-1-16 0,-3-8 0 16,0 0-320-16,0 0 144 0,0 0-144 0,0 0 0 16,30 17 0-16,-25-8 0 0,0 5 0 0,0 5 0 31,-1 3-704-31,1-4-64 0,-2-3 0 0,0-9-11408 0,-1-2-2288 0</inkml:trace>
  <inkml:trace contextRef="#ctx0" brushRef="#br0" timeOffset="-179336.01">27587 14939 19343 0,'-1'0'848'0,"1"0"192"0,0 3-832 0,1-3-208 16,-1 0 0-16,2 0 0 0,-1 0 2912 0,-1 0 544 16,0 0 96-16,0 0 32 0,0 0-960 0,47 5-176 15,-47-5-32-15,0 0-16 0,52-2-1536 0,-52 2-304 16,0 0-64-16,63-8-16 0,-63 8-224 0,0 0-32 16,61-8-16-16,-61 8 0 0,0 0-208 0,49-6 0 15,-49 6 0-15,0 0 0 0,0 0 0 0,49-2 0 16,-49 2 0-16,0 0 0 0,0 0-272 0,0 0-112 15,0 0 0-15,44 2-16 16,-39-2-672-16,-2-5-128 0,-3 5-16 0,0 0-16192 0</inkml:trace>
  <inkml:trace contextRef="#ctx0" brushRef="#br0" timeOffset="-178719.85">27804 15186 9215 0,'-1'-1'400'15,"1"-1"96"-15,0 2-496 0,0 0 0 0,0 0 0 0,0 0 0 0,0 0 2720 0,0 0 448 16,0 0 96-16,0 0 0 0,0 0 512 0,0 0 80 15,27-42 32-15,-27 42 0 0,0 0-1872 0,0 0-368 16,0 0-80-16,0 0-16 0,0 0-896 0,0 0-176 16,0 0-32-16,52-30-16 0,-45 30-80 0,-7 0-16 15,0 0 0-15,0 0 0 0,0 0-64 0,0 0-16 16,41 5 0-16,-34-1 0 0,-7-4-256 0,0 0 128 16,21 10-128-16,-16-5 0 0,2-2 0 0,-3-2 0 15,0-1 0-15,0 5 0 0,1 2 0 0,-1 3 0 16,-2 2 0-16,1-2 0 0,-1 0 0 0,-1 2 0 15,-1-2-192-15,0 2 192 0,-1-2-240 0,0 1 48 16,-2 5 16-16,1-2 0 0,-2 1-64 0,-1-3-16 16,0 2 0-16,0-4 0 0,-2 2 0 0,1-3-16 0,1-2 0 15,-1 2 0-15,-3-2-16 0,-2 2 0 0,0 0 0 0,-2-2 0 32,1 2-240-32,0-2-48 0,-2 2-16 0,2-6 0 0,-1 1 160 0,2-1 48 0,0-1 0 0,1-4 0 15,0 2 384-15,1-7 0 0,3 1 0 0,1-1 128 16,2-2 400-16,3 9 96 0,0 0 16 0,-2-35 0 15,2 35-112-15,0 0-16 0,0 0 0 0,0 0 0 16,0 0-96-16,23-44-32 0,-23 44 0 0,0 0 0 16,0 0 0-16,0 0-16 0,0 0 0 0,53-22 0 15,-44 24-96-15,0 2-16 0,1 2 0 0,0 0 0 16,1 2-64-16,-1 0-32 0,1 5 0 0,-1-3 0 16,0 2-160-16,0 0 0 0,0-2 0 0,-1 3 0 0,-1-1 0 15,0-1 0-15,-5-2-160 0,1-1 160 0,1 2-384 16,0-2 0-16,-1 0 16 0,1-1 0 15,-2-1-160-15,1-3-48 0,-2 0 0 0,1-3-12096 16,-1 0-2416-16</inkml:trace>
  <inkml:trace contextRef="#ctx0" brushRef="#br0" timeOffset="-177881.63">27127 15021 4607 0,'-1'1'400'0,"0"-2"-400"15,-1 1 0-15,2 0 0 0,-2 0 1264 0,1-3 160 16,0 3 48-16,-3 0 0 0,0-2 656 0,-1 1 144 15,2 1 32-15,0-3 0 0,1 3 0 0,1 0 16 16,-1 0 0-16,0-2 0 0,1 4-80 0,1-2-32 16,0 0 0-16,0 3 0 0,0-2-672 0,1 1-128 15,-1 1-16-15,0-2-16 0,0 1-688 0,1 1-144 16,-1 1-32-16,1-4 0 0,-1 3-208 0,2-3-48 0,-1 3-16 0,1-3 0 16,1 0-112-16,-1 1 0 0,2 2-128 0,0-3 192 15,-4 0-64-15,0 0 0 0,0 0-128 0,0 0 192 16,0 0-32-16,0 0-16 0,0 0 0 0,48 0 0 15,-48 0-144-15,0 0 192 0,0 0-192 0,41 3 192 16,-41-3-192-16,0 0 0 0,0 0 144 0,0 0-144 16,54 3 0-16,-54-3 0 0,0 0 0 15,0 0 0-15,0 0 0 0,46-3 0 0,-46 3 0 16,0 0 0-16,0 0 0 0,0 0 0 0,0 0 0 0,0 0 0 16,43 3 0-16,-39-3 0 0,-4 0 0 0,0 0 0 15,0 0 0-15,0 0 0 0,0 0 0 0,0 0 0 16,0 0 0-16,0 0 0 0,0 0 0 0,0 0 0 15,0 0 0-15,0 0 0 0,0 0 0 0,0 0 128 16,0 0-128-16,0 0 0 0,0 0 0 0,0 0 0 0,0 0 0 0,0 0 0 16,0 0 0-16,13 12 0 0,-16-8 0 15,-2 0 0-15,1 0 0 0,-1 0 0 0,-1-1 0 16,0 0 0-16,0 1 0 0,-1 0-128 0,1-2-192 0,0 1-48 16,0-2 0-16,2-1 0 15,0-1-560-15,2-2-112 0</inkml:trace>
  <inkml:trace contextRef="#ctx0" brushRef="#br0" timeOffset="-174593.69">25454 16871 11967 0,'-1'2'1072'0,"0"2"-864"0,1 0-208 0,0-2 0 16,0-1 1968-16,-1 4 336 0,1-1 80 0,-2 2 16 15,1 2 352-15,1-2 80 0,-1-1 16 0,1 1 0 16,-1-5-832-16,1 2-160 0,0-1-48 0,0-2 0 15,1-2-896-15,0-2-176 0,-1 4-32 0,0 0-16 16,3-43-256-16,-3 43-48 0,0 0-16 0,0-51 0 16,0 51-16-16,0-63 0 0,-2 31 0 0,-1-3 0 15,0-6-352-15,0-1 0 0,0-5 0 0,1 0-192 16,-1 5 192-16,2-5 128 0,0 0-128 0,-1 9 176 0,2 38-16 16,-2-51 0-16,2 51 0 0,-4-47 0 0,3 27 96 0,-1 6 32 15,2 14 0-15,-3-26 0 0,2 14 96 16,0 5 0-16,1 7 16 0,0 0 0 0,0 0-80 0,0 0-32 15,1-19 0-15,-1 22 0 0,2-3-96 0,2 0-32 16,-4 0 0-16,0 0 0 0,25 12-160 0,-15-2 192 16,0-4-192-16,-1 2 192 0,5 4-192 0,-4-2 0 15,0 1 0-15,1-1 0 0,3 2 0 0,2 5 0 16,0-4 0-16,0 2 0 0,-3-3 0 0,0-4 0 16,-13-8 0-16,0 0 0 0,29 21-384 0,-22-5 64 15,-1-3 0-15,-1 0 0 0,0-1-48 0,-2 1 0 16,1-4 0-16,-3 0 0 0,2 1 32 0,-3-4 0 0,-1 2 0 15,-2-2 0-15,1 0 144 0,-3 0 48 0,-2 0 0 16,0 1 0-16,-2-5 144 0,1 2 0 0,-2-2 0 0,-1-1 0 16,-2 2 0-16,-1 1 0 0,-1-2 0 0,0 2 0 15,0-2 0-15,1 2 0 0,0 0 0 0,-1-2 128 16,2 2-128-16,2-2 0 0,4 0 0 0,1 0 0 16,1-2 0-16,0 3 0 0,2-3 0 0,3 0 0 15,-1 1 0-15,0 1 0 0,1-2 0 0,0 0 0 0,1 3 0 0,0-3 0 0,3 1 0 0,1 1 0 16,1 1-256-16,0-2-64 0,2 2 0 0,0 0-18608 31</inkml:trace>
  <inkml:trace contextRef="#ctx0" brushRef="#br0" timeOffset="-174293.58">25599 17104 20271 0,'-1'-3'896'0,"1"0"192"0,0 3-880 0,0-3-208 16,0 0 0-16,0 1 0 0,1 0 2880 0,0-3 544 16,-1 5 96-16,0 0 32 0,0 0-960 0,0 0-192 15,30-45-32-15,-30 45-16 0,0 0-1392 0,0 0-256 16,40-47-64-16,-40 47-16 0,0 0-272 0,0 0-48 15,47-45-16-15,-47 45 0 0,0 0-288 0,0 0 160 16,40-34-160-16,-40 34 128 0,0 0-128 0,0 0 0 0,0 0 0 0,0 0 0 16,0 0-240-16,0 0-16 0,0 0-16 0,0 0 0 31,28-45-688-31,-28 45-128 0,-5-9-16 0,1 9-17328 0</inkml:trace>
  <inkml:trace contextRef="#ctx0" brushRef="#br0" timeOffset="-174124.06">25625 16934 16575 0,'1'6'736'0,"-1"-5"160"0,2 2-720 0,-1 0-176 0,0 2 0 16,0-3 0-1,0 3 2192-15,2-1 416 0,2 8 80 0,1 1 0 0,0 3-176 0,3 3-32 16,-2-4-16-16,1-2 0 0,0-3-1552 0,1-1-304 0,0-2-64 0,-1-1-16 31,1-3-528-31,-2-1-256 0,-7-2 32 0,0 0-10640 16,0 0-2128-16</inkml:trace>
  <inkml:trace contextRef="#ctx0" brushRef="#br0" timeOffset="-173743.07">26049 16261 7999 0,'-1'15'176'0,"0"-11"32"0,1-2 16 0,0-1 0 0,-2 2-224 0,2-3 0 0,0 1 0 0,-1-2 0 16,0 1 3680-16,0 0 688 0,-2 1 144 0,0-1 32 15,-1-4-1216-15,-1 4-256 0,1 9-32 0,-2 1-16 16,1-1-1408-16,-2 0-272 0,-1 5-64 0,1 2-16 15,-2 1-656-15,2 1-128 0,-1 3-32 0,1-1 0 16,0 2-96-16,2 3-32 0,0-1 0 0,1 5 0 16,1-3-128-16,2-2-16 0,0-1-16 0,0 0 0 15,2 1-160-15,0-1 0 0,2 2 0 0,-1-5 0 16,3 2 0-16,0-1 0 0,1-2-176 0,0-3 176 16,3-4-432-16,0-2 0 0,-2 0 0 0,2-7 0 15,1 2-1040-15,-10-5-192 0,0 0-64 0,0 0-14896 16</inkml:trace>
  <inkml:trace contextRef="#ctx0" brushRef="#br0" timeOffset="-173518.52">26123 16454 17503 0,'-3'2'768'0,"1"-2"176"0,1 0-752 0,2 0-192 16,-1 0 0-16,0 0 0 0,2 0 2352 0,0 0 432 15,-2 0 96-15,0 0 0 0,0 0 256 0,0 0 32 0,46-12 16 0,-46 12 0 16,0 0-1952-16,41-10-384 16,-41 10-80-16,0 0 0 0,42-6-416 0,-42 6-80 0,0 0-16 0,39-4 0 15,-39 4-256-15,0 0 128 0,37-2-128 0,-37 2 0 16,0 0 0-16,0 0-144 0,44-6-16 0,-44 6 0 31,0 0-992-31,0 0-208 0</inkml:trace>
  <inkml:trace contextRef="#ctx0" brushRef="#br0" timeOffset="-173331.08">26296 16491 9215 0,'-1'4'816'15,"0"0"-656"-15,1-2-160 0,0 0 0 16,0 2 3008-16,-1 0 560 0,0 5 112 0,-1 4 32 16,0 8 0-16,-1-1 0 0,1 5 0 0,-1-6 0 15,2 2-2080-15,-1-1-416 0,0-1-64 0,2-1-32 0,-1-2-752 0,1 1-160 16,0-4-16-16,0 2-16 0,0-6-176 0,1 1 0 15,2-3 0-15,-2-2 0 16,2 0-704-16,0-3-32 0,0-4 0 0,1 2-10800 16,-1 5-2160-16</inkml:trace>
  <inkml:trace contextRef="#ctx0" brushRef="#br0" timeOffset="-172987.24">26463 16327 17503 0,'3'7'768'0,"-2"-4"176"0,0-1-752 0,1-2-192 0,-1 1 0 0,0 2 0 16,0-3 2752-16,2 2 512 0,1 2 96 0,2 2 32 16,0 0-416-16,1 4-80 0,1 0-16 0,-1 2 0 15,1 4-1808-15,-1 1-368 0,-1 1-80 0,0 1-16 16,1 0-288-16,-3 2-64 0,-1-1-16 0,1 0 0 15,1 1-240-15,0 1 128 0,-1 3-128 0,0-1 0 16,0-2 0-16,-2-1 0 0,1-3 0 0,-3-2 0 16,-1 1 0-16,-2-1 0 0,-1-2-160 0,-1 3 160 15,1-5-320-15,-4-2 32 0,3 0 0 0,-3 0 0 16,-1-1-48-16,0-2-16 0,2-2 0 0,-2-4 0 16,-1 4-160-16,-2-4-16 15,1-1-16-15,1-1 0 0,2-2-272 0,2 0-48 0,4 0-16 16,-1-3 0-16,3 0-528 0,0 6-128 0,0 0 0 0,0 0-8064 15,0 0-1616-15</inkml:trace>
  <inkml:trace contextRef="#ctx0" brushRef="#br0" timeOffset="-172509.98">26941 16442 19343 0,'2'-2'1728'0,"1"2"-1392"15,-1 0-336-15,-1 0 0 0,1 0 1888 0,-1 0 304 16,3 0 64-16,-4 0 16 0,0 0 224 0,0 0 32 16,42 0 16-16,-30 2 0 0,-12-2-1408 0,26 5-288 15,-15-4-48-15,0 1-16 0,-1 1-576 0,-2-3-208 16,-2 0 144-16,-1 0-144 0,-2 0 0 0,2 1-256 16,0-2 48-16,1-2 0 15,-2 3-1360-15,0-3-272 0,-2 0-48 0,0 3-13536 0</inkml:trace>
  <inkml:trace contextRef="#ctx0" brushRef="#br0" timeOffset="-172260.62">26923 16599 6447 0,'3'0'576'0,"-2"0"-576"0,0 0 0 0,1 0 0 15,-1 1 2128-15,1-1 320 0,1 0 64 0,1-1 16 16,3 1 1312-16,3 0 256 0,1 0 48 0,-11 0 16 16,0 0-1744-16,35-3-352 0,-23 3-64 0,-12 0-16 15,0 0-1296-15,0 0-272 0,46-1-48 0,-35 5-16 16,-1-1-352-16,0-3 0 0,-10 0 0 0,0 0 0 16,27 0-880-16,-20 3-80 0,1-2-32 0,-2 2-15248 15</inkml:trace>
  <inkml:trace contextRef="#ctx0" brushRef="#br0" timeOffset="-171937.19">27516 16146 10591 0,'-1'1'224'0,"-1"2"48"0,1-3 16 0,0 0 32 0,0 0-320 0,-1 0 0 0,1 0 0 16,-1 0 0-16,-1 3 3968 0,-2 4 720 0,0-4 160 0,2 6 16 16,-1-3-1632-16,0 2-336 0,3 0-64 0,-2 1-16 15,2 2-1584-15,0 0-320 0,0-1-64 0,1 0-16 16,-2 2-384-16,2 1-64 0,0 3-32 0,0-4 0 15,2 2-224-15,-1 1-128 0,0 1 160 0,0-3-160 16,2 2 0-16,-1-3-128 0,0-4-16 0,0 4 0 31,1-2-848-31,0 5-160 0,1 1-48 0,0-4-16416 0</inkml:trace>
  <inkml:trace contextRef="#ctx0" brushRef="#br0" timeOffset="-171643.28">27331 16564 14735 0,'-1'3'640'0,"1"-2"160"0,0 1-640 0,1-2-160 16,1 0 0-16,-1 0 0 0,0 0 2736 0,3 0 512 15,1 0 96-15,2 0 32 0,3 0 64 0,-10 0 16 16,0 0 0-16,0 0 0 0,42-10-2128 0,-42 10-432 15,0 0-64-15,0 0-32 0,46-8-384 0,-46 8-80 16,0 0-16-16,0 0 0 0,43-13-128 0,-43 13-16 16,0 0-16-16,0 0 0 0,41-7-160 0,-41 7 0 15,0 0 0-15,0 0 0 0,38 0 0 0,-30 0 0 16,-2 0-176-16,0 0 176 16,0 0-640-16,-1 0-64 0,-1 1 0 0,0-2-11808 0,-2 1-2368 15</inkml:trace>
  <inkml:trace contextRef="#ctx0" brushRef="#br0" timeOffset="-171092.84">27451 16792 9215 0,'2'-4'816'0,"-1"1"-656"15,0 3-160-15,0-2 0 0,1 1 2464 0,0 1 464 16,2-5 80-16,-4 5 32 0,0 0 1040 0,0 0 208 16,0 0 32-16,0 0 16 0,48-36-2240 0,-39 33-448 15,-2 2-96-15,1-1-16 0,-2 2-864 0,1 0-176 16,1 0-48-16,-1 0 0 0,0 1-240 0,1 0-48 16,0 3-16-16,1 0 0 0,0-2-144 0,-2 2 0 15,1-1 0-15,-1 2 0 0,-2 2 0 0,0 0 0 16,-1-1 0-16,-3 3 0 0,0-2 0 0,0 2-176 15,-2 1 176-15,0 0-128 0,-2 2-48 0,1-2 0 16,-2 2 0-16,-2 1 0 0,1-1-80 0,-2 0 0 16,-1 2-16-16,1-4 0 0,1 1-48 0,-3-1-16 15,-1 0 0-15,-1 2 0 16,-1-2-240-16,4-4-32 0,3-3-16 0,0 0 0 16,-2 1-64-16,-3 0-16 0,-5 1 0 0,-1-4 0 15,-2 2 208-15,1-3 48 0,1 0 0 0,4-3 0 0,2-1 448 0,3-2 0 0,2 2 0 0,1-2 0 16,2-2 768-16,0 0 32 0,2 8 16 0,0 0 0 15,0 0 16-15,0 0 16 0,0 0 0 0,0 0 0 16,0 0-272-16,32-47-64 0,-32 47-16 0,0 0 0 0,0 0-80 0,41-6-16 16,-28 6 0-16,-1 3 0 15,-2-2-112-15,-5 1-32 0,0-2 0 0,0 3 0 16,-5-3 256-16,0 0 32 0,21 7 16 0,-13-2 0 16,6 5-864-1,2 0-160-15,1 2-48 0,2 1 0 0,-3-4 320 0,-1 4 192 0,-3-3-208 0,-3-3 80 16,-2 2-208-16,-2-5-48 0,-1 0 0 0,0 0 0 15,-3-4-384-15,1 0-96 0,0-4-16 0,-1-2-17184 16</inkml:trace>
  <inkml:trace contextRef="#ctx0" brushRef="#br0" timeOffset="-169066.96">29378 15895 21183 0,'0'0'1888'16,"0"0"-1504"-16,1 0-384 0,-2 0 0 15,1 0 1808-15,1 3 304 0,-1-1 48 0,-1 4 16 16,2 0-128-16,-1 2-32 0,1 0 0 0,-2 5 0 0,1-2-816 0,0 1-176 16,0 3-16-16,0 1-16 0,0 0-480 0,0 5-80 15,-2-1-32-15,-2 5 0 0,3-2-176 0,-3 2-32 16,0 0-16-16,-1 3 0 0,3-2-176 0,-2 1 160 15,2 1-160-15,1-1 160 0,-1-2-160 0,2-3 0 16,0 0 0-16,0-2 0 0,0-4 0 0,2-1 0 16,0-5 0-16,-1 0 0 0,2-2 0 0,-1-4 0 15,1 0 0-15,-1-2 0 0,1-2 0 0,0-2 0 16,0 0 0-16,-1-4 0 0,1 1 0 0,-3 5 0 16,0 0 0-16,0 0 0 0,8-48 0 0,-8 48 128 15,4-37-128-15,-4 37 192 0,3-46-192 0,-3 46 160 16,2-57-160-16,-2 57 160 0,-1-63-160 0,1 63 0 15,-3-67 0-15,2 33 128 0,-1-1-128 0,-1 4 0 0,3 31 144 0,-4-59-144 16,4 59 0-16,-3-52 128 0,3 52-128 16,-1-33 0-16,1 33 192 0,0 0-48 0,0-34 0 0,0 34 0 15,0 0 112-15,0 0 32 0,0 0 0 0,0 0 0 16,0 0 64-16,0 0 16 0,0 0 0 0,43-28 0 16,-43 28-128-16,0 0-32 0,28 6 0 0,-28-6 0 15,0 0-208-15,31 7 176 0,-22 6-176 0,-1-1 160 16,-1-2-160-16,0 0 0 0,2 2 0 0,-2 1 0 15,3-1 0-15,-1 0 0 0,-1 1 0 0,1 0 0 16,-2 0 0-16,0-1 0 0,-2-2-192 0,-2 2 192 16,0-2-384-16,-1 0 64 0,-2 2 0 0,0-3 0 15,-1-1 64-15,0 0 32 0,-2-2 0 0,0 1 0 0,-2-4 96 16,-2 3 128-16,-1-2-208 0,-1-1 80 0,-2 0 128 16,-3 0 0-16,0-3 0 0,-1 1 0 0,0 2 0 0,-1-3 0 15,1 0 128-15,-1 0-128 0,2 2 0 0,3-2 128 16,1 1-128-16,3 2 0 0,2-3 0 0,1 2 0 15,3 2 0-15,1 0 0 0,1-2 0 0,0-1 0 16,3 4 0-16,1-4 0 0,-5-1 0 0,0 0 0 16,0 0 0-16,33 9-192 15,-33-9-448-15,23 8-112 0</inkml:trace>
  <inkml:trace contextRef="#ctx0" brushRef="#br0" timeOffset="-168501.38">29648 16377 911 0,'-5'4'0'0,"2"-4"0"0,1-2 0 0,-1 0 0 0,2 2 1120 0,1 0 144 16,-3-2 16-16,3-1 16 0,-1 0 1584 0,-1-1 304 15,1 0 64-15,-2-2 16 0,3 4 160 0,-1-1 32 16,1 2 16-16,0 2 0 0,1 4-864 0,-1-1-176 16,3 2-48-16,-2 0 0 0,1 0-1168 0,3 0-224 15,-1 1-48-15,0 0-16 0,-1 2-368 0,2 1-80 16,0-2-16-16,1 2 0 0,-1 0-112 0,2-1-32 16,-3 1 0-16,3 0 0 0,-2-2-160 0,0 2-32 15,-1-4-128-15,1 0 192 0,-1 1-192 0,0-4 0 16,1-1 0-16,-1 0 0 0,0-2 0 0,0 0 0 15,1-4 0-15,-5 4 0 0,0 0 0 0,0 0 0 16,0 0 0-16,0 0 0 0,38-44 0 0,-38 44 0 0,0 0 0 16,0 0 0-16,0 0 0 0,33-47-128 0,-33 47 128 15,0 0 0-15,0 0 0 0,0 0 0 0,0 0 0 0,24-47 0 16,-24 47 0-16,0 0 0 0,0 0 0 0,0 0 0 16,0-8 0-16,-1 12 0 0,0-4 0 0,-2 0-160 31,0 4-480-31,-1-2-80 0,-1 2-32 0,0 2-18336 0</inkml:trace>
  <inkml:trace contextRef="#ctx0" brushRef="#br0" timeOffset="-168237.42">29725 16485 3679 0,'-1'0'160'0,"0"0"32"0,1 0-192 0,0-3 0 0,0 3 0 0,0 0 0 0,0-1 2944 0,1 1 528 16,0-2 112-16,2-2 32 0,-1 4 304 0,2 0 64 15,0 1 16-15,0 4 0 0,-1-1-1472 0,1 0-288 16,0 4-64-16,-2 0-16 0,2 4-1184 0,-2 0-224 16,0 2-48-16,0 1-16 0,1 3-336 0,-2-2-64 15,0 1-16-15,0-1 0 0,0 0-144 0,-1 0-128 16,0-1 192-16,0-2-192 0,-1-2 0 0,0-1 0 16,0-2 0-16,0-2 0 0,-1-1 0 0,2 1 0 15,-1-2 0-15,0-3 0 16,0 0-416-16,-2-1-32 0,2 0-16 0,-2-2-11856 15,1-2-2368-15</inkml:trace>
  <inkml:trace contextRef="#ctx0" brushRef="#br0" timeOffset="-167732.96">30161 15816 13823 0,'-5'0'608'0,"1"-1"128"0,2 1-592 0,-1 0-144 15,1 0 0-15,-1 0 0 0,2 0 1920 0,-3 1 336 16,1 1 80-16,-5 1 16 0,1-2 144 0,-1 4 16 16,2-1 16-16,-1 2 0 0,0 0-688 0,3 2-144 15,-3 0-32-15,2 1 0 0,0 1-560 0,1 0-112 16,-1 2-32-16,-2 2 0 0,2 2-496 0,0 1-96 15,-1 6-32-15,0 2 0 0,2-6-96 0,1 1-32 16,-1 4 0-16,2-1 0 0,-1 1-16 0,1 0-16 0,-1 0 0 0,2-1 0 16,1-2-176-16,0 1 128 0,1-2-128 15,-1-5 128-15,1-2-128 0,1 2 0 0,0 2 0 0,2 1 0 16,1 2 0-16,0-4 0 0,2 2 0 0,2-4 0 16,-1 1 0-16,1-3 0 0,0-2 0 15,-1 0 0-15,2-2-192 0,-1-1 0 0,1-4-16 16,-2 0 0-1,0-3-416-15,-1 0-80 0,1-3 0 0,-8 3-17632 0</inkml:trace>
  <inkml:trace contextRef="#ctx0" brushRef="#br0" timeOffset="-167412.56">30292 15912 10127 0,'0'0'896'0,"0"0"-704"0,0 0-192 0,0 0 0 0,0 0 3376 15,0 2 640 1,0 0 128-16,1 1 16 0,-1 0 32 0,0 1 0 16,1 5 0-16,1-2 0 0,-2 3-2720 0,1 1-560 15,-1 1-96-15,1 2-32 0,-1 1-272 0,0 1-48 16,0 1-16-16,1 2 0 0,-1-1-224 0,0 2-48 15,1 1-16-15,-1 1 0 0,2 1-160 0,-1-1 0 16,0 0 0-16,0 0 0 0,1 1 0 0,-2-1 0 16,1-1 0-16,-1-1 0 0,0-2-400 0,0-2-16 0,-1 0 0 0,1-1 0 31,-2-2-240-31,2-3-48 0,-1-1-16 0,1-2 0 16,1-4-1056-16,1 0-208 0</inkml:trace>
  <inkml:trace contextRef="#ctx0" brushRef="#br0" timeOffset="-167150.78">30483 15963 16575 0,'-3'0'736'0,"0"0"160"0,3 0-720 0,-1 0-176 0,0 0 0 0,0 1 0 16,-1 2 3728-16,1-1 720 0,-1 2 144 0,-2 0 16 15,-1 4-1840-15,1 0-368 0,1 3-80 0,-1-1-16 16,1 2-1312-16,0 2-272 0,1-2-48 0,1 4-16 0,0-1-256 0,0 1-48 0,1 3-16 0,1 0 0 31,0 0-208-31,0 0-128 0,1 0 128 0,0 0-128 0,-1-1 0 0,2 0 0 16,-1 0 0-16,0-3 0 15,0 1-448-15,0-3-16 0,1 0 0 0,-2 0 0 16,3-4-272-16,-3 1-48 0,2-1-16 16,-2-3 0-16,0-2-1520 0,2-2-304 0</inkml:trace>
  <inkml:trace contextRef="#ctx0" brushRef="#br0" timeOffset="-166933.03">30323 16179 13823 0,'1'3'608'0,"0"-3"128"0,0 2-592 0,1-2-144 0,-1 0 0 0,0 0 0 15,0 0 3136-15,2 0 576 0,2 2 128 0,2 0 32 16,2 1-704-16,0 0-144 0,-1 0-16 0,1-3-16 15,-1 3-1856-15,1-1-368 0,0-1-80 0,-2 3-16 16,1-4-528-16,-1 3-144 0,0-3 0 0,1 3 0 31,-1-3-336-31,-7 0-144 0,0 0-32 0,0 0-17200 0</inkml:trace>
  <inkml:trace contextRef="#ctx0" brushRef="#br0" timeOffset="-166500.3">30670 15768 1839 0,'0'2'160'0,"0"-1"-160"15,1 2 0-15,1-1 0 0,-1-2 2832 0,-1 2 544 16,2 0 96-16,0 1 32 0,1 0 2048 0,1 3 400 15,1 4 96-15,1 0 16 0,0 5-3616 0,1-3-720 16,-1 2-128-16,0 2-48 0,1-1-816 0,1 1-160 16,0 3-48-16,1 0 0 0,1 4-144 0,-1-1-16 15,-1-1-16-15,1 1 0 0,0 2-160 0,-1 0-16 0,0-1-16 0,0-1 0 16,-2 3-160-16,-1-3 0 0,0 3 144 0,-1 1-144 16,0-4 0-16,-3 3 0 0,-1-2 0 0,-1 1 0 15,-2-2 0-15,1-2-160 0,-2-2 160 0,-1-4-208 31,0-2-176-31,-1 0-48 0,0 1 0 0,-3-3 0 0,2-4 48 0,-3 3 16 0,0-3 0 0,-1-3 0 16,1 1 112-16,0-1 32 0,0 0 0 0,0 0 0 16,2-3 64-16,-1 4 16 0,3-4 0 0,-2 2 0 15,3-2 144-15,0 1-192 0,2 2 192 0,0-1-192 16,1-2 192-16,2 4-192 0,0-3 192 0,1 2-192 16,2-1-288-1,-1-2-64-15,2 1-16 0,1 2 0 0,1-3-1232 0,0-3-256 16</inkml:trace>
  <inkml:trace contextRef="#ctx0" brushRef="#br0" timeOffset="-166016.42">31036 16105 17503 0,'-1'0'1552'15,"1"0"-1232"-15,0-2-320 0,0 2 0 16,0 0 2288-16,1 0 400 0,0 0 64 0,1 0 32 0,0 0 128 0,3 0 32 15,0 0 0-15,2 0 0 0,1 0-1616 0,1 0-320 16,0 0-64-16,1 0-16 0,-10 0-416 0,0 0-96 16,34 0-16-16,-23 0 0 0,-1 2-256 0,0-1-144 15,-2 2 160-15,0-1-160 0,-1 2 0 0,-1 0 0 16,-1 0 0-16,0-2 0 16,-1 2-320-16,-2-2-96 0,1 1-32 0,-2-3-18272 15</inkml:trace>
  <inkml:trace contextRef="#ctx0" brushRef="#br0" timeOffset="-165715.78">31026 16207 911 0,'-2'1'0'0,"1"-1"0"0,-1 2 0 0,1-2 0 16,1 0 1920-16,0 0 320 0,0 0 48 0,1 3 16 16,1-3 1392-16,0 0 272 0,1 1 64 0,0-1 16 15,1 0-1024-15,1 0-208 0,0 0-32 0,1 0-16 16,1 0-800-16,0 0-176 0,0 0-16 0,2 0-16 16,-2 3-992-16,2-3-192 0,-1 2-32 0,0 2-16 15,-2-2-288-15,1 2-64 0,1-2-16 0,-2 2 0 16,0 2-160-16,0-2 0 0,1 2 0 0,-2-3 0 15,0 2-256-15,1 0-48 0,-1-4 0 0,0 1-12112 16,0 1-2416-16</inkml:trace>
  <inkml:trace contextRef="#ctx0" brushRef="#br0" timeOffset="-165400.05">31551 15796 5519 0,'-7'-4'496'0,"4"2"-496"16,0-1 0-16,2 3 0 0,0-1 2416 0,1 1 384 0,0 1 80 0,-1 2 0 0,-1-1 2048 0,1 0 384 15,0 3 96 1,0 2 16-16,-1 2-2992 0,1 1-576 0,0-1-128 0,1 4-32 15,1-1-960-15,0-2-192 0,-1-1-32 0,2-2-16 16,-2 2-208-16,1 1-32 0,1 0-16 0,0 2 0 16,0 3-240-16,-1-3 0 0,2 4 0 0,-1 0 0 15,1 0-208-15,-1-2-96 0,2 1-16 0,-2-3 0 32,1 1-560-32,-1-4-112 0,1 4-32 0,-1-7-17088 0</inkml:trace>
  <inkml:trace contextRef="#ctx0" brushRef="#br0" timeOffset="-165132.58">31394 16207 14735 0,'-3'3'640'0,"2"0"160"0,1-3-640 0,1 0-160 15,0 0 0-15,1 0 0 0,-1 0 3040 0,1 0 576 16,3-3 112-16,-5 3 32 0,0 0-496 0,0 0-80 15,0 0-32-15,52-19 0 0,-52 19-1968 0,0 0-400 0,0 0-80 0,55-23 0 16,-55 23-384-16,0 0-64 0,0 0 0 0,42-18-16 16,-42 18-240-16,0 0 0 15,0 0 128-15,45-15-128 0,-45 15 0 0,0 0 0 16,0 0 0-16,0 0 0 0,40-7-176 0,-34 7 32 16,0 0 0-16,-1 0 0 15,-1 0-624-15,0 0-112 0,-1 0-16 0,1 0-17072 0</inkml:trace>
  <inkml:trace contextRef="#ctx0" brushRef="#br0" timeOffset="-164698.89">31517 16371 12895 0,'1'0'1152'0,"-1"-4"-928"0,2 2-224 0,-1-1 0 16,0 2 1920-16,0 1 320 0,2-2 80 0,-2 2 16 15,3-4 1056-15,-4 4 192 0,0 0 64 0,0 0 0 16,0 0-1632-16,0 0-320 0,46-27-64 0,-46 27-16 16,0 0-1008-16,0 0-208 0,38-8-32 0,-28 8-16 0,0 0-224 0,-2 4-128 15,0-1 160-15,-1 0-160 0,1 0 0 0,-2 1 0 16,0 2 0-16,0-3 0 0,-2 4 0 0,0-1 0 16,-2 0-192-16,-1 1 192 0,-1 2-256 0,-1-3 64 15,-1 3 16-15,-2 1 0 0,-1-3-64 0,-1 4-16 16,-2-1 0-16,0 0 0 15,-1-1-272-15,0 1-64 0,-1-3-16 0,1-1 0 16,-1 3 0-16,-1-5 0 0,-3 2 0 0,0 0 0 16,-2-4-192-16,0 2-32 0,0-4-16 0,3 0 0 0,1-4 656 0,4 2 192 0,2-2 0 0,2-2 0 0,3 0 240 0,1 6 112 15,0 0 32-15,0 0 0 0,0 0 368 0,0 0 80 32,0 0 0-32,0 0 16 0,0 0-16 0,0 0-16 15,44-35 0-15,-36 38 0 0,1-2-368 0,1 3-80 16,1 1-16-16,1 1 0 0,1 0-224 0,1 0-128 0,1 2 160 0,-2 0-160 15,1 0 0-15,-1 0 0 0,-1 2 0 0,-1-1 0 32,-4 1-688-32,-1-3-128 0,-1 4-16 0,-5-3-16640 0</inkml:trace>
  <inkml:trace contextRef="#ctx0" brushRef="#br0" timeOffset="-163784.89">29465 17358 11967 0,'-2'6'1072'0,"1"0"-864"0,1-3-208 0,-1 3 0 15,1-1 1696-15,0 0 288 0,0 2 64 0,-1 9 16 16,-1 9 16-16,2 6 0 0,0 1 0 0,0-1 0 15,-1 1-816-15,1-1-176 0,0-2-16 0,1-3-16 16,1 0-144-16,0-2-16 0,-1-5-16 0,1 3 0 0,-1 6-448 0,-1-2-96 0,1-1-16 0,0-3 0 16,0 1-64-16,-1-7-32 15,3 0 0-15,-2-1 0 0,0-5-224 0,1-2 176 16,-1-2-176-16,1-2 160 0,0-3-160 0,-1 1 0 0,0-2 0 0,2-3 0 16,-2-1 0-16,0-4 256 15,-1-1-32-15,0 9-16 0,0 0 352 0,0-57 64 16,0 57 16-16,0 0 0 0,-2-60-80 0,2 60-16 15,-3-55 0-15,3 55 0 0,-2-60-272 0,2 60-48 16,-4-66-16-16,4 66 0 0,-4-65-80 0,4 65-128 16,-1-52 176-16,1 52-176 0,1-47 128 0,-1 47-128 15,4-49 0-15,-4 49 0 0,0 0 224 0,7-55-64 16,-7 55-16-16,0 0 0 0,0 0 112 0,0 0 32 16,0 0 0-16,24-51 0 0,-20 49 800 0,-1 2 144 15,0 0 48-15,-1 2 0 0,1 1-848 0,2 0-176 16,0 3-16-16,1 3-16 15,0 1-912-15,1 0-176 0,1 2-32 0,0 1-16 0,1 0 720 0,0 2 192 0,-1-1 0 16,1 0 0-16,0 3 0 0,-1-5-192 0,0 4 192 0,0-4-192 16,0 1-64-16,-3 0-32 0,0 0 0 0,-2-1 0 15,-1 0-32-15,-2 0 0 0,-2-1 0 0,1-4 0 16,-1-1 48-16,-2 3 0 0,0 1 0 0,-1 0 0 16,0-4 0-16,-2 0 0 0,1 0 0 0,-3-3 0 15,2-2 64-15,-2 1 16 0,-1-2 0 0,0 0 0 16,0 0 192-16,-1-3-176 0,1 0 176 0,1 1-160 15,0 1 160-15,0-4 0 0,3-2 0 0,0 4 0 16,2 3 0-16,2 0 0 0,0 0 0 0,2 2 0 16,3-2 0-16,-2 0 128 0,2 0-128 0,-2 0 0 15,3 1 0-15,-1 2 0 0,3-1 0 0,2 2 0 16,1 0-896-16,-1 4-112 16</inkml:trace>
  <inkml:trace contextRef="#ctx0" brushRef="#br0" timeOffset="-163432.28">29709 17879 5519 0,'-2'1'496'0,"1"1"-496"16,1-2 0-16,0 0 0 0,0 0 2832 0,0 0 480 15,0 1 80-15,1-1 32 0,1 0 800 0,0 2 144 16,1 1 48-16,0 1 0 0,1 0-2112 0,-2 1-400 15,2-1-96-15,-2 2-16 0,1 1-1120 0,-1 2-224 0,-1-3-64 0,2 3 0 16,-1 1-224-16,0-3-160 16,0 2 192-16,-1-2-192 0,2 2 144 0,-1-3-144 0,1 0 0 0,-1 0 144 15,2-2-144-15,0-2 0 0,-1 2 0 0,1-4 0 16,1 0 0-16,0-2 0 0,1 0 0 0,-3 0 0 16,-1 2 0-16,0-3 0 0,2 2 0 0,-4 1 0 15,0 0 0-15,0 0 0 0,0 0 0 0,50-44 0 16,-50 44 0-16,0 0 0 0,40-37 0 0,-40 37 0 15,0 0 0-15,0 0 0 0,41-35 0 0,-41 35 0 16,0 0 0-16,0 0-224 0,0 0 80 0,0 0 16 16,0 0-512-16,0 0-112 15,0 0-16-15,0 0-16944 0</inkml:trace>
  <inkml:trace contextRef="#ctx0" brushRef="#br0" timeOffset="-163248.16">29840 17911 18831 0,'-4'6'400'0,"1"-2"96"0,1-2 16 0,0 2 32 0,1-2-544 0,1-1 0 16,-1 2 0-16,0 1 0 0,-2 1 3808 0,1 5 656 16,-1-1 128-16,1 5 16 0,0 1-2560 0,0 3-512 15,2-2-96-15,-1 3-32 0,2-2-960 0,-1 1-192 16,2-2-32-16,0 0-16 0,-1 0-208 0,0 0 0 16,0-1 0-16,1-4 0 0,-2 0 0 0,0 1 0 15,0-4 0-15,0-2 0 16,0 0-1104-16,0-6-176 0</inkml:trace>
  <inkml:trace contextRef="#ctx0" brushRef="#br0" timeOffset="-162817.14">30279 17336 18431 0,'-2'2'816'0,"-1"-2"160"0,1 0-784 0,0 0-192 16,0 0 0-16,1 1 0 0,0 2 2304 0,-3-3 432 15,-1 2 80-15,-2 5 0 0,-2-4-32 0,-1 3-16 16,-1 2 0-16,1 0 0 0,-1 0-1568 0,1 1-320 16,0 0-64-16,0 4-16 0,2-3-416 0,-2 5-64 15,1-3-32-15,2 4 0 0,-1-2-96 0,1 4 0 16,-1 1-16-16,1 0 0 0,1 3-48 0,1 0-128 16,0 0 192-16,1 3-64 0,2 1-128 0,1-2 0 15,-1 2 144-15,4-1-144 0,-1-3 0 0,0 1 128 16,3-1-128-16,-1-2 0 0,2-2 0 0,2 1 0 15,0-6 0-15,2 2 0 0,1-2 0 0,2-1-128 16,0-5 128-16,1 2-192 16,0-3-272-16,1-2-64 0,-1-4-16 0,1 0 0 15,0 0-1040-15,-14 0-208 0</inkml:trace>
  <inkml:trace contextRef="#ctx0" brushRef="#br0" timeOffset="-162499.43">30292 17520 3679 0,'-3'1'320'15,"2"-1"-320"-15,1 0 0 0,0 0 0 0,1 0 4016 0,-1 0 720 16,0 0 160-16,2 0 32 0,0 1-240 0,1-1-32 15,1 3-16-15,1-3 0 0,3 0-2768 0,-2 0-544 16,3 1-112-16,-1-1-32 0,1 3-544 0,1-3-96 16,1 2-32-16,0-1 0 0,1 2-256 0,2-1-48 15,1-1-16-15,0 2 0 0,0-3 672 0,-1 0 128 16,0 2 32-16,-2-2 0 16,2 0-1872-16,-4 0-368 0,0 0-80 0,-4-2-16 15,1 2 160-15,-2 0 48 0,2-3 0 0,-3 2-17312 0</inkml:trace>
  <inkml:trace contextRef="#ctx0" brushRef="#br0" timeOffset="-162283.09">30412 17548 24879 0,'-1'7'1088'0,"-1"-2"256"0,2-2-1088 0,0 0-256 0,2 0 0 0,-2 0 0 15,0 1 2368-15,1-1 432 0,0 6 80 0,1 3 0 16,1 4-1024-16,-1 2-224 0,1 3-32 0,-1-1-16 15,0 1-1104-15,-1 1-224 0,0-4-32 0,0 5-16 16,1-4-208-16,-2 0 0 0,1-1 0 0,0-1 0 16,0-1 0-16,0-4 0 0,1 0 0 0,0-2-160 15,-1 0 0-15,1-1 0 0,0-5 0 0,-1-2 0 16,2-1-624-16,-2-1-128 0,3-1-32 0,-4 1-10624 16,0 0-2128-16</inkml:trace>
  <inkml:trace contextRef="#ctx0" brushRef="#br0" timeOffset="-161947.93">30653 17383 1839 0,'-3'0'160'0,"2"0"-160"0,0 0 0 0,1 1 0 0,1-1 3136 0,-1 2 576 31,1-2 128-31,1 3 32 0,-1-2 1408 0,1 4 288 16,1 1 48-16,1 4 16 0,0 0-3184 0,1 2-624 15,0-2-128-15,0 5-32 0,0 1-912 0,1 1-192 16,1 5-48-16,0-3 0 0,0 2-192 0,1 2-32 16,-1-1-16-16,2 0 0 0,-2 0-112 0,0 1-32 0,-1-1 0 0,-3 0 0 15,1 3-128-15,-3 0 0 0,1-3 0 0,-4 4 0 16,0-4 0-16,-1-1 0 0,0-1 0 16,-1-2 0-16,0 1-240 0,-1-3 32 0,0 0 0 15,0-3 0 1,2-4-176-16,-2 1-16 0,1-1-16 0,-1-3 0 15,0-2-32-15,-1 0 0 0,-1-2 0 0,-1-2 0 16,1-2-240-16,-2-2-48 0,0 0-16 0,1-2 0 0,2 3-992 0,-2-4-208 0,1 2-32 0,-1-1-13200 0</inkml:trace>
  <inkml:trace contextRef="#ctx0" brushRef="#br0" timeOffset="-161466.77">31093 17629 8287 0,'0'0'736'0,"1"0"-592"0,-1 0-144 0,0 0 0 16,2 0 2304-16,-2 0 448 0,1 0 64 0,0 0 32 16,2 0 400-16,-1 0 80 0,2-3 0 0,1 3 16 15,0-2-1376-15,0 1-288 0,1 1-48 0,1 0-16 16,1 0-608-16,0 1-128 0,1 1-32 0,1 1 0 16,0-2-432-16,0 1-96 0,2 0 0 0,-1 0-16 15,0 1-304-15,-1 0 0 0,0 0 128 0,0-2-128 16,-3 2-176-16,-1-3-80 0,2 2-32 0,-3-2 0 15,0-2-1648-15,-2-1-336 0,1 2-64 0,0-4-12928 16</inkml:trace>
  <inkml:trace contextRef="#ctx0" brushRef="#br0" timeOffset="-161132.3">31065 17686 5519 0,'1'0'496'0,"0"-3"-496"0,2 3 0 0,-2 0 0 15,0 0 2048-15,0 0 304 0,3-2 64 0,1 0 16 16,2 0 1136-16,2 0 224 0,2 0 48 0,-1 2 16 15,0-2-1232-15,0 2-240 0,0 2-48 0,-2 0-16 16,0 0-1088-16,-1 4-208 0,1-3-64 0,-2 2 0 16,0 0-544-16,-1 1-112 0,0 0-32 15,0 0 0-15,-1-2-272 0,-1 2 128 0,2 0-128 0,-2-2 0 16,0 0 0-16,1 1 0 0,0-4 0 0,0 1 0 16,-2-1-624-16,0-1-128 0,2 0-16 0,0-1-16688 15</inkml:trace>
  <inkml:trace contextRef="#ctx0" brushRef="#br0" timeOffset="-160831.97">31526 17327 19343 0,'-3'0'848'0,"1"-1"192"0,1 1-832 0,1 0-208 16,0 0 0-16,0 0 0 0,-2 0 2320 0,2 1 432 16,-1 1 64-16,1 5 32 0,0-1-320 0,-1 3-64 15,0 0-16-15,1 1 0 0,-1 3-1392 0,1-1-288 0,-2 2-48 0,2-2-16 16,2 3-496-16,-1-2-208 0,0 1 176 0,1 1-176 16,1-2 0-16,-1 2 0 0,2-2 0 0,0-1 0 15,-2-2 0-15,2-3 0 0,0 5 0 0,1-3 0 16,-2-1 0-16,2 3 0 0,0-4 0 0,-1 2 0 31,-2-2-768-31,2 0-64 0,-1-1 0 0,-2-1-10816 0,0-2-2160 0</inkml:trace>
  <inkml:trace contextRef="#ctx0" brushRef="#br0" timeOffset="-160499.73">31475 17702 5519 0,'1'0'496'0,"-1"0"-496"16,2-3 0-16,-2 3 0 0,1 0 1680 0,0 0 240 16,-1 0 64-16,1 3 0 0,1-3 1728 0,0 1 336 15,1 1 80-15,0 2 16 0,0 1-1104 0,0-1-224 16,1-1-32-16,1 1-16 0,0-1-1616 0,1-1-336 15,-1-1-64-15,1-1-16 0,2 0-464 0,2-1-80 16,-3-1-32-16,2-2 0 0,-9 4-32 0,0 0 0 16,37-16 0-16,-37 16 0 0,0 0 16 0,42-25 0 15,-42 25 0-15,0 0 0 0,0 0-144 0,43-21 0 16,-35 20 0-16,-2-2 128 0,-3 3-128 0,1 0 0 16,-1 3 0-16,-3 1 0 0,0-2-192 0,-2-1-32 15,0 4 0-15,-1-1-18144 0</inkml:trace>
  <inkml:trace contextRef="#ctx0" brushRef="#br0" timeOffset="-159900.03">31627 17888 5519 0,'4'-5'496'0,"-2"4"-496"16,1-1 0-16,-2 1 0 0,0 1 3072 0,1 0 512 16,0 0 96-16,3-3 32 0,1-1 96 0,2 2 32 15,0-1 0-15,0 2 0 0,0 1-1600 0,0 0-304 16,-2 1-64-16,1 2-16 0,0-1-1072 0,0 2-208 16,0-1-64-16,0 0 0 0,0 1-336 0,0 0-176 15,2 1 160-15,-1 1-160 0,-1 0 0 0,-1-2 0 16,2 2 0-16,-2-2 0 0,-1 2 0 0,0-3 0 15,-2 2-192-15,1-1 192 0,-1 2-320 0,-2-2 32 0,1 0 16 0,-2 1 0 16,0-2-32-16,0 1 0 16,-1 0 0-16,-1 1 0 15,-1 1-368-15,-1-2-80 0,1 2-16 0,-1 0 0 0,-1 0-384 0,0 0-64 0,-1 1-32 0,0 0 0 16,-1-1 16-16,1 0 0 0,-2 3 0 0,-1-3 0 31,-1 2 256-31,1 0 48 0,0-2 16 0,0 1 0 16,-1-2 288-16,0 0 64 0,0-2 16 0,2 0 0 0,0-2 544 0,3 1 0 0,0-2 0 0,2-2 0 15,-1 1 0-15,1-2 0 0,3 0 0 0,0-4 0 16,2 4 704-16,-1-2 192 0,1-1 32 0,1-1 16 16,0 1 656-16,-3 6 128 0,0 0 16 0,0 0 16 15,0 0-848-15,0 0-160 0,0 0-48 0,0 0 0 0,35-52-448 16,-31 46-112-16,0 4-16 0,0-2 0 0,0 4 80 0,0 0 16 0,0 2 0 0,-1 2 0 31,1 0 368-31,1-1 80 0,0 6 16 0,0-3 0 16,0 2-400-16,1 3-80 0,1-1-16 0,1 0 0 15,-1 2-64-15,1-2-128 0,-1 2 176 0,0-2-176 16,0 0 176-16,-1 1-176 0,0-1 160 0,-1-4-160 0,-1 4 0 0,-1-4 128 16,0-2-128-16,-2 1 0 0,0-1 0 0,-1-4 0 15,0 0 0-15,0-3-160 16,0-1-880-16,-1 1-176 0,1-3-48 0,0-1-14960 16</inkml:trace>
  <inkml:trace contextRef="#ctx0" brushRef="#br0" timeOffset="-159033.92">31152 17822 3679 0,'-2'1'320'0,"-1"1"-320"15,1-2 0-15,1 0 0 0,0 0 1456 0,-1 2 208 16,1-2 64-16,0 1 0 0,0 0 832 0,-2 2 160 16,-1-2 32-16,2 1 16 0,-2 1-800 0,2 0-176 15,1-3-16-15,-1 3-16 0,1-3-464 0,0 1-80 16,1-1-32-16,-1 0 0 0,1 0-96 0,0 0-32 16,1-1 0-16,-1 1 0 0,2-3-224 0,0 1-32 15,0-2-16-15,0 2 0 0,1 1-144 0,1-3-48 0,-2 1 0 16,2 3 0-16,0-2-208 0,0 1-32 0,0 1-16 0,0 0 0 15,0 0-144-15,-1 1-16 0,2 1-16 0,0 0 0 16,-1 0-160-16,1 1 128 0,0 0-128 0,0-3 128 16,0 3-128-16,0-2 0 0,1 1 0 0,0-2 0 15,0 0 0-15,0 0 0 0,1 0 0 0,-1-2 0 16,-1 1 0-16,-2 1 0 0,2-3 0 0,-2 1 0 16,-2 1 0-16,2 1 0 0,-3-3 0 0,0 3 0 15,0-1 0-15,-3 1 0 0,1 0 0 0,-1 0 0 16,-1 0 0-16,-1 1 0 0,-1 2 0 0,0-3 0 15,-1 0-160-15,-1 0 160 0,2 1 0 0,-1 1-144 0,-1-2 144 0,0 0 0 0,-1 0 0 0,-1 0 0 16,0 0 0-16,0 0 0 0,-1 0 0 0,1 0 0 16,0 0 0-1,2 0 0-15,0 0 0 0,1 0 0 0,1 0 128 0,-1 0-128 16,3 0 128-16,-1 0-128 0,0 0 128 0,1 0-128 16,0 0 160-16,1 0-160 0,0 0 160 0,1 3-160 15,-1-3 160-15,2 0-160 0,0-3 224 0,-1 3-48 0,2 0-16 0,0 0 0 16,0 0-160-16,0 0 192 15,2 0-192-15,-1 0 192 0,1 3-192 0,1-3 0 16,1 1 0-16,0 1 128 0,1-2-128 0,0 3 0 16,2-2 0-16,-1 2 0 0,1-1 0 0,1-2 0 15,0 1 0-15,1 2 0 16,0-3-304-16,-1 0-80 0,1 0-32 0,-1 1-12032 16,0-2-2400-16</inkml:trace>
  <inkml:trace contextRef="#ctx0" brushRef="#br0" timeOffset="-158566.35">31118 17661 6447 0,'-1'-3'576'16,"1"2"-576"-16,0 1 0 0,0 0 0 15,0 0 1984-15,0 0 272 0,0 0 64 0,0-2 16 16,0-1 608-16,-2 2 128 0,2 1 32 0,2-2 0 16,-2 2-560-16,1 0-112 0,0 0-32 0,2 2 0 15,-2-1-864-15,1 4-192 0,1-1-16 0,-1 0-16 0,2-2-704 0,0 2-144 16,-1 2-16-16,1-4-16 0,0 2-272 0,1 0-160 16,0 0 192-16,0-2-192 0,0 1 0 0,1-2 0 15,-1-1 0-15,1 0 0 0,-1 0 0 0,0-1 0 16,0 1 0-16,0-3 0 0,0 3 0 0,-2-4 0 15,2 4 0-15,-2 0 0 0,0-2 0 0,0 1 0 16,-2 1 0-16,0 1 0 0,-1-1-304 0,-1 2 48 16,0 0 0-16,0 0 0 0,-1-2-80 0,0 0-16 0,-1 3 0 0,0-3 0 0,-2 1 192 0,0-1 160 31,0 0-208-31,0 0 80 0,0 0 128 0,-1-1 128 16,1 1-128-16,-1 0 176 0,1 0 240 0,-1-3 48 15,-1 3 16-15,1-2 0 0,0 0-288 0,0 0-64 16,1 1-128-16,0 1 192 0,-1-3-192 0,2 3 0 0,-1 0 0 0,3-2 0 15,-1 2 0-15,1 0 0 0,0 0 0 0,2-2 0 32,0 0-544-32,2 0-48 0,0-2-16 0,-2 4-16928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0-18T15:41:54.35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8">
        <inkml:traceFormat>
          <inkml:channel name="X" type="integer" max="27388" units="cm"/>
          <inkml:channel name="Y" type="integer" max="18258" units="cm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T" name="resolution" value="1" units="1/dev"/>
        </inkml:channelProperties>
      </inkml:inkSource>
      <inkml:timestamp xml:id="ts1" timeString="2023-10-18T15:42:14.515"/>
    </inkml:context>
  </inkml:definitions>
  <inkml:trace contextRef="#ctx0" brushRef="#br0">9670 5348 911 0,'-3'0'0'0,"1"0"0"0,1 0 0 0,1 0 0 16,-2 0 352-16,1 0-16 0,-3-2 0 0,-3 2 0 16,0-2-208-16,-2 2-128 0,0 2 128 0,3 0-128 15,0 4 208-15,0-6-16 0,1-3-16 0,0 3 0 16,-1 1 304-16,0-2 64 0,-1-6 16 0,1 1 0 15,0 1 432-15,0 0 96 0,1 3 0 0,0-4 16 16,2 2 224-16,0-2 32 0,-1 2 16 0,2-1 0 16,0 1 16-16,1 1 0 0,2-2 0 0,-1 1 0 15,2 2 336-15,-2 0 80 0,0 2 16 0,1-2 0 16,-1 2-128-16,0-1-32 0,1-4 0 0,1 3 0 16,1 4-80-16,1 0-32 0,1 2 0 0,0 0 0 0,2 1-608 0,0-2-128 15,2 3-32-15,0 1 0 16,2-1-416-16,1 0-96 0,1 0-16 0,0 2 0 0,0 0-128 0,1 0-128 15,1 3 144-15,0 2-144 0,0 0 176 16,-2 0-176-16,4-2 192 0,-1-1-192 0,1 3 192 0,-2-1-192 16,-2-1 192-16,1 2-192 0,0 1 192 15,0-1-192-15,2 0 192 0,1 0-192 0,-4-5 144 0,3 4-144 16,2-1 0-16,0-1 144 0,1-3-144 0,-1 2 0 16,2-1 0-16,0 2 0 0,-2-4 0 0,2 4 0 15,-1 0 0-15,0-1 0 0,0 1 0 0,0 0 0 16,-5-2 0-16,1 2 0 0,0 0 0 0,1-1 0 15,-1-2 0-15,0 2 0 0,1-2 0 0,-1 2 0 16,0-3 0-16,-2 1 0 0,1-2 160 0,-2 2-160 16,2-1 192-16,-1-1-192 0,0 0 176 0,0 1-176 15,1 0 160-15,-2 1-160 0,2 2 128 0,-2-1-128 0,2 3 0 16,-1-4 144-16,2 2-144 0,-1 1 0 0,1 0 0 0,0-2 0 16,-1 2 0-16,2-1 0 0,1 1 128 0,-3 0-128 15,1-4 0-15,-2 4 0 0,0-2 0 0,-2 0 0 16,-2 0 0-16,0-2 0 0,-1 1 0 0,1-1 0 15,-2-1 0-15,1 1 0 0,-2 0 0 0,-1 0 0 16,1 1 0-16,-1-1 0 0,-1 0 0 0,1 0 0 16,-2-3 0-16,0 0 0 0,1 0 128 0,-1-3-128 15,1 0 0-15,-2 0 0 0,2 0 0 0,0-3 0 16,1 1-320-16,-1 1 48 0,-1-2 16 0,0-1 0 16,0 2-208-16,-1-4-48 0,0 2 0 15,-1-2 0-15,1 0-1664 0,-2-4-320 0</inkml:trace>
  <inkml:trace contextRef="#ctx0" brushRef="#br0" timeOffset="525.57">10481 5556 13311 0,'-2'0'0'0,"0"0"0"15,2-3 1424-15,2 3 304 0,-2-2 48 0,2 1 16 16,-2-2 800-16,1-3 160 0,2 0 48 0,-3 6 0 15,0 0-480-15,0 0-80 0,0 0-32 0,32-51 0 16,-32 51-768-16,0 0-160 0,0 0-16 0,0 0-16 0,56-37-608 0,-56 37-128 16,0 0-32-16,0 0 0 0,50-40-208 0,-50 40-32 15,0 0-16-15,0 0 0 0,45-34-224 0,-45 34 0 16,0 0 128-16,0 0-128 0,0 0 0 0,0 0 0 16,0 0 0-16,0 0 0 0,37-45 0 0,-36 39-240 15,0 0 80-15,-1 1 16 16,-1 1-576-16,-1 2-112 0,-1 1-32 0,-1-3-17392 15</inkml:trace>
  <inkml:trace contextRef="#ctx0" brushRef="#br0" timeOffset="756.74">10512 5247 15663 0,'0'7'688'0,"0"-2"144"0,1-1-656 0,0-2-176 0,1 2 0 0,-2-2 0 16,1 0 2880-16,3 3 560 0,1 5 96 0,1 2 32 15,2 4-304-15,0 0-48 0,2-4-16 0,0 4 0 16,1 4-2080-16,1-5-416 0,0-9-96 0,-2 2-16 16,1 0-320-16,-1-1-64 0,1-1-16 0,-1 0 0 15,0 0-192-15,-1-1 0 0,0 1 0 0,-2 3 0 16,0-3 0-16,1 3 0 0,-2 1 0 0,-1-3 0 16,0 2-128-16,0 1-80 0,0-1-16 0,-3 0 0 15,2-1-1120-15,0-2-240 0</inkml:trace>
  <inkml:trace contextRef="#ctx0" brushRef="#br0" timeOffset="1616.14">9728 5667 6447 0,'-1'0'576'0,"1"-2"-576"16,0 0 0-16,0 2 0 0,0-2 1952 0,0 2 288 15,0-3 48-15,1 2 16 0,-1-1 384 0,1-1 64 0,0 3 32 0,2 3 0 16,1-3-400-16,-2 3-80 0,2 2 0 0,-1 2-16 15,1-4-944-15,0 4-176 0,0-1-32 0,1 1-16 16,-2-1-416-16,2 0-64 0,-1 3-32 0,1-3 0 16,-1-1-256-16,1 1-48 0,-1 1-16 0,1 1 0 15,-1-2-144-15,1 1-16 0,0-1-128 0,-1-2 192 16,1 2-192-16,0-3 0 0,0 1 0 0,0-1 0 16,1-1 0-16,-1-2 0 0,0 0 0 0,0-2 0 15,1-1 0-15,0-1 0 0,0 1 128 0,-6 3-128 16,0 0 128-16,0 0-128 0,0 0 176 0,0 0-176 15,41-45 192-15,-41 45-192 0,0 0 192 0,0 0-192 16,0 0 160-16,0 0-160 0,0 0 128 0,32-47-128 16,-29 44 128-16,-1 0-128 0,-1-1 128 0,0 1-128 0,1 3 0 15,-2 0 0-15,1-3 0 0,0 3 0 0,-1-2 0 16,1 0-224-16,-1 0 32 0,2 2 0 16,-2-3-1216-16,0 2-224 0,-2 1-48 0,2-2-14960 15</inkml:trace>
  <inkml:trace contextRef="#ctx0" brushRef="#br0" timeOffset="1862.83">9873 5752 6447 0,'0'0'576'0,"-2"0"-576"16,1 2 0-16,1-2 0 0,-1 1 1968 0,1 0 272 15,-1 2 64-15,-2 0 16 0,2 4 560 0,-2-1 128 0,1 4 0 0,1 0 16 16,1 2-592-16,0 0-128 0,0 3-32 0,0-1 0 15,1 2-864-15,0 0-192 0,0 2-16 0,1-3-16 16,-1-1-624-16,0-2-128 0,0 2-32 0,-1-2 0 16,2 1-256-16,-2-1-144 0,1-3 160 0,-1 0-160 15,1 1 0-15,-1-6 0 0,0 1 0 0,0-1 0 32,0-2-704-32,0-1-144 0,0-2-32 0,0-1-15904 0</inkml:trace>
  <inkml:trace contextRef="#ctx0" brushRef="#br0" timeOffset="18320">17148 10017 1839 0,'0'0'160'0,"0"0"-160"0,0 0 0 0,-1 0 0 15,1 0 1456-15,1 0 256 0,-1 0 48 0,2-2 16 16,-1 1 1264-16,-1 1 256 0,0 0 48 0,0 0 16 15,0 0-160-15,0 0-48 0,0 0 0 0,36-47 0 16,-36 47-1344-16,0 0-272 0,0 0-48 0,30-47-16 16,-30 47-560-16,0 0-112 0,24-42-32 0,-24 42 0 15,0 0-384-15,22-44-96 0,-22 44-16 0,0 0 0 16,0 0-272-16,22-40 128 0,-22 40-128 0,0 0 0 16,0 0 144-16,0 0-144 0,0 0 0 0,0 0 144 15,0 0-144-15,12 8 192 0,-12-1-192 0,-1 2 192 16,-1 4-192-16,0 0 128 0,-1 2-128 0,1 1 128 15,0 3-128-15,-2 1 0 0,0 1 144 0,-1 1-144 16,0 0 0-16,0 4 144 0,0 3-144 0,2-1 0 0,-2 3 128 16,0 1-128-16,1 0 0 0,-1 2 0 0,1-2 0 0,1-1 0 15,-1 3 0-15,-1-5 0 0,1-1 0 0,-1-4 0 16,2 0 0-16,-2-4 0 0,1-2 0 16,0-2 0-16,1-4 0 0,-1-2 0 0,0-3 0 0,2-1 0 15,-1 1 0-15,1-5 0 0,0 2 0 0,0-2 0 16,1-2 0-16,0 0 0 0,1 0 160 0,-2-2-160 15,1-2 128-15,1 0-128 0,-1-2 160 0,1 6-160 16,0 0 192-16,0 0-192 0,0-41 192 0,0 41-192 16,4-34 192-16,-4 34-192 0,6-41 192 0,-6 41-192 15,12-54 192-15,-12 54-192 0,15-62 192 0,-15 62-64 16,20-65 0-16,-20 65-128 0,19-60 256 0,-19 60-48 0,20-57-16 16,-20 57 0-16,20-47-32 0,-20 47-16 15,25-51 0-15,-25 51 0 0,31-55-144 0,-31 55 0 0,32-51 0 0,-32 51 128 16,31-42-128-16,-31 42 0 0,0 0 0 0,39-51 128 15,-39 51-128-15,0 0 0 0,0 0 0 0,41-38 0 16,-41 38 0-16,0 0 128 0,0 0-128 0,0 0 0 16,0 0 0-16,0 0 128 0,0 0-128 0,0 0 0 15,48-25 0-15,-48 25 0 0,0 0 128 0,0 0-128 16,0 0 0-16,0 0 0 0,0 0 0 0,23 10 0 16,-21-8 0-16,-2 5 0 0,1-2 0 0,-2 3 0 0,1 1 0 0,-2 1 128 0,-1 2-128 0,1 2 0 31,-2 1 0-31,0 1 0 0,-1 0 128 0,0 2-128 15,0 1 0-15,0-3 0 0,1 1 0 0,-1 1 0 16,0-2 0-16,0 0 0 0,-2 0 0 0,1-1 0 16,-1 1 0-16,-2-3 0 0,-1 3 0 0,0-1 0 0,-1-1 0 0,0 1 0 15,-2-3 0-15,0 0 0 0,1-2 0 16,-2-2 0-16,3-2 128 0,0-1-128 0,0-1 0 0,1-1 0 16,1-3 0-16,1 0 0 0,0 3 0 0,0-3 0 15,0-3 0-15,2 3 0 0,0 0 128 0,1 0-128 0,1-2 0 0,2 1 128 16,0 1 32-16,1-4 0 0,0 1 0 0,1 1 0 15,0 2-16-15,0 0 0 16,0 0 0-16,0 0 0 0,0 0-144 0,0 0 160 16,0 0-160-16,0 0 160 0,0 0-16 0,0 0 0 15,0 0 0-15,0 0 0 0,42 5 48 0,-37-1 16 16,-1 2 0-16,1-3 0 0,0 4-16 0,1-5-16 16,-1 3 0-16,0-2 0 0,1 0-176 0,-6-3 128 15,0 0-128-15,0 0 128 0,31 9-128 0,-31-9 0 16,0 0 0-16,0 0 0 0,0 0 0 0,47-10 0 0,-47 10 0 0,0 0 0 15,0 0-272-15,0 0 16 0,49-22 0 0,-49 22 0 32,0 0-864-32,0 0-160 0,0 0-48 0,0 0 0 15,50-41-464-15,-50 41-80 0</inkml:trace>
  <inkml:trace contextRef="#ctx0" brushRef="#br0" timeOffset="18870.34">17702 10337 3679 0,'-3'2'320'0,"0"-1"-320"15,1 2 0-15,-1-1 0 0,2-2 1408 0,0 1 192 0,0 2 64 0,-2-3 0 16,1 4 1728-16,-2-1 368 0,0 0 64 0,2 1 16 16,-1-2-544-16,3 0-96 0,0-2-32 0,3 0 0 15,0 0-1216-15,1 0-240 0,-4 0-48 0,0 0-16 16,0 0-880-16,0 0-160 0,0 0-32 0,47-22-16 16,-47 22 16-16,0 0 0 0,0 0 0 0,43-34 0 15,-43 34-64-15,0 0-16 0,39-35 0 0,-39 35 0 16,0 0-176-16,0 0-16 0,48-40-16 0,-48 40 0 15,0 0-96-15,0 0 0 0,0 0-16 0,37-35 0 16,-37 35-176-16,0 0 192 0,0 0-192 0,0 0 192 16,0 0-192-16,0 0 0 0,0 0 0 0,0 0 0 0,0 0 0 0,0 0 0 0,0 0 0 0,0 0 0 31,0 0-464-31,0 0-32 0,0 0 0 0,5-44 0 16,-10 43-528-16,-1-1-96 0,0-1-32 0,0 2-12032 15,-2-2-2400-15</inkml:trace>
  <inkml:trace contextRef="#ctx0" brushRef="#br0" timeOffset="19171.18">17709 10135 3679 0,'0'0'320'0,"0"0"-320"16,0 0 0-16,0 0 0 0,0 0 3008 0,0 0 544 15,-2 0 96-15,2 2 32 0,0-2 224 0,0 0 32 16,0 3 16-16,0-3 0 0,2 4-1456 0,0-1-304 0,1 2-48 0,0 3-16 15,5-2-1024-15,-3 3-208 0,2 0-32 0,1 1-16 16,1 3-224-16,0-1-48 0,-2 0-16 0,2 5 0 16,1-1-112-16,0 0-32 0,0 2 0 0,1 1 0 15,0-2-160-15,0-1-16 0,0 1-16 0,-1 0 0 0,1-4-224 0,-2 2 0 0,0-5 0 16,-1 0 0 0,1 0 0-16,-3-4 0 0,-1 0 0 0,-1-1 0 15,1 0 0-15,-2-3 0 0,1 1 0 0,-1-3 0 16,-1 0-432-1,1 0-16-15,-2-3-16 0,0 1 0 0,-1 2-464 16,0 0-96-16,0 0 0 0,0 0-17680 0</inkml:trace>
  <inkml:trace contextRef="#ctx1" brushRef="#br0">20000 4623 0,'-51'45'0,"-65"69"16,-4 7-1</inkml:trace>
  <inkml:trace contextRef="#ctx0" brushRef="#br0" timeOffset="24432.94">18300 9640 11967 0,'1'0'1072'0,"-1"0"-864"0,0 0-208 0,0 0 0 15,0 0 1408-15,0 0 256 0,0 0 32 0,0 0 16 16,0 0 720-16,0 0 160 0,0 0 32 0,-1 0 0 15,-1 0-704-15,1 0-128 0,-1-2-16 0,-1 2-16 16,1 0-416-16,-2-4-96 0,0 4-16 0,-1 1 0 16,1-1-416-16,-1 3-96 0,-2-1-16 0,1 0 0 15,-1 3-336-15,1-2-80 0,-2 3-16 0,0 1 0 0,-1-1-16 0,0 1-16 16,2 3 0-16,-2-1 0 0,3 1-32 0,0 0 0 16,0-2 0-16,-1 1 0 0,2 1 0 0,1 0 0 15,-1-2 0-15,1 3 0 0,0 1-64 0,2 1-16 16,-2 0 0-16,1 0 0 0,2 2-128 0,0 1 160 15,1-1-160-15,0 2 160 0,1 0-160 0,2 3 128 16,0-1-128-16,1-2 128 0,1 4-128 0,1-2 128 16,2 3-128-16,0-3 128 0,1-2-128 0,1 1 0 15,0 1 0-15,0-5 0 0,1 0 0 0,-3 0 0 16,0-3 0-16,1-1 0 0,-2 0 0 0,-1-4 0 16,0 0 0-16,-1 0 0 0,0 1 0 0,-1-4 0 15,0 1-128-15,-1-1 128 0,0-1-368 0,-1-1 0 16,1 2 0-16,-1-3 0 15,-1 0-80-15,1 0-32 0,-1 0 0 0,-1 0 0 16,1 0-160-16,-1 0-48 0,0 0 0 0,0 0 0 16,1-3-1040-16,-1 2-192 0,0 1-64 0,2-2-13664 0</inkml:trace>
  <inkml:trace contextRef="#ctx0" brushRef="#br0" timeOffset="25036.45">18575 9891 9215 0,'0'-1'816'0,"-1"-1"-656"16,1-1-160-16,-1 2 0 15,2 1 2832-15,-2-3 544 0,0 1 96 0,-2-2 32 0,1-2 96 0,-2 0 32 16,-1 2 0-16,1-2 0 0,1 2-1712 0,-1 2-320 15,0-1-80-15,1 2-16 0,-1-1-800 0,-1 2-144 16,1 0-48-16,-1 2 0 0,0-2-48 0,0 3-16 16,0 0 0-16,1 1 0 0,0-1-96 0,-1 0-32 15,1 3 0-15,0 1 0 0,1 0-64 0,-1 2 0 16,0 1-16-16,2-1 0 0,1 4-48 0,-2-1 0 16,2 1 0-16,1-1 0 0,-1 2-192 0,1-2 176 15,1 3-176-15,0-3 160 0,2 2-160 0,0-4 0 16,3-1 0-16,1 3 0 0,-1-5 0 0,3 2 0 0,0 1 0 0,3-4 0 15,-1 2 0-15,1-3 0 0,0 4 0 16,3-3 0-16,0 0-144 0,0-2 144 0,1 2 0 16,-16-6 0-16,30 6-320 0,-30-6 32 0,0 0 16 0,39-3 0 31,-39 3-128-31,0 0-32 0,0 0 0 0,0 0 0 0,0 0 96 0,42-35 16 0,-42 35 0 0,0 0 0 16,0 0 144-16,8-51 48 0,-8 51 0 15,0 0 0-15,0-40 128 0,0 40 0 0,-5-29 0 16,5 29 0-16,-9-31 0 0,9 31 144 0,-11-28-16 0,5 14-128 15,-2-1 320-15,1 2-32 0,-2 0-16 16,1 1 0-16,-1 2-16 0,0 0-16 0,1 2 0 0,-1 0 0 16,2 2-32-16,-2 0 0 0,0 3 0 0,1 0 0 15,0 3 32-15,1-3 0 0,-2 3 0 0,2 0 0 16,-1 3-64-16,1-2-16 0,1 1 0 0,1-2 0 0,1 3-160 16,2-3 128-16,-1 0-128 0,2 1 128 15,0-1-128-15,1 0 0 0,2 3 0 0,1-3-176 16,-1 0-448-16,3 0-80 0,-5 0-32 15,0 0 0-15,0 0-496 0,38 2-112 0</inkml:trace>
  <inkml:trace contextRef="#ctx0" brushRef="#br0" timeOffset="25851.5">18959 9632 1839 0,'-1'0'160'0,"-1"-3"-160"0,1 2 0 16,0 1 0-16,1 0 1328 0,0 0 224 0,0-3 48 0,0 3 16 16,0 0 1104-16,0-2 224 0,0 1 32 0,-1 1 16 15,1 0-144-15,0 0-32 0,1 0 0 0,-1 0 0 16,1 1-336-16,2 1-80 0,-1 1-16 0,1 1 0 16,0-2-976-16,2 4-208 0,0 1-48 0,1 0 0 15,0 2-512-15,2-2-128 0,-1 3 0 0,2 2-16 16,0 1-96-16,-1-1-16 0,1 0 0 0,0 2 0 15,-2 1-128-15,0-2-48 0,1 5 0 0,-3-1 0 16,0 2-208-16,-2 0 144 0,1 2-144 0,-1-2 128 16,-1 1-128-16,1 1 0 0,-2-1 0 0,-1-4 0 15,1 0 0-15,-1 0 0 0,0 1 0 0,-1-1 0 16,1-2 0-16,-3 1 0 0,2-2 0 0,-3 0 0 0,1 1 0 16,-2-4 0-16,0 3 0 0,-1-3 0 0,-1-1 0 0,0 0 0 15,-2 1 0-15,1-3 0 0,-1 2 0 0,-1-2 0 16,0 2 0-16,0 0 0 0,2-3 0 0,-1-1 0 15,2 0 0-15,-1 1 0 16,1-2 0-16,2-2 0 0,0 2-128 0,1-2 128 0,2 2 0 0,-1-3-176 16,2 4 176-16,0-3-128 0,1 0-80 0,0 1-16 15,1-3 0-15,1 1 0 16,2-1-288-16,-1-1-64 0,-3 1-16 0,0 0 0 16,0 0-1024-16,0 0-208 0</inkml:trace>
  <inkml:trace contextRef="#ctx0" brushRef="#br0" timeOffset="27989.92">12213 4684 6447 0,'0'0'576'16,"0"-2"-576"-16,0 2 0 0,-1 0 0 15,1 0 1632-15,-1 0 224 0,0 0 32 0,-2 0 16 0,1 0 1136 0,-3-2 224 16,1 2 64-16,0-2 0 0,3 2-960 0,-1-3-192 16,-1 2-48-16,1-1 0 0,1 2-816 0,-1-3-160 15,1 2-48-15,1 1 0 0,0 0-272 0,0 0-48 16,1 0-16-16,-1 0 0 0,0 1-272 0,0 2-64 16,2-1-16-16,-2-1 0 0,1 2-160 0,-1 1-16 15,0-2-16-15,0 1 0 0,0 0-16 0,1 1 0 16,-1-2 0-16,1 2 0 0,0 0-80 0,-1 1 0 15,2-2-128-15,-1 4 192 0,0-4-64 0,0 4-128 16,1-1 176-16,-1 0-176 0,0 1 176 0,2 2-176 16,-2 1 160-16,0-1-160 0,0 0 144 0,2 1-144 0,-2 3 128 0,1 2-128 0,1-2 0 15,-2 0 0 1,0-1 128-16,2 0-128 0,-1 1 0 0,1-3 0 0,-1 2 0 16,2 1 0-16,-2-3 0 0,1 2 0 0,1-1 128 0,1 0-128 15,-2-1 0-15,0 0 0 0,1-2 0 0,-2 0 0 16,-1 0 0-16,2-2 0 0,-2 1 0 0,-1 0 0 15,0-1 0-15,0 0 0 0,0 1 0 0,-1-5 0 16,1 3 0-16,-2-2 0 0,2-1 0 0,-1-1 0 16,0 2 0-16,1-3 0 0,-1 0 0 0,0-4 0 15,-1 4 0-15,1-5 0 0,-1 1 0 0,-1-2 0 16,-1 0 0-16,1 2 0 0,-1-3 0 0,0 1 128 16,1-1-128-16,-2 1 0 0,-2-2 144 0,1 0-144 15,1 2 0-15,-2-3 0 0,1 1 0 0,0 0 128 16,-1 2-128-16,1-3 0 0,0 2 128 0,0-2-128 15,0 2 144-15,1-3-144 0,-2 1 192 0,3 1-192 0,-1 0 176 16,0 2-176-16,1-3 160 0,0 6-160 0,3-3 144 0,-2 2-144 16,2 0 128-16,0 2-128 0,1 2 192 0,0 0-64 15,0 0 0-15,1 2 0 0,-1-1 0 0,0 2 0 16,1 3 0-16,1-2 0 0,0-1-128 0,1 2 160 16,-1 2-160-16,1 0 160 0,2-1-160 0,0 4 0 15,1-1 0-15,-1 1 0 0,1-2 0 0,-1 2 0 16,1 0 0-16,-1 0 0 0,1-1 0 0,-1 1 0 15,1-2 0-15,-1 0 0 0,0 0 0 0,1 0 0 16,0 0 0-16,-2-1 0 0,1-1 0 0,-1-3 0 16,1 4 0-16,-2-5 0 0,0 2 0 0,1-3 0 15,-1 0 0-15,0-1 0 0,-1 0 0 0,1-1 0 0,1 0 0 0,-2-3 0 16,3-2 0-16,-5 6 0 0,0 0 0 16,0 0 0-16,0 0 0 0,0 0 0 0,32-43 0 15,-32 43 0-15,0 0 0 0,0 0 0 0,30-41 0 0,-30 41 0 16,0 0 0-16,22-39 0 0,-22 39 0 0,0 0 0 15,0 0 0-15,25-44 0 0,-25 44 0 0,0 0 0 16,0 0 0-16,0 0 0 0,18-41 0 0,-15 35 0 16,-2 2 0-16,0 2 0 0,0 1 0 0,-2-2 0 0,1 3 0 0,0 0 0 0,-1 3 0 0,0-3 0 31,1 1 0-31,-3 1 0 0,2 1 0 0,-1 2 0 16,-1 0 0-16,1-2 208 0,-1 0 0 0,1 1-21136 15</inkml:trace>
  <inkml:trace contextRef="#ctx0" brushRef="#br0" timeOffset="29437.3">19491 9906 911 0,'-3'-6'0'0,"2"2"0"0,0 2 0 0,-1-2 0 0,1 4 1472 0,0 0 192 16,1 0 64-16,-3-2 0 0,2 2 1408 0,-1-4 304 16,-2 4 48-16,2-3 16 0,-2 3-336 0,0 0-64 15,0 3-16-15,2-3 0 0,-1-3-640 0,1 3-128 16,1 3-16-16,1-6-16 0,0 3-1184 0,1 0-224 15,1 0-48-15,2 0-16 0,1 0-240 0,1 0-64 16,-6 0 0-16,0 0 0 0,0 0-48 0,34 7-16 16,-34-7 0-16,24 6 0 0,-24-6-144 0,28 7-48 15,-28-7 0-15,27 11 0 0,-27-11-256 0,27 7 160 16,-27-7-160-16,0 0 128 0,37 6-128 0,-37-6 0 16,0 0 0-16,0 0 0 0,0 0 0 0,52-11 0 15,-52 11-128-15,0 0 128 0,0 0-256 0,0 0 0 16,0 0 16-16,0 0 0 15,0 0-384-15,0 0-80 0,0 0 0 0,0 0-16 16,0 0 64-16,0 0 16 0,0 0 0 0,0 0 0 16,0 0-1152-16,0 0-240 0,0 0-32 0</inkml:trace>
  <inkml:trace contextRef="#ctx0" brushRef="#br0" timeOffset="29821.18">19442 10001 15599 0,'-3'4'688'0,"0"-1"144"0,2-1-656 16,0-1-176-16,1 2 0 0,0-3 0 0,0 0 1408 0,-2 3 240 15,2 0 48-15,-1 1 16 0,1-1 784 0,0 0 144 16,3-1 48-16,0 0 0 0,2-2-720 0,1 0-144 16,-6 0-32-16,0 0 0 0,0 0-624 0,0 0-128 15,0 0-16-15,0 0-16 0,52 0-384 0,-52 0-80 16,0 0-16-16,25 8 0 0,-16-2-144 0,-1-2-16 16,0 0-16-16,-1 1 0 0,-1-2-128 0,2 1-32 15,-2-1 0-15,-6-3 0 0,0 0-192 0,0 0 128 16,0 0-128-16,0 0 0 0,0 0 0 0,52-16 0 15,-52 16 0-15,0 0 0 0,0 0 0 0,0 0 0 0,0 0-192 0,0 0 192 32,0 0-720-32,0 0-48 0,0 0 0 0,0 0 0 15,0 0-736-15,0 0-160 0</inkml:trace>
  <inkml:trace contextRef="#ctx0" brushRef="#br0" timeOffset="30935.33">20096 10042 7023 0,'-5'4'144'0,"3"-4"48"0,1 2 0 0,0-2 0 0,-1 0-192 0,2 0 0 0,-1 0 0 0,1 0 0 16,-1 0 2160-16,0 0 384 0,-2 0 80 0,1-2 0 15,0 2 128-15,0-4 0 0,2 1 16 0,-1 0 0 16,1-1-272-16,0-2-64 0,0 6-16 0,0 0 0 15,0 0-816-15,0 0-144 0,0 0-48 0,0 0 0 16,29-47-800-16,-29 47-160 0,0 0-48 0,0 0 0 16,0 0-144-16,40-34-48 0,-40 34 0 0,0 0 0 15,0 0-80-15,0 0-128 0,0 0 176 0,49-26-176 0,-49 26 128 0,0 0-128 16,0 0 0-16,0 0 0 0,24 13 128 0,-20-7-128 16,-2 4 0-16,-1 3 0 0,2-1 0 15,-2 2 128-15,0 3-128 0,-1-1 0 0,2 3 0 0,-4 0 0 16,2 4 0-16,-2 1 0 0,1 2 0 0,-3-1-144 15,0 3 16-15,-1 1 0 0,0-3-64 0,-1 2 0 16,0 1 0-16,0-3 0 0,0-3 64 0,-1-1 0 0,1-5 0 0,1-1 0 16,-1-4 128-16,1-2-208 15,1-4 80-15,-1-2 128 0,2-1-192 0,-1-3 192 16,2 0-192-16,-2-3 192 0,1-3 0 0,1-2 0 16,1 0 0-16,1 8 0 0,-3-26 0 0,3 26 160 15,0-31 16-15,0 31 0 0,1-36 112 0,-1 36 32 16,4-44 0-16,-4 44 0 0,4-44 32 0,-4 44 16 15,4-43 0-15,-4 43 0 0,4-42-64 0,-4 42-16 0,0 0 0 0,12-57 0 16,-12 57-32-16,0 0 0 0,17-57 0 0,-17 57 0 16,0 0-48-16,22-59-16 0,-22 59 0 0,0 0 0 15,25-55-64-15,-25 55-128 0,0 0 176 0,23-44-176 16,-23 44 144-16,0 0-144 0,0 0 0 0,0 0 144 16,36-45-144-16,-36 45 0 0,0 0 144 0,0 0-144 15,0 0 0-15,0 0 128 0,0 0-128 0,0 0 0 16,0 0 0-16,46-9 128 0,-42 16-128 0,-1-4 0 15,1 3 0-15,0 1 0 0,-2 1 0 0,1-1 0 16,-1-1 0-16,1 4 0 0,-1-3 0 0,-1 4 0 16,1-3-192-16,-1 4 32 0,-1-2 16 0,0 0 0 15,-1 1-48-15,-2 1-16 0,1-1 0 0,-2 0 0 16,0-1 16-16,1 0 16 0,-2 3 0 0,0-6 0 16,-1 2 0-16,-1-1 0 0,0-1 0 0,1-3 0 0,-2 3 176 0,1-2-208 15,-1 1 80-15,0-3 128 0,2 0-144 0,-2-2 144 16,1 2 0-16,-1-2 0 0,3-1 0 0,-1 0 0 15,1 0 0-15,2-1 0 0,-1 1 128 0,0-3 16 16,3 3 16-16,-2-1 0 0,2 1 32 0,1-3 16 16,1 3 0-16,1-2 0 0,-1 2 64 0,0 0 16 15,2-1 0-15,0 1 0 0,-3 0-48 0,0 0-16 16,0 0 0-16,0 0 0 0,0 0-80 0,0 0-16 16,41 0 0-16,-41 0 0 0,0 0-128 0,0 0 128 15,0 0-128-15,43 3 128 0,-43-3-128 0,0 0 0 16,0 0 0-16,41 0 0 0,-41 0 0 0,0 0 0 15,0 0 0-15,41-3 0 0,-41 3-320 0,0 0 0 16,0 0 0-16,0 0 0 16,0 0-672-16,0 0-128 0,47-19-32 0,-47 19-12032 0,0 0-2432 0</inkml:trace>
  <inkml:trace contextRef="#ctx0" brushRef="#br0" timeOffset="31571.36">20488 10260 8287 0,'-1'0'736'0,"0"1"-592"0,1 2-144 0,0-3 0 16,0 0 1472-16,0 0 256 0,0 0 48 0,-1 1 16 16,-1 1 1152-16,2 1 224 0,2 0 48 0,-1-3 16 15,1 3-192-15,2-3-32 0,1 0-16 0,-5 0 0 16,0 0-1424-16,0 0-288 0,0 0-48 0,0 0-16 16,52-19-576-16,-52 19-112 0,0 0-16 0,0 0-16 0,49-32-144 0,-49 32-32 15,0 0 0-15,40-37 0 0,-40 37-160 0,0 0-32 16,35-41-128-16,-35 41 192 0,0 0-192 0,0 0 0 15,0 0 0-15,33-44 0 0,-33 44 0 0,0 0 0 16,0 0-192-16,0 0 192 16,0 0-688-16,0 0-16 0,0 0-16 0,-2-35-12048 15,-2 34-2400-15</inkml:trace>
  <inkml:trace contextRef="#ctx0" brushRef="#br0" timeOffset="31805.77">20527 10093 8639 0,'-3'4'192'0,"2"-2"32"0,0-2 16 0,0 4 0 0,2-4-240 0,-1 0 0 16,1 2 0-16,-1-2 0 0,1 4 3584 0,1-2 688 0,0 2 128 0,2 0 16 15,1 1-816-15,-2 0-160 0,4 1-48 0,-3 0 0 16,3 0-1728-16,0 1-368 0,-1 1-64 0,2-2-16 16,-2 1-640-16,1-3-128 0,1 3-16 0,-2-1-16 15,1 0-272-15,1-1-144 0,0 1 160 0,-1 2-160 16,0-2 0-16,0 0 0 0,1 0 0 0,-1 0 0 15,-1 1-288-15,1-4-48 0,0 3-16 0,-1 1-12128 16,2-1-2432-16</inkml:trace>
  <inkml:trace contextRef="#ctx0" brushRef="#br0" timeOffset="32143.8">20807 10137 17503 0,'-1'0'1552'0,"0"0"-1232"15,1 0-320-15,0 0 0 0,0 0 2928 0,0 0 528 16,1 0 96-16,-1 0 32 0,0 0-800 0,1 0-160 16,1 3-16-16,-1-2-16 0,0 2-1632 0,2 0-336 15,-2 1-64-15,1 1-16 0,0-1-240 0,0 2-48 16,1 0-16-16,-1 0 0 0,0 2-112 0,2-2 0 16,0 0-128-16,0-1 192 0,1-1-192 0,-2-1 0 15,3 1 0-15,2 1 0 0,-2-4 0 0,-6-1 0 16,0 0 0-16,0 0 0 0,32 0 0 0,-32 0 0 15,0 0 0-15,0 0 0 0,0 0 0 0,0 0 0 16,47-23 0-16,-47 23 0 0,0 0-128 0,0 0 128 16,0 0 0-16,0 0 0 0,0 0 0 0,35-43 0 0,-35 43 0 15,0 0 0-15,0 0 0 0,0 0 0 0,0 0 0 0,0 0 144 16,15-51-144-16,-15 51 0 0,0 0 0 0,0 0 0 16,0 0 0-16,0 0 0 0,0 0-224 0,0-41 80 31,-2 37-352-31,1 4-64 0,0-2-16 0,-2 2-11680 0,0 2-2336 0</inkml:trace>
  <inkml:trace contextRef="#ctx0" brushRef="#br0" timeOffset="32386.7">20888 10197 8287 0,'-3'1'736'0,"2"-1"-592"15,1-1-144-15,0 1 0 0,0 0 2976 0,0 0 560 16,0 1 112-16,-1-1 32 0,1 3 512 0,-1-3 96 15,2 2 32-15,-1 2 0 0,2-1-2448 0,0 1-480 16,0 2-112-16,2 0 0 0,-2 3-592 0,1-1-112 16,-1 3-32-16,1-4 0 0,-1 3-224 0,1 1-32 15,-2 0-16-15,0 0 0 0,0 2-272 0,1-3 0 16,-2 2 0-16,0-2 0 0,0 0 0 0,0-2 0 16,-2-1-208-16,2 0 80 15,0-3-368-15,0-2-64 0,0 1-16 0,2-3-12160 16,-2 0-2448-16</inkml:trace>
  <inkml:trace contextRef="#ctx0" brushRef="#br0" timeOffset="33254.11">21342 9569 11967 0,'0'0'1072'0,"-2"-3"-864"16,2 3-208-16,0 0 0 0,-1 3 2048 0,0-3 384 15,0 0 64-15,-1 0 0 0,-1 2 384 0,-1-2 64 16,-2 4 0-16,1-2 16 0,0 0-976 0,-1 2-208 16,0 0-48-16,-1 2 0 0,1 1-752 0,0-1-144 15,-1 1-48-15,-1 3 0 0,2 1-368 0,-1-1-80 16,-1 2-16-16,2 2 0 0,0 1-64 0,1 1-32 16,0 0 0-16,1 3 0 0,2-1-64 0,-1 2-16 15,2-2 0-15,0 5 0 0,1-4-144 0,0 3 160 16,1-3-160-16,0 2 160 0,2-1-160 0,-1-1 0 15,1-1 0-15,0 2 0 0,0-1 0 0,1-3 0 16,1 2 0-16,-1-2 0 0,0-2 0 0,1 1 0 16,1 1 0-16,0-4 0 0,1 0-320 0,-1-2 64 15,1 3 16-15,1-6 0 0,-2 3-80 0,0-4 0 0,1 3-16 16,0-5 0 0,-2 1-320-16,1-2-64 0,0 0-16 0,-1-2 0 15,0 1-1120-15,-5-2-240 0,0 0-32 0,0 0-12880 0</inkml:trace>
  <inkml:trace contextRef="#ctx0" brushRef="#br0" timeOffset="33720.68">21565 9780 12895 0,'0'0'1152'0,"0"0"-928"0,2 0-224 0,-2 0 0 16,0 0 2864-16,-2 0 528 0,1-2 96 0,0 2 32 15,0-2-32-15,-2 2 0 0,1 0 0 0,-2 2 0 0,2 0-1968 0,-2 1-400 0,0 0-80 0,-1 3-16 16,0 1-416-16,-1 3-96 16,1-1 0-16,0 1-16 0,0 3-128 0,0-1-32 15,2 3 0-15,-2 1 0 0,2 0-176 0,2 0-32 16,1-2-128-16,0 1 192 0,2-3-192 0,2 0 0 16,2 4 0-16,2-3 0 0,2 0 0 0,1 0 0 15,1-5 0-15,3 0 0 0,1-2-256 0,-1-4 16 16,-15-2 0-16,33 2 0 0,-33-2 0 0,0 0 0 15,46-11 0-15,-46 11 0 0,0 0 64 0,0 0 16 16,42-34 0-16,-42 34 0 0,0 0 160 0,0 0-208 16,20-44 80-16,-20 44 128 0,0 0-240 0,0 0 80 15,0-51 16-15,0 51 0 0,0 0 144 0,-8-41 0 16,8 41-144-16,-9-25 144 0,2 12 0 0,0 0 0 16,0 4 0-16,-2-4 0 0,3 3 256 0,-3 2-48 0,0 0 0 15,-1 0 0-15,2 1 48 0,-1 4 16 0,-2-1 0 0,1-1 0 16,0 4 48-16,0-2 0 0,2 1 0 0,-1 1 0 15,0 1-144-15,3-3-32 0,1 2 0 0,0 1 0 16,3 0-144-16,1 1 0 0,-1 2 0 0,2-3 0 16,0 1-160-16,2 1-64 0,1 1-16 0,1 0 0 15,1 0-368 1,1 1-80-16,2 2-16 0,0 0 0 0,3 0-896 16,3 2-192-16</inkml:trace>
  <inkml:trace contextRef="#ctx0" brushRef="#br0" timeOffset="33987.26">21837 10036 10127 0,'0'3'896'0,"0"-3"-704"16,0 1-192-16,0-1 0 0,2 2 2512 0,-2-2 480 16,1 1 80-16,0 4 32 0,2-1 48 0,-1 2 16 15,1 0 0-15,0 2 0 0,0 1-1136 0,1-3-240 16,-1 2-32-16,1 2-16 0,0-2-944 0,-2 3-192 15,2 0-32-15,-2 0-16 0,1 3-320 0,-1-2-64 0,-1 0-16 0,1 1 0 0,-4 0-160 0,1 2 160 32,0-2-160-32,-1 0 160 0,-1 0-160 0,-2-1 0 15,1 0 0-15,-2-2 0 0,1 0-192 0,0-1-64 16,0-4 0-16,0 0-16 16,2-5-1184-16,0 0-224 0,1-5-48 0,2 5-14720 0</inkml:trace>
  <inkml:trace contextRef="#ctx0" brushRef="#br0" timeOffset="34706.94">22092 9771 15663 0,'-1'-1'1392'0,"0"-1"-1120"0,1 2-272 0,0 0 0 16,0 0 2048-16,0-3 368 0,0 2 64 0,-1-1 16 15,1-1 192-15,0 2 64 0,0-2 0 0,1 2 0 16,0 1-1008-16,1 1-192 0,2 2-32 0,-1 1-16 0,-1-1-800 0,1 3-144 0,-1 1-48 0,1 1 0 31,-1 2-112-31,-1-1-16 0,0 1-16 0,-1 2 0 16,0-2-112-16,0 0-32 0,-1 2 0 0,0-3 0 0,0 1-224 0,-2 0 144 0,2-2-144 0,-1-2 128 31,0 2-128-31,1-2 0 0,0-2 0 0,0 1 0 0,1-2 0 0,0 1 0 16,1-4-144-16,0 3 144 0,2-3 0 0,0 0-128 15,1 0 128-15,-4 0 0 0,0 0 0 0,0 0 0 16,0 0 0-16,0 0 0 0,48-13 0 0,-48 13 0 0,0 0 128 16,0 0-128-16,45-10 272 0,-45 10-32 15,0 0-16-15,0 0 0 0,52-10-64 0,-52 10-16 0,0 0 0 0,0 0 0 16,48-11-144-16,-48 11 0 15,0 0 0-15,0 0 0 0,41-3 0 0,-41 3 0 16,0 0 0-16,0 0 0 0,0 0-208 0,0 0-80 16,39-3-16-16,-39 3 0 15,0 0-432-15,0 0-96 0,0 0 0 0,0 0-11808 16,0 0-2352-16</inkml:trace>
  <inkml:trace contextRef="#ctx0" brushRef="#br0" timeOffset="35020.74">22322 9786 1839 0,'-2'0'160'0,"1"0"-160"0,1 0 0 15,0 0 0-15,0 0 2768 0,-2 0 528 0,2 0 96 0,0 0 32 32,0 0 1152-32,-1 0 224 0,1 1 64 0,-1 2 0 15,1-1-2032-15,-1 2-400 0,-2 2-64 0,2 1-32 16,0-1-1376-16,-2 1-288 0,1 2-48 0,0-1-16 15,0 4-208-15,-1-1-32 0,2 0-16 0,-1 4 0 16,1-3-160-16,-2 2-16 0,2 0-16 0,-2 0 0 16,2 1-160-16,-1 1 0 0,-1 0 0 0,2-1 0 15,0 1 0-15,1 0 0 0,0-4 0 0,0 4 0 16,0-2 0-16,0 1 0 0,0-3 0 0,0 1-176 16,1-3-80-16,-1-1-32 0,1 1 0 0,-1-1 0 15,1 1-160-15,2-4-16 0,-2-2-16 16,2-1 0-16,-1 0-912 0,1-1-176 0,0-2-32 0,0 0-9616 15,-1 0-1920-15</inkml:trace>
  <inkml:trace contextRef="#ctx0" brushRef="#br0" timeOffset="35420.87">22526 9632 10127 0,'0'0'448'0,"0"2"96"0,1-2-544 0,1 0 0 0,-1 0 0 0,-1 1 0 15,1 2 3200-15,0-1 544 0,2 2 96 0,1 0 32 16,-1 4 192-16,2-1 32 0,1 2 16 0,-1 1 0 16,0 0-2512-16,2 1-512 0,-1 3-112 0,0-2-16 15,0 1-400-15,0 0-96 0,2 2-16 0,-2-1 0 16,1 1-128-16,1 1-48 0,-1 0 0 0,-1 0 0 15,2 2-112-15,-3-2-32 0,0 3 0 0,0 0 0 16,-3 0-128-16,1 0 0 0,-1-1 0 0,-2 2 128 16,0-1-128-16,-1-1 0 0,0 0 0 0,-2-1 0 15,-1-1 0-15,2 0 0 0,-2-2 0 0,-1-2 0 0,0 0-320 16,0 1 64-16,-2-3 16 0,-1 0 0 0,1-1-32 0,0 3-16 16,-2-5 0-16,0 3 0 0,-1-1 16 15,1-1 0-15,-1 0 0 0,1 0 0 0,0-1-32 16,1-1 0-16,0-3 0 0,2 1 0 15,1 0-160-15,1-2-48 0,-1 1 0 0,3-2 0 16,1 1-976-16,0-2-208 0,1 0-32 0,1-3-14096 16</inkml:trace>
  <inkml:trace contextRef="#ctx0" brushRef="#br0" timeOffset="36153.14">22979 10032 5519 0,'-1'-2'496'0,"1"2"-496"0,0-3 0 0,0 2 0 16,0 1 1472-16,-2-2 192 0,1-2 32 0,0 1 16 15,-2 0 1136-15,2-3 224 0,0 2 64 0,0-1 0 16,-1 4 16-16,2-2 16 0,0 6 0 0,2-3 0 15,0 3-1104-15,2 0-208 0,0 1-64 0,1-1 0 16,-2 1-960-16,5 1-192 0,-1-1-32 0,1-1-16 16,-1 2-176-16,-7-5-32 0,21 7-16 0,-21-7 0 15,0 0-224-15,40 3-144 0,-40-3 192 0,0 0-192 16,0 0 0-16,53-3 0 0,-53 3 0 0,0 0 0 16,0 0 0-16,44-9 0 0,-44 9 0 0,0 0 0 15,0 0-448-15,0 0 16 16,0 0 0-16,0 0 0 0,0 0-368 0,47-29-80 0,-47 29-16 0,0 0 0 15,0 0-2432-15,0 0-512 0</inkml:trace>
  <inkml:trace contextRef="#ctx0" brushRef="#br0" timeOffset="36402.83">23119 9890 5519 0,'-2'-2'240'0,"1"-1"64"0,1 2-304 0,-1 1 0 16,1 0 0-16,0 0 0 0,0 1 2528 0,1 2 448 15,-1-1 96-15,1 2 0 0,1 0 512 0,-2 4 80 16,2-2 32-16,-1 2 0 0,1 2-1392 0,-1 1-256 0,0 1-64 0,-1 2-16 16,1-2-816-16,0 4-144 0,-1-3-48 0,0 0 0 15,0 2-560-15,-1-3-112 0,1 1-32 0,0-3 0 16,0 0-256-16,1-1 0 0,-1 0 0 0,0-1 0 16,0 0 0-16,0-2 0 0,0 2 0 0,0 0 0 15,-1 1-192-15,1-3-64 0,-1 2 0 0,1-5 0 31,-1 2-656-31,1-1-144 0,0-4-32 0,1 0-10240 0,0 0-2048 0</inkml:trace>
  <inkml:trace contextRef="#ctx0" brushRef="#br0" timeOffset="37570.68">23540 10223 911 0,'-1'-4'0'0,"0"2"0"15,1 2 0-15,0 0 0 0,0 0 1152 0,-1-3 128 16,-1 2 48-16,1 1 0 0,-1-4 1232 0,-2 2 256 15,0-2 64-15,0 2 0 0,2-1 384 0,-1 2 64 16,2-2 32-16,0 3 0 0,1-3-704 0,0 3-144 16,1-5-16-16,-1 5-16 0,0 0-1168 0,0 0-224 0,0 0-64 0,0 0 0 15,0 0-592-15,0 0-128 0,39-42-32 0,-39 42 0 16,0 0-112-16,0 0-32 0,0 0 0 0,0 0 0 16,0 0-128-16,45-29 128 0,-45 29-128 0,0 0 128 15,0 0-128-15,29 9 0 0,-23-4 0 0,0 3 0 16,-1 1 0-16,0 5-192 0,0-2 32 0,0 4 16 15,-3 0-192-15,1 5-48 0,-1-1 0 0,-2 5 0 16,-1 3-416 0,-1 1-96-16,-2 0 0 0,0 2-16 0,1-2-592 15,-4-1-112-15,1 1-32 0,0-5 0 0,0-1 608 0,-2-5 112 0,1-1 32 16,0-2 0-16,0-2 896 0,1-7 0 0,1 0 192 0,-1-2-16 16,1-4 400-16,-1-4 96 0,1 2 16 0,-1-7 0 0,2-1 448 15,-1-2 80-15,1-2 32 0,2-5 0 0,2 19-144 16,-4-44-16-16,4 44-16 0,-1-51 0 0,1 51-432 0,5-57-96 15,-5 57-16-15,11-57 0 0,-11 57-144 0,15-53-48 0,-15 53 0 0,22-50 0 16,-22 50-16-16,25-47-16 16,-25 47 0-16,0 0 0 0,37-59-32 0,-37 59 0 15,0 0 0-15,33-44 0 0,-33 44-128 0,0 0-16 16,0 0-128-16,0 0 192 0,41-43-192 0,-41 43 0 16,0 0 0-16,0 0 0 0,0 0 0 0,0 0 0 15,0 0 0-15,0 0-160 0,0 0-80 0,25 12-16 16,-25-5 0-16,-1 5 0 0,-1-3-48 0,1 4-16 15,-3 0 0-15,1 2 0 0,-2-1-16 0,-1 1-16 16,-1 1 0-16,0-3 0 0,0 2 96 0,-2-1 32 0,0-2 0 0,1 1 0 0,-1-4 224 0,0 1-176 16,2-1 176-16,0 0-160 15,-1-3 160-15,2-1 0 0,1 0 0 0,2-5 0 16,2 1 192-16,2-1-16 0,1 0-16 0,1-1 0 16,-3 1 64-16,0 0 16 0,0 0 0 0,0 0 0 15,0 0 32-15,50-19 16 0,-50 19 0 0,0 0 0 16,0 0-112-16,48-20-32 0,-48 20 0 0,0 0 0 15,0 0-144-15,48-21 0 0,-48 21 0 0,0 0 0 16,0 0-176-16,0 0-64 0,54-13-16 0,-54 13 0 16,0 0-672-1,0 0-144-15,37 10-16 0</inkml:trace>
  <inkml:trace contextRef="#ctx0" brushRef="#br0" timeOffset="37786.76">23907 10381 21183 0,'-1'0'944'0,"0"0"192"16,1-2-912-16,0 0-224 0,1 2 0 0,-1 0 0 0,0 0 2304 0,0 0 432 16,0 0 80-16,0 0 0 0,0 0-384 0,0 0-64 15,32-44-32-15,-32 44 0 0,0 0-1360 0,0 0-272 16,0 0-48-16,34-41-16 0,-34 41-208 0,0 0-48 16,0 0-16-16,0 0 0 0,0 0-224 0,0 0-144 15,0 0 192-15,0 0-192 0,33-43 0 0,-33 43 0 16,0 0-160-16,0 0 160 15,0 0-672-15,0 0-16 0,0 0 0 0,0 0-11744 16,0 0-2352-16</inkml:trace>
  <inkml:trace contextRef="#ctx0" brushRef="#br0" timeOffset="38005.32">23875 10238 7359 0,'0'3'160'0,"0"-3"32"0,0 2 16 0,2 0 0 0,-1-2-208 0,-1 3 0 0,1-3 0 0,0 3 0 15,1 0 3872-15,0 4 736 0,2 2 128 0,-2 1 48 16,3 0-1328-16,-1 2-256 0,0 0-48 0,0-2-16 16,0 3-1536-16,1-1-320 0,0 2-64 0,0 0-16 15,0-1-704-15,0-3-144 0,1 0-32 0,0-2 0 16,0-4-192-16,1 2-128 0,-2-3 160 0,0-2-160 16,1 1 0-16,-6-2-160 0,0 0 0 0,0 0 0 15,0 0-864-15,0 0-192 0,0 0-16 0,43-16-15776 16</inkml:trace>
  <inkml:trace contextRef="#ctx0" brushRef="#br0" timeOffset="38305.78">24100 10264 8287 0,'0'0'736'0,"0"0"-592"15,2 0-144-15,-2 0 0 0,1 0 2736 0,-1 0 512 16,1 0 96-16,0 1 32 0,1 0 400 0,0 0 96 15,1 3 16-15,-1-2 0 0,0 5-1776 0,2-4-336 16,-3 2-80-16,2-1-16 0,1 2-1104 0,-2-2-240 16,2 0-32-16,-1 1-16 0,2-4-144 0,0 1-16 0,2-2-128 0,-7 0 192 15,0 0-192-15,0 0 0 0,0 0 0 0,0 0 0 16,49-21 0-16,-49 21 0 0,0 0 0 0,0 0 0 16,0 0 0-16,42-28 0 0,-42 28 0 0,0 0 0 15,0 0 0-15,0 0 0 0,0 0 0 0,0 0 0 16,0 0-160-16,0 0 32 0,0 0 0 0,0 0 0 31,0 0-496-31,0 0-80 0,0 0-32 0,0 0 0 16,0 0-2016-16,0 0-416 0</inkml:trace>
  <inkml:trace contextRef="#ctx0" brushRef="#br0" timeOffset="38469.87">24193 10314 2751 0,'0'8'256'0,"0"-3"-256"0,0 1 0 0,0-2 0 0,0-1 2832 0,0 0 528 15,1 0 96-15,-1 4 32 0,0 5 208 0,2 2 32 16,-1 3 16-16,0-1 0 0,0 0-1568 0,2-4-304 16,-1 1-64-16,1-3-16 0,0-4-1264 0,0 0-256 15,1 0-48-15,-2-5-16 16,2 2-1296-16,-2-3-256 0</inkml:trace>
  <inkml:trace contextRef="#ctx0" brushRef="#br0" timeOffset="38885.98">24560 9723 9215 0,'2'-2'816'0,"-1"0"-656"0,0 0-160 0,-1 2 0 16,0 0 2640-16,0 0 496 0,0-2 112 0,1 0 16 15,-1 0 384-15,0-2 96 0,0 2 16 0,-1 0 0 16,0 2-1680-16,-2 2-336 0,1 0-64 0,-2 2-16 16,0-2-864-16,1 2-176 0,-2 2-48 0,0-2 0 15,0 1-16-15,0 2-16 0,-1-1 0 0,-2 3 0 16,2-1-208-16,-1 4-32 0,-1 0-16 0,-2 4 0 0,2 0-96 0,-2 3-32 15,3 0 0-15,-1 0 0 0,3 2-32 16,-1-1 0-16,2 2 0 0,1 1 0 0,-1-2-128 16,3 1 0-16,-1 1 144 0,1 2-144 0,1 0 0 0,1-3 0 15,2 0 0-15,-1-2 0 0,2 1 0 0,0 1 0 16,2-3 0-16,-1-3 0 0,1 0-176 0,1-3-48 16,1 3-16-16,-1-7 0 15,-1 0-400-15,1-3-64 0,0 0-32 0,2-1 0 16,-9-5-672-16,0 0-144 0</inkml:trace>
  <inkml:trace contextRef="#ctx0" brushRef="#br0" timeOffset="39686.97">24853 10072 10127 0,'0'0'896'0,"0"0"-704"16,0 0-192-16,0 0 0 0,0 0 1424 0,0 0 256 0,-6-17 48 0,6 17 16 16,-6-19 704-16,2 10 144 0,4 9 32 15,-7-17 0-15,7 17-560 0,-9-15-96 0,3 9-32 0,1 0 0 16,-1 2-336-16,0 0-64 0,0 2 0 0,-2 2-16 15,1-2-640-15,-2 4-128 0,2 0-32 0,-2 2 0 16,0 2-320-16,2 1-64 0,0 2-16 0,0 1 0 16,2 3-80-16,0-1-32 0,3 2 0 0,0 3 0 15,2 0-32-15,2 4-16 0,2-2 0 0,2 1 0 0,1-1-160 0,2-1 160 0,1-1-160 0,2-2 160 32,-1-3-160-32,3 1 0 0,1-3 0 0,0-3 0 15,-15-7 0-15,33 9-192 0,-33-9 64 0,0 0 128 16,54-4-352-16,-54 4 48 0,0 0 16 0,50-27 0 15,-50 27-64-15,0 0-16 0,0 0 0 0,41-54 0 16,-41 54-400-16,0 0-96 0,13-48-16 0,-13 48 0 16,0 0 528-16,2-50 96 0,-2 50 32 0,-7-33 0 0,2 19 784 15,-1 0 144-15,-2-2 48 0,-2 1 0 0,-1 1-112 0,-1 2-32 16,1 2 0-16,-1-2 0 0,0 3-144 16,-1 2-16-16,1-2-16 0,-1 3 0 0,2 0-128 0,1 2-32 15,1 0 0-15,0-1 0 0,3 4-128 0,1-1-16 16,2-1-128-16,1 2 192 0,2 1-192 0,0 0 0 15,2 1 0-15,2 2 0 0,1 3-272 0,0-2-112 16,2 4 0-16,1 2-16 16,2 2-272-16,0 5-48 0,1-1-16 0</inkml:trace>
  <inkml:trace contextRef="#ctx0" brushRef="#br0" timeOffset="39904.43">25116 10339 12895 0,'1'6'576'0,"-1"-2"112"16,1 0-560-16,-1-4-128 0,0 2 0 0,1-2 0 0,-1 1 2176 0,2 2 416 0,0-1 80 0,0 2 16 15,2-2 288-15,0 2 64 0,0-1 16 0,-2 0 0 16,1 1-1392-16,-2 0-288 0,0 1-48 0,-2-2-16 16,1 0-736-16,-1 3-160 0,-2-2-32 0,1 0 0 15,-1-1-384-15,-1 2 0 0,1 1 0 0,-2-2 0 16,0 0-912-1,0-1-112-15,0 2-32 0,0-3 0 0,0 0-1424 0,1-2-272 0</inkml:trace>
  <inkml:trace contextRef="#ctx0" brushRef="#br0" timeOffset="40486.58">25401 9881 11055 0,'0'0'480'0,"0"0"112"0,0 0-464 0,0 0-128 16,0 0 0-16,0 0 0 0,0 0 2880 0,0 0 576 15,0 0 96-15,0 0 32 0,0 0-128 0,0 0 0 16,-8-13-16-16,6 17 0 0,1 2-1776 0,0 0-368 0,-2 4-64 0,2-2-16 15,-1 6-672-15,-2-4-144 0,2 5-16 0,-1-3-16 16,-1 2-176-16,1-2-16 0,-1 1-16 0,0-1 0 16,2-2-160-16,-1-3 0 0,1-1 0 0,1 1 0 15,1-2 0-15,0-4 0 0,0 1 0 0,2 2 0 16,-1-4 0-16,3 0 0 0,0 0 0 0,-4 0 0 16,0 0 0-16,0 0 0 0,0 0 0 0,0 0 0 15,39-6 160-15,-39 6-160 0,0 0 192 0,0 0-192 16,0 0 256-16,41-4-64 0,-41 4-16 0,0 0 0 0,26 3-176 0,-26-3 192 0,14 4-192 15,-8-1 192 1,0 1-192-16,0 1 0 0,0 1 0 0,1-3 0 0,-1 4 0 0,-1 0 0 16,0 2 0-16,-2-1 0 0,0 2 0 15,-1 0 0-15,-1-1-176 0,-1 1 176 0,-1 0-176 16,0 2 176-16,-1 0-208 0,-3-1 80 0,1 2 128 0,-2-1 0 16,0 1 0-16,-3-1 0 0,1 0 0 0,-1-2 0 15,-1 0 0-15,0-1 0 0,0-2 0 0,0-1 0 16,0-1 0-16,0-1 128 0,0-3-128 0,2-1 0 15,-1 0 128-15,-1-1-128 0,3-3 0 0,1-2 0 16,1 0 0-16,0 0 0 0,1 0-192 0,4 6 64 0,0 0 0 0,0 0 0 0,-6-29-80 16,6 29-16-16,0 0 0 0,0 0 0 31,0 0-352-31,0 0-80 0,11-47-16 0,-11 47-11424 0,0 0-2304 0</inkml:trace>
  <inkml:trace contextRef="#ctx0" brushRef="#br0" timeOffset="40752.91">25381 9901 13695 0,'-3'-1'304'0,"0"-3"64"0,2 2 16 0,0-1 0 0,1 2-384 0,0 1 0 0,1 0 0 0,-1-2 0 16,0 2 4112-16,0 0 752 0,0 0 160 0,0 0 32 15,0 0-2160-15,0 0-416 0,0 0-96 0,0 0-16 16,0 0-1456-16,42 0-288 0,-42 0-64 0,0 0-16 0,29 6-240 0,-29-6-48 16,0 0-16-16,30 4 0 0,-30-4-240 0,0 0 0 15,0 0 0-15,41 0 0 0,-41 0-144 0,0 0-80 16,0 0-16-16,0 0 0 16,46-7-624-16,-46 7-128 0,0 0-32 0,0 0-16784 15</inkml:trace>
  <inkml:trace contextRef="#ctx0" brushRef="#br0" timeOffset="41196.85">25756 9618 14735 0,'-2'0'320'0,"0"1"64"0,1-1 0 0,1 3 64 0,0-3-448 0,0 1 0 0,0 1 0 0,1 1 0 15,2 3 2784-15,1 0 480 0,1 4 80 0,-2 3 32 16,3-4 128-16,-1 5 16 0,2-2 16 0,-1 3 0 16,0-2-2256-16,1 3-464 0,0-3-96 0,0 3-16 15,0 3-256-15,0 0-48 0,-1 0-16 0,0 2 0 16,0-2-192-16,-1 3-32 0,-1 0-16 0,1 1 0 15,-3-1-144-15,2 4 0 0,-2 5 144 0,0-3-144 16,-1 1 0-16,-1-3 0 0,0 1 0 0,0-5 0 16,-1 0 0-16,-1-4 0 0,0-1 0 0,1-3 0 15,-2-2 0-15,1-2 0 0,-1 0 0 0,0-2 0 0,-1 0 0 0,-1 0 0 16,-1-1 0-16,-2-1 0 0,1 0 0 0,-1 0-128 16,0 0 128-16,-2-2-128 0,-1 2 128 0,0-2-160 15,1 0 160-15,-1 1-160 0,-1-4 160 0,3 1-160 16,0 1 160-16,0-2-160 0,3 2 160 0,-1-3-208 15,2 0 80-15,0 0 128 0,2 2-368 0,1-4 48 16,-1 2 16-16,3 0 0 16,0-4-400-16,2 1-96 0,-2 3-16 0,0 0-11088 15,0 0-2208-15</inkml:trace>
  <inkml:trace contextRef="#ctx0" brushRef="#br0" timeOffset="44910.07">26233 9969 2751 0,'0'0'256'0,"-1"-2"-256"16,1 2 0-16,-1 0 0 0,1 0 1008 0,-1 0 144 16,-1 0 48-16,0 0 0 0,-2-4 1280 0,1 4 256 0,-1 0 48 0,-1 1 16 15,0 2 112-15,1-3 32 0,2 2 0 0,-2-2 0 16,3 2-704-16,0-2-144 0,1 2-32 0,1-2 0 15,1-2-768-15,-2 2-144 0,0 0-48 0,0 0 0 16,0 0-496-16,0 0-96 0,0 0-32 0,57-18 0 16,-57 18-192-16,0 0-32 0,0 0-16 0,0 0 0 15,57-15-80-15,-57 15-16 0,0 0 0 0,0 0 0 16,0 0-144-16,47 4 0 0,-47-4 0 0,0 0 0 16,0 0 0-16,0 0 0 0,31 11 0 0,-31-11 0 15,0 0-400-15,0 0-64 0,0 0-16 0,0 0 0 16,0 0-1520-16,0 0-304 0,0 0-64 0,0 0-13248 15</inkml:trace>
  <inkml:trace contextRef="#ctx0" brushRef="#br0" timeOffset="45177.37">26298 9847 8175 0,'-3'-4'176'0,"2"2"32"0,0 0 16 0,1 0 16 0,0-1-240 0,0 3 0 16,0 0 0-16,0-1 0 0,0-1 3008 0,0-1 576 16,0 2 96-16,0 1 32 0,0 0-736 0,0 0-144 15,0 0-16-15,0 0-16 0,8 7-736 0,-5 0-144 16,-2 1-16-16,0-1-16 0,1 2-944 0,-1 1-192 0,-1 3-48 0,1-5 0 16,-1 3-432-16,1 2-80 0,1-1-32 0,-2-2 0 15,1 1-160-15,0-1 0 0,0 2 0 0,1-2 0 16,0 3-224-16,-1-6-32 0,2 2 0 0,-1 1 0 31,-1-4-1056-31,1 3-224 0,-1-2-32 0,0-1-9504 0,0 3-1888 0</inkml:trace>
  <inkml:trace contextRef="#ctx0" brushRef="#br0" timeOffset="46093.17">26682 10160 11055 0,'-1'2'976'0,"1"-4"-784"0,1 2-192 15,1-3 0-15,0 2 1648 0,-1-1 272 0,-1 2 64 0,0 0 16 16,0 0 1520-16,0 0 288 0,45-33 64 0,-45 33 16 16,0 0-1600-16,49-34-320 0,-49 34-64 0,0 0-16 15,45-35-1088-15,-45 35-224 0,0 0-32 0,0 0-16 16,0 0-304-16,47-38-64 0,-47 38-16 0,0 0 0 16,0 0-144-16,0 0 128 0,0 0-128 0,24 10 128 15,-20 0-128-15,-1 2 0 0,-1 3 0 0,1-2 0 16,0 6-160-16,0-3-64 0,-1 3-16 0,1 0 0 15,-1 4-176-15,1-1-32 0,-2 3-16 16,-1-1 0-16,-1 1 16 0,-2 2 0 0,-1 2 0 16,-2-1 0-16,0 1 32 0,-1-1 16 0,-2-3 0 0,-1-1 0 15,1-4-32-15,0-1 0 0,0-4 0 0,0-2 0 16,2-4-144-16,1-5-16 0,-2-1-16 0,3-3 0 16,0-1 48-16,2-4 16 0,-1-1 0 0,1-1 0 0,1-8 544 15,2 15 224-15,0-39-16 0,0 39 0 0,5-59 560 0,-3 26 96 16,2-7 32-16,1 0 0 0,1 0 240 0,2 0 48 15,-1 2 16-15,-7 38 0 0,16-67-480 0,-16 67-80 16,21-59-32-16,-21 59 0 0,21-49-224 0,-21 49-64 16,0 0 0-16,34-60 0 0,-34 60-80 0,0 0-32 15,34-41 0-15,-34 41 0 0,0 0-80 0,0 0 0 16,0 0-128-16,50-35 192 0,-50 35-64 0,0 0 0 16,0 0-128-16,0 0 192 0,32 10-192 0,-27-1 0 0,-1 3 0 15,0-1 0-15,0 4 0 0,0-1 0 0,0 1-176 0,-3 1 176 16,3-1-368-16,-2-4 48 0,-1 4 16 0,0-3 0 15,-1-2 32-15,-1 0 0 0,-1 0 0 0,-1 1 0 16,0-4 64-16,-4 2 16 0,1-3 0 0,-1 0 0 16,-2 0 0-16,-1-1 16 0,-1 0 0 0,-2 1 0 15,0-2 176-15,-2 2 0 0,2-3 0 0,-1-2 0 16,2 2 192-16,1-3-48 0,2 0 0 0,2-3 0 16,2 2 48-16,1-2 0 0,1 0 0 0,3 0 0 15,2 1 64-15,-1 0 0 0,-1 2 16 0,0 0 0 16,0 0 16-16,0 0 0 0,0 0 0 0,0 0 0 15,54-8-32-15,-54 8 0 0,0 0 0 0,0 0 0 16,45-6-128-16,-45 6-128 0,0 0 144 0,0 0-144 0,46-7 0 0,-46 7 0 16,0 0 0-16,0 0 0 15,51-3-464-15,-51 3-48 0,0 0 0 0,31 8-12288 16,-22-4-2448-16</inkml:trace>
  <inkml:trace contextRef="#ctx0" brushRef="#br0" timeOffset="46360.35">27197 10245 6447 0,'0'0'576'0,"1"0"-576"16,0-2 0-16,0 0 0 0,1 2 3840 0,-1-2 672 16,0-1 128-16,-1 3 32 0,0 0 64 0,0 0 32 15,0 0 0-15,0 0 0 0,34-42-3104 0,-34 42-640 0,0 0-112 0,0 0-16 16,0 0-320-16,32-38-48 0,-32 38-16 15,0 0 0-15,0 0-160 0,0 0-32 0,0 0-16 0,0 0 0 16,39-41-304-16,-39 41 128 0,0 0-128 0,0 0 0 16,0 0 0-16,0 0 0 0,0 0 0 0,0 0-192 31,0 0-432-31,0 0-80 0,0 0 0 0,0 0-16 0,0 0-208 16,0 0-32-16,0 0-16 0,0 0-17520 0</inkml:trace>
  <inkml:trace contextRef="#ctx0" brushRef="#br0" timeOffset="46544.73">27171 10084 11967 0,'0'5'528'0,"0"-1"112"0,0-2-512 0,0 2-128 0,1-3 0 0,-1 2 0 16,1-1 2512-16,0 4 480 0,2 1 80 0,2 3 32 0,1 2 416 0,0 4 96 16,2-2 16-16,0 0 0 0,1 0-1920 15,-2-2-384-15,2 1-80 0,0-3-16 0,1 0-880 0,-2-2-176 16,1-2-48-16,1 1 0 0,-2-4-128 0,-8-3 0 15,0 0-192-15,26 9 192 16,-26-9-1632-16,0 0-208 0</inkml:trace>
  <inkml:trace contextRef="#ctx0" brushRef="#br0" timeOffset="46826.43">27432 10113 21183 0,'-2'0'944'0,"1"0"192"0,1 0-912 0,-1 0-224 0,1 0 0 0,0 0 0 15,0 2 2560-15,0-2 480 0,1 3 96 0,-1 0 0 16,0 0-640-16,0 2-128 0,1 3-16 0,-1-1-16 16,3-1-1552-16,-2 1-304 0,2 2-64 0,-1-3-16 15,3 1-192-15,0 2-32 0,0-3-16 0,1 1 0 16,2-4-160-16,-1 0 0 0,0-1 0 0,0-1 0 16,-3-1 0-16,-4 0 0 0,0 0 0 0,0 0 0 15,0 0 0-15,0 0-176 0,0 0 176 0,50-26-128 16,-50 26 0-16,0 0 0 0,0 0 0 0,0 0 0 15,0 0-144-15,0 0-32 0,0 0 0 0,0 0 0 16,0 0-384-16,26-44-80 0,-26 41 0 0,-1 0-16 16,-1 3-1184-16,1-3-224 0,-1 3-48 0,-2 0-12512 15</inkml:trace>
  <inkml:trace contextRef="#ctx0" brushRef="#br0" timeOffset="46977.03">27501 10172 9375 0,'-1'4'192'0,"-1"-2"64"0,1 2 0 0,0 0 16 15,1 1-272-15,-1-4 0 0,1 4 0 0,-2-1 0 0,1 3 3232 0,0 4 592 16,0 3 112-16,0 1 32 0,-1 1-1088 0,1-4-192 16,0 2-64-16,1-2 0 0,0-2-1136 0,1 0-224 15,0-2-48-15,2-1-16 0,-1-1-928 0,1-3-272 16,-1 0 128-16,1-3-128 16,0 0-1392-16,1 0-336 0</inkml:trace>
  <inkml:trace contextRef="#ctx0" brushRef="#br0" timeOffset="47630.04">27991 9743 5519 0,'-4'0'496'0,"1"-1"-496"0,2 1 0 0,0-3 0 15,1 3 2976-15,0-2 496 0,0 1 112 0,-1 1 0 16,1-4-224-16,-2 1-48 0,0 0-16 0,1-2 0 16,-2 1-1232-16,1 2-240 0,-1 0-48 0,1 2-16 15,-2 0-736-15,0 0-128 0,1 4-48 0,-1-2 0 16,-1 0-368-16,-1 3-80 0,1-2-16 0,-2 4 0 16,0-1-128-16,-1 0-48 0,-1 0 0 0,0 4 0 15,-1 0-48-15,2 2-16 0,-1 1 0 0,1-1 0 16,1 2-144-16,0 0 160 0,1 3-160 0,0 0 160 15,1 1-160-15,0 3 0 0,0-1 144 0,1 1-144 16,0 3 0-16,2 0 0 0,1 5 0 0,-1-1 128 16,1-2-128-16,1-1 0 0,3-3 0 0,-1-1 0 15,1 2 0-15,1-6 0 0,3 1-128 0,0-2 128 16,0-1-304-16,2-2 32 0,1-2 0 0,1 0 0 16,2-4-176-16,-1 0-48 0,-12-7 0 0,30 4 0 15,-30-4-992-15,0 0-208 0,47-8-32 0,-47 8-14272 16</inkml:trace>
  <inkml:trace contextRef="#ctx0" brushRef="#br0" timeOffset="48059.84">28239 9907 7359 0,'-1'0'656'0,"0"0"-528"16,1 0-128-16,-2-1 0 0,2 1 3392 0,0 0 656 15,-1 1 128-15,0-1 32 0,0 3-112 0,-2-3 0 16,0 2-16-16,-2 2 0 0,0 2-2288 0,-2 0-464 16,2 1-96-16,-1 0-16 0,0 4-656 0,-1-1-144 0,2 2-32 0,-1 5 0 15,1-4-144-15,0 2-48 0,1 1 0 0,2 3 0 16,0-3-192-16,4 0 0 0,-1-4 0 0,2 2 0 16,2 1 0-16,3-3 0 0,0-2 0 0,2 0 0 15,1-2 0-15,2-1 0 0,0-3-192 0,-13-4 192 16,29 5-288-16,-29-5 48 0,0 0 16 0,44-6 0 15,-44 6 32-15,0 0 16 0,0 0 0 0,46-22 0 16,-46 22-64-16,0 0-16 0,0 0 0 0,0 0 0 16,35-41-48-16,-35 41-16 0,0 0 0 0,0 0 0 15,0 0-240-15,6-53-48 0,-6 53-16 16,0 0 0-16,-6-32 624 0,6 32 0 0,-9-26 0 0,9 26 0 16,-10-27 368-16,3 13-16 0,-1 2 0 0,0-1 0 0,0 3 32 0,0-2 16 15,-1 3 0-15,0 2 0 0,1 3-192 0,-1-1-32 16,3 2-16-16,0 3 0 0,1-3-160 0,1 3 0 15,3 0 0-15,0 0 128 0,1 3-128 0,1-3-192 16,1 2 32-16,2-2 16 16,1 4-1472-16,0-2-304 0,1 2-48 0</inkml:trace>
  <inkml:trace contextRef="#ctx0" brushRef="#br0" timeOffset="48344.86">28514 10201 20271 0,'2'3'896'0,"-1"0"192"15,1-2-880-15,-1 1-208 0,-1 1 0 0,1-2 0 0,-1 2 3136 0,1 0 592 0,2 2 112 0,-2 3 32 16,1 0-2272-16,1 5-464 0,-2-1-96 0,0 4-16 15,1 0-352-15,-2 0-80 0,0-2-16 0,-3 1 0 16,1 1-320-16,-1-4-80 0,0 1-16 0,-1-1 0 16,0 2-160-16,-1-2 0 0,0-3 0 0,0-2 0 15,2-1-752-15,-1-3-176 0,1 0-32 0,2-5-16096 16</inkml:trace>
  <inkml:trace contextRef="#ctx0" brushRef="#br0" timeOffset="49144.95">28954 9849 15663 0,'0'0'1392'0,"0"0"-1120"16,0 0-272-16,-1 0 0 0,1 0 1952 0,-2 0 336 15,1 2 64-15,0 0 16 0,-3 2 352 0,0 1 80 16,-2 1 16-16,0 0 0 0,-1 1-1232 0,-1 2-240 16,0 1-64-16,-1 0 0 0,0 0-624 0,1 0-128 15,-2 1-16-15,1-1-16 0,-1 2-288 0,0 0-48 16,2 0-16-16,-1-1 0 0,2 1-144 0,0 2 0 16,1-4 0-16,3 2 128 0,-1 0-128 0,1 1 0 15,3 0 0-15,0 2 0 0,3 1 0 0,-1 0 0 16,2-1 128-16,1 2-128 0,1 1 0 0,2-1 0 15,-2-1 0-15,2-1 0 0,0 1 0 0,2-4 0 16,1 1 0-16,0-3 0 0,1-4-128 0,-1 0 128 16,3-4-160-16,-14-2 160 0,0 0-304 0,42-2 48 0,-42 2 0 15,0 0 0-15,0 0-128 0,45-25 0 0,-45 25-16 0,0 0 0 32,0 0-352-32,0 0-64 0,39-50-16 0,-39 50 0 15,0 0 272-15,0 0 48 0,0 0 16 0,0 0 0 0,9-49 496 0,-13 43 0 0,-1 0 0 0,-1 0 0 16,-3 2 816-16,1-2 96 0,-3 1 32 0,-1 1 0 15,1 2-48-15,-1 1 0 0,0 1 0 0,-1 0 0 16,0 3-512-16,-1 0-128 0,0 0 0 0,2 1-16 16,1 1-64-16,0-1-16 0,2 2 0 0,0-2 0 15,3-2-160-15,0-1 0 0,2 2-160 0,2-1 160 16,-1 0 0-16,3-2 0 0,-1 2 0 0,2-2 0 0,-1 0-144 0,3 0 144 0,-1 0-128 0,3-2 128 31,0 0-432-31,-5 2 0 0,0 0 0 0,0 0-11648 16,0 0-2320-16</inkml:trace>
  <inkml:trace contextRef="#ctx0" brushRef="#br0" timeOffset="49810.91">29315 9669 11055 0,'-3'0'976'0,"2"0"-784"16,1 0-192-16,0 0 0 0,0 0 1424 0,0 0 240 16,1 0 64-16,1 1 0 0,-1 1 1360 0,3 1 288 15,-1 2 48-15,2 1 16 0,1 3-864 0,2-1-160 16,1 2-48-16,-1 0 0 0,1 0-1136 0,0 2-224 16,0 1-48-16,1 0-16 0,0 2-336 0,0 1-64 15,0-1-16-15,-1 5 0 0,-2-4-144 0,0 3-48 16,1 0 0-16,-3 2 0 0,-1-3-144 0,-2 3-16 15,0-1-16-15,1 1 0 0,-2-2-160 0,-1 2 192 16,-1 2-192-16,0-1 192 0,-2-4-192 0,1 2 0 16,-2-1 0-16,-1-2 128 0,1 0-128 0,-2 1 0 15,1-1 0-15,-2-3 0 0,-1 0 0 0,1 0-256 0,0-2 64 16,-2 1 16 0,2-3-208-16,-1 0-32 0,1-2-16 0,-2 2 0 0,2-4 48 0,-2 2 0 0,-1-2 0 15,1 0 0-15,0 0 112 0,-1-1 16 0,0-1 16 0,0 2 0 0,0-2 0 0,1-2 0 16,1 2 0-16,0-2 0 31,1-2-464-31,1 4-80 0,1-4-32 0,1 3 0 16,1-3-1344-16,1 0-272 0</inkml:trace>
  <inkml:trace contextRef="#ctx0" brushRef="#br0" timeOffset="57307.48">21773 8702 18431 0,'-1'-5'1632'0,"-2"1"-1312"15,2 3-320-15,0-2 0 0,1 3 1456 0,-1-2 208 0,-2-2 64 0,-2-2 0 16,-1-1 640-16,-1-2 128 0,-1 3 16 0,1 2 16 15,1-1-976-15,-2 4-192 0,2 1-32 0,0 4-16 16,0-2-528-16,-2 4-96 0,3 0-32 0,-1 1 0 16,1 3-256-16,0-1-48 0,2 5-16 0,-1 1 0 15,1 5-176-15,1 4-32 0,1 1-128 0,1 4 192 16,1 3-192-16,3 2 144 0,1 3-144 0,3-1 128 16,3-1-128-16,3-7 128 0,2-2-128 0,0-3 128 15,3-5-128-15,-1-3 0 0,3-3 0 0,3-4 0 16,2-2-160-16,-26-6 160 0,54-6-208 0,-54 6 80 15,48-13-176-15,-48 13-16 0,51-28-16 0,-51 28 0 16,52-48 80-16,-52 48 32 0,41-53 0 0,-41 53 0 16,22-51-304-16,-22 51-64 0,7-48-16 15,-7 48 0-15,-4-45 224 0,-3 24 64 0,-1 1 0 0,-3-2 0 0,-2 3 704 0,-2 1 128 16,2-1 48-16,-5 2 0 0,0 0-96 0,-6-1-16 16,-2 1 0-16,-1 4 0 0,-1-2-160 0,-1 5-32 15,-2 2-16-15,2 6 0 0,2-1 16 16,-1 6 16-16,2 1 0 0,3 1 0 0,4 4-80 0,5-2 0 15,4-1-16-15,6-2 0 0,5-2-176 0,-1-2-144 16,0 0 144-16,38-2-12816 16,-38 2-2448-16</inkml:trace>
  <inkml:trace contextRef="#ctx0" brushRef="#br0" timeOffset="59165.83">24848 9271 22111 0,'-1'0'1968'0,"0"0"-1584"15,1 0-384-15,-1 0 0 0,1-3 1984 0,-1 3 304 0,-2-2 64 0,1 0 16 16,-2-4-128-16,0 3 0 0,2-4-16 0,2 7 0 16,0 0-1216-16,0 0-240 0,0 0-64 0,0 0 0 15,0 0-320-15,0 0-64 0,10-45 0 0,-10 45-16 16,0 0-48-16,0 0 0 0,0 0 0 0,0 0 0 16,0 0-64-16,0 0 0 0,0 0-16 0,0 0 0 15,27 5-176-15,-26-2 192 0,-1 3-192 0,1-2 192 16,-1 2-192-16,-1 0 0 0,1 1 0 0,-1-4 0 15,0 2 0-15,-2-1 0 0,1 2 0 0,-2-5 0 16,1 2 0-16,0-1 0 0,-1 0 0 0,-1 0 0 16,-1-2 0-16,0 0 0 0,0-2 128 0,-1 2-128 15,1-2 0-15,1 0 0 0,-1-1 144 0,1 2-144 0,1-1 128 0,-1 1-128 16,2-2 160-16,0 1-160 16,1 0 128-16,-1 0-128 0,3-1 0 0,0 2 144 0,0 1-144 0,0 0 0 15,0 0 0-15,0 0 0 16,0 0-448-16,0 0 0 0,37-53-16 0,-37 53 0 15,0 0-688-15,0 0-144 0</inkml:trace>
  <inkml:trace contextRef="#ctx0" brushRef="#br0" timeOffset="59633.78">25066 8929 22111 0,'-7'-6'976'0,"2"2"208"0,2-1-944 0,2 2-240 0,0 0 0 0,1 0 0 15,1-1 2256-15,-1 4 416 0,0 0 80 0,0 0 0 16,12-51-288-16,-12 51-64 0,0 0-16 0,26-51 0 16,-26 51-1392-16,0 0-288 0,0 0-48 0,46-45-16 15,-46 45-128-15,0 0-16 0,0 0-16 0,48-18 0 16,-48 18-128-16,0 0-32 0,39 0 0 0,-39 0 0 0,0 0-192 0,36 10-128 16,-36-10 160-16,21 10-160 15,-12-1 0-15,-1-3 0 0,1 4 0 0,-3 2 0 16,0 1 0-16,-2-2 0 0,-2 4 0 0,-1 1 0 15,-1 0 0-15,-1 2 0 0,-1 1-144 0,-3 1 144 16,-2 1-192-16,0-2 48 0,1 0 16 0,-4 1 0 0,0 1 128 0,-2-1-192 16,-1-2 192-16,0 1-192 15,-1-3 192-15,-1 0-160 0,0-3 160 0,1-1-160 16,1-3 160-16,1-1 0 0,-3 1 0 0,1-6-128 16,3 2 128-16,0-1 0 0,3 0-144 0,-1-4 144 0,3 0 0 0,2-3-144 15,2 2 144-15,0-3 0 0,4-1 0 0,-1 2-128 16,-1 3 128-16,0 0 0 0,0 0 0 0,0 0 0 15,0 0 0-15,0 0 0 0,50-44 128 0,-50 44 0 16,0 0-128-16,0 0 192 0,55-23-192 0,-55 23 176 16,0 0-176-16,48-13 160 0,-48 13-160 0,0 0 0 15,46 4 0-15,-46-4 128 0,25 10-128 0,-16-4 0 16,1 3 0-16,-1-2 0 0,0 4-368 0,-2-3 0 16,-1 0 0-16,0-1 0 15,1-1-336-15,-2-2-64 0,0-2 0 0,-2-1-17856 0</inkml:trace>
  <inkml:trace contextRef="#ctx0" brushRef="#br0" timeOffset="60489.7">28528 8828 17503 0,'0'0'1552'0,"0"0"-1232"0,0 0-320 0,0 0 0 15,0 0 1536-15,-3-12 256 0,2 7 64 0,-3 0 0 16,-1-2 592-16,-4-1 128 0,-2 2 32 0,0-1 0 16,1 4-880-16,-2-1-192 0,-1 4-16 0,1 1-16 15,0 4-704-15,-1-1-144 0,2 3-16 0,-1 2-16 0,1 3-224 0,1 1-32 16,1 0-16-16,2 3 0 0,2 3-96 0,1-1 0 15,2 5-16-15,3 1 0 0,1 2-112 0,3 0-128 16,1 2 176-16,3-5-176 0,1 2 0 0,4 0 0 16,0-1 0-16,4-4 0 0,0-4 0 0,1-3 0 15,-19-13 0-15,37 12-144 0,-37-12-64 0,43 1-16 16,-43-1 0-16,53-13 0 0,-53 13 0 0,56-26 0 16,-56 26 0-16,46-35 0 0,-46 35-144 0,0 0-16 0,43-53-16 0,-43 53 0 31,0 0-528-31,19-55-96 0,-19 55-32 0,0-33 0 0,0 33 576 0,-9-30 112 15,1 14 32-15,0 1 0 0,-2 2 848 0,-1 0 192 16,-2 1 16-16,-1 0 16 0,-1-2-48 0,-3 2-16 16,2 1 0-16,-2-1 0 0,-1 4-464 0,1-2-80 15,-1 0-128-15,-1 1 176 0,-1 3-176 0,-1-4 0 0,4 4-160 0,-2 0 160 16,4 2-592-16,2-2-32 0,4 4 0 0,4-2-10992 31,6 4-2208-31</inkml:trace>
  <inkml:trace contextRef="#ctx0" brushRef="#br0" timeOffset="61277.12">30094 9973 17503 0,'-1'0'1552'0,"-1"-2"-1232"16,1 2-320-16,0 0 0 0,1-2 2048 0,-1 2 368 15,1-2 64-15,-1-1 16 0,-1 2 272 0,2-1 64 16,-1-2 16-16,1 4 0 0,0 0-1360 0,0 0-272 15,0 0-48-15,0 0-16 0,0 0-512 0,0 0-128 16,0 0 0-16,58-6-16 0,-58 6-112 0,0 0 0 16,0 0-16-16,55 12 0 0,-55-12-160 0,0 0-16 15,42 12-16-15,-42-12 0 0,0 0-176 0,0 0 0 16,40 17 0-16,-40-17 0 0,0 0 0 0,0 0 0 0,0 0-128 0,0 0 128 31,49 6-544-31,-49-6-32 0,0 0-16 0,0 0 0 16,0 0-496-16,0 0-112 0,0 0-16 0,0 0 0 15,0 0-1408-15,0 0-304 0,0 0-48 0</inkml:trace>
  <inkml:trace contextRef="#ctx0" brushRef="#br0" timeOffset="61616.26">29997 10154 10079 0,'-2'2'208'0,"1"-1"48"0,1 2 16 0,0-3 32 0,0 0-304 16,0 0 0-16,1 0 0 0,1 2 0 0,-2-2 4624 0,0 0 880 15,0 0 160-15,0 0 32 0,0 0-2480 0,0 0-496 16,51 8-96-16,-51-8-32 0,0 0-1632 0,0 0-336 15,53 0-64-15,-53 0-16 0,0 0-224 0,0 0-32 16,60-2-16-16,-60 2 0 0,0 0-112 0,0 0-32 16,52 4 0-16,-52-4 0 0,0 0-128 0,0 0 0 15,0 0 0-15,47 3 0 0,-47-3 0 0,0 0 0 16,0 0 0-16,0 0 0 0,0 0-272 0,45-7-48 16,-45 7 0-16,0 0 0 15,0 0-1504-15,0 0-304 0</inkml:trace>
  <inkml:trace contextRef="#ctx0" brushRef="#br0" timeOffset="62649.18">31113 9945 4607 0,'0'0'400'0,"-3"-13"-400"16,3 13 0-16,0 0 0 0,0 0 1792 0,0 0 288 16,0 0 48-16,-5-20 16 0,2 9 1360 0,-3 0 272 15,-1-1 48-15,-1 2 16 0,-2 1-768 0,0 3-128 16,-1 2-48-16,-3 1 0 0,2 1-1408 0,-4 4-272 16,-2 1-64-16,1 4-16 0,0 0-512 0,-2 3-112 15,3 1 0-15,0 5-16 0,1 4-80 0,2 5-16 0,0 3 0 0,2 0 0 16,1 5-208-16,4 0-64 0,1-1 0 0,1-3 0 15,4 0-128-15,2-2 192 0,0-1-192 16,3-1 192-16,3 0-192 0,0-3 0 0,3-6 0 0,3 0 0 16,-14-16 0-16,38 19 0 0,-38-19 0 0,52 6 0 15,-52-6-240-15,55-9 80 0,-55 9 16 0,64-22 0 16,-64 22-336 0,64-35-64-16,-64 35-16 0,52-40 0 0,-52 40-16 15,38-42-16-15,-38 42 0 0,29-45 0 0,-29 45 208 0,20-41 64 0,-20 41 0 0,10-38 0 16,-10 38 320-16,2-37 192 0,-2 37-32 0,-5-35 0 15,-1 22 288-15,-1 0 64 0,-3 1 16 0,0 2 0 16,-3 1-80-16,0 1-32 0,-3 3 0 0,0-1 0 0,1-1-32 0,-1 5 0 16,0-2 0-16,0 0 0 0,-2 2-112 15,3 0-16-15,2 0-16 0,0 0 0 0,5 2-240 16,-1-4 176-16,3 4-176 0,1-2 160 0,1 2-160 0,4 0 0 16,0 0 0-16,0 0 0 15,0 0-384-15,0 0-48 0,0 0-16 16,0 0 0-16,49 2-432 0,-49-2-80 0,29 16-32 0,-29-16-17376 15</inkml:trace>
  <inkml:trace contextRef="#ctx0" brushRef="#br0" timeOffset="63032.38">31448 10410 19343 0,'0'2'848'0,"0"-2"192"0,0 0-832 0,0 0-208 0,0 0 0 0,0 0 0 16,0 0 2720-16,0 0 496 0,0 0 112 0,-1-28 0 16,1 28-704-16,0 0-128 0,5-35-48 0,-5 35 0 15,0 0-1440-15,5-35-304 0,-5 35-48 0,0 0-16 16,0 0-176-16,11-38-32 0,-11 38-16 0,0 0 0 16,0 0-128-16,0 0-32 0,0 0 0 0,0 0 0 15,0 0-128-15,0 0-128 0,0 0 192 0,0 0-192 16,0 0 128-16,0 0-128 0,0 0 0 0,0 0 0 15,0 0 0-15,0 0 0 0,32 14 0 0,-33-6 0 16,1-2 0-16,-3 4 0 0,1-4 0 0,-2 2-144 16,0 1 144-16,-1-3 0 0,3 0 0 0,-4-2-128 15,1 2 128-15,0-4 0 0,0 2 0 0,1-2 0 0,-1 2 0 0,2-4-208 16,-2 0 80-16,2-2 128 0,1 0-288 0,-1 0 64 16,3 2 16-16,0 0 0 0,0 0 0 0,0 0 0 15,0 0 0-15,0 0 0 16,0 0-208-16,0 0-32 0,16-41-16 0,-16 41-12016 15,0 0-2416-15</inkml:trace>
  <inkml:trace contextRef="#ctx0" brushRef="#br0" timeOffset="63734.32">31761 9967 15663 0,'0'0'1392'0,"0"0"-1120"0,0 0-272 0,0 0 0 16,0 0 1952-16,0 0 336 0,0 0 64 0,0 0 16 15,-3-20 768-15,3 20 144 0,0 0 48 0,0 0 0 16,0 0-1744-16,0 0-352 0,0 0-64 0,0 0-16 15,0 0-640-15,34-33-144 0,-34 33-32 0,0 0 0 16,0 0-48-16,0 0-16 0,0 0 0 0,48-2 0 16,-48 2-96-16,0 0-32 0,0 0 0 0,51-5 0 0,-51 5-144 0,0 0 160 15,50-5-160-15,-50 5 160 0,0 0-160 0,51-8 0 16,-51 8 0-16,0 0 0 0,0 0 144 0,42 2-144 16,-42-2 160-16,0 0-160 0,14 16 0 0,-12-8 128 0,1 0-128 0,-2 2 0 15,0-1 0-15,-1 2 0 16,-1 2 128-16,1 1-128 0,-1 2 0 0,-2 0 0 15,2-1 0-15,0 3 0 0,-3 0 0 0,2 3 0 16,-3-1 0-16,0-1 0 0,0-1 0 0,-3-2 0 16,2 0 0-16,-3 0-160 0,0-1 16 0,-1-1 0 15,-1 1 0-15,-2 1 0 0,1 0 144 0,-1 0-208 16,0 0 80-16,-1-1 128 0,-1 2-240 0,1-1 80 16,-3 1 16-16,1 0 0 0,0-4 144 0,0 0-160 15,1-1 160-15,2-3-160 0,0-2 160 0,2-3-160 16,1-2 160-16,2 1-160 0,-1-6 160 0,3 1-192 0,0-2 192 15,1-2-192-15,5 6 192 0,-5-16 0 0,5 16-144 16,0 0 144-16,2-31 0 0,-2 31 0 0,0 0 0 0,0 0 0 16,14-42 0-16,-14 42 0 0,0 0 0 0,0 0 0 15,27-39 0-15,-27 39 0 0,0 0 0 0,0 0 0 16,42-31 0-16,-42 31 192 0,0 0-192 0,0 0 192 16,0 0 32-16,56-19 16 0,-56 19 0 0,0 0 0 15,0 0-240-15,49 3 128 0,-49-3-128 0,0 0 0 16,36 14 192-16,-36-14-48 0,21 17-16 0,-12-7 0 15,-1 3 16-15,-1-1 0 0,-2 2 0 0,-2-1 0 16,0 2-144-16,-2-1 192 0,-1 0-192 0,0 0 192 16,-1 1-192-16,1-3 128 0,-3 1-128 0,3-1 128 15,-1-2-128-15,1 0 0 0,0-4 0 0,1 0 0 16,1 0-720-16,-2-6-32 0,0 0 0 0,0 0-18032 16</inkml:trace>
  <inkml:trace contextRef="#ctx0" brushRef="#br0" timeOffset="67560.49">17163 11300 911 0,'-6'11'0'0,"1"0"0"16,0-1 0-16,3-4 0 0,-1-2 1056 0,2-4 128 16,0 2 32-16,-2 5 0 0,0-3 656 0,-1 5 144 15,0 1 32-15,2-1 0 0,1-6-208 0,1 0-48 16,0 1 0-16,1-4 0 0,1-3 400 0,1 2 80 16,-3 1 16-16,0 0 0 0,0 0-240 0,0 0-32 0,0 0-16 0,38-41 0 15,-38 41-480-15,0 0-112 0,0 0 0 0,0 0-16 16,40-51-752-16,-40 51-160 0,0 0-32 0,0 0 0 15,28-49-176-15,-28 49-32 0,0 0-16 0,0 0 0 16,35-51-224-16,-35 51 176 0,0 0-176 0,0 0 160 16,0 0-160-16,39-36 0 0,-39 36 0 0,0 0 0 15,16 10 0-15,-11-1 0 0,-1 7 0 0,0 0 0 16,-2 3 0-16,-1 4 0 0,-1 4-176 0,-1 2 176 16,0-1-368-16,-2 4 16 0,0 3 0 0,-2 0 0 15,0 3-480 1,-1-1-112-16,-1 1-16 0,1-3 0 0,-1 0 32 15,-2-3 0-15,1-1 0 0,-1-5 0 0,0-2 928 0,-1-1 0 0,3-5 0 0,0-2 0 0,-1-2 368 0,1-4 0 16,-1-2 0-16,2-5 0 0,2-3 224 16,-1-3 48-16,3 0 16 0,-1-6 0 0,1-3-144 15,2 12-48-15,0 0 0 0,1-49 0 0,-1 49-176 0,5-44-32 16,-5 44-16-16,8-51 0 0,-8 51-16 16,10-59 0-16,-10 59 0 0,13-63 0 0,-13 63-16 0,19-67 0 15,-19 67 0-15,23-61 0 0,-23 61-16 0,24-50-16 16,-24 50 0-16,24-44 0 0,-24 44-32 0,0 0 0 15,40-54 0-15,-40 54 0 0,0 0-16 0,0 0-128 16,49-41 192-16,-49 41-64 0,0 0-128 0,0 0 0 16,0 0 0-16,45-12 128 0,-39 14-128 0,0 2 0 15,-1 2 0-15,-1 2 0 0,0 3 0 0,-3-1 0 16,0 2 0-16,-1 0 0 0,-1 2-192 0,0-2 0 16,-2 4-16-16,-1-1 0 0,1-4-48 0,-3 4-16 15,-2 1 0-15,0-2 0 0,-1 1 80 0,-4 0 32 0,1 1 0 0,-1-5 0 16,-1 0 160-16,0-1 0 0,-1-2 0 0,2-3-128 15,-1 2 128-15,2-5 144 0,0 1-16 0,0-2-128 16,3 1 272-16,2-2-48 0,4-2-16 0,0 1 0 0,3-2 32 0,1-1 0 16,-1 4 0-16,0 0 0 15,0 0 32-15,0 0 16 0,0 0 0 0,57-22 0 0,-57 22-32 16,0 0 0-16,46-9 0 0,-46 9 0 0,0 0-112 0,43 0-16 0,-43 0-128 16,32 3 192-1,-32-3-192-15,30 6 0 0,-15-2 0 0,-1-2 0 16,-14-2 0-16,27 4 0 0,-16-4 0 0,0 1 0 15,-11-1-608-15,0 0-112 16,0 0-32-16,0 0-18720 0</inkml:trace>
  <inkml:trace contextRef="#ctx0" brushRef="#br0" timeOffset="67893.53">17683 11667 15663 0,'0'1'688'0,"-2"-1"144"0,2 3-656 0,-1-3-176 0,1 0 0 0,0 0 0 0,0 0 2960 0,0 0 560 31,0 2 128-31,0-2 0 0,0 2-288 0,1-2-64 0,2-2-16 0,-1 0 0 15,-2 2-2096-15,0 0-416 0,0 0-96 0,0 0-16 16,0 0-224-16,44-39-48 0,-44 39-16 0,0 0 0 16,0 0-128-16,43-32-32 0,-43 32 0 0,0 0 0 15,0 0-208-15,0 0 144 0,53-37-144 0,-53 37 128 16,0 0-128-16,0 0 0 0,0 0 0 0,0 0 0 16,0 0-256-16,0 0-48 0,43-31 0 0,-40 30 0 31,-3 1-464-31,0 0-80 0,0 0-32 0,0 0 0 0,0 0-2096 0,0 0-416 0</inkml:trace>
  <inkml:trace contextRef="#ctx0" brushRef="#br0" timeOffset="68111.47">17670 11515 3679 0,'2'0'320'0,"-1"1"-320"16,0 2 0-16,0-3 0 0,0 2 2912 0,2-1 512 15,2 4 96-15,2 5 32 0,2 3 528 0,2 0 96 16,0 2 32-16,-1 1 0 0,0-3-1712 0,0 0-352 16,0-1-64-16,-2-2-16 0,2-1-1216 0,0-5-240 15,-2 2-48-15,0-4-16 0,1-2-416 0,-9 0-128 16,0 0 0-16,0 0 0 16,0 0-560-16,0 0-160 0,0 0-48 0,0 0-16704 0</inkml:trace>
  <inkml:trace contextRef="#ctx0" brushRef="#br0" timeOffset="68749.03">18358 11019 10127 0,'0'0'896'0,"0"0"-704"0,0 0-192 15,-1 0 0-15,1 0 2240 0,-2 0 400 0,1 0 96 0,-1 0 16 16,-1 0 880-16,-2-2 176 0,2 2 32 0,-4-2 16 16,1 2-1664-16,0 0-336 0,-1 0-64 0,-2 2 0 0,0 0-1024 0,-2-1-208 15,1 4-48-15,-1-1 0 16,-1 2-64-16,-1 0-32 0,1 2 0 0,-2 3 0 16,1-1-32-16,-1 2-16 0,1 4 0 0,-2 0 0 15,1 0-128-15,2 3-32 0,1 3 0 0,1-3 0 16,1 1-208-16,3 1 128 0,0-2-128 0,2 2 0 15,2-3 0-15,0 0 0 0,1 1 0 0,1-1 0 16,3 2 0-16,-1-1 0 0,3-1 0 16,0-2 0-16,2 0 0 0,3-2 0 0,1 1 0 0,3-3 0 15,1 2 0-15,1-3 0 0,2-1 0 0,1-3 0 16,0 2-160-16,-1-5 160 0,1 2-128 0,-19-6 128 16,37 2-704-16,-37-2-64 15,38-2-16-15,-38 2-12208 0,0 0-2448 0</inkml:trace>
  <inkml:trace contextRef="#ctx0" brushRef="#br0" timeOffset="69196.17">18580 11171 10127 0,'0'3'896'0,"0"-3"-704"0,0 0-192 0,0 0 0 16,0 0 2288-16,0 1 416 0,0 1 96 0,0-2 16 15,0 4 864-15,-1 1 176 0,0-1 48 0,0 2 0 16,-1 1-1680-16,1 2-336 0,0-3-64 0,0 4-16 16,0-1-1040-16,-2 1-224 0,2 0-32 0,-2 2-16 0,2 0-128 15,-1 1-32-15,0 3 0 0,0-4 0 16,-1 2-96-16,1-2-32 0,0 2 0 0,-1-2 0 0,1 0-208 0,-2 1 128 16,1-3-128-16,0 0 0 0,0-2 128 0,-1 1-128 15,1 1 0-15,-1-4 0 0,2 1 0 0,-2 2 0 16,1-3 0-16,2 0 0 0,0-2 0 0,0 2 0 15,1-3 0-15,-2-2 0 16,4 1-400-16,-2-2-32 0,1 0 0 0,0-3 0 16,0 0-208-16,-1 3-32 0,0 0-16 0,0 0-11680 15,0 0-2352-15</inkml:trace>
  <inkml:trace contextRef="#ctx0" brushRef="#br0" timeOffset="69710.78">18834 11180 7775 0,'-5'-5'160'0,"2"4"32"0,1-2 16 0,0 0 32 0,0 3-240 0,1 0 0 0,0 0 0 0,0-3 0 16,-1 1 2816-16,0-2 528 0,-1 3 112 0,1-2 0 16,2 1-320-16,-1 0-80 0,2 2-16 0,-1-2 0 0,1 2-704 15,0 0-144-15,1 2-16 0,0-2-16 0,1 2-1120 0,-1 0-208 16,2 1-64-16,1 0 0 0,-2 4-144 0,4-1-48 15,-2 0 0-15,1 0 0 0,0 4-64 0,0 0-32 16,2 0 0-16,-1 2 0 0,-1 0-160 0,2 1-16 16,-2-1-16-16,0 4 0 0,0-3-144 0,-1 3-16 15,0-3-128-15,-1 2 192 0,-1 1-192 0,-1-2 0 16,-1 1 128-16,-1-2-128 0,-1 2 0 0,-2-2 0 16,-1-1 0-16,1 1 0 0,-2 2 0 0,-1-4 0 15,-1 4 0-15,1-5 0 0,-1 0-128 0,-1-1 128 16,1-2-192-16,0 2 192 0,-2-5-384 0,2 0 16 0,-2 3 16 15,0-4 0-15,1 1-32 0,-1-1-16 0,1 0 0 0,2-3 0 16,1 3-64-16,2-3-16 0,0 1 0 0,2-2 0 31,1 1-160-31,1-3-16 0,0 1-16 0,-1 2 0 16,0 0-1568-16,0 0-304 0</inkml:trace>
  <inkml:trace contextRef="#ctx0" brushRef="#br0" timeOffset="70277.57">19309 11328 17503 0,'0'0'1552'0,"0"-2"-1232"0,0 2-320 0,0 0 0 15,1 0 1968-15,-1 0 336 0,1-3 64 0,2 2 0 16,0 1 544-16,-3 0 96 0,0 0 32 0,0 0 0 16,0 0-1568-16,40 0-320 0,-40 0-64 0,0 0-16 15,37 4-656-15,-37-4-128 0,0 0-32 0,40 0 0 16,-40 0-256-16,0 0 160 0,0 0-160 0,39-3 128 16,-39 3-128-16,0 0 0 0,0 0 0 0,0 0 0 0,0 0 0 0,46-16 0 15,-46 16 0-15,0 0-176 16,0 0-640-16,0 0-128 0,0 0-16 0,0 0-10848 15,0 0-2160-15</inkml:trace>
  <inkml:trace contextRef="#ctx0" brushRef="#br0" timeOffset="70593.33">19311 11456 4607 0,'-1'2'192'0,"0"-2"64"0,1 4-256 0,0-4 0 16,0 2 0-16,0-2 0 15,0 2 2448-15,1 0 448 0,0 0 96 0,2 2 16 0,2 2 896 0,0-2 192 16,0-1 48-16,2 0 0 0,-1 0-1216 16,3-2-240-16,-1 3-64 0,2-2 0 0,-1 2-1568 0,1-2-320 15,0 5-64-15,1-5-16 0,1 2-304 0,-1-2-64 16,-3 2-16-16,0-3 0 0,1 0-128 0,1-1-16 0,0 0-128 0,-10 0 192 31,0 0-192-31,0 0 0 0,0 0 0 0,0 0 0 16,44-6 0-16,-37 6 0 0,-1 0-128 0,-1-2 128 15,-2 2-704-15,1 0-16 0,-1 0-16 16,-1 0 0-16,1 2-1904 0,-2-2-384 0</inkml:trace>
  <inkml:trace contextRef="#ctx0" brushRef="#br0" timeOffset="88679.73">20134 11632 6447 0,'-4'3'576'0,"1"-2"-576"15,2 2 0-15,0-3 0 0,1 0 1664 0,0 0 240 16,0 0 32-16,0-3 16 0,0 3 1824 0,0 0 352 0,0-1 80 0,-1 1 16 16,1 0-992-16,0-3-192 15,0 3-32-15,1-2-16 0,-1 2-1696 0,1-1-336 0,-1 1-64 0,1 0 0 16,1 0-256-16,0 0-64 0,1-3 0 0,-1 3 0 16,2 0-160-16,-1 0-32 0,2 0-16 0,-1 0 0 15,1 0-128-15,0 3-32 0,0-3 0 0,1 1 0 16,-1 1-208-16,0 1 0 0,1 1 128 0,-2-3-128 15,0 4 0-15,-2-4 0 0,1 4 0 0,-3-4 0 16,0 2 0-16,-2-1-160 0,1-1 160 0,-3 2-192 16,1-1 16-16,-2 2 0 0,0-4 0 0,-3 1 0 15,2-1 176-15,-1 3 0 0,-1-3 0 0,1 0-128 16,-1 0 128-16,1 0 0 0,0 0 0 0,-1 0 0 16,2 0 0-16,-1 0 0 0,2 0 0 0,0 0 0 15,1 0 0-15,3 0 0 0,0 0 0 0,1-4 0 16,1 2 0-16,1 0 0 0,-2 2 0 0,0 0 0 15,0 0 0-15,0 0-128 0,0 0 128 0,42-37 0 16,-42 37-512-16,0 0 0 0,0 0-16 0,56-47-12656 16,-56 47-2544-16</inkml:trace>
  <inkml:trace contextRef="#ctx0" brushRef="#br0" timeOffset="89361.21">20527 11310 18431 0,'-3'-3'1632'0,"2"1"-1312"15,0 1-320-15,1-3 0 0,0 4 2752 0,0-5 496 0,-1-1 80 16,1 6 32-16,0 0-416 0,-3-41-64 0,3 41-32 0,0 0 0 16,15-46-1664-16,-15 46-336 0,0 0-64 0,0 0-16 15,37-47-128-15,-37 47-48 0,0 0 0 0,0 0 0 16,0 0-96-16,46-25-32 0,-46 25 0 0,0 0 0 15,0 0-192-15,37 3-32 0,-37-3-16 0,20 6 0 16,-12 0-224-16,1-2 0 0,0 2 128 0,-3 0-128 16,1 1 0-16,-1-1 0 0,-1 0 0 0,-1-2 0 15,1 2 0-15,-3 0 0 0,0 1 0 0,-2 0 0 16,0 1-192-16,-3-2 192 0,1 1-192 0,-3-1 192 16,-1 1-128-16,-2 2 128 0,1-3 0 0,-3 1 0 15,3 2 0-15,-3-3 0 0,1 0 0 0,-1 2 0 16,0-2 0-16,3 0 0 0,-1 0 0 0,3-2 0 15,2 1 0-15,1-1 0 0,2-2 0 0,0 0 0 16,3 0 192-16,-1 2-64 0,2-2-128 0,1-1 192 16,1 2 0-16,-6-3-16 0,0 0 0 0,25 9 0 0,-16-6 32 0,-9-3 16 15,21 6 0-15,-21-6 0 0,21 7-32 0,-21-7-16 16,19 6 0-16,-7 0 0 0,-1-1-176 0,-1 1 0 16,-1 3 0-16,0-3 128 0,-1 0-128 0,-1 2 0 15,0 0 0-15,1 1 0 0,-2-2 0 0,-1 3 0 16,0 1 0-16,-3-1 0 0,2 0 0 0,-1 0 0 15,-1-1 0-15,-1 1 0 0,0-4 0 0,-1 1 0 16,2 2 0-16,-4-1 0 0,2 2 0 0,-2 0-144 16,0-1 144-16,-2 1-160 0,0 0-16 0,-1-2 0 15,-1 2 0-15,0 0 0 0,-3 0 176 0,1 0 0 16,-1-1-144-16,0-1 144 0,-1 0 0 0,-1-2 0 16,0 0 0-16,0-2 0 0,-1-2 0 0,-2 1 0 0,0-3 0 0,1 0 0 15,2 0 0-15,-2 0 0 16,0-3 144-16,-1 3-144 0,2-4 128 0,1 2-128 0,2 0 128 0,0 0-128 15,3 0 0-15,0-1 128 0,2 2-128 16,0-1 0-16,2 0 0 0,0 0 0 0,0-1 0 0,2 2 0 16,-1 1 0-16,1 0 0 0,0 0 0 0,-1 0 0 15,2 0-288-15,0 0-80 0,2 0-16 0,0 0 0 32,2 0-656-32,-5 0-144 0,0 0-32 0,0 0-19120 0</inkml:trace>
  <inkml:trace contextRef="#ctx0" brushRef="#br0" timeOffset="90594.44">22033 11578 12895 0,'-5'4'1152'0,"1"0"-928"16,3-2-224-16,0-1 0 0,1 2 2096 0,-1-3 368 15,-1 2 80-15,-1 4 16 0,-1 2 528 0,0 0 112 16,2 2 32-16,0-1 0 0,2-4-1184 0,2 0-256 0,0-1-32 15,2-2-16-15,0-2-1008 0,-4 0-208 0,0 0-32 0,0 0-16 16,0 0-160-16,0 0-48 0,40-44 0 0,-40 44 0 16,0 0-96-16,25-44-32 0,-25 44 0 0,0 0 0 15,29-57-144-15,-29 57 0 0,0 0 144 0,21-47-144 16,-21 47 0-16,0 0 128 0,0 0-128 0,0 0 0 16,0 0 0-16,0 0 0 0,0 0 0 0,0 0 0 15,0 0 0-15,0 0 0 0,0 0 0 0,44 7 128 16,-41 11-128-16,-2 1 0 0,0 3 0 0,0 3 0 15,-1 1 0-15,0 2-192 0,-2 3 192 0,-1 2-192 16,0 4-48-16,-2-2-16 0,0 3 0 0,-3-3 0 16,2 0 32-16,-3-4 0 0,0-2 0 0,-1-2 0 15,0-3 224-15,-1-3-144 0,1-1 144 0,0-5-128 16,2-6 128-16,1-1 0 0,0-3 0 0,0-5 0 0,1-3 192 0,1 0-16 16,3-1-16-16,-1-5 0 0,1-3 16 0,-1-8 0 15,3 20 0-15,0-51 0 0,0 51-16 0,3-63 0 16,-3 63 0-16,9-69 0 0,-9 69 112 0,12-72 32 15,-12 72 0-15,17-70 0 0,-17 70-48 0,25-72-16 16,-25 72 0-16,28-64 0 0,-28 64-240 0,30-55 144 16,-30 55-144-16,0 0 128 0,45-55-128 0,-45 55 160 15,0 0-160-15,39-35 160 0,-39 35-160 0,0 0 0 16,0 0 144-16,0 0-144 0,51-22 0 0,-51 22 0 16,0 0 0-16,0 0 128 0,30 9-128 0,-24-3 0 15,-1 0-176-15,-2 1 176 0,1 2-368 0,-1 1 32 16,-1-4 0-16,-1 4 0 0,-1 2-32 0,-1 1 0 15,0-1 0-15,-4 0 0 0,0 2 128 0,-3 0 32 0,0 1 0 0,-3-1 0 16,-2 2 208-16,-3-2 0 0,0-2-160 0,-1 1 160 16,0-1 0-16,-2-2 192 0,3-3-32 0,1 0 0 15,3-2 112-15,2-2 32 0,1 0 0 0,3-2 0 16,2 1-96-16,3-4-16 0,1 2 0 0,3-1 0 16,-3 1-64-16,0 0-128 0,0 0 176 0,0 0-176 15,0 0 240-15,53-25-64 0,-53 25-16 0,0 0 0 16,0 0 64-16,54-16 16 0,-54 16 0 0,0 0 0 15,46-6-64-15,-46 6-16 0,0 0 0 0,44-6 0 16,-44 6-160-16,0 0 0 0,0 0 0 0,50-7 0 16,-50 7 0-16,0 0-304 0,0 0 48 0,0 0 16 15,47-19-688-15,-47 19-144 0,0 0-16 0,0 0-18272 16</inkml:trace>
  <inkml:trace contextRef="#ctx0" brushRef="#br0" timeOffset="91116.61">22581 11752 4607 0,'-4'7'400'0,"1"-6"-400"0,2 1 0 0,0-2 0 16,1 0 1552-16,0 0 240 0,0 0 32 0,1 0 16 0,2 0 1552 0,0 0 304 16,-3 0 64-16,0 0 16 0,0 0-400 0,0 0-80 15,46-24-16-15,-46 24 0 0,0 0-1488 0,0 0-320 16,58-41-48-16,-58 41-16 0,0 0-576 0,46-36-128 15,-46 36-32-15,0 0 0 0,0 0-256 0,47-41-48 16,-47 41-16-16,0 0 0 0,0 0-160 0,0 0-48 16,0 0 0-16,36-42 0 0,-36 42-144 0,0 0 0 15,0 0 0-15,0 0 0 0,0 0-192 0,0 0-64 16,0 0 0-16,4-43-16 16,-7 39-688-16,-1-1-144 0,1 0-32 0,-2 0-17696 0</inkml:trace>
  <inkml:trace contextRef="#ctx0" brushRef="#br0" timeOffset="91294.02">22662 11557 911 0,'-1'4'0'0,"0"-2"0"0,1 1 0 0,0-3 0 16,1 1 3264-16,0 1 576 0,1 1 128 0,-1 3 0 15,1 4 560-15,1 0 96 0,2 0 32 0,-2 2 0 16,4-2-1776-16,-3 2-368 0,3-3-64 0,-1 1-16 16,0 0-1472-16,0 0-320 0,2-2-48 0,-3 2-16 15,1-1-320-15,0 1-80 0,-1-4-16 0,-1 1 0 16,1 2-160-16,-2-2 0 0,1 2 0 0,0-3 0 15,-1 1-576-15,1-5 16 0,0 2 0 0,-4-4-11920 16,0 0-2368-16</inkml:trace>
  <inkml:trace contextRef="#ctx0" brushRef="#br0" timeOffset="91994.22">23287 11181 911 0,'-5'5'0'0,"1"-1"0"15,0-4 0-15,1 1 0 0,1-1 3712 0,0 0 640 16,1 3 144-16,-4-1 32 0,-1-1-432 0,-4 4-96 16,-1 1-16-16,-1 2 0 0,0 2-1504 0,0 1-304 15,1 0-64-15,1 1-16 0,0 3-1136 0,1 1-240 16,0 0-32-16,3 3-16 0,0-1-288 0,0 2-48 15,3-1-16-15,1-1 0 0,1 2-112 0,1-1-16 0,2 0-16 16,1 2 0-16,0-1-176 0,1 1 0 16,0-1 0-16,2-1 0 0,0-1 0 0,0 2 0 15,3-4 0-15,0-1 0 0,2 1 0 0,1-4 0 0,2-2 0 0,1 0-176 32,-1-4-384-32,-14-6-80 0,0 0 0 0,47-4-11728 0,-47 4-2352 15</inkml:trace>
  <inkml:trace contextRef="#ctx0" brushRef="#br0" timeOffset="92395.87">23423 11338 12895 0,'-4'0'1152'0,"2"0"-928"0,0 0-224 0,2 0 0 16,2 0 3408-16,-2 0 640 0,0 0 128 0,0 0 32 16,1 0-688-16,1 0-144 0,-2 0-32 0,0 0 0 0,0 0-2032 0,0 0-416 15,0 0-64-15,40-6-32 0,-40 6 608 0,0 0 112 16,0 0 16-16,31 1 16 15,-23 4-1888-15,0-1-384 0,0 0-80 0,0 2-16 0,-1 0 816 0,1 3 0 16,-2 1 0-16,1-1 0 0,0 4 0 0,-3 0 0 16,1 2 0-16,-1-2 0 0,-1 3-128 0,-2-3-32 15,-1 5 0-15,-3-2 0 16,0 2-272-16,-2-2-48 0,-1 0-16 0,-2 0 0 16,1 1-96-16,-2-3-32 0,0 0 0 0,-2-2 0 15,1-3 0-15,-2 1 0 0,1 0 0 0,-1-4 0 0,-2-2 304 0,2-2 64 16,2-1 16-16,0-2 0 0,2-1 240 0,2-2 256 15,2-2-48-15,4 6-16 0,0 0 256 0,0 0 64 16,0 0 0-16,9-51 0 0,-9 51-16 0,0 0 0 0,0 0 0 16,32-47 0-16,-32 47-64 0,0 0-16 0,0 0 0 15,0 0 0-15,0 0-144 0,47-26-16 0,-47 26-16 0,0 0 0 16,31 4-240-16,-31-4 176 0,25 8-176 0,-13-4 160 16,-1 2-160-16,1-2 0 0,-1 0 0 0,1 1-176 31,-1-2-480-31,-11-3-112 0,24 3 0 0,-24-3-18368 0</inkml:trace>
  <inkml:trace contextRef="#ctx0" brushRef="#br0" timeOffset="92710.15">23752 11218 22111 0,'1'-2'976'0,"1"2"208"0,-2 0-944 16,0 0-240-16,0 0 0 0,0 0 0 0,0 0 2704 0,0 0 496 15,0 0 112-15,0 0 16 0,35 8-864 0,-26-1-160 16,-1-1-48-16,1 0 0 0,0 1-1168 0,-1 2-224 16,2 1-48-16,-1 0-16 0,2 2-288 0,-2 1-64 15,1 0-16-15,-1 2 0 0,1 1-240 0,-1 0-32 16,0 0-16-16,-3 3 0 0,0-4-144 0,-1 2 0 16,0 1 144-16,-3 1-144 0,0 0 0 0,-2-2 0 15,0 1 0-15,-3 1 128 0,1-3-128 0,-3 3 0 16,1-3 0-16,-3-1 0 0,-1-2 0 0,-1 2 0 15,1-4 0-15,-2 0-128 16,1-1-288-16,-1-4-48 0,2 0-16 0,-1 1 0 16,0-4-240-16,1 1-48 0,-1-1-16 0,2-2 0 15,1 1-176-15,1-2-48 0,0-3 0 0,2-1-11024 16,2-2-2224-16</inkml:trace>
  <inkml:trace contextRef="#ctx0" brushRef="#br0" timeOffset="93293.88">24199 11453 17503 0,'3'0'1552'0,"-3"0"-1232"0,0 0-320 0,0 0 0 16,0 0 2304-16,0 0 384 0,0 0 96 0,0 0 16 16,0 0 352-16,48-13 80 0,-48 13 16 0,0 0 0 15,46-4-1952-15,-46 4-384 0,0 0-80 0,43 4 0 16,-43-4-400-16,0 0-80 0,40 7-16 0,-40-7 0 16,0 0-192-16,0 0-144 0,37 5 192 0,-37-5-192 15,0 0 0-15,0 0 0 0,0 0 0 0,0 0 0 16,0 0-512-16,0 0-64 0,0 0-16 0,0 0 0 15,0 0-1456-15,0 0-272 0</inkml:trace>
  <inkml:trace contextRef="#ctx0" brushRef="#br0" timeOffset="93511.16">24234 11545 8287 0,'-4'2'368'0,"3"-2"80"0,0 3-448 0,0-3 0 15,-1 1 0-15,2 1 0 0,0-2 2752 0,0 4 448 16,0-1 112-16,0 0 16 0,3 3 352 0,-1-3 80 16,3 1 16-16,0-2 0 0,-5-2-1648 0,0 0-320 15,0 0-64-15,32 5-16 0,-32-5-1056 0,0 0-224 0,0 0-32 16,47-5-16-16,-47 5-272 0,0 0-128 0,0 0 0 0,55-6 128 16,-55 6-128-16,0 0-256 0,0 0 64 15,50-6 16 1,-50 6-1504-16,0 0-304 0</inkml:trace>
  <inkml:trace contextRef="#ctx0" brushRef="#br0" timeOffset="94116.64">24858 11720 7359 0,'-5'8'656'0,"2"-6"-528"16,0 2-128-16,1-2 0 0,2-2 3424 0,0 0 656 0,0 0 128 0,-1 0 16 16,1 0-128-16,0-2-48 0,0 2 0 0,0 0 0 0,0 0-2320 0,0 0-480 15,0 0-96-15,0 0 0 16,0 0-576-16,0 0-96 0,26-45-32 0,-26 45 0 15,0 0-80-15,0 0-32 0,0 0 0 0,0 0 0 16,0 0-112-16,0 0-32 0,0 0 0 0,0 0 0 16,0 0-192-16,0 0 0 0,0 0 0 0,0 0 0 15,0 0 0-15,0 0-240 0,35-2 48 0,-32 4 16 16,-2 2-240 0,-1 0-48-16,1 1-16 0,-1-2 0 0,-1 1 32 0,0 1 16 0,-2-1 0 0,0 0 0 15,-1 2 256-15,-2-3 176 0,0 2-208 0,-2 2 80 16,1-4 128-16,-1 3 128 0,0-2-128 0,-1 0 176 15,2 1 96-15,-1-4 32 0,1 4 0 0,2-5 0 16,1 0-32-16,2 0 0 0,0-2 0 0,2 2 0 0,0 0-144 0,0 0-128 16,0 0 144-16,0 0-144 0,0 0 0 0,28-45 0 15,-28 45-208-15,0 0 64 0,0 0-512 16,43-49-112-16,-43 49 0 0</inkml:trace>
  <inkml:trace contextRef="#ctx0" brushRef="#br0" timeOffset="94777.15">25254 11464 9215 0,'-4'-2'400'0,"3"2"96"0,0-3-496 0,0 2 0 16,-1 1 0-16,2-2 0 0,-1-2 2224 0,1 4 336 0,0 0 80 0,0 0 16 15,0 0 992-15,0 0 208 0,13-47 48 0,-13 47 0 16,0 0-1520-16,0 0-288 0,0 0-64 0,37-41-16 0,-37 41-1056 0,0 0-224 16,0 0-32-16,47-22-16 0,-47 22-160 0,0 0-16 0,42-6-16 0,-42 6 0 15,0 0-176-15,50-4-48 16,-50 4 0-16,0 0 0 0,41 1-272 0,-41-1 160 16,20 6-160-16,-20-6 128 0,15 9-128 0,-8-5 0 15,1 2 0-15,-3 3 0 0,0-2 0 0,-2 3 0 16,1-1 0-16,-3 3 0 0,0-3 0 0,-1 4 0 15,0 0 0-15,-1 0 0 0,-1 2-320 0,-2 1 48 16,-1 3 16-16,-1-1 0 0,-2 0-112 0,0 3-16 16,-1-2 0-16,-3 2 0 0,-2-1 32 0,-1-1 0 15,-1-1 0-15,0-2 0 0,0-3 96 0,-1-2 0 16,1 0 16-16,1-5 0 0,0-2 64 0,1-2 16 16,1-2 0-16,0 0 0 0,1-5 160 0,0 2 0 0,2-4 0 15,1 1-128-15,2-4 128 0,7 10 176 0,-6-18-48 0,6 18 0 16,0 0 64-16,0 0 16 0,8-47 0 0,-8 47 0 15,0 0 48-15,0 0 16 0,0 0 0 0,37-46 0 16,-37 46 32-16,0 0 0 0,0 0 0 0,0 0 0 0,54-21 16 0,-54 21 0 0,0 0 0 16,38 6 0-1,-22 0-160-15,-1 1-32 0,0-1 0 0,-2 4 0 16,2 0-128-16,-4-2 0 0,-1 2 0 0,0-1 0 16,-1 1 0-16,-1 2 0 0,1-2 0 0,-2 2-176 15,0-2-144-15,-3 3-48 0,1-4 0 0,-1 0 0 16,-1-3-256-1,-1 2-48-15,1-6-16 0,-2 2-11808 0,0-2-2368 0</inkml:trace>
  <inkml:trace contextRef="#ctx0" brushRef="#br0" timeOffset="96427.9">26937 11667 11055 0,'0'1'976'0,"0"-1"-784"0,1 0-192 0,-1 0 0 15,2 0 1808-15,-2 0 320 0,1 3 64 0,1-3 16 16,1 0 752-16,-3 0 160 0,0 0 16 0,0 0 16 16,0 0-960-16,0 0-192 0,0 0-32 0,0 0-16 15,44-26-912-15,-44 26-176 0,0 0-32 0,0 0-16 16,0 0-528-16,0 0-96 0,39-47-32 0,-39 47 0 0,0 0-160 0,0 0 0 16,0 0 0-16,0 0 0 0,0 0 0 0,42-10 0 15,-37 16 0-15,-1 2 0 0,0 1-256 0,0 4-64 16,-2-1-32-16,1 3 0 15,-1 1-352-15,-2 3-64 0,0 3 0 0,-1 0-16 16,-1 4-144-16,-2-1-32 0,-1 3 0 0,-1-2 0 16,0 0 160-16,-3 1 32 0,-1 2 0 15,-1-1 0-15,-3 1 448 0,1-3 112 0,-2 1 16 0,1-5 0 0,1-4 832 0,2-4 192 16,-1-4 16-16,4-4 16 0,-1-3 96 0,3-6 0 16,1 0 16-16,5 3 0 0,0 0-336 0,-9-44-80 15,9 44-16-15,3-44 0 0,-3 44-160 0,7-63-16 16,-7 63-16-16,15-79 0 0,-15 79-16 0,20-71 0 15,-20 71 0-15,23-65 0 0,-23 65-96 0,21-47-32 0,-21 47 0 16,0 0 0-16,34-61 16 0,-34 61 0 0,0 0 0 0,32-44 0 16,-32 44-32-16,0 0-16 0,0 0 0 0,39-39 0 15,-39 39-176-15,0 0 192 0,0 0-192 0,0 0 192 16,44-21-192-16,-39 21 0 0,1 3 0 0,-2-1 0 16,-1 3 0-16,0 1 0 0,-1 3-144 0,-1 0 144 15,-2 1-304-15,1-1 48 0,-1 4 16 0,-1-1 0 16,-1 1-48-16,-2-2-16 0,0 3 0 0,-1-1 0 15,-1-3 32-15,-1 2 0 0,-1 0 0 0,-2-2 0 16,1 0 16-16,-1-1 0 0,0 1 0 0,-1-4 0 16,1 0 112-16,1-2 144 0,1-2-208 0,2 2 80 15,2-4 128-15,1 0 256 0,2 0-64 0,0 0-16 0,2 0 192 0,0 0 32 16,0 0 16-16,0 0 0 0,0 0-128 16,0 0-32-16,0 0 0 0,0 0 0 0,50-22 0 0,-50 22 0 15,0 0 0-15,0 0 0 0,42-6-96 0,-42 6-32 16,0 0 0-16,33-4 0 0,-33 4-128 0,0 0 0 15,37 0 0-15,-37 0 0 0,0 0-208 0,37 1-80 16,-37-1-16-16,25 5-12368 16,-14-1-2464-16</inkml:trace>
  <inkml:trace contextRef="#ctx0" brushRef="#br0" timeOffset="96678.02">27328 11834 29487 0,'2'-1'1296'0,"-2"1"288"0,0 0-1264 0,0 0-320 0,0 0 0 0,0 0 0 16,0 0 2112-16,0 0 352 0,0 0 80 0,0 0 16 15,39-42-1040-15,-39 42-208 0,0 0-32 0,0 0-16 16,35-35-560-16,-35 35-96 0,0 0-32 0,0 0 0 16,0 0-256-16,39-31-64 0,-39 31-16 0,0 0 0 15,0 0-240-15,0 0 0 0,0 0 0 0,0 0 0 16,0 0-128-16,0 0-128 0,0 0-32 0,0 0 0 15,0 0-544-15,0 0-128 0,0 0 0 0,0 0-18176 16</inkml:trace>
  <inkml:trace contextRef="#ctx0" brushRef="#br0" timeOffset="96859.29">27341 11661 16575 0,'-1'7'736'0,"0"-2"160"0,1 1-720 0,0-4-176 16,1 0 0-16,0 1 0 0,1 0 3184 0,-1 1 592 15,1 5 128-15,2 1 32 0,1 2-928 0,0 2-192 16,1 2-48-16,0-1 0 0,0 1-1760 0,1-2-368 16,-1 0-64-16,0 1 0 0,-1 1-288 0,1-4-48 15,-1 2-16-15,0-2 0 0,-1 1-224 0,-1-3 0 16,2-2 0-16,-1-2 0 16,0-1-464-16,0 0-96 0,-1-5-16 0,-3 0-18176 0</inkml:trace>
  <inkml:trace contextRef="#ctx0" brushRef="#br0" timeOffset="97824.57">27973 11305 9215 0,'0'-1'816'0,"0"1"-656"15,0 0-160-15,0 0 0 0,-1 0 1984 0,1 0 352 16,-1-3 80-16,-2 2 16 0,1-2 592 0,-2 1 128 15,0 1 32-15,1-2 0 0,-1 1-896 0,-1 0-176 16,0 0-48-16,0 2 0 0,0 2-720 0,-1 0-160 0,0 3-32 16,-2-2 0-16,1 5-704 0,-2 0-160 15,-1 2-32-15,1 3 0 0,-3 2-48 0,0-2-16 0,0 2 0 0,-1 2 0 16,-1 2 0-16,1 2-16 0,0-1 0 0,1 2 0 16,3 3-32-16,0-3 0 0,1 3 0 0,5-3 0 15,2-2-144-15,1-1 128 0,2-1-128 0,3-1 128 16,2 0-128-16,1-1 0 0,2-2 0 0,0 1 0 15,2-3 0-15,0-1 0 0,2 1 0 0,-14-12 0 16,31 13-272-16,-31-13 16 0,0 0 0 0,48 9 0 16,-48-9-640-1,0 0-112-15,64-16-16 0,-64 16-17040 0</inkml:trace>
  <inkml:trace contextRef="#ctx0" brushRef="#br0" timeOffset="98411.69">28122 11417 5519 0,'-9'0'496'0,"4"0"-496"16,1 0 0-16,3-2 0 0,1 2 2624 0,0-1 448 15,0 1 64-15,0-2 32 0,0 2 1040 0,-1-1 208 16,1 1 32-16,0-4 16 0,1 4-1904 0,-1 0-368 16,0 0-80-16,0 0 0 0,0 0-1296 0,0 0-256 15,0 0-48-15,0 0-16 0,0 0-128 0,53-12-32 16,-53 12 0-16,0 0 0 0,0 0-112 0,37 10-32 15,-37-10 0-15,0 0 0 0,25 14-192 0,-19-8 0 16,0 2 0-16,-2-1 0 0,2-1 0 0,-3 1 0 16,-2 2 0-16,0-3 0 0,1 0-128 0,-2-2-32 15,-2 2 0-15,1-2 0 0,1 1-128 0,-1-2-32 16,0 0 0-16,-1 1 0 0,0-1 48 0,-1 0 0 0,0 1 0 0,-1-2 0 16,0 2 272-16,1-2-160 0,-2 2 160 0,0-2-128 15,1 2 128-15,0 0 0 0,2-4 0 0,1 2 0 16,-1 0 192-16,2-2-48 0,2 0 0 0,-1 0 0 15,1 0 32-15,-2 0 0 0,0 0 0 0,0 0 0 16,0 0 32-16,0 0 16 0,0 0 0 0,0 0 0 16,29 12-32-16,-26-6 0 0,0 0 0 0,1 0 0 15,-2 1-64-15,1 0 0 0,-1 2-128 0,-1 1 192 16,2-2-192-16,-2 2 0 0,-1 0 0 0,1-1 0 16,0 1 0-16,-1-2 0 0,0 2 0 0,-1-4 0 15,1 2 0-15,-1-2 0 0,0 0 0 0,-2-2 0 16,2 1-128-16,-1-2 128 0,-2 0-192 0,0 1 192 0,-1-2-128 0,0-1 128 15,-1 2 0-15,0-3 0 0,-2 0 0 0,1 2 0 16,-2-2 0-16,-1 0 0 0,2 0 0 0,-2 0 0 16,-1 0 176-16,0 0-176 0,0 0 240 0,-1 0-64 15,1 0-16-15,1 0 0 0,0 0-160 0,2 2 160 16,0-2-160-16,1 2 160 0,1-2-160 0,0 0 0 16,2 1 0-16,0-1 128 0,3 0-128 0,0 3 0 15,1-3 0-15,1 0 0 0,1-3 0 0,-2 3 0 16,0 0-144-16,0 0 144 15,0 0-640-15,0 0 0 0,0 0-16 0,57-17-12272 16,-57 17-2432-16</inkml:trace>
  <inkml:trace contextRef="#ctx0" brushRef="#br0" timeOffset="98761.68">28373 11342 11055 0,'0'0'976'0,"0"0"-784"0,0 0-192 0,0 0 0 16,0 0 2656-16,0 0 480 0,0 0 112 0,17-38 16 15,-17 38 768-15,0 0 144 0,0 0 48 0,47-25 0 16,-47 25-2464-16,0 0-480 0,35 6-112 0,-26 3-16 16,1 1-336-16,-1 2-80 0,-3-5-16 0,0 6 0 15,1 3-336-15,-2 2-64 0,1 2 0 0,-1 2-16 0,0-1-176 16,-2 2-128-16,2 1 192 0,-1 0-192 0,0 3 0 0,-3-1 0 15,1-4 0-15,-2 3 0 0,-1-3 0 0,0-3 0 0,-3-1 0 0,2-2 0 16,-1-3 0-16,0 0 0 16,-1 0 0-16,-1-1 0 0,-1 1 0 0,0-4-144 15,-1 4-16-15,0-3 0 16,-2-3-272-16,1 2-48 0,0-7-16 0,1 2 0 16,1-2 32-16,1-2 0 0,1-2 0 0,1-4 0 15,3 6-160-15,0 0-16 0,0 0-16 0,5-35 0 16,-5 35-1472-16,0 0-304 0</inkml:trace>
  <inkml:trace contextRef="#ctx0" brushRef="#br0" timeOffset="99396.55">28804 11515 6447 0,'0'0'576'0,"0"0"-576"0,0 0 0 0,0 0 0 15,0 0 2160-15,0 0 320 0,0 0 64 0,0 0 16 16,0 0 768-16,0 0 176 0,0 0 16 0,0 0 16 15,0 0-480-15,0 0-112 0,0 0 0 0,40 1-16 16,-40-1-1568-16,0 0-304 0,18 9-64 0,-18-9-16 16,0 0-336-16,0 0-64 0,34 6 0 0,-34-6-16 15,0 0-272-15,0 0-48 0,44 4-16 0,-44-4 0 0,0 0-224 0,0 0 0 0,47 0 128 0,-47 0-128 32,0 0 0-32,0 0 0 0,0 0 0 0,52-16 0 31,-52 16-576-31,0 0-16 0,0 0 0 0,0 0 0 0,0 0-656 0,0 0-128 15,47-31-32-15,-47 31-16320 0</inkml:trace>
  <inkml:trace contextRef="#ctx0" brushRef="#br0" timeOffset="99677.98">28851 11629 5519 0,'-2'-3'496'0,"1"1"-496"16,1 2 0-16,0 0 0 0,0 0 2176 0,0 0 320 16,0 0 80-16,0 0 16 0,0 0 2032 0,0 0 416 15,0 0 80-15,0 0 0 0,38-1-2240 0,-38 1-448 16,0 0-80-16,23 9-32 0,-23-9-1392 0,16 8-288 0,-16-8-48 0,19 9-16 16,-19-9-240-16,19 6-48 0,-19-6-16 0,0 0 0 15,33 6-272-15,-33-6 0 0,0 0 0 0,0 0 0 0,0 0 0 0,0 0-192 16,48-6 0-16,-48 6 0 31,0 0-544-31,0 0-96 0,0 0-32 0,0 0-17888 0</inkml:trace>
  <inkml:trace contextRef="#ctx0" brushRef="#br0" timeOffset="100093.94">29374 11769 6447 0,'-2'0'576'0,"1"0"-576"16,-1 0 0-16,1 0 0 0,0 0 3136 0,0 0 528 15,-1 0 112-15,1 0 0 0,-1-3 576 0,-2 3 128 16,0-1 0-16,-1 1 16 0,3-3-2528 0,-1 3-512 15,1-2-112-15,1 1 0 0,-1-2-768 0,2 3-128 16,0 0-48-16,0 0 0 0,0 0-192 0,0 0-32 16,0 0-16-16,0 0 0 0,0 0-160 0,0 0 0 15,0 0 144-15,0 0-144 0,0 0 0 0,0 0 0 16,0 0 0-16,0 0 0 0,0 0-224 0,0 0-16 16,29 10 0-16,-28-4 0 0,-1 0 16 0,1 1 0 15,-2 1 0-15,1-2 0 0,-2 1 224 0,0 0 0 0,0-1-160 0,-1 0 160 16,0 1 0-16,-1-1 0 0,-1-3 0 0,0 1 0 15,0 1 0-15,0-1 0 0,0-2 0 0,0 2 0 16,0-4 0-16,2 1 0 0,-1-1 0 0,3-1 0 16,-2 1 0-16,3-2 0 0,0 2 0 0,0 0 0 31,0 0-432-31,0 0-16 0,0 0 0 0,0 0-11520 0,29-49-2304 0</inkml:trace>
  <inkml:trace contextRef="#ctx0" brushRef="#br0" timeOffset="101060.58">29695 11453 5519 0,'-7'-1'496'0,"2"-2"-496"0,2 0 0 0,0 3 0 0,1-3 1040 16,1 2 112-16,-1 0 32 0,0 0 0 0,-1-2 1680 0,0 2 336 15,-2-4 64-15,0 1 0 0,2-2-64 0,2 4 0 16,1-2-16-16,1 3 0 0,-1 1-1008 0,0 0-208 16,0 0-48-16,0 0 0 0,0 0-960 0,46-9-192 15,-46 9-32-15,0 0-16 0,40-3-80 0,-40 3 0 16,0 0-16-16,44 3 0 0,-44-3-224 0,0 0-32 15,41 6-16-15,-41-6 0 0,0 0-176 0,35 10-48 16,-35-10 0-16,18 9 0 0,-18-9-128 0,15 10 0 16,-10-4 0-16,0 0 128 0,-3 0-128 0,1-2 0 15,-2 2 0-15,-1 0 0 0,0 0 0 0,-1 1 0 16,0-4 0-16,-2 3 0 0,1 1-368 0,-2-4 0 16,0 4 0-16,-1-1 0 0,0-4 32 0,-1 3 0 15,1 1 0-15,-1-1 0 0,0 1 112 0,0-2 32 16,-1 2 0-16,0-2 0 0,1 2 192 0,0-2 0 0,1 1 0 0,2-1 0 15,1-2 0-15,0-1 0 0,2 2 0 0,0-2 0 16,3 2 0-16,-1-1 0 0,2-1 144 0,-4-1-144 16,0 0 320-16,0 0-16 0,19 9-16 0,-14-7 0 15,1 2 0-15,-1-1 0 0,-5-3 0 0,13 9 0 16,-13-9-112-16,15 8-32 0,-7-2 0 0,-1-1 0 16,2 2-144-16,-1 0 128 0,1-1-128 0,0 0 128 15,-2 1-128-15,1 2 0 0,-1-3 0 0,-1 3 0 16,-1-2 0-16,0 2 0 0,-1-2 128 0,-1 2-128 15,0-2 0-15,-1 2 0 0,0-2 0 0,-4 2 0 16,2 0 0-16,-1 1 0 0,-1-3 0 0,-2 2 0 16,0 1 0-16,-1-2 0 0,0 2 0 0,-1-1 0 0,0 1 0 15,0-3 0-15,-2 4-176 0,0-4 176 0,-1 2-224 0,0-2 32 16,1 2 16-16,-2-2 0 0,-1-1 16 0,0 0 0 16,-1 0 0-16,0-2 0 0,-1 0 0 0,0-2 0 15,0-1 0-15,-1-1 0 0,0 0 16 0,1-1 0 16,0-1 0-16,2-2 0 0,1 1 144 0,0 2-192 15,1-1 192-15,1-1-192 0,1 2 0 0,-1-1-16 16,3-2 0-16,0-1 0 16,2 0-336-16,3 5-64 0,0 0-16 0</inkml:trace>
  <inkml:trace contextRef="#ctx0" brushRef="#br0" timeOffset="140499.46">16079 13956 6447 0,'0'-4'576'0,"0"4"-576"0,0 0 0 0,0 0 0 16,0 0 1984-16,0 0 272 0,0 0 64 0,0 0 16 16,0 0-32-16,23-59-16 0,-23 59 0 0,0 0 0 15,24-51-928-15,-24 51-176 0,0 0-32 0,0 0-16 16,33-54-320-16,-33 54-64 0,0 0-16 0,0 0 0 16,0 0-192-16,39-37-32 0,-39 37-16 0,0 0 0 15,0 0 64-15,0 0 16 0,26 2 0 0,-23 6 0 16,1 2-128-16,-2 2 0 0,1 3-16 0,-1 3 0 15,0 2-176-15,-1 0-48 0,1 7 0 0,-2 2 0 16,2-1-208-16,-2 4 0 0,0 3 0 0,-2 2 0 16,1 1 0-16,-1-2 0 0,-2-3-208 0,-1 0 64 15,0-1 16-15,0 0 0 0,-1 1 0 0,-2-4 0 16,2-1 128-16,0-8 0 0,1-4 0 0,-2-1-128 16,-1-2 128-16,2 0 0 0,-1-7 0 0,1-2 0 0,1-4 448 15,0-4 0-15,1-2 16 0,4 6 0 0,0 0 240 0,-10-47 32 16,10 47 16-16,-4-52 0 0,4 52-256 0,-2-69-48 15,2 69-16-15,4-79 0 0,-4 79-176 0,6-82-48 16,-6 82 0-16,11-83 0 0,-11 83 32 0,12-79 0 16,-12 79 0-16,15-68 0 0,-15 68 16 0,19-58 16 15,-19 58 0-15,19-51 0 0,-19 51-48 0,0 0-16 16,33-59 0-16,-33 59 0 0,0 0-208 0,0 0 176 16,39-45-176-16,-39 45 160 0,0 0-160 0,0 0 0 15,40-10 0-15,-32 14 0 0,1 2 0 0,-2 0 128 16,2 4-128-16,-3 0 0 0,0 1 896 0,-2-1 112 0,0 3 16 0,-2-4 0 15,0 4-1024-15,-2-1 0 0,0-1-224 16,-3 2 32 0,-1 2-880-16,-1-2-176 0,1 2-32 0,-4-3-16 0,-1-1 976 0,0 1 192 15,-3-1 128-15,0 0-160 0,0-1 160 0,-2-2 0 0,-1 2 0 0,0-4 0 16,1-2 0-16,1-1 0 0,1-2 0 0,2-1 0 16,3 0 0-16,0-1 128 0,5 1 0 0,1-3 0 15,1-1 112-15,1 2 16 0,-1 2 16 0,0 0 0 16,0 0-80-16,0 0 0 0,0 0-16 0,0 0 0 15,47-10 48-15,-47 10 16 0,0 0 0 0,34-2 0 0,-34 2-48 0,0 0-16 16,41-2 0-16,-41 2 0 16,31 0-176-16,-31 0 0 0,31-1 0 0,-31 1 128 15,0 0-128-15,38-1 0 0,-38 1 0 0,0 0 0 16,39-10-176-16,-39 10-64 0,0 0-16 0,0 0 0 16,0 0-720-16,44-25-160 0,-44 25-16 0,0 0-17984 15</inkml:trace>
  <inkml:trace contextRef="#ctx0" brushRef="#br0" timeOffset="140982.38">16591 13991 15663 0,'-1'0'688'0,"-1"0"144"0,1 0-656 0,0 0-176 0,0 0 0 0,1 0 0 16,0 0 3104-16,-2 0 592 0,1 0 112 0,0 0 32 16,0 0-704-16,-1 0-144 0,2 0-32 0,-1 0 0 15,2 0-1872-15,-1 1-384 0,3-1-80 0,-1 0-16 16,1 0-256-16,1 2-48 0,1-2-16 0,-2 4 0 15,1 1-32-15,1-1 0 0,-1-1 0 0,1 4 0 16,-2-1-64-16,2 0 0 0,-1 3-16 0,1-2 0 16,0 2-176-16,0-6 0 0,-2 4 144 0,2-4-144 15,2 2 0-15,-2-3 0 0,2 0 0 0,0-2 0 16,-7 0 0-16,0 0 0 0,0 0 0 0,0 0 0 16,40-12 0-16,-40 12 0 0,0 0 0 0,0 0 0 15,0 0 176-15,0 0-48 0,42-37 0 0,-42 37 0 0,0 0 16 16,0 0 0-16,0 0 0 0,0 0 0 0,0 0-144 0,30-46 192 15,-30 46-192-15,0 0 192 0,0 0-192 0,0 0 0 16,0 0 0-16,0 0 128 0,13-47-128 0,-13 47 0 16,0 0 0-16,0 0 0 0,0 0-176 0,0 0-16 15,0 0 0-15,-6-6 0 16,4 8-560-16,-2 2-112 0,0 0-32 0,0-1-12128 16,1 2-2432-16</inkml:trace>
  <inkml:trace contextRef="#ctx0" brushRef="#br0" timeOffset="141232.93">16685 14076 18431 0,'-1'1'816'0,"1"-1"160"0,0 0-784 0,-2 0-192 0,2 0 0 16,0 0 0-16,0 0 2672 0,0 3 480 0,2-3 112 0,-1 2 0 16,0 2-400-16,0-2-96 0,0 5-16 0,2-1 0 15,-2 1-1680-15,2 2-352 0,-2 1-64 0,-1 2-16 16,1-2-144-16,0 2-48 0,-1 1 0 0,0-2 0 15,0 1-192-15,0-1-32 0,0 3-16 0,-1-5 0 16,0 3-208-16,1-2 0 0,-1 2 128 0,1-4-128 16,-2 0 0-16,2-2 0 0,-1-2 0 0,1 0 0 15,0-2-448-15,1 0-16 0,-1-1-16 0,0-2 0 16,2-1-848-16,-1 2-160 0,0-3-48 0</inkml:trace>
  <inkml:trace contextRef="#ctx0" brushRef="#br0" timeOffset="141816.68">17124 13466 6447 0,'0'-3'576'0,"0"0"-576"0,0 1 0 0,0-2 0 15,0 3 1472-15,0 1 176 0,0 0 32 0,0-3 16 0,0 1 1600 0,-1 1 320 16,-1-2 64-16,0 1 16 0,-2 4-592 0,0-2-112 15,1 3-32-15,-2 0 0 0,-1 3-1360 0,-1 1-288 16,0 0-48-16,-2 4-16 0,2-1-608 0,-2 2-128 16,1 1-32-16,-2 0 0 0,1 1-64 0,0 1-16 15,1 1 0-15,-1 0 0 0,2 0-64 0,-1-1-16 16,2 1 0-16,0 0 0 0,2 3-64 0,-1-3 0 16,3 2-16-16,-1-2 0 0,1 3-64 0,2-1-16 15,0 2 0-15,1-1 0 0,1 3-160 0,1 0 128 16,1-2-128-16,1 1 128 0,1-2-128 0,1-3 0 15,3-3 0-15,-1 0 128 0,2-1-128 0,0-2 0 16,0-1 0-16,2-3 0 0,-2-3-288 0,1 0 16 16,-1 1 0-16,2-4 0 15,-13 0-752-15,0 0-128 0,37-10-48 0</inkml:trace>
  <inkml:trace contextRef="#ctx0" brushRef="#br0" timeOffset="142532.2">17272 13625 3679 0,'0'2'320'0,"0"-2"-320"0,0 0 0 0,0 1 0 0,1 2 2128 0,-1-3 368 0,0 0 64 0,0 0 0 15,2 2 1344-15,-2 2 272 0,0-2 48 0,1 2 16 16,-1-1-1232-16,0-2-240 0,-1 4-48 0,1-1-16 16,0 2-1408-16,-2-3-272 0,1 4-64 0,0 1-16 15,0 0-448-15,-1-2-96 0,0 4-16 0,-1-2 0 16,1 0-128-16,0 1-16 0,-1-1-16 0,1 0 0 16,-1 0-96-16,1 2 0 0,-2-2-128 0,1 0 192 15,1 1-192-15,1-4 0 0,0 1 0 0,1-1 0 16,0-1 0-16,0-2 0 0,2 2 0 0,-1-4 0 0,3 2 0 0,0-2 0 15,1 0 0-15,0 0 0 0,-5 0 0 0,0 0 0 16,0 0 0-16,30-2 0 0,-30 2 192 16,0 0 32-16,34-4 16 0,-34 4 0 0,0 0 48 0,37-2 16 0,-37 2 0 0,0 0 0 15,36-4-128-15,-36 4-32 16,0 0 0-16,33-3 0 0,-33 3-144 0,0 0 0 16,0 0 0-16,35-6 0 0,-35 6 0 0,0 0 0 15,0 0 0-15,0 0 0 0,0 0-208 0,0 0-80 16,0 0-16-16,0 0 0 15,0 0-736-15,0 0-160 0</inkml:trace>
  <inkml:trace contextRef="#ctx0" brushRef="#br0" timeOffset="142787.85">17460 13631 17503 0,'-2'2'768'0,"0"2"176"0,1-2-752 0,-1 0-192 0,0 0 0 0,2 1 0 15,-1-2 3024-15,0 4 576 0,-1-1 112 0,-1 5 32 16,-1 1-880-16,2 5-176 0,-2-2-48 0,0 0 0 16,2 2-1616-16,1-1-320 0,1 2-64 0,-2 2 0 15,0-2-128-15,0 3 0 0,-1-1-16 0,1-2 0 16,-1 1-224-16,2-1-32 0,-2-2-16 0,2-1 0 16,1 0-224-16,-1-4 0 0,1 1 0 0,-1 0 0 15,1 0 0-15,-2 0 0 0,2-2 0 0,0 1-160 16,2-2-208-16,-1 2-32 0,0-3-16 0,2 0 0 15,0-1-256-15,1 0-48 0,0-1-16 0,-1-4-17904 16</inkml:trace>
  <inkml:trace contextRef="#ctx0" brushRef="#br0" timeOffset="143232.85">17558 13589 15775 0,'-1'-3'704'0,"-1"3"128"0,2 0-656 0,0-2-176 15,0 2 0-15,0-1 0 0,2 1 2336 0,-1 0 432 0,1-3 96 0,2 1 16 16,2 0 128-16,0 2 16 0,1 0 16 0,0 0 0 15,2 4-1456-15,0 0-304 0,3 2-48 0,-1 0-16 16,1 3-448-16,2 1-112 0,-2 2-16 0,0-2 0 16,1 5-128-16,-2-2-48 0,0 2 0 0,-1 1 0 15,-3 0-144-15,0 3-16 0,-2-2-16 0,-2 2 0 16,1 2-144-16,-2-1-16 0,0-1-128 0,-2 2 192 16,0-2-192-16,-3 1 0 0,2-4 0 0,-3 2 0 15,1-4 0-15,-1 1 0 0,-1-2 0 0,-1 2 0 16,-1-2 0-16,0-3-208 0,0-1 64 0,-2 1 16 15,2 1-208-15,-3-1-48 0,1-3 0 0,2-1 0 0,-2 0 96 0,2 0 16 16,-1-5 0-16,3 2 0 0,1-3 0 16,2-3 0-16,1 2 0 0,1-4 0 0,1 1 48 0,-1 4 16 15,0 0 0-15,0 0 0 16,0 0-240-16,0 0-64 0,38-59 0 0,-38 59-11712 16,0 0-2336-16</inkml:trace>
  <inkml:trace contextRef="#ctx0" brushRef="#br0" timeOffset="143720.41">17944 13776 14735 0,'1'0'1312'0,"0"0"-1056"15,0 0-256-15,-1 0 0 0,2 0 2400 0,-1 0 416 0,2 1 96 0,2 1 16 16,3-2 432-16,1 3 96 0,0-3 0 0,-9 0 16 16,0 0-1936-16,34 0-400 15,-34 0-80-15,0 0-16 0,36-5-528 0,-36 5-96 0,0 0-32 0,0 0 0 16,39-6-128-16,-39 6-48 15,0 0 0-15,0 0 0 0,0 0-208 0,34-4 176 16,-29 3-176-16,-1 1 160 0,0 0-160 0,1-3 0 16,-1 3 0-16,-2-2 0 15,2 0-480-15,-1 2-32 0,-2 0 0 0,0 0 0 16,-1 0-1392-16,-1 0-272 0,1 0-64 0,-3 0-14176 0</inkml:trace>
  <inkml:trace contextRef="#ctx0" brushRef="#br0" timeOffset="144043.59">17956 13913 11055 0,'0'2'240'0,"0"-2"48"0,1-2 16 0,0 1 16 0,2 1-320 0,-3 0 0 0,1 0 0 0,2-3 0 15,0 2 3040-15,-3 1 544 0,0 0 128 0,0 0 0 16,0 0 176-16,30 0 16 0,-25 4 16 0,1 2 0 16,0 0-2304-16,0 0-464 0,2 0-80 0,-2 2-32 0,2-2-448 15,0 0-80-15,1-2-32 0,-1-2 0 0,1-1-224 0,-9-1-64 16,0 0 0-16,0 0 0 0,37-9-192 0,-37 9 0 16,0 0 0-16,0 0 0 0,0 0 0 0,46-23 0 15,-46 23 0-15,0 0 0 0,0 0 0 0,0 0-240 0,0 0 48 0,41-13 16 31,-36 10-656-31,0 3-128 0,0-2-16 0,-2 1-11504 16,1 1-2288-16</inkml:trace>
  <inkml:trace contextRef="#ctx0" brushRef="#br0" timeOffset="156820.59">18575 13924 7359 0,'-1'0'656'0,"1"0"-528"0,0 0-128 0,-1 0 0 15,0 0 1744-15,0 0 320 0,-1 1 64 0,0 2 16 16,-1-3 864-16,0 2 160 0,1-2 32 0,1 0 16 16,0-2-768-16,1-1-144 0,1 2-48 0,0-2 0 15,-1 3-1120-15,0 0-240 0,0 0-32 0,0 0-16 16,0 0-128-16,0 0-16 0,24-54-16 0,-24 54 0 0,0 0-336 0,0 0-64 16,0 0-16-16,0 0 0 0,0 0-112 0,23-47-32 15,-19 45 0-15,0 0 0 0,1 4-128 0,0 0 160 16,0 1-160-16,-2 1 160 0,2 3-160 0,0 1 0 15,-1-2 0-15,0 4 128 0,-1 0-128 0,1 5 0 16,-1-1 0-16,-1 1 0 0,1-2 0 0,-2-2 0 16,0-1 128-16,-1 3-128 0,1 4 0 0,-1 8 0 15,0 3 0-15,0 3 0 0,-1 1 0 0,0-1 0 16,-2-1-128-16,1-3 128 0,-2 1-144 0,0-5 144 16,-1-1-192-16,2-2 192 0,-2-4 0 0,-1-1-128 15,1-2 128-15,-2-2 0 0,3 0 0 0,-1-4 0 16,1-2 0-16,0-5 0 0,2-3 0 0,-1-1 0 0,2-1 0 15,-2-2 0-15,3 7 176 0,0 0-16 0,-4-38 0 0,4 38 0 16,-2-40 64-16,2 40 16 0,-2-46 0 0,2 46 0 0,-3-45-16 0,3 45 0 16,0-46 0-1,0 46 0-15,3-41 32 0,-3 41 16 0,6-47 0 0,-6 47 0 16,0 0 0-16,16-63 0 0,-16 63 0 0,20-48 0 0,-20 48-128 0,26-47-16 16,-26 47-128-16,0 0 192 15,42-61-192-15,-42 61 0 0,0 0 0 0,39-51 0 16,-39 51 0-16,0 0 0 0,0 0 0 0,39-39 0 15,-39 39 0-15,0 0 0 0,0 0 0 0,0 0 0 16,0 0 128-16,37-1-128 0,-32 7 0 0,-1 0 0 16,-1 0 0-16,1 2 128 0,-2 1-128 0,1 3 0 15,-2-2 0-15,-1 2 0 0,0 1 0 0,-1 2 0 16,-2-1 0-16,0 1 0 0,-2 1 0 0,0-3-160 0,0 0 160 0,-3-3-128 16,1 5 128-16,-4-3-128 0,-1 0 128 15,-2 2 0-15,0-2-144 0,1-4 144 0,-1 0 0 0,2-2 0 16,-1-2-144-16,2 0 144 0,1-2 0 0,3-2 0 15,2 0 0-15,0 0 0 0,4-3 0 0,0-1 0 16,2 1 0-16,0 1 0 0,0 1 0 0,1-2 0 16,-2 3 0-16,0 0 0 0,0 0 0 0,0 0 0 15,0 0 0-15,0 0 0 0,51-16 288 0,-51 16 16 16,0 0 0-16,33 4 0 0,-22 0-48 0,0 1-16 16,1-2 0-16,1 0 0 0,-1 0-240 0,-12-3 176 15,22 4-176-15,-22-4 160 0,0 0-160 0,35 3 0 16,-35-3 0-16,0 0 0 0,0 0 0 0,0 0 0 0,37-7 0 0,-37 7 0 15,0 0-144-15,0 0-16 0,0 0 0 16,41-16 0 0,-41 16-928-16,0 0-176 0,0 0-32 0,0 0-12016 0,0 0-2384 0</inkml:trace>
  <inkml:trace contextRef="#ctx0" brushRef="#br0" timeOffset="157367.99">19011 14169 9215 0,'0'2'816'0,"0"-2"-656"0,0 0-160 0,0 0 0 15,1 3 1984-15,0-3 352 0,0 0 80 0,2 1 16 16,2 1 656-16,1-2 144 0,-6 0 32 0,0 0 0 16,0 0-784-16,0 0-160 0,43-22-16 0,-43 22-16 15,0 0-1168-15,0 0-224 0,49-51-64 0,-49 51 0 16,0 0-400-16,38-44-96 0,-38 44-16 0,0 0 0 15,0 0-128-15,37-41-16 0,-37 41-16 0,0 0 0 16,0 0-160-16,0 0 128 0,0 0-128 0,0 0 128 16,0 0-128-16,0 0 0 0,37-41 0 0,-37 41 0 31,0 0-640-31,0 0 0 0,0 0 0 0,0 0 0 0,0 0-1600 16,-7-22-336-16</inkml:trace>
  <inkml:trace contextRef="#ctx0" brushRef="#br0" timeOffset="157554.07">19043 14013 1839 0,'2'2'160'0,"0"2"-160"0,-1-4 0 0,0 1 0 0,0 2 2544 0,1-3 464 15,-1 2 112-15,1 0 16 0,4 2 1680 0,2 3 352 16,2 3 64-16,0-1 16 0,0 4-2304 0,-2-3-464 16,2 0-96-16,-1-2-16 0,-1 5-1440 0,1-6-288 15,1 2-64-15,0-2-16 0,-2 2-304 0,1-3-64 16,0 0-16-16,-1 0 0 0,0 1-176 0,-2-4 0 15,-6-3 0-15,15 3 0 0,-8 0-128 0,1 0-64 16,-8-3-16-16,0 0-18800 0</inkml:trace>
  <inkml:trace contextRef="#ctx0" brushRef="#br0" timeOffset="157870.32">19384 14020 19343 0,'-1'3'1728'0,"-2"-3"-1392"0,3 2-336 0,0-2 0 15,0 0 2688-15,-1 2 448 0,0 0 112 0,0 2 16 16,0 1-528-16,-2 2-112 0,2 2 0 0,0-3-16 16,1 1-1680-16,-2 0-336 0,2-1-64 0,0 0-16 15,2 0-192-15,-1 0-64 0,0 0 0 0,0 2 0 16,1 1-112-16,0-3-16 0,-1 1-128 0,2 2 192 16,0-3-192-16,1 0 0 0,0 0 128 0,1-2-128 15,1-1 0-15,1-3 0 0,0 1 0 0,0-1 0 16,0 0 0-16,-7 0 0 0,0 0 0 0,0 0 0 0,0 0 0 0,38-11 0 15,-38 11 0-15,0 0 0 0,0 0 0 0,0 0 0 16,40-35 0-16,-40 35 0 0,0 0 0 0,0 0 0 16,0 0 0-16,0 0 0 0,36-43 128 0,-36 43-128 15,0 0 0-15,0 0 0 0,0 0 0 0,0 0 0 16,0 0 0-16,0 0 0 16,0 0-384-16,0 0-128 0,0 0-32 0,0 0-12128 15,0 0-2432-15</inkml:trace>
  <inkml:trace contextRef="#ctx0" brushRef="#br0" timeOffset="158069.67">19442 14171 3679 0,'-2'4'320'0,"1"-2"-320"0,-1 1 0 0,1-2 0 16,1-1 3216-16,0 3 576 0,0-2 112 0,0 1 32 16,0 4 608-16,-1 3 128 0,1 1 32 0,0 0 0 15,1 2-2528-15,-1 1-512 0,1-1-112 0,1-1-16 16,0 0-960-16,-2-1-208 0,0-1-48 0,0-2 0 15,0 2-320-15,0-3 128 0,0-1-128 0,1 0 0 16,-1 1 0-16,2 0 0 0,-2-2 0 0,1-1 0 16,-1-6-528-1,0 3-80-15,0 0-16 0,0 0-17184 0</inkml:trace>
  <inkml:trace contextRef="#ctx0" brushRef="#br0" timeOffset="158753.84">19933 13482 8287 0,'-4'7'736'0,"2"-5"-592"0,1-1-144 0,0 2 0 0,-1-3 2160 0,1 0 400 16,0 0 64-16,-2 2 32 0,0-2 928 0,-1 2 192 15,-2 0 48-15,0 0 0 0,-1-2-1488 0,0 4-288 16,0-1-64-16,-2 2-16 0,-1 0-1008 0,0 1-208 16,1 0-48-16,1 1 0 0,-1 2-256 0,0 1-64 15,2 0-16-15,0 2 0 0,-1 0-48 0,1-2 0 16,-1 0 0-16,3 3 0 0,1 3-64 0,-1 0 0 16,0 2-16-16,0 1 0 0,1-1-48 0,-1 5 0 15,3-5 0-15,-2 5 0 0,3-4 16 0,-1 2 0 16,4-1 0-16,-2-1 0 0,1-3-80 0,0 2-128 15,2 1 176-15,0-3-176 0,1-4 128 0,1 2-128 0,0 4 0 16,0-4 0-16,-3-4 0 0,3 1 0 16,3 3 0-16,2 2 0 0,-1 2 0 0,3-2 0 0,-1-1 0 15,-1-2 0-15,-2-2 0 0,0-3 0 0,0 1 0 16,-3-3 0-16,3-2-496 0,-2-4 0 0,-1 1 0 0,1-1 0 31,-1 0-416-31,-5 0-96 0,0 0-16 0,0 0-17712 0</inkml:trace>
  <inkml:trace contextRef="#ctx0" brushRef="#br0" timeOffset="159669.74">20189 13766 5519 0,'3'-3'496'0,"-3"-1"-496"0,1 4 0 0,-1-2 0 0,0-2 1584 0,0 4 208 16,0 0 64-16,-1-2 0 0,-1-4 1232 0,-1-1 256 15,-1 4 48-15,-2-1 16 0,0 2-656 0,-2-1-144 16,1 3-32-16,-1 0 0 0,1 3-880 0,-2-1-176 16,2 2-48-16,-1-1 0 0,0 4-720 0,0 1-160 15,0-2-16-15,2 2-16 0,-2 4-240 0,2-2-64 16,1 5 0-16,0 1 0 0,1 0-64 0,3-1-32 15,0 2 0-15,1-1 0 0,0 2-16 0,1 1 0 16,0 0 0-16,2 1 0 0,2 4-144 0,1 1 192 16,3 1-192-16,0-4 192 0,1-3-192 0,3-3 0 0,-1-6 0 15,0-1 0-15,3-3 0 0,-15-6 0 16,32-3 0-16,-32 3 0 0,0 0 0 0,50-26 0 0,-50 26 0 0,0 0 0 16,41-37 0-16,-41 37 0 0,0 0 0 0,39-63 0 15,-39 63-128-15,26-54 128 0,-26 54 0 0,14-50 0 16,-14 50-144-16,0 0 144 0,9-58-192 0,-9 58 192 15,0 0-176-15,-7-44 176 0,7 44-160 0,-12-23 160 16,6 15 0-16,-3 2 0 0,0-1 0 0,-2 4 0 16,0-3 304-16,-1 3 48 0,-2 3 16 0,1 0 0 15,-2 3-48-15,-1-1 0 0,0 2 0 0,0-1 0 16,0 4-160-16,1-5-32 0,1 4-128 0,3 0 192 16,2-2-192-16,3 0 0 0,2-2 0 0,2 2 0 15,3-1 0-15,2 0 0 0,2 0 0 0,2-3 0 16,2 0-464-16,1 1 16 0,3 1 0 0,1 1 0 15,3 2-336-15,0 3-64 0,2 1-16 0,2 2-17728 16</inkml:trace>
  <inkml:trace contextRef="#ctx0" brushRef="#br0" timeOffset="160010.81">20480 14149 5519 0,'0'-3'496'0,"0"2"-496"0,1 1 0 0,-1 0 0 0,0 0 2944 0,0 0 480 31,1 0 96-31,0-2 32 0,1 2 656 0,-1-3 128 16,0 2 16-16,0 1 16 0,1 0-1888 0,-1 0-384 0,0 4-80 15,-1-4-16-15,1 2-1072 0,-1 2-224 0,2-2-32 0,-2 2-16 16,1 0-208-16,0-2-32 0,0 5-16 0,-1-4 0 15,2 3-192-15,-2 1-32 0,0-1-16 0,0 0 0 16,0 0-160-16,-2 4 128 0,2 0-128 0,-1 2 128 16,0 1-128-16,-2-3 0 0,2-1 0 0,-3 4 0 15,1 2-240-15,-2 1-16 0,0-3-16 16,0 2 0-16,0-5-336 0,1 0-64 16,1-1-16-16,0-6 0 0,1 1 112 0,0-1 0 15,1-3 16-15,0-3 0 0,1 2-1088 0,-1-2-208 16,1 0-64-16,0 3-14080 0</inkml:trace>
  <inkml:trace contextRef="#ctx0" brushRef="#br0" timeOffset="161313.74">20843 13738 6447 0,'0'-1'576'0,"0"1"-576"0,0 0 0 0,0 0 0 15,0 0 1472-15,0 0 176 0,0 0 32 0,2-2 16 16,-2 2 1504-16,0-4 320 0,0 2 48 0,0-1 16 16,0 2-512-16,1-2-112 0,-1 3-16 0,0 0 0 15,0 0-1312-15,0 0-272 0,0 3-48 0,0-3-16 16,0 0-656-16,1 4-144 0,-1-1-32 0,0 2 0 16,-1 3-112-16,1 0-32 0,-1 2 0 0,-1 3 0 15,1-1-128-15,-1-2-48 0,0-7 0 0,0 6 0 16,-1 1-144-16,1 4 0 0,-2 8 0 0,2-4 128 15,-1-5-128-15,1-1 0 0,-1-2 0 0,1 2 0 16,-2 1 0-16,2-3 0 0,-1-2 0 0,2 2 0 16,1-4-128-16,0-2 128 0,0 0 0 0,1 1 0 15,2-5 0-15,0 3 0 0,1-3 0 0,1 3 0 0,1-3 0 16,-6 0 0-16,0 0 0 0,34 0 0 0,-34 0 0 0,0 0 0 16,32-3 0-16,-32 3 0 0,0 0 128 0,0 0-128 15,48-9 192-15,-48 9-64 0,0 0-128 0,47-13 0 16,-47 13 144-16,0 0-144 0,37-10 0 0,-37 10 0 15,0 0 0-15,0 0 0 16,0 0-352-16,0 0-96 0,40-12 0 0,-38 8-16 16,1-1-1440-16,-2 2-272 0</inkml:trace>
  <inkml:trace contextRef="#ctx0" brushRef="#br0" timeOffset="161577.59">20983 13773 2751 0,'0'0'256'16,"0"0"-256"-16,0 0 0 0,0 0 0 0,0 0 2720 0,0 0 496 0,0 0 112 0,-1 3 0 16,1 3 1792-16,-1 1 336 0,1 3 80 0,0 1 16 15,-2 2-3456-15,2 0-688 0,0 3-144 0,0 0-32 16,-1 3-400-16,1-1-96 0,-1 1-16 0,0 1 0 16,1-2-320-16,-2-2-64 0,1 3-16 0,0-1 0 15,-2-2-192-15,2 1-128 0,0-1 160 0,-2 0-160 16,2-1 0-16,-1-4 0 0,1 1 0 0,-1-1 0 15,1-3 0-15,1 0 0 0,-1-2 0 0,1 1 0 16,0-2-320-16,0 0 0 0,0-4 0 0,1-1 0 16,0 0-320-16,2-1-80 0,-3 1-16 15,0 0 0-15,0 0-1584 0,0 0-320 0</inkml:trace>
  <inkml:trace contextRef="#ctx0" brushRef="#br0" timeOffset="161996.24">21187 13596 12895 0,'1'-1'576'0,"1"-2"112"0,-1 0-560 0,-1 3-128 15,0-3 0-15,1 3 0 0,0 0 2896 0,0 0 560 16,-1 0 96-16,0 0 32 0,0 0-256 0,0 0-64 15,28 0 0-15,-21 4 0 0,1 2-1664 0,-1 0-352 0,0 3-64 0,1 1-16 16,-1 0-432-16,1 2-96 0,-1 2 0 0,2 3-16 16,-2-1-208-16,1 0-32 0,-2-2-16 0,0 3 0 15,-1 0-160-15,1 5-16 0,-1 0-16 0,-1-2 0 16,-2 1-48-16,1-2-128 0,-1 1 192 0,-1-3-64 16,1 0-128-16,-2 1 0 0,-2-2 0 0,2 4 0 15,-2-2 0-15,1-1 0 0,-2 1 0 0,1-4 0 16,-1 1 0-16,0-2 0 0,-1 2 0 0,-1-5 0 15,0 0 0-15,-1-2 0 0,0 2 0 0,-1-3 0 16,0-1-304-16,0 0 64 0,-2 0 16 0,0 0 0 16,1 0-64-16,0-2-16 0,-1 0 0 0,2 2 0 15,2-3 96-15,0 0 16 0,1-3 0 0,1 3 0 16,0-3-48-16,1 1 0 0,1 1 0 0,1-2 0 16,0-3-240-16,1 0-48 0,0 6-16 0,2-2 0 15,0-2-1712-15,-3 1-352 0</inkml:trace>
  <inkml:trace contextRef="#ctx0" brushRef="#br0" timeOffset="162761.57">21840 13925 11967 0,'-1'3'1072'0,"-1"-3"-864"0,1 0-208 0,1 0 0 15,0 0 2736-15,0 0 496 0,-1 0 96 0,0 0 32 16,0 0 224-16,2 0 32 0,1-3 16 0,-2 3 0 15,0 0-2016-15,0 0-400 0,0 0-64 0,0 0-32 16,41-12-528-16,-41 12-96 0,0 0-32 0,32 2 0 16,-19 1-64-16,-1-2-16 0,-1 1 0 0,-11-2 0 15,19 4-192-15,-19-4-64 0,18 5 0 0,-8-1 0 16,0-2-128-16,-1 2 0 0,-2-3 0 0,-1 2 0 0,-1 0 0 16,-2 0 0-16,-1-3-160 0,1 0 160 15,-1 0-800-15,1 0-64 0,-2-3-16 0,0 0-17984 16</inkml:trace>
  <inkml:trace contextRef="#ctx0" brushRef="#br0" timeOffset="163013.38">21978 13850 9215 0,'-1'-5'192'0,"0"2"64"0,0 0 0 0,0 0 0 0,1-1-256 0,-2 4 0 15,2-2 0-15,-1-2 0 0,1 4 2128 0,0 0 384 16,0 0 80-16,0 0 16 0,0 0 832 0,0 0 160 15,0 0 48-15,0 0 0 0,-9-10-1376 0,9 15-272 16,-1 4-48-16,1 0-16 0,-1 0-1024 0,1 1-208 0,0 0-32 16,0 3-16-16,0-1-320 0,0 3-64 0,1 5-16 15,-1-4 0-15,0-6-256 0,0-2 128 0,0-2-128 16,0 1 0-16,-1 2 0 0,1 4 0 0,0 0 0 0,2 2 0 31,0-1-384-31,-1-2-96 0,0-3-16 0,0-3 0 16,1 0-1440-16,-2-2-304 0,1-3-48 0,0-1-13296 0</inkml:trace>
  <inkml:trace contextRef="#ctx0" brushRef="#br0" timeOffset="164159.94">22462 14083 11967 0,'0'-1'1072'0,"0"1"-864"16,1-2-208-16,-1-1 0 0,0 2 1712 0,0-1 288 15,0 2 64-15,0 0 16 0,0 0 352 0,0 0 80 16,0 0 16-16,8-55 0 0,-8 55-1024 0,0 0-208 15,10-51-32-15,-10 51-16 0,0 0-512 0,0 0-96 0,19-56-32 0,-19 56 0 16,0 0-352-16,0 0-64 16,0 0 0-16,0 0-16 0,0 0 16 0,0 0 0 0,0 0 0 0,30 0 0 15,-28 16-64-15,1 0 0 0,-1 0 0 0,1 5 0 16,-2 5-128-16,0 5 0 0,1 1 0 0,-1 6 0 31,-1-1-464-31,-1 2 16 0,-1 1 16 0,0-1 0 16,-1-1-944-16,1 3-192 0,-1 0-32 0,0-3-16 15,0 0 0-15,0-4 0 0,-2-5 0 0,1-6 0 16,-1-5 784-16,1-5 176 0,-1-6 16 0,2-2 16 0,-1-5 1248 0,0-3 240 0,0-6 48 0,1-1 16 16,0 1 496-16,3 9 112 0,0 0 0 0,-5-51 16 15,5 51-16-15,-1-57 0 0,1 57 0 0,3-75 0 16,-3 75-400-16,5-74-96 0,-5 74-16 0,9-76 0 16,-9 76-448-16,16-71-80 0,-16 71-32 0,18-61 0 15,-18 61-160-15,21-54-48 0,-21 54 0 0,0 0 0 0,37-66-32 0,-37 66-16 16,0 0 0-16,41-51 0 0,-41 51-64 15,0 0-16-15,0 0 0 0,45-44 0 0,-45 44-128 0,0 0 0 16,0 0 0-16,0 0 128 0,0 0-128 0,0 0 0 16,40-6 0-16,-38 8 0 0,1 4 0 0,-2 2 0 0,-1 0 0 0,-1 4 0 0,0-1 0 0,-2-1 0 31,0 2-224-31,-2 0 80 0,0 2-144 0,-3 1-32 16,1-2 0-16,-2 2 0 0,-1-1 64 0,-1 1 0 0,0-2 0 0,-3 0 0 0,2-1 48 15,0-2 16 1,-2 0 0-16,2-2 0 0,-1 2 192 0,2-3 0 15,1-4 0-15,2 2 0 0,1-4 0 0,3 2 0 16,1 1 128-16,3-4-128 0,0 2 320 0,3-2-32 16,1 0-16-16,3 0 0 0,-1 1-16 0,3-1-16 15,2 0 0-15,-11 0 0 0,0 0 16 0,39 0 16 0,-39 0 0 0,31 0 0 16,-31 0-128-16,34-1-16 0,-34 1-128 16,34 0 192-16,-34 0-192 0,0 0 0 0,47-2 0 0,-47 2 0 15,0 0 0-15,34-4-160 0,-34 4 32 0,0 0 0 31,0 0-624-31,34 0-112 0,-34 0-32 0,0 0-17472 0</inkml:trace>
  <inkml:trace contextRef="#ctx0" brushRef="#br0" timeOffset="164393.69">22829 14310 15663 0,'0'-3'688'0,"0"3"144"0,0-2-656 16,0 1-176-16,1-2 0 0,1 1 0 15,-1 0 3264-15,-1 2 640 0,0 0 112 0,0 0 16 0,0 0-864 0,33-44-176 16,-33 44-48-16,0 0 0 0,0 0-1808 0,0 0-368 16,45-41-80-16,-45 41-16 0,0 0-256 0,0 0-48 15,0 0-16-15,0 0 0 0,41-28-224 0,-41 28-128 16,0 0 160-16,0 0-160 0,0 0 0 0,0 0 0 16,0 0 0-16,0 0 0 15,0 0-528-15,0 0-112 0,0 0 0 0,0 0-16 16,0 0-1568-16,0 0-304 0</inkml:trace>
  <inkml:trace contextRef="#ctx0" brushRef="#br0" timeOffset="164576.59">22793 14149 9215 0,'0'2'816'0,"0"-2"-656"0,2-2-160 0,-1 2 0 0,0 2 2512 0,2 0 480 16,-1 0 80-1,2 1 32-15,2 4 608 0,3-1 128 0,-2 3 32 0,2-2 0 16,-1 6-1712-16,2-5-352 0,-1 2-64 0,-1 0-16 15,1 2-1072-15,0-2-208 0,-1-1-64 0,1-2 0 16,0 0-256-16,-1-1-128 0,1-2 0 0,-2 0 128 16,1-2-128-16,-1 0-144 0,0 1 144 0,0-3-12512 15,-7 0-2384-15</inkml:trace>
  <inkml:trace contextRef="#ctx0" brushRef="#br0" timeOffset="164843.67">23057 14161 10127 0,'-3'7'448'0,"2"-7"96"0,0 3-544 16,1-3 0-16,0 3 0 0,0-3 0 0,0 0 2944 0,0 1 464 16,1 4 112-16,0-1 0 0,3-1-224 0,-2 1-48 15,3 1-16-15,0-4 0 0,0 2-1440 0,0-1-272 16,0 2-64-16,0 0-16 0,1-1-848 0,0 2-160 16,1-1-48-16,0-2 0 0,1 0-256 0,-2 0-128 15,2-2 128-15,0 0-128 0,0 0 0 0,0-2 0 16,0 0 0-16,-8 2 0 0,0 0 0 0,0 0 0 0,0 0 0 0,0 0 0 0,0 0 0 0,44-31 0 31,-44 31 0-31,0 0 0 0,0 0 0 0,0 0 0 16,0 0 0-16,0 0 0 0,0 0-448 0,0 0 48 15,0 0 0-15,0 0 0 16,0 0-1328-16,0 0-256 0</inkml:trace>
  <inkml:trace contextRef="#ctx0" brushRef="#br0" timeOffset="165010.37">23124 14190 3679 0,'-2'6'320'0,"2"-2"-320"0,0-4 0 0,0 0 0 16,2 2 2704-16,-2-1 480 0,1 6 80 0,0 5 32 15,1 3 352-15,1 1 64 0,1 0 0 0,-1 2 16 16,2 0-1296-16,-1-3-272 0,0 1-48 0,-1-4-16 16,1-2-1168-16,0 0-224 0,0-1-64 0,-2 0 0 15,3-2-640-15,-3-1-176 0,1-4-16 0,1 2-11200 16,-2-4-2240-16</inkml:trace>
  <inkml:trace contextRef="#ctx0" brushRef="#br0" timeOffset="165425.4">23512 13625 911 0,'1'-2'0'0,"0"0"0"16,0-1 0-16,-1 2 0 0,0 1 2368 0,0 0 384 0,0 0 64 0,0 0 32 16,0 1 768-16,-1-1 160 0,0 3 16 0,0-1 16 15,-2 2-544-15,0 0-128 0,-1 2 0 16,-1-2-16-16,0 1-1360 0,0 1-272 0,0 4-48 0,-1-3-16 15,-1 4-736-15,-2-3-160 0,0 4-16 0,1-3-16 16,0 2-160-16,-1 1-16 0,1 3-16 0,-1-1 0 16,2 2-80-16,-1 1-16 0,1 3 0 0,-1-2 0 15,2 5-208-15,0-4 144 0,1 2-144 0,0 2 128 16,2-3-128-16,1 1 0 0,1-2 0 0,2 1 0 16,2-1 0-16,2-1 0 0,1 1 0 0,1-3 0 15,2 0 0-15,0 0 0 0,2-1 0 0,0 1 0 16,-1 0 0-16,1-4 0 0,1 1-144 0,-1-3 144 15,-2-1-480-15,1-2-32 16,0 1-16-16,0-4 0 0,1 0-608 0,-3-2-112 16,1-2-32-16,-9 0-16528 0</inkml:trace>
  <inkml:trace contextRef="#ctx0" brushRef="#br0" timeOffset="168693.17">23712 14009 13823 0,'0'0'1216'0,"0"0"-960"0,0 0-256 0,0 0 0 16,-1 0 1488-16,2 0 256 0,-1 0 48 0,1 1 16 15,1 2 80-15,-1-3 16 0,1 2 0 0,0-2 0 16,-1 2-272-16,-1 0-48 0,0-2-16 0,0 0 0 15,0 0-224-15,0 0-32 0,0 0-16 0,-1 1 0 0,-1 2-320 0,0 1-64 0,-1 0-16 0,1 3 0 16,-1 0-416-16,1 2-96 0,1 1 0 0,-2 2-16 31,2 0-96-31,-1 2-16 0,0 1 0 0,2 1 0 0,0-3-128 0,0 2-128 0,0-1 192 0,2-3-192 16,0-4 0-16,0 2 0 0,2-1 0 0,0-3 0 31,0-2 0-31,-1-3 0 0,-3 0 0 0,0 0 0 0,0 0-208 16,0 0 48-16,0 0 16 0,16-47 0 0,-16 47 144 0,0 0 0 15,5-54 0-15,-5 54-128 0,2-47 128 0,-2 47 0 16,0-47 0-16,0 47 128 0,0-45-128 0,0 45 192 16,1-44-64-16,-1 44 0 0,0-39 48 0,0 39 16 15,2-40 0-15,-2 40 0 0,0-41 16 0,0 41 16 0,0-37 0 16,0 37 0-16,0 0 32 0,5-51 16 0,-5 51 0 0,0 0 0 0,0 0-16 16,0 0 0-1,0 0 0-15,3-38 0 0,-5 35-64 0,2 6-32 16,-1-1 0-16,0-1 0 0,0 4-160 0,-1-1 0 15,1 5 0-15,0-4 128 0,0 3-128 0,1 1 0 16,-1 1 0-16,1 0 0 0,1-2-336 0,-1 2-48 0,1 0-16 16,0-1 0-1,2 2-656-15,-1 0-128 0</inkml:trace>
  <inkml:trace contextRef="#ctx0" brushRef="#br0" timeOffset="169031.19">23950 14174 14735 0,'2'0'640'0,"-1"0"160"16,0 0-640-16,1-3-160 0,-2 3 0 0,1 0 0 0,0 0 2496 0,2 3 480 0,0-3 96 0,2 0 0 15,1 3 176-15,1 0 16 16,0 1 16-16,-1-1 0 0,0 3-1744 0,-1-2-368 15,2 2-64-15,-2 3-16 0,1-3-608 0,-1 4-128 16,0-1-32-16,0 1 0 0,-2 0-192 0,0-2-128 16,-1 6 128-16,-2-4-128 0,1 2 0 0,-2 3 0 15,0-3 0-15,-1 2 128 0,-1-2-128 0,-1 1 0 16,-1-1 0-16,-1 2 0 0,0-2-304 0,-1-2 32 16,-1 0 0-16,0-2 0 15,-1-1-656-15,0-1-128 0,1-3-32 0,0 0 0 16,1-6-1152-16,2 3-256 0,1-3-32 0,3-3-16 15,1 6 432-15,0 0 64 0,0 0 32 0,0 0-8800 0</inkml:trace>
  <inkml:trace contextRef="#ctx0" brushRef="#br0" timeOffset="169701.23">24329 13834 7359 0,'-1'-2'656'0,"0"0"-528"32,1 2-128-32,0 0 0 0,0 0 1600 0,0-3 304 15,0 2 48-15,-2-4 16 0,1 2 1456 0,0-1 288 0,0 1 64 0,-1 3 16 16,2-1-1088-16,-1 2-208 0,1 4-64 0,1-1 0 16,-1 2-1088-16,2 0-240 0,0 1-32 0,-1 2-16 15,2 1-528-15,-2-1-96 0,0 1-32 0,1 0 0 16,-1 0-128-16,0 0-16 0,-1-2-16 0,0 2 0 15,-1-1-240-15,0 1 128 0,-1-2-128 0,0 0 0 16,1 0 0-16,-2 2 0 0,2-4 0 0,0 1 0 16,-1-1 0-16,1-2 0 0,1-1 0 0,0 2 0 15,0-4 0-15,0 2 0 0,1-1 0 0,2 0 0 16,-1 0 0-16,2-2 0 0,0-2 0 0,-4 2 0 16,0 0 0-16,0 0 0 0,0 0 0 0,0 0 0 15,43-8 192-15,-43 8 0 0,0 0 0 0,0 0 0 16,43-8-32-16,-43 8-16 0,0 0 0 0,38-4 0 0,-38 4-144 0,0 0 0 15,0 0 0-15,44-6 0 16,-44 6 0-16,0 0 0 0,0 0 0 0,0 0 0 0,38-7 0 0,-38 7-176 0,0 0 48 0,0 0 0 31,0 0-816-31,0 0-144 0</inkml:trace>
  <inkml:trace contextRef="#ctx0" brushRef="#br0" timeOffset="169959.66">24461 13814 2751 0,'-2'2'256'0,"1"-2"-256"16,1 0 0-16,-1 0 0 0,1 0 2992 0,0 2 544 0,0 0 112 0,0-1 32 15,0 4 704-15,0 1 144 0,0 2 16 0,0 3 16 16,1 3-1872-16,-1-1-384 0,1 4-80 0,-2 0-16 16,1 1-1328-16,0 2-272 0,-1 2-48 0,-1-2-16 15,2 3-272-15,-1 0-48 0,1-1-16 0,-1-2 0 16,0 1-208-16,1-5 0 0,0 0 0 0,0-3 0 15,0 0 0-15,0-3 0 0,1-2-128 0,0-1 128 16,0-5-704-16,2-1-16 0,-1-2-16 0,-2 1 0 16,0 0-1888-16,0 0-368 0</inkml:trace>
  <inkml:trace contextRef="#ctx0" brushRef="#br0" timeOffset="170275.54">24581 13710 8287 0,'2'6'736'0,"-1"-6"-592"16,3 0-144-16,-2 0 0 0,1 3 2928 0,-2-3 544 15,1 0 112-15,2 0 32 0,2 0 672 0,-6 0 128 16,0 0 16-16,34 6 16 0,-34-6-2576 0,23 6-512 16,-12 4-96-16,-1 0-32 0,1 0-656 0,-1 2-128 15,1 0-16-15,-1 2-16 0,0 1-224 0,-1 1-32 16,1 2-16-16,-2 1 0 0,0 1-144 0,-2 0 0 15,-1 3 0-15,-2-1 0 0,0 1 0 0,-2 3 0 16,-1-4 0-16,0 3 0 0,-1-3 0 0,0 0 0 16,-2-3 0-16,-1 0 0 0,0 0 0 0,0 0 0 15,-2-3 0-15,-1-3 0 0,0 2 0 0,0 1 0 16,-2-4-176-16,-1 2 176 0,1-2-384 0,0 1 16 0,-1-1 0 0,1-2 0 16,0-1-16-16,1 1 0 0,0-4 0 0,1 0 0 31,2-2-224-31,1-2-48 0,2-2-16 0,0-2 0 15,4-1-544-15,-1-2-96 0,-1 5-32 0,0 0-14352 0</inkml:trace>
  <inkml:trace contextRef="#ctx0" brushRef="#br0" timeOffset="170861.59">25201 14048 6447 0,'0'-3'576'0,"0"3"-576"0,0 0 0 0,0 0 0 16,0 0 1472-16,0-1 176 0,0 1 32 0,1 0 16 15,0 0 1536-15,2 0 304 0,1 4 64 0,-1-3 16 16,1 4-224-16,2-2-32 0,-1 0-16 0,1 1 0 0,2-2-1824 0,3 2-368 15,-11-4-80-15,0 0-16 0,32 0-688 16,-32 0-144-16,0 0-32 0,0 0 0 0,0 0-192 0,38 0 0 16,-38 0 128-16,0 0-128 0,0 0 0 0,0 0 0 15,0 0 0-15,41-6 0 0,-41 6-160 0,0 0-80 16,0 0-16-16,0 0-12096 16,0 0-2416-16</inkml:trace>
  <inkml:trace contextRef="#ctx0" brushRef="#br0" timeOffset="171064.16">25308 13970 8287 0,'-1'-4'368'0,"0"0"80"0,1 2-448 0,-1 1 0 16,1 1 0-16,0 0 0 0,0 0 2480 0,0 0 400 16,1 0 96-16,-1 0 16 0,1 3 448 0,0 1 80 0,1 2 32 15,-1 0 0-15,0 3-1408 0,-1 1-288 0,1 0-48 0,1 2-16 16,-1 0-880-16,0 1-176 0,0 0-32 0,-1 0-16 15,2-1-480-15,-1 1-80 0,0-2-128 0,2 0 176 16,-1-1-176-16,1-3 0 0,-1 2 0 0,2-1 0 31,1 0-880-31,1-2-96 0,0 0-32 0</inkml:trace>
  <inkml:trace contextRef="#ctx0" brushRef="#br0" timeOffset="171709.29">25619 14197 13823 0,'-1'3'1216'16,"-1"-1"-960"-16,2-2-256 0,0 0 0 0,2-2 2304 0,-2 2 400 15,0 0 96-15,1-3 16 0,1 2-96 0,1-4-16 16,-3 5 0-16,0 0 0 0,0 0-1216 0,0 0-240 16,37-51-48-16,-37 51-16 0,0 0-544 0,0 0-96 15,37-52-32-15,-37 52 0 0,0 0-256 0,0 0-64 16,0 0-16-16,0 0 0 0,38-40-176 0,-34 40 0 15,-1 0 0-15,-1 1 128 0,0 1-128 0,0 2 0 16,0 1 0-16,1 1 0 0,-1 2 0 0,1 0-176 16,-1 2 48-16,-1 2 0 15,1 1-288-15,-1 3-48 0,0 0-16 0,-1 6 0 16,0 3-240-16,-4 3-48 0,2 7-16 0,-4 0 0 16,-1 3-368-16,0-2-64 0,0 1 0 0,-2-2-16 15,0-3-48-15,1-4-16 0,-2 1 0 0,0-7 0 16,1-1 528-16,1-8 128 0,-1 0 0 0,1-7 16 0,2-3 448 0,0-3 176 0,1-3-128 0,-1-1 128 15,1-4 192-15,1-2 112 0,4 10 16 0,-5-35 16 16,5 35 256-16,-1-41 48 0,1 41 16 0,1-54 0 16,-1 54 736-16,8-66 144 0,-8 66 16 0,13-73 16 15,-13 73 96-15,18-73 32 0,-18 73 0 0,16-56 0 16,-16 56-800-16,0 0-176 0,18-50-16 0,-18 50-16 16,0 0-320-16,30-46-64 0,-30 46-16 0,0 0 0 15,0 0-96-15,0 0-32 0,43-40 0 0,-43 40 0 16,0 0-160-16,0 0 0 0,28 3 144 0,-24 0-144 15,3 3 0-15,-2 0-208 0,0 0 16 0,-1 2 16 16,0 0-256-16,0 2-48 0,-2 0-16 0,0-1 0 16,-1 1-256-16,-2 0-48 0,-1 2-16 0,0-3 0 15,-1 2 176-15,-2-3 48 0,-1 2 0 0,-1-1 0 16,-2-2 304-16,-1 2 64 0,-1-3 16 0,-1 0 0 0,-2 1 208 0,1-4 0 16,0 3 0-16,1-2 0 0,1 2 320 0,1-6 48 15,2 0 16-15,1 0 0 0,3 0 64 0,2-2 0 16,1 1 16-16,2-3 0 0,3 1-80 0,-1 0 0 15,2 0-16-15,-5 3 0 0,0 0-128 0,0 0-32 16,0 0 0-16,42-12 0 0,-42 12-64 0,0 0-16 16,37-6 0-16,-37 6 0 0,0 0-128 0,41-1 0 15,-41 1-160-15,0 0 160 16,42 1-1584-16,-27 1-208 0</inkml:trace>
  <inkml:trace contextRef="#ctx0" brushRef="#br0" timeOffset="171958.54">25949 14396 9215 0,'0'3'400'0,"0"-6"96"0,0 3-496 0,0 0 0 0,0 0 0 0,0 0 0 15,0 0 2752-15,0 0 464 0,0 0 96 0,0 0 16 16,0 0 176-16,36-45 32 0,-36 45 16 0,0 0 0 15,0 0-1760-15,0 0-368 0,39-47-64 0,-39 47-16 16,0 0-832-16,0 0-160 0,0 0-32 0,0 0-16 16,0 0-304-16,40-38 0 0,-37 37 0 0,-2-1 0 15,0 2-768-15,-1-4-176 0,0 2-16 0,-1-2-15792 16</inkml:trace>
  <inkml:trace contextRef="#ctx0" brushRef="#br0" timeOffset="172174.85">25927 14250 11391 0,'1'7'256'0,"-1"-5"48"0,1 2 16 0,0-2 0 0,1-1-320 0,-2 2 0 16,1-1 0-16,1 3 0 0,3 4 3648 0,2 3 656 16,0 2 144-16,0 2 32 0,1-1-1600 0,-2 1-320 15,0-1-64-15,0-2-16 0,-1 0-1344 0,0-3-272 0,1 2-48 16,-1-3-16-16,2-3-608 0,-1-1-192 0,1 0 128 0,1-2-128 31,-2-3-640-31,-1 0-192 0,-5 0-48 0,0 0-15808 0</inkml:trace>
  <inkml:trace contextRef="#ctx0" brushRef="#br0" timeOffset="172708.78">26168 14257 15663 0,'0'-4'1392'0,"0"1"-1120"0,0 3-272 0,0 0 0 16,0 0 2112-16,0 0 384 0,-1 0 64 0,1-3 0 16,-2 3 720-16,2 0 144 0,2 3 32 0,-1 0 0 15,1 1-1920-15,1 2-384 0,1 0-80 0,-1 1-16 16,3 2-592-16,1 0-112 0,-2 1-32 0,2-3 0 16,0 4-128-16,2-5-48 0,0 4 0 0,-1-4 0 15,2 1-144-15,0-4 0 0,0-2 0 0,0 2 0 16,-10-3 0-16,0 0 0 0,0 0 0 0,0 0 0 15,47-19 0-15,-47 19 0 0,0 0-176 0,0 0 176 16,0 0-512-16,0 0-32 0,37-38 0 0,-37 38 0 16,0 0-928-16,0 0-176 0,0 0-32 0,0 0-14672 15</inkml:trace>
  <inkml:trace contextRef="#ctx0" brushRef="#br0" timeOffset="172892.76">26262 14273 14735 0,'-1'6'640'0,"1"-4"160"0,0 2-640 0,-2-2-160 16,2 2 0-16,0-1 0 0,0 0 2176 0,0 4 384 15,0 5 96-15,0 4 16 0,2 0-48 0,-2 3-16 16,1 0 0-16,0 0 0 0,0-3-1216 0,1-1-240 16,0 1-64-16,-1-2 0 0,1-2-816 0,0 0-272 15,0-2 160-15,1-4-160 16,-1 1-896-16,1-1-256 0,1-4-48 0</inkml:trace>
  <inkml:trace contextRef="#ctx0" brushRef="#br0" timeOffset="173597.28">26717 13861 10127 0,'-3'1'896'16,"0"-1"-704"-16,0 0-192 0,1 3 0 16,-2-3 2272-16,2 0 416 0,-2 0 96 0,-4 2 16 15,0 2-112-15,-5-1-32 0,2 6 0 0,0-3 0 0,0 4-784 0,1 0-144 16,2 2-48-16,-1 2 0 16,3 1-464-16,-2 1-112 0,3 0-16 0,0 3 0 0,-1 0-464 0,2 2-112 0,2 2 0 0,1-5-16 15,1 2-176-15,1 1-16 16,1-4-16-16,1 4 0 0,2 2-160 0,1-5-128 15,2 2 192-15,0-2-192 0,2 1 0 0,0-3 0 16,1 0 0-16,1 0 0 0,2-1 0 0,0-1 0 16,0 1 0-16,1-4 0 0,1 0 0 0,0-5 0 15,2 1 0-15,-2 0-144 16,-16-7-240-16,33 8-64 0,-33-8 0 0,34 1-11904 16,-34-1-2400-16</inkml:trace>
  <inkml:trace contextRef="#ctx0" brushRef="#br0" timeOffset="174375.7">26925 13997 15711 0,'1'-3'704'0,"-1"3"128"0,0-2-656 0,0 1-176 0,0 1 0 0,1 0 0 16,-1 0 1744-16,1-3 320 0,1 3 64 0,0-1 16 16,2 1 96-16,0-3 0 0,-1 3 16 0,1 0 0 0,1 0-704 0,0 0-144 15,0 0-16-15,-5 0-16 16,0 0-416-16,0 0-64 0,0 0-32 0,0 0 0 16,39-2-384-16,-39 2-80 0,0 0-16 0,0 0 0 0,42-7-176 0,-42 7-32 15,0 0-16-15,0 0 0 0,44-7-160 0,-36 7 128 16,1 0-128-16,0 2 128 0,-3 0-128 0,0 1 0 15,0-2 0-15,-1 1 128 0,-1 2-128 0,0 1 0 16,-2-1 0-16,0-3 128 0,0 4-128 0,-1-1 0 16,-1-2 0-16,0 2 0 0,0-2 0 0,-1-1 0 0,-1 2 0 0,0 1 0 0,-2-2 0 15,2 2 0 1,-1-2 0-16,1 2 0 0,-2 0 0 0,-1 1 0 16,0 2 0-16,0 2 0 0,0-3 0 0,-1 4 0 15,1-3 0-15,0 2 0 0,0 0 0 0,0-2 0 16,0 2 0-16,2-2 0 0,-2 2 0 0,1-2 0 15,0 2 0-15,-1-3 0 0,3 3 0 0,-2-6 0 16,2 4 0-16,-2-4 0 0,2 1 0 0,-1-2 0 16,-1 1 0-16,2 1 0 0,-2-4 0 0,-1 1 0 0,2 1 0 15,-1 1 0-15,0-2 0 0,-1 1 0 0,0 1 0 0,-1 1 0 16,0 2 0-16,-2-2 0 0,2 1 0 0,-1-1 0 16,2 1 0-16,-1-1 0 0,1 0 0 0,1-2 0 15,0 1 0-15,1 0 0 0,0-3 0 0,2 0 0 16,-1 0 0-16,0-2 0 0,0 1 0 0,1-2 0 15,-1 0 0-15,0 0 0 0,1-1 176 0,-1-1-176 16,1 1 144-16,0-1-144 0,1 5 128 0,0 0-128 16,0 0 0-16,0 0 128 0,0 0-128 0,0 0 0 15,4-41 0-15,-4 41 128 0,0 0-128 0,0 0 0 16,0 0 0-16,0 0 128 0,0 0-128 0,0 0 0 16,45-36 0-16,-45 36 0 0,0 0 128 0,0 0-128 0,0 0 0 15,44-9 0-15,-32 12 0 0,-1-3 0 0,2 3 0 16,-2 4 0-16,0-1 0 0,0 0 0 0,-4 0 0 15,-1 0 0-15,2 4 0 0,-2-1 0 0,0 1 128 0,0 0-128 16,-1 0 128-16,-1-1-128 0,0 0 160 0,-2 0-160 16,2-2 192-16,-3 2-192 0,2-3 144 0,-2 0-144 0,0-1 0 0,0 0 144 0,1-1-144 15,-1-2 0 1,-1 2 0-16,1-4 0 0,-1 2-128 0,1-4-16 16,-1 2 0-16,2-4 0 15,-2 2-720-15,1-2-144 0,0-2-16 0,-1 6-17120 0</inkml:trace>
  <inkml:trace contextRef="#ctx0" brushRef="#br0" timeOffset="174825.28">27376 14263 13823 0,'2'2'608'0,"0"-1"128"0,-1 2-592 0,0-2-144 15,0 0 0-15,1 3 0 0,0-3 2064 0,2 4 384 16,1 3 80-16,1 2 16 0,1 2 432 0,0 3 96 16,0-3 0-16,-1 4 16 0,-1-2-1280 0,-1 1-256 15,0-3-48-15,-3 2-16 0,1-2-912 0,-2 3-176 16,-1-2-32-16,0 0-16 0,-2-1-352 0,1 1 0 15,-1-2 0-15,0 0 0 0,-1-4 0 0,0 2 0 16,1-3 0-16,-2 0 0 16,1-2-368-16,-1-2-80 0,0-2-32 0,1-2 0 15,2-4-1952-15,2 6-384 0</inkml:trace>
  <inkml:trace contextRef="#ctx0" brushRef="#br0" timeOffset="175175.7">27611 13988 11967 0,'1'-1'1072'15,"-1"1"-864"-15,1 0-208 0,-1 0 0 16,0 1 2688-16,2-1 512 0,-2 0 80 0,1 3 32 16,1-3 160-16,1 3 48 0,1 1 0 0,-2 1 0 15,1 1-1856-15,-1 0-384 0,0-1-64 0,0 4 0 0,0 0-704 0,-2 1-144 16,1-1-32-16,-1 4 0 0,0-3-144 0,-1 2-16 15,1-2-16-15,-1 0 0 0,0 1-160 0,-1-4 0 16,1 2 0-16,0-2 0 0,1 2 0 0,0-3 0 16,1 1 0-16,2-4 0 0,-1 0 0 0,2-2 0 15,1 1 0-15,0-2 0 0,1 3-128 0,1-6 128 16,1 3 0-16,-8 0 0 0,0 0 0 0,0 0 0 16,0 0 0-16,43-12 0 0,-43 12 0 0,0 0 0 15,0 0 0-15,37 0 0 0,-28 0 0 0,-1 3 0 16,1-2 0-16,0 1 0 0,-2-2 0 0,-1 3-176 15,2-3 176-15,-2 0-128 16,0 0-512-16,-6 0-112 0,0 0-16 0,0 0-17216 0</inkml:trace>
  <inkml:trace contextRef="#ctx0" brushRef="#br0" timeOffset="175409.94">27793 14001 18431 0,'-2'6'816'0,"2"-4"160"0,0-1-784 0,0 2-192 0,0-1 0 0,0 2 0 16,0 0 2976-16,0 2 544 0,-1 6 128 0,2 1 0 15,1 5-976-15,-1 2-208 0,0 2-32 0,0-2-16 16,-1 4-1584-16,0-2-320 0,0 4-64 0,2-4-16 16,-1 0-272-16,0-3-160 0,2-1 192 0,-1-1-192 15,2-1 0-15,0-3 0 0,0 0 0 0,1-1-192 16,2-6-1056-16,-1 0-208 0,1-3-32 0,-7-3-15616 15</inkml:trace>
  <inkml:trace contextRef="#ctx0" brushRef="#br0" timeOffset="175694.14">28109 13907 24879 0,'0'2'1088'0,"0"1"256"0,2-3-1088 0,-2 3-256 15,1 0 0-15,-1-3 0 0,0 3 2304 0,0 0 384 16,2 3 96-16,-1 2 16 0,2 1-864 0,-2 6-160 16,3-1-48-16,-2 1 0 0,2 3-1024 0,0-2-224 15,-1 3-32-15,1-2-16 0,1 2-160 0,-1-1-16 0,1 2-16 0,0 1 0 16,0-1-240-16,0 2 176 0,0-1-176 0,0 3 160 16,-2 0-160-16,-2-1 0 0,2 1 0 0,-4 1 0 15,1-1 0-15,-4 0 0 0,0 1-144 0,-1-3 144 16,-1 1-256-16,-1-4 0 0,-1 2 0 0,0-5 0 31,-1 1-416-31,-2-4-80 0,1-2-16 0,-1-3 0 16,2-3-2000-16,-1-4-416 0,3-1-80 0,-1-1-11216 0</inkml:trace>
  <inkml:trace contextRef="#ctx0" brushRef="#br0" timeOffset="176292.34">28561 14260 16575 0,'1'3'1472'0,"-1"-3"-1168"16,1 0-304-16,0 0 0 0,2 2 1904 0,-1-2 320 15,3 0 64-15,1 4 16 0,6 0 608 0,0-1 128 16,2 2 32-16,-14-5 0 0,29 6-1664 0,-29-6-336 16,0 0-64-16,42 2-16 0,-42-2-704 0,0 0-144 15,0 0-16-15,53-8-128 0,-53 8 0 0,0 0 0 16,0 0 0-16,0 0-144 15,0 0-1344-15,49-31-272 0,-49 31-48 0,0 0-13984 0</inkml:trace>
  <inkml:trace contextRef="#ctx0" brushRef="#br0" timeOffset="176491.86">28703 14168 4607 0,'1'0'400'0,"0"1"-400"0,-1 1 0 0,0-2 0 16,2 3 2560-16,-2-3 448 0,0 3 64 0,1 0 32 15,0 3 416-15,0 4 96 0,-1 0 16 0,0 0 0 16,-1 2-1296-16,1 0-256 0,-1 5-48 0,0-4-16 16,-1 2-960-16,1-1-192 0,0 0-32 0,1-4-16 15,0 3-496-15,1-5-80 0,0 2-32 0,3-4 0 16,0-2-208-16,2 2-160 0,0-3 32 0,3 1 0 16,-1-1-1712-16,2 1-336 0</inkml:trace>
  <inkml:trace contextRef="#ctx0" brushRef="#br0" timeOffset="177192.95">29174 14395 4607 0,'1'0'400'0,"0"-2"-400"0,1 2 0 0,-1-4 0 0,0 4 3168 0,-1-3 544 15,0 3 128-15,0-2 0 0,1-2 512 0,1 1 112 16,-2 3 16-16,0 0 0 0,0 0-2432 0,0 0-496 16,0 0-80-16,0 0-32 0,28-47-816 0,-28 47-176 0,0 0-16 15,0 0-16-15,0 0-224 0,0 0-32 0,43-29-16 0,-43 29 0 16,0 0-144-16,0 0 0 0,23 6 0 0,-18-2 0 15,-2 2 0-15,1 3-144 0,-2 1 0 0,1 2 0 32,-1 4-272-32,0-1-48 0,-2 5-16 0,-2-2 0 15,1 6-368-15,-1 1-80 0,-2 2-16 0,-1 1 0 16,-2 2-464-16,-1 1-80 0,-2-2-32 0,0 2 0 16,0-5 752-16,-2-2 160 0,1-2 32 0,-1-2 0 0,1-7 1056 0,1-1 224 0,0-2 32 0,0-7 16 15,0 0 144-15,3-3 48 0,0-3 0 0,2 0 0 16,0-4-320-16,2-5-64 0,0 0-16 0,3 12 0 15,-2-35-112-15,2 35-32 0,3-46 0 0,-3 46 0 16,9-55 32-16,-9 55 0 0,13-61 0 0,-13 61 0 0,16-67-64 16,-16 67-16-16,19-67 0 0,-19 67 0 0,21-55-80 15,-21 55-16-15,0 0 0 0,30-61 0 0,-30 61-64 0,0 0-32 16,0 0 0-16,36-43 0 0,-36 43-32 0,0 0 0 16,0 0 0-16,0 0 0 0,0 0-128 0,0 0 0 15,44-5 0-15,-40 10 128 0,1 0-128 0,0 2 0 16,0 2-160-16,0-3 160 0,-1 4-272 0,-1-1 32 15,0-2 16-15,-2 2 0 0,0 1-32 0,-2-3-16 16,0 4 0-16,-3-1 0 0,0-3 32 0,-1 2 16 0,-1 0 0 0,-2 1 0 0,-1-4-32 0,-1 0 0 31,0-2 0-31,0-2 0 0,0 2 256 0,-1-2-176 0,1 2 176 16,2-4-160-16,-1 1 160 0,2 2 0 16,2-3 128-16,1 0-128 0,2-3 224 0,0 3-32 0,4-1 0 15,0 1 0-15,2 0-48 0,1-2-16 16,1 2 0-16,-6 0 0 0,0 0-128 0,0 0 192 0,34-2-192 0,-34 2 192 15,0 0-192-15,0 0 0 0,44-2 0 0,-44 2 0 16,0 0-192-16,34 0-112 0,-34 0-16 0,0 0-16 31,39 0-1712-31,-39 0-352 0</inkml:trace>
  <inkml:trace contextRef="#ctx0" brushRef="#br0" timeOffset="177725.62">29531 14602 19343 0,'0'-2'1728'0,"0"2"-1392"0,2 0-336 0,-1 0 0 15,0-2 1920-15,-1 2 320 0,3 0 64 0,0-4 16 16,-3 4 544-16,0 0 96 0,0 0 32 0,0 0 0 15,46-33-1712-15,-46 33-352 0,0 0-64 0,0 0-16 16,51-42-512-16,-51 42-96 0,0 0-32 0,0 0 0 16,43-44-208-16,-43 44 0 0,0 0 0 0,0 0 0 15,0 0-464-15,0 0-48 0,0 0 0 0,37-44 0 16,-37 43-1536-16,0-2-320 0</inkml:trace>
  <inkml:trace contextRef="#ctx0" brushRef="#br0" timeOffset="177874.95">29566 14490 6447 0,'1'6'272'0,"0"1"80"15,2-4-352-15,-1 0 0 0,0-2 0 0,0 4 0 0,1-4 1792 0,-1 2 304 16,3 0 48-16,2 6 16 0,2-2-816 0,0 5-144 16,1-2-48-16,-1-3 0 0,1 2-1152 0,-1-2-256 15,0-1-32-15,-1-1-16 0</inkml:trace>
  <inkml:trace contextRef="#ctx0" brushRef="#br0" timeOffset="178100.01">29780 14449 11567 0,'0'3'256'0,"0"-2"48"0,0 2 16 0,0-1 0 0,0-1-320 0,-1 2 0 0,1-3 0 0,0 6 0 15,0-2 3264-15,0 4 592 0,0 0 112 0,1 2 32 16,0-2-1600-16,0 1-320 0,2-3-64 0,-1-1-16 15,1 0-1056-15,0-1-224 0,2-2-32 0,0-2-16 16,0 0-336-16,-1-2-64 0,-4 2-16 0,0 0 0 16,0 0-256-16,0 0 160 0,0 0-160 0,0 0 128 15,0 0-448-15,41-32-112 0,-41 32-16 0,0 0 0 16,0 0-1360-16,0 0-288 0</inkml:trace>
  <inkml:trace contextRef="#ctx0" brushRef="#br0" timeOffset="178292.26">29790 14519 5519 0,'-1'6'240'0,"-1"0"64"0,2 0-304 0,0-5 0 16,0 2 0-16,0 1 0 0,0 1 2224 0,0-2 384 16,0 7 80-16,-1 4 0 0,2 1-64 0,-1 1-32 15,2-1 0-15,-2-2 0 0,1 0-1376 0,1-4-256 16,-1 0-64-16,2-3-16 15,1-2-1264-15,1-2-240 0,0-2-48 0,1-2-10976 0</inkml:trace>
  <inkml:trace contextRef="#ctx0" brushRef="#br0" timeOffset="178638.2">30125 14038 2751 0,'-8'-3'256'0,"5"-1"-256"0,-1 2 0 0,-1 0 0 0,3 0 2640 16,2 4 496-16,-2-2 80 0,0-2 32 0,-1 2 928 0,0 0 192 0,-2 0 48 0,-1 0 0 16,-1 0-1520-16,1 4-288 15,0 2-64-15,1-2-16 0,-1 5-1408 0,0 0-288 16,0 1-48-16,-2 5-16 0,-1 1-224 0,1 0-48 15,-2 4-16-15,0 1 0 0,1 4-224 0,2-2-32 16,0 5-16-16,0 0 0 0,1 0-208 0,2 1 0 16,2-1 128-16,2 2-128 0,0-3 0 0,1-1 0 0,2-4 0 0,2 1 0 15,0-1 0-15,2-1 0 16,3-1 0-16,0-5 0 0,-2-2 0 0,1-4-128 16,1 1 128-16,0-3-160 15,2-1-320-15,-1-1-64 0,1-1-16 0,-1-4 0 16,0 1-720-16,-11-1-160 0</inkml:trace>
  <inkml:trace contextRef="#ctx0" brushRef="#br0" timeOffset="179292.58">30223 14238 3679 0,'-2'-1'320'0,"1"1"-320"16,1 0 0-16,0 0 0 0,0 0 2400 0,0 0 416 15,-1 0 64-15,1 0 32 0,0 0 1040 0,-1-3 208 16,2 3 32-16,0 0 16 0,0-2-1200 0,2 2-256 15,-1 0-32-15,2-1-16 0,0 1-1552 0,-1 0-304 16,2 0-64-16,0 0-16 0,0 0-352 0,1 1-80 16,-1 1-16-16,2-2 0 0,-1 3-128 0,0-3-16 15,1 0-16-15,0 3 0 0,0-3-160 0,-1 3 0 16,0 1 144-16,0-3-144 0,-1 4 0 0,0-1 0 16,0-1 0-16,0 2 0 0,-1 0 0 0,0 0 0 15,-2 1-176-15,1-2 176 16,-3 2-432-16,0 0 16 0,0-2 0 0,-2 2 0 15,0 0-80-15,-1-2-16 0,0 2 0 0,-2 1 0 16,0-1-64-16,0-3-32 0,0 2 0 0,0-1 0 0,0 0 400 0,1-1 80 0,1 0 128 0,0-1-208 16,2 0 208-16,0 0 0 0,2-2 0 0,0 0 0 15,2 0 0-15,-1 0 0 0,2 3 176 0,0-3-48 16,-1 0 368-16,1 1 80 0,1 1 0 0,-1 1 16 16,1 1-192-16,-1-2-32 0,0 2-16 0,1-1 0 15,0 4-160-15,-1-5-16 0,1 4-16 0,0 0 0 16,0 2-160-16,-2-2 0 0,2 3 0 0,-1-3 0 15,-2 1 0-15,1 2 0 0,-1 1 0 0,-2 0 0 16,0-2 0-16,-1 2 0 0,0 0 0 0,-3-1 0 16,1 1 0-16,-2-3 0 0,0 2 0 0,0-3 0 0,0 0 0 0,-1 0-224 15,1 1 48-15,-3-4 16 16,2 1-304-16,0 1-64 0,0-5-16 0,1 1 0 16,-1 2-208-16,-1-6-32 0,2 2-16 0,2-2 0 15,1 0-96-15,2-3 0 0,0 6-16 0,0 0 0 16,0 0 208-16,0 0 32 0,0 0 16 0,0 0 0 15,0 0-688-15,25-54-144 0,-21 51-32 0,0 0-10608 16</inkml:trace>
  <inkml:trace contextRef="#ctx0" brushRef="#br0" timeOffset="179492.96">30547 14629 16575 0,'-4'6'736'0,"1"-2"160"0,2-1-720 0,0 0-176 15,0-2 0-15,-1 2 0 0,1-1 2320 0,0 2 432 16,-2 2 96-16,1 1 16 0,-3 4-960 0,1 1-192 0,1-1-48 0,-1-1 0 0,1 0-960 0,2-1-208 16,-1 3-48-16,2-5 0 15,-2 2-448-15,2 1 0 0,2-4 0 0,-2 0 0 32,0-2-992-32,1-1-96 0,0 0 0 0,0-1-13056 0</inkml:trace>
  <inkml:trace contextRef="#ctx0" brushRef="#br0" timeOffset="179909.27">30731 14206 17503 0,'-3'0'384'0,"2"0"64"0,0 0 32 0,0 0 32 0,1 0-512 0,-2 2 0 16,1-2 0-16,0 2 0 0,0 1 2496 0,-2 2 416 16,1 1 80-16,-1 2 16 0,1 0-400 0,1 2-80 15,-1 0-16-15,2 0 0 0,0 1-1280 0,2-1-256 16,-1 3-48-16,0-4-16 0,0 0-592 0,2 1-112 15,-1 0-16-15,1-1-16 0,0-2-176 0,1-1 0 0,0 0 0 0,1-2 0 16,1 1 0-16,0-1 0 0,2-4 0 0,0 0 0 16,1 0 0-16,-1 0 0 0,-8 0 0 0,0 0 0 15,0 0 0-15,40-6 0 0,-40 6 0 0,0 0 0 16,0 0 0-16,37-4 0 0,-29 4 0 0,-1 0 0 16,-1 0 0-16,0 1 0 0,1 2 0 0,-3-1 0 15,1-2 0-15,-1 4 0 0,0-4 0 0,0 3 0 16,-2-3-368-16,0 3 48 0,0-3 16 0,0 1 0 31,1-1-1440-31,-2-1-304 0</inkml:trace>
  <inkml:trace contextRef="#ctx0" brushRef="#br0" timeOffset="180143.1">30890 14232 18431 0,'-1'2'816'0,"1"1"160"0,0-3-784 0,0 1-192 15,1 1 0-15,-1-2 0 0,0 3 2480 0,0 1 448 16,2 2 80-16,-2 0 32 0,0 4-96 0,1 4-32 16,-1 0 0-16,0 0 0 0,-1 2-1792 0,1 1-352 15,-2 1-80-15,2-1-16 0,-1 3-336 0,0-4-64 16,1 2-16-16,0 1 0 0,-1-3-256 0,1 0 0 0,1 3 128 0,-1-6-128 0,1 2 0 0,0-3 0 31,2 0 0-31,0-1 0 0,0-4-336 0,2-1-32 16,0 0 0-16,1-6-12208 15,1 0-2448-15</inkml:trace>
  <inkml:trace contextRef="#ctx0" brushRef="#br0" timeOffset="180492.13">31123 14057 2751 0,'3'7'256'0,"1"-5"-256"0,0 2 0 0,0-2 0 16,-2 0 3456-16,-1 0 640 0,1-1 128 0,1 4 16 15,2 1 848-15,1 2 160 0,3 4 48 0,1 3 0 16,-1 1-3152-16,-2 3-624 0,-1 0-128 0,-1 0-32 16,-1 3-752-16,-2-2-160 0,1 2-16 0,-3 1-16 0,0-2-160 0,0 1-48 0,-1-2 0 0,-1 1 0 31,2 1-208-31,-1-2 144 0,0 1-144 0,-2 1 128 0,2-2-128 0,-1 1 0 15,0-4 0-15,0 2 0 0,-1-3 0 0,0 0 0 16,0-1 0-16,1 1 0 0,-2-4-208 16,0 0-32-16,1-2 0 0,-2 0 0 15,0-1-208-15,0 1-64 0,-1-4 0 0,-1 0 0 0,1 0-208 0,0-2-48 0,-1 0-16 0,-1-2 0 16,0 1-432-16,0-3-96 0,2 0-16 0,-1-3 0 31,0 3-1040-31,2-4-224 0</inkml:trace>
  <inkml:trace contextRef="#ctx0" brushRef="#br0" timeOffset="181559.18">31530 14291 14735 0,'0'0'1312'0,"0"0"-1056"0,0 0-256 0,0 0 0 16,0 0 1232-16,0 0 192 0,0 0 48 0,0 0 0 15,0 0 1696-15,0 0 352 0,37 6 64 0,-37-6 0 16,0 0-1344-16,33 3-256 0,-33-3-64 0,0 0-16 0,41 0-1120 0,-41 0-208 0,0 0-64 0,41-3 0 31,-41 3-192-31,0 0-64 0,0 0 0 0,48-3 0 16,-48 3-128-16,0 0-128 0,0 0 144 0,41-3-144 16,-41 3 0-16,0 0 0 0,0 0 0 0,0 0 0 0,34 6 0 0,-34-6 0 15,8 7 0-15,-6-4 0 16,1 1-288-16,-2 1 0 0,0-1 0 0,-1-1 0 15,0 1-208-15,0-1-32 0,0 0-16 0,-1 0 0 16,0-1-1280-16,-2-1-256 0</inkml:trace>
  <inkml:trace contextRef="#ctx0" brushRef="#br0" timeOffset="181892.13">31539 14421 13823 0,'0'2'608'0,"0"-2"128"0,0 2-592 0,0-2-144 0,0 0 0 0,0 0 0 16,0 0 2576-16,0 0 496 0,4 5 80 0,-4-5 32 15,0 0 144-15,10 7 48 0,-10-7 0 0,0 0 0 16,17 10-1872-16,-17-10-368 0,0 0-80 0,20 11-16 16,-20-11-560-16,0 0-112 0,22 8-32 0,-22-8 0 15,0 0-112-15,0 0-32 0,31 6 0 0,-31-6 0 16,0 0-64-16,0 0-128 0,0 0 176 0,0 0-176 16,39 0 0-16,-39 0 0 0,0 0 0 0,0 0 0 15,0 0-240-15,0 0-96 0,0 0-32 0,43-13 0 16,-43 13-784-16,0 0-144 0,0 0-48 0</inkml:trace>
  <inkml:trace contextRef="#ctx0" brushRef="#br0" timeOffset="182758.83">32241 14630 20271 0,'-7'4'896'0,"2"-3"192"15,2 0-880-15,0 2-208 0,2-3 0 0,0 0 0 0,0 0 2256 0,-1 0 416 0,1 1 80 0,-1-1 0 16,-2 2-112-16,1-2-16 0,2 0-16 0,0-2 0 16,1 2-1584-16,0 0-304 0,0 0-64 0,0 0-16 15,0 0-368-15,0 0-80 0,0 0 0 0,0 0-16 16,0 0-176-16,0 0 0 0,0 0 0 0,0 0 128 15,31-40 0-15,-31 40 0 0,0 0 0 0,0 0 0 16,0 0-128-16,15 7 0 0,-13-4 144 0,1 1-144 0,-2 0 0 0,-1 1 0 16,0 1 0-16,0-3 0 0,-1 1 0 0,-2 2 0 15,2-2 0-15,-2 1 0 0,1-1 0 0,-2-1-128 16,2 0 128-16,-2-1-192 0,0 2 192 0,1-4 0 16,-2 0 0-16,1 0-128 0,0 0 128 0,-1-2 0 15,2-1 0-15,-1 2 0 0,2-3 0 0,2 4 0 16,0 0 128-16,0 0-128 0,0 0 176 0,0 0-48 15,0 0 0-15,0 0 0 0,0 0-128 0,0 0 192 16,0 0-192-16,0 0 192 0,0 0-192 0,0 0 0 16,0 0 0-16,0 0 0 0,0 0 0 0,0 0 0 15,0 0 0-15,0 0 0 0,0 0 0 0,0 0 0 16,0 0 0-16,0 0 0 0,0 0 0 0,0 0-192 16,0 0 32-16,0 0 16 0,0 0-64 0,0 0-16 15,0 0 0-15,0 0 0 0,0 0 96 0,0 0 128 0,0 0-208 0,0 0 80 16,0 0 128-16,0 0 0 0,0 0 0 0,3 4 0 15,-8 0 0-15,2-2 0 0,-2-2 0 0,2 1 0 16,1-1 0-16,-1-1-128 0,1 1 128 0,2 0-128 16,0 0-64-16,0 0 0 0,0 0 0 0,0 0 0 15,0 0 192-15,0 0-192 0,0 0 192 0,0 0-192 0,11-44 192 0,-11 44 0 16,0 0 0-16,0 0-128 16,0 0 128-16,0 0-128 0,0 0 128 0,0 0-128 15,0 0 128-15,0 0 0 0,26-51 0 0,-26 51 0 16,0 0 0-16,0 0 0 0,0 0 0 0,0 0 0 15,0 0 0-15,0 0 0 0,0 0 0 0,0 0 0 0,0 0 0 0,25 5 0 16,-27 1 0-16,1 3 128 16,-1-3-128-16,-2 1 0 0,1 2 0 0,0-3 0 0,-1 3 0 0,0-3 0 15,2 1 0-15,-2-3 0 0,0 1 0 0,1-1-128 16,-1-1 128-16,-1 0 0 16,1-1-528-16,-1 0-32 0,0 0 0 0,2-2 0 15,0-2-1472-15,3 2-288 0,0 0-64 0,0 0-12288 16</inkml:trace>
  <inkml:trace contextRef="#ctx0" brushRef="#br0" timeOffset="183267.15">32485 14104 4607 0,'0'0'400'0,"0"0"-400"0,-9-9 0 0,9 9 0 15,0 0 1632-15,0 0 240 0,0 0 48 0,0 0 16 16,0 0 2800-16,0 0 544 0,0 0 112 0,-10-9 32 16,10 9-2080-16,-3 2-400 0,3 2-96 0,0-4-16 15,3 10-1664-15,-2-4-336 0,1 3-64 0,1-2 0 16,-1 2-128-16,1 1-32 0,-1 2 0 0,1 1 0 15,-2-1-288-15,1-1-64 0,0 1-16 0,-2 1 0 16,1 2-240-16,-1-6 0 0,0 4 128 0,0-1-128 16,0-2 0-16,0 0 0 0,-1 2 0 0,-1-2 0 0,1-1 0 0,-1-3 0 15,0 2 0-15,1-2 0 0,0 0-160 0,0 0 32 16,0 0 0-16,-1-2 0 0,1-2-48 0,0 2 0 16,0-1 0-16,1 0 0 0,0-3 176 0,0 0-192 15,0 0 192-15,0 0-192 0,0 0 192 0,0 0 0 16,0 0-144-16,0 0 144 0,38-8 752 0,-38 8 208 15,0 0 64-15,0 0 0 0,37-8-800 0,-37 8-224 16,0 0 0-16,42-3 128 16,-42 3-864-16,31 0-160 0,-31 0-48 0,28 4 0 15,-13 1 816-15,-15-5 128 0,29 10 0 0,-17-6 128 0,0 1-128 0,-2 0 0 16,-1 0 0-16,-2-1 0 0,0-1 0 0,-2 2 0 16,-1-4 0-16,0 2 0 15,-1-1-352-15,-1-2-96 0,-2 0 0 0,1 0-16 16,-1 0-720-16,-1 0-144 0,0-2-16 0</inkml:trace>
  <inkml:trace contextRef="#ctx0" brushRef="#br0" timeOffset="183576.81">32617 14118 3679 0,'-3'5'320'15,"2"-4"-320"-15,1-1 0 0,0 0 0 0,0 0 4768 0,5 5 880 0,-5-5 176 0,1 4 48 16,1 0-1680-16,1 2-336 0,1 2-64 0,-1 4-16 16,1 0-2016-16,0 4-416 0,-2 1-64 0,-1 3-32 0,1 0-448 0,-1 2-96 15,3 2 0-15,-2-2-16 0,1 0-128 0,-1 4-32 16,-1-1 0-16,1 5 0 0,-2 0-80 0,-2 3-32 16,1 0 0-16,-3-1 0 0,1-1-144 0,-1-1-16 15,-1-2-16-15,1-3 0 0,-1-3-240 0,0 0 0 16,2 1 128-16,-2-1-128 0,1-1 0 0,0-5 0 15,1 0 0-15,0 0-160 16,-1-2-272-16,3 1-48 0,0-5-16 0,1-2 0 0,1 0 496 0,0-2 0 16,3-1 0-16,-4-5 160 15,5 1-2128-15,-5-1-416 0</inkml:trace>
  <inkml:trace contextRef="#ctx0" brushRef="#br0" timeOffset="185161.13">16165 15847 17503 0,'0'0'1552'0,"0"0"-1232"16,0 0-320-16,0 0 0 0,0 0 1600 0,0 0 256 15,38-60 48-15,-38 60 16 0,40-70-368 0,-40 70-64 16,37-69-16-16,-37 69 0 0,28-57-944 0,-28 57-192 16,0 0-32-16,26-61-16 0,-26 61 0 0,0 0 0 15,0 0 0-15,0 0 0 0,0 0 128 0,0 0 32 16,0 0 0-16,50-18 0 0,-44 30-112 0,1 4-16 16,-1 5 0-16,-1 3 0 0,-3 0-128 0,1 5-16 15,-1 5-16-15,-2 5 0 0,1 8-160 0,-2 0-224 16,0 1 48-16,-1 3 16 0,0 2-80 0,1 4-16 0,0 0 0 15,-2-3 0-15,0-4 256 0,-2-5-176 0,0 0 176 0,-3-6-160 16,2-4 288-16,-1-12 64 0,1-2 16 0,-1-11 0 16,2-3 368-16,-1-7 64 0,0-7 0 0,0-3 16 15,-2-2-368-15,1-6-80 0,0-2-16 0,-1-9 0 16,2-2-192-16,0-3 0 0,1-5 0 0,1-5 0 16,2-3 256-16,0 9-64 0,2 38 0 0,0-67 0 15,4 15 336-15,4-10 64 0,1-7 16 0,1 6 0 16,3 6-224-16,-1 6-64 0,-12 51 0 0,24-81 0 15,-24 81-128-15,21-70-16 0,-21 70-16 0,23-53 0 16,-23 53-160-16,0 0 128 0,0 0-128 0,36-51 128 16,-36 51-128-16,0 0 0 0,0 0 0 0,31 0 128 15,-22 9-128-15,0 3 0 0,1 2 0 0,0 2 0 0,0 3 0 0,0 2 0 0,-1 1 0 0,-1 0 0 32,-2-2 0-32,-1 1 0 0,-1 1 0 0,-3-3-176 0,-1-2-16 0,-2 2-16 15,-2-3 0-15,-3 2 0 0,-2 1 208 0,-3-3 0 16,-2 3 0-16,-1-6-144 0,3-1 144 15,-2 1 0-15,-1-1 0 0,1-2 0 0,0-1 0 0,0-2 0 16,5-1 0-16,0-3 0 0,4-2 0 0,1 2 0 16,5-3 0-16,2-3 0 0,2 2 0 0,1-2 0 15,2 3 0-15,-8 0 0 0,0 0 0 0,0 0 0 16,60-31 0-16,-60 31 128 0,0 0-128 0,61-35 0 16,-61 35 0-16,0 0 128 0,60-29-128 0,-60 29 0 15,0 0 0-15,51-12 0 0,-51 12 0 0,0 0 0 16,44-6-144-16,-44 6 144 15,0 0-1744-15,38 0-288 0</inkml:trace>
  <inkml:trace contextRef="#ctx0" brushRef="#br0" timeOffset="185495.4">16795 15787 5519 0,'-1'5'496'0,"1"-1"-496"0,0-4 0 0,0 0 0 15,0 3 2752-15,0-3 448 0,0 0 80 0,1 1 32 16,0 1 640-16,2 2 128 0,-1 2 16 0,0 0 16 16,2 1-1968-16,0-1-400 0,0 0-80 0,-2-2 0 0,1 2-864 0,0 2-160 0,0-1-48 0,-1-1 0 31,1 1-288-31,-1-3-64 0,1 2-16 0,-1-1 0 0,3-1-224 16,0-3 128-16,1-1-128 0,2-1 0 0,-8 1 0 0,0 0 0 15,0 0 0-15,0 0 0 0,48-32 0 0,-48 32 0 16,0 0 128-16,0 0-128 0,42-44 128 0,-42 44-128 15,0 0 176-15,0 0-176 0,38-44 176 0,-38 44-176 16,0 0 160-16,0 0-160 0,0 0 176 0,0 0-176 0,0 0 192 0,0 0-192 16,40-41 176-16,-40 39-176 15,0 2 160-15,0 2-160 0,0-2 0 0,0 0 0 16,-1 3 0-16,-2 0 0 0,2 0 0 0,0-2-192 16,-1 1 16-16,0 1 0 15,-1-2-1328-15,1 2-272 0</inkml:trace>
  <inkml:trace contextRef="#ctx0" brushRef="#br0" timeOffset="185742.01">16914 15796 12895 0,'-4'4'576'0,"1"1"112"0,2-2-560 0,0-1-128 0,0 0 0 0,1 1 0 16,0 0 2240-16,0 4 400 0,0 1 96 0,-2 6 16 16,4 1 256-16,-2 2 48 0,2-1 16 0,-1 1 0 15,2 3-1344-15,-1-1-256 0,0-1-48 0,-1 2-16 16,1 0-688-16,1 1-144 0,-2 1-16 0,0-3-16 15,0 0-304-15,-1 0-64 0,-1-5-16 0,1 0 0 16,-1-1-160-16,0-1 0 0,1 1 0 0,-2 0 0 16,1-4 0-16,0-2 0 0,0-1 0 0,1-3 0 15,0-2-384 1,0-2-48-16,1-2-16 0,-1-3 0 0,0-1-1952 0,0 7-400 0,0 0-80 0,0 0-11904 16</inkml:trace>
  <inkml:trace contextRef="#ctx0" brushRef="#br0" timeOffset="186225.68">17298 15376 11055 0,'1'-4'480'0,"-1"1"112"16,0 1-464-16,0 1-128 0,0-2 0 16,0 2 0-16,-1 1 1776 0,0-5 336 0,1-1 64 0,-3 0 0 15,1-2 640-15,-1 0 128 0,0 1 32 0,-3 0 0 16,1 2-784-16,0 0-144 0,-2 3-48 0,3-1 0 15,-3 2-720-15,2 1-160 0,-1 1-32 0,1-1 0 16,0 3-576-16,0-1-112 0,-1 2-16 0,1 2-16 16,-1-2-144-16,0 2-32 0,0 0 0 0,0 2 0 15,-1 0-48-15,1 1-16 0,-1 1 0 0,1 0 0 16,-1 0 0-16,1 2 0 0,1 0 0 0,2 4 0 16,-1 0-128-16,0 5 160 0,0-1-160 0,2 0 160 15,1 1-160-15,-1 1 160 0,1 3-160 0,1 1 160 0,0 0-32 16,1 1-128-16,1 2 192 0,0-3-64 0,3 2-128 15,0 0 0-15,1 1 144 0,2-3-144 0,2-5 0 0,-1-1 0 16,3-2 0-16,0-2 128 0,0-1-128 0,1-2 0 16,-1-2 0-16,2 0 0 0,-1 1-256 0,1-2 48 15,-2 0 0-15,2-3 0 16,-2 0-608-16,1-5-112 0,-1-2-32 0,-12 0-17664 16</inkml:trace>
  <inkml:trace contextRef="#ctx0" brushRef="#br0" timeOffset="187775">17928 15372 15663 0,'0'6'688'0,"0"-2"144"16,0-2-656-16,0 0-176 0,0 0 0 0,1-2 0 15,0 3 2560-15,0 0 464 0,2 1 112 0,2 5 0 16,0-2-16-16,1 2-16 0,-1-3 0 0,1 1 0 16,1 2-1744-16,3 3-336 0,3-2-80 0,-1 3-16 15,2 3-496-15,-1-4-112 0,1 4 0 0,1 0-16 16,-2-1-96-16,1 1-16 0,-1 4 0 0,0-2 0 16,-1 1-192-16,-1-3 0 0,-1 4 0 0,0 1 0 15,-3-1 0-15,-2-2 0 0,0 2 0 0,-1 1 0 16,-3 1 0-16,-1-2 0 0,-1-1 0 0,-1-1 0 15,-2 1 0-15,-1-3 0 0,-1-4 0 0,0-1 0 0,-1 0 0 16,-1-1 0-16,-2-4 0 0,0 2 0 0,-1-2 0 16,0 0 0-16,0 0 0 0,-2 1 0 0,1 1 0 0,4-4 0 15,2-2 0-15,0 2 0 0,-1 0 0 0,-2 2 0 16,0 0 0-16,1-2 0 0,1 2 0 0,3 0 0 16,0-2 0-16,1 1-160 0,3-1-144 0,0-2-16 15,3-2-16-15,1 0 0 16,0-2-576-16,-4 2-112 0,0 0-32 0,0 0-16496 15</inkml:trace>
  <inkml:trace contextRef="#ctx0" brushRef="#br0" timeOffset="188559.58">18568 15572 20271 0,'1'0'1792'0,"1"0"-1424"16,-1 3-368-16,0-3 0 0,0 0 2000 0,2 0 336 15,-1 2 64-15,3-2 16 0,3 4 288 0,0 0 64 16,2-2 16-16,0 2 0 0,1 0-1632 0,-1 0-320 0,0-2-64 0,1 0 0 16,-1-2-448-16,1 0-96 15,-11 0-16-15,0 0 0 0,32-4-208 0,-32 4 0 0,0 0 128 0,0 0-128 16,0 0 0-16,39-12-128 15,-35 10 128-15,1 0-208 16,-1 0-784-16,0 2-160 0,-2-4-16 0,0 2-16384 0</inkml:trace>
  <inkml:trace contextRef="#ctx0" brushRef="#br0" timeOffset="188777.24">18562 15736 6447 0,'0'1'576'0,"0"-1"-576"0,0 0 0 0,0 0 0 16,1 0 2080-16,0 2 304 0,1-2 64 0,1 3 16 15,3 0 1744-15,2 1 336 0,2 1 80 0,0-1 16 16,0-1-1872-16,1 0-368 0,1-2-80 0,0-1-16 16,-12 0-1520-16,0 0-304 0,42-6-64 0,-42 6-16 15,0 0-400-15,39-11 0 0,-39 11 0 0,0 0 0 16,0 0 0-16,44-15-144 0,-44 15 0 0,0 0-12144 15,0 0-2432-15</inkml:trace>
  <inkml:trace contextRef="#ctx0" brushRef="#br0" timeOffset="189159.19">19142 15961 15663 0,'-3'2'688'0,"2"-2"144"0,0 0-656 15,0 0-176-15,-1 0 0 0,1 0 0 0,0 0 3200 0,0 0 624 16,-3-2 112-16,0 2 32 0,-1-4-896 0,2 0-192 16,-1-1-16-16,0 2-16 0,2-1-1888 0,-1-1-384 15,3 1-80-15,0 0-16 0,1-2-224 0,1 3-32 16,-1 0-16-16,1-1 0 0,1-1-80 0,1 4-128 0,-2-1 176 0,1 2-176 15,0 0 0-15,0 0 0 16,0 0 0-16,1 0 0 0,0 2 0 0,-2 2 0 0,2-2 0 0,-1 2 0 16,-1 2-288-16,-1-2 32 0,0 2 16 0,-1-2 0 15,0 1 80-15,-1 1 16 0,0-1 0 0,-1 0 0 16,-2 1 144-16,1 1 0 0,0 0 0 0,-1-1 0 16,-1 2 0-16,1-4 0 0,-1 2 0 0,3-3 0 15,1-2-192-15,-1-2 64 0,4-2 0 0,-1-3 0 31,-1 6-992-31,0 0-192 0,0 0-32 0,0 0-9968 0,33-60-1984 0</inkml:trace>
  <inkml:trace contextRef="#ctx0" brushRef="#br0" timeOffset="189709.22">19486 15638 8287 0,'-9'2'736'0,"3"-2"-592"15,0 0-144-15,1 0 0 0,5 0 3472 0,-2 0 672 16,0 0 128-16,-3-2 16 0,-1 2-336 0,-3-3-80 16,0 2-16-16,3-1 0 0,3-2-2256 0,1-1-464 15,2 1-96-15,3 1-16 0,2 0-512 0,-5 3-96 16,0 0-32-16,0 0 0 0,0 0-80 0,0 0-32 15,46-26 0-15,-46 26 0 0,0 0-96 0,32-12-32 0,-32 12 0 0,24-6 0 0,-11 6-144 0,-1-3 0 16,2 6 0-16,-2-3 0 16,2 3 0-16,-2 2 0 0,0 1 0 0,0 2 0 15,0 0 0-15,-2 0-192 0,0 4 64 0,0-2 128 16,-3 3-448-16,0 1 48 0,1 2 0 0,-2 1 0 31,-2 1-16-31,-1 1 0 0,-1 4 0 0,-2 4 0 0,-2-1-160 16,-1 3-16-16,-2-1-16 0,-1-2 0 0,-2 1 352 0,0-4 64 0,-1-1 0 0,-3 1 16 15,-2 2 176-15,-2 0-128 0,-1 0 128 0,0-8-128 16,1-2-208-16,-1-5-48 0,2-4 0 0,0-6 0 16,2 0-32-16,0-4-16 0,2-2 0 15,1-3 0-15,3-1 432 0,0-2 128 0,7 12 0 0,0 0 0 0,-10-42 448 16,10 42 112-16,0 0 16 0,0 0 0 0,0 0 144 0,15-56 48 16,-15 56 0-16,0 0 0 0,0 0-336 0,0 0-64 15,40-17-16-15,-30 17 0 0,1 4-176 0,2-3-48 16,0 4 0-16,2 1 0 0,1 4-256 0,-2-4 128 15,-3-2-128-15,3 4 0 0,2 2 0 0,1 4 0 16,3 3 0-16,-3-1 0 0,-1 4-384 0,-2 1-16 0,-2-1-16 0,-1 2 0 31,-2 0-800-31,-2 0-176 0,-1-3-16 0</inkml:trace>
  <inkml:trace contextRef="#ctx0" brushRef="#br0" timeOffset="190675.2">16221 17598 11967 0,'4'-4'1072'16,"-1"2"-864"-16,0-2-208 0,1-2 0 0,-2 1 1424 0,2 0 240 0,-4 5 64 0,0 0 0 16,0 0-80-16,46-57-16 0,-46 57 0 0,0 0 0 15,39-49-608-15,-39 49-112 0,0 0-16 0,0 0-16 16,0 0 144-16,41-49 16 0,-41 49 16 0,0 0 0 16,0 0-80-16,0 0-16 0,0 0 0 0,0 0 0 15,0 0-528-15,42-12-112 0,-36 19-32 0,2 2 0 16,0 3-288-16,2 4 0 0,1 1 0 0,-1 1 0 15,-1 1-256-15,0-1 0 0,-2 4 0 0,0 2 0 16,1 1-752-16,-2-1-144 0,-1 5-48 0,-3-1 0 16,1 1-48-16,-3-1-16 0,-1 1 0 0,-3-1 0 15,0 0 368-15,-2-2 80 0,0-1 16 0,-2-3 0 16,1-5 480-16,-2-1 112 0,1-4 16 0,-2-3 0 0,1-2 576 16,0-4 128-16,0-3 32 0,0-5 0 0,2-2 784 15,-1-4 144-15,1-1 48 0,-1-4 0 0,8 16-304 0,-12-41-48 16,12 41-16-16,-9-51 0 0,9 51-192 0,-1-57-64 15,1 57 0-15,4-61 0 0,-4 61-144 0,10-59-48 16,-10 59 0-16,16-59 0 0,-16 59-256 0,17-54-48 16,-17 54-16-16,26-57 0 0,-26 57-176 0,31-50-32 15,-31 50-16-15,0 0 0 0,47-58-160 0,-47 58 0 16,0 0 0-16,49-47 128 0,-49 47-128 0,0 0 0 16,44-26 0-16,-44 26 0 0,0 0 0 0,40-6 0 0,-28 7 0 0,-1 4 0 15,-1 3 0-15,-1 0-144 16,-1 2 144-16,-2 3-160 0,-1-1 32 0,-3 0 0 15,0 2 0-15,-4 1 0 0,0 1-160 0,-2 0-32 16,-2 0 0-16,-3 0 0 0,0 3 96 0,-4-1 16 0,0-1 0 0,-1 2 0 16,-2 0 208-16,1-5 0 0,0 0 0 15,0 1 0-15,2-4 448 0,2-2 0 0,2-3-16 0,4-2 0 16,1-2-128-16,3-2-32 0,2-2 0 0,2 0 0 16,1-3-144-16,2 2-128 0,1-1 192 0,-7 4-192 15,0 0 0-15,0 0 0 0,0 0 0 0,55-41 0 16,-55 41 0-16,0 0 0 0,39-15 0 0,-24 14 0 15,-1-1 0-15,0 2 0 0,1 0 0 0,0 0-18560 16</inkml:trace>
  <inkml:trace contextRef="#ctx0" brushRef="#br0" timeOffset="191292.63">16977 17480 16575 0,'-2'0'1472'16,"2"0"-1168"-16,0 0-304 0,0 0 0 0,0 0 1984 0,0 0 352 15,2 2 64-15,-2 0 16 16,2 1 320-16,1 0 64 0,-1 1 16 0,2 0 0 16,-1 1-1280-16,4 1-240 0,-1 0-48 0,1 0-16 15,2 2-688-15,-2 0-144 0,3 2-16 0,-1 0-16 0,0-1-224 0,-1 1-144 16,1-1 192-16,-2 0-192 0,1-3 0 0,-1-1 0 15,1 0 0-15,-1-1 0 0,2-4 0 0,-1-3 0 16,1 0 0-16,-9 3 0 0,0 0 0 0,0 0 0 16,41-36 0-16,-41 36 0 0,0 0 0 0,0 0-144 15,38-47 144-15,-38 47 0 0,0 0 0 0,0 0 0 16,0 0 0-16,42-53 0 0,-42 53 0 0,0 0 0 16,0 0 0-16,0 0 0 0,0 0 0 0,0 0 0 15,0 0 0-15,0 0 0 0,0 0-160 0,0 0 160 16,0 0-192-16,0 0 192 15,0 0-1184-15,0 0-128 0,0 0-32 0,0 0-15456 0</inkml:trace>
  <inkml:trace contextRef="#ctx0" brushRef="#br0" timeOffset="191509.25">17132 17582 9215 0,'-1'6'816'0,"0"-2"-656"0,0-2-160 0,1-1 0 16,0 2 2256-16,-2 1 432 0,1 4 64 0,-1 5 32 15,-1 3-304-15,1 3-64 0,1 2-16 0,-1-1 0 16,4-1-864-16,-2-3-192 0,1 0-16 0,1 0-16 16,1-1-464-16,-1-3-80 0,1 2-32 0,0-2 0 15,0-2-480-15,-1 2-80 0,1-3-32 0,-1-3 0 16,1 2-144-16,-2-2-144 0,1-2 144 0,0 1-208 16,0-1-816-16,1 1-144 0,-1-3-48 0,1 0-8528 15,0 1-1712-15</inkml:trace>
  <inkml:trace contextRef="#ctx0" brushRef="#br0" timeOffset="192077.25">17616 17007 3679 0,'0'0'320'0,"0"0"-320"0,0 0 0 0,0 0 0 0,0 0 2112 0,-1 0 336 16,-1 2 80-16,1-1 16 0,-1 4 912 0,-3 3 176 15,0 0 32-15,-1 2 16 0,-2 3-1136 0,1-1-240 16,-1 4-32-16,1 0-16 0,-2 0-832 0,1 3-160 16,0 1-48-16,0 1 0 0,0-2-512 0,2 4-128 15,1-2 0-15,1 1-16 0,3-2-304 0,1 5-64 16,1-2-16-16,3 1 0 0,2-1-176 0,0-2 128 16,1-1-128-16,0 1 128 0,2 1-128 0,1 0 0 15,-1 1 0-15,1-5 0 0,0 4 0 0,0-4 0 16,1 0 0-16,-2-2 0 0,1-1 0 0,-2-5 0 15,2 0 0-15,-1-1 0 0,0-3 0 0,-2-2 0 16,0-2 0-16,1-1 0 0,-2-1-224 0,2-1 32 16,0 1 0-16,1-2 0 15,-1-2-1280-15,1 1-240 0,-9 3-48 0,0 0-14544 0</inkml:trace>
  <inkml:trace contextRef="#ctx0" brushRef="#br0" timeOffset="198050.45">17485 15524 18431 0,'2'-2'1632'0,"1"0"-1312"15,-2 2-320-15,-1 0 0 0,0 0 1088 0,1 0 128 16,0-2 48-16,2 2 0 0,1-3 320 0,-2 2 64 16,1 1 16-16,-1-2 0 0,-2 2-32 0,1 0 0 15,-2 0 0-15,0 0 0 0,0 0-352 0,-2 0-80 16,2 0-16-16,0 0 0 0,-1 0-608 0,1 0-128 16,0 0-32-16,0 0 0 0,1 2-272 0,0-2-144 15,0 1 160-15,0 2-160 0,0-1 0 0,0 2 0 16,1 0 0-16,0-2 0 0,0 2 0 0,1-2 0 15,0 2 0-15,-1-4 0 0,2 3 0 0,-2-3 0 16,3 1 0-16,0-2 0 0,-1 1 0 0,2 0 0 16,0 0 0-16,0 0 0 0,2-3 0 0,0 6 128 15,0-3-128-15,2 3 0 0,1 0 192 0,-2 1-64 16,2-1-128-16,-1 3 192 0,1 1-192 0,0-4 144 16,-2 3-144-16,0-1 128 0,-1 3-128 0,-1-2 0 0,-1 0 0 15,-1 0 0-15,0 4 0 0,-1-4 0 0,-1 3 128 0,-1-1-128 16,-1 0 0-16,0 0 0 0,-1 0 0 0,-2 2 0 15,1 0 0-15,-1 1 0 0,1 0 0 0,-3 0 0 16,0-1 0-16,-1-2 0 0,-1 3 0 0,1-4 0 16,-1 2 128-16,-1-3 0 0,0 2 0 0,-3-2 0 15,1 0 80-15,-1 0 16 0,-2-3 0 0,2 0 0 16,1 0-224-16,-1 0 176 0,-1-1-176 0,2 3 160 16,1-2-160-16,2 0 0 0,2-3 0 0,0 0 0 15,1 0 0-15,0-3 0 0,1 0 0 0,2-1 0 16,-1 1 0-16,2-3 0 0,0 0 0 0,2-3 0 15,-2 9-240-15,0 0 32 0,0 0 0 0,0 0 0 16,14-45-544-16,-14 45-96 0,0 0-32 0,0 0-17104 16</inkml:trace>
  <inkml:trace contextRef="#ctx0" brushRef="#br0" timeOffset="198284">17435 15508 5519 0,'-6'4'496'0,"2"-4"-496"16,3 0 0-16,0 0 0 0,1 0 2944 0,0 0 480 16,1-3 96-16,2 2 32 0,0-3 464 0,-3 4 80 15,0 0 32-15,0 0 0 0,0 0-1616 0,0 0-320 16,57-37-64-16,-57 37-16 0,0 0-1232 0,0 0-256 16,51-16-48-16,-51 16-16 0,0 0-304 0,0 0-64 0,52-15-16 0,-52 15 0 15,0 0-176-15,0 0 0 0,51-13 0 0,-51 13 0 16,0 0 0-16,0 0-144 0,48-10 144 0,-48 10-208 31,0 0-1008-31,39 0-192 0</inkml:trace>
  <inkml:trace contextRef="#ctx0" brushRef="#br0" timeOffset="199004.72">17934 17060 15663 0,'-2'-3'1392'0,"1"3"-1120"0,1 0-272 0,0 0 0 16,0 3 2080-16,-1-3 352 0,-1 1 80 0,-1 4 16 16,-2-1 320-16,-1 2 64 0,0 4 16 0,0-1 0 15,-2 0-1248-15,2 1-240 0,1 3-48 0,-2 0-16 16,-1 2-752-16,1-1-160 0,1 4-16 0,-2-2-16 16,2 5-176-16,1-1-16 0,0 2-16 0,1 1 0 0,2-2-96 0,1-2 0 0,2 3-128 0,1-3 192 31,2 0-192-31,0-3 0 0,-1 2 0 0,4-1 0 15,-1-4 0-15,1 3 0 0,3-1 0 0,-2-1 0 0,-1-3 0 16,2-1 0-16,2 0 0 0,2-2 0 0,1 0 0 16,0-3 0-16,-2-2 0 0,2-1 0 0,-1-4 0 15,-13 2 0-15,0 0 0 0,0 0 0 0,48-24 0 16,-48 24 0-16,0 0 0 0,0 0 0 0,0 0 0 0,35-54 0 16,-35 54 0-16,0 0 0 0,0 0-256 0,0 0 48 15,0 0 16-15,-1-50 0 0,-2 44-128 0,-2 2 0 16,0 0-16-16,-2-1 0 0,0 4 192 0,-1 1 144 15,-2 0-192-15,0 0 192 0,2 2 0 0,-2 2 224 16,-1 0-16-16,-2-2 0 0,1 4 128 0,0-2 32 16,-1 2 0-16,1 1 0 0,1-1-144 0,0 0-32 15,3 1 0-15,2-2 0 0,2-1-64 0,2 0-128 16,2-4 176-16,0 0-176 0,2-3 0 0,1 0 0 16,2-1 0-16,-5 4 0 0,0 0-288 0,0 0-64 15,0 0-16-15,0 0 0 16,48-45-976-16,-48 45-208 0</inkml:trace>
  <inkml:trace contextRef="#ctx0" brushRef="#br0" timeOffset="199367.45">18154 16960 2751 0,'-9'2'256'0,"3"-1"-256"0,1-1 0 0,3 3 0 16,0-3 2320-16,2 0 432 0,-1 0 64 0,0 2 32 15,0 0 1872-15,-2 3 368 0,1 1 80 0,2 0 16 0,1 1-2288 0,1 2-448 16,3 1-80-16,3 2-32 16,-1 4-1312-16,3 0-272 0,0 3-48 0,1 0-16 0,0-2-256 0,2 4-48 15,-1-3-16-15,-2-1 0 0,1 0-208 0,-1 1-32 16,0 1-128-16,-2 1 192 0,1 1-192 0,-2 1 0 16,0 0 128-16,-1 0-128 0,-2 0 0 0,-1 0 0 15,0-2 128-15,-2-2-128 0,0 4 0 0,-2-2 128 16,-2 1-128-16,0-4 0 0,-1 1 0 0,-1-2 128 15,0-4-128-15,-1 2 0 0,-1-2 0 0,-1-2 0 16,-1 2 0-16,1-3 0 0,-1 1 0 0,-1-3-160 16,2 2 160-16,-2-3-192 15,2 4-176-15,1-6-32 0,2 1-16 0,0-1 0 16,1-2-96-16,3 2-32 0,0-4 0 0,2 0 0 16,0 0-736-16,2-4-160 0,0 2-32 0,2-5-15232 0</inkml:trace>
  <inkml:trace contextRef="#ctx0" brushRef="#br0" timeOffset="199820.08">18729 17342 14735 0,'1'-3'1312'0,"0"3"-1056"16,2 0-256-16,-1 0 0 0,-1 0 2160 0,3 0 368 16,1 0 80-16,4 3 16 0,2-3 624 0,3 2 128 15,0-2 16-15,1 0 16 0,-1 0-1792 0,1 2-352 0,-2-2-80 16,0 0-16-16,-2-2-832 0,0 2-160 0,-1 0-48 0,0 0 0 15,-2 0-128-15,1-2 0 0,-3 2 0 0,-1-3 0 16,0 3 0-16,-3-1 0 0,1 2 0 0,-1-1 0 31,0 3-1600-31,-2-1-256 0</inkml:trace>
  <inkml:trace contextRef="#ctx0" brushRef="#br0" timeOffset="200066.67">18801 17440 3679 0,'0'6'160'0,"0"-3"32"15,0 0-192-15,0-2 0 0,0 2 0 0,0-3 0 0,0 2 2384 0,1 2 432 16,1-2 96-16,2 6 16 0,1-5 608 0,0 4 128 16,0-2 32-16,1-2 0 0,0-2-784 0,0 1-160 15,1-2-16-15,-1 0-16 0,0 0-1424 0,0 0-272 0,0-2-64 16,-1 2-16-16,3-1-592 0,-2 1-112 15,1 0-32-15,1 1 0 0,0-1-208 0,1 2 0 16,-2-2 0-16,1 0 0 0,2-2 0 0,0 1-336 16,1 1 48-16,0 0-17904 0</inkml:trace>
  <inkml:trace contextRef="#ctx0" brushRef="#br0" timeOffset="200551">19455 17608 19343 0,'-2'0'848'0,"1"0"192"0,0-3-832 0,0 3-208 0,-1 0 0 0,2 0 0 15,0 3 2608-15,-2-3 464 0,0 0 112 0,-2 2 16 16,0-1-624-16,0 2-112 0,2-1-32 0,-1 2 0 16,2-4-1504-16,1 3-304 0,0-3-64 0,1 0-16 15,1-3-288-15,0-1-48 0,1 2-16 0,-3 2 0 0,0 0-192 0,0 0 0 16,0 0 0-16,0 0 0 16,0 0 0-16,0 0 0 0,0 0 0 0,0 0 0 0,33-45 0 0,-29 43 0 15,-1 4 0-15,1-2 0 0,0 3-192 0,0 2-48 0,-2 0 0 0,1 1 0 31,-1 1-144-31,-1 2-16 0,0 1-16 0,1-1 0 0,-4 0 96 0,1-2 0 16,0 3 16-16,-3-4 0 0,1 4 304 0,-2-4 0 16,-2 0 0-16,0-2 0 0,-2 1 128 0,2-2 144 15,-2-1 32-15,2 0 0 0,-2-2 48 0,2 0 16 16,-1 0 0-16,1-4 0 0,2 2-144 0,0-2-32 16,1 0 0-16,1-2 0 0,1 4-192 0,1-4 176 15,1 2-176-15,0 0 160 0,0-1-160 0,1 2 0 16,2-1 0-16,-1-1 0 0,2 1 0 0,0 0 0 15,-4 4-192-15,0 0 192 16,0 0-768-16,0 0-48 0,0 0 0 0,43-43-16928 0</inkml:trace>
  <inkml:trace contextRef="#ctx0" brushRef="#br0" timeOffset="205212.22">19754 17129 7359 0,'-5'4'656'0,"1"0"-528"0,1-4-128 0,0 0 0 16,3 0 976-16,-2 0 176 0,2 0 16 0,-2 0 16 15,1-3 1568-15,0 2 304 0,-2-3 64 0,2-1 16 16,1-1-592-16,-1 0-112 0,1 0-32 0,-1-2 0 16,1 2-624-16,0 0-128 0,0 6-32 0,0 0 0 15,0 0-560-15,0 0-112 0,0 0-32 0,-2-41 0 0,2 37-416 0,0 2-96 16,0 1-16-16,0 1 0 0,0 0-64 0,2 3-32 16,-1 1 0-16,0 2 0 0,2 0-16 0,-1 3 0 15,2 1 0-15,0 0 0 0,-2 2-128 0,0 2-16 16,2 1-128-16,-1 1 192 0,-1-3-192 0,-1 2 0 15,2-2 0-15,-2 3 0 0,0-3 0 0,1 2 0 16,-1 1 0-16,0-1 0 0,0-1 0 0,-1-2 0 16,3-2 0-16,-2 0 0 0,0-2 0 0,0 1 0 15,1-2 0-15,-1 0 0 0,0-1 0 0,2-4 0 16,-1 2 0-16,2-1 0 0,1-3 0 0,0-3 0 16,-5 3 0-16,0 0 0 0,0 0 0 0,0 0 0 15,48-19 0-15,-48 19 0 0,0 0 0 0,46-19 224 16,-46 19-64-16,0 0-16 0,44-19 16 0,-44 19 0 0,0 0 0 15,40-12 0-15,-40 12-160 0,0 0 0 0,39-9 0 0,-39 9 128 16,0 0-128-16,0 0 0 0,41-11 0 0,-41 11 0 16,0 0-272-16,0 0-48 0,0 0 0 0,0 0 0 31,0 0-912-31,0 0-192 0</inkml:trace>
  <inkml:trace contextRef="#ctx0" brushRef="#br0" timeOffset="205495.03">19978 16962 14735 0,'0'4'640'0,"0"-4"160"0,-2 2-640 16,2-2-160-16,-1 0 0 0,1 2 0 0,-1 0 2960 0,1-2 560 16,0 4 128-16,-1 2 0 0,1 3-512 0,1 1-96 15,0 2-32-15,0 2 0 0,2 4-1600 0,-1 3-320 16,2 5-64-16,0 3 0 0,0-1-256 0,1 3-64 15,-1 5 0-15,0 2 0 0,1 2-176 0,-1-2-32 16,0 3-16-16,-2-2 0 0,2 1-224 0,-2-2-32 16,-1-3-16-16,1-5 0 0,0-3-208 0,-1-5 0 15,1-3 0-15,-1-6 0 0,0 0 0 0,0-5 0 16,1 0 0-16,-1-6 0 16,0-1-368-16,0-2-64 0,0-4-16 0,-1 5-13312 15,0 0-2656-15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0-18T15:46:07.43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10685 6327 6687 0</inkml:trace>
  <inkml:trace contextRef="#ctx0" brushRef="#br0" timeOffset="3599.12">18331 4761 11967 0,'3'-4'1072'0,"0"0"-864"0,-2 4-208 16,0 0 0-16,-1-2 1312 0,0 4 224 0,2-2 32 0,-1 0 16 15,1 2-112-15,-2 4 0 0,-1 5-16 0,-3 2 0 16,-2 6-432-16,-1 3-64 0,-2 3-32 0,-3 1 0 15,-3 5-288-15,-1 1-64 0,-5 3-16 0,0-1 0 16,3-5-560-16,0 3 0 0,-3 3 0 0,-1 3-12576 16</inkml:trace>
  <inkml:trace contextRef="#ctx0" brushRef="#br0" timeOffset="12350.96">4664 11487 15663 0,'0'0'1392'16,"0"1"-1120"-16,0-1-272 0,0 0 0 16,0 2 1472-16,0-2 224 0,-1 3 48 0,1-2 16 0,0 1 800 0,0-2 144 15,1 0 48-15,1-3 0 0,0 0-1232 0,-2 3-240 16,0 0-64-16,0 0 0 0,0 0-384 0,0 0-96 16,32-49-16-16,-32 49 0 0,0 0-256 0,0 0-48 15,0 0-16-15,43-46 0 0,-43 46-176 0,0 0-32 16,0 0-16-16,0 0 0 0,0 0-176 0,46-28 0 15,-41 28 0-15,-1 6 0 0,1 0 0 0,-3 4 0 16,2 0 0-16,-2 2 0 0,1 2 0 0,-1 1 0 16,0-3 0-16,-1 4 0 0,0 3 0 0,-1 0 0 15,1 6 0-15,1 1 0 0,-2 0 0 0,0 1 0 16,0 3 0-16,0 3 0 0,0 2 0 0,-4 1 0 16,-1 1 0-16,-3-2 0 0,1-1 0 0,-3-2 0 15,0-3 0-15,0-7 0 0,3-2 0 0,-3-3 0 0,1 3 0 16,-2-8 0-16,1 1 0 0,3-7 0 0,1 0 0 0,0-5 128 15,-1-2 0-15,2-2 0 0,2 0 0 16,-1 0 0-16,-1-7 64 0,1-4 0 0,-1-5 0 0,1-1 0 16,4 20-64-16,-7-48 0 0,7 48 0 0,-3-63 0 15,3 63 16-15,2-72 0 0,-2 72 0 0,10-70 0 16,-10 70 0-16,12-67 0 0,-12 67 0 0,13-52 0 16,-13 52-16-16,0 0 0 0,18-52 0 0,-18 52 0 15,29-53 0-15,-29 53-128 0,34-54 192 0,-34 54-64 16,32-45-128-16,-32 45 0 0,0 0 144 0,45-53-144 15,-45 53 0-15,0 0 0 0,0 0 0 0,43-41 0 16,-43 41 0-16,0 0 0 0,0 0 0 0,0 0 0 0,0 0 0 16,36 6 0-16,-31 0 0 0,-2 7 0 0,-1-3 0 15,0 3 0-15,0 2 0 0,-1 1 0 0,-1-1 0 0,-1 1 0 16,-2 1 0-16,0 1 0 0,-2-2 0 0,-3 2 0 16,-2-2 0-16,0 2 0 0,1-3 0 0,-3-3 0 15,0-2-144-15,0 0 144 0,-3-2 0 0,1 0-176 16,3-2 176-16,-3-1-128 0,1 1 128 0,1-5-128 15,2 2 128-15,0 1-128 0,1-4 128 0,2 2 0 16,0-2 0-16,4-2 0 0,2 2 0 0,-1 0 144 16,2-3-16-16,3 3-128 0,-1-1 320 0,-1 1-32 15,2 0-16-15,-1 0 0 0,5 1-64 0,0-1-16 16,3 3 0-16,2-1 0 0,4 2-16 0,-1-2-16 16,1-1 0-16,2 4 0 0,1-3-32 0,2 0 0 15,3 2 0-15,-24-4 0 0,41 2-128 0,-41-2 192 16,36 0-192-16,-36 0 192 0,0 0-192 0,50-10 0 0,-50 10 0 15,0 0 128-15,0 0-128 0,45-11 0 0,-45 11 0 0,0 0 0 32,0 0-448-32,0 0-32 0,0 0 0 0,0 0-13296 0,0 0-2672 0</inkml:trace>
  <inkml:trace contextRef="#ctx0" brushRef="#br0" timeOffset="13612.78">5245 11620 7359 0,'-2'3'656'0,"0"-3"-528"0,0 0-128 0,2 0 0 16,0-3 2144-16,-1 3 400 0,-1 0 80 0,-2 0 0 15,0-2 1216-15,2 0 256 0,-2 2 32 0,3-2 16 16,-1-1-1376-16,4 2-272 0,-2 1-48 0,2 0-16 16,1 0-1376-16,0 4-288 0,2-2-48 0,0 2-16 15,0-1-112-15,1 0-16 0,2 3-16 0,0-2 0 16,0 0-160-16,-1-2-16 0,3 1-16 0,0 1 0 16,0-2-128-16,0-1-32 0,0 2 0 0,0-3 0 0,-2 2-208 0,1-2 144 15,-2 1-144-15,0-1 128 0,0 3-128 0,-2-3 0 16,0 2 0-16,-1-2 128 0,1 2-128 15,-3 0 0-15,0-2 0 0,0 0 128 0,-1 1-128 0,-1 2 0 16,1-1 0-16,-1 2 0 0,0-2 0 0,-1 2 0 16,0-1 0-16,1 0 0 0,-2 0 0 0,0 1 0 0,0-1 0 15,-1 1 0-15,1 1 0 0,-3-1 0 16,0 2 0-16,-1 1 0 0,-1 2 0 0,0-3 0 16,-3 0 0-16,-1 0 0 0,-1 2 0 0,-2 1 0 15,2-1 0-15,-1 2 0 0,2-4 0 0,0 2 0 16,1 0 0-16,1-1 0 0,2-1 0 0,0 0 0 15,0-2 0-15,2-1 0 0,3 1 0 0,-2-2 0 16,3 1 128-16,0-3-128 0,2 1 0 0,0-1 0 16,2 0 0-16,0 0 128 0,2 0-128 0,2-1 128 0,0 1-128 0,2 0 128 15,-2 0-128-15,-7 0 160 0,0 0-160 0,0 0 160 16,46-3-160-16,-46 3 192 0,0 0-192 0,33 0 192 16,-33 0-192-16,24 3 0 0,-13 1 0 15,-1-4 128-15,0 2-128 0,-1-1 0 0,0 2 0 0,0-3 0 16,-1 2 0-16,0 0 0 0,1-2 0 0,-3 0 0 15,1 0 0-15,-1 0 0 0,-1 0-160 0,0 0 160 16,0-2-976-16,-1 2-112 0,1-2 0 16,-1 2-16-16,-1-4-528 0,1 2-96 15</inkml:trace>
  <inkml:trace contextRef="#ctx0" brushRef="#br0" timeOffset="14084.33">5769 11196 12895 0,'-3'1'576'0,"2"-1"112"0,0 0-560 0,-1 0-128 16,1 0 0-16,0 0 0 0,0-1 3024 0,-2 1 576 0,1 0 112 0,-3-2 32 16,0-1-320-16,0 2-64 0,-1-2-16 0,1 2 0 15,0-1-1936-15,0 2-400 0,0-3-80 0,0 3-16 16,1 0-368-16,-1 3-80 0,0-3-16 0,0 3 0 16,0 1 0-16,0 2 0 0,1 0 0 0,-3 3 0 15,4-2-64-15,-2 2-32 0,1 3 0 0,0-2 0 16,1 5-112-16,-1-1-32 0,1 1 0 0,1 1 0 15,2 2-32-15,-1 0-16 0,-1 0 0 0,2 1 0 16,0 0-160-16,0 3 192 0,0-5-192 0,3 1 192 16,-1-3-192-16,0 1 0 0,0 3 0 0,-1 1 0 15,2 1 0-15,1-2 0 0,-1 0 128 0,1 0-128 16,1-2 0-16,0 1 0 0,1 1 0 0,-1-3 0 16,2 0 0-16,0-1 0 0,-1-1 0 0,-1-2 0 15,1 0 0-15,0-2 0 0,0-4 0 0,2 1 0 0,0-5 0 0,-8-2 0 16,0 0-144-16,0 0 144 15,36-2-496-15,-36 2-32 0,0 0-16 0,0 0 0 16,0 0-608-16,50-44-128 0</inkml:trace>
  <inkml:trace contextRef="#ctx0" brushRef="#br0" timeOffset="15602.21">5944 11269 20271 0,'1'-3'1792'0,"-1"2"-1424"15,0 1-368-15,0 0 0 0,0 0 2656 0,0-2 464 16,0-1 80-16,-1 2 32 0,0-4-672 0,1 1-128 15,0 2-16-15,-1 1-16 0,1-2-1504 0,1 3-320 16,-1 0-48-16,0 0-16 0,1 3-112 0,0-3-16 0,1 1-16 0,-1 4 0 0,1-1 0 0,1 2 0 16,-1-3 0-1,-1 4 0-15,2-1-16 0,-1 0 0 0,0 3 0 0,-1 1 0 16,0-1-96-16,0 0-32 0,1 2 0 0,-1 0 0 0,0 0-224 0,-1 2 176 16,-1-2-176-16,1 0 160 15,0 0-160-15,-1-1 0 0,-1 3 0 0,1-4 0 16,0 1 0-16,0-1 0 0,-1-3 0 0,1 0 0 15,1 0 0-15,0-1 0 0,1 0 0 0,1-1 0 16,0-1 0-16,2-2 0 0,0 1 0 0,0 1 0 16,0-3 0-16,0 1 0 0,3-1 0 0,0 0 0 15,0-1 0-15,-7 1 0 0,0 0 0 0,0 0 0 16,0 0 0-16,47-15 0 0,-47 15 0 0,0 0 128 16,0 0 32-16,48-14 0 0,-48 14 0 0,0 0 0 15,0 0-160-15,0 0 192 0,48-11-192 0,-48 11 192 16,0 0-192-16,0 0 0 0,0 0 0 0,0 0 0 0,0 0 0 15,0 0 0-15,0 0 0 0,37-1 0 16,-33 1-608-16,-1 0-96 0,0-3-32 0,0 3 0 16,1 0-768-16,-1-2-160 0</inkml:trace>
  <inkml:trace contextRef="#ctx0" brushRef="#br0" timeOffset="15949.59">6089 11254 8287 0,'-1'3'736'0,"1"-1"-592"16,0-2-144-16,0 1 0 0,-2 2 4352 0,2-3 848 0,-1 3 176 0,0 2 16 16,0 3-1328-16,-1-2-272 0,2 0-48 0,0 0-16 0,2-3-2384 0,-1 2-464 15,0 0-112-15,2 1 0 16,-1 1-256-16,2 3-64 0,-2 1 0 0,1 0 0 15,-1 1-128-15,1 0-16 0,0 4-16 0,-1 4 0 16,0 1-48-16,1-1-16 0,-1-1 0 0,-1 2 0 16,-1-7-96-16,0 3 0 0,0 3-128 0,-1-1 192 15,0 1-192-15,-2-2 144 0,3 1-144 0,-1-3 128 16,0-3-128-16,0 0 0 0,1-1 0 0,1-3 128 16,-1 1-128-16,0-4 0 0,1 0 0 0,0-2 0 15,1 2-288-15,-1-4 16 0,0 0 0 0,1 0 0 16,0-2-560-16,0 0-96 15,-2 0-32-15,1-4 0 0,2 2-320 0,-2-4-80 0,-1 6-16 0</inkml:trace>
  <inkml:trace contextRef="#ctx0" brushRef="#br0" timeOffset="16377.52">6325 11180 22111 0,'-1'-3'976'0,"-1"3"208"16,2-2-944-16,0 1-240 0,-1 1 0 0,1 0 0 0,0 0 2960 0,0-3 560 0,0 3 96 0,1 0 32 16,2 0-1424-16,1 0-288 0,-1 3-48 0,1 0-16 15,2 1-1040-15,2 1-192 0,-1 3-64 0,3 0 0 16,0 2-96-16,1 0-32 0,1 5 0 0,2-4 0 15,1 4-112-15,0 1-16 0,1 2-16 0,-3-2 0 16,1 3-128-16,-2 0-32 0,-1 3 0 0,-2-2 0 16,0 1-144-16,-3 2 192 0,-1 2-192 0,0-3 192 15,-1 0-192-15,-2-1 0 0,0-1 144 0,-2-4-144 16,2-1 0-16,-4 1 0 0,1 0 0 0,-1-2 128 16,-1 1-128-16,-2-3 0 0,0-2 0 0,-1 2 0 15,0-4 0-15,-1 3 0 0,-2-4 0 0,0 2 0 16,-1-3 0-16,1 0 0 0,0-2 0 0,-1 2 0 15,1-2 0-15,1-4 0 0,-2 2 0 0,1-2 0 0,2 2-224 16,1 0 32-16,1-2 16 0,0 0 0 0,1 0-288 16,0 3-64-16,2-3-16 0,0 0 0 15,1 0-176-15,1-3-48 0,1 3 0 0,1-4-12144 16,0 2-2432-16</inkml:trace>
  <inkml:trace contextRef="#ctx0" brushRef="#br0" timeOffset="17536.4">6800 11390 2751 0,'-1'-1'256'0,"1"-3"-256"0,0 3 0 0,0 0 0 16,-2 1 1728-16,2-3 288 0,0 0 64 0,-1-1 16 16,0-1 1248-16,0 1 256 0,1 0 48 0,1 2 16 15,0 1-352-15,2 1-80 0,-2 0-16 0,4-2 0 16,0 4-1360-16,0-4-256 0,2 2-64 0,2 2-16 16,-2 1-752-16,1-3-160 0,0 4-32 0,2-4 0 15,-1 3 0-15,1-2 0 0,1 1 0 0,-1-2 0 16,-10 0-192-16,0 0-32 0,0 0-16 0,0 0 0 15,48-3-192-15,-41 3-144 0,1 0 192 0,-1 0-192 16,-1 1 128-16,1 1-128 0,-3-2 0 0,1 3 0 16,0-3 0-16,-1 0 0 0,0 1 0 0,-1 2 0 0,0-3 0 15,-1 0 0-15,1 0-144 0,-1 0 144 16,0 2-544-16,-2-4-32 0,1 2 0 0,-1 0 0 16,0 0-416-16,0 0-96 0,-1 0 0 0,-2 0-11264 15,2 0-2256-15</inkml:trace>
  <inkml:trace contextRef="#ctx0" brushRef="#br0" timeOffset="17849.82">6791 11572 10943 0,'-1'1'240'0,"1"2"48"0,0-3 16 0,0 0 0 0,0 0-304 0,0 0 0 16,1 0 0-16,0 0 0 0,2 0 3600 0,1 0 672 0,1-3 128 0,-1-1 16 15,4 1-1200-15,-1 0-240 0,-7 3-48 0,0 0-16 16,0 0-1536-16,0 0-304 0,50-22-64 0,-50 22-16 16,0 0-544-16,0 0-96 0,53-4-32 0,-53 4 0 15,0 0-128-15,37 4-48 0,-27 0 0 0,-1-2 0 16,-1 1-144-16,1 0 0 0,-2-1 0 0,-1 0 128 15,2 1-128-15,-1 0 0 0,2 0 0 0,-4-2 0 16,-1-1-256-16,-1 0 0 0,0-1 16 0,-1 1-12240 16,1-3-2464-16</inkml:trace>
  <inkml:trace contextRef="#ctx0" brushRef="#br0" timeOffset="26716.01">7562 11143 7359 0,'1'0'656'0,"-1"-4"-528"0,0 4-128 0,0-2 0 15,0 2 1200-15,0 0 208 0,1-3 32 0,-1 2 16 16,0-3 1632-16,0 2 336 0,-1 2 64 0,-2 0 16 16,1 0-432-16,-1 2-64 0,1 2-32 0,-2-4 0 15,0 0-1280-15,-1 0-256 0,1 0-48 0,-1 4-16 16,0-4-784-16,-3 2-144 0,1 2-48 0,-2-2 0 16,3 2-96-16,-1 0-32 15,-1 2 0-15,-1 3 0 0,3-3-64 0,-2 4-16 0,0 0 0 0,0 2 0 16,0 0-16-16,-1 1-16 0,0 3 0 0,-1 0 0 15,1 0 928-15,3 0 176 0,1 0 32 0,1 1 16 16,3 3-1664-16,0 2-336 0,2 1-64 0,1-4-16 0,2 2 640 0,1-1 128 0,0 1 0 0,0 1 0 16,1-5 0-16,2 2 0 15,0 4 0-15,1-2 0 0,1-2 0 0,-2-4 0 16,-1-2 0-16,0-4 0 0,4 8 0 0,3-1 0 16,2 0 0-16,-3-1 0 0,4-3 0 0,-3-2 0 15,0 0-128-15,1-4 128 0,-2 0 0 0,1-2 0 16,0-1 0-16,0 0 0 0,-14-3 0 0,0 0 0 15,40-4-128-15,-40 4 128 0,0 0 0 0,0 0 0 16,49-21 0-16,-49 21 0 0,0 0 0 0,0 0 0 16,50-33-128-16,-50 33 128 0,0 0 0 0,0 0 0 0,49-56 0 0,-49 56 0 0,0 0-128 0,34-57 128 31,-34 57 0-31,0 0-144 0,28-64 144 0,-28 64-128 0,19-53 128 16,-19 53-128-16,15-51 128 0,-15 51-192 0,11-51 192 0,-11 51-192 15,0 0 16-15,7-63 0 0,-7 63 0 0,-4-38 0 16,4 38 176-16,-6-31-208 0,4 19 80 0,-3-1 128 15,-1 0 0-15,-3-6 0 0,-1 3 0 0,-1 0 0 16,-1 0 0-16,1 0 0 0,-2 1 0 0,0-1 0 16,-1 0 192-16,-1 4 0 0,0-1 0 0,-2 3 0 15,2 2 96-15,0 1 32 0,2 4 0 0,-2-1 0 16,-1 4-64-16,0 0-16 0,0 1 0 0,0 4 0 16,1-1-32-16,-1 2 0 0,2 0 0 0,0 1 0 15,2 2-16-15,0-1-16 0,1 0 0 0,2 1 0 16,3 1-176-16,1-4 0 0,1 2 0 0,3-3 128 15,0-2-128-15,1 3 0 0,1-2-160 0,4 0 160 16,0 1-784-16,2-4-64 0,3 2-16 0,1-3-19808 16</inkml:trace>
  <inkml:trace contextRef="#ctx0" brushRef="#br0" timeOffset="28518.95">9473 11687 15663 0,'0'0'1392'0,"-1"0"-1120"15,1 0-272-15,0-1 0 0,0 1 2160 0,0 0 368 16,0 0 80-16,0-3 16 0,0 1 64 0,1 0 0 15,0-4 16-15,-1 6 0 0,0 0-1280 0,0 0-256 16,0 0-48-16,0 0-16 0,0 0-512 0,33-44-96 16,-33 44-32-16,0 0 0 0,0 0-208 0,0 0-64 15,0 0 0-15,45-34 0 0,-45 34-48 0,0 0-16 16,0 0 0-16,0 0 0 0,0 0-128 0,0 0 160 16,49-6-160-16,-46 11 160 0,2-1-160 0,0 2 128 15,-1 1-128-15,1 5 128 0,-1 0-128 0,-1 2 0 0,0 4 0 0,-1 1 128 16,2 0-128-16,-3 4 0 0,2 5 0 15,-2 1 128-15,1-1-128 0,0 3 0 0,-1-1 0 0,0-3 0 16,0-1 0-16,-1-4 0 0,-1 3-192 0,-3 0 192 16,2 0-320-16,-4-2 64 0,-1-1 16 0,-1 0 0 15,-1-3 240-15,-1-3-176 0,0-4 176 0,1-4-160 16,1-3 160-16,-1-5 0 0,3 0 160 0,-1-7-160 16,2-2 320-16,0-4-48 0,-1-3 0 0,2-2 0 15,0-1 0-15,1-3 0 0,3 22 0 0,-3-61 0 16,3 24 128-16,3-5 32 0,2 1 0 0,-5 41 0 15,13-75-112-15,-13 75-32 0,17-67 0 0,-17 67 0 16,14-51-128-16,-14 51-32 0,16-47 0 0,-16 47 0 16,0 0-128-16,27-60 192 0,-27 60-192 0,0 0 192 0,24-44-192 15,-24 44 128-15,0 0-128 0,0 0 128 0,0 0-128 16,0 0 0-16,0 0 144 0,0 0-144 0,0 0 128 16,46-26-128-16,-41 30 160 0,-2 2-160 0,2 3 128 0,-1-3-128 15,1 4 0-15,-1 0 144 0,-1-1-144 16,0 1 0-16,-1-1 0 0,-1 1 0 0,-1 0 0 0,0-1 0 15,-1-3-128-15,0 1 128 0,-3 2 0 0,1 0-144 16,-4-3 144-16,1 1 0 0,-1-3-160 0,-1 2 160 16,-2-1-128-16,-1-1 128 0,1-2-160 0,1 2 160 15,-1-3-192-15,-1 2 192 0,1-3-160 0,2 0 160 16,2 0-128-16,0 0 128 0,2-3 0 0,0 2 0 16,4-1 0-16,2 0 0 0,0 0 0 0,-2 2 0 0,0 0 128 15,0 0-128-15,0 0 272 0,0 0-16 0,0 0 0 16,51-16 0-16,-51 16 32 0,0 0 0 0,32 4 0 0,-32-4 0 15,27 6-80-15,-27-6-16 0,31 8 0 0,-16-3 0 16,1 0-192-16,-1 1 128 0,0-2-128 0,0 0 0 16,-15-4 0-16,0 0 0 0,38 2 0 0,-28-2 0 15,-2 3-160-15,0 1-128 0,-3-4-32 0,0 0 0 32,-2-3-848-32,1 3-176 0,0 3-48 0,-2-3-18624 0</inkml:trace>
  <inkml:trace contextRef="#ctx0" brushRef="#br0" timeOffset="29140.8">8300 11731 10127 0,'1'-1'896'0,"-1"1"-704"0,1 0-192 0,0 0 0 15,-1 0 1904-15,2-2 336 0,0-1 80 0,2 2 16 16,2-1 704-16,0 2 144 0,2-2 16 0,-1 2 16 0,0 0-1040 0,1 0-192 16,-1 2-64-16,0 0 0 0,-3-1-1024 15,1 4-224-15,-1-1-32 0,-1 2-16 0,-2 4-224 0,0 0-32 16,-1 2-16-16,0 1 0 0,-1-1-176 0,0 0-48 15,-1 1 0-15,0-1 0 0,1 2-128 0,-2-2 0 16,1 0 0-16,-1 1 0 0,0-2 0 0,-1 0 0 16,-2 1-192-16,2-2 192 15,0 0-832-15,-1-2-64 0,2 0 0 0,-1 1 0 16,0-2 32-16,0 0 0 0,2-4 0 16,1 0-14912-16</inkml:trace>
  <inkml:trace contextRef="#ctx0" brushRef="#br0" timeOffset="29848.81">9985 11718 9215 0,'0'0'816'0,"0"2"-656"15,0-2-160-15,0 0 0 0,0 0 1472 0,0-2 272 16,0 2 48-16,1 0 16 0,1 2 560 0,0-2 96 16,2-2 32-16,0 2 0 0,0 2 192 0,1 0 64 15,2 0 0-15,0 2 0 0,2 2-832 0,-2-2-144 16,2 1-48-16,-1-2 0 0,1 1-960 0,0 0-192 0,1 1-32 0,-2-2-16 15,2 0-208-15,-2-2-64 16,-1 2 0-16,-1-1 0 0,-1-2-80 0,0 4-32 0,-1-3 0 0,-1 0 0 16,1 3 0-16,-1-4 0 0,-2 4 0 0,0-2 0 15,0 2-144-15,-1-2 0 0,2-2 0 0,-4 4 128 16,1-2-128-16,0 2 0 0,-3-1 0 0,0 0 0 16,0 1 0-16,-3 0 0 0,1 1 0 0,-1-2 0 15,-1 1 0-15,-2 1 0 0,2 2 0 0,-2-3 0 16,1 1 0-16,1 1 0 0,0-1 0 0,1 1 0 15,-2 3 0-15,0-3 0 0,2 0-144 0,1 1 144 16,1-4 0-16,1 4 0 0,0-4 0 0,2 2 0 16,1-1 0-16,0-3 0 0,1 4 0 0,0-4 0 15,1 2 0-15,0-1 0 0,1 2 0 0,0-2 0 16,1 2 0-16,1-4 0 0,1 4 0 0,1-2 0 16,0 2 0-16,2-1 0 0,-1 0 0 0,2-3 0 0,-9 0 128 15,0 0-128-15,30 4 0 0,-21-2 144 0,3-2-144 16,-1 3 0-16,-11-3 0 0,0 0 0 0,34 0 0 0,-34 0 0 15,0 0 0-15,0 0 0 16,36 1-640-16,-36-1 0 0,0 0 0 0,0 0-12224 16,0 0-2464-16</inkml:trace>
  <inkml:trace contextRef="#ctx0" brushRef="#br0" timeOffset="30464.98">10623 11260 1839 0,'-5'5'160'0,"3"-5"-160"15,-1 1 0-15,2-1 0 0,0 0 2944 0,-2-1 544 16,1 2 112-16,-2-1 32 0,-2-1 32 0,-4-1 16 16,0-2 0-16,0 2 0 0,0 2-1472 0,1-4-288 15,-3-2-64-15,4 2-16 0,-1 1-624 0,2 1-112 16,-2 2-16-16,2-1-16 0,-1-2-336 0,0 7-64 15,0 5-16-15,-1 1 0 0,2-2-224 0,0 2-48 0,0 0-16 0,1 2 0 16,1 1-112-16,0-1 0 0,2 2-16 0,-1 1 0 16,3 1-80-16,-2 0-16 0,2 0 0 0,1 0 0 0,1 2-16 0,2 1-128 15,-1 1 192-15,3 1-64 16,0-1-128-16,1-2 0 0,3 2 0 0,-2-2 0 16,3 2 0-16,1-2 0 0,-1-1 0 0,1 1 0 15,1-3 0-15,-1-1 0 0,1 1 0 0,-1-2 0 16,1-3 0-16,0 1-176 0,-1-1 176 0,-1-4-192 15,0 1-256-15,-1-4-48 16,0 3-16-16,-1-6 0 0,-8 0-1088 16,0 0-208-16</inkml:trace>
  <inkml:trace contextRef="#ctx0" brushRef="#br0" timeOffset="30915.17">10723 11421 12895 0,'2'0'1152'0,"-2"0"-928"16,0 0-224-16,0 0 0 0,0 3 3328 0,1-3 640 16,-1 1 112-16,1 4 16 0,0-2-576 0,1 4-128 15,-2-1-32-15,1 1 0 0,0 2-2272 0,-1-1-448 16,0-3-80-16,0 2-32 0,0-2-288 0,-1-2-64 16,1 3-16-16,0-3 0 0,-1 1-160 0,1-1 0 15,0 0 0-15,0 1 128 0,0-2-128 0,1-1 0 16,0 2 0-16,2-3 0 0,-1 2 0 0,0-2 0 15,2 0 0-15,0 0 0 0,2 0 0 0,0 1 0 0,-6-1 128 0,0 0-128 16,24 4 256-16,-14-1-48 0,1 0 0 0,-1 2 0 16,1-1-16-16,0 0-16 0,0 1 0 15,-1 0 0-15,0 0-176 0,-2 1 128 0,2 0-128 0,-3 0 128 16,-1-2-128-16,-1 2 0 0,0 0 0 0,-2 0 128 16,0 2-128-16,-1-2 0 0,-2 3 0 0,0-3 0 15,0 0 0-15,-2 1 0 0,1 2 0 0,-3-3 0 16,-1 0 0-16,0 2 0 0,0-2 0 0,-2 3 0 15,-1-3 0-15,0 1 0 0,0-1 0 0,-2-2 0 16,-1 1 0-16,1-1 0 0,0-2 0 0,0 0 0 16,1 0 0-16,-1-2 0 0,0 0 0 0,1-4 0 0,2 2 0 0,0-2-192 0,3 2 64 0,0-5 128 15,0 5-352-15,3-4 48 0,0 1 16 16,1 5 0 0,0 0-240-16,0 0-48 0,0 0-16 0,0 0-11744 15,13-53-2336-15</inkml:trace>
  <inkml:trace contextRef="#ctx0" brushRef="#br0" timeOffset="31160.23">10721 11433 12895 0,'-1'0'1152'0,"1"0"-928"31,0-2-224-31,0 2 0 0,0-1 3680 0,0 1 688 16,0 0 144-16,0-3 32 0,1 1-1088 0,0 1-192 15,3-2-64-15,0 3 0 0,-4 0-2192 0,0 0-448 16,0 0-96-16,0 0-16 0,0 0-240 0,0 0-48 16,56-16-16-16,-56 16 0 0,0 0-144 0,42-9 0 15,-42 9 0-15,0 0 0 0,45-3 0 0,-45 3 0 0,0 0-176 0,45-4 176 32,-45 4-880-32,0 0-80 0</inkml:trace>
  <inkml:trace contextRef="#ctx0" brushRef="#br0" timeOffset="31517.02">11114 11247 24879 0,'6'3'1088'15,"-3"-3"256"-15,2 3-1088 0,-3-3-256 0,1 4 0 0,-1-2 0 0,2 2 2448 16,2 2 432-16,4 4 96 0,2 2 16 0,3 4-1216 0,-1-1-240 16,-1 1-64-16,0-2 0 0,-2 1-896 0,-1-2-192 15,-2 3-48-15,0-1 0 0,-1 1-32 0,-2 0-16 0,0 3 0 0,-1-3 0 16,-2-1 96-16,0 1 32 0,-2 1 0 0,0 0 0 16,-3 0-48-16,1-1-16 0,-2 0 0 15,-2 0 0-15,0-1-96 0,-1-2 0 16,0 2-16-16,-2-3 0 0,2 2-112 0,-2-2 0 15,-1 1-128-15,2-1 192 0,-1 2-192 0,-1-4 0 16,1 2 0-16,1 0 0 0,-1 1 0 0,2-3 0 16,-1-2 0-16,2 2 0 0,0-4-432 0,0 2 32 15,0 0 0-15,-1-1 0 16,2-5-224-16,0 2-32 0,2-4-16 0,-2 1 0 16,2 1-512-16,0-4-96 0</inkml:trace>
  <inkml:trace contextRef="#ctx0" brushRef="#br0" timeOffset="41042.98">11630 11506 2751 0,'-1'0'256'0,"-1"-2"-256"0,1 1 0 0,0 1 0 16,1 0 1584-16,-1 0 272 0,-2-3 48 0,1 1 16 0,-3-2 1616 0,1 0 336 16,0 1 64-16,1 3 16 15,0-3-416-15,1 1-80 0,2 2 0 0,0-2-16 0,1 2-1712 0,1 0-320 16,3 2-80-16,0-2-16 0,3 2-752 0,0 1-160 15,1-2-16-15,1 1-16 0,1 1-64 0,1 0-16 16,-2-3 0-16,-1 2 0 0,0-1-128 0,-1 0-32 16,3 2 0-16,-1-3 0 0,1 1-128 0,-1 1 0 15,1-2 0-15,-2 0 0 0,0-2 0 0,-2 2 0 16,1-1 0-16,-2 1 0 0,0 0-320 0,-1-3 0 16,-1 3 0-16,-2 0 0 15,0 0-1504-15,0-1-288 0,-1 1-64 0,0 0-14560 0</inkml:trace>
  <inkml:trace contextRef="#ctx0" brushRef="#br0" timeOffset="41344.85">11564 11614 15663 0,'3'-4'688'0,"-2"2"144"0,0 1-656 0,0 1-176 0,-1-3 0 0,2 3 0 16,-1-2 2480-16,1 0 464 0,2 2 80 0,1-2 32 16,0 2-80-16,0-3-16 0,1 6 0 0,-2-1 0 15,1 2-1552-15,0-1-320 0,-3 1-64 0,3 1-16 16,0-1-624-16,1-1-112 0,0 0-16 0,2-3-16 0,0 3-240 0,2-2 0 0,-10-1 128 0,0 0-128 16,0 0 0-16,46 0 0 15,-46 0 0-15,0 0 0 0,0 0 0 0,48-1-128 16,-37 1 128-16,-11 0 0 15,0 0-768-15,0 0-64 0,0 0 0 0,0 0-16832 0</inkml:trace>
  <inkml:trace contextRef="#ctx0" brushRef="#br0" timeOffset="42236.79">12242 11667 8287 0,'-3'0'736'0,"2"0"-592"0,0 0-144 0,1 0 0 0,-1 0 2336 0,-1-2 432 15,1 0 96-15,-3 0 16 0,1-2 64 0,-1-2 32 16,2 1 0-16,0-2 0 0,2 7-928 0,0 0-176 16,0 0-32-16,0 0-16 0,0 0-800 0,21-53-144 15,-21 53-48-15,0 0 0 0,0 0-336 0,0 0-80 16,33-51-16-16,-33 51 0 0,0 0-208 0,0 0-32 16,35-53-16-16,-35 53 0 0,0 0-144 0,0 0 0 15,0 0 144-15,0 0-144 0,0 0 0 0,46-8 128 16,-41 22-128-16,0 7 0 0,0 1 0 0,-1 4 144 15,-1 3-144-15,0 1 0 0,-2 5 0 0,-1 0 0 16,-1 3 0-16,1 3 0 0,-1-2-160 0,-3 5-32 0,1-7-16 0,-1 1 0 31,-1-3-240-31,-2 3-64 0,0 3 0 0,-3-5 0 0,-1 1 320 0,-1-6 48 0,-1 1 16 0,0-6 0 16,-2-5 128-16,1-5 144 0,3-6-16 0,0-8-128 16,2-2 512-16,1-6-16 0,1-3 0 0,0-7 0 15,2-3-272-15,0-6-48 0,1-4-16 0,2-1 0 16,2 30 0-16,-3-59 0 0,3 59 0 0,4-68 0 15,0 28 80-15,2-2 16 0,1-3 0 0,2 1 0 16,-9 44-96-16,20-76-16 0,-20 76 0 0,21-61 0 16,-21 61-144-16,0 0 0 0,33-69 144 0,-33 69-144 15,29-44 0-15,-29 44 0 0,0 0 0 0,41-53 128 16,-41 53-128-16,0 0 0 0,38-44 0 0,-38 44 0 16,0 0 0-16,0 0 0 0,48-29 0 0,-39 29 0 15,-2 1 0-15,-1 5 0 0,-1 3 0 0,-1 3 0 0,-1-2 0 16,-2 5 0-16,-1 5 0 0,-1 2 128 0,-2 0-128 15,-2-1 0-15,0 1 0 0,-2-2 0 0,-1-1 0 0,0-3 0 16,-2 0 0-16,1-6 0 0,-1-2 0 0,-1 0 0 16,-1 7 0-16,1-5 0 0,-1-2 0 0,1 0 0 15,3-3 0-15,1-2 0 0,3 0 0 0,1-2 0 16,1-1 0-16,2-1 0 0,1 1 0 0,0-2 0 16,3 1 128-16,-1 1-128 0,1-3 192 0,-4 3-48 15,0 0 0-15,0 0 0 0,0 0 848 0,48-15 160 16,-48 15 48-16,0 0 0 15,0 0-1728-15,59-16-352 0,-59 16-64 0,0 0-16 0,51-10 768 0,-51 10 192 16,0 0 0-16,49-6 0 0,-49 6-224 0,0 0 32 16,42 0 16-16,-42 0 0 15,0 0-720-15,0 0-160 0</inkml:trace>
  <inkml:trace contextRef="#ctx0" brushRef="#br0" timeOffset="42477.73">12579 11942 30399 0,'2'0'1344'0,"-2"-3"288"0,1 1-1312 0,0 0-320 0,0 0 0 0,-1 0 0 31,2 0 2016-31,-2 2 336 0,0 0 64 0,0 0 16 16,0 0-1104-16,38-59-224 0,-38 59-32 0,0 0-16 15,41-54-496-15,-41 54-112 0,0 0 0 0,41-45-16 16,-41 45-288-16,0 0-144 0,0 0 160 0,42-37-160 0,-42 37 0 0,0 0 0 15,0 0 0-15,0 0 0 0,0 0-144 0,0 0-80 16,0 0-16-16,0 0 0 16,0 0-784-16,0 0-176 0</inkml:trace>
  <inkml:trace contextRef="#ctx0" brushRef="#br0" timeOffset="42686.56">12573 11728 17503 0,'0'6'768'0,"0"-4"176"0,1 0-752 0,1 0-192 16,-1-2 0-16,0 3 0 0,0 0 2880 0,3 1 560 16,2 5 96-16,4 1 32 0,1 3-784 0,2 2-160 15,-1 1-16-15,-2-4-16 0,1 2-1680 0,-1 1-336 16,0-3-64-16,0 2 0 0,-2-2-336 0,2-2-176 0,-1-1 192 0,-2-2-192 16,1-1 0-16,-2-1 0 0,0-1 0 0,-1-4 0 31,0 0-1040-31,-1 0-176 0</inkml:trace>
  <inkml:trace contextRef="#ctx0" brushRef="#br0" timeOffset="43142.93">12822 11775 9215 0,'0'1'400'0,"0"-1"96"0,0 0-496 0,0 0 0 0,-1 1 0 0,1-1 0 15,0 0 2256-15,0 1 368 0,1 2 64 0,0-3 0 0,0 1 368 0,1 2 64 16,-1 0 16-16,0 0 0 0,1-1-976 0,0-2-192 16,0 1-48-16,1 2 0 0,-2-3-768 0,0 2-144 15,2 0-48-15,-2 0 0 0,0-2-512 16,0 0-128-16,1 3 0 0,-1-2-16 0,0 1-160 0,0-2-16 16,-1 0-128-16,1 2 192 0,1-2-192 0,-1 0 0 15,1 0 0-15,0 0 0 0,-1 0 0 0,0 0 0 16,0 0 0-16,1 2 0 0,-1-2 0 0,0 3 0 15,2-2 0-15,-3 1 0 0,1 1 0 0,0 0 0 16,0 1 0-16,-1 1 0 0,1 2 0 0,1 0 0 16,-2-4 0-16,1 2 0 0,-1 3 0 0,1-2 0 15,-1 0 0-15,1 0 0 0,-1 0 0 0,2-3 0 16,-2 1 0-16,1-1 0 0,0 0 0 0,0-3 0 16,1 0 0-16,0 0 0 0,-1-3 0 0,2 1 0 15,-3 2 0-15,0 0 0 0,0 0 0 0,0 0 224 0,0 0-64 0,0 0-16 16,0 0 0-16,47-42 0 0,-47 42 0 0,0 0 0 15,0 0-144-15,0 0 128 0,44-32-128 0,-44 32 128 16,0 0-128-16,0 0 0 0,0 0 0 16,0 0 0-16,0 0 0 0,0 0 0 0,0 0 0 0,0 0 0 15,0 0-304-15,0 0-32 0,0 0-16 0,0 0 0 16,0 0-720 0,0 0-144-16,0 0-16 0,0 0-16176 0</inkml:trace>
  <inkml:trace contextRef="#ctx0" brushRef="#br0" timeOffset="43360.98">12889 11888 15663 0,'1'2'688'0,"-2"-2"144"0,1 0-656 0,0 0-176 16,0 1 0-16,0 0 0 0,0 2 2720 0,0-3 512 16,1 3 96-16,0 0 32 0,0 3-224 0,2 0-64 15,-1 2 0-15,-1 0 0 0,2-2-1856 0,-1 1-384 16,1 4-80-16,1 4-16 0,-2-3-416 0,2 2-96 15,1 0-16-15,-3 0 0 0,2 1-208 0,-2-3 0 16,1 2 128-16,-1-4-128 0,1-2 0 0,-3-1-240 16,1-6 48-16,-1 1 16 15,1-2-1040-15,-1-2-192 0</inkml:trace>
  <inkml:trace contextRef="#ctx0" brushRef="#br0" timeOffset="43893.77">13331 11186 12895 0,'1'-6'576'0,"1"3"112"0,-2 0-560 0,1 0-128 16,-1 1 0-16,0 2 0 0,0-1 2464 0,1 1 464 15,-1-3 80-15,0 1 32 0,1 0 160 0,-2 2 16 16,0 4 16-16,0-1 0 0,-2 0-1440 0,1 3-304 15,-2 1-48-15,-1 0-16 0,0 2-784 0,0-1-144 16,-2 0-48-16,-1 4 0 0,1-2-16 0,-3 2-16 16,1 3 0-16,1-1 0 0,-2 1-128 0,1 2-32 15,1 0 0-15,0 1 0 0,-1 0-128 0,2-2-128 0,1 3 192 16,0-6-192-16,2 2 160 0,0-2-160 0,1-1 128 16,0 2-128-16,1 0 0 0,0 2 0 0,1 1 128 0,1-4-128 15,1 4 0-15,1 0 0 0,0-1 0 0,2-3 0 16,0 2 0-16,2 1 0 0,0-4 0 0,3 5 0 15,0-1 0-15,1-2 0 0,1 0 0 0,1 1 0 16,0-1 0-16,2 0 0 0,0 2 0 0,0-3 0 16,1 0 0-16,-2 0-224 0,0-3 80 0,0-2 16 31,0 0-512-31,-2-2-80 0,-2 0-32 0,-1-1 0 0,0-1-992 16,-3-1-208-16</inkml:trace>
  <inkml:trace contextRef="#ctx0" brushRef="#br0" timeOffset="45732.41">13648 11447 9215 0,'0'-1'816'0,"1"-3"-656"0,-1 2-160 0,0 2 0 0,1 0 1792 0,1-4 336 16,-2 4 64-16,0 0 16 0,0 0 800 0,0 0 144 16,0 0 48-16,0 0 0 15,0 0-800-15,0 0-160 0,0 0-16 0,0 0-16 0,0 0-864 0,0 0-192 16,0 0-16-16,0 0-16 0,0 0-544 0,0 0-128 16,0 0 0-16,0 0-16 15,1 5-160-15,-6 3-16 0,1 2-16 0,-1 0 0 16,-1 3-112-16,0 1 0 0,0 3-128 0,1 1 192 15,0 1-192-15,1 0 0 0,2 0 0 0,0 0 0 16,4-3 0-16,0 0 0 0,2 0 0 0,1-3 0 16,1 0 0-16,1-1 0 0,3 0 0 0,0-8 0 15,-10-4 0-15,24 5 0 0,-11 3 0 0,2-5 0 16,-15-3 0-16,0 0 0 0,43-3 0 0,-43 3 0 0,0 0 0 0,48-26 0 16,-48 26 0-16,0 0 0 0,46-38-176 15,-46 38 176-15,0 0-160 0,37-44 160 0,-37 44-320 0,0 0 48 16,0 0 0-16,20-54 0 0,-20 54 32 0,0 0 16 15,0 0 0-15,-7-44 0 0,4 37 224 0,-2 1 0 16,-3-7 0-16,-2 1 0 0,-1 2 144 0,-2-2 32 16,1-1 0-16,-2 3 0 0,-1 1-32 0,2 0 0 15,-1 1 0-15,-1 2 0 0,2 4-16 0,-1-1 0 16,2 2 0-16,1 1 0 0,2 1 96 0,0 4 16 16,-1-1 0-16,-1 2 0 0,1 0 48 0,2 4 16 15,2-1 0-15,1 1 0 0,1-3-112 0,2 2-32 16,2-1 0-16,1 2 0 0,2-2-160 0,2 0 0 0,-1-4 0 15,1 2 0-15,2-2-192 0,2 1-64 0,2 1 0 0,2-2-16 32,1 0-480-32,4 2-80 0,2 0-32 0,1 0-18032 0</inkml:trace>
  <inkml:trace contextRef="#ctx0" brushRef="#br0" timeOffset="45948.47">14036 11718 24879 0,'1'7'1088'0,"1"-2"256"0,-1 1-1088 0,-1-2-256 0,0-1 0 0,0-2 0 16,1 2 1840-16,0 6 304 0,1 0 64 0,0 4 16 15,0 3-640-15,1 1-128 0,-1 0-32 0,0-4 0 16,-1-3-912-16,-1 2-192 0,0-1-48 0,-1 0 0 16,-1 2-112-16,0 0-32 0,1-6 0 0,-3 4 0 0,2 2-128 0,-3-2 0 15,0 1 144-15,0-2-144 0,0 1 0 0,0-3-320 16,0 0 64-16,-1-4 16 15,1-2-1456-15,1 0-288 0,0-4-64 0,2 0-13120 16</inkml:trace>
  <inkml:trace contextRef="#ctx0" brushRef="#br0" timeOffset="46416.49">14342 11441 11055 0,'1'0'976'0,"-1"0"-784"0,0 0-192 0,0 0 0 16,-1 0 2352-16,1 1 416 0,-2 3 96 0,1-3 16 15,0 4 1024-15,-2-1 224 0,0 2 32 0,-1 0 16 16,0 1-2288-16,0 2-464 0,0-3-80 0,0 3-32 16,1-2-736-16,0 2-128 0,-1 1-48 0,0 0 0 15,1-2-112-15,0 2-32 0,-1 0 0 0,3 0 0 16,0-4-256-16,0 1 160 0,1-4-160 0,1 0 128 15,0-1-128-15,2 2 0 0,-1-4 0 0,3 2 0 16,0-2 0-16,1 2 0 0,-1 0 0 0,1-2 0 16,2 3 176-16,-1 0 0 0,1-2 0 0,-1 2 0 15,0-1-16-15,2 2 0 0,0-1 0 0,-2 0 0 16,2 1-160-16,-1-2 128 0,0 1-128 0,-2 1 128 16,0 2-128-16,0-2 0 0,1 2 0 0,-2 0 0 15,-2 0 0-15,0 2 0 0,-2 0 128 0,0-2-128 0,-1 2 0 0,-1 0 0 16,0 2 144-16,-2 3-144 0,1-5 0 0,-3 2 128 15,0-4-128-15,-1 2 0 0,-3 1 0 0,2-1 144 0,-2 2-144 0,-1-3 0 16,0 2 128-16,-1-3-128 0,0 1 0 0,0-4 0 0,-2 0 0 16,1 0 0-1,0-3 0-15,2 0-144 0,1 0-176 0,0-3-48 16,3-2 0-16,0 1 0 0,2-3 16 0,-1 2 0 16,3 1 0-16,2 4 0 15,0 0-208-15,0 0-32 0,-7-35-16 0,7 35-11776 16,0 0-2352-16</inkml:trace>
  <inkml:trace contextRef="#ctx0" brushRef="#br0" timeOffset="46650.87">14236 11496 26719 0,'-2'2'1184'0,"1"-2"240"0,1 0-1136 0,0 0-288 0,0-2 0 0,0 2 0 16,0 0 2368-16,1 0 400 0,1-2 96 0,2 1 16 15,-4 1-1136-15,0 0-208 0,0 0-64 0,0 0 0 16,0 0-768-16,0 0-144 0,50-24-48 0,-50 24 0 16,0 0-272-16,35-1-64 0,-35 1-16 0,0 0 0 15,34-4-160-15,-34 4 0 0,25 4 0 0,-13-2 0 16,0 3-192-16,1 0 0 0,-1 2-16 0,2-4 0 16,-3 1-720-16,0 0-144 0</inkml:trace>
  <inkml:trace contextRef="#ctx0" brushRef="#br0" timeOffset="47065.32">14537 11265 11055 0,'1'0'976'0,"-1"1"-784"16,1-1-192-16,1-1 0 0,-1 1 3360 0,0 0 624 15,2 0 128-15,1 0 32 0,3 0-208 0,0 0-32 0,2 0-16 0,-2 4 0 16,2 2-2416-16,1 0-496 0,-2 2-80 16,2 3-32-16,1 2-320 0,1 0-64 0,0-1-16 0,0 2 0 15,1 1-176-15,-2-2-32 0,1 2-16 0,0-3 0 16,0 0-32-16,-1-1 0 0,-3-1 0 0,2-1 0 16,-1 4-208-16,-2-3 128 0,3 2-128 0,-4 0 0 15,1 2 0-15,-2 1 128 0,-2-1-128 0,0 0 0 16,-1 2 0-16,-2 1 0 0,0-1 0 0,-2 2 0 15,-2-3 0-15,-1 1 0 0,-1 1 0 0,-3 1 0 16,1-1 0-16,-2 2 0 0,-1-1 0 0,-1 1 0 16,0-3 0-16,1 0 0 0,-1 0-128 0,2-1 128 15,2-4 0-15,0 0-128 0,-1 1 128 0,-1 2 0 16,1-2-352-16,2 1 32 0,2-3 16 0,0-4 0 16,3 1-32-16,-1-1-16 0,1 1 0 0,0-3 0 0,2 0 16 0,0-1 0 0,0-2 0 0,0 1 0 31,0-2-304-31,0 0-48 0,2-2-16 0,-2 2-17536 15</inkml:trace>
  <inkml:trace contextRef="#ctx0" brushRef="#br0" timeOffset="47765.94">15102 11607 14735 0,'0'-3'1312'0,"0"3"-1056"0,0-4-256 0,1 4 0 16,-1 0 2064-16,1 0 368 0,1 0 64 0,1-2 0 16,2-1 608-16,2 2 112 0,-7 1 32 0,0 0 0 15,22 4-1472-15,-15-2-304 0,3 2-48 0,1 2-16 16,2 4-784-16,-2-4-176 0,1 3-16 0,-1-2-16 15,0-3-144-15,-1 1-16 0,-1-5-16 0,0 1 0 16,-1 2-240-16,-8-3 0 0,0 0 0 0,0 0 0 16,0 0 0-16,45-6-240 0,-39 3 48 0,0 2 16 15,-6 1-896-15,0 0-176 0,0 0-32 0,0 0-16224 16</inkml:trace>
  <inkml:trace contextRef="#ctx0" brushRef="#br0" timeOffset="48015.75">15247 11521 12719 0,'-2'6'272'0,"1"-2"64"0,0-3 16 0,1 2 16 0,0-1-368 0,-1 2 0 16,1-2 0-16,0 5 0 0,-2 0 4544 0,1 5 832 16,1 1 160-16,-1-1 32 0,2 1-2720 0,-1-4-544 15,0 1-128-15,1-1 0 0,1-2-1504 0,-1 0-288 16,0-1-64-16,0 0-16 0,1 0-304 0,-1 0 128 15,0 0-128-15,0 1 0 0,1-4 0 0,-2 4 0 16,1-4 0-16,-1 1 0 0,1 1 0 0,-1-1-176 16,0-1 32-16,0 4 0 15,1-4-528-15,-1 2-96 0,0-1-32 0,2 2 0 16,-2 0-1248-16,1 0-240 0,-1-2-48 0,1 2-12384 0</inkml:trace>
  <inkml:trace contextRef="#ctx0" brushRef="#br0" timeOffset="48805.19">15700 11816 23951 0,'-2'6'1056'0,"1"-3"224"0,0 0-1024 0,1-2-256 15,0 2 0-15,0-3 0 0,1 0 1520 0,0 0 240 16,0 0 48-16,3-4 16 0,-4 4-48 0,0 0-16 15,0 0 0-15,0 0 0 0,31-47-784 0,-31 47-144 16,0 0-48-16,0 0 0 0,33-51-384 0,-33 51-80 16,0 0 0-16,0 0-16 0,0 0-304 0,40-37 0 0,-40 37 0 0,0 0 0 15,0 0 0-15,0 0 0 16,32 4-240-16,-27 2 80 16,0 3-736-16,-1-3-160 0,1 4-32 0,-3 0 0 15,2 4-32-15,-3 3-16 0,1-5 0 0,-2 4 0 16,2 3 544-16,-4 3 96 0,0 6 32 0,-1-4 0 15,0-3-288-15,-2 1-48 0,-1 3-16 0,-3 3 0 16,-2 1 272-16,-3-1 48 0,2-4 16 0,-2 0 0 0,-1-5 848 0,2-1 160 0,-2-2 48 0,1-6 0 16,2-1 448-16,1-4 80 0,0-3 32 0,2-2 0 15,0-3 64-15,2-6 16 0,1-1 0 0,1-3 0 16,5 13-368-16,-6-29-64 0,6 29-16 0,0 0 0 16,-3-53-208-16,3 53-48 0,4-47-16 0,-4 47 0 15,11-54-240-15,-11 54-32 0,19-57-16 0,-19 57 0 16,21-57-48-16,-21 57-16 0,24-56 0 0,-24 56 0 15,26-48-144-15,-26 48 192 0,0 0-192 0,40-51 192 16,-40 51-192-16,0 0 0 0,0 0 0 0,46-41 0 0,-46 41 0 0,0 0 0 0,0 0 0 16,42-7 0-16,-32 11-272 0,-2-1 64 15,0 6 16-15,-3-2 0 0,1 3 16 0,-1 1 16 16,-2 2 0-16,0-2 0 0,-2 4 160 0,-1 1-128 16,-1 0 128-16,-2-1-128 0,1-5-16 0,-3 0 0 15,0-2 0-15,0 2 0 0,-1-2 144 0,-1 3 0 16,-3-1 0-16,0-4 0 0,-1-3 0 0,0 4 176 15,1-5-16-15,0 2 0 0,1-2-16 0,2 2 0 16,0-4 0-16,4 0 0 0,0 0 32 0,2-4 0 16,2 2 0-16,-1 2 0 0,0 0 32 0,0 0 16 15,0 0 0-15,0 0 0 0,0 0-64 0,42-21-16 16,-42 21 0-16,0 0 0 0,0 0-144 0,45-20 0 0,-45 20 0 0,0 0 0 16,0 0 0-16,53-16 0 0,-53 16-192 0,0 0 192 31,45 2-752-31,-31 3-16 0,1 4-16 0,0 3-17616 0</inkml:trace>
  <inkml:trace contextRef="#ctx0" brushRef="#br0" timeOffset="48999">16089 11970 11967 0,'1'0'1072'0,"0"-2"-864"0,0-1-208 0,1 2 0 15,-1-2 3136-15,-1 1 576 0,1 1 112 0,-1 1 16 16,0 0-32-16,0 0-16 0,0 0 0 0,31-53 0 15,-31 53-2432-15,0 0-480 0,29-45-112 0,-29 45 0 16,0 0-400-16,0 0-80 0,35-47-16 0,-35 47 0 0,0 0-272 0,0 0 0 16,0 0 0-16,0 0 0 0,0 0 0 0,0 0-256 15,44-31 32-15,-42 30-12448 16,1 1-2496-16</inkml:trace>
  <inkml:trace contextRef="#ctx0" brushRef="#br0" timeOffset="49183.56">16107 11860 18431 0,'2'-4'816'0,"-1"2"160"0,0 4-784 0,0-2-192 15,1 0 0-15,-2 0 0 0,2 4 2576 0,0-1 480 16,3 1 80-16,2 5 32 0,0 0-480 0,0-2-80 0,2 2-32 16,0-2 0-16,-1-1-1680 0,1 1-352 0,0-1-64 15,-1 0-16-15,1 0-464 0,0-2 0 0,-1 0 0 16,2 1 0-1,-1-4-1168-15,0 1-176 0</inkml:trace>
  <inkml:trace contextRef="#ctx0" brushRef="#br0" timeOffset="49482.58">16379 11740 11967 0,'0'3'1072'0,"0"-3"-864"0,0 0-208 0,0 0 0 16,0 0 2640-16,0 0 496 0,0 1 80 0,2 1 32 15,-1 1 432-15,1 0 96 0,2 4 0 0,0-1 16 0,-1 0-2192 0,1-1-432 16,1 4-80-16,-1-3-32 16,0 2-672-16,0 0-128 0,0 1-16 0,1-3-16 0,3 0-224 0,-1 0 144 15,2-1-144-15,-1 0 128 0,1-4-128 0,1 2 0 16,-10-3 0-16,0 0 0 0,0 0 0 0,38-15 0 16,-38 15-160-16,0 0 160 0,0 0-240 0,40-29 48 15,-40 29 16-15,0 0 0 0,0 0 176 0,0 0-128 16,36-42 128-16,-33 39-128 0,0 0-32 0,-1-1 0 15,1 4 0-15,-2 0 0 16,-1 0-352-16,0 0-64 0,0 2 0 0,-1 0-11056 16,1 2-2192-16</inkml:trace>
  <inkml:trace contextRef="#ctx0" brushRef="#br0" timeOffset="49665.22">16512 11803 911 0,'-3'6'0'0,"2"-2"0"0,1-1 0 0,-1 0 0 15,1 1 2880-15,0-2 480 0,0-2 96 0,0 7 32 16,1 0 720-16,0 5 144 0,0 3 16 0,1 1 16 16,-1 3-1616-16,1-2-320 0,0 2-64 0,-1-1-16 15,0 2-1312-15,0 1-272 0,1-2-48 0,0-2-16 16,-1-2-448-16,1-3-80 0,-1 0-32 0,1-5 0 16,-1-1-160-16,1-5 0 0,-1 2 0 0,0-7-12160 15,2-1-2368-15</inkml:trace>
  <inkml:trace contextRef="#ctx0" brushRef="#br0" timeOffset="50417.86">16889 11386 12895 0,'0'0'1152'0,"-3"3"-928"15,2-3-224-15,0-3 0 0,1 3 1728 0,-1 0 320 16,-3 0 48-16,-1-1 16 0,0 0 368 0,-2 0 80 16,0 1 0-16,1-3 16 0,1 2-768 0,0 1-144 15,0 1-48-15,-1 2 0 0,1-2-368 0,-1 4-80 16,0 1-16-16,1 0 0 0,-1 0-544 0,1-1-112 16,0 4-32-16,0 0 0 0,0 1-176 0,1 2-32 15,1 2-16-15,-1 0 0 0,3 2-112 0,-1 1 0 0,2 2-128 0,2 2 192 16,-1-1-192-16,1 1 0 0,2-1 128 15,1 1-128-15,0-1 0 0,1 0 0 0,2 1 0 0,-1-2 0 16,2 4 0-16,1-2 0 0,-2 1 0 0,0 0 0 16,0-2 0-16,1 1 0 0,-2-1 0 0,2-2 0 15,-2 1 0-15,1-3-128 0,0 0 128 0,1-4 0 16,-1-2-288-16,0-1 48 0,1-3 16 0,-2-2 0 16,-3 0-208-1,2-4-32-15,-6 0-16 0,0 0 0 0,0 0-1120 0,0 0-240 16</inkml:trace>
  <inkml:trace contextRef="#ctx0" brushRef="#br0" timeOffset="51015.55">17212 11541 18431 0,'0'0'1632'0,"0"-2"-1312"0,0 2-320 0,-2 0 0 0,2 0 2400 15,-1-2 416-15,1 2 64 0,-1 0 32 0,-2-2-96 0,2 2-32 16,0 0 0-16,0 2 0 0,1 2-1600 0,0 2-320 16,0 0-64-16,0 4-16 0,1 3-272 0,0-1-64 15,0 4-16-15,-1 0 0 0,2 3-96 0,-1 3-16 16,-1 0 0-16,0 0 0 0,0 1-144 15,0 1-48-15,1-1 0 0,-1 1 0 0,0 0-128 0,0-3 0 16,0-1 0-16,1-2 0 0,-1 1 0 0,2-3 0 16,-2-4 0-16,0 1 0 0,1-3-192 0,-1-3-64 15,2 2 0-15,0-3-16 16,0-2-432-16,-1-1-64 0,-1 0-32 0,1-1-11744 16,1-1-2336-16</inkml:trace>
  <inkml:trace contextRef="#ctx0" brushRef="#br0" timeOffset="51249.04">17458 11921 14735 0,'1'3'1312'0,"0"2"-1056"0,2-3-256 0,-2 0 0 16,0 0 2240-16,0 2 384 0,2 2 64 0,0 4 32 15,4 3-480-15,-1 5-80 0,0-2-32 0,0 0 0 0,-1 0-912 0,-1-1-192 16,0-1-48-16,-2 1 0 15,-1-4-608-15,-1 1-128 0,-1 1-32 0,0-1 0 16,-2-2-208-16,1 2 144 0,-3-2-144 0,-1-1 128 16,0 1-768-16,-2-4-144 0,2-3-48 0,-1 2-14640 15</inkml:trace>
  <inkml:trace contextRef="#ctx0" brushRef="#br0" timeOffset="51965.42">17756 11607 10127 0,'-2'0'896'0,"1"0"-704"16,1-3-192-16,0-1 0 0,-1 4 2304 0,1-2 448 15,-1-1 64-15,-2 0 32 0,1-1 800 0,1-2 176 16,-2 0 16-16,3 3 16 0,0 2-1744 0,0-2-336 16,3 3-80-16,-2 0-16 0,1 3-1008 0,2 1-208 15,0-2-32-15,1 3-16 0,0 1-96 0,1 3 0 16,1 0-16-16,-1 0 0 0,1 4-144 0,-3-2-32 16,1 4 0-16,0-3 0 0,-1-2-128 0,-1 2 0 15,-2-2 0-15,0 0 128 0,-1 1-128 0,0 0 0 16,-1 1 0-16,-2-3 0 0,2 4 0 0,-1-3 0 0,-1-3 0 0,1 2 0 15,-1-3 0-15,1 0 0 0,-1-2 0 0,2 2 0 16,1 6 0-16,-1-5 0 0,2-5-176 0,1-2 176 16,1-2 0-16,-1-1 0 0,3 2 0 0,0 1-128 15,-5 0 128-15,0 0 0 0,0 0 0 0,32 4 0 16,-20-2 0-16,-12-2 0 0,0 0 0 0,0 0 176 16,44-2-16-16,-44 2 0 0,0 0 0 0,36-3 0 15,-36 3-160-15,0 0 192 0,37 4-192 0,-37-4 192 16,0 0-192-16,37 0 0 0,-37 0 0 0,0 0 0 15,0 0-192-15,0 0-80 0,47-5-16 0,-39 2 0 16,-2 3-1184-16,-1 0-224 16</inkml:trace>
  <inkml:trace contextRef="#ctx0" brushRef="#br0" timeOffset="52265.16">17979 11616 8287 0,'0'0'736'0,"0"0"-592"16,2 2-144-16,-2 0 0 0,1-2 3856 0,-1 3 752 15,1 3 128-15,-1 1 48 0,1 6-608 0,1 1-112 16,-1 2-32-16,-1 1 0 0,1-1-2560 0,-1 2-512 16,0-2-96-16,0 3-32 0,-1-2-320 0,0 4-64 15,1-5 0-15,-2 4-16 0,2 1-240 0,-1-2-64 16,0 0 0-16,0-3 0 0,-1 3-128 0,2-5 0 15,-1-2 0-15,0-1 0 0,0 3 0 0,0-2 0 16,-1 2-192-16,1 0 192 0,1 0-384 0,0-3 32 16,0-1 16-16,0-4 0 15,0 0-160-15,0-2-16 0,1-4-16 0,-1 3 0 16,2-6-624-16,-1 3-112 0,0-4-16 0,0-2-10272 0,0 1-2048 0</inkml:trace>
  <inkml:trace contextRef="#ctx0" brushRef="#br0" timeOffset="53016.35">18271 11464 3679 0,'0'0'320'0,"0"0"-320"0,0 0 0 0,0 0 0 16,0 0 2608-16,0 0 448 0,0 0 80 0,0 0 32 16,0 0 1376-16,0 0 288 0,0 0 48 0,27 5 16 15,-17 6-2080-15,-1-3-400 0,0 2-96 0,1 1-16 16,1 1-1232-16,1-1-256 0,0 4-48 0,1-2-16 15,0 0-208-15,1 2-32 0,-2-1-16 0,1 0 0 0,-2-1-192 16,-1 0-48-16,-2 2 0 0,1 1 0 0,-2 3-64 0,-2-2-32 16,0 2 0-16,-2-1 0 0,-2 2-32 0,-1 1-128 15,1-2 192-15,-2 0-64 0,0 0-128 16,-2-3 192-16,1 0-192 0,-1-2 192 0,1 1-192 16,-3-3 0-16,1 0 0 0,1 1 0 0,-2-2 0 15,-2 1 0-15,1 3 0 0,-1 1 0 0,1-4 0 0,-2 4-144 16,-2 1 144-16,0-1-160 0,-2 0 0 0,1-1 0 15,4-3 0-15,-1-2 0 0,2 0-48 0,0-2-16 16,-2 2 0-16,1 0 0 0,0 0 64 0,0 0 16 16,1-1 0-16,2-3 0 0,2 0-96 0,1-4-16 15,1 3 0-15,0-2 0 16,2-1-240-16,-1-2-48 0,1 0-16 0,0 0 0 16,3-2-528-16,1-1-96 0</inkml:trace>
  <inkml:trace contextRef="#ctx0" brushRef="#br0" timeOffset="54183.64">18852 11728 10127 0,'-1'8'896'0,"1"-4"-704"0,0-1-192 0,-1-3 0 0,1 0 2048 0,-1 0 368 16,2-3 80-16,0 1 0 0,2 0 1600 0,2 2 320 15,-5 0 64-15,0 0 16 0,0 0-2192 0,0 0-448 16,59-16-96-16,-59 16-16 0,0 0-864 0,52-5-176 15,-52 5-48-15,38 3 0 0,-38-3-160 0,40 2-48 16,-40-2 0-16,0 0 0 0,52 2-224 0,-52-2-48 16,0 0-16-16,0 0 0 0,48-2-160 0,-48 2 0 15,0 0 0-15,0 0 0 0,0 0 0 0,0 0 0 16,0 0 0-16,0 0 0 0,0 0 0 0,0 0-272 0,0 0 64 0,0 0 16 31,0 0-576-31,0 0-96 0,0 0-32 0,0 0 0 16,0 0-544-16,0 0-112 0</inkml:trace>
  <inkml:trace contextRef="#ctx0" brushRef="#br0" timeOffset="54515.66">18901 11841 911 0,'-4'4'0'0,"2"-1"0"0,0-1 0 0,1-2 0 0,0 0 2656 0,1 0 448 16,-1 1 96-16,-1 2 0 0,1 1 1088 0,0 1 192 15,0-1 64-15,1 1 0 0,0 2-1632 0,0-4-320 16,1 0-64-16,1-2-16 0,2 3-1280 0,0-2-256 16,1 1-48-16,2 0-16 0,1-3-336 0,1 3-80 15,-9-3-16-15,0 0 0 0,38 0-64 0,-38 0-16 16,0 0 0-16,37 4 0 0,-37-4-112 0,0 0-32 15,32 3 0-15,-24 0 0 0,-8-3-256 0,0 0 128 16,38 0-128-16,-38 0 0 0,0 0 0 0,0 0 0 16,44-6 0-16,-35 6 0 0,-2 0 0 0,-7 0 0 15,0 0 0-15,0 0 0 16,0 0-672-16,0 0-32 0,0 0-16 0,0 0 0 16,0 0-1040-16,0 0-208 0</inkml:trace>
  <inkml:trace contextRef="#ctx0" brushRef="#br0" timeOffset="55135.26">19650 12075 5519 0,'-2'3'496'0,"-1"-2"-496"16,1 1 0-16,0-2 0 0,1 0 3584 0,0 3 608 16,-2-3 128-16,0 1 32 0,-1-1 128 0,-1 0 48 15,-1 0 0-15,0-1 0 0,2-4-2624 0,0 1-528 16,2-2-96-16,-1-3-32 0,3 9-592 0,0 0-112 15,0 0-32-15,0 0 0 0,0 0-112 0,5-48-16 16,-5 48-16-16,0 0 0 0,0 0-96 0,0 0-16 16,0 0 0-16,0 0 0 0,0 0-128 0,0 0-128 15,0 0 192-15,0 0-192 0,0 0 128 0,0 0-128 16,0 0 0-16,45-20 0 0,-41 27 0 0,-1 2-144 16,0 1 16-16,-2 0 0 0,0 3-224 0,-1-5-32 0,0 2-16 0,-1-2 0 15,-2 0 144-15,1 1 48 0,-3 2 0 0,0-2 0 16,0-1 64-16,-1-4 16 0,0 2 0 0,-2-2 0 15,2-2 128-15,0-2 0 16,0 0-144-16,0 0 144 0,1-2 0 0,0-2 0 0,0 2 0 0,1-4 0 16,2 2 224-16,0-2-32 0,1-1-16 0,0 1 0 15,1-1-48-15,0 2-128 0,1 1 192 0,0-2-64 16,-1 2-128-16,2 2 0 0,-2 2 144 0,0 0-144 16,0 0 128-16,0 0-128 0,0 0 128 0,0 0-128 15,0 0 0-15,0 0 0 0,0 0 0 0,0 0 128 16,40-10-128-16,-35 12 0 0,0 0 0 0,0 0 0 15,1-1 0-15,-1 4 0 0,-1 1 0 0,0 1 0 16,0-1 0-16,-2 1-128 0,-1 2 128 0,0-2-128 16,1 0-32-16,-2-1 0 0,-2 0 0 0,2-2 0 15,0-2-304-15,-1 1-64 0,0-3-16 0,1 0 0 16,0-3-928-16,0-3-192 0</inkml:trace>
  <inkml:trace contextRef="#ctx0" brushRef="#br0" timeOffset="55982.65">19936 11614 9215 0,'-5'-4'400'0,"2"2"96"0,1 1-496 0,-1-2 0 0,1 1 0 0,1 2 0 15,-1-2 2272-15,-1 2 352 0,-1-2 80 0,-2-2 16 16,1 4 560-16,0-2 112 0,2 2 32 0,1-3 0 16,1 3-992-16,1 0-208 0,1 0-48 0,1 0 0 15,2 0-1088-15,0-1-240 0,-4 1-32 0,0 0-16 16,0 0-128-16,0 0-32 0,0 0 0 0,41-12 0 16,-41 12-128-16,0 0-16 0,0 0-16 0,0 0 0 0,45-10-240 15,-45 10-48-15,0 0-16 0,34-3 0 0,-22 6-176 0,-1-3 0 0,0 3 0 0,-1 0 128 16,-1-2-128-16,0 4 0 0,-2-1 0 15,-1 2 0-15,0-2 0 16,-2 2 0-16,-1 0 0 0,-2 0 0 0,0 2 0 16,-2 0 0-16,-2 2 0 0,0 0 0 0,-1 1 0 15,-2-1 0-15,0 4 0 0,-2-3 0 0,1-4 0 0,-2 3 0 16,2 1 0-16,-2-1 0 0,0 0 0 0,1-3 0 16,1 2 0-16,1-3 0 0,1 3 0 0,2-5 0 15,1-2 0-15,1 2 0 0,1-4-128 0,1 1 128 16,2 2 0-16,-1-3 0 0,2 0 0 0,0 0 0 15,1 0 0-15,-5 0 0 0,0 0 0 0,0 0 0 0,24 0 0 16,-17 0 0-16,0 2 0 0,0-2 0 0,-7 0 160 0,0 0-160 16,36 4 128-16,-25-2-128 0,1 2 0 0,-1 0 0 15,0 1 0-15,-1 2 0 0,0-1 0 0,-2 0 0 16,0 1 0-16,-2-1 0 0,0 0 0 0,-1 1 0 16,-1 3 0-16,-2 1 0 0,1-1 0 0,-1 0 0 15,-1 3 0-15,-1-1 0 0,2 0 0 0,-2-2 0 16,-2 3 0-16,2-4 0 0,-1 1 0 0,0 0 0 15,0 1-192-15,-2-1 192 0,-1 0-208 0,0 2 80 16,-4-2 128-16,1 0 0 0,-2 1-144 0,0-3 144 16,-1 0 0-16,1-1 0 0,-3-1 0 0,0-2 0 0,1 2 0 15,-1-3 0-15,-1 4 0 0,1-5 0 16,1 2-128-16,-2-2 128 0,0 0 0 0,-1 0 0 16,3-2 0-16,1 1 0 0,-1 2 0 0,1-3 0 0,1 2-128 0,1-2 128 15,0 0 0-15,2 4 0 0,1-4 0 0,2 0-144 0,-1 2 144 0,3 0 0 16,-1 0-320-16,1 1 64 15,0-3 0-15,1 0 0 16,1 0-208-16,-1 0-48 0,1 0 0 0,1 0 0 16,0-3-480-16,1 1-96 0,-3 2-32 0,0 0-16912 15</inkml:trace>
  <inkml:trace contextRef="#ctx0" brushRef="#br0" timeOffset="61788.62">5537 13798 7359 0,'-1'0'656'0,"1"0"-528"16,-1 0-128-16,1 0 0 0,-1 0 2096 0,-2-3 384 15,2 1 80-15,-2 1 0 0,1-6 704 0,-1 1 144 16,3 6 32-16,0 0 0 0,0 0-1200 0,4-44-224 15,-4 44-48-15,0 0-16 0,0 0-896 0,19-55-176 0,-19 55-48 0,0 0 0 16,0 0-400-16,33-55-96 0,-33 55-16 0,0 0 0 16,0 0-144-16,0 0-48 15,0 0 0-15,42-10 0 0,-37 18-128 0,0 6 160 16,0 8-160-16,0 1 160 0,0 5-160 0,-1 3 0 0,-1 1 0 0,0 3 0 0,-2 2 0 0,1-3 0 31,0 5 0-31,-1-3 0 0,0 1-192 0,0-1-64 0,1 3 0 0,-2-4-16 31,-2-3-256-31,1-2-48 0,-1-3-16 0,-3-4 0 0,-1-2 400 0,-1-2 192 0,1-3-160 0,-1-4 160 16,-1-4 128-16,2-3 128 0,-1-5 32 0,-1-3 0 16,2-7 176-16,0-2 48 0,-1-3 0 0,2-2 0 15,1-4-224-15,-1-5-32 0,5 26-16 0,-7-60 0 16,7 60 0-16,-3-64 0 0,3 64 0 0,4-75 0 16,-4 75-48-16,10-73-16 0,-10 73 0 0,12-63 0 15,-12 63-48-15,15-56-128 0,-15 56 192 0,16-48-64 16,-16 48 16-16,0 0 0 0,28-51 0 0,-28 51 0 15,0 0-16-15,0 0 0 0,0 0 0 0,46-43 0 16,-46 43-128-16,0 0 0 0,0 0 0 0,38-8 0 0,-29 8 0 0,1 7 0 0,-3-4 0 0,1 3 0 31,-3 3-288-31,0-1 64 0,-3 4 16 0,-1 3 0 0,1-4 48 16,-4 4 16-16,-1 4 0 0,-2 3 0 0,-3-6 144 16,-2 2 0-16,1-2-144 0,-3-3 144 0,0 0 0 0,-1 0 0 15,0-5 0-15,1-2 0 0,1-1 0 0,0 0 0 16,-1-1 128-16,2-4-128 0,3 0 144 0,1-2-144 15,2 0 160-15,4 0-160 0,1 2 208 0,2-3-48 16,2 2-16-16,1-1 0 0,-6 2 80 0,0 0 16 16,0 0 0-16,0 0 0 0,0 0-48 0,48-14-16 15,-35 15 0-15,0-1 0 0,-13 0-176 0,0 0 0 16,45-6 0-16,-45 6 128 0,0 0-128 0,44-4 0 16,-29 7 0-16,-1-2-176 15,-3 2-576-15,0-3-112 0,3 0-32 0,-2 2-18224 0</inkml:trace>
  <inkml:trace contextRef="#ctx0" brushRef="#br0" timeOffset="62241.06">5896 13919 17503 0,'-1'2'768'0,"1"-2"176"0,0 0-752 0,0-2-192 0,1 2 0 0,0 0 0 16,0 0 3616-16,1-1 688 0,1-2 144 0,2 1 32 15,1 1-1792-15,2-2-336 0,-1 1-80 0,2-2-16 16,-9 4-1296-16,0 0-256 0,0 0-48 0,0 0-16 16,42-8-256-16,-32 8-48 0,-1 0-16 0,0-2 0 0,-9 2-176 15,0 0-144-15,0 0 192 0,35-4-192 0,-29 4 128 0,0 0-128 16,1 0 0-16,-4 2 0 0,0-2 0 0,-1 2 0 16,1 0 0-16,-2 2 0 0,0 2 0 0,-1-3 0 15,0 1 0-15,-1-1 0 0,-2 1 0 0,1 2 0 16,-2-1-144-16,2 0 144 0,-2 0-176 0,-1 1 176 15,-2 2-208-15,-3 4 80 0,1-3 128 0,1 0-128 16,-2 1 128-16,0-1-128 0,0 1 128 0,0 0-160 16,1-2 160-16,1 2-160 0,-1-2 160 0,2-2-128 15,-1 3 128-15,2-6-128 0,1 2 128 0,0-1 0 16,1 0 0-16,3-2 0 0,0-1 0 0,0 2 0 0,1-3 0 0,0 0 0 16,1 0 0-16,1 0 128 0,0 0-128 0,1 0 176 0,2 0-176 15,0 0 160 1,1 2-160-16,2-2 160 0,2 2-160 0,0-2 0 15,2-2 0-15,-1 2 128 0,3-2-128 0,-14 2 0 0,0 0 0 16,0 0 0-16,48-14-384 0,-48 14 0 0,0 0 0 0,0 0 0 31,46-23-800-31,-46 23-160 0,0 0-48 0,0 0-16528 0</inkml:trace>
  <inkml:trace contextRef="#ctx0" brushRef="#br0" timeOffset="62637.85">6444 13434 14735 0,'-5'0'640'0,"0"0"320"0,4 0-960 15,-1 0 0-15,1 0 0 0,-1 0 2880 0,-2 1 560 16,-1 2 96-16,-1-1 32 0,0 5-432 0,-2-4-96 16,2 3-16-16,-1 1 0 0,-1 3-1680 0,1-1-320 15,2-2-80-15,-1 1-16 0,-2 2-384 0,0 4-80 16,0 3-16-16,-1-1 0 0,2 1-128 0,0 1-48 16,0-5 0-16,2 2 0 0,1 1-80 0,0 0-32 15,0 3 0-15,2-2 0 0,2 2-160 0,-2-1 160 16,4-3-160-16,-1 1 160 0,1-2-160 0,1 1 0 15,2 2 0-15,-2-2 0 0,1-3 0 0,1 1 0 16,0 0 128-16,0 0-128 0,0-1 832 0,-1-5 144 0,1 2 32 0,1 0 0 31,1-3-1792-31,3 4-368 0,2 0-64 0,1-2 0 16,-1 2 288-16,1-4 64 0,-1 1 16 0,0-4-18128 0</inkml:trace>
  <inkml:trace contextRef="#ctx0" brushRef="#br0" timeOffset="63142.07">6689 13590 12671 0,'0'5'272'0,"0"-5"64"0,0 1 16 0,0-1 0 0,0 0-352 0,-2 0 0 0,2 3 0 0,-1-3 0 0,-1 1 4416 0,-1 1 832 15,-2 1 144-15,1-2 48 0,-1 4-2480 0,-1-4-480 16,1 4-112-16,-1-1 0 0,0 0-1408 0,0 2-256 16,-3 2-64-16,3-1-16 0,0 0-112 0,0 3 0 15,-1 2-16-15,1 3 0 0,0 4-160 0,0 1-16 16,0 2-16-16,1 3 0 0,1-2-176 0,3-1-128 16,0-1 192-16,2-2-192 0,0 3 128 0,2-3-128 15,-1-2 0-15,2 0 0 0,1-1 0 0,-2-5 0 16,1 1 0-16,2-5 0 0,2 3 0 0,3 1 0 15,2-4 0-15,0-2 0 0,-3-1-144 0,1-4 144 0,2-2-128 16,-13 2 128-16,0 0-144 0,42-16 144 0,-42 16-160 16,0 0 160-16,0 0-288 0,45-42 32 0,-45 42 16 0,0 0 0 15,0 0-80-15,0 0 0 0,26-54-16 0,-26 54 0 16,0 0-16-16,0 0 0 0,0 0 0 0,-8-47 0 16,2 44 192-16,-2-1 160 0,-1 1-208 0,-2 3 80 15,1 0 128-15,-2 0 144 0,0 2-16 0,-1 0-128 16,1 2 336-16,0-2-32 0,2-2-16 0,2 3 0 15,-1-2-32-15,-1 4-16 0,0 2 0 0,0 0 0 16,2-1-112-16,0 0-128 0,3-2 176 0,2 1-176 16,3-2 128-16,0-3-128 0,2 2 0 0,2-4 0 15,1 2 0-15,0-3-272 0,0 0 48 0,2 1 16 16,-7 2-400-16,0 0-80 0,0 0-16 0,43-26-11840 16,-43 26-2368-16</inkml:trace>
  <inkml:trace contextRef="#ctx0" brushRef="#br0" timeOffset="63520.92">6907 13432 4607 0,'-5'8'400'0,"3"-4"-400"16,-1-4 0-16,1 3 0 0,2 0 3584 0,0-3 640 15,0 0 128-15,0 3 32 0,0 0 352 0,0 1 80 16,0 2 16-16,2 1 0 0,2-1-2848 0,0 1-576 15,0-2-128-15,-1 1 0 0,4 2-512 0,2 4-80 16,3 3-32-16,0 1 0 0,1 3-240 0,1-3-48 0,0 0-16 0,1 0 0 16,-2 2-192-16,2 1-32 0,0 1-128 0,0 2 192 15,-2-2-192-15,0 3 128 0,-2-1-128 0,-1 2 0 16,-3 1 0-16,-1-3 128 0,-1-2-128 0,-2-2 0 16,-1 1 0-16,-2 2 0 0,0 1 128 0,-2-5-128 15,0-2 0-15,0-2 0 0,-2 3 0 0,-3 2 0 16,-2 2 0-16,-1-1 0 0,-2-1 0 0,1-2 0 15,-2-3-368-15,1-4-16 0,1-1 0 0,1-2 0 16,1 0-144 0,2-1-48-16,1-5 0 0,0 0 0 0,2-2 80 0,0 2 16 15,3-3 0-15,-2 2 0 0,2-1-192 0,1-1-32 16,0 2-16-16,1-4 0 0,1 1-1168 0,0-3-224 0,2 1-64 0,0-1-12896 0</inkml:trace>
  <inkml:trace contextRef="#ctx0" brushRef="#br0" timeOffset="64021.83">7324 13694 12895 0,'1'0'1152'16,"1"0"-928"-16,0-3-224 0,-1 3 0 0,2-1 2816 0,2 1 528 16,2 1 112-16,7 2 0 15,3-1 272-15,3 2 48 0,2 2 16 0,-1 0 0 0,0-2-2320 0,-2 0-448 16,-2 1-112-16,-2-1-16 0,0-2-464 0,-2-2-112 15,1 1 0-15,-14-1-16 0,0 0-304 0,0 0 0 16,41-7 128-16,-41 7-128 0,0 0 0 16,0 0 0-16,0 0 0 0,0 0-144 15,0 0-272-15,0 0-48 0,0 0-16 0,0 0 0 16,0 0-1248-16,0 0-240 0,0 0-48 0,0 0-14416 16</inkml:trace>
  <inkml:trace contextRef="#ctx0" brushRef="#br0" timeOffset="64258.11">7418 13889 4607 0,'-4'2'400'0,"2"0"-400"0,1 2 0 0,-1-4 0 16,2 0 3456-16,0 0 624 0,2-2 112 0,-2 2 32 16,0 0-160-16,1 0-32 0,0 0 0 0,3-2 0 15,1 2-1744-15,1 0-368 0,3-4-64 0,-1 4 0 16,3-2-1008-16,-11 2-192 0,0 0-32 0,40-4-16 15,-25 2-256-15,0 0-48 0,2 2-16 0,-1 0 0 16,3 0-288-16,-2-1 0 0,-17 1 128 0,0 0-128 16,48-5 0-16,-33 5 0 0,1 5 0 0,-2-4 0 15,-1-1-480-15,-13 0-48 0,0 0-16 0,0 0-12224 16,39-8-2448-16</inkml:trace>
  <inkml:trace contextRef="#ctx0" brushRef="#br0" timeOffset="77931">8183 14092 6447 0,'-1'6'576'0,"0"-3"-576"0,1 0 0 0,0-3 0 16,0 0 896-16,0 2 80 0,-1 0 16 0,1 4 0 16,-1 1 192-16,-1-4 32 0,1 2 16 0,1-1 0 15,-1 2 112-15,1-5 32 0,-1 4 0 0,-1-1 0 16,1-2 768-16,0 2 160 0,0-1 16 0,1 0 16 15,0-1-320-15,0 0-64 0,0 1-16 0,1-3 0 16,1 0-592-16,1-3-112 0,1 1-16 0,-2-2-16 16,2-2-720-16,-4 6-144 0,0 0-16 0,0 0-16 0,0 0-176 0,21-58-128 15,-21 58 192-15,0 0-192 0,0 0 176 0,0 0-176 16,16-62 160-16,-16 62-160 0,0 0 128 0,0 0-128 16,0 0 0-16,0 0 0 0,0 0 0 0,0 0 0 15,0 0 0-15,0 0 0 0,37-2 0 0,-35 12 0 16,1 3 0-16,-1-1 0 0,0-1 0 0,-2 0 0 15,0 2 0-15,-2-3 0 0,-1 0 0 0,-1-1 0 16,-2 1 0-16,0-1 0 0,-1-3 0 0,0 0 0 16,1-2 128-16,-2-4-128 0,0 3 128 0,2-6 0 15,1 3-128-15,0-4 192 0,2 1-192 0,1-2 144 16,0 1-144-16,2 0 128 0,0-2-128 0,0 1 0 16,3 0 0-16,-2-1 0 0,0 0-256 0,-1 6-16 15,0 0-16-15,0 0 0 16,0 0-1376-16,0 0-256 0,25-66-64 0,-25 66-14048 0</inkml:trace>
  <inkml:trace contextRef="#ctx0" brushRef="#br0" timeOffset="78357.62">8594 13501 14735 0,'0'-4'640'0,"0"2"160"16,0-1-640-16,0 2-160 0,0 1 0 0,0 0 0 16,0 0 2304-16,0 0 448 0,0 0 64 0,-1 0 32 0,2 0 416 0,-1 1 64 15,1 2 32-15,1 1 0 0,-1 2-1696 0,0 0-320 16,1 3-80-16,0 0-16 0,0 1-544 0,1 5-128 15,0 2 0-15,0 2-16 0,1 3-64 0,0 5-16 16,0-1 0-16,0 5 0 0,1 2-128 0,-1 1-32 16,-1 4 0-16,1 0 0 0,-2-4-144 0,1 0-48 15,-1 3 0-15,1-5 0 0,-2-1-128 0,-1 0 0 16,0-3 0-16,1-2 128 0,-1-4-128 0,0 1 0 16,-1-5 0-16,1 1 0 0,-1-7 0 0,1 2 0 0,-1-2 0 0,1 0 0 0,0-2 0 0,-2-2 0 31,2 0 0-31,0-4 0 0,0 1-208 0,0-4-80 0,0 2-16 15,0-6 0 1,0 2-464-16,0-5-112 0,0 0-16 0,0 6 0 0,0 0-768 0,0 0-176 0</inkml:trace>
  <inkml:trace contextRef="#ctx0" brushRef="#br0" timeOffset="79757.61">9931 14095 11967 0,'0'1'1072'0,"0"-1"-864"0,1 0-208 0,-1 0 0 16,1 0 1216-16,-1 0 208 0,1 0 48 0,1 0 0 16,0 0 1280-16,1-1 272 0,0-2 48 0,2-1 16 15,-2 2-1232-15,0-4-240 0,0 0-48 0,1-2-16 16,-4 8-672-16,0 0-144 0,0 0-32 0,0 0 0 16,18-47-320-16,-18 47-80 0,0 0-16 0,0 0 0 0,0 0-288 0,0 0 128 15,0 0-128-15,0 0 0 0,47-28 144 0,-39 34-144 16,-1 6 0-16,2 4 144 0,-1 3-144 0,1 3 128 15,1 4-128-15,-1 3 128 0,0 1-128 0,1 4 0 16,-1 0 0-16,1 4 0 0,-1-1-384 0,-1 1 64 0,1 0 0 0,-3-3 0 31,-1 0-448-31,-3-6-64 0,0 2-32 0,-2-2 0 0,-2-5 608 0,1-1 112 0,-2-4 144 0,-1-3-208 0,0-3 880 0,-2-3 176 16,1-2 48-16,-1-4 0 0,-2-1-112 16,2-6-16-1,-1-1 0-15,-1-4 0 0,1-3-336 0,1-4-80 16,-2-1-16-16,2-7 0 0,1-3-144 0,1-7-48 15,2-3 0-15,1-5 0 0,1 1 48 0,0 40 0 16,6-83 0-16,-6 83 0 0,10-73 16 0,-10 73 16 0,13-63 0 0,-13 63 0 16,18-53-32-16,-18 53 0 0,0 0 0 0,28-57 0 15,-28 57-16-15,0 0-16 0,0 0 0 0,45-49 0 16,-45 49-160-16,0 0 160 0,0 0-160 0,0 0 160 16,44-14-160-16,-38 14 0 0,2 3 0 0,0 3 0 15,1 3 0-15,-3-3 0 0,1 4 0 0,-3-1 0 16,-1 1 0-16,-1 2 0 0,-2-2 0 0,-2 2 0 15,-2 1 0-15,-1 0 0 0,-1 2 0 0,-3-1 0 16,1 1 0-16,-3-2 0 0,0 0 0 0,-3-1 0 16,0 0 0-16,1-4 0 0,0 0 0 0,0-1 0 15,2-1 0-15,-2-3 0 0,5 4 0 0,-1-4 0 16,4-3 0-16,1 3 0 0,2-3 0 0,1 0 0 0,1 0 0 16,1 0 128-16,3-3-128 0,0 3 0 15,4 0 0-15,1-2 128 0,-9 2-128 0,0 0 0 0,33-1 0 16,-33 1 0-16,30 0 128 0,-30 0-128 0,32 0 0 0,-15 1 0 15,2 1 0-15,0-2 0 0,0 3 0 0,-19-3 0 16,37-3 0-16,-37 3 0 0,31-2 0 0,-31 2-272 16,0 0 32-16,43-8 16 15,-30 8-912-15,-4-2-176 0,1 2-32 0,-1 0-16704 16</inkml:trace>
  <inkml:trace contextRef="#ctx0" brushRef="#br0" timeOffset="80490.14">10502 14260 7487 0,'0'3'160'0,"0"-3"32"0,0 0 16 0,0 0 0 0,0 0-208 0,0 0 0 0,1 0 0 0,-1 0 0 15,2 0 0-15,-1-3 0 0,0 3 0 0,0-1 128 16,-1 2 1168-16,0-1 240 0,-1 0 32 0,0 0 48 15,0 0 2160-15,-1 3 416 0,2-3 96 0,-1 0 48 16,1 0-672-16,0 0-128 0,-1 0-16 0,1 2 0 16,0-2-1936-16,1 0-400 0,-1-2-80 0,1 2 32 15,1-3-800-15,-1 2-144 0,1 1-48 0,-1-2 48 16,1 2-192-16,-1-3 0 0,-1 2 0 0,0 1 128 16,0-3-128-16,0 3 0 0,0 0-128 0,-1-2 128 15,1 2-144-15,-2 0 16 0,1 0 0 0,0 0 128 0,0 0-240 0,1 0 64 16,-1 0 16-16,1 0 160 0,-2 0-256 0,2 0 64 15,0 0 0-15,0 0 64 0,0 0-64 0,0 0 0 16,0 0 0-16,0 0 48 0,0-1 144 0,0 1-128 16,0 0 128-16,0 0 0 0,0 0 0 0,0 0 0 15,0-3 0-15,0 3 0 0,0-1 0 0,2 1 0 16,-2-1 0-16,0 1 0 0,1 0 0 0,0 0 0 16,0 1 0-16,2-1 0 0,0 1 0 0,1 2 0 15,1-3 0-15,-1 1 0 0,1 1 0 0,1 1 0 16,0-2 144-16,0 2-144 0,0-3 0 0,2 0 128 15,2 0-128-15,-2-3 0 0,2 3 0 0,-1-1 0 16,1-2 0-16,-10 3 0 0,0 0 0 0,0 0 0 16,0 0 0-16,43-7 0 0,-35 6 0 0,-2 1 0 0,-1 1 0 0,0-1 0 15,-2 1 0-15,0-1 0 0,-1 3 0 0,0-2 0 16,-1 1 0-16,0-2 0 0,-1 3 0 0,-1 1 0 16,1-2 0-16,-3 2 0 0,1-1 0 0,1 2 0 15,-3 3 0-15,0-2 0 0,-1 0 0 0,-1 0 0 16,0 2 0-16,-2-2 0 0,1 3 0 0,-2-3 0 15,2 0 0-15,-3 1 0 0,1 2 0 0,-1-2 0 16,3 2 0-16,0-3 0 0,-1 4 0 0,1-1 0 16,1 1 0-16,1-2 128 0,1 0-128 0,1 0 0 15,1 0 160-15,1-2-160 0,1 0 192 0,0 3-192 16,1-3 160-16,1-2-160 0,2 0 128 0,0-1-128 16,2 0 0-16,-1-1 0 0,1-2 0 0,0 0 0 0,3-2 0 15,1 2 0-15,-10 0 0 0,0 0 0 0,0 0 0 16,0 0 0-16,47-10 0 0,-38 10 0 15,2 0 0-15,-1 0 0 0,1 2-128 0,0-2 128 16,1 2-480-16,-1-2-32 0,-11 0 0 0,0 0 0 16,0 0-720-16,50-19-160 0,-50 19-16 0,0 0-16096 15</inkml:trace>
  <inkml:trace contextRef="#ctx0" brushRef="#br0" timeOffset="80895.19">11075 13574 22111 0,'-7'2'976'0,"2"0"208"0,2 0-944 0,-1 1-240 0,2-2 0 0,0 1 0 16,0 4 1680-16,-3 1 304 0,-1 3 48 0,-4 4 16 15,0 6 192-15,0 5 64 0,1-3 0 0,2 4 0 0,0 3-1152 0,2-1-208 16,1 0-48-16,1 3-16 0,2 2-512 0,2-1-112 15,2 1 0-15,-1-4-16 0,2-4-96 0,1 0-16 16,0-1 0-16,2-2 0 0,1-3-128 0,0-1 0 16,4-4 0-16,0 1 128 0,2-3-128 0,-1 0 0 15,2-2 0-15,1 0 0 0,1-4 0 0,2-2-176 16,-2 1 176-16,2-5-192 16,-1 0-1024-16,-18 0-192 0,37-6-64 0</inkml:trace>
  <inkml:trace contextRef="#ctx0" brushRef="#br0" timeOffset="81474.75">11280 13850 12895 0,'-3'2'1152'16,"1"1"-928"-16,1-3-224 0,-1 0 0 0,2 0 2480 0,0 0 448 0,0 1 80 0,-2-1 32 15,1 0-128-15,-1-1-32 0,2-2 0 0,2-1 0 16,-2-2-1232-16,0 6-256 0,0 0-48 0,0 0-16 15,0 0-640-15,1-54-128 0,-1 54-32 0,0 0 0 16,-7-43-208-16,7 43-64 0,0 0 0 0,-10-33 0 16,6 24-64-16,1 2 0 0,0 1-16 0,-1 1 0 15,2 2-32-15,-2-1 0 0,3 0 0 0,-1 2 0 16,1-2-144-16,0 1 160 0,1-3-160 0,0 3 160 16,0 0-160-16,1-1 0 0,-1 2 0 0,0 1 0 15,1-2 0-15,1 1 0 0,0 0 0 0,-1 2 0 16,2 0 0-16,-1 0 0 0,1 0 0 0,0 4 0 15,2-1 0-15,2 0 0 0,0 0 0 0,2 2 0 0,1 1 128 0,1 0-128 16,0 3 0-16,1-3 128 0,3 0-128 0,0 0 0 16,-2 1 0-16,2-1 0 0,3-1 0 0,-2 0 0 15,-2-2 0-15,1-3 0 0,0 3 0 0,-1-2 0 16,-2-1 0-16,-2 0 0 0,0 3 0 0,-3-3 0 16,2 2 0-16,-3-1 0 0,0 2 0 0,-1-1 0 0,0 2 0 0,-1 0 0 0,0 2 0 0,-1-3 0 31,0 4 0-31,-1 1 0 0,1-1 0 0,-2 2 0 15,0 0 0-15,-1 1 0 0,0 0 0 0,0 2 0 16,-1 1 0-16,1-2 0 0,-1 4 0 0,-2-3 0 0,2 0 0 0,-3 2 0 0,1 2 0 0,-1 1 0 16,-1 1 0-16,-1 0 0 0,0 1 128 0,-2-1-128 15,2-2 128-15,-1 0-128 16,0 0 0-16,1-3 128 0,0-1-128 0,0-2 0 0,1 0 128 0,1-4-128 16,1 0 0-16,0-3 128 15,1 1-128-15,-1-4 0 0,2 2 0 0,-2-4 0 16,2-1 0-16,1-3-224 0,-1-2 48 0,1 8 16 31,0 0-368-31,0 0-80 0,0 0-16 0,5-49 0 16,-5 49-1552-16,0 0-304 0</inkml:trace>
  <inkml:trace contextRef="#ctx0" brushRef="#br0" timeOffset="81791.46">11709 13590 20271 0,'-3'2'896'0,"2"-2"192"15,0 0-880-15,0 0-208 0,1 3 0 0,0-3 0 0,1 0 2128 0,0 1 384 16,-1 3 80-16,3 1 16 0,0 1-320 0,2 0-64 16,3 2-16-16,0 2 0 0,1 1-1120 0,1-1-208 15,1 3-48-15,0 2-16 0,2 1-432 0,-1 3-64 16,0-1-32-16,2 2 0 0,-3 2-112 0,1 0-32 15,-2 0 0-15,-1 1 0 0,-2 2-144 0,-2 3 160 16,-2 1-160-16,-2 2 160 0,-1 1-16 0,-1 0 0 16,0 0 0-16,-3 1 0 0,-2 2 80 0,-1-3 16 15,-1 0 0-15,-1-3 0 0,-1-3-240 0,-1-3 144 16,0-1-144-16,0-5 128 0,-1-1-304 0,-1-8-64 0,1-3-16 16,-2-6 0-1,2-5-768-15,-2-10-144 0</inkml:trace>
  <inkml:trace contextRef="#ctx0" brushRef="#br0" timeOffset="91501.57">12278 13808 10127 0,'-9'12'896'0,"3"-5"-704"16,1 0-192-16,1-2 0 0,2-2 1536 0,1 0 256 0,-1 0 64 0,0 4 16 0,-4 0 1344 0,2 4 272 16,0 0 48-16,4-2 16 15,1-5-1440-15,1 1-304 0,3-4-48 0,2 1-16 16,2-2-864-16,1-3-176 0,-1 0-48 0,-9 3 0 0,0 0-32 0,0 0-16 16,51-16 0-16,-51 16 0 15,0 0-224-15,43-12-32 0,-30 12-16 0,-1-3 0 16,-1 6-128-16,0-3-16 0,1 2-16 0,-3 2 0 15,1-2-176-15,-2 2 128 0,-2 0-128 0,0-2 128 16,2 2-128-16,-3 0 0 0,-1 1 0 0,0-2 0 16,0 0-352-16,-2 1 0 0,1-3 0 0,-2 1 0 15,0 1-2272-15,-2 0-448 0</inkml:trace>
  <inkml:trace contextRef="#ctx0" brushRef="#br0" timeOffset="91773.3">12276 14019 13823 0,'2'8'608'0,"-2"-4"128"0,1 0-592 0,-1-1-144 16,1-2 0-16,0 1 0 0,1 1 1984 0,0-2 352 15,2 5 80-15,1 0 16 0,2 1 256 0,-1-4 48 16,3 2 16-16,0-1 0 0,-1-3-928 0,1 2-176 15,2-3-48-15,0 0 0 0,-1 0-752 0,0 0-144 16,1 0-48-16,0-3 0 0,-1 3-416 0,-1-1-96 16,-2 1-16-16,3 0 0 0,1-2-128 0,3 0 0 15,-14 2 0-15,0 0 0 0,0 0 0 0,52-8 0 0,-41 5 0 16,0 2 0 0,0 1-1376-16,-1-3-160 0,-1 1-16 0,-1 1-15056 0</inkml:trace>
  <inkml:trace contextRef="#ctx0" brushRef="#br0" timeOffset="92440.01">13052 14360 20271 0,'0'2'1792'0,"0"-2"-1424"0,0-2-368 0,0 2 0 15,1-2 1824-15,-1 2 288 0,1-4 64 0,1-2 16 16,-1 0 64-16,0-4 16 0,-1 10 0 0,0 0 0 16,0 0-1072-16,6-49-224 0,-6 49-32 0,0 0-16 15,0 0-448-15,0 0-96 0,9-52 0 0,-7 45-16 16,0 1-128-16,0 3-32 0,0 3 0 0,2-2 0 16,-1 2-208-16,0 0 144 0,1 2-144 0,0 1 128 15,-1-2-128-15,1 4 0 0,-1 2 0 0,-1-1 0 16,1 0 0-16,-3 1 0 0,1 2 0 0,-1-2 0 0,-1 3 0 15,-1-1 0-15,-1 0-144 0,-2-2 144 0,0 2 0 0,-3-3 0 16,1 1 0-16,-2 0 0 0,1-1 0 0,-1-3 0 16,0 0 0-16,1-1 144 0,0 2 16 0,1-1 0 15,2-2 0-15,1-2 0 0,-1-2-160 0,3 1 192 16,-1-2-192-16,2 0 192 0,1 2-192 0,1-4 0 16,1 2 0-16,-1-2 0 0,2 2-176 0,1-5-64 15,0 3-16-15,-4 6 0 16,0 0-528-16,0 0-112 0,0 0-32 0,36-59-10960 15,-36 59-2192-15</inkml:trace>
  <inkml:trace contextRef="#ctx0" brushRef="#br0" timeOffset="92922.9">13337 13716 13823 0,'-7'9'608'0,"2"-5"128"0,1-2-592 0,2-1-144 0,1 2 0 0,-1-3 0 15,1 0 3232-15,0 2 608 0,-2-1 128 0,0 2 32 16,0 1-576-16,1-2-112 0,2 2-32 0,-1-2 0 16,2-2-2160-16,0 1-432 0,2 2-96 0,-1-1-16 15,0 2-256-15,2-1-48 0,0 2-16 0,0 1 0 16,1 0-80-16,-2 0-32 0,1 0 0 0,0 3 0 15,-1-3-144-15,0 2 0 0,1 0 0 0,-3-2 0 0,1-2 0 0,0 5 0 16,-1-2 0-16,-1 2 0 0,0-2 0 16,0 2 0-16,0-3 0 0,0 2 0 0,0-2 0 0,0 0 0 15,0 3 0-15,1-3 0 0,0-3 0 0,0 4 0 16,2-5 0-16,-1 2 0 0,2-2 0 16,-1 2 0-16,-1-4 0 0,1 4 0 0,-1-4 0 0,2 2 0 15,-1 2 0-15,1-2 0 0,1 0 0 0,0 0 0 16,-2 1 0-16,3-3 0 0,1 0 0 0,2 0 0 15,1-3 0-15,-10 3 0 0,0 0 0 0,0 0 0 16,49-16 0-16,-49 16 0 0,0 0 160 0,0 0-160 16,52-16 192-16,-41 13-192 0,-11 3 160 0,0 0-160 15,0 0 128-15,41-8-128 0,-34 8 0 0,2 2 0 16,-2 1 128-16,2-2-128 0,-1 4 0 0,-1-1 0 0,0-1 0 16,1 0 0-1,-1-1-432-15,-1 2-64 0,1-4-16 0,-1 0 0 16,0 0-1216-16,-1 0-240 0</inkml:trace>
  <inkml:trace contextRef="#ctx0" brushRef="#br0" timeOffset="93285.97">13584 13685 13823 0,'-4'3'608'0,"1"-3"128"0,2 0-592 0,0 0-144 15,0 2 0-15,-1-2 0 16,2 0 2976-16,-1 1 560 0,0 4 112 0,-2-1 32 0,2 2-288 0,0 0-48 16,1 4-16-16,0-1 0 0,0 5-1952 0,0-2-400 15,1 4-80-15,0 3 0 0,1-3-304 0,-1 2-48 16,1 1-16-16,1 1 0 0,1-2-176 0,-1 2-32 16,0 1-16-16,0-1 0 0,2-1-304 0,-1 5 160 15,1-2-160-15,-2 0 128 0,0-2-128 0,0-1 0 16,-1 3 0-16,-1-3 0 0,1-1 0 0,-1-2 0 15,-1 0 0-15,0-2 0 0,0-2 0 0,0 1 0 16,0-5 0-16,-1 0 0 0,1 0 0 0,0-1 0 16,-2-4 0-16,2 0 0 0,-1-2-384 0,0 1 0 15,0-2 0-15,-1-2 0 16,1 1-160-16,0-2-32 0,0 0-16 0,0 0 0 16,1-1-848-16,0-2-160 0,0 4-48 0,0-2-15296 0</inkml:trace>
  <inkml:trace contextRef="#ctx0" brushRef="#br0" timeOffset="94401.62">14944 14117 14735 0,'-3'0'1312'0,"3"-3"-1056"16,0 3-256-16,0 0 0 0,0-2 1120 0,0 1 160 15,1 1 48-15,1-7 0 0,0 1 1152 0,1-2 224 16,-3 8 48-16,0 0 16 0,0 0-784 0,0 0-144 15,0 0-48-15,28-57 0 0,-28 57-736 0,0 0-160 16,0 0-16-16,0 0-16 0,0 0-416 0,0 0-64 16,43-42-32-16,-36 39 0 0,0 6-192 0,-1-2-32 15,-1 1-128-15,1 5 192 0,2 1-192 0,0 8 128 16,1 0-128-16,0 7 0 0,-1-1 0 0,-1 0 0 16,-3 4 0-16,1 1 0 0,-2 3 0 0,-2 3 0 15,-1 0 0-15,-1 1 0 0,0 1-160 0,-3-1 160 0,-1-4-128 0,-1-1 128 16,1-2-208-16,-1-4 32 0,-2 1 16 0,0-2 0 15,0-6 160-15,2 0-192 0,-1-3 192 16,2-7-192-16,0 0 192 0,0-6-128 0,0 0 128 0,0-3-128 16,0-3 128-16,1-2 0 0,0-4 160 0,1-5-160 15,3 17 416-15,-5-52-16 0,5 52 0 0,2-67 0 16,-2 67-112-16,9-75-32 0,-9 75 0 0,12-79 0 16,-12 79 32-16,15-67 0 0,-15 67 0 0,21-56 0 15,-21 56-112-15,0 0-32 0,35-66 0 0,-35 66 0 16,0 0-144-16,39-49 160 0,-39 49-160 0,0 0 160 15,0 0-160-15,52-24 0 0,-52 24 0 0,0 0 0 16,29 3 0-16,-21 1-144 0,0 2 144 0,-1 0-208 16,1 3 16-16,-3 3 0 0,-2-2 0 0,-1 3 0 15,-1 0 192-15,-4 2-176 0,2-1 176 0,-4 1-160 0,0 1 160 0,-1-4 0 16,1 0 0-16,-4-2-128 0,0 3 128 0,-3-6 0 16,1-1 0-16,-1-2 0 0,1-2 0 0,-2-2 0 15,2 0 0-15,0-2 128 0,2-2 0 0,2 1 16 16,2-1 0-16,1-1 0 0,3 1-16 0,1-2 0 15,1 2 0-15,3-2 0 0,0 2 64 0,2 2 0 16,0-2 0-16,2 2 0 0,-1 2-48 0,2 0 0 16,-1 0 0-16,0 0 0 0,2 2-144 0,1 2 0 15,0-2 0-15,1 2 128 0,2 0-128 0,-1 2 0 16,2-2-160-16,1 1 160 16,2 1-736-16,-1-2-48 0,2-1-16 0,-2 0-18160 0</inkml:trace>
  <inkml:trace contextRef="#ctx0" brushRef="#br0" timeOffset="94851.32">15404 14200 14735 0,'-3'3'1312'0,"1"0"-1056"0,2-3-256 0,0 0 0 16,1 0 2464-16,-1 0 432 0,-1 0 96 0,1 2 16 16,1 2 64-16,1-3 0 0,2 1 16 0,0-1 0 15,2-1-1520-15,0 0-304 0,3-1-64 0,-2 1-16 16,1 0-608-16,-1 0-112 0,1 0-16 0,-1 0-16 15,2 1-160-15,-2 1-16 0,1-2-16 0,-2 4 0 16,1-2-240-16,-1 2 176 0,0-1-176 0,-1 0 160 16,0 3-160-16,0 1 0 0,-1-4 0 0,0 4 0 15,-2-1 0-15,1-4 0 0,-1 3 128 0,-2 0-128 0,1 1 0 0,-2-2 0 16,1 2 0-16,-1 0 0 0,0 1 0 0,-1-4 0 16,1 3 0-16,-1 1 0 0,-1-4 0 0,0 2 0 15,-1 3-128-15,-2-6 128 0,-1 4-176 0,1-2 48 16,-2 0 0-16,-1 2 0 0,0-2 128 0,-1 1 0 15,1 1-144-15,-1-2 144 0,1-1 0 0,0 1 0 16,1 2 0-16,-1-1 0 0,0 1 0 0,2 0 0 16,-2 2 0-16,2-2 0 0,1 0 0 0,1-2 0 15,0 1 0-15,0-1 0 0,2 2 0 0,2-3 0 16,1 0 0-16,0-3 0 0,0 4 192 0,1-4-64 16,3 2 0-16,0-2 0 0,1 0-128 0,1 0 128 15,0 0-128-15,0 0 128 0,-1-2-128 0,3 2 0 16,0-3 0-16,-8 3 0 0,0 0 0 0,41-12 0 0,-41 12 0 15,0 0 0-15,45-18-192 0,-45 18-32 0,0 0 0 0,0 0 0 32,55-24-544-32,-55 24-128 0,0 0 0 0,40-13-17280 0</inkml:trace>
  <inkml:trace contextRef="#ctx0" brushRef="#br0" timeOffset="95334.77">15927 13665 21183 0,'-6'3'944'0,"3"-2"192"0,1 2-912 0,-1-3-224 16,2 2 0-16,-2-1 0 0,1 2 1968 0,-2 3 336 0,-2 1 80 15,-3 6 16-15,1 3-96 0,-1-1 0 0,2 1-16 0,1-1 0 16,-1 2-1200-16,1 1-256 0,1 1-32 0,0 0-16 16,0 3-368-16,3 0-80 0,-1-2-16 0,2 2 0 15,0-1-128-15,2 1-16 0,2 1-16 0,-1-5 0 16,2-2-160-16,1 3 0 0,2 3 0 0,2-2 0 16,-1 0 0-16,1-2 0 0,2 3 0 0,-1-3 0 15,0-1 0-15,1-1-224 0,0 0 48 0,2 0 16 16,-2-4-384-1,0-2-80-15,0-1-16 0,1-3 0 0,1-1-1152 16,-2-4-256-16,1-2-32 0,-12 1-13488 0</inkml:trace>
  <inkml:trace contextRef="#ctx0" brushRef="#br0" timeOffset="95985.27">16195 13862 10127 0,'-6'-4'896'0,"1"1"-704"15,1-1-192-15,3 3 0 0,1-1 1808 0,0 2 336 16,0 2 64-16,0-1 16 0,0 0 1632 0,1 2 336 0,2 3 64 0,0 0 16 15,4 0-2048-15,-1 4-416 16,0 0-80-16,0 2 0 0,4 2-1072 0,-1 1-208 0,1 1-32 0,-2 0-16 16,0-4-208-16,0 4-64 0,3 3 0 0,-1-1 0 15,0 5-128-15,-1-5 0 0,-2-2 0 0,-2 2 0 16,0-1 0-16,-4 0 0 0,-1 1 0 0,-2-2 0 16,-2-3-144-16,-2 2-64 0,0-2-16 0,-1-2 0 31,-2 0-544-31,-1-5-128 0,1-1 0 0,-3 0-16 0,0-5-464 0,-1-3-96 0,0 0 0 15,-1-6-16-15,2-1 912 0,1 0 176 0,-1-2 32 0,4-3 16 16,3 4 832-16,5 11 160 0,0 0 48 0,-3-43 0 16,3 43 400-16,0 0 96 0,0 0 16 0,0 0 0 15,31-61-352-15,-31 61-64 0,0 0-16 0,0 0 0 16,46-38-352-16,-46 38-80 0,0 0-16 0,42-23 0 16,-42 23-112-16,0 0-16 0,47-12-16 0,-47 12 0 0,36-9-176 0,-36 9 0 15,39-12 144-15,-39 12-144 0,0 0 0 0,42-16 0 16,-42 16 0-16,0 0 0 0,0 0 0 0,43-26 0 15,-43 26-176-15,0 0 176 0,0 0-272 0,0 0 32 16,0 0 16-16,0 0 0 0,-5-47 32 0,-2 38 0 16,-1 2 0-16,0 1 0 0,1 0 192 0,-3-1-176 15,-2-3 176-15,-3 4-160 0,0-2 160 0,-1 1 0 16,1 1 128-16,-1 1-128 0,1 3 160 0,0-2-32 16,0-2-128-16,2 1 192 0,2-1-192 0,0 2 0 15,2 3 128-15,2-2-128 0,0 3 0 0,2 0 0 0,2-2 0 0,-1 2 0 16,1 2 0-16,1 1 0 0,1 1 0 0,0-2 0 15,1 2 0-15,1-3-192 16,0 1 16-16,1 1 0 16,2-3-720-16,1 0-128 0,1-3-48 0,2 1-10256 0,2 2-2064 0</inkml:trace>
  <inkml:trace contextRef="#ctx0" brushRef="#br0" timeOffset="96319.55">16577 13682 12895 0,'5'6'1152'0,"-2"-4"-928"0,-1-1-224 0,-1 2 0 15,2-1 2736-15,-2 0 496 0,2 3 96 0,1 1 32 16,4 1 304-16,3 8 64 0,3 1 16 0,-2 0 0 0,2 0-2304 0,-1 0-464 0,1 0-80 0,-2-1-32 31,1 1-480-31,-2-3-112 0,-1 3-16 0,-1-3 0 0,0 2-64 0,0 1-32 16,-2 0 0-16,-2 3 0 0,1-1-16 0,-2 1 0 15,0-3 0-15,-2 0 0 0,-1 0-16 0,1 0-128 16,-2-1 192-16,0 1-64 0,-2 3-128 0,0-3 0 16,-1 0 0-16,0-3 128 0,-3 2-128 0,-1 1 0 15,0 0 0-15,-2-3 0 0,-1 0 0 0,1 2 0 16,-3-2 0-16,-1-1-176 0,-1 0-48 0,-1 0-16 16,1-4 0-16,-1 2 0 0,0 2-112 0,0-3-32 15,1 1 0-15,1-4 0 0,2 0-48 0,1-2-16 0,0-1 0 16,1-3 0-1,2-3-704-15,-1-1-128 0,1-2-48 0,1-6-15136 0</inkml:trace>
  <inkml:trace contextRef="#ctx0" brushRef="#br0" timeOffset="102801.72">17176 14013 7359 0,'-2'-3'656'0,"0"2"-528"0,1-1-128 0,0 2 0 16,-1-3 1120-16,1 2 192 0,-3-1 32 0,-2-2 16 15,0-1 1264-15,-1 4 240 0,0-3 48 0,4 4 16 16,-1 0 272-16,1-3 48 0,2 6 16 0,1-3 0 0,1 0-1280 0,1 0-240 15,1 1-48-15,1 2-16 0,1-2-976 0,0 1-192 16,4-2-32-16,-2 0-16 0,-1 3-80 0,2-3 0 16,4 1-16-16,2 2 0 0,1-1-176 0,-1 2-48 15,1-2 0-15,-1-1 0 0,-1 4-144 0,1-1 0 16,1-3 0-16,-3 4 0 0,1-3 0 16,-2 0 0-16,-1 0 0 0,-2 2 0 15,0-1-464-15,-3-3 16 0,0 1 16 0,-2-1 0 16,0 0-1232-16,-1 0-256 0</inkml:trace>
  <inkml:trace contextRef="#ctx0" brushRef="#br0" timeOffset="103058.98">17158 14133 11055 0,'-1'4'480'0,"1"-4"112"0,0 2-464 0,0-2-128 0,1 1 0 0,1-1 0 15,-1 3 2992-15,3-1 576 0,1 2 112 0,3 0 32 16,2 2 128-16,1 0 48 0,-1 0 0 0,0-2 0 16,0 1-2416-16,1 0-464 0,0 1-112 0,0-1 0 15,0 1-528-15,1-2-112 0,-1 0 0 0,0-1-16 16,0 0-240-16,0-1 0 0,0-2 0 0,-11 0 0 16,0 0 0-16,0 0 0 0,45-5 0 0,-45 5 0 15,0 0-256-15,0 0-32 0,0 0-16 0,48-23-18240 16</inkml:trace>
  <inkml:trace contextRef="#ctx0" brushRef="#br0" timeOffset="103514.03">17808 14386 24879 0,'-5'3'1088'0,"1"-3"256"0,1 0-1088 0,1 0-256 16,1 1 0-16,0-1 0 0,-1 0 1936 0,1 0 336 0,-1-1 64 0,-2 1 16 16,1 0-432-16,2 0-96 0,1-3-16 0,0 1 0 15,3 1-1168-15,-1-3-224 0,-1 2-48 0,2 2-16 16,2-4-192-16,0 1-32 0,-5 3-128 0,0 0 192 15,0 0-192-15,0 0 0 0,0 0 128 0,0 0-128 16,44-26 0-16,-40 24 0 0,0 2 0 0,-1 0 0 16,0 2 0-16,-1 2-128 0,1 2 128 0,-2-2-160 15,-1 2-96-15,0 0 0 0,0 3-16 0,-1-2 0 16,0 2 16-16,-1-3 0 0,0-2 0 0,-2 2 0 16,-1 4 256-16,-4 0 0 0,0 2 0 0,-3-3 0 15,0 1 208-15,0-3 112 0,-1-1 0 0,3-1 16 16,3-1-32-16,1-4-16 0,-2 3 0 0,1-3 0 15,0-3-32-15,0-3-16 0,4 0 0 0,-1 0 0 0,3 2-48 16,0-2 0-16,1 2 0 0,0-2 0 0,1 0-192 0,1 2 0 16,1-1 128-16,-1 1-128 0,-2 4 0 0,0 0 0 15,0 0 0-15,0 0-160 16,0 0-320-16,0 0-64 0,50-48-16 0,-50 48-11856 16,0 0-2384-16</inkml:trace>
  <inkml:trace contextRef="#ctx0" brushRef="#br0" timeOffset="104093.18">18366 13981 5519 0,'-4'-3'496'0,"0"0"-496"0,1 0 0 0,1 1 0 0,1 0 1600 0,-1 2 240 16,1-2 32-16,0 2 16 0,-2-4 1504 0,1 1 288 16,0-2 64-16,-1 3 16 0,1 0-480 0,-1 2-80 15,2 2-32-15,0 0 0 0,-1 3-1552 0,2-1-304 16,-1 5-64-16,1 0-16 0,-1 1-464 0,1 2-80 15,-1 2-32-15,1 0 0 0,-2 0-112 0,2 5-32 16,-1-1 0-16,1 2 0 0,-1 1-160 0,1-1-32 16,-1 0-16-16,0 1 0 0,-1-3-128 0,1 2-32 15,0 0 0-15,1-3 0 0,-1 0-144 0,1 1 0 16,0-2 0-16,0-3 0 0,0 3 0 0,1-1 0 0,-1-2 0 0,0-3 0 16,0 2 0-16,0-2 0 0,0-2-176 15,0 0 176 1,0-2-512-16,0-4 0 0,0 2-16 0,0-1 0 15,0-3-128-15,0 0-32 0,-1-3 0 0,1-3 0 16,0 2-336-16,-2-4-80 0,2 8-16 0,0 0-16800 0</inkml:trace>
  <inkml:trace contextRef="#ctx0" brushRef="#br0" timeOffset="105209.13">19467 14407 10127 0,'1'2'896'0,"-1"-2"-704"15,2 0-192-15,-1 0 0 0,0 0 1664 0,0 0 288 16,-1 0 64-16,4-2 16 0,1 0 1056 0,1-2 224 16,-6 4 32-16,0 0 16 0,0 0-1040 0,0 0-208 15,46-57-32-15,-46 57-16 0,0 0-1040 0,33-53-224 16,-33 53-32-16,0 0-16 0,31-51-352 0,-31 51-64 16,0 0-16-16,0 0 0 0,0 0-176 0,37-47-144 15,-32 47 192-15,0 3-192 0,1 3 128 0,-2 4-128 0,1 4 0 0,-3 4 0 16,2 7 0-16,-1 3 0 0,-2 2 0 0,0 3 0 15,-1 0 0-15,-1 1 0 0,0 1 0 0,-2 3-144 16,-1-1-48-16,-1 3 0 0,-1 3 0 0,0-2 0 16,-1 3-64-16,-2-3 0 0,2-2-16 0,-2-5 0 15,-1-3 128-15,1-9 144 0,1-2-208 0,0-7 80 16,1-4 128-16,1-2-128 0,-2-5 128 0,2-4-128 16,1-8 128-16,1-3 0 0,4 13 0 0,-4-42 0 15,4 42 320-15,1-55-16 0,-1 55 0 0,6-71 0 16,-6 71-16-16,9-73 0 0,-9 73 0 0,12-72 0 15,-12 72-32-15,15-69 0 0,-15 69 0 0,17-57 0 0,-17 57-32 16,22-57-16-16,-22 57 0 0,0 0 0 16,36-60-16-16,-36 60-16 0,0 0 0 0,40-51 0 0,-40 51-176 15,0 0 192-15,0 0-192 0,0 0 192 0,50-26-192 0,-41 26 0 16,0 1 144-16,-1 2-144 0,0-1 0 0,-2 2 0 16,0 0 0-16,0 0-192 0,-1 2-80 0,-1-1-32 15,-1 1 0-15,-2 1 0 0,0 2 0 0,-2 1 0 16,0 0 0-16,-2 0 0 0,-1 2-16 0,-1-3 0 15,0 3 0-15,-2-2 0 0,-2 2 64 0,0-2 0 16,-1 2 0-16,-2-4 0 0,1 2 256 0,1-4 0 16,3-1 0-16,-3-1 0 0,-1 2 416 0,-1 0-16 15,4-2 0-15,1-2 0 0,-3 4-128 0,1 1-16 16,3-4-16-16,1 1 0 0,1 0-16 0,3-2 0 16,1 1 0-16,3-3 0 0,2 0-96 0,1-3 0 15,2 1-128-15,-8 2 192 0,0 0-192 0,0 0 0 0,56-18 0 16,-56 18 0-16,0 0 0 0,0 0 0 0,55-16 0 0,-55 16 0 31,0 0-400-31,51-15-32 0,-51 15 0 0,35-3-11984 0,-35 3-2416 0</inkml:trace>
  <inkml:trace contextRef="#ctx0" brushRef="#br0" timeOffset="105676.04">19983 14504 11967 0,'-2'2'1072'0,"1"-2"-864"0,1 0-208 0,0 0 0 16,0 3 2704-16,0-3 496 0,0 0 112 0,0 1 16 0,1 2 192 0,1-1 32 16,1-1 16-16,1 2 0 15,1-1-1824-15,1-2-352 0,-3 0-80 0,2 0-16 0,1-2-720 0,1-1-160 16,-7 3-32-16,0 0 0 0,0 0-96 0,0 0-32 16,50-20 0-16,-50 20 0 0,0 0-64 0,0 0 0 15,0 0-16-15,0 0 0 0,41-6-176 0,-37 6 160 16,1 0-160-16,-2 3 160 0,1-3-160 0,-2 3 0 15,-1 1 0-15,1-1 128 0,-1-2-128 0,-1 1 0 0,0-2 0 0,0 3 0 16,-1-2 0-16,-2 2 0 16,1-1 0-16,-3 2 0 0,0-1 0 0,-1 4 0 15,-3-4 0-15,0 6 0 0,-1 0 0 0,0 1 0 16,-1-1 0-16,0 4 0 0,-1-3 0 0,1 2 0 16,0-2 0-16,1-1 0 0,1 0-192 0,0-1 16 15,2 1 16-15,1-6 0 0,1 3 32 0,0-2 0 16,1 1 0-16,-1-1 0 0,1-2 128 0,1 2 0 0,0-2 0 0,2 2 0 15,1-1 0-15,0-2 0 0,0 1 160 16,1-2-160-16,1 2 256 0,0-2-32 0,0 1-16 0,2-1 0 16,0 1-48-16,1 2-16 0,0-3 0 15,0 0 0-15,0 1-144 0,1 1 0 0,0-4 0 0,0 1 128 16,2-2-128-16,0 1 0 0,-8 2 0 0,0 0 0 16,0 0-128-16,0 0-16 0,49-23 0 0,-49 23 0 31,0 0-560-31,0 0-128 0,44-26 0 0,-44 26-11920 0,0 0-2384 0</inkml:trace>
  <inkml:trace contextRef="#ctx0" brushRef="#br0" timeOffset="106194.32">20560 13952 8287 0,'1'0'736'0,"-1"-2"-592"15,0 2-144-15,0 0 0 16,0 0 2608-16,-1 0 480 0,1 0 112 0,-1 0 0 16,-2 0 688-16,0 0 128 0,-2 2 16 0,-1 2 16 15,-1 2-1872-15,1 2-384 0,-1 0-80 0,-1 2-16 16,-2 3-976-16,1-1-192 0,-3 4-32 0,1 0-16 15,0 5-96-15,-2-1 0 0,-1 2-16 0,0-1 0 16,1 3-128-16,0 0-32 0,4 1 0 0,-1-3 0 16,2 4-208-16,2-5 128 0,1 2-128 0,1-4 0 15,2 0 0-15,1 0 0 0,-1 0 0 0,4 0 0 16,0-7 0-16,2 2 128 0,1-2-128 0,3 2 0 16,4 1 0-16,-1-7 0 0,0 2 0 0,0-4 0 0,4 1-192 15,0-4-16-15,2 0-16 0,2-2 0 16,-1-1-416-16,-18 0-96 0,41-7-16 0,-41 7-17936 15</inkml:trace>
  <inkml:trace contextRef="#ctx0" brushRef="#br0" timeOffset="106626.75">20903 14092 22111 0,'-5'0'1968'0,"0"0"-1584"16,4 0-384-16,1 0 0 0,-2 0 2832 0,-1 0 496 0,-4-2 80 15,-4 2 32-15,-2 2-1296 0,-3-2-256 0,0 3-48 0,2-2-16 16,0 4-1152-16,2-2-224 0,0 4-64 0,0 0 0 0,1 4-112 0,0-1-16 16,1 2-16-16,2 2 0 0,-1 1-240 0,2 1 144 15,2 1-144-15,2 1 128 16,2-1-256-16,1 0-64 0,2-1-16 0,3-3 0 16,2-6-112-16,1-1 0 0,2-2-16 0,0-2 0 15,2-4 80-15,1 1 32 0,-13 1 0 0,0 0 0 16,39-21 32-16,-39 21 0 0,0 0 0 0,47-42 0 15,-47 42-80-15,0 0-16 0,42-51 0 0,-42 51 0 16,0 0 80-16,0 0 16 0,31-50 0 0,-31 50 0 16,0 0 192-16,0 0 0 0,0 0 0 0,0 0-144 15,0 0 144-15,0 0 224 0,0 0-48 0,0 0-16 0,0 0 224 16,0 0 32-16,0 0 16 0,0 0 0 16,-2-1-96-16,-3 7-16 0,1 4 0 0,-1 0 0 0,1 3-128 15,-1 3-48-15,1 2 0 0,-1 1 0 0,0 1-144 16,0-2 192-16,0 4-192 0,1-2 192 0,2-1-192 0,-2-1 0 15,1 1 0-15,1-3 128 0,1 0-128 0,1-2 0 16,0 0 0-16,0-1 0 0,1-3 0 0,1-4 0 16,2 4-192-16,0-4 192 15,1 0-768-15,1-3-48 0,0 0 0 0,0-3-11184 16,0 3-2240-16</inkml:trace>
  <inkml:trace contextRef="#ctx0" brushRef="#br0" timeOffset="106945.57">21093 14025 911 0,'4'2'0'0,"-3"0"0"0,0-2 0 0,1 2 0 16,-1-2 3680-16,0 2 656 0,0 0 128 0,2 1 16 16,-1 0 384-16,3 5 64 0,1 0 0 0,0 5 16 15,2-1-2512-15,-2 1-512 0,0-2-112 0,2 1-16 16,-1 3-1008-16,3-3-208 0,-3 2-32 0,1 1-16 0,-1-4-208 0,1 4-64 15,-2 1 0-15,0 2 0 16,-1 1-256-16,-1 3 160 0,-3-2-160 0,0 1 128 16,-2-1-128-16,0-2 0 0,-2 1 144 0,0-3-144 15,-1 0 0-15,-1 0 0 0,0 0 0 0,-3 3 128 16,1-3-128-16,1-6 0 0,1-2 0 0,0 2 0 0,-5-1-256 0,0-2 0 16,-1 2-16-16,1-2 0 15,-1-2-224-15,2-1-32 0,1-4-16 0,2 2 0 16,1-4-480-16,0 2-112 0,2-4-16 0,2 2 0 15,1-2-1568-15,0-1-320 0</inkml:trace>
  <inkml:trace contextRef="#ctx0" brushRef="#br0" timeOffset="107542.94">21659 14248 11967 0,'-1'0'1072'0,"0"0"-864"15,1 0-208-15,0 0 0 0,0 0 2240 0,0 2 416 16,-1-2 80-16,1 3 16 0,0-3 640 0,1 4 144 15,1-2 32-15,3-1 0 0,3 2-1648 0,0-1-320 16,2-4-64-16,0 2 0 0,1 0-896 0,2 0-192 16,0-3-16-16,0 3-16 0,-1 0-160 0,0 0-48 0,0 0 0 0,0 0 0 15,-2 3-208-15,0-3 0 0,0 2 128 0,-3-1-128 16,2 2 0-16,-2-1-208 0,1 0 32 0,-2 0 16 31,-1 2-736-31,0 0-160 0,-3 0-32 0,1 0-16480 0</inkml:trace>
  <inkml:trace contextRef="#ctx0" brushRef="#br0" timeOffset="107759.97">21656 14440 8927 0,'-4'6'192'0,"3"-5"32"0,1 1 16 0,0-2 16 0,0 3-256 0,0-3 0 15,1 0 0-15,1 0 0 16,3 1 3488-16,3-1 640 0,-1 3 128 0,2-3 32 0,1 0-832 0,1 2-176 15,0-2-16-15,1 0-16 0,0 0-1632 0,-1 0-320 16,-1 0-64-16,-1 0-16 0,3 0-864 0,-12 0-176 16,0 0-48-16,34-2 0 0,-34 2-400 0,0 0-96 15,0 0-16-15,44-15-17408 16</inkml:trace>
  <inkml:trace contextRef="#ctx0" brushRef="#br0" timeOffset="111113.02">17315 7868 11967 0,'-2'3'1072'16,"-1"-3"-864"-16,2 0-208 0,0 0 0 15,0-3 1088-15,-2 2 160 0,1 1 32 0,-4-5 16 0,-2 0 0 0,-2-1 0 16,3 0 0-16,-1-3 0 16,1-1-352-16,1 2-80 0,0 1-16 0,1 1 0 0,0 1 112 0,0 3 0 15,-1 2 16-15,1 0 0 0,-1 0 816 0,1 4 176 16,-2-1 16-16,0 2 16 0,0 1-624 0,-1-2-128 16,-2 2-32-16,0 0 0 0,-1 1-624 0,0-1-128 15,0-2-16-15,-1-1-16 0,-1 0-208 0,0-2-32 16,0 0-16-16,1 0 0 0,0-1-176 0,0 0 128 15,3 0-128-15,0 3 128 0,0-2-128 0,2 2 192 16,-1-1-192-16,2-1 192 0,0 4-48 0,1 1 0 16,1 1 0-16,1 0 0 0,-1 2-144 0,1 1 160 15,1 2-160-15,0 2 160 0,-1 0-160 0,1-1 0 16,-1 3 0-16,2 1 128 0,0 4-128 0,-1-2 0 0,2 0 0 16,2 0 0-16,0-3 0 0,1 0 0 0,2 0 0 0,-1 0 0 15,3 2 0-15,0-2 0 0,2 1 0 16,-1 2 0-16,0-1 0 0,0-2 0 0,2 5 0 0,-1 2 0 15,0 0 0-15,-2 2 0 0,1-1 0 0,-4 1 0 16,3-3 0-16,-4 1 0 0,1-1 0 0,-3-3 0 16,1 0 0-16,-2-3 0 0,0 0 0 0,0-1 0 15,-2-2-128-15,1-2 128 0,1 1 0 0,-1-3 0 16,1 1 0-16,0-7 0 0,1 2 0 0,0-3 0 16,2 0-192-16,-1-2 48 0,1-2 0 0,0 0 0 15,1-3-48-15,1 2-16 0,-1-1 0 0,1-2 0 16,1 2 208-16,-1-1 0 0,1 4 0 0,0-2-144 15,-1 3 144-15,1 0 0 0,-1 3 0 0,3 1 0 16,-1 2 0-16,1 0 0 0,0 1 0 0,2 2 0 16,1 0 0-16,2 1 0 0,0 0 0 0,1-4 0 15,2 4 0-15,1-4 0 0,1-3 0 0,-18-3 0 16,37 5 0-16,-37-5 0 0,0 0 0 0,58-2-128 16,-58 2 128-16,0 0 0 0,67-10 0 0,-67 10-128 0,0 0 128 0,72-11 0 15,-72 11 0-15,54-4 0 0,-54 4 0 0,53 0 0 16,-53 0 0-16,53 4 0 0,-53-4 0 0,46 6 0 15,-46-6 0-15,47 6 0 0,-24-1 0 0,-23-5 0 16,51 4 0-16,-51-4 0 0,49 2 0 0,-49-2 0 16,56-6 0-16,-56 6 0 0,61-6 0 0,-61 6 0 15,61-12 0-15,-61 12-128 0,60-10 128 0,-60 10 0 16,55-3 0-16,-55 3 0 0,47 0 0 0,-47 0 0 16,40 9 0-16,-21-5 0 0,-3 2 0 0,0 0 0 15,-3-2 0-15,2-1 0 0,1 2 0 0,2 0 0 16,-2 0 0-16,1-1 0 0,1-1 0 0,2 0 0 0,-20-3 0 15,0 0 0-15,60-3 0 0,-60 3-128 0,0 0 128 0,65-19-128 16,-65 19-32-16,0 0 0 0,61-20 0 0,-61 20 0 16,0 0 160-16,53-12 0 0,-53 12 0 0,0 0-128 15,0 0 128-15,48-5 0 0,-39 5 0 0,-1 2 0 16,0-2 0-16,-1 3 0 0,-1-2 0 0,2 2 0 16,-1-3 0-16,1 0 0 0,-1 2 0 0,1-2 0 15,-1 0 0-15,-1 0 0 0,2 1 0 0,-2 2 0 16,-1-3 0-16,0 1-128 0,-2 0 128 0,0 3-128 15,1-3 128-15,-2 2 0 0,0 0 0 0,0 0 0 16,-1 0 0-16,0 2 0 0,0-3 0 0,1 0 0 16,-1-2 0-16,0 0 0 0,2 0 0 0,-2-2-128 0,1 0-144 0,1-4-32 15,-1 0 0-15,1-5 0 16,-1 0-80-16,-1-7-32 0,1 1 0 0,-2-5 0 0,0 1 160 16,-3-4 48-16,1-1 0 0,-2-2 0 0,-1-4 80 0,-1-3 128 15,0-6-208-15,0-1 80 0,-2-1-64 0,1 1 0 16,-1 1 0-16,2 0 0 0,1 9 192 0,0 1-192 15,1 3 192-15,1-1-192 0,2 1 192 0,-2-1 0 16,2 1 0-16,-2 3 0 0,2 3 544 0,-3 2 32 16,1 4 16-16,-2 0 0 0,-1 4 16 0,-1-1 0 15,0 1 0-15,0 2 0 0,-2 4-224 0,-1-4-64 16,0 4 0-16,-2 0 0 0,-1 6-160 0,0 0-32 16,-3 1-128-16,-2 1 192 0,1 2 0 0,-1 1-16 15,-2 2 0-15,1 0 0 0,-1 1-32 0,1-4 0 16,-2 2 0-16,-2 0 0 0,1 0-144 0,-4 1 128 0,-1-4-128 0,-4 4 128 15,0-5-128-15,-2 3 0 0,-4 1 0 0,-3 3 0 16,0-3 0-16,-2 3 0 0,-1-2 0 0,-1 2-176 16,0 1 176-16,1-3-160 0,-1 4 160 0,0 3-160 15,1-2 160-15,-3 2-128 0,-1 1 128 0,0 1-128 16,2-4 128-16,-1-3 0 0,2-2 0 0,2-1-128 16,4-2 128-16,2-4 0 0,5 0 0 0,2-4 0 15,0 1 0-15,2-2 0 0,1 0 0 0,4 0 0 16,0 1 0-16,2 0 0 0,1 4 0 0,3-2-128 15,1 4 128-15,3-2 0 0,2 4 0 0,1-2 0 16,3 2 0-16,1 2 0 0,0 1 0 0,4 0 0 16,1-1-176-16,4 0 0 0,1 0 0 0,3 1-12016 15,6 1-2400-15</inkml:trace>
  <inkml:trace contextRef="#ctx0" brushRef="#br0" timeOffset="112026.71">22243 14600 14735 0,'-2'2'1312'0,"-1"0"-1056"0,2-2-256 0,0 1 0 15,1 1 1536-15,0-2 256 0,-2 1 64 0,0 1 0 16,-1 4 1120-16,1-2 224 0,2-1 64 0,1-2 0 16,2 1-1056-16,0-2-208 0,2 0-32 0,0 0-16 15,2-2-1120-15,-1 1-240 0,0 1-32 0,0 0-16 16,0-3-224-16,0 3-64 0,-1 0 0 0,0-2 0 15,0 4-256-15,0-2 160 0,0 0-160 0,0 3 128 16,-2-3-128-16,0 1 0 0,0 1 0 0,-2-2 0 16,-1 0 0-16,0 3 0 0,-1-3 0 0,0 0 0 15,-3 1 0-15,-1 1 0 0,0-2 0 0,-3 0 0 16,1 3-192-16,0 1-32 0,-2-1 0 0,-1 0 0 0,0 1-48 16,0 2-16-16,2-3 0 0,-1 2 0 0,0 0 80 15,2 0 16-15,1-1 0 0,1-4 0 0,1 0 192 0,0-4 0 16,3 2 0-16,1-2 0 0,0-5 176 0,0 9 16 15,0 0 16-15,0 0 0 0,0 0-16 0,0 0 0 16,24-54 0-16,-24 54 0 0,0 0-64 0,0 0 0 16,0 0-128-16,0 0 192 0,38-35-192 0,-32 33 128 15,2 4-128-15,-2-2 0 0,0 0 0 0,-1 3-128 16,1 1-16-16,-1-1 0 16,0 1-624-16,-1 1-112 0,2-1-16 0,-1-4-16992 0</inkml:trace>
  <inkml:trace contextRef="#ctx0" brushRef="#br0" timeOffset="112444.19">22652 14041 19343 0,'3'-3'848'0,"-2"0"192"16,0-1-832-16,1 4-208 0,-1 0 0 0,-1 0 0 15,0 0 2432-15,0 0 448 0,1 2 96 0,0 0 16 16,1 2-240-16,0 1-32 0,-1 2-16 0,0 2 0 16,-1 1-1552-16,2 2-304 0,-2 1-64 0,0 3-16 0,2 0-160 0,-1 2-32 15,-1 2-16-15,2 0 0 0,-2 1-112 0,1 1 0 16,-1 7-16-16,0-1 0 0,0-2-112 0,0 1-32 0,0 2 0 0,0-3 0 15,0-4-96 1,-1 3-32-16,-2 1 0 0,1-2 0 0,0-1-32 0,0-4-128 16,0 2 192-16,0-2-64 0,0-3-128 0,-1-2 128 15,1-2-128-15,-1-2 128 0,2-2-128 0,1 0 0 16,-1-3 144-16,0 1-144 0,1-5 0 0,-2 4 0 16,0-1 0-16,1-2 0 0,-1 2 0 0,0-3-256 15,1 2 64-15,0-1 0 16,-2-2-400-16,2 2-96 0,-2-2-16 0,2 0 0 15,0-2-272-15,0 0-64 0,-1-1-16 0,1-2-18064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934D1E-0A2F-464E-9E74-61C4071D6E03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3889D8-599E-4378-B80E-B98D17F1A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0235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371F1-5672-4147-BE50-4D17E0862B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D28EE4-4F35-4279-8EFD-C023545645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856F54-FB54-46A6-B42A-A10844B69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65C89-5D94-459B-ABBC-DD7BD97D95DA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B0D421-D851-4892-915E-EC569C513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3AF22C-2FA6-4A7D-B268-3109C4BA2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413B-E112-4836-A64F-90F1926B1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131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2CDBF-17CB-4C0B-B0C2-788FD87E6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A0A28A-6C58-4819-A451-452A5DDD8E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99D761-CF84-4899-B937-B86268075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65C89-5D94-459B-ABBC-DD7BD97D95DA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E90B2F-7835-42CA-825F-73FB48DD5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50F0EE-90FB-4E78-99F6-46BBB4A10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413B-E112-4836-A64F-90F1926B1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699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A8A222-81C0-4D68-B917-A952CA61E5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73D0-05B2-4DB6-B4AD-EA2EA4194B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52FEA8-4862-4B95-A317-9999322C5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65C89-5D94-459B-ABBC-DD7BD97D95DA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C98EFE-307F-4871-8F32-AAC558781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4F299F-597D-4968-8CD5-6DDCC04E8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413B-E112-4836-A64F-90F1926B1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900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06114-E17C-4153-B147-3800386C4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BC7DDB-A3F0-4D76-B90F-DBC1A158FD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968516-CA32-426E-B583-1D784B8AF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65C89-5D94-459B-ABBC-DD7BD97D95DA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B1AD67-F9CE-4DC0-93F9-F8E670296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6780CC-F1BF-461A-98CB-9089593B2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413B-E112-4836-A64F-90F1926B1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660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0489C-ADE4-4A8E-BA93-535ECEA2D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A7ACBE-08B6-4CBE-83DA-E1294499A5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76BCBE-49D8-4DB6-BC96-12CB37DF7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65C89-5D94-459B-ABBC-DD7BD97D95DA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8B1D4-D4B9-4BA6-854A-6D77F578F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FDE5D9-3DBE-401F-AA67-75305CDC3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413B-E112-4836-A64F-90F1926B1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54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BF949-D017-45D2-8805-713C8537E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A3860F-89B7-4A19-BEBD-C9658B02B6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C5A419-EC67-4DFD-88CB-6E2E62B654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B69A07-F932-409F-9C5E-2933F4657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65C89-5D94-459B-ABBC-DD7BD97D95DA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E4BD02-A2A7-40D9-8B80-98120683E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4B126E-0BFA-45B9-A073-5C1B967DE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413B-E112-4836-A64F-90F1926B1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557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280A0-01ED-4057-ABB4-CE869D05C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8C84BF-37E4-400E-8719-922C584528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184BA4-B8AC-45EC-827D-71E99C88F7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8A43A5-8F36-4D1C-A8C1-781B946A73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5829AD-0B8B-4AE7-9400-351199BF29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4F5FE7-FA1B-4D7A-BBB8-EC2A6BEA2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65C89-5D94-459B-ABBC-DD7BD97D95DA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D9EF67-1637-40DE-888C-434FA16BD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96A0F8-A02D-4091-BB0D-0A7A0361A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413B-E112-4836-A64F-90F1926B1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943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C540C-522A-4246-9711-86D9DDDC1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B156A1-BAC1-4152-8340-13F628F40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65C89-5D94-459B-ABBC-DD7BD97D95DA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A66E77-C510-41C1-B2CE-0FC892EFD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C53ACE-0B7D-49C8-B67E-43A64B334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413B-E112-4836-A64F-90F1926B1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913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DC4F2D-54CE-4DAA-8735-80A0CF4DF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65C89-5D94-459B-ABBC-DD7BD97D95DA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2BAFF5-BD6D-43A2-8B6C-303B62929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6A443E-D239-4A88-8FC8-547BD4C29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413B-E112-4836-A64F-90F1926B1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846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8FFC2-B667-456D-9F8C-6B483FDE1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FD799-14F8-43FE-A9A0-33C2488DD9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06442B-8611-4E37-852B-BF7F331186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C2C9DD-FC0C-4C17-A2D9-E451DF323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65C89-5D94-459B-ABBC-DD7BD97D95DA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D9D956-A47E-4C97-B803-4B1F1AF32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697E16-1489-4295-96A9-B95DF137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413B-E112-4836-A64F-90F1926B1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17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7B221-D9D8-404D-A218-A92E0D2C7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3760DB-F621-4CFC-93B1-9B6F04F5AA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5695E2-467A-4ED2-A68E-197F7DFA69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3A3385-A1A9-4485-BB40-01C696455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65C89-5D94-459B-ABBC-DD7BD97D95DA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C5553D-1F9E-4938-B503-CD6C662DE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D9A5A4-B69C-4D48-8279-C27420244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413B-E112-4836-A64F-90F1926B1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438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EB8179-D07F-4167-A8EB-A6C429288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CDDB2D-CDEA-4DC3-BD65-AD75F664FD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952854-222D-4A9E-8217-C4AE05345A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365C89-5D94-459B-ABBC-DD7BD97D95DA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242A3D-BE8A-4CCA-9BFB-02059A36FD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E3FE1-3DF1-4C22-839D-A6BFC785A1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6413B-E112-4836-A64F-90F1926B1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65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slideLayout" Target="../slideLayouts/slideLayout2.xml"/><Relationship Id="rId7" Type="http://schemas.openxmlformats.org/officeDocument/2006/relationships/customXml" Target="../ink/ink8.xml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6" Type="http://schemas.openxmlformats.org/officeDocument/2006/relationships/image" Target="../media/image45.png"/><Relationship Id="rId5" Type="http://schemas.openxmlformats.org/officeDocument/2006/relationships/image" Target="../media/image44.emf"/><Relationship Id="rId4" Type="http://schemas.openxmlformats.org/officeDocument/2006/relationships/image" Target="../media/image4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slideLayout" Target="../slideLayouts/slideLayout2.xml"/><Relationship Id="rId7" Type="http://schemas.openxmlformats.org/officeDocument/2006/relationships/customXml" Target="../ink/ink9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image" Target="../media/image47.png"/><Relationship Id="rId5" Type="http://schemas.openxmlformats.org/officeDocument/2006/relationships/image" Target="../media/image44.emf"/><Relationship Id="rId4" Type="http://schemas.openxmlformats.org/officeDocument/2006/relationships/image" Target="../media/image4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slideLayout" Target="../slideLayouts/slideLayout2.xml"/><Relationship Id="rId7" Type="http://schemas.openxmlformats.org/officeDocument/2006/relationships/customXml" Target="../ink/ink10.xml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6" Type="http://schemas.openxmlformats.org/officeDocument/2006/relationships/image" Target="../media/image49.png"/><Relationship Id="rId5" Type="http://schemas.openxmlformats.org/officeDocument/2006/relationships/image" Target="../media/image44.emf"/><Relationship Id="rId4" Type="http://schemas.openxmlformats.org/officeDocument/2006/relationships/image" Target="../media/image4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slideLayout" Target="../slideLayouts/slideLayout2.xml"/><Relationship Id="rId7" Type="http://schemas.openxmlformats.org/officeDocument/2006/relationships/customXml" Target="../ink/ink11.xml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6" Type="http://schemas.openxmlformats.org/officeDocument/2006/relationships/image" Target="../media/image51.png"/><Relationship Id="rId5" Type="http://schemas.openxmlformats.org/officeDocument/2006/relationships/image" Target="../media/image44.emf"/><Relationship Id="rId4" Type="http://schemas.openxmlformats.org/officeDocument/2006/relationships/image" Target="../media/image4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image" Target="../media/image3.png"/><Relationship Id="rId18" Type="http://schemas.openxmlformats.org/officeDocument/2006/relationships/image" Target="../media/image8.png"/><Relationship Id="rId3" Type="http://schemas.openxmlformats.org/officeDocument/2006/relationships/tags" Target="../tags/tag3.xml"/><Relationship Id="rId21" Type="http://schemas.openxmlformats.org/officeDocument/2006/relationships/image" Target="../media/image10.png"/><Relationship Id="rId7" Type="http://schemas.openxmlformats.org/officeDocument/2006/relationships/tags" Target="../tags/tag7.xml"/><Relationship Id="rId12" Type="http://schemas.openxmlformats.org/officeDocument/2006/relationships/image" Target="../media/image2.png"/><Relationship Id="rId17" Type="http://schemas.openxmlformats.org/officeDocument/2006/relationships/image" Target="../media/image7.png"/><Relationship Id="rId2" Type="http://schemas.openxmlformats.org/officeDocument/2006/relationships/tags" Target="../tags/tag2.xml"/><Relationship Id="rId16" Type="http://schemas.openxmlformats.org/officeDocument/2006/relationships/image" Target="../media/image6.png"/><Relationship Id="rId20" Type="http://schemas.openxmlformats.org/officeDocument/2006/relationships/customXml" Target="../ink/ink1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image" Target="../media/image1.png"/><Relationship Id="rId5" Type="http://schemas.openxmlformats.org/officeDocument/2006/relationships/tags" Target="../tags/tag5.xml"/><Relationship Id="rId15" Type="http://schemas.openxmlformats.org/officeDocument/2006/relationships/image" Target="../media/image5.png"/><Relationship Id="rId10" Type="http://schemas.openxmlformats.org/officeDocument/2006/relationships/slideLayout" Target="../slideLayouts/slideLayout2.xml"/><Relationship Id="rId19" Type="http://schemas.openxmlformats.org/officeDocument/2006/relationships/image" Target="../media/image9.png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17.xml"/><Relationship Id="rId13" Type="http://schemas.openxmlformats.org/officeDocument/2006/relationships/image" Target="../media/image8.png"/><Relationship Id="rId18" Type="http://schemas.openxmlformats.org/officeDocument/2006/relationships/customXml" Target="../ink/ink2.xml"/><Relationship Id="rId3" Type="http://schemas.openxmlformats.org/officeDocument/2006/relationships/tags" Target="../tags/tag12.xml"/><Relationship Id="rId7" Type="http://schemas.openxmlformats.org/officeDocument/2006/relationships/tags" Target="../tags/tag16.xml"/><Relationship Id="rId12" Type="http://schemas.openxmlformats.org/officeDocument/2006/relationships/image" Target="../media/image7.png"/><Relationship Id="rId17" Type="http://schemas.openxmlformats.org/officeDocument/2006/relationships/image" Target="../media/image14.png"/><Relationship Id="rId2" Type="http://schemas.openxmlformats.org/officeDocument/2006/relationships/tags" Target="../tags/tag11.xml"/><Relationship Id="rId16" Type="http://schemas.openxmlformats.org/officeDocument/2006/relationships/image" Target="../media/image13.png"/><Relationship Id="rId1" Type="http://schemas.openxmlformats.org/officeDocument/2006/relationships/tags" Target="../tags/tag10.xml"/><Relationship Id="rId6" Type="http://schemas.openxmlformats.org/officeDocument/2006/relationships/tags" Target="../tags/tag15.xml"/><Relationship Id="rId11" Type="http://schemas.openxmlformats.org/officeDocument/2006/relationships/image" Target="../media/image11.png"/><Relationship Id="rId5" Type="http://schemas.openxmlformats.org/officeDocument/2006/relationships/tags" Target="../tags/tag14.xml"/><Relationship Id="rId15" Type="http://schemas.openxmlformats.org/officeDocument/2006/relationships/image" Target="../media/image12.png"/><Relationship Id="rId10" Type="http://schemas.openxmlformats.org/officeDocument/2006/relationships/image" Target="../media/image5.png"/><Relationship Id="rId19" Type="http://schemas.openxmlformats.org/officeDocument/2006/relationships/image" Target="../media/image15.png"/><Relationship Id="rId4" Type="http://schemas.openxmlformats.org/officeDocument/2006/relationships/tags" Target="../tags/tag13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tags" Target="../tags/tag20.xml"/><Relationship Id="rId7" Type="http://schemas.openxmlformats.org/officeDocument/2006/relationships/image" Target="../media/image18.png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tags" Target="../tags/tag23.xml"/><Relationship Id="rId7" Type="http://schemas.openxmlformats.org/officeDocument/2006/relationships/image" Target="../media/image20.png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26.xml"/><Relationship Id="rId7" Type="http://schemas.openxmlformats.org/officeDocument/2006/relationships/image" Target="../media/image24.png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3" Type="http://schemas.openxmlformats.org/officeDocument/2006/relationships/tags" Target="../tags/tag29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29.png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tags" Target="../tags/tag32.xml"/><Relationship Id="rId11" Type="http://schemas.openxmlformats.org/officeDocument/2006/relationships/image" Target="../media/image28.png"/><Relationship Id="rId5" Type="http://schemas.openxmlformats.org/officeDocument/2006/relationships/tags" Target="../tags/tag31.xml"/><Relationship Id="rId15" Type="http://schemas.openxmlformats.org/officeDocument/2006/relationships/image" Target="../media/image31.png"/><Relationship Id="rId10" Type="http://schemas.openxmlformats.org/officeDocument/2006/relationships/image" Target="../media/image27.png"/><Relationship Id="rId4" Type="http://schemas.openxmlformats.org/officeDocument/2006/relationships/tags" Target="../tags/tag30.xml"/><Relationship Id="rId9" Type="http://schemas.openxmlformats.org/officeDocument/2006/relationships/image" Target="../media/image26.png"/><Relationship Id="rId14" Type="http://schemas.openxmlformats.org/officeDocument/2006/relationships/customXml" Target="../ink/ink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6.xml"/><Relationship Id="rId3" Type="http://schemas.openxmlformats.org/officeDocument/2006/relationships/tags" Target="../tags/tag35.xml"/><Relationship Id="rId7" Type="http://schemas.openxmlformats.org/officeDocument/2006/relationships/image" Target="../media/image34.png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3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1.png"/><Relationship Id="rId3" Type="http://schemas.openxmlformats.org/officeDocument/2006/relationships/tags" Target="../tags/tag38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40.png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6" Type="http://schemas.openxmlformats.org/officeDocument/2006/relationships/tags" Target="../tags/tag41.xml"/><Relationship Id="rId11" Type="http://schemas.openxmlformats.org/officeDocument/2006/relationships/image" Target="../media/image39.png"/><Relationship Id="rId5" Type="http://schemas.openxmlformats.org/officeDocument/2006/relationships/tags" Target="../tags/tag40.xml"/><Relationship Id="rId15" Type="http://schemas.openxmlformats.org/officeDocument/2006/relationships/image" Target="../media/image42.png"/><Relationship Id="rId10" Type="http://schemas.openxmlformats.org/officeDocument/2006/relationships/image" Target="../media/image38.png"/><Relationship Id="rId4" Type="http://schemas.openxmlformats.org/officeDocument/2006/relationships/tags" Target="../tags/tag39.xml"/><Relationship Id="rId9" Type="http://schemas.openxmlformats.org/officeDocument/2006/relationships/image" Target="../media/image37.png"/><Relationship Id="rId14" Type="http://schemas.openxmlformats.org/officeDocument/2006/relationships/customXml" Target="../ink/ink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44F46-E5EB-4CAF-811E-A8BAC12558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ECE 313: </a:t>
            </a:r>
            <a:br>
              <a:rPr lang="en-US"/>
            </a:br>
            <a:r>
              <a:rPr lang="en-US"/>
              <a:t>PROBABILITY WITH ENGINEERING APPLICATIONS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7D7DDA-1CF7-4CDC-BCBF-9E9EEF86B3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981046"/>
          </a:xfrm>
        </p:spPr>
        <p:txBody>
          <a:bodyPr/>
          <a:lstStyle/>
          <a:p>
            <a:r>
              <a:rPr lang="en-US" dirty="0"/>
              <a:t>Fall 2023</a:t>
            </a:r>
          </a:p>
          <a:p>
            <a:r>
              <a:rPr lang="en-US" dirty="0"/>
              <a:t>Prof. Eric Chitambar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C1A6A7-72FD-4485-B610-DDC422995864}"/>
              </a:ext>
            </a:extLst>
          </p:cNvPr>
          <p:cNvSpPr txBox="1"/>
          <p:nvPr/>
        </p:nvSpPr>
        <p:spPr>
          <a:xfrm>
            <a:off x="5151120" y="5081847"/>
            <a:ext cx="1889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B050"/>
                </a:solidFill>
              </a:rPr>
              <a:t>Lecture 23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D4F3B5-2332-4CD1-ADAE-46438C216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5FB31-8737-4B49-ADE6-D0D048BD2CAD}" type="datetime1">
              <a:rPr lang="en-US" smtClean="0"/>
              <a:t>10/18/2023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2444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CA444-56DA-461F-9889-8B2DD9361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207"/>
            <a:ext cx="10515600" cy="1325563"/>
          </a:xfrm>
        </p:spPr>
        <p:txBody>
          <a:bodyPr/>
          <a:lstStyle/>
          <a:p>
            <a:r>
              <a:rPr lang="en-US" dirty="0"/>
              <a:t>Joint PMF for Discrete R.V.s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D976CA-EA2E-4D22-8C55-94BBDA6B18A3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04" y="1326170"/>
            <a:ext cx="8211808" cy="54552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7CA8BF7-9A3A-431E-88B2-F167916BAE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52692" y="1756776"/>
            <a:ext cx="3690000" cy="158666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9D4E95E-CF72-4522-8C64-9F6931227A02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501" y="3514558"/>
            <a:ext cx="4376381" cy="25447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DCB502F-2EE6-AE48-B035-4E78C25347B5}"/>
                  </a:ext>
                </a:extLst>
              </p14:cNvPr>
              <p14:cNvContentPartPr/>
              <p14:nvPr/>
            </p14:nvContentPartPr>
            <p14:xfrm>
              <a:off x="3432600" y="1664280"/>
              <a:ext cx="8363880" cy="47988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DCB502F-2EE6-AE48-B035-4E78C25347B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423240" y="1654920"/>
                <a:ext cx="8382600" cy="4817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40284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CA444-56DA-461F-9889-8B2DD9361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207"/>
            <a:ext cx="10515600" cy="1325563"/>
          </a:xfrm>
        </p:spPr>
        <p:txBody>
          <a:bodyPr/>
          <a:lstStyle/>
          <a:p>
            <a:r>
              <a:rPr lang="en-US" dirty="0"/>
              <a:t>Joint PMF for Discrete R.V.s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D976CA-EA2E-4D22-8C55-94BBDA6B18A3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04" y="1326170"/>
            <a:ext cx="8211808" cy="54552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7CA8BF7-9A3A-431E-88B2-F167916BAE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52692" y="1756776"/>
            <a:ext cx="3690000" cy="158666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7F7B91B-0C16-48B3-8F1E-EC9733E3E28F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501" y="3514558"/>
            <a:ext cx="4795428" cy="25447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9C954A0-B7E3-E1AA-9CEE-9FCC77AD265F}"/>
                  </a:ext>
                </a:extLst>
              </p14:cNvPr>
              <p14:cNvContentPartPr/>
              <p14:nvPr/>
            </p14:nvContentPartPr>
            <p14:xfrm>
              <a:off x="1676160" y="1710360"/>
              <a:ext cx="6487560" cy="36622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9C954A0-B7E3-E1AA-9CEE-9FCC77AD265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666800" y="1701000"/>
                <a:ext cx="6506280" cy="3681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13009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CA444-56DA-461F-9889-8B2DD9361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207"/>
            <a:ext cx="10515600" cy="1325563"/>
          </a:xfrm>
        </p:spPr>
        <p:txBody>
          <a:bodyPr/>
          <a:lstStyle/>
          <a:p>
            <a:r>
              <a:rPr lang="en-US" dirty="0"/>
              <a:t>Joint PMF for Discrete R.V.s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D976CA-EA2E-4D22-8C55-94BBDA6B18A3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04" y="1326170"/>
            <a:ext cx="8211808" cy="54552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7CA8BF7-9A3A-431E-88B2-F167916BAE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52692" y="1756776"/>
            <a:ext cx="3690000" cy="15866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3BA4BB0-2634-4D53-A142-43F5CA08CBBF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501" y="3514557"/>
            <a:ext cx="3445333" cy="25447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80193EB-46C1-D368-5885-9FC60BC7344F}"/>
                  </a:ext>
                </a:extLst>
              </p14:cNvPr>
              <p14:cNvContentPartPr/>
              <p14:nvPr/>
            </p14:nvContentPartPr>
            <p14:xfrm>
              <a:off x="3851640" y="2179800"/>
              <a:ext cx="4532040" cy="37184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80193EB-46C1-D368-5885-9FC60BC7344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842280" y="2170440"/>
                <a:ext cx="4550760" cy="3737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5353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CA444-56DA-461F-9889-8B2DD9361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207"/>
            <a:ext cx="10515600" cy="1325563"/>
          </a:xfrm>
        </p:spPr>
        <p:txBody>
          <a:bodyPr/>
          <a:lstStyle/>
          <a:p>
            <a:r>
              <a:rPr lang="en-US" dirty="0"/>
              <a:t>Joint PMF for Discrete R.V.s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D976CA-EA2E-4D22-8C55-94BBDA6B18A3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04" y="1326170"/>
            <a:ext cx="8211808" cy="54552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7CA8BF7-9A3A-431E-88B2-F167916BAE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52692" y="1756776"/>
            <a:ext cx="3690000" cy="158666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DFBD073-02CD-495B-96B9-82EEB45AD6D8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501" y="3514557"/>
            <a:ext cx="4995047" cy="28038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8296A11-7122-639E-0E31-E15DBCF67567}"/>
                  </a:ext>
                </a:extLst>
              </p14:cNvPr>
              <p14:cNvContentPartPr/>
              <p14:nvPr/>
            </p14:nvContentPartPr>
            <p14:xfrm>
              <a:off x="2819520" y="3234960"/>
              <a:ext cx="5958000" cy="21909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8296A11-7122-639E-0E31-E15DBCF6756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810160" y="3225600"/>
                <a:ext cx="5976720" cy="2209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70830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AE6A4-BE56-4F3B-82EF-9BDC74A00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197" y="165620"/>
            <a:ext cx="10515600" cy="1325563"/>
          </a:xfrm>
        </p:spPr>
        <p:txBody>
          <a:bodyPr/>
          <a:lstStyle/>
          <a:p>
            <a:r>
              <a:rPr lang="en-US" dirty="0"/>
              <a:t>Hypothesis Testing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8B6714B-49FD-41F5-9B2A-E93A1A51E4F3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600" y="1534698"/>
            <a:ext cx="9129143" cy="48457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D57C22B-639A-40CD-9845-CEE9863B8091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601" y="2407535"/>
            <a:ext cx="10038858" cy="83657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6569EEF-E561-4D0E-B818-1D56314C48D6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2225" y="3649381"/>
            <a:ext cx="5682285" cy="22704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5855C9D-7A80-4D54-833E-8B78F2E484B8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0638" y="3463476"/>
            <a:ext cx="1456762" cy="598857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E2737434-041E-4996-AF57-8545A022E05E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94" y="4496261"/>
            <a:ext cx="4038095" cy="2544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5BF7FE-A1F2-44A2-B44F-4248266D0047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861" y="4244070"/>
            <a:ext cx="2860190" cy="7588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9F0BCDA-A3F7-407A-B950-2B12B2F96FB0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94" y="5590950"/>
            <a:ext cx="5308952" cy="254476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C05D9F7-C798-40B1-AEC0-FBA89B92567D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9732" y="6021040"/>
            <a:ext cx="3725714" cy="22400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63F6CB16-299A-415A-9C2A-407C58B0C8B3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5296" y="5547272"/>
            <a:ext cx="3011048" cy="75885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CD12976-F109-3F51-5F3C-7D261819DF25}"/>
                  </a:ext>
                </a:extLst>
              </p14:cNvPr>
              <p14:cNvContentPartPr/>
              <p14:nvPr/>
            </p14:nvContentPartPr>
            <p14:xfrm>
              <a:off x="4825800" y="3168360"/>
              <a:ext cx="4470480" cy="31845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CD12976-F109-3F51-5F3C-7D261819DF25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816440" y="3159000"/>
                <a:ext cx="4489200" cy="3203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45139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AE6A4-BE56-4F3B-82EF-9BDC74A00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197" y="165620"/>
            <a:ext cx="10515600" cy="1325563"/>
          </a:xfrm>
        </p:spPr>
        <p:txBody>
          <a:bodyPr/>
          <a:lstStyle/>
          <a:p>
            <a:r>
              <a:rPr lang="en-US" dirty="0"/>
              <a:t>Hypothesis Testing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E2737434-041E-4996-AF57-8545A022E05E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94" y="4496261"/>
            <a:ext cx="4038095" cy="254476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4CD10B9E-223C-4108-A32C-B46090406A03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861" y="4244070"/>
            <a:ext cx="2860190" cy="7588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9F0BCDA-A3F7-407A-B950-2B12B2F96FB0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94" y="5590950"/>
            <a:ext cx="5308952" cy="254476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C05D9F7-C798-40B1-AEC0-FBA89B92567D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9732" y="6021040"/>
            <a:ext cx="3725714" cy="22400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63F6CB16-299A-415A-9C2A-407C58B0C8B3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5296" y="5547272"/>
            <a:ext cx="3011048" cy="75885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524A0CB-DF1A-49FF-9BE8-15FAC26F2F03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671" y="1824730"/>
            <a:ext cx="3916190" cy="25447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D29BB18-A178-4A3F-AE94-EF24D6EBAB5A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671" y="2372073"/>
            <a:ext cx="4033524" cy="2544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B2D6200-2A97-4C3C-B74A-01239048F226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205" y="3137513"/>
            <a:ext cx="8572952" cy="25447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6E175AD-02E3-6A26-8278-3582A871FC31}"/>
                  </a:ext>
                </a:extLst>
              </p14:cNvPr>
              <p14:cNvContentPartPr/>
              <p14:nvPr/>
            </p14:nvContentPartPr>
            <p14:xfrm>
              <a:off x="5111640" y="1480320"/>
              <a:ext cx="327960" cy="3211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6E175AD-02E3-6A26-8278-3582A871FC31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102280" y="1470960"/>
                <a:ext cx="346680" cy="339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18258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183ED-A640-433D-A5CF-C84D0E7FD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762" y="102955"/>
            <a:ext cx="10515600" cy="1325563"/>
          </a:xfrm>
        </p:spPr>
        <p:txBody>
          <a:bodyPr/>
          <a:lstStyle/>
          <a:p>
            <a:r>
              <a:rPr lang="en-US" dirty="0"/>
              <a:t>Hypothesis Testing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A5E61C-439B-439A-B59B-14F2FC0F2226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176" y="1324886"/>
            <a:ext cx="1155048" cy="224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6663EA2-00D8-4988-B767-64469A46E72B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562" y="1756370"/>
            <a:ext cx="8780190" cy="31085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3D088E2-6E83-43F8-9DD0-7E624B4594CA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492" y="2395748"/>
            <a:ext cx="3364571" cy="25447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AF54C4C-8051-89B5-0985-15D435DF6641}"/>
                  </a:ext>
                </a:extLst>
              </p14:cNvPr>
              <p14:cNvContentPartPr/>
              <p14:nvPr/>
            </p14:nvContentPartPr>
            <p14:xfrm>
              <a:off x="430920" y="2208600"/>
              <a:ext cx="10936440" cy="43999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AF54C4C-8051-89B5-0985-15D435DF664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21560" y="2199240"/>
                <a:ext cx="10955160" cy="4418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60942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183ED-A640-433D-A5CF-C84D0E7FD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762" y="102955"/>
            <a:ext cx="10515600" cy="1325563"/>
          </a:xfrm>
        </p:spPr>
        <p:txBody>
          <a:bodyPr/>
          <a:lstStyle/>
          <a:p>
            <a:r>
              <a:rPr lang="en-US" dirty="0"/>
              <a:t>Hypothesis Testing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A5E61C-439B-439A-B59B-14F2FC0F2226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176" y="1324886"/>
            <a:ext cx="1155048" cy="224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6663EA2-00D8-4988-B767-64469A46E72B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562" y="1756370"/>
            <a:ext cx="8780190" cy="31085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C121447-2FBF-4CAF-908A-F9C3F333EBBA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493" y="2384665"/>
            <a:ext cx="8222475" cy="30780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05D7925-7D1D-2B20-D7B6-6E9B7F2DA104}"/>
                  </a:ext>
                </a:extLst>
              </p14:cNvPr>
              <p14:cNvContentPartPr/>
              <p14:nvPr/>
            </p14:nvContentPartPr>
            <p14:xfrm>
              <a:off x="372240" y="2256480"/>
              <a:ext cx="11220840" cy="40798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05D7925-7D1D-2B20-D7B6-6E9B7F2DA10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62880" y="2247120"/>
                <a:ext cx="11239560" cy="4098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86414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183ED-A640-433D-A5CF-C84D0E7FD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762" y="102955"/>
            <a:ext cx="10515600" cy="1325563"/>
          </a:xfrm>
        </p:spPr>
        <p:txBody>
          <a:bodyPr/>
          <a:lstStyle/>
          <a:p>
            <a:r>
              <a:rPr lang="en-US" dirty="0"/>
              <a:t>Jointly Distributed Random Variables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380159E-9635-4880-AE4D-E7D12F2729C5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187" y="1428518"/>
            <a:ext cx="8214856" cy="53333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80859A4-0592-4619-B515-ED79296A1F50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187" y="2367854"/>
            <a:ext cx="8743618" cy="22704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73F4191-246C-485A-94CF-C287438D5973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189" y="3201952"/>
            <a:ext cx="9148951" cy="1113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780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183ED-A640-433D-A5CF-C84D0E7FD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762" y="102955"/>
            <a:ext cx="10515600" cy="1325563"/>
          </a:xfrm>
        </p:spPr>
        <p:txBody>
          <a:bodyPr/>
          <a:lstStyle/>
          <a:p>
            <a:r>
              <a:rPr lang="en-US" dirty="0"/>
              <a:t>Joint Cumulative Distribution Function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BBA0C1-A4F1-45ED-83F1-4DDE62D7DA6E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434" y="1428518"/>
            <a:ext cx="594286" cy="17371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C7F168B-5F82-4369-9BB2-D5328BB7E1C5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367" y="1428518"/>
            <a:ext cx="7285334" cy="819809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DD9B947-06EC-4F33-A986-D8390BBA290F}"/>
              </a:ext>
            </a:extLst>
          </p:cNvPr>
          <p:cNvCxnSpPr>
            <a:cxnSpLocks/>
          </p:cNvCxnSpPr>
          <p:nvPr/>
        </p:nvCxnSpPr>
        <p:spPr>
          <a:xfrm>
            <a:off x="853438" y="2876204"/>
            <a:ext cx="40067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78C2DEB-6189-4DA5-AB0C-31F83D7D1EA9}"/>
              </a:ext>
            </a:extLst>
          </p:cNvPr>
          <p:cNvCxnSpPr>
            <a:cxnSpLocks/>
          </p:cNvCxnSpPr>
          <p:nvPr/>
        </p:nvCxnSpPr>
        <p:spPr>
          <a:xfrm>
            <a:off x="786936" y="4458393"/>
            <a:ext cx="40732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A167671-05B3-4C07-B781-06A33B2F9DF0}"/>
              </a:ext>
            </a:extLst>
          </p:cNvPr>
          <p:cNvCxnSpPr>
            <a:cxnSpLocks/>
          </p:cNvCxnSpPr>
          <p:nvPr/>
        </p:nvCxnSpPr>
        <p:spPr>
          <a:xfrm>
            <a:off x="4860172" y="2876204"/>
            <a:ext cx="0" cy="28207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AEEEFBC-0F19-4E4E-AE9B-E244BDA9C7B1}"/>
              </a:ext>
            </a:extLst>
          </p:cNvPr>
          <p:cNvCxnSpPr>
            <a:cxnSpLocks/>
          </p:cNvCxnSpPr>
          <p:nvPr/>
        </p:nvCxnSpPr>
        <p:spPr>
          <a:xfrm>
            <a:off x="2529837" y="2876204"/>
            <a:ext cx="0" cy="28207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F4CDD250-FC62-4D2C-AA78-403BCF249176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170" y="5790197"/>
            <a:ext cx="117333" cy="114286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088BECA0-D2D2-43E4-B045-B64CDE925C96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2934" y="5763684"/>
            <a:ext cx="94476" cy="178286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A3A1E5AB-91C8-451C-822B-BF1476295840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866" y="4453057"/>
            <a:ext cx="100571" cy="114286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4AF151A3-180E-42E0-96BC-DAB83E981CF2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151" y="2753304"/>
            <a:ext cx="121904" cy="178286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2AF20A54-1C22-4B8C-A02F-91A8B42EFE40}"/>
              </a:ext>
            </a:extLst>
          </p:cNvPr>
          <p:cNvSpPr/>
          <p:nvPr/>
        </p:nvSpPr>
        <p:spPr>
          <a:xfrm>
            <a:off x="1590502" y="1812177"/>
            <a:ext cx="7725292" cy="5874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B8C9351-E29A-A3C0-2F0B-1B1AB81887B7}"/>
                  </a:ext>
                </a:extLst>
              </p14:cNvPr>
              <p14:cNvContentPartPr/>
              <p14:nvPr/>
            </p14:nvContentPartPr>
            <p14:xfrm>
              <a:off x="2564280" y="782640"/>
              <a:ext cx="9354240" cy="57589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B8C9351-E29A-A3C0-2F0B-1B1AB81887B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554920" y="773280"/>
                <a:ext cx="9372960" cy="5777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09093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183ED-A640-433D-A5CF-C84D0E7FD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762" y="102955"/>
            <a:ext cx="10515600" cy="1325563"/>
          </a:xfrm>
        </p:spPr>
        <p:txBody>
          <a:bodyPr/>
          <a:lstStyle/>
          <a:p>
            <a:r>
              <a:rPr lang="en-US" dirty="0"/>
              <a:t>Joint Cumulative Distribution Function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FE29824-75A6-45EB-BE4F-BF1543669E3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187" y="1428518"/>
            <a:ext cx="8230093" cy="53333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FDAF96E-D1B7-4C4F-8DEA-81766C5EDFA6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187" y="2291215"/>
            <a:ext cx="1526857" cy="224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8689B6D-C258-454E-B3C3-EF403665CE3C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8952" y="2490462"/>
            <a:ext cx="6854095" cy="26361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B48AF85-84C6-0054-EB2E-22F61816D69D}"/>
                  </a:ext>
                </a:extLst>
              </p14:cNvPr>
              <p14:cNvContentPartPr/>
              <p14:nvPr/>
            </p14:nvContentPartPr>
            <p14:xfrm>
              <a:off x="3059640" y="1823040"/>
              <a:ext cx="6818760" cy="11095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B48AF85-84C6-0054-EB2E-22F61816D69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050280" y="1813680"/>
                <a:ext cx="6837480" cy="1128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49635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CA444-56DA-461F-9889-8B2DD9361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207"/>
            <a:ext cx="10515600" cy="1325563"/>
          </a:xfrm>
        </p:spPr>
        <p:txBody>
          <a:bodyPr/>
          <a:lstStyle/>
          <a:p>
            <a:r>
              <a:rPr lang="en-US" dirty="0"/>
              <a:t>Joint PMF for Discrete R.V.s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72EE39A-4279-4279-9F7D-A2C001D76DC4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057" y="1610255"/>
            <a:ext cx="8636950" cy="23009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2781EC1-1FD8-4E63-B0CF-829F99469856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2525" y="2246003"/>
            <a:ext cx="3411810" cy="25447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AFDDDB0-D0C7-4EDB-BB8A-7D0AFAE84C2A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472" y="2952108"/>
            <a:ext cx="5443047" cy="141257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9666925-F06F-42D5-9518-2F261C3AF98B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472" y="4801994"/>
            <a:ext cx="3782095" cy="30323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BB5ACBB-468F-43AF-92B1-ABE5168D521E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057" y="5446778"/>
            <a:ext cx="3911619" cy="28038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3E608BBC-B1B4-4C16-86D0-93FDEAC9CBD0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472" y="6268621"/>
            <a:ext cx="6908952" cy="22857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CA2233A-3D2B-8A45-A263-970307462801}"/>
                  </a:ext>
                </a:extLst>
              </p14:cNvPr>
              <p14:cNvContentPartPr/>
              <p14:nvPr/>
            </p14:nvContentPartPr>
            <p14:xfrm>
              <a:off x="4800240" y="1795320"/>
              <a:ext cx="7095960" cy="47610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CA2233A-3D2B-8A45-A263-970307462801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790880" y="1785960"/>
                <a:ext cx="7114680" cy="4779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48979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38.4702"/>
  <p:tag name="ORIGINALWIDTH" val="4492.688"/>
  <p:tag name="LATEXADDIN" val="\documentclass{article}&#10;\usepackage{amsmath,,amssymb,amsthm}&#10;\textwidth=5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\bullet$ The theory of hypothesis testing still carries over to continuous-type variables with one modification.&#10;\end{document}"/>
  <p:tag name="IGUANATEXSIZE" val="20"/>
  <p:tag name="IGUANATEXCURSOR" val="75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987.252"/>
  <p:tag name="LATEXADDIN" val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\textbf{Maximum likelihood (ML) rule:}&#10;\end{document}"/>
  <p:tag name="IGUANATEXSIZE" val="20"/>
  <p:tag name="IGUANATEXCURSOR" val="68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73.4533"/>
  <p:tag name="ORIGINALWIDTH" val="1407.574"/>
  <p:tag name="LATEXADDIN" val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\[\begin{cases}\text{$\Lambda(u)&gt;1$, declare $H_1$}\\\text{$\Lambda(u)&lt;1$, declare $H_2$}\end{cases}.\]&#10;\end{document}"/>
  <p:tag name="IGUANATEXSIZE" val="20"/>
  <p:tag name="IGUANATEXCURSOR" val="73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2612.673"/>
  <p:tag name="LATEXADDIN" val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\textbf{Maximum a posteriori prob. (MAP) rule:}&#10;\end{document}"/>
  <p:tag name="IGUANATEXSIZE" val="20"/>
  <p:tag name="IGUANATEXCURSOR" val="69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2362"/>
  <p:tag name="ORIGINALWIDTH" val="1833.521"/>
  <p:tag name="LATEXADDIN" val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For prior probabilties $\pi_0$ and $\pi_1$...&#10;\end{document}"/>
  <p:tag name="IGUANATEXSIZE" val="20"/>
  <p:tag name="IGUANATEXCURSOR" val="69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73.4533"/>
  <p:tag name="ORIGINALWIDTH" val="1481.815"/>
  <p:tag name="LATEXADDIN" val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\[\begin{cases}\text{$\Lambda(u)&gt;\frac{\pi_0}{\pi_1}$, declare $H_1$}\\\text{$\Lambda(u)&lt;\frac{\pi_0}{\pi_1}$, declare $H_0$}\end{cases}.\]&#10;\end{document}"/>
  <p:tag name="IGUANATEXSIZE" val="20"/>
  <p:tag name="IGUANATEXCURSOR" val="76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927.259"/>
  <p:tag name="LATEXADDIN" val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\textbf{Type I error:} $P(\text{Declare $H_1$}\;|\;H_0)$&#10;\end{document}"/>
  <p:tag name="IGUANATEXSIZE" val="20"/>
  <p:tag name="IGUANATEXCURSOR" val="70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985.002"/>
  <p:tag name="LATEXADDIN" val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\textbf{Type II error:} $P(\text{Declare $H_0$}\;|\;H_1)$&#10;\end{document}"/>
  <p:tag name="IGUANATEXSIZE" val="20"/>
  <p:tag name="IGUANATEXCURSOR" val="70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4218.973"/>
  <p:tag name="LATEXADDIN" val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\textbf{Total error probability:} $p_e=P(\text{Declare $H_1$}\;|\;H_0)\pi_0+P(\text{Declare $H_1$}\;|\;H_1)\pi_1$&#10;\end{document}"/>
  <p:tag name="IGUANATEXSIZE" val="20"/>
  <p:tag name="IGUANATEXCURSOR" val="75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2362"/>
  <p:tag name="ORIGINALWIDTH" val="568.429"/>
  <p:tag name="LATEXADDIN" val="\documentclass{article}&#10;\usepackage{amsmath,,amssymb,amsthm}&#10;\textwidth=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\textbf{Example:}&#10;&#10;&#10;\end{document}"/>
  <p:tag name="IGUANATEXSIZE" val="20"/>
  <p:tag name="IGUANATEXCURSOR" val="72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2.9809"/>
  <p:tag name="ORIGINALWIDTH" val="4320.96"/>
  <p:tag name="LATEXADDIN" val="\documentclass{article}&#10;\usepackage{amsmath,,amssymb,amsthm}&#10;\textwidth=5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Suppose a r.v. $X$ has a pdf that is either $f_0(x)=\frac{1}{2}e^{-|x+1|}$ or $f_1(x)=\frac{1}{2}e^{-|x-1|}$.&#10;\end{document}"/>
  <p:tag name="IGUANATEXSIZE" val="20"/>
  <p:tag name="IGUANATEXCURSOR" val="75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11.6985"/>
  <p:tag name="ORIGINALWIDTH" val="4940.382"/>
  <p:tag name="LATEXADDIN" val="\documentclass{article}&#10;\usepackage{amsmath,,amssymb,amsthm}&#10;\textwidth=5.5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\bullet$ Problem statement: We observe a random variable $X$ that either has pdf\\ $f_1$ (hypothesis $H_1$) or $f_0$ (hypothesis $H_0$).  Based on the observation, which hypothesis should we guess?&#10;\end{document}"/>
  <p:tag name="IGUANATEXSIZE" val="20"/>
  <p:tag name="IGUANATEXCURSOR" val="779"/>
  <p:tag name="TRANSPARENCY" val="True"/>
  <p:tag name="FILENAME" val=""/>
  <p:tag name="LATEXENGINEID" val="0"/>
  <p:tag name="TEMPFOLDER" val="C:\Users\echit\Downloads\IguanaTex\"/>
  <p:tag name="LATEXFORMHEIGHT" val="312"/>
  <p:tag name="LATEXFORMWIDTH" val="384"/>
  <p:tag name="LATEXFORMWRAP" val="True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655.793"/>
  <p:tag name="LATEXADDIN" val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&#10;\begin{enumerate}&#10;\item[(a)] Find the ML decision rule.&#10;\end{enumerate}&#10;\end{document}"/>
  <p:tag name="IGUANATEXSIZE" val="20"/>
  <p:tag name="IGUANATEXCURSOR" val="70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2362"/>
  <p:tag name="ORIGINALWIDTH" val="568.429"/>
  <p:tag name="LATEXADDIN" val="\documentclass{article}&#10;\usepackage{amsmath,,amssymb,amsthm}&#10;\textwidth=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\textbf{Example:}&#10;&#10;&#10;\end{document}"/>
  <p:tag name="IGUANATEXSIZE" val="20"/>
  <p:tag name="IGUANATEXCURSOR" val="72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2.9809"/>
  <p:tag name="ORIGINALWIDTH" val="4320.96"/>
  <p:tag name="LATEXADDIN" val="\documentclass{article}&#10;\usepackage{amsmath,,amssymb,amsthm}&#10;\textwidth=5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Suppose a r.v. $X$ has a pdf that is either $f_0(x)=\frac{1}{2}e^{-|x+1|}$ or $f_1(x)=\frac{1}{2}e^{-|x-1|}$.&#10;\end{document}"/>
  <p:tag name="IGUANATEXSIZE" val="20"/>
  <p:tag name="IGUANATEXCURSOR" val="75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1.4811"/>
  <p:tag name="ORIGINALWIDTH" val="4046.494"/>
  <p:tag name="LATEXADDIN" val="\documentclass{article}&#10;\usepackage{amsmath,,amssymb,amsthm}&#10;\textwidth=5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&#10;\begin{enumerate}&#10;\item[(b)] Find the Type I error if the prior probabilities are $\pi_0=\frac{2}{3}$ and $\pi_1=\frac{1}{3}$.&#10;\end{enumerate}&#10;\end{document}"/>
  <p:tag name="IGUANATEXSIZE" val="20"/>
  <p:tag name="IGUANATEXCURSOR" val="67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2.4672"/>
  <p:tag name="ORIGINALWIDTH" val="4042.745"/>
  <p:tag name="LATEXADDIN" val="\documentclass{article}&#10;\usepackage{amsmath,,amssymb,amsthm}&#10;\textwidth=4.5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\bullet$  In the rest of the course, we will primarily consider experiments described by two random variables $X$ and $Y$.&#10;\end{document}"/>
  <p:tag name="IGUANATEXSIZE" val="20"/>
  <p:tag name="IGUANATEXCURSOR" val="73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4302.962"/>
  <p:tag name="LATEXADDIN" val="\documentclass{article}&#10;\usepackage{amsmath,,amssymb,amsthm}&#10;\textwidth=5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\bullet$  In many interesting experiments, $X$ and $Y$ will not be independent variables.&#10;\end{document}"/>
  <p:tag name="IGUANATEXSIZE" val="20"/>
  <p:tag name="IGUANATEXCURSOR" val="7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48.1815"/>
  <p:tag name="ORIGINALWIDTH" val="4502.437"/>
  <p:tag name="LATEXADDIN" val="\documentclass{article}&#10;\usepackage{amsmath,,amssymb,amsthm}&#10;\textwidth=5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\bullet$  Formally, suppose that $X$ and $Y$ are r.v.s on probability space $(\Omega,\mc{F},P)$.  The \textbf{joint CDF} is the function&#10;\[F_{XY}(u,v)=P\{X\leq u, Y\leq v\}.\]&#10;\end{document}"/>
  <p:tag name="IGUANATEXSIZE" val="20"/>
  <p:tag name="IGUANATEXCURSOR" val="76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48929"/>
  <p:tag name="ORIGINALWIDTH" val="292.4635"/>
  <p:tag name="LATEXADDIN" val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\textbf{Fact:}&#10;\end{document}"/>
  <p:tag name="IGUANATEXSIZE" val="20"/>
  <p:tag name="IGUANATEXCURSOR" val="657"/>
  <p:tag name="TRANSPARENCY" val="True"/>
  <p:tag name="FILENAME" val=""/>
  <p:tag name="LATEXENGINEID" val="0"/>
  <p:tag name="TEMPFOLDER" val="C:\Users\echit\Downloads\IguanaTex\"/>
  <p:tag name="LATEXFORMHEIGHT" val="312"/>
  <p:tag name="LATEXFORMWIDTH" val="384"/>
  <p:tag name="LATEXFORMWRAP" val="True"/>
  <p:tag name="BITMAPVECTOR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03.4495"/>
  <p:tag name="ORIGINALWIDTH" val="3585.302"/>
  <p:tag name="LATEXADDIN" val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If $R=(a,b]\times (c,d]$ is a rectangle, then \[P\{(X,Y)\in R\}=F_{X,Y}(b,d)-F_{X,Y}(a,d)-F_{X,Y}(b,c)+F_{X,Y}(a,c).\]&#10;\end{document}"/>
  <p:tag name="IGUANATEXSIZE" val="20"/>
  <p:tag name="IGUANATEXCURSOR" val="75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57.74276"/>
  <p:tag name="LATEXADDIN" val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a$&#10;\end{document}"/>
  <p:tag name="IGUANATEXSIZE" val="20"/>
  <p:tag name="IGUANATEXCURSOR" val="64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2796.4"/>
  <p:tag name="LATEXADDIN" val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For observation $u$, form the likelihood ratio of pdfs:&#10;\end{document}"/>
  <p:tag name="IGUANATEXSIZE" val="20"/>
  <p:tag name="IGUANATEXCURSOR" val="70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46.49417"/>
  <p:tag name="LATEXADDIN" val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b$&#10;\end{document}"/>
  <p:tag name="IGUANATEXSIZE" val="20"/>
  <p:tag name="IGUANATEXCURSOR" val="64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49.49378"/>
  <p:tag name="LATEXADDIN" val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c$&#10;\end{document}"/>
  <p:tag name="IGUANATEXSIZE" val="20"/>
  <p:tag name="IGUANATEXCURSOR" val="64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59.99252"/>
  <p:tag name="LATEXADDIN" val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d$&#10;\end{document}"/>
  <p:tag name="IGUANATEXSIZE" val="20"/>
  <p:tag name="IGUANATEXCURSOR" val="64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2.4672"/>
  <p:tag name="ORIGINALWIDTH" val="4050.244"/>
  <p:tag name="LATEXADDIN" val="\documentclass{article}&#10;\usepackage{amsmath,,amssymb,amsthm}&#10;\textwidth=4.5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\bullet$  For random variables $X$ and $Y$, how does the cdf of $X$ or $Y$ relate to the joint cdf of $XY$?&#10;\end{document}"/>
  <p:tag name="IGUANATEXSIZE" val="20"/>
  <p:tag name="IGUANATEXCURSOR" val="75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2362"/>
  <p:tag name="ORIGINALWIDTH" val="751.4061"/>
  <p:tag name="LATEXADDIN" val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\textbf{Proposition:}&#10;\end{document}"/>
  <p:tag name="IGUANATEXSIZE" val="20"/>
  <p:tag name="IGUANATEXCURSOR" val="66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9.7338"/>
  <p:tag name="ORIGINALWIDTH" val="3373.078"/>
  <p:tag name="LATEXADDIN" val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F_X(u)=\lim_{n\to\infty} F_{X,Y}(u,n)$ and $F_Y(v)=\lim_{n\to\infty} F_{X,Y}(n,v)$.&#10;\end{document}"/>
  <p:tag name="IGUANATEXSIZE" val="20"/>
  <p:tag name="IGUANATEXCURSOR" val="72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4250.469"/>
  <p:tag name="LATEXADDIN" val="\documentclass{article}&#10;\usepackage{amsmath,,amssymb,amsthm}&#10;\textwidth=5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\bullet$  For discrete r.v.s $X$ and $Y$ having range $\mc{X}$ and $\mc{Y}$, their pmf is the function:&#10;\end{document}"/>
  <p:tag name="IGUANATEXSIZE" val="20"/>
  <p:tag name="IGUANATEXCURSOR" val="72"/>
  <p:tag name="TRANSPARENCY" val="True"/>
  <p:tag name="FILENAME" val=""/>
  <p:tag name="LATEXENGINEID" val="0"/>
  <p:tag name="TEMPFOLDER" val="C:\Users\echit\Downloads\IguanaTex\"/>
  <p:tag name="LATEXFORMHEIGHT" val="312"/>
  <p:tag name="LATEXFORMWIDTH" val="384"/>
  <p:tag name="LATEXFORMWRAP" val="True"/>
  <p:tag name="BITMAPVECTOR" val="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679.04"/>
  <p:tag name="LATEXADDIN" val="\documentclass{article}&#10;\usepackage{amsmath,amssymb,amsthm}&#10;\textwidth=4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&#10;\noindent&#10;\[p_{XY}(x,y)=P\{X=x,Y=y\}.\]&#10;&#10;&#10;\end{document}"/>
  <p:tag name="IGUANATEXSIZE" val="20"/>
  <p:tag name="IGUANATEXCURSOR" val="714"/>
  <p:tag name="TRANSPARENCY" val="True"/>
  <p:tag name="FILENAME" val=""/>
  <p:tag name="LATEXENGINEID" val="0"/>
  <p:tag name="TEMPFOLDER" val="C:\Users\echit\Downloads\IguanaTex\"/>
  <p:tag name="LATEXFORMHEIGHT" val="312"/>
  <p:tag name="LATEXFORMWIDTH" val="384"/>
  <p:tag name="LATEXFORMWRAP" val="True"/>
  <p:tag name="BITMAPVECTOR" val="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695.1631"/>
  <p:tag name="ORIGINALWIDTH" val="2678.665"/>
  <p:tag name="LATEXADDIN" val="\documentclass{article}&#10;\usepackage{amsmath,amssymb,amsthm}&#10;\textwidth=4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&#10;\noindent $\bullet$ For any $x\in \mc{X}$, we can always write&#10;\[\{X=x\}=\left\{\bigcup_{y\in \mc{Y}} X=x,Y=y\right\}\]&#10;&#10;\end{document}"/>
  <p:tag name="IGUANATEXSIZE" val="20"/>
  <p:tag name="IGUANATEXCURSOR" val="805"/>
  <p:tag name="TRANSPARENCY" val="True"/>
  <p:tag name="FILENAME" val=""/>
  <p:tag name="LATEXENGINEID" val="0"/>
  <p:tag name="TEMPFOLDER" val="C:\Users\echit\Downloads\IguanaTex\"/>
  <p:tag name="LATEXFORMHEIGHT" val="312"/>
  <p:tag name="LATEXFORMWIDTH" val="384"/>
  <p:tag name="LATEXFORMWRAP" val="True"/>
  <p:tag name="BITMAPVECTOR" val="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9.2313"/>
  <p:tag name="ORIGINALWIDTH" val="1861.267"/>
  <p:tag name="LATEXADDIN" val="\documentclass{article}&#10;\usepackage{amsmath,amssymb,amsthm}&#10;\textwidth=4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&#10;\noindent $\bullet$ Hence $p_X(x)=\sum_{y\in\mc{Y}}p_{XY}(x,y)$.  \\&#10;&#10;&#10;&#10;\end{document}"/>
  <p:tag name="IGUANATEXSIZE" val="20"/>
  <p:tag name="IGUANATEXCURSOR" val="766"/>
  <p:tag name="TRANSPARENCY" val="True"/>
  <p:tag name="FILENAME" val=""/>
  <p:tag name="LATEXENGINEID" val="0"/>
  <p:tag name="TEMPFOLDER" val="C:\Users\echit\Downloads\IguanaTex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4.7131"/>
  <p:tag name="ORIGINALWIDTH" val="716.9104"/>
  <p:tag name="LATEXADDIN" val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\[\Lambda(u)=\frac{f_1(u)}{f_0(u)}\]&#10;\end{document}"/>
  <p:tag name="IGUANATEXSIZE" val="20"/>
  <p:tag name="IGUANATEXCURSOR" val="65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7.9828"/>
  <p:tag name="ORIGINALWIDTH" val="1925.009"/>
  <p:tag name="LATEXADDIN" val="\documentclass{article}&#10;\usepackage{amsmath,amssymb,amsthm}&#10;\textwidth=4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&#10;\noindent Likewise, $p_Y(y)=\sum_{x\in\mc{X}}p_{XY}(x,y)$.&#10;&#10;&#10;\end{document}"/>
  <p:tag name="IGUANATEXSIZE" val="20"/>
  <p:tag name="IGUANATEXCURSOR" val="755"/>
  <p:tag name="TRANSPARENCY" val="True"/>
  <p:tag name="FILENAME" val=""/>
  <p:tag name="LATEXENGINEID" val="0"/>
  <p:tag name="TEMPFOLDER" val="C:\Users\echit\Downloads\IguanaTex\"/>
  <p:tag name="LATEXFORMHEIGHT" val="312"/>
  <p:tag name="LATEXFORMWIDTH" val="384"/>
  <p:tag name="LATEXFORMWRAP" val="True"/>
  <p:tag name="BITMAPVECTOR" val="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.4859"/>
  <p:tag name="ORIGINALWIDTH" val="3400.075"/>
  <p:tag name="LATEXADDIN" val="\documentclass{article}&#10;\usepackage{amsmath,amssymb,amsthm}&#10;\textwidth=4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&#10;\noindent $\bullet$ The pmfs $p_X$ and $p_Y$ are called the \textbf{marginal pmfs} of $p_{XY}$.&#10;\end{document}"/>
  <p:tag name="IGUANATEXSIZE" val="20"/>
  <p:tag name="IGUANATEXCURSOR" val="806"/>
  <p:tag name="TRANSPARENCY" val="True"/>
  <p:tag name="FILENAME" val=""/>
  <p:tag name="LATEXENGINEID" val="0"/>
  <p:tag name="TEMPFOLDER" val="C:\Users\echit\Downloads\IguanaTex\"/>
  <p:tag name="LATEXFORMHEIGHT" val="312"/>
  <p:tag name="LATEXFORMWIDTH" val="384"/>
  <p:tag name="LATEXFORMWRAP" val="True"/>
  <p:tag name="BITMAPVECTOR" val="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8.4665"/>
  <p:tag name="ORIGINALWIDTH" val="4041.245"/>
  <p:tag name="LATEXADDIN" val="\documentclass{article}&#10;\usepackage{amsmath,,amssymb,amsthm}&#10;\textwidth=4.5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\textbf{Example:} The joint pmf $p_{XY}(u,v)$ of variables $X$ and $Y$ is given by the following table:&#10;\end{document}"/>
  <p:tag name="IGUANATEXSIZE" val="20"/>
  <p:tag name="IGUANATEXCURSOR" val="748"/>
  <p:tag name="TRANSPARENCY" val="True"/>
  <p:tag name="FILENAME" val=""/>
  <p:tag name="LATEXENGINEID" val="0"/>
  <p:tag name="TEMPFOLDER" val="C:\Users\echit\Downloads\IguanaTex\"/>
  <p:tag name="LATEXFORMHEIGHT" val="312"/>
  <p:tag name="LATEXFORMWIDTH" val="384"/>
  <p:tag name="LATEXFORMWRAP" val="True"/>
  <p:tag name="BITMAPVECTOR" val="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2153.731"/>
  <p:tag name="LATEXADDIN" val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&#10;\begin{enumerate}&#10;\item[(a)] Find the marginal pmfs $p_X$ and $p_Y$.&#10;\end{enumerate}&#10;\end{document}"/>
  <p:tag name="IGUANATEXSIZE" val="20"/>
  <p:tag name="IGUANATEXCURSOR" val="712"/>
  <p:tag name="TRANSPARENCY" val="True"/>
  <p:tag name="FILENAME" val=""/>
  <p:tag name="LATEXENGINEID" val="0"/>
  <p:tag name="TEMPFOLDER" val="C:\Users\echit\Downloads\IguanaTex\"/>
  <p:tag name="LATEXFORMHEIGHT" val="312"/>
  <p:tag name="LATEXFORMWIDTH" val="384"/>
  <p:tag name="LATEXFORMWRAP" val="True"/>
  <p:tag name="BITMAPVECTOR" val="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8.4665"/>
  <p:tag name="ORIGINALWIDTH" val="4041.245"/>
  <p:tag name="LATEXADDIN" val="\documentclass{article}&#10;\usepackage{amsmath,,amssymb,amsthm}&#10;\textwidth=4.5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\textbf{Example:} The joint pmf $p_{XY}(u,v)$ of variables $X$ and $Y$ is given by the following table:&#10;\end{document}"/>
  <p:tag name="IGUANATEXSIZE" val="20"/>
  <p:tag name="IGUANATEXCURSOR" val="748"/>
  <p:tag name="TRANSPARENCY" val="True"/>
  <p:tag name="FILENAME" val=""/>
  <p:tag name="LATEXENGINEID" val="0"/>
  <p:tag name="TEMPFOLDER" val="C:\Users\echit\Downloads\IguanaTex\"/>
  <p:tag name="LATEXFORMHEIGHT" val="312"/>
  <p:tag name="LATEXFORMWIDTH" val="384"/>
  <p:tag name="LATEXFORMWRAP" val="True"/>
  <p:tag name="BITMAPVECTOR" val="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2359.955"/>
  <p:tag name="LATEXADDIN" val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&#10;\begin{enumerate}&#10;\item[(b)] Let $Z=X+Y$.  Find the pmf $p_Z$ of $Z$.&#10;\end{enumerate}&#10;\end{document}"/>
  <p:tag name="IGUANATEXSIZE" val="20"/>
  <p:tag name="IGUANATEXCURSOR" val="714"/>
  <p:tag name="TRANSPARENCY" val="True"/>
  <p:tag name="FILENAME" val=""/>
  <p:tag name="LATEXENGINEID" val="0"/>
  <p:tag name="TEMPFOLDER" val="C:\Users\echit\Downloads\IguanaTex\"/>
  <p:tag name="LATEXFORMHEIGHT" val="312"/>
  <p:tag name="LATEXFORMWIDTH" val="384"/>
  <p:tag name="LATEXFORMWRAP" val="True"/>
  <p:tag name="BITMAPVECTOR" val="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8.4665"/>
  <p:tag name="ORIGINALWIDTH" val="4041.245"/>
  <p:tag name="LATEXADDIN" val="\documentclass{article}&#10;\usepackage{amsmath,,amssymb,amsthm}&#10;\textwidth=4.5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\textbf{Example:} The joint pmf $p_{XY}(u,v)$ of variables $X$ and $Y$ is given by the following table:&#10;\end{document}"/>
  <p:tag name="IGUANATEXSIZE" val="20"/>
  <p:tag name="IGUANATEXCURSOR" val="748"/>
  <p:tag name="TRANSPARENCY" val="True"/>
  <p:tag name="FILENAME" val=""/>
  <p:tag name="LATEXENGINEID" val="0"/>
  <p:tag name="TEMPFOLDER" val="C:\Users\echit\Downloads\IguanaTex\"/>
  <p:tag name="LATEXFORMHEIGHT" val="312"/>
  <p:tag name="LATEXFORMWIDTH" val="384"/>
  <p:tag name="LATEXFORMWRAP" val="True"/>
  <p:tag name="BITMAPVECTOR" val="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695.538"/>
  <p:tag name="LATEXADDIN" val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&#10;\begin{enumerate}&#10;\item[(c)] Are $X$ and $Y$ independent?&#10;\end{enumerate}&#10;\end{document}"/>
  <p:tag name="IGUANATEXSIZE" val="20"/>
  <p:tag name="IGUANATEXCURSOR" val="702"/>
  <p:tag name="TRANSPARENCY" val="True"/>
  <p:tag name="FILENAME" val=""/>
  <p:tag name="LATEXENGINEID" val="0"/>
  <p:tag name="TEMPFOLDER" val="C:\Users\echit\Downloads\IguanaTex\"/>
  <p:tag name="LATEXFORMHEIGHT" val="312"/>
  <p:tag name="LATEXFORMWIDTH" val="384"/>
  <p:tag name="LATEXFORMWRAP" val="True"/>
  <p:tag name="BITMAPVECTOR" val="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8.4665"/>
  <p:tag name="ORIGINALWIDTH" val="4041.245"/>
  <p:tag name="LATEXADDIN" val="\documentclass{article}&#10;\usepackage{amsmath,,amssymb,amsthm}&#10;\textwidth=4.5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\textbf{Example:} The joint pmf $p_{XY}(u,v)$ of variables $X$ and $Y$ is given by the following table:&#10;\end{document}"/>
  <p:tag name="IGUANATEXSIZE" val="20"/>
  <p:tag name="IGUANATEXCURSOR" val="748"/>
  <p:tag name="TRANSPARENCY" val="True"/>
  <p:tag name="FILENAME" val=""/>
  <p:tag name="LATEXENGINEID" val="0"/>
  <p:tag name="TEMPFOLDER" val="C:\Users\echit\Downloads\IguanaTex\"/>
  <p:tag name="LATEXFORMHEIGHT" val="312"/>
  <p:tag name="LATEXFORMWIDTH" val="384"/>
  <p:tag name="LATEXFORMWRAP" val="True"/>
  <p:tag name="BITMAPVECTOR" val="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7.9828"/>
  <p:tag name="ORIGINALWIDTH" val="2458.193"/>
  <p:tag name="LATEXADDIN" val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&#10;\begin{enumerate}&#10;\item[(d)] Find $p_{Y|X}(v|3)$ for all $v$ and $E[Y|X=3]$.&#10;\end{enumerate}&#10;\end{document}"/>
  <p:tag name="IGUANATEXSIZE" val="20"/>
  <p:tag name="IGUANATEXCURSOR" val="721"/>
  <p:tag name="TRANSPARENCY" val="True"/>
  <p:tag name="FILENAME" val=""/>
  <p:tag name="LATEXENGINEID" val="0"/>
  <p:tag name="TEMPFOLDER" val="C:\Users\echit\Downloads\IguanaTex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987.252"/>
  <p:tag name="LATEXADDIN" val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\textbf{Maximum likelihood (ML) rule:}&#10;\end{document}"/>
  <p:tag name="IGUANATEXSIZE" val="20"/>
  <p:tag name="IGUANATEXCURSOR" val="68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73.4533"/>
  <p:tag name="ORIGINALWIDTH" val="1407.574"/>
  <p:tag name="LATEXADDIN" val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\[\begin{cases}\text{$\Lambda(u)&gt;1$, declare $H_1$}\\\text{$\Lambda(u)&lt;1$, declare $H_0$}\end{cases}.\]&#10;\end{document}"/>
  <p:tag name="IGUANATEXSIZE" val="20"/>
  <p:tag name="IGUANATEXCURSOR" val="732"/>
  <p:tag name="TRANSPARENCY" val="True"/>
  <p:tag name="FILENAME" val=""/>
  <p:tag name="LATEXENGINEID" val="0"/>
  <p:tag name="TEMPFOLDER" val="C:\Users\echit\Downloads\IguanaTex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2612.673"/>
  <p:tag name="LATEXADDIN" val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\textbf{Maximum a posteriori prob. (MAP) rule:}&#10;\end{document}"/>
  <p:tag name="IGUANATEXSIZE" val="20"/>
  <p:tag name="IGUANATEXCURSOR" val="69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2362"/>
  <p:tag name="ORIGINALWIDTH" val="1833.521"/>
  <p:tag name="LATEXADDIN" val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For prior probabilties $\pi_0$ and $\pi_1$...&#10;\end{document}"/>
  <p:tag name="IGUANATEXSIZE" val="20"/>
  <p:tag name="IGUANATEXCURSOR" val="69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73.4533"/>
  <p:tag name="ORIGINALWIDTH" val="1481.815"/>
  <p:tag name="LATEXADDIN" val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\[\begin{cases}\text{$\Lambda(u)&gt;\frac{\pi_0}{\pi_1}$, declare $H_1$}\\\text{$\Lambda(u)&lt;\frac{\pi_0}{\pi_1}$, declare $H_0$}\end{cases}.\]&#10;\end{document}"/>
  <p:tag name="IGUANATEXSIZE" val="20"/>
  <p:tag name="IGUANATEXCURSOR" val="76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s_Collaboration_Space_Locked xmlns="7e9d83e0-d7f5-4085-9107-14db155beb6b" xsi:nil="true"/>
    <Invited_Teachers xmlns="7e9d83e0-d7f5-4085-9107-14db155beb6b" xsi:nil="true"/>
    <Owner xmlns="7e9d83e0-d7f5-4085-9107-14db155beb6b">
      <UserInfo>
        <DisplayName/>
        <AccountId xsi:nil="true"/>
        <AccountType/>
      </UserInfo>
    </Owner>
    <Student_Groups xmlns="7e9d83e0-d7f5-4085-9107-14db155beb6b">
      <UserInfo>
        <DisplayName/>
        <AccountId xsi:nil="true"/>
        <AccountType/>
      </UserInfo>
    </Student_Groups>
    <Has_Teacher_Only_SectionGroup xmlns="7e9d83e0-d7f5-4085-9107-14db155beb6b" xsi:nil="true"/>
    <TeamsChannelId xmlns="7e9d83e0-d7f5-4085-9107-14db155beb6b" xsi:nil="true"/>
    <Invited_Students xmlns="7e9d83e0-d7f5-4085-9107-14db155beb6b" xsi:nil="true"/>
    <CultureName xmlns="7e9d83e0-d7f5-4085-9107-14db155beb6b" xsi:nil="true"/>
    <Self_Registration_Enabled xmlns="7e9d83e0-d7f5-4085-9107-14db155beb6b" xsi:nil="true"/>
    <IsNotebookLocked xmlns="7e9d83e0-d7f5-4085-9107-14db155beb6b" xsi:nil="true"/>
    <Teachers xmlns="7e9d83e0-d7f5-4085-9107-14db155beb6b">
      <UserInfo>
        <DisplayName/>
        <AccountId xsi:nil="true"/>
        <AccountType/>
      </UserInfo>
    </Teachers>
    <DefaultSectionNames xmlns="7e9d83e0-d7f5-4085-9107-14db155beb6b" xsi:nil="true"/>
    <AppVersion xmlns="7e9d83e0-d7f5-4085-9107-14db155beb6b" xsi:nil="true"/>
    <NotebookType xmlns="7e9d83e0-d7f5-4085-9107-14db155beb6b" xsi:nil="true"/>
    <FolderType xmlns="7e9d83e0-d7f5-4085-9107-14db155beb6b" xsi:nil="true"/>
    <Students xmlns="7e9d83e0-d7f5-4085-9107-14db155beb6b">
      <UserInfo>
        <DisplayName/>
        <AccountId xsi:nil="true"/>
        <AccountType/>
      </UserInfo>
    </Students>
    <Templates xmlns="7e9d83e0-d7f5-4085-9107-14db155beb6b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5070290AB1128448497AE20A5A78357" ma:contentTypeVersion="28" ma:contentTypeDescription="Create a new document." ma:contentTypeScope="" ma:versionID="cdc9307dffce12c383a7599dd6c8f799">
  <xsd:schema xmlns:xsd="http://www.w3.org/2001/XMLSchema" xmlns:xs="http://www.w3.org/2001/XMLSchema" xmlns:p="http://schemas.microsoft.com/office/2006/metadata/properties" xmlns:ns3="7e9d83e0-d7f5-4085-9107-14db155beb6b" xmlns:ns4="692c1096-5931-4d13-a6ca-57d3893be814" targetNamespace="http://schemas.microsoft.com/office/2006/metadata/properties" ma:root="true" ma:fieldsID="a0e95a9ee2d651d53578b7a65add1b0d" ns3:_="" ns4:_="">
    <xsd:import namespace="7e9d83e0-d7f5-4085-9107-14db155beb6b"/>
    <xsd:import namespace="692c1096-5931-4d13-a6ca-57d3893be81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NotebookType" minOccurs="0"/>
                <xsd:element ref="ns3:FolderType" minOccurs="0"/>
                <xsd:element ref="ns3:CultureName" minOccurs="0"/>
                <xsd:element ref="ns3:AppVersion" minOccurs="0"/>
                <xsd:element ref="ns3:TeamsChannelId" minOccurs="0"/>
                <xsd:element ref="ns3:Owner" minOccurs="0"/>
                <xsd:element ref="ns3:DefaultSectionNames" minOccurs="0"/>
                <xsd:element ref="ns3:Templates" minOccurs="0"/>
                <xsd:element ref="ns3:Teachers" minOccurs="0"/>
                <xsd:element ref="ns3:Students" minOccurs="0"/>
                <xsd:element ref="ns3:Student_Groups" minOccurs="0"/>
                <xsd:element ref="ns3:Invited_Teachers" minOccurs="0"/>
                <xsd:element ref="ns3:Invited_Students" minOccurs="0"/>
                <xsd:element ref="ns3:Self_Registration_Enabled" minOccurs="0"/>
                <xsd:element ref="ns3:Has_Teacher_Only_SectionGroup" minOccurs="0"/>
                <xsd:element ref="ns3:Is_Collaboration_Space_Locked" minOccurs="0"/>
                <xsd:element ref="ns3:IsNotebookLocked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Location" minOccurs="0"/>
                <xsd:element ref="ns3:MediaServiceAutoTags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e9d83e0-d7f5-4085-9107-14db155beb6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NotebookType" ma:index="13" nillable="true" ma:displayName="Notebook Type" ma:internalName="NotebookType">
      <xsd:simpleType>
        <xsd:restriction base="dms:Text"/>
      </xsd:simpleType>
    </xsd:element>
    <xsd:element name="FolderType" ma:index="14" nillable="true" ma:displayName="Folder Type" ma:internalName="FolderType">
      <xsd:simpleType>
        <xsd:restriction base="dms:Text"/>
      </xsd:simpleType>
    </xsd:element>
    <xsd:element name="CultureName" ma:index="15" nillable="true" ma:displayName="Culture Name" ma:internalName="CultureName">
      <xsd:simpleType>
        <xsd:restriction base="dms:Text"/>
      </xsd:simpleType>
    </xsd:element>
    <xsd:element name="AppVersion" ma:index="16" nillable="true" ma:displayName="App Version" ma:internalName="AppVersion">
      <xsd:simpleType>
        <xsd:restriction base="dms:Text"/>
      </xsd:simpleType>
    </xsd:element>
    <xsd:element name="TeamsChannelId" ma:index="17" nillable="true" ma:displayName="Teams Channel Id" ma:internalName="TeamsChannelId">
      <xsd:simpleType>
        <xsd:restriction base="dms:Text"/>
      </xsd:simpleType>
    </xsd:element>
    <xsd:element name="Owner" ma:index="18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efaultSectionNames" ma:index="19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Templates" ma:index="20" nillable="true" ma:displayName="Templates" ma:internalName="Templates">
      <xsd:simpleType>
        <xsd:restriction base="dms:Note">
          <xsd:maxLength value="255"/>
        </xsd:restriction>
      </xsd:simpleType>
    </xsd:element>
    <xsd:element name="Teachers" ma:index="21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22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23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Invited_Teachers" ma:index="24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25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26" nillable="true" ma:displayName="Self Registration Enabled" ma:internalName="Self_Registration_Enabled">
      <xsd:simpleType>
        <xsd:restriction base="dms:Boolean"/>
      </xsd:simpleType>
    </xsd:element>
    <xsd:element name="Has_Teacher_Only_SectionGroup" ma:index="27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28" nillable="true" ma:displayName="Is Collaboration Space Locked" ma:internalName="Is_Collaboration_Space_Locked">
      <xsd:simpleType>
        <xsd:restriction base="dms:Boolean"/>
      </xsd:simpleType>
    </xsd:element>
    <xsd:element name="IsNotebookLocked" ma:index="29" nillable="true" ma:displayName="Is Notebook Locked" ma:internalName="IsNotebookLocked">
      <xsd:simpleType>
        <xsd:restriction base="dms:Boolean"/>
      </xsd:simpleType>
    </xsd:element>
    <xsd:element name="MediaServiceAutoKeyPoints" ma:index="3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3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3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33" nillable="true" ma:displayName="Location" ma:internalName="MediaServiceLocation" ma:readOnly="true">
      <xsd:simpleType>
        <xsd:restriction base="dms:Text"/>
      </xsd:simpleType>
    </xsd:element>
    <xsd:element name="MediaServiceAutoTags" ma:index="34" nillable="true" ma:displayName="Tags" ma:internalName="MediaServiceAutoTags" ma:readOnly="true">
      <xsd:simpleType>
        <xsd:restriction base="dms:Text"/>
      </xsd:simpleType>
    </xsd:element>
    <xsd:element name="MediaServiceOCR" ma:index="3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92c1096-5931-4d13-a6ca-57d3893be814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4540577-82DE-4320-A1CE-ECB5D2DD754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20C789B-8AEF-46DA-BC12-8D2AE90CB089}">
  <ds:schemaRefs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692c1096-5931-4d13-a6ca-57d3893be814"/>
    <ds:schemaRef ds:uri="7e9d83e0-d7f5-4085-9107-14db155beb6b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EF9E8455-DF69-490A-B879-E20E5FAD8D5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e9d83e0-d7f5-4085-9107-14db155beb6b"/>
    <ds:schemaRef ds:uri="692c1096-5931-4d13-a6ca-57d3893be81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2266</TotalTime>
  <Words>82</Words>
  <Application>Microsoft Office PowerPoint</Application>
  <PresentationFormat>Widescreen</PresentationFormat>
  <Paragraphs>17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ECE 313:  PROBABILITY WITH ENGINEERING APPLICATIONS </vt:lpstr>
      <vt:lpstr>Hypothesis Testing</vt:lpstr>
      <vt:lpstr>Hypothesis Testing</vt:lpstr>
      <vt:lpstr>Hypothesis Testing</vt:lpstr>
      <vt:lpstr>Hypothesis Testing</vt:lpstr>
      <vt:lpstr>Jointly Distributed Random Variables</vt:lpstr>
      <vt:lpstr>Joint Cumulative Distribution Function</vt:lpstr>
      <vt:lpstr>Joint Cumulative Distribution Function</vt:lpstr>
      <vt:lpstr>Joint PMF for Discrete R.V.s</vt:lpstr>
      <vt:lpstr>Joint PMF for Discrete R.V.s</vt:lpstr>
      <vt:lpstr>Joint PMF for Discrete R.V.s</vt:lpstr>
      <vt:lpstr>Joint PMF for Discrete R.V.s</vt:lpstr>
      <vt:lpstr>Joint PMF for Discrete R.V.s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313:  PROBABILITY WITH ENGINEERING APPLICATIONS</dc:title>
  <dc:creator>Eric Chitambar</dc:creator>
  <cp:lastModifiedBy>Chitambar, Eric</cp:lastModifiedBy>
  <cp:revision>6</cp:revision>
  <dcterms:created xsi:type="dcterms:W3CDTF">2020-01-21T20:22:37Z</dcterms:created>
  <dcterms:modified xsi:type="dcterms:W3CDTF">2023-10-18T15:51:12Z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0x01010075070290AB1128448497AE20A5A78357</vt:lpwstr>
  </property>
</Properties>
</file>