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4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5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349" r:id="rId6"/>
    <p:sldId id="371" r:id="rId7"/>
    <p:sldId id="372" r:id="rId8"/>
    <p:sldId id="373" r:id="rId9"/>
    <p:sldId id="374" r:id="rId10"/>
    <p:sldId id="3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49"/>
            <p14:sldId id="371"/>
            <p14:sldId id="372"/>
            <p14:sldId id="373"/>
            <p14:sldId id="374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088E4-7E67-4C42-A8D5-1531DE196E48}" v="2" dt="2023-10-23T15:50:55.558"/>
    <p1510:client id="{D112C2A0-1F7D-4B94-BF9B-4E7ABC6FE87B}" v="258" dt="2023-10-23T13:25:16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hitambar" userId="05f873b4-a386-453d-a2e0-769001d3b38e" providerId="ADAL" clId="{FB932E12-33CC-4EFC-AB5F-08E49D46C18C}"/>
    <pc:docChg chg="custSel addSld modSld">
      <pc:chgData name="Eric Chitambar" userId="05f873b4-a386-453d-a2e0-769001d3b38e" providerId="ADAL" clId="{FB932E12-33CC-4EFC-AB5F-08E49D46C18C}" dt="2020-03-29T19:16:55.393" v="379"/>
      <pc:docMkLst>
        <pc:docMk/>
      </pc:docMkLst>
      <pc:sldChg chg="modSp">
        <pc:chgData name="Eric Chitambar" userId="05f873b4-a386-453d-a2e0-769001d3b38e" providerId="ADAL" clId="{FB932E12-33CC-4EFC-AB5F-08E49D46C18C}" dt="2020-03-29T01:32:21.295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FB932E12-33CC-4EFC-AB5F-08E49D46C18C}" dt="2020-03-29T01:32:21.295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FB932E12-33CC-4EFC-AB5F-08E49D46C18C}" dt="2020-03-29T01:46:32.744" v="127" actId="478"/>
        <pc:sldMkLst>
          <pc:docMk/>
          <pc:sldMk cId="4209780034" sldId="349"/>
        </pc:sldMkLst>
        <pc:spChg chg="mod">
          <ac:chgData name="Eric Chitambar" userId="05f873b4-a386-453d-a2e0-769001d3b38e" providerId="ADAL" clId="{FB932E12-33CC-4EFC-AB5F-08E49D46C18C}" dt="2020-03-29T01:32:59.399" v="47" actId="20577"/>
          <ac:spMkLst>
            <pc:docMk/>
            <pc:sldMk cId="4209780034" sldId="349"/>
            <ac:spMk id="2" creationId="{EFD183ED-A640-433D-A5CF-C84D0E7FD2EF}"/>
          </ac:spMkLst>
        </pc:sp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3" creationId="{A7CB8288-963D-451F-A901-AD022B90A67F}"/>
          </ac:picMkLst>
        </pc:pic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5" creationId="{1D5C21DC-C232-4738-8AF2-4CACE5F5D7A1}"/>
          </ac:picMkLst>
        </pc:pic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6" creationId="{56D93601-ECF4-416C-8BA8-AA5110C98705}"/>
          </ac:picMkLst>
        </pc:picChg>
        <pc:picChg chg="add del mod">
          <ac:chgData name="Eric Chitambar" userId="05f873b4-a386-453d-a2e0-769001d3b38e" providerId="ADAL" clId="{FB932E12-33CC-4EFC-AB5F-08E49D46C18C}" dt="2020-03-29T01:39:28.917" v="62" actId="478"/>
          <ac:picMkLst>
            <pc:docMk/>
            <pc:sldMk cId="4209780034" sldId="349"/>
            <ac:picMk id="7" creationId="{A190C3DA-7A78-4C23-ADD3-E9129050B089}"/>
          </ac:picMkLst>
        </pc:picChg>
        <pc:picChg chg="del mod ord">
          <ac:chgData name="Eric Chitambar" userId="05f873b4-a386-453d-a2e0-769001d3b38e" providerId="ADAL" clId="{FB932E12-33CC-4EFC-AB5F-08E49D46C18C}" dt="2020-03-29T01:39:49.035" v="74" actId="478"/>
          <ac:picMkLst>
            <pc:docMk/>
            <pc:sldMk cId="4209780034" sldId="349"/>
            <ac:picMk id="8" creationId="{C6106D7C-A60C-43EE-93D5-8D744062F192}"/>
          </ac:picMkLst>
        </pc:picChg>
        <pc:picChg chg="mod ord">
          <ac:chgData name="Eric Chitambar" userId="05f873b4-a386-453d-a2e0-769001d3b38e" providerId="ADAL" clId="{FB932E12-33CC-4EFC-AB5F-08E49D46C18C}" dt="2020-03-29T01:39:49.035" v="73" actId="108"/>
          <ac:picMkLst>
            <pc:docMk/>
            <pc:sldMk cId="4209780034" sldId="349"/>
            <ac:picMk id="10" creationId="{5380159E-9635-4880-AE4D-E7D12F2729C5}"/>
          </ac:picMkLst>
        </pc:picChg>
        <pc:picChg chg="add del mod">
          <ac:chgData name="Eric Chitambar" userId="05f873b4-a386-453d-a2e0-769001d3b38e" providerId="ADAL" clId="{FB932E12-33CC-4EFC-AB5F-08E49D46C18C}" dt="2020-03-29T01:41:35.984" v="88" actId="478"/>
          <ac:picMkLst>
            <pc:docMk/>
            <pc:sldMk cId="4209780034" sldId="349"/>
            <ac:picMk id="11" creationId="{E99E5743-7ACA-469E-BF5D-CAF3E2AA3817}"/>
          </ac:picMkLst>
        </pc:picChg>
        <pc:picChg chg="del mod ord">
          <ac:chgData name="Eric Chitambar" userId="05f873b4-a386-453d-a2e0-769001d3b38e" providerId="ADAL" clId="{FB932E12-33CC-4EFC-AB5F-08E49D46C18C}" dt="2020-03-29T01:41:48.844" v="101" actId="478"/>
          <ac:picMkLst>
            <pc:docMk/>
            <pc:sldMk cId="4209780034" sldId="349"/>
            <ac:picMk id="13" creationId="{93E89C2F-DE49-485C-91B4-7916440B7EBE}"/>
          </ac:picMkLst>
        </pc:picChg>
        <pc:picChg chg="mod ord">
          <ac:chgData name="Eric Chitambar" userId="05f873b4-a386-453d-a2e0-769001d3b38e" providerId="ADAL" clId="{FB932E12-33CC-4EFC-AB5F-08E49D46C18C}" dt="2020-03-29T01:41:48.843" v="100" actId="108"/>
          <ac:picMkLst>
            <pc:docMk/>
            <pc:sldMk cId="4209780034" sldId="349"/>
            <ac:picMk id="15" creationId="{080859A4-0592-4619-B515-ED79296A1F50}"/>
          </ac:picMkLst>
        </pc:picChg>
        <pc:picChg chg="add del mod">
          <ac:chgData name="Eric Chitambar" userId="05f873b4-a386-453d-a2e0-769001d3b38e" providerId="ADAL" clId="{FB932E12-33CC-4EFC-AB5F-08E49D46C18C}" dt="2020-03-29T01:46:10.173" v="115" actId="478"/>
          <ac:picMkLst>
            <pc:docMk/>
            <pc:sldMk cId="4209780034" sldId="349"/>
            <ac:picMk id="16" creationId="{27986D2C-03C3-4124-BACF-59F1F9443FBB}"/>
          </ac:picMkLst>
        </pc:picChg>
        <pc:picChg chg="del mod ord">
          <ac:chgData name="Eric Chitambar" userId="05f873b4-a386-453d-a2e0-769001d3b38e" providerId="ADAL" clId="{FB932E12-33CC-4EFC-AB5F-08E49D46C18C}" dt="2020-03-29T01:46:32.744" v="127" actId="478"/>
          <ac:picMkLst>
            <pc:docMk/>
            <pc:sldMk cId="4209780034" sldId="349"/>
            <ac:picMk id="18" creationId="{9B38692F-A381-4D35-8AC5-DF1923255CEA}"/>
          </ac:picMkLst>
        </pc:picChg>
        <pc:picChg chg="mod ord">
          <ac:chgData name="Eric Chitambar" userId="05f873b4-a386-453d-a2e0-769001d3b38e" providerId="ADAL" clId="{FB932E12-33CC-4EFC-AB5F-08E49D46C18C}" dt="2020-03-29T01:46:32.744" v="126" actId="108"/>
          <ac:picMkLst>
            <pc:docMk/>
            <pc:sldMk cId="4209780034" sldId="349"/>
            <ac:picMk id="20" creationId="{B73F4191-246C-485A-94CF-C287438D5973}"/>
          </ac:picMkLst>
        </pc:picChg>
      </pc:sldChg>
      <pc:sldChg chg="delSp modSp add delAnim">
        <pc:chgData name="Eric Chitambar" userId="05f873b4-a386-453d-a2e0-769001d3b38e" providerId="ADAL" clId="{FB932E12-33CC-4EFC-AB5F-08E49D46C18C}" dt="2020-03-29T02:14:15.813" v="204" actId="14100"/>
        <pc:sldMkLst>
          <pc:docMk/>
          <pc:sldMk cId="649635897" sldId="360"/>
        </pc:sldMkLst>
        <pc:spChg chg="mod">
          <ac:chgData name="Eric Chitambar" userId="05f873b4-a386-453d-a2e0-769001d3b38e" providerId="ADAL" clId="{FB932E12-33CC-4EFC-AB5F-08E49D46C18C}" dt="2020-03-29T01:50:05.557" v="168" actId="313"/>
          <ac:spMkLst>
            <pc:docMk/>
            <pc:sldMk cId="649635897" sldId="360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FB932E12-33CC-4EFC-AB5F-08E49D46C18C}" dt="2020-03-29T01:51:20.550" v="196" actId="478"/>
          <ac:picMkLst>
            <pc:docMk/>
            <pc:sldMk cId="649635897" sldId="360"/>
            <ac:picMk id="4" creationId="{8EB3B634-5A0A-4DFB-B164-0973857CF3D8}"/>
          </ac:picMkLst>
        </pc:picChg>
        <pc:picChg chg="mod ord">
          <ac:chgData name="Eric Chitambar" userId="05f873b4-a386-453d-a2e0-769001d3b38e" providerId="ADAL" clId="{FB932E12-33CC-4EFC-AB5F-08E49D46C18C}" dt="2020-03-29T01:51:20.550" v="195" actId="108"/>
          <ac:picMkLst>
            <pc:docMk/>
            <pc:sldMk cId="649635897" sldId="360"/>
            <ac:picMk id="6" creationId="{DFE29824-75A6-45EB-BE4F-BF1543669E3C}"/>
          </ac:picMkLst>
        </pc:picChg>
        <pc:picChg chg="mod">
          <ac:chgData name="Eric Chitambar" userId="05f873b4-a386-453d-a2e0-769001d3b38e" providerId="ADAL" clId="{FB932E12-33CC-4EFC-AB5F-08E49D46C18C}" dt="2020-03-29T02:14:15.813" v="204" actId="14100"/>
          <ac:picMkLst>
            <pc:docMk/>
            <pc:sldMk cId="649635897" sldId="360"/>
            <ac:picMk id="8" creationId="{8FDAF96E-D1B7-4C4F-8DEA-81766C5EDFA6}"/>
          </ac:picMkLst>
        </pc:picChg>
        <pc:picChg chg="del mod">
          <ac:chgData name="Eric Chitambar" userId="05f873b4-a386-453d-a2e0-769001d3b38e" providerId="ADAL" clId="{FB932E12-33CC-4EFC-AB5F-08E49D46C18C}" dt="2020-03-29T01:51:10.788" v="182" actId="478"/>
          <ac:picMkLst>
            <pc:docMk/>
            <pc:sldMk cId="649635897" sldId="360"/>
            <ac:picMk id="10" creationId="{5380159E-9635-4880-AE4D-E7D12F2729C5}"/>
          </ac:picMkLst>
        </pc:picChg>
        <pc:picChg chg="del">
          <ac:chgData name="Eric Chitambar" userId="05f873b4-a386-453d-a2e0-769001d3b38e" providerId="ADAL" clId="{FB932E12-33CC-4EFC-AB5F-08E49D46C18C}" dt="2020-03-29T02:01:35.936" v="197" actId="478"/>
          <ac:picMkLst>
            <pc:docMk/>
            <pc:sldMk cId="649635897" sldId="360"/>
            <ac:picMk id="15" creationId="{080859A4-0592-4619-B515-ED79296A1F50}"/>
          </ac:picMkLst>
        </pc:picChg>
        <pc:picChg chg="del">
          <ac:chgData name="Eric Chitambar" userId="05f873b4-a386-453d-a2e0-769001d3b38e" providerId="ADAL" clId="{FB932E12-33CC-4EFC-AB5F-08E49D46C18C}" dt="2020-03-29T02:01:52.944" v="198" actId="478"/>
          <ac:picMkLst>
            <pc:docMk/>
            <pc:sldMk cId="649635897" sldId="360"/>
            <ac:picMk id="20" creationId="{B73F4191-246C-485A-94CF-C287438D5973}"/>
          </ac:picMkLst>
        </pc:picChg>
      </pc:sldChg>
      <pc:sldChg chg="addSp delSp modSp modAnim">
        <pc:chgData name="Eric Chitambar" userId="05f873b4-a386-453d-a2e0-769001d3b38e" providerId="ADAL" clId="{FB932E12-33CC-4EFC-AB5F-08E49D46C18C}" dt="2020-03-29T19:16:55.393" v="379"/>
        <pc:sldMkLst>
          <pc:docMk/>
          <pc:sldMk cId="709093098" sldId="361"/>
        </pc:sldMkLst>
        <pc:spChg chg="add mod">
          <ac:chgData name="Eric Chitambar" userId="05f873b4-a386-453d-a2e0-769001d3b38e" providerId="ADAL" clId="{FB932E12-33CC-4EFC-AB5F-08E49D46C18C}" dt="2020-03-29T19:15:37.639" v="378" actId="14100"/>
          <ac:spMkLst>
            <pc:docMk/>
            <pc:sldMk cId="709093098" sldId="361"/>
            <ac:spMk id="36" creationId="{2AF20A54-1C22-4B8C-A02F-91A8B42EFE40}"/>
          </ac:spMkLst>
        </pc:spChg>
        <pc:picChg chg="del mod">
          <ac:chgData name="Eric Chitambar" userId="05f873b4-a386-453d-a2e0-769001d3b38e" providerId="ADAL" clId="{FB932E12-33CC-4EFC-AB5F-08E49D46C18C}" dt="2020-03-29T19:13:36.676" v="252" actId="478"/>
          <ac:picMkLst>
            <pc:docMk/>
            <pc:sldMk cId="709093098" sldId="361"/>
            <ac:picMk id="18" creationId="{5A21E29D-6E15-489A-8EA6-D5632DBC5636}"/>
          </ac:picMkLst>
        </pc:picChg>
        <pc:picChg chg="del mod ord">
          <ac:chgData name="Eric Chitambar" userId="05f873b4-a386-453d-a2e0-769001d3b38e" providerId="ADAL" clId="{FB932E12-33CC-4EFC-AB5F-08E49D46C18C}" dt="2020-03-29T19:13:49.295" v="294" actId="478"/>
          <ac:picMkLst>
            <pc:docMk/>
            <pc:sldMk cId="709093098" sldId="361"/>
            <ac:picMk id="24" creationId="{DB986B33-C36D-4EF1-8102-B828D55663D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26" creationId="{F4CDD250-FC62-4D2C-AA78-403BCF249176}"/>
          </ac:picMkLst>
        </pc:picChg>
        <pc:picChg chg="add del mod">
          <ac:chgData name="Eric Chitambar" userId="05f873b4-a386-453d-a2e0-769001d3b38e" providerId="ADAL" clId="{FB932E12-33CC-4EFC-AB5F-08E49D46C18C}" dt="2020-03-29T19:14:03.451" v="309" actId="478"/>
          <ac:picMkLst>
            <pc:docMk/>
            <pc:sldMk cId="709093098" sldId="361"/>
            <ac:picMk id="27" creationId="{1B8F133E-825D-4A32-8C74-A367411264D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29" creationId="{088BECA0-D2D2-43E4-B045-B64CDE925C96}"/>
          </ac:picMkLst>
        </pc:picChg>
        <pc:picChg chg="add del mod">
          <ac:chgData name="Eric Chitambar" userId="05f873b4-a386-453d-a2e0-769001d3b38e" providerId="ADAL" clId="{FB932E12-33CC-4EFC-AB5F-08E49D46C18C}" dt="2020-03-29T19:14:18.224" v="324" actId="478"/>
          <ac:picMkLst>
            <pc:docMk/>
            <pc:sldMk cId="709093098" sldId="361"/>
            <ac:picMk id="30" creationId="{C2BB6C9E-7FAB-4BF2-B02A-569E134BE07B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32" creationId="{A3A1E5AB-91C8-451C-822B-BF1476295840}"/>
          </ac:picMkLst>
        </pc:picChg>
        <pc:picChg chg="add del mod">
          <ac:chgData name="Eric Chitambar" userId="05f873b4-a386-453d-a2e0-769001d3b38e" providerId="ADAL" clId="{FB932E12-33CC-4EFC-AB5F-08E49D46C18C}" dt="2020-03-29T19:14:39.487" v="340" actId="478"/>
          <ac:picMkLst>
            <pc:docMk/>
            <pc:sldMk cId="709093098" sldId="361"/>
            <ac:picMk id="33" creationId="{C08B153F-9D80-4426-BDA0-FB1F9D69B7F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35" creationId="{4AF151A3-180E-42E0-96BC-DAB83E981CF2}"/>
          </ac:picMkLst>
        </pc:picChg>
        <pc:cxnChg chg="add del mod">
          <ac:chgData name="Eric Chitambar" userId="05f873b4-a386-453d-a2e0-769001d3b38e" providerId="ADAL" clId="{FB932E12-33CC-4EFC-AB5F-08E49D46C18C}" dt="2020-03-29T19:11:01.756" v="206" actId="11529"/>
          <ac:cxnSpMkLst>
            <pc:docMk/>
            <pc:sldMk cId="709093098" sldId="361"/>
            <ac:cxnSpMk id="6" creationId="{609A2878-A644-473F-8FEB-93CBEAF7AD4D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8" creationId="{BDD9B947-06EC-4F33-A986-D8390BBA290F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0" creationId="{578C2DEB-6189-4DA5-AB0C-31F83D7D1EA9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2" creationId="{9A167671-05B3-4C07-B781-06A33B2F9DF0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3" creationId="{EED85C66-6995-4B85-90A4-E0261B81B937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4" creationId="{E0C10849-09C5-45B8-9D6F-C03E147810DB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5" creationId="{B7120CCF-7DB9-45FC-8730-202FBF465C87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6" creationId="{5AEEEFBC-0F19-4E4E-AE9B-E244BDA9C7B1}"/>
          </ac:cxnSpMkLst>
        </pc:cxnChg>
      </pc:sldChg>
    </pc:docChg>
  </pc:docChgLst>
  <pc:docChgLst>
    <pc:chgData name="Chitambar, Eric" userId="05f873b4-a386-453d-a2e0-769001d3b38e" providerId="ADAL" clId="{B571D010-01F7-48B6-A694-967CB446D5E5}"/>
    <pc:docChg chg="addSld delSld modSld modSection">
      <pc:chgData name="Chitambar, Eric" userId="05f873b4-a386-453d-a2e0-769001d3b38e" providerId="ADAL" clId="{B571D010-01F7-48B6-A694-967CB446D5E5}" dt="2021-03-31T03:48:51.986" v="3"/>
      <pc:docMkLst>
        <pc:docMk/>
      </pc:docMkLst>
      <pc:sldChg chg="modSp mod">
        <pc:chgData name="Chitambar, Eric" userId="05f873b4-a386-453d-a2e0-769001d3b38e" providerId="ADAL" clId="{B571D010-01F7-48B6-A694-967CB446D5E5}" dt="2021-03-31T03:47:11.08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B571D010-01F7-48B6-A694-967CB446D5E5}" dt="2021-03-31T03:47:11.082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B571D010-01F7-48B6-A694-967CB446D5E5}" dt="2021-03-31T03:47:24.060" v="2" actId="47"/>
        <pc:sldMkLst>
          <pc:docMk/>
          <pc:sldMk cId="1760942783" sldId="343"/>
        </pc:sldMkLst>
      </pc:sldChg>
      <pc:sldChg chg="add del">
        <pc:chgData name="Chitambar, Eric" userId="05f873b4-a386-453d-a2e0-769001d3b38e" providerId="ADAL" clId="{B571D010-01F7-48B6-A694-967CB446D5E5}" dt="2021-03-31T03:48:51.986" v="3"/>
        <pc:sldMkLst>
          <pc:docMk/>
          <pc:sldMk cId="4209780034" sldId="349"/>
        </pc:sldMkLst>
      </pc:sldChg>
      <pc:sldChg chg="del">
        <pc:chgData name="Chitambar, Eric" userId="05f873b4-a386-453d-a2e0-769001d3b38e" providerId="ADAL" clId="{B571D010-01F7-48B6-A694-967CB446D5E5}" dt="2021-03-31T03:47:24.060" v="2" actId="47"/>
        <pc:sldMkLst>
          <pc:docMk/>
          <pc:sldMk cId="1045139116" sldId="355"/>
        </pc:sldMkLst>
      </pc:sldChg>
      <pc:sldChg chg="del">
        <pc:chgData name="Chitambar, Eric" userId="05f873b4-a386-453d-a2e0-769001d3b38e" providerId="ADAL" clId="{B571D010-01F7-48B6-A694-967CB446D5E5}" dt="2021-03-31T03:47:24.060" v="2" actId="47"/>
        <pc:sldMkLst>
          <pc:docMk/>
          <pc:sldMk cId="3418258847" sldId="358"/>
        </pc:sldMkLst>
      </pc:sldChg>
      <pc:sldChg chg="del">
        <pc:chgData name="Chitambar, Eric" userId="05f873b4-a386-453d-a2e0-769001d3b38e" providerId="ADAL" clId="{B571D010-01F7-48B6-A694-967CB446D5E5}" dt="2021-03-31T03:47:24.060" v="2" actId="47"/>
        <pc:sldMkLst>
          <pc:docMk/>
          <pc:sldMk cId="3486414561" sldId="359"/>
        </pc:sldMkLst>
      </pc:sldChg>
      <pc:sldChg chg="del">
        <pc:chgData name="Chitambar, Eric" userId="05f873b4-a386-453d-a2e0-769001d3b38e" providerId="ADAL" clId="{B571D010-01F7-48B6-A694-967CB446D5E5}" dt="2021-03-31T03:47:24.060" v="2" actId="47"/>
        <pc:sldMkLst>
          <pc:docMk/>
          <pc:sldMk cId="649635897" sldId="360"/>
        </pc:sldMkLst>
      </pc:sldChg>
      <pc:sldChg chg="del">
        <pc:chgData name="Chitambar, Eric" userId="05f873b4-a386-453d-a2e0-769001d3b38e" providerId="ADAL" clId="{B571D010-01F7-48B6-A694-967CB446D5E5}" dt="2021-03-31T03:47:24.060" v="2" actId="47"/>
        <pc:sldMkLst>
          <pc:docMk/>
          <pc:sldMk cId="709093098" sldId="361"/>
        </pc:sldMkLst>
      </pc:sldChg>
      <pc:sldChg chg="add">
        <pc:chgData name="Chitambar, Eric" userId="05f873b4-a386-453d-a2e0-769001d3b38e" providerId="ADAL" clId="{B571D010-01F7-48B6-A694-967CB446D5E5}" dt="2021-03-31T03:48:51.986" v="3"/>
        <pc:sldMkLst>
          <pc:docMk/>
          <pc:sldMk cId="816698351" sldId="371"/>
        </pc:sldMkLst>
      </pc:sldChg>
      <pc:sldChg chg="add">
        <pc:chgData name="Chitambar, Eric" userId="05f873b4-a386-453d-a2e0-769001d3b38e" providerId="ADAL" clId="{B571D010-01F7-48B6-A694-967CB446D5E5}" dt="2021-03-31T03:48:51.986" v="3"/>
        <pc:sldMkLst>
          <pc:docMk/>
          <pc:sldMk cId="611947119" sldId="372"/>
        </pc:sldMkLst>
      </pc:sldChg>
      <pc:sldChg chg="add">
        <pc:chgData name="Chitambar, Eric" userId="05f873b4-a386-453d-a2e0-769001d3b38e" providerId="ADAL" clId="{B571D010-01F7-48B6-A694-967CB446D5E5}" dt="2021-03-31T03:48:51.986" v="3"/>
        <pc:sldMkLst>
          <pc:docMk/>
          <pc:sldMk cId="230325614" sldId="373"/>
        </pc:sldMkLst>
      </pc:sldChg>
      <pc:sldChg chg="add">
        <pc:chgData name="Chitambar, Eric" userId="05f873b4-a386-453d-a2e0-769001d3b38e" providerId="ADAL" clId="{B571D010-01F7-48B6-A694-967CB446D5E5}" dt="2021-03-31T03:48:51.986" v="3"/>
        <pc:sldMkLst>
          <pc:docMk/>
          <pc:sldMk cId="3230452924" sldId="374"/>
        </pc:sldMkLst>
      </pc:sldChg>
    </pc:docChg>
  </pc:docChgLst>
  <pc:docChgLst>
    <pc:chgData name="Chitambar, Eric" userId="05f873b4-a386-453d-a2e0-769001d3b38e" providerId="ADAL" clId="{AD7F6BF7-BB11-423C-8957-69B24A6CEF3C}"/>
    <pc:docChg chg="custSel addSld delSld modSld">
      <pc:chgData name="Chitambar, Eric" userId="05f873b4-a386-453d-a2e0-769001d3b38e" providerId="ADAL" clId="{AD7F6BF7-BB11-423C-8957-69B24A6CEF3C}" dt="2020-03-06T15:57:59.111" v="488"/>
      <pc:docMkLst>
        <pc:docMk/>
      </pc:docMkLst>
      <pc:sldChg chg="modSp">
        <pc:chgData name="Chitambar, Eric" userId="05f873b4-a386-453d-a2e0-769001d3b38e" providerId="ADAL" clId="{AD7F6BF7-BB11-423C-8957-69B24A6CEF3C}" dt="2020-03-06T15:03:19.055" v="25" actId="5793"/>
        <pc:sldMkLst>
          <pc:docMk/>
          <pc:sldMk cId="2194429596" sldId="269"/>
        </pc:sldMkLst>
        <pc:spChg chg="mod">
          <ac:chgData name="Chitambar, Eric" userId="05f873b4-a386-453d-a2e0-769001d3b38e" providerId="ADAL" clId="{AD7F6BF7-BB11-423C-8957-69B24A6CEF3C}" dt="2020-03-06T15:03:19.055" v="25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Sp modSp modAnim">
        <pc:chgData name="Chitambar, Eric" userId="05f873b4-a386-453d-a2e0-769001d3b38e" providerId="ADAL" clId="{AD7F6BF7-BB11-423C-8957-69B24A6CEF3C}" dt="2020-03-06T15:56:31.416" v="459"/>
        <pc:sldMkLst>
          <pc:docMk/>
          <pc:sldMk cId="712036289" sldId="321"/>
        </pc:sldMkLst>
        <pc:picChg chg="mod ord">
          <ac:chgData name="Chitambar, Eric" userId="05f873b4-a386-453d-a2e0-769001d3b38e" providerId="ADAL" clId="{AD7F6BF7-BB11-423C-8957-69B24A6CEF3C}" dt="2020-03-06T15:19:53.177" v="116" actId="108"/>
          <ac:picMkLst>
            <pc:docMk/>
            <pc:sldMk cId="712036289" sldId="321"/>
            <ac:picMk id="4" creationId="{05F70587-BBA6-45C7-8719-B4ECAFA4CF48}"/>
          </ac:picMkLst>
        </pc:picChg>
        <pc:picChg chg="del mod">
          <ac:chgData name="Chitambar, Eric" userId="05f873b4-a386-453d-a2e0-769001d3b38e" providerId="ADAL" clId="{AD7F6BF7-BB11-423C-8957-69B24A6CEF3C}" dt="2020-03-06T15:19:53.177" v="117" actId="478"/>
          <ac:picMkLst>
            <pc:docMk/>
            <pc:sldMk cId="712036289" sldId="321"/>
            <ac:picMk id="14" creationId="{06D9EBA6-0424-4247-8E1D-60966F3894A1}"/>
          </ac:picMkLst>
        </pc:picChg>
      </pc:sldChg>
      <pc:sldChg chg="add del">
        <pc:chgData name="Chitambar, Eric" userId="05f873b4-a386-453d-a2e0-769001d3b38e" providerId="ADAL" clId="{AD7F6BF7-BB11-423C-8957-69B24A6CEF3C}" dt="2020-03-06T15:08:55.617" v="83" actId="2696"/>
        <pc:sldMkLst>
          <pc:docMk/>
          <pc:sldMk cId="2792065919" sldId="322"/>
        </pc:sldMkLst>
      </pc:sldChg>
      <pc:sldChg chg="addSp delSp modSp add delAnim modAnim">
        <pc:chgData name="Chitambar, Eric" userId="05f873b4-a386-453d-a2e0-769001d3b38e" providerId="ADAL" clId="{AD7F6BF7-BB11-423C-8957-69B24A6CEF3C}" dt="2020-03-06T15:57:02.995" v="465"/>
        <pc:sldMkLst>
          <pc:docMk/>
          <pc:sldMk cId="3583048439" sldId="323"/>
        </pc:sldMkLst>
        <pc:picChg chg="mod ord">
          <ac:chgData name="Chitambar, Eric" userId="05f873b4-a386-453d-a2e0-769001d3b38e" providerId="ADAL" clId="{AD7F6BF7-BB11-423C-8957-69B24A6CEF3C}" dt="2020-03-06T15:17:27.637" v="98" actId="108"/>
          <ac:picMkLst>
            <pc:docMk/>
            <pc:sldMk cId="3583048439" sldId="323"/>
            <ac:picMk id="4" creationId="{ACFA6B23-D7FE-4FB2-9A60-C72252CB2EAB}"/>
          </ac:picMkLst>
        </pc:picChg>
        <pc:picChg chg="del mod">
          <ac:chgData name="Chitambar, Eric" userId="05f873b4-a386-453d-a2e0-769001d3b38e" providerId="ADAL" clId="{AD7F6BF7-BB11-423C-8957-69B24A6CEF3C}" dt="2020-03-06T15:20:13.496" v="129" actId="478"/>
          <ac:picMkLst>
            <pc:docMk/>
            <pc:sldMk cId="3583048439" sldId="323"/>
            <ac:picMk id="6" creationId="{7C4D2115-A612-4467-8101-E76A5803C9D4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8" creationId="{BC174715-506A-48C0-BCCF-5E4C8EF8C818}"/>
          </ac:picMkLst>
        </pc:picChg>
        <pc:picChg chg="mod ord">
          <ac:chgData name="Chitambar, Eric" userId="05f873b4-a386-453d-a2e0-769001d3b38e" providerId="ADAL" clId="{AD7F6BF7-BB11-423C-8957-69B24A6CEF3C}" dt="2020-03-06T15:56:37.936" v="460" actId="1076"/>
          <ac:picMkLst>
            <pc:docMk/>
            <pc:sldMk cId="3583048439" sldId="323"/>
            <ac:picMk id="9" creationId="{6FB8F0CC-4D8D-4592-A9FB-4379F82E3FE5}"/>
          </ac:picMkLst>
        </pc:picChg>
        <pc:picChg chg="del mod">
          <ac:chgData name="Chitambar, Eric" userId="05f873b4-a386-453d-a2e0-769001d3b38e" providerId="ADAL" clId="{AD7F6BF7-BB11-423C-8957-69B24A6CEF3C}" dt="2020-03-06T15:17:27.637" v="99" actId="478"/>
          <ac:picMkLst>
            <pc:docMk/>
            <pc:sldMk cId="3583048439" sldId="323"/>
            <ac:picMk id="10" creationId="{4865608E-155B-4D0C-B94E-3B4AA02F672F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11" creationId="{52CD6EF4-1DC8-41FE-BA02-CB42C5CB5584}"/>
          </ac:picMkLst>
        </pc:picChg>
        <pc:picChg chg="add del mod">
          <ac:chgData name="Chitambar, Eric" userId="05f873b4-a386-453d-a2e0-769001d3b38e" providerId="ADAL" clId="{AD7F6BF7-BB11-423C-8957-69B24A6CEF3C}" dt="2020-03-06T15:21:38.077" v="145" actId="478"/>
          <ac:picMkLst>
            <pc:docMk/>
            <pc:sldMk cId="3583048439" sldId="323"/>
            <ac:picMk id="13" creationId="{1430D265-EB0C-4F9B-9AF1-17887D2B53A8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14" creationId="{06D9EBA6-0424-4247-8E1D-60966F3894A1}"/>
          </ac:picMkLst>
        </pc:picChg>
        <pc:picChg chg="mod ord">
          <ac:chgData name="Chitambar, Eric" userId="05f873b4-a386-453d-a2e0-769001d3b38e" providerId="ADAL" clId="{AD7F6BF7-BB11-423C-8957-69B24A6CEF3C}" dt="2020-03-06T15:21:41.737" v="146" actId="1076"/>
          <ac:picMkLst>
            <pc:docMk/>
            <pc:sldMk cId="3583048439" sldId="323"/>
            <ac:picMk id="15" creationId="{B4575B4F-5D0F-4083-892B-676C770B9B94}"/>
          </ac:picMkLst>
        </pc:picChg>
        <pc:picChg chg="add del mod">
          <ac:chgData name="Chitambar, Eric" userId="05f873b4-a386-453d-a2e0-769001d3b38e" providerId="ADAL" clId="{AD7F6BF7-BB11-423C-8957-69B24A6CEF3C}" dt="2020-03-06T15:24:38.947" v="160" actId="478"/>
          <ac:picMkLst>
            <pc:docMk/>
            <pc:sldMk cId="3583048439" sldId="323"/>
            <ac:picMk id="16" creationId="{F213AF3A-94E4-43F3-9A76-F053FE4117D2}"/>
          </ac:picMkLst>
        </pc:picChg>
        <pc:picChg chg="mod ord">
          <ac:chgData name="Chitambar, Eric" userId="05f873b4-a386-453d-a2e0-769001d3b38e" providerId="ADAL" clId="{AD7F6BF7-BB11-423C-8957-69B24A6CEF3C}" dt="2020-03-06T15:29:01.797" v="171" actId="1076"/>
          <ac:picMkLst>
            <pc:docMk/>
            <pc:sldMk cId="3583048439" sldId="323"/>
            <ac:picMk id="18" creationId="{3BC59046-E025-409C-9FA0-2D1AE07F8998}"/>
          </ac:picMkLst>
        </pc:picChg>
        <pc:picChg chg="mod">
          <ac:chgData name="Chitambar, Eric" userId="05f873b4-a386-453d-a2e0-769001d3b38e" providerId="ADAL" clId="{AD7F6BF7-BB11-423C-8957-69B24A6CEF3C}" dt="2020-03-06T15:29:01.797" v="171" actId="1076"/>
          <ac:picMkLst>
            <pc:docMk/>
            <pc:sldMk cId="3583048439" sldId="323"/>
            <ac:picMk id="20" creationId="{05F5E6A5-3825-4CF0-B739-E1608EFDB40F}"/>
          </ac:picMkLst>
        </pc:picChg>
        <pc:picChg chg="add del mod">
          <ac:chgData name="Chitambar, Eric" userId="05f873b4-a386-453d-a2e0-769001d3b38e" providerId="ADAL" clId="{AD7F6BF7-BB11-423C-8957-69B24A6CEF3C}" dt="2020-03-06T15:29:30.686" v="185" actId="478"/>
          <ac:picMkLst>
            <pc:docMk/>
            <pc:sldMk cId="3583048439" sldId="323"/>
            <ac:picMk id="21" creationId="{6FF4CAD2-3E5E-476E-86A8-6F4516C35BEF}"/>
          </ac:picMkLst>
        </pc:picChg>
        <pc:picChg chg="del mod ord">
          <ac:chgData name="Chitambar, Eric" userId="05f873b4-a386-453d-a2e0-769001d3b38e" providerId="ADAL" clId="{AD7F6BF7-BB11-423C-8957-69B24A6CEF3C}" dt="2020-03-06T15:30:03.886" v="212" actId="478"/>
          <ac:picMkLst>
            <pc:docMk/>
            <pc:sldMk cId="3583048439" sldId="323"/>
            <ac:picMk id="23" creationId="{226369CB-B09F-443A-85AC-E75F0303F9EB}"/>
          </ac:picMkLst>
        </pc:picChg>
        <pc:picChg chg="add del mod">
          <ac:chgData name="Chitambar, Eric" userId="05f873b4-a386-453d-a2e0-769001d3b38e" providerId="ADAL" clId="{AD7F6BF7-BB11-423C-8957-69B24A6CEF3C}" dt="2020-03-06T15:29:57.866" v="199" actId="478"/>
          <ac:picMkLst>
            <pc:docMk/>
            <pc:sldMk cId="3583048439" sldId="323"/>
            <ac:picMk id="24" creationId="{461A9649-5F4A-4F77-BCF6-DAAC9F26F69D}"/>
          </ac:picMkLst>
        </pc:picChg>
        <pc:picChg chg="mod ord">
          <ac:chgData name="Chitambar, Eric" userId="05f873b4-a386-453d-a2e0-769001d3b38e" providerId="ADAL" clId="{AD7F6BF7-BB11-423C-8957-69B24A6CEF3C}" dt="2020-03-06T15:29:57.866" v="198" actId="108"/>
          <ac:picMkLst>
            <pc:docMk/>
            <pc:sldMk cId="3583048439" sldId="323"/>
            <ac:picMk id="26" creationId="{2EDBEA57-BEF6-4C1B-9CC5-9AB9538D2312}"/>
          </ac:picMkLst>
        </pc:picChg>
        <pc:picChg chg="mod ord">
          <ac:chgData name="Chitambar, Eric" userId="05f873b4-a386-453d-a2e0-769001d3b38e" providerId="ADAL" clId="{AD7F6BF7-BB11-423C-8957-69B24A6CEF3C}" dt="2020-03-06T15:30:03.886" v="211" actId="108"/>
          <ac:picMkLst>
            <pc:docMk/>
            <pc:sldMk cId="3583048439" sldId="323"/>
            <ac:picMk id="28" creationId="{A65C7DCD-FCF0-4BE8-8D69-044A3B6CBD06}"/>
          </ac:picMkLst>
        </pc:picChg>
      </pc:sldChg>
      <pc:sldChg chg="delSp modSp add delAnim modAnim">
        <pc:chgData name="Chitambar, Eric" userId="05f873b4-a386-453d-a2e0-769001d3b38e" providerId="ADAL" clId="{AD7F6BF7-BB11-423C-8957-69B24A6CEF3C}" dt="2020-03-06T15:57:59.111" v="488"/>
        <pc:sldMkLst>
          <pc:docMk/>
          <pc:sldMk cId="1676114684" sldId="324"/>
        </pc:sldMkLst>
        <pc:spChg chg="mod">
          <ac:chgData name="Chitambar, Eric" userId="05f873b4-a386-453d-a2e0-769001d3b38e" providerId="ADAL" clId="{AD7F6BF7-BB11-423C-8957-69B24A6CEF3C}" dt="2020-03-06T15:57:49.136" v="485" actId="20577"/>
          <ac:spMkLst>
            <pc:docMk/>
            <pc:sldMk cId="1676114684" sldId="324"/>
            <ac:spMk id="2" creationId="{3B955E01-71AF-4B2A-A79E-BDDE7E3B127D}"/>
          </ac:spMkLst>
        </pc:spChg>
        <pc:picChg chg="mod ord">
          <ac:chgData name="Chitambar, Eric" userId="05f873b4-a386-453d-a2e0-769001d3b38e" providerId="ADAL" clId="{AD7F6BF7-BB11-423C-8957-69B24A6CEF3C}" dt="2020-03-06T15:05:38.575" v="42" actId="108"/>
          <ac:picMkLst>
            <pc:docMk/>
            <pc:sldMk cId="1676114684" sldId="324"/>
            <ac:picMk id="4" creationId="{841B6018-A14B-4542-8405-0F1BDE0B8A31}"/>
          </ac:picMkLst>
        </pc:picChg>
        <pc:picChg chg="del mod">
          <ac:chgData name="Chitambar, Eric" userId="05f873b4-a386-453d-a2e0-769001d3b38e" providerId="ADAL" clId="{AD7F6BF7-BB11-423C-8957-69B24A6CEF3C}" dt="2020-03-06T15:08:45.880" v="79" actId="478"/>
          <ac:picMkLst>
            <pc:docMk/>
            <pc:sldMk cId="1676114684" sldId="324"/>
            <ac:picMk id="6" creationId="{949BF58C-35D2-4B1C-AB39-9F5C790DA0F3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8" creationId="{BC174715-506A-48C0-BCCF-5E4C8EF8C818}"/>
          </ac:picMkLst>
        </pc:picChg>
        <pc:picChg chg="del mod">
          <ac:chgData name="Chitambar, Eric" userId="05f873b4-a386-453d-a2e0-769001d3b38e" providerId="ADAL" clId="{AD7F6BF7-BB11-423C-8957-69B24A6CEF3C}" dt="2020-03-06T15:08:32.764" v="68" actId="478"/>
          <ac:picMkLst>
            <pc:docMk/>
            <pc:sldMk cId="1676114684" sldId="324"/>
            <ac:picMk id="9" creationId="{DD02AFFE-546E-46E2-AD53-8470C2615884}"/>
          </ac:picMkLst>
        </pc:picChg>
        <pc:picChg chg="del mod">
          <ac:chgData name="Chitambar, Eric" userId="05f873b4-a386-453d-a2e0-769001d3b38e" providerId="ADAL" clId="{AD7F6BF7-BB11-423C-8957-69B24A6CEF3C}" dt="2020-03-06T15:05:38.575" v="43" actId="478"/>
          <ac:picMkLst>
            <pc:docMk/>
            <pc:sldMk cId="1676114684" sldId="324"/>
            <ac:picMk id="10" creationId="{4865608E-155B-4D0C-B94E-3B4AA02F672F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11" creationId="{52CD6EF4-1DC8-41FE-BA02-CB42C5CB5584}"/>
          </ac:picMkLst>
        </pc:picChg>
        <pc:picChg chg="mod ord">
          <ac:chgData name="Chitambar, Eric" userId="05f873b4-a386-453d-a2e0-769001d3b38e" providerId="ADAL" clId="{AD7F6BF7-BB11-423C-8957-69B24A6CEF3C}" dt="2020-03-06T15:08:51.492" v="82" actId="1076"/>
          <ac:picMkLst>
            <pc:docMk/>
            <pc:sldMk cId="1676114684" sldId="324"/>
            <ac:picMk id="13" creationId="{83465F9B-6C94-400D-8893-026E07C353D6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14" creationId="{06D9EBA6-0424-4247-8E1D-60966F3894A1}"/>
          </ac:picMkLst>
        </pc:picChg>
        <pc:picChg chg="mod ord">
          <ac:chgData name="Chitambar, Eric" userId="05f873b4-a386-453d-a2e0-769001d3b38e" providerId="ADAL" clId="{AD7F6BF7-BB11-423C-8957-69B24A6CEF3C}" dt="2020-03-06T15:13:36.827" v="84" actId="1076"/>
          <ac:picMkLst>
            <pc:docMk/>
            <pc:sldMk cId="1676114684" sldId="324"/>
            <ac:picMk id="16" creationId="{350197A3-0A54-40AB-90AA-347F9CDF78FF}"/>
          </ac:picMkLst>
        </pc:picChg>
      </pc:sldChg>
      <pc:sldChg chg="addSp delSp modSp add modAnim">
        <pc:chgData name="Chitambar, Eric" userId="05f873b4-a386-453d-a2e0-769001d3b38e" providerId="ADAL" clId="{AD7F6BF7-BB11-423C-8957-69B24A6CEF3C}" dt="2020-03-06T15:57:36.925" v="473"/>
        <pc:sldMkLst>
          <pc:docMk/>
          <pc:sldMk cId="3171462773" sldId="325"/>
        </pc:sldMkLst>
        <pc:spChg chg="mod">
          <ac:chgData name="Chitambar, Eric" userId="05f873b4-a386-453d-a2e0-769001d3b38e" providerId="ADAL" clId="{AD7F6BF7-BB11-423C-8957-69B24A6CEF3C}" dt="2020-03-06T15:33:51.456" v="278" actId="20577"/>
          <ac:spMkLst>
            <pc:docMk/>
            <pc:sldMk cId="3171462773" sldId="325"/>
            <ac:spMk id="2" creationId="{3B955E01-71AF-4B2A-A79E-BDDE7E3B127D}"/>
          </ac:spMkLst>
        </pc:spChg>
        <pc:picChg chg="del mod">
          <ac:chgData name="Chitambar, Eric" userId="05f873b4-a386-453d-a2e0-769001d3b38e" providerId="ADAL" clId="{AD7F6BF7-BB11-423C-8957-69B24A6CEF3C}" dt="2020-03-06T15:42:09.756" v="293" actId="478"/>
          <ac:picMkLst>
            <pc:docMk/>
            <pc:sldMk cId="3171462773" sldId="325"/>
            <ac:picMk id="4" creationId="{ACFA6B23-D7FE-4FB2-9A60-C72252CB2EAB}"/>
          </ac:picMkLst>
        </pc:picChg>
        <pc:picChg chg="del mod ord">
          <ac:chgData name="Chitambar, Eric" userId="05f873b4-a386-453d-a2e0-769001d3b38e" providerId="ADAL" clId="{AD7F6BF7-BB11-423C-8957-69B24A6CEF3C}" dt="2020-03-06T15:42:21.946" v="305" actId="478"/>
          <ac:picMkLst>
            <pc:docMk/>
            <pc:sldMk cId="3171462773" sldId="325"/>
            <ac:picMk id="5" creationId="{4A972424-2AED-471D-B411-15C7C0A5712F}"/>
          </ac:picMkLst>
        </pc:picChg>
        <pc:picChg chg="mod ord">
          <ac:chgData name="Chitambar, Eric" userId="05f873b4-a386-453d-a2e0-769001d3b38e" providerId="ADAL" clId="{AD7F6BF7-BB11-423C-8957-69B24A6CEF3C}" dt="2020-03-06T15:42:21.946" v="304" actId="108"/>
          <ac:picMkLst>
            <pc:docMk/>
            <pc:sldMk cId="3171462773" sldId="325"/>
            <ac:picMk id="7" creationId="{46A0E9C1-B5CB-45BA-ABAB-F7D1CB091404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9" creationId="{6FB8F0CC-4D8D-4592-A9FB-4379F82E3FE5}"/>
          </ac:picMkLst>
        </pc:picChg>
        <pc:picChg chg="mod ord">
          <ac:chgData name="Chitambar, Eric" userId="05f873b4-a386-453d-a2e0-769001d3b38e" providerId="ADAL" clId="{AD7F6BF7-BB11-423C-8957-69B24A6CEF3C}" dt="2020-03-06T15:43:09.815" v="320" actId="1076"/>
          <ac:picMkLst>
            <pc:docMk/>
            <pc:sldMk cId="3171462773" sldId="325"/>
            <ac:picMk id="10" creationId="{E33E5C72-7F72-4B58-9BA5-27D7ECE29324}"/>
          </ac:picMkLst>
        </pc:picChg>
        <pc:picChg chg="mod ord">
          <ac:chgData name="Chitambar, Eric" userId="05f873b4-a386-453d-a2e0-769001d3b38e" providerId="ADAL" clId="{AD7F6BF7-BB11-423C-8957-69B24A6CEF3C}" dt="2020-03-06T15:44:00.316" v="333" actId="108"/>
          <ac:picMkLst>
            <pc:docMk/>
            <pc:sldMk cId="3171462773" sldId="325"/>
            <ac:picMk id="12" creationId="{78CE1B33-7E4A-493F-86DA-99133844B3F3}"/>
          </ac:picMkLst>
        </pc:picChg>
        <pc:picChg chg="add del mod">
          <ac:chgData name="Chitambar, Eric" userId="05f873b4-a386-453d-a2e0-769001d3b38e" providerId="ADAL" clId="{AD7F6BF7-BB11-423C-8957-69B24A6CEF3C}" dt="2020-03-06T15:43:05.536" v="319" actId="478"/>
          <ac:picMkLst>
            <pc:docMk/>
            <pc:sldMk cId="3171462773" sldId="325"/>
            <ac:picMk id="14" creationId="{9FD0C96F-4CAA-4D06-B100-EAB5853C9539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15" creationId="{B4575B4F-5D0F-4083-892B-676C770B9B94}"/>
          </ac:picMkLst>
        </pc:picChg>
        <pc:picChg chg="del mod ord">
          <ac:chgData name="Chitambar, Eric" userId="05f873b4-a386-453d-a2e0-769001d3b38e" providerId="ADAL" clId="{AD7F6BF7-BB11-423C-8957-69B24A6CEF3C}" dt="2020-03-06T15:49:51.976" v="379" actId="478"/>
          <ac:picMkLst>
            <pc:docMk/>
            <pc:sldMk cId="3171462773" sldId="325"/>
            <ac:picMk id="16" creationId="{9B08252E-EEA0-4337-B888-496021319DAE}"/>
          </ac:picMkLst>
        </pc:picChg>
        <pc:picChg chg="add del mod">
          <ac:chgData name="Chitambar, Eric" userId="05f873b4-a386-453d-a2e0-769001d3b38e" providerId="ADAL" clId="{AD7F6BF7-BB11-423C-8957-69B24A6CEF3C}" dt="2020-03-06T15:44:00.318" v="334" actId="478"/>
          <ac:picMkLst>
            <pc:docMk/>
            <pc:sldMk cId="3171462773" sldId="325"/>
            <ac:picMk id="17" creationId="{08CA1A35-B2AB-43B9-8FA4-FEBC075DF045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18" creationId="{3BC59046-E025-409C-9FA0-2D1AE07F8998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0" creationId="{05F5E6A5-3825-4CF0-B739-E1608EFDB40F}"/>
          </ac:picMkLst>
        </pc:picChg>
        <pc:picChg chg="add del mod">
          <ac:chgData name="Chitambar, Eric" userId="05f873b4-a386-453d-a2e0-769001d3b38e" providerId="ADAL" clId="{AD7F6BF7-BB11-423C-8957-69B24A6CEF3C}" dt="2020-03-06T15:47:42.821" v="348" actId="478"/>
          <ac:picMkLst>
            <pc:docMk/>
            <pc:sldMk cId="3171462773" sldId="325"/>
            <ac:picMk id="21" creationId="{D6696414-D2DC-4946-B3B1-78E29BFFFFBC}"/>
          </ac:picMkLst>
        </pc:picChg>
        <pc:picChg chg="del mod">
          <ac:chgData name="Chitambar, Eric" userId="05f873b4-a386-453d-a2e0-769001d3b38e" providerId="ADAL" clId="{AD7F6BF7-BB11-423C-8957-69B24A6CEF3C}" dt="2020-03-06T15:48:35.796" v="365" actId="478"/>
          <ac:picMkLst>
            <pc:docMk/>
            <pc:sldMk cId="3171462773" sldId="325"/>
            <ac:picMk id="22" creationId="{2B6469B5-DE69-44F6-8724-49FD96AAB2AF}"/>
          </ac:picMkLst>
        </pc:picChg>
        <pc:picChg chg="mod ord">
          <ac:chgData name="Chitambar, Eric" userId="05f873b4-a386-453d-a2e0-769001d3b38e" providerId="ADAL" clId="{AD7F6BF7-BB11-423C-8957-69B24A6CEF3C}" dt="2020-03-06T15:48:38.216" v="366" actId="1076"/>
          <ac:picMkLst>
            <pc:docMk/>
            <pc:sldMk cId="3171462773" sldId="325"/>
            <ac:picMk id="24" creationId="{F9B98910-5A2D-4786-AC40-137C41A5146A}"/>
          </ac:picMkLst>
        </pc:picChg>
        <pc:picChg chg="del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6" creationId="{2EDBEA57-BEF6-4C1B-9CC5-9AB9538D2312}"/>
          </ac:picMkLst>
        </pc:picChg>
        <pc:picChg chg="mod ord">
          <ac:chgData name="Chitambar, Eric" userId="05f873b4-a386-453d-a2e0-769001d3b38e" providerId="ADAL" clId="{AD7F6BF7-BB11-423C-8957-69B24A6CEF3C}" dt="2020-03-06T15:49:51.976" v="378" actId="108"/>
          <ac:picMkLst>
            <pc:docMk/>
            <pc:sldMk cId="3171462773" sldId="325"/>
            <ac:picMk id="27" creationId="{4CDC3A1F-46BF-429D-AA09-638E40624097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8" creationId="{A65C7DCD-FCF0-4BE8-8D69-044A3B6CBD06}"/>
          </ac:picMkLst>
        </pc:picChg>
        <pc:picChg chg="add del mod">
          <ac:chgData name="Chitambar, Eric" userId="05f873b4-a386-453d-a2e0-769001d3b38e" providerId="ADAL" clId="{AD7F6BF7-BB11-423C-8957-69B24A6CEF3C}" dt="2020-03-06T15:52:33.851" v="393" actId="478"/>
          <ac:picMkLst>
            <pc:docMk/>
            <pc:sldMk cId="3171462773" sldId="325"/>
            <ac:picMk id="29" creationId="{53C44021-7DAD-44EB-AD63-C3CCB2C54F22}"/>
          </ac:picMkLst>
        </pc:picChg>
        <pc:picChg chg="del mod ord">
          <ac:chgData name="Chitambar, Eric" userId="05f873b4-a386-453d-a2e0-769001d3b38e" providerId="ADAL" clId="{AD7F6BF7-BB11-423C-8957-69B24A6CEF3C}" dt="2020-03-06T15:52:45.286" v="405" actId="478"/>
          <ac:picMkLst>
            <pc:docMk/>
            <pc:sldMk cId="3171462773" sldId="325"/>
            <ac:picMk id="31" creationId="{117BDE8D-4BD2-4A3E-AFE1-5FFA0B2B4B91}"/>
          </ac:picMkLst>
        </pc:picChg>
        <pc:picChg chg="mod ord">
          <ac:chgData name="Chitambar, Eric" userId="05f873b4-a386-453d-a2e0-769001d3b38e" providerId="ADAL" clId="{AD7F6BF7-BB11-423C-8957-69B24A6CEF3C}" dt="2020-03-06T15:52:47.416" v="406" actId="1076"/>
          <ac:picMkLst>
            <pc:docMk/>
            <pc:sldMk cId="3171462773" sldId="325"/>
            <ac:picMk id="33" creationId="{3299312C-5B95-49DC-BEAF-E1AEF5B7CACC}"/>
          </ac:picMkLst>
        </pc:picChg>
        <pc:picChg chg="del mod">
          <ac:chgData name="Chitambar, Eric" userId="05f873b4-a386-453d-a2e0-769001d3b38e" providerId="ADAL" clId="{AD7F6BF7-BB11-423C-8957-69B24A6CEF3C}" dt="2020-03-06T15:53:52.575" v="425" actId="478"/>
          <ac:picMkLst>
            <pc:docMk/>
            <pc:sldMk cId="3171462773" sldId="325"/>
            <ac:picMk id="35" creationId="{59DEF29D-9FCB-4736-9200-2004EB5BCF35}"/>
          </ac:picMkLst>
        </pc:picChg>
        <pc:picChg chg="del mod ord">
          <ac:chgData name="Chitambar, Eric" userId="05f873b4-a386-453d-a2e0-769001d3b38e" providerId="ADAL" clId="{AD7F6BF7-BB11-423C-8957-69B24A6CEF3C}" dt="2020-03-06T15:54:01.346" v="435" actId="478"/>
          <ac:picMkLst>
            <pc:docMk/>
            <pc:sldMk cId="3171462773" sldId="325"/>
            <ac:picMk id="37" creationId="{9030E4B9-1B19-418D-A446-E4934AFEF3AB}"/>
          </ac:picMkLst>
        </pc:picChg>
        <pc:picChg chg="mod ord">
          <ac:chgData name="Chitambar, Eric" userId="05f873b4-a386-453d-a2e0-769001d3b38e" providerId="ADAL" clId="{AD7F6BF7-BB11-423C-8957-69B24A6CEF3C}" dt="2020-03-06T15:54:04.676" v="436" actId="1076"/>
          <ac:picMkLst>
            <pc:docMk/>
            <pc:sldMk cId="3171462773" sldId="325"/>
            <ac:picMk id="39" creationId="{7F5CDBA5-039D-4F58-BA2B-AC8157DF0911}"/>
          </ac:picMkLst>
        </pc:picChg>
        <pc:picChg chg="mod">
          <ac:chgData name="Chitambar, Eric" userId="05f873b4-a386-453d-a2e0-769001d3b38e" providerId="ADAL" clId="{AD7F6BF7-BB11-423C-8957-69B24A6CEF3C}" dt="2020-03-06T15:55:23.093" v="443" actId="1076"/>
          <ac:picMkLst>
            <pc:docMk/>
            <pc:sldMk cId="3171462773" sldId="325"/>
            <ac:picMk id="41" creationId="{38C101D2-F2E8-490B-AE22-0EF261EAF090}"/>
          </ac:picMkLst>
        </pc:picChg>
        <pc:picChg chg="mod">
          <ac:chgData name="Chitambar, Eric" userId="05f873b4-a386-453d-a2e0-769001d3b38e" providerId="ADAL" clId="{AD7F6BF7-BB11-423C-8957-69B24A6CEF3C}" dt="2020-03-06T15:55:46.265" v="450" actId="1076"/>
          <ac:picMkLst>
            <pc:docMk/>
            <pc:sldMk cId="3171462773" sldId="325"/>
            <ac:picMk id="43" creationId="{B9A9DF3C-62E8-4655-87E0-5008CBD44F36}"/>
          </ac:picMkLst>
        </pc:picChg>
        <pc:cxnChg chg="add mod">
          <ac:chgData name="Chitambar, Eric" userId="05f873b4-a386-453d-a2e0-769001d3b38e" providerId="ADAL" clId="{AD7F6BF7-BB11-423C-8957-69B24A6CEF3C}" dt="2020-03-06T15:56:01.906" v="453" actId="14100"/>
          <ac:cxnSpMkLst>
            <pc:docMk/>
            <pc:sldMk cId="3171462773" sldId="325"/>
            <ac:cxnSpMk id="45" creationId="{23BFAA46-A7F1-4E67-B930-302A848880AF}"/>
          </ac:cxnSpMkLst>
        </pc:cxnChg>
      </pc:sldChg>
    </pc:docChg>
  </pc:docChgLst>
  <pc:docChgLst>
    <pc:chgData name="Eric Chitambar" userId="05f873b4-a386-453d-a2e0-769001d3b38e" providerId="ADAL" clId="{331D5E95-B1E3-4CC1-AC9C-B37C19FB6E47}"/>
    <pc:docChg chg="custSel addSld delSld modSld delSection">
      <pc:chgData name="Eric Chitambar" userId="05f873b4-a386-453d-a2e0-769001d3b38e" providerId="ADAL" clId="{331D5E95-B1E3-4CC1-AC9C-B37C19FB6E47}" dt="2020-03-13T02:31:07.490" v="626" actId="1076"/>
      <pc:docMkLst>
        <pc:docMk/>
      </pc:docMkLst>
      <pc:sldChg chg="modSp">
        <pc:chgData name="Eric Chitambar" userId="05f873b4-a386-453d-a2e0-769001d3b38e" providerId="ADAL" clId="{331D5E95-B1E3-4CC1-AC9C-B37C19FB6E47}" dt="2020-03-13T01:12:12.534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31D5E95-B1E3-4CC1-AC9C-B37C19FB6E47}" dt="2020-03-13T01:12:12.53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331D5E95-B1E3-4CC1-AC9C-B37C19FB6E47}" dt="2020-03-13T01:12:29.940" v="2" actId="2696"/>
        <pc:sldMkLst>
          <pc:docMk/>
          <pc:sldMk cId="1243226832" sldId="327"/>
        </pc:sldMkLst>
      </pc:sldChg>
      <pc:sldChg chg="del">
        <pc:chgData name="Eric Chitambar" userId="05f873b4-a386-453d-a2e0-769001d3b38e" providerId="ADAL" clId="{331D5E95-B1E3-4CC1-AC9C-B37C19FB6E47}" dt="2020-03-13T01:12:29.971" v="4" actId="2696"/>
        <pc:sldMkLst>
          <pc:docMk/>
          <pc:sldMk cId="2369770150" sldId="328"/>
        </pc:sldMkLst>
      </pc:sldChg>
      <pc:sldChg chg="del">
        <pc:chgData name="Eric Chitambar" userId="05f873b4-a386-453d-a2e0-769001d3b38e" providerId="ADAL" clId="{331D5E95-B1E3-4CC1-AC9C-B37C19FB6E47}" dt="2020-03-13T01:12:29.971" v="5" actId="2696"/>
        <pc:sldMkLst>
          <pc:docMk/>
          <pc:sldMk cId="4094310875" sldId="329"/>
        </pc:sldMkLst>
      </pc:sldChg>
      <pc:sldChg chg="del">
        <pc:chgData name="Eric Chitambar" userId="05f873b4-a386-453d-a2e0-769001d3b38e" providerId="ADAL" clId="{331D5E95-B1E3-4CC1-AC9C-B37C19FB6E47}" dt="2020-03-13T01:12:29.956" v="3" actId="2696"/>
        <pc:sldMkLst>
          <pc:docMk/>
          <pc:sldMk cId="2945813521" sldId="330"/>
        </pc:sldMkLst>
      </pc:sldChg>
      <pc:sldChg chg="addSp delSp modSp modAnim">
        <pc:chgData name="Eric Chitambar" userId="05f873b4-a386-453d-a2e0-769001d3b38e" providerId="ADAL" clId="{331D5E95-B1E3-4CC1-AC9C-B37C19FB6E47}" dt="2020-03-13T02:02:16.269" v="390" actId="478"/>
        <pc:sldMkLst>
          <pc:docMk/>
          <pc:sldMk cId="1372290748" sldId="331"/>
        </pc:sldMkLst>
        <pc:spChg chg="mod">
          <ac:chgData name="Eric Chitambar" userId="05f873b4-a386-453d-a2e0-769001d3b38e" providerId="ADAL" clId="{331D5E95-B1E3-4CC1-AC9C-B37C19FB6E47}" dt="2020-03-13T01:12:38.189" v="6" actId="1076"/>
          <ac:spMkLst>
            <pc:docMk/>
            <pc:sldMk cId="1372290748" sldId="331"/>
            <ac:spMk id="2" creationId="{1505D1A9-0CEF-4E2F-BE65-42127FA0783B}"/>
          </ac:spMkLst>
        </pc:spChg>
        <pc:spChg chg="add mod">
          <ac:chgData name="Eric Chitambar" userId="05f873b4-a386-453d-a2e0-769001d3b38e" providerId="ADAL" clId="{331D5E95-B1E3-4CC1-AC9C-B37C19FB6E47}" dt="2020-03-13T01:38:03.477" v="238" actId="207"/>
          <ac:spMkLst>
            <pc:docMk/>
            <pc:sldMk cId="1372290748" sldId="331"/>
            <ac:spMk id="40" creationId="{3E71A7F1-1610-4E5C-8164-A8FDD92F5CB0}"/>
          </ac:spMkLst>
        </pc:spChg>
        <pc:picChg chg="del mod ord">
          <ac:chgData name="Eric Chitambar" userId="05f873b4-a386-453d-a2e0-769001d3b38e" providerId="ADAL" clId="{331D5E95-B1E3-4CC1-AC9C-B37C19FB6E47}" dt="2020-03-13T01:18:48.096" v="52" actId="478"/>
          <ac:picMkLst>
            <pc:docMk/>
            <pc:sldMk cId="1372290748" sldId="331"/>
            <ac:picMk id="4" creationId="{50CF0FA1-F3E8-4F99-8B15-F964B8F23B8E}"/>
          </ac:picMkLst>
        </pc:picChg>
        <pc:picChg chg="add del mod">
          <ac:chgData name="Eric Chitambar" userId="05f873b4-a386-453d-a2e0-769001d3b38e" providerId="ADAL" clId="{331D5E95-B1E3-4CC1-AC9C-B37C19FB6E47}" dt="2020-03-13T01:14:53.788" v="21" actId="478"/>
          <ac:picMkLst>
            <pc:docMk/>
            <pc:sldMk cId="1372290748" sldId="331"/>
            <ac:picMk id="5" creationId="{886F3ADA-C7DC-4CDB-8BE3-AB9D4A91C4EB}"/>
          </ac:picMkLst>
        </pc:picChg>
        <pc:picChg chg="mo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7" creationId="{4535F75F-EE59-4453-9855-EB4702A8906D}"/>
          </ac:picMkLst>
        </pc:picChg>
        <pc:picChg chg="add mod">
          <ac:chgData name="Eric Chitambar" userId="05f873b4-a386-453d-a2e0-769001d3b38e" providerId="ADAL" clId="{331D5E95-B1E3-4CC1-AC9C-B37C19FB6E47}" dt="2020-03-13T01:18:53.359" v="53" actId="1076"/>
          <ac:picMkLst>
            <pc:docMk/>
            <pc:sldMk cId="1372290748" sldId="331"/>
            <ac:picMk id="8" creationId="{E773D84C-5FEB-4584-BA01-7E4FBB3DF9E2}"/>
          </ac:picMkLst>
        </pc:picChg>
        <pc:picChg chg="del mod">
          <ac:chgData name="Eric Chitambar" userId="05f873b4-a386-453d-a2e0-769001d3b38e" providerId="ADAL" clId="{331D5E95-B1E3-4CC1-AC9C-B37C19FB6E47}" dt="2020-03-13T01:19:14.653" v="68" actId="478"/>
          <ac:picMkLst>
            <pc:docMk/>
            <pc:sldMk cId="1372290748" sldId="331"/>
            <ac:picMk id="10" creationId="{07ADFC91-EB4D-4D56-8E02-E66CAC81F4A0}"/>
          </ac:picMkLst>
        </pc:picChg>
        <pc:picChg chg="mo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11" creationId="{CFB8D7A0-268C-4AE4-B311-E7B635F9A4C2}"/>
          </ac:picMkLst>
        </pc:picChg>
        <pc:picChg chg="mod ord">
          <ac:chgData name="Eric Chitambar" userId="05f873b4-a386-453d-a2e0-769001d3b38e" providerId="ADAL" clId="{331D5E95-B1E3-4CC1-AC9C-B37C19FB6E47}" dt="2020-03-13T01:18:48.096" v="51" actId="108"/>
          <ac:picMkLst>
            <pc:docMk/>
            <pc:sldMk cId="1372290748" sldId="331"/>
            <ac:picMk id="13" creationId="{71AAAAEC-129D-433F-BAAF-30D8AC1927BD}"/>
          </ac:picMkLst>
        </pc:picChg>
        <pc:picChg chg="mod or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15" creationId="{6FF65C2D-0964-4E84-8955-F63251426F03}"/>
          </ac:picMkLst>
        </pc:picChg>
        <pc:picChg chg="del mod">
          <ac:chgData name="Eric Chitambar" userId="05f873b4-a386-453d-a2e0-769001d3b38e" providerId="ADAL" clId="{331D5E95-B1E3-4CC1-AC9C-B37C19FB6E47}" dt="2020-03-13T01:26:19.258" v="156" actId="478"/>
          <ac:picMkLst>
            <pc:docMk/>
            <pc:sldMk cId="1372290748" sldId="331"/>
            <ac:picMk id="16" creationId="{4F7DD3E6-A28A-4D94-9FE6-8E6C26C25113}"/>
          </ac:picMkLst>
        </pc:picChg>
        <pc:picChg chg="add del mod">
          <ac:chgData name="Eric Chitambar" userId="05f873b4-a386-453d-a2e0-769001d3b38e" providerId="ADAL" clId="{331D5E95-B1E3-4CC1-AC9C-B37C19FB6E47}" dt="2020-03-13T01:24:55.205" v="128" actId="478"/>
          <ac:picMkLst>
            <pc:docMk/>
            <pc:sldMk cId="1372290748" sldId="331"/>
            <ac:picMk id="17" creationId="{41D6562C-DA69-4C47-AE8E-629AC5F89E89}"/>
          </ac:picMkLst>
        </pc:picChg>
        <pc:picChg chg="del mod ord">
          <ac:chgData name="Eric Chitambar" userId="05f873b4-a386-453d-a2e0-769001d3b38e" providerId="ADAL" clId="{331D5E95-B1E3-4CC1-AC9C-B37C19FB6E47}" dt="2020-03-13T01:25:15.893" v="140" actId="478"/>
          <ac:picMkLst>
            <pc:docMk/>
            <pc:sldMk cId="1372290748" sldId="331"/>
            <ac:picMk id="19" creationId="{86F0B979-B61E-4F37-80DC-CC92E75AB51E}"/>
          </ac:picMkLst>
        </pc:picChg>
        <pc:picChg chg="del mod ord">
          <ac:chgData name="Eric Chitambar" userId="05f873b4-a386-453d-a2e0-769001d3b38e" providerId="ADAL" clId="{331D5E95-B1E3-4CC1-AC9C-B37C19FB6E47}" dt="2020-03-13T02:02:16.269" v="390" actId="478"/>
          <ac:picMkLst>
            <pc:docMk/>
            <pc:sldMk cId="1372290748" sldId="331"/>
            <ac:picMk id="21" creationId="{B78B08E5-B965-43E5-9231-50B13F224668}"/>
          </ac:picMkLst>
        </pc:picChg>
        <pc:picChg chg="del mod ord">
          <ac:chgData name="Eric Chitambar" userId="05f873b4-a386-453d-a2e0-769001d3b38e" providerId="ADAL" clId="{331D5E95-B1E3-4CC1-AC9C-B37C19FB6E47}" dt="2020-03-13T01:26:41.545" v="173" actId="478"/>
          <ac:picMkLst>
            <pc:docMk/>
            <pc:sldMk cId="1372290748" sldId="331"/>
            <ac:picMk id="23" creationId="{769F02A1-7865-46E1-9027-A331F4EFEB04}"/>
          </ac:picMkLst>
        </pc:picChg>
        <pc:picChg chg="mod ord">
          <ac:chgData name="Eric Chitambar" userId="05f873b4-a386-453d-a2e0-769001d3b38e" providerId="ADAL" clId="{331D5E95-B1E3-4CC1-AC9C-B37C19FB6E47}" dt="2020-03-13T01:26:41.545" v="172" actId="108"/>
          <ac:picMkLst>
            <pc:docMk/>
            <pc:sldMk cId="1372290748" sldId="331"/>
            <ac:picMk id="25" creationId="{C1429696-09AB-424A-9E0F-5A6F0B13E6FE}"/>
          </ac:picMkLst>
        </pc:picChg>
        <pc:picChg chg="mod">
          <ac:chgData name="Eric Chitambar" userId="05f873b4-a386-453d-a2e0-769001d3b38e" providerId="ADAL" clId="{331D5E95-B1E3-4CC1-AC9C-B37C19FB6E47}" dt="2020-03-13T01:28:37.682" v="180" actId="1076"/>
          <ac:picMkLst>
            <pc:docMk/>
            <pc:sldMk cId="1372290748" sldId="331"/>
            <ac:picMk id="27" creationId="{A8433FF7-23F1-4A44-9218-541C491FE0A0}"/>
          </ac:picMkLst>
        </pc:picChg>
        <pc:picChg chg="mod">
          <ac:chgData name="Eric Chitambar" userId="05f873b4-a386-453d-a2e0-769001d3b38e" providerId="ADAL" clId="{331D5E95-B1E3-4CC1-AC9C-B37C19FB6E47}" dt="2020-03-13T01:33:03.393" v="211" actId="1036"/>
          <ac:picMkLst>
            <pc:docMk/>
            <pc:sldMk cId="1372290748" sldId="331"/>
            <ac:picMk id="29" creationId="{22C28699-1660-4623-8950-003379F9D532}"/>
          </ac:picMkLst>
        </pc:picChg>
        <pc:picChg chg="del mod">
          <ac:chgData name="Eric Chitambar" userId="05f873b4-a386-453d-a2e0-769001d3b38e" providerId="ADAL" clId="{331D5E95-B1E3-4CC1-AC9C-B37C19FB6E47}" dt="2020-03-13T01:32:51.149" v="206" actId="478"/>
          <ac:picMkLst>
            <pc:docMk/>
            <pc:sldMk cId="1372290748" sldId="331"/>
            <ac:picMk id="31" creationId="{1F549567-72CE-4241-8B0C-DB28886C06C5}"/>
          </ac:picMkLst>
        </pc:picChg>
        <pc:picChg chg="mod ord">
          <ac:chgData name="Eric Chitambar" userId="05f873b4-a386-453d-a2e0-769001d3b38e" providerId="ADAL" clId="{331D5E95-B1E3-4CC1-AC9C-B37C19FB6E47}" dt="2020-03-13T01:33:03.393" v="211" actId="1036"/>
          <ac:picMkLst>
            <pc:docMk/>
            <pc:sldMk cId="1372290748" sldId="331"/>
            <ac:picMk id="33" creationId="{10DEDB9C-1663-4C47-B3BA-051246A7F903}"/>
          </ac:picMkLst>
        </pc:picChg>
        <pc:picChg chg="mod">
          <ac:chgData name="Eric Chitambar" userId="05f873b4-a386-453d-a2e0-769001d3b38e" providerId="ADAL" clId="{331D5E95-B1E3-4CC1-AC9C-B37C19FB6E47}" dt="2020-03-13T01:35:52.198" v="218" actId="1076"/>
          <ac:picMkLst>
            <pc:docMk/>
            <pc:sldMk cId="1372290748" sldId="331"/>
            <ac:picMk id="35" creationId="{0E1A2D88-1839-4DA9-9156-B020A0DCA279}"/>
          </ac:picMkLst>
        </pc:picChg>
        <pc:picChg chg="del mod">
          <ac:chgData name="Eric Chitambar" userId="05f873b4-a386-453d-a2e0-769001d3b38e" providerId="ADAL" clId="{331D5E95-B1E3-4CC1-AC9C-B37C19FB6E47}" dt="2020-03-13T01:37:38.833" v="235" actId="478"/>
          <ac:picMkLst>
            <pc:docMk/>
            <pc:sldMk cId="1372290748" sldId="331"/>
            <ac:picMk id="37" creationId="{385FCBFC-69AA-42C7-9556-28DD102BAFA5}"/>
          </ac:picMkLst>
        </pc:picChg>
        <pc:picChg chg="del mod ord">
          <ac:chgData name="Eric Chitambar" userId="05f873b4-a386-453d-a2e0-769001d3b38e" providerId="ADAL" clId="{331D5E95-B1E3-4CC1-AC9C-B37C19FB6E47}" dt="2020-03-13T01:38:24.204" v="251" actId="478"/>
          <ac:picMkLst>
            <pc:docMk/>
            <pc:sldMk cId="1372290748" sldId="331"/>
            <ac:picMk id="39" creationId="{C6AD51A7-4939-4122-89CF-099D04B6A2EF}"/>
          </ac:picMkLst>
        </pc:picChg>
        <pc:picChg chg="mod ord">
          <ac:chgData name="Eric Chitambar" userId="05f873b4-a386-453d-a2e0-769001d3b38e" providerId="ADAL" clId="{331D5E95-B1E3-4CC1-AC9C-B37C19FB6E47}" dt="2020-03-13T01:38:33.336" v="256" actId="1038"/>
          <ac:picMkLst>
            <pc:docMk/>
            <pc:sldMk cId="1372290748" sldId="331"/>
            <ac:picMk id="42" creationId="{2DD0293A-93BB-4B8A-B8DA-337F27DDFCB5}"/>
          </ac:picMkLst>
        </pc:picChg>
        <pc:picChg chg="mod ord">
          <ac:chgData name="Eric Chitambar" userId="05f873b4-a386-453d-a2e0-769001d3b38e" providerId="ADAL" clId="{331D5E95-B1E3-4CC1-AC9C-B37C19FB6E47}" dt="2020-03-13T02:02:16.269" v="389" actId="108"/>
          <ac:picMkLst>
            <pc:docMk/>
            <pc:sldMk cId="1372290748" sldId="331"/>
            <ac:picMk id="44" creationId="{3C9A182A-C76B-4B69-A696-94E181B8FF62}"/>
          </ac:picMkLst>
        </pc:picChg>
      </pc:sldChg>
      <pc:sldChg chg="addSp delSp modSp add">
        <pc:chgData name="Eric Chitambar" userId="05f873b4-a386-453d-a2e0-769001d3b38e" providerId="ADAL" clId="{331D5E95-B1E3-4CC1-AC9C-B37C19FB6E47}" dt="2020-03-13T02:24:07.839" v="560" actId="1582"/>
        <pc:sldMkLst>
          <pc:docMk/>
          <pc:sldMk cId="1725162708" sldId="332"/>
        </pc:sldMkLst>
        <pc:spChg chg="mod">
          <ac:chgData name="Eric Chitambar" userId="05f873b4-a386-453d-a2e0-769001d3b38e" providerId="ADAL" clId="{331D5E95-B1E3-4CC1-AC9C-B37C19FB6E47}" dt="2020-03-13T01:50:54.232" v="281" actId="1076"/>
          <ac:spMkLst>
            <pc:docMk/>
            <pc:sldMk cId="1725162708" sldId="332"/>
            <ac:spMk id="2" creationId="{DE367F9B-C1A3-4EF8-939D-E67C1F63C252}"/>
          </ac:spMkLst>
        </pc:spChg>
        <pc:spChg chg="del">
          <ac:chgData name="Eric Chitambar" userId="05f873b4-a386-453d-a2e0-769001d3b38e" providerId="ADAL" clId="{331D5E95-B1E3-4CC1-AC9C-B37C19FB6E47}" dt="2020-03-13T01:50:56.373" v="282" actId="478"/>
          <ac:spMkLst>
            <pc:docMk/>
            <pc:sldMk cId="1725162708" sldId="332"/>
            <ac:spMk id="3" creationId="{7A5B085B-F7D2-4583-B6E9-3AD7A537B5F5}"/>
          </ac:spMkLst>
        </pc:spChg>
        <pc:spChg chg="add mod">
          <ac:chgData name="Eric Chitambar" userId="05f873b4-a386-453d-a2e0-769001d3b38e" providerId="ADAL" clId="{331D5E95-B1E3-4CC1-AC9C-B37C19FB6E47}" dt="2020-03-13T01:57:35.637" v="339" actId="14100"/>
          <ac:spMkLst>
            <pc:docMk/>
            <pc:sldMk cId="1725162708" sldId="332"/>
            <ac:spMk id="14" creationId="{44D80891-6C30-48EB-B21D-0534D43D6892}"/>
          </ac:spMkLst>
        </pc:spChg>
        <pc:spChg chg="add mod">
          <ac:chgData name="Eric Chitambar" userId="05f873b4-a386-453d-a2e0-769001d3b38e" providerId="ADAL" clId="{331D5E95-B1E3-4CC1-AC9C-B37C19FB6E47}" dt="2020-03-13T02:11:45.265" v="503" actId="14100"/>
          <ac:spMkLst>
            <pc:docMk/>
            <pc:sldMk cId="1725162708" sldId="332"/>
            <ac:spMk id="41" creationId="{AE82607E-25B1-4E6F-9459-D580C7483305}"/>
          </ac:spMkLst>
        </pc:spChg>
        <pc:spChg chg="add mod">
          <ac:chgData name="Eric Chitambar" userId="05f873b4-a386-453d-a2e0-769001d3b38e" providerId="ADAL" clId="{331D5E95-B1E3-4CC1-AC9C-B37C19FB6E47}" dt="2020-03-13T02:24:07.839" v="560" actId="1582"/>
          <ac:spMkLst>
            <pc:docMk/>
            <pc:sldMk cId="1725162708" sldId="332"/>
            <ac:spMk id="52" creationId="{33C889A8-F903-491D-ABAB-7DD4841E3719}"/>
          </ac:spMkLst>
        </pc:spChg>
        <pc:picChg chg="mod">
          <ac:chgData name="Eric Chitambar" userId="05f873b4-a386-453d-a2e0-769001d3b38e" providerId="ADAL" clId="{331D5E95-B1E3-4CC1-AC9C-B37C19FB6E47}" dt="2020-03-13T01:57:00.950" v="323" actId="1076"/>
          <ac:picMkLst>
            <pc:docMk/>
            <pc:sldMk cId="1725162708" sldId="332"/>
            <ac:picMk id="5" creationId="{70DF2BC9-B806-49BD-B053-8C0FDA614B7F}"/>
          </ac:picMkLst>
        </pc:picChg>
        <pc:picChg chg="del mod">
          <ac:chgData name="Eric Chitambar" userId="05f873b4-a386-453d-a2e0-769001d3b38e" providerId="ADAL" clId="{331D5E95-B1E3-4CC1-AC9C-B37C19FB6E47}" dt="2020-03-13T01:56:42.097" v="309" actId="478"/>
          <ac:picMkLst>
            <pc:docMk/>
            <pc:sldMk cId="1725162708" sldId="332"/>
            <ac:picMk id="7" creationId="{FBF4573C-604E-44DE-8E44-0491AEEAE5AC}"/>
          </ac:picMkLst>
        </pc:picChg>
        <pc:picChg chg="del mod ord">
          <ac:chgData name="Eric Chitambar" userId="05f873b4-a386-453d-a2e0-769001d3b38e" providerId="ADAL" clId="{331D5E95-B1E3-4CC1-AC9C-B37C19FB6E47}" dt="2020-03-13T01:56:51.495" v="321" actId="478"/>
          <ac:picMkLst>
            <pc:docMk/>
            <pc:sldMk cId="1725162708" sldId="332"/>
            <ac:picMk id="9" creationId="{DCE3D4A7-5DEC-4B07-998D-1EE392E62FEE}"/>
          </ac:picMkLst>
        </pc:picChg>
        <pc:picChg chg="del mod ord">
          <ac:chgData name="Eric Chitambar" userId="05f873b4-a386-453d-a2e0-769001d3b38e" providerId="ADAL" clId="{331D5E95-B1E3-4CC1-AC9C-B37C19FB6E47}" dt="2020-03-13T01:57:08.953" v="335" actId="478"/>
          <ac:picMkLst>
            <pc:docMk/>
            <pc:sldMk cId="1725162708" sldId="332"/>
            <ac:picMk id="11" creationId="{EA99AEB8-8F42-4B52-8C50-BB5E524309F9}"/>
          </ac:picMkLst>
        </pc:picChg>
        <pc:picChg chg="mod ord">
          <ac:chgData name="Eric Chitambar" userId="05f873b4-a386-453d-a2e0-769001d3b38e" providerId="ADAL" clId="{331D5E95-B1E3-4CC1-AC9C-B37C19FB6E47}" dt="2020-03-13T01:57:08.953" v="334" actId="108"/>
          <ac:picMkLst>
            <pc:docMk/>
            <pc:sldMk cId="1725162708" sldId="332"/>
            <ac:picMk id="13" creationId="{476DA26B-B0A3-4BAA-B6E1-9273B1AF8641}"/>
          </ac:picMkLst>
        </pc:picChg>
        <pc:picChg chg="add del mod">
          <ac:chgData name="Eric Chitambar" userId="05f873b4-a386-453d-a2e0-769001d3b38e" providerId="ADAL" clId="{331D5E95-B1E3-4CC1-AC9C-B37C19FB6E47}" dt="2020-03-13T01:59:27.132" v="353" actId="478"/>
          <ac:picMkLst>
            <pc:docMk/>
            <pc:sldMk cId="1725162708" sldId="332"/>
            <ac:picMk id="15" creationId="{91382834-E9F1-4EF9-A8B2-13DC43CE200A}"/>
          </ac:picMkLst>
        </pc:picChg>
        <pc:picChg chg="mod ord">
          <ac:chgData name="Eric Chitambar" userId="05f873b4-a386-453d-a2e0-769001d3b38e" providerId="ADAL" clId="{331D5E95-B1E3-4CC1-AC9C-B37C19FB6E47}" dt="2020-03-13T01:59:27.132" v="352" actId="108"/>
          <ac:picMkLst>
            <pc:docMk/>
            <pc:sldMk cId="1725162708" sldId="332"/>
            <ac:picMk id="17" creationId="{C675184C-D0C9-4175-B8DC-F02BEFDBF880}"/>
          </ac:picMkLst>
        </pc:picChg>
        <pc:picChg chg="del mod">
          <ac:chgData name="Eric Chitambar" userId="05f873b4-a386-453d-a2e0-769001d3b38e" providerId="ADAL" clId="{331D5E95-B1E3-4CC1-AC9C-B37C19FB6E47}" dt="2020-03-13T02:02:03.320" v="372" actId="478"/>
          <ac:picMkLst>
            <pc:docMk/>
            <pc:sldMk cId="1725162708" sldId="332"/>
            <ac:picMk id="19" creationId="{A6650B02-9A00-4A90-BC8C-C78E9344437D}"/>
          </ac:picMkLst>
        </pc:picChg>
        <pc:picChg chg="mod ord">
          <ac:chgData name="Eric Chitambar" userId="05f873b4-a386-453d-a2e0-769001d3b38e" providerId="ADAL" clId="{331D5E95-B1E3-4CC1-AC9C-B37C19FB6E47}" dt="2020-03-13T02:02:03.320" v="371" actId="108"/>
          <ac:picMkLst>
            <pc:docMk/>
            <pc:sldMk cId="1725162708" sldId="332"/>
            <ac:picMk id="21" creationId="{3B38D59B-13DD-4C0B-B0F6-C04263982937}"/>
          </ac:picMkLst>
        </pc:picChg>
        <pc:picChg chg="del mod">
          <ac:chgData name="Eric Chitambar" userId="05f873b4-a386-453d-a2e0-769001d3b38e" providerId="ADAL" clId="{331D5E95-B1E3-4CC1-AC9C-B37C19FB6E47}" dt="2020-03-13T02:03:26.562" v="409" actId="478"/>
          <ac:picMkLst>
            <pc:docMk/>
            <pc:sldMk cId="1725162708" sldId="332"/>
            <ac:picMk id="23" creationId="{4440EC84-DAF3-42D5-92EF-91AFA9789EEC}"/>
          </ac:picMkLst>
        </pc:picChg>
        <pc:picChg chg="mod ord">
          <ac:chgData name="Eric Chitambar" userId="05f873b4-a386-453d-a2e0-769001d3b38e" providerId="ADAL" clId="{331D5E95-B1E3-4CC1-AC9C-B37C19FB6E47}" dt="2020-03-13T02:03:32.750" v="430" actId="1037"/>
          <ac:picMkLst>
            <pc:docMk/>
            <pc:sldMk cId="1725162708" sldId="332"/>
            <ac:picMk id="25" creationId="{51A1B884-226E-46C3-ADD4-48EDCE335207}"/>
          </ac:picMkLst>
        </pc:picChg>
        <pc:picChg chg="add del mod">
          <ac:chgData name="Eric Chitambar" userId="05f873b4-a386-453d-a2e0-769001d3b38e" providerId="ADAL" clId="{331D5E95-B1E3-4CC1-AC9C-B37C19FB6E47}" dt="2020-03-13T02:04:05.303" v="444" actId="478"/>
          <ac:picMkLst>
            <pc:docMk/>
            <pc:sldMk cId="1725162708" sldId="332"/>
            <ac:picMk id="26" creationId="{8C9E22D3-747C-447F-B7D9-2A0EF24A582E}"/>
          </ac:picMkLst>
        </pc:picChg>
        <pc:picChg chg="del mod ord">
          <ac:chgData name="Eric Chitambar" userId="05f873b4-a386-453d-a2e0-769001d3b38e" providerId="ADAL" clId="{331D5E95-B1E3-4CC1-AC9C-B37C19FB6E47}" dt="2020-03-13T02:04:32.600" v="457" actId="478"/>
          <ac:picMkLst>
            <pc:docMk/>
            <pc:sldMk cId="1725162708" sldId="332"/>
            <ac:picMk id="28" creationId="{0ECBA18E-3ECA-49D9-A033-17FE5366C148}"/>
          </ac:picMkLst>
        </pc:picChg>
        <pc:picChg chg="mod ord">
          <ac:chgData name="Eric Chitambar" userId="05f873b4-a386-453d-a2e0-769001d3b38e" providerId="ADAL" clId="{331D5E95-B1E3-4CC1-AC9C-B37C19FB6E47}" dt="2020-03-13T02:04:32.599" v="456" actId="108"/>
          <ac:picMkLst>
            <pc:docMk/>
            <pc:sldMk cId="1725162708" sldId="332"/>
            <ac:picMk id="30" creationId="{AA3C453F-0B5D-45C3-AB26-35C2D6595941}"/>
          </ac:picMkLst>
        </pc:picChg>
        <pc:picChg chg="mod">
          <ac:chgData name="Eric Chitambar" userId="05f873b4-a386-453d-a2e0-769001d3b38e" providerId="ADAL" clId="{331D5E95-B1E3-4CC1-AC9C-B37C19FB6E47}" dt="2020-03-13T02:06:06.534" v="464" actId="1076"/>
          <ac:picMkLst>
            <pc:docMk/>
            <pc:sldMk cId="1725162708" sldId="332"/>
            <ac:picMk id="32" creationId="{D55D3911-3441-4917-954A-3584723F8B9D}"/>
          </ac:picMkLst>
        </pc:picChg>
        <pc:picChg chg="mod">
          <ac:chgData name="Eric Chitambar" userId="05f873b4-a386-453d-a2e0-769001d3b38e" providerId="ADAL" clId="{331D5E95-B1E3-4CC1-AC9C-B37C19FB6E47}" dt="2020-03-13T02:07:46.510" v="471" actId="1076"/>
          <ac:picMkLst>
            <pc:docMk/>
            <pc:sldMk cId="1725162708" sldId="332"/>
            <ac:picMk id="34" creationId="{B3833F36-C7F7-4345-8A6E-E21C18AAA71E}"/>
          </ac:picMkLst>
        </pc:picChg>
        <pc:picChg chg="del mod">
          <ac:chgData name="Eric Chitambar" userId="05f873b4-a386-453d-a2e0-769001d3b38e" providerId="ADAL" clId="{331D5E95-B1E3-4CC1-AC9C-B37C19FB6E47}" dt="2020-03-13T02:10:01.959" v="490" actId="478"/>
          <ac:picMkLst>
            <pc:docMk/>
            <pc:sldMk cId="1725162708" sldId="332"/>
            <ac:picMk id="36" creationId="{88A29A7C-F0AC-459B-BE1D-E79D5433DF8C}"/>
          </ac:picMkLst>
        </pc:picChg>
        <pc:picChg chg="mod ord">
          <ac:chgData name="Eric Chitambar" userId="05f873b4-a386-453d-a2e0-769001d3b38e" providerId="ADAL" clId="{331D5E95-B1E3-4CC1-AC9C-B37C19FB6E47}" dt="2020-03-13T02:10:12.106" v="491" actId="1076"/>
          <ac:picMkLst>
            <pc:docMk/>
            <pc:sldMk cId="1725162708" sldId="332"/>
            <ac:picMk id="38" creationId="{535206B7-DACF-401C-A3B2-6700C98CD269}"/>
          </ac:picMkLst>
        </pc:picChg>
        <pc:picChg chg="mod">
          <ac:chgData name="Eric Chitambar" userId="05f873b4-a386-453d-a2e0-769001d3b38e" providerId="ADAL" clId="{331D5E95-B1E3-4CC1-AC9C-B37C19FB6E47}" dt="2020-03-13T02:11:18.440" v="498" actId="1076"/>
          <ac:picMkLst>
            <pc:docMk/>
            <pc:sldMk cId="1725162708" sldId="332"/>
            <ac:picMk id="40" creationId="{D2D47D99-F27D-4BB5-B6A6-F9A8876A3E9F}"/>
          </ac:picMkLst>
        </pc:picChg>
        <pc:picChg chg="del mod">
          <ac:chgData name="Eric Chitambar" userId="05f873b4-a386-453d-a2e0-769001d3b38e" providerId="ADAL" clId="{331D5E95-B1E3-4CC1-AC9C-B37C19FB6E47}" dt="2020-03-13T02:20:53.924" v="520" actId="478"/>
          <ac:picMkLst>
            <pc:docMk/>
            <pc:sldMk cId="1725162708" sldId="332"/>
            <ac:picMk id="43" creationId="{070A1B73-1CD7-42E3-9AE6-B360F1D316A4}"/>
          </ac:picMkLst>
        </pc:picChg>
        <pc:picChg chg="mod ord">
          <ac:chgData name="Eric Chitambar" userId="05f873b4-a386-453d-a2e0-769001d3b38e" providerId="ADAL" clId="{331D5E95-B1E3-4CC1-AC9C-B37C19FB6E47}" dt="2020-03-13T02:20:53.924" v="519" actId="108"/>
          <ac:picMkLst>
            <pc:docMk/>
            <pc:sldMk cId="1725162708" sldId="332"/>
            <ac:picMk id="45" creationId="{2C823761-7774-4828-9BF6-C17FDCFA5F2D}"/>
          </ac:picMkLst>
        </pc:picChg>
        <pc:picChg chg="add del mod">
          <ac:chgData name="Eric Chitambar" userId="05f873b4-a386-453d-a2e0-769001d3b38e" providerId="ADAL" clId="{331D5E95-B1E3-4CC1-AC9C-B37C19FB6E47}" dt="2020-03-13T02:22:03.487" v="534" actId="478"/>
          <ac:picMkLst>
            <pc:docMk/>
            <pc:sldMk cId="1725162708" sldId="332"/>
            <ac:picMk id="46" creationId="{1A1630A0-9DF5-43EB-86E2-2881E66AE438}"/>
          </ac:picMkLst>
        </pc:picChg>
        <pc:picChg chg="mod ord">
          <ac:chgData name="Eric Chitambar" userId="05f873b4-a386-453d-a2e0-769001d3b38e" providerId="ADAL" clId="{331D5E95-B1E3-4CC1-AC9C-B37C19FB6E47}" dt="2020-03-13T02:22:19.832" v="535" actId="1076"/>
          <ac:picMkLst>
            <pc:docMk/>
            <pc:sldMk cId="1725162708" sldId="332"/>
            <ac:picMk id="48" creationId="{442FFE1E-45F9-4325-AF59-AC420F0E8A97}"/>
          </ac:picMkLst>
        </pc:picChg>
        <pc:picChg chg="add del mod">
          <ac:chgData name="Eric Chitambar" userId="05f873b4-a386-453d-a2e0-769001d3b38e" providerId="ADAL" clId="{331D5E95-B1E3-4CC1-AC9C-B37C19FB6E47}" dt="2020-03-13T02:23:21.654" v="549" actId="478"/>
          <ac:picMkLst>
            <pc:docMk/>
            <pc:sldMk cId="1725162708" sldId="332"/>
            <ac:picMk id="49" creationId="{4B611C20-5346-4269-9A71-E2DE38A9DC74}"/>
          </ac:picMkLst>
        </pc:picChg>
        <pc:picChg chg="mod ord">
          <ac:chgData name="Eric Chitambar" userId="05f873b4-a386-453d-a2e0-769001d3b38e" providerId="ADAL" clId="{331D5E95-B1E3-4CC1-AC9C-B37C19FB6E47}" dt="2020-03-13T02:23:32.980" v="557" actId="1035"/>
          <ac:picMkLst>
            <pc:docMk/>
            <pc:sldMk cId="1725162708" sldId="332"/>
            <ac:picMk id="51" creationId="{2F181AEC-461B-4A22-8F0D-D4A1D28D76DC}"/>
          </ac:picMkLst>
        </pc:picChg>
      </pc:sldChg>
      <pc:sldChg chg="addSp delSp modSp add">
        <pc:chgData name="Eric Chitambar" userId="05f873b4-a386-453d-a2e0-769001d3b38e" providerId="ADAL" clId="{331D5E95-B1E3-4CC1-AC9C-B37C19FB6E47}" dt="2020-03-13T02:31:07.490" v="626" actId="1076"/>
        <pc:sldMkLst>
          <pc:docMk/>
          <pc:sldMk cId="3414401389" sldId="333"/>
        </pc:sldMkLst>
        <pc:spChg chg="mod">
          <ac:chgData name="Eric Chitambar" userId="05f873b4-a386-453d-a2e0-769001d3b38e" providerId="ADAL" clId="{331D5E95-B1E3-4CC1-AC9C-B37C19FB6E47}" dt="2020-03-13T02:27:20.590" v="585" actId="1076"/>
          <ac:spMkLst>
            <pc:docMk/>
            <pc:sldMk cId="3414401389" sldId="333"/>
            <ac:spMk id="2" creationId="{2C794B48-EB11-43C9-A747-3613EAC7D232}"/>
          </ac:spMkLst>
        </pc:spChg>
        <pc:spChg chg="del">
          <ac:chgData name="Eric Chitambar" userId="05f873b4-a386-453d-a2e0-769001d3b38e" providerId="ADAL" clId="{331D5E95-B1E3-4CC1-AC9C-B37C19FB6E47}" dt="2020-03-13T02:24:47.030" v="584" actId="478"/>
          <ac:spMkLst>
            <pc:docMk/>
            <pc:sldMk cId="3414401389" sldId="333"/>
            <ac:spMk id="3" creationId="{46BB9035-7A6A-4134-BB59-8100B5BA2B81}"/>
          </ac:spMkLst>
        </pc:spChg>
        <pc:picChg chg="del mod">
          <ac:chgData name="Eric Chitambar" userId="05f873b4-a386-453d-a2e0-769001d3b38e" providerId="ADAL" clId="{331D5E95-B1E3-4CC1-AC9C-B37C19FB6E47}" dt="2020-03-13T02:28:43.027" v="604" actId="478"/>
          <ac:picMkLst>
            <pc:docMk/>
            <pc:sldMk cId="3414401389" sldId="333"/>
            <ac:picMk id="5" creationId="{33830C21-1071-4C86-B50A-B7CCD741C34E}"/>
          </ac:picMkLst>
        </pc:picChg>
        <pc:picChg chg="del mod ord">
          <ac:chgData name="Eric Chitambar" userId="05f873b4-a386-453d-a2e0-769001d3b38e" providerId="ADAL" clId="{331D5E95-B1E3-4CC1-AC9C-B37C19FB6E47}" dt="2020-03-13T02:29:06.085" v="616" actId="478"/>
          <ac:picMkLst>
            <pc:docMk/>
            <pc:sldMk cId="3414401389" sldId="333"/>
            <ac:picMk id="7" creationId="{BCC27F1E-C1EF-460A-8495-D98591B47E97}"/>
          </ac:picMkLst>
        </pc:picChg>
        <pc:picChg chg="mod ord">
          <ac:chgData name="Eric Chitambar" userId="05f873b4-a386-453d-a2e0-769001d3b38e" providerId="ADAL" clId="{331D5E95-B1E3-4CC1-AC9C-B37C19FB6E47}" dt="2020-03-13T02:29:06.085" v="615" actId="108"/>
          <ac:picMkLst>
            <pc:docMk/>
            <pc:sldMk cId="3414401389" sldId="333"/>
            <ac:picMk id="9" creationId="{5EA6C7C7-5353-4C63-9397-A7496983171F}"/>
          </ac:picMkLst>
        </pc:picChg>
        <pc:picChg chg="add mod">
          <ac:chgData name="Eric Chitambar" userId="05f873b4-a386-453d-a2e0-769001d3b38e" providerId="ADAL" clId="{331D5E95-B1E3-4CC1-AC9C-B37C19FB6E47}" dt="2020-03-13T02:29:40.812" v="619" actId="1076"/>
          <ac:picMkLst>
            <pc:docMk/>
            <pc:sldMk cId="3414401389" sldId="333"/>
            <ac:picMk id="10" creationId="{0F6B572E-DD35-4BFC-A721-5B490B5734A8}"/>
          </ac:picMkLst>
        </pc:picChg>
        <pc:picChg chg="mod">
          <ac:chgData name="Eric Chitambar" userId="05f873b4-a386-453d-a2e0-769001d3b38e" providerId="ADAL" clId="{331D5E95-B1E3-4CC1-AC9C-B37C19FB6E47}" dt="2020-03-13T02:31:07.490" v="626" actId="1076"/>
          <ac:picMkLst>
            <pc:docMk/>
            <pc:sldMk cId="3414401389" sldId="333"/>
            <ac:picMk id="12" creationId="{3FD41F31-8EB5-44B0-B1EE-FE4FB7BABBC8}"/>
          </ac:picMkLst>
        </pc:picChg>
      </pc:sldChg>
    </pc:docChg>
  </pc:docChgLst>
  <pc:docChgLst>
    <pc:chgData name="Eric Chitambar" userId="05f873b4-a386-453d-a2e0-769001d3b38e" providerId="ADAL" clId="{22DF3BF1-C66A-4406-9353-7C37FDD92112}"/>
    <pc:docChg chg="custSel addSld delSld modSld sldOrd">
      <pc:chgData name="Eric Chitambar" userId="05f873b4-a386-453d-a2e0-769001d3b38e" providerId="ADAL" clId="{22DF3BF1-C66A-4406-9353-7C37FDD92112}" dt="2020-03-11T03:40:56.285" v="342" actId="478"/>
      <pc:docMkLst>
        <pc:docMk/>
      </pc:docMkLst>
      <pc:sldChg chg="del">
        <pc:chgData name="Eric Chitambar" userId="05f873b4-a386-453d-a2e0-769001d3b38e" providerId="ADAL" clId="{22DF3BF1-C66A-4406-9353-7C37FDD92112}" dt="2020-03-11T02:52:16.167" v="247" actId="2696"/>
        <pc:sldMkLst>
          <pc:docMk/>
          <pc:sldMk cId="712036289" sldId="321"/>
        </pc:sldMkLst>
      </pc:sldChg>
      <pc:sldChg chg="del">
        <pc:chgData name="Eric Chitambar" userId="05f873b4-a386-453d-a2e0-769001d3b38e" providerId="ADAL" clId="{22DF3BF1-C66A-4406-9353-7C37FDD92112}" dt="2020-03-11T02:52:16.182" v="248" actId="2696"/>
        <pc:sldMkLst>
          <pc:docMk/>
          <pc:sldMk cId="2266137472" sldId="326"/>
        </pc:sldMkLst>
      </pc:sldChg>
      <pc:sldChg chg="addSp delSp modSp ord delAnim modAnim">
        <pc:chgData name="Eric Chitambar" userId="05f873b4-a386-453d-a2e0-769001d3b38e" providerId="ADAL" clId="{22DF3BF1-C66A-4406-9353-7C37FDD92112}" dt="2020-03-11T03:40:56.285" v="342" actId="478"/>
        <pc:sldMkLst>
          <pc:docMk/>
          <pc:sldMk cId="1243226832" sldId="327"/>
        </pc:sldMkLst>
        <pc:spChg chg="add mod">
          <ac:chgData name="Eric Chitambar" userId="05f873b4-a386-453d-a2e0-769001d3b38e" providerId="ADAL" clId="{22DF3BF1-C66A-4406-9353-7C37FDD92112}" dt="2020-03-11T02:51:37.835" v="129" actId="208"/>
          <ac:spMkLst>
            <pc:docMk/>
            <pc:sldMk cId="1243226832" sldId="327"/>
            <ac:spMk id="16" creationId="{FDAA61EC-6E72-4AFA-8558-F87F799B819F}"/>
          </ac:spMkLst>
        </pc:spChg>
        <pc:spChg chg="add mod">
          <ac:chgData name="Eric Chitambar" userId="05f873b4-a386-453d-a2e0-769001d3b38e" providerId="ADAL" clId="{22DF3BF1-C66A-4406-9353-7C37FDD92112}" dt="2020-03-11T02:52:05.797" v="246" actId="1076"/>
          <ac:spMkLst>
            <pc:docMk/>
            <pc:sldMk cId="1243226832" sldId="327"/>
            <ac:spMk id="22" creationId="{15128C0C-CB3A-4720-BDA6-36E4189A3C27}"/>
          </ac:spMkLst>
        </pc:spChg>
        <pc:picChg chg="del mod ord">
          <ac:chgData name="Eric Chitambar" userId="05f873b4-a386-453d-a2e0-769001d3b38e" providerId="ADAL" clId="{22DF3BF1-C66A-4406-9353-7C37FDD92112}" dt="2020-03-11T02:47:15.275" v="53" actId="478"/>
          <ac:picMkLst>
            <pc:docMk/>
            <pc:sldMk cId="1243226832" sldId="327"/>
            <ac:picMk id="4" creationId="{209EA6EA-8B41-4D29-9ECD-E2E6D1F11AB5}"/>
          </ac:picMkLst>
        </pc:picChg>
        <pc:picChg chg="mod">
          <ac:chgData name="Eric Chitambar" userId="05f873b4-a386-453d-a2e0-769001d3b38e" providerId="ADAL" clId="{22DF3BF1-C66A-4406-9353-7C37FDD92112}" dt="2020-03-11T02:50:48.814" v="118" actId="1035"/>
          <ac:picMkLst>
            <pc:docMk/>
            <pc:sldMk cId="1243226832" sldId="327"/>
            <ac:picMk id="6" creationId="{F8862977-B6DB-4748-B26B-8D61561F0289}"/>
          </ac:picMkLst>
        </pc:picChg>
        <pc:picChg chg="add del mod">
          <ac:chgData name="Eric Chitambar" userId="05f873b4-a386-453d-a2e0-769001d3b38e" providerId="ADAL" clId="{22DF3BF1-C66A-4406-9353-7C37FDD92112}" dt="2020-03-11T02:42:54.970" v="21" actId="478"/>
          <ac:picMkLst>
            <pc:docMk/>
            <pc:sldMk cId="1243226832" sldId="327"/>
            <ac:picMk id="8" creationId="{401C86CB-8A73-4EBA-B6D5-EDFBFDBBA6F9}"/>
          </ac:picMkLst>
        </pc:picChg>
        <pc:picChg chg="mod">
          <ac:chgData name="Eric Chitambar" userId="05f873b4-a386-453d-a2e0-769001d3b38e" providerId="ADAL" clId="{22DF3BF1-C66A-4406-9353-7C37FDD92112}" dt="2020-03-11T02:50:48.814" v="118" actId="1035"/>
          <ac:picMkLst>
            <pc:docMk/>
            <pc:sldMk cId="1243226832" sldId="327"/>
            <ac:picMk id="9" creationId="{D0E75AA7-5388-4793-B02C-2051D25A26D2}"/>
          </ac:picMkLst>
        </pc:picChg>
        <pc:picChg chg="mod ord">
          <ac:chgData name="Eric Chitambar" userId="05f873b4-a386-453d-a2e0-769001d3b38e" providerId="ADAL" clId="{22DF3BF1-C66A-4406-9353-7C37FDD92112}" dt="2020-03-11T02:47:15.275" v="52" actId="108"/>
          <ac:picMkLst>
            <pc:docMk/>
            <pc:sldMk cId="1243226832" sldId="327"/>
            <ac:picMk id="11" creationId="{67206FC1-E04E-4B6E-8C9F-1BD4263922EA}"/>
          </ac:picMkLst>
        </pc:picChg>
        <pc:picChg chg="mod">
          <ac:chgData name="Eric Chitambar" userId="05f873b4-a386-453d-a2e0-769001d3b38e" providerId="ADAL" clId="{22DF3BF1-C66A-4406-9353-7C37FDD92112}" dt="2020-03-11T02:50:52.765" v="119" actId="1076"/>
          <ac:picMkLst>
            <pc:docMk/>
            <pc:sldMk cId="1243226832" sldId="327"/>
            <ac:picMk id="13" creationId="{4BE77351-B834-4ABA-ACBF-F77334C5AAED}"/>
          </ac:picMkLst>
        </pc:picChg>
        <pc:picChg chg="mod">
          <ac:chgData name="Eric Chitambar" userId="05f873b4-a386-453d-a2e0-769001d3b38e" providerId="ADAL" clId="{22DF3BF1-C66A-4406-9353-7C37FDD92112}" dt="2020-03-11T02:51:17.514" v="126" actId="1076"/>
          <ac:picMkLst>
            <pc:docMk/>
            <pc:sldMk cId="1243226832" sldId="327"/>
            <ac:picMk id="15" creationId="{ED5E80D6-7895-405B-BFC9-4276689FB53E}"/>
          </ac:picMkLst>
        </pc:picChg>
        <pc:picChg chg="del mod ord">
          <ac:chgData name="Eric Chitambar" userId="05f873b4-a386-453d-a2e0-769001d3b38e" providerId="ADAL" clId="{22DF3BF1-C66A-4406-9353-7C37FDD92112}" dt="2020-03-11T03:40:56.285" v="342" actId="478"/>
          <ac:picMkLst>
            <pc:docMk/>
            <pc:sldMk cId="1243226832" sldId="327"/>
            <ac:picMk id="18" creationId="{A2F859B8-0439-4EF8-9860-3C8EDF666C40}"/>
          </ac:picMkLst>
        </pc:picChg>
        <pc:picChg chg="mod ord">
          <ac:chgData name="Eric Chitambar" userId="05f873b4-a386-453d-a2e0-769001d3b38e" providerId="ADAL" clId="{22DF3BF1-C66A-4406-9353-7C37FDD92112}" dt="2020-03-11T03:40:56.285" v="341" actId="108"/>
          <ac:picMkLst>
            <pc:docMk/>
            <pc:sldMk cId="1243226832" sldId="327"/>
            <ac:picMk id="20" creationId="{BD879274-FDFF-4772-B4A8-376116153834}"/>
          </ac:picMkLst>
        </pc:picChg>
        <pc:picChg chg="add del mod">
          <ac:chgData name="Eric Chitambar" userId="05f873b4-a386-453d-a2e0-769001d3b38e" providerId="ADAL" clId="{22DF3BF1-C66A-4406-9353-7C37FDD92112}" dt="2020-03-11T03:40:48.182" v="330" actId="478"/>
          <ac:picMkLst>
            <pc:docMk/>
            <pc:sldMk cId="1243226832" sldId="327"/>
            <ac:picMk id="23" creationId="{984E2198-8DCF-40C1-9AB3-9147B03CB340}"/>
          </ac:picMkLst>
        </pc:picChg>
        <pc:picChg chg="del">
          <ac:chgData name="Eric Chitambar" userId="05f873b4-a386-453d-a2e0-769001d3b38e" providerId="ADAL" clId="{22DF3BF1-C66A-4406-9353-7C37FDD92112}" dt="2020-03-11T02:39:25.351" v="3" actId="478"/>
          <ac:picMkLst>
            <pc:docMk/>
            <pc:sldMk cId="1243226832" sldId="327"/>
            <ac:picMk id="26" creationId="{7A6980C2-48F2-4411-9E97-3A0AE837F583}"/>
          </ac:picMkLst>
        </pc:picChg>
        <pc:picChg chg="mod">
          <ac:chgData name="Eric Chitambar" userId="05f873b4-a386-453d-a2e0-769001d3b38e" providerId="ADAL" clId="{22DF3BF1-C66A-4406-9353-7C37FDD92112}" dt="2020-03-11T02:47:30.968" v="82" actId="1035"/>
          <ac:picMkLst>
            <pc:docMk/>
            <pc:sldMk cId="1243226832" sldId="327"/>
            <ac:picMk id="31" creationId="{AB96614A-4377-4217-BAFF-244BA2C31B1D}"/>
          </ac:picMkLst>
        </pc:picChg>
        <pc:picChg chg="mod">
          <ac:chgData name="Eric Chitambar" userId="05f873b4-a386-453d-a2e0-769001d3b38e" providerId="ADAL" clId="{22DF3BF1-C66A-4406-9353-7C37FDD92112}" dt="2020-03-11T02:47:30.968" v="82" actId="1035"/>
          <ac:picMkLst>
            <pc:docMk/>
            <pc:sldMk cId="1243226832" sldId="327"/>
            <ac:picMk id="35" creationId="{1EBC13B2-5E69-4324-8315-62DFD58621B9}"/>
          </ac:picMkLst>
        </pc:picChg>
        <pc:picChg chg="mod">
          <ac:chgData name="Eric Chitambar" userId="05f873b4-a386-453d-a2e0-769001d3b38e" providerId="ADAL" clId="{22DF3BF1-C66A-4406-9353-7C37FDD92112}" dt="2020-03-11T02:47:22.507" v="54" actId="1076"/>
          <ac:picMkLst>
            <pc:docMk/>
            <pc:sldMk cId="1243226832" sldId="327"/>
            <ac:picMk id="37" creationId="{16ED48BB-C2A7-4DAB-80E1-702B8BFF5379}"/>
          </ac:picMkLst>
        </pc:picChg>
        <pc:picChg chg="del">
          <ac:chgData name="Eric Chitambar" userId="05f873b4-a386-453d-a2e0-769001d3b38e" providerId="ADAL" clId="{22DF3BF1-C66A-4406-9353-7C37FDD92112}" dt="2020-03-11T02:39:14.220" v="1" actId="478"/>
          <ac:picMkLst>
            <pc:docMk/>
            <pc:sldMk cId="1243226832" sldId="327"/>
            <ac:picMk id="39" creationId="{E3EC0DF5-0A06-436A-8F1F-D9B5EC8ED10E}"/>
          </ac:picMkLst>
        </pc:picChg>
      </pc:sldChg>
      <pc:sldChg chg="addSp delSp modSp add delAnim">
        <pc:chgData name="Eric Chitambar" userId="05f873b4-a386-453d-a2e0-769001d3b38e" providerId="ADAL" clId="{22DF3BF1-C66A-4406-9353-7C37FDD92112}" dt="2020-03-11T03:40:23.997" v="316" actId="478"/>
        <pc:sldMkLst>
          <pc:docMk/>
          <pc:sldMk cId="2369770150" sldId="328"/>
        </pc:sldMkLst>
        <pc:picChg chg="del mod ord">
          <ac:chgData name="Eric Chitambar" userId="05f873b4-a386-453d-a2e0-769001d3b38e" providerId="ADAL" clId="{22DF3BF1-C66A-4406-9353-7C37FDD92112}" dt="2020-03-11T03:36:21.414" v="287" actId="478"/>
          <ac:picMkLst>
            <pc:docMk/>
            <pc:sldMk cId="2369770150" sldId="328"/>
            <ac:picMk id="4" creationId="{575023E8-509E-4F71-B445-78E620F8B8FA}"/>
          </ac:picMkLst>
        </pc:picChg>
        <pc:picChg chg="mod ord">
          <ac:chgData name="Eric Chitambar" userId="05f873b4-a386-453d-a2e0-769001d3b38e" providerId="ADAL" clId="{22DF3BF1-C66A-4406-9353-7C37FDD92112}" dt="2020-03-11T03:36:21.414" v="286" actId="108"/>
          <ac:picMkLst>
            <pc:docMk/>
            <pc:sldMk cId="2369770150" sldId="328"/>
            <ac:picMk id="7" creationId="{CE81BC6E-2FF5-4215-8861-A871655F8148}"/>
          </ac:picMkLst>
        </pc:picChg>
        <pc:picChg chg="mod">
          <ac:chgData name="Eric Chitambar" userId="05f873b4-a386-453d-a2e0-769001d3b38e" providerId="ADAL" clId="{22DF3BF1-C66A-4406-9353-7C37FDD92112}" dt="2020-03-11T03:38:40.406" v="295" actId="1076"/>
          <ac:picMkLst>
            <pc:docMk/>
            <pc:sldMk cId="2369770150" sldId="328"/>
            <ac:picMk id="10" creationId="{369E091A-3E45-453E-BABA-BDFE038D57D2}"/>
          </ac:picMkLst>
        </pc:picChg>
        <pc:picChg chg="del mod">
          <ac:chgData name="Eric Chitambar" userId="05f873b4-a386-453d-a2e0-769001d3b38e" providerId="ADAL" clId="{22DF3BF1-C66A-4406-9353-7C37FDD92112}" dt="2020-03-11T03:34:49.156" v="269" actId="478"/>
          <ac:picMkLst>
            <pc:docMk/>
            <pc:sldMk cId="2369770150" sldId="328"/>
            <ac:picMk id="11" creationId="{67206FC1-E04E-4B6E-8C9F-1BD4263922EA}"/>
          </ac:picMkLst>
        </pc:picChg>
        <pc:picChg chg="mod">
          <ac:chgData name="Eric Chitambar" userId="05f873b4-a386-453d-a2e0-769001d3b38e" providerId="ADAL" clId="{22DF3BF1-C66A-4406-9353-7C37FDD92112}" dt="2020-03-11T03:39:14.352" v="302" actId="1076"/>
          <ac:picMkLst>
            <pc:docMk/>
            <pc:sldMk cId="2369770150" sldId="328"/>
            <ac:picMk id="14" creationId="{AE1E0244-3EBB-4820-9AB2-24BE68C04A6F}"/>
          </ac:picMkLst>
        </pc:picChg>
        <pc:picChg chg="mod ord">
          <ac:chgData name="Eric Chitambar" userId="05f873b4-a386-453d-a2e0-769001d3b38e" providerId="ADAL" clId="{22DF3BF1-C66A-4406-9353-7C37FDD92112}" dt="2020-03-11T03:40:23.997" v="315" actId="108"/>
          <ac:picMkLst>
            <pc:docMk/>
            <pc:sldMk cId="2369770150" sldId="328"/>
            <ac:picMk id="18" creationId="{E3011534-7D06-4D5D-AB4C-89D23DF83DE1}"/>
          </ac:picMkLst>
        </pc:picChg>
        <pc:picChg chg="add del mod">
          <ac:chgData name="Eric Chitambar" userId="05f873b4-a386-453d-a2e0-769001d3b38e" providerId="ADAL" clId="{22DF3BF1-C66A-4406-9353-7C37FDD92112}" dt="2020-03-11T03:40:23.997" v="316" actId="478"/>
          <ac:picMkLst>
            <pc:docMk/>
            <pc:sldMk cId="2369770150" sldId="328"/>
            <ac:picMk id="21" creationId="{616C01F6-EEB8-4807-BC45-7BA629A921DF}"/>
          </ac:picMkLst>
        </pc:picChg>
        <pc:picChg chg="del">
          <ac:chgData name="Eric Chitambar" userId="05f873b4-a386-453d-a2e0-769001d3b38e" providerId="ADAL" clId="{22DF3BF1-C66A-4406-9353-7C37FDD92112}" dt="2020-03-11T03:36:32.875" v="288" actId="478"/>
          <ac:picMkLst>
            <pc:docMk/>
            <pc:sldMk cId="2369770150" sldId="328"/>
            <ac:picMk id="37" creationId="{16ED48BB-C2A7-4DAB-80E1-702B8BFF5379}"/>
          </ac:picMkLst>
        </pc:picChg>
      </pc:sldChg>
      <pc:sldChg chg="del">
        <pc:chgData name="Eric Chitambar" userId="05f873b4-a386-453d-a2e0-769001d3b38e" providerId="ADAL" clId="{22DF3BF1-C66A-4406-9353-7C37FDD92112}" dt="2020-03-11T02:52:16.198" v="249" actId="2696"/>
        <pc:sldMkLst>
          <pc:docMk/>
          <pc:sldMk cId="3815835112" sldId="328"/>
        </pc:sldMkLst>
      </pc:sldChg>
      <pc:sldChg chg="del">
        <pc:chgData name="Eric Chitambar" userId="05f873b4-a386-453d-a2e0-769001d3b38e" providerId="ADAL" clId="{22DF3BF1-C66A-4406-9353-7C37FDD92112}" dt="2020-03-11T02:52:16.198" v="250" actId="2696"/>
        <pc:sldMkLst>
          <pc:docMk/>
          <pc:sldMk cId="551470686" sldId="329"/>
        </pc:sldMkLst>
      </pc:sldChg>
    </pc:docChg>
  </pc:docChgLst>
  <pc:docChgLst>
    <pc:chgData name="Chitambar, Eric" userId="05f873b4-a386-453d-a2e0-769001d3b38e" providerId="ADAL" clId="{D001B3D8-D43E-491B-8DB7-2331CC48D687}"/>
    <pc:docChg chg="undo custSel addSld delSld modSld">
      <pc:chgData name="Chitambar, Eric" userId="05f873b4-a386-453d-a2e0-769001d3b38e" providerId="ADAL" clId="{D001B3D8-D43E-491B-8DB7-2331CC48D687}" dt="2020-03-09T13:58:30.688" v="1049"/>
      <pc:docMkLst>
        <pc:docMk/>
      </pc:docMkLst>
      <pc:sldChg chg="addSp delSp modSp modAnim">
        <pc:chgData name="Chitambar, Eric" userId="05f873b4-a386-453d-a2e0-769001d3b38e" providerId="ADAL" clId="{D001B3D8-D43E-491B-8DB7-2331CC48D687}" dt="2020-03-09T13:54:21.379" v="972"/>
        <pc:sldMkLst>
          <pc:docMk/>
          <pc:sldMk cId="712036289" sldId="321"/>
        </pc:sldMkLst>
        <pc:spChg chg="mod">
          <ac:chgData name="Chitambar, Eric" userId="05f873b4-a386-453d-a2e0-769001d3b38e" providerId="ADAL" clId="{D001B3D8-D43E-491B-8DB7-2331CC48D687}" dt="2020-03-09T13:53:16.619" v="967" actId="1076"/>
          <ac:spMkLst>
            <pc:docMk/>
            <pc:sldMk cId="712036289" sldId="321"/>
            <ac:spMk id="2" creationId="{3B955E01-71AF-4B2A-A79E-BDDE7E3B127D}"/>
          </ac:spMkLst>
        </pc:spChg>
        <pc:picChg chg="del mod ord">
          <ac:chgData name="Chitambar, Eric" userId="05f873b4-a386-453d-a2e0-769001d3b38e" providerId="ADAL" clId="{D001B3D8-D43E-491B-8DB7-2331CC48D687}" dt="2020-03-09T13:37:15.964" v="61" actId="478"/>
          <ac:picMkLst>
            <pc:docMk/>
            <pc:sldMk cId="712036289" sldId="321"/>
            <ac:picMk id="4" creationId="{13D08090-0C75-48F0-A84B-70F934B50649}"/>
          </ac:picMkLst>
        </pc:picChg>
        <pc:picChg chg="mod ord">
          <ac:chgData name="Chitambar, Eric" userId="05f873b4-a386-453d-a2e0-769001d3b38e" providerId="ADAL" clId="{D001B3D8-D43E-491B-8DB7-2331CC48D687}" dt="2020-03-09T13:36:04.866" v="32" actId="1076"/>
          <ac:picMkLst>
            <pc:docMk/>
            <pc:sldMk cId="712036289" sldId="321"/>
            <ac:picMk id="6" creationId="{D1DF33F5-9B77-4B58-AAEF-21D470653A1B}"/>
          </ac:picMkLst>
        </pc:picChg>
        <pc:picChg chg="add del mod">
          <ac:chgData name="Chitambar, Eric" userId="05f873b4-a386-453d-a2e0-769001d3b38e" providerId="ADAL" clId="{D001B3D8-D43E-491B-8DB7-2331CC48D687}" dt="2020-03-09T13:33:48.626" v="13" actId="478"/>
          <ac:picMkLst>
            <pc:docMk/>
            <pc:sldMk cId="712036289" sldId="321"/>
            <ac:picMk id="8" creationId="{E10D6B02-0B73-4FD3-AAA0-4FFB46920E4A}"/>
          </ac:picMkLst>
        </pc:picChg>
        <pc:picChg chg="mod ord">
          <ac:chgData name="Chitambar, Eric" userId="05f873b4-a386-453d-a2e0-769001d3b38e" providerId="ADAL" clId="{D001B3D8-D43E-491B-8DB7-2331CC48D687}" dt="2020-03-09T13:36:38.014" v="47" actId="108"/>
          <ac:picMkLst>
            <pc:docMk/>
            <pc:sldMk cId="712036289" sldId="321"/>
            <ac:picMk id="9" creationId="{5CB87C7B-F71B-4194-AF6E-EEE29DF5019B}"/>
          </ac:picMkLst>
        </pc:picChg>
        <pc:picChg chg="add del mod">
          <ac:chgData name="Chitambar, Eric" userId="05f873b4-a386-453d-a2e0-769001d3b38e" providerId="ADAL" clId="{D001B3D8-D43E-491B-8DB7-2331CC48D687}" dt="2020-03-09T13:35:58.616" v="31" actId="478"/>
          <ac:picMkLst>
            <pc:docMk/>
            <pc:sldMk cId="712036289" sldId="321"/>
            <ac:picMk id="11" creationId="{3805171B-0635-47F4-BA8F-AF619115B64F}"/>
          </ac:picMkLst>
        </pc:picChg>
        <pc:picChg chg="del mod ord">
          <ac:chgData name="Chitambar, Eric" userId="05f873b4-a386-453d-a2e0-769001d3b38e" providerId="ADAL" clId="{D001B3D8-D43E-491B-8DB7-2331CC48D687}" dt="2020-03-09T13:42:28.880" v="160" actId="478"/>
          <ac:picMkLst>
            <pc:docMk/>
            <pc:sldMk cId="712036289" sldId="321"/>
            <ac:picMk id="12" creationId="{8FDDEB00-3310-4352-96FB-C7EADD63F941}"/>
          </ac:picMkLst>
        </pc:picChg>
        <pc:picChg chg="del mod ord">
          <ac:chgData name="Chitambar, Eric" userId="05f873b4-a386-453d-a2e0-769001d3b38e" providerId="ADAL" clId="{D001B3D8-D43E-491B-8DB7-2331CC48D687}" dt="2020-03-09T13:37:43.396" v="88" actId="478"/>
          <ac:picMkLst>
            <pc:docMk/>
            <pc:sldMk cId="712036289" sldId="321"/>
            <ac:picMk id="14" creationId="{A01D9BE5-E696-4A8E-9165-16415334E2A6}"/>
          </ac:picMkLst>
        </pc:picChg>
        <pc:picChg chg="mod">
          <ac:chgData name="Chitambar, Eric" userId="05f873b4-a386-453d-a2e0-769001d3b38e" providerId="ADAL" clId="{D001B3D8-D43E-491B-8DB7-2331CC48D687}" dt="2020-03-09T13:34:16.286" v="15" actId="1076"/>
          <ac:picMkLst>
            <pc:docMk/>
            <pc:sldMk cId="712036289" sldId="321"/>
            <ac:picMk id="16" creationId="{7DE6A7EF-4F09-4FBE-B944-D1F7C500C762}"/>
          </ac:picMkLst>
        </pc:picChg>
        <pc:picChg chg="del mod ord">
          <ac:chgData name="Chitambar, Eric" userId="05f873b4-a386-453d-a2e0-769001d3b38e" providerId="ADAL" clId="{D001B3D8-D43E-491B-8DB7-2331CC48D687}" dt="2020-03-09T13:42:43.716" v="174" actId="478"/>
          <ac:picMkLst>
            <pc:docMk/>
            <pc:sldMk cId="712036289" sldId="321"/>
            <ac:picMk id="17" creationId="{325E5967-96B9-472F-B9E0-2684ED4AF875}"/>
          </ac:picMkLst>
        </pc:picChg>
        <pc:picChg chg="add del mod">
          <ac:chgData name="Chitambar, Eric" userId="05f873b4-a386-453d-a2e0-769001d3b38e" providerId="ADAL" clId="{D001B3D8-D43E-491B-8DB7-2331CC48D687}" dt="2020-03-09T13:37:34.806" v="76" actId="478"/>
          <ac:picMkLst>
            <pc:docMk/>
            <pc:sldMk cId="712036289" sldId="321"/>
            <ac:picMk id="18" creationId="{91AFBA33-2484-4201-B73C-8878BC77494A}"/>
          </ac:picMkLst>
        </pc:picChg>
        <pc:picChg chg="del mod">
          <ac:chgData name="Chitambar, Eric" userId="05f873b4-a386-453d-a2e0-769001d3b38e" providerId="ADAL" clId="{D001B3D8-D43E-491B-8DB7-2331CC48D687}" dt="2020-03-09T13:40:19.416" v="116" actId="478"/>
          <ac:picMkLst>
            <pc:docMk/>
            <pc:sldMk cId="712036289" sldId="321"/>
            <ac:picMk id="20" creationId="{A03A5DE0-552A-45C6-9D86-FC4D5E3D20D2}"/>
          </ac:picMkLst>
        </pc:picChg>
        <pc:picChg chg="del mod">
          <ac:chgData name="Chitambar, Eric" userId="05f873b4-a386-453d-a2e0-769001d3b38e" providerId="ADAL" clId="{D001B3D8-D43E-491B-8DB7-2331CC48D687}" dt="2020-03-09T13:40:46.996" v="138" actId="478"/>
          <ac:picMkLst>
            <pc:docMk/>
            <pc:sldMk cId="712036289" sldId="321"/>
            <ac:picMk id="22" creationId="{C9BD90F1-6BFC-4B5E-83B5-973D22574B11}"/>
          </ac:picMkLst>
        </pc:picChg>
        <pc:picChg chg="del mod ord">
          <ac:chgData name="Chitambar, Eric" userId="05f873b4-a386-453d-a2e0-769001d3b38e" providerId="ADAL" clId="{D001B3D8-D43E-491B-8DB7-2331CC48D687}" dt="2020-03-09T13:40:37.156" v="127" actId="478"/>
          <ac:picMkLst>
            <pc:docMk/>
            <pc:sldMk cId="712036289" sldId="321"/>
            <ac:picMk id="24" creationId="{F3E6CB8E-2E91-4CEC-AC72-86D8B291EF71}"/>
          </ac:picMkLst>
        </pc:picChg>
        <pc:picChg chg="mod">
          <ac:chgData name="Chitambar, Eric" userId="05f873b4-a386-453d-a2e0-769001d3b38e" providerId="ADAL" clId="{D001B3D8-D43E-491B-8DB7-2331CC48D687}" dt="2020-03-09T13:34:21.061" v="17" actId="1076"/>
          <ac:picMkLst>
            <pc:docMk/>
            <pc:sldMk cId="712036289" sldId="321"/>
            <ac:picMk id="25" creationId="{1EE23D11-7679-449C-8B7C-A40262C70900}"/>
          </ac:picMkLst>
        </pc:picChg>
        <pc:picChg chg="mod ord">
          <ac:chgData name="Chitambar, Eric" userId="05f873b4-a386-453d-a2e0-769001d3b38e" providerId="ADAL" clId="{D001B3D8-D43E-491B-8DB7-2331CC48D687}" dt="2020-03-09T13:40:49.236" v="139" actId="1076"/>
          <ac:picMkLst>
            <pc:docMk/>
            <pc:sldMk cId="712036289" sldId="321"/>
            <ac:picMk id="28" creationId="{85220E63-B9CB-45A3-B46F-5C09A9DE55EE}"/>
          </ac:picMkLst>
        </pc:picChg>
        <pc:picChg chg="del mod">
          <ac:chgData name="Chitambar, Eric" userId="05f873b4-a386-453d-a2e0-769001d3b38e" providerId="ADAL" clId="{D001B3D8-D43E-491B-8DB7-2331CC48D687}" dt="2020-03-09T13:36:38.014" v="48" actId="478"/>
          <ac:picMkLst>
            <pc:docMk/>
            <pc:sldMk cId="712036289" sldId="321"/>
            <ac:picMk id="31" creationId="{37B9F948-DAD0-4A18-BB95-B51C3F2B9EBB}"/>
          </ac:picMkLst>
        </pc:picChg>
        <pc:picChg chg="mod ord">
          <ac:chgData name="Chitambar, Eric" userId="05f873b4-a386-453d-a2e0-769001d3b38e" providerId="ADAL" clId="{D001B3D8-D43E-491B-8DB7-2331CC48D687}" dt="2020-03-09T13:40:46.996" v="137" actId="108"/>
          <ac:picMkLst>
            <pc:docMk/>
            <pc:sldMk cId="712036289" sldId="321"/>
            <ac:picMk id="32" creationId="{11F3C33D-5D42-475C-B25D-4205881FDE10}"/>
          </ac:picMkLst>
        </pc:picChg>
        <pc:picChg chg="mod ord">
          <ac:chgData name="Chitambar, Eric" userId="05f873b4-a386-453d-a2e0-769001d3b38e" providerId="ADAL" clId="{D001B3D8-D43E-491B-8DB7-2331CC48D687}" dt="2020-03-09T13:42:28.880" v="159" actId="108"/>
          <ac:picMkLst>
            <pc:docMk/>
            <pc:sldMk cId="712036289" sldId="321"/>
            <ac:picMk id="34" creationId="{3100755E-1CD5-4A80-807D-0ED532EA8B7E}"/>
          </ac:picMkLst>
        </pc:picChg>
        <pc:picChg chg="mod ord">
          <ac:chgData name="Chitambar, Eric" userId="05f873b4-a386-453d-a2e0-769001d3b38e" providerId="ADAL" clId="{D001B3D8-D43E-491B-8DB7-2331CC48D687}" dt="2020-03-09T13:42:43.716" v="173" actId="108"/>
          <ac:picMkLst>
            <pc:docMk/>
            <pc:sldMk cId="712036289" sldId="321"/>
            <ac:picMk id="36" creationId="{E77318CC-7125-427F-AE6B-751281FE485F}"/>
          </ac:picMkLst>
        </pc:picChg>
        <pc:cxnChg chg="mod">
          <ac:chgData name="Chitambar, Eric" userId="05f873b4-a386-453d-a2e0-769001d3b38e" providerId="ADAL" clId="{D001B3D8-D43E-491B-8DB7-2331CC48D687}" dt="2020-03-09T13:34:19.386" v="16" actId="1076"/>
          <ac:cxnSpMkLst>
            <pc:docMk/>
            <pc:sldMk cId="712036289" sldId="321"/>
            <ac:cxnSpMk id="27" creationId="{CCDEC56A-8139-4CB6-9F27-0DED6EEF944A}"/>
          </ac:cxnSpMkLst>
        </pc:cxnChg>
      </pc:sldChg>
      <pc:sldChg chg="del">
        <pc:chgData name="Chitambar, Eric" userId="05f873b4-a386-453d-a2e0-769001d3b38e" providerId="ADAL" clId="{D001B3D8-D43E-491B-8DB7-2331CC48D687}" dt="2020-03-09T13:51:15.629" v="913" actId="2696"/>
        <pc:sldMkLst>
          <pc:docMk/>
          <pc:sldMk cId="3583048439" sldId="323"/>
        </pc:sldMkLst>
      </pc:sldChg>
      <pc:sldChg chg="del">
        <pc:chgData name="Chitambar, Eric" userId="05f873b4-a386-453d-a2e0-769001d3b38e" providerId="ADAL" clId="{D001B3D8-D43E-491B-8DB7-2331CC48D687}" dt="2020-03-09T13:51:15.639" v="915" actId="2696"/>
        <pc:sldMkLst>
          <pc:docMk/>
          <pc:sldMk cId="1676114684" sldId="324"/>
        </pc:sldMkLst>
      </pc:sldChg>
      <pc:sldChg chg="del">
        <pc:chgData name="Chitambar, Eric" userId="05f873b4-a386-453d-a2e0-769001d3b38e" providerId="ADAL" clId="{D001B3D8-D43E-491B-8DB7-2331CC48D687}" dt="2020-03-09T13:51:15.629" v="914" actId="2696"/>
        <pc:sldMkLst>
          <pc:docMk/>
          <pc:sldMk cId="3171462773" sldId="325"/>
        </pc:sldMkLst>
      </pc:sldChg>
      <pc:sldChg chg="addSp delSp modSp add delAnim modAnim">
        <pc:chgData name="Chitambar, Eric" userId="05f873b4-a386-453d-a2e0-769001d3b38e" providerId="ADAL" clId="{D001B3D8-D43E-491B-8DB7-2331CC48D687}" dt="2020-03-09T13:54:45.319" v="975"/>
        <pc:sldMkLst>
          <pc:docMk/>
          <pc:sldMk cId="2266137472" sldId="326"/>
        </pc:sldMkLst>
        <pc:picChg chg="add mod">
          <ac:chgData name="Chitambar, Eric" userId="05f873b4-a386-453d-a2e0-769001d3b38e" providerId="ADAL" clId="{D001B3D8-D43E-491B-8DB7-2331CC48D687}" dt="2020-03-09T13:46:22.656" v="217" actId="1076"/>
          <ac:picMkLst>
            <pc:docMk/>
            <pc:sldMk cId="2266137472" sldId="326"/>
            <ac:picMk id="3" creationId="{6ACA926A-4B80-4794-83DE-336C90BC83A5}"/>
          </ac:picMkLst>
        </pc:picChg>
        <pc:picChg chg="mod">
          <ac:chgData name="Chitambar, Eric" userId="05f873b4-a386-453d-a2e0-769001d3b38e" providerId="ADAL" clId="{D001B3D8-D43E-491B-8DB7-2331CC48D687}" dt="2020-03-09T13:49:57.246" v="307" actId="1076"/>
          <ac:picMkLst>
            <pc:docMk/>
            <pc:sldMk cId="2266137472" sldId="326"/>
            <ac:picMk id="5" creationId="{9982C6F2-72DA-4A09-93D5-CE2C6B9D0018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6" creationId="{D1DF33F5-9B77-4B58-AAEF-21D470653A1B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9" creationId="{5CB87C7B-F71B-4194-AF6E-EEE29DF5019B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2" creationId="{8FDDEB00-3310-4352-96FB-C7EADD63F941}"/>
          </ac:picMkLst>
        </pc:picChg>
        <pc:picChg chg="del mod">
          <ac:chgData name="Chitambar, Eric" userId="05f873b4-a386-453d-a2e0-769001d3b38e" providerId="ADAL" clId="{D001B3D8-D43E-491B-8DB7-2331CC48D687}" dt="2020-03-09T13:47:17.885" v="286" actId="478"/>
          <ac:picMkLst>
            <pc:docMk/>
            <pc:sldMk cId="2266137472" sldId="326"/>
            <ac:picMk id="14" creationId="{EF0E72EC-4093-4C7D-95BB-35AC81FE847C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6" creationId="{7DE6A7EF-4F09-4FBE-B944-D1F7C500C762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7" creationId="{325E5967-96B9-472F-B9E0-2684ED4AF875}"/>
          </ac:picMkLst>
        </pc:picChg>
        <pc:picChg chg="mod ord">
          <ac:chgData name="Chitambar, Eric" userId="05f873b4-a386-453d-a2e0-769001d3b38e" providerId="ADAL" clId="{D001B3D8-D43E-491B-8DB7-2331CC48D687}" dt="2020-03-09T13:47:23.416" v="287" actId="1076"/>
          <ac:picMkLst>
            <pc:docMk/>
            <pc:sldMk cId="2266137472" sldId="326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3:50:25.486" v="320" actId="478"/>
          <ac:picMkLst>
            <pc:docMk/>
            <pc:sldMk cId="2266137472" sldId="326"/>
            <ac:picMk id="21" creationId="{2C0F17DD-EBC9-4449-9292-3900023A6506}"/>
          </ac:picMkLst>
        </pc:picChg>
        <pc:picChg chg="mod ord">
          <ac:chgData name="Chitambar, Eric" userId="05f873b4-a386-453d-a2e0-769001d3b38e" providerId="ADAL" clId="{D001B3D8-D43E-491B-8DB7-2331CC48D687}" dt="2020-03-09T13:50:25.486" v="319" actId="108"/>
          <ac:picMkLst>
            <pc:docMk/>
            <pc:sldMk cId="2266137472" sldId="326"/>
            <ac:picMk id="23" creationId="{0C3740BD-8F6F-44EC-9C35-DE0EBD651270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5" creationId="{1EE23D11-7679-449C-8B7C-A40262C70900}"/>
          </ac:picMkLst>
        </pc:picChg>
        <pc:picChg chg="add del mod">
          <ac:chgData name="Chitambar, Eric" userId="05f873b4-a386-453d-a2e0-769001d3b38e" providerId="ADAL" clId="{D001B3D8-D43E-491B-8DB7-2331CC48D687}" dt="2020-03-09T13:48:25.176" v="306" actId="478"/>
          <ac:picMkLst>
            <pc:docMk/>
            <pc:sldMk cId="2266137472" sldId="326"/>
            <ac:picMk id="26" creationId="{D5DA43BC-026C-43A4-8783-2CC342A7AA78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8" creationId="{85220E63-B9CB-45A3-B46F-5C09A9DE55EE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9" creationId="{59622A30-A176-4A6E-88DF-017A64107A4A}"/>
          </ac:picMkLst>
        </pc:picChg>
        <pc:picChg chg="del mod">
          <ac:chgData name="Chitambar, Eric" userId="05f873b4-a386-453d-a2e0-769001d3b38e" providerId="ADAL" clId="{D001B3D8-D43E-491B-8DB7-2331CC48D687}" dt="2020-03-09T13:54:15.165" v="379" actId="478"/>
          <ac:picMkLst>
            <pc:docMk/>
            <pc:sldMk cId="2266137472" sldId="326"/>
            <ac:picMk id="30" creationId="{16609367-8B41-4B84-BBDF-EF339B604F14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32" creationId="{11F3C33D-5D42-475C-B25D-4205881FDE10}"/>
          </ac:picMkLst>
        </pc:picChg>
        <pc:picChg chg="del mod ord">
          <ac:chgData name="Chitambar, Eric" userId="05f873b4-a386-453d-a2e0-769001d3b38e" providerId="ADAL" clId="{D001B3D8-D43E-491B-8DB7-2331CC48D687}" dt="2020-03-09T13:54:25.165" v="391" actId="478"/>
          <ac:picMkLst>
            <pc:docMk/>
            <pc:sldMk cId="2266137472" sldId="326"/>
            <ac:picMk id="33" creationId="{3629AD49-E4EF-4D46-BE05-114009590E41}"/>
          </ac:picMkLst>
        </pc:picChg>
        <pc:picChg chg="mod ord">
          <ac:chgData name="Chitambar, Eric" userId="05f873b4-a386-453d-a2e0-769001d3b38e" providerId="ADAL" clId="{D001B3D8-D43E-491B-8DB7-2331CC48D687}" dt="2020-03-09T13:54:25.165" v="390" actId="108"/>
          <ac:picMkLst>
            <pc:docMk/>
            <pc:sldMk cId="2266137472" sldId="326"/>
            <ac:picMk id="35" creationId="{FA562C04-4A1B-43B9-877C-38924C718A19}"/>
          </ac:picMkLst>
        </pc:picChg>
        <pc:picChg chg="del mod">
          <ac:chgData name="Chitambar, Eric" userId="05f873b4-a386-453d-a2e0-769001d3b38e" providerId="ADAL" clId="{D001B3D8-D43E-491B-8DB7-2331CC48D687}" dt="2020-03-09T13:54:54.955" v="408" actId="478"/>
          <ac:picMkLst>
            <pc:docMk/>
            <pc:sldMk cId="2266137472" sldId="326"/>
            <ac:picMk id="37" creationId="{446958DE-0F9C-42D9-BB43-97566C1EDC3B}"/>
          </ac:picMkLst>
        </pc:picChg>
        <pc:picChg chg="del mod ord">
          <ac:chgData name="Chitambar, Eric" userId="05f873b4-a386-453d-a2e0-769001d3b38e" providerId="ADAL" clId="{D001B3D8-D43E-491B-8DB7-2331CC48D687}" dt="2020-03-09T13:55:10.545" v="419" actId="478"/>
          <ac:picMkLst>
            <pc:docMk/>
            <pc:sldMk cId="2266137472" sldId="326"/>
            <ac:picMk id="39" creationId="{95DAEC13-018F-4276-8499-60C782703BCA}"/>
          </ac:picMkLst>
        </pc:picChg>
        <pc:picChg chg="mod ord">
          <ac:chgData name="Chitambar, Eric" userId="05f873b4-a386-453d-a2e0-769001d3b38e" providerId="ADAL" clId="{D001B3D8-D43E-491B-8DB7-2331CC48D687}" dt="2020-03-09T13:55:15.056" v="420" actId="1076"/>
          <ac:picMkLst>
            <pc:docMk/>
            <pc:sldMk cId="2266137472" sldId="326"/>
            <ac:picMk id="41" creationId="{6D951858-6512-434B-AD31-2F3D8CBBB742}"/>
          </ac:picMkLst>
        </pc:pic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8" creationId="{738D9B12-80A7-41EB-AE32-4664AAF62891}"/>
          </ac:cxnSpMkLst>
        </pc:cxn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11" creationId="{01CF51DE-2321-4F67-98B4-F5A179277024}"/>
          </ac:cxnSpMkLst>
        </pc:cxn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20" creationId="{52385EED-B250-4582-A0BA-726B00D528F8}"/>
          </ac:cxnSpMkLst>
        </pc:cxnChg>
        <pc:cxnChg chg="del">
          <ac:chgData name="Chitambar, Eric" userId="05f873b4-a386-453d-a2e0-769001d3b38e" providerId="ADAL" clId="{D001B3D8-D43E-491B-8DB7-2331CC48D687}" dt="2020-03-09T13:41:36.716" v="141" actId="478"/>
          <ac:cxnSpMkLst>
            <pc:docMk/>
            <pc:sldMk cId="2266137472" sldId="326"/>
            <ac:cxnSpMk id="27" creationId="{CCDEC56A-8139-4CB6-9F27-0DED6EEF944A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8:30.688" v="1049"/>
        <pc:sldMkLst>
          <pc:docMk/>
          <pc:sldMk cId="1243226832" sldId="327"/>
        </pc:sldMkLst>
        <pc:spChg chg="mod">
          <ac:chgData name="Chitambar, Eric" userId="05f873b4-a386-453d-a2e0-769001d3b38e" providerId="ADAL" clId="{D001B3D8-D43E-491B-8DB7-2331CC48D687}" dt="2020-03-09T13:36:08.169" v="838" actId="1076"/>
          <ac:spMkLst>
            <pc:docMk/>
            <pc:sldMk cId="1243226832" sldId="327"/>
            <ac:spMk id="2" creationId="{3B955E01-71AF-4B2A-A79E-BDDE7E3B127D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4" creationId="{8ADA4ECF-9B31-4155-A3E3-99035E32D73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2" creationId="{D80663A5-25DD-4F8F-BC43-984CD3EC48BC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3" creationId="{39678B0A-3507-4CE7-BC1E-8773C93B96E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4" creationId="{FFA7397A-E5E2-4282-B7DB-C14F8AB9F5D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5" creationId="{1AD6655E-E67B-4C88-8404-83D12B617CF0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6" creationId="{AE262A9C-9767-4728-9987-2267E881B13A}"/>
          </ac:spMkLst>
        </pc:spChg>
        <pc:picChg chg="del mod">
          <ac:chgData name="Chitambar, Eric" userId="05f873b4-a386-453d-a2e0-769001d3b38e" providerId="ADAL" clId="{D001B3D8-D43E-491B-8DB7-2331CC48D687}" dt="2020-03-09T13:36:09.590" v="839" actId="478"/>
          <ac:picMkLst>
            <pc:docMk/>
            <pc:sldMk cId="1243226832" sldId="327"/>
            <ac:picMk id="3" creationId="{6ACA926A-4B80-4794-83DE-336C90BC83A5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5" creationId="{9982C6F2-72DA-4A09-93D5-CE2C6B9D0018}"/>
          </ac:picMkLst>
        </pc:picChg>
        <pc:picChg chg="del mod">
          <ac:chgData name="Chitambar, Eric" userId="05f873b4-a386-453d-a2e0-769001d3b38e" providerId="ADAL" clId="{D001B3D8-D43E-491B-8DB7-2331CC48D687}" dt="2020-03-09T13:58:15.549" v="1045" actId="478"/>
          <ac:picMkLst>
            <pc:docMk/>
            <pc:sldMk cId="1243226832" sldId="327"/>
            <ac:picMk id="7" creationId="{72D0AEB8-90B0-4855-BC99-4DE5F5C0A42B}"/>
          </ac:picMkLst>
        </pc:picChg>
        <pc:picChg chg="del mod">
          <ac:chgData name="Chitambar, Eric" userId="05f873b4-a386-453d-a2e0-769001d3b38e" providerId="ADAL" clId="{D001B3D8-D43E-491B-8DB7-2331CC48D687}" dt="2020-03-09T13:49:23.889" v="883" actId="478"/>
          <ac:picMkLst>
            <pc:docMk/>
            <pc:sldMk cId="1243226832" sldId="327"/>
            <ac:picMk id="10" creationId="{C959DBDD-B191-473E-954C-20A8DB005B7B}"/>
          </ac:picMkLst>
        </pc:picChg>
        <pc:picChg chg="del">
          <ac:chgData name="Chitambar, Eric" userId="05f873b4-a386-453d-a2e0-769001d3b38e" providerId="ADAL" clId="{D001B3D8-D43E-491B-8DB7-2331CC48D687}" dt="2020-03-09T13:36:12.789" v="840" actId="478"/>
          <ac:picMkLst>
            <pc:docMk/>
            <pc:sldMk cId="1243226832" sldId="327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3:49:39.894" v="895" actId="478"/>
          <ac:picMkLst>
            <pc:docMk/>
            <pc:sldMk cId="1243226832" sldId="327"/>
            <ac:picMk id="19" creationId="{DC299A25-6D6D-4196-9D95-3E23CD50B0AA}"/>
          </ac:picMkLst>
        </pc:picChg>
        <pc:picChg chg="del mod ord">
          <ac:chgData name="Chitambar, Eric" userId="05f873b4-a386-453d-a2e0-769001d3b38e" providerId="ADAL" clId="{D001B3D8-D43E-491B-8DB7-2331CC48D687}" dt="2020-03-09T13:50:36.629" v="907" actId="478"/>
          <ac:picMkLst>
            <pc:docMk/>
            <pc:sldMk cId="1243226832" sldId="327"/>
            <ac:picMk id="22" creationId="{57663A5B-675C-450A-9742-BB95FC922055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23" creationId="{0C3740BD-8F6F-44EC-9C35-DE0EBD651270}"/>
          </ac:picMkLst>
        </pc:picChg>
        <pc:picChg chg="del mod ord">
          <ac:chgData name="Chitambar, Eric" userId="05f873b4-a386-453d-a2e0-769001d3b38e" providerId="ADAL" clId="{D001B3D8-D43E-491B-8DB7-2331CC48D687}" dt="2020-03-09T13:51:34.869" v="931" actId="478"/>
          <ac:picMkLst>
            <pc:docMk/>
            <pc:sldMk cId="1243226832" sldId="327"/>
            <ac:picMk id="25" creationId="{9FD8357D-3984-4557-9F6B-5165D32C4F52}"/>
          </ac:picMkLst>
        </pc:picChg>
        <pc:picChg chg="add mod">
          <ac:chgData name="Chitambar, Eric" userId="05f873b4-a386-453d-a2e0-769001d3b38e" providerId="ADAL" clId="{D001B3D8-D43E-491B-8DB7-2331CC48D687}" dt="2020-03-09T13:52:11.529" v="943" actId="1076"/>
          <ac:picMkLst>
            <pc:docMk/>
            <pc:sldMk cId="1243226832" sldId="327"/>
            <ac:picMk id="26" creationId="{7A6980C2-48F2-4411-9E97-3A0AE837F583}"/>
          </ac:picMkLst>
        </pc:picChg>
        <pc:picChg chg="del mod ord">
          <ac:chgData name="Chitambar, Eric" userId="05f873b4-a386-453d-a2e0-769001d3b38e" providerId="ADAL" clId="{D001B3D8-D43E-491B-8DB7-2331CC48D687}" dt="2020-03-09T13:52:21.708" v="957" actId="478"/>
          <ac:picMkLst>
            <pc:docMk/>
            <pc:sldMk cId="1243226832" sldId="327"/>
            <ac:picMk id="28" creationId="{E450EDE9-77D1-4C8F-B4D0-A435E4B6FA0D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30" creationId="{16609367-8B41-4B84-BBDF-EF339B604F14}"/>
          </ac:picMkLst>
        </pc:picChg>
        <pc:picChg chg="mod">
          <ac:chgData name="Chitambar, Eric" userId="05f873b4-a386-453d-a2e0-769001d3b38e" providerId="ADAL" clId="{D001B3D8-D43E-491B-8DB7-2331CC48D687}" dt="2020-03-09T13:52:07.339" v="941" actId="1076"/>
          <ac:picMkLst>
            <pc:docMk/>
            <pc:sldMk cId="1243226832" sldId="327"/>
            <ac:picMk id="31" creationId="{AB96614A-4377-4217-BAFF-244BA2C31B1D}"/>
          </ac:picMkLst>
        </pc:picChg>
        <pc:picChg chg="del mod ord">
          <ac:chgData name="Chitambar, Eric" userId="05f873b4-a386-453d-a2e0-769001d3b38e" providerId="ADAL" clId="{D001B3D8-D43E-491B-8DB7-2331CC48D687}" dt="2020-03-09T13:58:08.048" v="1029" actId="478"/>
          <ac:picMkLst>
            <pc:docMk/>
            <pc:sldMk cId="1243226832" sldId="327"/>
            <ac:picMk id="33" creationId="{AFEBA75E-FAED-4844-9054-8D5285345058}"/>
          </ac:picMkLst>
        </pc:picChg>
        <pc:picChg chg="mod">
          <ac:chgData name="Chitambar, Eric" userId="05f873b4-a386-453d-a2e0-769001d3b38e" providerId="ADAL" clId="{D001B3D8-D43E-491B-8DB7-2331CC48D687}" dt="2020-03-09T13:52:37.889" v="964" actId="1076"/>
          <ac:picMkLst>
            <pc:docMk/>
            <pc:sldMk cId="1243226832" sldId="327"/>
            <ac:picMk id="35" creationId="{1EBC13B2-5E69-4324-8315-62DFD58621B9}"/>
          </ac:picMkLst>
        </pc:picChg>
        <pc:picChg chg="mod ord">
          <ac:chgData name="Chitambar, Eric" userId="05f873b4-a386-453d-a2e0-769001d3b38e" providerId="ADAL" clId="{D001B3D8-D43E-491B-8DB7-2331CC48D687}" dt="2020-03-09T13:58:08.048" v="1028" actId="108"/>
          <ac:picMkLst>
            <pc:docMk/>
            <pc:sldMk cId="1243226832" sldId="327"/>
            <ac:picMk id="37" creationId="{16ED48BB-C2A7-4DAB-80E1-702B8BFF5379}"/>
          </ac:picMkLst>
        </pc:picChg>
        <pc:picChg chg="mod ord">
          <ac:chgData name="Chitambar, Eric" userId="05f873b4-a386-453d-a2e0-769001d3b38e" providerId="ADAL" clId="{D001B3D8-D43E-491B-8DB7-2331CC48D687}" dt="2020-03-09T13:58:15.549" v="1044" actId="108"/>
          <ac:picMkLst>
            <pc:docMk/>
            <pc:sldMk cId="1243226832" sldId="327"/>
            <ac:picMk id="39" creationId="{E3EC0DF5-0A06-436A-8F1F-D9B5EC8ED10E}"/>
          </ac:picMkLst>
        </pc:pic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8" creationId="{738D9B12-80A7-41EB-AE32-4664AAF62891}"/>
          </ac:cxnSpMkLst>
        </pc:cxn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11" creationId="{01CF51DE-2321-4F67-98B4-F5A179277024}"/>
          </ac:cxnSpMkLst>
        </pc:cxn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20" creationId="{52385EED-B250-4582-A0BA-726B00D528F8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5:14.184" v="980"/>
        <pc:sldMkLst>
          <pc:docMk/>
          <pc:sldMk cId="3815835112" sldId="328"/>
        </pc:sldMkLst>
        <pc:picChg chg="del">
          <ac:chgData name="Chitambar, Eric" userId="05f873b4-a386-453d-a2e0-769001d3b38e" providerId="ADAL" clId="{D001B3D8-D43E-491B-8DB7-2331CC48D687}" dt="2020-03-09T13:56:37.185" v="422" actId="478"/>
          <ac:picMkLst>
            <pc:docMk/>
            <pc:sldMk cId="3815835112" sldId="328"/>
            <ac:picMk id="3" creationId="{6ACA926A-4B80-4794-83DE-336C90BC83A5}"/>
          </ac:picMkLst>
        </pc:picChg>
        <pc:picChg chg="add mod">
          <ac:chgData name="Chitambar, Eric" userId="05f873b4-a386-453d-a2e0-769001d3b38e" providerId="ADAL" clId="{D001B3D8-D43E-491B-8DB7-2331CC48D687}" dt="2020-03-09T13:57:24.466" v="430" actId="1076"/>
          <ac:picMkLst>
            <pc:docMk/>
            <pc:sldMk cId="3815835112" sldId="328"/>
            <ac:picMk id="4" creationId="{B0903B8A-19F2-48F6-BC56-47D2024B647E}"/>
          </ac:picMkLst>
        </pc:picChg>
        <pc:picChg chg="del mod">
          <ac:chgData name="Chitambar, Eric" userId="05f873b4-a386-453d-a2e0-769001d3b38e" providerId="ADAL" clId="{D001B3D8-D43E-491B-8DB7-2331CC48D687}" dt="2020-03-09T13:57:36.515" v="443" actId="478"/>
          <ac:picMkLst>
            <pc:docMk/>
            <pc:sldMk cId="3815835112" sldId="328"/>
            <ac:picMk id="5" creationId="{9982C6F2-72DA-4A09-93D5-CE2C6B9D0018}"/>
          </ac:picMkLst>
        </pc:picChg>
        <pc:picChg chg="mod ord">
          <ac:chgData name="Chitambar, Eric" userId="05f873b4-a386-453d-a2e0-769001d3b38e" providerId="ADAL" clId="{D001B3D8-D43E-491B-8DB7-2331CC48D687}" dt="2020-03-09T13:57:36.515" v="442" actId="108"/>
          <ac:picMkLst>
            <pc:docMk/>
            <pc:sldMk cId="3815835112" sldId="328"/>
            <ac:picMk id="7" creationId="{C02706E8-1AC6-4AF4-B5EC-8427BCE2CF49}"/>
          </ac:picMkLst>
        </pc:picChg>
        <pc:picChg chg="del mod">
          <ac:chgData name="Chitambar, Eric" userId="05f873b4-a386-453d-a2e0-769001d3b38e" providerId="ADAL" clId="{D001B3D8-D43E-491B-8DB7-2331CC48D687}" dt="2020-03-09T13:59:09.875" v="462" actId="478"/>
          <ac:picMkLst>
            <pc:docMk/>
            <pc:sldMk cId="3815835112" sldId="328"/>
            <ac:picMk id="10" creationId="{C114661F-EF87-4B6D-8818-062EB5430561}"/>
          </ac:picMkLst>
        </pc:picChg>
        <pc:picChg chg="del mod ord">
          <ac:chgData name="Chitambar, Eric" userId="05f873b4-a386-453d-a2e0-769001d3b38e" providerId="ADAL" clId="{D001B3D8-D43E-491B-8DB7-2331CC48D687}" dt="2020-03-09T13:59:18.931" v="475" actId="478"/>
          <ac:picMkLst>
            <pc:docMk/>
            <pc:sldMk cId="3815835112" sldId="328"/>
            <ac:picMk id="13" creationId="{03303FF2-37E3-4C4F-B797-5A41C0851F00}"/>
          </ac:picMkLst>
        </pc:picChg>
        <pc:picChg chg="del mod ord">
          <ac:chgData name="Chitambar, Eric" userId="05f873b4-a386-453d-a2e0-769001d3b38e" providerId="ADAL" clId="{D001B3D8-D43E-491B-8DB7-2331CC48D687}" dt="2020-03-09T14:01:06.405" v="487" actId="478"/>
          <ac:picMkLst>
            <pc:docMk/>
            <pc:sldMk cId="3815835112" sldId="328"/>
            <ac:picMk id="15" creationId="{EFE5D4B8-AD80-4FC8-ACA1-39A744065FD1}"/>
          </ac:picMkLst>
        </pc:picChg>
        <pc:picChg chg="del mod ord">
          <ac:chgData name="Chitambar, Eric" userId="05f873b4-a386-453d-a2e0-769001d3b38e" providerId="ADAL" clId="{D001B3D8-D43E-491B-8DB7-2331CC48D687}" dt="2020-03-09T14:01:21.565" v="499" actId="478"/>
          <ac:picMkLst>
            <pc:docMk/>
            <pc:sldMk cId="3815835112" sldId="328"/>
            <ac:picMk id="17" creationId="{AAB38C26-1A0A-4E3A-AF13-C30D5853DB0D}"/>
          </ac:picMkLst>
        </pc:picChg>
        <pc:picChg chg="del">
          <ac:chgData name="Chitambar, Eric" userId="05f873b4-a386-453d-a2e0-769001d3b38e" providerId="ADAL" clId="{D001B3D8-D43E-491B-8DB7-2331CC48D687}" dt="2020-03-09T13:56:41.775" v="424" actId="478"/>
          <ac:picMkLst>
            <pc:docMk/>
            <pc:sldMk cId="3815835112" sldId="328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4:01:39.325" v="509" actId="478"/>
          <ac:picMkLst>
            <pc:docMk/>
            <pc:sldMk cId="3815835112" sldId="328"/>
            <ac:picMk id="21" creationId="{86AB8497-AEEF-46FC-9DC2-26B725C4F604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23" creationId="{0C3740BD-8F6F-44EC-9C35-DE0EBD651270}"/>
          </ac:picMkLst>
        </pc:picChg>
        <pc:picChg chg="mod ord">
          <ac:chgData name="Chitambar, Eric" userId="05f873b4-a386-453d-a2e0-769001d3b38e" providerId="ADAL" clId="{D001B3D8-D43E-491B-8DB7-2331CC48D687}" dt="2020-03-09T14:01:39.325" v="508" actId="108"/>
          <ac:picMkLst>
            <pc:docMk/>
            <pc:sldMk cId="3815835112" sldId="328"/>
            <ac:picMk id="24" creationId="{1E6C3D8E-8734-4F75-9450-E53A1D3325A4}"/>
          </ac:picMkLst>
        </pc:picChg>
        <pc:picChg chg="del mod ord">
          <ac:chgData name="Chitambar, Eric" userId="05f873b4-a386-453d-a2e0-769001d3b38e" providerId="ADAL" clId="{D001B3D8-D43E-491B-8DB7-2331CC48D687}" dt="2020-03-09T14:02:40.295" v="536" actId="478"/>
          <ac:picMkLst>
            <pc:docMk/>
            <pc:sldMk cId="3815835112" sldId="328"/>
            <ac:picMk id="26" creationId="{3A3C7DBA-9DB0-44CB-910E-E468EA3636F2}"/>
          </ac:picMkLst>
        </pc:picChg>
        <pc:picChg chg="add del mod">
          <ac:chgData name="Chitambar, Eric" userId="05f873b4-a386-453d-a2e0-769001d3b38e" providerId="ADAL" clId="{D001B3D8-D43E-491B-8DB7-2331CC48D687}" dt="2020-03-09T14:02:33.515" v="525" actId="478"/>
          <ac:picMkLst>
            <pc:docMk/>
            <pc:sldMk cId="3815835112" sldId="328"/>
            <ac:picMk id="27" creationId="{CFCFF722-D6FB-46B5-8A1A-1DDD447F247B}"/>
          </ac:picMkLst>
        </pc:picChg>
        <pc:picChg chg="mod ord">
          <ac:chgData name="Chitambar, Eric" userId="05f873b4-a386-453d-a2e0-769001d3b38e" providerId="ADAL" clId="{D001B3D8-D43E-491B-8DB7-2331CC48D687}" dt="2020-03-09T14:02:44.335" v="537" actId="1076"/>
          <ac:picMkLst>
            <pc:docMk/>
            <pc:sldMk cId="3815835112" sldId="328"/>
            <ac:picMk id="30" creationId="{01576304-1B80-4175-9BA0-7A4AC9ABA9D8}"/>
          </ac:picMkLst>
        </pc:picChg>
        <pc:picChg chg="mod ord">
          <ac:chgData name="Chitambar, Eric" userId="05f873b4-a386-453d-a2e0-769001d3b38e" providerId="ADAL" clId="{D001B3D8-D43E-491B-8DB7-2331CC48D687}" dt="2020-03-09T14:03:29.706" v="555" actId="1076"/>
          <ac:picMkLst>
            <pc:docMk/>
            <pc:sldMk cId="3815835112" sldId="328"/>
            <ac:picMk id="34" creationId="{2D2B1D64-7C24-43D7-856D-7731CF6232CB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35" creationId="{FA562C04-4A1B-43B9-877C-38924C718A19}"/>
          </ac:picMkLst>
        </pc:picChg>
        <pc:picChg chg="add del mod">
          <ac:chgData name="Chitambar, Eric" userId="05f873b4-a386-453d-a2e0-769001d3b38e" providerId="ADAL" clId="{D001B3D8-D43E-491B-8DB7-2331CC48D687}" dt="2020-03-09T14:03:27.415" v="554" actId="478"/>
          <ac:picMkLst>
            <pc:docMk/>
            <pc:sldMk cId="3815835112" sldId="328"/>
            <ac:picMk id="36" creationId="{1765A60E-4C50-4942-823E-7F33E0626DD1}"/>
          </ac:picMkLst>
        </pc:picChg>
        <pc:picChg chg="add del mod">
          <ac:chgData name="Chitambar, Eric" userId="05f873b4-a386-453d-a2e0-769001d3b38e" providerId="ADAL" clId="{D001B3D8-D43E-491B-8DB7-2331CC48D687}" dt="2020-03-09T14:05:23.945" v="569" actId="478"/>
          <ac:picMkLst>
            <pc:docMk/>
            <pc:sldMk cId="3815835112" sldId="328"/>
            <ac:picMk id="39" creationId="{265516C8-4549-4D97-8022-3CD4158B2162}"/>
          </ac:picMkLst>
        </pc:picChg>
        <pc:picChg chg="mod ord">
          <ac:chgData name="Chitambar, Eric" userId="05f873b4-a386-453d-a2e0-769001d3b38e" providerId="ADAL" clId="{D001B3D8-D43E-491B-8DB7-2331CC48D687}" dt="2020-03-09T14:05:29.485" v="570" actId="1076"/>
          <ac:picMkLst>
            <pc:docMk/>
            <pc:sldMk cId="3815835112" sldId="328"/>
            <ac:picMk id="40" creationId="{2A78BE2C-64EF-4866-BC62-2876F7221E38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41" creationId="{6D951858-6512-434B-AD31-2F3D8CBBB742}"/>
          </ac:picMkLst>
        </pc:pic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8" creationId="{738D9B12-80A7-41EB-AE32-4664AAF62891}"/>
          </ac:cxnSpMkLst>
        </pc:cxn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11" creationId="{01CF51DE-2321-4F67-98B4-F5A179277024}"/>
          </ac:cxnSpMkLst>
        </pc:cxn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20" creationId="{52385EED-B250-4582-A0BA-726B00D528F8}"/>
          </ac:cxnSpMkLst>
        </pc:cxnChg>
        <pc:cxnChg chg="add mod">
          <ac:chgData name="Chitambar, Eric" userId="05f873b4-a386-453d-a2e0-769001d3b38e" providerId="ADAL" clId="{D001B3D8-D43E-491B-8DB7-2331CC48D687}" dt="2020-03-09T14:02:12.845" v="511" actId="1076"/>
          <ac:cxnSpMkLst>
            <pc:docMk/>
            <pc:sldMk cId="3815835112" sldId="328"/>
            <ac:cxnSpMk id="28" creationId="{1A8B0BC7-6D9F-4134-B4A6-25BD2B9695A2}"/>
          </ac:cxnSpMkLst>
        </pc:cxnChg>
        <pc:cxnChg chg="add mod">
          <ac:chgData name="Chitambar, Eric" userId="05f873b4-a386-453d-a2e0-769001d3b38e" providerId="ADAL" clId="{D001B3D8-D43E-491B-8DB7-2331CC48D687}" dt="2020-03-09T14:02:53.746" v="540" actId="14100"/>
          <ac:cxnSpMkLst>
            <pc:docMk/>
            <pc:sldMk cId="3815835112" sldId="328"/>
            <ac:cxnSpMk id="33" creationId="{38553ABD-6C21-4D7C-9E99-65B49E6A62B5}"/>
          </ac:cxnSpMkLst>
        </pc:cxnChg>
        <pc:cxnChg chg="add mod">
          <ac:chgData name="Chitambar, Eric" userId="05f873b4-a386-453d-a2e0-769001d3b38e" providerId="ADAL" clId="{D001B3D8-D43E-491B-8DB7-2331CC48D687}" dt="2020-03-09T14:04:32.405" v="557" actId="1076"/>
          <ac:cxnSpMkLst>
            <pc:docMk/>
            <pc:sldMk cId="3815835112" sldId="328"/>
            <ac:cxnSpMk id="38" creationId="{6D4C5066-13DE-48A2-9C11-E72231A0CD67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7:44.334" v="1012"/>
        <pc:sldMkLst>
          <pc:docMk/>
          <pc:sldMk cId="551470686" sldId="329"/>
        </pc:sldMkLst>
        <pc:spChg chg="mod">
          <ac:chgData name="Chitambar, Eric" userId="05f873b4-a386-453d-a2e0-769001d3b38e" providerId="ADAL" clId="{D001B3D8-D43E-491B-8DB7-2331CC48D687}" dt="2020-03-09T14:10:48.305" v="603" actId="6549"/>
          <ac:spMkLst>
            <pc:docMk/>
            <pc:sldMk cId="551470686" sldId="329"/>
            <ac:spMk id="2" creationId="{3B955E01-71AF-4B2A-A79E-BDDE7E3B127D}"/>
          </ac:spMkLst>
        </pc:spChg>
        <pc:picChg chg="del">
          <ac:chgData name="Chitambar, Eric" userId="05f873b4-a386-453d-a2e0-769001d3b38e" providerId="ADAL" clId="{D001B3D8-D43E-491B-8DB7-2331CC48D687}" dt="2020-03-09T14:10:55.065" v="604" actId="478"/>
          <ac:picMkLst>
            <pc:docMk/>
            <pc:sldMk cId="551470686" sldId="329"/>
            <ac:picMk id="4" creationId="{B0903B8A-19F2-48F6-BC56-47D2024B647E}"/>
          </ac:picMkLst>
        </pc:picChg>
        <pc:picChg chg="del mod">
          <ac:chgData name="Chitambar, Eric" userId="05f873b4-a386-453d-a2e0-769001d3b38e" providerId="ADAL" clId="{D001B3D8-D43E-491B-8DB7-2331CC48D687}" dt="2020-03-09T14:11:50.315" v="622" actId="478"/>
          <ac:picMkLst>
            <pc:docMk/>
            <pc:sldMk cId="551470686" sldId="329"/>
            <ac:picMk id="5" creationId="{3E0E58A1-17A5-4E05-9339-20F284BE40EC}"/>
          </ac:picMkLst>
        </pc:picChg>
        <pc:picChg chg="del">
          <ac:chgData name="Chitambar, Eric" userId="05f873b4-a386-453d-a2e0-769001d3b38e" providerId="ADAL" clId="{D001B3D8-D43E-491B-8DB7-2331CC48D687}" dt="2020-03-09T14:10:57.195" v="605" actId="478"/>
          <ac:picMkLst>
            <pc:docMk/>
            <pc:sldMk cId="551470686" sldId="329"/>
            <ac:picMk id="7" creationId="{C02706E8-1AC6-4AF4-B5EC-8427BCE2CF49}"/>
          </ac:picMkLst>
        </pc:picChg>
        <pc:picChg chg="del mod ord">
          <ac:chgData name="Chitambar, Eric" userId="05f873b4-a386-453d-a2e0-769001d3b38e" providerId="ADAL" clId="{D001B3D8-D43E-491B-8DB7-2331CC48D687}" dt="2020-03-09T14:12:36.635" v="635" actId="478"/>
          <ac:picMkLst>
            <pc:docMk/>
            <pc:sldMk cId="551470686" sldId="329"/>
            <ac:picMk id="8" creationId="{78AB5745-B73B-4B02-9268-4F4453ACDB83}"/>
          </ac:picMkLst>
        </pc:picChg>
        <pc:picChg chg="mod ord">
          <ac:chgData name="Chitambar, Eric" userId="05f873b4-a386-453d-a2e0-769001d3b38e" providerId="ADAL" clId="{D001B3D8-D43E-491B-8DB7-2331CC48D687}" dt="2020-03-09T14:12:36.635" v="634" actId="108"/>
          <ac:picMkLst>
            <pc:docMk/>
            <pc:sldMk cId="551470686" sldId="329"/>
            <ac:picMk id="10" creationId="{5F76085B-FB30-4EF2-8C6B-F76159B6860F}"/>
          </ac:picMkLst>
        </pc:picChg>
        <pc:picChg chg="del mod">
          <ac:chgData name="Chitambar, Eric" userId="05f873b4-a386-453d-a2e0-769001d3b38e" providerId="ADAL" clId="{D001B3D8-D43E-491B-8DB7-2331CC48D687}" dt="2020-03-09T14:13:08.100" v="654" actId="478"/>
          <ac:picMkLst>
            <pc:docMk/>
            <pc:sldMk cId="551470686" sldId="329"/>
            <ac:picMk id="12" creationId="{9C94C7A5-3216-4D8D-A8DA-0279B136E94E}"/>
          </ac:picMkLst>
        </pc:picChg>
        <pc:picChg chg="mod ord">
          <ac:chgData name="Chitambar, Eric" userId="05f873b4-a386-453d-a2e0-769001d3b38e" providerId="ADAL" clId="{D001B3D8-D43E-491B-8DB7-2331CC48D687}" dt="2020-03-09T14:13:08.100" v="653" actId="108"/>
          <ac:picMkLst>
            <pc:docMk/>
            <pc:sldMk cId="551470686" sldId="329"/>
            <ac:picMk id="14" creationId="{9FA474DC-0414-4903-ABB1-1B365215A2A1}"/>
          </ac:picMkLst>
        </pc:picChg>
        <pc:picChg chg="del mod">
          <ac:chgData name="Chitambar, Eric" userId="05f873b4-a386-453d-a2e0-769001d3b38e" providerId="ADAL" clId="{D001B3D8-D43E-491B-8DB7-2331CC48D687}" dt="2020-03-09T14:14:19.455" v="671" actId="478"/>
          <ac:picMkLst>
            <pc:docMk/>
            <pc:sldMk cId="551470686" sldId="329"/>
            <ac:picMk id="16" creationId="{3F9825B2-CDCA-440C-99F3-0DC8275BFC09}"/>
          </ac:picMkLst>
        </pc:picChg>
        <pc:picChg chg="del mod ord">
          <ac:chgData name="Chitambar, Eric" userId="05f873b4-a386-453d-a2e0-769001d3b38e" providerId="ADAL" clId="{D001B3D8-D43E-491B-8DB7-2331CC48D687}" dt="2020-03-09T13:56:52.514" v="1003" actId="478"/>
          <ac:picMkLst>
            <pc:docMk/>
            <pc:sldMk cId="551470686" sldId="329"/>
            <ac:picMk id="18" creationId="{5421356D-A7F4-4460-8C9F-7E13F90E5C6E}"/>
          </ac:picMkLst>
        </pc:picChg>
        <pc:picChg chg="mod ord">
          <ac:chgData name="Chitambar, Eric" userId="05f873b4-a386-453d-a2e0-769001d3b38e" providerId="ADAL" clId="{D001B3D8-D43E-491B-8DB7-2331CC48D687}" dt="2020-03-09T14:17:14.695" v="685" actId="108"/>
          <ac:picMkLst>
            <pc:docMk/>
            <pc:sldMk cId="551470686" sldId="329"/>
            <ac:picMk id="20" creationId="{EA52BAC1-CB06-4BC4-9E01-6453A32C571F}"/>
          </ac:picMkLst>
        </pc:picChg>
        <pc:picChg chg="del mod">
          <ac:chgData name="Chitambar, Eric" userId="05f873b4-a386-453d-a2e0-769001d3b38e" providerId="ADAL" clId="{D001B3D8-D43E-491B-8DB7-2331CC48D687}" dt="2020-03-09T13:26:54.569" v="703" actId="478"/>
          <ac:picMkLst>
            <pc:docMk/>
            <pc:sldMk cId="551470686" sldId="329"/>
            <ac:picMk id="22" creationId="{641A0D49-F95E-4674-A441-0D589D597231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24" creationId="{1E6C3D8E-8734-4F75-9450-E53A1D3325A4}"/>
          </ac:picMkLst>
        </pc:picChg>
        <pc:picChg chg="mod ord">
          <ac:chgData name="Chitambar, Eric" userId="05f873b4-a386-453d-a2e0-769001d3b38e" providerId="ADAL" clId="{D001B3D8-D43E-491B-8DB7-2331CC48D687}" dt="2020-03-09T13:32:22.159" v="760" actId="1076"/>
          <ac:picMkLst>
            <pc:docMk/>
            <pc:sldMk cId="551470686" sldId="329"/>
            <ac:picMk id="25" creationId="{E767B5B9-E27B-41B2-B99B-F04CD99E48F0}"/>
          </ac:picMkLst>
        </pc:picChg>
        <pc:picChg chg="add del mod">
          <ac:chgData name="Chitambar, Eric" userId="05f873b4-a386-453d-a2e0-769001d3b38e" providerId="ADAL" clId="{D001B3D8-D43E-491B-8DB7-2331CC48D687}" dt="2020-03-09T14:17:14.695" v="686" actId="478"/>
          <ac:picMkLst>
            <pc:docMk/>
            <pc:sldMk cId="551470686" sldId="329"/>
            <ac:picMk id="26" creationId="{DE053E40-ADF9-411D-B4F3-0A287BCA7988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29" creationId="{7931C1EC-AB01-4D64-9B74-47152889379C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30" creationId="{01576304-1B80-4175-9BA0-7A4AC9ABA9D8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32" creationId="{9F8DBDBF-9287-47B7-A121-3E99133F8495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34" creationId="{2D2B1D64-7C24-43D7-856D-7731CF6232CB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36" creationId="{A7C8B9D2-2F51-4911-AA09-A793A38257F3}"/>
          </ac:picMkLst>
        </pc:picChg>
        <pc:picChg chg="del mod">
          <ac:chgData name="Chitambar, Eric" userId="05f873b4-a386-453d-a2e0-769001d3b38e" providerId="ADAL" clId="{D001B3D8-D43E-491B-8DB7-2331CC48D687}" dt="2020-03-09T13:31:24.520" v="744" actId="478"/>
          <ac:picMkLst>
            <pc:docMk/>
            <pc:sldMk cId="551470686" sldId="329"/>
            <ac:picMk id="39" creationId="{664D12AD-9EA7-4A16-953B-548B440C9D8D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40" creationId="{2A78BE2C-64EF-4866-BC62-2876F7221E38}"/>
          </ac:picMkLst>
        </pc:picChg>
        <pc:picChg chg="del mod ord">
          <ac:chgData name="Chitambar, Eric" userId="05f873b4-a386-453d-a2e0-769001d3b38e" providerId="ADAL" clId="{D001B3D8-D43E-491B-8DB7-2331CC48D687}" dt="2020-03-09T13:31:50.029" v="756" actId="478"/>
          <ac:picMkLst>
            <pc:docMk/>
            <pc:sldMk cId="551470686" sldId="329"/>
            <ac:picMk id="42" creationId="{7AD52F25-2298-49F9-9FA6-9E92A126BC8B}"/>
          </ac:picMkLst>
        </pc:picChg>
        <pc:picChg chg="mod or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44" creationId="{950723BE-EC14-4EFF-9732-840250A04163}"/>
          </ac:picMkLst>
        </pc:picChg>
        <pc:picChg chg="add del mod">
          <ac:chgData name="Chitambar, Eric" userId="05f873b4-a386-453d-a2e0-769001d3b38e" providerId="ADAL" clId="{D001B3D8-D43E-491B-8DB7-2331CC48D687}" dt="2020-03-09T13:33:14.299" v="776" actId="478"/>
          <ac:picMkLst>
            <pc:docMk/>
            <pc:sldMk cId="551470686" sldId="329"/>
            <ac:picMk id="48" creationId="{BDA05C2B-4BE8-4ED6-8C72-AFE886D61C2D}"/>
          </ac:picMkLst>
        </pc:picChg>
        <pc:picChg chg="del mod ord">
          <ac:chgData name="Chitambar, Eric" userId="05f873b4-a386-453d-a2e0-769001d3b38e" providerId="ADAL" clId="{D001B3D8-D43E-491B-8DB7-2331CC48D687}" dt="2020-03-09T13:35:33.134" v="806" actId="478"/>
          <ac:picMkLst>
            <pc:docMk/>
            <pc:sldMk cId="551470686" sldId="329"/>
            <ac:picMk id="50" creationId="{852F3D0E-2512-4DAE-85EE-2740350DD8E0}"/>
          </ac:picMkLst>
        </pc:picChg>
        <pc:picChg chg="add del mod">
          <ac:chgData name="Chitambar, Eric" userId="05f873b4-a386-453d-a2e0-769001d3b38e" providerId="ADAL" clId="{D001B3D8-D43E-491B-8DB7-2331CC48D687}" dt="2020-03-09T13:34:53.739" v="792" actId="478"/>
          <ac:picMkLst>
            <pc:docMk/>
            <pc:sldMk cId="551470686" sldId="329"/>
            <ac:picMk id="51" creationId="{ACDCCF70-6FB1-427B-A585-D4E2EE9EAB1C}"/>
          </ac:picMkLst>
        </pc:picChg>
        <pc:picChg chg="mod ord">
          <ac:chgData name="Chitambar, Eric" userId="05f873b4-a386-453d-a2e0-769001d3b38e" providerId="ADAL" clId="{D001B3D8-D43E-491B-8DB7-2331CC48D687}" dt="2020-03-09T13:34:53.739" v="791" actId="108"/>
          <ac:picMkLst>
            <pc:docMk/>
            <pc:sldMk cId="551470686" sldId="329"/>
            <ac:picMk id="53" creationId="{8A9D22A1-923A-4202-B61C-66DB3114C2DE}"/>
          </ac:picMkLst>
        </pc:picChg>
        <pc:picChg chg="del mod ord">
          <ac:chgData name="Chitambar, Eric" userId="05f873b4-a386-453d-a2e0-769001d3b38e" providerId="ADAL" clId="{D001B3D8-D43E-491B-8DB7-2331CC48D687}" dt="2020-03-09T13:35:42.249" v="819" actId="478"/>
          <ac:picMkLst>
            <pc:docMk/>
            <pc:sldMk cId="551470686" sldId="329"/>
            <ac:picMk id="55" creationId="{9897E706-53C9-4763-B9A9-C469976F226A}"/>
          </ac:picMkLst>
        </pc:picChg>
        <pc:picChg chg="mod ord">
          <ac:chgData name="Chitambar, Eric" userId="05f873b4-a386-453d-a2e0-769001d3b38e" providerId="ADAL" clId="{D001B3D8-D43E-491B-8DB7-2331CC48D687}" dt="2020-03-09T13:35:44.869" v="820" actId="1076"/>
          <ac:picMkLst>
            <pc:docMk/>
            <pc:sldMk cId="551470686" sldId="329"/>
            <ac:picMk id="57" creationId="{0997C265-746F-43D1-993A-5961A879E667}"/>
          </ac:picMkLst>
        </pc:picChg>
        <pc:picChg chg="del mod">
          <ac:chgData name="Chitambar, Eric" userId="05f873b4-a386-453d-a2e0-769001d3b38e" providerId="ADAL" clId="{D001B3D8-D43E-491B-8DB7-2331CC48D687}" dt="2020-03-09T13:45:07.869" v="865" actId="478"/>
          <ac:picMkLst>
            <pc:docMk/>
            <pc:sldMk cId="551470686" sldId="329"/>
            <ac:picMk id="59" creationId="{59B055B9-FE2B-48CF-8AF6-E2846D2EE3EE}"/>
          </ac:picMkLst>
        </pc:picChg>
        <pc:picChg chg="mod ord">
          <ac:chgData name="Chitambar, Eric" userId="05f873b4-a386-453d-a2e0-769001d3b38e" providerId="ADAL" clId="{D001B3D8-D43E-491B-8DB7-2331CC48D687}" dt="2020-03-09T13:45:09.859" v="866" actId="1076"/>
          <ac:picMkLst>
            <pc:docMk/>
            <pc:sldMk cId="551470686" sldId="329"/>
            <ac:picMk id="61" creationId="{9902AD9E-F194-411C-BEA2-ABB72534A76F}"/>
          </ac:picMkLst>
        </pc:picChg>
        <pc:picChg chg="mod ord">
          <ac:chgData name="Chitambar, Eric" userId="05f873b4-a386-453d-a2e0-769001d3b38e" providerId="ADAL" clId="{D001B3D8-D43E-491B-8DB7-2331CC48D687}" dt="2020-03-09T13:56:52.514" v="1002" actId="108"/>
          <ac:picMkLst>
            <pc:docMk/>
            <pc:sldMk cId="551470686" sldId="329"/>
            <ac:picMk id="63" creationId="{9D081069-3475-4BAE-BAF4-4A9633D805AB}"/>
          </ac:picMkLst>
        </pc:pic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28" creationId="{1A8B0BC7-6D9F-4134-B4A6-25BD2B9695A2}"/>
          </ac:cxnSpMkLst>
        </pc:cxn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33" creationId="{38553ABD-6C21-4D7C-9E99-65B49E6A62B5}"/>
          </ac:cxnSpMkLst>
        </pc:cxn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38" creationId="{6D4C5066-13DE-48A2-9C11-E72231A0CD67}"/>
          </ac:cxnSpMkLst>
        </pc:cxnChg>
        <pc:cxnChg chg="add mod">
          <ac:chgData name="Chitambar, Eric" userId="05f873b4-a386-453d-a2e0-769001d3b38e" providerId="ADAL" clId="{D001B3D8-D43E-491B-8DB7-2331CC48D687}" dt="2020-03-09T13:32:27.969" v="762" actId="14100"/>
          <ac:cxnSpMkLst>
            <pc:docMk/>
            <pc:sldMk cId="551470686" sldId="329"/>
            <ac:cxnSpMk id="46" creationId="{644E4C87-4D5F-4040-A73E-EC7CEF565FBA}"/>
          </ac:cxnSpMkLst>
        </pc:cxnChg>
      </pc:sldChg>
    </pc:docChg>
  </pc:docChgLst>
  <pc:docChgLst>
    <pc:chgData name="Chitambar, Eric" userId="05f873b4-a386-453d-a2e0-769001d3b38e" providerId="ADAL" clId="{AE78211F-E5B1-408E-A488-9223BFB0E1F5}"/>
    <pc:docChg chg="custSel addSld delSld modSld">
      <pc:chgData name="Chitambar, Eric" userId="05f873b4-a386-453d-a2e0-769001d3b38e" providerId="ADAL" clId="{AE78211F-E5B1-408E-A488-9223BFB0E1F5}" dt="2020-02-24T15:04:08.808" v="629"/>
      <pc:docMkLst>
        <pc:docMk/>
      </pc:docMkLst>
      <pc:sldChg chg="modAnim">
        <pc:chgData name="Chitambar, Eric" userId="05f873b4-a386-453d-a2e0-769001d3b38e" providerId="ADAL" clId="{AE78211F-E5B1-408E-A488-9223BFB0E1F5}" dt="2020-02-24T15:02:03.968" v="604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AE78211F-E5B1-408E-A488-9223BFB0E1F5}" dt="2020-02-24T15:04:08.808" v="629"/>
        <pc:sldMkLst>
          <pc:docMk/>
          <pc:sldMk cId="1719497110" sldId="304"/>
        </pc:sldMkLst>
        <pc:spChg chg="mod">
          <ac:chgData name="Chitambar, Eric" userId="05f873b4-a386-453d-a2e0-769001d3b38e" providerId="ADAL" clId="{AE78211F-E5B1-408E-A488-9223BFB0E1F5}" dt="2020-02-24T14:50:19.518" v="498" actId="1076"/>
          <ac:spMkLst>
            <pc:docMk/>
            <pc:sldMk cId="1719497110" sldId="304"/>
            <ac:spMk id="2" creationId="{E743086F-5689-4CB9-BA42-6E7BA5D03C8B}"/>
          </ac:spMkLst>
        </pc:spChg>
        <pc:picChg chg="del mod">
          <ac:chgData name="Chitambar, Eric" userId="05f873b4-a386-453d-a2e0-769001d3b38e" providerId="ADAL" clId="{AE78211F-E5B1-408E-A488-9223BFB0E1F5}" dt="2020-02-24T14:53:11.414" v="519" actId="478"/>
          <ac:picMkLst>
            <pc:docMk/>
            <pc:sldMk cId="1719497110" sldId="304"/>
            <ac:picMk id="4" creationId="{DA56AD95-1D68-48EE-BB85-E307D8589A47}"/>
          </ac:picMkLst>
        </pc:picChg>
        <pc:picChg chg="mod ord">
          <ac:chgData name="Chitambar, Eric" userId="05f873b4-a386-453d-a2e0-769001d3b38e" providerId="ADAL" clId="{AE78211F-E5B1-408E-A488-9223BFB0E1F5}" dt="2020-02-24T14:53:15.118" v="520" actId="1076"/>
          <ac:picMkLst>
            <pc:docMk/>
            <pc:sldMk cId="1719497110" sldId="304"/>
            <ac:picMk id="6" creationId="{2023CB07-5019-4692-915C-83A5DE22DC92}"/>
          </ac:picMkLst>
        </pc:picChg>
        <pc:picChg chg="del mod">
          <ac:chgData name="Chitambar, Eric" userId="05f873b4-a386-453d-a2e0-769001d3b38e" providerId="ADAL" clId="{AE78211F-E5B1-408E-A488-9223BFB0E1F5}" dt="2020-02-24T14:54:13.618" v="537" actId="478"/>
          <ac:picMkLst>
            <pc:docMk/>
            <pc:sldMk cId="1719497110" sldId="304"/>
            <ac:picMk id="8" creationId="{9EAF54A1-D82F-4EFA-8988-A4D4E01ADB0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9" creationId="{11DE817D-B1BC-4611-A627-FCD4C691284B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1" creationId="{5EBDF328-B2F6-41B6-AB33-543BD8698D60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3" creationId="{658B1988-68AD-4615-A8C9-2DBEF3A5E8B1}"/>
          </ac:picMkLst>
        </pc:picChg>
        <pc:picChg chg="mod">
          <ac:chgData name="Chitambar, Eric" userId="05f873b4-a386-453d-a2e0-769001d3b38e" providerId="ADAL" clId="{AE78211F-E5B1-408E-A488-9223BFB0E1F5}" dt="2020-02-24T14:57:06.583" v="574" actId="1076"/>
          <ac:picMkLst>
            <pc:docMk/>
            <pc:sldMk cId="1719497110" sldId="304"/>
            <ac:picMk id="15" creationId="{5E0FB1B7-A8E3-4089-AE32-CB971C32CDE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17" creationId="{B19D06EE-2A73-465F-9BDD-6412E63FC182}"/>
          </ac:picMkLst>
        </pc:picChg>
        <pc:picChg chg="mod ord">
          <ac:chgData name="Chitambar, Eric" userId="05f873b4-a386-453d-a2e0-769001d3b38e" providerId="ADAL" clId="{AE78211F-E5B1-408E-A488-9223BFB0E1F5}" dt="2020-02-24T14:57:03.108" v="572" actId="108"/>
          <ac:picMkLst>
            <pc:docMk/>
            <pc:sldMk cId="1719497110" sldId="304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AE78211F-E5B1-408E-A488-9223BFB0E1F5}" dt="2020-02-24T14:55:00.753" v="551" actId="478"/>
          <ac:picMkLst>
            <pc:docMk/>
            <pc:sldMk cId="1719497110" sldId="304"/>
            <ac:picMk id="20" creationId="{3CCC906D-42D6-4C02-BDB1-6DCE4AB3729E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1" creationId="{483759E9-6F6B-460F-9510-45C152149449}"/>
          </ac:picMkLst>
        </pc:picChg>
        <pc:picChg chg="del mod ord">
          <ac:chgData name="Chitambar, Eric" userId="05f873b4-a386-453d-a2e0-769001d3b38e" providerId="ADAL" clId="{AE78211F-E5B1-408E-A488-9223BFB0E1F5}" dt="2020-02-24T14:59:17.123" v="601" actId="478"/>
          <ac:picMkLst>
            <pc:docMk/>
            <pc:sldMk cId="1719497110" sldId="304"/>
            <ac:picMk id="22" creationId="{F92358EA-5455-4A29-80EA-B06CAE55C2D1}"/>
          </ac:picMkLst>
        </pc:picChg>
        <pc:picChg chg="mod ord">
          <ac:chgData name="Chitambar, Eric" userId="05f873b4-a386-453d-a2e0-769001d3b38e" providerId="ADAL" clId="{AE78211F-E5B1-408E-A488-9223BFB0E1F5}" dt="2020-02-24T14:59:17.123" v="600" actId="108"/>
          <ac:picMkLst>
            <pc:docMk/>
            <pc:sldMk cId="1719497110" sldId="304"/>
            <ac:picMk id="24" creationId="{99330579-4B0B-4142-B6B4-FC9767AC08CE}"/>
          </ac:picMkLst>
        </pc:picChg>
        <pc:picChg chg="add del mod">
          <ac:chgData name="Chitambar, Eric" userId="05f873b4-a386-453d-a2e0-769001d3b38e" providerId="ADAL" clId="{AE78211F-E5B1-408E-A488-9223BFB0E1F5}" dt="2020-02-24T14:57:03.108" v="573" actId="478"/>
          <ac:picMkLst>
            <pc:docMk/>
            <pc:sldMk cId="1719497110" sldId="304"/>
            <ac:picMk id="25" creationId="{288589A1-3092-42C6-A2DC-0FE1920F5064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Chitambar, Eric" userId="05f873b4-a386-453d-a2e0-769001d3b38e" providerId="ADAL" clId="{AE78211F-E5B1-408E-A488-9223BFB0E1F5}" dt="2020-02-24T14:58:57.528" v="588" actId="478"/>
          <ac:picMkLst>
            <pc:docMk/>
            <pc:sldMk cId="1719497110" sldId="304"/>
            <ac:picMk id="28" creationId="{477055E6-7309-4DD2-986A-ABB28FA0490A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2" creationId="{F49E9323-1A9E-4EF3-ADB6-EFDA1FB1405D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4" creationId="{B5AA3CB8-90EC-4B5E-B425-7C37822D4EF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6" creationId="{541B28A2-22A9-4063-A4F9-33F8FD68D1E0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9" creationId="{05374BA9-07C9-4F6E-9F4C-6E61BE5D759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41" creationId="{921E9C34-746A-4528-83AA-11802A7EEF00}"/>
          </ac:picMkLst>
        </pc:picChg>
      </pc:sldChg>
      <pc:sldChg chg="del">
        <pc:chgData name="Chitambar, Eric" userId="05f873b4-a386-453d-a2e0-769001d3b38e" providerId="ADAL" clId="{AE78211F-E5B1-408E-A488-9223BFB0E1F5}" dt="2020-02-24T14:50:29.908" v="500" actId="2696"/>
        <pc:sldMkLst>
          <pc:docMk/>
          <pc:sldMk cId="3179923414" sldId="305"/>
        </pc:sldMkLst>
      </pc:sldChg>
      <pc:sldChg chg="del">
        <pc:chgData name="Chitambar, Eric" userId="05f873b4-a386-453d-a2e0-769001d3b38e" providerId="ADAL" clId="{AE78211F-E5B1-408E-A488-9223BFB0E1F5}" dt="2020-02-24T14:50:29.908" v="501" actId="2696"/>
        <pc:sldMkLst>
          <pc:docMk/>
          <pc:sldMk cId="1208440409" sldId="307"/>
        </pc:sldMkLst>
      </pc:sldChg>
      <pc:sldChg chg="del">
        <pc:chgData name="Chitambar, Eric" userId="05f873b4-a386-453d-a2e0-769001d3b38e" providerId="ADAL" clId="{AE78211F-E5B1-408E-A488-9223BFB0E1F5}" dt="2020-02-24T14:50:29.918" v="502" actId="2696"/>
        <pc:sldMkLst>
          <pc:docMk/>
          <pc:sldMk cId="3118816659" sldId="308"/>
        </pc:sldMkLst>
      </pc:sldChg>
      <pc:sldChg chg="modAnim">
        <pc:chgData name="Chitambar, Eric" userId="05f873b4-a386-453d-a2e0-769001d3b38e" providerId="ADAL" clId="{AE78211F-E5B1-408E-A488-9223BFB0E1F5}" dt="2020-02-24T15:02:25.700" v="607"/>
        <pc:sldMkLst>
          <pc:docMk/>
          <pc:sldMk cId="1795067931" sldId="309"/>
        </pc:sldMkLst>
      </pc:sldChg>
      <pc:sldChg chg="modAnim">
        <pc:chgData name="Chitambar, Eric" userId="05f873b4-a386-453d-a2e0-769001d3b38e" providerId="ADAL" clId="{AE78211F-E5B1-408E-A488-9223BFB0E1F5}" dt="2020-02-24T15:03:04.313" v="615"/>
        <pc:sldMkLst>
          <pc:docMk/>
          <pc:sldMk cId="1439933699" sldId="310"/>
        </pc:sldMkLst>
      </pc:sldChg>
      <pc:sldChg chg="addSp delSp modSp modAnim">
        <pc:chgData name="Chitambar, Eric" userId="05f873b4-a386-453d-a2e0-769001d3b38e" providerId="ADAL" clId="{AE78211F-E5B1-408E-A488-9223BFB0E1F5}" dt="2020-02-24T15:03:27.315" v="619"/>
        <pc:sldMkLst>
          <pc:docMk/>
          <pc:sldMk cId="3813733996" sldId="311"/>
        </pc:sldMkLst>
        <pc:picChg chg="add del mod">
          <ac:chgData name="Chitambar, Eric" userId="05f873b4-a386-453d-a2e0-769001d3b38e" providerId="ADAL" clId="{AE78211F-E5B1-408E-A488-9223BFB0E1F5}" dt="2020-02-24T14:16:14.818" v="12" actId="478"/>
          <ac:picMkLst>
            <pc:docMk/>
            <pc:sldMk cId="3813733996" sldId="311"/>
            <ac:picMk id="3" creationId="{FD2C39AC-023F-4C11-B487-BC9363FBF867}"/>
          </ac:picMkLst>
        </pc:picChg>
        <pc:picChg chg="mod ord">
          <ac:chgData name="Chitambar, Eric" userId="05f873b4-a386-453d-a2e0-769001d3b38e" providerId="ADAL" clId="{AE78211F-E5B1-408E-A488-9223BFB0E1F5}" dt="2020-02-24T14:16:18.523" v="13" actId="1076"/>
          <ac:picMkLst>
            <pc:docMk/>
            <pc:sldMk cId="3813733996" sldId="311"/>
            <ac:picMk id="5" creationId="{E83ABC61-ED33-4DB9-A218-F61A0311F967}"/>
          </ac:picMkLst>
        </pc:picChg>
        <pc:picChg chg="del mod">
          <ac:chgData name="Chitambar, Eric" userId="05f873b4-a386-453d-a2e0-769001d3b38e" providerId="ADAL" clId="{AE78211F-E5B1-408E-A488-9223BFB0E1F5}" dt="2020-02-24T14:17:46.544" v="30" actId="478"/>
          <ac:picMkLst>
            <pc:docMk/>
            <pc:sldMk cId="3813733996" sldId="311"/>
            <ac:picMk id="7" creationId="{C2BFB750-7C8F-49DF-B16B-7C3DD2992D46}"/>
          </ac:picMkLst>
        </pc:picChg>
        <pc:picChg chg="mod ord">
          <ac:chgData name="Chitambar, Eric" userId="05f873b4-a386-453d-a2e0-769001d3b38e" providerId="ADAL" clId="{AE78211F-E5B1-408E-A488-9223BFB0E1F5}" dt="2020-02-24T14:22:23.678" v="49" actId="1076"/>
          <ac:picMkLst>
            <pc:docMk/>
            <pc:sldMk cId="3813733996" sldId="311"/>
            <ac:picMk id="9" creationId="{0CF681F6-648D-4EEC-8A11-E80868E42503}"/>
          </ac:picMkLst>
        </pc:picChg>
        <pc:picChg chg="del mod">
          <ac:chgData name="Chitambar, Eric" userId="05f873b4-a386-453d-a2e0-769001d3b38e" providerId="ADAL" clId="{AE78211F-E5B1-408E-A488-9223BFB0E1F5}" dt="2020-02-24T14:22:15.239" v="47" actId="478"/>
          <ac:picMkLst>
            <pc:docMk/>
            <pc:sldMk cId="3813733996" sldId="311"/>
            <ac:picMk id="11" creationId="{83C1510A-632A-41DC-AADA-D7CF18E11413}"/>
          </ac:picMkLst>
        </pc:picChg>
        <pc:picChg chg="del mod ord">
          <ac:chgData name="Chitambar, Eric" userId="05f873b4-a386-453d-a2e0-769001d3b38e" providerId="ADAL" clId="{AE78211F-E5B1-408E-A488-9223BFB0E1F5}" dt="2020-02-24T14:22:32.587" v="62" actId="478"/>
          <ac:picMkLst>
            <pc:docMk/>
            <pc:sldMk cId="3813733996" sldId="311"/>
            <ac:picMk id="13" creationId="{71841394-4C7D-403A-A678-2142BF2060AC}"/>
          </ac:picMkLst>
        </pc:picChg>
        <pc:picChg chg="mod ord">
          <ac:chgData name="Chitambar, Eric" userId="05f873b4-a386-453d-a2e0-769001d3b38e" providerId="ADAL" clId="{AE78211F-E5B1-408E-A488-9223BFB0E1F5}" dt="2020-02-24T14:22:32.587" v="61" actId="108"/>
          <ac:picMkLst>
            <pc:docMk/>
            <pc:sldMk cId="3813733996" sldId="311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23:56.507" v="77" actId="478"/>
          <ac:picMkLst>
            <pc:docMk/>
            <pc:sldMk cId="3813733996" sldId="311"/>
            <ac:picMk id="16" creationId="{097B3679-DD46-485F-BDB2-6324E5A81A82}"/>
          </ac:picMkLst>
        </pc:picChg>
        <pc:picChg chg="del mod ord">
          <ac:chgData name="Chitambar, Eric" userId="05f873b4-a386-453d-a2e0-769001d3b38e" providerId="ADAL" clId="{AE78211F-E5B1-408E-A488-9223BFB0E1F5}" dt="2020-02-24T14:25:00.478" v="97" actId="478"/>
          <ac:picMkLst>
            <pc:docMk/>
            <pc:sldMk cId="3813733996" sldId="311"/>
            <ac:picMk id="18" creationId="{023AB06D-6380-4EDC-A6CE-7420D2A40EC0}"/>
          </ac:picMkLst>
        </pc:picChg>
        <pc:picChg chg="del mod">
          <ac:chgData name="Chitambar, Eric" userId="05f873b4-a386-453d-a2e0-769001d3b38e" providerId="ADAL" clId="{AE78211F-E5B1-408E-A488-9223BFB0E1F5}" dt="2020-02-24T14:25:12.041" v="109" actId="478"/>
          <ac:picMkLst>
            <pc:docMk/>
            <pc:sldMk cId="3813733996" sldId="311"/>
            <ac:picMk id="20" creationId="{E3F3154E-ADAE-4550-9F96-2058832C0AE3}"/>
          </ac:picMkLst>
        </pc:picChg>
        <pc:picChg chg="mod ord">
          <ac:chgData name="Chitambar, Eric" userId="05f873b4-a386-453d-a2e0-769001d3b38e" providerId="ADAL" clId="{AE78211F-E5B1-408E-A488-9223BFB0E1F5}" dt="2020-02-24T14:25:00.478" v="96" actId="108"/>
          <ac:picMkLst>
            <pc:docMk/>
            <pc:sldMk cId="3813733996" sldId="311"/>
            <ac:picMk id="22" creationId="{387C0A4B-0CCD-4CFB-A351-A61E05B20344}"/>
          </ac:picMkLst>
        </pc:picChg>
        <pc:picChg chg="mod ord">
          <ac:chgData name="Chitambar, Eric" userId="05f873b4-a386-453d-a2e0-769001d3b38e" providerId="ADAL" clId="{AE78211F-E5B1-408E-A488-9223BFB0E1F5}" dt="2020-02-24T14:25:12.041" v="108" actId="108"/>
          <ac:picMkLst>
            <pc:docMk/>
            <pc:sldMk cId="3813733996" sldId="311"/>
            <ac:picMk id="24" creationId="{8A18131D-F571-4C69-AD3A-EE91A62F53DD}"/>
          </ac:picMkLst>
        </pc:picChg>
        <pc:picChg chg="add del mod">
          <ac:chgData name="Chitambar, Eric" userId="05f873b4-a386-453d-a2e0-769001d3b38e" providerId="ADAL" clId="{AE78211F-E5B1-408E-A488-9223BFB0E1F5}" dt="2020-02-24T14:25:33.999" v="123" actId="478"/>
          <ac:picMkLst>
            <pc:docMk/>
            <pc:sldMk cId="3813733996" sldId="311"/>
            <ac:picMk id="25" creationId="{CE4B4C01-E67E-4001-96D2-C4485548C96E}"/>
          </ac:picMkLst>
        </pc:picChg>
        <pc:picChg chg="mod ord">
          <ac:chgData name="Chitambar, Eric" userId="05f873b4-a386-453d-a2e0-769001d3b38e" providerId="ADAL" clId="{AE78211F-E5B1-408E-A488-9223BFB0E1F5}" dt="2020-02-24T14:25:37.953" v="124" actId="1076"/>
          <ac:picMkLst>
            <pc:docMk/>
            <pc:sldMk cId="3813733996" sldId="311"/>
            <ac:picMk id="27" creationId="{170F5F63-FF9F-4B7A-80CB-6ACA960524E8}"/>
          </ac:picMkLst>
        </pc:picChg>
        <pc:picChg chg="add del mod">
          <ac:chgData name="Chitambar, Eric" userId="05f873b4-a386-453d-a2e0-769001d3b38e" providerId="ADAL" clId="{AE78211F-E5B1-408E-A488-9223BFB0E1F5}" dt="2020-02-24T14:29:11.278" v="138" actId="478"/>
          <ac:picMkLst>
            <pc:docMk/>
            <pc:sldMk cId="3813733996" sldId="311"/>
            <ac:picMk id="28" creationId="{0252168F-89C3-4E51-8193-6D7C3ADA9CBF}"/>
          </ac:picMkLst>
        </pc:picChg>
        <pc:picChg chg="del mod ord">
          <ac:chgData name="Chitambar, Eric" userId="05f873b4-a386-453d-a2e0-769001d3b38e" providerId="ADAL" clId="{AE78211F-E5B1-408E-A488-9223BFB0E1F5}" dt="2020-02-24T14:29:21.928" v="149" actId="478"/>
          <ac:picMkLst>
            <pc:docMk/>
            <pc:sldMk cId="3813733996" sldId="311"/>
            <ac:picMk id="30" creationId="{247A0BBC-238F-4E42-9644-84743B42695A}"/>
          </ac:picMkLst>
        </pc:picChg>
        <pc:picChg chg="mod ord">
          <ac:chgData name="Chitambar, Eric" userId="05f873b4-a386-453d-a2e0-769001d3b38e" providerId="ADAL" clId="{AE78211F-E5B1-408E-A488-9223BFB0E1F5}" dt="2020-02-24T14:29:25.979" v="150" actId="1076"/>
          <ac:picMkLst>
            <pc:docMk/>
            <pc:sldMk cId="3813733996" sldId="311"/>
            <ac:picMk id="32" creationId="{7F7CE361-17FD-49F5-BF94-0E0A26A530FD}"/>
          </ac:picMkLst>
        </pc:picChg>
      </pc:sldChg>
      <pc:sldChg chg="addSp delSp modSp add modAnim">
        <pc:chgData name="Chitambar, Eric" userId="05f873b4-a386-453d-a2e0-769001d3b38e" providerId="ADAL" clId="{AE78211F-E5B1-408E-A488-9223BFB0E1F5}" dt="2020-02-24T15:03:53.972" v="625"/>
        <pc:sldMkLst>
          <pc:docMk/>
          <pc:sldMk cId="3621916970" sldId="312"/>
        </pc:sldMkLst>
        <pc:spChg chg="mod">
          <ac:chgData name="Chitambar, Eric" userId="05f873b4-a386-453d-a2e0-769001d3b38e" providerId="ADAL" clId="{AE78211F-E5B1-408E-A488-9223BFB0E1F5}" dt="2020-02-24T14:47:39.288" v="349" actId="1076"/>
          <ac:spMkLst>
            <pc:docMk/>
            <pc:sldMk cId="3621916970" sldId="312"/>
            <ac:spMk id="2" creationId="{819830D5-BA33-46F7-9FE2-BDCA0B2667C4}"/>
          </ac:spMkLst>
        </pc:spChg>
        <pc:spChg chg="add mod">
          <ac:chgData name="Chitambar, Eric" userId="05f873b4-a386-453d-a2e0-769001d3b38e" providerId="ADAL" clId="{AE78211F-E5B1-408E-A488-9223BFB0E1F5}" dt="2020-02-24T14:48:46.888" v="438" actId="14100"/>
          <ac:spMkLst>
            <pc:docMk/>
            <pc:sldMk cId="3621916970" sldId="312"/>
            <ac:spMk id="34" creationId="{C88048A9-1E7D-41D8-86F6-C78B2D3217BE}"/>
          </ac:spMkLst>
        </pc:spChg>
        <pc:spChg chg="add mod">
          <ac:chgData name="Chitambar, Eric" userId="05f873b4-a386-453d-a2e0-769001d3b38e" providerId="ADAL" clId="{AE78211F-E5B1-408E-A488-9223BFB0E1F5}" dt="2020-02-24T14:48:53.028" v="440" actId="14100"/>
          <ac:spMkLst>
            <pc:docMk/>
            <pc:sldMk cId="3621916970" sldId="312"/>
            <ac:spMk id="35" creationId="{3C3004BE-E5F0-4B3B-9982-81BE687C3AE1}"/>
          </ac:spMkLst>
        </pc:spChg>
        <pc:spChg chg="add mod">
          <ac:chgData name="Chitambar, Eric" userId="05f873b4-a386-453d-a2e0-769001d3b38e" providerId="ADAL" clId="{AE78211F-E5B1-408E-A488-9223BFB0E1F5}" dt="2020-02-24T14:48:58.278" v="442" actId="14100"/>
          <ac:spMkLst>
            <pc:docMk/>
            <pc:sldMk cId="3621916970" sldId="312"/>
            <ac:spMk id="36" creationId="{938802D3-9625-4987-AFFD-07A9B5292FD5}"/>
          </ac:spMkLst>
        </pc:spChg>
        <pc:picChg chg="del mod ord">
          <ac:chgData name="Chitambar, Eric" userId="05f873b4-a386-453d-a2e0-769001d3b38e" providerId="ADAL" clId="{AE78211F-E5B1-408E-A488-9223BFB0E1F5}" dt="2020-02-24T14:38:12.008" v="194" actId="478"/>
          <ac:picMkLst>
            <pc:docMk/>
            <pc:sldMk cId="3621916970" sldId="312"/>
            <ac:picMk id="4" creationId="{538653F9-503E-450E-9546-6B54E098701D}"/>
          </ac:picMkLst>
        </pc:picChg>
        <pc:picChg chg="del">
          <ac:chgData name="Chitambar, Eric" userId="05f873b4-a386-453d-a2e0-769001d3b38e" providerId="ADAL" clId="{AE78211F-E5B1-408E-A488-9223BFB0E1F5}" dt="2020-02-24T14:36:35.468" v="159" actId="478"/>
          <ac:picMkLst>
            <pc:docMk/>
            <pc:sldMk cId="3621916970" sldId="312"/>
            <ac:picMk id="5" creationId="{E83ABC61-ED33-4DB9-A218-F61A0311F967}"/>
          </ac:picMkLst>
        </pc:picChg>
        <pc:picChg chg="mod ord">
          <ac:chgData name="Chitambar, Eric" userId="05f873b4-a386-453d-a2e0-769001d3b38e" providerId="ADAL" clId="{AE78211F-E5B1-408E-A488-9223BFB0E1F5}" dt="2020-02-24T14:48:01.919" v="421" actId="1076"/>
          <ac:picMkLst>
            <pc:docMk/>
            <pc:sldMk cId="3621916970" sldId="312"/>
            <ac:picMk id="7" creationId="{12BEC842-410D-434E-8C0A-70ACE6CA8480}"/>
          </ac:picMkLst>
        </pc:picChg>
        <pc:picChg chg="del mod">
          <ac:chgData name="Chitambar, Eric" userId="05f873b4-a386-453d-a2e0-769001d3b38e" providerId="ADAL" clId="{AE78211F-E5B1-408E-A488-9223BFB0E1F5}" dt="2020-02-24T14:37:59.553" v="177" actId="478"/>
          <ac:picMkLst>
            <pc:docMk/>
            <pc:sldMk cId="3621916970" sldId="312"/>
            <ac:picMk id="9" creationId="{0CF681F6-648D-4EEC-8A11-E80868E42503}"/>
          </ac:picMkLst>
        </pc:picChg>
        <pc:picChg chg="del mod ord">
          <ac:chgData name="Chitambar, Eric" userId="05f873b4-a386-453d-a2e0-769001d3b38e" providerId="ADAL" clId="{AE78211F-E5B1-408E-A488-9223BFB0E1F5}" dt="2020-02-24T14:44:56.333" v="286" actId="478"/>
          <ac:picMkLst>
            <pc:docMk/>
            <pc:sldMk cId="3621916970" sldId="312"/>
            <ac:picMk id="10" creationId="{B63CE927-F672-4739-AC5F-EE8348704F4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2" creationId="{15106713-E131-442E-88AB-BC4EDC4EC75E}"/>
          </ac:picMkLst>
        </pc:picChg>
        <pc:picChg chg="del mod">
          <ac:chgData name="Chitambar, Eric" userId="05f873b4-a386-453d-a2e0-769001d3b38e" providerId="ADAL" clId="{AE78211F-E5B1-408E-A488-9223BFB0E1F5}" dt="2020-02-24T14:43:27.898" v="245" actId="478"/>
          <ac:picMkLst>
            <pc:docMk/>
            <pc:sldMk cId="3621916970" sldId="312"/>
            <ac:picMk id="14" creationId="{3A9DA857-6290-46FA-B2A6-4D6EB8EB42E0}"/>
          </ac:picMkLst>
        </pc:picChg>
        <pc:picChg chg="del">
          <ac:chgData name="Chitambar, Eric" userId="05f873b4-a386-453d-a2e0-769001d3b38e" providerId="ADAL" clId="{AE78211F-E5B1-408E-A488-9223BFB0E1F5}" dt="2020-02-24T14:38:15.229" v="195" actId="478"/>
          <ac:picMkLst>
            <pc:docMk/>
            <pc:sldMk cId="3621916970" sldId="312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40:19.138" v="228" actId="478"/>
          <ac:picMkLst>
            <pc:docMk/>
            <pc:sldMk cId="3621916970" sldId="312"/>
            <ac:picMk id="16" creationId="{1402791F-F57D-42C6-8BAE-C887B9BBBF1A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8" creationId="{F2552E64-EE2A-4D11-A582-ED754B273867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20" creationId="{6AA76812-9A69-4F17-B77C-141A71DF4E84}"/>
          </ac:picMkLst>
        </pc:picChg>
        <pc:picChg chg="del mod">
          <ac:chgData name="Chitambar, Eric" userId="05f873b4-a386-453d-a2e0-769001d3b38e" providerId="ADAL" clId="{AE78211F-E5B1-408E-A488-9223BFB0E1F5}" dt="2020-02-24T14:39:44.258" v="212" actId="478"/>
          <ac:picMkLst>
            <pc:docMk/>
            <pc:sldMk cId="3621916970" sldId="312"/>
            <ac:picMk id="22" creationId="{387C0A4B-0CCD-4CFB-A351-A61E05B20344}"/>
          </ac:picMkLst>
        </pc:picChg>
        <pc:picChg chg="add del mod">
          <ac:chgData name="Chitambar, Eric" userId="05f873b4-a386-453d-a2e0-769001d3b38e" providerId="ADAL" clId="{AE78211F-E5B1-408E-A488-9223BFB0E1F5}" dt="2020-02-24T14:43:46.508" v="259" actId="478"/>
          <ac:picMkLst>
            <pc:docMk/>
            <pc:sldMk cId="3621916970" sldId="312"/>
            <ac:picMk id="23" creationId="{1EB735FC-EF9E-495B-8FBD-90D3DAF6C43A}"/>
          </ac:picMkLst>
        </pc:picChg>
        <pc:picChg chg="del">
          <ac:chgData name="Chitambar, Eric" userId="05f873b4-a386-453d-a2e0-769001d3b38e" providerId="ADAL" clId="{AE78211F-E5B1-408E-A488-9223BFB0E1F5}" dt="2020-02-24T14:43:51.888" v="260" actId="478"/>
          <ac:picMkLst>
            <pc:docMk/>
            <pc:sldMk cId="3621916970" sldId="312"/>
            <ac:picMk id="24" creationId="{8A18131D-F571-4C69-AD3A-EE91A62F53DD}"/>
          </ac:picMkLst>
        </pc:picChg>
        <pc:picChg chg="del mod">
          <ac:chgData name="Chitambar, Eric" userId="05f873b4-a386-453d-a2e0-769001d3b38e" providerId="ADAL" clId="{AE78211F-E5B1-408E-A488-9223BFB0E1F5}" dt="2020-02-24T14:45:04.238" v="296" actId="478"/>
          <ac:picMkLst>
            <pc:docMk/>
            <pc:sldMk cId="3621916970" sldId="312"/>
            <ac:picMk id="25" creationId="{73CDFC45-1199-4040-8EC7-6467438F7D9A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27" creationId="{170F5F63-FF9F-4B7A-80CB-6ACA960524E8}"/>
          </ac:picMkLst>
        </pc:picChg>
        <pc:picChg chg="del mod ord">
          <ac:chgData name="Chitambar, Eric" userId="05f873b4-a386-453d-a2e0-769001d3b38e" providerId="ADAL" clId="{AE78211F-E5B1-408E-A488-9223BFB0E1F5}" dt="2020-02-24T14:45:55.301" v="320" actId="478"/>
          <ac:picMkLst>
            <pc:docMk/>
            <pc:sldMk cId="3621916970" sldId="312"/>
            <ac:picMk id="28" creationId="{BF4B915E-49D0-4797-8F62-A57C213865F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30" creationId="{5CCB1CF0-EA43-4BE3-892E-A86D0F9E99DD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32" creationId="{7F7CE361-17FD-49F5-BF94-0E0A26A530FD}"/>
          </ac:picMkLst>
        </pc:picChg>
        <pc:picChg chg="add del mod">
          <ac:chgData name="Chitambar, Eric" userId="05f873b4-a386-453d-a2e0-769001d3b38e" providerId="ADAL" clId="{AE78211F-E5B1-408E-A488-9223BFB0E1F5}" dt="2020-02-24T14:46:42.308" v="338" actId="478"/>
          <ac:picMkLst>
            <pc:docMk/>
            <pc:sldMk cId="3621916970" sldId="312"/>
            <ac:picMk id="33" creationId="{041E6582-207B-4A01-992F-B70B05EE58CF}"/>
          </ac:picMkLst>
        </pc:picChg>
        <pc:picChg chg="mod ord">
          <ac:chgData name="Chitambar, Eric" userId="05f873b4-a386-453d-a2e0-769001d3b38e" providerId="ADAL" clId="{AE78211F-E5B1-408E-A488-9223BFB0E1F5}" dt="2020-02-24T14:47:46.548" v="380" actId="1035"/>
          <ac:picMkLst>
            <pc:docMk/>
            <pc:sldMk cId="3621916970" sldId="312"/>
            <ac:picMk id="37" creationId="{1D608A4C-BEF2-4C50-8394-22D147EEAB28}"/>
          </ac:picMkLst>
        </pc:picChg>
        <pc:picChg chg="mod ord">
          <ac:chgData name="Chitambar, Eric" userId="05f873b4-a386-453d-a2e0-769001d3b38e" providerId="ADAL" clId="{AE78211F-E5B1-408E-A488-9223BFB0E1F5}" dt="2020-02-24T14:48:38.718" v="436" actId="1076"/>
          <ac:picMkLst>
            <pc:docMk/>
            <pc:sldMk cId="3621916970" sldId="312"/>
            <ac:picMk id="39" creationId="{BDADF3ED-8DF2-48F5-9784-9E8D720B607D}"/>
          </ac:picMkLst>
        </pc:picChg>
        <pc:picChg chg="add del mod">
          <ac:chgData name="Chitambar, Eric" userId="05f873b4-a386-453d-a2e0-769001d3b38e" providerId="ADAL" clId="{AE78211F-E5B1-408E-A488-9223BFB0E1F5}" dt="2020-02-24T14:48:30.348" v="434" actId="478"/>
          <ac:picMkLst>
            <pc:docMk/>
            <pc:sldMk cId="3621916970" sldId="312"/>
            <ac:picMk id="40" creationId="{E5B00DDD-5809-4F82-8CB0-3A448BE59E4D}"/>
          </ac:picMkLst>
        </pc:picChg>
        <pc:picChg chg="mod ord">
          <ac:chgData name="Chitambar, Eric" userId="05f873b4-a386-453d-a2e0-769001d3b38e" providerId="ADAL" clId="{AE78211F-E5B1-408E-A488-9223BFB0E1F5}" dt="2020-02-24T14:48:30.348" v="433" actId="108"/>
          <ac:picMkLst>
            <pc:docMk/>
            <pc:sldMk cId="3621916970" sldId="312"/>
            <ac:picMk id="42" creationId="{7201AA73-089D-402A-95E1-9473C070B873}"/>
          </ac:picMkLst>
        </pc:picChg>
        <pc:picChg chg="add del mod">
          <ac:chgData name="Chitambar, Eric" userId="05f873b4-a386-453d-a2e0-769001d3b38e" providerId="ADAL" clId="{AE78211F-E5B1-408E-A488-9223BFB0E1F5}" dt="2020-02-24T14:49:19.758" v="456" actId="478"/>
          <ac:picMkLst>
            <pc:docMk/>
            <pc:sldMk cId="3621916970" sldId="312"/>
            <ac:picMk id="43" creationId="{A30ACF38-4799-4F09-9220-B0F91861400E}"/>
          </ac:picMkLst>
        </pc:picChg>
        <pc:picChg chg="del mod ord">
          <ac:chgData name="Chitambar, Eric" userId="05f873b4-a386-453d-a2e0-769001d3b38e" providerId="ADAL" clId="{AE78211F-E5B1-408E-A488-9223BFB0E1F5}" dt="2020-02-24T14:49:30.918" v="468" actId="478"/>
          <ac:picMkLst>
            <pc:docMk/>
            <pc:sldMk cId="3621916970" sldId="312"/>
            <ac:picMk id="45" creationId="{DBF9E5E2-BC47-416F-9D1E-1A4BF47B4FCD}"/>
          </ac:picMkLst>
        </pc:picChg>
        <pc:picChg chg="mod ord">
          <ac:chgData name="Chitambar, Eric" userId="05f873b4-a386-453d-a2e0-769001d3b38e" providerId="ADAL" clId="{AE78211F-E5B1-408E-A488-9223BFB0E1F5}" dt="2020-02-24T14:49:30.918" v="467" actId="108"/>
          <ac:picMkLst>
            <pc:docMk/>
            <pc:sldMk cId="3621916970" sldId="312"/>
            <ac:picMk id="47" creationId="{1BF802E3-2BEF-4B1E-9D25-612AE33D7B25}"/>
          </ac:picMkLst>
        </pc:picChg>
      </pc:sldChg>
    </pc:docChg>
  </pc:docChgLst>
  <pc:docChgLst>
    <pc:chgData name="Chitambar, Eric" userId="05f873b4-a386-453d-a2e0-769001d3b38e" providerId="ADAL" clId="{C18B49FA-E891-4BB5-9504-6181F34D8192}"/>
    <pc:docChg chg="custSel modSld">
      <pc:chgData name="Chitambar, Eric" userId="05f873b4-a386-453d-a2e0-769001d3b38e" providerId="ADAL" clId="{C18B49FA-E891-4BB5-9504-6181F34D8192}" dt="2021-03-29T15:52:04.950" v="67" actId="478"/>
      <pc:docMkLst>
        <pc:docMk/>
      </pc:docMkLst>
      <pc:sldChg chg="delSp modSp mod">
        <pc:chgData name="Chitambar, Eric" userId="05f873b4-a386-453d-a2e0-769001d3b38e" providerId="ADAL" clId="{C18B49FA-E891-4BB5-9504-6181F34D8192}" dt="2021-03-29T15:52:04.950" v="67" actId="478"/>
        <pc:sldMkLst>
          <pc:docMk/>
          <pc:sldMk cId="648979583" sldId="337"/>
        </pc:sldMkLst>
        <pc:picChg chg="del mod ord">
          <ac:chgData name="Chitambar, Eric" userId="05f873b4-a386-453d-a2e0-769001d3b38e" providerId="ADAL" clId="{C18B49FA-E891-4BB5-9504-6181F34D8192}" dt="2021-03-29T15:52:04.950" v="67" actId="478"/>
          <ac:picMkLst>
            <pc:docMk/>
            <pc:sldMk cId="648979583" sldId="337"/>
            <ac:picMk id="4" creationId="{A69187C7-A9AE-4716-8282-E0EA68B9BD23}"/>
          </ac:picMkLst>
        </pc:picChg>
        <pc:picChg chg="del mod">
          <ac:chgData name="Chitambar, Eric" userId="05f873b4-a386-453d-a2e0-769001d3b38e" providerId="ADAL" clId="{C18B49FA-E891-4BB5-9504-6181F34D8192}" dt="2021-03-29T15:51:53.721" v="50" actId="478"/>
          <ac:picMkLst>
            <pc:docMk/>
            <pc:sldMk cId="648979583" sldId="337"/>
            <ac:picMk id="5" creationId="{07138DCA-D6BE-4A20-8A1D-90A1AFFC8586}"/>
          </ac:picMkLst>
        </pc:picChg>
        <pc:picChg chg="mod ord">
          <ac:chgData name="Chitambar, Eric" userId="05f873b4-a386-453d-a2e0-769001d3b38e" providerId="ADAL" clId="{C18B49FA-E891-4BB5-9504-6181F34D8192}" dt="2021-03-29T15:52:04.949" v="66" actId="108"/>
          <ac:picMkLst>
            <pc:docMk/>
            <pc:sldMk cId="648979583" sldId="337"/>
            <ac:picMk id="7" creationId="{172EE39A-4279-4279-9F7D-A2C001D76DC4}"/>
          </ac:picMkLst>
        </pc:picChg>
      </pc:sldChg>
      <pc:sldChg chg="delSp modSp mod">
        <pc:chgData name="Chitambar, Eric" userId="05f873b4-a386-453d-a2e0-769001d3b38e" providerId="ADAL" clId="{C18B49FA-E891-4BB5-9504-6181F34D8192}" dt="2021-03-29T15:51:35.032" v="33" actId="478"/>
        <pc:sldMkLst>
          <pc:docMk/>
          <pc:sldMk cId="1045139116" sldId="355"/>
        </pc:sldMkLst>
        <pc:picChg chg="mod ord">
          <ac:chgData name="Chitambar, Eric" userId="05f873b4-a386-453d-a2e0-769001d3b38e" providerId="ADAL" clId="{C18B49FA-E891-4BB5-9504-6181F34D8192}" dt="2021-03-29T15:51:27.843" v="17" actId="108"/>
          <ac:picMkLst>
            <pc:docMk/>
            <pc:sldMk cId="1045139116" sldId="355"/>
            <ac:picMk id="4" creationId="{AD57C22B-639A-40CD-9845-CEE9863B8091}"/>
          </ac:picMkLst>
        </pc:picChg>
        <pc:picChg chg="mod ord">
          <ac:chgData name="Chitambar, Eric" userId="05f873b4-a386-453d-a2e0-769001d3b38e" providerId="ADAL" clId="{C18B49FA-E891-4BB5-9504-6181F34D8192}" dt="2021-03-29T15:51:35.031" v="32" actId="108"/>
          <ac:picMkLst>
            <pc:docMk/>
            <pc:sldMk cId="1045139116" sldId="355"/>
            <ac:picMk id="7" creationId="{115BF7FE-A1F2-44A2-B44F-4248266D0047}"/>
          </ac:picMkLst>
        </pc:picChg>
        <pc:picChg chg="del mod">
          <ac:chgData name="Chitambar, Eric" userId="05f873b4-a386-453d-a2e0-769001d3b38e" providerId="ADAL" clId="{C18B49FA-E891-4BB5-9504-6181F34D8192}" dt="2021-03-29T15:51:35.032" v="33" actId="478"/>
          <ac:picMkLst>
            <pc:docMk/>
            <pc:sldMk cId="1045139116" sldId="355"/>
            <ac:picMk id="37" creationId="{4CD10B9E-223C-4108-A32C-B46090406A03}"/>
          </ac:picMkLst>
        </pc:picChg>
        <pc:picChg chg="del mod">
          <ac:chgData name="Chitambar, Eric" userId="05f873b4-a386-453d-a2e0-769001d3b38e" providerId="ADAL" clId="{C18B49FA-E891-4BB5-9504-6181F34D8192}" dt="2021-03-29T15:51:27.846" v="18" actId="478"/>
          <ac:picMkLst>
            <pc:docMk/>
            <pc:sldMk cId="1045139116" sldId="355"/>
            <ac:picMk id="45" creationId="{C9D33049-BBE1-437F-894D-B6A63BC4C2B7}"/>
          </ac:picMkLst>
        </pc:picChg>
      </pc:sldChg>
    </pc:docChg>
  </pc:docChgLst>
  <pc:docChgLst>
    <pc:chgData name="Chitambar, Eric" userId="05f873b4-a386-453d-a2e0-769001d3b38e" providerId="ADAL" clId="{03B92CC7-20AB-4596-909F-F6C24B313643}"/>
    <pc:docChg chg="custSel addSld delSld modSld">
      <pc:chgData name="Chitambar, Eric" userId="05f873b4-a386-453d-a2e0-769001d3b38e" providerId="ADAL" clId="{03B92CC7-20AB-4596-909F-F6C24B313643}" dt="2020-03-04T15:47:48.286" v="170"/>
      <pc:docMkLst>
        <pc:docMk/>
      </pc:docMkLst>
      <pc:sldChg chg="addSp delSp modSp modAnim">
        <pc:chgData name="Chitambar, Eric" userId="05f873b4-a386-453d-a2e0-769001d3b38e" providerId="ADAL" clId="{03B92CC7-20AB-4596-909F-F6C24B313643}" dt="2020-03-04T15:33:17.936" v="95" actId="478"/>
        <pc:sldMkLst>
          <pc:docMk/>
          <pc:sldMk cId="3433335074" sldId="315"/>
        </pc:sldMkLst>
        <pc:picChg chg="del mod">
          <ac:chgData name="Chitambar, Eric" userId="05f873b4-a386-453d-a2e0-769001d3b38e" providerId="ADAL" clId="{03B92CC7-20AB-4596-909F-F6C24B313643}" dt="2020-03-04T15:33:07.697" v="70" actId="478"/>
          <ac:picMkLst>
            <pc:docMk/>
            <pc:sldMk cId="3433335074" sldId="315"/>
            <ac:picMk id="4" creationId="{2D71E2BB-7F8B-4237-A494-989E3731096F}"/>
          </ac:picMkLst>
        </pc:picChg>
        <pc:picChg chg="del mod">
          <ac:chgData name="Chitambar, Eric" userId="05f873b4-a386-453d-a2e0-769001d3b38e" providerId="ADAL" clId="{03B92CC7-20AB-4596-909F-F6C24B313643}" dt="2020-03-04T15:31:49.806" v="25" actId="478"/>
          <ac:picMkLst>
            <pc:docMk/>
            <pc:sldMk cId="3433335074" sldId="315"/>
            <ac:picMk id="6" creationId="{A72DED85-F2B6-472F-8FBD-BBCC586182A4}"/>
          </ac:picMkLst>
        </pc:picChg>
        <pc:picChg chg="del mod ord">
          <ac:chgData name="Chitambar, Eric" userId="05f873b4-a386-453d-a2e0-769001d3b38e" providerId="ADAL" clId="{03B92CC7-20AB-4596-909F-F6C24B313643}" dt="2020-03-04T15:31:56.967" v="38" actId="478"/>
          <ac:picMkLst>
            <pc:docMk/>
            <pc:sldMk cId="3433335074" sldId="315"/>
            <ac:picMk id="8" creationId="{DD7D24FF-EF4A-4ADF-B99C-107C76326D1A}"/>
          </ac:picMkLst>
        </pc:picChg>
        <pc:picChg chg="mod ord">
          <ac:chgData name="Chitambar, Eric" userId="05f873b4-a386-453d-a2e0-769001d3b38e" providerId="ADAL" clId="{03B92CC7-20AB-4596-909F-F6C24B313643}" dt="2020-03-04T15:32:01.467" v="39" actId="1076"/>
          <ac:picMkLst>
            <pc:docMk/>
            <pc:sldMk cId="3433335074" sldId="315"/>
            <ac:picMk id="11" creationId="{948C4015-8D57-4AF9-BED7-DB402E171CF7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13" creationId="{9F3DC730-7D84-4A94-BA9F-E4F8D3140EE4}"/>
          </ac:picMkLst>
        </pc:picChg>
        <pc:picChg chg="del mod ord">
          <ac:chgData name="Chitambar, Eric" userId="05f873b4-a386-453d-a2e0-769001d3b38e" providerId="ADAL" clId="{03B92CC7-20AB-4596-909F-F6C24B313643}" dt="2020-03-04T15:33:17.936" v="95" actId="478"/>
          <ac:picMkLst>
            <pc:docMk/>
            <pc:sldMk cId="3433335074" sldId="315"/>
            <ac:picMk id="15" creationId="{01378251-9004-4921-B98F-09656688E851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16" creationId="{806DD7DE-9A52-45C7-B899-72F7166E217B}"/>
          </ac:picMkLst>
        </pc:picChg>
        <pc:picChg chg="mod ord">
          <ac:chgData name="Chitambar, Eric" userId="05f873b4-a386-453d-a2e0-769001d3b38e" providerId="ADAL" clId="{03B92CC7-20AB-4596-909F-F6C24B313643}" dt="2020-03-04T15:33:17.936" v="94" actId="108"/>
          <ac:picMkLst>
            <pc:docMk/>
            <pc:sldMk cId="3433335074" sldId="315"/>
            <ac:picMk id="18" creationId="{48C90D75-83A4-4647-BCDF-B2AF7D1A06F2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36" creationId="{29E4BA4C-A77C-4873-B8CF-5ABDA7FDAA0F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38" creationId="{86F5CE78-48B7-4201-9361-5E6B3A1BAB3A}"/>
          </ac:picMkLst>
        </pc:pic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20" creationId="{FA209254-6DB4-438F-9A03-DEE87C286769}"/>
          </ac:cxnSpMkLst>
        </pc:cxnChg>
        <pc:cxnChg chg="add mod">
          <ac:chgData name="Chitambar, Eric" userId="05f873b4-a386-453d-a2e0-769001d3b38e" providerId="ADAL" clId="{03B92CC7-20AB-4596-909F-F6C24B313643}" dt="2020-03-04T15:32:09.607" v="41" actId="1076"/>
          <ac:cxnSpMkLst>
            <pc:docMk/>
            <pc:sldMk cId="3433335074" sldId="315"/>
            <ac:cxnSpMk id="21" creationId="{7125CB46-0892-4F8C-BE79-254880EFABFB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25" creationId="{D29B9CE6-B023-4D37-8AFA-2331B2F42640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30" creationId="{38BD3D47-F945-4654-9077-15EB8323D378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32" creationId="{3CF74A38-D5F1-4C83-9ADA-4972654F8267}"/>
          </ac:cxnSpMkLst>
        </pc:cxnChg>
      </pc:sldChg>
      <pc:sldChg chg="modAnim">
        <pc:chgData name="Chitambar, Eric" userId="05f873b4-a386-453d-a2e0-769001d3b38e" providerId="ADAL" clId="{03B92CC7-20AB-4596-909F-F6C24B313643}" dt="2020-03-04T15:33:42.527" v="98"/>
        <pc:sldMkLst>
          <pc:docMk/>
          <pc:sldMk cId="1988990728" sldId="316"/>
        </pc:sldMkLst>
      </pc:sldChg>
      <pc:sldChg chg="addSp delSp modSp modAnim">
        <pc:chgData name="Chitambar, Eric" userId="05f873b4-a386-453d-a2e0-769001d3b38e" providerId="ADAL" clId="{03B92CC7-20AB-4596-909F-F6C24B313643}" dt="2020-03-04T15:37:08.747" v="151"/>
        <pc:sldMkLst>
          <pc:docMk/>
          <pc:sldMk cId="612238157" sldId="317"/>
        </pc:sldMkLst>
        <pc:spChg chg="add del mod">
          <ac:chgData name="Chitambar, Eric" userId="05f873b4-a386-453d-a2e0-769001d3b38e" providerId="ADAL" clId="{03B92CC7-20AB-4596-909F-F6C24B313643}" dt="2020-03-04T15:35:58.956" v="127" actId="478"/>
          <ac:spMkLst>
            <pc:docMk/>
            <pc:sldMk cId="612238157" sldId="317"/>
            <ac:spMk id="9" creationId="{315F3A25-EB0F-41E4-B644-B0CF3EC60999}"/>
          </ac:spMkLst>
        </pc:spChg>
        <pc:spChg chg="add mod">
          <ac:chgData name="Chitambar, Eric" userId="05f873b4-a386-453d-a2e0-769001d3b38e" providerId="ADAL" clId="{03B92CC7-20AB-4596-909F-F6C24B313643}" dt="2020-03-04T15:36:41.846" v="142" actId="208"/>
          <ac:spMkLst>
            <pc:docMk/>
            <pc:sldMk cId="612238157" sldId="317"/>
            <ac:spMk id="16" creationId="{1797DDB9-0B5C-4EAB-9585-008966D4DEE7}"/>
          </ac:spMkLst>
        </pc:spChg>
        <pc:picChg chg="mod">
          <ac:chgData name="Chitambar, Eric" userId="05f873b4-a386-453d-a2e0-769001d3b38e" providerId="ADAL" clId="{03B92CC7-20AB-4596-909F-F6C24B313643}" dt="2020-03-04T15:28:46.557" v="2" actId="1076"/>
          <ac:picMkLst>
            <pc:docMk/>
            <pc:sldMk cId="612238157" sldId="317"/>
            <ac:picMk id="4" creationId="{EB5062BE-E775-46DE-B0EA-B559CFD6F35E}"/>
          </ac:picMkLst>
        </pc:picChg>
        <pc:picChg chg="mod ord">
          <ac:chgData name="Chitambar, Eric" userId="05f873b4-a386-453d-a2e0-769001d3b38e" providerId="ADAL" clId="{03B92CC7-20AB-4596-909F-F6C24B313643}" dt="2020-03-04T15:35:35.047" v="118" actId="1076"/>
          <ac:picMkLst>
            <pc:docMk/>
            <pc:sldMk cId="612238157" sldId="317"/>
            <ac:picMk id="6" creationId="{AB16E493-0D68-4F41-90C3-671A0826B201}"/>
          </ac:picMkLst>
        </pc:picChg>
        <pc:picChg chg="del mod">
          <ac:chgData name="Chitambar, Eric" userId="05f873b4-a386-453d-a2e0-769001d3b38e" providerId="ADAL" clId="{03B92CC7-20AB-4596-909F-F6C24B313643}" dt="2020-03-04T15:36:24.386" v="138" actId="478"/>
          <ac:picMkLst>
            <pc:docMk/>
            <pc:sldMk cId="612238157" sldId="317"/>
            <ac:picMk id="8" creationId="{654FECED-D2CF-43D8-A2A1-E5668E075A51}"/>
          </ac:picMkLst>
        </pc:picChg>
        <pc:picChg chg="add del mod">
          <ac:chgData name="Chitambar, Eric" userId="05f873b4-a386-453d-a2e0-769001d3b38e" providerId="ADAL" clId="{03B92CC7-20AB-4596-909F-F6C24B313643}" dt="2020-03-04T15:35:32.316" v="117" actId="478"/>
          <ac:picMkLst>
            <pc:docMk/>
            <pc:sldMk cId="612238157" sldId="317"/>
            <ac:picMk id="11" creationId="{1D0885B9-BADE-4866-AB00-C8066FD23436}"/>
          </ac:picMkLst>
        </pc:picChg>
        <pc:picChg chg="mod">
          <ac:chgData name="Chitambar, Eric" userId="05f873b4-a386-453d-a2e0-769001d3b38e" providerId="ADAL" clId="{03B92CC7-20AB-4596-909F-F6C24B313643}" dt="2020-03-04T15:36:46.727" v="144" actId="1076"/>
          <ac:picMkLst>
            <pc:docMk/>
            <pc:sldMk cId="612238157" sldId="317"/>
            <ac:picMk id="13" creationId="{21F289C0-0E68-4F6B-B695-794EFF1D0251}"/>
          </ac:picMkLst>
        </pc:picChg>
        <pc:picChg chg="mod ord">
          <ac:chgData name="Chitambar, Eric" userId="05f873b4-a386-453d-a2e0-769001d3b38e" providerId="ADAL" clId="{03B92CC7-20AB-4596-909F-F6C24B313643}" dt="2020-03-04T15:37:05.816" v="150" actId="1076"/>
          <ac:picMkLst>
            <pc:docMk/>
            <pc:sldMk cId="612238157" sldId="317"/>
            <ac:picMk id="14" creationId="{55DD9553-7907-4EDD-9C29-587C4F236275}"/>
          </ac:picMkLst>
        </pc:picChg>
        <pc:picChg chg="mod">
          <ac:chgData name="Chitambar, Eric" userId="05f873b4-a386-453d-a2e0-769001d3b38e" providerId="ADAL" clId="{03B92CC7-20AB-4596-909F-F6C24B313643}" dt="2020-03-04T15:36:48.537" v="145" actId="1076"/>
          <ac:picMkLst>
            <pc:docMk/>
            <pc:sldMk cId="612238157" sldId="317"/>
            <ac:picMk id="15" creationId="{F8667B74-2FCB-4B28-8AA7-7D448091ABB7}"/>
          </ac:picMkLst>
        </pc:picChg>
        <pc:picChg chg="mod">
          <ac:chgData name="Chitambar, Eric" userId="05f873b4-a386-453d-a2e0-769001d3b38e" providerId="ADAL" clId="{03B92CC7-20AB-4596-909F-F6C24B313643}" dt="2020-03-04T15:37:02.167" v="148" actId="1076"/>
          <ac:picMkLst>
            <pc:docMk/>
            <pc:sldMk cId="612238157" sldId="317"/>
            <ac:picMk id="21" creationId="{BEA48AC9-51F7-436B-8574-0F42045020D4}"/>
          </ac:picMkLst>
        </pc:picChg>
      </pc:sldChg>
      <pc:sldChg chg="modSp modAnim">
        <pc:chgData name="Chitambar, Eric" userId="05f873b4-a386-453d-a2e0-769001d3b38e" providerId="ADAL" clId="{03B92CC7-20AB-4596-909F-F6C24B313643}" dt="2020-03-04T15:38:25.411" v="159"/>
        <pc:sldMkLst>
          <pc:docMk/>
          <pc:sldMk cId="3606757187" sldId="318"/>
        </pc:sldMkLst>
        <pc:picChg chg="mod">
          <ac:chgData name="Chitambar, Eric" userId="05f873b4-a386-453d-a2e0-769001d3b38e" providerId="ADAL" clId="{03B92CC7-20AB-4596-909F-F6C24B313643}" dt="2020-03-04T15:37:53.607" v="152" actId="1076"/>
          <ac:picMkLst>
            <pc:docMk/>
            <pc:sldMk cId="3606757187" sldId="318"/>
            <ac:picMk id="8" creationId="{62F6C064-42E2-4388-8AB6-D1B83E8395AC}"/>
          </ac:picMkLst>
        </pc:picChg>
        <pc:picChg chg="mod">
          <ac:chgData name="Chitambar, Eric" userId="05f873b4-a386-453d-a2e0-769001d3b38e" providerId="ADAL" clId="{03B92CC7-20AB-4596-909F-F6C24B313643}" dt="2020-03-04T15:38:19.797" v="157" actId="1076"/>
          <ac:picMkLst>
            <pc:docMk/>
            <pc:sldMk cId="3606757187" sldId="318"/>
            <ac:picMk id="26" creationId="{5804B714-7920-45EA-8C2B-06EE3BE0B795}"/>
          </ac:picMkLst>
        </pc:picChg>
        <pc:picChg chg="mod">
          <ac:chgData name="Chitambar, Eric" userId="05f873b4-a386-453d-a2e0-769001d3b38e" providerId="ADAL" clId="{03B92CC7-20AB-4596-909F-F6C24B313643}" dt="2020-03-04T15:38:19.797" v="157" actId="1076"/>
          <ac:picMkLst>
            <pc:docMk/>
            <pc:sldMk cId="3606757187" sldId="318"/>
            <ac:picMk id="38" creationId="{173520A7-5183-4277-A1E2-71F3F211B543}"/>
          </ac:picMkLst>
        </pc:picChg>
      </pc:sldChg>
      <pc:sldChg chg="modAnim">
        <pc:chgData name="Chitambar, Eric" userId="05f873b4-a386-453d-a2e0-769001d3b38e" providerId="ADAL" clId="{03B92CC7-20AB-4596-909F-F6C24B313643}" dt="2020-03-04T15:46:51.766" v="167"/>
        <pc:sldMkLst>
          <pc:docMk/>
          <pc:sldMk cId="1396237624" sldId="319"/>
        </pc:sldMkLst>
      </pc:sldChg>
      <pc:sldChg chg="modAnim">
        <pc:chgData name="Chitambar, Eric" userId="05f873b4-a386-453d-a2e0-769001d3b38e" providerId="ADAL" clId="{03B92CC7-20AB-4596-909F-F6C24B313643}" dt="2020-03-04T15:46:22.741" v="162"/>
        <pc:sldMkLst>
          <pc:docMk/>
          <pc:sldMk cId="3078362113" sldId="320"/>
        </pc:sldMkLst>
      </pc:sldChg>
      <pc:sldChg chg="modAnim">
        <pc:chgData name="Chitambar, Eric" userId="05f873b4-a386-453d-a2e0-769001d3b38e" providerId="ADAL" clId="{03B92CC7-20AB-4596-909F-F6C24B313643}" dt="2020-03-04T15:47:48.286" v="170"/>
        <pc:sldMkLst>
          <pc:docMk/>
          <pc:sldMk cId="712036289" sldId="321"/>
        </pc:sldMkLst>
      </pc:sldChg>
      <pc:sldChg chg="add del">
        <pc:chgData name="Chitambar, Eric" userId="05f873b4-a386-453d-a2e0-769001d3b38e" providerId="ADAL" clId="{03B92CC7-20AB-4596-909F-F6C24B313643}" dt="2020-03-04T15:32:44.747" v="45" actId="2696"/>
        <pc:sldMkLst>
          <pc:docMk/>
          <pc:sldMk cId="2957286460" sldId="322"/>
        </pc:sldMkLst>
      </pc:sldChg>
    </pc:docChg>
  </pc:docChgLst>
  <pc:docChgLst>
    <pc:chgData name="Eric Chitambar" userId="05f873b4-a386-453d-a2e0-769001d3b38e" providerId="ADAL" clId="{968771EC-21BB-4B0E-B7CD-9F6B90E734B2}"/>
    <pc:docChg chg="custSel addSld delSld modSld sldOrd modSection">
      <pc:chgData name="Eric Chitambar" userId="05f873b4-a386-453d-a2e0-769001d3b38e" providerId="ADAL" clId="{968771EC-21BB-4B0E-B7CD-9F6B90E734B2}" dt="2020-03-25T04:47:02.900" v="798"/>
      <pc:docMkLst>
        <pc:docMk/>
      </pc:docMkLst>
      <pc:sldChg chg="modSp">
        <pc:chgData name="Eric Chitambar" userId="05f873b4-a386-453d-a2e0-769001d3b38e" providerId="ADAL" clId="{968771EC-21BB-4B0E-B7CD-9F6B90E734B2}" dt="2020-03-24T22:04:58.124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968771EC-21BB-4B0E-B7CD-9F6B90E734B2}" dt="2020-03-24T22:04:58.12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968771EC-21BB-4B0E-B7CD-9F6B90E734B2}" dt="2020-03-24T22:05:08.382" v="21" actId="5793"/>
        <pc:sldMkLst>
          <pc:docMk/>
          <pc:sldMk cId="2194429596" sldId="269"/>
        </pc:sldMkLst>
        <pc:spChg chg="mod">
          <ac:chgData name="Eric Chitambar" userId="05f873b4-a386-453d-a2e0-769001d3b38e" providerId="ADAL" clId="{968771EC-21BB-4B0E-B7CD-9F6B90E734B2}" dt="2020-03-24T22:05:08.382" v="21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 modAnim">
        <pc:chgData name="Eric Chitambar" userId="05f873b4-a386-453d-a2e0-769001d3b38e" providerId="ADAL" clId="{968771EC-21BB-4B0E-B7CD-9F6B90E734B2}" dt="2020-03-25T04:08:00.210" v="778"/>
        <pc:sldMkLst>
          <pc:docMk/>
          <pc:sldMk cId="715633031" sldId="334"/>
        </pc:sldMkLst>
        <pc:spChg chg="mod">
          <ac:chgData name="Eric Chitambar" userId="05f873b4-a386-453d-a2e0-769001d3b38e" providerId="ADAL" clId="{968771EC-21BB-4B0E-B7CD-9F6B90E734B2}" dt="2020-03-24T22:05:18.580" v="53" actId="20577"/>
          <ac:spMkLst>
            <pc:docMk/>
            <pc:sldMk cId="715633031" sldId="334"/>
            <ac:spMk id="2" creationId="{EFD183ED-A640-433D-A5CF-C84D0E7FD2EF}"/>
          </ac:spMkLst>
        </pc:spChg>
        <pc:spChg chg="del">
          <ac:chgData name="Eric Chitambar" userId="05f873b4-a386-453d-a2e0-769001d3b38e" providerId="ADAL" clId="{968771EC-21BB-4B0E-B7CD-9F6B90E734B2}" dt="2020-03-24T22:08:23.287" v="90" actId="478"/>
          <ac:spMkLst>
            <pc:docMk/>
            <pc:sldMk cId="715633031" sldId="334"/>
            <ac:spMk id="3" creationId="{C40268EE-7B84-490D-8A0E-E1C2F3CE14C7}"/>
          </ac:spMkLst>
        </pc:spChg>
        <pc:picChg chg="mod ord">
          <ac:chgData name="Eric Chitambar" userId="05f873b4-a386-453d-a2e0-769001d3b38e" providerId="ADAL" clId="{968771EC-21BB-4B0E-B7CD-9F6B90E734B2}" dt="2020-03-24T22:07:34.689" v="72" actId="108"/>
          <ac:picMkLst>
            <pc:docMk/>
            <pc:sldMk cId="715633031" sldId="334"/>
            <ac:picMk id="5" creationId="{5436A49F-71C4-41BB-92C6-03732894C644}"/>
          </ac:picMkLst>
        </pc:picChg>
        <pc:picChg chg="mod ord">
          <ac:chgData name="Eric Chitambar" userId="05f873b4-a386-453d-a2e0-769001d3b38e" providerId="ADAL" clId="{968771EC-21BB-4B0E-B7CD-9F6B90E734B2}" dt="2020-03-24T22:08:11.834" v="88" actId="108"/>
          <ac:picMkLst>
            <pc:docMk/>
            <pc:sldMk cId="715633031" sldId="334"/>
            <ac:picMk id="7" creationId="{CC4C1483-49F4-475E-9A86-51614D289852}"/>
          </ac:picMkLst>
        </pc:picChg>
        <pc:picChg chg="mod ord">
          <ac:chgData name="Eric Chitambar" userId="05f873b4-a386-453d-a2e0-769001d3b38e" providerId="ADAL" clId="{968771EC-21BB-4B0E-B7CD-9F6B90E734B2}" dt="2020-03-24T22:08:46.875" v="103" actId="108"/>
          <ac:picMkLst>
            <pc:docMk/>
            <pc:sldMk cId="715633031" sldId="334"/>
            <ac:picMk id="9" creationId="{3927555B-F844-44E4-B70F-3266425B954D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0" creationId="{45DC5990-9EA7-479B-A7CA-3E593DE429BC}"/>
          </ac:picMkLst>
        </pc:picChg>
        <pc:picChg chg="del">
          <ac:chgData name="Eric Chitambar" userId="05f873b4-a386-453d-a2e0-769001d3b38e" providerId="ADAL" clId="{968771EC-21BB-4B0E-B7CD-9F6B90E734B2}" dt="2020-03-24T22:07:45.282" v="75" actId="478"/>
          <ac:picMkLst>
            <pc:docMk/>
            <pc:sldMk cId="715633031" sldId="334"/>
            <ac:picMk id="11" creationId="{F71AFF03-F1A2-4FCD-AAEB-C4076DEA8705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2" creationId="{69609690-90A7-4202-9EEA-304C3591C089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3" creationId="{B0C74F8D-9EC4-485B-9F8B-09176CAB1A49}"/>
          </ac:picMkLst>
        </pc:picChg>
        <pc:picChg chg="add del mod">
          <ac:chgData name="Eric Chitambar" userId="05f873b4-a386-453d-a2e0-769001d3b38e" providerId="ADAL" clId="{968771EC-21BB-4B0E-B7CD-9F6B90E734B2}" dt="2020-03-24T22:08:11.835" v="89" actId="478"/>
          <ac:picMkLst>
            <pc:docMk/>
            <pc:sldMk cId="715633031" sldId="334"/>
            <ac:picMk id="14" creationId="{25333F90-E4F7-4386-9564-700374585C28}"/>
          </ac:picMkLst>
        </pc:picChg>
        <pc:picChg chg="del mod ord">
          <ac:chgData name="Eric Chitambar" userId="05f873b4-a386-453d-a2e0-769001d3b38e" providerId="ADAL" clId="{968771EC-21BB-4B0E-B7CD-9F6B90E734B2}" dt="2020-03-25T04:07:55.089" v="777" actId="478"/>
          <ac:picMkLst>
            <pc:docMk/>
            <pc:sldMk cId="715633031" sldId="334"/>
            <ac:picMk id="16" creationId="{E7F4628A-4D22-40C5-B3CC-7E5BC6FCC80F}"/>
          </ac:picMkLst>
        </pc:picChg>
        <pc:picChg chg="add del mod">
          <ac:chgData name="Eric Chitambar" userId="05f873b4-a386-453d-a2e0-769001d3b38e" providerId="ADAL" clId="{968771EC-21BB-4B0E-B7CD-9F6B90E734B2}" dt="2020-03-24T22:08:46.877" v="104" actId="478"/>
          <ac:picMkLst>
            <pc:docMk/>
            <pc:sldMk cId="715633031" sldId="334"/>
            <ac:picMk id="17" creationId="{6D956BE9-0614-4147-8571-E62CB466BD7A}"/>
          </ac:picMkLst>
        </pc:picChg>
        <pc:picChg chg="del mod">
          <ac:chgData name="Eric Chitambar" userId="05f873b4-a386-453d-a2e0-769001d3b38e" providerId="ADAL" clId="{968771EC-21BB-4B0E-B7CD-9F6B90E734B2}" dt="2020-03-24T22:16:22.368" v="138" actId="478"/>
          <ac:picMkLst>
            <pc:docMk/>
            <pc:sldMk cId="715633031" sldId="334"/>
            <ac:picMk id="19" creationId="{1F03CE16-FD0B-4106-AFBA-D5E3E87B635D}"/>
          </ac:picMkLst>
        </pc:picChg>
        <pc:picChg chg="add del mod">
          <ac:chgData name="Eric Chitambar" userId="05f873b4-a386-453d-a2e0-769001d3b38e" providerId="ADAL" clId="{968771EC-21BB-4B0E-B7CD-9F6B90E734B2}" dt="2020-03-24T22:10:40.674" v="118" actId="478"/>
          <ac:picMkLst>
            <pc:docMk/>
            <pc:sldMk cId="715633031" sldId="334"/>
            <ac:picMk id="20" creationId="{4D3064A6-D9BE-4690-B69B-D7541D4BEC6D}"/>
          </ac:picMkLst>
        </pc:picChg>
        <pc:picChg chg="mod ord">
          <ac:chgData name="Eric Chitambar" userId="05f873b4-a386-453d-a2e0-769001d3b38e" providerId="ADAL" clId="{968771EC-21BB-4B0E-B7CD-9F6B90E734B2}" dt="2020-03-24T22:16:24.611" v="139" actId="1076"/>
          <ac:picMkLst>
            <pc:docMk/>
            <pc:sldMk cId="715633031" sldId="334"/>
            <ac:picMk id="22" creationId="{5EDABD0D-9665-439E-87F5-804CBEFD7BEA}"/>
          </ac:picMkLst>
        </pc:picChg>
        <pc:picChg chg="mod">
          <ac:chgData name="Eric Chitambar" userId="05f873b4-a386-453d-a2e0-769001d3b38e" providerId="ADAL" clId="{968771EC-21BB-4B0E-B7CD-9F6B90E734B2}" dt="2020-03-24T22:22:32.141" v="155" actId="1076"/>
          <ac:picMkLst>
            <pc:docMk/>
            <pc:sldMk cId="715633031" sldId="334"/>
            <ac:picMk id="24" creationId="{AF3A0CE1-A871-4F60-A777-B9B732181765}"/>
          </ac:picMkLst>
        </pc:picChg>
        <pc:picChg chg="del mod">
          <ac:chgData name="Eric Chitambar" userId="05f873b4-a386-453d-a2e0-769001d3b38e" providerId="ADAL" clId="{968771EC-21BB-4B0E-B7CD-9F6B90E734B2}" dt="2020-03-24T22:22:29.710" v="154" actId="478"/>
          <ac:picMkLst>
            <pc:docMk/>
            <pc:sldMk cId="715633031" sldId="334"/>
            <ac:picMk id="26" creationId="{9863A299-B1D1-4718-9DF4-A2849740010E}"/>
          </ac:picMkLst>
        </pc:picChg>
        <pc:picChg chg="mod ord">
          <ac:chgData name="Eric Chitambar" userId="05f873b4-a386-453d-a2e0-769001d3b38e" providerId="ADAL" clId="{968771EC-21BB-4B0E-B7CD-9F6B90E734B2}" dt="2020-03-25T04:07:55.089" v="776" actId="108"/>
          <ac:picMkLst>
            <pc:docMk/>
            <pc:sldMk cId="715633031" sldId="334"/>
            <ac:picMk id="28" creationId="{9FAC7512-D387-43C5-A298-4BE3B462E59B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35" creationId="{A9D1E995-545C-4356-99CF-4F7CD9E9C3B1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45" creationId="{29706B9F-1581-4847-A850-421499EC243C}"/>
          </ac:picMkLst>
        </pc:picChg>
        <pc:picChg chg="del">
          <ac:chgData name="Eric Chitambar" userId="05f873b4-a386-453d-a2e0-769001d3b38e" providerId="ADAL" clId="{968771EC-21BB-4B0E-B7CD-9F6B90E734B2}" dt="2020-03-24T22:07:42.911" v="74" actId="478"/>
          <ac:picMkLst>
            <pc:docMk/>
            <pc:sldMk cId="715633031" sldId="334"/>
            <ac:picMk id="47" creationId="{DC60DAA5-5EEE-4EFB-9661-914F937C1CE4}"/>
          </ac:picMkLst>
        </pc:picChg>
        <pc:picChg chg="del mod">
          <ac:chgData name="Eric Chitambar" userId="05f873b4-a386-453d-a2e0-769001d3b38e" providerId="ADAL" clId="{968771EC-21BB-4B0E-B7CD-9F6B90E734B2}" dt="2020-03-24T22:07:34.690" v="73" actId="478"/>
          <ac:picMkLst>
            <pc:docMk/>
            <pc:sldMk cId="715633031" sldId="334"/>
            <ac:picMk id="49" creationId="{6C4564E1-B1F8-491E-8E53-7B4418F096EA}"/>
          </ac:picMkLst>
        </pc:picChg>
      </pc:sldChg>
      <pc:sldChg chg="del">
        <pc:chgData name="Eric Chitambar" userId="05f873b4-a386-453d-a2e0-769001d3b38e" providerId="ADAL" clId="{968771EC-21BB-4B0E-B7CD-9F6B90E734B2}" dt="2020-03-25T03:41:47.063" v="711" actId="2696"/>
        <pc:sldMkLst>
          <pc:docMk/>
          <pc:sldMk cId="1398878898" sldId="335"/>
        </pc:sldMkLst>
      </pc:sldChg>
      <pc:sldChg chg="del">
        <pc:chgData name="Eric Chitambar" userId="05f873b4-a386-453d-a2e0-769001d3b38e" providerId="ADAL" clId="{968771EC-21BB-4B0E-B7CD-9F6B90E734B2}" dt="2020-03-25T03:41:47.079" v="712" actId="2696"/>
        <pc:sldMkLst>
          <pc:docMk/>
          <pc:sldMk cId="933744877" sldId="336"/>
        </pc:sldMkLst>
      </pc:sldChg>
      <pc:sldChg chg="addSp delSp modSp ord delAnim modAnim">
        <pc:chgData name="Eric Chitambar" userId="05f873b4-a386-453d-a2e0-769001d3b38e" providerId="ADAL" clId="{968771EC-21BB-4B0E-B7CD-9F6B90E734B2}" dt="2020-03-25T04:07:14.996" v="759"/>
        <pc:sldMkLst>
          <pc:docMk/>
          <pc:sldMk cId="648979583" sldId="337"/>
        </pc:sldMkLst>
        <pc:picChg chg="del mod ord">
          <ac:chgData name="Eric Chitambar" userId="05f873b4-a386-453d-a2e0-769001d3b38e" providerId="ADAL" clId="{968771EC-21BB-4B0E-B7CD-9F6B90E734B2}" dt="2020-03-24T23:02:06.899" v="220" actId="478"/>
          <ac:picMkLst>
            <pc:docMk/>
            <pc:sldMk cId="648979583" sldId="337"/>
            <ac:picMk id="4" creationId="{724E7BE8-E7CD-4008-8303-15DF248B827B}"/>
          </ac:picMkLst>
        </pc:picChg>
        <pc:picChg chg="del mod ord">
          <ac:chgData name="Eric Chitambar" userId="05f873b4-a386-453d-a2e0-769001d3b38e" providerId="ADAL" clId="{968771EC-21BB-4B0E-B7CD-9F6B90E734B2}" dt="2020-03-24T23:02:18.632" v="232" actId="478"/>
          <ac:picMkLst>
            <pc:docMk/>
            <pc:sldMk cId="648979583" sldId="337"/>
            <ac:picMk id="6" creationId="{36AD0FA2-CFA1-4983-BA4A-9818D4AB7B3F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8" creationId="{33148D87-4FCC-4B17-9404-04DB8EF33046}"/>
          </ac:picMkLst>
        </pc:picChg>
        <pc:picChg chg="mod ord">
          <ac:chgData name="Eric Chitambar" userId="05f873b4-a386-453d-a2e0-769001d3b38e" providerId="ADAL" clId="{968771EC-21BB-4B0E-B7CD-9F6B90E734B2}" dt="2020-03-25T01:22:55.674" v="262" actId="1076"/>
          <ac:picMkLst>
            <pc:docMk/>
            <pc:sldMk cId="648979583" sldId="337"/>
            <ac:picMk id="9" creationId="{AD1F61D3-D7FB-4C76-9CC4-E6F8FABA1DB6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11" creationId="{7E5E6052-9390-4E4B-8B02-28346F178759}"/>
          </ac:picMkLst>
        </pc:picChg>
        <pc:picChg chg="del mod ord">
          <ac:chgData name="Eric Chitambar" userId="05f873b4-a386-453d-a2e0-769001d3b38e" providerId="ADAL" clId="{968771EC-21BB-4B0E-B7CD-9F6B90E734B2}" dt="2020-03-24T23:04:38.416" v="258" actId="478"/>
          <ac:picMkLst>
            <pc:docMk/>
            <pc:sldMk cId="648979583" sldId="337"/>
            <ac:picMk id="12" creationId="{2D17BF91-812B-477F-9170-3ABF6ECE4DE5}"/>
          </ac:picMkLst>
        </pc:picChg>
        <pc:picChg chg="add del mod">
          <ac:chgData name="Eric Chitambar" userId="05f873b4-a386-453d-a2e0-769001d3b38e" providerId="ADAL" clId="{968771EC-21BB-4B0E-B7CD-9F6B90E734B2}" dt="2020-03-24T23:04:29.896" v="246" actId="478"/>
          <ac:picMkLst>
            <pc:docMk/>
            <pc:sldMk cId="648979583" sldId="337"/>
            <ac:picMk id="13" creationId="{F01378AD-A360-4516-8C27-2EE88883E6D8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14" creationId="{7930AC3A-3EFA-45CC-946C-498EF4F61874}"/>
          </ac:picMkLst>
        </pc:picChg>
        <pc:picChg chg="mod ord">
          <ac:chgData name="Eric Chitambar" userId="05f873b4-a386-453d-a2e0-769001d3b38e" providerId="ADAL" clId="{968771EC-21BB-4B0E-B7CD-9F6B90E734B2}" dt="2020-03-25T01:23:00.165" v="263" actId="1076"/>
          <ac:picMkLst>
            <pc:docMk/>
            <pc:sldMk cId="648979583" sldId="337"/>
            <ac:picMk id="16" creationId="{63085A91-B436-48E3-9C4C-DFC1594B1140}"/>
          </ac:picMkLst>
        </pc:picChg>
        <pc:picChg chg="del mod">
          <ac:chgData name="Eric Chitambar" userId="05f873b4-a386-453d-a2e0-769001d3b38e" providerId="ADAL" clId="{968771EC-21BB-4B0E-B7CD-9F6B90E734B2}" dt="2020-03-24T23:01:58.674" v="208" actId="478"/>
          <ac:picMkLst>
            <pc:docMk/>
            <pc:sldMk cId="648979583" sldId="337"/>
            <ac:picMk id="19" creationId="{119C6566-98C7-4313-866F-CA11C0BE2870}"/>
          </ac:picMkLst>
        </pc:picChg>
      </pc:sldChg>
      <pc:sldChg chg="del">
        <pc:chgData name="Eric Chitambar" userId="05f873b4-a386-453d-a2e0-769001d3b38e" providerId="ADAL" clId="{968771EC-21BB-4B0E-B7CD-9F6B90E734B2}" dt="2020-03-25T03:41:47.143" v="716" actId="2696"/>
        <pc:sldMkLst>
          <pc:docMk/>
          <pc:sldMk cId="2881530669" sldId="338"/>
        </pc:sldMkLst>
      </pc:sldChg>
      <pc:sldChg chg="del">
        <pc:chgData name="Eric Chitambar" userId="05f873b4-a386-453d-a2e0-769001d3b38e" providerId="ADAL" clId="{968771EC-21BB-4B0E-B7CD-9F6B90E734B2}" dt="2020-03-25T03:41:47.125" v="714" actId="2696"/>
        <pc:sldMkLst>
          <pc:docMk/>
          <pc:sldMk cId="2554043694" sldId="339"/>
        </pc:sldMkLst>
      </pc:sldChg>
      <pc:sldChg chg="del">
        <pc:chgData name="Eric Chitambar" userId="05f873b4-a386-453d-a2e0-769001d3b38e" providerId="ADAL" clId="{968771EC-21BB-4B0E-B7CD-9F6B90E734B2}" dt="2020-03-25T03:41:47.125" v="715" actId="2696"/>
        <pc:sldMkLst>
          <pc:docMk/>
          <pc:sldMk cId="2260598541" sldId="340"/>
        </pc:sldMkLst>
      </pc:sldChg>
      <pc:sldChg chg="del">
        <pc:chgData name="Eric Chitambar" userId="05f873b4-a386-453d-a2e0-769001d3b38e" providerId="ADAL" clId="{968771EC-21BB-4B0E-B7CD-9F6B90E734B2}" dt="2020-03-25T03:41:47.094" v="713" actId="2696"/>
        <pc:sldMkLst>
          <pc:docMk/>
          <pc:sldMk cId="2930321678" sldId="341"/>
        </pc:sldMkLst>
      </pc:sldChg>
      <pc:sldChg chg="del">
        <pc:chgData name="Eric Chitambar" userId="05f873b4-a386-453d-a2e0-769001d3b38e" providerId="ADAL" clId="{968771EC-21BB-4B0E-B7CD-9F6B90E734B2}" dt="2020-03-25T03:41:47.159" v="717" actId="2696"/>
        <pc:sldMkLst>
          <pc:docMk/>
          <pc:sldMk cId="2127500060" sldId="342"/>
        </pc:sldMkLst>
      </pc:sldChg>
      <pc:sldChg chg="delSp modSp add">
        <pc:chgData name="Eric Chitambar" userId="05f873b4-a386-453d-a2e0-769001d3b38e" providerId="ADAL" clId="{968771EC-21BB-4B0E-B7CD-9F6B90E734B2}" dt="2020-03-25T01:24:03.829" v="278" actId="1076"/>
        <pc:sldMkLst>
          <pc:docMk/>
          <pc:sldMk cId="1760942783" sldId="343"/>
        </pc:sldMkLst>
        <pc:picChg chg="mod ord">
          <ac:chgData name="Eric Chitambar" userId="05f873b4-a386-453d-a2e0-769001d3b38e" providerId="ADAL" clId="{968771EC-21BB-4B0E-B7CD-9F6B90E734B2}" dt="2020-03-25T01:23:59.842" v="277" actId="1076"/>
          <ac:picMkLst>
            <pc:docMk/>
            <pc:sldMk cId="1760942783" sldId="343"/>
            <ac:picMk id="4" creationId="{6AA5E61C-439B-439A-B59B-14F2FC0F2226}"/>
          </ac:picMkLst>
        </pc:picChg>
        <pc:picChg chg="del mod">
          <ac:chgData name="Eric Chitambar" userId="05f873b4-a386-453d-a2e0-769001d3b38e" providerId="ADAL" clId="{968771EC-21BB-4B0E-B7CD-9F6B90E734B2}" dt="2020-03-24T22:26:25.445" v="173" actId="478"/>
          <ac:picMkLst>
            <pc:docMk/>
            <pc:sldMk cId="1760942783" sldId="343"/>
            <ac:picMk id="5" creationId="{5436A49F-71C4-41BB-92C6-03732894C644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7" creationId="{CC4C1483-49F4-475E-9A86-51614D289852}"/>
          </ac:picMkLst>
        </pc:picChg>
        <pc:picChg chg="del mod">
          <ac:chgData name="Eric Chitambar" userId="05f873b4-a386-453d-a2e0-769001d3b38e" providerId="ADAL" clId="{968771EC-21BB-4B0E-B7CD-9F6B90E734B2}" dt="2020-03-24T22:31:09.336" v="193" actId="478"/>
          <ac:picMkLst>
            <pc:docMk/>
            <pc:sldMk cId="1760942783" sldId="343"/>
            <ac:picMk id="8" creationId="{ED879810-E865-4BD5-B721-FA7FFDA1F024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9" creationId="{3927555B-F844-44E4-B70F-3266425B954D}"/>
          </ac:picMkLst>
        </pc:picChg>
        <pc:picChg chg="del mod ord">
          <ac:chgData name="Eric Chitambar" userId="05f873b4-a386-453d-a2e0-769001d3b38e" providerId="ADAL" clId="{968771EC-21BB-4B0E-B7CD-9F6B90E734B2}" dt="2020-03-25T01:23:50.929" v="275" actId="478"/>
          <ac:picMkLst>
            <pc:docMk/>
            <pc:sldMk cId="1760942783" sldId="343"/>
            <ac:picMk id="11" creationId="{822911D0-C60B-40F7-A35B-85C7151A3C8C}"/>
          </ac:picMkLst>
        </pc:picChg>
        <pc:picChg chg="mod ord">
          <ac:chgData name="Eric Chitambar" userId="05f873b4-a386-453d-a2e0-769001d3b38e" providerId="ADAL" clId="{968771EC-21BB-4B0E-B7CD-9F6B90E734B2}" dt="2020-03-25T01:24:03.829" v="278" actId="1076"/>
          <ac:picMkLst>
            <pc:docMk/>
            <pc:sldMk cId="1760942783" sldId="343"/>
            <ac:picMk id="13" creationId="{F89E19CA-9AED-488F-9BA0-61E4517A41A8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16" creationId="{E7F4628A-4D22-40C5-B3CC-7E5BC6FCC80F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22" creationId="{5EDABD0D-9665-439E-87F5-804CBEFD7BEA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24" creationId="{AF3A0CE1-A871-4F60-A777-B9B732181765}"/>
          </ac:picMkLst>
        </pc:picChg>
      </pc:sldChg>
      <pc:sldChg chg="modSp add del">
        <pc:chgData name="Eric Chitambar" userId="05f873b4-a386-453d-a2e0-769001d3b38e" providerId="ADAL" clId="{968771EC-21BB-4B0E-B7CD-9F6B90E734B2}" dt="2020-03-25T01:51:14.003" v="359" actId="2696"/>
        <pc:sldMkLst>
          <pc:docMk/>
          <pc:sldMk cId="2476525513" sldId="344"/>
        </pc:sldMkLst>
        <pc:picChg chg="mod">
          <ac:chgData name="Eric Chitambar" userId="05f873b4-a386-453d-a2e0-769001d3b38e" providerId="ADAL" clId="{968771EC-21BB-4B0E-B7CD-9F6B90E734B2}" dt="2020-03-25T01:22:47.264" v="260" actId="1076"/>
          <ac:picMkLst>
            <pc:docMk/>
            <pc:sldMk cId="2476525513" sldId="344"/>
            <ac:picMk id="11" creationId="{822911D0-C60B-40F7-A35B-85C7151A3C8C}"/>
          </ac:picMkLst>
        </pc:picChg>
      </pc:sldChg>
      <pc:sldChg chg="addSp delSp modSp add modAnim">
        <pc:chgData name="Eric Chitambar" userId="05f873b4-a386-453d-a2e0-769001d3b38e" providerId="ADAL" clId="{968771EC-21BB-4B0E-B7CD-9F6B90E734B2}" dt="2020-03-25T04:45:13.382" v="791"/>
        <pc:sldMkLst>
          <pc:docMk/>
          <pc:sldMk cId="203788709" sldId="345"/>
        </pc:sldMkLst>
        <pc:picChg chg="del mod ord">
          <ac:chgData name="Eric Chitambar" userId="05f873b4-a386-453d-a2e0-769001d3b38e" providerId="ADAL" clId="{968771EC-21BB-4B0E-B7CD-9F6B90E734B2}" dt="2020-03-25T01:25:17.919" v="303" actId="478"/>
          <ac:picMkLst>
            <pc:docMk/>
            <pc:sldMk cId="203788709" sldId="345"/>
            <ac:picMk id="5" creationId="{AE1D7441-5868-4253-9456-6B495DED7FD4}"/>
          </ac:picMkLst>
        </pc:picChg>
        <pc:picChg chg="mod ord">
          <ac:chgData name="Eric Chitambar" userId="05f873b4-a386-453d-a2e0-769001d3b38e" providerId="ADAL" clId="{968771EC-21BB-4B0E-B7CD-9F6B90E734B2}" dt="2020-03-25T01:50:49.307" v="356" actId="1076"/>
          <ac:picMkLst>
            <pc:docMk/>
            <pc:sldMk cId="203788709" sldId="345"/>
            <ac:picMk id="7" creationId="{B3D99751-B530-455F-95A2-EC89F7028D52}"/>
          </ac:picMkLst>
        </pc:picChg>
        <pc:picChg chg="del mod">
          <ac:chgData name="Eric Chitambar" userId="05f873b4-a386-453d-a2e0-769001d3b38e" providerId="ADAL" clId="{968771EC-21BB-4B0E-B7CD-9F6B90E734B2}" dt="2020-03-25T01:50:32.567" v="354" actId="478"/>
          <ac:picMkLst>
            <pc:docMk/>
            <pc:sldMk cId="203788709" sldId="345"/>
            <ac:picMk id="9" creationId="{9885C443-00E5-4DCE-B968-31E59E4D0110}"/>
          </ac:picMkLst>
        </pc:picChg>
        <pc:picChg chg="add del mod">
          <ac:chgData name="Eric Chitambar" userId="05f873b4-a386-453d-a2e0-769001d3b38e" providerId="ADAL" clId="{968771EC-21BB-4B0E-B7CD-9F6B90E734B2}" dt="2020-03-25T01:27:12.745" v="325" actId="478"/>
          <ac:picMkLst>
            <pc:docMk/>
            <pc:sldMk cId="203788709" sldId="345"/>
            <ac:picMk id="11" creationId="{BBAD302C-F967-4498-A8A7-7E794EAE2709}"/>
          </ac:picMkLst>
        </pc:picChg>
        <pc:picChg chg="del mod ord">
          <ac:chgData name="Eric Chitambar" userId="05f873b4-a386-453d-a2e0-769001d3b38e" providerId="ADAL" clId="{968771EC-21BB-4B0E-B7CD-9F6B90E734B2}" dt="2020-03-25T01:50:32.567" v="354" actId="478"/>
          <ac:picMkLst>
            <pc:docMk/>
            <pc:sldMk cId="203788709" sldId="345"/>
            <ac:picMk id="12" creationId="{6F1B286D-4B79-4623-B805-9A2D365A2F11}"/>
          </ac:picMkLst>
        </pc:picChg>
        <pc:picChg chg="del mod">
          <ac:chgData name="Eric Chitambar" userId="05f873b4-a386-453d-a2e0-769001d3b38e" providerId="ADAL" clId="{968771EC-21BB-4B0E-B7CD-9F6B90E734B2}" dt="2020-03-25T01:25:08.197" v="291" actId="478"/>
          <ac:picMkLst>
            <pc:docMk/>
            <pc:sldMk cId="203788709" sldId="345"/>
            <ac:picMk id="13" creationId="{F89E19CA-9AED-488F-9BA0-61E4517A41A8}"/>
          </ac:picMkLst>
        </pc:picChg>
        <pc:picChg chg="add del mod">
          <ac:chgData name="Eric Chitambar" userId="05f873b4-a386-453d-a2e0-769001d3b38e" providerId="ADAL" clId="{968771EC-21BB-4B0E-B7CD-9F6B90E734B2}" dt="2020-03-25T01:28:33.033" v="339" actId="478"/>
          <ac:picMkLst>
            <pc:docMk/>
            <pc:sldMk cId="203788709" sldId="345"/>
            <ac:picMk id="14" creationId="{880549F4-3788-4365-A300-42F65DCE903D}"/>
          </ac:picMkLst>
        </pc:picChg>
        <pc:picChg chg="del mod ord">
          <ac:chgData name="Eric Chitambar" userId="05f873b4-a386-453d-a2e0-769001d3b38e" providerId="ADAL" clId="{968771EC-21BB-4B0E-B7CD-9F6B90E734B2}" dt="2020-03-25T01:50:26.223" v="353" actId="478"/>
          <ac:picMkLst>
            <pc:docMk/>
            <pc:sldMk cId="203788709" sldId="345"/>
            <ac:picMk id="16" creationId="{7FB744AC-8BDD-4B96-9540-DA507A378B3D}"/>
          </ac:picMkLst>
        </pc:picChg>
        <pc:picChg chg="del mod ord">
          <ac:chgData name="Eric Chitambar" userId="05f873b4-a386-453d-a2e0-769001d3b38e" providerId="ADAL" clId="{968771EC-21BB-4B0E-B7CD-9F6B90E734B2}" dt="2020-03-25T04:44:18.143" v="790" actId="478"/>
          <ac:picMkLst>
            <pc:docMk/>
            <pc:sldMk cId="203788709" sldId="345"/>
            <ac:picMk id="18" creationId="{105BD8B2-0764-4FF4-96FE-F85D67FB7B9D}"/>
          </ac:picMkLst>
        </pc:picChg>
        <pc:picChg chg="mod ord">
          <ac:chgData name="Eric Chitambar" userId="05f873b4-a386-453d-a2e0-769001d3b38e" providerId="ADAL" clId="{968771EC-21BB-4B0E-B7CD-9F6B90E734B2}" dt="2020-03-25T04:44:18.143" v="789" actId="108"/>
          <ac:picMkLst>
            <pc:docMk/>
            <pc:sldMk cId="203788709" sldId="345"/>
            <ac:picMk id="20" creationId="{2F0A7C68-3DD9-421E-86A6-219D027A0915}"/>
          </ac:picMkLst>
        </pc:picChg>
      </pc:sldChg>
      <pc:sldChg chg="delSp add">
        <pc:chgData name="Eric Chitambar" userId="05f873b4-a386-453d-a2e0-769001d3b38e" providerId="ADAL" clId="{968771EC-21BB-4B0E-B7CD-9F6B90E734B2}" dt="2020-03-25T01:50:59.606" v="358" actId="478"/>
        <pc:sldMkLst>
          <pc:docMk/>
          <pc:sldMk cId="510740007" sldId="346"/>
        </pc:sldMkLst>
        <pc:spChg chg="del">
          <ac:chgData name="Eric Chitambar" userId="05f873b4-a386-453d-a2e0-769001d3b38e" providerId="ADAL" clId="{968771EC-21BB-4B0E-B7CD-9F6B90E734B2}" dt="2020-03-25T01:50:59.606" v="358" actId="478"/>
          <ac:spMkLst>
            <pc:docMk/>
            <pc:sldMk cId="510740007" sldId="346"/>
            <ac:spMk id="2" creationId="{FAE8C3AE-7B26-41F6-950A-39B2621CFB83}"/>
          </ac:spMkLst>
        </pc:spChg>
        <pc:spChg chg="del">
          <ac:chgData name="Eric Chitambar" userId="05f873b4-a386-453d-a2e0-769001d3b38e" providerId="ADAL" clId="{968771EC-21BB-4B0E-B7CD-9F6B90E734B2}" dt="2020-03-25T01:50:59.606" v="358" actId="478"/>
          <ac:spMkLst>
            <pc:docMk/>
            <pc:sldMk cId="510740007" sldId="346"/>
            <ac:spMk id="3" creationId="{BF5A9AF6-E5A7-4247-A08E-5C2354FF1C4C}"/>
          </ac:spMkLst>
        </pc:spChg>
      </pc:sldChg>
      <pc:sldChg chg="delSp modSp add ord">
        <pc:chgData name="Eric Chitambar" userId="05f873b4-a386-453d-a2e0-769001d3b38e" providerId="ADAL" clId="{968771EC-21BB-4B0E-B7CD-9F6B90E734B2}" dt="2020-03-25T03:10:37.967" v="387" actId="478"/>
        <pc:sldMkLst>
          <pc:docMk/>
          <pc:sldMk cId="3854257602" sldId="347"/>
        </pc:sldMkLst>
        <pc:picChg chg="mod ord">
          <ac:chgData name="Eric Chitambar" userId="05f873b4-a386-453d-a2e0-769001d3b38e" providerId="ADAL" clId="{968771EC-21BB-4B0E-B7CD-9F6B90E734B2}" dt="2020-03-25T03:09:52.890" v="373" actId="108"/>
          <ac:picMkLst>
            <pc:docMk/>
            <pc:sldMk cId="3854257602" sldId="347"/>
            <ac:picMk id="5" creationId="{E5634B3F-C2D2-474A-9076-187EB8B9C23A}"/>
          </ac:picMkLst>
        </pc:picChg>
        <pc:picChg chg="del mod">
          <ac:chgData name="Eric Chitambar" userId="05f873b4-a386-453d-a2e0-769001d3b38e" providerId="ADAL" clId="{968771EC-21BB-4B0E-B7CD-9F6B90E734B2}" dt="2020-03-25T03:09:52.890" v="374" actId="478"/>
          <ac:picMkLst>
            <pc:docMk/>
            <pc:sldMk cId="3854257602" sldId="347"/>
            <ac:picMk id="7" creationId="{B3D99751-B530-455F-95A2-EC89F7028D52}"/>
          </ac:picMkLst>
        </pc:picChg>
        <pc:picChg chg="mod ord">
          <ac:chgData name="Eric Chitambar" userId="05f873b4-a386-453d-a2e0-769001d3b38e" providerId="ADAL" clId="{968771EC-21BB-4B0E-B7CD-9F6B90E734B2}" dt="2020-03-25T03:10:37.966" v="386" actId="108"/>
          <ac:picMkLst>
            <pc:docMk/>
            <pc:sldMk cId="3854257602" sldId="347"/>
            <ac:picMk id="8" creationId="{7FA858B5-0171-42FA-97B6-C788D4C3CF84}"/>
          </ac:picMkLst>
        </pc:picChg>
        <pc:picChg chg="del mod">
          <ac:chgData name="Eric Chitambar" userId="05f873b4-a386-453d-a2e0-769001d3b38e" providerId="ADAL" clId="{968771EC-21BB-4B0E-B7CD-9F6B90E734B2}" dt="2020-03-25T03:10:37.967" v="387" actId="478"/>
          <ac:picMkLst>
            <pc:docMk/>
            <pc:sldMk cId="3854257602" sldId="347"/>
            <ac:picMk id="18" creationId="{105BD8B2-0764-4FF4-96FE-F85D67FB7B9D}"/>
          </ac:picMkLst>
        </pc:picChg>
      </pc:sldChg>
      <pc:sldChg chg="addSp delSp modSp add modAnim">
        <pc:chgData name="Eric Chitambar" userId="05f873b4-a386-453d-a2e0-769001d3b38e" providerId="ADAL" clId="{968771EC-21BB-4B0E-B7CD-9F6B90E734B2}" dt="2020-03-25T04:47:02.900" v="798"/>
        <pc:sldMkLst>
          <pc:docMk/>
          <pc:sldMk cId="4224862300" sldId="348"/>
        </pc:sldMkLst>
        <pc:spChg chg="mod">
          <ac:chgData name="Eric Chitambar" userId="05f873b4-a386-453d-a2e0-769001d3b38e" providerId="ADAL" clId="{968771EC-21BB-4B0E-B7CD-9F6B90E734B2}" dt="2020-03-25T03:11:04.155" v="439" actId="20577"/>
          <ac:spMkLst>
            <pc:docMk/>
            <pc:sldMk cId="4224862300" sldId="348"/>
            <ac:spMk id="2" creationId="{EFD183ED-A640-433D-A5CF-C84D0E7FD2EF}"/>
          </ac:spMkLst>
        </pc:spChg>
        <pc:spChg chg="add mod">
          <ac:chgData name="Eric Chitambar" userId="05f873b4-a386-453d-a2e0-769001d3b38e" providerId="ADAL" clId="{968771EC-21BB-4B0E-B7CD-9F6B90E734B2}" dt="2020-03-25T03:36:57.132" v="660" actId="1036"/>
          <ac:spMkLst>
            <pc:docMk/>
            <pc:sldMk cId="4224862300" sldId="348"/>
            <ac:spMk id="40" creationId="{B613C4F2-69CD-4AC8-9D53-CFEA82659EA2}"/>
          </ac:spMkLst>
        </pc:spChg>
        <pc:picChg chg="del mod">
          <ac:chgData name="Eric Chitambar" userId="05f873b4-a386-453d-a2e0-769001d3b38e" providerId="ADAL" clId="{968771EC-21BB-4B0E-B7CD-9F6B90E734B2}" dt="2020-03-25T03:12:13.001" v="453" actId="478"/>
          <ac:picMkLst>
            <pc:docMk/>
            <pc:sldMk cId="4224862300" sldId="348"/>
            <ac:picMk id="4" creationId="{6AA5E61C-439B-439A-B59B-14F2FC0F2226}"/>
          </ac:picMkLst>
        </pc:picChg>
        <pc:picChg chg="del">
          <ac:chgData name="Eric Chitambar" userId="05f873b4-a386-453d-a2e0-769001d3b38e" providerId="ADAL" clId="{968771EC-21BB-4B0E-B7CD-9F6B90E734B2}" dt="2020-03-25T03:11:06.754" v="440" actId="478"/>
          <ac:picMkLst>
            <pc:docMk/>
            <pc:sldMk cId="4224862300" sldId="348"/>
            <ac:picMk id="5" creationId="{E5634B3F-C2D2-474A-9076-187EB8B9C23A}"/>
          </ac:picMkLst>
        </pc:picChg>
        <pc:picChg chg="del mod ord">
          <ac:chgData name="Eric Chitambar" userId="05f873b4-a386-453d-a2e0-769001d3b38e" providerId="ADAL" clId="{968771EC-21BB-4B0E-B7CD-9F6B90E734B2}" dt="2020-03-25T03:16:47.210" v="528" actId="478"/>
          <ac:picMkLst>
            <pc:docMk/>
            <pc:sldMk cId="4224862300" sldId="348"/>
            <ac:picMk id="6" creationId="{9546F658-10B9-4E6F-883C-B54B1690AE6F}"/>
          </ac:picMkLst>
        </pc:picChg>
        <pc:picChg chg="del">
          <ac:chgData name="Eric Chitambar" userId="05f873b4-a386-453d-a2e0-769001d3b38e" providerId="ADAL" clId="{968771EC-21BB-4B0E-B7CD-9F6B90E734B2}" dt="2020-03-25T03:11:08.457" v="441" actId="478"/>
          <ac:picMkLst>
            <pc:docMk/>
            <pc:sldMk cId="4224862300" sldId="348"/>
            <ac:picMk id="8" creationId="{7FA858B5-0171-42FA-97B6-C788D4C3CF84}"/>
          </ac:picMkLst>
        </pc:picChg>
        <pc:picChg chg="del mod">
          <ac:chgData name="Eric Chitambar" userId="05f873b4-a386-453d-a2e0-769001d3b38e" providerId="ADAL" clId="{968771EC-21BB-4B0E-B7CD-9F6B90E734B2}" dt="2020-03-25T03:36:50.122" v="645" actId="478"/>
          <ac:picMkLst>
            <pc:docMk/>
            <pc:sldMk cId="4224862300" sldId="348"/>
            <ac:picMk id="9" creationId="{99CFC76E-F5AC-4FD0-8560-CD3A7AC7281A}"/>
          </ac:picMkLst>
        </pc:picChg>
        <pc:picChg chg="add del mod">
          <ac:chgData name="Eric Chitambar" userId="05f873b4-a386-453d-a2e0-769001d3b38e" providerId="ADAL" clId="{968771EC-21BB-4B0E-B7CD-9F6B90E734B2}" dt="2020-03-25T03:15:07.191" v="475" actId="478"/>
          <ac:picMkLst>
            <pc:docMk/>
            <pc:sldMk cId="4224862300" sldId="348"/>
            <ac:picMk id="10" creationId="{B9A794F7-0D8C-402B-8227-206EF34B00E6}"/>
          </ac:picMkLst>
        </pc:picChg>
        <pc:picChg chg="del mod ord">
          <ac:chgData name="Eric Chitambar" userId="05f873b4-a386-453d-a2e0-769001d3b38e" providerId="ADAL" clId="{968771EC-21BB-4B0E-B7CD-9F6B90E734B2}" dt="2020-03-25T03:16:13.714" v="490" actId="478"/>
          <ac:picMkLst>
            <pc:docMk/>
            <pc:sldMk cId="4224862300" sldId="348"/>
            <ac:picMk id="12" creationId="{572709A9-515D-4645-9FCD-24F76E2B76A1}"/>
          </ac:picMkLst>
        </pc:picChg>
        <pc:picChg chg="del mod ord">
          <ac:chgData name="Eric Chitambar" userId="05f873b4-a386-453d-a2e0-769001d3b38e" providerId="ADAL" clId="{968771EC-21BB-4B0E-B7CD-9F6B90E734B2}" dt="2020-03-25T03:16:24.710" v="502" actId="478"/>
          <ac:picMkLst>
            <pc:docMk/>
            <pc:sldMk cId="4224862300" sldId="348"/>
            <ac:picMk id="14" creationId="{36A200C6-81D0-456D-8804-A78C423542B1}"/>
          </ac:picMkLst>
        </pc:picChg>
        <pc:picChg chg="del mod ord">
          <ac:chgData name="Eric Chitambar" userId="05f873b4-a386-453d-a2e0-769001d3b38e" providerId="ADAL" clId="{968771EC-21BB-4B0E-B7CD-9F6B90E734B2}" dt="2020-03-25T03:16:34.785" v="514" actId="478"/>
          <ac:picMkLst>
            <pc:docMk/>
            <pc:sldMk cId="4224862300" sldId="348"/>
            <ac:picMk id="16" creationId="{481D6720-765F-4991-8538-139F964CE88D}"/>
          </ac:picMkLst>
        </pc:picChg>
        <pc:picChg chg="del mod ord">
          <ac:chgData name="Eric Chitambar" userId="05f873b4-a386-453d-a2e0-769001d3b38e" providerId="ADAL" clId="{968771EC-21BB-4B0E-B7CD-9F6B90E734B2}" dt="2020-03-25T03:36:52.259" v="646" actId="478"/>
          <ac:picMkLst>
            <pc:docMk/>
            <pc:sldMk cId="4224862300" sldId="348"/>
            <ac:picMk id="18" creationId="{80F88984-1C10-4AF5-B52F-D45D9BFB11B7}"/>
          </ac:picMkLst>
        </pc:picChg>
        <pc:picChg chg="del mod ord">
          <ac:chgData name="Eric Chitambar" userId="05f873b4-a386-453d-a2e0-769001d3b38e" providerId="ADAL" clId="{968771EC-21BB-4B0E-B7CD-9F6B90E734B2}" dt="2020-03-25T03:18:04.892" v="546" actId="478"/>
          <ac:picMkLst>
            <pc:docMk/>
            <pc:sldMk cId="4224862300" sldId="348"/>
            <ac:picMk id="20" creationId="{8F1BB1BA-05D7-49EE-9B11-B71869EA5600}"/>
          </ac:picMkLst>
        </pc:picChg>
        <pc:picChg chg="add del mod">
          <ac:chgData name="Eric Chitambar" userId="05f873b4-a386-453d-a2e0-769001d3b38e" providerId="ADAL" clId="{968771EC-21BB-4B0E-B7CD-9F6B90E734B2}" dt="2020-03-25T03:19:31.380" v="558" actId="478"/>
          <ac:picMkLst>
            <pc:docMk/>
            <pc:sldMk cId="4224862300" sldId="348"/>
            <ac:picMk id="21" creationId="{55C86066-F55D-4167-9FED-2A35DBAF0AC4}"/>
          </ac:picMkLst>
        </pc:picChg>
        <pc:picChg chg="del mod ord">
          <ac:chgData name="Eric Chitambar" userId="05f873b4-a386-453d-a2e0-769001d3b38e" providerId="ADAL" clId="{968771EC-21BB-4B0E-B7CD-9F6B90E734B2}" dt="2020-03-25T03:27:53.286" v="601" actId="478"/>
          <ac:picMkLst>
            <pc:docMk/>
            <pc:sldMk cId="4224862300" sldId="348"/>
            <ac:picMk id="23" creationId="{444B36E4-D9E9-4D87-A496-997D8C3BF30B}"/>
          </ac:picMkLst>
        </pc:picChg>
        <pc:picChg chg="del mod ord">
          <ac:chgData name="Eric Chitambar" userId="05f873b4-a386-453d-a2e0-769001d3b38e" providerId="ADAL" clId="{968771EC-21BB-4B0E-B7CD-9F6B90E734B2}" dt="2020-03-25T03:29:38.803" v="623" actId="478"/>
          <ac:picMkLst>
            <pc:docMk/>
            <pc:sldMk cId="4224862300" sldId="348"/>
            <ac:picMk id="25" creationId="{9D253CA6-613A-4189-9EFC-1060BE2FBA21}"/>
          </ac:picMkLst>
        </pc:picChg>
        <pc:picChg chg="add del mod">
          <ac:chgData name="Eric Chitambar" userId="05f873b4-a386-453d-a2e0-769001d3b38e" providerId="ADAL" clId="{968771EC-21BB-4B0E-B7CD-9F6B90E734B2}" dt="2020-03-25T03:27:00.582" v="573" actId="478"/>
          <ac:picMkLst>
            <pc:docMk/>
            <pc:sldMk cId="4224862300" sldId="348"/>
            <ac:picMk id="26" creationId="{4AAF6E4B-505C-4FC5-99C1-E0408554CA7D}"/>
          </ac:picMkLst>
        </pc:picChg>
        <pc:picChg chg="del mod ord">
          <ac:chgData name="Eric Chitambar" userId="05f873b4-a386-453d-a2e0-769001d3b38e" providerId="ADAL" clId="{968771EC-21BB-4B0E-B7CD-9F6B90E734B2}" dt="2020-03-25T03:27:09.478" v="585" actId="478"/>
          <ac:picMkLst>
            <pc:docMk/>
            <pc:sldMk cId="4224862300" sldId="348"/>
            <ac:picMk id="28" creationId="{6B21CFC1-6ED4-4212-ADA1-8E8611CC1578}"/>
          </ac:picMkLst>
        </pc:picChg>
        <pc:picChg chg="mod ord">
          <ac:chgData name="Eric Chitambar" userId="05f873b4-a386-453d-a2e0-769001d3b38e" providerId="ADAL" clId="{968771EC-21BB-4B0E-B7CD-9F6B90E734B2}" dt="2020-03-25T03:27:09.478" v="584" actId="108"/>
          <ac:picMkLst>
            <pc:docMk/>
            <pc:sldMk cId="4224862300" sldId="348"/>
            <ac:picMk id="30" creationId="{99B223E3-FC58-412E-941A-3E180C75960A}"/>
          </ac:picMkLst>
        </pc:picChg>
        <pc:picChg chg="mod ord">
          <ac:chgData name="Eric Chitambar" userId="05f873b4-a386-453d-a2e0-769001d3b38e" providerId="ADAL" clId="{968771EC-21BB-4B0E-B7CD-9F6B90E734B2}" dt="2020-03-25T03:27:59.278" v="602" actId="1076"/>
          <ac:picMkLst>
            <pc:docMk/>
            <pc:sldMk cId="4224862300" sldId="348"/>
            <ac:picMk id="32" creationId="{FB441AF4-BA29-4E3B-81F6-A1E1C15ECC6B}"/>
          </ac:picMkLst>
        </pc:picChg>
        <pc:picChg chg="mod">
          <ac:chgData name="Eric Chitambar" userId="05f873b4-a386-453d-a2e0-769001d3b38e" providerId="ADAL" clId="{968771EC-21BB-4B0E-B7CD-9F6B90E734B2}" dt="2020-03-25T03:28:20.921" v="609" actId="1076"/>
          <ac:picMkLst>
            <pc:docMk/>
            <pc:sldMk cId="4224862300" sldId="348"/>
            <ac:picMk id="34" creationId="{08838236-75F0-4B45-96C6-3F9DC849B5BB}"/>
          </ac:picMkLst>
        </pc:picChg>
        <pc:picChg chg="mod ord">
          <ac:chgData name="Eric Chitambar" userId="05f873b4-a386-453d-a2e0-769001d3b38e" providerId="ADAL" clId="{968771EC-21BB-4B0E-B7CD-9F6B90E734B2}" dt="2020-03-25T03:29:47.579" v="625" actId="1076"/>
          <ac:picMkLst>
            <pc:docMk/>
            <pc:sldMk cId="4224862300" sldId="348"/>
            <ac:picMk id="36" creationId="{534CCD18-1C7E-48FD-8AE5-0BA87F661058}"/>
          </ac:picMkLst>
        </pc:picChg>
        <pc:picChg chg="add del mod">
          <ac:chgData name="Eric Chitambar" userId="05f873b4-a386-453d-a2e0-769001d3b38e" providerId="ADAL" clId="{968771EC-21BB-4B0E-B7CD-9F6B90E734B2}" dt="2020-03-25T03:36:18.750" v="639" actId="478"/>
          <ac:picMkLst>
            <pc:docMk/>
            <pc:sldMk cId="4224862300" sldId="348"/>
            <ac:picMk id="37" creationId="{8A8BDBA0-B350-4A4D-8A43-175DA69F2981}"/>
          </ac:picMkLst>
        </pc:picChg>
        <pc:picChg chg="mod ord">
          <ac:chgData name="Eric Chitambar" userId="05f873b4-a386-453d-a2e0-769001d3b38e" providerId="ADAL" clId="{968771EC-21BB-4B0E-B7CD-9F6B90E734B2}" dt="2020-03-25T03:36:57.132" v="660" actId="1036"/>
          <ac:picMkLst>
            <pc:docMk/>
            <pc:sldMk cId="4224862300" sldId="348"/>
            <ac:picMk id="39" creationId="{806DB3DF-FB96-4842-967D-B1C0099BDFC4}"/>
          </ac:picMkLst>
        </pc:picChg>
        <pc:picChg chg="del mod">
          <ac:chgData name="Eric Chitambar" userId="05f873b4-a386-453d-a2e0-769001d3b38e" providerId="ADAL" clId="{968771EC-21BB-4B0E-B7CD-9F6B90E734B2}" dt="2020-03-25T03:40:14.411" v="680" actId="478"/>
          <ac:picMkLst>
            <pc:docMk/>
            <pc:sldMk cId="4224862300" sldId="348"/>
            <ac:picMk id="42" creationId="{6E9CA948-AE11-4B24-9771-C6A57DFA194D}"/>
          </ac:picMkLst>
        </pc:picChg>
        <pc:picChg chg="mod ord">
          <ac:chgData name="Eric Chitambar" userId="05f873b4-a386-453d-a2e0-769001d3b38e" providerId="ADAL" clId="{968771EC-21BB-4B0E-B7CD-9F6B90E734B2}" dt="2020-03-25T03:41:13.780" v="697" actId="1076"/>
          <ac:picMkLst>
            <pc:docMk/>
            <pc:sldMk cId="4224862300" sldId="348"/>
            <ac:picMk id="44" creationId="{D4EB1E71-C7C0-4E0E-8119-E7D55E218C8A}"/>
          </ac:picMkLst>
        </pc:picChg>
        <pc:picChg chg="mod">
          <ac:chgData name="Eric Chitambar" userId="05f873b4-a386-453d-a2e0-769001d3b38e" providerId="ADAL" clId="{968771EC-21BB-4B0E-B7CD-9F6B90E734B2}" dt="2020-03-25T03:41:13.780" v="697" actId="1076"/>
          <ac:picMkLst>
            <pc:docMk/>
            <pc:sldMk cId="4224862300" sldId="348"/>
            <ac:picMk id="46" creationId="{127FAAC5-BBB3-4FFE-B312-5279EEC3159B}"/>
          </ac:picMkLst>
        </pc:picChg>
        <pc:picChg chg="del mod">
          <ac:chgData name="Eric Chitambar" userId="05f873b4-a386-453d-a2e0-769001d3b38e" providerId="ADAL" clId="{968771EC-21BB-4B0E-B7CD-9F6B90E734B2}" dt="2020-03-25T03:41:30.539" v="710" actId="478"/>
          <ac:picMkLst>
            <pc:docMk/>
            <pc:sldMk cId="4224862300" sldId="348"/>
            <ac:picMk id="48" creationId="{4D72176A-B0E5-4DAB-A4F6-41DFD572B26C}"/>
          </ac:picMkLst>
        </pc:picChg>
        <pc:picChg chg="mod ord">
          <ac:chgData name="Eric Chitambar" userId="05f873b4-a386-453d-a2e0-769001d3b38e" providerId="ADAL" clId="{968771EC-21BB-4B0E-B7CD-9F6B90E734B2}" dt="2020-03-25T03:41:30.539" v="709" actId="108"/>
          <ac:picMkLst>
            <pc:docMk/>
            <pc:sldMk cId="4224862300" sldId="348"/>
            <ac:picMk id="52" creationId="{8C794FCD-2291-486D-9426-03A0F3884C86}"/>
          </ac:picMkLst>
        </pc:picChg>
        <pc:cxnChg chg="add mod">
          <ac:chgData name="Eric Chitambar" userId="05f873b4-a386-453d-a2e0-769001d3b38e" providerId="ADAL" clId="{968771EC-21BB-4B0E-B7CD-9F6B90E734B2}" dt="2020-03-25T03:41:13.780" v="697" actId="1076"/>
          <ac:cxnSpMkLst>
            <pc:docMk/>
            <pc:sldMk cId="4224862300" sldId="348"/>
            <ac:cxnSpMk id="50" creationId="{A533A17C-7E4B-41F3-9F84-FEFBD2A54411}"/>
          </ac:cxnSpMkLst>
        </pc:cxnChg>
      </pc:sldChg>
      <pc:sldChg chg="delSp modSp add">
        <pc:chgData name="Eric Chitambar" userId="05f873b4-a386-453d-a2e0-769001d3b38e" providerId="ADAL" clId="{968771EC-21BB-4B0E-B7CD-9F6B90E734B2}" dt="2020-03-25T03:47:33.812" v="757" actId="478"/>
        <pc:sldMkLst>
          <pc:docMk/>
          <pc:sldMk cId="4209780034" sldId="349"/>
        </pc:sldMkLst>
        <pc:spChg chg="del">
          <ac:chgData name="Eric Chitambar" userId="05f873b4-a386-453d-a2e0-769001d3b38e" providerId="ADAL" clId="{968771EC-21BB-4B0E-B7CD-9F6B90E734B2}" dt="2020-03-25T03:47:33.812" v="757" actId="478"/>
          <ac:spMkLst>
            <pc:docMk/>
            <pc:sldMk cId="4209780034" sldId="349"/>
            <ac:spMk id="40" creationId="{B613C4F2-69CD-4AC8-9D53-CFEA82659EA2}"/>
          </ac:spMkLst>
        </pc:spChg>
        <pc:picChg chg="del mod ord">
          <ac:chgData name="Eric Chitambar" userId="05f873b4-a386-453d-a2e0-769001d3b38e" providerId="ADAL" clId="{968771EC-21BB-4B0E-B7CD-9F6B90E734B2}" dt="2020-03-25T03:47:29.989" v="756" actId="478"/>
          <ac:picMkLst>
            <pc:docMk/>
            <pc:sldMk cId="4209780034" sldId="349"/>
            <ac:picMk id="4" creationId="{8510146A-E013-4847-AE02-82FB716A126A}"/>
          </ac:picMkLst>
        </pc:picChg>
        <pc:picChg chg="mod ord">
          <ac:chgData name="Eric Chitambar" userId="05f873b4-a386-453d-a2e0-769001d3b38e" providerId="ADAL" clId="{968771EC-21BB-4B0E-B7CD-9F6B90E734B2}" dt="2020-03-25T03:47:29.989" v="755" actId="108"/>
          <ac:picMkLst>
            <pc:docMk/>
            <pc:sldMk cId="4209780034" sldId="349"/>
            <ac:picMk id="6" creationId="{56D93601-ECF4-416C-8BA8-AA5110C98705}"/>
          </ac:picMkLst>
        </pc:picChg>
        <pc:picChg chg="del mod">
          <ac:chgData name="Eric Chitambar" userId="05f873b4-a386-453d-a2e0-769001d3b38e" providerId="ADAL" clId="{968771EC-21BB-4B0E-B7CD-9F6B90E734B2}" dt="2020-03-25T03:47:05.331" v="737" actId="478"/>
          <ac:picMkLst>
            <pc:docMk/>
            <pc:sldMk cId="4209780034" sldId="349"/>
            <ac:picMk id="30" creationId="{99B223E3-FC58-412E-941A-3E180C75960A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2" creationId="{FB441AF4-BA29-4E3B-81F6-A1E1C15ECC6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4" creationId="{08838236-75F0-4B45-96C6-3F9DC849B5B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6" creationId="{534CCD18-1C7E-48FD-8AE5-0BA87F661058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9" creationId="{806DB3DF-FB96-4842-967D-B1C0099BDFC4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44" creationId="{D4EB1E71-C7C0-4E0E-8119-E7D55E218C8A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46" creationId="{127FAAC5-BBB3-4FFE-B312-5279EEC3159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52" creationId="{8C794FCD-2291-486D-9426-03A0F3884C86}"/>
          </ac:picMkLst>
        </pc:picChg>
        <pc:cxnChg chg="del">
          <ac:chgData name="Eric Chitambar" userId="05f873b4-a386-453d-a2e0-769001d3b38e" providerId="ADAL" clId="{968771EC-21BB-4B0E-B7CD-9F6B90E734B2}" dt="2020-03-25T03:47:33.812" v="757" actId="478"/>
          <ac:cxnSpMkLst>
            <pc:docMk/>
            <pc:sldMk cId="4209780034" sldId="349"/>
            <ac:cxnSpMk id="50" creationId="{A533A17C-7E4B-41F3-9F84-FEFBD2A54411}"/>
          </ac:cxnSpMkLst>
        </pc:cxnChg>
      </pc:sldChg>
    </pc:docChg>
  </pc:docChgLst>
  <pc:docChgLst>
    <pc:chgData name="Chitambar, Eric" userId="05f873b4-a386-453d-a2e0-769001d3b38e" providerId="ADAL" clId="{D112C2A0-1F7D-4B94-BF9B-4E7ABC6FE87B}"/>
    <pc:docChg chg="custSel addSld delSld modSld modSection">
      <pc:chgData name="Chitambar, Eric" userId="05f873b4-a386-453d-a2e0-769001d3b38e" providerId="ADAL" clId="{D112C2A0-1F7D-4B94-BF9B-4E7ABC6FE87B}" dt="2023-10-23T13:25:44.387" v="452" actId="1076"/>
      <pc:docMkLst>
        <pc:docMk/>
      </pc:docMkLst>
      <pc:sldChg chg="modSp mod">
        <pc:chgData name="Chitambar, Eric" userId="05f873b4-a386-453d-a2e0-769001d3b38e" providerId="ADAL" clId="{D112C2A0-1F7D-4B94-BF9B-4E7ABC6FE87B}" dt="2023-10-23T13:14:18.857" v="8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D112C2A0-1F7D-4B94-BF9B-4E7ABC6FE87B}" dt="2023-10-23T13:14:16.874" v="6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D112C2A0-1F7D-4B94-BF9B-4E7ABC6FE87B}" dt="2023-10-23T13:14:18.857" v="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D112C2A0-1F7D-4B94-BF9B-4E7ABC6FE87B}" dt="2023-10-23T13:14:10.201" v="0" actId="47"/>
        <pc:sldMkLst>
          <pc:docMk/>
          <pc:sldMk cId="648979583" sldId="337"/>
        </pc:sldMkLst>
      </pc:sldChg>
      <pc:sldChg chg="delSp modSp mod">
        <pc:chgData name="Chitambar, Eric" userId="05f873b4-a386-453d-a2e0-769001d3b38e" providerId="ADAL" clId="{D112C2A0-1F7D-4B94-BF9B-4E7ABC6FE87B}" dt="2023-10-23T13:17:25.428" v="168" actId="962"/>
        <pc:sldMkLst>
          <pc:docMk/>
          <pc:sldMk cId="4209780034" sldId="349"/>
        </pc:sldMkLst>
        <pc:picChg chg="mod ord replST">
          <ac:chgData name="Chitambar, Eric" userId="05f873b4-a386-453d-a2e0-769001d3b38e" providerId="ADAL" clId="{D112C2A0-1F7D-4B94-BF9B-4E7ABC6FE87B}" dt="2023-10-23T13:16:02.556" v="43" actId="962"/>
          <ac:picMkLst>
            <pc:docMk/>
            <pc:sldMk cId="4209780034" sldId="349"/>
            <ac:picMk id="4" creationId="{86E9ABF3-515C-C2E4-B18D-330D4629B580}"/>
          </ac:picMkLst>
        </pc:picChg>
        <pc:picChg chg="mod ord replST">
          <ac:chgData name="Chitambar, Eric" userId="05f873b4-a386-453d-a2e0-769001d3b38e" providerId="ADAL" clId="{D112C2A0-1F7D-4B94-BF9B-4E7ABC6FE87B}" dt="2023-10-23T13:16:24.375" v="76" actId="962"/>
          <ac:picMkLst>
            <pc:docMk/>
            <pc:sldMk cId="4209780034" sldId="349"/>
            <ac:picMk id="6" creationId="{0181E467-22B0-6454-9E78-583BA1DB8570}"/>
          </ac:picMkLst>
        </pc:picChg>
        <pc:picChg chg="del">
          <ac:chgData name="Chitambar, Eric" userId="05f873b4-a386-453d-a2e0-769001d3b38e" providerId="ADAL" clId="{D112C2A0-1F7D-4B94-BF9B-4E7ABC6FE87B}" dt="2023-10-23T13:16:02.540" v="41" actId="478"/>
          <ac:picMkLst>
            <pc:docMk/>
            <pc:sldMk cId="4209780034" sldId="349"/>
            <ac:picMk id="7" creationId="{86BA6EAA-CE1D-4554-9FBF-225890A79B64}"/>
          </ac:picMkLst>
        </pc:picChg>
        <pc:picChg chg="mod ord replST">
          <ac:chgData name="Chitambar, Eric" userId="05f873b4-a386-453d-a2e0-769001d3b38e" providerId="ADAL" clId="{D112C2A0-1F7D-4B94-BF9B-4E7ABC6FE87B}" dt="2023-10-23T13:16:50.021" v="108" actId="962"/>
          <ac:picMkLst>
            <pc:docMk/>
            <pc:sldMk cId="4209780034" sldId="349"/>
            <ac:picMk id="9" creationId="{7EAC9C9E-4811-F5C8-F483-5DE8524F2DF4}"/>
          </ac:picMkLst>
        </pc:picChg>
        <pc:picChg chg="del">
          <ac:chgData name="Chitambar, Eric" userId="05f873b4-a386-453d-a2e0-769001d3b38e" providerId="ADAL" clId="{D112C2A0-1F7D-4B94-BF9B-4E7ABC6FE87B}" dt="2023-10-23T13:17:09.741" v="137" actId="478"/>
          <ac:picMkLst>
            <pc:docMk/>
            <pc:sldMk cId="4209780034" sldId="349"/>
            <ac:picMk id="11" creationId="{26C7762B-8ECE-4604-958C-5D57B8E91AF0}"/>
          </ac:picMkLst>
        </pc:picChg>
        <pc:picChg chg="mod ord replST">
          <ac:chgData name="Chitambar, Eric" userId="05f873b4-a386-453d-a2e0-769001d3b38e" providerId="ADAL" clId="{D112C2A0-1F7D-4B94-BF9B-4E7ABC6FE87B}" dt="2023-10-23T13:17:09.742" v="139" actId="962"/>
          <ac:picMkLst>
            <pc:docMk/>
            <pc:sldMk cId="4209780034" sldId="349"/>
            <ac:picMk id="12" creationId="{BB4457F1-E329-66A1-B12E-26328DDC404D}"/>
          </ac:picMkLst>
        </pc:picChg>
        <pc:picChg chg="del mod">
          <ac:chgData name="Chitambar, Eric" userId="05f873b4-a386-453d-a2e0-769001d3b38e" providerId="ADAL" clId="{D112C2A0-1F7D-4B94-BF9B-4E7ABC6FE87B}" dt="2023-10-23T13:17:25.428" v="166" actId="478"/>
          <ac:picMkLst>
            <pc:docMk/>
            <pc:sldMk cId="4209780034" sldId="349"/>
            <ac:picMk id="13" creationId="{7EBF7F19-73AA-4DFF-8B7D-1204DEBE69ED}"/>
          </ac:picMkLst>
        </pc:picChg>
        <pc:picChg chg="mod">
          <ac:chgData name="Chitambar, Eric" userId="05f873b4-a386-453d-a2e0-769001d3b38e" providerId="ADAL" clId="{D112C2A0-1F7D-4B94-BF9B-4E7ABC6FE87B}" dt="2023-10-23T13:17:18.574" v="140" actId="1076"/>
          <ac:picMkLst>
            <pc:docMk/>
            <pc:sldMk cId="4209780034" sldId="349"/>
            <ac:picMk id="15" creationId="{059E4530-A289-4ED0-8646-0E4D91CB9C0F}"/>
          </ac:picMkLst>
        </pc:picChg>
        <pc:picChg chg="mod ord replST">
          <ac:chgData name="Chitambar, Eric" userId="05f873b4-a386-453d-a2e0-769001d3b38e" providerId="ADAL" clId="{D112C2A0-1F7D-4B94-BF9B-4E7ABC6FE87B}" dt="2023-10-23T13:17:25.428" v="168" actId="962"/>
          <ac:picMkLst>
            <pc:docMk/>
            <pc:sldMk cId="4209780034" sldId="349"/>
            <ac:picMk id="16" creationId="{44335BDE-E9CD-3DF1-759B-3AB7095C9450}"/>
          </ac:picMkLst>
        </pc:picChg>
        <pc:picChg chg="del">
          <ac:chgData name="Chitambar, Eric" userId="05f873b4-a386-453d-a2e0-769001d3b38e" providerId="ADAL" clId="{D112C2A0-1F7D-4B94-BF9B-4E7ABC6FE87B}" dt="2023-10-23T13:16:24.375" v="74" actId="478"/>
          <ac:picMkLst>
            <pc:docMk/>
            <pc:sldMk cId="4209780034" sldId="349"/>
            <ac:picMk id="19" creationId="{7F187302-38A2-4314-B450-7E2D75A37CCD}"/>
          </ac:picMkLst>
        </pc:picChg>
        <pc:picChg chg="del">
          <ac:chgData name="Chitambar, Eric" userId="05f873b4-a386-453d-a2e0-769001d3b38e" providerId="ADAL" clId="{D112C2A0-1F7D-4B94-BF9B-4E7ABC6FE87B}" dt="2023-10-23T13:16:50.021" v="106" actId="478"/>
          <ac:picMkLst>
            <pc:docMk/>
            <pc:sldMk cId="4209780034" sldId="349"/>
            <ac:picMk id="27" creationId="{6AC54CDD-9C6E-4B2A-B8D5-F880DF8EABE3}"/>
          </ac:picMkLst>
        </pc:picChg>
        <pc:cxnChg chg="mod">
          <ac:chgData name="Chitambar, Eric" userId="05f873b4-a386-453d-a2e0-769001d3b38e" providerId="ADAL" clId="{D112C2A0-1F7D-4B94-BF9B-4E7ABC6FE87B}" dt="2023-10-23T13:17:18.574" v="140" actId="1076"/>
          <ac:cxnSpMkLst>
            <pc:docMk/>
            <pc:sldMk cId="4209780034" sldId="349"/>
            <ac:cxnSpMk id="45" creationId="{F58C1A07-F7C4-4E98-BC79-12351A6D7963}"/>
          </ac:cxnSpMkLst>
        </pc:cxnChg>
      </pc:sldChg>
      <pc:sldChg chg="del">
        <pc:chgData name="Chitambar, Eric" userId="05f873b4-a386-453d-a2e0-769001d3b38e" providerId="ADAL" clId="{D112C2A0-1F7D-4B94-BF9B-4E7ABC6FE87B}" dt="2023-10-23T13:14:10.201" v="0" actId="47"/>
        <pc:sldMkLst>
          <pc:docMk/>
          <pc:sldMk cId="2540284193" sldId="362"/>
        </pc:sldMkLst>
      </pc:sldChg>
      <pc:sldChg chg="del">
        <pc:chgData name="Chitambar, Eric" userId="05f873b4-a386-453d-a2e0-769001d3b38e" providerId="ADAL" clId="{D112C2A0-1F7D-4B94-BF9B-4E7ABC6FE87B}" dt="2023-10-23T13:14:10.201" v="0" actId="47"/>
        <pc:sldMkLst>
          <pc:docMk/>
          <pc:sldMk cId="4213009670" sldId="363"/>
        </pc:sldMkLst>
      </pc:sldChg>
      <pc:sldChg chg="del">
        <pc:chgData name="Chitambar, Eric" userId="05f873b4-a386-453d-a2e0-769001d3b38e" providerId="ADAL" clId="{D112C2A0-1F7D-4B94-BF9B-4E7ABC6FE87B}" dt="2023-10-23T13:14:10.201" v="0" actId="47"/>
        <pc:sldMkLst>
          <pc:docMk/>
          <pc:sldMk cId="2515353116" sldId="364"/>
        </pc:sldMkLst>
      </pc:sldChg>
      <pc:sldChg chg="del">
        <pc:chgData name="Chitambar, Eric" userId="05f873b4-a386-453d-a2e0-769001d3b38e" providerId="ADAL" clId="{D112C2A0-1F7D-4B94-BF9B-4E7ABC6FE87B}" dt="2023-10-23T13:14:10.201" v="0" actId="47"/>
        <pc:sldMkLst>
          <pc:docMk/>
          <pc:sldMk cId="2970830074" sldId="365"/>
        </pc:sldMkLst>
      </pc:sldChg>
      <pc:sldChg chg="delSp modSp mod">
        <pc:chgData name="Chitambar, Eric" userId="05f873b4-a386-453d-a2e0-769001d3b38e" providerId="ADAL" clId="{D112C2A0-1F7D-4B94-BF9B-4E7ABC6FE87B}" dt="2023-10-23T13:20:53.233" v="258" actId="1076"/>
        <pc:sldMkLst>
          <pc:docMk/>
          <pc:sldMk cId="816698351" sldId="371"/>
        </pc:sldMkLst>
        <pc:picChg chg="del">
          <ac:chgData name="Chitambar, Eric" userId="05f873b4-a386-453d-a2e0-769001d3b38e" providerId="ADAL" clId="{D112C2A0-1F7D-4B94-BF9B-4E7ABC6FE87B}" dt="2023-10-23T13:18:34.275" v="226" actId="478"/>
          <ac:picMkLst>
            <pc:docMk/>
            <pc:sldMk cId="816698351" sldId="371"/>
            <ac:picMk id="4" creationId="{67BE62B9-2614-46F0-8FBB-D4523C44281B}"/>
          </ac:picMkLst>
        </pc:picChg>
        <pc:picChg chg="mod ord replST">
          <ac:chgData name="Chitambar, Eric" userId="05f873b4-a386-453d-a2e0-769001d3b38e" providerId="ADAL" clId="{D112C2A0-1F7D-4B94-BF9B-4E7ABC6FE87B}" dt="2023-10-23T13:18:27.317" v="198" actId="1076"/>
          <ac:picMkLst>
            <pc:docMk/>
            <pc:sldMk cId="816698351" sldId="371"/>
            <ac:picMk id="5" creationId="{3FC7BC77-B324-D661-5BB6-CDECBE6D244F}"/>
          </ac:picMkLst>
        </pc:picChg>
        <pc:picChg chg="del">
          <ac:chgData name="Chitambar, Eric" userId="05f873b4-a386-453d-a2e0-769001d3b38e" providerId="ADAL" clId="{D112C2A0-1F7D-4B94-BF9B-4E7ABC6FE87B}" dt="2023-10-23T13:18:23.527" v="195" actId="478"/>
          <ac:picMkLst>
            <pc:docMk/>
            <pc:sldMk cId="816698351" sldId="371"/>
            <ac:picMk id="7" creationId="{9F343852-794E-4FD8-9F5B-FBC93E26BA38}"/>
          </ac:picMkLst>
        </pc:picChg>
        <pc:picChg chg="mod ord replST">
          <ac:chgData name="Chitambar, Eric" userId="05f873b4-a386-453d-a2e0-769001d3b38e" providerId="ADAL" clId="{D112C2A0-1F7D-4B94-BF9B-4E7ABC6FE87B}" dt="2023-10-23T13:18:34.281" v="228" actId="962"/>
          <ac:picMkLst>
            <pc:docMk/>
            <pc:sldMk cId="816698351" sldId="371"/>
            <ac:picMk id="8" creationId="{3D61B936-51D1-FB2A-8071-D23F8A7FACA7}"/>
          </ac:picMkLst>
        </pc:picChg>
        <pc:picChg chg="mod ord replST">
          <ac:chgData name="Chitambar, Eric" userId="05f873b4-a386-453d-a2e0-769001d3b38e" providerId="ADAL" clId="{D112C2A0-1F7D-4B94-BF9B-4E7ABC6FE87B}" dt="2023-10-23T13:20:53.233" v="258" actId="1076"/>
          <ac:picMkLst>
            <pc:docMk/>
            <pc:sldMk cId="816698351" sldId="371"/>
            <ac:picMk id="10" creationId="{570F1ED8-B167-698E-74FA-0E8EAEB41034}"/>
          </ac:picMkLst>
        </pc:picChg>
        <pc:picChg chg="del mod">
          <ac:chgData name="Chitambar, Eric" userId="05f873b4-a386-453d-a2e0-769001d3b38e" providerId="ADAL" clId="{D112C2A0-1F7D-4B94-BF9B-4E7ABC6FE87B}" dt="2023-10-23T13:18:42.846" v="255" actId="478"/>
          <ac:picMkLst>
            <pc:docMk/>
            <pc:sldMk cId="816698351" sldId="371"/>
            <ac:picMk id="11" creationId="{0C5859E3-ECE2-497B-8233-E22B004B3E95}"/>
          </ac:picMkLst>
        </pc:picChg>
      </pc:sldChg>
      <pc:sldChg chg="addSp delSp modSp mod modAnim">
        <pc:chgData name="Chitambar, Eric" userId="05f873b4-a386-453d-a2e0-769001d3b38e" providerId="ADAL" clId="{D112C2A0-1F7D-4B94-BF9B-4E7ABC6FE87B}" dt="2023-10-23T13:21:19.654" v="291" actId="962"/>
        <pc:sldMkLst>
          <pc:docMk/>
          <pc:sldMk cId="611947119" sldId="372"/>
        </pc:sldMkLst>
        <pc:picChg chg="add mod">
          <ac:chgData name="Chitambar, Eric" userId="05f873b4-a386-453d-a2e0-769001d3b38e" providerId="ADAL" clId="{D112C2A0-1F7D-4B94-BF9B-4E7ABC6FE87B}" dt="2023-10-23T13:21:07.826" v="260"/>
          <ac:picMkLst>
            <pc:docMk/>
            <pc:sldMk cId="611947119" sldId="372"/>
            <ac:picMk id="3" creationId="{C042ED0F-D6B2-25DB-90B9-29C92FEC7AE5}"/>
          </ac:picMkLst>
        </pc:picChg>
        <pc:picChg chg="del">
          <ac:chgData name="Chitambar, Eric" userId="05f873b4-a386-453d-a2e0-769001d3b38e" providerId="ADAL" clId="{D112C2A0-1F7D-4B94-BF9B-4E7ABC6FE87B}" dt="2023-10-23T13:21:07.433" v="259" actId="478"/>
          <ac:picMkLst>
            <pc:docMk/>
            <pc:sldMk cId="611947119" sldId="372"/>
            <ac:picMk id="4" creationId="{67BE62B9-2614-46F0-8FBB-D4523C44281B}"/>
          </ac:picMkLst>
        </pc:picChg>
        <pc:picChg chg="add mod">
          <ac:chgData name="Chitambar, Eric" userId="05f873b4-a386-453d-a2e0-769001d3b38e" providerId="ADAL" clId="{D112C2A0-1F7D-4B94-BF9B-4E7ABC6FE87B}" dt="2023-10-23T13:21:07.826" v="260"/>
          <ac:picMkLst>
            <pc:docMk/>
            <pc:sldMk cId="611947119" sldId="372"/>
            <ac:picMk id="5" creationId="{D0F8A17D-85C8-B84C-9C59-376781D6F277}"/>
          </ac:picMkLst>
        </pc:picChg>
        <pc:picChg chg="del">
          <ac:chgData name="Chitambar, Eric" userId="05f873b4-a386-453d-a2e0-769001d3b38e" providerId="ADAL" clId="{D112C2A0-1F7D-4B94-BF9B-4E7ABC6FE87B}" dt="2023-10-23T13:21:07.433" v="259" actId="478"/>
          <ac:picMkLst>
            <pc:docMk/>
            <pc:sldMk cId="611947119" sldId="372"/>
            <ac:picMk id="7" creationId="{9F343852-794E-4FD8-9F5B-FBC93E26BA38}"/>
          </ac:picMkLst>
        </pc:picChg>
        <pc:picChg chg="del mod">
          <ac:chgData name="Chitambar, Eric" userId="05f873b4-a386-453d-a2e0-769001d3b38e" providerId="ADAL" clId="{D112C2A0-1F7D-4B94-BF9B-4E7ABC6FE87B}" dt="2023-10-23T13:21:19.654" v="289" actId="478"/>
          <ac:picMkLst>
            <pc:docMk/>
            <pc:sldMk cId="611947119" sldId="372"/>
            <ac:picMk id="8" creationId="{70A7F830-148A-47E3-A946-4C913211BEDD}"/>
          </ac:picMkLst>
        </pc:picChg>
        <pc:picChg chg="mod ord replST">
          <ac:chgData name="Chitambar, Eric" userId="05f873b4-a386-453d-a2e0-769001d3b38e" providerId="ADAL" clId="{D112C2A0-1F7D-4B94-BF9B-4E7ABC6FE87B}" dt="2023-10-23T13:21:19.654" v="291" actId="962"/>
          <ac:picMkLst>
            <pc:docMk/>
            <pc:sldMk cId="611947119" sldId="372"/>
            <ac:picMk id="9" creationId="{64A615B0-283A-5609-759C-6778299B4992}"/>
          </ac:picMkLst>
        </pc:picChg>
      </pc:sldChg>
      <pc:sldChg chg="addSp delSp modSp mod modAnim">
        <pc:chgData name="Chitambar, Eric" userId="05f873b4-a386-453d-a2e0-769001d3b38e" providerId="ADAL" clId="{D112C2A0-1F7D-4B94-BF9B-4E7ABC6FE87B}" dt="2023-10-23T13:21:52.755" v="324" actId="1076"/>
        <pc:sldMkLst>
          <pc:docMk/>
          <pc:sldMk cId="230325614" sldId="373"/>
        </pc:sldMkLst>
        <pc:picChg chg="add mod">
          <ac:chgData name="Chitambar, Eric" userId="05f873b4-a386-453d-a2e0-769001d3b38e" providerId="ADAL" clId="{D112C2A0-1F7D-4B94-BF9B-4E7ABC6FE87B}" dt="2023-10-23T13:21:41.130" v="293"/>
          <ac:picMkLst>
            <pc:docMk/>
            <pc:sldMk cId="230325614" sldId="373"/>
            <ac:picMk id="3" creationId="{EE150455-F010-4B6C-E14E-DED82964B10F}"/>
          </ac:picMkLst>
        </pc:picChg>
        <pc:picChg chg="del">
          <ac:chgData name="Chitambar, Eric" userId="05f873b4-a386-453d-a2e0-769001d3b38e" providerId="ADAL" clId="{D112C2A0-1F7D-4B94-BF9B-4E7ABC6FE87B}" dt="2023-10-23T13:21:40.689" v="292" actId="478"/>
          <ac:picMkLst>
            <pc:docMk/>
            <pc:sldMk cId="230325614" sldId="373"/>
            <ac:picMk id="4" creationId="{67BE62B9-2614-46F0-8FBB-D4523C44281B}"/>
          </ac:picMkLst>
        </pc:picChg>
        <pc:picChg chg="del">
          <ac:chgData name="Chitambar, Eric" userId="05f873b4-a386-453d-a2e0-769001d3b38e" providerId="ADAL" clId="{D112C2A0-1F7D-4B94-BF9B-4E7ABC6FE87B}" dt="2023-10-23T13:21:49.099" v="321" actId="478"/>
          <ac:picMkLst>
            <pc:docMk/>
            <pc:sldMk cId="230325614" sldId="373"/>
            <ac:picMk id="5" creationId="{96A8AEF6-870C-4C83-A63D-98140E4AFEA1}"/>
          </ac:picMkLst>
        </pc:picChg>
        <pc:picChg chg="add mod">
          <ac:chgData name="Chitambar, Eric" userId="05f873b4-a386-453d-a2e0-769001d3b38e" providerId="ADAL" clId="{D112C2A0-1F7D-4B94-BF9B-4E7ABC6FE87B}" dt="2023-10-23T13:21:41.130" v="293"/>
          <ac:picMkLst>
            <pc:docMk/>
            <pc:sldMk cId="230325614" sldId="373"/>
            <ac:picMk id="6" creationId="{B69DC352-4031-F594-C1A5-8BD3AE1FEA3D}"/>
          </ac:picMkLst>
        </pc:picChg>
        <pc:picChg chg="del">
          <ac:chgData name="Chitambar, Eric" userId="05f873b4-a386-453d-a2e0-769001d3b38e" providerId="ADAL" clId="{D112C2A0-1F7D-4B94-BF9B-4E7ABC6FE87B}" dt="2023-10-23T13:21:40.689" v="292" actId="478"/>
          <ac:picMkLst>
            <pc:docMk/>
            <pc:sldMk cId="230325614" sldId="373"/>
            <ac:picMk id="7" creationId="{9F343852-794E-4FD8-9F5B-FBC93E26BA38}"/>
          </ac:picMkLst>
        </pc:picChg>
        <pc:picChg chg="mod ord replST">
          <ac:chgData name="Chitambar, Eric" userId="05f873b4-a386-453d-a2e0-769001d3b38e" providerId="ADAL" clId="{D112C2A0-1F7D-4B94-BF9B-4E7ABC6FE87B}" dt="2023-10-23T13:21:52.755" v="324" actId="1076"/>
          <ac:picMkLst>
            <pc:docMk/>
            <pc:sldMk cId="230325614" sldId="373"/>
            <ac:picMk id="9" creationId="{51D99847-9BB7-F12F-2990-526ECD49D3AD}"/>
          </ac:picMkLst>
        </pc:picChg>
      </pc:sldChg>
      <pc:sldChg chg="addSp delSp modSp mod modAnim">
        <pc:chgData name="Chitambar, Eric" userId="05f873b4-a386-453d-a2e0-769001d3b38e" providerId="ADAL" clId="{D112C2A0-1F7D-4B94-BF9B-4E7ABC6FE87B}" dt="2023-10-23T13:23:47.095" v="359" actId="1076"/>
        <pc:sldMkLst>
          <pc:docMk/>
          <pc:sldMk cId="3230452924" sldId="374"/>
        </pc:sldMkLst>
        <pc:picChg chg="add mod">
          <ac:chgData name="Chitambar, Eric" userId="05f873b4-a386-453d-a2e0-769001d3b38e" providerId="ADAL" clId="{D112C2A0-1F7D-4B94-BF9B-4E7ABC6FE87B}" dt="2023-10-23T13:22:06.706" v="326"/>
          <ac:picMkLst>
            <pc:docMk/>
            <pc:sldMk cId="3230452924" sldId="374"/>
            <ac:picMk id="3" creationId="{0D57BBE7-D527-B64E-8FEC-A7697327F94F}"/>
          </ac:picMkLst>
        </pc:picChg>
        <pc:picChg chg="del">
          <ac:chgData name="Chitambar, Eric" userId="05f873b4-a386-453d-a2e0-769001d3b38e" providerId="ADAL" clId="{D112C2A0-1F7D-4B94-BF9B-4E7ABC6FE87B}" dt="2023-10-23T13:22:06.282" v="325" actId="478"/>
          <ac:picMkLst>
            <pc:docMk/>
            <pc:sldMk cId="3230452924" sldId="374"/>
            <ac:picMk id="4" creationId="{67BE62B9-2614-46F0-8FBB-D4523C44281B}"/>
          </ac:picMkLst>
        </pc:picChg>
        <pc:picChg chg="add mod">
          <ac:chgData name="Chitambar, Eric" userId="05f873b4-a386-453d-a2e0-769001d3b38e" providerId="ADAL" clId="{D112C2A0-1F7D-4B94-BF9B-4E7ABC6FE87B}" dt="2023-10-23T13:22:06.706" v="326"/>
          <ac:picMkLst>
            <pc:docMk/>
            <pc:sldMk cId="3230452924" sldId="374"/>
            <ac:picMk id="5" creationId="{F5387971-3FDB-2EB9-5D86-66ECD0FDF301}"/>
          </ac:picMkLst>
        </pc:picChg>
        <pc:picChg chg="del mod">
          <ac:chgData name="Chitambar, Eric" userId="05f873b4-a386-453d-a2e0-769001d3b38e" providerId="ADAL" clId="{D112C2A0-1F7D-4B94-BF9B-4E7ABC6FE87B}" dt="2023-10-23T13:22:19.384" v="355" actId="478"/>
          <ac:picMkLst>
            <pc:docMk/>
            <pc:sldMk cId="3230452924" sldId="374"/>
            <ac:picMk id="6" creationId="{B9590A2E-73DF-4B37-B065-CFF13FF3943D}"/>
          </ac:picMkLst>
        </pc:picChg>
        <pc:picChg chg="del">
          <ac:chgData name="Chitambar, Eric" userId="05f873b4-a386-453d-a2e0-769001d3b38e" providerId="ADAL" clId="{D112C2A0-1F7D-4B94-BF9B-4E7ABC6FE87B}" dt="2023-10-23T13:22:06.282" v="325" actId="478"/>
          <ac:picMkLst>
            <pc:docMk/>
            <pc:sldMk cId="3230452924" sldId="374"/>
            <ac:picMk id="7" creationId="{9F343852-794E-4FD8-9F5B-FBC93E26BA38}"/>
          </ac:picMkLst>
        </pc:picChg>
        <pc:picChg chg="mod ord replST">
          <ac:chgData name="Chitambar, Eric" userId="05f873b4-a386-453d-a2e0-769001d3b38e" providerId="ADAL" clId="{D112C2A0-1F7D-4B94-BF9B-4E7ABC6FE87B}" dt="2023-10-23T13:23:47.095" v="359" actId="1076"/>
          <ac:picMkLst>
            <pc:docMk/>
            <pc:sldMk cId="3230452924" sldId="374"/>
            <ac:picMk id="9" creationId="{F91107C7-37CE-4419-F173-64310767B989}"/>
          </ac:picMkLst>
        </pc:picChg>
      </pc:sldChg>
      <pc:sldChg chg="add del">
        <pc:chgData name="Chitambar, Eric" userId="05f873b4-a386-453d-a2e0-769001d3b38e" providerId="ADAL" clId="{D112C2A0-1F7D-4B94-BF9B-4E7ABC6FE87B}" dt="2023-10-23T13:24:10.588" v="360" actId="47"/>
        <pc:sldMkLst>
          <pc:docMk/>
          <pc:sldMk cId="3785040202" sldId="375"/>
        </pc:sldMkLst>
      </pc:sldChg>
      <pc:sldChg chg="delSp modSp add mod">
        <pc:chgData name="Chitambar, Eric" userId="05f873b4-a386-453d-a2e0-769001d3b38e" providerId="ADAL" clId="{D112C2A0-1F7D-4B94-BF9B-4E7ABC6FE87B}" dt="2023-10-23T13:25:44.387" v="452" actId="1076"/>
        <pc:sldMkLst>
          <pc:docMk/>
          <pc:sldMk cId="3444200181" sldId="376"/>
        </pc:sldMkLst>
        <pc:picChg chg="mod ord replST">
          <ac:chgData name="Chitambar, Eric" userId="05f873b4-a386-453d-a2e0-769001d3b38e" providerId="ADAL" clId="{D112C2A0-1F7D-4B94-BF9B-4E7ABC6FE87B}" dt="2023-10-23T13:24:24.661" v="390" actId="962"/>
          <ac:picMkLst>
            <pc:docMk/>
            <pc:sldMk cId="3444200181" sldId="376"/>
            <ac:picMk id="5" creationId="{5B3DD5E4-C33C-2388-8056-03C13790ED44}"/>
          </ac:picMkLst>
        </pc:picChg>
        <pc:picChg chg="del mod ord replST">
          <ac:chgData name="Chitambar, Eric" userId="05f873b4-a386-453d-a2e0-769001d3b38e" providerId="ADAL" clId="{D112C2A0-1F7D-4B94-BF9B-4E7ABC6FE87B}" dt="2023-10-23T13:25:16.793" v="448" actId="478"/>
          <ac:picMkLst>
            <pc:docMk/>
            <pc:sldMk cId="3444200181" sldId="376"/>
            <ac:picMk id="7" creationId="{1DC44CD7-C82D-6BC7-5676-01B0608AFBD9}"/>
          </ac:picMkLst>
        </pc:picChg>
        <pc:picChg chg="del">
          <ac:chgData name="Chitambar, Eric" userId="05f873b4-a386-453d-a2e0-769001d3b38e" providerId="ADAL" clId="{D112C2A0-1F7D-4B94-BF9B-4E7ABC6FE87B}" dt="2023-10-23T13:24:24.661" v="388" actId="478"/>
          <ac:picMkLst>
            <pc:docMk/>
            <pc:sldMk cId="3444200181" sldId="376"/>
            <ac:picMk id="9" creationId="{84FC10A7-739C-4B61-94D3-68F661364D2A}"/>
          </ac:picMkLst>
        </pc:picChg>
        <pc:picChg chg="mod ord replST">
          <ac:chgData name="Chitambar, Eric" userId="05f873b4-a386-453d-a2e0-769001d3b38e" providerId="ADAL" clId="{D112C2A0-1F7D-4B94-BF9B-4E7ABC6FE87B}" dt="2023-10-23T13:25:44.387" v="452" actId="1076"/>
          <ac:picMkLst>
            <pc:docMk/>
            <pc:sldMk cId="3444200181" sldId="376"/>
            <ac:picMk id="10" creationId="{D9DF6FC6-9E83-16AA-1451-6BEF630FA55A}"/>
          </ac:picMkLst>
        </pc:picChg>
        <pc:picChg chg="del">
          <ac:chgData name="Chitambar, Eric" userId="05f873b4-a386-453d-a2e0-769001d3b38e" providerId="ADAL" clId="{D112C2A0-1F7D-4B94-BF9B-4E7ABC6FE87B}" dt="2023-10-23T13:25:08.851" v="417" actId="478"/>
          <ac:picMkLst>
            <pc:docMk/>
            <pc:sldMk cId="3444200181" sldId="376"/>
            <ac:picMk id="16" creationId="{8748521F-93FE-4707-AA47-8DDA83A420AE}"/>
          </ac:picMkLst>
        </pc:picChg>
        <pc:inkChg chg="del">
          <ac:chgData name="Chitambar, Eric" userId="05f873b4-a386-453d-a2e0-769001d3b38e" providerId="ADAL" clId="{D112C2A0-1F7D-4B94-BF9B-4E7ABC6FE87B}" dt="2023-10-23T13:25:41.501" v="451" actId="478"/>
          <ac:inkMkLst>
            <pc:docMk/>
            <pc:sldMk cId="3444200181" sldId="376"/>
            <ac:inkMk id="3" creationId="{90C48828-F012-48F6-B951-72F23C586C57}"/>
          </ac:inkMkLst>
        </pc:inkChg>
      </pc:sldChg>
    </pc:docChg>
  </pc:docChgLst>
  <pc:docChgLst>
    <pc:chgData name="Eric Chitambar" userId="05f873b4-a386-453d-a2e0-769001d3b38e" providerId="ADAL" clId="{5BA04E1F-C2A3-408C-9CAF-4762ABBC15CA}"/>
    <pc:docChg chg="custSel delSld modSld">
      <pc:chgData name="Eric Chitambar" userId="05f873b4-a386-453d-a2e0-769001d3b38e" providerId="ADAL" clId="{5BA04E1F-C2A3-408C-9CAF-4762ABBC15CA}" dt="2020-03-06T01:26:16.497" v="78" actId="1076"/>
      <pc:docMkLst>
        <pc:docMk/>
      </pc:docMkLst>
      <pc:sldChg chg="modSp">
        <pc:chgData name="Eric Chitambar" userId="05f873b4-a386-453d-a2e0-769001d3b38e" providerId="ADAL" clId="{5BA04E1F-C2A3-408C-9CAF-4762ABBC15CA}" dt="2020-03-06T01:06:34.166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BA04E1F-C2A3-408C-9CAF-4762ABBC15CA}" dt="2020-03-06T01:06:34.166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5BA04E1F-C2A3-408C-9CAF-4762ABBC15CA}" dt="2020-03-06T01:09:07.031" v="2" actId="2696"/>
        <pc:sldMkLst>
          <pc:docMk/>
          <pc:sldMk cId="3433335074" sldId="315"/>
        </pc:sldMkLst>
      </pc:sldChg>
      <pc:sldChg chg="del">
        <pc:chgData name="Eric Chitambar" userId="05f873b4-a386-453d-a2e0-769001d3b38e" providerId="ADAL" clId="{5BA04E1F-C2A3-408C-9CAF-4762ABBC15CA}" dt="2020-03-06T01:09:07.046" v="3" actId="2696"/>
        <pc:sldMkLst>
          <pc:docMk/>
          <pc:sldMk cId="1988990728" sldId="316"/>
        </pc:sldMkLst>
      </pc:sldChg>
      <pc:sldChg chg="del">
        <pc:chgData name="Eric Chitambar" userId="05f873b4-a386-453d-a2e0-769001d3b38e" providerId="ADAL" clId="{5BA04E1F-C2A3-408C-9CAF-4762ABBC15CA}" dt="2020-03-06T01:09:07.062" v="4" actId="2696"/>
        <pc:sldMkLst>
          <pc:docMk/>
          <pc:sldMk cId="612238157" sldId="317"/>
        </pc:sldMkLst>
      </pc:sldChg>
      <pc:sldChg chg="del">
        <pc:chgData name="Eric Chitambar" userId="05f873b4-a386-453d-a2e0-769001d3b38e" providerId="ADAL" clId="{5BA04E1F-C2A3-408C-9CAF-4762ABBC15CA}" dt="2020-03-06T01:09:07.062" v="5" actId="2696"/>
        <pc:sldMkLst>
          <pc:docMk/>
          <pc:sldMk cId="3606757187" sldId="318"/>
        </pc:sldMkLst>
      </pc:sldChg>
      <pc:sldChg chg="del">
        <pc:chgData name="Eric Chitambar" userId="05f873b4-a386-453d-a2e0-769001d3b38e" providerId="ADAL" clId="{5BA04E1F-C2A3-408C-9CAF-4762ABBC15CA}" dt="2020-03-06T01:09:07.078" v="7" actId="2696"/>
        <pc:sldMkLst>
          <pc:docMk/>
          <pc:sldMk cId="1396237624" sldId="319"/>
        </pc:sldMkLst>
      </pc:sldChg>
      <pc:sldChg chg="del">
        <pc:chgData name="Eric Chitambar" userId="05f873b4-a386-453d-a2e0-769001d3b38e" providerId="ADAL" clId="{5BA04E1F-C2A3-408C-9CAF-4762ABBC15CA}" dt="2020-03-06T01:09:07.078" v="6" actId="2696"/>
        <pc:sldMkLst>
          <pc:docMk/>
          <pc:sldMk cId="3078362113" sldId="320"/>
        </pc:sldMkLst>
      </pc:sldChg>
      <pc:sldChg chg="addSp delSp modSp modAnim">
        <pc:chgData name="Eric Chitambar" userId="05f873b4-a386-453d-a2e0-769001d3b38e" providerId="ADAL" clId="{5BA04E1F-C2A3-408C-9CAF-4762ABBC15CA}" dt="2020-03-06T01:26:16.497" v="78" actId="1076"/>
        <pc:sldMkLst>
          <pc:docMk/>
          <pc:sldMk cId="712036289" sldId="321"/>
        </pc:sldMkLst>
        <pc:spChg chg="mod">
          <ac:chgData name="Eric Chitambar" userId="05f873b4-a386-453d-a2e0-769001d3b38e" providerId="ADAL" clId="{5BA04E1F-C2A3-408C-9CAF-4762ABBC15CA}" dt="2020-03-06T01:09:13.983" v="18" actId="20577"/>
          <ac:spMkLst>
            <pc:docMk/>
            <pc:sldMk cId="712036289" sldId="321"/>
            <ac:spMk id="2" creationId="{3B955E01-71AF-4B2A-A79E-BDDE7E3B127D}"/>
          </ac:spMkLst>
        </pc:spChg>
        <pc:picChg chg="del mod ord">
          <ac:chgData name="Eric Chitambar" userId="05f873b4-a386-453d-a2e0-769001d3b38e" providerId="ADAL" clId="{5BA04E1F-C2A3-408C-9CAF-4762ABBC15CA}" dt="2020-03-06T01:12:33.943" v="46" actId="478"/>
          <ac:picMkLst>
            <pc:docMk/>
            <pc:sldMk cId="712036289" sldId="321"/>
            <ac:picMk id="4" creationId="{AE3A0AF4-76F6-4260-B92B-BC9F6C380896}"/>
          </ac:picMkLst>
        </pc:picChg>
        <pc:picChg chg="del mod">
          <ac:chgData name="Eric Chitambar" userId="05f873b4-a386-453d-a2e0-769001d3b38e" providerId="ADAL" clId="{5BA04E1F-C2A3-408C-9CAF-4762ABBC15CA}" dt="2020-03-06T01:12:07.267" v="32" actId="478"/>
          <ac:picMkLst>
            <pc:docMk/>
            <pc:sldMk cId="712036289" sldId="321"/>
            <ac:picMk id="5" creationId="{CA53CF49-0E8A-410D-8218-596AFEF6EDD0}"/>
          </ac:picMkLst>
        </pc:picChg>
        <pc:picChg chg="del mod ord">
          <ac:chgData name="Eric Chitambar" userId="05f873b4-a386-453d-a2e0-769001d3b38e" providerId="ADAL" clId="{5BA04E1F-C2A3-408C-9CAF-4762ABBC15CA}" dt="2020-03-06T01:13:39.895" v="60" actId="478"/>
          <ac:picMkLst>
            <pc:docMk/>
            <pc:sldMk cId="712036289" sldId="321"/>
            <ac:picMk id="7" creationId="{A07E549F-330E-4823-BECE-2F44EA189CDC}"/>
          </ac:picMkLst>
        </pc:picChg>
        <pc:picChg chg="mod">
          <ac:chgData name="Eric Chitambar" userId="05f873b4-a386-453d-a2e0-769001d3b38e" providerId="ADAL" clId="{5BA04E1F-C2A3-408C-9CAF-4762ABBC15CA}" dt="2020-03-06T01:26:16.497" v="78" actId="1076"/>
          <ac:picMkLst>
            <pc:docMk/>
            <pc:sldMk cId="712036289" sldId="321"/>
            <ac:picMk id="8" creationId="{BC174715-506A-48C0-BCCF-5E4C8EF8C818}"/>
          </ac:picMkLst>
        </pc:picChg>
        <pc:picChg chg="mod ord">
          <ac:chgData name="Eric Chitambar" userId="05f873b4-a386-453d-a2e0-769001d3b38e" providerId="ADAL" clId="{5BA04E1F-C2A3-408C-9CAF-4762ABBC15CA}" dt="2020-03-06T01:13:39.895" v="59" actId="108"/>
          <ac:picMkLst>
            <pc:docMk/>
            <pc:sldMk cId="712036289" sldId="321"/>
            <ac:picMk id="10" creationId="{4865608E-155B-4D0C-B94E-3B4AA02F672F}"/>
          </ac:picMkLst>
        </pc:picChg>
        <pc:picChg chg="mod">
          <ac:chgData name="Eric Chitambar" userId="05f873b4-a386-453d-a2e0-769001d3b38e" providerId="ADAL" clId="{5BA04E1F-C2A3-408C-9CAF-4762ABBC15CA}" dt="2020-03-06T01:25:23.442" v="62" actId="1076"/>
          <ac:picMkLst>
            <pc:docMk/>
            <pc:sldMk cId="712036289" sldId="321"/>
            <ac:picMk id="11" creationId="{52CD6EF4-1DC8-41FE-BA02-CB42C5CB5584}"/>
          </ac:picMkLst>
        </pc:picChg>
        <pc:picChg chg="add del mod">
          <ac:chgData name="Eric Chitambar" userId="05f873b4-a386-453d-a2e0-769001d3b38e" providerId="ADAL" clId="{5BA04E1F-C2A3-408C-9CAF-4762ABBC15CA}" dt="2020-03-06T01:26:11.110" v="77" actId="478"/>
          <ac:picMkLst>
            <pc:docMk/>
            <pc:sldMk cId="712036289" sldId="321"/>
            <ac:picMk id="12" creationId="{7699072E-EDF1-4DCA-915A-419AAA831815}"/>
          </ac:picMkLst>
        </pc:picChg>
        <pc:picChg chg="mod ord">
          <ac:chgData name="Eric Chitambar" userId="05f873b4-a386-453d-a2e0-769001d3b38e" providerId="ADAL" clId="{5BA04E1F-C2A3-408C-9CAF-4762ABBC15CA}" dt="2020-03-06T01:26:11.095" v="76" actId="108"/>
          <ac:picMkLst>
            <pc:docMk/>
            <pc:sldMk cId="712036289" sldId="321"/>
            <ac:picMk id="14" creationId="{06D9EBA6-0424-4247-8E1D-60966F3894A1}"/>
          </ac:picMkLst>
        </pc:picChg>
      </pc:sldChg>
    </pc:docChg>
  </pc:docChgLst>
  <pc:docChgLst>
    <pc:chgData name="Eric Chitambar" userId="05f873b4-a386-453d-a2e0-769001d3b38e" providerId="ADAL" clId="{E3182320-F665-41C3-8954-11BB3659A580}"/>
    <pc:docChg chg="custSel addSld delSld modSld sldOrd modSection">
      <pc:chgData name="Eric Chitambar" userId="05f873b4-a386-453d-a2e0-769001d3b38e" providerId="ADAL" clId="{E3182320-F665-41C3-8954-11BB3659A580}" dt="2020-03-29T19:08:16.056" v="237"/>
      <pc:docMkLst>
        <pc:docMk/>
      </pc:docMkLst>
      <pc:sldChg chg="delSp modSp delAnim modAnim">
        <pc:chgData name="Eric Chitambar" userId="05f873b4-a386-453d-a2e0-769001d3b38e" providerId="ADAL" clId="{E3182320-F665-41C3-8954-11BB3659A580}" dt="2020-03-29T19:08:02.456" v="233"/>
        <pc:sldMkLst>
          <pc:docMk/>
          <pc:sldMk cId="648979583" sldId="337"/>
        </pc:sldMkLst>
        <pc:spChg chg="mod">
          <ac:chgData name="Eric Chitambar" userId="05f873b4-a386-453d-a2e0-769001d3b38e" providerId="ADAL" clId="{E3182320-F665-41C3-8954-11BB3659A580}" dt="2020-03-29T18:51:17.761" v="30" actId="20577"/>
          <ac:spMkLst>
            <pc:docMk/>
            <pc:sldMk cId="648979583" sldId="337"/>
            <ac:spMk id="2" creationId="{CB8CA444-56DA-461F-9889-8B2DD9361A28}"/>
          </ac:spMkLst>
        </pc:spChg>
        <pc:picChg chg="mod ord">
          <ac:chgData name="Eric Chitambar" userId="05f873b4-a386-453d-a2e0-769001d3b38e" providerId="ADAL" clId="{E3182320-F665-41C3-8954-11BB3659A580}" dt="2020-03-29T19:01:28.326" v="124" actId="1076"/>
          <ac:picMkLst>
            <pc:docMk/>
            <pc:sldMk cId="648979583" sldId="337"/>
            <ac:picMk id="4" creationId="{7F48F1D7-763D-4553-B0FB-5BA4FA2CFB3D}"/>
          </ac:picMkLst>
        </pc:picChg>
        <pc:picChg chg="del mod">
          <ac:chgData name="Eric Chitambar" userId="05f873b4-a386-453d-a2e0-769001d3b38e" providerId="ADAL" clId="{E3182320-F665-41C3-8954-11BB3659A580}" dt="2020-03-29T18:52:36.273" v="48" actId="478"/>
          <ac:picMkLst>
            <pc:docMk/>
            <pc:sldMk cId="648979583" sldId="337"/>
            <ac:picMk id="6" creationId="{7EC45D48-ABC5-48EE-B6BD-9B7DBBD0E2FA}"/>
          </ac:picMkLst>
        </pc:picChg>
        <pc:picChg chg="del mod">
          <ac:chgData name="Eric Chitambar" userId="05f873b4-a386-453d-a2e0-769001d3b38e" providerId="ADAL" clId="{E3182320-F665-41C3-8954-11BB3659A580}" dt="2020-03-29T18:53:17.300" v="68" actId="478"/>
          <ac:picMkLst>
            <pc:docMk/>
            <pc:sldMk cId="648979583" sldId="337"/>
            <ac:picMk id="7" creationId="{3D2E79EA-5002-4D66-A1C7-EB089E03073A}"/>
          </ac:picMkLst>
        </pc:picChg>
        <pc:picChg chg="mod ord">
          <ac:chgData name="Eric Chitambar" userId="05f873b4-a386-453d-a2e0-769001d3b38e" providerId="ADAL" clId="{E3182320-F665-41C3-8954-11BB3659A580}" dt="2020-03-29T18:53:19.470" v="69" actId="1076"/>
          <ac:picMkLst>
            <pc:docMk/>
            <pc:sldMk cId="648979583" sldId="337"/>
            <ac:picMk id="9" creationId="{72781EC1-1FD8-4E63-B0CF-829F99469856}"/>
          </ac:picMkLst>
        </pc:picChg>
        <pc:picChg chg="del mod">
          <ac:chgData name="Eric Chitambar" userId="05f873b4-a386-453d-a2e0-769001d3b38e" providerId="ADAL" clId="{E3182320-F665-41C3-8954-11BB3659A580}" dt="2020-03-29T18:56:34.151" v="89" actId="478"/>
          <ac:picMkLst>
            <pc:docMk/>
            <pc:sldMk cId="648979583" sldId="337"/>
            <ac:picMk id="11" creationId="{3BABB648-8C94-400E-93E3-E9A08FD450DC}"/>
          </ac:picMkLst>
        </pc:picChg>
        <pc:picChg chg="mod ord">
          <ac:chgData name="Eric Chitambar" userId="05f873b4-a386-453d-a2e0-769001d3b38e" providerId="ADAL" clId="{E3182320-F665-41C3-8954-11BB3659A580}" dt="2020-03-29T19:01:30.461" v="125" actId="1076"/>
          <ac:picMkLst>
            <pc:docMk/>
            <pc:sldMk cId="648979583" sldId="337"/>
            <ac:picMk id="13" creationId="{FAFDDDB0-D0C7-4EDB-BB8A-7D0AFAE84C2A}"/>
          </ac:picMkLst>
        </pc:picChg>
        <pc:picChg chg="del">
          <ac:chgData name="Eric Chitambar" userId="05f873b4-a386-453d-a2e0-769001d3b38e" providerId="ADAL" clId="{E3182320-F665-41C3-8954-11BB3659A580}" dt="2020-03-29T18:52:39.561" v="49" actId="478"/>
          <ac:picMkLst>
            <pc:docMk/>
            <pc:sldMk cId="648979583" sldId="337"/>
            <ac:picMk id="14" creationId="{3F512F72-0F64-492D-B845-C77E6C817B5D}"/>
          </ac:picMkLst>
        </pc:picChg>
        <pc:picChg chg="del mod">
          <ac:chgData name="Eric Chitambar" userId="05f873b4-a386-453d-a2e0-769001d3b38e" providerId="ADAL" clId="{E3182320-F665-41C3-8954-11BB3659A580}" dt="2020-03-29T19:00:12.504" v="108" actId="478"/>
          <ac:picMkLst>
            <pc:docMk/>
            <pc:sldMk cId="648979583" sldId="337"/>
            <ac:picMk id="16" creationId="{3519C4F7-4705-4A7E-B3DE-E53CC34C9ADB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18" creationId="{879BC93A-4CAE-4376-B375-604360E6BB6A}"/>
          </ac:picMkLst>
        </pc:picChg>
        <pc:picChg chg="mod ord">
          <ac:chgData name="Eric Chitambar" userId="05f873b4-a386-453d-a2e0-769001d3b38e" providerId="ADAL" clId="{E3182320-F665-41C3-8954-11BB3659A580}" dt="2020-03-29T19:00:16.154" v="109" actId="1076"/>
          <ac:picMkLst>
            <pc:docMk/>
            <pc:sldMk cId="648979583" sldId="337"/>
            <ac:picMk id="19" creationId="{99666925-F06F-42D5-9518-2F261C3AF98B}"/>
          </ac:picMkLst>
        </pc:picChg>
        <pc:picChg chg="mod">
          <ac:chgData name="Eric Chitambar" userId="05f873b4-a386-453d-a2e0-769001d3b38e" providerId="ADAL" clId="{E3182320-F665-41C3-8954-11BB3659A580}" dt="2020-03-29T19:00:56.962" v="116" actId="1076"/>
          <ac:picMkLst>
            <pc:docMk/>
            <pc:sldMk cId="648979583" sldId="337"/>
            <ac:picMk id="21" creationId="{1BB5ACBB-468F-43AF-92B1-ABE5168D521E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2" creationId="{8D1F0B7A-0FF6-40F3-A847-F9E2A6270B41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4" creationId="{9EFC191C-C451-4826-8E41-305701CCDA18}"/>
          </ac:picMkLst>
        </pc:picChg>
        <pc:picChg chg="mod">
          <ac:chgData name="Eric Chitambar" userId="05f873b4-a386-453d-a2e0-769001d3b38e" providerId="ADAL" clId="{E3182320-F665-41C3-8954-11BB3659A580}" dt="2020-03-29T19:01:24.440" v="123" actId="1076"/>
          <ac:picMkLst>
            <pc:docMk/>
            <pc:sldMk cId="648979583" sldId="337"/>
            <ac:picMk id="25" creationId="{3E608BBC-B1B4-4C16-86D0-93FDEAC9CBD0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9" creationId="{7AEA91CC-30BE-426E-AAA1-CCC5565C5B41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35" creationId="{6B61532D-ADF1-4D06-AD6E-09AFA1612D57}"/>
          </ac:picMkLst>
        </pc:picChg>
      </pc:sldChg>
      <pc:sldChg chg="del">
        <pc:chgData name="Eric Chitambar" userId="05f873b4-a386-453d-a2e0-769001d3b38e" providerId="ADAL" clId="{E3182320-F665-41C3-8954-11BB3659A580}" dt="2020-03-29T19:06:21.649" v="211" actId="2696"/>
        <pc:sldMkLst>
          <pc:docMk/>
          <pc:sldMk cId="1760942783" sldId="343"/>
        </pc:sldMkLst>
      </pc:sldChg>
      <pc:sldChg chg="del">
        <pc:chgData name="Eric Chitambar" userId="05f873b4-a386-453d-a2e0-769001d3b38e" providerId="ADAL" clId="{E3182320-F665-41C3-8954-11BB3659A580}" dt="2020-03-29T19:03:46.854" v="148" actId="2696"/>
        <pc:sldMkLst>
          <pc:docMk/>
          <pc:sldMk cId="3917529015" sldId="350"/>
        </pc:sldMkLst>
      </pc:sldChg>
      <pc:sldChg chg="del">
        <pc:chgData name="Eric Chitambar" userId="05f873b4-a386-453d-a2e0-769001d3b38e" providerId="ADAL" clId="{E3182320-F665-41C3-8954-11BB3659A580}" dt="2020-03-29T19:03:46.864" v="149" actId="2696"/>
        <pc:sldMkLst>
          <pc:docMk/>
          <pc:sldMk cId="2192477316" sldId="351"/>
        </pc:sldMkLst>
      </pc:sldChg>
      <pc:sldChg chg="del">
        <pc:chgData name="Eric Chitambar" userId="05f873b4-a386-453d-a2e0-769001d3b38e" providerId="ADAL" clId="{E3182320-F665-41C3-8954-11BB3659A580}" dt="2020-03-29T19:03:46.880" v="150" actId="2696"/>
        <pc:sldMkLst>
          <pc:docMk/>
          <pc:sldMk cId="3194683986" sldId="353"/>
        </pc:sldMkLst>
      </pc:sldChg>
      <pc:sldChg chg="del">
        <pc:chgData name="Eric Chitambar" userId="05f873b4-a386-453d-a2e0-769001d3b38e" providerId="ADAL" clId="{E3182320-F665-41C3-8954-11BB3659A580}" dt="2020-03-29T19:06:21.622" v="208" actId="2696"/>
        <pc:sldMkLst>
          <pc:docMk/>
          <pc:sldMk cId="3789031558" sldId="354"/>
        </pc:sldMkLst>
      </pc:sldChg>
      <pc:sldChg chg="del">
        <pc:chgData name="Eric Chitambar" userId="05f873b4-a386-453d-a2e0-769001d3b38e" providerId="ADAL" clId="{E3182320-F665-41C3-8954-11BB3659A580}" dt="2020-03-29T19:06:21.629" v="209" actId="2696"/>
        <pc:sldMkLst>
          <pc:docMk/>
          <pc:sldMk cId="1045139116" sldId="355"/>
        </pc:sldMkLst>
      </pc:sldChg>
      <pc:sldChg chg="del">
        <pc:chgData name="Eric Chitambar" userId="05f873b4-a386-453d-a2e0-769001d3b38e" providerId="ADAL" clId="{E3182320-F665-41C3-8954-11BB3659A580}" dt="2020-03-29T19:06:21.634" v="210" actId="2696"/>
        <pc:sldMkLst>
          <pc:docMk/>
          <pc:sldMk cId="3418258847" sldId="358"/>
        </pc:sldMkLst>
      </pc:sldChg>
      <pc:sldChg chg="del">
        <pc:chgData name="Eric Chitambar" userId="05f873b4-a386-453d-a2e0-769001d3b38e" providerId="ADAL" clId="{E3182320-F665-41C3-8954-11BB3659A580}" dt="2020-03-29T19:06:21.654" v="212" actId="2696"/>
        <pc:sldMkLst>
          <pc:docMk/>
          <pc:sldMk cId="3486414561" sldId="359"/>
        </pc:sldMkLst>
      </pc:sldChg>
      <pc:sldChg chg="modSp modAnim">
        <pc:chgData name="Eric Chitambar" userId="05f873b4-a386-453d-a2e0-769001d3b38e" providerId="ADAL" clId="{E3182320-F665-41C3-8954-11BB3659A580}" dt="2020-03-29T19:07:44.084" v="228"/>
        <pc:sldMkLst>
          <pc:docMk/>
          <pc:sldMk cId="649635897" sldId="360"/>
        </pc:sldMkLst>
        <pc:picChg chg="mod">
          <ac:chgData name="Eric Chitambar" userId="05f873b4-a386-453d-a2e0-769001d3b38e" providerId="ADAL" clId="{E3182320-F665-41C3-8954-11BB3659A580}" dt="2020-03-29T19:07:40.983" v="227" actId="1076"/>
          <ac:picMkLst>
            <pc:docMk/>
            <pc:sldMk cId="649635897" sldId="360"/>
            <ac:picMk id="4" creationId="{F8689B6D-C258-454E-B3C3-EF403665CE3C}"/>
          </ac:picMkLst>
        </pc:picChg>
      </pc:sldChg>
      <pc:sldChg chg="delSp modSp ord">
        <pc:chgData name="Eric Chitambar" userId="05f873b4-a386-453d-a2e0-769001d3b38e" providerId="ADAL" clId="{E3182320-F665-41C3-8954-11BB3659A580}" dt="2020-03-29T19:06:53.073" v="226" actId="1076"/>
        <pc:sldMkLst>
          <pc:docMk/>
          <pc:sldMk cId="709093098" sldId="361"/>
        </pc:sldMkLst>
        <pc:picChg chg="mod ord">
          <ac:chgData name="Eric Chitambar" userId="05f873b4-a386-453d-a2e0-769001d3b38e" providerId="ADAL" clId="{E3182320-F665-41C3-8954-11BB3659A580}" dt="2020-03-29T19:06:50.182" v="224" actId="108"/>
          <ac:picMkLst>
            <pc:docMk/>
            <pc:sldMk cId="709093098" sldId="361"/>
            <ac:picMk id="4" creationId="{A0BBA0C1-A4F1-45ED-83F1-4DDE62D7DA6E}"/>
          </ac:picMkLst>
        </pc:picChg>
        <pc:picChg chg="mod">
          <ac:chgData name="Eric Chitambar" userId="05f873b4-a386-453d-a2e0-769001d3b38e" providerId="ADAL" clId="{E3182320-F665-41C3-8954-11BB3659A580}" dt="2020-03-29T19:06:53.073" v="226" actId="1076"/>
          <ac:picMkLst>
            <pc:docMk/>
            <pc:sldMk cId="709093098" sldId="361"/>
            <ac:picMk id="5" creationId="{D1A6A39B-F699-479D-9347-4202F626AB62}"/>
          </ac:picMkLst>
        </pc:picChg>
        <pc:picChg chg="del mod">
          <ac:chgData name="Eric Chitambar" userId="05f873b4-a386-453d-a2e0-769001d3b38e" providerId="ADAL" clId="{E3182320-F665-41C3-8954-11BB3659A580}" dt="2020-03-29T19:06:50.182" v="225" actId="478"/>
          <ac:picMkLst>
            <pc:docMk/>
            <pc:sldMk cId="709093098" sldId="361"/>
            <ac:picMk id="8" creationId="{8FDAF96E-D1B7-4C4F-8DEA-81766C5EDFA6}"/>
          </ac:picMkLst>
        </pc:picChg>
      </pc:sldChg>
      <pc:sldChg chg="addSp delSp modSp add modAnim">
        <pc:chgData name="Eric Chitambar" userId="05f873b4-a386-453d-a2e0-769001d3b38e" providerId="ADAL" clId="{E3182320-F665-41C3-8954-11BB3659A580}" dt="2020-03-29T19:08:16.056" v="237"/>
        <pc:sldMkLst>
          <pc:docMk/>
          <pc:sldMk cId="2540284193" sldId="362"/>
        </pc:sldMkLst>
        <pc:picChg chg="del mod">
          <ac:chgData name="Eric Chitambar" userId="05f873b4-a386-453d-a2e0-769001d3b38e" providerId="ADAL" clId="{E3182320-F665-41C3-8954-11BB3659A580}" dt="2020-03-29T19:03:28.434" v="143" actId="478"/>
          <ac:picMkLst>
            <pc:docMk/>
            <pc:sldMk cId="2540284193" sldId="362"/>
            <ac:picMk id="4" creationId="{7F48F1D7-763D-4553-B0FB-5BA4FA2CFB3D}"/>
          </ac:picMkLst>
        </pc:picChg>
        <pc:picChg chg="mod ord">
          <ac:chgData name="Eric Chitambar" userId="05f873b4-a386-453d-a2e0-769001d3b38e" providerId="ADAL" clId="{E3182320-F665-41C3-8954-11BB3659A580}" dt="2020-03-29T19:04:24.683" v="166" actId="1076"/>
          <ac:picMkLst>
            <pc:docMk/>
            <pc:sldMk cId="2540284193" sldId="362"/>
            <ac:picMk id="5" creationId="{FAD976CA-EA2E-4D22-8C55-94BBDA6B18A3}"/>
          </ac:picMkLst>
        </pc:picChg>
        <pc:picChg chg="add mod">
          <ac:chgData name="Eric Chitambar" userId="05f873b4-a386-453d-a2e0-769001d3b38e" providerId="ADAL" clId="{E3182320-F665-41C3-8954-11BB3659A580}" dt="2020-03-29T19:04:24.683" v="166" actId="1076"/>
          <ac:picMkLst>
            <pc:docMk/>
            <pc:sldMk cId="2540284193" sldId="362"/>
            <ac:picMk id="6" creationId="{C7CA8BF7-9A3A-431E-88B2-F167916BAE27}"/>
          </ac:picMkLst>
        </pc:picChg>
        <pc:picChg chg="mod ord">
          <ac:chgData name="Eric Chitambar" userId="05f873b4-a386-453d-a2e0-769001d3b38e" providerId="ADAL" clId="{E3182320-F665-41C3-8954-11BB3659A580}" dt="2020-03-29T19:04:27.478" v="168" actId="1076"/>
          <ac:picMkLst>
            <pc:docMk/>
            <pc:sldMk cId="2540284193" sldId="362"/>
            <ac:picMk id="8" creationId="{29D4E95E-CF72-4522-8C64-9F6931227A02}"/>
          </ac:picMkLst>
        </pc:picChg>
        <pc:picChg chg="del">
          <ac:chgData name="Eric Chitambar" userId="05f873b4-a386-453d-a2e0-769001d3b38e" providerId="ADAL" clId="{E3182320-F665-41C3-8954-11BB3659A580}" dt="2020-03-29T19:03:30.376" v="144" actId="478"/>
          <ac:picMkLst>
            <pc:docMk/>
            <pc:sldMk cId="2540284193" sldId="362"/>
            <ac:picMk id="9" creationId="{72781EC1-1FD8-4E63-B0CF-829F99469856}"/>
          </ac:picMkLst>
        </pc:picChg>
        <pc:picChg chg="add del mod">
          <ac:chgData name="Eric Chitambar" userId="05f873b4-a386-453d-a2e0-769001d3b38e" providerId="ADAL" clId="{E3182320-F665-41C3-8954-11BB3659A580}" dt="2020-03-29T19:04:17.152" v="164" actId="478"/>
          <ac:picMkLst>
            <pc:docMk/>
            <pc:sldMk cId="2540284193" sldId="362"/>
            <ac:picMk id="12" creationId="{EB2F4770-8FDE-4E7A-B10C-C6C715248A30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13" creationId="{FAFDDDB0-D0C7-4EDB-BB8A-7D0AFAE84C2A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19" creationId="{99666925-F06F-42D5-9518-2F261C3AF98B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21" creationId="{1BB5ACBB-468F-43AF-92B1-ABE5168D521E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25" creationId="{3E608BBC-B1B4-4C16-86D0-93FDEAC9CBD0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5:02.175" v="181" actId="478"/>
        <pc:sldMkLst>
          <pc:docMk/>
          <pc:sldMk cId="4213009670" sldId="363"/>
        </pc:sldMkLst>
        <pc:picChg chg="mod ord">
          <ac:chgData name="Eric Chitambar" userId="05f873b4-a386-453d-a2e0-769001d3b38e" providerId="ADAL" clId="{E3182320-F665-41C3-8954-11BB3659A580}" dt="2020-03-29T19:05:02.174" v="180" actId="108"/>
          <ac:picMkLst>
            <pc:docMk/>
            <pc:sldMk cId="4213009670" sldId="363"/>
            <ac:picMk id="4" creationId="{C7F7B91B-0C16-48B3-8F1E-EC9733E3E28F}"/>
          </ac:picMkLst>
        </pc:picChg>
        <pc:picChg chg="del mod">
          <ac:chgData name="Eric Chitambar" userId="05f873b4-a386-453d-a2e0-769001d3b38e" providerId="ADAL" clId="{E3182320-F665-41C3-8954-11BB3659A580}" dt="2020-03-29T19:05:02.175" v="181" actId="478"/>
          <ac:picMkLst>
            <pc:docMk/>
            <pc:sldMk cId="4213009670" sldId="363"/>
            <ac:picMk id="8" creationId="{29D4E95E-CF72-4522-8C64-9F6931227A02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5:30.661" v="194" actId="478"/>
        <pc:sldMkLst>
          <pc:docMk/>
          <pc:sldMk cId="2515353116" sldId="364"/>
        </pc:sldMkLst>
        <pc:picChg chg="del mod">
          <ac:chgData name="Eric Chitambar" userId="05f873b4-a386-453d-a2e0-769001d3b38e" providerId="ADAL" clId="{E3182320-F665-41C3-8954-11BB3659A580}" dt="2020-03-29T19:05:30.661" v="194" actId="478"/>
          <ac:picMkLst>
            <pc:docMk/>
            <pc:sldMk cId="2515353116" sldId="364"/>
            <ac:picMk id="4" creationId="{C7F7B91B-0C16-48B3-8F1E-EC9733E3E28F}"/>
          </ac:picMkLst>
        </pc:picChg>
        <pc:picChg chg="mod ord">
          <ac:chgData name="Eric Chitambar" userId="05f873b4-a386-453d-a2e0-769001d3b38e" providerId="ADAL" clId="{E3182320-F665-41C3-8954-11BB3659A580}" dt="2020-03-29T19:05:30.661" v="193" actId="108"/>
          <ac:picMkLst>
            <pc:docMk/>
            <pc:sldMk cId="2515353116" sldId="364"/>
            <ac:picMk id="7" creationId="{E3BA4BB0-2634-4D53-A142-43F5CA08CBBF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6:14.150" v="207" actId="478"/>
        <pc:sldMkLst>
          <pc:docMk/>
          <pc:sldMk cId="2970830074" sldId="365"/>
        </pc:sldMkLst>
        <pc:picChg chg="mod ord">
          <ac:chgData name="Eric Chitambar" userId="05f873b4-a386-453d-a2e0-769001d3b38e" providerId="ADAL" clId="{E3182320-F665-41C3-8954-11BB3659A580}" dt="2020-03-29T19:06:14.150" v="206" actId="108"/>
          <ac:picMkLst>
            <pc:docMk/>
            <pc:sldMk cId="2970830074" sldId="365"/>
            <ac:picMk id="4" creationId="{CDFBD073-02CD-495B-96B9-82EEB45AD6D8}"/>
          </ac:picMkLst>
        </pc:picChg>
        <pc:picChg chg="del mod">
          <ac:chgData name="Eric Chitambar" userId="05f873b4-a386-453d-a2e0-769001d3b38e" providerId="ADAL" clId="{E3182320-F665-41C3-8954-11BB3659A580}" dt="2020-03-29T19:06:14.150" v="207" actId="478"/>
          <ac:picMkLst>
            <pc:docMk/>
            <pc:sldMk cId="2970830074" sldId="365"/>
            <ac:picMk id="7" creationId="{E3BA4BB0-2634-4D53-A142-43F5CA08CBBF}"/>
          </ac:picMkLst>
        </pc:picChg>
      </pc:sldChg>
    </pc:docChg>
  </pc:docChgLst>
  <pc:docChgLst>
    <pc:chgData name="Eric Chitambar" userId="05f873b4-a386-453d-a2e0-769001d3b38e" providerId="ADAL" clId="{C32FCD8D-8A1E-402D-9BF1-B898288B676F}"/>
    <pc:docChg chg="undo custSel addSld delSld modSld sldOrd">
      <pc:chgData name="Eric Chitambar" userId="05f873b4-a386-453d-a2e0-769001d3b38e" providerId="ADAL" clId="{C32FCD8D-8A1E-402D-9BF1-B898288B676F}" dt="2020-02-10T14:31:52.512" v="609"/>
      <pc:docMkLst>
        <pc:docMk/>
      </pc:docMkLst>
      <pc:sldChg chg="modSp">
        <pc:chgData name="Eric Chitambar" userId="05f873b4-a386-453d-a2e0-769001d3b38e" providerId="ADAL" clId="{C32FCD8D-8A1E-402D-9BF1-B898288B676F}" dt="2020-02-10T13:35:12.43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32FCD8D-8A1E-402D-9BF1-B898288B676F}" dt="2020-02-10T13:35:12.43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C32FCD8D-8A1E-402D-9BF1-B898288B676F}" dt="2020-02-10T13:48:56.444" v="159"/>
        <pc:sldMkLst>
          <pc:docMk/>
          <pc:sldMk cId="3900111483" sldId="292"/>
        </pc:sldMkLst>
        <pc:spChg chg="mod">
          <ac:chgData name="Eric Chitambar" userId="05f873b4-a386-453d-a2e0-769001d3b38e" providerId="ADAL" clId="{C32FCD8D-8A1E-402D-9BF1-B898288B676F}" dt="2020-02-10T13:38:47.294" v="27" actId="20577"/>
          <ac:spMkLst>
            <pc:docMk/>
            <pc:sldMk cId="3900111483" sldId="292"/>
            <ac:spMk id="2" creationId="{964601ED-1B70-48DE-B38A-068EEED4A7C6}"/>
          </ac:spMkLst>
        </pc:spChg>
        <pc:picChg chg="del mod">
          <ac:chgData name="Eric Chitambar" userId="05f873b4-a386-453d-a2e0-769001d3b38e" providerId="ADAL" clId="{C32FCD8D-8A1E-402D-9BF1-B898288B676F}" dt="2020-02-10T13:40:57.494" v="42" actId="478"/>
          <ac:picMkLst>
            <pc:docMk/>
            <pc:sldMk cId="3900111483" sldId="292"/>
            <ac:picMk id="4" creationId="{D203D221-86D3-49BC-BB29-EB37A55457BA}"/>
          </ac:picMkLst>
        </pc:picChg>
        <pc:picChg chg="del mod ord">
          <ac:chgData name="Eric Chitambar" userId="05f873b4-a386-453d-a2e0-769001d3b38e" providerId="ADAL" clId="{C32FCD8D-8A1E-402D-9BF1-B898288B676F}" dt="2020-02-10T13:45:54.224" v="124" actId="478"/>
          <ac:picMkLst>
            <pc:docMk/>
            <pc:sldMk cId="3900111483" sldId="292"/>
            <ac:picMk id="5" creationId="{F6E30127-70E5-4AF7-A28B-A53382F79994}"/>
          </ac:picMkLst>
        </pc:picChg>
        <pc:picChg chg="del mod ord">
          <ac:chgData name="Eric Chitambar" userId="05f873b4-a386-453d-a2e0-769001d3b38e" providerId="ADAL" clId="{C32FCD8D-8A1E-402D-9BF1-B898288B676F}" dt="2020-02-10T13:43:56.714" v="68" actId="478"/>
          <ac:picMkLst>
            <pc:docMk/>
            <pc:sldMk cId="3900111483" sldId="292"/>
            <ac:picMk id="7" creationId="{3294501C-09AF-4BDF-AA92-2B810CA30D01}"/>
          </ac:picMkLst>
        </pc:picChg>
        <pc:picChg chg="del mod">
          <ac:chgData name="Eric Chitambar" userId="05f873b4-a386-453d-a2e0-769001d3b38e" providerId="ADAL" clId="{C32FCD8D-8A1E-402D-9BF1-B898288B676F}" dt="2020-02-10T13:45:34.508" v="109" actId="478"/>
          <ac:picMkLst>
            <pc:docMk/>
            <pc:sldMk cId="3900111483" sldId="292"/>
            <ac:picMk id="8" creationId="{8CCAE263-FB8E-49DB-9646-3E2ED04B8739}"/>
          </ac:picMkLst>
        </pc:picChg>
        <pc:picChg chg="add del mod">
          <ac:chgData name="Eric Chitambar" userId="05f873b4-a386-453d-a2e0-769001d3b38e" providerId="ADAL" clId="{C32FCD8D-8A1E-402D-9BF1-B898288B676F}" dt="2020-02-10T13:43:23.264" v="56" actId="478"/>
          <ac:picMkLst>
            <pc:docMk/>
            <pc:sldMk cId="3900111483" sldId="292"/>
            <ac:picMk id="9" creationId="{5B1AAAE7-B3C6-4642-A2B0-54DDE5139597}"/>
          </ac:picMkLst>
        </pc:picChg>
        <pc:picChg chg="del mod ord">
          <ac:chgData name="Eric Chitambar" userId="05f873b4-a386-453d-a2e0-769001d3b38e" providerId="ADAL" clId="{C32FCD8D-8A1E-402D-9BF1-B898288B676F}" dt="2020-02-10T13:44:34.429" v="81" actId="478"/>
          <ac:picMkLst>
            <pc:docMk/>
            <pc:sldMk cId="3900111483" sldId="292"/>
            <ac:picMk id="11" creationId="{5B277F11-4EE0-42F3-AB26-2D74985578B1}"/>
          </ac:picMkLst>
        </pc:picChg>
        <pc:picChg chg="del mod ord">
          <ac:chgData name="Eric Chitambar" userId="05f873b4-a386-453d-a2e0-769001d3b38e" providerId="ADAL" clId="{C32FCD8D-8A1E-402D-9BF1-B898288B676F}" dt="2020-02-10T13:44:49.214" v="94" actId="478"/>
          <ac:picMkLst>
            <pc:docMk/>
            <pc:sldMk cId="3900111483" sldId="292"/>
            <ac:picMk id="13" creationId="{429FA39B-DDD1-4982-873D-3A28E4366A5A}"/>
          </ac:picMkLst>
        </pc:picChg>
        <pc:picChg chg="del">
          <ac:chgData name="Eric Chitambar" userId="05f873b4-a386-453d-a2e0-769001d3b38e" providerId="ADAL" clId="{C32FCD8D-8A1E-402D-9BF1-B898288B676F}" dt="2020-02-10T13:46:30.774" v="135" actId="478"/>
          <ac:picMkLst>
            <pc:docMk/>
            <pc:sldMk cId="3900111483" sldId="292"/>
            <ac:picMk id="14" creationId="{A655B82D-2BAD-43C8-9608-428566178A91}"/>
          </ac:picMkLst>
        </pc:picChg>
        <pc:picChg chg="del mod ord">
          <ac:chgData name="Eric Chitambar" userId="05f873b4-a386-453d-a2e0-769001d3b38e" providerId="ADAL" clId="{C32FCD8D-8A1E-402D-9BF1-B898288B676F}" dt="2020-02-10T13:46:00.408" v="134" actId="478"/>
          <ac:picMkLst>
            <pc:docMk/>
            <pc:sldMk cId="3900111483" sldId="292"/>
            <ac:picMk id="16" creationId="{09267BAD-AC55-4896-ACCD-DC4D704633AC}"/>
          </ac:picMkLst>
        </pc:picChg>
        <pc:picChg chg="del">
          <ac:chgData name="Eric Chitambar" userId="05f873b4-a386-453d-a2e0-769001d3b38e" providerId="ADAL" clId="{C32FCD8D-8A1E-402D-9BF1-B898288B676F}" dt="2020-02-10T13:46:32.624" v="136" actId="478"/>
          <ac:picMkLst>
            <pc:docMk/>
            <pc:sldMk cId="3900111483" sldId="292"/>
            <ac:picMk id="17" creationId="{1B60EFE3-0760-4A18-92B3-8C0F2E78F001}"/>
          </ac:picMkLst>
        </pc:picChg>
        <pc:picChg chg="mod ord">
          <ac:chgData name="Eric Chitambar" userId="05f873b4-a386-453d-a2e0-769001d3b38e" providerId="ADAL" clId="{C32FCD8D-8A1E-402D-9BF1-B898288B676F}" dt="2020-02-10T13:48:30.094" v="151" actId="1076"/>
          <ac:picMkLst>
            <pc:docMk/>
            <pc:sldMk cId="3900111483" sldId="292"/>
            <ac:picMk id="19" creationId="{FFD076AC-D6A7-4A25-9C8D-145425A7BAAF}"/>
          </ac:picMkLst>
        </pc:picChg>
        <pc:picChg chg="mod ord">
          <ac:chgData name="Eric Chitambar" userId="05f873b4-a386-453d-a2e0-769001d3b38e" providerId="ADAL" clId="{C32FCD8D-8A1E-402D-9BF1-B898288B676F}" dt="2020-02-10T13:45:54.224" v="123" actId="108"/>
          <ac:picMkLst>
            <pc:docMk/>
            <pc:sldMk cId="3900111483" sldId="292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3:48:35.354" v="153" actId="1076"/>
          <ac:picMkLst>
            <pc:docMk/>
            <pc:sldMk cId="3900111483" sldId="292"/>
            <ac:picMk id="23" creationId="{68A2B255-DAE3-469F-83B8-BAAF60FB1AE2}"/>
          </ac:picMkLst>
        </pc:picChg>
        <pc:picChg chg="mod">
          <ac:chgData name="Eric Chitambar" userId="05f873b4-a386-453d-a2e0-769001d3b38e" providerId="ADAL" clId="{C32FCD8D-8A1E-402D-9BF1-B898288B676F}" dt="2020-02-10T13:48:32.144" v="152" actId="1076"/>
          <ac:picMkLst>
            <pc:docMk/>
            <pc:sldMk cId="3900111483" sldId="292"/>
            <ac:picMk id="25" creationId="{8F18A180-AAC3-4083-952E-C94CD4372AF3}"/>
          </ac:picMkLst>
        </pc:picChg>
      </pc:sldChg>
      <pc:sldChg chg="del">
        <pc:chgData name="Eric Chitambar" userId="05f873b4-a386-453d-a2e0-769001d3b38e" providerId="ADAL" clId="{C32FCD8D-8A1E-402D-9BF1-B898288B676F}" dt="2020-02-10T14:31:48.642" v="607" actId="2696"/>
        <pc:sldMkLst>
          <pc:docMk/>
          <pc:sldMk cId="998080936" sldId="293"/>
        </pc:sldMkLst>
      </pc:sldChg>
      <pc:sldChg chg="del">
        <pc:chgData name="Eric Chitambar" userId="05f873b4-a386-453d-a2e0-769001d3b38e" providerId="ADAL" clId="{C32FCD8D-8A1E-402D-9BF1-B898288B676F}" dt="2020-02-10T14:31:48.642" v="608" actId="2696"/>
        <pc:sldMkLst>
          <pc:docMk/>
          <pc:sldMk cId="2248337478" sldId="294"/>
        </pc:sldMkLst>
      </pc:sldChg>
      <pc:sldChg chg="del">
        <pc:chgData name="Eric Chitambar" userId="05f873b4-a386-453d-a2e0-769001d3b38e" providerId="ADAL" clId="{C32FCD8D-8A1E-402D-9BF1-B898288B676F}" dt="2020-02-10T14:31:48.642" v="606" actId="2696"/>
        <pc:sldMkLst>
          <pc:docMk/>
          <pc:sldMk cId="3589249722" sldId="295"/>
        </pc:sldMkLst>
      </pc:sldChg>
      <pc:sldChg chg="addSp delSp modSp add delAnim modAnim">
        <pc:chgData name="Eric Chitambar" userId="05f873b4-a386-453d-a2e0-769001d3b38e" providerId="ADAL" clId="{C32FCD8D-8A1E-402D-9BF1-B898288B676F}" dt="2020-02-10T14:24:43.092" v="482" actId="478"/>
        <pc:sldMkLst>
          <pc:docMk/>
          <pc:sldMk cId="2833434850" sldId="296"/>
        </pc:sldMkLst>
        <pc:spChg chg="mod">
          <ac:chgData name="Eric Chitambar" userId="05f873b4-a386-453d-a2e0-769001d3b38e" providerId="ADAL" clId="{C32FCD8D-8A1E-402D-9BF1-B898288B676F}" dt="2020-02-10T13:49:27.254" v="167" actId="20577"/>
          <ac:spMkLst>
            <pc:docMk/>
            <pc:sldMk cId="2833434850" sldId="296"/>
            <ac:spMk id="2" creationId="{964601ED-1B70-48DE-B38A-068EEED4A7C6}"/>
          </ac:spMkLst>
        </pc:spChg>
        <pc:picChg chg="del mod ord">
          <ac:chgData name="Eric Chitambar" userId="05f873b4-a386-453d-a2e0-769001d3b38e" providerId="ADAL" clId="{C32FCD8D-8A1E-402D-9BF1-B898288B676F}" dt="2020-02-10T13:51:03.573" v="197" actId="478"/>
          <ac:picMkLst>
            <pc:docMk/>
            <pc:sldMk cId="2833434850" sldId="296"/>
            <ac:picMk id="4" creationId="{84948E60-9ED2-43A6-8587-98D5099470FE}"/>
          </ac:picMkLst>
        </pc:picChg>
        <pc:picChg chg="del mod ord">
          <ac:chgData name="Eric Chitambar" userId="05f873b4-a386-453d-a2e0-769001d3b38e" providerId="ADAL" clId="{C32FCD8D-8A1E-402D-9BF1-B898288B676F}" dt="2020-02-10T13:51:11.279" v="211" actId="478"/>
          <ac:picMkLst>
            <pc:docMk/>
            <pc:sldMk cId="2833434850" sldId="296"/>
            <ac:picMk id="6" creationId="{9F521F22-8606-4311-B3FD-FB61C92C5313}"/>
          </ac:picMkLst>
        </pc:picChg>
        <pc:picChg chg="del mod ord">
          <ac:chgData name="Eric Chitambar" userId="05f873b4-a386-453d-a2e0-769001d3b38e" providerId="ADAL" clId="{C32FCD8D-8A1E-402D-9BF1-B898288B676F}" dt="2020-02-10T13:54:32.663" v="271" actId="478"/>
          <ac:picMkLst>
            <pc:docMk/>
            <pc:sldMk cId="2833434850" sldId="296"/>
            <ac:picMk id="8" creationId="{BBD1D078-AAFF-4A54-99C1-A22ED4971902}"/>
          </ac:picMkLst>
        </pc:picChg>
        <pc:picChg chg="del mod ord">
          <ac:chgData name="Eric Chitambar" userId="05f873b4-a386-453d-a2e0-769001d3b38e" providerId="ADAL" clId="{C32FCD8D-8A1E-402D-9BF1-B898288B676F}" dt="2020-02-10T13:52:29.154" v="239" actId="478"/>
          <ac:picMkLst>
            <pc:docMk/>
            <pc:sldMk cId="2833434850" sldId="296"/>
            <ac:picMk id="10" creationId="{96FB17E8-53CD-445A-97F7-741E367DE654}"/>
          </ac:picMkLst>
        </pc:picChg>
        <pc:picChg chg="del mod ord">
          <ac:chgData name="Eric Chitambar" userId="05f873b4-a386-453d-a2e0-769001d3b38e" providerId="ADAL" clId="{C32FCD8D-8A1E-402D-9BF1-B898288B676F}" dt="2020-02-10T13:54:40.314" v="284" actId="478"/>
          <ac:picMkLst>
            <pc:docMk/>
            <pc:sldMk cId="2833434850" sldId="296"/>
            <ac:picMk id="12" creationId="{193844A3-D240-4AF6-8BAA-95F295DBFD63}"/>
          </ac:picMkLst>
        </pc:picChg>
        <pc:picChg chg="add del mod">
          <ac:chgData name="Eric Chitambar" userId="05f873b4-a386-453d-a2e0-769001d3b38e" providerId="ADAL" clId="{C32FCD8D-8A1E-402D-9BF1-B898288B676F}" dt="2020-02-10T13:52:11.777" v="225" actId="478"/>
          <ac:picMkLst>
            <pc:docMk/>
            <pc:sldMk cId="2833434850" sldId="296"/>
            <ac:picMk id="13" creationId="{B13B42C4-BC8A-44FA-ADB1-C29B669BC919}"/>
          </ac:picMkLst>
        </pc:picChg>
        <pc:picChg chg="mod ord">
          <ac:chgData name="Eric Chitambar" userId="05f873b4-a386-453d-a2e0-769001d3b38e" providerId="ADAL" clId="{C32FCD8D-8A1E-402D-9BF1-B898288B676F}" dt="2020-02-10T14:08:08.153" v="356" actId="1076"/>
          <ac:picMkLst>
            <pc:docMk/>
            <pc:sldMk cId="2833434850" sldId="296"/>
            <ac:picMk id="15" creationId="{2D6DF14B-EE58-476E-B8AB-5EBF0B2C34E6}"/>
          </ac:picMkLst>
        </pc:picChg>
        <pc:picChg chg="del mod ord">
          <ac:chgData name="Eric Chitambar" userId="05f873b4-a386-453d-a2e0-769001d3b38e" providerId="ADAL" clId="{C32FCD8D-8A1E-402D-9BF1-B898288B676F}" dt="2020-02-10T14:24:34.502" v="467" actId="478"/>
          <ac:picMkLst>
            <pc:docMk/>
            <pc:sldMk cId="2833434850" sldId="296"/>
            <ac:picMk id="17" creationId="{67A4A60C-A846-4C2C-B592-CB2FE054C5A3}"/>
          </ac:picMkLst>
        </pc:picChg>
        <pc:picChg chg="add del mod">
          <ac:chgData name="Eric Chitambar" userId="05f873b4-a386-453d-a2e0-769001d3b38e" providerId="ADAL" clId="{C32FCD8D-8A1E-402D-9BF1-B898288B676F}" dt="2020-02-10T13:54:21.233" v="255" actId="478"/>
          <ac:picMkLst>
            <pc:docMk/>
            <pc:sldMk cId="2833434850" sldId="296"/>
            <ac:picMk id="18" creationId="{DF971FF0-5FB3-45A4-A160-F3150806437C}"/>
          </ac:picMkLst>
        </pc:picChg>
        <pc:picChg chg="del">
          <ac:chgData name="Eric Chitambar" userId="05f873b4-a386-453d-a2e0-769001d3b38e" providerId="ADAL" clId="{C32FCD8D-8A1E-402D-9BF1-B898288B676F}" dt="2020-02-10T13:52:59.019" v="240" actId="478"/>
          <ac:picMkLst>
            <pc:docMk/>
            <pc:sldMk cId="2833434850" sldId="296"/>
            <ac:picMk id="19" creationId="{FFD076AC-D6A7-4A25-9C8D-145425A7BAAF}"/>
          </ac:picMkLst>
        </pc:picChg>
        <pc:picChg chg="del mod">
          <ac:chgData name="Eric Chitambar" userId="05f873b4-a386-453d-a2e0-769001d3b38e" providerId="ADAL" clId="{C32FCD8D-8A1E-402D-9BF1-B898288B676F}" dt="2020-02-10T13:50:36.843" v="182" actId="478"/>
          <ac:picMkLst>
            <pc:docMk/>
            <pc:sldMk cId="2833434850" sldId="296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4:08:06.433" v="355" actId="1076"/>
          <ac:picMkLst>
            <pc:docMk/>
            <pc:sldMk cId="2833434850" sldId="296"/>
            <ac:picMk id="22" creationId="{E9EF3CF9-921B-42ED-A2C1-013149951F82}"/>
          </ac:picMkLst>
        </pc:picChg>
        <pc:picChg chg="del mod">
          <ac:chgData name="Eric Chitambar" userId="05f873b4-a386-453d-a2e0-769001d3b38e" providerId="ADAL" clId="{C32FCD8D-8A1E-402D-9BF1-B898288B676F}" dt="2020-02-10T13:50:39.674" v="183" actId="478"/>
          <ac:picMkLst>
            <pc:docMk/>
            <pc:sldMk cId="2833434850" sldId="296"/>
            <ac:picMk id="23" creationId="{68A2B255-DAE3-469F-83B8-BAAF60FB1AE2}"/>
          </ac:picMkLst>
        </pc:picChg>
        <pc:picChg chg="del">
          <ac:chgData name="Eric Chitambar" userId="05f873b4-a386-453d-a2e0-769001d3b38e" providerId="ADAL" clId="{C32FCD8D-8A1E-402D-9BF1-B898288B676F}" dt="2020-02-10T13:56:30.934" v="302" actId="478"/>
          <ac:picMkLst>
            <pc:docMk/>
            <pc:sldMk cId="2833434850" sldId="296"/>
            <ac:picMk id="25" creationId="{8F18A180-AAC3-4083-952E-C94CD4372AF3}"/>
          </ac:picMkLst>
        </pc:picChg>
        <pc:picChg chg="add del mod">
          <ac:chgData name="Eric Chitambar" userId="05f873b4-a386-453d-a2e0-769001d3b38e" providerId="ADAL" clId="{C32FCD8D-8A1E-402D-9BF1-B898288B676F}" dt="2020-02-10T13:56:26.513" v="300" actId="478"/>
          <ac:picMkLst>
            <pc:docMk/>
            <pc:sldMk cId="2833434850" sldId="296"/>
            <ac:picMk id="26" creationId="{A62CFBF8-89BB-4E9B-B331-6C48CC5DEB9A}"/>
          </ac:picMkLst>
        </pc:picChg>
        <pc:picChg chg="mod ord">
          <ac:chgData name="Eric Chitambar" userId="05f873b4-a386-453d-a2e0-769001d3b38e" providerId="ADAL" clId="{C32FCD8D-8A1E-402D-9BF1-B898288B676F}" dt="2020-02-10T14:08:10.526" v="357" actId="1076"/>
          <ac:picMkLst>
            <pc:docMk/>
            <pc:sldMk cId="2833434850" sldId="296"/>
            <ac:picMk id="27" creationId="{82B3494F-5D4C-4588-871F-FE48F589B4C2}"/>
          </ac:picMkLst>
        </pc:picChg>
        <pc:picChg chg="add del mod">
          <ac:chgData name="Eric Chitambar" userId="05f873b4-a386-453d-a2e0-769001d3b38e" providerId="ADAL" clId="{C32FCD8D-8A1E-402D-9BF1-B898288B676F}" dt="2020-02-10T13:58:43.953" v="317" actId="478"/>
          <ac:picMkLst>
            <pc:docMk/>
            <pc:sldMk cId="2833434850" sldId="296"/>
            <ac:picMk id="28" creationId="{9548A253-2387-46F8-88DC-0801BE207308}"/>
          </ac:picMkLst>
        </pc:picChg>
        <pc:picChg chg="del mod ord">
          <ac:chgData name="Eric Chitambar" userId="05f873b4-a386-453d-a2e0-769001d3b38e" providerId="ADAL" clId="{C32FCD8D-8A1E-402D-9BF1-B898288B676F}" dt="2020-02-10T14:24:43.092" v="482" actId="478"/>
          <ac:picMkLst>
            <pc:docMk/>
            <pc:sldMk cId="2833434850" sldId="296"/>
            <ac:picMk id="30" creationId="{3543AB03-8EC3-46E6-A581-60C26CF683E3}"/>
          </ac:picMkLst>
        </pc:picChg>
        <pc:picChg chg="add del mod">
          <ac:chgData name="Eric Chitambar" userId="05f873b4-a386-453d-a2e0-769001d3b38e" providerId="ADAL" clId="{C32FCD8D-8A1E-402D-9BF1-B898288B676F}" dt="2020-02-10T13:59:28.233" v="344" actId="478"/>
          <ac:picMkLst>
            <pc:docMk/>
            <pc:sldMk cId="2833434850" sldId="296"/>
            <ac:picMk id="31" creationId="{00E6AA85-5CC1-4ED7-B3E5-D8A3B25A4DA2}"/>
          </ac:picMkLst>
        </pc:picChg>
        <pc:picChg chg="mod ord">
          <ac:chgData name="Eric Chitambar" userId="05f873b4-a386-453d-a2e0-769001d3b38e" providerId="ADAL" clId="{C32FCD8D-8A1E-402D-9BF1-B898288B676F}" dt="2020-02-10T13:59:28.233" v="343" actId="108"/>
          <ac:picMkLst>
            <pc:docMk/>
            <pc:sldMk cId="2833434850" sldId="296"/>
            <ac:picMk id="33" creationId="{57E8143B-E38B-41EE-9B89-000E3EC54F76}"/>
          </ac:picMkLst>
        </pc:picChg>
        <pc:picChg chg="mod">
          <ac:chgData name="Eric Chitambar" userId="05f873b4-a386-453d-a2e0-769001d3b38e" providerId="ADAL" clId="{C32FCD8D-8A1E-402D-9BF1-B898288B676F}" dt="2020-02-10T14:08:04.163" v="354" actId="1076"/>
          <ac:picMkLst>
            <pc:docMk/>
            <pc:sldMk cId="2833434850" sldId="296"/>
            <ac:picMk id="35" creationId="{0A117281-C697-497F-9E2E-8DB913F60A27}"/>
          </ac:picMkLst>
        </pc:picChg>
        <pc:picChg chg="mod ord">
          <ac:chgData name="Eric Chitambar" userId="05f873b4-a386-453d-a2e0-769001d3b38e" providerId="ADAL" clId="{C32FCD8D-8A1E-402D-9BF1-B898288B676F}" dt="2020-02-10T14:24:34.502" v="466" actId="108"/>
          <ac:picMkLst>
            <pc:docMk/>
            <pc:sldMk cId="2833434850" sldId="296"/>
            <ac:picMk id="39" creationId="{7F0C1E7D-B7A0-4B16-AB77-84B331543796}"/>
          </ac:picMkLst>
        </pc:picChg>
        <pc:picChg chg="mod ord">
          <ac:chgData name="Eric Chitambar" userId="05f873b4-a386-453d-a2e0-769001d3b38e" providerId="ADAL" clId="{C32FCD8D-8A1E-402D-9BF1-B898288B676F}" dt="2020-02-10T14:24:43.092" v="481" actId="108"/>
          <ac:picMkLst>
            <pc:docMk/>
            <pc:sldMk cId="2833434850" sldId="296"/>
            <ac:picMk id="41" creationId="{A30AE3A4-4A7A-4DCD-A788-E0217F86A08A}"/>
          </ac:picMkLst>
        </pc:picChg>
        <pc:cxnChg chg="add mod">
          <ac:chgData name="Eric Chitambar" userId="05f873b4-a386-453d-a2e0-769001d3b38e" providerId="ADAL" clId="{C32FCD8D-8A1E-402D-9BF1-B898288B676F}" dt="2020-02-10T14:08:04.163" v="354" actId="1076"/>
          <ac:cxnSpMkLst>
            <pc:docMk/>
            <pc:sldMk cId="2833434850" sldId="296"/>
            <ac:cxnSpMk id="37" creationId="{9957E202-6AA8-4078-B8D0-C7096A3A8593}"/>
          </ac:cxnSpMkLst>
        </pc:cxnChg>
      </pc:sldChg>
      <pc:sldChg chg="addSp delSp modSp add delAnim">
        <pc:chgData name="Eric Chitambar" userId="05f873b4-a386-453d-a2e0-769001d3b38e" providerId="ADAL" clId="{C32FCD8D-8A1E-402D-9BF1-B898288B676F}" dt="2020-02-10T14:19:45.283" v="395" actId="1076"/>
        <pc:sldMkLst>
          <pc:docMk/>
          <pc:sldMk cId="1489228298" sldId="297"/>
        </pc:sldMkLst>
        <pc:picChg chg="del mod">
          <ac:chgData name="Eric Chitambar" userId="05f873b4-a386-453d-a2e0-769001d3b38e" providerId="ADAL" clId="{C32FCD8D-8A1E-402D-9BF1-B898288B676F}" dt="2020-02-10T14:19:23.648" v="387" actId="478"/>
          <ac:picMkLst>
            <pc:docMk/>
            <pc:sldMk cId="1489228298" sldId="297"/>
            <ac:picMk id="4" creationId="{9BAF89D6-3C78-4243-8B25-0036892EE2A5}"/>
          </ac:picMkLst>
        </pc:picChg>
        <pc:picChg chg="mod ord">
          <ac:chgData name="Eric Chitambar" userId="05f873b4-a386-453d-a2e0-769001d3b38e" providerId="ADAL" clId="{C32FCD8D-8A1E-402D-9BF1-B898288B676F}" dt="2020-02-10T14:19:45.283" v="395" actId="1076"/>
          <ac:picMkLst>
            <pc:docMk/>
            <pc:sldMk cId="1489228298" sldId="297"/>
            <ac:picMk id="6" creationId="{59C6D768-9F11-4C71-9257-51BA0923FD3B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5" creationId="{2D6DF14B-EE58-476E-B8AB-5EBF0B2C34E6}"/>
          </ac:picMkLst>
        </pc:picChg>
        <pc:picChg chg="add del mod">
          <ac:chgData name="Eric Chitambar" userId="05f873b4-a386-453d-a2e0-769001d3b38e" providerId="ADAL" clId="{C32FCD8D-8A1E-402D-9BF1-B898288B676F}" dt="2020-02-10T14:19:43.586" v="394" actId="478"/>
          <ac:picMkLst>
            <pc:docMk/>
            <pc:sldMk cId="1489228298" sldId="297"/>
            <ac:picMk id="16" creationId="{8F8AA949-2766-40A8-A73B-3A6A703F51FE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7" creationId="{67A4A60C-A846-4C2C-B592-CB2FE054C5A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2" creationId="{E9EF3CF9-921B-42ED-A2C1-013149951F8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7" creationId="{82B3494F-5D4C-4588-871F-FE48F589B4C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0" creationId="{3543AB03-8EC3-46E6-A581-60C26CF683E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3" creationId="{57E8143B-E38B-41EE-9B89-000E3EC54F76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5" creationId="{0A117281-C697-497F-9E2E-8DB913F60A27}"/>
          </ac:picMkLst>
        </pc:picChg>
        <pc:cxnChg chg="del">
          <ac:chgData name="Eric Chitambar" userId="05f873b4-a386-453d-a2e0-769001d3b38e" providerId="ADAL" clId="{C32FCD8D-8A1E-402D-9BF1-B898288B676F}" dt="2020-02-10T14:16:46.579" v="368" actId="478"/>
          <ac:cxnSpMkLst>
            <pc:docMk/>
            <pc:sldMk cId="1489228298" sldId="297"/>
            <ac:cxnSpMk id="37" creationId="{9957E202-6AA8-4078-B8D0-C7096A3A8593}"/>
          </ac:cxnSpMkLst>
        </pc:cxnChg>
      </pc:sldChg>
      <pc:sldChg chg="delSp modSp add">
        <pc:chgData name="Eric Chitambar" userId="05f873b4-a386-453d-a2e0-769001d3b38e" providerId="ADAL" clId="{C32FCD8D-8A1E-402D-9BF1-B898288B676F}" dt="2020-02-10T14:22:01.412" v="410" actId="1076"/>
        <pc:sldMkLst>
          <pc:docMk/>
          <pc:sldMk cId="906325945" sldId="298"/>
        </pc:sldMkLst>
        <pc:picChg chg="mod ord">
          <ac:chgData name="Eric Chitambar" userId="05f873b4-a386-453d-a2e0-769001d3b38e" providerId="ADAL" clId="{C32FCD8D-8A1E-402D-9BF1-B898288B676F}" dt="2020-02-10T14:22:01.412" v="410" actId="1076"/>
          <ac:picMkLst>
            <pc:docMk/>
            <pc:sldMk cId="906325945" sldId="298"/>
            <ac:picMk id="4" creationId="{25AC2CF4-C623-467D-B7E6-911E9B1546D8}"/>
          </ac:picMkLst>
        </pc:picChg>
        <pc:picChg chg="del">
          <ac:chgData name="Eric Chitambar" userId="05f873b4-a386-453d-a2e0-769001d3b38e" providerId="ADAL" clId="{C32FCD8D-8A1E-402D-9BF1-B898288B676F}" dt="2020-02-10T14:19:47.663" v="396" actId="478"/>
          <ac:picMkLst>
            <pc:docMk/>
            <pc:sldMk cId="906325945" sldId="298"/>
            <ac:picMk id="6" creationId="{59C6D768-9F11-4C71-9257-51BA0923FD3B}"/>
          </ac:picMkLst>
        </pc:picChg>
        <pc:picChg chg="del mod">
          <ac:chgData name="Eric Chitambar" userId="05f873b4-a386-453d-a2e0-769001d3b38e" providerId="ADAL" clId="{C32FCD8D-8A1E-402D-9BF1-B898288B676F}" dt="2020-02-10T14:21:56.462" v="409" actId="478"/>
          <ac:picMkLst>
            <pc:docMk/>
            <pc:sldMk cId="906325945" sldId="298"/>
            <ac:picMk id="16" creationId="{8F8AA949-2766-40A8-A73B-3A6A703F51FE}"/>
          </ac:picMkLst>
        </pc:picChg>
      </pc:sldChg>
      <pc:sldChg chg="addSp delSp modSp add ord modAnim">
        <pc:chgData name="Eric Chitambar" userId="05f873b4-a386-453d-a2e0-769001d3b38e" providerId="ADAL" clId="{C32FCD8D-8A1E-402D-9BF1-B898288B676F}" dt="2020-02-10T14:31:52.512" v="609"/>
        <pc:sldMkLst>
          <pc:docMk/>
          <pc:sldMk cId="3974000924" sldId="299"/>
        </pc:sldMkLst>
        <pc:spChg chg="mod">
          <ac:chgData name="Eric Chitambar" userId="05f873b4-a386-453d-a2e0-769001d3b38e" providerId="ADAL" clId="{C32FCD8D-8A1E-402D-9BF1-B898288B676F}" dt="2020-02-10T14:22:34.393" v="422" actId="20577"/>
          <ac:spMkLst>
            <pc:docMk/>
            <pc:sldMk cId="3974000924" sldId="299"/>
            <ac:spMk id="2" creationId="{964601ED-1B70-48DE-B38A-068EEED4A7C6}"/>
          </ac:spMkLst>
        </pc:spChg>
        <pc:picChg chg="add del mod">
          <ac:chgData name="Eric Chitambar" userId="05f873b4-a386-453d-a2e0-769001d3b38e" providerId="ADAL" clId="{C32FCD8D-8A1E-402D-9BF1-B898288B676F}" dt="2020-02-10T14:24:07.512" v="436" actId="478"/>
          <ac:picMkLst>
            <pc:docMk/>
            <pc:sldMk cId="3974000924" sldId="299"/>
            <ac:picMk id="4" creationId="{BC9DBDF7-7E17-4D59-B13B-4E7B4840846A}"/>
          </ac:picMkLst>
        </pc:picChg>
        <pc:picChg chg="del mod ord">
          <ac:chgData name="Eric Chitambar" userId="05f873b4-a386-453d-a2e0-769001d3b38e" providerId="ADAL" clId="{C32FCD8D-8A1E-402D-9BF1-B898288B676F}" dt="2020-02-10T14:24:14.774" v="448" actId="478"/>
          <ac:picMkLst>
            <pc:docMk/>
            <pc:sldMk cId="3974000924" sldId="299"/>
            <ac:picMk id="5" creationId="{B0F01DE7-27CB-46DD-A494-815F7FCEF663}"/>
          </ac:picMkLst>
        </pc:picChg>
        <pc:picChg chg="del">
          <ac:chgData name="Eric Chitambar" userId="05f873b4-a386-453d-a2e0-769001d3b38e" providerId="ADAL" clId="{C32FCD8D-8A1E-402D-9BF1-B898288B676F}" dt="2020-02-10T14:22:37.003" v="423" actId="478"/>
          <ac:picMkLst>
            <pc:docMk/>
            <pc:sldMk cId="3974000924" sldId="299"/>
            <ac:picMk id="6" creationId="{59C6D768-9F11-4C71-9257-51BA0923FD3B}"/>
          </ac:picMkLst>
        </pc:picChg>
        <pc:picChg chg="mod ord">
          <ac:chgData name="Eric Chitambar" userId="05f873b4-a386-453d-a2e0-769001d3b38e" providerId="ADAL" clId="{C32FCD8D-8A1E-402D-9BF1-B898288B676F}" dt="2020-02-10T14:24:14.774" v="447" actId="108"/>
          <ac:picMkLst>
            <pc:docMk/>
            <pc:sldMk cId="3974000924" sldId="299"/>
            <ac:picMk id="8" creationId="{2DB13811-1660-41BC-B586-D4E4493885AC}"/>
          </ac:picMkLst>
        </pc:picChg>
        <pc:picChg chg="del mod">
          <ac:chgData name="Eric Chitambar" userId="05f873b4-a386-453d-a2e0-769001d3b38e" providerId="ADAL" clId="{C32FCD8D-8A1E-402D-9BF1-B898288B676F}" dt="2020-02-10T14:25:39.562" v="501" actId="478"/>
          <ac:picMkLst>
            <pc:docMk/>
            <pc:sldMk cId="3974000924" sldId="299"/>
            <ac:picMk id="10" creationId="{158F9FE6-95F3-4230-96C1-B1281C41F26A}"/>
          </ac:picMkLst>
        </pc:picChg>
        <pc:picChg chg="mod ord">
          <ac:chgData name="Eric Chitambar" userId="05f873b4-a386-453d-a2e0-769001d3b38e" providerId="ADAL" clId="{C32FCD8D-8A1E-402D-9BF1-B898288B676F}" dt="2020-02-10T14:25:39.562" v="500" actId="108"/>
          <ac:picMkLst>
            <pc:docMk/>
            <pc:sldMk cId="3974000924" sldId="299"/>
            <ac:picMk id="12" creationId="{8BC6250C-8C25-41BE-9222-5AD077209140}"/>
          </ac:picMkLst>
        </pc:picChg>
        <pc:picChg chg="add del mod">
          <ac:chgData name="Eric Chitambar" userId="05f873b4-a386-453d-a2e0-769001d3b38e" providerId="ADAL" clId="{C32FCD8D-8A1E-402D-9BF1-B898288B676F}" dt="2020-02-10T14:26:33.212" v="516" actId="478"/>
          <ac:picMkLst>
            <pc:docMk/>
            <pc:sldMk cId="3974000924" sldId="299"/>
            <ac:picMk id="13" creationId="{3F0A1770-F7B3-405C-B27D-40679A08F714}"/>
          </ac:picMkLst>
        </pc:picChg>
        <pc:picChg chg="mod ord">
          <ac:chgData name="Eric Chitambar" userId="05f873b4-a386-453d-a2e0-769001d3b38e" providerId="ADAL" clId="{C32FCD8D-8A1E-402D-9BF1-B898288B676F}" dt="2020-02-10T14:26:33.212" v="515" actId="108"/>
          <ac:picMkLst>
            <pc:docMk/>
            <pc:sldMk cId="3974000924" sldId="299"/>
            <ac:picMk id="15" creationId="{C891092B-E5F6-4DA7-A427-E3E9550EA771}"/>
          </ac:picMkLst>
        </pc:picChg>
        <pc:picChg chg="del mod">
          <ac:chgData name="Eric Chitambar" userId="05f873b4-a386-453d-a2e0-769001d3b38e" providerId="ADAL" clId="{C32FCD8D-8A1E-402D-9BF1-B898288B676F}" dt="2020-02-10T14:27:22.822" v="535" actId="478"/>
          <ac:picMkLst>
            <pc:docMk/>
            <pc:sldMk cId="3974000924" sldId="299"/>
            <ac:picMk id="17" creationId="{0073F565-CA9F-41B3-8ABB-D13EF03C9881}"/>
          </ac:picMkLst>
        </pc:picChg>
        <pc:picChg chg="mod ord">
          <ac:chgData name="Eric Chitambar" userId="05f873b4-a386-453d-a2e0-769001d3b38e" providerId="ADAL" clId="{C32FCD8D-8A1E-402D-9BF1-B898288B676F}" dt="2020-02-10T14:27:25.253" v="536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3" creationId="{DD2DF801-309E-4B4C-A8D4-8DCA85175A23}"/>
          </ac:picMkLst>
        </pc:picChg>
        <pc:picChg chg="del mod">
          <ac:chgData name="Eric Chitambar" userId="05f873b4-a386-453d-a2e0-769001d3b38e" providerId="ADAL" clId="{C32FCD8D-8A1E-402D-9BF1-B898288B676F}" dt="2020-02-10T14:30:11.425" v="569" actId="478"/>
          <ac:picMkLst>
            <pc:docMk/>
            <pc:sldMk cId="3974000924" sldId="299"/>
            <ac:picMk id="25" creationId="{338175BB-D3B2-4491-AF46-38BADD2DD400}"/>
          </ac:picMkLst>
        </pc:picChg>
        <pc:picChg chg="mod ord">
          <ac:chgData name="Eric Chitambar" userId="05f873b4-a386-453d-a2e0-769001d3b38e" providerId="ADAL" clId="{C32FCD8D-8A1E-402D-9BF1-B898288B676F}" dt="2020-02-10T14:30:14.912" v="570" actId="1076"/>
          <ac:picMkLst>
            <pc:docMk/>
            <pc:sldMk cId="3974000924" sldId="299"/>
            <ac:picMk id="27" creationId="{3A3D9016-A02D-4CEE-B150-66B7DD06676A}"/>
          </ac:picMkLst>
        </pc:picChg>
        <pc:picChg chg="del mod">
          <ac:chgData name="Eric Chitambar" userId="05f873b4-a386-453d-a2e0-769001d3b38e" providerId="ADAL" clId="{C32FCD8D-8A1E-402D-9BF1-B898288B676F}" dt="2020-02-10T14:31:36.302" v="593" actId="478"/>
          <ac:picMkLst>
            <pc:docMk/>
            <pc:sldMk cId="3974000924" sldId="299"/>
            <ac:picMk id="31" creationId="{A27DD8DE-BAD7-43B4-AD92-5377E360CE3C}"/>
          </ac:picMkLst>
        </pc:picChg>
        <pc:picChg chg="del mod ord">
          <ac:chgData name="Eric Chitambar" userId="05f873b4-a386-453d-a2e0-769001d3b38e" providerId="ADAL" clId="{C32FCD8D-8A1E-402D-9BF1-B898288B676F}" dt="2020-02-10T14:31:42.102" v="605" actId="478"/>
          <ac:picMkLst>
            <pc:docMk/>
            <pc:sldMk cId="3974000924" sldId="299"/>
            <ac:picMk id="33" creationId="{AC594C2C-3013-4BC9-BA2D-474310B9F4DE}"/>
          </ac:picMkLst>
        </pc:picChg>
        <pc:picChg chg="mod ord">
          <ac:chgData name="Eric Chitambar" userId="05f873b4-a386-453d-a2e0-769001d3b38e" providerId="ADAL" clId="{C32FCD8D-8A1E-402D-9BF1-B898288B676F}" dt="2020-02-10T14:31:42.102" v="604" actId="108"/>
          <ac:picMkLst>
            <pc:docMk/>
            <pc:sldMk cId="3974000924" sldId="299"/>
            <ac:picMk id="35" creationId="{DF277607-CD45-422C-AA1C-71FF6EA9A245}"/>
          </ac:picMkLst>
        </pc:picChg>
        <pc:cxnChg chg="add mod">
          <ac:chgData name="Eric Chitambar" userId="05f873b4-a386-453d-a2e0-769001d3b38e" providerId="ADAL" clId="{C32FCD8D-8A1E-402D-9BF1-B898288B676F}" dt="2020-02-10T14:30:24.422" v="572" actId="208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Chitambar, Eric" userId="05f873b4-a386-453d-a2e0-769001d3b38e" providerId="ADAL" clId="{30D22AFF-6950-454C-A947-1D4AC38260B6}"/>
    <pc:docChg chg="custSel modSld">
      <pc:chgData name="Chitambar, Eric" userId="05f873b4-a386-453d-a2e0-769001d3b38e" providerId="ADAL" clId="{30D22AFF-6950-454C-A947-1D4AC38260B6}" dt="2020-02-14T15:50:29.438" v="24"/>
      <pc:docMkLst>
        <pc:docMk/>
      </pc:docMkLst>
      <pc:sldChg chg="addSp modSp modAnim">
        <pc:chgData name="Chitambar, Eric" userId="05f873b4-a386-453d-a2e0-769001d3b38e" providerId="ADAL" clId="{30D22AFF-6950-454C-A947-1D4AC38260B6}" dt="2020-02-14T15:50:29.438" v="24"/>
        <pc:sldMkLst>
          <pc:docMk/>
          <pc:sldMk cId="387403628" sldId="303"/>
        </pc:sldMkLst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4" creationId="{91EAB043-4BD3-453C-B4DC-FFB8316D1469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5" creationId="{3AA30F06-B33F-47ED-8968-E1B8DF0FDE12}"/>
          </ac:picMkLst>
        </pc:picChg>
        <pc:picChg chg="mod">
          <ac:chgData name="Chitambar, Eric" userId="05f873b4-a386-453d-a2e0-769001d3b38e" providerId="ADAL" clId="{30D22AFF-6950-454C-A947-1D4AC38260B6}" dt="2020-02-14T15:47:35.979" v="23" actId="1076"/>
          <ac:picMkLst>
            <pc:docMk/>
            <pc:sldMk cId="387403628" sldId="303"/>
            <ac:picMk id="6" creationId="{B671A620-C6BE-4410-A3CC-1D14BE75CDE6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7" creationId="{2821E7AB-1BF6-463C-B633-8F9FDA02BB63}"/>
          </ac:picMkLst>
        </pc:picChg>
        <pc:picChg chg="mod">
          <ac:chgData name="Chitambar, Eric" userId="05f873b4-a386-453d-a2e0-769001d3b38e" providerId="ADAL" clId="{30D22AFF-6950-454C-A947-1D4AC38260B6}" dt="2020-02-14T15:47:26.999" v="20" actId="1076"/>
          <ac:picMkLst>
            <pc:docMk/>
            <pc:sldMk cId="387403628" sldId="303"/>
            <ac:picMk id="8" creationId="{B1747FA8-EF45-476E-B1E7-610C6AA020F9}"/>
          </ac:picMkLst>
        </pc:picChg>
      </pc:sldChg>
    </pc:docChg>
  </pc:docChgLst>
  <pc:docChgLst>
    <pc:chgData name="Eric Chitambar" userId="05f873b4-a386-453d-a2e0-769001d3b38e" providerId="ADAL" clId="{024FFD7F-A689-4D22-ADD1-2229594887ED}"/>
    <pc:docChg chg="undo custSel addSld delSld modSld modSection">
      <pc:chgData name="Eric Chitambar" userId="05f873b4-a386-453d-a2e0-769001d3b38e" providerId="ADAL" clId="{024FFD7F-A689-4D22-ADD1-2229594887ED}" dt="2020-03-22T05:04:34.785" v="683" actId="1076"/>
      <pc:docMkLst>
        <pc:docMk/>
      </pc:docMkLst>
      <pc:sldChg chg="delSp modSp">
        <pc:chgData name="Eric Chitambar" userId="05f873b4-a386-453d-a2e0-769001d3b38e" providerId="ADAL" clId="{024FFD7F-A689-4D22-ADD1-2229594887ED}" dt="2020-03-22T04:38:51.042" v="352" actId="14100"/>
        <pc:sldMkLst>
          <pc:docMk/>
          <pc:sldMk cId="1398878898" sldId="335"/>
        </pc:sldMkLst>
        <pc:spChg chg="mod">
          <ac:chgData name="Eric Chitambar" userId="05f873b4-a386-453d-a2e0-769001d3b38e" providerId="ADAL" clId="{024FFD7F-A689-4D22-ADD1-2229594887ED}" dt="2020-03-22T04:38:51.042" v="352" actId="14100"/>
          <ac:spMkLst>
            <pc:docMk/>
            <pc:sldMk cId="1398878898" sldId="335"/>
            <ac:spMk id="34" creationId="{88D8790A-5574-49E6-869F-571981F3E7E3}"/>
          </ac:spMkLst>
        </pc:spChg>
        <pc:picChg chg="mod ord">
          <ac:chgData name="Eric Chitambar" userId="05f873b4-a386-453d-a2e0-769001d3b38e" providerId="ADAL" clId="{024FFD7F-A689-4D22-ADD1-2229594887ED}" dt="2020-03-22T04:38:11.677" v="315" actId="1076"/>
          <ac:picMkLst>
            <pc:docMk/>
            <pc:sldMk cId="1398878898" sldId="335"/>
            <ac:picMk id="4" creationId="{B897AD7E-E66B-424D-A9A7-B68707026FB0}"/>
          </ac:picMkLst>
        </pc:picChg>
        <pc:picChg chg="mod ord">
          <ac:chgData name="Eric Chitambar" userId="05f873b4-a386-453d-a2e0-769001d3b38e" providerId="ADAL" clId="{024FFD7F-A689-4D22-ADD1-2229594887ED}" dt="2020-03-22T04:38:21.219" v="331" actId="108"/>
          <ac:picMkLst>
            <pc:docMk/>
            <pc:sldMk cId="1398878898" sldId="335"/>
            <ac:picMk id="6" creationId="{15CBE66F-0397-4883-ACCB-0DFEE1B9FC71}"/>
          </ac:picMkLst>
        </pc:picChg>
        <pc:picChg chg="mod ord">
          <ac:chgData name="Eric Chitambar" userId="05f873b4-a386-453d-a2e0-769001d3b38e" providerId="ADAL" clId="{024FFD7F-A689-4D22-ADD1-2229594887ED}" dt="2020-03-22T04:38:42.447" v="348" actId="1076"/>
          <ac:picMkLst>
            <pc:docMk/>
            <pc:sldMk cId="1398878898" sldId="335"/>
            <ac:picMk id="10" creationId="{EEA08A05-CA20-4240-8BCC-4A6F91DA23CD}"/>
          </ac:picMkLst>
        </pc:picChg>
        <pc:picChg chg="del mod">
          <ac:chgData name="Eric Chitambar" userId="05f873b4-a386-453d-a2e0-769001d3b38e" providerId="ADAL" clId="{024FFD7F-A689-4D22-ADD1-2229594887ED}" dt="2020-03-22T04:38:08.686" v="314" actId="478"/>
          <ac:picMkLst>
            <pc:docMk/>
            <pc:sldMk cId="1398878898" sldId="335"/>
            <ac:picMk id="18" creationId="{2282EA4A-32EF-4226-B58A-BF117DECC927}"/>
          </ac:picMkLst>
        </pc:picChg>
        <pc:picChg chg="del mod">
          <ac:chgData name="Eric Chitambar" userId="05f873b4-a386-453d-a2e0-769001d3b38e" providerId="ADAL" clId="{024FFD7F-A689-4D22-ADD1-2229594887ED}" dt="2020-03-22T04:38:21.220" v="332" actId="478"/>
          <ac:picMkLst>
            <pc:docMk/>
            <pc:sldMk cId="1398878898" sldId="335"/>
            <ac:picMk id="20" creationId="{A6F72F62-306C-4D3A-BD8B-BD4B500C6E35}"/>
          </ac:picMkLst>
        </pc:picChg>
        <pc:picChg chg="del mod">
          <ac:chgData name="Eric Chitambar" userId="05f873b4-a386-453d-a2e0-769001d3b38e" providerId="ADAL" clId="{024FFD7F-A689-4D22-ADD1-2229594887ED}" dt="2020-03-22T04:38:39.145" v="347" actId="478"/>
          <ac:picMkLst>
            <pc:docMk/>
            <pc:sldMk cId="1398878898" sldId="335"/>
            <ac:picMk id="33" creationId="{ADFB89B5-A7A4-4494-B735-0BE9055CBD85}"/>
          </ac:picMkLst>
        </pc:picChg>
      </pc:sldChg>
      <pc:sldChg chg="delSp modSp">
        <pc:chgData name="Eric Chitambar" userId="05f873b4-a386-453d-a2e0-769001d3b38e" providerId="ADAL" clId="{024FFD7F-A689-4D22-ADD1-2229594887ED}" dt="2020-03-22T04:45:51.579" v="367" actId="478"/>
        <pc:sldMkLst>
          <pc:docMk/>
          <pc:sldMk cId="933744877" sldId="336"/>
        </pc:sldMkLst>
        <pc:picChg chg="mod ord">
          <ac:chgData name="Eric Chitambar" userId="05f873b4-a386-453d-a2e0-769001d3b38e" providerId="ADAL" clId="{024FFD7F-A689-4D22-ADD1-2229594887ED}" dt="2020-03-22T04:45:51.578" v="366" actId="108"/>
          <ac:picMkLst>
            <pc:docMk/>
            <pc:sldMk cId="933744877" sldId="336"/>
            <ac:picMk id="5" creationId="{3C5CEDFD-A803-4A74-A476-6F8DF363540D}"/>
          </ac:picMkLst>
        </pc:picChg>
        <pc:picChg chg="del mod">
          <ac:chgData name="Eric Chitambar" userId="05f873b4-a386-453d-a2e0-769001d3b38e" providerId="ADAL" clId="{024FFD7F-A689-4D22-ADD1-2229594887ED}" dt="2020-03-22T04:45:51.579" v="367" actId="478"/>
          <ac:picMkLst>
            <pc:docMk/>
            <pc:sldMk cId="933744877" sldId="336"/>
            <ac:picMk id="55" creationId="{CC1DE119-551F-4E47-A6B3-879D9056DEE1}"/>
          </ac:picMkLst>
        </pc:picChg>
      </pc:sldChg>
      <pc:sldChg chg="addSp delSp modSp add modAnim">
        <pc:chgData name="Eric Chitambar" userId="05f873b4-a386-453d-a2e0-769001d3b38e" providerId="ADAL" clId="{024FFD7F-A689-4D22-ADD1-2229594887ED}" dt="2020-03-22T03:59:07.219" v="133" actId="478"/>
        <pc:sldMkLst>
          <pc:docMk/>
          <pc:sldMk cId="648979583" sldId="337"/>
        </pc:sldMkLst>
        <pc:spChg chg="mod">
          <ac:chgData name="Eric Chitambar" userId="05f873b4-a386-453d-a2e0-769001d3b38e" providerId="ADAL" clId="{024FFD7F-A689-4D22-ADD1-2229594887ED}" dt="2020-03-22T03:51:39.612" v="50" actId="1076"/>
          <ac:spMkLst>
            <pc:docMk/>
            <pc:sldMk cId="648979583" sldId="337"/>
            <ac:spMk id="2" creationId="{CB8CA444-56DA-461F-9889-8B2DD9361A28}"/>
          </ac:spMkLst>
        </pc:spChg>
        <pc:spChg chg="del">
          <ac:chgData name="Eric Chitambar" userId="05f873b4-a386-453d-a2e0-769001d3b38e" providerId="ADAL" clId="{024FFD7F-A689-4D22-ADD1-2229594887ED}" dt="2020-03-22T03:51:31.894" v="48" actId="478"/>
          <ac:spMkLst>
            <pc:docMk/>
            <pc:sldMk cId="648979583" sldId="337"/>
            <ac:spMk id="3" creationId="{736335C4-A7FF-4740-964A-B6397691E58A}"/>
          </ac:spMkLst>
        </pc:spChg>
        <pc:picChg chg="add del mod">
          <ac:chgData name="Eric Chitambar" userId="05f873b4-a386-453d-a2e0-769001d3b38e" providerId="ADAL" clId="{024FFD7F-A689-4D22-ADD1-2229594887ED}" dt="2020-03-22T03:53:00.572" v="62" actId="478"/>
          <ac:picMkLst>
            <pc:docMk/>
            <pc:sldMk cId="648979583" sldId="337"/>
            <ac:picMk id="4" creationId="{7B95AEF1-0762-48F3-BCA3-A51B3E9A798F}"/>
          </ac:picMkLst>
        </pc:picChg>
        <pc:picChg chg="del mod ord">
          <ac:chgData name="Eric Chitambar" userId="05f873b4-a386-453d-a2e0-769001d3b38e" providerId="ADAL" clId="{024FFD7F-A689-4D22-ADD1-2229594887ED}" dt="2020-03-22T03:53:14.892" v="74" actId="478"/>
          <ac:picMkLst>
            <pc:docMk/>
            <pc:sldMk cId="648979583" sldId="337"/>
            <ac:picMk id="6" creationId="{74EA2C5A-3A35-4845-A97A-5E8A5E0E3ADC}"/>
          </ac:picMkLst>
        </pc:picChg>
        <pc:picChg chg="mod ord">
          <ac:chgData name="Eric Chitambar" userId="05f873b4-a386-453d-a2e0-769001d3b38e" providerId="ADAL" clId="{024FFD7F-A689-4D22-ADD1-2229594887ED}" dt="2020-03-22T03:53:14.892" v="73" actId="108"/>
          <ac:picMkLst>
            <pc:docMk/>
            <pc:sldMk cId="648979583" sldId="337"/>
            <ac:picMk id="8" creationId="{33148D87-4FCC-4B17-9404-04DB8EF33046}"/>
          </ac:picMkLst>
        </pc:picChg>
        <pc:picChg chg="add del mod">
          <ac:chgData name="Eric Chitambar" userId="05f873b4-a386-453d-a2e0-769001d3b38e" providerId="ADAL" clId="{024FFD7F-A689-4D22-ADD1-2229594887ED}" dt="2020-03-22T03:54:05.097" v="88" actId="478"/>
          <ac:picMkLst>
            <pc:docMk/>
            <pc:sldMk cId="648979583" sldId="337"/>
            <ac:picMk id="9" creationId="{E59BF96A-D321-46F3-B7B3-79A298AEEE4A}"/>
          </ac:picMkLst>
        </pc:picChg>
        <pc:picChg chg="mod ord">
          <ac:chgData name="Eric Chitambar" userId="05f873b4-a386-453d-a2e0-769001d3b38e" providerId="ADAL" clId="{024FFD7F-A689-4D22-ADD1-2229594887ED}" dt="2020-03-22T03:57:58.073" v="107" actId="1076"/>
          <ac:picMkLst>
            <pc:docMk/>
            <pc:sldMk cId="648979583" sldId="337"/>
            <ac:picMk id="11" creationId="{7E5E6052-9390-4E4B-8B02-28346F178759}"/>
          </ac:picMkLst>
        </pc:picChg>
        <pc:picChg chg="add del mod">
          <ac:chgData name="Eric Chitambar" userId="05f873b4-a386-453d-a2e0-769001d3b38e" providerId="ADAL" clId="{024FFD7F-A689-4D22-ADD1-2229594887ED}" dt="2020-03-22T03:54:58.042" v="102" actId="478"/>
          <ac:picMkLst>
            <pc:docMk/>
            <pc:sldMk cId="648979583" sldId="337"/>
            <ac:picMk id="12" creationId="{A3712DA1-3296-4C44-A242-B95AC716FF2C}"/>
          </ac:picMkLst>
        </pc:picChg>
        <pc:picChg chg="mod ord">
          <ac:chgData name="Eric Chitambar" userId="05f873b4-a386-453d-a2e0-769001d3b38e" providerId="ADAL" clId="{024FFD7F-A689-4D22-ADD1-2229594887ED}" dt="2020-03-22T03:57:50.908" v="105" actId="1076"/>
          <ac:picMkLst>
            <pc:docMk/>
            <pc:sldMk cId="648979583" sldId="337"/>
            <ac:picMk id="14" creationId="{7930AC3A-3EFA-45CC-946C-498EF4F61874}"/>
          </ac:picMkLst>
        </pc:picChg>
        <pc:picChg chg="add del mod">
          <ac:chgData name="Eric Chitambar" userId="05f873b4-a386-453d-a2e0-769001d3b38e" providerId="ADAL" clId="{024FFD7F-A689-4D22-ADD1-2229594887ED}" dt="2020-03-22T03:58:57.300" v="121" actId="478"/>
          <ac:picMkLst>
            <pc:docMk/>
            <pc:sldMk cId="648979583" sldId="337"/>
            <ac:picMk id="15" creationId="{4E7B9B7E-EC17-45F8-8A71-28CF7AE30B77}"/>
          </ac:picMkLst>
        </pc:picChg>
        <pc:picChg chg="del mod ord">
          <ac:chgData name="Eric Chitambar" userId="05f873b4-a386-453d-a2e0-769001d3b38e" providerId="ADAL" clId="{024FFD7F-A689-4D22-ADD1-2229594887ED}" dt="2020-03-22T03:59:07.219" v="133" actId="478"/>
          <ac:picMkLst>
            <pc:docMk/>
            <pc:sldMk cId="648979583" sldId="337"/>
            <ac:picMk id="17" creationId="{81DE2C8C-431F-43E6-8C0B-8B1B70B440E5}"/>
          </ac:picMkLst>
        </pc:picChg>
        <pc:picChg chg="mod ord">
          <ac:chgData name="Eric Chitambar" userId="05f873b4-a386-453d-a2e0-769001d3b38e" providerId="ADAL" clId="{024FFD7F-A689-4D22-ADD1-2229594887ED}" dt="2020-03-22T03:59:07.219" v="132" actId="108"/>
          <ac:picMkLst>
            <pc:docMk/>
            <pc:sldMk cId="648979583" sldId="337"/>
            <ac:picMk id="19" creationId="{119C6566-98C7-4313-866F-CA11C0BE2870}"/>
          </ac:picMkLst>
        </pc:picChg>
      </pc:sldChg>
      <pc:sldChg chg="add del">
        <pc:chgData name="Eric Chitambar" userId="05f873b4-a386-453d-a2e0-769001d3b38e" providerId="ADAL" clId="{024FFD7F-A689-4D22-ADD1-2229594887ED}" dt="2020-03-22T04:12:38.795" v="135" actId="2696"/>
        <pc:sldMkLst>
          <pc:docMk/>
          <pc:sldMk cId="2222853151" sldId="338"/>
        </pc:sldMkLst>
      </pc:sldChg>
      <pc:sldChg chg="delSp modSp add">
        <pc:chgData name="Eric Chitambar" userId="05f873b4-a386-453d-a2e0-769001d3b38e" providerId="ADAL" clId="{024FFD7F-A689-4D22-ADD1-2229594887ED}" dt="2020-03-22T04:28:45.360" v="229" actId="478"/>
        <pc:sldMkLst>
          <pc:docMk/>
          <pc:sldMk cId="2881530669" sldId="338"/>
        </pc:sldMkLst>
        <pc:spChg chg="del">
          <ac:chgData name="Eric Chitambar" userId="05f873b4-a386-453d-a2e0-769001d3b38e" providerId="ADAL" clId="{024FFD7F-A689-4D22-ADD1-2229594887ED}" dt="2020-03-22T04:14:29.648" v="186" actId="478"/>
          <ac:spMkLst>
            <pc:docMk/>
            <pc:sldMk cId="2881530669" sldId="338"/>
            <ac:spMk id="24" creationId="{C99091EF-26D2-4A3C-AD7A-4A9968DC85CB}"/>
          </ac:spMkLst>
        </pc:spChg>
        <pc:picChg chg="del mod">
          <ac:chgData name="Eric Chitambar" userId="05f873b4-a386-453d-a2e0-769001d3b38e" providerId="ADAL" clId="{024FFD7F-A689-4D22-ADD1-2229594887ED}" dt="2020-03-22T04:14:09.601" v="160" actId="478"/>
          <ac:picMkLst>
            <pc:docMk/>
            <pc:sldMk cId="2881530669" sldId="338"/>
            <ac:picMk id="4" creationId="{A0663132-74BA-4D8E-9B20-37ADA17C837B}"/>
          </ac:picMkLst>
        </pc:picChg>
        <pc:picChg chg="del mod ord">
          <ac:chgData name="Eric Chitambar" userId="05f873b4-a386-453d-a2e0-769001d3b38e" providerId="ADAL" clId="{024FFD7F-A689-4D22-ADD1-2229594887ED}" dt="2020-03-22T04:14:25.054" v="185" actId="478"/>
          <ac:picMkLst>
            <pc:docMk/>
            <pc:sldMk cId="2881530669" sldId="338"/>
            <ac:picMk id="5" creationId="{092FE8D5-ED75-4695-8A74-0972DE2A2A37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6" creationId="{D16AEFA5-09C9-456A-8DE2-7A978C109B10}"/>
          </ac:picMkLst>
        </pc:picChg>
        <pc:picChg chg="mod ord">
          <ac:chgData name="Eric Chitambar" userId="05f873b4-a386-453d-a2e0-769001d3b38e" providerId="ADAL" clId="{024FFD7F-A689-4D22-ADD1-2229594887ED}" dt="2020-03-22T04:14:33.130" v="187" actId="1076"/>
          <ac:picMkLst>
            <pc:docMk/>
            <pc:sldMk cId="2881530669" sldId="338"/>
            <ac:picMk id="8" creationId="{7D8F3F1E-C7C3-4F42-B8D3-0A59395D52B9}"/>
          </ac:picMkLst>
        </pc:picChg>
        <pc:picChg chg="del mod ord">
          <ac:chgData name="Eric Chitambar" userId="05f873b4-a386-453d-a2e0-769001d3b38e" providerId="ADAL" clId="{024FFD7F-A689-4D22-ADD1-2229594887ED}" dt="2020-03-22T04:15:38.183" v="215" actId="478"/>
          <ac:picMkLst>
            <pc:docMk/>
            <pc:sldMk cId="2881530669" sldId="338"/>
            <ac:picMk id="10" creationId="{4E1A444E-6291-48A1-A1B1-39CFFAA9B04B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12" creationId="{B2DB778D-EC47-445B-8991-ABED410944EA}"/>
          </ac:picMkLst>
        </pc:picChg>
        <pc:picChg chg="del mod ord">
          <ac:chgData name="Eric Chitambar" userId="05f873b4-a386-453d-a2e0-769001d3b38e" providerId="ADAL" clId="{024FFD7F-A689-4D22-ADD1-2229594887ED}" dt="2020-03-22T04:28:45.360" v="229" actId="478"/>
          <ac:picMkLst>
            <pc:docMk/>
            <pc:sldMk cId="2881530669" sldId="338"/>
            <ac:picMk id="13" creationId="{5534914F-A824-41FB-B43B-C993746434B8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15" creationId="{ADDB0799-5F29-4DCE-8285-268A1D50E687}"/>
          </ac:picMkLst>
        </pc:picChg>
        <pc:picChg chg="mod ord">
          <ac:chgData name="Eric Chitambar" userId="05f873b4-a386-453d-a2e0-769001d3b38e" providerId="ADAL" clId="{024FFD7F-A689-4D22-ADD1-2229594887ED}" dt="2020-03-22T04:28:45.359" v="228" actId="108"/>
          <ac:picMkLst>
            <pc:docMk/>
            <pc:sldMk cId="2881530669" sldId="338"/>
            <ac:picMk id="16" creationId="{3AB5F1FE-4529-4F40-96C9-75C065F1B102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29" creationId="{B5C58313-CF47-454D-992D-15BCFDD48C68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31" creationId="{9B6667C7-1C32-465A-92CF-FD11243CBC97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41" creationId="{DE6B32D5-91E0-4397-93D5-BBCDE4583572}"/>
          </ac:picMkLst>
        </pc:picChg>
        <pc:picChg chg="del">
          <ac:chgData name="Eric Chitambar" userId="05f873b4-a386-453d-a2e0-769001d3b38e" providerId="ADAL" clId="{024FFD7F-A689-4D22-ADD1-2229594887ED}" dt="2020-03-22T04:15:05.807" v="188" actId="478"/>
          <ac:picMkLst>
            <pc:docMk/>
            <pc:sldMk cId="2881530669" sldId="338"/>
            <ac:picMk id="46" creationId="{AC5F8778-61C4-4352-803F-EC6ACB3D71EC}"/>
          </ac:picMkLst>
        </pc:picChg>
        <pc:picChg chg="del mod">
          <ac:chgData name="Eric Chitambar" userId="05f873b4-a386-453d-a2e0-769001d3b38e" providerId="ADAL" clId="{024FFD7F-A689-4D22-ADD1-2229594887ED}" dt="2020-03-22T04:15:28.853" v="202" actId="478"/>
          <ac:picMkLst>
            <pc:docMk/>
            <pc:sldMk cId="2881530669" sldId="338"/>
            <ac:picMk id="53" creationId="{FC163014-9088-47DA-B817-48D4C541BCB1}"/>
          </ac:picMkLst>
        </pc:picChg>
        <pc:picChg chg="del">
          <ac:chgData name="Eric Chitambar" userId="05f873b4-a386-453d-a2e0-769001d3b38e" providerId="ADAL" clId="{024FFD7F-A689-4D22-ADD1-2229594887ED}" dt="2020-03-22T04:15:43.135" v="217" actId="478"/>
          <ac:picMkLst>
            <pc:docMk/>
            <pc:sldMk cId="2881530669" sldId="338"/>
            <ac:picMk id="55" creationId="{CC1DE119-551F-4E47-A6B3-879D9056DEE1}"/>
          </ac:picMkLst>
        </pc:picChg>
        <pc:picChg chg="del">
          <ac:chgData name="Eric Chitambar" userId="05f873b4-a386-453d-a2e0-769001d3b38e" providerId="ADAL" clId="{024FFD7F-A689-4D22-ADD1-2229594887ED}" dt="2020-03-22T04:15:43.135" v="217" actId="478"/>
          <ac:picMkLst>
            <pc:docMk/>
            <pc:sldMk cId="2881530669" sldId="338"/>
            <ac:picMk id="57" creationId="{57C7DBE9-CAE8-4086-AD56-F7C0AEFCD431}"/>
          </ac:picMkLst>
        </pc:picChg>
        <pc:cxnChg chg="del">
          <ac:chgData name="Eric Chitambar" userId="05f873b4-a386-453d-a2e0-769001d3b38e" providerId="ADAL" clId="{024FFD7F-A689-4D22-ADD1-2229594887ED}" dt="2020-03-22T04:14:29.648" v="186" actId="478"/>
          <ac:cxnSpMkLst>
            <pc:docMk/>
            <pc:sldMk cId="2881530669" sldId="338"/>
            <ac:cxnSpMk id="26" creationId="{670924B4-B500-4986-B6EA-27C2F5FD151F}"/>
          </ac:cxnSpMkLst>
        </pc:cxnChg>
      </pc:sldChg>
      <pc:sldChg chg="addSp delSp modSp add">
        <pc:chgData name="Eric Chitambar" userId="05f873b4-a386-453d-a2e0-769001d3b38e" providerId="ADAL" clId="{024FFD7F-A689-4D22-ADD1-2229594887ED}" dt="2020-03-22T05:04:34.785" v="683" actId="1076"/>
        <pc:sldMkLst>
          <pc:docMk/>
          <pc:sldMk cId="2554043694" sldId="339"/>
        </pc:sldMkLst>
        <pc:spChg chg="mod">
          <ac:chgData name="Eric Chitambar" userId="05f873b4-a386-453d-a2e0-769001d3b38e" providerId="ADAL" clId="{024FFD7F-A689-4D22-ADD1-2229594887ED}" dt="2020-03-22T04:35:50.360" v="254" actId="6549"/>
          <ac:spMkLst>
            <pc:docMk/>
            <pc:sldMk cId="2554043694" sldId="339"/>
            <ac:spMk id="2" creationId="{EFD183ED-A640-433D-A5CF-C84D0E7FD2EF}"/>
          </ac:spMkLst>
        </pc:spChg>
        <pc:spChg chg="del">
          <ac:chgData name="Eric Chitambar" userId="05f873b4-a386-453d-a2e0-769001d3b38e" providerId="ADAL" clId="{024FFD7F-A689-4D22-ADD1-2229594887ED}" dt="2020-03-22T04:36:50.364" v="275" actId="478"/>
          <ac:spMkLst>
            <pc:docMk/>
            <pc:sldMk cId="2554043694" sldId="339"/>
            <ac:spMk id="24" creationId="{C99091EF-26D2-4A3C-AD7A-4A9968DC85CB}"/>
          </ac:spMkLst>
        </pc:spChg>
        <pc:picChg chg="del">
          <ac:chgData name="Eric Chitambar" userId="05f873b4-a386-453d-a2e0-769001d3b38e" providerId="ADAL" clId="{024FFD7F-A689-4D22-ADD1-2229594887ED}" dt="2020-03-22T04:36:46.471" v="274" actId="478"/>
          <ac:picMkLst>
            <pc:docMk/>
            <pc:sldMk cId="2554043694" sldId="339"/>
            <ac:picMk id="4" creationId="{A0663132-74BA-4D8E-9B20-37ADA17C837B}"/>
          </ac:picMkLst>
        </pc:picChg>
        <pc:picChg chg="del mod ord">
          <ac:chgData name="Eric Chitambar" userId="05f873b4-a386-453d-a2e0-769001d3b38e" providerId="ADAL" clId="{024FFD7F-A689-4D22-ADD1-2229594887ED}" dt="2020-03-22T04:48:56.993" v="383" actId="478"/>
          <ac:picMkLst>
            <pc:docMk/>
            <pc:sldMk cId="2554043694" sldId="339"/>
            <ac:picMk id="5" creationId="{708BB2BB-691B-4A8C-86FE-613FCB0900C0}"/>
          </ac:picMkLst>
        </pc:picChg>
        <pc:picChg chg="del mod">
          <ac:chgData name="Eric Chitambar" userId="05f873b4-a386-453d-a2e0-769001d3b38e" providerId="ADAL" clId="{024FFD7F-A689-4D22-ADD1-2229594887ED}" dt="2020-03-22T04:37:40.023" v="296" actId="478"/>
          <ac:picMkLst>
            <pc:docMk/>
            <pc:sldMk cId="2554043694" sldId="339"/>
            <ac:picMk id="6" creationId="{D16AEFA5-09C9-456A-8DE2-7A978C109B10}"/>
          </ac:picMkLst>
        </pc:picChg>
        <pc:picChg chg="del mod ord">
          <ac:chgData name="Eric Chitambar" userId="05f873b4-a386-453d-a2e0-769001d3b38e" providerId="ADAL" clId="{024FFD7F-A689-4D22-ADD1-2229594887ED}" dt="2020-03-22T04:56:53.077" v="448" actId="478"/>
          <ac:picMkLst>
            <pc:docMk/>
            <pc:sldMk cId="2554043694" sldId="339"/>
            <ac:picMk id="8" creationId="{329700A5-EFC6-41FF-917C-A893801CA393}"/>
          </ac:picMkLst>
        </pc:picChg>
        <pc:picChg chg="del mod ord">
          <ac:chgData name="Eric Chitambar" userId="05f873b4-a386-453d-a2e0-769001d3b38e" providerId="ADAL" clId="{024FFD7F-A689-4D22-ADD1-2229594887ED}" dt="2020-03-22T04:49:07.777" v="399" actId="478"/>
          <ac:picMkLst>
            <pc:docMk/>
            <pc:sldMk cId="2554043694" sldId="339"/>
            <ac:picMk id="10" creationId="{A78297AC-90C6-4E69-916C-1310E65AEA98}"/>
          </ac:picMkLst>
        </pc:picChg>
        <pc:picChg chg="del">
          <ac:chgData name="Eric Chitambar" userId="05f873b4-a386-453d-a2e0-769001d3b38e" providerId="ADAL" clId="{024FFD7F-A689-4D22-ADD1-2229594887ED}" dt="2020-03-22T04:36:54.874" v="276" actId="478"/>
          <ac:picMkLst>
            <pc:docMk/>
            <pc:sldMk cId="2554043694" sldId="339"/>
            <ac:picMk id="12" creationId="{B2DB778D-EC47-445B-8991-ABED410944EA}"/>
          </ac:picMkLst>
        </pc:picChg>
        <pc:picChg chg="del mod ord">
          <ac:chgData name="Eric Chitambar" userId="05f873b4-a386-453d-a2e0-769001d3b38e" providerId="ADAL" clId="{024FFD7F-A689-4D22-ADD1-2229594887ED}" dt="2020-03-22T04:52:51.511" v="413" actId="478"/>
          <ac:picMkLst>
            <pc:docMk/>
            <pc:sldMk cId="2554043694" sldId="339"/>
            <ac:picMk id="13" creationId="{1DD66FFF-23F5-44DB-9A58-CA28CA186859}"/>
          </ac:picMkLst>
        </pc:picChg>
        <pc:picChg chg="del">
          <ac:chgData name="Eric Chitambar" userId="05f873b4-a386-453d-a2e0-769001d3b38e" providerId="ADAL" clId="{024FFD7F-A689-4D22-ADD1-2229594887ED}" dt="2020-03-22T04:36:50.364" v="275" actId="478"/>
          <ac:picMkLst>
            <pc:docMk/>
            <pc:sldMk cId="2554043694" sldId="339"/>
            <ac:picMk id="15" creationId="{ADDB0799-5F29-4DCE-8285-268A1D50E687}"/>
          </ac:picMkLst>
        </pc:picChg>
        <pc:picChg chg="mod ord">
          <ac:chgData name="Eric Chitambar" userId="05f873b4-a386-453d-a2e0-769001d3b38e" providerId="ADAL" clId="{024FFD7F-A689-4D22-ADD1-2229594887ED}" dt="2020-03-22T05:03:00.083" v="591" actId="1076"/>
          <ac:picMkLst>
            <pc:docMk/>
            <pc:sldMk cId="2554043694" sldId="339"/>
            <ac:picMk id="16" creationId="{9F8D61F1-1893-45EE-845B-19A4826E77E0}"/>
          </ac:picMkLst>
        </pc:picChg>
        <pc:picChg chg="del mod">
          <ac:chgData name="Eric Chitambar" userId="05f873b4-a386-453d-a2e0-769001d3b38e" providerId="ADAL" clId="{024FFD7F-A689-4D22-ADD1-2229594887ED}" dt="2020-03-22T04:56:11.245" v="433" actId="478"/>
          <ac:picMkLst>
            <pc:docMk/>
            <pc:sldMk cId="2554043694" sldId="339"/>
            <ac:picMk id="18" creationId="{EA54494D-99E1-45B6-9E98-A95C41F2408A}"/>
          </ac:picMkLst>
        </pc:picChg>
        <pc:picChg chg="add del mod ord">
          <ac:chgData name="Eric Chitambar" userId="05f873b4-a386-453d-a2e0-769001d3b38e" providerId="ADAL" clId="{024FFD7F-A689-4D22-ADD1-2229594887ED}" dt="2020-03-22T05:01:06.974" v="530" actId="478"/>
          <ac:picMkLst>
            <pc:docMk/>
            <pc:sldMk cId="2554043694" sldId="339"/>
            <ac:picMk id="20" creationId="{4C812097-8BA1-46C4-AF18-813A7E142965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22" creationId="{DB225199-FE1A-40D2-B147-F02E7CF7D05D}"/>
          </ac:picMkLst>
        </pc:picChg>
        <pc:picChg chg="del mod ord">
          <ac:chgData name="Eric Chitambar" userId="05f873b4-a386-453d-a2e0-769001d3b38e" providerId="ADAL" clId="{024FFD7F-A689-4D22-ADD1-2229594887ED}" dt="2020-03-22T04:57:11.723" v="474"/>
          <ac:picMkLst>
            <pc:docMk/>
            <pc:sldMk cId="2554043694" sldId="339"/>
            <ac:picMk id="25" creationId="{E59C247A-410D-4538-ADF4-A12F882526E8}"/>
          </ac:picMkLst>
        </pc:picChg>
        <pc:picChg chg="mo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28" creationId="{59537885-9341-48FB-AAAB-25A8F0EA2F95}"/>
          </ac:picMkLst>
        </pc:picChg>
        <pc:picChg chg="del">
          <ac:chgData name="Eric Chitambar" userId="05f873b4-a386-453d-a2e0-769001d3b38e" providerId="ADAL" clId="{024FFD7F-A689-4D22-ADD1-2229594887ED}" dt="2020-03-22T04:36:54.874" v="276" actId="478"/>
          <ac:picMkLst>
            <pc:docMk/>
            <pc:sldMk cId="2554043694" sldId="339"/>
            <ac:picMk id="29" creationId="{B5C58313-CF47-454D-992D-15BCFDD48C68}"/>
          </ac:picMkLst>
        </pc:picChg>
        <pc:picChg chg="del">
          <ac:chgData name="Eric Chitambar" userId="05f873b4-a386-453d-a2e0-769001d3b38e" providerId="ADAL" clId="{024FFD7F-A689-4D22-ADD1-2229594887ED}" dt="2020-03-22T04:52:24.775" v="400" actId="478"/>
          <ac:picMkLst>
            <pc:docMk/>
            <pc:sldMk cId="2554043694" sldId="339"/>
            <ac:picMk id="31" creationId="{9B6667C7-1C32-465A-92CF-FD11243CBC97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2" creationId="{F3607355-00E0-4F43-A5CC-C3B502D29A1A}"/>
          </ac:picMkLst>
        </pc:picChg>
        <pc:picChg chg="mo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4" creationId="{C5CDB37F-95FE-4383-B6E5-AC488985D696}"/>
          </ac:picMkLst>
        </pc:picChg>
        <pc:picChg chg="add del mod">
          <ac:chgData name="Eric Chitambar" userId="05f873b4-a386-453d-a2e0-769001d3b38e" providerId="ADAL" clId="{024FFD7F-A689-4D22-ADD1-2229594887ED}" dt="2020-03-22T04:59:32.272" v="495" actId="478"/>
          <ac:picMkLst>
            <pc:docMk/>
            <pc:sldMk cId="2554043694" sldId="339"/>
            <ac:picMk id="36" creationId="{A008EB7F-1ECC-4D11-A020-35FBEB716679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7" creationId="{27BF536D-6266-4BDE-9368-547AD26694B6}"/>
          </ac:picMkLst>
        </pc:picChg>
        <pc:picChg chg="mod ord">
          <ac:chgData name="Eric Chitambar" userId="05f873b4-a386-453d-a2e0-769001d3b38e" providerId="ADAL" clId="{024FFD7F-A689-4D22-ADD1-2229594887ED}" dt="2020-03-22T05:03:17.831" v="640" actId="1035"/>
          <ac:picMkLst>
            <pc:docMk/>
            <pc:sldMk cId="2554043694" sldId="339"/>
            <ac:picMk id="39" creationId="{72C92805-B1D3-4C54-BC0B-DA657CEAFB36}"/>
          </ac:picMkLst>
        </pc:picChg>
        <pc:picChg chg="add del mod">
          <ac:chgData name="Eric Chitambar" userId="05f873b4-a386-453d-a2e0-769001d3b38e" providerId="ADAL" clId="{024FFD7F-A689-4D22-ADD1-2229594887ED}" dt="2020-03-22T04:36:41.736" v="272" actId="478"/>
          <ac:picMkLst>
            <pc:docMk/>
            <pc:sldMk cId="2554043694" sldId="339"/>
            <ac:picMk id="41" creationId="{DE6B32D5-91E0-4397-93D5-BBCDE4583572}"/>
          </ac:picMkLst>
        </pc:picChg>
        <pc:picChg chg="add del mod">
          <ac:chgData name="Eric Chitambar" userId="05f873b4-a386-453d-a2e0-769001d3b38e" providerId="ADAL" clId="{024FFD7F-A689-4D22-ADD1-2229594887ED}" dt="2020-03-22T05:01:38.341" v="561" actId="478"/>
          <ac:picMkLst>
            <pc:docMk/>
            <pc:sldMk cId="2554043694" sldId="339"/>
            <ac:picMk id="42" creationId="{8FC7DBA4-2DF3-4373-AE3D-FB79533273FE}"/>
          </ac:picMkLst>
        </pc:picChg>
        <pc:picChg chg="add del mod">
          <ac:chgData name="Eric Chitambar" userId="05f873b4-a386-453d-a2e0-769001d3b38e" providerId="ADAL" clId="{024FFD7F-A689-4D22-ADD1-2229594887ED}" dt="2020-03-22T05:01:23.315" v="545" actId="478"/>
          <ac:picMkLst>
            <pc:docMk/>
            <pc:sldMk cId="2554043694" sldId="339"/>
            <ac:picMk id="43" creationId="{FC342ABA-02DA-4584-A120-B9441B32864C}"/>
          </ac:picMkLst>
        </pc:picChg>
        <pc:picChg chg="add del mod">
          <ac:chgData name="Eric Chitambar" userId="05f873b4-a386-453d-a2e0-769001d3b38e" providerId="ADAL" clId="{024FFD7F-A689-4D22-ADD1-2229594887ED}" dt="2020-03-22T05:01:59.454" v="562" actId="478"/>
          <ac:picMkLst>
            <pc:docMk/>
            <pc:sldMk cId="2554043694" sldId="339"/>
            <ac:picMk id="44" creationId="{CB047BCC-FD1D-407E-AA4D-7CA19F213D4B}"/>
          </ac:picMkLst>
        </pc:picChg>
        <pc:picChg chg="add del mod">
          <ac:chgData name="Eric Chitambar" userId="05f873b4-a386-453d-a2e0-769001d3b38e" providerId="ADAL" clId="{024FFD7F-A689-4D22-ADD1-2229594887ED}" dt="2020-03-22T05:02:18.060" v="577" actId="478"/>
          <ac:picMkLst>
            <pc:docMk/>
            <pc:sldMk cId="2554043694" sldId="339"/>
            <ac:picMk id="45" creationId="{B062AEAA-00E5-4617-BC6F-17E7D903267B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46" creationId="{AC5F8778-61C4-4352-803F-EC6ACB3D71EC}"/>
          </ac:picMkLst>
        </pc:picChg>
        <pc:picChg chg="add del mod">
          <ac:chgData name="Eric Chitambar" userId="05f873b4-a386-453d-a2e0-769001d3b38e" providerId="ADAL" clId="{024FFD7F-A689-4D22-ADD1-2229594887ED}" dt="2020-03-22T05:02:47.895" v="590" actId="478"/>
          <ac:picMkLst>
            <pc:docMk/>
            <pc:sldMk cId="2554043694" sldId="339"/>
            <ac:picMk id="47" creationId="{9E08ABE0-9E86-47D0-809A-7E3A2AAB852C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48" creationId="{FFA44579-8334-4481-A434-8F6392661690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50" creationId="{0388D4E5-B64C-48BC-BDAE-46B25B92AB40}"/>
          </ac:picMkLst>
        </pc:picChg>
        <pc:picChg chg="del mod ord">
          <ac:chgData name="Eric Chitambar" userId="05f873b4-a386-453d-a2e0-769001d3b38e" providerId="ADAL" clId="{024FFD7F-A689-4D22-ADD1-2229594887ED}" dt="2020-03-22T05:04:06.122" v="660" actId="478"/>
          <ac:picMkLst>
            <pc:docMk/>
            <pc:sldMk cId="2554043694" sldId="339"/>
            <ac:picMk id="52" creationId="{60238151-169F-4017-AB3B-C551B798B392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3" creationId="{FC163014-9088-47DA-B817-48D4C541BCB1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5" creationId="{CC1DE119-551F-4E47-A6B3-879D9056DEE1}"/>
          </ac:picMkLst>
        </pc:picChg>
        <pc:picChg chg="del mod">
          <ac:chgData name="Eric Chitambar" userId="05f873b4-a386-453d-a2e0-769001d3b38e" providerId="ADAL" clId="{024FFD7F-A689-4D22-ADD1-2229594887ED}" dt="2020-03-22T05:04:29.495" v="682" actId="478"/>
          <ac:picMkLst>
            <pc:docMk/>
            <pc:sldMk cId="2554043694" sldId="339"/>
            <ac:picMk id="56" creationId="{9C05C025-5381-4D64-8AB6-0F36BF8800BA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7" creationId="{57C7DBE9-CAE8-4086-AD56-F7C0AEFCD431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59" creationId="{40205713-649B-4B99-9322-4FC98D72CFDC}"/>
          </ac:picMkLst>
        </pc:picChg>
        <pc:picChg chg="mod ord">
          <ac:chgData name="Eric Chitambar" userId="05f873b4-a386-453d-a2e0-769001d3b38e" providerId="ADAL" clId="{024FFD7F-A689-4D22-ADD1-2229594887ED}" dt="2020-03-22T05:04:34.785" v="683" actId="1076"/>
          <ac:picMkLst>
            <pc:docMk/>
            <pc:sldMk cId="2554043694" sldId="339"/>
            <ac:picMk id="61" creationId="{215D4F57-C4F7-497C-BA37-9CB018ACE877}"/>
          </ac:picMkLst>
        </pc:picChg>
        <pc:cxnChg chg="del">
          <ac:chgData name="Eric Chitambar" userId="05f873b4-a386-453d-a2e0-769001d3b38e" providerId="ADAL" clId="{024FFD7F-A689-4D22-ADD1-2229594887ED}" dt="2020-03-22T04:36:54.874" v="276" actId="478"/>
          <ac:cxnSpMkLst>
            <pc:docMk/>
            <pc:sldMk cId="2554043694" sldId="339"/>
            <ac:cxnSpMk id="26" creationId="{670924B4-B500-4986-B6EA-27C2F5FD151F}"/>
          </ac:cxnSpMkLst>
        </pc:cxnChg>
      </pc:sldChg>
    </pc:docChg>
  </pc:docChgLst>
  <pc:docChgLst>
    <pc:chgData name="Chitambar, Eric" userId="05f873b4-a386-453d-a2e0-769001d3b38e" providerId="ADAL" clId="{BA727D61-610A-4829-96F3-E8D56558311D}"/>
    <pc:docChg chg="custSel addSld modSld">
      <pc:chgData name="Chitambar, Eric" userId="05f873b4-a386-453d-a2e0-769001d3b38e" providerId="ADAL" clId="{BA727D61-610A-4829-96F3-E8D56558311D}" dt="2020-03-13T16:27:59.409" v="865" actId="478"/>
      <pc:docMkLst>
        <pc:docMk/>
      </pc:docMkLst>
      <pc:sldChg chg="modSp modAnim">
        <pc:chgData name="Chitambar, Eric" userId="05f873b4-a386-453d-a2e0-769001d3b38e" providerId="ADAL" clId="{BA727D61-610A-4829-96F3-E8D56558311D}" dt="2020-03-13T14:28:12.458" v="672"/>
        <pc:sldMkLst>
          <pc:docMk/>
          <pc:sldMk cId="1372290748" sldId="331"/>
        </pc:sldMkLst>
        <pc:spChg chg="mod">
          <ac:chgData name="Chitambar, Eric" userId="05f873b4-a386-453d-a2e0-769001d3b38e" providerId="ADAL" clId="{BA727D61-610A-4829-96F3-E8D56558311D}" dt="2020-03-13T14:28:06.378" v="671" actId="1076"/>
          <ac:spMkLst>
            <pc:docMk/>
            <pc:sldMk cId="1372290748" sldId="331"/>
            <ac:spMk id="40" creationId="{3E71A7F1-1610-4E5C-8164-A8FDD92F5CB0}"/>
          </ac:spMkLst>
        </pc:spChg>
        <pc:picChg chg="mod">
          <ac:chgData name="Chitambar, Eric" userId="05f873b4-a386-453d-a2e0-769001d3b38e" providerId="ADAL" clId="{BA727D61-610A-4829-96F3-E8D56558311D}" dt="2020-03-13T14:24:33.588" v="658" actId="1036"/>
          <ac:picMkLst>
            <pc:docMk/>
            <pc:sldMk cId="1372290748" sldId="331"/>
            <ac:picMk id="8" creationId="{E773D84C-5FEB-4584-BA01-7E4FBB3DF9E2}"/>
          </ac:picMkLst>
        </pc:picChg>
        <pc:picChg chg="mod">
          <ac:chgData name="Chitambar, Eric" userId="05f873b4-a386-453d-a2e0-769001d3b38e" providerId="ADAL" clId="{BA727D61-610A-4829-96F3-E8D56558311D}" dt="2020-03-13T14:24:33.588" v="658" actId="1036"/>
          <ac:picMkLst>
            <pc:docMk/>
            <pc:sldMk cId="1372290748" sldId="331"/>
            <ac:picMk id="13" creationId="{71AAAAEC-129D-433F-BAAF-30D8AC1927BD}"/>
          </ac:picMkLst>
        </pc:picChg>
        <pc:picChg chg="mod">
          <ac:chgData name="Chitambar, Eric" userId="05f873b4-a386-453d-a2e0-769001d3b38e" providerId="ADAL" clId="{BA727D61-610A-4829-96F3-E8D56558311D}" dt="2020-03-13T14:24:27.568" v="651" actId="1036"/>
          <ac:picMkLst>
            <pc:docMk/>
            <pc:sldMk cId="1372290748" sldId="331"/>
            <ac:picMk id="15" creationId="{6FF65C2D-0964-4E84-8955-F63251426F03}"/>
          </ac:picMkLst>
        </pc:picChg>
        <pc:picChg chg="mod">
          <ac:chgData name="Chitambar, Eric" userId="05f873b4-a386-453d-a2e0-769001d3b38e" providerId="ADAL" clId="{BA727D61-610A-4829-96F3-E8D56558311D}" dt="2020-03-13T14:28:06.378" v="671" actId="1076"/>
          <ac:picMkLst>
            <pc:docMk/>
            <pc:sldMk cId="1372290748" sldId="331"/>
            <ac:picMk id="42" creationId="{2DD0293A-93BB-4B8A-B8DA-337F27DDFCB5}"/>
          </ac:picMkLst>
        </pc:picChg>
      </pc:sldChg>
      <pc:sldChg chg="delSp modSp modAnim">
        <pc:chgData name="Chitambar, Eric" userId="05f873b4-a386-453d-a2e0-769001d3b38e" providerId="ADAL" clId="{BA727D61-610A-4829-96F3-E8D56558311D}" dt="2020-03-13T16:27:36.149" v="847" actId="1035"/>
        <pc:sldMkLst>
          <pc:docMk/>
          <pc:sldMk cId="1725162708" sldId="332"/>
        </pc:sldMkLst>
        <pc:spChg chg="mod">
          <ac:chgData name="Chitambar, Eric" userId="05f873b4-a386-453d-a2e0-769001d3b38e" providerId="ADAL" clId="{BA727D61-610A-4829-96F3-E8D56558311D}" dt="2020-03-13T16:27:36.149" v="847" actId="1035"/>
          <ac:spMkLst>
            <pc:docMk/>
            <pc:sldMk cId="1725162708" sldId="332"/>
            <ac:spMk id="52" creationId="{33C889A8-F903-491D-ABAB-7DD4841E3719}"/>
          </ac:spMkLst>
        </pc:spChg>
        <pc:picChg chg="del mod ord">
          <ac:chgData name="Chitambar, Eric" userId="05f873b4-a386-453d-a2e0-769001d3b38e" providerId="ADAL" clId="{BA727D61-610A-4829-96F3-E8D56558311D}" dt="2020-03-13T16:26:41.689" v="790" actId="478"/>
          <ac:picMkLst>
            <pc:docMk/>
            <pc:sldMk cId="1725162708" sldId="332"/>
            <ac:picMk id="4" creationId="{62715AD8-AC24-4904-91B8-2F0A0F42D2F6}"/>
          </ac:picMkLst>
        </pc:picChg>
        <pc:picChg chg="del mod ord">
          <ac:chgData name="Chitambar, Eric" userId="05f873b4-a386-453d-a2e0-769001d3b38e" providerId="ADAL" clId="{BA727D61-610A-4829-96F3-E8D56558311D}" dt="2020-03-13T16:26:55.294" v="803" actId="478"/>
          <ac:picMkLst>
            <pc:docMk/>
            <pc:sldMk cId="1725162708" sldId="332"/>
            <ac:picMk id="7" creationId="{9705B752-8B89-404E-A800-24BB48F968AD}"/>
          </ac:picMkLst>
        </pc:picChg>
        <pc:picChg chg="del mod ord">
          <ac:chgData name="Chitambar, Eric" userId="05f873b4-a386-453d-a2e0-769001d3b38e" providerId="ADAL" clId="{BA727D61-610A-4829-96F3-E8D56558311D}" dt="2020-03-13T16:27:01.439" v="816" actId="478"/>
          <ac:picMkLst>
            <pc:docMk/>
            <pc:sldMk cId="1725162708" sldId="332"/>
            <ac:picMk id="9" creationId="{6E6CE677-456D-4E6F-AA58-D2C996EB7A7B}"/>
          </ac:picMkLst>
        </pc:picChg>
        <pc:picChg chg="del mod ord">
          <ac:chgData name="Chitambar, Eric" userId="05f873b4-a386-453d-a2e0-769001d3b38e" providerId="ADAL" clId="{BA727D61-610A-4829-96F3-E8D56558311D}" dt="2020-03-13T16:27:27.369" v="829" actId="478"/>
          <ac:picMkLst>
            <pc:docMk/>
            <pc:sldMk cId="1725162708" sldId="332"/>
            <ac:picMk id="11" creationId="{967DD8B0-7801-454E-B1C7-E73E8C213003}"/>
          </ac:picMkLst>
        </pc:picChg>
        <pc:picChg chg="mod or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15" creationId="{787A6F60-638D-4D48-85F0-1CEB7E1012C9}"/>
          </ac:picMkLst>
        </pc:picChg>
        <pc:picChg chg="mo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45" creationId="{2C823761-7774-4828-9BF6-C17FDCFA5F2D}"/>
          </ac:picMkLst>
        </pc:picChg>
        <pc:picChg chg="mo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48" creationId="{442FFE1E-45F9-4325-AF59-AC420F0E8A97}"/>
          </ac:picMkLst>
        </pc:picChg>
        <pc:picChg chg="del mod">
          <ac:chgData name="Chitambar, Eric" userId="05f873b4-a386-453d-a2e0-769001d3b38e" providerId="ADAL" clId="{BA727D61-610A-4829-96F3-E8D56558311D}" dt="2020-03-13T16:26:25.949" v="777" actId="478"/>
          <ac:picMkLst>
            <pc:docMk/>
            <pc:sldMk cId="1725162708" sldId="332"/>
            <ac:picMk id="51" creationId="{2F181AEC-461B-4A22-8F0D-D4A1D28D76DC}"/>
          </ac:picMkLst>
        </pc:picChg>
      </pc:sldChg>
      <pc:sldChg chg="addSp delSp modSp modAnim">
        <pc:chgData name="Chitambar, Eric" userId="05f873b4-a386-453d-a2e0-769001d3b38e" providerId="ADAL" clId="{BA727D61-610A-4829-96F3-E8D56558311D}" dt="2020-03-13T14:57:02.537" v="764" actId="1076"/>
        <pc:sldMkLst>
          <pc:docMk/>
          <pc:sldMk cId="3414401389" sldId="333"/>
        </pc:sldMkLst>
        <pc:picChg chg="del mod ord">
          <ac:chgData name="Chitambar, Eric" userId="05f873b4-a386-453d-a2e0-769001d3b38e" providerId="ADAL" clId="{BA727D61-610A-4829-96F3-E8D56558311D}" dt="2020-03-13T14:35:17.647" v="715" actId="478"/>
          <ac:picMkLst>
            <pc:docMk/>
            <pc:sldMk cId="3414401389" sldId="333"/>
            <ac:picMk id="4" creationId="{6E33F7B6-245D-46BF-8CDC-1F937A3559E3}"/>
          </ac:picMkLst>
        </pc:picChg>
        <pc:picChg chg="add del mod">
          <ac:chgData name="Chitambar, Eric" userId="05f873b4-a386-453d-a2e0-769001d3b38e" providerId="ADAL" clId="{BA727D61-610A-4829-96F3-E8D56558311D}" dt="2020-03-13T14:34:54.787" v="702" actId="478"/>
          <ac:picMkLst>
            <pc:docMk/>
            <pc:sldMk cId="3414401389" sldId="333"/>
            <ac:picMk id="6" creationId="{7AB99B50-C69C-4C96-968C-651CEF734683}"/>
          </ac:picMkLst>
        </pc:picChg>
        <pc:picChg chg="mod ord">
          <ac:chgData name="Chitambar, Eric" userId="05f873b4-a386-453d-a2e0-769001d3b38e" providerId="ADAL" clId="{BA727D61-610A-4829-96F3-E8D56558311D}" dt="2020-03-13T14:54:39.397" v="760" actId="1076"/>
          <ac:picMkLst>
            <pc:docMk/>
            <pc:sldMk cId="3414401389" sldId="333"/>
            <ac:picMk id="7" creationId="{792387B3-DB3B-454D-B368-C0EA3B88BA20}"/>
          </ac:picMkLst>
        </pc:picChg>
        <pc:picChg chg="del mod ord">
          <ac:chgData name="Chitambar, Eric" userId="05f873b4-a386-453d-a2e0-769001d3b38e" providerId="ADAL" clId="{BA727D61-610A-4829-96F3-E8D56558311D}" dt="2020-03-13T14:54:34.351" v="757" actId="478"/>
          <ac:picMkLst>
            <pc:docMk/>
            <pc:sldMk cId="3414401389" sldId="333"/>
            <ac:picMk id="11" creationId="{5449B8F9-B484-43DA-98DC-8F314539D123}"/>
          </ac:picMkLst>
        </pc:picChg>
        <pc:picChg chg="del mod">
          <ac:chgData name="Chitambar, Eric" userId="05f873b4-a386-453d-a2e0-769001d3b38e" providerId="ADAL" clId="{BA727D61-610A-4829-96F3-E8D56558311D}" dt="2020-03-13T14:54:26.181" v="744" actId="478"/>
          <ac:picMkLst>
            <pc:docMk/>
            <pc:sldMk cId="3414401389" sldId="333"/>
            <ac:picMk id="12" creationId="{3FD41F31-8EB5-44B0-B1EE-FE4FB7BABBC8}"/>
          </ac:picMkLst>
        </pc:picChg>
        <pc:picChg chg="mod ord">
          <ac:chgData name="Chitambar, Eric" userId="05f873b4-a386-453d-a2e0-769001d3b38e" providerId="ADAL" clId="{BA727D61-610A-4829-96F3-E8D56558311D}" dt="2020-03-13T14:57:02.537" v="764" actId="1076"/>
          <ac:picMkLst>
            <pc:docMk/>
            <pc:sldMk cId="3414401389" sldId="333"/>
            <ac:picMk id="14" creationId="{45167E1C-DAB1-47AB-94E4-F473885A3255}"/>
          </ac:picMkLst>
        </pc:picChg>
      </pc:sldChg>
      <pc:sldChg chg="addSp delSp modSp add modAnim">
        <pc:chgData name="Chitambar, Eric" userId="05f873b4-a386-453d-a2e0-769001d3b38e" providerId="ADAL" clId="{BA727D61-610A-4829-96F3-E8D56558311D}" dt="2020-03-13T16:27:59.409" v="865" actId="478"/>
        <pc:sldMkLst>
          <pc:docMk/>
          <pc:sldMk cId="715633031" sldId="334"/>
        </pc:sldMkLst>
        <pc:spChg chg="mod">
          <ac:chgData name="Chitambar, Eric" userId="05f873b4-a386-453d-a2e0-769001d3b38e" providerId="ADAL" clId="{BA727D61-610A-4829-96F3-E8D56558311D}" dt="2020-03-13T13:36:43.107" v="35" actId="1076"/>
          <ac:spMkLst>
            <pc:docMk/>
            <pc:sldMk cId="715633031" sldId="334"/>
            <ac:spMk id="2" creationId="{EFD183ED-A640-433D-A5CF-C84D0E7FD2EF}"/>
          </ac:spMkLst>
        </pc:spChg>
        <pc:spChg chg="del mod">
          <ac:chgData name="Chitambar, Eric" userId="05f873b4-a386-453d-a2e0-769001d3b38e" providerId="ADAL" clId="{BA727D61-610A-4829-96F3-E8D56558311D}" dt="2020-03-13T13:36:47.936" v="37" actId="478"/>
          <ac:spMkLst>
            <pc:docMk/>
            <pc:sldMk cId="715633031" sldId="334"/>
            <ac:spMk id="3" creationId="{7D429525-D810-4B4B-856F-6455F8AD6357}"/>
          </ac:spMkLst>
        </pc:spChg>
        <pc:picChg chg="del mod">
          <ac:chgData name="Chitambar, Eric" userId="05f873b4-a386-453d-a2e0-769001d3b38e" providerId="ADAL" clId="{BA727D61-610A-4829-96F3-E8D56558311D}" dt="2020-03-13T16:27:59.409" v="865" actId="478"/>
          <ac:picMkLst>
            <pc:docMk/>
            <pc:sldMk cId="715633031" sldId="334"/>
            <ac:picMk id="5" creationId="{0F6046CD-3D29-4E09-942C-26FCD41FEAC7}"/>
          </ac:picMkLst>
        </pc:picChg>
        <pc:picChg chg="del mod">
          <ac:chgData name="Chitambar, Eric" userId="05f873b4-a386-453d-a2e0-769001d3b38e" providerId="ADAL" clId="{BA727D61-610A-4829-96F3-E8D56558311D}" dt="2020-03-13T13:48:10.908" v="146" actId="478"/>
          <ac:picMkLst>
            <pc:docMk/>
            <pc:sldMk cId="715633031" sldId="334"/>
            <ac:picMk id="7" creationId="{123BB767-9665-442E-A1AE-38025E0C7355}"/>
          </ac:picMkLst>
        </pc:picChg>
        <pc:picChg chg="del mod">
          <ac:chgData name="Chitambar, Eric" userId="05f873b4-a386-453d-a2e0-769001d3b38e" providerId="ADAL" clId="{BA727D61-610A-4829-96F3-E8D56558311D}" dt="2020-03-13T13:40:18.402" v="72" actId="478"/>
          <ac:picMkLst>
            <pc:docMk/>
            <pc:sldMk cId="715633031" sldId="334"/>
            <ac:picMk id="9" creationId="{B3DEDFC4-EF74-4A42-9C40-4A57F5745307}"/>
          </ac:picMkLst>
        </pc:picChg>
        <pc:picChg chg="mod ord">
          <ac:chgData name="Chitambar, Eric" userId="05f873b4-a386-453d-a2e0-769001d3b38e" providerId="ADAL" clId="{BA727D61-610A-4829-96F3-E8D56558311D}" dt="2020-03-13T13:55:44.208" v="207" actId="1076"/>
          <ac:picMkLst>
            <pc:docMk/>
            <pc:sldMk cId="715633031" sldId="334"/>
            <ac:picMk id="11" creationId="{F71AFF03-F1A2-4FCD-AAEB-C4076DEA8705}"/>
          </ac:picMkLst>
        </pc:picChg>
        <pc:picChg chg="add del mod">
          <ac:chgData name="Chitambar, Eric" userId="05f873b4-a386-453d-a2e0-769001d3b38e" providerId="ADAL" clId="{BA727D61-610A-4829-96F3-E8D56558311D}" dt="2020-03-13T13:40:48.251" v="86" actId="478"/>
          <ac:picMkLst>
            <pc:docMk/>
            <pc:sldMk cId="715633031" sldId="334"/>
            <ac:picMk id="12" creationId="{1E294E53-18F3-4794-B934-8AB3A74BAA46}"/>
          </ac:picMkLst>
        </pc:picChg>
        <pc:picChg chg="mod ord">
          <ac:chgData name="Chitambar, Eric" userId="05f873b4-a386-453d-a2e0-769001d3b38e" providerId="ADAL" clId="{BA727D61-610A-4829-96F3-E8D56558311D}" dt="2020-03-13T13:56:14.528" v="215" actId="1076"/>
          <ac:picMkLst>
            <pc:docMk/>
            <pc:sldMk cId="715633031" sldId="334"/>
            <ac:picMk id="14" creationId="{89C40803-92B3-4AEC-A5C5-E6D979FA4AD7}"/>
          </ac:picMkLst>
        </pc:picChg>
        <pc:picChg chg="del mod">
          <ac:chgData name="Chitambar, Eric" userId="05f873b4-a386-453d-a2e0-769001d3b38e" providerId="ADAL" clId="{BA727D61-610A-4829-96F3-E8D56558311D}" dt="2020-03-13T13:45:09.781" v="104" actId="478"/>
          <ac:picMkLst>
            <pc:docMk/>
            <pc:sldMk cId="715633031" sldId="334"/>
            <ac:picMk id="16" creationId="{9DF04C82-E42F-4E4F-AC79-0639020A2D27}"/>
          </ac:picMkLst>
        </pc:picChg>
        <pc:picChg chg="del mod ord">
          <ac:chgData name="Chitambar, Eric" userId="05f873b4-a386-453d-a2e0-769001d3b38e" providerId="ADAL" clId="{BA727D61-610A-4829-96F3-E8D56558311D}" dt="2020-03-13T13:45:19.574" v="117" actId="478"/>
          <ac:picMkLst>
            <pc:docMk/>
            <pc:sldMk cId="715633031" sldId="334"/>
            <ac:picMk id="18" creationId="{738F0C7D-9826-4299-911A-00D8F939F51E}"/>
          </ac:picMkLst>
        </pc:picChg>
        <pc:picChg chg="del mod ord">
          <ac:chgData name="Chitambar, Eric" userId="05f873b4-a386-453d-a2e0-769001d3b38e" providerId="ADAL" clId="{BA727D61-610A-4829-96F3-E8D56558311D}" dt="2020-03-13T13:45:43.202" v="130" actId="478"/>
          <ac:picMkLst>
            <pc:docMk/>
            <pc:sldMk cId="715633031" sldId="334"/>
            <ac:picMk id="20" creationId="{87A3D201-8A35-4798-8BF1-29F95927360A}"/>
          </ac:picMkLst>
        </pc:picChg>
        <pc:picChg chg="mod ord">
          <ac:chgData name="Chitambar, Eric" userId="05f873b4-a386-453d-a2e0-769001d3b38e" providerId="ADAL" clId="{BA727D61-610A-4829-96F3-E8D56558311D}" dt="2020-03-13T13:56:14.528" v="215" actId="1076"/>
          <ac:picMkLst>
            <pc:docMk/>
            <pc:sldMk cId="715633031" sldId="334"/>
            <ac:picMk id="22" creationId="{4BDF35F9-3F04-4B19-9080-4662B59DD191}"/>
          </ac:picMkLst>
        </pc:picChg>
        <pc:picChg chg="del mod ord">
          <ac:chgData name="Chitambar, Eric" userId="05f873b4-a386-453d-a2e0-769001d3b38e" providerId="ADAL" clId="{BA727D61-610A-4829-96F3-E8D56558311D}" dt="2020-03-13T14:05:31.667" v="378" actId="478"/>
          <ac:picMkLst>
            <pc:docMk/>
            <pc:sldMk cId="715633031" sldId="334"/>
            <ac:picMk id="24" creationId="{86787BE0-2490-4FF9-BA01-C88D934E4181}"/>
          </ac:picMkLst>
        </pc:picChg>
        <pc:picChg chg="del mod">
          <ac:chgData name="Chitambar, Eric" userId="05f873b4-a386-453d-a2e0-769001d3b38e" providerId="ADAL" clId="{BA727D61-610A-4829-96F3-E8D56558311D}" dt="2020-03-13T13:50:42.238" v="167" actId="478"/>
          <ac:picMkLst>
            <pc:docMk/>
            <pc:sldMk cId="715633031" sldId="334"/>
            <ac:picMk id="26" creationId="{9A41F95A-BACE-4C81-A06E-EBA523ECEA8A}"/>
          </ac:picMkLst>
        </pc:picChg>
        <pc:picChg chg="del mod ord">
          <ac:chgData name="Chitambar, Eric" userId="05f873b4-a386-453d-a2e0-769001d3b38e" providerId="ADAL" clId="{BA727D61-610A-4829-96F3-E8D56558311D}" dt="2020-03-13T13:54:46.018" v="201" actId="478"/>
          <ac:picMkLst>
            <pc:docMk/>
            <pc:sldMk cId="715633031" sldId="334"/>
            <ac:picMk id="28" creationId="{26D4FA33-D1AA-4D9D-9AE7-C5A0A6B3BD70}"/>
          </ac:picMkLst>
        </pc:picChg>
        <pc:picChg chg="del mod">
          <ac:chgData name="Chitambar, Eric" userId="05f873b4-a386-453d-a2e0-769001d3b38e" providerId="ADAL" clId="{BA727D61-610A-4829-96F3-E8D56558311D}" dt="2020-03-13T13:52:06.733" v="187" actId="478"/>
          <ac:picMkLst>
            <pc:docMk/>
            <pc:sldMk cId="715633031" sldId="334"/>
            <ac:picMk id="30" creationId="{DD1ECD58-3E29-44B7-9575-31E86370CEF9}"/>
          </ac:picMkLst>
        </pc:picChg>
        <pc:picChg chg="del mod ord">
          <ac:chgData name="Chitambar, Eric" userId="05f873b4-a386-453d-a2e0-769001d3b38e" providerId="ADAL" clId="{BA727D61-610A-4829-96F3-E8D56558311D}" dt="2020-03-13T13:54:49.438" v="203" actId="478"/>
          <ac:picMkLst>
            <pc:docMk/>
            <pc:sldMk cId="715633031" sldId="334"/>
            <ac:picMk id="32" creationId="{42C85DDF-20DE-4A74-96BD-D5BA9FC33A29}"/>
          </ac:picMkLst>
        </pc:picChg>
        <pc:picChg chg="del mod ord">
          <ac:chgData name="Chitambar, Eric" userId="05f873b4-a386-453d-a2e0-769001d3b38e" providerId="ADAL" clId="{BA727D61-610A-4829-96F3-E8D56558311D}" dt="2020-03-13T13:55:54.168" v="209"/>
          <ac:picMkLst>
            <pc:docMk/>
            <pc:sldMk cId="715633031" sldId="334"/>
            <ac:picMk id="34" creationId="{6EBD8ED2-EC8F-4897-B708-DE241E5A9E04}"/>
          </ac:picMkLst>
        </pc:picChg>
        <pc:picChg chg="add mod">
          <ac:chgData name="Chitambar, Eric" userId="05f873b4-a386-453d-a2e0-769001d3b38e" providerId="ADAL" clId="{BA727D61-610A-4829-96F3-E8D56558311D}" dt="2020-03-13T13:56:17.758" v="216" actId="1076"/>
          <ac:picMkLst>
            <pc:docMk/>
            <pc:sldMk cId="715633031" sldId="334"/>
            <ac:picMk id="35" creationId="{A9D1E995-545C-4356-99CF-4F7CD9E9C3B1}"/>
          </ac:picMkLst>
        </pc:picChg>
        <pc:picChg chg="del mod">
          <ac:chgData name="Chitambar, Eric" userId="05f873b4-a386-453d-a2e0-769001d3b38e" providerId="ADAL" clId="{BA727D61-610A-4829-96F3-E8D56558311D}" dt="2020-03-13T13:58:16.037" v="235" actId="478"/>
          <ac:picMkLst>
            <pc:docMk/>
            <pc:sldMk cId="715633031" sldId="334"/>
            <ac:picMk id="37" creationId="{74AA8E8A-7E92-4C6B-A2C9-82E447EE0BDA}"/>
          </ac:picMkLst>
        </pc:picChg>
        <pc:picChg chg="del mod ord">
          <ac:chgData name="Chitambar, Eric" userId="05f873b4-a386-453d-a2e0-769001d3b38e" providerId="ADAL" clId="{BA727D61-610A-4829-96F3-E8D56558311D}" dt="2020-03-13T13:58:24.048" v="248" actId="478"/>
          <ac:picMkLst>
            <pc:docMk/>
            <pc:sldMk cId="715633031" sldId="334"/>
            <ac:picMk id="39" creationId="{301E86FE-5ADF-405D-A6A5-AAB3E52EFC7A}"/>
          </ac:picMkLst>
        </pc:picChg>
        <pc:picChg chg="del mod ord">
          <ac:chgData name="Chitambar, Eric" userId="05f873b4-a386-453d-a2e0-769001d3b38e" providerId="ADAL" clId="{BA727D61-610A-4829-96F3-E8D56558311D}" dt="2020-03-13T13:58:32.252" v="261" actId="478"/>
          <ac:picMkLst>
            <pc:docMk/>
            <pc:sldMk cId="715633031" sldId="334"/>
            <ac:picMk id="41" creationId="{926CF3F3-457F-4118-AED2-D91D94C212A1}"/>
          </ac:picMkLst>
        </pc:picChg>
        <pc:picChg chg="del mod ord">
          <ac:chgData name="Chitambar, Eric" userId="05f873b4-a386-453d-a2e0-769001d3b38e" providerId="ADAL" clId="{BA727D61-610A-4829-96F3-E8D56558311D}" dt="2020-03-13T13:58:58.077" v="275" actId="478"/>
          <ac:picMkLst>
            <pc:docMk/>
            <pc:sldMk cId="715633031" sldId="334"/>
            <ac:picMk id="43" creationId="{0690503C-6918-491E-B485-A92DE377FBD9}"/>
          </ac:picMkLst>
        </pc:picChg>
        <pc:picChg chg="mod ord">
          <ac:chgData name="Chitambar, Eric" userId="05f873b4-a386-453d-a2e0-769001d3b38e" providerId="ADAL" clId="{BA727D61-610A-4829-96F3-E8D56558311D}" dt="2020-03-13T13:58:58.077" v="274" actId="108"/>
          <ac:picMkLst>
            <pc:docMk/>
            <pc:sldMk cId="715633031" sldId="334"/>
            <ac:picMk id="45" creationId="{29706B9F-1581-4847-A850-421499EC243C}"/>
          </ac:picMkLst>
        </pc:picChg>
        <pc:picChg chg="mod ord">
          <ac:chgData name="Chitambar, Eric" userId="05f873b4-a386-453d-a2e0-769001d3b38e" providerId="ADAL" clId="{BA727D61-610A-4829-96F3-E8D56558311D}" dt="2020-03-13T14:05:33.007" v="379" actId="1076"/>
          <ac:picMkLst>
            <pc:docMk/>
            <pc:sldMk cId="715633031" sldId="334"/>
            <ac:picMk id="47" creationId="{DC60DAA5-5EEE-4EFB-9661-914F937C1CE4}"/>
          </ac:picMkLst>
        </pc:picChg>
        <pc:picChg chg="mod ord">
          <ac:chgData name="Chitambar, Eric" userId="05f873b4-a386-453d-a2e0-769001d3b38e" providerId="ADAL" clId="{BA727D61-610A-4829-96F3-E8D56558311D}" dt="2020-03-13T16:27:59.409" v="864" actId="108"/>
          <ac:picMkLst>
            <pc:docMk/>
            <pc:sldMk cId="715633031" sldId="334"/>
            <ac:picMk id="49" creationId="{6C4564E1-B1F8-491E-8E53-7B4418F096EA}"/>
          </ac:picMkLst>
        </pc:picChg>
      </pc:sldChg>
      <pc:sldChg chg="addSp delSp modSp add modAnim">
        <pc:chgData name="Chitambar, Eric" userId="05f873b4-a386-453d-a2e0-769001d3b38e" providerId="ADAL" clId="{BA727D61-610A-4829-96F3-E8D56558311D}" dt="2020-03-13T14:54:05.172" v="730"/>
        <pc:sldMkLst>
          <pc:docMk/>
          <pc:sldMk cId="3282928124" sldId="335"/>
        </pc:sldMkLst>
        <pc:picChg chg="del mod">
          <ac:chgData name="Chitambar, Eric" userId="05f873b4-a386-453d-a2e0-769001d3b38e" providerId="ADAL" clId="{BA727D61-610A-4829-96F3-E8D56558311D}" dt="2020-03-13T14:00:46.027" v="295" actId="478"/>
          <ac:picMkLst>
            <pc:docMk/>
            <pc:sldMk cId="3282928124" sldId="335"/>
            <ac:picMk id="4" creationId="{6FA879AC-EF89-4643-9C80-D1D36B895CA3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5" creationId="{0F6046CD-3D29-4E09-942C-26FCD41FEAC7}"/>
          </ac:picMkLst>
        </pc:picChg>
        <pc:picChg chg="mod ord">
          <ac:chgData name="Chitambar, Eric" userId="05f873b4-a386-453d-a2e0-769001d3b38e" providerId="ADAL" clId="{BA727D61-610A-4829-96F3-E8D56558311D}" dt="2020-03-13T14:00:48.057" v="296" actId="1076"/>
          <ac:picMkLst>
            <pc:docMk/>
            <pc:sldMk cId="3282928124" sldId="335"/>
            <ac:picMk id="7" creationId="{466BD48F-71DD-4CF4-BAFC-049499BE12C1}"/>
          </ac:picMkLst>
        </pc:picChg>
        <pc:picChg chg="mod ord">
          <ac:chgData name="Chitambar, Eric" userId="05f873b4-a386-453d-a2e0-769001d3b38e" providerId="ADAL" clId="{BA727D61-610A-4829-96F3-E8D56558311D}" dt="2020-03-13T14:02:16.797" v="311" actId="1076"/>
          <ac:picMkLst>
            <pc:docMk/>
            <pc:sldMk cId="3282928124" sldId="335"/>
            <ac:picMk id="9" creationId="{1F72218B-ECB7-4DE0-905B-9A671111CABB}"/>
          </ac:picMkLst>
        </pc:picChg>
        <pc:picChg chg="add mod">
          <ac:chgData name="Chitambar, Eric" userId="05f873b4-a386-453d-a2e0-769001d3b38e" providerId="ADAL" clId="{BA727D61-610A-4829-96F3-E8D56558311D}" dt="2020-03-13T13:59:38.627" v="276" actId="1076"/>
          <ac:picMkLst>
            <pc:docMk/>
            <pc:sldMk cId="3282928124" sldId="335"/>
            <ac:picMk id="10" creationId="{DD3F1F26-BCF4-4F00-9B76-F096B1524360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11" creationId="{F71AFF03-F1A2-4FCD-AAEB-C4076DEA8705}"/>
          </ac:picMkLst>
        </pc:picChg>
        <pc:picChg chg="del mod ord">
          <ac:chgData name="Chitambar, Eric" userId="05f873b4-a386-453d-a2e0-769001d3b38e" providerId="ADAL" clId="{BA727D61-610A-4829-96F3-E8D56558311D}" dt="2020-03-13T14:08:11.277" v="395" actId="478"/>
          <ac:picMkLst>
            <pc:docMk/>
            <pc:sldMk cId="3282928124" sldId="335"/>
            <ac:picMk id="13" creationId="{B74D1B5C-4B51-47EF-928A-8409F1F14455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14" creationId="{89C40803-92B3-4AEC-A5C5-E6D979FA4AD7}"/>
          </ac:picMkLst>
        </pc:picChg>
        <pc:picChg chg="add del mod">
          <ac:chgData name="Chitambar, Eric" userId="05f873b4-a386-453d-a2e0-769001d3b38e" providerId="ADAL" clId="{BA727D61-610A-4829-96F3-E8D56558311D}" dt="2020-03-13T14:02:14.177" v="310" actId="478"/>
          <ac:picMkLst>
            <pc:docMk/>
            <pc:sldMk cId="3282928124" sldId="335"/>
            <ac:picMk id="15" creationId="{0FF2CAAD-88F0-48D2-AA50-CA08E560D679}"/>
          </ac:picMkLst>
        </pc:picChg>
        <pc:picChg chg="del mod ord">
          <ac:chgData name="Chitambar, Eric" userId="05f873b4-a386-453d-a2e0-769001d3b38e" providerId="ADAL" clId="{BA727D61-610A-4829-96F3-E8D56558311D}" dt="2020-03-13T14:05:07.117" v="360" actId="478"/>
          <ac:picMkLst>
            <pc:docMk/>
            <pc:sldMk cId="3282928124" sldId="335"/>
            <ac:picMk id="17" creationId="{F44F7D70-3839-4F00-95D3-AB57126B27C3}"/>
          </ac:picMkLst>
        </pc:picChg>
        <pc:picChg chg="mod ord">
          <ac:chgData name="Chitambar, Eric" userId="05f873b4-a386-453d-a2e0-769001d3b38e" providerId="ADAL" clId="{BA727D61-610A-4829-96F3-E8D56558311D}" dt="2020-03-13T14:22:11.308" v="605" actId="1076"/>
          <ac:picMkLst>
            <pc:docMk/>
            <pc:sldMk cId="3282928124" sldId="335"/>
            <ac:picMk id="19" creationId="{62EFB017-3878-4387-9C1B-3708D8C22571}"/>
          </ac:picMkLst>
        </pc:picChg>
        <pc:picChg chg="del mod ord">
          <ac:chgData name="Chitambar, Eric" userId="05f873b4-a386-453d-a2e0-769001d3b38e" providerId="ADAL" clId="{BA727D61-610A-4829-96F3-E8D56558311D}" dt="2020-03-13T14:21:54.558" v="604" actId="478"/>
          <ac:picMkLst>
            <pc:docMk/>
            <pc:sldMk cId="3282928124" sldId="335"/>
            <ac:picMk id="21" creationId="{8C4E2DF3-6C82-4C8C-A829-B5E4626C2B5B}"/>
          </ac:picMkLst>
        </pc:picChg>
        <pc:picChg chg="del">
          <ac:chgData name="Chitambar, Eric" userId="05f873b4-a386-453d-a2e0-769001d3b38e" providerId="ADAL" clId="{BA727D61-610A-4829-96F3-E8D56558311D}" dt="2020-03-13T13:56:04.138" v="213" actId="478"/>
          <ac:picMkLst>
            <pc:docMk/>
            <pc:sldMk cId="3282928124" sldId="335"/>
            <ac:picMk id="22" creationId="{4BDF35F9-3F04-4B19-9080-4662B59DD191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24" creationId="{86787BE0-2490-4FF9-BA01-C88D934E4181}"/>
          </ac:picMkLst>
        </pc:picChg>
        <pc:picChg chg="mod">
          <ac:chgData name="Chitambar, Eric" userId="05f873b4-a386-453d-a2e0-769001d3b38e" providerId="ADAL" clId="{BA727D61-610A-4829-96F3-E8D56558311D}" dt="2020-03-13T14:18:12.819" v="492" actId="1076"/>
          <ac:picMkLst>
            <pc:docMk/>
            <pc:sldMk cId="3282928124" sldId="335"/>
            <ac:picMk id="25" creationId="{42186D50-8A3A-4C3E-9415-E26C74DE0345}"/>
          </ac:picMkLst>
        </pc:picChg>
        <pc:picChg chg="del mod ord">
          <ac:chgData name="Chitambar, Eric" userId="05f873b4-a386-453d-a2e0-769001d3b38e" providerId="ADAL" clId="{BA727D61-610A-4829-96F3-E8D56558311D}" dt="2020-03-13T14:16:12.829" v="448" actId="478"/>
          <ac:picMkLst>
            <pc:docMk/>
            <pc:sldMk cId="3282928124" sldId="335"/>
            <ac:picMk id="27" creationId="{749FCF52-73CA-4C65-8AE3-CA6DED1D03D8}"/>
          </ac:picMkLst>
        </pc:picChg>
        <pc:picChg chg="del mod">
          <ac:chgData name="Chitambar, Eric" userId="05f873b4-a386-453d-a2e0-769001d3b38e" providerId="ADAL" clId="{BA727D61-610A-4829-96F3-E8D56558311D}" dt="2020-03-13T14:03:54.017" v="329" actId="478"/>
          <ac:picMkLst>
            <pc:docMk/>
            <pc:sldMk cId="3282928124" sldId="335"/>
            <ac:picMk id="28" creationId="{26D4FA33-D1AA-4D9D-9AE7-C5A0A6B3BD70}"/>
          </ac:picMkLst>
        </pc:picChg>
        <pc:picChg chg="add del mod">
          <ac:chgData name="Chitambar, Eric" userId="05f873b4-a386-453d-a2e0-769001d3b38e" providerId="ADAL" clId="{BA727D61-610A-4829-96F3-E8D56558311D}" dt="2020-03-13T14:14:54.478" v="418" actId="478"/>
          <ac:picMkLst>
            <pc:docMk/>
            <pc:sldMk cId="3282928124" sldId="335"/>
            <ac:picMk id="29" creationId="{01A582B3-095C-4EF3-A2B8-9F25D0FC5098}"/>
          </ac:picMkLst>
        </pc:picChg>
        <pc:picChg chg="add del mod">
          <ac:chgData name="Chitambar, Eric" userId="05f873b4-a386-453d-a2e0-769001d3b38e" providerId="ADAL" clId="{BA727D61-610A-4829-96F3-E8D56558311D}" dt="2020-03-13T14:15:43.229" v="433" actId="478"/>
          <ac:picMkLst>
            <pc:docMk/>
            <pc:sldMk cId="3282928124" sldId="335"/>
            <ac:picMk id="31" creationId="{A37055FB-02A5-455B-BB2E-9B5F3DE142F9}"/>
          </ac:picMkLst>
        </pc:picChg>
        <pc:picChg chg="del mod">
          <ac:chgData name="Chitambar, Eric" userId="05f873b4-a386-453d-a2e0-769001d3b38e" providerId="ADAL" clId="{BA727D61-610A-4829-96F3-E8D56558311D}" dt="2020-03-13T14:04:32.267" v="345" actId="478"/>
          <ac:picMkLst>
            <pc:docMk/>
            <pc:sldMk cId="3282928124" sldId="335"/>
            <ac:picMk id="32" creationId="{42C85DDF-20DE-4A74-96BD-D5BA9FC33A29}"/>
          </ac:picMkLst>
        </pc:picChg>
        <pc:picChg chg="mod ord">
          <ac:chgData name="Chitambar, Eric" userId="05f873b4-a386-453d-a2e0-769001d3b38e" providerId="ADAL" clId="{BA727D61-610A-4829-96F3-E8D56558311D}" dt="2020-03-13T14:19:31.629" v="578" actId="1076"/>
          <ac:picMkLst>
            <pc:docMk/>
            <pc:sldMk cId="3282928124" sldId="335"/>
            <ac:picMk id="33" creationId="{5028D9B5-9B3A-4C2C-9B39-260D9AD2DC9B}"/>
          </ac:picMkLst>
        </pc:picChg>
        <pc:picChg chg="add del mod">
          <ac:chgData name="Chitambar, Eric" userId="05f873b4-a386-453d-a2e0-769001d3b38e" providerId="ADAL" clId="{BA727D61-610A-4829-96F3-E8D56558311D}" dt="2020-03-13T14:16:45.494" v="462" actId="478"/>
          <ac:picMkLst>
            <pc:docMk/>
            <pc:sldMk cId="3282928124" sldId="335"/>
            <ac:picMk id="34" creationId="{BC594535-BDAF-4973-BC8E-C9476CB38F51}"/>
          </ac:picMkLst>
        </pc:picChg>
        <pc:picChg chg="del mod ord">
          <ac:chgData name="Chitambar, Eric" userId="05f873b4-a386-453d-a2e0-769001d3b38e" providerId="ADAL" clId="{BA727D61-610A-4829-96F3-E8D56558311D}" dt="2020-03-13T14:18:34.918" v="511" actId="478"/>
          <ac:picMkLst>
            <pc:docMk/>
            <pc:sldMk cId="3282928124" sldId="335"/>
            <ac:picMk id="36" creationId="{A04413CA-8C63-4EA4-AA12-C129DE5DF8E0}"/>
          </ac:picMkLst>
        </pc:picChg>
        <pc:picChg chg="del mod ord">
          <ac:chgData name="Chitambar, Eric" userId="05f873b4-a386-453d-a2e0-769001d3b38e" providerId="ADAL" clId="{BA727D61-610A-4829-96F3-E8D56558311D}" dt="2020-03-13T14:16:52.139" v="472" actId="478"/>
          <ac:picMkLst>
            <pc:docMk/>
            <pc:sldMk cId="3282928124" sldId="335"/>
            <ac:picMk id="38" creationId="{CACA67D4-8D70-4B2D-88E8-7B38787C3507}"/>
          </ac:picMkLst>
        </pc:picChg>
        <pc:picChg chg="del mod ord">
          <ac:chgData name="Chitambar, Eric" userId="05f873b4-a386-453d-a2e0-769001d3b38e" providerId="ADAL" clId="{BA727D61-610A-4829-96F3-E8D56558311D}" dt="2020-03-13T14:18:38.769" v="525" actId="478"/>
          <ac:picMkLst>
            <pc:docMk/>
            <pc:sldMk cId="3282928124" sldId="335"/>
            <ac:picMk id="40" creationId="{B32AC675-2598-4F8E-BB32-FAA5B81109BF}"/>
          </ac:picMkLst>
        </pc:picChg>
        <pc:picChg chg="add del mod">
          <ac:chgData name="Chitambar, Eric" userId="05f873b4-a386-453d-a2e0-769001d3b38e" providerId="ADAL" clId="{BA727D61-610A-4829-96F3-E8D56558311D}" dt="2020-03-13T14:17:09.719" v="487" actId="478"/>
          <ac:picMkLst>
            <pc:docMk/>
            <pc:sldMk cId="3282928124" sldId="335"/>
            <ac:picMk id="41" creationId="{E3A5E2C2-DAB2-4C39-8888-E8CE7A53D32D}"/>
          </ac:picMkLst>
        </pc:picChg>
        <pc:picChg chg="mod ord">
          <ac:chgData name="Chitambar, Eric" userId="05f873b4-a386-453d-a2e0-769001d3b38e" providerId="ADAL" clId="{BA727D61-610A-4829-96F3-E8D56558311D}" dt="2020-03-13T14:19:30.169" v="577" actId="1076"/>
          <ac:picMkLst>
            <pc:docMk/>
            <pc:sldMk cId="3282928124" sldId="335"/>
            <ac:picMk id="43" creationId="{2EEDC1E8-0A18-4BD0-90CB-B94B964E72B8}"/>
          </ac:picMkLst>
        </pc:picChg>
        <pc:picChg chg="add del mod">
          <ac:chgData name="Chitambar, Eric" userId="05f873b4-a386-453d-a2e0-769001d3b38e" providerId="ADAL" clId="{BA727D61-610A-4829-96F3-E8D56558311D}" dt="2020-03-13T14:18:49.518" v="537" actId="478"/>
          <ac:picMkLst>
            <pc:docMk/>
            <pc:sldMk cId="3282928124" sldId="335"/>
            <ac:picMk id="44" creationId="{9102B3AF-C85A-4606-9C76-8A1B5BC3CCFC}"/>
          </ac:picMkLst>
        </pc:picChg>
        <pc:picChg chg="mod ord">
          <ac:chgData name="Chitambar, Eric" userId="05f873b4-a386-453d-a2e0-769001d3b38e" providerId="ADAL" clId="{BA727D61-610A-4829-96F3-E8D56558311D}" dt="2020-03-13T14:19:24.329" v="575" actId="1037"/>
          <ac:picMkLst>
            <pc:docMk/>
            <pc:sldMk cId="3282928124" sldId="335"/>
            <ac:picMk id="46" creationId="{1B2B7062-41E1-438B-A293-56DA3F0AA528}"/>
          </ac:picMkLst>
        </pc:picChg>
        <pc:picChg chg="mod ord">
          <ac:chgData name="Chitambar, Eric" userId="05f873b4-a386-453d-a2e0-769001d3b38e" providerId="ADAL" clId="{BA727D61-610A-4829-96F3-E8D56558311D}" dt="2020-03-13T14:19:29.039" v="576" actId="1076"/>
          <ac:picMkLst>
            <pc:docMk/>
            <pc:sldMk cId="3282928124" sldId="335"/>
            <ac:picMk id="48" creationId="{49E8900E-0349-43AC-B2DE-F376E77A676C}"/>
          </ac:picMkLst>
        </pc:picChg>
        <pc:picChg chg="del mod ord">
          <ac:chgData name="Chitambar, Eric" userId="05f873b4-a386-453d-a2e0-769001d3b38e" providerId="ADAL" clId="{BA727D61-610A-4829-96F3-E8D56558311D}" dt="2020-03-13T14:18:57.353" v="550" actId="478"/>
          <ac:picMkLst>
            <pc:docMk/>
            <pc:sldMk cId="3282928124" sldId="335"/>
            <ac:picMk id="50" creationId="{9767B225-A596-4D2E-A2FD-2AE1892E03C3}"/>
          </ac:picMkLst>
        </pc:picChg>
        <pc:picChg chg="mod ord">
          <ac:chgData name="Chitambar, Eric" userId="05f873b4-a386-453d-a2e0-769001d3b38e" providerId="ADAL" clId="{BA727D61-610A-4829-96F3-E8D56558311D}" dt="2020-03-13T14:19:35.699" v="579" actId="1076"/>
          <ac:picMkLst>
            <pc:docMk/>
            <pc:sldMk cId="3282928124" sldId="335"/>
            <ac:picMk id="52" creationId="{F31D20F1-4380-4640-A513-5DBC99CCA0E1}"/>
          </ac:picMkLst>
        </pc:picChg>
        <pc:picChg chg="add del mod">
          <ac:chgData name="Chitambar, Eric" userId="05f873b4-a386-453d-a2e0-769001d3b38e" providerId="ADAL" clId="{BA727D61-610A-4829-96F3-E8D56558311D}" dt="2020-03-13T14:19:17.768" v="564" actId="478"/>
          <ac:picMkLst>
            <pc:docMk/>
            <pc:sldMk cId="3282928124" sldId="335"/>
            <ac:picMk id="53" creationId="{806DC2CC-CBF0-40B9-A352-3F4F187DDF66}"/>
          </ac:picMkLst>
        </pc:picChg>
        <pc:picChg chg="mod ord">
          <ac:chgData name="Chitambar, Eric" userId="05f873b4-a386-453d-a2e0-769001d3b38e" providerId="ADAL" clId="{BA727D61-610A-4829-96F3-E8D56558311D}" dt="2020-03-13T14:19:37.599" v="580" actId="1076"/>
          <ac:picMkLst>
            <pc:docMk/>
            <pc:sldMk cId="3282928124" sldId="335"/>
            <ac:picMk id="55" creationId="{61D9CF18-3BC2-461A-AA51-6AEF335F0D24}"/>
          </ac:picMkLst>
        </pc:picChg>
        <pc:picChg chg="mod ord">
          <ac:chgData name="Chitambar, Eric" userId="05f873b4-a386-453d-a2e0-769001d3b38e" providerId="ADAL" clId="{BA727D61-610A-4829-96F3-E8D56558311D}" dt="2020-03-13T14:21:54.558" v="603" actId="108"/>
          <ac:picMkLst>
            <pc:docMk/>
            <pc:sldMk cId="3282928124" sldId="335"/>
            <ac:picMk id="57" creationId="{CA58AC6A-8D09-450F-A33F-FAA297AAF4DE}"/>
          </ac:picMkLst>
        </pc:picChg>
        <pc:picChg chg="mod">
          <ac:chgData name="Chitambar, Eric" userId="05f873b4-a386-453d-a2e0-769001d3b38e" providerId="ADAL" clId="{BA727D61-610A-4829-96F3-E8D56558311D}" dt="2020-03-13T14:22:44.708" v="613" actId="1076"/>
          <ac:picMkLst>
            <pc:docMk/>
            <pc:sldMk cId="3282928124" sldId="335"/>
            <ac:picMk id="59" creationId="{B9FE3062-C297-4AD7-B4B0-8170A95CA072}"/>
          </ac:picMkLst>
        </pc:picChg>
        <pc:picChg chg="add del mod">
          <ac:chgData name="Chitambar, Eric" userId="05f873b4-a386-453d-a2e0-769001d3b38e" providerId="ADAL" clId="{BA727D61-610A-4829-96F3-E8D56558311D}" dt="2020-03-13T14:23:40.928" v="627" actId="478"/>
          <ac:picMkLst>
            <pc:docMk/>
            <pc:sldMk cId="3282928124" sldId="335"/>
            <ac:picMk id="60" creationId="{D8EAF332-28BB-486D-AE83-F892439D0663}"/>
          </ac:picMkLst>
        </pc:picChg>
        <pc:picChg chg="del mod ord">
          <ac:chgData name="Chitambar, Eric" userId="05f873b4-a386-453d-a2e0-769001d3b38e" providerId="ADAL" clId="{BA727D61-610A-4829-96F3-E8D56558311D}" dt="2020-03-13T14:24:00.803" v="640" actId="478"/>
          <ac:picMkLst>
            <pc:docMk/>
            <pc:sldMk cId="3282928124" sldId="335"/>
            <ac:picMk id="62" creationId="{636B42DC-808D-4E3E-A73E-3088338CEC44}"/>
          </ac:picMkLst>
        </pc:picChg>
        <pc:picChg chg="mod ord">
          <ac:chgData name="Chitambar, Eric" userId="05f873b4-a386-453d-a2e0-769001d3b38e" providerId="ADAL" clId="{BA727D61-610A-4829-96F3-E8D56558311D}" dt="2020-03-13T14:24:00.803" v="639" actId="108"/>
          <ac:picMkLst>
            <pc:docMk/>
            <pc:sldMk cId="3282928124" sldId="335"/>
            <ac:picMk id="64" creationId="{DC545464-1B73-46DB-B811-FE628861D7CA}"/>
          </ac:picMkLst>
        </pc:picChg>
      </pc:sldChg>
    </pc:docChg>
  </pc:docChgLst>
  <pc:docChgLst>
    <pc:chgData name="Chitambar, Eric" userId="05f873b4-a386-453d-a2e0-769001d3b38e" providerId="ADAL" clId="{3264A119-786C-4B59-8A0E-364BE2B6E54C}"/>
    <pc:docChg chg="custSel addSld delSld modSld">
      <pc:chgData name="Chitambar, Eric" userId="05f873b4-a386-453d-a2e0-769001d3b38e" providerId="ADAL" clId="{3264A119-786C-4B59-8A0E-364BE2B6E54C}" dt="2020-02-28T14:57:16.474" v="184"/>
      <pc:docMkLst>
        <pc:docMk/>
      </pc:docMkLst>
      <pc:sldChg chg="modSp">
        <pc:chgData name="Chitambar, Eric" userId="05f873b4-a386-453d-a2e0-769001d3b38e" providerId="ADAL" clId="{3264A119-786C-4B59-8A0E-364BE2B6E54C}" dt="2020-02-28T14:20:54.175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264A119-786C-4B59-8A0E-364BE2B6E54C}" dt="2020-02-28T14:20:54.175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3264A119-786C-4B59-8A0E-364BE2B6E54C}" dt="2020-02-28T14:20:59.760" v="2" actId="2696"/>
        <pc:sldMkLst>
          <pc:docMk/>
          <pc:sldMk cId="1719497110" sldId="304"/>
        </pc:sldMkLst>
      </pc:sldChg>
      <pc:sldChg chg="del">
        <pc:chgData name="Chitambar, Eric" userId="05f873b4-a386-453d-a2e0-769001d3b38e" providerId="ADAL" clId="{3264A119-786C-4B59-8A0E-364BE2B6E54C}" dt="2020-02-28T14:20:59.776" v="4" actId="2696"/>
        <pc:sldMkLst>
          <pc:docMk/>
          <pc:sldMk cId="4045649178" sldId="305"/>
        </pc:sldMkLst>
      </pc:sldChg>
      <pc:sldChg chg="del">
        <pc:chgData name="Chitambar, Eric" userId="05f873b4-a386-453d-a2e0-769001d3b38e" providerId="ADAL" clId="{3264A119-786C-4B59-8A0E-364BE2B6E54C}" dt="2020-02-28T14:20:59.760" v="3" actId="2696"/>
        <pc:sldMkLst>
          <pc:docMk/>
          <pc:sldMk cId="648855979" sldId="307"/>
        </pc:sldMkLst>
      </pc:sldChg>
      <pc:sldChg chg="addSp delSp modSp add modAnim">
        <pc:chgData name="Chitambar, Eric" userId="05f873b4-a386-453d-a2e0-769001d3b38e" providerId="ADAL" clId="{3264A119-786C-4B59-8A0E-364BE2B6E54C}" dt="2020-02-28T14:57:16.474" v="184"/>
        <pc:sldMkLst>
          <pc:docMk/>
          <pc:sldMk cId="2316646948" sldId="309"/>
        </pc:sldMkLst>
        <pc:spChg chg="mod">
          <ac:chgData name="Chitambar, Eric" userId="05f873b4-a386-453d-a2e0-769001d3b38e" providerId="ADAL" clId="{3264A119-786C-4B59-8A0E-364BE2B6E54C}" dt="2020-02-28T14:24:16.237" v="26" actId="1076"/>
          <ac:spMkLst>
            <pc:docMk/>
            <pc:sldMk cId="2316646948" sldId="309"/>
            <ac:spMk id="2" creationId="{18712F73-83C9-4DCD-BA7B-56C76CFCEAAC}"/>
          </ac:spMkLst>
        </pc:spChg>
        <pc:spChg chg="del">
          <ac:chgData name="Chitambar, Eric" userId="05f873b4-a386-453d-a2e0-769001d3b38e" providerId="ADAL" clId="{3264A119-786C-4B59-8A0E-364BE2B6E54C}" dt="2020-02-28T14:24:11.382" v="25" actId="478"/>
          <ac:spMkLst>
            <pc:docMk/>
            <pc:sldMk cId="2316646948" sldId="309"/>
            <ac:spMk id="3" creationId="{DAB40BE6-F79F-428A-BCEE-0917D22EE4B3}"/>
          </ac:spMkLst>
        </pc:spChg>
        <pc:picChg chg="add del mod">
          <ac:chgData name="Chitambar, Eric" userId="05f873b4-a386-453d-a2e0-769001d3b38e" providerId="ADAL" clId="{3264A119-786C-4B59-8A0E-364BE2B6E54C}" dt="2020-02-28T14:25:55.720" v="39" actId="478"/>
          <ac:picMkLst>
            <pc:docMk/>
            <pc:sldMk cId="2316646948" sldId="309"/>
            <ac:picMk id="4" creationId="{3EB02868-2BF1-4E58-80A8-E0B379CF4C2B}"/>
          </ac:picMkLst>
        </pc:picChg>
        <pc:picChg chg="mod ord">
          <ac:chgData name="Chitambar, Eric" userId="05f873b4-a386-453d-a2e0-769001d3b38e" providerId="ADAL" clId="{3264A119-786C-4B59-8A0E-364BE2B6E54C}" dt="2020-02-28T14:57:05.994" v="180" actId="1076"/>
          <ac:picMkLst>
            <pc:docMk/>
            <pc:sldMk cId="2316646948" sldId="309"/>
            <ac:picMk id="6" creationId="{949F433D-C3AE-4F19-959C-0DF384058BD9}"/>
          </ac:picMkLst>
        </pc:picChg>
        <pc:picChg chg="add mod">
          <ac:chgData name="Chitambar, Eric" userId="05f873b4-a386-453d-a2e0-769001d3b38e" providerId="ADAL" clId="{3264A119-786C-4B59-8A0E-364BE2B6E54C}" dt="2020-02-28T14:57:07.594" v="181" actId="1076"/>
          <ac:picMkLst>
            <pc:docMk/>
            <pc:sldMk cId="2316646948" sldId="309"/>
            <ac:picMk id="7" creationId="{5670A7EB-9493-4C38-9B6E-B3A8963B1F44}"/>
          </ac:picMkLst>
        </pc:picChg>
        <pc:picChg chg="add del mod">
          <ac:chgData name="Chitambar, Eric" userId="05f873b4-a386-453d-a2e0-769001d3b38e" providerId="ADAL" clId="{3264A119-786C-4B59-8A0E-364BE2B6E54C}" dt="2020-02-28T14:27:58.776" v="55" actId="478"/>
          <ac:picMkLst>
            <pc:docMk/>
            <pc:sldMk cId="2316646948" sldId="309"/>
            <ac:picMk id="8" creationId="{C395C49F-2EE2-4EFA-AD90-C67C9940C90C}"/>
          </ac:picMkLst>
        </pc:picChg>
        <pc:picChg chg="mod ord">
          <ac:chgData name="Chitambar, Eric" userId="05f873b4-a386-453d-a2e0-769001d3b38e" providerId="ADAL" clId="{3264A119-786C-4B59-8A0E-364BE2B6E54C}" dt="2020-02-28T14:27:58.776" v="54" actId="108"/>
          <ac:picMkLst>
            <pc:docMk/>
            <pc:sldMk cId="2316646948" sldId="309"/>
            <ac:picMk id="10" creationId="{5D2D0E99-7E7A-4DF2-8FE6-EEAA26D38E6A}"/>
          </ac:picMkLst>
        </pc:picChg>
        <pc:picChg chg="add del mod">
          <ac:chgData name="Chitambar, Eric" userId="05f873b4-a386-453d-a2e0-769001d3b38e" providerId="ADAL" clId="{3264A119-786C-4B59-8A0E-364BE2B6E54C}" dt="2020-02-28T14:29:03.316" v="69" actId="478"/>
          <ac:picMkLst>
            <pc:docMk/>
            <pc:sldMk cId="2316646948" sldId="309"/>
            <ac:picMk id="11" creationId="{FA930767-64E3-4965-A9C3-3DDC03C28909}"/>
          </ac:picMkLst>
        </pc:picChg>
        <pc:picChg chg="mod ord">
          <ac:chgData name="Chitambar, Eric" userId="05f873b4-a386-453d-a2e0-769001d3b38e" providerId="ADAL" clId="{3264A119-786C-4B59-8A0E-364BE2B6E54C}" dt="2020-02-28T14:29:05.237" v="70" actId="1076"/>
          <ac:picMkLst>
            <pc:docMk/>
            <pc:sldMk cId="2316646948" sldId="309"/>
            <ac:picMk id="13" creationId="{E52E816C-EDB9-46D8-A4BB-88ED66B6E0E7}"/>
          </ac:picMkLst>
        </pc:picChg>
      </pc:sldChg>
      <pc:sldChg chg="addSp delSp modSp add">
        <pc:chgData name="Chitambar, Eric" userId="05f873b4-a386-453d-a2e0-769001d3b38e" providerId="ADAL" clId="{3264A119-786C-4B59-8A0E-364BE2B6E54C}" dt="2020-02-28T14:36:37.866" v="167" actId="478"/>
        <pc:sldMkLst>
          <pc:docMk/>
          <pc:sldMk cId="1745743784" sldId="310"/>
        </pc:sldMkLst>
        <pc:picChg chg="add mod">
          <ac:chgData name="Chitambar, Eric" userId="05f873b4-a386-453d-a2e0-769001d3b38e" providerId="ADAL" clId="{3264A119-786C-4B59-8A0E-364BE2B6E54C}" dt="2020-02-28T14:31:01.636" v="95" actId="1076"/>
          <ac:picMkLst>
            <pc:docMk/>
            <pc:sldMk cId="1745743784" sldId="310"/>
            <ac:picMk id="3" creationId="{881106C0-9A86-44F5-95E3-39E5C8676BFC}"/>
          </ac:picMkLst>
        </pc:picChg>
        <pc:picChg chg="del mod">
          <ac:chgData name="Chitambar, Eric" userId="05f873b4-a386-453d-a2e0-769001d3b38e" providerId="ADAL" clId="{3264A119-786C-4B59-8A0E-364BE2B6E54C}" dt="2020-02-28T14:30:56.136" v="93" actId="478"/>
          <ac:picMkLst>
            <pc:docMk/>
            <pc:sldMk cId="1745743784" sldId="310"/>
            <ac:picMk id="5" creationId="{1AE3E7B4-C700-46D5-8B71-B0BF800D6D75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6" creationId="{949F433D-C3AE-4F19-959C-0DF384058BD9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7" creationId="{5670A7EB-9493-4C38-9B6E-B3A8963B1F44}"/>
          </ac:picMkLst>
        </pc:picChg>
        <pc:picChg chg="del mod ord">
          <ac:chgData name="Chitambar, Eric" userId="05f873b4-a386-453d-a2e0-769001d3b38e" providerId="ADAL" clId="{3264A119-786C-4B59-8A0E-364BE2B6E54C}" dt="2020-02-28T14:36:26.981" v="155" actId="478"/>
          <ac:picMkLst>
            <pc:docMk/>
            <pc:sldMk cId="1745743784" sldId="310"/>
            <ac:picMk id="9" creationId="{941C4EC4-CB75-4F71-84DD-00F73F9B29BA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0" creationId="{5D2D0E99-7E7A-4DF2-8FE6-EEAA26D38E6A}"/>
          </ac:picMkLst>
        </pc:picChg>
        <pc:picChg chg="del mod ord">
          <ac:chgData name="Chitambar, Eric" userId="05f873b4-a386-453d-a2e0-769001d3b38e" providerId="ADAL" clId="{3264A119-786C-4B59-8A0E-364BE2B6E54C}" dt="2020-02-28T14:36:37.866" v="167" actId="478"/>
          <ac:picMkLst>
            <pc:docMk/>
            <pc:sldMk cId="1745743784" sldId="310"/>
            <ac:picMk id="12" creationId="{F0F29CD0-9752-4967-9E05-DCE1E877108F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3" creationId="{E52E816C-EDB9-46D8-A4BB-88ED66B6E0E7}"/>
          </ac:picMkLst>
        </pc:picChg>
        <pc:picChg chg="mod ord">
          <ac:chgData name="Chitambar, Eric" userId="05f873b4-a386-453d-a2e0-769001d3b38e" providerId="ADAL" clId="{3264A119-786C-4B59-8A0E-364BE2B6E54C}" dt="2020-02-28T14:36:37.866" v="166" actId="108"/>
          <ac:picMkLst>
            <pc:docMk/>
            <pc:sldMk cId="1745743784" sldId="310"/>
            <ac:picMk id="15" creationId="{DC6FC57C-F84B-40A3-AF46-635EF4033FBA}"/>
          </ac:picMkLst>
        </pc:picChg>
      </pc:sldChg>
      <pc:sldChg chg="delSp modSp add">
        <pc:chgData name="Chitambar, Eric" userId="05f873b4-a386-453d-a2e0-769001d3b38e" providerId="ADAL" clId="{3264A119-786C-4B59-8A0E-364BE2B6E54C}" dt="2020-02-28T14:36:59.725" v="179" actId="478"/>
        <pc:sldMkLst>
          <pc:docMk/>
          <pc:sldMk cId="2410114909" sldId="311"/>
        </pc:sldMkLst>
        <pc:spChg chg="mod">
          <ac:chgData name="Chitambar, Eric" userId="05f873b4-a386-453d-a2e0-769001d3b38e" providerId="ADAL" clId="{3264A119-786C-4B59-8A0E-364BE2B6E54C}" dt="2020-02-28T14:34:18.026" v="131" actId="20577"/>
          <ac:spMkLst>
            <pc:docMk/>
            <pc:sldMk cId="2410114909" sldId="311"/>
            <ac:spMk id="2" creationId="{18712F73-83C9-4DCD-BA7B-56C76CFCEAAC}"/>
          </ac:spMkLst>
        </pc:spChg>
        <pc:picChg chg="del mod ord">
          <ac:chgData name="Chitambar, Eric" userId="05f873b4-a386-453d-a2e0-769001d3b38e" providerId="ADAL" clId="{3264A119-786C-4B59-8A0E-364BE2B6E54C}" dt="2020-02-28T14:36:59.725" v="179" actId="478"/>
          <ac:picMkLst>
            <pc:docMk/>
            <pc:sldMk cId="2410114909" sldId="311"/>
            <ac:picMk id="5" creationId="{BAC00FA9-3E39-40E9-BE86-44D6ED90E7EE}"/>
          </ac:picMkLst>
        </pc:picChg>
        <pc:picChg chg="mod ord">
          <ac:chgData name="Chitambar, Eric" userId="05f873b4-a386-453d-a2e0-769001d3b38e" providerId="ADAL" clId="{3264A119-786C-4B59-8A0E-364BE2B6E54C}" dt="2020-02-28T14:36:59.725" v="178" actId="108"/>
          <ac:picMkLst>
            <pc:docMk/>
            <pc:sldMk cId="2410114909" sldId="311"/>
            <ac:picMk id="7" creationId="{32490D45-D79B-4310-A2D9-562111BAAFD0}"/>
          </ac:picMkLst>
        </pc:picChg>
        <pc:picChg chg="del mod">
          <ac:chgData name="Chitambar, Eric" userId="05f873b4-a386-453d-a2e0-769001d3b38e" providerId="ADAL" clId="{3264A119-786C-4B59-8A0E-364BE2B6E54C}" dt="2020-02-28T14:36:09.086" v="143" actId="478"/>
          <ac:picMkLst>
            <pc:docMk/>
            <pc:sldMk cId="2410114909" sldId="311"/>
            <ac:picMk id="9" creationId="{941C4EC4-CB75-4F71-84DD-00F73F9B29BA}"/>
          </ac:picMkLst>
        </pc:picChg>
      </pc:sldChg>
    </pc:docChg>
  </pc:docChgLst>
  <pc:docChgLst>
    <pc:chgData name="Chitambar, Eric" userId="05f873b4-a386-453d-a2e0-769001d3b38e" providerId="ADAL" clId="{23D33C9C-19F5-4011-9DBE-B14224B58459}"/>
    <pc:docChg chg="custSel addSld delSld modSld modSection">
      <pc:chgData name="Chitambar, Eric" userId="05f873b4-a386-453d-a2e0-769001d3b38e" providerId="ADAL" clId="{23D33C9C-19F5-4011-9DBE-B14224B58459}" dt="2021-03-29T14:10:35.681" v="22" actId="478"/>
      <pc:docMkLst>
        <pc:docMk/>
      </pc:docMkLst>
      <pc:sldChg chg="modSp mod">
        <pc:chgData name="Chitambar, Eric" userId="05f873b4-a386-453d-a2e0-769001d3b38e" providerId="ADAL" clId="{23D33C9C-19F5-4011-9DBE-B14224B58459}" dt="2021-03-29T13:44:37.069" v="3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23D33C9C-19F5-4011-9DBE-B14224B58459}" dt="2021-03-29T13:44:37.069" v="3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23D33C9C-19F5-4011-9DBE-B14224B58459}" dt="2021-03-29T13:44:33.55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23D33C9C-19F5-4011-9DBE-B14224B58459}" dt="2021-03-29T13:44:40.209" v="4" actId="47"/>
        <pc:sldMkLst>
          <pc:docMk/>
          <pc:sldMk cId="2194429596" sldId="269"/>
        </pc:sldMkLst>
      </pc:sldChg>
      <pc:sldChg chg="delSp modSp mod">
        <pc:chgData name="Chitambar, Eric" userId="05f873b4-a386-453d-a2e0-769001d3b38e" providerId="ADAL" clId="{23D33C9C-19F5-4011-9DBE-B14224B58459}" dt="2021-03-29T14:10:35.681" v="22" actId="478"/>
        <pc:sldMkLst>
          <pc:docMk/>
          <pc:sldMk cId="648979583" sldId="337"/>
        </pc:sldMkLst>
        <pc:picChg chg="del mod">
          <ac:chgData name="Chitambar, Eric" userId="05f873b4-a386-453d-a2e0-769001d3b38e" providerId="ADAL" clId="{23D33C9C-19F5-4011-9DBE-B14224B58459}" dt="2021-03-29T14:10:35.681" v="22" actId="478"/>
          <ac:picMkLst>
            <pc:docMk/>
            <pc:sldMk cId="648979583" sldId="337"/>
            <ac:picMk id="4" creationId="{7F48F1D7-763D-4553-B0FB-5BA4FA2CFB3D}"/>
          </ac:picMkLst>
        </pc:picChg>
        <pc:picChg chg="mod ord">
          <ac:chgData name="Chitambar, Eric" userId="05f873b4-a386-453d-a2e0-769001d3b38e" providerId="ADAL" clId="{23D33C9C-19F5-4011-9DBE-B14224B58459}" dt="2021-03-29T14:10:35.665" v="21" actId="108"/>
          <ac:picMkLst>
            <pc:docMk/>
            <pc:sldMk cId="648979583" sldId="337"/>
            <ac:picMk id="5" creationId="{07138DCA-D6BE-4A20-8A1D-90A1AFFC8586}"/>
          </ac:picMkLst>
        </pc:picChg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1760942783" sldId="343"/>
        </pc:sldMkLst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1045139116" sldId="355"/>
        </pc:sldMkLst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3418258847" sldId="358"/>
        </pc:sldMkLst>
      </pc:sldChg>
      <pc:sldChg chg="add">
        <pc:chgData name="Chitambar, Eric" userId="05f873b4-a386-453d-a2e0-769001d3b38e" providerId="ADAL" clId="{23D33C9C-19F5-4011-9DBE-B14224B58459}" dt="2021-03-29T13:45:49.696" v="5"/>
        <pc:sldMkLst>
          <pc:docMk/>
          <pc:sldMk cId="3486414561" sldId="359"/>
        </pc:sldMkLst>
      </pc:sldChg>
    </pc:docChg>
  </pc:docChgLst>
  <pc:docChgLst>
    <pc:chgData name="Chitambar, Eric" userId="05f873b4-a386-453d-a2e0-769001d3b38e" providerId="ADAL" clId="{779088E4-7E67-4C42-A8D5-1531DE196E48}"/>
    <pc:docChg chg="modSld">
      <pc:chgData name="Chitambar, Eric" userId="05f873b4-a386-453d-a2e0-769001d3b38e" providerId="ADAL" clId="{779088E4-7E67-4C42-A8D5-1531DE196E48}" dt="2023-10-23T15:50:55.558" v="1"/>
      <pc:docMkLst>
        <pc:docMk/>
      </pc:docMkLst>
      <pc:sldChg chg="addSp">
        <pc:chgData name="Chitambar, Eric" userId="05f873b4-a386-453d-a2e0-769001d3b38e" providerId="ADAL" clId="{779088E4-7E67-4C42-A8D5-1531DE196E48}" dt="2023-10-23T15:43:12.940" v="0"/>
        <pc:sldMkLst>
          <pc:docMk/>
          <pc:sldMk cId="4209780034" sldId="349"/>
        </pc:sldMkLst>
        <pc:inkChg chg="add">
          <ac:chgData name="Chitambar, Eric" userId="05f873b4-a386-453d-a2e0-769001d3b38e" providerId="ADAL" clId="{779088E4-7E67-4C42-A8D5-1531DE196E48}" dt="2023-10-23T15:43:12.940" v="0"/>
          <ac:inkMkLst>
            <pc:docMk/>
            <pc:sldMk cId="4209780034" sldId="349"/>
            <ac:inkMk id="3" creationId="{9A664965-CA5D-1C67-D143-8A029338A045}"/>
          </ac:inkMkLst>
        </pc:inkChg>
      </pc:sldChg>
      <pc:sldChg chg="addSp">
        <pc:chgData name="Chitambar, Eric" userId="05f873b4-a386-453d-a2e0-769001d3b38e" providerId="ADAL" clId="{779088E4-7E67-4C42-A8D5-1531DE196E48}" dt="2023-10-23T15:43:12.940" v="0"/>
        <pc:sldMkLst>
          <pc:docMk/>
          <pc:sldMk cId="816698351" sldId="371"/>
        </pc:sldMkLst>
        <pc:inkChg chg="add">
          <ac:chgData name="Chitambar, Eric" userId="05f873b4-a386-453d-a2e0-769001d3b38e" providerId="ADAL" clId="{779088E4-7E67-4C42-A8D5-1531DE196E48}" dt="2023-10-23T15:43:12.940" v="0"/>
          <ac:inkMkLst>
            <pc:docMk/>
            <pc:sldMk cId="816698351" sldId="371"/>
            <ac:inkMk id="3" creationId="{0FF17D41-0847-DA3E-FB50-1CF67A45D735}"/>
          </ac:inkMkLst>
        </pc:inkChg>
      </pc:sldChg>
      <pc:sldChg chg="addSp">
        <pc:chgData name="Chitambar, Eric" userId="05f873b4-a386-453d-a2e0-769001d3b38e" providerId="ADAL" clId="{779088E4-7E67-4C42-A8D5-1531DE196E48}" dt="2023-10-23T15:43:12.940" v="0"/>
        <pc:sldMkLst>
          <pc:docMk/>
          <pc:sldMk cId="611947119" sldId="372"/>
        </pc:sldMkLst>
        <pc:inkChg chg="add">
          <ac:chgData name="Chitambar, Eric" userId="05f873b4-a386-453d-a2e0-769001d3b38e" providerId="ADAL" clId="{779088E4-7E67-4C42-A8D5-1531DE196E48}" dt="2023-10-23T15:43:12.940" v="0"/>
          <ac:inkMkLst>
            <pc:docMk/>
            <pc:sldMk cId="611947119" sldId="372"/>
            <ac:inkMk id="4" creationId="{895B6817-4C86-40D3-9F3A-E8ED8DB10A00}"/>
          </ac:inkMkLst>
        </pc:inkChg>
      </pc:sldChg>
      <pc:sldChg chg="addSp">
        <pc:chgData name="Chitambar, Eric" userId="05f873b4-a386-453d-a2e0-769001d3b38e" providerId="ADAL" clId="{779088E4-7E67-4C42-A8D5-1531DE196E48}" dt="2023-10-23T15:43:12.940" v="0"/>
        <pc:sldMkLst>
          <pc:docMk/>
          <pc:sldMk cId="230325614" sldId="373"/>
        </pc:sldMkLst>
        <pc:inkChg chg="add">
          <ac:chgData name="Chitambar, Eric" userId="05f873b4-a386-453d-a2e0-769001d3b38e" providerId="ADAL" clId="{779088E4-7E67-4C42-A8D5-1531DE196E48}" dt="2023-10-23T15:43:12.940" v="0"/>
          <ac:inkMkLst>
            <pc:docMk/>
            <pc:sldMk cId="230325614" sldId="373"/>
            <ac:inkMk id="4" creationId="{21B4A06D-86BE-C8DE-68F8-59E9DA09D5DC}"/>
          </ac:inkMkLst>
        </pc:inkChg>
      </pc:sldChg>
      <pc:sldChg chg="addSp">
        <pc:chgData name="Chitambar, Eric" userId="05f873b4-a386-453d-a2e0-769001d3b38e" providerId="ADAL" clId="{779088E4-7E67-4C42-A8D5-1531DE196E48}" dt="2023-10-23T15:43:12.940" v="0"/>
        <pc:sldMkLst>
          <pc:docMk/>
          <pc:sldMk cId="3230452924" sldId="374"/>
        </pc:sldMkLst>
        <pc:inkChg chg="add">
          <ac:chgData name="Chitambar, Eric" userId="05f873b4-a386-453d-a2e0-769001d3b38e" providerId="ADAL" clId="{779088E4-7E67-4C42-A8D5-1531DE196E48}" dt="2023-10-23T15:43:12.940" v="0"/>
          <ac:inkMkLst>
            <pc:docMk/>
            <pc:sldMk cId="3230452924" sldId="374"/>
            <ac:inkMk id="4" creationId="{0BB2EC27-3F38-B9E9-C40E-87D543C3174D}"/>
          </ac:inkMkLst>
        </pc:inkChg>
      </pc:sldChg>
      <pc:sldChg chg="addSp">
        <pc:chgData name="Chitambar, Eric" userId="05f873b4-a386-453d-a2e0-769001d3b38e" providerId="ADAL" clId="{779088E4-7E67-4C42-A8D5-1531DE196E48}" dt="2023-10-23T15:50:55.558" v="1"/>
        <pc:sldMkLst>
          <pc:docMk/>
          <pc:sldMk cId="3444200181" sldId="376"/>
        </pc:sldMkLst>
        <pc:inkChg chg="add">
          <ac:chgData name="Chitambar, Eric" userId="05f873b4-a386-453d-a2e0-769001d3b38e" providerId="ADAL" clId="{779088E4-7E67-4C42-A8D5-1531DE196E48}" dt="2023-10-23T15:43:12.940" v="0"/>
          <ac:inkMkLst>
            <pc:docMk/>
            <pc:sldMk cId="3444200181" sldId="376"/>
            <ac:inkMk id="3" creationId="{6CBFFEFF-0367-E98C-AA38-98FE0FA54F24}"/>
          </ac:inkMkLst>
        </pc:inkChg>
        <pc:inkChg chg="add">
          <ac:chgData name="Chitambar, Eric" userId="05f873b4-a386-453d-a2e0-769001d3b38e" providerId="ADAL" clId="{779088E4-7E67-4C42-A8D5-1531DE196E48}" dt="2023-10-23T15:50:55.558" v="1"/>
          <ac:inkMkLst>
            <pc:docMk/>
            <pc:sldMk cId="3444200181" sldId="376"/>
            <ac:inkMk id="4" creationId="{C272810E-A1DE-AD54-5B92-530052925CF0}"/>
          </ac:inkMkLst>
        </pc:inkChg>
      </pc:sldChg>
    </pc:docChg>
  </pc:docChgLst>
  <pc:docChgLst>
    <pc:chgData name="Chitambar, Eric" userId="05f873b4-a386-453d-a2e0-769001d3b38e" providerId="ADAL" clId="{602C7BDD-B6BA-47C1-8024-AE7BBA74AD83}"/>
    <pc:docChg chg="custSel modSld">
      <pc:chgData name="Chitambar, Eric" userId="05f873b4-a386-453d-a2e0-769001d3b38e" providerId="ADAL" clId="{602C7BDD-B6BA-47C1-8024-AE7BBA74AD83}" dt="2020-02-12T15:06:44.736" v="125"/>
      <pc:docMkLst>
        <pc:docMk/>
      </pc:docMkLst>
      <pc:sldChg chg="addSp delSp modSp modAnim">
        <pc:chgData name="Chitambar, Eric" userId="05f873b4-a386-453d-a2e0-769001d3b38e" providerId="ADAL" clId="{602C7BDD-B6BA-47C1-8024-AE7BBA74AD83}" dt="2020-02-12T15:06:44.736" v="125"/>
        <pc:sldMkLst>
          <pc:docMk/>
          <pc:sldMk cId="3974000924" sldId="299"/>
        </pc:sldMkLst>
        <pc:picChg chg="mod ord">
          <ac:chgData name="Chitambar, Eric" userId="05f873b4-a386-453d-a2e0-769001d3b38e" providerId="ADAL" clId="{602C7BDD-B6BA-47C1-8024-AE7BBA74AD83}" dt="2020-02-12T15:00:07.621" v="89" actId="108"/>
          <ac:picMkLst>
            <pc:docMk/>
            <pc:sldMk cId="3974000924" sldId="299"/>
            <ac:picMk id="6" creationId="{93DB10FC-59DC-4E7B-9964-08DCCD142E15}"/>
          </ac:picMkLst>
        </pc:picChg>
        <pc:picChg chg="del mod">
          <ac:chgData name="Chitambar, Eric" userId="05f873b4-a386-453d-a2e0-769001d3b38e" providerId="ADAL" clId="{602C7BDD-B6BA-47C1-8024-AE7BBA74AD83}" dt="2020-02-12T15:06:18.678" v="115" actId="478"/>
          <ac:picMkLst>
            <pc:docMk/>
            <pc:sldMk cId="3974000924" sldId="299"/>
            <ac:picMk id="7" creationId="{5D03A372-E1F3-454A-86C5-F7CECDA83E7B}"/>
          </ac:picMkLst>
        </pc:picChg>
        <pc:picChg chg="mod">
          <ac:chgData name="Chitambar, Eric" userId="05f873b4-a386-453d-a2e0-769001d3b38e" providerId="ADAL" clId="{602C7BDD-B6BA-47C1-8024-AE7BBA74AD83}" dt="2020-02-12T15:00:24.037" v="97" actId="1076"/>
          <ac:picMkLst>
            <pc:docMk/>
            <pc:sldMk cId="3974000924" sldId="299"/>
            <ac:picMk id="9" creationId="{A448C871-245F-46B0-AC76-0C2CB1126000}"/>
          </ac:picMkLst>
        </pc:picChg>
        <pc:picChg chg="del mod">
          <ac:chgData name="Chitambar, Eric" userId="05f873b4-a386-453d-a2e0-769001d3b38e" providerId="ADAL" clId="{602C7BDD-B6BA-47C1-8024-AE7BBA74AD83}" dt="2020-02-12T15:00:07.621" v="90" actId="478"/>
          <ac:picMkLst>
            <pc:docMk/>
            <pc:sldMk cId="3974000924" sldId="299"/>
            <ac:picMk id="10" creationId="{EC1E99CA-25BF-4EE5-9688-270149527177}"/>
          </ac:picMkLst>
        </pc:picChg>
        <pc:picChg chg="mod ord">
          <ac:chgData name="Chitambar, Eric" userId="05f873b4-a386-453d-a2e0-769001d3b38e" providerId="ADAL" clId="{602C7BDD-B6BA-47C1-8024-AE7BBA74AD83}" dt="2020-02-12T15:06:41.388" v="124" actId="1076"/>
          <ac:picMkLst>
            <pc:docMk/>
            <pc:sldMk cId="3974000924" sldId="299"/>
            <ac:picMk id="11" creationId="{5465CC65-2D37-40E6-A966-77976811F9D0}"/>
          </ac:picMkLst>
        </pc:picChg>
        <pc:cxnChg chg="add mod">
          <ac:chgData name="Chitambar, Eric" userId="05f873b4-a386-453d-a2e0-769001d3b38e" providerId="ADAL" clId="{602C7BDD-B6BA-47C1-8024-AE7BBA74AD83}" dt="2020-02-12T15:06:39.528" v="123" actId="14100"/>
          <ac:cxnSpMkLst>
            <pc:docMk/>
            <pc:sldMk cId="3974000924" sldId="299"/>
            <ac:cxnSpMk id="20" creationId="{20A644F4-93C6-4810-ADCF-97628C175056}"/>
          </ac:cxnSpMkLst>
        </pc:cxnChg>
      </pc:sldChg>
      <pc:sldChg chg="delSp modSp">
        <pc:chgData name="Chitambar, Eric" userId="05f873b4-a386-453d-a2e0-769001d3b38e" providerId="ADAL" clId="{602C7BDD-B6BA-47C1-8024-AE7BBA74AD83}" dt="2020-02-12T14:51:39.154" v="78" actId="1036"/>
        <pc:sldMkLst>
          <pc:docMk/>
          <pc:sldMk cId="2692337968" sldId="300"/>
        </pc:sldMkLst>
        <pc:picChg chg="mod ord">
          <ac:chgData name="Chitambar, Eric" userId="05f873b4-a386-453d-a2e0-769001d3b38e" providerId="ADAL" clId="{602C7BDD-B6BA-47C1-8024-AE7BBA74AD83}" dt="2020-02-12T14:47:13.669" v="62" actId="108"/>
          <ac:picMkLst>
            <pc:docMk/>
            <pc:sldMk cId="2692337968" sldId="300"/>
            <ac:picMk id="4" creationId="{F7849C9E-BC5E-4A81-929B-13CE63E61077}"/>
          </ac:picMkLst>
        </pc:picChg>
        <pc:picChg chg="mod">
          <ac:chgData name="Chitambar, Eric" userId="05f873b4-a386-453d-a2e0-769001d3b38e" providerId="ADAL" clId="{602C7BDD-B6BA-47C1-8024-AE7BBA74AD83}" dt="2020-02-12T14:47:43.473" v="70" actId="1076"/>
          <ac:picMkLst>
            <pc:docMk/>
            <pc:sldMk cId="2692337968" sldId="300"/>
            <ac:picMk id="6" creationId="{5B4FBE62-142B-467E-BD5C-585307FFA017}"/>
          </ac:picMkLst>
        </pc:picChg>
        <pc:picChg chg="mod">
          <ac:chgData name="Chitambar, Eric" userId="05f873b4-a386-453d-a2e0-769001d3b38e" providerId="ADAL" clId="{602C7BDD-B6BA-47C1-8024-AE7BBA74AD83}" dt="2020-02-12T14:51:39.154" v="78" actId="1036"/>
          <ac:picMkLst>
            <pc:docMk/>
            <pc:sldMk cId="2692337968" sldId="300"/>
            <ac:picMk id="8" creationId="{B747E6EC-28FE-4592-A395-37E3A84597E7}"/>
          </ac:picMkLst>
        </pc:picChg>
        <pc:picChg chg="del mod">
          <ac:chgData name="Chitambar, Eric" userId="05f873b4-a386-453d-a2e0-769001d3b38e" providerId="ADAL" clId="{602C7BDD-B6BA-47C1-8024-AE7BBA74AD83}" dt="2020-02-12T14:47:13.669" v="63" actId="478"/>
          <ac:picMkLst>
            <pc:docMk/>
            <pc:sldMk cId="2692337968" sldId="300"/>
            <ac:picMk id="16" creationId="{9D01A696-B040-4453-B63D-5BE86131E7C6}"/>
          </ac:picMkLst>
        </pc:picChg>
      </pc:sldChg>
      <pc:sldChg chg="delSp modSp modAnim">
        <pc:chgData name="Chitambar, Eric" userId="05f873b4-a386-453d-a2e0-769001d3b38e" providerId="ADAL" clId="{602C7BDD-B6BA-47C1-8024-AE7BBA74AD83}" dt="2020-02-12T14:45:19.928" v="43"/>
        <pc:sldMkLst>
          <pc:docMk/>
          <pc:sldMk cId="1406779367" sldId="301"/>
        </pc:sldMkLst>
        <pc:picChg chg="mod ord">
          <ac:chgData name="Chitambar, Eric" userId="05f873b4-a386-453d-a2e0-769001d3b38e" providerId="ADAL" clId="{602C7BDD-B6BA-47C1-8024-AE7BBA74AD83}" dt="2020-02-12T14:44:15.459" v="10" actId="108"/>
          <ac:picMkLst>
            <pc:docMk/>
            <pc:sldMk cId="1406779367" sldId="301"/>
            <ac:picMk id="4" creationId="{AA77ACF8-E080-4734-841D-11A9713670D6}"/>
          </ac:picMkLst>
        </pc:picChg>
        <pc:picChg chg="del mod">
          <ac:chgData name="Chitambar, Eric" userId="05f873b4-a386-453d-a2e0-769001d3b38e" providerId="ADAL" clId="{602C7BDD-B6BA-47C1-8024-AE7BBA74AD83}" dt="2020-02-12T14:44:48.002" v="28" actId="478"/>
          <ac:picMkLst>
            <pc:docMk/>
            <pc:sldMk cId="1406779367" sldId="301"/>
            <ac:picMk id="6" creationId="{167084DD-A53E-4DF1-B89B-847A1B8A1E5B}"/>
          </ac:picMkLst>
        </pc:picChg>
        <pc:picChg chg="del mod">
          <ac:chgData name="Chitambar, Eric" userId="05f873b4-a386-453d-a2e0-769001d3b38e" providerId="ADAL" clId="{602C7BDD-B6BA-47C1-8024-AE7BBA74AD83}" dt="2020-02-12T14:44:15.459" v="11" actId="478"/>
          <ac:picMkLst>
            <pc:docMk/>
            <pc:sldMk cId="1406779367" sldId="301"/>
            <ac:picMk id="7" creationId="{093D836D-E2CB-4F77-880B-1E42833FB1AA}"/>
          </ac:picMkLst>
        </pc:picChg>
        <pc:picChg chg="del mod ord">
          <ac:chgData name="Chitambar, Eric" userId="05f873b4-a386-453d-a2e0-769001d3b38e" providerId="ADAL" clId="{602C7BDD-B6BA-47C1-8024-AE7BBA74AD83}" dt="2020-02-12T14:44:57.791" v="41" actId="478"/>
          <ac:picMkLst>
            <pc:docMk/>
            <pc:sldMk cId="1406779367" sldId="301"/>
            <ac:picMk id="9" creationId="{69062368-5A21-450C-B9CA-1DF79E6AB217}"/>
          </ac:picMkLst>
        </pc:picChg>
        <pc:picChg chg="mod ord">
          <ac:chgData name="Chitambar, Eric" userId="05f873b4-a386-453d-a2e0-769001d3b38e" providerId="ADAL" clId="{602C7BDD-B6BA-47C1-8024-AE7BBA74AD83}" dt="2020-02-12T14:45:00.527" v="42" actId="1076"/>
          <ac:picMkLst>
            <pc:docMk/>
            <pc:sldMk cId="1406779367" sldId="301"/>
            <ac:picMk id="11" creationId="{E3AFA499-7A11-48A9-922D-8E8A837C2F57}"/>
          </ac:picMkLst>
        </pc:picChg>
      </pc:sldChg>
      <pc:sldChg chg="modAnim">
        <pc:chgData name="Chitambar, Eric" userId="05f873b4-a386-453d-a2e0-769001d3b38e" providerId="ADAL" clId="{602C7BDD-B6BA-47C1-8024-AE7BBA74AD83}" dt="2020-02-12T14:46:40.702" v="51"/>
        <pc:sldMkLst>
          <pc:docMk/>
          <pc:sldMk cId="3116611456" sldId="302"/>
        </pc:sldMkLst>
      </pc:sldChg>
    </pc:docChg>
  </pc:docChgLst>
  <pc:docChgLst>
    <pc:chgData name="Eric Chitambar" userId="05f873b4-a386-453d-a2e0-769001d3b38e" providerId="ADAL" clId="{53D4B55E-2C2E-4812-B484-A9F8186BB885}"/>
    <pc:docChg chg="custSel addSld delSld modSld sldOrd modSection">
      <pc:chgData name="Eric Chitambar" userId="05f873b4-a386-453d-a2e0-769001d3b38e" providerId="ADAL" clId="{53D4B55E-2C2E-4812-B484-A9F8186BB885}" dt="2020-03-27T04:34:51.715" v="1020"/>
      <pc:docMkLst>
        <pc:docMk/>
      </pc:docMkLst>
      <pc:sldChg chg="modSp">
        <pc:chgData name="Eric Chitambar" userId="05f873b4-a386-453d-a2e0-769001d3b38e" providerId="ADAL" clId="{53D4B55E-2C2E-4812-B484-A9F8186BB885}" dt="2020-03-26T17:05:42.313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3D4B55E-2C2E-4812-B484-A9F8186BB885}" dt="2020-03-26T17:05:42.31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53D4B55E-2C2E-4812-B484-A9F8186BB885}" dt="2020-03-26T22:10:50.715" v="502" actId="2696"/>
        <pc:sldMkLst>
          <pc:docMk/>
          <pc:sldMk cId="715633031" sldId="334"/>
        </pc:sldMkLst>
      </pc:sldChg>
      <pc:sldChg chg="addSp delSp modSp delAnim modAnim">
        <pc:chgData name="Eric Chitambar" userId="05f873b4-a386-453d-a2e0-769001d3b38e" providerId="ADAL" clId="{53D4B55E-2C2E-4812-B484-A9F8186BB885}" dt="2020-03-27T04:32:02.232" v="930"/>
        <pc:sldMkLst>
          <pc:docMk/>
          <pc:sldMk cId="648979583" sldId="337"/>
        </pc:sldMkLst>
        <pc:spChg chg="mod">
          <ac:chgData name="Eric Chitambar" userId="05f873b4-a386-453d-a2e0-769001d3b38e" providerId="ADAL" clId="{53D4B55E-2C2E-4812-B484-A9F8186BB885}" dt="2020-03-26T17:07:20.353" v="23" actId="20577"/>
          <ac:spMkLst>
            <pc:docMk/>
            <pc:sldMk cId="648979583" sldId="337"/>
            <ac:spMk id="2" creationId="{CB8CA444-56DA-461F-9889-8B2DD9361A28}"/>
          </ac:spMkLst>
        </pc:spChg>
        <pc:picChg chg="del mod">
          <ac:chgData name="Eric Chitambar" userId="05f873b4-a386-453d-a2e0-769001d3b38e" providerId="ADAL" clId="{53D4B55E-2C2E-4812-B484-A9F8186BB885}" dt="2020-03-26T17:08:20.494" v="44" actId="478"/>
          <ac:picMkLst>
            <pc:docMk/>
            <pc:sldMk cId="648979583" sldId="337"/>
            <ac:picMk id="4" creationId="{E9061CF5-6C8D-407C-99B1-A801F4A51508}"/>
          </ac:picMkLst>
        </pc:picChg>
        <pc:picChg chg="mod ord">
          <ac:chgData name="Eric Chitambar" userId="05f873b4-a386-453d-a2e0-769001d3b38e" providerId="ADAL" clId="{53D4B55E-2C2E-4812-B484-A9F8186BB885}" dt="2020-03-26T17:08:20.494" v="43" actId="108"/>
          <ac:picMkLst>
            <pc:docMk/>
            <pc:sldMk cId="648979583" sldId="337"/>
            <ac:picMk id="6" creationId="{7EC45D48-ABC5-48EE-B6BD-9B7DBBD0E2FA}"/>
          </ac:picMkLst>
        </pc:picChg>
        <pc:picChg chg="del mod ord">
          <ac:chgData name="Eric Chitambar" userId="05f873b4-a386-453d-a2e0-769001d3b38e" providerId="ADAL" clId="{53D4B55E-2C2E-4812-B484-A9F8186BB885}" dt="2020-03-26T17:51:39.258" v="168" actId="478"/>
          <ac:picMkLst>
            <pc:docMk/>
            <pc:sldMk cId="648979583" sldId="337"/>
            <ac:picMk id="8" creationId="{7A28D092-4F28-4741-8060-FABD18A2EC67}"/>
          </ac:picMkLst>
        </pc:picChg>
        <pc:picChg chg="del">
          <ac:chgData name="Eric Chitambar" userId="05f873b4-a386-453d-a2e0-769001d3b38e" providerId="ADAL" clId="{53D4B55E-2C2E-4812-B484-A9F8186BB885}" dt="2020-03-26T17:07:22.558" v="24" actId="478"/>
          <ac:picMkLst>
            <pc:docMk/>
            <pc:sldMk cId="648979583" sldId="337"/>
            <ac:picMk id="9" creationId="{AD1F61D3-D7FB-4C76-9CC4-E6F8FABA1DB6}"/>
          </ac:picMkLst>
        </pc:picChg>
        <pc:picChg chg="add del mod">
          <ac:chgData name="Eric Chitambar" userId="05f873b4-a386-453d-a2e0-769001d3b38e" providerId="ADAL" clId="{53D4B55E-2C2E-4812-B484-A9F8186BB885}" dt="2020-03-26T17:23:38.011" v="59" actId="478"/>
          <ac:picMkLst>
            <pc:docMk/>
            <pc:sldMk cId="648979583" sldId="337"/>
            <ac:picMk id="10" creationId="{BC9EEC3B-32A3-4480-B2DC-C7E261F97923}"/>
          </ac:picMkLst>
        </pc:picChg>
        <pc:picChg chg="del mod">
          <ac:chgData name="Eric Chitambar" userId="05f873b4-a386-453d-a2e0-769001d3b38e" providerId="ADAL" clId="{53D4B55E-2C2E-4812-B484-A9F8186BB885}" dt="2020-03-26T17:30:26.366" v="114" actId="478"/>
          <ac:picMkLst>
            <pc:docMk/>
            <pc:sldMk cId="648979583" sldId="337"/>
            <ac:picMk id="12" creationId="{1DE0BFF3-BD0F-466D-8218-6FB0570BC66C}"/>
          </ac:picMkLst>
        </pc:picChg>
        <pc:picChg chg="mod">
          <ac:chgData name="Eric Chitambar" userId="05f873b4-a386-453d-a2e0-769001d3b38e" providerId="ADAL" clId="{53D4B55E-2C2E-4812-B484-A9F8186BB885}" dt="2020-03-26T17:26:30.738" v="73" actId="1076"/>
          <ac:picMkLst>
            <pc:docMk/>
            <pc:sldMk cId="648979583" sldId="337"/>
            <ac:picMk id="14" creationId="{3F512F72-0F64-492D-B845-C77E6C817B5D}"/>
          </ac:picMkLst>
        </pc:picChg>
        <pc:picChg chg="del">
          <ac:chgData name="Eric Chitambar" userId="05f873b4-a386-453d-a2e0-769001d3b38e" providerId="ADAL" clId="{53D4B55E-2C2E-4812-B484-A9F8186BB885}" dt="2020-03-26T17:07:24.368" v="25" actId="478"/>
          <ac:picMkLst>
            <pc:docMk/>
            <pc:sldMk cId="648979583" sldId="337"/>
            <ac:picMk id="16" creationId="{63085A91-B436-48E3-9C4C-DFC1594B1140}"/>
          </ac:picMkLst>
        </pc:picChg>
        <pc:picChg chg="add del mod">
          <ac:chgData name="Eric Chitambar" userId="05f873b4-a386-453d-a2e0-769001d3b38e" providerId="ADAL" clId="{53D4B55E-2C2E-4812-B484-A9F8186BB885}" dt="2020-03-26T17:29:09.841" v="100" actId="478"/>
          <ac:picMkLst>
            <pc:docMk/>
            <pc:sldMk cId="648979583" sldId="337"/>
            <ac:picMk id="17" creationId="{68488B22-4C7D-45F0-B5F7-A755AF269B4A}"/>
          </ac:picMkLst>
        </pc:picChg>
        <pc:picChg chg="mod ord">
          <ac:chgData name="Eric Chitambar" userId="05f873b4-a386-453d-a2e0-769001d3b38e" providerId="ADAL" clId="{53D4B55E-2C2E-4812-B484-A9F8186BB885}" dt="2020-03-26T17:29:09.841" v="99" actId="108"/>
          <ac:picMkLst>
            <pc:docMk/>
            <pc:sldMk cId="648979583" sldId="337"/>
            <ac:picMk id="18" creationId="{879BC93A-4CAE-4376-B375-604360E6BB6A}"/>
          </ac:picMkLst>
        </pc:picChg>
        <pc:picChg chg="del mod ord">
          <ac:chgData name="Eric Chitambar" userId="05f873b4-a386-453d-a2e0-769001d3b38e" providerId="ADAL" clId="{53D4B55E-2C2E-4812-B484-A9F8186BB885}" dt="2020-03-26T17:30:41.917" v="128" actId="478"/>
          <ac:picMkLst>
            <pc:docMk/>
            <pc:sldMk cId="648979583" sldId="337"/>
            <ac:picMk id="20" creationId="{A8338FE0-3358-4986-A7A1-B6EE3FB19AC9}"/>
          </ac:picMkLst>
        </pc:picChg>
        <pc:picChg chg="mod ord">
          <ac:chgData name="Eric Chitambar" userId="05f873b4-a386-453d-a2e0-769001d3b38e" providerId="ADAL" clId="{53D4B55E-2C2E-4812-B484-A9F8186BB885}" dt="2020-03-27T04:31:53.811" v="928" actId="1076"/>
          <ac:picMkLst>
            <pc:docMk/>
            <pc:sldMk cId="648979583" sldId="337"/>
            <ac:picMk id="22" creationId="{8D1F0B7A-0FF6-40F3-A847-F9E2A6270B41}"/>
          </ac:picMkLst>
        </pc:picChg>
        <pc:picChg chg="mod">
          <ac:chgData name="Eric Chitambar" userId="05f873b4-a386-453d-a2e0-769001d3b38e" providerId="ADAL" clId="{53D4B55E-2C2E-4812-B484-A9F8186BB885}" dt="2020-03-26T17:34:43.820" v="135" actId="1076"/>
          <ac:picMkLst>
            <pc:docMk/>
            <pc:sldMk cId="648979583" sldId="337"/>
            <ac:picMk id="24" creationId="{9EFC191C-C451-4826-8E41-305701CCDA18}"/>
          </ac:picMkLst>
        </pc:picChg>
        <pc:picChg chg="add del mod">
          <ac:chgData name="Eric Chitambar" userId="05f873b4-a386-453d-a2e0-769001d3b38e" providerId="ADAL" clId="{53D4B55E-2C2E-4812-B484-A9F8186BB885}" dt="2020-03-26T17:51:09.242" v="150" actId="478"/>
          <ac:picMkLst>
            <pc:docMk/>
            <pc:sldMk cId="648979583" sldId="337"/>
            <ac:picMk id="25" creationId="{5513BADF-299F-41A6-9C27-C90AB387C6E9}"/>
          </ac:picMkLst>
        </pc:picChg>
        <pc:picChg chg="del mod ord">
          <ac:chgData name="Eric Chitambar" userId="05f873b4-a386-453d-a2e0-769001d3b38e" providerId="ADAL" clId="{53D4B55E-2C2E-4812-B484-A9F8186BB885}" dt="2020-03-26T17:53:05.832" v="181" actId="478"/>
          <ac:picMkLst>
            <pc:docMk/>
            <pc:sldMk cId="648979583" sldId="337"/>
            <ac:picMk id="27" creationId="{8E5A59BF-2BC7-4DA9-B656-09FCC6A6A976}"/>
          </ac:picMkLst>
        </pc:picChg>
        <pc:picChg chg="mod ord">
          <ac:chgData name="Eric Chitambar" userId="05f873b4-a386-453d-a2e0-769001d3b38e" providerId="ADAL" clId="{53D4B55E-2C2E-4812-B484-A9F8186BB885}" dt="2020-03-26T17:51:39.258" v="167" actId="108"/>
          <ac:picMkLst>
            <pc:docMk/>
            <pc:sldMk cId="648979583" sldId="337"/>
            <ac:picMk id="29" creationId="{7AEA91CC-30BE-426E-AAA1-CCC5565C5B41}"/>
          </ac:picMkLst>
        </pc:picChg>
        <pc:picChg chg="del mod ord">
          <ac:chgData name="Eric Chitambar" userId="05f873b4-a386-453d-a2e0-769001d3b38e" providerId="ADAL" clId="{53D4B55E-2C2E-4812-B484-A9F8186BB885}" dt="2020-03-26T17:53:30.517" v="193" actId="478"/>
          <ac:picMkLst>
            <pc:docMk/>
            <pc:sldMk cId="648979583" sldId="337"/>
            <ac:picMk id="31" creationId="{88A55BA5-A775-429A-9D14-2E983DAB8C76}"/>
          </ac:picMkLst>
        </pc:picChg>
        <pc:picChg chg="del mod ord">
          <ac:chgData name="Eric Chitambar" userId="05f873b4-a386-453d-a2e0-769001d3b38e" providerId="ADAL" clId="{53D4B55E-2C2E-4812-B484-A9F8186BB885}" dt="2020-03-26T17:54:14.806" v="205" actId="478"/>
          <ac:picMkLst>
            <pc:docMk/>
            <pc:sldMk cId="648979583" sldId="337"/>
            <ac:picMk id="33" creationId="{C3CA9ED9-5EAC-47A0-9457-217FB213F4F6}"/>
          </ac:picMkLst>
        </pc:picChg>
        <pc:picChg chg="mod ord">
          <ac:chgData name="Eric Chitambar" userId="05f873b4-a386-453d-a2e0-769001d3b38e" providerId="ADAL" clId="{53D4B55E-2C2E-4812-B484-A9F8186BB885}" dt="2020-03-26T17:54:14.806" v="204" actId="108"/>
          <ac:picMkLst>
            <pc:docMk/>
            <pc:sldMk cId="648979583" sldId="337"/>
            <ac:picMk id="35" creationId="{6B61532D-ADF1-4D06-AD6E-09AFA1612D57}"/>
          </ac:picMkLst>
        </pc:picChg>
      </pc:sldChg>
      <pc:sldChg chg="addSp delSp modSp">
        <pc:chgData name="Eric Chitambar" userId="05f873b4-a386-453d-a2e0-769001d3b38e" providerId="ADAL" clId="{53D4B55E-2C2E-4812-B484-A9F8186BB885}" dt="2020-03-27T04:21:13.392" v="905" actId="1035"/>
        <pc:sldMkLst>
          <pc:docMk/>
          <pc:sldMk cId="1760942783" sldId="343"/>
        </pc:sldMkLst>
        <pc:spChg chg="mod">
          <ac:chgData name="Eric Chitambar" userId="05f873b4-a386-453d-a2e0-769001d3b38e" providerId="ADAL" clId="{53D4B55E-2C2E-4812-B484-A9F8186BB885}" dt="2020-03-26T22:11:02.598" v="528" actId="20577"/>
          <ac:spMkLst>
            <pc:docMk/>
            <pc:sldMk cId="1760942783" sldId="343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53D4B55E-2C2E-4812-B484-A9F8186BB885}" dt="2020-03-27T03:57:07.681" v="837" actId="478"/>
          <ac:picMkLst>
            <pc:docMk/>
            <pc:sldMk cId="1760942783" sldId="343"/>
            <ac:picMk id="5" creationId="{5B7097C5-A4D5-485A-9722-7B87558552B8}"/>
          </ac:picMkLst>
        </pc:picChg>
        <pc:picChg chg="add del mod">
          <ac:chgData name="Eric Chitambar" userId="05f873b4-a386-453d-a2e0-769001d3b38e" providerId="ADAL" clId="{53D4B55E-2C2E-4812-B484-A9F8186BB885}" dt="2020-03-26T22:14:54.679" v="555" actId="478"/>
          <ac:picMkLst>
            <pc:docMk/>
            <pc:sldMk cId="1760942783" sldId="343"/>
            <ac:picMk id="7" creationId="{CF7C0A5F-2188-4557-A615-3FF0C24A330C}"/>
          </ac:picMkLst>
        </pc:picChg>
        <pc:picChg chg="mod ord">
          <ac:chgData name="Eric Chitambar" userId="05f873b4-a386-453d-a2e0-769001d3b38e" providerId="ADAL" clId="{53D4B55E-2C2E-4812-B484-A9F8186BB885}" dt="2020-03-27T04:21:13.392" v="905" actId="1035"/>
          <ac:picMkLst>
            <pc:docMk/>
            <pc:sldMk cId="1760942783" sldId="343"/>
            <ac:picMk id="8" creationId="{A3D088E2-6E83-43F8-9DD0-7E624B4594CA}"/>
          </ac:picMkLst>
        </pc:picChg>
        <pc:picChg chg="mod ord">
          <ac:chgData name="Eric Chitambar" userId="05f873b4-a386-453d-a2e0-769001d3b38e" providerId="ADAL" clId="{53D4B55E-2C2E-4812-B484-A9F8186BB885}" dt="2020-03-27T03:57:07.681" v="836" actId="108"/>
          <ac:picMkLst>
            <pc:docMk/>
            <pc:sldMk cId="1760942783" sldId="343"/>
            <ac:picMk id="10" creationId="{C6663EA2-00D8-4988-B767-64469A46E72B}"/>
          </ac:picMkLst>
        </pc:picChg>
        <pc:picChg chg="del mod">
          <ac:chgData name="Eric Chitambar" userId="05f873b4-a386-453d-a2e0-769001d3b38e" providerId="ADAL" clId="{53D4B55E-2C2E-4812-B484-A9F8186BB885}" dt="2020-03-26T22:13:41.043" v="540" actId="478"/>
          <ac:picMkLst>
            <pc:docMk/>
            <pc:sldMk cId="1760942783" sldId="343"/>
            <ac:picMk id="13" creationId="{F89E19CA-9AED-488F-9BA0-61E4517A41A8}"/>
          </ac:picMkLst>
        </pc:picChg>
      </pc:sldChg>
      <pc:sldChg chg="del">
        <pc:chgData name="Eric Chitambar" userId="05f873b4-a386-453d-a2e0-769001d3b38e" providerId="ADAL" clId="{53D4B55E-2C2E-4812-B484-A9F8186BB885}" dt="2020-03-27T04:21:20.860" v="907" actId="2696"/>
        <pc:sldMkLst>
          <pc:docMk/>
          <pc:sldMk cId="203788709" sldId="345"/>
        </pc:sldMkLst>
      </pc:sldChg>
      <pc:sldChg chg="del">
        <pc:chgData name="Eric Chitambar" userId="05f873b4-a386-453d-a2e0-769001d3b38e" providerId="ADAL" clId="{53D4B55E-2C2E-4812-B484-A9F8186BB885}" dt="2020-03-27T04:21:20.870" v="908" actId="2696"/>
        <pc:sldMkLst>
          <pc:docMk/>
          <pc:sldMk cId="510740007" sldId="346"/>
        </pc:sldMkLst>
      </pc:sldChg>
      <pc:sldChg chg="del">
        <pc:chgData name="Eric Chitambar" userId="05f873b4-a386-453d-a2e0-769001d3b38e" providerId="ADAL" clId="{53D4B55E-2C2E-4812-B484-A9F8186BB885}" dt="2020-03-27T04:21:20.887" v="909" actId="2696"/>
        <pc:sldMkLst>
          <pc:docMk/>
          <pc:sldMk cId="3854257602" sldId="347"/>
        </pc:sldMkLst>
      </pc:sldChg>
      <pc:sldChg chg="del">
        <pc:chgData name="Eric Chitambar" userId="05f873b4-a386-453d-a2e0-769001d3b38e" providerId="ADAL" clId="{53D4B55E-2C2E-4812-B484-A9F8186BB885}" dt="2020-03-27T04:21:20.896" v="910" actId="2696"/>
        <pc:sldMkLst>
          <pc:docMk/>
          <pc:sldMk cId="4224862300" sldId="348"/>
        </pc:sldMkLst>
      </pc:sldChg>
      <pc:sldChg chg="addSp modSp add del modAnim">
        <pc:chgData name="Eric Chitambar" userId="05f873b4-a386-453d-a2e0-769001d3b38e" providerId="ADAL" clId="{53D4B55E-2C2E-4812-B484-A9F8186BB885}" dt="2020-03-27T04:31:27.795" v="922"/>
        <pc:sldMkLst>
          <pc:docMk/>
          <pc:sldMk cId="4209780034" sldId="349"/>
        </pc:sldMkLst>
        <pc:picChg chg="add mod">
          <ac:chgData name="Eric Chitambar" userId="05f873b4-a386-453d-a2e0-769001d3b38e" providerId="ADAL" clId="{53D4B55E-2C2E-4812-B484-A9F8186BB885}" dt="2020-03-27T04:23:35.019" v="919" actId="1076"/>
          <ac:picMkLst>
            <pc:docMk/>
            <pc:sldMk cId="4209780034" sldId="349"/>
            <ac:picMk id="3" creationId="{A7CB8288-963D-451F-A901-AD022B90A67F}"/>
          </ac:picMkLst>
        </pc:picChg>
        <pc:picChg chg="add mod">
          <ac:chgData name="Eric Chitambar" userId="05f873b4-a386-453d-a2e0-769001d3b38e" providerId="ADAL" clId="{53D4B55E-2C2E-4812-B484-A9F8186BB885}" dt="2020-03-27T04:23:28.878" v="917" actId="1076"/>
          <ac:picMkLst>
            <pc:docMk/>
            <pc:sldMk cId="4209780034" sldId="349"/>
            <ac:picMk id="5" creationId="{1D5C21DC-C232-4738-8AF2-4CACE5F5D7A1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2:30.994" v="938"/>
        <pc:sldMkLst>
          <pc:docMk/>
          <pc:sldMk cId="3917529015" sldId="350"/>
        </pc:sldMkLst>
        <pc:spChg chg="add mod">
          <ac:chgData name="Eric Chitambar" userId="05f873b4-a386-453d-a2e0-769001d3b38e" providerId="ADAL" clId="{53D4B55E-2C2E-4812-B484-A9F8186BB885}" dt="2020-03-26T18:07:06.545" v="301" actId="208"/>
          <ac:spMkLst>
            <pc:docMk/>
            <pc:sldMk cId="3917529015" sldId="350"/>
            <ac:spMk id="23" creationId="{42D3AC11-1309-4A96-83E4-1166AFE7E5A4}"/>
          </ac:spMkLst>
        </pc:spChg>
        <pc:spChg chg="add mod">
          <ac:chgData name="Eric Chitambar" userId="05f873b4-a386-453d-a2e0-769001d3b38e" providerId="ADAL" clId="{53D4B55E-2C2E-4812-B484-A9F8186BB885}" dt="2020-03-26T18:09:43.242" v="338" actId="14100"/>
          <ac:spMkLst>
            <pc:docMk/>
            <pc:sldMk cId="3917529015" sldId="350"/>
            <ac:spMk id="36" creationId="{5A28D9B6-EAB2-4548-954A-94E2F4B35425}"/>
          </ac:spMkLst>
        </pc:spChg>
        <pc:picChg chg="del mod">
          <ac:chgData name="Eric Chitambar" userId="05f873b4-a386-453d-a2e0-769001d3b38e" providerId="ADAL" clId="{53D4B55E-2C2E-4812-B484-A9F8186BB885}" dt="2020-03-26T18:00:51.211" v="242" actId="478"/>
          <ac:picMkLst>
            <pc:docMk/>
            <pc:sldMk cId="3917529015" sldId="350"/>
            <ac:picMk id="4" creationId="{68028995-C0D0-405A-814A-F95E4FE69119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6" creationId="{7EC45D48-ABC5-48EE-B6BD-9B7DBBD0E2FA}"/>
          </ac:picMkLst>
        </pc:picChg>
        <pc:picChg chg="mod ord">
          <ac:chgData name="Eric Chitambar" userId="05f873b4-a386-453d-a2e0-769001d3b38e" providerId="ADAL" clId="{53D4B55E-2C2E-4812-B484-A9F8186BB885}" dt="2020-03-26T18:00:28.880" v="228" actId="108"/>
          <ac:picMkLst>
            <pc:docMk/>
            <pc:sldMk cId="3917529015" sldId="350"/>
            <ac:picMk id="7" creationId="{B52D01FB-D52C-48E3-9201-D0DD2FAE2FB6}"/>
          </ac:picMkLst>
        </pc:picChg>
        <pc:picChg chg="mod ord">
          <ac:chgData name="Eric Chitambar" userId="05f873b4-a386-453d-a2e0-769001d3b38e" providerId="ADAL" clId="{53D4B55E-2C2E-4812-B484-A9F8186BB885}" dt="2020-03-26T18:00:51.211" v="241" actId="108"/>
          <ac:picMkLst>
            <pc:docMk/>
            <pc:sldMk cId="3917529015" sldId="350"/>
            <ac:picMk id="9" creationId="{0EE70182-3690-48EE-BB8A-6721127F36C3}"/>
          </ac:picMkLst>
        </pc:picChg>
        <pc:picChg chg="del mod ord">
          <ac:chgData name="Eric Chitambar" userId="05f873b4-a386-453d-a2e0-769001d3b38e" providerId="ADAL" clId="{53D4B55E-2C2E-4812-B484-A9F8186BB885}" dt="2020-03-26T18:01:46.517" v="268" actId="478"/>
          <ac:picMkLst>
            <pc:docMk/>
            <pc:sldMk cId="3917529015" sldId="350"/>
            <ac:picMk id="11" creationId="{F5F3E1F8-078B-495E-999C-82DE0AC786DC}"/>
          </ac:picMkLst>
        </pc:picChg>
        <pc:picChg chg="mod ord">
          <ac:chgData name="Eric Chitambar" userId="05f873b4-a386-453d-a2e0-769001d3b38e" providerId="ADAL" clId="{53D4B55E-2C2E-4812-B484-A9F8186BB885}" dt="2020-03-26T18:01:46.517" v="267" actId="108"/>
          <ac:picMkLst>
            <pc:docMk/>
            <pc:sldMk cId="3917529015" sldId="350"/>
            <ac:picMk id="13" creationId="{5DD55842-064C-4A0F-AEC0-6555B7058F55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14" creationId="{3F512F72-0F64-492D-B845-C77E6C817B5D}"/>
          </ac:picMkLst>
        </pc:picChg>
        <pc:picChg chg="add del mod">
          <ac:chgData name="Eric Chitambar" userId="05f873b4-a386-453d-a2e0-769001d3b38e" providerId="ADAL" clId="{53D4B55E-2C2E-4812-B484-A9F8186BB885}" dt="2020-03-26T18:01:33.091" v="256" actId="478"/>
          <ac:picMkLst>
            <pc:docMk/>
            <pc:sldMk cId="3917529015" sldId="350"/>
            <ac:picMk id="16" creationId="{F994B11A-CE0F-4435-ABE6-4205208AC7BB}"/>
          </ac:picMkLst>
        </pc:picChg>
        <pc:picChg chg="mod ord">
          <ac:chgData name="Eric Chitambar" userId="05f873b4-a386-453d-a2e0-769001d3b38e" providerId="ADAL" clId="{53D4B55E-2C2E-4812-B484-A9F8186BB885}" dt="2020-03-26T18:02:29.322" v="282" actId="108"/>
          <ac:picMkLst>
            <pc:docMk/>
            <pc:sldMk cId="3917529015" sldId="350"/>
            <ac:picMk id="17" creationId="{6CC5887C-C6A9-4509-83A7-D71EDFE707DD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18" creationId="{879BC93A-4CAE-4376-B375-604360E6BB6A}"/>
          </ac:picMkLst>
        </pc:picChg>
        <pc:picChg chg="mod ord">
          <ac:chgData name="Eric Chitambar" userId="05f873b4-a386-453d-a2e0-769001d3b38e" providerId="ADAL" clId="{53D4B55E-2C2E-4812-B484-A9F8186BB885}" dt="2020-03-26T18:02:47.164" v="296" actId="108"/>
          <ac:picMkLst>
            <pc:docMk/>
            <pc:sldMk cId="3917529015" sldId="350"/>
            <ac:picMk id="20" creationId="{CCC150DA-D11C-4F02-9B4B-4634EC979389}"/>
          </ac:picMkLst>
        </pc:picChg>
        <pc:picChg chg="add del mod">
          <ac:chgData name="Eric Chitambar" userId="05f873b4-a386-453d-a2e0-769001d3b38e" providerId="ADAL" clId="{53D4B55E-2C2E-4812-B484-A9F8186BB885}" dt="2020-03-26T18:02:29.322" v="283" actId="478"/>
          <ac:picMkLst>
            <pc:docMk/>
            <pc:sldMk cId="3917529015" sldId="350"/>
            <ac:picMk id="21" creationId="{82B00A66-F6AA-4257-927C-A3FD4D61F7BE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22" creationId="{8D1F0B7A-0FF6-40F3-A847-F9E2A6270B41}"/>
          </ac:picMkLst>
        </pc:picChg>
        <pc:picChg chg="del mod">
          <ac:chgData name="Eric Chitambar" userId="05f873b4-a386-453d-a2e0-769001d3b38e" providerId="ADAL" clId="{53D4B55E-2C2E-4812-B484-A9F8186BB885}" dt="2020-03-26T18:00:28.880" v="229" actId="478"/>
          <ac:picMkLst>
            <pc:docMk/>
            <pc:sldMk cId="3917529015" sldId="350"/>
            <ac:picMk id="24" creationId="{9EFC191C-C451-4826-8E41-305701CCDA18}"/>
          </ac:picMkLst>
        </pc:picChg>
        <pc:picChg chg="add del mod">
          <ac:chgData name="Eric Chitambar" userId="05f873b4-a386-453d-a2e0-769001d3b38e" providerId="ADAL" clId="{53D4B55E-2C2E-4812-B484-A9F8186BB885}" dt="2020-03-26T18:02:47.164" v="297" actId="478"/>
          <ac:picMkLst>
            <pc:docMk/>
            <pc:sldMk cId="3917529015" sldId="350"/>
            <ac:picMk id="25" creationId="{1A8BEA08-02FF-4EDE-9048-11D57E595302}"/>
          </ac:picMkLst>
        </pc:picChg>
        <pc:picChg chg="mod">
          <ac:chgData name="Eric Chitambar" userId="05f873b4-a386-453d-a2e0-769001d3b38e" providerId="ADAL" clId="{53D4B55E-2C2E-4812-B484-A9F8186BB885}" dt="2020-03-26T18:07:52.065" v="308" actId="1076"/>
          <ac:picMkLst>
            <pc:docMk/>
            <pc:sldMk cId="3917529015" sldId="350"/>
            <ac:picMk id="27" creationId="{FCBBA700-0B87-40F4-B05F-FBDE69059006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29" creationId="{7AEA91CC-30BE-426E-AAA1-CCC5565C5B41}"/>
          </ac:picMkLst>
        </pc:picChg>
        <pc:picChg chg="del mod">
          <ac:chgData name="Eric Chitambar" userId="05f873b4-a386-453d-a2e0-769001d3b38e" providerId="ADAL" clId="{53D4B55E-2C2E-4812-B484-A9F8186BB885}" dt="2020-03-26T18:08:49.022" v="327" actId="478"/>
          <ac:picMkLst>
            <pc:docMk/>
            <pc:sldMk cId="3917529015" sldId="350"/>
            <ac:picMk id="30" creationId="{FD893FCA-2BF1-47EA-823C-C17AE50E20D0}"/>
          </ac:picMkLst>
        </pc:picChg>
        <pc:picChg chg="mod ord">
          <ac:chgData name="Eric Chitambar" userId="05f873b4-a386-453d-a2e0-769001d3b38e" providerId="ADAL" clId="{53D4B55E-2C2E-4812-B484-A9F8186BB885}" dt="2020-03-26T18:08:49.022" v="326" actId="108"/>
          <ac:picMkLst>
            <pc:docMk/>
            <pc:sldMk cId="3917529015" sldId="350"/>
            <ac:picMk id="32" creationId="{E62846FD-9833-4C28-93ED-729F57817926}"/>
          </ac:picMkLst>
        </pc:picChg>
        <pc:picChg chg="mod">
          <ac:chgData name="Eric Chitambar" userId="05f873b4-a386-453d-a2e0-769001d3b38e" providerId="ADAL" clId="{53D4B55E-2C2E-4812-B484-A9F8186BB885}" dt="2020-03-26T18:09:31.655" v="334" actId="1076"/>
          <ac:picMkLst>
            <pc:docMk/>
            <pc:sldMk cId="3917529015" sldId="350"/>
            <ac:picMk id="34" creationId="{A0EAD406-281A-4D5B-A896-485A4A25F7FA}"/>
          </ac:picMkLst>
        </pc:picChg>
        <pc:picChg chg="del">
          <ac:chgData name="Eric Chitambar" userId="05f873b4-a386-453d-a2e0-769001d3b38e" providerId="ADAL" clId="{53D4B55E-2C2E-4812-B484-A9F8186BB885}" dt="2020-03-26T18:06:48.476" v="298" actId="478"/>
          <ac:picMkLst>
            <pc:docMk/>
            <pc:sldMk cId="3917529015" sldId="350"/>
            <ac:picMk id="35" creationId="{6B61532D-ADF1-4D06-AD6E-09AFA1612D57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2:53.047" v="943"/>
        <pc:sldMkLst>
          <pc:docMk/>
          <pc:sldMk cId="2192477316" sldId="351"/>
        </pc:sldMkLst>
        <pc:spChg chg="del">
          <ac:chgData name="Eric Chitambar" userId="05f873b4-a386-453d-a2e0-769001d3b38e" providerId="ADAL" clId="{53D4B55E-2C2E-4812-B484-A9F8186BB885}" dt="2020-03-26T21:36:26.354" v="343" actId="478"/>
          <ac:spMkLst>
            <pc:docMk/>
            <pc:sldMk cId="2192477316" sldId="351"/>
            <ac:spMk id="23" creationId="{42D3AC11-1309-4A96-83E4-1166AFE7E5A4}"/>
          </ac:spMkLst>
        </pc:spChg>
        <pc:spChg chg="del">
          <ac:chgData name="Eric Chitambar" userId="05f873b4-a386-453d-a2e0-769001d3b38e" providerId="ADAL" clId="{53D4B55E-2C2E-4812-B484-A9F8186BB885}" dt="2020-03-26T21:36:32.634" v="346" actId="478"/>
          <ac:spMkLst>
            <pc:docMk/>
            <pc:sldMk cId="2192477316" sldId="351"/>
            <ac:spMk id="36" creationId="{5A28D9B6-EAB2-4548-954A-94E2F4B35425}"/>
          </ac:spMkLst>
        </pc:spChg>
        <pc:picChg chg="add mod">
          <ac:chgData name="Eric Chitambar" userId="05f873b4-a386-453d-a2e0-769001d3b38e" providerId="ADAL" clId="{53D4B55E-2C2E-4812-B484-A9F8186BB885}" dt="2020-03-26T21:37:24.821" v="364" actId="1076"/>
          <ac:picMkLst>
            <pc:docMk/>
            <pc:sldMk cId="2192477316" sldId="351"/>
            <ac:picMk id="3" creationId="{8F46F40B-D19D-4F82-9B1F-4981EC1D313A}"/>
          </ac:picMkLst>
        </pc:picChg>
        <pc:picChg chg="mod ord">
          <ac:chgData name="Eric Chitambar" userId="05f873b4-a386-453d-a2e0-769001d3b38e" providerId="ADAL" clId="{53D4B55E-2C2E-4812-B484-A9F8186BB885}" dt="2020-03-26T21:37:23.278" v="363" actId="1076"/>
          <ac:picMkLst>
            <pc:docMk/>
            <pc:sldMk cId="2192477316" sldId="351"/>
            <ac:picMk id="5" creationId="{1B400809-D625-42A3-BFC8-0EFE75708536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7" creationId="{B52D01FB-D52C-48E3-9201-D0DD2FAE2FB6}"/>
          </ac:picMkLst>
        </pc:picChg>
        <pc:picChg chg="del mod">
          <ac:chgData name="Eric Chitambar" userId="05f873b4-a386-453d-a2e0-769001d3b38e" providerId="ADAL" clId="{53D4B55E-2C2E-4812-B484-A9F8186BB885}" dt="2020-03-26T21:45:23.022" v="429" actId="478"/>
          <ac:picMkLst>
            <pc:docMk/>
            <pc:sldMk cId="2192477316" sldId="351"/>
            <ac:picMk id="8" creationId="{C463B2D4-B76A-4A79-8818-36F1D8812403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9" creationId="{0EE70182-3690-48EE-BB8A-6721127F36C3}"/>
          </ac:picMkLst>
        </pc:picChg>
        <pc:picChg chg="del mod ord">
          <ac:chgData name="Eric Chitambar" userId="05f873b4-a386-453d-a2e0-769001d3b38e" providerId="ADAL" clId="{53D4B55E-2C2E-4812-B484-A9F8186BB885}" dt="2020-03-26T21:44:56.979" v="414" actId="478"/>
          <ac:picMkLst>
            <pc:docMk/>
            <pc:sldMk cId="2192477316" sldId="351"/>
            <ac:picMk id="11" creationId="{33FCB431-7BFB-4300-8EAA-D9088860DB6E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13" creationId="{5DD55842-064C-4A0F-AEC0-6555B7058F55}"/>
          </ac:picMkLst>
        </pc:picChg>
        <pc:picChg chg="add del mod">
          <ac:chgData name="Eric Chitambar" userId="05f873b4-a386-453d-a2e0-769001d3b38e" providerId="ADAL" clId="{53D4B55E-2C2E-4812-B484-A9F8186BB885}" dt="2020-03-26T21:37:10.845" v="359" actId="478"/>
          <ac:picMkLst>
            <pc:docMk/>
            <pc:sldMk cId="2192477316" sldId="351"/>
            <ac:picMk id="14" creationId="{805B1263-7416-4DC2-B5AB-B82FD0BE136F}"/>
          </ac:picMkLst>
        </pc:picChg>
        <pc:picChg chg="del mod ord">
          <ac:chgData name="Eric Chitambar" userId="05f873b4-a386-453d-a2e0-769001d3b38e" providerId="ADAL" clId="{53D4B55E-2C2E-4812-B484-A9F8186BB885}" dt="2020-03-26T21:45:14.813" v="427" actId="478"/>
          <ac:picMkLst>
            <pc:docMk/>
            <pc:sldMk cId="2192477316" sldId="351"/>
            <ac:picMk id="15" creationId="{03F51D0D-DC10-4C3D-9524-14A38793C5C5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17" creationId="{6CC5887C-C6A9-4509-83A7-D71EDFE707DD}"/>
          </ac:picMkLst>
        </pc:picChg>
        <pc:picChg chg="mod ord">
          <ac:chgData name="Eric Chitambar" userId="05f873b4-a386-453d-a2e0-769001d3b38e" providerId="ADAL" clId="{53D4B55E-2C2E-4812-B484-A9F8186BB885}" dt="2020-03-26T21:45:18.598" v="428" actId="1076"/>
          <ac:picMkLst>
            <pc:docMk/>
            <pc:sldMk cId="2192477316" sldId="351"/>
            <ac:picMk id="18" creationId="{E53D7E3D-E0F7-40FE-A950-12CBE6D32D40}"/>
          </ac:picMkLst>
        </pc:picChg>
        <pc:picChg chg="add del mod">
          <ac:chgData name="Eric Chitambar" userId="05f873b4-a386-453d-a2e0-769001d3b38e" providerId="ADAL" clId="{53D4B55E-2C2E-4812-B484-A9F8186BB885}" dt="2020-03-26T21:39:48.043" v="385" actId="478"/>
          <ac:picMkLst>
            <pc:docMk/>
            <pc:sldMk cId="2192477316" sldId="351"/>
            <ac:picMk id="19" creationId="{CA0FFDDA-2FB9-42D8-B39D-493795CD0D4F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20" creationId="{CCC150DA-D11C-4F02-9B4B-4634EC979389}"/>
          </ac:picMkLst>
        </pc:picChg>
        <pc:picChg chg="add mod">
          <ac:chgData name="Eric Chitambar" userId="05f873b4-a386-453d-a2e0-769001d3b38e" providerId="ADAL" clId="{53D4B55E-2C2E-4812-B484-A9F8186BB885}" dt="2020-03-26T21:45:28.048" v="432" actId="1076"/>
          <ac:picMkLst>
            <pc:docMk/>
            <pc:sldMk cId="2192477316" sldId="351"/>
            <ac:picMk id="26" creationId="{F791E209-1ED0-4F9E-AE38-42502BAD5BEE}"/>
          </ac:picMkLst>
        </pc:picChg>
        <pc:picChg chg="del">
          <ac:chgData name="Eric Chitambar" userId="05f873b4-a386-453d-a2e0-769001d3b38e" providerId="ADAL" clId="{53D4B55E-2C2E-4812-B484-A9F8186BB885}" dt="2020-03-26T21:36:28.551" v="344" actId="478"/>
          <ac:picMkLst>
            <pc:docMk/>
            <pc:sldMk cId="2192477316" sldId="351"/>
            <ac:picMk id="27" creationId="{FCBBA700-0B87-40F4-B05F-FBDE69059006}"/>
          </ac:picMkLst>
        </pc:picChg>
        <pc:picChg chg="add mod">
          <ac:chgData name="Eric Chitambar" userId="05f873b4-a386-453d-a2e0-769001d3b38e" providerId="ADAL" clId="{53D4B55E-2C2E-4812-B484-A9F8186BB885}" dt="2020-03-26T21:55:05.686" v="473" actId="1076"/>
          <ac:picMkLst>
            <pc:docMk/>
            <pc:sldMk cId="2192477316" sldId="351"/>
            <ac:picMk id="28" creationId="{C7DE98B6-4B32-4428-A7CD-339E8D89D24F}"/>
          </ac:picMkLst>
        </pc:picChg>
        <pc:picChg chg="del">
          <ac:chgData name="Eric Chitambar" userId="05f873b4-a386-453d-a2e0-769001d3b38e" providerId="ADAL" clId="{53D4B55E-2C2E-4812-B484-A9F8186BB885}" dt="2020-03-26T21:36:30.514" v="345" actId="478"/>
          <ac:picMkLst>
            <pc:docMk/>
            <pc:sldMk cId="2192477316" sldId="351"/>
            <ac:picMk id="32" creationId="{E62846FD-9833-4C28-93ED-729F57817926}"/>
          </ac:picMkLst>
        </pc:picChg>
        <pc:picChg chg="del">
          <ac:chgData name="Eric Chitambar" userId="05f873b4-a386-453d-a2e0-769001d3b38e" providerId="ADAL" clId="{53D4B55E-2C2E-4812-B484-A9F8186BB885}" dt="2020-03-26T21:36:32.634" v="346" actId="478"/>
          <ac:picMkLst>
            <pc:docMk/>
            <pc:sldMk cId="2192477316" sldId="351"/>
            <ac:picMk id="34" creationId="{A0EAD406-281A-4D5B-A896-485A4A25F7FA}"/>
          </ac:picMkLst>
        </pc:picChg>
      </pc:sldChg>
      <pc:sldChg chg="delSp modSp add del">
        <pc:chgData name="Eric Chitambar" userId="05f873b4-a386-453d-a2e0-769001d3b38e" providerId="ADAL" clId="{53D4B55E-2C2E-4812-B484-A9F8186BB885}" dt="2020-03-26T21:55:11.024" v="474" actId="2696"/>
        <pc:sldMkLst>
          <pc:docMk/>
          <pc:sldMk cId="414596884" sldId="352"/>
        </pc:sldMkLst>
        <pc:picChg chg="mod ord">
          <ac:chgData name="Eric Chitambar" userId="05f873b4-a386-453d-a2e0-769001d3b38e" providerId="ADAL" clId="{53D4B55E-2C2E-4812-B484-A9F8186BB885}" dt="2020-03-26T21:51:39.276" v="445" actId="108"/>
          <ac:picMkLst>
            <pc:docMk/>
            <pc:sldMk cId="414596884" sldId="352"/>
            <ac:picMk id="6" creationId="{D6D22741-0053-453C-B19B-DB1B9FD3E73D}"/>
          </ac:picMkLst>
        </pc:picChg>
        <pc:picChg chg="del mod">
          <ac:chgData name="Eric Chitambar" userId="05f873b4-a386-453d-a2e0-769001d3b38e" providerId="ADAL" clId="{53D4B55E-2C2E-4812-B484-A9F8186BB885}" dt="2020-03-26T21:51:39.277" v="446" actId="478"/>
          <ac:picMkLst>
            <pc:docMk/>
            <pc:sldMk cId="414596884" sldId="352"/>
            <ac:picMk id="26" creationId="{F791E209-1ED0-4F9E-AE38-42502BAD5BEE}"/>
          </ac:picMkLst>
        </pc:picChg>
      </pc:sldChg>
      <pc:sldChg chg="delSp modSp add del ord">
        <pc:chgData name="Eric Chitambar" userId="05f873b4-a386-453d-a2e0-769001d3b38e" providerId="ADAL" clId="{53D4B55E-2C2E-4812-B484-A9F8186BB885}" dt="2020-03-26T21:45:32.873" v="433" actId="2696"/>
        <pc:sldMkLst>
          <pc:docMk/>
          <pc:sldMk cId="687789309" sldId="352"/>
        </pc:sldMkLst>
        <pc:picChg chg="mod ord">
          <ac:chgData name="Eric Chitambar" userId="05f873b4-a386-453d-a2e0-769001d3b38e" providerId="ADAL" clId="{53D4B55E-2C2E-4812-B484-A9F8186BB885}" dt="2020-03-26T21:43:28.815" v="400" actId="108"/>
          <ac:picMkLst>
            <pc:docMk/>
            <pc:sldMk cId="687789309" sldId="352"/>
            <ac:picMk id="6" creationId="{85F5B6B6-14FE-4D86-8D56-21D07C31ECEF}"/>
          </ac:picMkLst>
        </pc:picChg>
        <pc:picChg chg="del mod">
          <ac:chgData name="Eric Chitambar" userId="05f873b4-a386-453d-a2e0-769001d3b38e" providerId="ADAL" clId="{53D4B55E-2C2E-4812-B484-A9F8186BB885}" dt="2020-03-26T21:43:28.815" v="401" actId="478"/>
          <ac:picMkLst>
            <pc:docMk/>
            <pc:sldMk cId="687789309" sldId="352"/>
            <ac:picMk id="8" creationId="{C463B2D4-B76A-4A79-8818-36F1D8812403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3:01.873" v="944"/>
        <pc:sldMkLst>
          <pc:docMk/>
          <pc:sldMk cId="3194683986" sldId="353"/>
        </pc:sldMkLst>
        <pc:picChg chg="del mod">
          <ac:chgData name="Eric Chitambar" userId="05f873b4-a386-453d-a2e0-769001d3b38e" providerId="ADAL" clId="{53D4B55E-2C2E-4812-B484-A9F8186BB885}" dt="2020-03-26T21:54:50.182" v="459" actId="478"/>
          <ac:picMkLst>
            <pc:docMk/>
            <pc:sldMk cId="3194683986" sldId="353"/>
            <ac:picMk id="6" creationId="{D6D22741-0053-453C-B19B-DB1B9FD3E73D}"/>
          </ac:picMkLst>
        </pc:picChg>
        <pc:picChg chg="del mod ord">
          <ac:chgData name="Eric Chitambar" userId="05f873b4-a386-453d-a2e0-769001d3b38e" providerId="ADAL" clId="{53D4B55E-2C2E-4812-B484-A9F8186BB885}" dt="2020-03-26T21:54:57.162" v="471" actId="478"/>
          <ac:picMkLst>
            <pc:docMk/>
            <pc:sldMk cId="3194683986" sldId="353"/>
            <ac:picMk id="7" creationId="{B04B9179-6B5B-4BBC-AC66-C97D0D24C1A8}"/>
          </ac:picMkLst>
        </pc:picChg>
        <pc:picChg chg="mod ord">
          <ac:chgData name="Eric Chitambar" userId="05f873b4-a386-453d-a2e0-769001d3b38e" providerId="ADAL" clId="{53D4B55E-2C2E-4812-B484-A9F8186BB885}" dt="2020-03-26T21:54:57.161" v="470" actId="108"/>
          <ac:picMkLst>
            <pc:docMk/>
            <pc:sldMk cId="3194683986" sldId="353"/>
            <ac:picMk id="9" creationId="{ACD473AC-7D33-4BDE-89E7-79964C8357F1}"/>
          </ac:picMkLst>
        </pc:picChg>
        <pc:picChg chg="add del">
          <ac:chgData name="Eric Chitambar" userId="05f873b4-a386-453d-a2e0-769001d3b38e" providerId="ADAL" clId="{53D4B55E-2C2E-4812-B484-A9F8186BB885}" dt="2020-03-26T22:01:59.151" v="476"/>
          <ac:picMkLst>
            <pc:docMk/>
            <pc:sldMk cId="3194683986" sldId="353"/>
            <ac:picMk id="11" creationId="{A5F9F252-F65E-4F61-BE06-2E0543662AE4}"/>
          </ac:picMkLst>
        </pc:picChg>
      </pc:sldChg>
      <pc:sldChg chg="delSp modSp add modAnim">
        <pc:chgData name="Eric Chitambar" userId="05f873b4-a386-453d-a2e0-769001d3b38e" providerId="ADAL" clId="{53D4B55E-2C2E-4812-B484-A9F8186BB885}" dt="2020-03-27T04:33:07.636" v="945"/>
        <pc:sldMkLst>
          <pc:docMk/>
          <pc:sldMk cId="3789031558" sldId="354"/>
        </pc:sldMkLst>
        <pc:picChg chg="del mod ord">
          <ac:chgData name="Eric Chitambar" userId="05f873b4-a386-453d-a2e0-769001d3b38e" providerId="ADAL" clId="{53D4B55E-2C2E-4812-B484-A9F8186BB885}" dt="2020-03-26T22:03:18.381" v="501" actId="478"/>
          <ac:picMkLst>
            <pc:docMk/>
            <pc:sldMk cId="3789031558" sldId="354"/>
            <ac:picMk id="6" creationId="{307AAA24-234D-457F-A69B-2BE675CD2C18}"/>
          </ac:picMkLst>
        </pc:picChg>
        <pc:picChg chg="mod ord">
          <ac:chgData name="Eric Chitambar" userId="05f873b4-a386-453d-a2e0-769001d3b38e" providerId="ADAL" clId="{53D4B55E-2C2E-4812-B484-A9F8186BB885}" dt="2020-03-26T22:03:18.380" v="500" actId="108"/>
          <ac:picMkLst>
            <pc:docMk/>
            <pc:sldMk cId="3789031558" sldId="354"/>
            <ac:picMk id="8" creationId="{73A18F3C-D165-419D-9EB4-EEA39F84B356}"/>
          </ac:picMkLst>
        </pc:picChg>
        <pc:picChg chg="del mod">
          <ac:chgData name="Eric Chitambar" userId="05f873b4-a386-453d-a2e0-769001d3b38e" providerId="ADAL" clId="{53D4B55E-2C2E-4812-B484-A9F8186BB885}" dt="2020-03-26T22:02:35.759" v="489" actId="478"/>
          <ac:picMkLst>
            <pc:docMk/>
            <pc:sldMk cId="3789031558" sldId="354"/>
            <ac:picMk id="9" creationId="{ACD473AC-7D33-4BDE-89E7-79964C8357F1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4:25.129" v="1014"/>
        <pc:sldMkLst>
          <pc:docMk/>
          <pc:sldMk cId="1045139116" sldId="355"/>
        </pc:sldMkLst>
        <pc:spChg chg="mod">
          <ac:chgData name="Eric Chitambar" userId="05f873b4-a386-453d-a2e0-769001d3b38e" providerId="ADAL" clId="{53D4B55E-2C2E-4812-B484-A9F8186BB885}" dt="2020-03-26T22:16:40.009" v="594" actId="1076"/>
          <ac:spMkLst>
            <pc:docMk/>
            <pc:sldMk cId="1045139116" sldId="355"/>
            <ac:spMk id="2" creationId="{1CAAE6A4-BE56-4F3B-82EF-9BDC74A0036A}"/>
          </ac:spMkLst>
        </pc:spChg>
        <pc:spChg chg="del">
          <ac:chgData name="Eric Chitambar" userId="05f873b4-a386-453d-a2e0-769001d3b38e" providerId="ADAL" clId="{53D4B55E-2C2E-4812-B484-A9F8186BB885}" dt="2020-03-26T22:16:35.361" v="592" actId="478"/>
          <ac:spMkLst>
            <pc:docMk/>
            <pc:sldMk cId="1045139116" sldId="355"/>
            <ac:spMk id="3" creationId="{E4C7EC5C-3DE3-4D0B-9D38-22DEF226CA2D}"/>
          </ac:spMkLst>
        </pc:spChg>
        <pc:picChg chg="add del mod">
          <ac:chgData name="Eric Chitambar" userId="05f873b4-a386-453d-a2e0-769001d3b38e" providerId="ADAL" clId="{53D4B55E-2C2E-4812-B484-A9F8186BB885}" dt="2020-03-26T22:17:16.229" v="607" actId="478"/>
          <ac:picMkLst>
            <pc:docMk/>
            <pc:sldMk cId="1045139116" sldId="355"/>
            <ac:picMk id="4" creationId="{211E7C78-41D8-4F00-B272-05DC3B6AED99}"/>
          </ac:picMkLst>
        </pc:picChg>
        <pc:picChg chg="mod ord">
          <ac:chgData name="Eric Chitambar" userId="05f873b4-a386-453d-a2e0-769001d3b38e" providerId="ADAL" clId="{53D4B55E-2C2E-4812-B484-A9F8186BB885}" dt="2020-03-26T22:17:16.229" v="606" actId="108"/>
          <ac:picMkLst>
            <pc:docMk/>
            <pc:sldMk cId="1045139116" sldId="355"/>
            <ac:picMk id="6" creationId="{D8B6714B-49FD-41F5-9B2A-E93A1A51E4F3}"/>
          </ac:picMkLst>
        </pc:picChg>
        <pc:picChg chg="add del mod">
          <ac:chgData name="Eric Chitambar" userId="05f873b4-a386-453d-a2e0-769001d3b38e" providerId="ADAL" clId="{53D4B55E-2C2E-4812-B484-A9F8186BB885}" dt="2020-03-26T22:18:33.623" v="621" actId="478"/>
          <ac:picMkLst>
            <pc:docMk/>
            <pc:sldMk cId="1045139116" sldId="355"/>
            <ac:picMk id="7" creationId="{5AAEB5B2-BF6F-41CF-AE7E-A8289A83DA72}"/>
          </ac:picMkLst>
        </pc:picChg>
        <pc:picChg chg="del mod ord">
          <ac:chgData name="Eric Chitambar" userId="05f873b4-a386-453d-a2e0-769001d3b38e" providerId="ADAL" clId="{53D4B55E-2C2E-4812-B484-A9F8186BB885}" dt="2020-03-26T22:37:10.541" v="762" actId="478"/>
          <ac:picMkLst>
            <pc:docMk/>
            <pc:sldMk cId="1045139116" sldId="355"/>
            <ac:picMk id="9" creationId="{B6E137CC-1018-43DA-AAA9-0159587FE882}"/>
          </ac:picMkLst>
        </pc:picChg>
        <pc:picChg chg="mod">
          <ac:chgData name="Eric Chitambar" userId="05f873b4-a386-453d-a2e0-769001d3b38e" providerId="ADAL" clId="{53D4B55E-2C2E-4812-B484-A9F8186BB885}" dt="2020-03-27T04:34:01.068" v="1011" actId="1036"/>
          <ac:picMkLst>
            <pc:docMk/>
            <pc:sldMk cId="1045139116" sldId="355"/>
            <ac:picMk id="11" creationId="{56569EEF-E561-4D0E-B818-1D56314C48D6}"/>
          </ac:picMkLst>
        </pc:picChg>
        <pc:picChg chg="del mod">
          <ac:chgData name="Eric Chitambar" userId="05f873b4-a386-453d-a2e0-769001d3b38e" providerId="ADAL" clId="{53D4B55E-2C2E-4812-B484-A9F8186BB885}" dt="2020-03-26T22:26:39.224" v="647" actId="478"/>
          <ac:picMkLst>
            <pc:docMk/>
            <pc:sldMk cId="1045139116" sldId="355"/>
            <ac:picMk id="13" creationId="{F9AD9329-97FF-450C-91D2-F6E418D08C4A}"/>
          </ac:picMkLst>
        </pc:picChg>
        <pc:picChg chg="mod ord">
          <ac:chgData name="Eric Chitambar" userId="05f873b4-a386-453d-a2e0-769001d3b38e" providerId="ADAL" clId="{53D4B55E-2C2E-4812-B484-A9F8186BB885}" dt="2020-03-27T04:34:01.068" v="1011" actId="1036"/>
          <ac:picMkLst>
            <pc:docMk/>
            <pc:sldMk cId="1045139116" sldId="355"/>
            <ac:picMk id="15" creationId="{A5855C9D-7A80-4D54-833E-8B78F2E484B8}"/>
          </ac:picMkLst>
        </pc:picChg>
        <pc:picChg chg="del mod">
          <ac:chgData name="Eric Chitambar" userId="05f873b4-a386-453d-a2e0-769001d3b38e" providerId="ADAL" clId="{53D4B55E-2C2E-4812-B484-A9F8186BB885}" dt="2020-03-26T22:30:35.775" v="689" actId="478"/>
          <ac:picMkLst>
            <pc:docMk/>
            <pc:sldMk cId="1045139116" sldId="355"/>
            <ac:picMk id="17" creationId="{C1BF1CCE-EE9A-402E-9899-756478153289}"/>
          </ac:picMkLst>
        </pc:picChg>
        <pc:picChg chg="del mod">
          <ac:chgData name="Eric Chitambar" userId="05f873b4-a386-453d-a2e0-769001d3b38e" providerId="ADAL" clId="{53D4B55E-2C2E-4812-B484-A9F8186BB885}" dt="2020-03-26T22:37:34.216" v="779" actId="478"/>
          <ac:picMkLst>
            <pc:docMk/>
            <pc:sldMk cId="1045139116" sldId="355"/>
            <ac:picMk id="19" creationId="{FBADBC70-2A0E-4A85-A82C-72EECFD8F388}"/>
          </ac:picMkLst>
        </pc:picChg>
        <pc:picChg chg="add del mod">
          <ac:chgData name="Eric Chitambar" userId="05f873b4-a386-453d-a2e0-769001d3b38e" providerId="ADAL" clId="{53D4B55E-2C2E-4812-B484-A9F8186BB885}" dt="2020-03-26T22:30:27.680" v="675" actId="478"/>
          <ac:picMkLst>
            <pc:docMk/>
            <pc:sldMk cId="1045139116" sldId="355"/>
            <ac:picMk id="20" creationId="{DE1A9472-36FF-4B43-B1A8-CE86F535A9B1}"/>
          </ac:picMkLst>
        </pc:picChg>
        <pc:picChg chg="mod ord">
          <ac:chgData name="Eric Chitambar" userId="05f873b4-a386-453d-a2e0-769001d3b38e" providerId="ADAL" clId="{53D4B55E-2C2E-4812-B484-A9F8186BB885}" dt="2020-03-26T22:30:27.679" v="674" actId="108"/>
          <ac:picMkLst>
            <pc:docMk/>
            <pc:sldMk cId="1045139116" sldId="355"/>
            <ac:picMk id="22" creationId="{A9F0BCDA-A3F7-407A-B950-2B12B2F96FB0}"/>
          </ac:picMkLst>
        </pc:picChg>
        <pc:picChg chg="mod ord">
          <ac:chgData name="Eric Chitambar" userId="05f873b4-a386-453d-a2e0-769001d3b38e" providerId="ADAL" clId="{53D4B55E-2C2E-4812-B484-A9F8186BB885}" dt="2020-03-26T22:30:35.774" v="688" actId="108"/>
          <ac:picMkLst>
            <pc:docMk/>
            <pc:sldMk cId="1045139116" sldId="355"/>
            <ac:picMk id="24" creationId="{E2737434-041E-4996-AF57-8545A022E05E}"/>
          </ac:picMkLst>
        </pc:picChg>
        <pc:picChg chg="mod">
          <ac:chgData name="Eric Chitambar" userId="05f873b4-a386-453d-a2e0-769001d3b38e" providerId="ADAL" clId="{53D4B55E-2C2E-4812-B484-A9F8186BB885}" dt="2020-03-26T22:31:05.116" v="696" actId="1076"/>
          <ac:picMkLst>
            <pc:docMk/>
            <pc:sldMk cId="1045139116" sldId="355"/>
            <ac:picMk id="26" creationId="{EC05D9F7-C798-40B1-AEC0-FBA89B92567D}"/>
          </ac:picMkLst>
        </pc:picChg>
        <pc:picChg chg="add del mod">
          <ac:chgData name="Eric Chitambar" userId="05f873b4-a386-453d-a2e0-769001d3b38e" providerId="ADAL" clId="{53D4B55E-2C2E-4812-B484-A9F8186BB885}" dt="2020-03-26T22:32:42.689" v="710" actId="478"/>
          <ac:picMkLst>
            <pc:docMk/>
            <pc:sldMk cId="1045139116" sldId="355"/>
            <ac:picMk id="27" creationId="{51683A4A-43C6-40C7-BEE2-C03A90971DFF}"/>
          </ac:picMkLst>
        </pc:picChg>
        <pc:picChg chg="del mod ord">
          <ac:chgData name="Eric Chitambar" userId="05f873b4-a386-453d-a2e0-769001d3b38e" providerId="ADAL" clId="{53D4B55E-2C2E-4812-B484-A9F8186BB885}" dt="2020-03-26T22:32:57.783" v="722" actId="478"/>
          <ac:picMkLst>
            <pc:docMk/>
            <pc:sldMk cId="1045139116" sldId="355"/>
            <ac:picMk id="29" creationId="{58F73764-2F1F-4B8A-A5E9-FD57DBAA7701}"/>
          </ac:picMkLst>
        </pc:picChg>
        <pc:picChg chg="del mod ord">
          <ac:chgData name="Eric Chitambar" userId="05f873b4-a386-453d-a2e0-769001d3b38e" providerId="ADAL" clId="{53D4B55E-2C2E-4812-B484-A9F8186BB885}" dt="2020-03-26T22:33:17.888" v="734" actId="478"/>
          <ac:picMkLst>
            <pc:docMk/>
            <pc:sldMk cId="1045139116" sldId="355"/>
            <ac:picMk id="31" creationId="{6E345408-39E4-4DA7-A34B-380ECD73E091}"/>
          </ac:picMkLst>
        </pc:picChg>
        <pc:picChg chg="del mod ord">
          <ac:chgData name="Eric Chitambar" userId="05f873b4-a386-453d-a2e0-769001d3b38e" providerId="ADAL" clId="{53D4B55E-2C2E-4812-B484-A9F8186BB885}" dt="2020-03-26T22:37:51.102" v="791" actId="478"/>
          <ac:picMkLst>
            <pc:docMk/>
            <pc:sldMk cId="1045139116" sldId="355"/>
            <ac:picMk id="33" creationId="{84BF6177-4861-4629-9612-B8F8137B9F81}"/>
          </ac:picMkLst>
        </pc:picChg>
        <pc:picChg chg="del mod ord">
          <ac:chgData name="Eric Chitambar" userId="05f873b4-a386-453d-a2e0-769001d3b38e" providerId="ADAL" clId="{53D4B55E-2C2E-4812-B484-A9F8186BB885}" dt="2020-03-27T04:33:30.276" v="966" actId="478"/>
          <ac:picMkLst>
            <pc:docMk/>
            <pc:sldMk cId="1045139116" sldId="355"/>
            <ac:picMk id="35" creationId="{A58AED7F-6D64-4999-B9B1-DC588AE029A9}"/>
          </ac:picMkLst>
        </pc:picChg>
        <pc:picChg chg="mod ord">
          <ac:chgData name="Eric Chitambar" userId="05f873b4-a386-453d-a2e0-769001d3b38e" providerId="ADAL" clId="{53D4B55E-2C2E-4812-B484-A9F8186BB885}" dt="2020-03-26T22:37:34.215" v="778" actId="108"/>
          <ac:picMkLst>
            <pc:docMk/>
            <pc:sldMk cId="1045139116" sldId="355"/>
            <ac:picMk id="37" creationId="{4CD10B9E-223C-4108-A32C-B46090406A03}"/>
          </ac:picMkLst>
        </pc:picChg>
        <pc:picChg chg="mod ord">
          <ac:chgData name="Eric Chitambar" userId="05f873b4-a386-453d-a2e0-769001d3b38e" providerId="ADAL" clId="{53D4B55E-2C2E-4812-B484-A9F8186BB885}" dt="2020-03-26T22:37:51.101" v="790" actId="108"/>
          <ac:picMkLst>
            <pc:docMk/>
            <pc:sldMk cId="1045139116" sldId="355"/>
            <ac:picMk id="39" creationId="{63F6CB16-299A-415A-9C2A-407C58B0C8B3}"/>
          </ac:picMkLst>
        </pc:picChg>
        <pc:picChg chg="del mod ord">
          <ac:chgData name="Eric Chitambar" userId="05f873b4-a386-453d-a2e0-769001d3b38e" providerId="ADAL" clId="{53D4B55E-2C2E-4812-B484-A9F8186BB885}" dt="2020-03-27T04:33:39.230" v="985" actId="478"/>
          <ac:picMkLst>
            <pc:docMk/>
            <pc:sldMk cId="1045139116" sldId="355"/>
            <ac:picMk id="41" creationId="{891547D6-FC84-41D9-8CD9-AF3BB86B9101}"/>
          </ac:picMkLst>
        </pc:picChg>
        <pc:picChg chg="del mod ord">
          <ac:chgData name="Eric Chitambar" userId="05f873b4-a386-453d-a2e0-769001d3b38e" providerId="ADAL" clId="{53D4B55E-2C2E-4812-B484-A9F8186BB885}" dt="2020-03-27T04:33:52.206" v="1004" actId="478"/>
          <ac:picMkLst>
            <pc:docMk/>
            <pc:sldMk cId="1045139116" sldId="355"/>
            <ac:picMk id="43" creationId="{12DF63C8-A8DF-4285-90F8-49437D37FB4D}"/>
          </ac:picMkLst>
        </pc:picChg>
        <pc:picChg chg="mod ord">
          <ac:chgData name="Eric Chitambar" userId="05f873b4-a386-453d-a2e0-769001d3b38e" providerId="ADAL" clId="{53D4B55E-2C2E-4812-B484-A9F8186BB885}" dt="2020-03-27T04:33:52.205" v="1003" actId="108"/>
          <ac:picMkLst>
            <pc:docMk/>
            <pc:sldMk cId="1045139116" sldId="355"/>
            <ac:picMk id="45" creationId="{C9D33049-BBE1-437F-894D-B6A63BC4C2B7}"/>
          </ac:picMkLst>
        </pc:picChg>
      </pc:sldChg>
      <pc:sldChg chg="delSp modSp add del">
        <pc:chgData name="Eric Chitambar" userId="05f873b4-a386-453d-a2e0-769001d3b38e" providerId="ADAL" clId="{53D4B55E-2C2E-4812-B484-A9F8186BB885}" dt="2020-03-27T04:21:20.848" v="906" actId="2696"/>
        <pc:sldMkLst>
          <pc:docMk/>
          <pc:sldMk cId="511682352" sldId="356"/>
        </pc:sldMkLst>
        <pc:picChg chg="mod ord">
          <ac:chgData name="Eric Chitambar" userId="05f873b4-a386-453d-a2e0-769001d3b38e" providerId="ADAL" clId="{53D4B55E-2C2E-4812-B484-A9F8186BB885}" dt="2020-03-26T22:15:41.405" v="590" actId="108"/>
          <ac:picMkLst>
            <pc:docMk/>
            <pc:sldMk cId="511682352" sldId="356"/>
            <ac:picMk id="6" creationId="{679170B8-154B-4837-BF5C-F21DB095630B}"/>
          </ac:picMkLst>
        </pc:picChg>
        <pc:picChg chg="del mod">
          <ac:chgData name="Eric Chitambar" userId="05f873b4-a386-453d-a2e0-769001d3b38e" providerId="ADAL" clId="{53D4B55E-2C2E-4812-B484-A9F8186BB885}" dt="2020-03-26T22:15:41.406" v="591" actId="478"/>
          <ac:picMkLst>
            <pc:docMk/>
            <pc:sldMk cId="511682352" sldId="356"/>
            <ac:picMk id="8" creationId="{A3D088E2-6E83-43F8-9DD0-7E624B4594CA}"/>
          </ac:picMkLst>
        </pc:picChg>
      </pc:sldChg>
      <pc:sldChg chg="delSp modSp add del">
        <pc:chgData name="Eric Chitambar" userId="05f873b4-a386-453d-a2e0-769001d3b38e" providerId="ADAL" clId="{53D4B55E-2C2E-4812-B484-A9F8186BB885}" dt="2020-03-26T22:39:14.659" v="824" actId="2696"/>
        <pc:sldMkLst>
          <pc:docMk/>
          <pc:sldMk cId="1297903445" sldId="357"/>
        </pc:sldMkLst>
        <pc:picChg chg="mod">
          <ac:chgData name="Eric Chitambar" userId="05f873b4-a386-453d-a2e0-769001d3b38e" providerId="ADAL" clId="{53D4B55E-2C2E-4812-B484-A9F8186BB885}" dt="2020-03-26T22:36:24.696" v="743" actId="1076"/>
          <ac:picMkLst>
            <pc:docMk/>
            <pc:sldMk cId="1297903445" sldId="357"/>
            <ac:picMk id="4" creationId="{ED5C71B5-62A8-4FD1-AD21-63E3FD0044B3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6" creationId="{D8B6714B-49FD-41F5-9B2A-E93A1A51E4F3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9" creationId="{B6E137CC-1018-43DA-AAA9-0159587FE882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11" creationId="{56569EEF-E561-4D0E-B818-1D56314C48D6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15" creationId="{A5855C9D-7A80-4D54-833E-8B78F2E484B8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4:51.715" v="1020"/>
        <pc:sldMkLst>
          <pc:docMk/>
          <pc:sldMk cId="3418258847" sldId="358"/>
        </pc:sldMkLst>
        <pc:picChg chg="mod ord">
          <ac:chgData name="Eric Chitambar" userId="05f873b4-a386-453d-a2e0-769001d3b38e" providerId="ADAL" clId="{53D4B55E-2C2E-4812-B484-A9F8186BB885}" dt="2020-03-26T22:38:25.370" v="807" actId="108"/>
          <ac:picMkLst>
            <pc:docMk/>
            <pc:sldMk cId="3418258847" sldId="358"/>
            <ac:picMk id="4" creationId="{5D29BB18-A178-4A3F-AE94-EF24D6EBAB5A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6" creationId="{D8B6714B-49FD-41F5-9B2A-E93A1A51E4F3}"/>
          </ac:picMkLst>
        </pc:picChg>
        <pc:picChg chg="mod ord">
          <ac:chgData name="Eric Chitambar" userId="05f873b4-a386-453d-a2e0-769001d3b38e" providerId="ADAL" clId="{53D4B55E-2C2E-4812-B484-A9F8186BB885}" dt="2020-03-26T22:39:09.589" v="823" actId="1076"/>
          <ac:picMkLst>
            <pc:docMk/>
            <pc:sldMk cId="3418258847" sldId="358"/>
            <ac:picMk id="7" creationId="{2B2D6200-2A97-4C3C-B74A-01239048F226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11" creationId="{56569EEF-E561-4D0E-B818-1D56314C48D6}"/>
          </ac:picMkLst>
        </pc:picChg>
        <pc:picChg chg="add">
          <ac:chgData name="Eric Chitambar" userId="05f873b4-a386-453d-a2e0-769001d3b38e" providerId="ADAL" clId="{53D4B55E-2C2E-4812-B484-A9F8186BB885}" dt="2020-03-26T22:38:09.224" v="794"/>
          <ac:picMkLst>
            <pc:docMk/>
            <pc:sldMk cId="3418258847" sldId="358"/>
            <ac:picMk id="12" creationId="{6524A0CB-DF1A-49FF-9BE8-15FAC26F2F03}"/>
          </ac:picMkLst>
        </pc:picChg>
        <pc:picChg chg="add del mod">
          <ac:chgData name="Eric Chitambar" userId="05f873b4-a386-453d-a2e0-769001d3b38e" providerId="ADAL" clId="{53D4B55E-2C2E-4812-B484-A9F8186BB885}" dt="2020-03-26T22:38:25.370" v="808" actId="478"/>
          <ac:picMkLst>
            <pc:docMk/>
            <pc:sldMk cId="3418258847" sldId="358"/>
            <ac:picMk id="13" creationId="{8B891C4D-BBB3-4721-AC71-5F49210A7C31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15" creationId="{A5855C9D-7A80-4D54-833E-8B78F2E484B8}"/>
          </ac:picMkLst>
        </pc:picChg>
        <pc:picChg chg="add del mod">
          <ac:chgData name="Eric Chitambar" userId="05f873b4-a386-453d-a2e0-769001d3b38e" providerId="ADAL" clId="{53D4B55E-2C2E-4812-B484-A9F8186BB885}" dt="2020-03-26T22:39:04.964" v="822" actId="478"/>
          <ac:picMkLst>
            <pc:docMk/>
            <pc:sldMk cId="3418258847" sldId="358"/>
            <ac:picMk id="16" creationId="{379D7550-A586-4C05-96DD-B8B4E3AD8082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35" creationId="{A58AED7F-6D64-4999-B9B1-DC588AE029A9}"/>
          </ac:picMkLst>
        </pc:picChg>
      </pc:sldChg>
      <pc:sldChg chg="delSp modSp add">
        <pc:chgData name="Eric Chitambar" userId="05f873b4-a386-453d-a2e0-769001d3b38e" providerId="ADAL" clId="{53D4B55E-2C2E-4812-B484-A9F8186BB885}" dt="2020-03-27T04:21:08.912" v="891" actId="1035"/>
        <pc:sldMkLst>
          <pc:docMk/>
          <pc:sldMk cId="3486414561" sldId="359"/>
        </pc:sldMkLst>
        <pc:picChg chg="del mod ord">
          <ac:chgData name="Eric Chitambar" userId="05f873b4-a386-453d-a2e0-769001d3b38e" providerId="ADAL" clId="{53D4B55E-2C2E-4812-B484-A9F8186BB885}" dt="2020-03-27T04:20:55.336" v="863" actId="478"/>
          <ac:picMkLst>
            <pc:docMk/>
            <pc:sldMk cId="3486414561" sldId="359"/>
            <ac:picMk id="5" creationId="{C3D0C833-89F9-483B-B9BA-D80EABB30D4E}"/>
          </ac:picMkLst>
        </pc:picChg>
        <pc:picChg chg="del mod ord">
          <ac:chgData name="Eric Chitambar" userId="05f873b4-a386-453d-a2e0-769001d3b38e" providerId="ADAL" clId="{53D4B55E-2C2E-4812-B484-A9F8186BB885}" dt="2020-03-27T04:21:04.883" v="875" actId="478"/>
          <ac:picMkLst>
            <pc:docMk/>
            <pc:sldMk cId="3486414561" sldId="359"/>
            <ac:picMk id="7" creationId="{201F23CA-C47F-4BF4-B230-E44AE5337FBD}"/>
          </ac:picMkLst>
        </pc:picChg>
        <pc:picChg chg="del mod">
          <ac:chgData name="Eric Chitambar" userId="05f873b4-a386-453d-a2e0-769001d3b38e" providerId="ADAL" clId="{53D4B55E-2C2E-4812-B484-A9F8186BB885}" dt="2020-03-27T04:20:46.343" v="851" actId="478"/>
          <ac:picMkLst>
            <pc:docMk/>
            <pc:sldMk cId="3486414561" sldId="359"/>
            <ac:picMk id="8" creationId="{A3D088E2-6E83-43F8-9DD0-7E624B4594CA}"/>
          </ac:picMkLst>
        </pc:picChg>
        <pc:picChg chg="mod ord">
          <ac:chgData name="Eric Chitambar" userId="05f873b4-a386-453d-a2e0-769001d3b38e" providerId="ADAL" clId="{53D4B55E-2C2E-4812-B484-A9F8186BB885}" dt="2020-03-27T04:21:08.912" v="891" actId="1035"/>
          <ac:picMkLst>
            <pc:docMk/>
            <pc:sldMk cId="3486414561" sldId="359"/>
            <ac:picMk id="11" creationId="{9C121447-2FBF-4CAF-908A-F9C3F333EBBA}"/>
          </ac:picMkLst>
        </pc:picChg>
      </pc:sldChg>
    </pc:docChg>
  </pc:docChgLst>
  <pc:docChgLst>
    <pc:chgData name="Chitambar, Eric" userId="05f873b4-a386-453d-a2e0-769001d3b38e" providerId="ADAL" clId="{585EF0BD-41B3-4A5B-9B50-F7F4A9BDBDF2}"/>
    <pc:docChg chg="undo custSel addSld delSld modSld sldOrd">
      <pc:chgData name="Chitambar, Eric" userId="05f873b4-a386-453d-a2e0-769001d3b38e" providerId="ADAL" clId="{585EF0BD-41B3-4A5B-9B50-F7F4A9BDBDF2}" dt="2020-02-26T15:20:15.715" v="832" actId="20577"/>
      <pc:docMkLst>
        <pc:docMk/>
      </pc:docMkLst>
      <pc:sldChg chg="modSp">
        <pc:chgData name="Chitambar, Eric" userId="05f873b4-a386-453d-a2e0-769001d3b38e" providerId="ADAL" clId="{585EF0BD-41B3-4A5B-9B50-F7F4A9BDBDF2}" dt="2020-02-26T15:20:15.715" v="83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585EF0BD-41B3-4A5B-9B50-F7F4A9BDBDF2}" dt="2020-02-26T15:20:15.715" v="83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585EF0BD-41B3-4A5B-9B50-F7F4A9BDBDF2}" dt="2020-02-26T14:05:05.762" v="0" actId="2696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585EF0BD-41B3-4A5B-9B50-F7F4A9BDBDF2}" dt="2020-02-26T15:18:36.795" v="796" actId="478"/>
        <pc:sldMkLst>
          <pc:docMk/>
          <pc:sldMk cId="1719497110" sldId="304"/>
        </pc:sldMkLst>
        <pc:spChg chg="add mod">
          <ac:chgData name="Chitambar, Eric" userId="05f873b4-a386-453d-a2e0-769001d3b38e" providerId="ADAL" clId="{585EF0BD-41B3-4A5B-9B50-F7F4A9BDBDF2}" dt="2020-02-26T14:19:21.086" v="218" actId="1582"/>
          <ac:spMkLst>
            <pc:docMk/>
            <pc:sldMk cId="1719497110" sldId="304"/>
            <ac:spMk id="44" creationId="{5A67C511-482D-44C3-B9F2-47B7018F1411}"/>
          </ac:spMkLst>
        </pc:spChg>
        <pc:spChg chg="add mod">
          <ac:chgData name="Chitambar, Eric" userId="05f873b4-a386-453d-a2e0-769001d3b38e" providerId="ADAL" clId="{585EF0BD-41B3-4A5B-9B50-F7F4A9BDBDF2}" dt="2020-02-26T14:19:28.986" v="221" actId="14100"/>
          <ac:spMkLst>
            <pc:docMk/>
            <pc:sldMk cId="1719497110" sldId="304"/>
            <ac:spMk id="45" creationId="{02741657-F6E5-41F3-B01A-AFFF112822DB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6" creationId="{2258A26A-CFBB-4D51-A650-23978E71F5A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7" creationId="{FFE1654B-930D-40C2-9DDE-4EDC45B5760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8" creationId="{4A0D44DC-871C-4393-9960-496511D0A92A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9" creationId="{C9B24D46-B0D8-4455-B19D-8E219CD1E2E8}"/>
          </ac:spMkLst>
        </pc:spChg>
        <pc:spChg chg="add mod">
          <ac:chgData name="Chitambar, Eric" userId="05f873b4-a386-453d-a2e0-769001d3b38e" providerId="ADAL" clId="{585EF0BD-41B3-4A5B-9B50-F7F4A9BDBDF2}" dt="2020-02-26T14:20:05.846" v="239" actId="14100"/>
          <ac:spMkLst>
            <pc:docMk/>
            <pc:sldMk cId="1719497110" sldId="304"/>
            <ac:spMk id="50" creationId="{CC1EC481-3F68-4891-B154-ADB8D139CDBE}"/>
          </ac:spMkLst>
        </pc:spChg>
        <pc:spChg chg="add mod">
          <ac:chgData name="Chitambar, Eric" userId="05f873b4-a386-453d-a2e0-769001d3b38e" providerId="ADAL" clId="{585EF0BD-41B3-4A5B-9B50-F7F4A9BDBDF2}" dt="2020-02-26T14:20:16.926" v="242" actId="1076"/>
          <ac:spMkLst>
            <pc:docMk/>
            <pc:sldMk cId="1719497110" sldId="304"/>
            <ac:spMk id="51" creationId="{A815A9E2-EF33-4834-9064-A651DF4DB92D}"/>
          </ac:spMkLst>
        </pc:spChg>
        <pc:spChg chg="add mod">
          <ac:chgData name="Chitambar, Eric" userId="05f873b4-a386-453d-a2e0-769001d3b38e" providerId="ADAL" clId="{585EF0BD-41B3-4A5B-9B50-F7F4A9BDBDF2}" dt="2020-02-26T14:20:21.436" v="244" actId="1076"/>
          <ac:spMkLst>
            <pc:docMk/>
            <pc:sldMk cId="1719497110" sldId="304"/>
            <ac:spMk id="52" creationId="{7C750823-D825-45CC-AC76-600CE0F196FD}"/>
          </ac:spMkLst>
        </pc:spChg>
        <pc:spChg chg="add mod">
          <ac:chgData name="Chitambar, Eric" userId="05f873b4-a386-453d-a2e0-769001d3b38e" providerId="ADAL" clId="{585EF0BD-41B3-4A5B-9B50-F7F4A9BDBDF2}" dt="2020-02-26T14:20:24.266" v="246" actId="1076"/>
          <ac:spMkLst>
            <pc:docMk/>
            <pc:sldMk cId="1719497110" sldId="304"/>
            <ac:spMk id="53" creationId="{79BDADD1-1850-4DAF-8272-F4A0CD7F7704}"/>
          </ac:spMkLst>
        </pc:spChg>
        <pc:spChg chg="add mod">
          <ac:chgData name="Chitambar, Eric" userId="05f873b4-a386-453d-a2e0-769001d3b38e" providerId="ADAL" clId="{585EF0BD-41B3-4A5B-9B50-F7F4A9BDBDF2}" dt="2020-02-26T14:20:27.846" v="248" actId="1076"/>
          <ac:spMkLst>
            <pc:docMk/>
            <pc:sldMk cId="1719497110" sldId="304"/>
            <ac:spMk id="54" creationId="{F810935A-39D9-4EB7-B7E5-F0DFF5432E6D}"/>
          </ac:spMkLst>
        </pc:spChg>
        <pc:spChg chg="add mod">
          <ac:chgData name="Chitambar, Eric" userId="05f873b4-a386-453d-a2e0-769001d3b38e" providerId="ADAL" clId="{585EF0BD-41B3-4A5B-9B50-F7F4A9BDBDF2}" dt="2020-02-26T14:20:36.626" v="250" actId="1076"/>
          <ac:spMkLst>
            <pc:docMk/>
            <pc:sldMk cId="1719497110" sldId="304"/>
            <ac:spMk id="55" creationId="{F29064DB-5271-4BF2-9562-2784ACCAEA87}"/>
          </ac:spMkLst>
        </pc:spChg>
        <pc:spChg chg="add mod">
          <ac:chgData name="Chitambar, Eric" userId="05f873b4-a386-453d-a2e0-769001d3b38e" providerId="ADAL" clId="{585EF0BD-41B3-4A5B-9B50-F7F4A9BDBDF2}" dt="2020-02-26T14:21:07.346" v="276" actId="14100"/>
          <ac:spMkLst>
            <pc:docMk/>
            <pc:sldMk cId="1719497110" sldId="304"/>
            <ac:spMk id="56" creationId="{4F82A092-2E87-490D-9E09-CD49C397F4E2}"/>
          </ac:spMkLst>
        </pc:spChg>
        <pc:spChg chg="add mod">
          <ac:chgData name="Chitambar, Eric" userId="05f873b4-a386-453d-a2e0-769001d3b38e" providerId="ADAL" clId="{585EF0BD-41B3-4A5B-9B50-F7F4A9BDBDF2}" dt="2020-02-26T14:59:22.504" v="626" actId="1035"/>
          <ac:spMkLst>
            <pc:docMk/>
            <pc:sldMk cId="1719497110" sldId="304"/>
            <ac:spMk id="65" creationId="{512070DF-0AB5-4B56-B0D0-812007A4AF8A}"/>
          </ac:spMkLst>
        </pc:spChg>
        <pc:picChg chg="del mod ord">
          <ac:chgData name="Chitambar, Eric" userId="05f873b4-a386-453d-a2e0-769001d3b38e" providerId="ADAL" clId="{585EF0BD-41B3-4A5B-9B50-F7F4A9BDBDF2}" dt="2020-02-26T14:08:11.530" v="35" actId="478"/>
          <ac:picMkLst>
            <pc:docMk/>
            <pc:sldMk cId="1719497110" sldId="304"/>
            <ac:picMk id="4" creationId="{94748BF4-3AEE-4428-A0C2-AC988B9B3989}"/>
          </ac:picMkLst>
        </pc:picChg>
        <pc:picChg chg="del mod ord">
          <ac:chgData name="Chitambar, Eric" userId="05f873b4-a386-453d-a2e0-769001d3b38e" providerId="ADAL" clId="{585EF0BD-41B3-4A5B-9B50-F7F4A9BDBDF2}" dt="2020-02-26T14:10:28.377" v="47" actId="478"/>
          <ac:picMkLst>
            <pc:docMk/>
            <pc:sldMk cId="1719497110" sldId="304"/>
            <ac:picMk id="7" creationId="{04CCF25D-BD9D-462C-9678-EC214EFED18A}"/>
          </ac:picMkLst>
        </pc:picChg>
        <pc:picChg chg="add del mod">
          <ac:chgData name="Chitambar, Eric" userId="05f873b4-a386-453d-a2e0-769001d3b38e" providerId="ADAL" clId="{585EF0BD-41B3-4A5B-9B50-F7F4A9BDBDF2}" dt="2020-02-26T14:06:47.779" v="23" actId="478"/>
          <ac:picMkLst>
            <pc:docMk/>
            <pc:sldMk cId="1719497110" sldId="304"/>
            <ac:picMk id="9" creationId="{D210785E-7158-4BEA-88B3-79257F3B6C16}"/>
          </ac:picMkLst>
        </pc:picChg>
        <pc:picChg chg="del mod ord">
          <ac:chgData name="Chitambar, Eric" userId="05f873b4-a386-453d-a2e0-769001d3b38e" providerId="ADAL" clId="{585EF0BD-41B3-4A5B-9B50-F7F4A9BDBDF2}" dt="2020-02-26T14:11:15.207" v="59" actId="478"/>
          <ac:picMkLst>
            <pc:docMk/>
            <pc:sldMk cId="1719497110" sldId="304"/>
            <ac:picMk id="10" creationId="{1DB56D23-1090-42C0-BA48-1A0540270C6D}"/>
          </ac:picMkLst>
        </pc:picChg>
        <pc:picChg chg="del mod ord">
          <ac:chgData name="Chitambar, Eric" userId="05f873b4-a386-453d-a2e0-769001d3b38e" providerId="ADAL" clId="{585EF0BD-41B3-4A5B-9B50-F7F4A9BDBDF2}" dt="2020-02-26T14:11:43.756" v="72" actId="478"/>
          <ac:picMkLst>
            <pc:docMk/>
            <pc:sldMk cId="1719497110" sldId="304"/>
            <ac:picMk id="14" creationId="{6347E608-3155-47E8-93B0-B6B914D97860}"/>
          </ac:picMkLst>
        </pc:picChg>
        <pc:picChg chg="del">
          <ac:chgData name="Chitambar, Eric" userId="05f873b4-a386-453d-a2e0-769001d3b38e" providerId="ADAL" clId="{585EF0BD-41B3-4A5B-9B50-F7F4A9BDBDF2}" dt="2020-02-26T14:05:41.407" v="6" actId="478"/>
          <ac:picMkLst>
            <pc:docMk/>
            <pc:sldMk cId="1719497110" sldId="304"/>
            <ac:picMk id="15" creationId="{5E0FB1B7-A8E3-4089-AE32-CB971C32CDE2}"/>
          </ac:picMkLst>
        </pc:picChg>
        <pc:picChg chg="del mod ord">
          <ac:chgData name="Chitambar, Eric" userId="05f873b4-a386-453d-a2e0-769001d3b38e" providerId="ADAL" clId="{585EF0BD-41B3-4A5B-9B50-F7F4A9BDBDF2}" dt="2020-02-26T14:11:55.016" v="84" actId="478"/>
          <ac:picMkLst>
            <pc:docMk/>
            <pc:sldMk cId="1719497110" sldId="304"/>
            <ac:picMk id="17" creationId="{6E600069-A7BA-421E-93D4-B25407DA5094}"/>
          </ac:picMkLst>
        </pc:picChg>
        <pc:picChg chg="mo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18" creationId="{E7BE0279-1B74-4298-8418-E3ED83ACAAA5}"/>
          </ac:picMkLst>
        </pc:picChg>
        <pc:picChg chg="del mod ord">
          <ac:chgData name="Chitambar, Eric" userId="05f873b4-a386-453d-a2e0-769001d3b38e" providerId="ADAL" clId="{585EF0BD-41B3-4A5B-9B50-F7F4A9BDBDF2}" dt="2020-02-26T14:12:35.736" v="96" actId="478"/>
          <ac:picMkLst>
            <pc:docMk/>
            <pc:sldMk cId="1719497110" sldId="304"/>
            <ac:picMk id="20" creationId="{28EAEC9E-9A1C-4509-AB49-DCD99AD56EE0}"/>
          </ac:picMkLst>
        </pc:picChg>
        <pc:picChg chg="del mod ord">
          <ac:chgData name="Chitambar, Eric" userId="05f873b4-a386-453d-a2e0-769001d3b38e" providerId="ADAL" clId="{585EF0BD-41B3-4A5B-9B50-F7F4A9BDBDF2}" dt="2020-02-26T14:15:27.046" v="108" actId="478"/>
          <ac:picMkLst>
            <pc:docMk/>
            <pc:sldMk cId="1719497110" sldId="304"/>
            <ac:picMk id="22" creationId="{F6C7C015-AD4A-4AFE-9BB9-A341DD5EDA58}"/>
          </ac:picMkLst>
        </pc:picChg>
        <pc:picChg chg="del mod">
          <ac:chgData name="Chitambar, Eric" userId="05f873b4-a386-453d-a2e0-769001d3b38e" providerId="ADAL" clId="{585EF0BD-41B3-4A5B-9B50-F7F4A9BDBDF2}" dt="2020-02-26T14:24:47.575" v="329" actId="478"/>
          <ac:picMkLst>
            <pc:docMk/>
            <pc:sldMk cId="1719497110" sldId="304"/>
            <ac:picMk id="24" creationId="{99330579-4B0B-4142-B6B4-FC9767AC08CE}"/>
          </ac:picMkLst>
        </pc:picChg>
        <pc:picChg chg="del mod ord">
          <ac:chgData name="Chitambar, Eric" userId="05f873b4-a386-453d-a2e0-769001d3b38e" providerId="ADAL" clId="{585EF0BD-41B3-4A5B-9B50-F7F4A9BDBDF2}" dt="2020-02-26T14:15:43.526" v="120" actId="478"/>
          <ac:picMkLst>
            <pc:docMk/>
            <pc:sldMk cId="1719497110" sldId="304"/>
            <ac:picMk id="25" creationId="{9A662C59-8CE8-4461-9E76-8B8AC7195420}"/>
          </ac:picMkLst>
        </pc:picChg>
        <pc:picChg chg="del mod ord">
          <ac:chgData name="Chitambar, Eric" userId="05f873b4-a386-453d-a2e0-769001d3b38e" providerId="ADAL" clId="{585EF0BD-41B3-4A5B-9B50-F7F4A9BDBDF2}" dt="2020-02-26T14:16:03.146" v="132" actId="478"/>
          <ac:picMkLst>
            <pc:docMk/>
            <pc:sldMk cId="1719497110" sldId="304"/>
            <ac:picMk id="27" creationId="{62BD11A8-C0A2-4E63-8D72-DC68994E638F}"/>
          </ac:picMkLst>
        </pc:picChg>
        <pc:picChg chg="del mod ord">
          <ac:chgData name="Chitambar, Eric" userId="05f873b4-a386-453d-a2e0-769001d3b38e" providerId="ADAL" clId="{585EF0BD-41B3-4A5B-9B50-F7F4A9BDBDF2}" dt="2020-02-26T14:16:26.396" v="144" actId="478"/>
          <ac:picMkLst>
            <pc:docMk/>
            <pc:sldMk cId="1719497110" sldId="304"/>
            <ac:picMk id="29" creationId="{55DDE4F0-206B-463A-A33B-62B1D182B6E1}"/>
          </ac:picMkLst>
        </pc:picChg>
        <pc:picChg chg="del mod ord">
          <ac:chgData name="Chitambar, Eric" userId="05f873b4-a386-453d-a2e0-769001d3b38e" providerId="ADAL" clId="{585EF0BD-41B3-4A5B-9B50-F7F4A9BDBDF2}" dt="2020-02-26T14:17:08.656" v="156" actId="478"/>
          <ac:picMkLst>
            <pc:docMk/>
            <pc:sldMk cId="1719497110" sldId="304"/>
            <ac:picMk id="31" creationId="{9B7B8D21-4B3C-4238-B84A-9A7290633459}"/>
          </ac:picMkLst>
        </pc:picChg>
        <pc:picChg chg="del mod ord">
          <ac:chgData name="Chitambar, Eric" userId="05f873b4-a386-453d-a2e0-769001d3b38e" providerId="ADAL" clId="{585EF0BD-41B3-4A5B-9B50-F7F4A9BDBDF2}" dt="2020-02-26T14:17:16.466" v="166" actId="478"/>
          <ac:picMkLst>
            <pc:docMk/>
            <pc:sldMk cId="1719497110" sldId="304"/>
            <ac:picMk id="33" creationId="{3CBBCE0E-20E6-40AB-B5DE-E6BC1D2D8A3A}"/>
          </ac:picMkLst>
        </pc:picChg>
        <pc:picChg chg="del mod ord">
          <ac:chgData name="Chitambar, Eric" userId="05f873b4-a386-453d-a2e0-769001d3b38e" providerId="ADAL" clId="{585EF0BD-41B3-4A5B-9B50-F7F4A9BDBDF2}" dt="2020-02-26T14:17:56.796" v="178" actId="478"/>
          <ac:picMkLst>
            <pc:docMk/>
            <pc:sldMk cId="1719497110" sldId="304"/>
            <ac:picMk id="35" creationId="{29C86CE8-3607-4DD0-AC43-F84260EBFDE1}"/>
          </ac:picMkLst>
        </pc:picChg>
        <pc:picChg chg="del mod ord">
          <ac:chgData name="Chitambar, Eric" userId="05f873b4-a386-453d-a2e0-769001d3b38e" providerId="ADAL" clId="{585EF0BD-41B3-4A5B-9B50-F7F4A9BDBDF2}" dt="2020-02-26T14:18:08.456" v="190" actId="478"/>
          <ac:picMkLst>
            <pc:docMk/>
            <pc:sldMk cId="1719497110" sldId="304"/>
            <ac:picMk id="37" creationId="{AFA10282-2FC5-458A-85D8-CCF1B27B5EBF}"/>
          </ac:picMkLst>
        </pc:picChg>
        <pc:picChg chg="del mod ord">
          <ac:chgData name="Chitambar, Eric" userId="05f873b4-a386-453d-a2e0-769001d3b38e" providerId="ADAL" clId="{585EF0BD-41B3-4A5B-9B50-F7F4A9BDBDF2}" dt="2020-02-26T14:18:19.356" v="202" actId="478"/>
          <ac:picMkLst>
            <pc:docMk/>
            <pc:sldMk cId="1719497110" sldId="304"/>
            <ac:picMk id="39" creationId="{870AD4B9-A1B1-4E96-8C53-95089FFA842C}"/>
          </ac:picMkLst>
        </pc:picChg>
        <pc:picChg chg="del mod ord">
          <ac:chgData name="Chitambar, Eric" userId="05f873b4-a386-453d-a2e0-769001d3b38e" providerId="ADAL" clId="{585EF0BD-41B3-4A5B-9B50-F7F4A9BDBDF2}" dt="2020-02-26T14:18:47.616" v="214" actId="478"/>
          <ac:picMkLst>
            <pc:docMk/>
            <pc:sldMk cId="1719497110" sldId="304"/>
            <ac:picMk id="41" creationId="{68C4FC69-EFFF-4D67-B392-BDC00374E162}"/>
          </ac:picMkLst>
        </pc:picChg>
        <pc:picChg chg="del mod ord">
          <ac:chgData name="Chitambar, Eric" userId="05f873b4-a386-453d-a2e0-769001d3b38e" providerId="ADAL" clId="{585EF0BD-41B3-4A5B-9B50-F7F4A9BDBDF2}" dt="2020-02-26T14:21:01.956" v="274" actId="478"/>
          <ac:picMkLst>
            <pc:docMk/>
            <pc:sldMk cId="1719497110" sldId="304"/>
            <ac:picMk id="43" creationId="{AA136662-D829-4FE3-937A-B10B4710043D}"/>
          </ac:picMkLst>
        </pc:picChg>
        <pc:picChg chg="mod ord">
          <ac:chgData name="Chitambar, Eric" userId="05f873b4-a386-453d-a2e0-769001d3b38e" providerId="ADAL" clId="{585EF0BD-41B3-4A5B-9B50-F7F4A9BDBDF2}" dt="2020-02-26T14:21:01.956" v="273" actId="108"/>
          <ac:picMkLst>
            <pc:docMk/>
            <pc:sldMk cId="1719497110" sldId="304"/>
            <ac:picMk id="58" creationId="{6F118401-44FF-45ED-BC16-FF006FC9ED4B}"/>
          </ac:picMkLst>
        </pc:picChg>
        <pc:picChg chg="add del mod">
          <ac:chgData name="Chitambar, Eric" userId="05f873b4-a386-453d-a2e0-769001d3b38e" providerId="ADAL" clId="{585EF0BD-41B3-4A5B-9B50-F7F4A9BDBDF2}" dt="2020-02-26T14:21:41.726" v="289" actId="478"/>
          <ac:picMkLst>
            <pc:docMk/>
            <pc:sldMk cId="1719497110" sldId="304"/>
            <ac:picMk id="59" creationId="{08577107-2D74-45A8-8AB9-A31B94AA8360}"/>
          </ac:picMkLst>
        </pc:picChg>
        <pc:picChg chg="add del mod">
          <ac:chgData name="Chitambar, Eric" userId="05f873b4-a386-453d-a2e0-769001d3b38e" providerId="ADAL" clId="{585EF0BD-41B3-4A5B-9B50-F7F4A9BDBDF2}" dt="2020-02-26T14:21:50.846" v="300" actId="478"/>
          <ac:picMkLst>
            <pc:docMk/>
            <pc:sldMk cId="1719497110" sldId="304"/>
            <ac:picMk id="60" creationId="{6702FF5F-DF78-451E-AAB9-368FD87D4CF4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2" creationId="{9E9AF798-6755-4E80-A113-E9BC5BB0D0BA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4" creationId="{8749C11D-E41C-400A-85BA-F5528DAE9805}"/>
          </ac:picMkLst>
        </pc:picChg>
        <pc:picChg chg="del mod ord">
          <ac:chgData name="Chitambar, Eric" userId="05f873b4-a386-453d-a2e0-769001d3b38e" providerId="ADAL" clId="{585EF0BD-41B3-4A5B-9B50-F7F4A9BDBDF2}" dt="2020-02-26T14:58:36.073" v="591" actId="478"/>
          <ac:picMkLst>
            <pc:docMk/>
            <pc:sldMk cId="1719497110" sldId="304"/>
            <ac:picMk id="67" creationId="{3012FA17-53E0-43F3-9813-67B2D06BDE5B}"/>
          </ac:picMkLst>
        </pc:picChg>
        <pc:picChg chg="add del mod">
          <ac:chgData name="Chitambar, Eric" userId="05f873b4-a386-453d-a2e0-769001d3b38e" providerId="ADAL" clId="{585EF0BD-41B3-4A5B-9B50-F7F4A9BDBDF2}" dt="2020-02-26T14:58:19.066" v="563" actId="478"/>
          <ac:picMkLst>
            <pc:docMk/>
            <pc:sldMk cId="1719497110" sldId="304"/>
            <ac:picMk id="68" creationId="{E970E9F3-7BA9-4415-BF78-6910AE8DE148}"/>
          </ac:picMkLst>
        </pc:picChg>
        <pc:picChg chg="del mod ord">
          <ac:chgData name="Chitambar, Eric" userId="05f873b4-a386-453d-a2e0-769001d3b38e" providerId="ADAL" clId="{585EF0BD-41B3-4A5B-9B50-F7F4A9BDBDF2}" dt="2020-02-26T14:59:01.693" v="603" actId="478"/>
          <ac:picMkLst>
            <pc:docMk/>
            <pc:sldMk cId="1719497110" sldId="304"/>
            <ac:picMk id="70" creationId="{A197BD6E-23C9-4FAD-BF13-86B7FD648435}"/>
          </ac:picMkLst>
        </pc:picChg>
        <pc:picChg chg="del mod ord">
          <ac:chgData name="Chitambar, Eric" userId="05f873b4-a386-453d-a2e0-769001d3b38e" providerId="ADAL" clId="{585EF0BD-41B3-4A5B-9B50-F7F4A9BDBDF2}" dt="2020-02-26T15:18:15.215" v="772" actId="478"/>
          <ac:picMkLst>
            <pc:docMk/>
            <pc:sldMk cId="1719497110" sldId="304"/>
            <ac:picMk id="72" creationId="{D1BCB2AB-20C2-46DD-821F-EA756C6DFDDB}"/>
          </ac:picMkLst>
        </pc:picChg>
        <pc:picChg chg="del mod ord">
          <ac:chgData name="Chitambar, Eric" userId="05f873b4-a386-453d-a2e0-769001d3b38e" providerId="ADAL" clId="{585EF0BD-41B3-4A5B-9B50-F7F4A9BDBDF2}" dt="2020-02-26T14:59:10.333" v="615" actId="478"/>
          <ac:picMkLst>
            <pc:docMk/>
            <pc:sldMk cId="1719497110" sldId="304"/>
            <ac:picMk id="74" creationId="{9EAF93A4-245A-4EC6-AC04-6303E4091FAB}"/>
          </ac:picMkLst>
        </pc:picChg>
        <pc:picChg chg="del mod ord">
          <ac:chgData name="Chitambar, Eric" userId="05f873b4-a386-453d-a2e0-769001d3b38e" providerId="ADAL" clId="{585EF0BD-41B3-4A5B-9B50-F7F4A9BDBDF2}" dt="2020-02-26T15:18:29.545" v="784" actId="478"/>
          <ac:picMkLst>
            <pc:docMk/>
            <pc:sldMk cId="1719497110" sldId="304"/>
            <ac:picMk id="76" creationId="{AE48662D-868B-4C0D-9E81-32A2EF896027}"/>
          </ac:picMkLst>
        </pc:picChg>
        <pc:picChg chg="mod ord">
          <ac:chgData name="Chitambar, Eric" userId="05f873b4-a386-453d-a2e0-769001d3b38e" providerId="ADAL" clId="{585EF0BD-41B3-4A5B-9B50-F7F4A9BDBDF2}" dt="2020-02-26T15:18:15.215" v="771" actId="108"/>
          <ac:picMkLst>
            <pc:docMk/>
            <pc:sldMk cId="1719497110" sldId="304"/>
            <ac:picMk id="78" creationId="{D85D2FDF-2104-45C9-B65B-B9302F4569B2}"/>
          </ac:picMkLst>
        </pc:picChg>
        <pc:picChg chg="del mod ord">
          <ac:chgData name="Chitambar, Eric" userId="05f873b4-a386-453d-a2e0-769001d3b38e" providerId="ADAL" clId="{585EF0BD-41B3-4A5B-9B50-F7F4A9BDBDF2}" dt="2020-02-26T15:18:36.795" v="796" actId="478"/>
          <ac:picMkLst>
            <pc:docMk/>
            <pc:sldMk cId="1719497110" sldId="304"/>
            <ac:picMk id="80" creationId="{145E40A0-2155-4F6B-A2F1-779C3C6E5DFA}"/>
          </ac:picMkLst>
        </pc:picChg>
        <pc:picChg chg="mod ord">
          <ac:chgData name="Chitambar, Eric" userId="05f873b4-a386-453d-a2e0-769001d3b38e" providerId="ADAL" clId="{585EF0BD-41B3-4A5B-9B50-F7F4A9BDBDF2}" dt="2020-02-26T15:18:36.795" v="795" actId="108"/>
          <ac:picMkLst>
            <pc:docMk/>
            <pc:sldMk cId="1719497110" sldId="304"/>
            <ac:picMk id="82" creationId="{7AB0878A-F8EE-4AF0-A38A-52DA8BECE8EE}"/>
          </ac:picMkLst>
        </pc:picChg>
      </pc:sldChg>
      <pc:sldChg chg="addSp delSp modSp add delAnim modAnim">
        <pc:chgData name="Chitambar, Eric" userId="05f873b4-a386-453d-a2e0-769001d3b38e" providerId="ADAL" clId="{585EF0BD-41B3-4A5B-9B50-F7F4A9BDBDF2}" dt="2020-02-26T15:19:47.355" v="826"/>
        <pc:sldMkLst>
          <pc:docMk/>
          <pc:sldMk cId="4045649178" sldId="305"/>
        </pc:sldMkLst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4" creationId="{5A67C511-482D-44C3-B9F2-47B7018F1411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5" creationId="{02741657-F6E5-41F3-B01A-AFFF112822DB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0" creationId="{CC1EC481-3F68-4891-B154-ADB8D139CDBE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1" creationId="{A815A9E2-EF33-4834-9064-A651DF4DB92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2" creationId="{7C750823-D825-45CC-AC76-600CE0F196F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3" creationId="{79BDADD1-1850-4DAF-8272-F4A0CD7F7704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4" creationId="{F810935A-39D9-4EB7-B7E5-F0DFF5432E6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5" creationId="{F29064DB-5271-4BF2-9562-2784ACCAEA87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6" creationId="{4F82A092-2E87-490D-9E09-CD49C397F4E2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65" creationId="{512070DF-0AB5-4B56-B0D0-812007A4AF8A}"/>
          </ac:spMkLst>
        </pc:spChg>
        <pc:picChg chg="mod ord">
          <ac:chgData name="Chitambar, Eric" userId="05f873b4-a386-453d-a2e0-769001d3b38e" providerId="ADAL" clId="{585EF0BD-41B3-4A5B-9B50-F7F4A9BDBDF2}" dt="2020-02-26T14:27:24.501" v="363" actId="1076"/>
          <ac:picMkLst>
            <pc:docMk/>
            <pc:sldMk cId="4045649178" sldId="305"/>
            <ac:picMk id="4" creationId="{86B8C654-9821-4AF9-9356-D408C15A2824}"/>
          </ac:picMkLst>
        </pc:picChg>
        <pc:picChg chg="del mod">
          <ac:chgData name="Chitambar, Eric" userId="05f873b4-a386-453d-a2e0-769001d3b38e" providerId="ADAL" clId="{585EF0BD-41B3-4A5B-9B50-F7F4A9BDBDF2}" dt="2020-02-26T14:27:08.890" v="359" actId="478"/>
          <ac:picMkLst>
            <pc:docMk/>
            <pc:sldMk cId="4045649178" sldId="305"/>
            <ac:picMk id="6" creationId="{2023CB07-5019-4692-915C-83A5DE22DC92}"/>
          </ac:picMkLst>
        </pc:picChg>
        <pc:picChg chg="mod">
          <ac:chgData name="Chitambar, Eric" userId="05f873b4-a386-453d-a2e0-769001d3b38e" providerId="ADAL" clId="{585EF0BD-41B3-4A5B-9B50-F7F4A9BDBDF2}" dt="2020-02-26T14:28:30.740" v="370" actId="1076"/>
          <ac:picMkLst>
            <pc:docMk/>
            <pc:sldMk cId="4045649178" sldId="305"/>
            <ac:picMk id="7" creationId="{2E302ABB-E045-4B4A-BF05-0C8C0C491AB7}"/>
          </ac:picMkLst>
        </pc:picChg>
        <pc:picChg chg="mod ord">
          <ac:chgData name="Chitambar, Eric" userId="05f873b4-a386-453d-a2e0-769001d3b38e" providerId="ADAL" clId="{585EF0BD-41B3-4A5B-9B50-F7F4A9BDBDF2}" dt="2020-02-26T14:30:03.975" v="383" actId="108"/>
          <ac:picMkLst>
            <pc:docMk/>
            <pc:sldMk cId="4045649178" sldId="305"/>
            <ac:picMk id="9" creationId="{5D74A77A-84B4-49F4-BE5D-06CE4E0C4DDC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1" creationId="{5EBDF328-B2F6-41B6-AB33-543BD8698D60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3" creationId="{658B1988-68AD-4615-A8C9-2DBEF3A5E8B1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585EF0BD-41B3-4A5B-9B50-F7F4A9BDBDF2}" dt="2020-02-26T14:30:03.975" v="384" actId="478"/>
          <ac:picMkLst>
            <pc:docMk/>
            <pc:sldMk cId="4045649178" sldId="305"/>
            <ac:picMk id="25" creationId="{07C89E8B-700D-49BD-853D-943F8130F996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58" creationId="{6F118401-44FF-45ED-BC16-FF006FC9ED4B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2" creationId="{9E9AF798-6755-4E80-A113-E9BC5BB0D0BA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4" creationId="{8749C11D-E41C-400A-85BA-F5528DAE9805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7" creationId="{3012FA17-53E0-43F3-9813-67B2D06BDE5B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19:59.220" v="828"/>
        <pc:sldMkLst>
          <pc:docMk/>
          <pc:sldMk cId="1215162116" sldId="306"/>
        </pc:sldMkLst>
        <pc:spChg chg="mod">
          <ac:chgData name="Chitambar, Eric" userId="05f873b4-a386-453d-a2e0-769001d3b38e" providerId="ADAL" clId="{585EF0BD-41B3-4A5B-9B50-F7F4A9BDBDF2}" dt="2020-02-26T14:59:35.793" v="643" actId="1076"/>
          <ac:spMkLst>
            <pc:docMk/>
            <pc:sldMk cId="1215162116" sldId="306"/>
            <ac:spMk id="2" creationId="{24344CA5-2243-4E33-A803-5A0AF9D742A3}"/>
          </ac:spMkLst>
        </pc:spChg>
        <pc:spChg chg="del">
          <ac:chgData name="Chitambar, Eric" userId="05f873b4-a386-453d-a2e0-769001d3b38e" providerId="ADAL" clId="{585EF0BD-41B3-4A5B-9B50-F7F4A9BDBDF2}" dt="2020-02-26T14:59:38.053" v="644" actId="478"/>
          <ac:spMkLst>
            <pc:docMk/>
            <pc:sldMk cId="1215162116" sldId="306"/>
            <ac:spMk id="3" creationId="{849B325D-83BD-4334-976C-76EA00DE2295}"/>
          </ac:spMkLst>
        </pc:spChg>
        <pc:picChg chg="mod">
          <ac:chgData name="Chitambar, Eric" userId="05f873b4-a386-453d-a2e0-769001d3b38e" providerId="ADAL" clId="{585EF0BD-41B3-4A5B-9B50-F7F4A9BDBDF2}" dt="2020-02-26T15:01:18.573" v="651" actId="1076"/>
          <ac:picMkLst>
            <pc:docMk/>
            <pc:sldMk cId="1215162116" sldId="306"/>
            <ac:picMk id="5" creationId="{27D775BA-F6C7-42E2-8C1A-E649AB5AA67A}"/>
          </ac:picMkLst>
        </pc:picChg>
        <pc:picChg chg="mod">
          <ac:chgData name="Chitambar, Eric" userId="05f873b4-a386-453d-a2e0-769001d3b38e" providerId="ADAL" clId="{585EF0BD-41B3-4A5B-9B50-F7F4A9BDBDF2}" dt="2020-02-26T15:01:36.513" v="658" actId="1076"/>
          <ac:picMkLst>
            <pc:docMk/>
            <pc:sldMk cId="1215162116" sldId="306"/>
            <ac:picMk id="7" creationId="{CFAD7817-A26B-45EE-BFCB-4C860304E677}"/>
          </ac:picMkLst>
        </pc:picChg>
        <pc:picChg chg="mod">
          <ac:chgData name="Chitambar, Eric" userId="05f873b4-a386-453d-a2e0-769001d3b38e" providerId="ADAL" clId="{585EF0BD-41B3-4A5B-9B50-F7F4A9BDBDF2}" dt="2020-02-26T15:01:58.303" v="665" actId="1076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06:37.652" v="679" actId="478"/>
          <ac:picMkLst>
            <pc:docMk/>
            <pc:sldMk cId="1215162116" sldId="306"/>
            <ac:picMk id="10" creationId="{9DFF37AB-2A72-46A1-87AB-983C45119B67}"/>
          </ac:picMkLst>
        </pc:picChg>
        <pc:picChg chg="mod ord">
          <ac:chgData name="Chitambar, Eric" userId="05f873b4-a386-453d-a2e0-769001d3b38e" providerId="ADAL" clId="{585EF0BD-41B3-4A5B-9B50-F7F4A9BDBDF2}" dt="2020-02-26T15:06:42.303" v="680" actId="1076"/>
          <ac:picMkLst>
            <pc:docMk/>
            <pc:sldMk cId="1215162116" sldId="306"/>
            <ac:picMk id="12" creationId="{4CDB1661-2F1C-49D2-983C-2F3079935DD5}"/>
          </ac:picMkLst>
        </pc:picChg>
      </pc:sldChg>
      <pc:sldChg chg="addSp delSp modSp add ord modTransition modAnim">
        <pc:chgData name="Chitambar, Eric" userId="05f873b4-a386-453d-a2e0-769001d3b38e" providerId="ADAL" clId="{585EF0BD-41B3-4A5B-9B50-F7F4A9BDBDF2}" dt="2020-02-26T15:19:27.336" v="823"/>
        <pc:sldMkLst>
          <pc:docMk/>
          <pc:sldMk cId="648855979" sldId="307"/>
        </pc:sldMkLst>
        <pc:picChg chg="del mod">
          <ac:chgData name="Chitambar, Eric" userId="05f873b4-a386-453d-a2e0-769001d3b38e" providerId="ADAL" clId="{585EF0BD-41B3-4A5B-9B50-F7F4A9BDBDF2}" dt="2020-02-26T14:50:17.114" v="401" actId="478"/>
          <ac:picMkLst>
            <pc:docMk/>
            <pc:sldMk cId="648855979" sldId="307"/>
            <ac:picMk id="4" creationId="{86B8C654-9821-4AF9-9356-D408C15A2824}"/>
          </ac:picMkLst>
        </pc:picChg>
        <pc:picChg chg="del mod ord">
          <ac:chgData name="Chitambar, Eric" userId="05f873b4-a386-453d-a2e0-769001d3b38e" providerId="ADAL" clId="{585EF0BD-41B3-4A5B-9B50-F7F4A9BDBDF2}" dt="2020-02-26T14:50:29.664" v="416" actId="478"/>
          <ac:picMkLst>
            <pc:docMk/>
            <pc:sldMk cId="648855979" sldId="307"/>
            <ac:picMk id="5" creationId="{74E312C0-132D-4863-AE61-4F4404574ED1}"/>
          </ac:picMkLst>
        </pc:picChg>
        <pc:picChg chg="del mod">
          <ac:chgData name="Chitambar, Eric" userId="05f873b4-a386-453d-a2e0-769001d3b38e" providerId="ADAL" clId="{585EF0BD-41B3-4A5B-9B50-F7F4A9BDBDF2}" dt="2020-02-26T14:55:52.733" v="546" actId="478"/>
          <ac:picMkLst>
            <pc:docMk/>
            <pc:sldMk cId="648855979" sldId="307"/>
            <ac:picMk id="7" creationId="{2E302ABB-E045-4B4A-BF05-0C8C0C491AB7}"/>
          </ac:picMkLst>
        </pc:picChg>
        <pc:picChg chg="del mod ord">
          <ac:chgData name="Chitambar, Eric" userId="05f873b4-a386-453d-a2e0-769001d3b38e" providerId="ADAL" clId="{585EF0BD-41B3-4A5B-9B50-F7F4A9BDBDF2}" dt="2020-02-26T15:19:04.560" v="813" actId="478"/>
          <ac:picMkLst>
            <pc:docMk/>
            <pc:sldMk cId="648855979" sldId="307"/>
            <ac:picMk id="8" creationId="{11F7E69C-D218-4202-A4FB-5073B26506F0}"/>
          </ac:picMkLst>
        </pc:picChg>
        <pc:picChg chg="del mod">
          <ac:chgData name="Chitambar, Eric" userId="05f873b4-a386-453d-a2e0-769001d3b38e" providerId="ADAL" clId="{585EF0BD-41B3-4A5B-9B50-F7F4A9BDBDF2}" dt="2020-02-26T14:57:15.713" v="547" actId="478"/>
          <ac:picMkLst>
            <pc:docMk/>
            <pc:sldMk cId="648855979" sldId="307"/>
            <ac:picMk id="9" creationId="{5D74A77A-84B4-49F4-BE5D-06CE4E0C4DDC}"/>
          </ac:picMkLst>
        </pc:picChg>
        <pc:picChg chg="add del mod">
          <ac:chgData name="Chitambar, Eric" userId="05f873b4-a386-453d-a2e0-769001d3b38e" providerId="ADAL" clId="{585EF0BD-41B3-4A5B-9B50-F7F4A9BDBDF2}" dt="2020-02-26T14:53:17.934" v="509" actId="478"/>
          <ac:picMkLst>
            <pc:docMk/>
            <pc:sldMk cId="648855979" sldId="307"/>
            <ac:picMk id="10" creationId="{57B136E9-F619-4D21-9875-519E939DC1D4}"/>
          </ac:picMkLst>
        </pc:picChg>
        <pc:picChg chg="add del mod">
          <ac:chgData name="Chitambar, Eric" userId="05f873b4-a386-453d-a2e0-769001d3b38e" providerId="ADAL" clId="{585EF0BD-41B3-4A5B-9B50-F7F4A9BDBDF2}" dt="2020-02-26T14:52:30.893" v="479" actId="478"/>
          <ac:picMkLst>
            <pc:docMk/>
            <pc:sldMk cId="648855979" sldId="307"/>
            <ac:picMk id="11" creationId="{FF83E6CB-69C9-4CB6-9F98-A5736052B6AD}"/>
          </ac:picMkLst>
        </pc:picChg>
        <pc:picChg chg="del mod ord">
          <ac:chgData name="Chitambar, Eric" userId="05f873b4-a386-453d-a2e0-769001d3b38e" providerId="ADAL" clId="{585EF0BD-41B3-4A5B-9B50-F7F4A9BDBDF2}" dt="2020-02-26T14:52:45.133" v="492" actId="478"/>
          <ac:picMkLst>
            <pc:docMk/>
            <pc:sldMk cId="648855979" sldId="307"/>
            <ac:picMk id="13" creationId="{10B0130F-447D-48CE-9AD2-C8B9E41B6200}"/>
          </ac:picMkLst>
        </pc:picChg>
        <pc:picChg chg="mod ord">
          <ac:chgData name="Chitambar, Eric" userId="05f873b4-a386-453d-a2e0-769001d3b38e" providerId="ADAL" clId="{585EF0BD-41B3-4A5B-9B50-F7F4A9BDBDF2}" dt="2020-02-26T14:54:40.534" v="530" actId="1076"/>
          <ac:picMkLst>
            <pc:docMk/>
            <pc:sldMk cId="648855979" sldId="307"/>
            <ac:picMk id="15" creationId="{E3C6D7AB-5EC0-47D9-B3CA-62450A717ABD}"/>
          </ac:picMkLst>
        </pc:picChg>
        <pc:picChg chg="add del mod">
          <ac:chgData name="Chitambar, Eric" userId="05f873b4-a386-453d-a2e0-769001d3b38e" providerId="ADAL" clId="{585EF0BD-41B3-4A5B-9B50-F7F4A9BDBDF2}" dt="2020-02-26T14:53:16.013" v="508" actId="478"/>
          <ac:picMkLst>
            <pc:docMk/>
            <pc:sldMk cId="648855979" sldId="307"/>
            <ac:picMk id="16" creationId="{FCDC9D8C-A7FE-4857-BD69-47658DB97A58}"/>
          </ac:picMkLst>
        </pc:picChg>
        <pc:picChg chg="mod ord">
          <ac:chgData name="Chitambar, Eric" userId="05f873b4-a386-453d-a2e0-769001d3b38e" providerId="ADAL" clId="{585EF0BD-41B3-4A5B-9B50-F7F4A9BDBDF2}" dt="2020-02-26T14:54:38.583" v="529" actId="1076"/>
          <ac:picMkLst>
            <pc:docMk/>
            <pc:sldMk cId="648855979" sldId="307"/>
            <ac:picMk id="18" creationId="{CC64D31F-8D51-4D4F-9FC3-C875248C89A0}"/>
          </ac:picMkLst>
        </pc:picChg>
        <pc:picChg chg="del mod">
          <ac:chgData name="Chitambar, Eric" userId="05f873b4-a386-453d-a2e0-769001d3b38e" providerId="ADAL" clId="{585EF0BD-41B3-4A5B-9B50-F7F4A9BDBDF2}" dt="2020-02-26T14:54:35.013" v="528" actId="478"/>
          <ac:picMkLst>
            <pc:docMk/>
            <pc:sldMk cId="648855979" sldId="307"/>
            <ac:picMk id="20" creationId="{DD0916B0-C0C7-4054-8F73-7B079A2C1C55}"/>
          </ac:picMkLst>
        </pc:picChg>
        <pc:picChg chg="mod ord">
          <ac:chgData name="Chitambar, Eric" userId="05f873b4-a386-453d-a2e0-769001d3b38e" providerId="ADAL" clId="{585EF0BD-41B3-4A5B-9B50-F7F4A9BDBDF2}" dt="2020-02-26T14:54:35.013" v="527" actId="108"/>
          <ac:picMkLst>
            <pc:docMk/>
            <pc:sldMk cId="648855979" sldId="307"/>
            <ac:picMk id="22" creationId="{06425F6B-B3C9-4020-B26B-93C849542597}"/>
          </ac:picMkLst>
        </pc:picChg>
        <pc:picChg chg="mod ord">
          <ac:chgData name="Chitambar, Eric" userId="05f873b4-a386-453d-a2e0-769001d3b38e" providerId="ADAL" clId="{585EF0BD-41B3-4A5B-9B50-F7F4A9BDBDF2}" dt="2020-02-26T14:55:52.733" v="545" actId="108"/>
          <ac:picMkLst>
            <pc:docMk/>
            <pc:sldMk cId="648855979" sldId="307"/>
            <ac:picMk id="24" creationId="{783284CE-CA46-4B37-B023-572D2D8CECDB}"/>
          </ac:picMkLst>
        </pc:picChg>
        <pc:picChg chg="mod ord">
          <ac:chgData name="Chitambar, Eric" userId="05f873b4-a386-453d-a2e0-769001d3b38e" providerId="ADAL" clId="{585EF0BD-41B3-4A5B-9B50-F7F4A9BDBDF2}" dt="2020-02-26T15:19:04.555" v="812" actId="108"/>
          <ac:picMkLst>
            <pc:docMk/>
            <pc:sldMk cId="648855979" sldId="307"/>
            <ac:picMk id="26" creationId="{1E9CE02F-FF6C-49F8-9FC1-999F12CB7930}"/>
          </ac:picMkLst>
        </pc:picChg>
        <pc:picChg chg="mod">
          <ac:chgData name="Chitambar, Eric" userId="05f873b4-a386-453d-a2e0-769001d3b38e" providerId="ADAL" clId="{585EF0BD-41B3-4A5B-9B50-F7F4A9BDBDF2}" dt="2020-02-26T15:19:15.456" v="820" actId="1076"/>
          <ac:picMkLst>
            <pc:docMk/>
            <pc:sldMk cId="648855979" sldId="307"/>
            <ac:picMk id="28" creationId="{AF715092-C6C5-42FC-BD24-4D93FEACDCFF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20:07.990" v="830"/>
        <pc:sldMkLst>
          <pc:docMk/>
          <pc:sldMk cId="14848273" sldId="308"/>
        </pc:sldMkLst>
        <pc:picChg chg="del mod ord">
          <ac:chgData name="Chitambar, Eric" userId="05f873b4-a386-453d-a2e0-769001d3b38e" providerId="ADAL" clId="{585EF0BD-41B3-4A5B-9B50-F7F4A9BDBDF2}" dt="2020-02-26T15:15:38.765" v="711" actId="478"/>
          <ac:picMkLst>
            <pc:docMk/>
            <pc:sldMk cId="14848273" sldId="308"/>
            <ac:picMk id="4" creationId="{99A7D275-E584-4546-A4C7-5BC0739DC885}"/>
          </ac:picMkLst>
        </pc:picChg>
        <pc:picChg chg="del mod">
          <ac:chgData name="Chitambar, Eric" userId="05f873b4-a386-453d-a2e0-769001d3b38e" providerId="ADAL" clId="{585EF0BD-41B3-4A5B-9B50-F7F4A9BDBDF2}" dt="2020-02-26T15:15:26.625" v="696" actId="478"/>
          <ac:picMkLst>
            <pc:docMk/>
            <pc:sldMk cId="14848273" sldId="308"/>
            <ac:picMk id="5" creationId="{27D775BA-F6C7-42E2-8C1A-E649AB5AA67A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7" creationId="{CFAD7817-A26B-45EE-BFCB-4C860304E677}"/>
          </ac:picMkLst>
        </pc:picChg>
        <pc:picChg chg="mod ord">
          <ac:chgData name="Chitambar, Eric" userId="05f873b4-a386-453d-a2e0-769001d3b38e" providerId="ADAL" clId="{585EF0BD-41B3-4A5B-9B50-F7F4A9BDBDF2}" dt="2020-02-26T15:15:38.765" v="710" actId="108"/>
          <ac:picMkLst>
            <pc:docMk/>
            <pc:sldMk cId="14848273" sldId="308"/>
            <ac:picMk id="8" creationId="{4B21E06A-1392-462D-A25D-1921E6A48023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16:06.135" v="726" actId="478"/>
          <ac:picMkLst>
            <pc:docMk/>
            <pc:sldMk cId="14848273" sldId="308"/>
            <ac:picMk id="11" creationId="{1787150E-8A89-4676-9F9A-2E866C8296A2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585EF0BD-41B3-4A5B-9B50-F7F4A9BDBDF2}" dt="2020-02-26T15:16:06.135" v="725" actId="108"/>
          <ac:picMkLst>
            <pc:docMk/>
            <pc:sldMk cId="14848273" sldId="308"/>
            <ac:picMk id="13" creationId="{8993D274-0939-4978-93D9-EA49106E8FB4}"/>
          </ac:picMkLst>
        </pc:picChg>
        <pc:picChg chg="add del mod">
          <ac:chgData name="Chitambar, Eric" userId="05f873b4-a386-453d-a2e0-769001d3b38e" providerId="ADAL" clId="{585EF0BD-41B3-4A5B-9B50-F7F4A9BDBDF2}" dt="2020-02-26T15:16:31.245" v="740" actId="478"/>
          <ac:picMkLst>
            <pc:docMk/>
            <pc:sldMk cId="14848273" sldId="308"/>
            <ac:picMk id="14" creationId="{0B4DC039-987B-4E83-92B3-82B73F45731C}"/>
          </ac:picMkLst>
        </pc:picChg>
        <pc:picChg chg="mod ord">
          <ac:chgData name="Chitambar, Eric" userId="05f873b4-a386-453d-a2e0-769001d3b38e" providerId="ADAL" clId="{585EF0BD-41B3-4A5B-9B50-F7F4A9BDBDF2}" dt="2020-02-26T15:16:31.245" v="739" actId="108"/>
          <ac:picMkLst>
            <pc:docMk/>
            <pc:sldMk cId="14848273" sldId="308"/>
            <ac:picMk id="16" creationId="{E8378330-A1E8-406B-8537-7505DED54A50}"/>
          </ac:picMkLst>
        </pc:picChg>
      </pc:sldChg>
      <pc:sldChg chg="del">
        <pc:chgData name="Chitambar, Eric" userId="05f873b4-a386-453d-a2e0-769001d3b38e" providerId="ADAL" clId="{585EF0BD-41B3-4A5B-9B50-F7F4A9BDBDF2}" dt="2020-02-26T14:05:05.772" v="1" actId="2696"/>
        <pc:sldMkLst>
          <pc:docMk/>
          <pc:sldMk cId="1795067931" sldId="309"/>
        </pc:sldMkLst>
      </pc:sldChg>
      <pc:sldChg chg="del">
        <pc:chgData name="Chitambar, Eric" userId="05f873b4-a386-453d-a2e0-769001d3b38e" providerId="ADAL" clId="{585EF0BD-41B3-4A5B-9B50-F7F4A9BDBDF2}" dt="2020-02-26T14:05:05.777" v="2" actId="2696"/>
        <pc:sldMkLst>
          <pc:docMk/>
          <pc:sldMk cId="1439933699" sldId="310"/>
        </pc:sldMkLst>
      </pc:sldChg>
      <pc:sldChg chg="del">
        <pc:chgData name="Chitambar, Eric" userId="05f873b4-a386-453d-a2e0-769001d3b38e" providerId="ADAL" clId="{585EF0BD-41B3-4A5B-9B50-F7F4A9BDBDF2}" dt="2020-02-26T14:05:05.787" v="3" actId="2696"/>
        <pc:sldMkLst>
          <pc:docMk/>
          <pc:sldMk cId="3813733996" sldId="311"/>
        </pc:sldMkLst>
      </pc:sldChg>
      <pc:sldChg chg="del">
        <pc:chgData name="Chitambar, Eric" userId="05f873b4-a386-453d-a2e0-769001d3b38e" providerId="ADAL" clId="{585EF0BD-41B3-4A5B-9B50-F7F4A9BDBDF2}" dt="2020-02-26T14:05:05.787" v="4" actId="2696"/>
        <pc:sldMkLst>
          <pc:docMk/>
          <pc:sldMk cId="3621916970" sldId="312"/>
        </pc:sldMkLst>
      </pc:sldChg>
    </pc:docChg>
  </pc:docChgLst>
  <pc:docChgLst>
    <pc:chgData name="Eric Chitambar" userId="05f873b4-a386-453d-a2e0-769001d3b38e" providerId="ADAL" clId="{AFD04378-BDB3-4AF4-84AF-805C97D6A5A3}"/>
    <pc:docChg chg="custSel modSld">
      <pc:chgData name="Eric Chitambar" userId="05f873b4-a386-453d-a2e0-769001d3b38e" providerId="ADAL" clId="{AFD04378-BDB3-4AF4-84AF-805C97D6A5A3}" dt="2020-02-10T15:45:02.149" v="53"/>
      <pc:docMkLst>
        <pc:docMk/>
      </pc:docMkLst>
      <pc:sldChg chg="addSp delSp modSp modAnim">
        <pc:chgData name="Eric Chitambar" userId="05f873b4-a386-453d-a2e0-769001d3b38e" providerId="ADAL" clId="{AFD04378-BDB3-4AF4-84AF-805C97D6A5A3}" dt="2020-02-10T15:45:02.149" v="53"/>
        <pc:sldMkLst>
          <pc:docMk/>
          <pc:sldMk cId="3974000924" sldId="299"/>
        </pc:sldMkLst>
        <pc:spChg chg="add mod">
          <ac:chgData name="Eric Chitambar" userId="05f873b4-a386-453d-a2e0-769001d3b38e" providerId="ADAL" clId="{AFD04378-BDB3-4AF4-84AF-805C97D6A5A3}" dt="2020-02-10T15:44:38.818" v="49" actId="14100"/>
          <ac:spMkLst>
            <pc:docMk/>
            <pc:sldMk cId="3974000924" sldId="299"/>
            <ac:spMk id="3" creationId="{DBB6AC0B-79E1-4129-BB5C-46469F5211D3}"/>
          </ac:spMkLst>
        </pc:spChg>
        <pc:picChg chg="mod">
          <ac:chgData name="Eric Chitambar" userId="05f873b4-a386-453d-a2e0-769001d3b38e" providerId="ADAL" clId="{AFD04378-BDB3-4AF4-84AF-805C97D6A5A3}" dt="2020-02-10T15:44:41.865" v="50" actId="1076"/>
          <ac:picMkLst>
            <pc:docMk/>
            <pc:sldMk cId="3974000924" sldId="299"/>
            <ac:picMk id="5" creationId="{5AADE1FA-9A85-4BD7-8BCE-82A7567108D3}"/>
          </ac:picMkLst>
        </pc:picChg>
        <pc:picChg chg="del mod">
          <ac:chgData name="Eric Chitambar" userId="05f873b4-a386-453d-a2e0-769001d3b38e" providerId="ADAL" clId="{AFD04378-BDB3-4AF4-84AF-805C97D6A5A3}" dt="2020-02-10T15:43:58.879" v="48" actId="478"/>
          <ac:picMkLst>
            <pc:docMk/>
            <pc:sldMk cId="3974000924" sldId="299"/>
            <ac:picMk id="7" creationId="{48D2FF5F-3AD4-4314-85D8-D8A757B54271}"/>
          </ac:picMkLst>
        </pc:picChg>
        <pc:picChg chg="mod">
          <ac:chgData name="Eric Chitambar" userId="05f873b4-a386-453d-a2e0-769001d3b38e" providerId="ADAL" clId="{AFD04378-BDB3-4AF4-84AF-805C97D6A5A3}" dt="2020-02-10T15:28:55.067" v="9" actId="1076"/>
          <ac:picMkLst>
            <pc:docMk/>
            <pc:sldMk cId="3974000924" sldId="299"/>
            <ac:picMk id="8" creationId="{2DB13811-1660-41BC-B586-D4E4493885AC}"/>
          </ac:picMkLst>
        </pc:picChg>
        <pc:picChg chg="mod ord">
          <ac:chgData name="Eric Chitambar" userId="05f873b4-a386-453d-a2e0-769001d3b38e" providerId="ADAL" clId="{AFD04378-BDB3-4AF4-84AF-805C97D6A5A3}" dt="2020-02-10T15:43:58.871" v="47" actId="108"/>
          <ac:picMkLst>
            <pc:docMk/>
            <pc:sldMk cId="3974000924" sldId="299"/>
            <ac:picMk id="10" creationId="{EC1E99CA-25BF-4EE5-9688-270149527177}"/>
          </ac:picMkLst>
        </pc:picChg>
        <pc:picChg chg="mod">
          <ac:chgData name="Eric Chitambar" userId="05f873b4-a386-453d-a2e0-769001d3b38e" providerId="ADAL" clId="{AFD04378-BDB3-4AF4-84AF-805C97D6A5A3}" dt="2020-02-10T15:28:58.380" v="10" actId="1076"/>
          <ac:picMkLst>
            <pc:docMk/>
            <pc:sldMk cId="3974000924" sldId="299"/>
            <ac:picMk id="12" creationId="{8BC6250C-8C25-41BE-9222-5AD077209140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5" creationId="{C891092B-E5F6-4DA7-A427-E3E9550EA771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3" creationId="{DD2DF801-309E-4B4C-A8D4-8DCA85175A23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7" creationId="{3A3D9016-A02D-4CEE-B150-66B7DD06676A}"/>
          </ac:picMkLst>
        </pc:picChg>
        <pc:picChg chg="mod">
          <ac:chgData name="Eric Chitambar" userId="05f873b4-a386-453d-a2e0-769001d3b38e" providerId="ADAL" clId="{AFD04378-BDB3-4AF4-84AF-805C97D6A5A3}" dt="2020-02-10T15:43:46.071" v="35" actId="1035"/>
          <ac:picMkLst>
            <pc:docMk/>
            <pc:sldMk cId="3974000924" sldId="299"/>
            <ac:picMk id="35" creationId="{DF277607-CD45-422C-AA1C-71FF6EA9A245}"/>
          </ac:picMkLst>
        </pc:picChg>
        <pc:cxnChg chg="mod">
          <ac:chgData name="Eric Chitambar" userId="05f873b4-a386-453d-a2e0-769001d3b38e" providerId="ADAL" clId="{AFD04378-BDB3-4AF4-84AF-805C97D6A5A3}" dt="2020-02-10T15:29:05.248" v="11" actId="1076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Eric Chitambar" userId="05f873b4-a386-453d-a2e0-769001d3b38e" providerId="ADAL" clId="{3E09C64D-CC1D-4A9E-BC58-D1092DE27D25}"/>
    <pc:docChg chg="undo custSel addSld delSld modSld">
      <pc:chgData name="Eric Chitambar" userId="05f873b4-a386-453d-a2e0-769001d3b38e" providerId="ADAL" clId="{3E09C64D-CC1D-4A9E-BC58-D1092DE27D25}" dt="2020-02-14T05:12:58.170" v="765"/>
      <pc:docMkLst>
        <pc:docMk/>
      </pc:docMkLst>
      <pc:sldChg chg="modSp">
        <pc:chgData name="Eric Chitambar" userId="05f873b4-a386-453d-a2e0-769001d3b38e" providerId="ADAL" clId="{3E09C64D-CC1D-4A9E-BC58-D1092DE27D25}" dt="2020-02-14T03:58:11.24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E09C64D-CC1D-4A9E-BC58-D1092DE27D25}" dt="2020-02-14T03:58:11.24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3E09C64D-CC1D-4A9E-BC58-D1092DE27D25}" dt="2020-02-14T04:58:04.095" v="624" actId="113"/>
        <pc:sldMkLst>
          <pc:docMk/>
          <pc:sldMk cId="2194429596" sldId="269"/>
        </pc:sldMkLst>
        <pc:spChg chg="mod">
          <ac:chgData name="Eric Chitambar" userId="05f873b4-a386-453d-a2e0-769001d3b38e" providerId="ADAL" clId="{3E09C64D-CC1D-4A9E-BC58-D1092DE27D25}" dt="2020-02-14T04:58:04.095" v="624" actId="11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3E09C64D-CC1D-4A9E-BC58-D1092DE27D25}" dt="2020-02-14T03:58:46.157" v="71" actId="2696"/>
        <pc:sldMkLst>
          <pc:docMk/>
          <pc:sldMk cId="3974000924" sldId="299"/>
        </pc:sldMkLst>
      </pc:sldChg>
      <pc:sldChg chg="del">
        <pc:chgData name="Eric Chitambar" userId="05f873b4-a386-453d-a2e0-769001d3b38e" providerId="ADAL" clId="{3E09C64D-CC1D-4A9E-BC58-D1092DE27D25}" dt="2020-02-14T03:58:46.142" v="70" actId="2696"/>
        <pc:sldMkLst>
          <pc:docMk/>
          <pc:sldMk cId="2692337968" sldId="300"/>
        </pc:sldMkLst>
      </pc:sldChg>
      <pc:sldChg chg="del">
        <pc:chgData name="Eric Chitambar" userId="05f873b4-a386-453d-a2e0-769001d3b38e" providerId="ADAL" clId="{3E09C64D-CC1D-4A9E-BC58-D1092DE27D25}" dt="2020-02-14T03:58:46.157" v="72" actId="2696"/>
        <pc:sldMkLst>
          <pc:docMk/>
          <pc:sldMk cId="1406779367" sldId="301"/>
        </pc:sldMkLst>
      </pc:sldChg>
      <pc:sldChg chg="del">
        <pc:chgData name="Eric Chitambar" userId="05f873b4-a386-453d-a2e0-769001d3b38e" providerId="ADAL" clId="{3E09C64D-CC1D-4A9E-BC58-D1092DE27D25}" dt="2020-02-14T03:58:46.157" v="73" actId="2696"/>
        <pc:sldMkLst>
          <pc:docMk/>
          <pc:sldMk cId="3116611456" sldId="302"/>
        </pc:sldMkLst>
      </pc:sldChg>
      <pc:sldChg chg="addSp delSp modSp add modAnim">
        <pc:chgData name="Eric Chitambar" userId="05f873b4-a386-453d-a2e0-769001d3b38e" providerId="ADAL" clId="{3E09C64D-CC1D-4A9E-BC58-D1092DE27D25}" dt="2020-02-14T05:11:51.862" v="748"/>
        <pc:sldMkLst>
          <pc:docMk/>
          <pc:sldMk cId="1719497110" sldId="304"/>
        </pc:sldMkLst>
        <pc:spChg chg="mod">
          <ac:chgData name="Eric Chitambar" userId="05f873b4-a386-453d-a2e0-769001d3b38e" providerId="ADAL" clId="{3E09C64D-CC1D-4A9E-BC58-D1092DE27D25}" dt="2020-02-14T03:59:10.085" v="96" actId="1076"/>
          <ac:spMkLst>
            <pc:docMk/>
            <pc:sldMk cId="1719497110" sldId="304"/>
            <ac:spMk id="2" creationId="{E743086F-5689-4CB9-BA42-6E7BA5D03C8B}"/>
          </ac:spMkLst>
        </pc:spChg>
        <pc:spChg chg="del">
          <ac:chgData name="Eric Chitambar" userId="05f873b4-a386-453d-a2e0-769001d3b38e" providerId="ADAL" clId="{3E09C64D-CC1D-4A9E-BC58-D1092DE27D25}" dt="2020-02-14T03:59:06.474" v="95" actId="478"/>
          <ac:spMkLst>
            <pc:docMk/>
            <pc:sldMk cId="1719497110" sldId="304"/>
            <ac:spMk id="3" creationId="{8B797A12-08FE-4332-88A0-B745F663FC52}"/>
          </ac:spMkLst>
        </pc:spChg>
        <pc:picChg chg="del mod">
          <ac:chgData name="Eric Chitambar" userId="05f873b4-a386-453d-a2e0-769001d3b38e" providerId="ADAL" clId="{3E09C64D-CC1D-4A9E-BC58-D1092DE27D25}" dt="2020-02-14T04:17:23.894" v="115" actId="478"/>
          <ac:picMkLst>
            <pc:docMk/>
            <pc:sldMk cId="1719497110" sldId="304"/>
            <ac:picMk id="5" creationId="{18FFAED8-A2BE-4A7D-A4DC-124BBA208987}"/>
          </ac:picMkLst>
        </pc:picChg>
        <pc:picChg chg="del mod ord">
          <ac:chgData name="Eric Chitambar" userId="05f873b4-a386-453d-a2e0-769001d3b38e" providerId="ADAL" clId="{3E09C64D-CC1D-4A9E-BC58-D1092DE27D25}" dt="2020-02-14T04:17:39.477" v="128" actId="478"/>
          <ac:picMkLst>
            <pc:docMk/>
            <pc:sldMk cId="1719497110" sldId="304"/>
            <ac:picMk id="7" creationId="{FAC82D75-95FF-4A0F-8B4F-4AFF8530244E}"/>
          </ac:picMkLst>
        </pc:picChg>
        <pc:picChg chg="mod ord">
          <ac:chgData name="Eric Chitambar" userId="05f873b4-a386-453d-a2e0-769001d3b38e" providerId="ADAL" clId="{3E09C64D-CC1D-4A9E-BC58-D1092DE27D25}" dt="2020-02-14T04:31:59.070" v="311" actId="1035"/>
          <ac:picMkLst>
            <pc:docMk/>
            <pc:sldMk cId="1719497110" sldId="304"/>
            <ac:picMk id="9" creationId="{11DE817D-B1BC-4611-A627-FCD4C691284B}"/>
          </ac:picMkLst>
        </pc:picChg>
        <pc:picChg chg="del mod">
          <ac:chgData name="Eric Chitambar" userId="05f873b4-a386-453d-a2e0-769001d3b38e" providerId="ADAL" clId="{3E09C64D-CC1D-4A9E-BC58-D1092DE27D25}" dt="2020-02-14T04:31:11.509" v="266" actId="478"/>
          <ac:picMkLst>
            <pc:docMk/>
            <pc:sldMk cId="1719497110" sldId="304"/>
            <ac:picMk id="11" creationId="{967DAA40-2FA6-43DB-AB10-118A6BAF3B87}"/>
          </ac:picMkLst>
        </pc:picChg>
        <pc:picChg chg="del mod">
          <ac:chgData name="Eric Chitambar" userId="05f873b4-a386-453d-a2e0-769001d3b38e" providerId="ADAL" clId="{3E09C64D-CC1D-4A9E-BC58-D1092DE27D25}" dt="2020-02-14T04:20:18.280" v="175" actId="478"/>
          <ac:picMkLst>
            <pc:docMk/>
            <pc:sldMk cId="1719497110" sldId="304"/>
            <ac:picMk id="13" creationId="{B18E97E5-E118-4C66-B157-1A8BB0A8CD24}"/>
          </ac:picMkLst>
        </pc:picChg>
        <pc:picChg chg="del mod">
          <ac:chgData name="Eric Chitambar" userId="05f873b4-a386-453d-a2e0-769001d3b38e" providerId="ADAL" clId="{3E09C64D-CC1D-4A9E-BC58-D1092DE27D25}" dt="2020-02-14T04:19:36.366" v="162" actId="478"/>
          <ac:picMkLst>
            <pc:docMk/>
            <pc:sldMk cId="1719497110" sldId="304"/>
            <ac:picMk id="15" creationId="{0F8A4207-B552-456E-AC5D-43794AF46600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17" creationId="{B19D06EE-2A73-465F-9BDD-6412E63FC182}"/>
          </ac:picMkLst>
        </pc:picChg>
        <pc:picChg chg="del mod ord">
          <ac:chgData name="Eric Chitambar" userId="05f873b4-a386-453d-a2e0-769001d3b38e" providerId="ADAL" clId="{3E09C64D-CC1D-4A9E-BC58-D1092DE27D25}" dt="2020-02-14T04:21:12.598" v="189" actId="478"/>
          <ac:picMkLst>
            <pc:docMk/>
            <pc:sldMk cId="1719497110" sldId="304"/>
            <ac:picMk id="19" creationId="{BDFBC94F-CEE8-4231-963E-5C043A5D0D97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27:17.013" v="209" actId="478"/>
          <ac:picMkLst>
            <pc:docMk/>
            <pc:sldMk cId="1719497110" sldId="304"/>
            <ac:picMk id="23" creationId="{FD8B7EE3-8066-4C1F-929C-A2BDA69AFDCA}"/>
          </ac:picMkLst>
        </pc:picChg>
        <pc:picChg chg="del mod ord">
          <ac:chgData name="Eric Chitambar" userId="05f873b4-a386-453d-a2e0-769001d3b38e" providerId="ADAL" clId="{3E09C64D-CC1D-4A9E-BC58-D1092DE27D25}" dt="2020-02-14T04:28:55.637" v="223" actId="478"/>
          <ac:picMkLst>
            <pc:docMk/>
            <pc:sldMk cId="1719497110" sldId="304"/>
            <ac:picMk id="25" creationId="{C9F53364-9E85-4150-AF5C-722CEF3B5673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Eric Chitambar" userId="05f873b4-a386-453d-a2e0-769001d3b38e" providerId="ADAL" clId="{3E09C64D-CC1D-4A9E-BC58-D1092DE27D25}" dt="2020-02-14T04:29:34.230" v="237" actId="478"/>
          <ac:picMkLst>
            <pc:docMk/>
            <pc:sldMk cId="1719497110" sldId="304"/>
            <ac:picMk id="28" creationId="{C249E768-B136-4070-8145-8DC40C56BC93}"/>
          </ac:picMkLst>
        </pc:picChg>
        <pc:picChg chg="del mod ord">
          <ac:chgData name="Eric Chitambar" userId="05f873b4-a386-453d-a2e0-769001d3b38e" providerId="ADAL" clId="{3E09C64D-CC1D-4A9E-BC58-D1092DE27D25}" dt="2020-02-14T04:29:50.675" v="250" actId="478"/>
          <ac:picMkLst>
            <pc:docMk/>
            <pc:sldMk cId="1719497110" sldId="304"/>
            <ac:picMk id="30" creationId="{02B66D9B-2892-4E8F-AA65-287148F81135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2" creationId="{F49E9323-1A9E-4EF3-ADB6-EFDA1FB1405D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4" creationId="{B5AA3CB8-90EC-4B5E-B425-7C37822D4EF8}"/>
          </ac:picMkLst>
        </pc:picChg>
        <pc:picChg chg="mod">
          <ac:chgData name="Eric Chitambar" userId="05f873b4-a386-453d-a2e0-769001d3b38e" providerId="ADAL" clId="{3E09C64D-CC1D-4A9E-BC58-D1092DE27D25}" dt="2020-02-14T04:34:57.262" v="348" actId="1076"/>
          <ac:picMkLst>
            <pc:docMk/>
            <pc:sldMk cId="1719497110" sldId="304"/>
            <ac:picMk id="36" creationId="{541B28A2-22A9-4063-A4F9-33F8FD68D1E0}"/>
          </ac:picMkLst>
        </pc:picChg>
        <pc:picChg chg="add del mod">
          <ac:chgData name="Eric Chitambar" userId="05f873b4-a386-453d-a2e0-769001d3b38e" providerId="ADAL" clId="{3E09C64D-CC1D-4A9E-BC58-D1092DE27D25}" dt="2020-02-14T04:33:09.640" v="325" actId="478"/>
          <ac:picMkLst>
            <pc:docMk/>
            <pc:sldMk cId="1719497110" sldId="304"/>
            <ac:picMk id="37" creationId="{A1388404-0253-44E4-B8FB-3AB03932C6DF}"/>
          </ac:picMkLst>
        </pc:picChg>
        <pc:picChg chg="mod ord">
          <ac:chgData name="Eric Chitambar" userId="05f873b4-a386-453d-a2e0-769001d3b38e" providerId="ADAL" clId="{3E09C64D-CC1D-4A9E-BC58-D1092DE27D25}" dt="2020-02-14T04:34:54.492" v="347" actId="1076"/>
          <ac:picMkLst>
            <pc:docMk/>
            <pc:sldMk cId="1719497110" sldId="304"/>
            <ac:picMk id="39" creationId="{05374BA9-07C9-4F6E-9F4C-6E61BE5D7592}"/>
          </ac:picMkLst>
        </pc:picChg>
        <pc:picChg chg="mod">
          <ac:chgData name="Eric Chitambar" userId="05f873b4-a386-453d-a2e0-769001d3b38e" providerId="ADAL" clId="{3E09C64D-CC1D-4A9E-BC58-D1092DE27D25}" dt="2020-02-14T04:34:59.767" v="349" actId="1076"/>
          <ac:picMkLst>
            <pc:docMk/>
            <pc:sldMk cId="1719497110" sldId="304"/>
            <ac:picMk id="41" creationId="{921E9C34-746A-4528-83AA-11802A7EEF00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35.898" v="758"/>
        <pc:sldMkLst>
          <pc:docMk/>
          <pc:sldMk cId="3179923414" sldId="305"/>
        </pc:sldMkLst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4" creationId="{81599BE1-7C8D-4AEE-B1A1-F0F4BE8E02AC}"/>
          </ac:picMkLst>
        </pc:picChg>
        <pc:picChg chg="del mod ord">
          <ac:chgData name="Eric Chitambar" userId="05f873b4-a386-453d-a2e0-769001d3b38e" providerId="ADAL" clId="{3E09C64D-CC1D-4A9E-BC58-D1092DE27D25}" dt="2020-02-14T04:36:33.478" v="398" actId="478"/>
          <ac:picMkLst>
            <pc:docMk/>
            <pc:sldMk cId="3179923414" sldId="305"/>
            <ac:picMk id="6" creationId="{27FECCB9-B31A-4F42-B50E-131DDA9FF9F4}"/>
          </ac:picMkLst>
        </pc:picChg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8" creationId="{9A5A272E-7046-4C68-BCEC-4C38282E1426}"/>
          </ac:picMkLst>
        </pc:picChg>
        <pc:picChg chg="del mod">
          <ac:chgData name="Eric Chitambar" userId="05f873b4-a386-453d-a2e0-769001d3b38e" providerId="ADAL" clId="{3E09C64D-CC1D-4A9E-BC58-D1092DE27D25}" dt="2020-02-14T04:35:43.500" v="370" actId="478"/>
          <ac:picMkLst>
            <pc:docMk/>
            <pc:sldMk cId="3179923414" sldId="305"/>
            <ac:picMk id="9" creationId="{11DE817D-B1BC-4611-A627-FCD4C691284B}"/>
          </ac:picMkLst>
        </pc:picChg>
        <pc:picChg chg="del mod ord">
          <ac:chgData name="Eric Chitambar" userId="05f873b4-a386-453d-a2e0-769001d3b38e" providerId="ADAL" clId="{3E09C64D-CC1D-4A9E-BC58-D1092DE27D25}" dt="2020-02-14T04:37:25.230" v="424" actId="478"/>
          <ac:picMkLst>
            <pc:docMk/>
            <pc:sldMk cId="3179923414" sldId="305"/>
            <ac:picMk id="11" creationId="{E0824101-FCB2-4722-AC36-CB352FC3FDAF}"/>
          </ac:picMkLst>
        </pc:picChg>
        <pc:picChg chg="del mod ord">
          <ac:chgData name="Eric Chitambar" userId="05f873b4-a386-453d-a2e0-769001d3b38e" providerId="ADAL" clId="{3E09C64D-CC1D-4A9E-BC58-D1092DE27D25}" dt="2020-02-14T04:37:39.532" v="435" actId="478"/>
          <ac:picMkLst>
            <pc:docMk/>
            <pc:sldMk cId="3179923414" sldId="305"/>
            <ac:picMk id="13" creationId="{7CAE6BD0-0C75-43C8-BD25-0F505C127A43}"/>
          </ac:picMkLst>
        </pc:picChg>
        <pc:picChg chg="mod ord">
          <ac:chgData name="Eric Chitambar" userId="05f873b4-a386-453d-a2e0-769001d3b38e" providerId="ADAL" clId="{3E09C64D-CC1D-4A9E-BC58-D1092DE27D25}" dt="2020-02-14T04:37:39.532" v="434" actId="108"/>
          <ac:picMkLst>
            <pc:docMk/>
            <pc:sldMk cId="3179923414" sldId="305"/>
            <ac:picMk id="15" creationId="{F575D8F3-0B5D-49B8-9CCD-A763A492D4C1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17" creationId="{B19D06EE-2A73-465F-9BDD-6412E63FC182}"/>
          </ac:picMkLst>
        </pc:picChg>
        <pc:picChg chg="add del mod">
          <ac:chgData name="Eric Chitambar" userId="05f873b4-a386-453d-a2e0-769001d3b38e" providerId="ADAL" clId="{3E09C64D-CC1D-4A9E-BC58-D1092DE27D25}" dt="2020-02-14T04:37:14.206" v="413" actId="478"/>
          <ac:picMkLst>
            <pc:docMk/>
            <pc:sldMk cId="3179923414" sldId="305"/>
            <ac:picMk id="18" creationId="{74F2F4B0-9F61-4AFB-BDB5-3D7596E18B33}"/>
          </ac:picMkLst>
        </pc:picChg>
        <pc:picChg chg="del mod">
          <ac:chgData name="Eric Chitambar" userId="05f873b4-a386-453d-a2e0-769001d3b38e" providerId="ADAL" clId="{3E09C64D-CC1D-4A9E-BC58-D1092DE27D25}" dt="2020-02-14T04:44:44.204" v="462" actId="478"/>
          <ac:picMkLst>
            <pc:docMk/>
            <pc:sldMk cId="3179923414" sldId="305"/>
            <ac:picMk id="19" creationId="{4F71D3D6-7FD7-496A-9302-C741FC82D679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45:06.071" v="491" actId="478"/>
          <ac:picMkLst>
            <pc:docMk/>
            <pc:sldMk cId="3179923414" sldId="305"/>
            <ac:picMk id="22" creationId="{D5A2C121-AFF5-4DEA-AABF-7732C141245D}"/>
          </ac:picMkLst>
        </pc:picChg>
        <pc:picChg chg="del mod ord">
          <ac:chgData name="Eric Chitambar" userId="05f873b4-a386-453d-a2e0-769001d3b38e" providerId="ADAL" clId="{3E09C64D-CC1D-4A9E-BC58-D1092DE27D25}" dt="2020-02-14T04:44:55.426" v="476" actId="478"/>
          <ac:picMkLst>
            <pc:docMk/>
            <pc:sldMk cId="3179923414" sldId="305"/>
            <ac:picMk id="24" creationId="{251A378F-5F67-442D-BCF6-CA6ADE8D993F}"/>
          </ac:picMkLst>
        </pc:picChg>
        <pc:picChg chg="mod ord">
          <ac:chgData name="Eric Chitambar" userId="05f873b4-a386-453d-a2e0-769001d3b38e" providerId="ADAL" clId="{3E09C64D-CC1D-4A9E-BC58-D1092DE27D25}" dt="2020-02-14T04:44:55.411" v="475" actId="108"/>
          <ac:picMkLst>
            <pc:docMk/>
            <pc:sldMk cId="3179923414" sldId="305"/>
            <ac:picMk id="26" creationId="{83FDD1E7-288C-4C3C-93BC-4E0E41A2739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7" creationId="{EAB5FD52-EB74-49FB-9FFE-597AE671E3EB}"/>
          </ac:picMkLst>
        </pc:picChg>
        <pc:picChg chg="mod ord">
          <ac:chgData name="Eric Chitambar" userId="05f873b4-a386-453d-a2e0-769001d3b38e" providerId="ADAL" clId="{3E09C64D-CC1D-4A9E-BC58-D1092DE27D25}" dt="2020-02-14T04:45:06.071" v="490" actId="108"/>
          <ac:picMkLst>
            <pc:docMk/>
            <pc:sldMk cId="3179923414" sldId="305"/>
            <ac:picMk id="29" creationId="{92AB7B34-B240-4F80-B15C-1DB7E0F1B4FD}"/>
          </ac:picMkLst>
        </pc:picChg>
        <pc:picChg chg="mod ord">
          <ac:chgData name="Eric Chitambar" userId="05f873b4-a386-453d-a2e0-769001d3b38e" providerId="ADAL" clId="{3E09C64D-CC1D-4A9E-BC58-D1092DE27D25}" dt="2020-02-14T04:45:28.405" v="504" actId="1076"/>
          <ac:picMkLst>
            <pc:docMk/>
            <pc:sldMk cId="3179923414" sldId="305"/>
            <ac:picMk id="31" creationId="{309CD1D9-91B5-4D0D-90FE-0993BA4114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2" creationId="{F49E9323-1A9E-4EF3-ADB6-EFDA1FB1405D}"/>
          </ac:picMkLst>
        </pc:picChg>
        <pc:picChg chg="add del mod">
          <ac:chgData name="Eric Chitambar" userId="05f873b4-a386-453d-a2e0-769001d3b38e" providerId="ADAL" clId="{3E09C64D-CC1D-4A9E-BC58-D1092DE27D25}" dt="2020-02-14T04:45:24.763" v="503" actId="478"/>
          <ac:picMkLst>
            <pc:docMk/>
            <pc:sldMk cId="3179923414" sldId="305"/>
            <ac:picMk id="33" creationId="{7F1E8ABE-BB15-42A4-9923-D448B5B40B2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4" creationId="{B5AA3CB8-90EC-4B5E-B425-7C37822D4E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6" creationId="{541B28A2-22A9-4063-A4F9-33F8FD68D1E0}"/>
          </ac:picMkLst>
        </pc:picChg>
        <pc:picChg chg="add mod">
          <ac:chgData name="Eric Chitambar" userId="05f873b4-a386-453d-a2e0-769001d3b38e" providerId="ADAL" clId="{3E09C64D-CC1D-4A9E-BC58-D1092DE27D25}" dt="2020-02-14T05:12:34.340" v="757" actId="1076"/>
          <ac:picMkLst>
            <pc:docMk/>
            <pc:sldMk cId="3179923414" sldId="305"/>
            <ac:picMk id="38" creationId="{ADA164C3-1160-469A-98F7-00C77F53258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9" creationId="{05374BA9-07C9-4F6E-9F4C-6E61BE5D7592}"/>
          </ac:picMkLst>
        </pc:picChg>
        <pc:picChg chg="del mod">
          <ac:chgData name="Eric Chitambar" userId="05f873b4-a386-453d-a2e0-769001d3b38e" providerId="ADAL" clId="{3E09C64D-CC1D-4A9E-BC58-D1092DE27D25}" dt="2020-02-14T04:36:11.839" v="384" actId="478"/>
          <ac:picMkLst>
            <pc:docMk/>
            <pc:sldMk cId="3179923414" sldId="305"/>
            <ac:picMk id="41" creationId="{921E9C34-746A-4528-83AA-11802A7EEF00}"/>
          </ac:picMkLst>
        </pc:picChg>
      </pc:sldChg>
      <pc:sldChg chg="addSp delSp modSp add del">
        <pc:chgData name="Eric Chitambar" userId="05f873b4-a386-453d-a2e0-769001d3b38e" providerId="ADAL" clId="{3E09C64D-CC1D-4A9E-BC58-D1092DE27D25}" dt="2020-02-14T05:12:38.774" v="759" actId="2696"/>
        <pc:sldMkLst>
          <pc:docMk/>
          <pc:sldMk cId="1964961165" sldId="306"/>
        </pc:sldMkLst>
        <pc:picChg chg="del mod ord">
          <ac:chgData name="Eric Chitambar" userId="05f873b4-a386-453d-a2e0-769001d3b38e" providerId="ADAL" clId="{3E09C64D-CC1D-4A9E-BC58-D1092DE27D25}" dt="2020-02-14T05:12:29.662" v="755"/>
          <ac:picMkLst>
            <pc:docMk/>
            <pc:sldMk cId="1964961165" sldId="306"/>
            <ac:picMk id="5" creationId="{FFD7CCFA-3554-4242-ADB9-2FA7BF016858}"/>
          </ac:picMkLst>
        </pc:picChg>
        <pc:picChg chg="add del mod">
          <ac:chgData name="Eric Chitambar" userId="05f873b4-a386-453d-a2e0-769001d3b38e" providerId="ADAL" clId="{3E09C64D-CC1D-4A9E-BC58-D1092DE27D25}" dt="2020-02-14T04:56:01.711" v="529" actId="478"/>
          <ac:picMkLst>
            <pc:docMk/>
            <pc:sldMk cId="1964961165" sldId="306"/>
            <ac:picMk id="9" creationId="{983C8FD9-50D7-43C6-934D-A77955D8A06A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6" creationId="{83FDD1E7-288C-4C3C-93BC-4E0E41A27396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9" creationId="{92AB7B34-B240-4F80-B15C-1DB7E0F1B4FD}"/>
          </ac:picMkLst>
        </pc:picChg>
        <pc:picChg chg="mod">
          <ac:chgData name="Eric Chitambar" userId="05f873b4-a386-453d-a2e0-769001d3b38e" providerId="ADAL" clId="{3E09C64D-CC1D-4A9E-BC58-D1092DE27D25}" dt="2020-02-14T04:55:08.919" v="515" actId="1076"/>
          <ac:picMkLst>
            <pc:docMk/>
            <pc:sldMk cId="1964961165" sldId="306"/>
            <ac:picMk id="31" creationId="{309CD1D9-91B5-4D0D-90FE-0993BA4114F8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53.206" v="764"/>
        <pc:sldMkLst>
          <pc:docMk/>
          <pc:sldMk cId="1208440409" sldId="307"/>
        </pc:sldMkLst>
        <pc:spChg chg="mod">
          <ac:chgData name="Eric Chitambar" userId="05f873b4-a386-453d-a2e0-769001d3b38e" providerId="ADAL" clId="{3E09C64D-CC1D-4A9E-BC58-D1092DE27D25}" dt="2020-02-14T04:57:26.355" v="571" actId="20577"/>
          <ac:spMkLst>
            <pc:docMk/>
            <pc:sldMk cId="1208440409" sldId="307"/>
            <ac:spMk id="2" creationId="{49BBF681-4256-4A4B-ADF4-958242A7C93A}"/>
          </ac:spMkLst>
        </pc:spChg>
        <pc:spChg chg="del">
          <ac:chgData name="Eric Chitambar" userId="05f873b4-a386-453d-a2e0-769001d3b38e" providerId="ADAL" clId="{3E09C64D-CC1D-4A9E-BC58-D1092DE27D25}" dt="2020-02-14T04:57:29.623" v="572" actId="478"/>
          <ac:spMkLst>
            <pc:docMk/>
            <pc:sldMk cId="1208440409" sldId="307"/>
            <ac:spMk id="3" creationId="{99F9E83B-ADE7-44E9-B3D5-7F40B52701C4}"/>
          </ac:spMkLst>
        </pc:spChg>
        <pc:picChg chg="del mod">
          <ac:chgData name="Eric Chitambar" userId="05f873b4-a386-453d-a2e0-769001d3b38e" providerId="ADAL" clId="{3E09C64D-CC1D-4A9E-BC58-D1092DE27D25}" dt="2020-02-14T04:59:54.797" v="643" actId="478"/>
          <ac:picMkLst>
            <pc:docMk/>
            <pc:sldMk cId="1208440409" sldId="307"/>
            <ac:picMk id="5" creationId="{5C5D94F5-82F0-437F-9DE6-027819BF74CC}"/>
          </ac:picMkLst>
        </pc:picChg>
        <pc:picChg chg="mod ord">
          <ac:chgData name="Eric Chitambar" userId="05f873b4-a386-453d-a2e0-769001d3b38e" providerId="ADAL" clId="{3E09C64D-CC1D-4A9E-BC58-D1092DE27D25}" dt="2020-02-14T04:59:57.510" v="644" actId="1076"/>
          <ac:picMkLst>
            <pc:docMk/>
            <pc:sldMk cId="1208440409" sldId="307"/>
            <ac:picMk id="7" creationId="{80577C69-117F-4590-B5EB-226CCF3F5FAF}"/>
          </ac:picMkLst>
        </pc:picChg>
        <pc:picChg chg="add del mod">
          <ac:chgData name="Eric Chitambar" userId="05f873b4-a386-453d-a2e0-769001d3b38e" providerId="ADAL" clId="{3E09C64D-CC1D-4A9E-BC58-D1092DE27D25}" dt="2020-02-14T05:00:38.557" v="658" actId="478"/>
          <ac:picMkLst>
            <pc:docMk/>
            <pc:sldMk cId="1208440409" sldId="307"/>
            <ac:picMk id="8" creationId="{2AC99038-CEF3-4307-9DFC-C85EF8482992}"/>
          </ac:picMkLst>
        </pc:picChg>
        <pc:picChg chg="mod ord">
          <ac:chgData name="Eric Chitambar" userId="05f873b4-a386-453d-a2e0-769001d3b38e" providerId="ADAL" clId="{3E09C64D-CC1D-4A9E-BC58-D1092DE27D25}" dt="2020-02-14T05:00:49.328" v="659" actId="1076"/>
          <ac:picMkLst>
            <pc:docMk/>
            <pc:sldMk cId="1208440409" sldId="307"/>
            <ac:picMk id="10" creationId="{97556070-5AD3-4A4E-9B1C-C663B2C07DF1}"/>
          </ac:picMkLst>
        </pc:picChg>
        <pc:picChg chg="add del mod">
          <ac:chgData name="Eric Chitambar" userId="05f873b4-a386-453d-a2e0-769001d3b38e" providerId="ADAL" clId="{3E09C64D-CC1D-4A9E-BC58-D1092DE27D25}" dt="2020-02-14T05:01:07.129" v="673" actId="478"/>
          <ac:picMkLst>
            <pc:docMk/>
            <pc:sldMk cId="1208440409" sldId="307"/>
            <ac:picMk id="11" creationId="{75AE5855-23A4-4E68-B5CB-D8BD29524287}"/>
          </ac:picMkLst>
        </pc:picChg>
        <pc:picChg chg="mod ord">
          <ac:chgData name="Eric Chitambar" userId="05f873b4-a386-453d-a2e0-769001d3b38e" providerId="ADAL" clId="{3E09C64D-CC1D-4A9E-BC58-D1092DE27D25}" dt="2020-02-14T05:01:09.779" v="674" actId="1076"/>
          <ac:picMkLst>
            <pc:docMk/>
            <pc:sldMk cId="1208440409" sldId="307"/>
            <ac:picMk id="13" creationId="{E5F4A9D5-A100-4F21-9F58-4886E2B3CF88}"/>
          </ac:picMkLst>
        </pc:picChg>
        <pc:picChg chg="add del mod">
          <ac:chgData name="Eric Chitambar" userId="05f873b4-a386-453d-a2e0-769001d3b38e" providerId="ADAL" clId="{3E09C64D-CC1D-4A9E-BC58-D1092DE27D25}" dt="2020-02-14T05:02:22.089" v="688" actId="478"/>
          <ac:picMkLst>
            <pc:docMk/>
            <pc:sldMk cId="1208440409" sldId="307"/>
            <ac:picMk id="14" creationId="{0346E56F-5CC3-472B-8A01-6AA761AF77CA}"/>
          </ac:picMkLst>
        </pc:picChg>
        <pc:picChg chg="del mod ord">
          <ac:chgData name="Eric Chitambar" userId="05f873b4-a386-453d-a2e0-769001d3b38e" providerId="ADAL" clId="{3E09C64D-CC1D-4A9E-BC58-D1092DE27D25}" dt="2020-02-14T05:02:36.982" v="700" actId="478"/>
          <ac:picMkLst>
            <pc:docMk/>
            <pc:sldMk cId="1208440409" sldId="307"/>
            <ac:picMk id="16" creationId="{D6647BB3-1797-4213-B889-8170F8033777}"/>
          </ac:picMkLst>
        </pc:picChg>
        <pc:picChg chg="mod ord">
          <ac:chgData name="Eric Chitambar" userId="05f873b4-a386-453d-a2e0-769001d3b38e" providerId="ADAL" clId="{3E09C64D-CC1D-4A9E-BC58-D1092DE27D25}" dt="2020-02-14T05:02:49.374" v="701" actId="1076"/>
          <ac:picMkLst>
            <pc:docMk/>
            <pc:sldMk cId="1208440409" sldId="307"/>
            <ac:picMk id="18" creationId="{1F283D52-F955-490C-81C8-32EF104B7287}"/>
          </ac:picMkLst>
        </pc:picChg>
        <pc:picChg chg="add del mod">
          <ac:chgData name="Eric Chitambar" userId="05f873b4-a386-453d-a2e0-769001d3b38e" providerId="ADAL" clId="{3E09C64D-CC1D-4A9E-BC58-D1092DE27D25}" dt="2020-02-14T05:03:14.442" v="715" actId="478"/>
          <ac:picMkLst>
            <pc:docMk/>
            <pc:sldMk cId="1208440409" sldId="307"/>
            <ac:picMk id="19" creationId="{C7D5465C-67CD-481A-97B3-892F60DD7849}"/>
          </ac:picMkLst>
        </pc:picChg>
        <pc:picChg chg="mod ord">
          <ac:chgData name="Eric Chitambar" userId="05f873b4-a386-453d-a2e0-769001d3b38e" providerId="ADAL" clId="{3E09C64D-CC1D-4A9E-BC58-D1092DE27D25}" dt="2020-02-14T05:03:14.442" v="714" actId="108"/>
          <ac:picMkLst>
            <pc:docMk/>
            <pc:sldMk cId="1208440409" sldId="307"/>
            <ac:picMk id="21" creationId="{8B671B8F-96CD-4335-99C6-83E75B10429C}"/>
          </ac:picMkLst>
        </pc:picChg>
      </pc:sldChg>
      <pc:sldChg chg="delSp modSp add modAnim">
        <pc:chgData name="Eric Chitambar" userId="05f873b4-a386-453d-a2e0-769001d3b38e" providerId="ADAL" clId="{3E09C64D-CC1D-4A9E-BC58-D1092DE27D25}" dt="2020-02-14T05:12:58.170" v="765"/>
        <pc:sldMkLst>
          <pc:docMk/>
          <pc:sldMk cId="3118816659" sldId="308"/>
        </pc:sldMkLst>
        <pc:picChg chg="del mod ord">
          <ac:chgData name="Eric Chitambar" userId="05f873b4-a386-453d-a2e0-769001d3b38e" providerId="ADAL" clId="{3E09C64D-CC1D-4A9E-BC58-D1092DE27D25}" dt="2020-02-14T05:07:35.029" v="742" actId="478"/>
          <ac:picMkLst>
            <pc:docMk/>
            <pc:sldMk cId="3118816659" sldId="308"/>
            <ac:picMk id="4" creationId="{A49755F7-517A-4C63-8B2A-AF272036F8A9}"/>
          </ac:picMkLst>
        </pc:picChg>
        <pc:picChg chg="mod ord">
          <ac:chgData name="Eric Chitambar" userId="05f873b4-a386-453d-a2e0-769001d3b38e" providerId="ADAL" clId="{3E09C64D-CC1D-4A9E-BC58-D1092DE27D25}" dt="2020-02-14T05:07:35.029" v="741" actId="108"/>
          <ac:picMkLst>
            <pc:docMk/>
            <pc:sldMk cId="3118816659" sldId="308"/>
            <ac:picMk id="6" creationId="{373E500C-3629-45B7-8148-719AD16554E5}"/>
          </ac:picMkLst>
        </pc:picChg>
        <pc:picChg chg="del mod">
          <ac:chgData name="Eric Chitambar" userId="05f873b4-a386-453d-a2e0-769001d3b38e" providerId="ADAL" clId="{3E09C64D-CC1D-4A9E-BC58-D1092DE27D25}" dt="2020-02-14T05:07:11.611" v="730" actId="478"/>
          <ac:picMkLst>
            <pc:docMk/>
            <pc:sldMk cId="3118816659" sldId="308"/>
            <ac:picMk id="7" creationId="{80577C69-117F-4590-B5EB-226CCF3F5FAF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0" creationId="{97556070-5AD3-4A4E-9B1C-C663B2C07DF1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3" creationId="{E5F4A9D5-A100-4F21-9F58-4886E2B3CF88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8" creationId="{1F283D52-F955-490C-81C8-32EF104B7287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21" creationId="{8B671B8F-96CD-4335-99C6-83E75B10429C}"/>
          </ac:picMkLst>
        </pc:picChg>
      </pc:sldChg>
    </pc:docChg>
  </pc:docChgLst>
  <pc:docChgLst>
    <pc:chgData name="Eric Chitambar" userId="05f873b4-a386-453d-a2e0-769001d3b38e" providerId="ADAL" clId="{E603EA52-CB27-4E9D-88BD-448CF61BCC04}"/>
    <pc:docChg chg="custSel addSld delSld modSld sldOrd">
      <pc:chgData name="Eric Chitambar" userId="05f873b4-a386-453d-a2e0-769001d3b38e" providerId="ADAL" clId="{E603EA52-CB27-4E9D-88BD-448CF61BCC04}" dt="2020-02-12T16:03:03.726" v="348" actId="20577"/>
      <pc:docMkLst>
        <pc:docMk/>
      </pc:docMkLst>
      <pc:sldChg chg="modSp">
        <pc:chgData name="Eric Chitambar" userId="05f873b4-a386-453d-a2e0-769001d3b38e" providerId="ADAL" clId="{E603EA52-CB27-4E9D-88BD-448CF61BCC04}" dt="2020-02-12T16:03:03.726" v="348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E603EA52-CB27-4E9D-88BD-448CF61BCC04}" dt="2020-02-12T16:03:03.726" v="34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E603EA52-CB27-4E9D-88BD-448CF61BCC04}" dt="2020-02-12T03:26:51.843" v="33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E603EA52-CB27-4E9D-88BD-448CF61BCC04}" dt="2020-02-12T03:26:51.843" v="33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E603EA52-CB27-4E9D-88BD-448CF61BCC04}" dt="2020-02-12T03:26:57.936" v="34" actId="2696"/>
        <pc:sldMkLst>
          <pc:docMk/>
          <pc:sldMk cId="3900111483" sldId="292"/>
        </pc:sldMkLst>
      </pc:sldChg>
      <pc:sldChg chg="del">
        <pc:chgData name="Eric Chitambar" userId="05f873b4-a386-453d-a2e0-769001d3b38e" providerId="ADAL" clId="{E603EA52-CB27-4E9D-88BD-448CF61BCC04}" dt="2020-02-12T03:26:57.936" v="35" actId="2696"/>
        <pc:sldMkLst>
          <pc:docMk/>
          <pc:sldMk cId="2833434850" sldId="296"/>
        </pc:sldMkLst>
      </pc:sldChg>
      <pc:sldChg chg="del">
        <pc:chgData name="Eric Chitambar" userId="05f873b4-a386-453d-a2e0-769001d3b38e" providerId="ADAL" clId="{E603EA52-CB27-4E9D-88BD-448CF61BCC04}" dt="2020-02-12T03:26:57.952" v="36" actId="2696"/>
        <pc:sldMkLst>
          <pc:docMk/>
          <pc:sldMk cId="1489228298" sldId="297"/>
        </pc:sldMkLst>
      </pc:sldChg>
      <pc:sldChg chg="del">
        <pc:chgData name="Eric Chitambar" userId="05f873b4-a386-453d-a2e0-769001d3b38e" providerId="ADAL" clId="{E603EA52-CB27-4E9D-88BD-448CF61BCC04}" dt="2020-02-12T03:26:57.952" v="37" actId="2696"/>
        <pc:sldMkLst>
          <pc:docMk/>
          <pc:sldMk cId="906325945" sldId="298"/>
        </pc:sldMkLst>
      </pc:sldChg>
      <pc:sldChg chg="delSp modSp add ord delAnim">
        <pc:chgData name="Eric Chitambar" userId="05f873b4-a386-453d-a2e0-769001d3b38e" providerId="ADAL" clId="{E603EA52-CB27-4E9D-88BD-448CF61BCC04}" dt="2020-02-12T05:12:05.919" v="345" actId="1076"/>
        <pc:sldMkLst>
          <pc:docMk/>
          <pc:sldMk cId="2692337968" sldId="300"/>
        </pc:sldMkLst>
        <pc:spChg chg="del">
          <ac:chgData name="Eric Chitambar" userId="05f873b4-a386-453d-a2e0-769001d3b38e" providerId="ADAL" clId="{E603EA52-CB27-4E9D-88BD-448CF61BCC04}" dt="2020-02-12T03:37:46.927" v="63" actId="478"/>
          <ac:spMkLst>
            <pc:docMk/>
            <pc:sldMk cId="2692337968" sldId="300"/>
            <ac:spMk id="3" creationId="{DBB6AC0B-79E1-4129-BB5C-46469F5211D3}"/>
          </ac:spMkLst>
        </pc:sp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5" creationId="{5AADE1FA-9A85-4BD7-8BCE-82A7567108D3}"/>
          </ac:picMkLst>
        </pc:picChg>
        <pc:picChg chg="del mod ord">
          <ac:chgData name="Eric Chitambar" userId="05f873b4-a386-453d-a2e0-769001d3b38e" providerId="ADAL" clId="{E603EA52-CB27-4E9D-88BD-448CF61BCC04}" dt="2020-02-12T05:08:02.362" v="326" actId="478"/>
          <ac:picMkLst>
            <pc:docMk/>
            <pc:sldMk cId="2692337968" sldId="300"/>
            <ac:picMk id="6" creationId="{B671A620-C6BE-4410-A3CC-1D14BE75CDE6}"/>
          </ac:picMkLst>
        </pc:picChg>
        <pc:picChg chg="del mod">
          <ac:chgData name="Eric Chitambar" userId="05f873b4-a386-453d-a2e0-769001d3b38e" providerId="ADAL" clId="{E603EA52-CB27-4E9D-88BD-448CF61BCC04}" dt="2020-02-12T03:37:36.389" v="61" actId="478"/>
          <ac:picMkLst>
            <pc:docMk/>
            <pc:sldMk cId="2692337968" sldId="300"/>
            <ac:picMk id="8" creationId="{2DB13811-1660-41BC-B586-D4E4493885AC}"/>
          </ac:picMkLst>
        </pc:picChg>
        <pc:picChg chg="del mod ord">
          <ac:chgData name="Eric Chitambar" userId="05f873b4-a386-453d-a2e0-769001d3b38e" providerId="ADAL" clId="{E603EA52-CB27-4E9D-88BD-448CF61BCC04}" dt="2020-02-12T05:08:54.637" v="338" actId="478"/>
          <ac:picMkLst>
            <pc:docMk/>
            <pc:sldMk cId="2692337968" sldId="300"/>
            <ac:picMk id="9" creationId="{18818F93-AA51-4620-91DE-2D91176966E4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0" creationId="{EC1E99CA-25BF-4EE5-9688-270149527177}"/>
          </ac:picMkLst>
        </pc:picChg>
        <pc:picChg chg="del">
          <ac:chgData name="Eric Chitambar" userId="05f873b4-a386-453d-a2e0-769001d3b38e" providerId="ADAL" clId="{E603EA52-CB27-4E9D-88BD-448CF61BCC04}" dt="2020-02-12T03:37:40.286" v="62" actId="478"/>
          <ac:picMkLst>
            <pc:docMk/>
            <pc:sldMk cId="2692337968" sldId="300"/>
            <ac:picMk id="12" creationId="{8BC6250C-8C25-41BE-9222-5AD077209140}"/>
          </ac:picMkLst>
        </pc:picChg>
        <pc:picChg chg="mod ord">
          <ac:chgData name="Eric Chitambar" userId="05f873b4-a386-453d-a2e0-769001d3b38e" providerId="ADAL" clId="{E603EA52-CB27-4E9D-88BD-448CF61BCC04}" dt="2020-02-12T05:08:54.637" v="337" actId="108"/>
          <ac:picMkLst>
            <pc:docMk/>
            <pc:sldMk cId="2692337968" sldId="300"/>
            <ac:picMk id="13" creationId="{C57FB04A-99CC-47CF-8257-93589280405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5" creationId="{C891092B-E5F6-4DA7-A427-E3E9550EA771}"/>
          </ac:picMkLst>
        </pc:picChg>
        <pc:picChg chg="mod">
          <ac:chgData name="Eric Chitambar" userId="05f873b4-a386-453d-a2e0-769001d3b38e" providerId="ADAL" clId="{E603EA52-CB27-4E9D-88BD-448CF61BCC04}" dt="2020-02-12T05:12:05.919" v="345" actId="1076"/>
          <ac:picMkLst>
            <pc:docMk/>
            <pc:sldMk cId="2692337968" sldId="300"/>
            <ac:picMk id="16" creationId="{9D01A696-B040-4453-B63D-5BE86131E7C6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9" creationId="{4A93D985-5C02-42BB-A74A-94D3D854003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1" creationId="{61D0D501-1654-4EFE-807B-366F67A64A0F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3" creationId="{DD2DF801-309E-4B4C-A8D4-8DCA85175A23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7" creationId="{3A3D9016-A02D-4CEE-B150-66B7DD06676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35" creationId="{DF277607-CD45-422C-AA1C-71FF6EA9A245}"/>
          </ac:picMkLst>
        </pc:picChg>
        <pc:cxnChg chg="del">
          <ac:chgData name="Eric Chitambar" userId="05f873b4-a386-453d-a2e0-769001d3b38e" providerId="ADAL" clId="{E603EA52-CB27-4E9D-88BD-448CF61BCC04}" dt="2020-02-12T03:37:46.927" v="63" actId="478"/>
          <ac:cxnSpMkLst>
            <pc:docMk/>
            <pc:sldMk cId="2692337968" sldId="300"/>
            <ac:cxnSpMk id="29" creationId="{A1E5B794-EE73-4526-A06F-806A519AFD3A}"/>
          </ac:cxnSpMkLst>
        </pc:cxnChg>
      </pc:sldChg>
      <pc:sldChg chg="delSp modSp add ord">
        <pc:chgData name="Eric Chitambar" userId="05f873b4-a386-453d-a2e0-769001d3b38e" providerId="ADAL" clId="{E603EA52-CB27-4E9D-88BD-448CF61BCC04}" dt="2020-02-12T04:54:59.162" v="311"/>
        <pc:sldMkLst>
          <pc:docMk/>
          <pc:sldMk cId="1406779367" sldId="301"/>
        </pc:sldMkLst>
        <pc:picChg chg="del mod ord">
          <ac:chgData name="Eric Chitambar" userId="05f873b4-a386-453d-a2e0-769001d3b38e" providerId="ADAL" clId="{E603EA52-CB27-4E9D-88BD-448CF61BCC04}" dt="2020-02-12T04:54:47.552" v="310" actId="478"/>
          <ac:picMkLst>
            <pc:docMk/>
            <pc:sldMk cId="1406779367" sldId="301"/>
            <ac:picMk id="4" creationId="{1FF67BF3-8BA5-42D7-A8E8-EFF62EAFFC19}"/>
          </ac:picMkLst>
        </pc:picChg>
        <pc:picChg chg="del mod">
          <ac:chgData name="Eric Chitambar" userId="05f873b4-a386-453d-a2e0-769001d3b38e" providerId="ADAL" clId="{E603EA52-CB27-4E9D-88BD-448CF61BCC04}" dt="2020-02-12T04:54:31.908" v="298" actId="478"/>
          <ac:picMkLst>
            <pc:docMk/>
            <pc:sldMk cId="1406779367" sldId="301"/>
            <ac:picMk id="6" creationId="{B671A620-C6BE-4410-A3CC-1D14BE75CDE6}"/>
          </ac:picMkLst>
        </pc:picChg>
        <pc:picChg chg="mod ord">
          <ac:chgData name="Eric Chitambar" userId="05f873b4-a386-453d-a2e0-769001d3b38e" providerId="ADAL" clId="{E603EA52-CB27-4E9D-88BD-448CF61BCC04}" dt="2020-02-12T04:54:47.552" v="309" actId="108"/>
          <ac:picMkLst>
            <pc:docMk/>
            <pc:sldMk cId="1406779367" sldId="301"/>
            <ac:picMk id="7" creationId="{093D836D-E2CB-4F77-880B-1E42833FB1AA}"/>
          </ac:picMkLst>
        </pc:picChg>
      </pc:sldChg>
      <pc:sldChg chg="addSp delSp modSp add modAnim">
        <pc:chgData name="Eric Chitambar" userId="05f873b4-a386-453d-a2e0-769001d3b38e" providerId="ADAL" clId="{E603EA52-CB27-4E9D-88BD-448CF61BCC04}" dt="2020-02-12T04:45:26.677" v="285" actId="1076"/>
        <pc:sldMkLst>
          <pc:docMk/>
          <pc:sldMk cId="3116611456" sldId="302"/>
        </pc:sldMkLst>
        <pc:picChg chg="mod ord">
          <ac:chgData name="Eric Chitambar" userId="05f873b4-a386-453d-a2e0-769001d3b38e" providerId="ADAL" clId="{E603EA52-CB27-4E9D-88BD-448CF61BCC04}" dt="2020-02-12T04:12:23.101" v="76" actId="108"/>
          <ac:picMkLst>
            <pc:docMk/>
            <pc:sldMk cId="3116611456" sldId="302"/>
            <ac:picMk id="4" creationId="{BED3F4FC-E55E-4457-93FC-33B726BB4519}"/>
          </ac:picMkLst>
        </pc:picChg>
        <pc:picChg chg="del mod">
          <ac:chgData name="Eric Chitambar" userId="05f873b4-a386-453d-a2e0-769001d3b38e" providerId="ADAL" clId="{E603EA52-CB27-4E9D-88BD-448CF61BCC04}" dt="2020-02-12T04:12:23.101" v="77" actId="478"/>
          <ac:picMkLst>
            <pc:docMk/>
            <pc:sldMk cId="3116611456" sldId="302"/>
            <ac:picMk id="6" creationId="{B671A620-C6BE-4410-A3CC-1D14BE75CDE6}"/>
          </ac:picMkLst>
        </pc:picChg>
        <pc:picChg chg="mod">
          <ac:chgData name="Eric Chitambar" userId="05f873b4-a386-453d-a2e0-769001d3b38e" providerId="ADAL" clId="{E603EA52-CB27-4E9D-88BD-448CF61BCC04}" dt="2020-02-12T04:24:41.549" v="84" actId="1076"/>
          <ac:picMkLst>
            <pc:docMk/>
            <pc:sldMk cId="3116611456" sldId="302"/>
            <ac:picMk id="7" creationId="{B47DA85C-C81C-4765-81C2-D7E6FF0AE8E8}"/>
          </ac:picMkLst>
        </pc:picChg>
        <pc:picChg chg="del mod">
          <ac:chgData name="Eric Chitambar" userId="05f873b4-a386-453d-a2e0-769001d3b38e" providerId="ADAL" clId="{E603EA52-CB27-4E9D-88BD-448CF61BCC04}" dt="2020-02-12T04:30:26.810" v="102" actId="478"/>
          <ac:picMkLst>
            <pc:docMk/>
            <pc:sldMk cId="3116611456" sldId="302"/>
            <ac:picMk id="9" creationId="{7A212C7F-FD5C-4785-8B9B-CACA42E8600D}"/>
          </ac:picMkLst>
        </pc:picChg>
        <pc:picChg chg="del mod ord">
          <ac:chgData name="Eric Chitambar" userId="05f873b4-a386-453d-a2e0-769001d3b38e" providerId="ADAL" clId="{E603EA52-CB27-4E9D-88BD-448CF61BCC04}" dt="2020-02-12T04:32:04.833" v="138" actId="478"/>
          <ac:picMkLst>
            <pc:docMk/>
            <pc:sldMk cId="3116611456" sldId="302"/>
            <ac:picMk id="11" creationId="{C3E8A8A7-BB02-41EC-A94E-6A2298A49AFB}"/>
          </ac:picMkLst>
        </pc:picChg>
        <pc:picChg chg="add del mod">
          <ac:chgData name="Eric Chitambar" userId="05f873b4-a386-453d-a2e0-769001d3b38e" providerId="ADAL" clId="{E603EA52-CB27-4E9D-88BD-448CF61BCC04}" dt="2020-02-12T04:31:38.174" v="116" actId="478"/>
          <ac:picMkLst>
            <pc:docMk/>
            <pc:sldMk cId="3116611456" sldId="302"/>
            <ac:picMk id="12" creationId="{FC265EEC-6CE2-4A3E-B3D7-607AF15F39D2}"/>
          </ac:picMkLst>
        </pc:picChg>
        <pc:picChg chg="del mod ord">
          <ac:chgData name="Eric Chitambar" userId="05f873b4-a386-453d-a2e0-769001d3b38e" providerId="ADAL" clId="{E603EA52-CB27-4E9D-88BD-448CF61BCC04}" dt="2020-02-12T04:31:54.224" v="127" actId="478"/>
          <ac:picMkLst>
            <pc:docMk/>
            <pc:sldMk cId="3116611456" sldId="302"/>
            <ac:picMk id="14" creationId="{850ADD8E-AA91-4727-815C-F3903B931243}"/>
          </ac:picMkLst>
        </pc:picChg>
        <pc:picChg chg="del mod ord">
          <ac:chgData name="Eric Chitambar" userId="05f873b4-a386-453d-a2e0-769001d3b38e" providerId="ADAL" clId="{E603EA52-CB27-4E9D-88BD-448CF61BCC04}" dt="2020-02-12T04:37:34.759" v="207" actId="478"/>
          <ac:picMkLst>
            <pc:docMk/>
            <pc:sldMk cId="3116611456" sldId="302"/>
            <ac:picMk id="16" creationId="{B33BA3A7-ABB8-420C-8444-9CAE7C55B6D1}"/>
          </ac:picMkLst>
        </pc:picChg>
        <pc:picChg chg="del mod ord">
          <ac:chgData name="Eric Chitambar" userId="05f873b4-a386-453d-a2e0-769001d3b38e" providerId="ADAL" clId="{E603EA52-CB27-4E9D-88BD-448CF61BCC04}" dt="2020-02-12T04:37:26.150" v="192" actId="478"/>
          <ac:picMkLst>
            <pc:docMk/>
            <pc:sldMk cId="3116611456" sldId="302"/>
            <ac:picMk id="18" creationId="{40E5B5B9-2664-4890-A242-9F4E03EF50DA}"/>
          </ac:picMkLst>
        </pc:picChg>
        <pc:picChg chg="add del mod">
          <ac:chgData name="Eric Chitambar" userId="05f873b4-a386-453d-a2e0-769001d3b38e" providerId="ADAL" clId="{E603EA52-CB27-4E9D-88BD-448CF61BCC04}" dt="2020-02-12T04:34:52.403" v="153" actId="478"/>
          <ac:picMkLst>
            <pc:docMk/>
            <pc:sldMk cId="3116611456" sldId="302"/>
            <ac:picMk id="19" creationId="{F5644B52-FD90-488B-9B11-EE3B44722C63}"/>
          </ac:picMkLst>
        </pc:picChg>
        <pc:picChg chg="del mod ord">
          <ac:chgData name="Eric Chitambar" userId="05f873b4-a386-453d-a2e0-769001d3b38e" providerId="ADAL" clId="{E603EA52-CB27-4E9D-88BD-448CF61BCC04}" dt="2020-02-12T04:37:46.411" v="221" actId="478"/>
          <ac:picMkLst>
            <pc:docMk/>
            <pc:sldMk cId="3116611456" sldId="302"/>
            <ac:picMk id="21" creationId="{B65DF123-EE4A-4122-A1C6-6F445F9DB88C}"/>
          </ac:picMkLst>
        </pc:picChg>
        <pc:picChg chg="add del mod">
          <ac:chgData name="Eric Chitambar" userId="05f873b4-a386-453d-a2e0-769001d3b38e" providerId="ADAL" clId="{E603EA52-CB27-4E9D-88BD-448CF61BCC04}" dt="2020-02-12T04:35:49.641" v="168" actId="478"/>
          <ac:picMkLst>
            <pc:docMk/>
            <pc:sldMk cId="3116611456" sldId="302"/>
            <ac:picMk id="22" creationId="{97F34E12-A0C1-4C72-9411-B5D3A2CC08C1}"/>
          </ac:picMkLst>
        </pc:picChg>
        <pc:picChg chg="del mod ord">
          <ac:chgData name="Eric Chitambar" userId="05f873b4-a386-453d-a2e0-769001d3b38e" providerId="ADAL" clId="{E603EA52-CB27-4E9D-88BD-448CF61BCC04}" dt="2020-02-12T04:37:55.695" v="234" actId="478"/>
          <ac:picMkLst>
            <pc:docMk/>
            <pc:sldMk cId="3116611456" sldId="302"/>
            <ac:picMk id="24" creationId="{DBA072D0-52B5-47E3-8A52-E1069DFE6528}"/>
          </ac:picMkLst>
        </pc:picChg>
        <pc:picChg chg="del mod">
          <ac:chgData name="Eric Chitambar" userId="05f873b4-a386-453d-a2e0-769001d3b38e" providerId="ADAL" clId="{E603EA52-CB27-4E9D-88BD-448CF61BCC04}" dt="2020-02-12T04:38:05.406" v="246" actId="478"/>
          <ac:picMkLst>
            <pc:docMk/>
            <pc:sldMk cId="3116611456" sldId="302"/>
            <ac:picMk id="26" creationId="{D5699742-70F2-4616-8ACC-7373045D2CCC}"/>
          </ac:picMkLst>
        </pc:picChg>
        <pc:picChg chg="mod ord">
          <ac:chgData name="Eric Chitambar" userId="05f873b4-a386-453d-a2e0-769001d3b38e" providerId="ADAL" clId="{E603EA52-CB27-4E9D-88BD-448CF61BCC04}" dt="2020-02-12T04:37:26.150" v="191" actId="108"/>
          <ac:picMkLst>
            <pc:docMk/>
            <pc:sldMk cId="3116611456" sldId="302"/>
            <ac:picMk id="28" creationId="{BDAA4C63-087F-48E2-907D-4BF23508988B}"/>
          </ac:picMkLst>
        </pc:picChg>
        <pc:picChg chg="mod ord">
          <ac:chgData name="Eric Chitambar" userId="05f873b4-a386-453d-a2e0-769001d3b38e" providerId="ADAL" clId="{E603EA52-CB27-4E9D-88BD-448CF61BCC04}" dt="2020-02-12T04:37:34.759" v="206" actId="108"/>
          <ac:picMkLst>
            <pc:docMk/>
            <pc:sldMk cId="3116611456" sldId="302"/>
            <ac:picMk id="30" creationId="{920CE438-E656-4B28-B58E-D34D1B688B91}"/>
          </ac:picMkLst>
        </pc:picChg>
        <pc:picChg chg="mod ord">
          <ac:chgData name="Eric Chitambar" userId="05f873b4-a386-453d-a2e0-769001d3b38e" providerId="ADAL" clId="{E603EA52-CB27-4E9D-88BD-448CF61BCC04}" dt="2020-02-12T04:37:46.411" v="220" actId="108"/>
          <ac:picMkLst>
            <pc:docMk/>
            <pc:sldMk cId="3116611456" sldId="302"/>
            <ac:picMk id="32" creationId="{AB718B7C-2F10-49C8-92E0-6A35916B319A}"/>
          </ac:picMkLst>
        </pc:picChg>
        <pc:picChg chg="mod ord">
          <ac:chgData name="Eric Chitambar" userId="05f873b4-a386-453d-a2e0-769001d3b38e" providerId="ADAL" clId="{E603EA52-CB27-4E9D-88BD-448CF61BCC04}" dt="2020-02-12T04:37:55.695" v="233" actId="108"/>
          <ac:picMkLst>
            <pc:docMk/>
            <pc:sldMk cId="3116611456" sldId="302"/>
            <ac:picMk id="34" creationId="{D12A734E-BF12-4E09-94D1-1E98669D2533}"/>
          </ac:picMkLst>
        </pc:picChg>
        <pc:picChg chg="mod ord">
          <ac:chgData name="Eric Chitambar" userId="05f873b4-a386-453d-a2e0-769001d3b38e" providerId="ADAL" clId="{E603EA52-CB27-4E9D-88BD-448CF61BCC04}" dt="2020-02-12T04:38:05.406" v="245" actId="108"/>
          <ac:picMkLst>
            <pc:docMk/>
            <pc:sldMk cId="3116611456" sldId="302"/>
            <ac:picMk id="36" creationId="{F5B89302-24ED-4CA1-8DD6-C13B8D5EC682}"/>
          </ac:picMkLst>
        </pc:picChg>
        <pc:picChg chg="add del mod">
          <ac:chgData name="Eric Chitambar" userId="05f873b4-a386-453d-a2e0-769001d3b38e" providerId="ADAL" clId="{E603EA52-CB27-4E9D-88BD-448CF61BCC04}" dt="2020-02-12T04:43:41.919" v="260" actId="478"/>
          <ac:picMkLst>
            <pc:docMk/>
            <pc:sldMk cId="3116611456" sldId="302"/>
            <ac:picMk id="37" creationId="{80AE1AF6-F75F-4129-B992-FDF31BF85A41}"/>
          </ac:picMkLst>
        </pc:picChg>
        <pc:picChg chg="del mod ord">
          <ac:chgData name="Eric Chitambar" userId="05f873b4-a386-453d-a2e0-769001d3b38e" providerId="ADAL" clId="{E603EA52-CB27-4E9D-88BD-448CF61BCC04}" dt="2020-02-12T04:44:00.648" v="272" actId="478"/>
          <ac:picMkLst>
            <pc:docMk/>
            <pc:sldMk cId="3116611456" sldId="302"/>
            <ac:picMk id="39" creationId="{404D6B39-FFCC-441F-9D84-755ACD00D114}"/>
          </ac:picMkLst>
        </pc:picChg>
        <pc:picChg chg="del mod ord">
          <ac:chgData name="Eric Chitambar" userId="05f873b4-a386-453d-a2e0-769001d3b38e" providerId="ADAL" clId="{E603EA52-CB27-4E9D-88BD-448CF61BCC04}" dt="2020-02-12T04:45:20.532" v="284" actId="478"/>
          <ac:picMkLst>
            <pc:docMk/>
            <pc:sldMk cId="3116611456" sldId="302"/>
            <ac:picMk id="41" creationId="{1BFC7A62-84D8-490C-AD39-F5D75D920AFF}"/>
          </ac:picMkLst>
        </pc:picChg>
        <pc:picChg chg="mod ord">
          <ac:chgData name="Eric Chitambar" userId="05f873b4-a386-453d-a2e0-769001d3b38e" providerId="ADAL" clId="{E603EA52-CB27-4E9D-88BD-448CF61BCC04}" dt="2020-02-12T04:45:26.677" v="285" actId="1076"/>
          <ac:picMkLst>
            <pc:docMk/>
            <pc:sldMk cId="3116611456" sldId="302"/>
            <ac:picMk id="43" creationId="{4BFF1E64-8EF1-4C94-B4E9-A9CBC9929DB5}"/>
          </ac:picMkLst>
        </pc:picChg>
      </pc:sldChg>
      <pc:sldChg chg="add">
        <pc:chgData name="Eric Chitambar" userId="05f873b4-a386-453d-a2e0-769001d3b38e" providerId="ADAL" clId="{E603EA52-CB27-4E9D-88BD-448CF61BCC04}" dt="2020-02-12T05:05:29.565" v="314"/>
        <pc:sldMkLst>
          <pc:docMk/>
          <pc:sldMk cId="387403628" sldId="303"/>
        </pc:sldMkLst>
      </pc:sldChg>
    </pc:docChg>
  </pc:docChgLst>
  <pc:docChgLst>
    <pc:chgData name="Chitambar, Eric" userId="05f873b4-a386-453d-a2e0-769001d3b38e" providerId="ADAL" clId="{E9509FB9-C873-4028-A4E3-5A0E2A832CA7}"/>
    <pc:docChg chg="undo custSel addSld delSld modSld">
      <pc:chgData name="Chitambar, Eric" userId="05f873b4-a386-453d-a2e0-769001d3b38e" providerId="ADAL" clId="{E9509FB9-C873-4028-A4E3-5A0E2A832CA7}" dt="2020-03-02T15:49:34.419" v="876" actId="20577"/>
      <pc:docMkLst>
        <pc:docMk/>
      </pc:docMkLst>
      <pc:sldChg chg="modSp">
        <pc:chgData name="Chitambar, Eric" userId="05f873b4-a386-453d-a2e0-769001d3b38e" providerId="ADAL" clId="{E9509FB9-C873-4028-A4E3-5A0E2A832CA7}" dt="2020-03-02T14:22:15.403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E9509FB9-C873-4028-A4E3-5A0E2A832CA7}" dt="2020-03-02T14:22:15.40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Chitambar, Eric" userId="05f873b4-a386-453d-a2e0-769001d3b38e" providerId="ADAL" clId="{E9509FB9-C873-4028-A4E3-5A0E2A832CA7}" dt="2020-03-02T15:49:34.419" v="876" actId="20577"/>
        <pc:sldMkLst>
          <pc:docMk/>
          <pc:sldMk cId="2194429596" sldId="269"/>
        </pc:sldMkLst>
        <pc:spChg chg="mod">
          <ac:chgData name="Chitambar, Eric" userId="05f873b4-a386-453d-a2e0-769001d3b38e" providerId="ADAL" clId="{E9509FB9-C873-4028-A4E3-5A0E2A832CA7}" dt="2020-03-02T15:49:34.419" v="876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 modAnim">
        <pc:chgData name="Chitambar, Eric" userId="05f873b4-a386-453d-a2e0-769001d3b38e" providerId="ADAL" clId="{E9509FB9-C873-4028-A4E3-5A0E2A832CA7}" dt="2020-03-02T15:37:09.250" v="701"/>
        <pc:sldMkLst>
          <pc:docMk/>
          <pc:sldMk cId="1215162116" sldId="306"/>
        </pc:sldMkLst>
        <pc:spChg chg="mod">
          <ac:chgData name="Chitambar, Eric" userId="05f873b4-a386-453d-a2e0-769001d3b38e" providerId="ADAL" clId="{E9509FB9-C873-4028-A4E3-5A0E2A832CA7}" dt="2020-03-02T14:32:10.212" v="35" actId="20577"/>
          <ac:spMkLst>
            <pc:docMk/>
            <pc:sldMk cId="1215162116" sldId="306"/>
            <ac:spMk id="2" creationId="{24344CA5-2243-4E33-A803-5A0AF9D742A3}"/>
          </ac:spMkLst>
        </pc:spChg>
        <pc:picChg chg="mod ord">
          <ac:chgData name="Chitambar, Eric" userId="05f873b4-a386-453d-a2e0-769001d3b38e" providerId="ADAL" clId="{E9509FB9-C873-4028-A4E3-5A0E2A832CA7}" dt="2020-03-02T14:33:12.279" v="49" actId="108"/>
          <ac:picMkLst>
            <pc:docMk/>
            <pc:sldMk cId="1215162116" sldId="306"/>
            <ac:picMk id="4" creationId="{165232C7-DECD-472D-ADAF-A6222C7ED74D}"/>
          </ac:picMkLst>
        </pc:picChg>
        <pc:picChg chg="del mod">
          <ac:chgData name="Chitambar, Eric" userId="05f873b4-a386-453d-a2e0-769001d3b38e" providerId="ADAL" clId="{E9509FB9-C873-4028-A4E3-5A0E2A832CA7}" dt="2020-03-02T14:33:12.289" v="50" actId="478"/>
          <ac:picMkLst>
            <pc:docMk/>
            <pc:sldMk cId="1215162116" sldId="306"/>
            <ac:picMk id="5" creationId="{27D775BA-F6C7-42E2-8C1A-E649AB5AA67A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7" creationId="{CFAD7817-A26B-45EE-BFCB-4C860304E677}"/>
          </ac:picMkLst>
        </pc:picChg>
        <pc:picChg chg="del mod ord">
          <ac:chgData name="Chitambar, Eric" userId="05f873b4-a386-453d-a2e0-769001d3b38e" providerId="ADAL" clId="{E9509FB9-C873-4028-A4E3-5A0E2A832CA7}" dt="2020-03-02T14:34:17.939" v="77" actId="478"/>
          <ac:picMkLst>
            <pc:docMk/>
            <pc:sldMk cId="1215162116" sldId="306"/>
            <ac:picMk id="8" creationId="{CED42287-845E-4873-A4E8-315322025156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E9509FB9-C873-4028-A4E3-5A0E2A832CA7}" dt="2020-03-02T14:34:05.309" v="65" actId="478"/>
          <ac:picMkLst>
            <pc:docMk/>
            <pc:sldMk cId="1215162116" sldId="306"/>
            <ac:picMk id="10" creationId="{68ED9A80-AE26-47E5-AD29-95A6E44A4F8C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E9509FB9-C873-4028-A4E3-5A0E2A832CA7}" dt="2020-03-02T14:34:17.939" v="76" actId="108"/>
          <ac:picMkLst>
            <pc:docMk/>
            <pc:sldMk cId="1215162116" sldId="306"/>
            <ac:picMk id="13" creationId="{CF78383D-C00F-4A5A-A87D-AC7A01F8D341}"/>
          </ac:picMkLst>
        </pc:picChg>
        <pc:picChg chg="add del mod">
          <ac:chgData name="Chitambar, Eric" userId="05f873b4-a386-453d-a2e0-769001d3b38e" providerId="ADAL" clId="{E9509FB9-C873-4028-A4E3-5A0E2A832CA7}" dt="2020-03-02T14:35:06.909" v="91" actId="478"/>
          <ac:picMkLst>
            <pc:docMk/>
            <pc:sldMk cId="1215162116" sldId="306"/>
            <ac:picMk id="14" creationId="{274A4FC5-B630-4681-AC71-974D55FA35D8}"/>
          </ac:picMkLst>
        </pc:picChg>
        <pc:picChg chg="del mod ord">
          <ac:chgData name="Chitambar, Eric" userId="05f873b4-a386-453d-a2e0-769001d3b38e" providerId="ADAL" clId="{E9509FB9-C873-4028-A4E3-5A0E2A832CA7}" dt="2020-03-02T14:35:58.409" v="104" actId="478"/>
          <ac:picMkLst>
            <pc:docMk/>
            <pc:sldMk cId="1215162116" sldId="306"/>
            <ac:picMk id="16" creationId="{62A1419A-86D8-4C8C-BEDC-CC2233D1FC09}"/>
          </ac:picMkLst>
        </pc:picChg>
        <pc:picChg chg="mod ord">
          <ac:chgData name="Chitambar, Eric" userId="05f873b4-a386-453d-a2e0-769001d3b38e" providerId="ADAL" clId="{E9509FB9-C873-4028-A4E3-5A0E2A832CA7}" dt="2020-03-02T14:38:59.720" v="134" actId="1076"/>
          <ac:picMkLst>
            <pc:docMk/>
            <pc:sldMk cId="1215162116" sldId="306"/>
            <ac:picMk id="18" creationId="{650C58C9-8BD5-4123-B476-C04AD0BF119F}"/>
          </ac:picMkLst>
        </pc:picChg>
        <pc:picChg chg="add del mod">
          <ac:chgData name="Chitambar, Eric" userId="05f873b4-a386-453d-a2e0-769001d3b38e" providerId="ADAL" clId="{E9509FB9-C873-4028-A4E3-5A0E2A832CA7}" dt="2020-03-02T14:38:03.850" v="119" actId="478"/>
          <ac:picMkLst>
            <pc:docMk/>
            <pc:sldMk cId="1215162116" sldId="306"/>
            <ac:picMk id="19" creationId="{8590F9EA-EFA9-4ED4-AA22-942616621F66}"/>
          </ac:picMkLst>
        </pc:picChg>
        <pc:picChg chg="del mod ord">
          <ac:chgData name="Chitambar, Eric" userId="05f873b4-a386-453d-a2e0-769001d3b38e" providerId="ADAL" clId="{E9509FB9-C873-4028-A4E3-5A0E2A832CA7}" dt="2020-03-02T14:38:54.064" v="133" actId="478"/>
          <ac:picMkLst>
            <pc:docMk/>
            <pc:sldMk cId="1215162116" sldId="306"/>
            <ac:picMk id="21" creationId="{C086AB1E-70F6-466A-9251-C7B328ADA380}"/>
          </ac:picMkLst>
        </pc:picChg>
        <pc:picChg chg="del mod ord">
          <ac:chgData name="Chitambar, Eric" userId="05f873b4-a386-453d-a2e0-769001d3b38e" providerId="ADAL" clId="{E9509FB9-C873-4028-A4E3-5A0E2A832CA7}" dt="2020-03-02T14:39:11.189" v="147" actId="478"/>
          <ac:picMkLst>
            <pc:docMk/>
            <pc:sldMk cId="1215162116" sldId="306"/>
            <ac:picMk id="23" creationId="{73A75B69-6BBF-43B9-9FB7-4DDDC87D49C2}"/>
          </ac:picMkLst>
        </pc:picChg>
        <pc:picChg chg="mod ord">
          <ac:chgData name="Chitambar, Eric" userId="05f873b4-a386-453d-a2e0-769001d3b38e" providerId="ADAL" clId="{E9509FB9-C873-4028-A4E3-5A0E2A832CA7}" dt="2020-03-02T14:39:13.680" v="148" actId="1076"/>
          <ac:picMkLst>
            <pc:docMk/>
            <pc:sldMk cId="1215162116" sldId="306"/>
            <ac:picMk id="25" creationId="{D8B6220F-C9E4-4C95-9481-16E6147BB067}"/>
          </ac:picMkLst>
        </pc:picChg>
      </pc:sldChg>
      <pc:sldChg chg="addSp delSp modSp delAnim modAnim">
        <pc:chgData name="Chitambar, Eric" userId="05f873b4-a386-453d-a2e0-769001d3b38e" providerId="ADAL" clId="{E9509FB9-C873-4028-A4E3-5A0E2A832CA7}" dt="2020-03-02T15:37:36.340" v="705"/>
        <pc:sldMkLst>
          <pc:docMk/>
          <pc:sldMk cId="14848273" sldId="308"/>
        </pc:sldMkLst>
        <pc:spChg chg="mod">
          <ac:chgData name="Chitambar, Eric" userId="05f873b4-a386-453d-a2e0-769001d3b38e" providerId="ADAL" clId="{E9509FB9-C873-4028-A4E3-5A0E2A832CA7}" dt="2020-03-02T14:39:31.495" v="190" actId="20577"/>
          <ac:spMkLst>
            <pc:docMk/>
            <pc:sldMk cId="14848273" sldId="308"/>
            <ac:spMk id="2" creationId="{24344CA5-2243-4E33-A803-5A0AF9D742A3}"/>
          </ac:spMkLst>
        </pc:spChg>
        <pc:picChg chg="del mod ord">
          <ac:chgData name="Chitambar, Eric" userId="05f873b4-a386-453d-a2e0-769001d3b38e" providerId="ADAL" clId="{E9509FB9-C873-4028-A4E3-5A0E2A832CA7}" dt="2020-03-02T14:41:18.970" v="218" actId="478"/>
          <ac:picMkLst>
            <pc:docMk/>
            <pc:sldMk cId="14848273" sldId="308"/>
            <ac:picMk id="4" creationId="{7E12455F-A004-4692-BEB2-BC5136393289}"/>
          </ac:picMkLst>
        </pc:picChg>
        <pc:picChg chg="add del mod">
          <ac:chgData name="Chitambar, Eric" userId="05f873b4-a386-453d-a2e0-769001d3b38e" providerId="ADAL" clId="{E9509FB9-C873-4028-A4E3-5A0E2A832CA7}" dt="2020-03-02T14:41:07.783" v="206" actId="478"/>
          <ac:picMkLst>
            <pc:docMk/>
            <pc:sldMk cId="14848273" sldId="308"/>
            <ac:picMk id="6" creationId="{9FBA9ADF-A545-4792-A6A2-5163DE3862F8}"/>
          </ac:picMkLst>
        </pc:picChg>
        <pc:picChg chg="mod ord">
          <ac:chgData name="Chitambar, Eric" userId="05f873b4-a386-453d-a2e0-769001d3b38e" providerId="ADAL" clId="{E9509FB9-C873-4028-A4E3-5A0E2A832CA7}" dt="2020-03-02T14:41:18.970" v="217" actId="108"/>
          <ac:picMkLst>
            <pc:docMk/>
            <pc:sldMk cId="14848273" sldId="308"/>
            <ac:picMk id="7" creationId="{0BBD2CB5-AE00-4CC0-946C-425704FAC3E1}"/>
          </ac:picMkLst>
        </pc:picChg>
        <pc:picChg chg="del">
          <ac:chgData name="Chitambar, Eric" userId="05f873b4-a386-453d-a2e0-769001d3b38e" providerId="ADAL" clId="{E9509FB9-C873-4028-A4E3-5A0E2A832CA7}" dt="2020-03-02T14:39:57.090" v="191" actId="478"/>
          <ac:picMkLst>
            <pc:docMk/>
            <pc:sldMk cId="14848273" sldId="308"/>
            <ac:picMk id="8" creationId="{4B21E06A-1392-462D-A25D-1921E6A48023}"/>
          </ac:picMkLst>
        </pc:picChg>
        <pc:picChg chg="del mod">
          <ac:chgData name="Chitambar, Eric" userId="05f873b4-a386-453d-a2e0-769001d3b38e" providerId="ADAL" clId="{E9509FB9-C873-4028-A4E3-5A0E2A832CA7}" dt="2020-03-02T14:42:10.909" v="237" actId="478"/>
          <ac:picMkLst>
            <pc:docMk/>
            <pc:sldMk cId="14848273" sldId="308"/>
            <ac:picMk id="10" creationId="{91DC0890-43F4-40FC-B6E5-8ADD53007215}"/>
          </ac:picMkLst>
        </pc:picChg>
        <pc:picChg chg="add 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2" creationId="{1F545CA4-0FF1-455D-BF5D-47BA97159888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3" creationId="{8993D274-0939-4978-93D9-EA49106E8FB4}"/>
          </ac:picMkLst>
        </pc:picChg>
        <pc:picChg chg="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5" creationId="{8A53DB43-87D9-4863-961A-6B5267B1F9DB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6" creationId="{E8378330-A1E8-406B-8537-7505DED54A50}"/>
          </ac:picMkLst>
        </pc:picChg>
        <pc:picChg chg="add del mod">
          <ac:chgData name="Chitambar, Eric" userId="05f873b4-a386-453d-a2e0-769001d3b38e" providerId="ADAL" clId="{E9509FB9-C873-4028-A4E3-5A0E2A832CA7}" dt="2020-03-02T14:42:54.360" v="276" actId="478"/>
          <ac:picMkLst>
            <pc:docMk/>
            <pc:sldMk cId="14848273" sldId="308"/>
            <ac:picMk id="17" creationId="{E321F379-4B1F-4606-91DC-A5EC40D81EB5}"/>
          </ac:picMkLst>
        </pc:picChg>
        <pc:picChg chg="mod ord">
          <ac:chgData name="Chitambar, Eric" userId="05f873b4-a386-453d-a2e0-769001d3b38e" providerId="ADAL" clId="{E9509FB9-C873-4028-A4E3-5A0E2A832CA7}" dt="2020-03-02T14:42:57.190" v="277" actId="1076"/>
          <ac:picMkLst>
            <pc:docMk/>
            <pc:sldMk cId="14848273" sldId="308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44:08.635" v="291" actId="478"/>
          <ac:picMkLst>
            <pc:docMk/>
            <pc:sldMk cId="14848273" sldId="308"/>
            <ac:picMk id="20" creationId="{FC9F83E2-0D34-4160-8DC7-6D4ACB7467F6}"/>
          </ac:picMkLst>
        </pc:picChg>
        <pc:picChg chg="del mod ord">
          <ac:chgData name="Chitambar, Eric" userId="05f873b4-a386-453d-a2e0-769001d3b38e" providerId="ADAL" clId="{E9509FB9-C873-4028-A4E3-5A0E2A832CA7}" dt="2020-03-02T14:46:41.395" v="303" actId="478"/>
          <ac:picMkLst>
            <pc:docMk/>
            <pc:sldMk cId="14848273" sldId="308"/>
            <ac:picMk id="22" creationId="{D7FF60F2-AC40-4055-B21D-5A3646EB35AC}"/>
          </ac:picMkLst>
        </pc:picChg>
        <pc:picChg chg="mod ord">
          <ac:chgData name="Chitambar, Eric" userId="05f873b4-a386-453d-a2e0-769001d3b38e" providerId="ADAL" clId="{E9509FB9-C873-4028-A4E3-5A0E2A832CA7}" dt="2020-03-02T14:46:41.395" v="302" actId="108"/>
          <ac:picMkLst>
            <pc:docMk/>
            <pc:sldMk cId="14848273" sldId="308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48:35.970" v="317" actId="478"/>
          <ac:picMkLst>
            <pc:docMk/>
            <pc:sldMk cId="14848273" sldId="308"/>
            <ac:picMk id="25" creationId="{1C446106-4099-4195-A72C-561549A2715D}"/>
          </ac:picMkLst>
        </pc:picChg>
        <pc:picChg chg="mod ord">
          <ac:chgData name="Chitambar, Eric" userId="05f873b4-a386-453d-a2e0-769001d3b38e" providerId="ADAL" clId="{E9509FB9-C873-4028-A4E3-5A0E2A832CA7}" dt="2020-03-02T14:48:35.970" v="316" actId="108"/>
          <ac:picMkLst>
            <pc:docMk/>
            <pc:sldMk cId="14848273" sldId="308"/>
            <ac:picMk id="27" creationId="{5FCBCD0A-65D7-4CF6-9FFA-0C4FE7A0C0DA}"/>
          </ac:picMkLst>
        </pc:picChg>
      </pc:sldChg>
      <pc:sldChg chg="del">
        <pc:chgData name="Chitambar, Eric" userId="05f873b4-a386-453d-a2e0-769001d3b38e" providerId="ADAL" clId="{E9509FB9-C873-4028-A4E3-5A0E2A832CA7}" dt="2020-03-02T15:20:05.119" v="565" actId="2696"/>
        <pc:sldMkLst>
          <pc:docMk/>
          <pc:sldMk cId="2316646948" sldId="309"/>
        </pc:sldMkLst>
      </pc:sldChg>
      <pc:sldChg chg="del">
        <pc:chgData name="Chitambar, Eric" userId="05f873b4-a386-453d-a2e0-769001d3b38e" providerId="ADAL" clId="{E9509FB9-C873-4028-A4E3-5A0E2A832CA7}" dt="2020-03-02T15:20:05.134" v="566" actId="2696"/>
        <pc:sldMkLst>
          <pc:docMk/>
          <pc:sldMk cId="1745743784" sldId="310"/>
        </pc:sldMkLst>
      </pc:sldChg>
      <pc:sldChg chg="del">
        <pc:chgData name="Chitambar, Eric" userId="05f873b4-a386-453d-a2e0-769001d3b38e" providerId="ADAL" clId="{E9509FB9-C873-4028-A4E3-5A0E2A832CA7}" dt="2020-03-02T15:20:05.150" v="567" actId="2696"/>
        <pc:sldMkLst>
          <pc:docMk/>
          <pc:sldMk cId="2410114909" sldId="311"/>
        </pc:sldMkLst>
      </pc:sldChg>
      <pc:sldChg chg="addSp delSp modSp add modAnim">
        <pc:chgData name="Chitambar, Eric" userId="05f873b4-a386-453d-a2e0-769001d3b38e" providerId="ADAL" clId="{E9509FB9-C873-4028-A4E3-5A0E2A832CA7}" dt="2020-03-02T15:38:33.960" v="709"/>
        <pc:sldMkLst>
          <pc:docMk/>
          <pc:sldMk cId="3679531687" sldId="312"/>
        </pc:sldMkLst>
        <pc:picChg chg="mod ord">
          <ac:chgData name="Chitambar, Eric" userId="05f873b4-a386-453d-a2e0-769001d3b38e" providerId="ADAL" clId="{E9509FB9-C873-4028-A4E3-5A0E2A832CA7}" dt="2020-03-02T15:37:41.905" v="706" actId="1076"/>
          <ac:picMkLst>
            <pc:docMk/>
            <pc:sldMk cId="3679531687" sldId="312"/>
            <ac:picMk id="4" creationId="{9DC80911-424F-4ADA-A693-25D56C8D4EBA}"/>
          </ac:picMkLst>
        </pc:picChg>
        <pc:picChg chg="del mod ord">
          <ac:chgData name="Chitambar, Eric" userId="05f873b4-a386-453d-a2e0-769001d3b38e" providerId="ADAL" clId="{E9509FB9-C873-4028-A4E3-5A0E2A832CA7}" dt="2020-03-02T14:53:19.700" v="361" actId="478"/>
          <ac:picMkLst>
            <pc:docMk/>
            <pc:sldMk cId="3679531687" sldId="312"/>
            <ac:picMk id="6" creationId="{504F5C28-837F-4972-AF26-7A409DECCE65}"/>
          </ac:picMkLst>
        </pc:picChg>
        <pc:picChg chg="del mod">
          <ac:chgData name="Chitambar, Eric" userId="05f873b4-a386-453d-a2e0-769001d3b38e" providerId="ADAL" clId="{E9509FB9-C873-4028-A4E3-5A0E2A832CA7}" dt="2020-03-02T14:52:17.860" v="334" actId="478"/>
          <ac:picMkLst>
            <pc:docMk/>
            <pc:sldMk cId="3679531687" sldId="312"/>
            <ac:picMk id="7" creationId="{0BBD2CB5-AE00-4CC0-946C-425704FAC3E1}"/>
          </ac:picMkLst>
        </pc:picChg>
        <pc:picChg chg="mod ord">
          <ac:chgData name="Chitambar, Eric" userId="05f873b4-a386-453d-a2e0-769001d3b38e" providerId="ADAL" clId="{E9509FB9-C873-4028-A4E3-5A0E2A832CA7}" dt="2020-03-02T14:53:19.700" v="360" actId="108"/>
          <ac:picMkLst>
            <pc:docMk/>
            <pc:sldMk cId="3679531687" sldId="312"/>
            <ac:picMk id="9" creationId="{ABB1A18E-8C1D-47C7-BE3C-CDB3C9A080C8}"/>
          </ac:picMkLst>
        </pc:picChg>
        <pc:picChg chg="add del mod">
          <ac:chgData name="Chitambar, Eric" userId="05f873b4-a386-453d-a2e0-769001d3b38e" providerId="ADAL" clId="{E9509FB9-C873-4028-A4E3-5A0E2A832CA7}" dt="2020-03-02T14:53:13.150" v="349" actId="478"/>
          <ac:picMkLst>
            <pc:docMk/>
            <pc:sldMk cId="3679531687" sldId="312"/>
            <ac:picMk id="10" creationId="{938C4C1B-EE19-4CC1-8851-3840A66ABBBF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2" creationId="{1F545CA4-0FF1-455D-BF5D-47BA97159888}"/>
          </ac:picMkLst>
        </pc:picChg>
        <pc:picChg chg="del mod">
          <ac:chgData name="Chitambar, Eric" userId="05f873b4-a386-453d-a2e0-769001d3b38e" providerId="ADAL" clId="{E9509FB9-C873-4028-A4E3-5A0E2A832CA7}" dt="2020-03-02T14:55:23.380" v="381" actId="478"/>
          <ac:picMkLst>
            <pc:docMk/>
            <pc:sldMk cId="3679531687" sldId="312"/>
            <ac:picMk id="13" creationId="{6B276F13-459A-4C6D-8D2F-38114222CA4E}"/>
          </ac:picMkLst>
        </pc:picChg>
        <pc:picChg chg="mod ord">
          <ac:chgData name="Chitambar, Eric" userId="05f873b4-a386-453d-a2e0-769001d3b38e" providerId="ADAL" clId="{E9509FB9-C873-4028-A4E3-5A0E2A832CA7}" dt="2020-03-02T14:55:23.380" v="380" actId="108"/>
          <ac:picMkLst>
            <pc:docMk/>
            <pc:sldMk cId="3679531687" sldId="312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4:55:54.521" v="396" actId="1076"/>
          <ac:picMkLst>
            <pc:docMk/>
            <pc:sldMk cId="3679531687" sldId="312"/>
            <ac:picMk id="17" creationId="{D5A20093-3310-4D08-AAB5-ACFE59345580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55:51.880" v="395" actId="478"/>
          <ac:picMkLst>
            <pc:docMk/>
            <pc:sldMk cId="3679531687" sldId="312"/>
            <ac:picMk id="20" creationId="{6DABEECE-9E18-44FB-833B-71928DDB9E9C}"/>
          </ac:picMkLst>
        </pc:picChg>
        <pc:picChg chg="mod ord">
          <ac:chgData name="Chitambar, Eric" userId="05f873b4-a386-453d-a2e0-769001d3b38e" providerId="ADAL" clId="{E9509FB9-C873-4028-A4E3-5A0E2A832CA7}" dt="2020-03-02T14:57:18.920" v="411" actId="1076"/>
          <ac:picMkLst>
            <pc:docMk/>
            <pc:sldMk cId="3679531687" sldId="312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4:56:49.486" v="410" actId="478"/>
          <ac:picMkLst>
            <pc:docMk/>
            <pc:sldMk cId="3679531687" sldId="312"/>
            <ac:picMk id="22" creationId="{459377A9-74CE-445F-A53B-2D2A852C9FE1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59:29.200" v="425" actId="478"/>
          <ac:picMkLst>
            <pc:docMk/>
            <pc:sldMk cId="3679531687" sldId="312"/>
            <ac:picMk id="25" creationId="{C47CC423-54F8-4FB6-83AF-FDFBE90C01B1}"/>
          </ac:picMkLst>
        </pc:picChg>
        <pc:picChg chg="del mod ord">
          <ac:chgData name="Chitambar, Eric" userId="05f873b4-a386-453d-a2e0-769001d3b38e" providerId="ADAL" clId="{E9509FB9-C873-4028-A4E3-5A0E2A832CA7}" dt="2020-03-02T14:59:57.840" v="437" actId="478"/>
          <ac:picMkLst>
            <pc:docMk/>
            <pc:sldMk cId="3679531687" sldId="312"/>
            <ac:picMk id="26" creationId="{99E7F3C1-31F5-4832-B64D-F0910CCECF83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7" creationId="{5FCBCD0A-65D7-4CF6-9FFA-0C4FE7A0C0DA}"/>
          </ac:picMkLst>
        </pc:picChg>
        <pc:picChg chg="mod ord">
          <ac:chgData name="Chitambar, Eric" userId="05f873b4-a386-453d-a2e0-769001d3b38e" providerId="ADAL" clId="{E9509FB9-C873-4028-A4E3-5A0E2A832CA7}" dt="2020-03-02T15:00:42.740" v="456" actId="1076"/>
          <ac:picMkLst>
            <pc:docMk/>
            <pc:sldMk cId="3679531687" sldId="312"/>
            <ac:picMk id="29" creationId="{87E65B27-F8B0-449C-B686-257FCD15352A}"/>
          </ac:picMkLst>
        </pc:picChg>
        <pc:picChg chg="del mod">
          <ac:chgData name="Chitambar, Eric" userId="05f873b4-a386-453d-a2e0-769001d3b38e" providerId="ADAL" clId="{E9509FB9-C873-4028-A4E3-5A0E2A832CA7}" dt="2020-03-02T15:00:38.930" v="454" actId="478"/>
          <ac:picMkLst>
            <pc:docMk/>
            <pc:sldMk cId="3679531687" sldId="312"/>
            <ac:picMk id="31" creationId="{C51E28BE-21AF-455F-899A-F617D20421D4}"/>
          </ac:picMkLst>
        </pc:picChg>
        <pc:picChg chg="mod ord">
          <ac:chgData name="Chitambar, Eric" userId="05f873b4-a386-453d-a2e0-769001d3b38e" providerId="ADAL" clId="{E9509FB9-C873-4028-A4E3-5A0E2A832CA7}" dt="2020-03-02T15:00:44.411" v="457" actId="1076"/>
          <ac:picMkLst>
            <pc:docMk/>
            <pc:sldMk cId="3679531687" sldId="312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8:57.550" v="712"/>
        <pc:sldMkLst>
          <pc:docMk/>
          <pc:sldMk cId="2540229239" sldId="313"/>
        </pc:sldMkLst>
        <pc:picChg chg="del mod">
          <ac:chgData name="Chitambar, Eric" userId="05f873b4-a386-453d-a2e0-769001d3b38e" providerId="ADAL" clId="{E9509FB9-C873-4028-A4E3-5A0E2A832CA7}" dt="2020-03-02T15:01:47.250" v="476" actId="478"/>
          <ac:picMkLst>
            <pc:docMk/>
            <pc:sldMk cId="2540229239" sldId="313"/>
            <ac:picMk id="4" creationId="{9DC80911-424F-4ADA-A693-25D56C8D4EBA}"/>
          </ac:picMkLst>
        </pc:picChg>
        <pc:picChg chg="mod ord">
          <ac:chgData name="Chitambar, Eric" userId="05f873b4-a386-453d-a2e0-769001d3b38e" providerId="ADAL" clId="{E9509FB9-C873-4028-A4E3-5A0E2A832CA7}" dt="2020-03-02T15:01:47.250" v="475" actId="108"/>
          <ac:picMkLst>
            <pc:docMk/>
            <pc:sldMk cId="2540229239" sldId="313"/>
            <ac:picMk id="5" creationId="{7CF58866-D320-4962-A99C-35C867327E25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7" creationId="{AC9E47BD-A284-4B3F-B435-55C54C9434F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9" creationId="{ABB1A18E-8C1D-47C7-BE3C-CDB3C9A080C8}"/>
          </ac:picMkLst>
        </pc:picChg>
        <pc:picChg chg="del mod">
          <ac:chgData name="Chitambar, Eric" userId="05f873b4-a386-453d-a2e0-769001d3b38e" providerId="ADAL" clId="{E9509FB9-C873-4028-A4E3-5A0E2A832CA7}" dt="2020-03-02T15:09:37.437" v="509" actId="478"/>
          <ac:picMkLst>
            <pc:docMk/>
            <pc:sldMk cId="2540229239" sldId="313"/>
            <ac:picMk id="10" creationId="{16EB1665-EE61-4954-B59A-6C67894A3387}"/>
          </ac:picMkLst>
        </pc:picChg>
        <pc:picChg chg="add del mod">
          <ac:chgData name="Chitambar, Eric" userId="05f873b4-a386-453d-a2e0-769001d3b38e" providerId="ADAL" clId="{E9509FB9-C873-4028-A4E3-5A0E2A832CA7}" dt="2020-03-02T15:08:41.232" v="491" actId="478"/>
          <ac:picMkLst>
            <pc:docMk/>
            <pc:sldMk cId="2540229239" sldId="313"/>
            <ac:picMk id="12" creationId="{FBE470DA-7175-4A4F-B71C-8ECED5DD05C0}"/>
          </ac:picMkLst>
        </pc:picChg>
        <pc:picChg chg="del mod ord">
          <ac:chgData name="Chitambar, Eric" userId="05f873b4-a386-453d-a2e0-769001d3b38e" providerId="ADAL" clId="{E9509FB9-C873-4028-A4E3-5A0E2A832CA7}" dt="2020-03-02T15:09:49.539" v="522" actId="478"/>
          <ac:picMkLst>
            <pc:docMk/>
            <pc:sldMk cId="2540229239" sldId="313"/>
            <ac:picMk id="13" creationId="{84F33697-630F-4CBC-941C-50BD257DD54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16" creationId="{D3D956EC-64CD-4BA6-B14B-251CA8A5186A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7" creationId="{D5A20093-3310-4D08-AAB5-ACFE59345580}"/>
          </ac:picMkLst>
        </pc:picChg>
        <pc:picChg chg="mod ord">
          <ac:chgData name="Chitambar, Eric" userId="05f873b4-a386-453d-a2e0-769001d3b38e" providerId="ADAL" clId="{E9509FB9-C873-4028-A4E3-5A0E2A832CA7}" dt="2020-03-02T15:19:53.770" v="563" actId="1076"/>
          <ac:picMkLst>
            <pc:docMk/>
            <pc:sldMk cId="2540229239" sldId="313"/>
            <ac:picMk id="19" creationId="{6E606BA4-83AE-4C72-9CDF-C8B4F7A173AF}"/>
          </ac:picMkLst>
        </pc:picChg>
        <pc:picChg chg="del">
          <ac:chgData name="Chitambar, Eric" userId="05f873b4-a386-453d-a2e0-769001d3b38e" providerId="ADAL" clId="{E9509FB9-C873-4028-A4E3-5A0E2A832CA7}" dt="2020-03-02T15:12:29.210" v="523" actId="478"/>
          <ac:picMkLst>
            <pc:docMk/>
            <pc:sldMk cId="2540229239" sldId="313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5:14:12.769" v="538" actId="478"/>
          <ac:picMkLst>
            <pc:docMk/>
            <pc:sldMk cId="2540229239" sldId="313"/>
            <ac:picMk id="22" creationId="{4DD98D6E-2CE0-4906-8F93-FB1C2B1B751F}"/>
          </ac:picMkLst>
        </pc:picChg>
        <pc:picChg chg="del mod">
          <ac:chgData name="Chitambar, Eric" userId="05f873b4-a386-453d-a2e0-769001d3b38e" providerId="ADAL" clId="{E9509FB9-C873-4028-A4E3-5A0E2A832CA7}" dt="2020-03-02T15:16:07.169" v="562" actId="478"/>
          <ac:picMkLst>
            <pc:docMk/>
            <pc:sldMk cId="2540229239" sldId="313"/>
            <ac:picMk id="23" creationId="{55AF89F3-108D-4D4D-B445-DB24F285C3C0}"/>
          </ac:picMkLst>
        </pc:picChg>
        <pc:picChg chg="mod ord">
          <ac:chgData name="Chitambar, Eric" userId="05f873b4-a386-453d-a2e0-769001d3b38e" providerId="ADAL" clId="{E9509FB9-C873-4028-A4E3-5A0E2A832CA7}" dt="2020-03-02T15:16:07.169" v="561" actId="108"/>
          <ac:picMkLst>
            <pc:docMk/>
            <pc:sldMk cId="2540229239" sldId="313"/>
            <ac:picMk id="25" creationId="{866288AE-61B4-4E4D-9DC5-A88D7F8819E1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29" creationId="{87E65B27-F8B0-449C-B686-257FCD15352A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6:50.910" v="697"/>
        <pc:sldMkLst>
          <pc:docMk/>
          <pc:sldMk cId="4200713783" sldId="314"/>
        </pc:sldMkLst>
        <pc:picChg chg="del mod ord">
          <ac:chgData name="Chitambar, Eric" userId="05f873b4-a386-453d-a2e0-769001d3b38e" providerId="ADAL" clId="{E9509FB9-C873-4028-A4E3-5A0E2A832CA7}" dt="2020-03-02T15:32:22.940" v="596" actId="478"/>
          <ac:picMkLst>
            <pc:docMk/>
            <pc:sldMk cId="4200713783" sldId="314"/>
            <ac:picMk id="4" creationId="{890CB8C7-A111-4240-91A6-329F2330E5C7}"/>
          </ac:picMkLst>
        </pc:picChg>
        <pc:picChg chg="del mod">
          <ac:chgData name="Chitambar, Eric" userId="05f873b4-a386-453d-a2e0-769001d3b38e" providerId="ADAL" clId="{E9509FB9-C873-4028-A4E3-5A0E2A832CA7}" dt="2020-03-02T15:20:25.909" v="583" actId="478"/>
          <ac:picMkLst>
            <pc:docMk/>
            <pc:sldMk cId="4200713783" sldId="314"/>
            <ac:picMk id="5" creationId="{7CF58866-D320-4962-A99C-35C867327E25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7" creationId="{AC9E47BD-A284-4B3F-B435-55C54C9434F6}"/>
          </ac:picMkLst>
        </pc:picChg>
        <pc:picChg chg="mod ord">
          <ac:chgData name="Chitambar, Eric" userId="05f873b4-a386-453d-a2e0-769001d3b38e" providerId="ADAL" clId="{E9509FB9-C873-4028-A4E3-5A0E2A832CA7}" dt="2020-03-02T15:32:22.940" v="595" actId="108"/>
          <ac:picMkLst>
            <pc:docMk/>
            <pc:sldMk cId="4200713783" sldId="314"/>
            <ac:picMk id="8" creationId="{F7AD9E36-27DF-4342-8CA2-44774CE8365B}"/>
          </ac:picMkLst>
        </pc:picChg>
        <pc:picChg chg="add mod">
          <ac:chgData name="Chitambar, Eric" userId="05f873b4-a386-453d-a2e0-769001d3b38e" providerId="ADAL" clId="{E9509FB9-C873-4028-A4E3-5A0E2A832CA7}" dt="2020-03-02T15:32:54.070" v="601" actId="1076"/>
          <ac:picMkLst>
            <pc:docMk/>
            <pc:sldMk cId="4200713783" sldId="314"/>
            <ac:picMk id="9" creationId="{DDDB069C-FC91-4D93-8E77-560A81ED5759}"/>
          </ac:picMkLst>
        </pc:picChg>
        <pc:picChg chg="mod">
          <ac:chgData name="Chitambar, Eric" userId="05f873b4-a386-453d-a2e0-769001d3b38e" providerId="ADAL" clId="{E9509FB9-C873-4028-A4E3-5A0E2A832CA7}" dt="2020-03-02T15:33:15.820" v="608" actId="1076"/>
          <ac:picMkLst>
            <pc:docMk/>
            <pc:sldMk cId="4200713783" sldId="314"/>
            <ac:picMk id="11" creationId="{2A76CAA3-A3A2-4ACF-B61B-F665F8D5E8A8}"/>
          </ac:picMkLst>
        </pc:picChg>
        <pc:picChg chg="add del mod">
          <ac:chgData name="Chitambar, Eric" userId="05f873b4-a386-453d-a2e0-769001d3b38e" providerId="ADAL" clId="{E9509FB9-C873-4028-A4E3-5A0E2A832CA7}" dt="2020-03-02T15:36:04.090" v="686" actId="478"/>
          <ac:picMkLst>
            <pc:docMk/>
            <pc:sldMk cId="4200713783" sldId="314"/>
            <ac:picMk id="12" creationId="{5E49CB94-74DA-439F-A6D0-B43A6360FDB4}"/>
          </ac:picMkLst>
        </pc:picChg>
        <pc:picChg chg="mod">
          <ac:chgData name="Chitambar, Eric" userId="05f873b4-a386-453d-a2e0-769001d3b38e" providerId="ADAL" clId="{E9509FB9-C873-4028-A4E3-5A0E2A832CA7}" dt="2020-03-02T15:34:09.190" v="617" actId="1076"/>
          <ac:picMkLst>
            <pc:docMk/>
            <pc:sldMk cId="4200713783" sldId="314"/>
            <ac:picMk id="14" creationId="{A3EFA7AD-F695-4D06-A3AA-5F25850FC567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6" creationId="{D3D956EC-64CD-4BA6-B14B-251CA8A5186A}"/>
          </ac:picMkLst>
        </pc:picChg>
        <pc:picChg chg="mod ord">
          <ac:chgData name="Chitambar, Eric" userId="05f873b4-a386-453d-a2e0-769001d3b38e" providerId="ADAL" clId="{E9509FB9-C873-4028-A4E3-5A0E2A832CA7}" dt="2020-03-02T15:34:21.770" v="630" actId="108"/>
          <ac:picMkLst>
            <pc:docMk/>
            <pc:sldMk cId="4200713783" sldId="314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34:21.770" v="631" actId="478"/>
          <ac:picMkLst>
            <pc:docMk/>
            <pc:sldMk cId="4200713783" sldId="314"/>
            <ac:picMk id="18" creationId="{18D7BC33-A430-4204-A1AA-A83FB2A9E060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9" creationId="{6E606BA4-83AE-4C72-9CDF-C8B4F7A173AF}"/>
          </ac:picMkLst>
        </pc:picChg>
        <pc:picChg chg="add del mod">
          <ac:chgData name="Chitambar, Eric" userId="05f873b4-a386-453d-a2e0-769001d3b38e" providerId="ADAL" clId="{E9509FB9-C873-4028-A4E3-5A0E2A832CA7}" dt="2020-03-02T15:34:36.932" v="645" actId="478"/>
          <ac:picMkLst>
            <pc:docMk/>
            <pc:sldMk cId="4200713783" sldId="314"/>
            <ac:picMk id="21" creationId="{980E4735-4595-402B-8429-F203BD8FAA51}"/>
          </ac:picMkLst>
        </pc:picChg>
        <pc:picChg chg="del mod ord">
          <ac:chgData name="Chitambar, Eric" userId="05f873b4-a386-453d-a2e0-769001d3b38e" providerId="ADAL" clId="{E9509FB9-C873-4028-A4E3-5A0E2A832CA7}" dt="2020-03-02T15:34:46.010" v="657" actId="478"/>
          <ac:picMkLst>
            <pc:docMk/>
            <pc:sldMk cId="4200713783" sldId="314"/>
            <ac:picMk id="22" creationId="{22CAA47F-FB93-4C8C-97E5-9A0F2C00A55A}"/>
          </ac:picMkLst>
        </pc:picChg>
        <pc:picChg chg="mod ord">
          <ac:chgData name="Chitambar, Eric" userId="05f873b4-a386-453d-a2e0-769001d3b38e" providerId="ADAL" clId="{E9509FB9-C873-4028-A4E3-5A0E2A832CA7}" dt="2020-03-02T15:36:37.760" v="691" actId="1076"/>
          <ac:picMkLst>
            <pc:docMk/>
            <pc:sldMk cId="4200713783" sldId="314"/>
            <ac:picMk id="24" creationId="{28747DAD-7C45-4E28-8707-1EB09896CBBA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25" creationId="{866288AE-61B4-4E4D-9DC5-A88D7F8819E1}"/>
          </ac:picMkLst>
        </pc:picChg>
        <pc:picChg chg="add del mod">
          <ac:chgData name="Chitambar, Eric" userId="05f873b4-a386-453d-a2e0-769001d3b38e" providerId="ADAL" clId="{E9509FB9-C873-4028-A4E3-5A0E2A832CA7}" dt="2020-03-02T15:35:00.910" v="671" actId="478"/>
          <ac:picMkLst>
            <pc:docMk/>
            <pc:sldMk cId="4200713783" sldId="314"/>
            <ac:picMk id="26" creationId="{EA678A9A-8857-4C6A-912D-DECABD702B2C}"/>
          </ac:picMkLst>
        </pc:picChg>
        <pc:picChg chg="mod ord">
          <ac:chgData name="Chitambar, Eric" userId="05f873b4-a386-453d-a2e0-769001d3b38e" providerId="ADAL" clId="{E9509FB9-C873-4028-A4E3-5A0E2A832CA7}" dt="2020-03-02T15:36:46.830" v="695" actId="1076"/>
          <ac:picMkLst>
            <pc:docMk/>
            <pc:sldMk cId="4200713783" sldId="314"/>
            <ac:picMk id="28" creationId="{51A4C123-7A51-42C1-B900-6D2B5E94CACC}"/>
          </ac:picMkLst>
        </pc:picChg>
        <pc:picChg chg="add del mod">
          <ac:chgData name="Chitambar, Eric" userId="05f873b4-a386-453d-a2e0-769001d3b38e" providerId="ADAL" clId="{E9509FB9-C873-4028-A4E3-5A0E2A832CA7}" dt="2020-03-02T15:35:27.120" v="685" actId="478"/>
          <ac:picMkLst>
            <pc:docMk/>
            <pc:sldMk cId="4200713783" sldId="314"/>
            <ac:picMk id="29" creationId="{19717063-04CE-48B5-B259-A93B510AAFB3}"/>
          </ac:picMkLst>
        </pc:picChg>
        <pc:picChg chg="mod ord">
          <ac:chgData name="Chitambar, Eric" userId="05f873b4-a386-453d-a2e0-769001d3b38e" providerId="ADAL" clId="{E9509FB9-C873-4028-A4E3-5A0E2A832CA7}" dt="2020-03-02T15:36:10.030" v="689" actId="1076"/>
          <ac:picMkLst>
            <pc:docMk/>
            <pc:sldMk cId="4200713783" sldId="314"/>
            <ac:picMk id="31" creationId="{96C0F7F2-9F0B-4B8F-B85D-E523C964FBB7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48:52.499" v="845" actId="478"/>
        <pc:sldMkLst>
          <pc:docMk/>
          <pc:sldMk cId="3433335074" sldId="315"/>
        </pc:sldMkLst>
        <pc:picChg chg="mod ord">
          <ac:chgData name="Chitambar, Eric" userId="05f873b4-a386-453d-a2e0-769001d3b38e" providerId="ADAL" clId="{E9509FB9-C873-4028-A4E3-5A0E2A832CA7}" dt="2020-03-02T15:41:44.270" v="731" actId="1076"/>
          <ac:picMkLst>
            <pc:docMk/>
            <pc:sldMk cId="3433335074" sldId="315"/>
            <ac:picMk id="4" creationId="{2D71E2BB-7F8B-4237-A494-989E3731096F}"/>
          </ac:picMkLst>
        </pc:picChg>
        <pc:picChg chg="del mod">
          <ac:chgData name="Chitambar, Eric" userId="05f873b4-a386-453d-a2e0-769001d3b38e" providerId="ADAL" clId="{E9509FB9-C873-4028-A4E3-5A0E2A832CA7}" dt="2020-03-02T15:42:27.435" v="750" actId="478"/>
          <ac:picMkLst>
            <pc:docMk/>
            <pc:sldMk cId="3433335074" sldId="315"/>
            <ac:picMk id="6" creationId="{4AED2B97-57DA-441D-B051-3E382E7285E3}"/>
          </ac:picMkLst>
        </pc:picChg>
        <pc:picChg chg="del mod">
          <ac:chgData name="Chitambar, Eric" userId="05f873b4-a386-453d-a2e0-769001d3b38e" providerId="ADAL" clId="{E9509FB9-C873-4028-A4E3-5A0E2A832CA7}" dt="2020-03-02T15:41:41.500" v="730" actId="478"/>
          <ac:picMkLst>
            <pc:docMk/>
            <pc:sldMk cId="3433335074" sldId="315"/>
            <ac:picMk id="8" creationId="{F7AD9E36-27DF-4342-8CA2-44774CE8365B}"/>
          </ac:picMkLst>
        </pc:picChg>
        <pc:picChg chg="del">
          <ac:chgData name="Chitambar, Eric" userId="05f873b4-a386-453d-a2e0-769001d3b38e" providerId="ADAL" clId="{E9509FB9-C873-4028-A4E3-5A0E2A832CA7}" dt="2020-03-02T15:40:08.240" v="716" actId="478"/>
          <ac:picMkLst>
            <pc:docMk/>
            <pc:sldMk cId="3433335074" sldId="315"/>
            <ac:picMk id="9" creationId="{DDDB069C-FC91-4D93-8E77-560A81ED5759}"/>
          </ac:picMkLst>
        </pc:picChg>
        <pc:picChg chg="del mod ord">
          <ac:chgData name="Chitambar, Eric" userId="05f873b4-a386-453d-a2e0-769001d3b38e" providerId="ADAL" clId="{E9509FB9-C873-4028-A4E3-5A0E2A832CA7}" dt="2020-03-02T15:48:46.188" v="831" actId="478"/>
          <ac:picMkLst>
            <pc:docMk/>
            <pc:sldMk cId="3433335074" sldId="315"/>
            <ac:picMk id="10" creationId="{9E5638FE-A7DC-4101-8FB4-4B886B0FD9A5}"/>
          </ac:picMkLst>
        </pc:picChg>
        <pc:picChg chg="del">
          <ac:chgData name="Chitambar, Eric" userId="05f873b4-a386-453d-a2e0-769001d3b38e" providerId="ADAL" clId="{E9509FB9-C873-4028-A4E3-5A0E2A832CA7}" dt="2020-03-02T15:40:09.220" v="717" actId="478"/>
          <ac:picMkLst>
            <pc:docMk/>
            <pc:sldMk cId="3433335074" sldId="315"/>
            <ac:picMk id="11" creationId="{2A76CAA3-A3A2-4ACF-B61B-F665F8D5E8A8}"/>
          </ac:picMkLst>
        </pc:picChg>
        <pc:picChg chg="mod">
          <ac:chgData name="Chitambar, Eric" userId="05f873b4-a386-453d-a2e0-769001d3b38e" providerId="ADAL" clId="{E9509FB9-C873-4028-A4E3-5A0E2A832CA7}" dt="2020-03-02T15:42:46.541" v="758" actId="1076"/>
          <ac:picMkLst>
            <pc:docMk/>
            <pc:sldMk cId="3433335074" sldId="315"/>
            <ac:picMk id="13" creationId="{9F3DC730-7D84-4A94-BA9F-E4F8D3140EE4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4" creationId="{A3EFA7AD-F695-4D06-A3AA-5F25850FC567}"/>
          </ac:picMkLst>
        </pc:picChg>
        <pc:picChg chg="mod ord">
          <ac:chgData name="Chitambar, Eric" userId="05f873b4-a386-453d-a2e0-769001d3b38e" providerId="ADAL" clId="{E9509FB9-C873-4028-A4E3-5A0E2A832CA7}" dt="2020-03-02T15:43:31" v="781" actId="1076"/>
          <ac:picMkLst>
            <pc:docMk/>
            <pc:sldMk cId="3433335074" sldId="315"/>
            <ac:picMk id="16" creationId="{806DD7DE-9A52-45C7-B899-72F7166E217B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42:57.850" v="772" actId="478"/>
          <ac:picMkLst>
            <pc:docMk/>
            <pc:sldMk cId="3433335074" sldId="315"/>
            <ac:picMk id="19" creationId="{877D967C-0850-465B-9801-80A40E86E4B4}"/>
          </ac:picMkLst>
        </pc:picChg>
        <pc:picChg chg="del mod">
          <ac:chgData name="Chitambar, Eric" userId="05f873b4-a386-453d-a2e0-769001d3b38e" providerId="ADAL" clId="{E9509FB9-C873-4028-A4E3-5A0E2A832CA7}" dt="2020-03-02T15:45:11.720" v="801" actId="478"/>
          <ac:picMkLst>
            <pc:docMk/>
            <pc:sldMk cId="3433335074" sldId="315"/>
            <ac:picMk id="23" creationId="{1C2FB694-C1F4-417F-9C7D-DA8A7CABAFC1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4" creationId="{28747DAD-7C45-4E28-8707-1EB09896CBBA}"/>
          </ac:picMkLst>
        </pc:picChg>
        <pc:picChg chg="del mod ord">
          <ac:chgData name="Chitambar, Eric" userId="05f873b4-a386-453d-a2e0-769001d3b38e" providerId="ADAL" clId="{E9509FB9-C873-4028-A4E3-5A0E2A832CA7}" dt="2020-03-02T15:48:52.499" v="845" actId="478"/>
          <ac:picMkLst>
            <pc:docMk/>
            <pc:sldMk cId="3433335074" sldId="315"/>
            <ac:picMk id="27" creationId="{E56DABA8-A01F-4D9E-9112-2B723B6E5729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8" creationId="{51A4C123-7A51-42C1-B900-6D2B5E94CACC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31" creationId="{96C0F7F2-9F0B-4B8F-B85D-E523C964FBB7}"/>
          </ac:picMkLst>
        </pc:picChg>
        <pc:picChg chg="mod ord">
          <ac:chgData name="Chitambar, Eric" userId="05f873b4-a386-453d-a2e0-769001d3b38e" providerId="ADAL" clId="{E9509FB9-C873-4028-A4E3-5A0E2A832CA7}" dt="2020-03-02T15:48:46.179" v="830" actId="108"/>
          <ac:picMkLst>
            <pc:docMk/>
            <pc:sldMk cId="3433335074" sldId="315"/>
            <ac:picMk id="36" creationId="{29E4BA4C-A77C-4873-B8CF-5ABDA7FDAA0F}"/>
          </ac:picMkLst>
        </pc:picChg>
        <pc:picChg chg="mod ord">
          <ac:chgData name="Chitambar, Eric" userId="05f873b4-a386-453d-a2e0-769001d3b38e" providerId="ADAL" clId="{E9509FB9-C873-4028-A4E3-5A0E2A832CA7}" dt="2020-03-02T15:48:52.499" v="844" actId="108"/>
          <ac:picMkLst>
            <pc:docMk/>
            <pc:sldMk cId="3433335074" sldId="315"/>
            <ac:picMk id="38" creationId="{86F5CE78-48B7-4201-9361-5E6B3A1BAB3A}"/>
          </ac:picMkLst>
        </pc:picChg>
        <pc:cxnChg chg="add mod">
          <ac:chgData name="Chitambar, Eric" userId="05f873b4-a386-453d-a2e0-769001d3b38e" providerId="ADAL" clId="{E9509FB9-C873-4028-A4E3-5A0E2A832CA7}" dt="2020-03-02T15:43:15.930" v="775" actId="208"/>
          <ac:cxnSpMkLst>
            <pc:docMk/>
            <pc:sldMk cId="3433335074" sldId="315"/>
            <ac:cxnSpMk id="20" creationId="{FA209254-6DB4-438F-9A03-DEE87C286769}"/>
          </ac:cxnSpMkLst>
        </pc:cxnChg>
        <pc:cxnChg chg="add mod">
          <ac:chgData name="Chitambar, Eric" userId="05f873b4-a386-453d-a2e0-769001d3b38e" providerId="ADAL" clId="{E9509FB9-C873-4028-A4E3-5A0E2A832CA7}" dt="2020-03-02T15:43:33.521" v="782" actId="1076"/>
          <ac:cxnSpMkLst>
            <pc:docMk/>
            <pc:sldMk cId="3433335074" sldId="315"/>
            <ac:cxnSpMk id="25" creationId="{D29B9CE6-B023-4D37-8AFA-2331B2F42640}"/>
          </ac:cxnSpMkLst>
        </pc:cxnChg>
        <pc:cxnChg chg="add mod">
          <ac:chgData name="Chitambar, Eric" userId="05f873b4-a386-453d-a2e0-769001d3b38e" providerId="ADAL" clId="{E9509FB9-C873-4028-A4E3-5A0E2A832CA7}" dt="2020-03-02T15:45:36.765" v="806" actId="1076"/>
          <ac:cxnSpMkLst>
            <pc:docMk/>
            <pc:sldMk cId="3433335074" sldId="315"/>
            <ac:cxnSpMk id="30" creationId="{38BD3D47-F945-4654-9077-15EB8323D378}"/>
          </ac:cxnSpMkLst>
        </pc:cxnChg>
        <pc:cxnChg chg="add mod">
          <ac:chgData name="Chitambar, Eric" userId="05f873b4-a386-453d-a2e0-769001d3b38e" providerId="ADAL" clId="{E9509FB9-C873-4028-A4E3-5A0E2A832CA7}" dt="2020-03-02T15:45:48.300" v="810" actId="14100"/>
          <ac:cxnSpMkLst>
            <pc:docMk/>
            <pc:sldMk cId="3433335074" sldId="315"/>
            <ac:cxnSpMk id="32" creationId="{3CF74A38-D5F1-4C83-9ADA-4972654F8267}"/>
          </ac:cxnSpMkLst>
        </pc:cxnChg>
      </pc:sldChg>
    </pc:docChg>
  </pc:docChgLst>
  <pc:docChgLst>
    <pc:chgData name="Eric Chitambar" userId="05f873b4-a386-453d-a2e0-769001d3b38e" providerId="ADAL" clId="{6048E981-FB6A-464A-96ED-4703D04F36F3}"/>
    <pc:docChg chg="custSel modSld">
      <pc:chgData name="Eric Chitambar" userId="05f873b4-a386-453d-a2e0-769001d3b38e" providerId="ADAL" clId="{6048E981-FB6A-464A-96ED-4703D04F36F3}" dt="2020-03-09T15:45:55.463" v="269" actId="478"/>
      <pc:docMkLst>
        <pc:docMk/>
      </pc:docMkLst>
      <pc:sldChg chg="modSp">
        <pc:chgData name="Eric Chitambar" userId="05f873b4-a386-453d-a2e0-769001d3b38e" providerId="ADAL" clId="{6048E981-FB6A-464A-96ED-4703D04F36F3}" dt="2020-03-09T02:00:28.608" v="3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6048E981-FB6A-464A-96ED-4703D04F36F3}" dt="2020-03-09T02:00:28.608" v="3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6048E981-FB6A-464A-96ED-4703D04F36F3}" dt="2020-03-09T02:29:52.831" v="208" actId="478"/>
        <pc:sldMkLst>
          <pc:docMk/>
          <pc:sldMk cId="712036289" sldId="321"/>
        </pc:sldMkLst>
        <pc:spChg chg="mod">
          <ac:chgData name="Eric Chitambar" userId="05f873b4-a386-453d-a2e0-769001d3b38e" providerId="ADAL" clId="{6048E981-FB6A-464A-96ED-4703D04F36F3}" dt="2020-03-09T02:02:57.603" v="62" actId="20577"/>
          <ac:spMkLst>
            <pc:docMk/>
            <pc:sldMk cId="712036289" sldId="321"/>
            <ac:spMk id="2" creationId="{3B955E01-71AF-4B2A-A79E-BDDE7E3B127D}"/>
          </ac:spMkLst>
        </pc:spChg>
        <pc:picChg chg="del mod">
          <ac:chgData name="Eric Chitambar" userId="05f873b4-a386-453d-a2e0-769001d3b38e" providerId="ADAL" clId="{6048E981-FB6A-464A-96ED-4703D04F36F3}" dt="2020-03-09T02:15:50.902" v="90" actId="478"/>
          <ac:picMkLst>
            <pc:docMk/>
            <pc:sldMk cId="712036289" sldId="321"/>
            <ac:picMk id="4" creationId="{05F70587-BBA6-45C7-8719-B4ECAFA4CF48}"/>
          </ac:picMkLst>
        </pc:picChg>
        <pc:picChg chg="del mod ord">
          <ac:chgData name="Eric Chitambar" userId="05f873b4-a386-453d-a2e0-769001d3b38e" providerId="ADAL" clId="{6048E981-FB6A-464A-96ED-4703D04F36F3}" dt="2020-03-09T02:16:06.010" v="106" actId="478"/>
          <ac:picMkLst>
            <pc:docMk/>
            <pc:sldMk cId="712036289" sldId="321"/>
            <ac:picMk id="5" creationId="{D743371C-8509-4559-B829-68998EC778ED}"/>
          </ac:picMkLst>
        </pc:picChg>
        <pc:picChg chg="del mod ord">
          <ac:chgData name="Eric Chitambar" userId="05f873b4-a386-453d-a2e0-769001d3b38e" providerId="ADAL" clId="{6048E981-FB6A-464A-96ED-4703D04F36F3}" dt="2020-03-09T02:16:25.398" v="118" actId="478"/>
          <ac:picMkLst>
            <pc:docMk/>
            <pc:sldMk cId="712036289" sldId="321"/>
            <ac:picMk id="7" creationId="{0B4BC5C8-7C36-4B41-A40E-DBC39226A4BB}"/>
          </ac:picMkLst>
        </pc:picChg>
        <pc:picChg chg="del">
          <ac:chgData name="Eric Chitambar" userId="05f873b4-a386-453d-a2e0-769001d3b38e" providerId="ADAL" clId="{6048E981-FB6A-464A-96ED-4703D04F36F3}" dt="2020-03-09T02:19:49.212" v="119" actId="478"/>
          <ac:picMkLst>
            <pc:docMk/>
            <pc:sldMk cId="712036289" sldId="321"/>
            <ac:picMk id="8" creationId="{BC174715-506A-48C0-BCCF-5E4C8EF8C818}"/>
          </ac:picMkLst>
        </pc:picChg>
        <pc:picChg chg="del mod">
          <ac:chgData name="Eric Chitambar" userId="05f873b4-a386-453d-a2e0-769001d3b38e" providerId="ADAL" clId="{6048E981-FB6A-464A-96ED-4703D04F36F3}" dt="2020-03-09T02:14:03.757" v="77" actId="478"/>
          <ac:picMkLst>
            <pc:docMk/>
            <pc:sldMk cId="712036289" sldId="321"/>
            <ac:picMk id="10" creationId="{4865608E-155B-4D0C-B94E-3B4AA02F672F}"/>
          </ac:picMkLst>
        </pc:picChg>
        <pc:picChg chg="del">
          <ac:chgData name="Eric Chitambar" userId="05f873b4-a386-453d-a2e0-769001d3b38e" providerId="ADAL" clId="{6048E981-FB6A-464A-96ED-4703D04F36F3}" dt="2020-03-09T02:19:50.976" v="120" actId="478"/>
          <ac:picMkLst>
            <pc:docMk/>
            <pc:sldMk cId="712036289" sldId="321"/>
            <ac:picMk id="11" creationId="{52CD6EF4-1DC8-41FE-BA02-CB42C5CB5584}"/>
          </ac:picMkLst>
        </pc:picChg>
        <pc:picChg chg="del mod ord">
          <ac:chgData name="Eric Chitambar" userId="05f873b4-a386-453d-a2e0-769001d3b38e" providerId="ADAL" clId="{6048E981-FB6A-464A-96ED-4703D04F36F3}" dt="2020-03-09T02:29:40.875" v="194" actId="478"/>
          <ac:picMkLst>
            <pc:docMk/>
            <pc:sldMk cId="712036289" sldId="321"/>
            <ac:picMk id="12" creationId="{869987CB-B123-4DBB-9401-2C1452BF9F65}"/>
          </ac:picMkLst>
        </pc:picChg>
        <pc:picChg chg="del mod ord">
          <ac:chgData name="Eric Chitambar" userId="05f873b4-a386-453d-a2e0-769001d3b38e" providerId="ADAL" clId="{6048E981-FB6A-464A-96ED-4703D04F36F3}" dt="2020-03-09T02:20:07.782" v="131" actId="478"/>
          <ac:picMkLst>
            <pc:docMk/>
            <pc:sldMk cId="712036289" sldId="321"/>
            <ac:picMk id="14" creationId="{48E36688-AFCD-40DB-8628-D4B81F93C817}"/>
          </ac:picMkLst>
        </pc:picChg>
        <pc:picChg chg="mod ord">
          <ac:chgData name="Eric Chitambar" userId="05f873b4-a386-453d-a2e0-769001d3b38e" providerId="ADAL" clId="{6048E981-FB6A-464A-96ED-4703D04F36F3}" dt="2020-03-09T02:20:07.782" v="130" actId="108"/>
          <ac:picMkLst>
            <pc:docMk/>
            <pc:sldMk cId="712036289" sldId="321"/>
            <ac:picMk id="16" creationId="{7DE6A7EF-4F09-4FBE-B944-D1F7C500C762}"/>
          </ac:picMkLst>
        </pc:picChg>
        <pc:picChg chg="add del mod">
          <ac:chgData name="Eric Chitambar" userId="05f873b4-a386-453d-a2e0-769001d3b38e" providerId="ADAL" clId="{6048E981-FB6A-464A-96ED-4703D04F36F3}" dt="2020-03-09T02:25:18.590" v="145" actId="478"/>
          <ac:picMkLst>
            <pc:docMk/>
            <pc:sldMk cId="712036289" sldId="321"/>
            <ac:picMk id="17" creationId="{75D82E8B-A4A5-4057-9C20-71C3132BE892}"/>
          </ac:picMkLst>
        </pc:picChg>
        <pc:picChg chg="del mod ord">
          <ac:chgData name="Eric Chitambar" userId="05f873b4-a386-453d-a2e0-769001d3b38e" providerId="ADAL" clId="{6048E981-FB6A-464A-96ED-4703D04F36F3}" dt="2020-03-09T02:29:52.831" v="208" actId="478"/>
          <ac:picMkLst>
            <pc:docMk/>
            <pc:sldMk cId="712036289" sldId="321"/>
            <ac:picMk id="19" creationId="{669B1C30-9959-4D26-A0F9-BA4CE1A5FF8A}"/>
          </ac:picMkLst>
        </pc:picChg>
        <pc:picChg chg="del mod">
          <ac:chgData name="Eric Chitambar" userId="05f873b4-a386-453d-a2e0-769001d3b38e" providerId="ADAL" clId="{6048E981-FB6A-464A-96ED-4703D04F36F3}" dt="2020-03-09T02:28:04.708" v="162" actId="478"/>
          <ac:picMkLst>
            <pc:docMk/>
            <pc:sldMk cId="712036289" sldId="321"/>
            <ac:picMk id="21" creationId="{DAB47DF2-58EE-4D64-A51A-4568246AD03A}"/>
          </ac:picMkLst>
        </pc:picChg>
        <pc:picChg chg="del mod ord">
          <ac:chgData name="Eric Chitambar" userId="05f873b4-a386-453d-a2e0-769001d3b38e" providerId="ADAL" clId="{6048E981-FB6A-464A-96ED-4703D04F36F3}" dt="2020-03-09T02:28:14.677" v="175" actId="478"/>
          <ac:picMkLst>
            <pc:docMk/>
            <pc:sldMk cId="712036289" sldId="321"/>
            <ac:picMk id="23" creationId="{1072D6CA-0932-4F78-A808-ECC08F1B9409}"/>
          </ac:picMkLst>
        </pc:picChg>
        <pc:picChg chg="mod ord">
          <ac:chgData name="Eric Chitambar" userId="05f873b4-a386-453d-a2e0-769001d3b38e" providerId="ADAL" clId="{6048E981-FB6A-464A-96ED-4703D04F36F3}" dt="2020-03-09T02:28:17.775" v="176" actId="1076"/>
          <ac:picMkLst>
            <pc:docMk/>
            <pc:sldMk cId="712036289" sldId="321"/>
            <ac:picMk id="25" creationId="{1EE23D11-7679-449C-8B7C-A40262C70900}"/>
          </ac:picMkLst>
        </pc:picChg>
        <pc:picChg chg="mod ord">
          <ac:chgData name="Eric Chitambar" userId="05f873b4-a386-453d-a2e0-769001d3b38e" providerId="ADAL" clId="{6048E981-FB6A-464A-96ED-4703D04F36F3}" dt="2020-03-09T02:29:40.875" v="193" actId="108"/>
          <ac:picMkLst>
            <pc:docMk/>
            <pc:sldMk cId="712036289" sldId="321"/>
            <ac:picMk id="29" creationId="{59622A30-A176-4A6E-88DF-017A64107A4A}"/>
          </ac:picMkLst>
        </pc:picChg>
        <pc:picChg chg="mod ord">
          <ac:chgData name="Eric Chitambar" userId="05f873b4-a386-453d-a2e0-769001d3b38e" providerId="ADAL" clId="{6048E981-FB6A-464A-96ED-4703D04F36F3}" dt="2020-03-09T02:29:52.831" v="207" actId="108"/>
          <ac:picMkLst>
            <pc:docMk/>
            <pc:sldMk cId="712036289" sldId="321"/>
            <ac:picMk id="31" creationId="{37B9F948-DAD0-4A18-BB95-B51C3F2B9EBB}"/>
          </ac:picMkLst>
        </pc:picChg>
        <pc:cxnChg chg="add mod">
          <ac:chgData name="Eric Chitambar" userId="05f873b4-a386-453d-a2e0-769001d3b38e" providerId="ADAL" clId="{6048E981-FB6A-464A-96ED-4703D04F36F3}" dt="2020-03-09T02:28:27.590" v="178" actId="13822"/>
          <ac:cxnSpMkLst>
            <pc:docMk/>
            <pc:sldMk cId="712036289" sldId="321"/>
            <ac:cxnSpMk id="27" creationId="{CCDEC56A-8139-4CB6-9F27-0DED6EEF944A}"/>
          </ac:cxnSpMkLst>
        </pc:cxnChg>
      </pc:sldChg>
      <pc:sldChg chg="delSp modSp">
        <pc:chgData name="Eric Chitambar" userId="05f873b4-a386-453d-a2e0-769001d3b38e" providerId="ADAL" clId="{6048E981-FB6A-464A-96ED-4703D04F36F3}" dt="2020-03-09T15:45:55.463" v="269" actId="478"/>
        <pc:sldMkLst>
          <pc:docMk/>
          <pc:sldMk cId="2266137472" sldId="326"/>
        </pc:sldMkLst>
        <pc:picChg chg="mod ord">
          <ac:chgData name="Eric Chitambar" userId="05f873b4-a386-453d-a2e0-769001d3b38e" providerId="ADAL" clId="{6048E981-FB6A-464A-96ED-4703D04F36F3}" dt="2020-03-09T15:45:55.463" v="268" actId="108"/>
          <ac:picMkLst>
            <pc:docMk/>
            <pc:sldMk cId="2266137472" sldId="326"/>
            <ac:picMk id="6" creationId="{A268678D-F3A4-42E7-8DF7-8FB27734F7FA}"/>
          </ac:picMkLst>
        </pc:picChg>
        <pc:picChg chg="del mod">
          <ac:chgData name="Eric Chitambar" userId="05f873b4-a386-453d-a2e0-769001d3b38e" providerId="ADAL" clId="{6048E981-FB6A-464A-96ED-4703D04F36F3}" dt="2020-03-09T15:45:55.463" v="269" actId="478"/>
          <ac:picMkLst>
            <pc:docMk/>
            <pc:sldMk cId="2266137472" sldId="326"/>
            <ac:picMk id="41" creationId="{6D951858-6512-434B-AD31-2F3D8CBBB742}"/>
          </ac:picMkLst>
        </pc:picChg>
      </pc:sldChg>
      <pc:sldChg chg="delSp modSp">
        <pc:chgData name="Eric Chitambar" userId="05f873b4-a386-453d-a2e0-769001d3b38e" providerId="ADAL" clId="{6048E981-FB6A-464A-96ED-4703D04F36F3}" dt="2020-03-09T15:45:13.586" v="226" actId="478"/>
        <pc:sldMkLst>
          <pc:docMk/>
          <pc:sldMk cId="3815835112" sldId="328"/>
        </pc:sldMkLst>
        <pc:picChg chg="mod ord">
          <ac:chgData name="Eric Chitambar" userId="05f873b4-a386-453d-a2e0-769001d3b38e" providerId="ADAL" clId="{6048E981-FB6A-464A-96ED-4703D04F36F3}" dt="2020-03-09T15:45:13.586" v="225" actId="108"/>
          <ac:picMkLst>
            <pc:docMk/>
            <pc:sldMk cId="3815835112" sldId="328"/>
            <ac:picMk id="5" creationId="{B0286CE2-E7EF-4CD5-BCFF-A7308F0B01B6}"/>
          </ac:picMkLst>
        </pc:picChg>
        <pc:picChg chg="del mod">
          <ac:chgData name="Eric Chitambar" userId="05f873b4-a386-453d-a2e0-769001d3b38e" providerId="ADAL" clId="{6048E981-FB6A-464A-96ED-4703D04F36F3}" dt="2020-03-09T15:45:13.586" v="226" actId="478"/>
          <ac:picMkLst>
            <pc:docMk/>
            <pc:sldMk cId="3815835112" sldId="328"/>
            <ac:picMk id="24" creationId="{1E6C3D8E-8734-4F75-9450-E53A1D3325A4}"/>
          </ac:picMkLst>
        </pc:picChg>
      </pc:sldChg>
      <pc:sldChg chg="delSp modSp">
        <pc:chgData name="Eric Chitambar" userId="05f873b4-a386-453d-a2e0-769001d3b38e" providerId="ADAL" clId="{6048E981-FB6A-464A-96ED-4703D04F36F3}" dt="2020-03-09T15:45:24.091" v="257" actId="478"/>
        <pc:sldMkLst>
          <pc:docMk/>
          <pc:sldMk cId="551470686" sldId="329"/>
        </pc:sldMkLst>
        <pc:picChg chg="mod ord">
          <ac:chgData name="Eric Chitambar" userId="05f873b4-a386-453d-a2e0-769001d3b38e" providerId="ADAL" clId="{6048E981-FB6A-464A-96ED-4703D04F36F3}" dt="2020-03-09T15:45:24.091" v="256" actId="108"/>
          <ac:picMkLst>
            <pc:docMk/>
            <pc:sldMk cId="551470686" sldId="329"/>
            <ac:picMk id="4" creationId="{8AB76F73-EE28-4129-AC76-4963E092D31D}"/>
          </ac:picMkLst>
        </pc:picChg>
        <pc:picChg chg="del mod">
          <ac:chgData name="Eric Chitambar" userId="05f873b4-a386-453d-a2e0-769001d3b38e" providerId="ADAL" clId="{6048E981-FB6A-464A-96ED-4703D04F36F3}" dt="2020-03-09T15:45:24.091" v="257" actId="478"/>
          <ac:picMkLst>
            <pc:docMk/>
            <pc:sldMk cId="551470686" sldId="329"/>
            <ac:picMk id="24" creationId="{1E6C3D8E-8734-4F75-9450-E53A1D3325A4}"/>
          </ac:picMkLst>
        </pc:picChg>
      </pc:sldChg>
    </pc:docChg>
  </pc:docChgLst>
  <pc:docChgLst>
    <pc:chgData name="Eric Chitambar" userId="05f873b4-a386-453d-a2e0-769001d3b38e" providerId="ADAL" clId="{DA2A5F54-C16F-494C-926A-5B4594127449}"/>
    <pc:docChg chg="custSel modSld">
      <pc:chgData name="Eric Chitambar" userId="05f873b4-a386-453d-a2e0-769001d3b38e" providerId="ADAL" clId="{DA2A5F54-C16F-494C-926A-5B4594127449}" dt="2020-02-26T16:50:08.003" v="24" actId="478"/>
      <pc:docMkLst>
        <pc:docMk/>
      </pc:docMkLst>
      <pc:sldChg chg="delSp modSp">
        <pc:chgData name="Eric Chitambar" userId="05f873b4-a386-453d-a2e0-769001d3b38e" providerId="ADAL" clId="{DA2A5F54-C16F-494C-926A-5B4594127449}" dt="2020-02-26T16:50:08.003" v="24" actId="478"/>
        <pc:sldMkLst>
          <pc:docMk/>
          <pc:sldMk cId="1719497110" sldId="304"/>
        </pc:sldMkLst>
        <pc:picChg chg="mod ord">
          <ac:chgData name="Eric Chitambar" userId="05f873b4-a386-453d-a2e0-769001d3b38e" providerId="ADAL" clId="{DA2A5F54-C16F-494C-926A-5B4594127449}" dt="2020-02-26T16:50:08.003" v="23" actId="108"/>
          <ac:picMkLst>
            <pc:docMk/>
            <pc:sldMk cId="1719497110" sldId="304"/>
            <ac:picMk id="4" creationId="{AC048C52-E2BC-406D-B94C-14379DAD2626}"/>
          </ac:picMkLst>
        </pc:picChg>
        <pc:picChg chg="del mod">
          <ac:chgData name="Eric Chitambar" userId="05f873b4-a386-453d-a2e0-769001d3b38e" providerId="ADAL" clId="{DA2A5F54-C16F-494C-926A-5B4594127449}" dt="2020-02-26T16:50:08.003" v="24" actId="478"/>
          <ac:picMkLst>
            <pc:docMk/>
            <pc:sldMk cId="1719497110" sldId="304"/>
            <ac:picMk id="58" creationId="{6F118401-44FF-45ED-BC16-FF006FC9ED4B}"/>
          </ac:picMkLst>
        </pc:picChg>
      </pc:sldChg>
    </pc:docChg>
  </pc:docChgLst>
  <pc:docChgLst>
    <pc:chgData name="Eric Chitambar" userId="05f873b4-a386-453d-a2e0-769001d3b38e" providerId="ADAL" clId="{CA2C6505-0340-41B3-B513-5BA31FFD2D4B}"/>
    <pc:docChg chg="undo custSel addSld delSld modSld modSection">
      <pc:chgData name="Eric Chitambar" userId="05f873b4-a386-453d-a2e0-769001d3b38e" providerId="ADAL" clId="{CA2C6505-0340-41B3-B513-5BA31FFD2D4B}" dt="2020-03-22T19:23:10.240" v="948" actId="478"/>
      <pc:docMkLst>
        <pc:docMk/>
      </pc:docMkLst>
      <pc:sldChg chg="modSp">
        <pc:chgData name="Eric Chitambar" userId="05f873b4-a386-453d-a2e0-769001d3b38e" providerId="ADAL" clId="{CA2C6505-0340-41B3-B513-5BA31FFD2D4B}" dt="2020-03-21T00:25:38.578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A2C6505-0340-41B3-B513-5BA31FFD2D4B}" dt="2020-03-21T00:25:38.578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CA2C6505-0340-41B3-B513-5BA31FFD2D4B}" dt="2020-03-21T00:26:47.960" v="59" actId="5793"/>
        <pc:sldMkLst>
          <pc:docMk/>
          <pc:sldMk cId="2194429596" sldId="269"/>
        </pc:sldMkLst>
        <pc:spChg chg="mod">
          <ac:chgData name="Eric Chitambar" userId="05f873b4-a386-453d-a2e0-769001d3b38e" providerId="ADAL" clId="{CA2C6505-0340-41B3-B513-5BA31FFD2D4B}" dt="2020-03-21T00:26:47.960" v="59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CA2C6505-0340-41B3-B513-5BA31FFD2D4B}" dt="2020-03-21T00:27:46.556" v="62" actId="2696"/>
        <pc:sldMkLst>
          <pc:docMk/>
          <pc:sldMk cId="1372290748" sldId="331"/>
        </pc:sldMkLst>
      </pc:sldChg>
      <pc:sldChg chg="del">
        <pc:chgData name="Eric Chitambar" userId="05f873b4-a386-453d-a2e0-769001d3b38e" providerId="ADAL" clId="{CA2C6505-0340-41B3-B513-5BA31FFD2D4B}" dt="2020-03-21T00:27:46.556" v="61" actId="2696"/>
        <pc:sldMkLst>
          <pc:docMk/>
          <pc:sldMk cId="1725162708" sldId="332"/>
        </pc:sldMkLst>
      </pc:sldChg>
      <pc:sldChg chg="del">
        <pc:chgData name="Eric Chitambar" userId="05f873b4-a386-453d-a2e0-769001d3b38e" providerId="ADAL" clId="{CA2C6505-0340-41B3-B513-5BA31FFD2D4B}" dt="2020-03-21T00:27:46.540" v="60" actId="2696"/>
        <pc:sldMkLst>
          <pc:docMk/>
          <pc:sldMk cId="3414401389" sldId="333"/>
        </pc:sldMkLst>
      </pc:sldChg>
      <pc:sldChg chg="addSp delSp modSp delAnim modAnim">
        <pc:chgData name="Eric Chitambar" userId="05f873b4-a386-453d-a2e0-769001d3b38e" providerId="ADAL" clId="{CA2C6505-0340-41B3-B513-5BA31FFD2D4B}" dt="2020-03-22T18:35:51.043" v="768"/>
        <pc:sldMkLst>
          <pc:docMk/>
          <pc:sldMk cId="715633031" sldId="334"/>
        </pc:sldMkLst>
        <pc:spChg chg="add mod">
          <ac:chgData name="Eric Chitambar" userId="05f873b4-a386-453d-a2e0-769001d3b38e" providerId="ADAL" clId="{CA2C6505-0340-41B3-B513-5BA31FFD2D4B}" dt="2020-03-21T00:30:26.185" v="89" actId="14100"/>
          <ac:spMkLst>
            <pc:docMk/>
            <pc:sldMk cId="715633031" sldId="334"/>
            <ac:spMk id="3" creationId="{C40268EE-7B84-490D-8A0E-E1C2F3CE14C7}"/>
          </ac:spMkLst>
        </pc:spChg>
        <pc:picChg chg="add mod">
          <ac:chgData name="Eric Chitambar" userId="05f873b4-a386-453d-a2e0-769001d3b38e" providerId="ADAL" clId="{CA2C6505-0340-41B3-B513-5BA31FFD2D4B}" dt="2020-03-21T00:30:32.935" v="90" actId="1076"/>
          <ac:picMkLst>
            <pc:docMk/>
            <pc:sldMk cId="715633031" sldId="334"/>
            <ac:picMk id="10" creationId="{45DC5990-9EA7-479B-A7CA-3E593DE429BC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11" creationId="{F71AFF03-F1A2-4FCD-AAEB-C4076DEA8705}"/>
          </ac:picMkLst>
        </pc:picChg>
        <pc:picChg chg="add mod">
          <ac:chgData name="Eric Chitambar" userId="05f873b4-a386-453d-a2e0-769001d3b38e" providerId="ADAL" clId="{CA2C6505-0340-41B3-B513-5BA31FFD2D4B}" dt="2020-03-21T00:28:35.355" v="66" actId="1076"/>
          <ac:picMkLst>
            <pc:docMk/>
            <pc:sldMk cId="715633031" sldId="334"/>
            <ac:picMk id="12" creationId="{69609690-90A7-4202-9EEA-304C3591C089}"/>
          </ac:picMkLst>
        </pc:picChg>
        <pc:picChg chg="add mod">
          <ac:chgData name="Eric Chitambar" userId="05f873b4-a386-453d-a2e0-769001d3b38e" providerId="ADAL" clId="{CA2C6505-0340-41B3-B513-5BA31FFD2D4B}" dt="2020-03-21T00:28:35.355" v="66" actId="1076"/>
          <ac:picMkLst>
            <pc:docMk/>
            <pc:sldMk cId="715633031" sldId="334"/>
            <ac:picMk id="13" creationId="{B0C74F8D-9EC4-485B-9F8B-09176CAB1A49}"/>
          </ac:picMkLst>
        </pc:picChg>
        <pc:picChg chg="del">
          <ac:chgData name="Eric Chitambar" userId="05f873b4-a386-453d-a2e0-769001d3b38e" providerId="ADAL" clId="{CA2C6505-0340-41B3-B513-5BA31FFD2D4B}" dt="2020-03-21T00:27:57.573" v="63" actId="478"/>
          <ac:picMkLst>
            <pc:docMk/>
            <pc:sldMk cId="715633031" sldId="334"/>
            <ac:picMk id="14" creationId="{89C40803-92B3-4AEC-A5C5-E6D979FA4AD7}"/>
          </ac:picMkLst>
        </pc:picChg>
        <pc:picChg chg="del">
          <ac:chgData name="Eric Chitambar" userId="05f873b4-a386-453d-a2e0-769001d3b38e" providerId="ADAL" clId="{CA2C6505-0340-41B3-B513-5BA31FFD2D4B}" dt="2020-03-21T00:27:57.573" v="63" actId="478"/>
          <ac:picMkLst>
            <pc:docMk/>
            <pc:sldMk cId="715633031" sldId="334"/>
            <ac:picMk id="22" creationId="{4BDF35F9-3F04-4B19-9080-4662B59DD191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35" creationId="{A9D1E995-545C-4356-99CF-4F7CD9E9C3B1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5" creationId="{29706B9F-1581-4847-A850-421499EC243C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7" creationId="{DC60DAA5-5EEE-4EFB-9661-914F937C1CE4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9" creationId="{6C4564E1-B1F8-491E-8E53-7B4418F096EA}"/>
          </ac:picMkLst>
        </pc:picChg>
      </pc:sldChg>
      <pc:sldChg chg="addSp delSp modSp add delAnim modAnim">
        <pc:chgData name="Eric Chitambar" userId="05f873b4-a386-453d-a2e0-769001d3b38e" providerId="ADAL" clId="{CA2C6505-0340-41B3-B513-5BA31FFD2D4B}" dt="2020-03-22T18:38:36.669" v="774"/>
        <pc:sldMkLst>
          <pc:docMk/>
          <pc:sldMk cId="1398878898" sldId="335"/>
        </pc:sldMkLst>
        <pc:spChg chg="mod">
          <ac:chgData name="Eric Chitambar" userId="05f873b4-a386-453d-a2e0-769001d3b38e" providerId="ADAL" clId="{CA2C6505-0340-41B3-B513-5BA31FFD2D4B}" dt="2020-03-21T00:35:17.952" v="137" actId="20577"/>
          <ac:spMkLst>
            <pc:docMk/>
            <pc:sldMk cId="1398878898" sldId="335"/>
            <ac:spMk id="2" creationId="{EFD183ED-A640-433D-A5CF-C84D0E7FD2EF}"/>
          </ac:spMkLst>
        </pc:spChg>
        <pc:spChg chg="del">
          <ac:chgData name="Eric Chitambar" userId="05f873b4-a386-453d-a2e0-769001d3b38e" providerId="ADAL" clId="{CA2C6505-0340-41B3-B513-5BA31FFD2D4B}" dt="2020-03-21T00:48:56.748" v="245" actId="478"/>
          <ac:spMkLst>
            <pc:docMk/>
            <pc:sldMk cId="1398878898" sldId="335"/>
            <ac:spMk id="3" creationId="{C40268EE-7B84-490D-8A0E-E1C2F3CE14C7}"/>
          </ac:spMkLst>
        </pc:spChg>
        <pc:spChg chg="add mod">
          <ac:chgData name="Eric Chitambar" userId="05f873b4-a386-453d-a2e0-769001d3b38e" providerId="ADAL" clId="{CA2C6505-0340-41B3-B513-5BA31FFD2D4B}" dt="2020-03-21T00:54:12.100" v="354" actId="14100"/>
          <ac:spMkLst>
            <pc:docMk/>
            <pc:sldMk cId="1398878898" sldId="335"/>
            <ac:spMk id="34" creationId="{88D8790A-5574-49E6-869F-571981F3E7E3}"/>
          </ac:spMkLst>
        </pc:spChg>
        <pc:picChg chg="del mod ord">
          <ac:chgData name="Eric Chitambar" userId="05f873b4-a386-453d-a2e0-769001d3b38e" providerId="ADAL" clId="{CA2C6505-0340-41B3-B513-5BA31FFD2D4B}" dt="2020-03-21T00:41:01.324" v="179" actId="478"/>
          <ac:picMkLst>
            <pc:docMk/>
            <pc:sldMk cId="1398878898" sldId="335"/>
            <ac:picMk id="5" creationId="{60C99740-280E-4370-80FA-013E2E78082B}"/>
          </ac:picMkLst>
        </pc:picChg>
        <pc:picChg chg="mod ord">
          <ac:chgData name="Eric Chitambar" userId="05f873b4-a386-453d-a2e0-769001d3b38e" providerId="ADAL" clId="{CA2C6505-0340-41B3-B513-5BA31FFD2D4B}" dt="2020-03-21T00:41:01.324" v="178" actId="108"/>
          <ac:picMkLst>
            <pc:docMk/>
            <pc:sldMk cId="1398878898" sldId="335"/>
            <ac:picMk id="7" creationId="{77F68EFA-5C56-4348-8AAB-AF1666E1ACBD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9" creationId="{4882F420-0D5D-440B-84CB-E782079C57C6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0" creationId="{45DC5990-9EA7-479B-A7CA-3E593DE429BC}"/>
          </ac:picMkLst>
        </pc:picChg>
        <pc:picChg chg="del">
          <ac:chgData name="Eric Chitambar" userId="05f873b4-a386-453d-a2e0-769001d3b38e" providerId="ADAL" clId="{CA2C6505-0340-41B3-B513-5BA31FFD2D4B}" dt="2020-03-21T00:41:14.046" v="181" actId="478"/>
          <ac:picMkLst>
            <pc:docMk/>
            <pc:sldMk cId="1398878898" sldId="335"/>
            <ac:picMk id="11" creationId="{F71AFF03-F1A2-4FCD-AAEB-C4076DEA8705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2" creationId="{69609690-90A7-4202-9EEA-304C3591C089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3" creationId="{B0C74F8D-9EC4-485B-9F8B-09176CAB1A49}"/>
          </ac:picMkLst>
        </pc:picChg>
        <pc:picChg chg="del mod">
          <ac:chgData name="Eric Chitambar" userId="05f873b4-a386-453d-a2e0-769001d3b38e" providerId="ADAL" clId="{CA2C6505-0340-41B3-B513-5BA31FFD2D4B}" dt="2020-03-21T00:46:47.899" v="214" actId="478"/>
          <ac:picMkLst>
            <pc:docMk/>
            <pc:sldMk cId="1398878898" sldId="335"/>
            <ac:picMk id="15" creationId="{D8AC9736-7790-4027-9DEF-B4ED77DF027D}"/>
          </ac:picMkLst>
        </pc:picChg>
        <pc:picChg chg="add del mod">
          <ac:chgData name="Eric Chitambar" userId="05f873b4-a386-453d-a2e0-769001d3b38e" providerId="ADAL" clId="{CA2C6505-0340-41B3-B513-5BA31FFD2D4B}" dt="2020-03-21T00:42:03.350" v="195" actId="478"/>
          <ac:picMkLst>
            <pc:docMk/>
            <pc:sldMk cId="1398878898" sldId="335"/>
            <ac:picMk id="16" creationId="{C8C7C350-9349-409A-918D-81267887058A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18" creationId="{2282EA4A-32EF-4226-B58A-BF117DECC927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20" creationId="{A6F72F62-306C-4D3A-BD8B-BD4B500C6E35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22" creationId="{E62C6FAD-32F5-48AE-ACFB-EFD0365C29E9}"/>
          </ac:picMkLst>
        </pc:picChg>
        <pc:picChg chg="add del mod">
          <ac:chgData name="Eric Chitambar" userId="05f873b4-a386-453d-a2e0-769001d3b38e" providerId="ADAL" clId="{CA2C6505-0340-41B3-B513-5BA31FFD2D4B}" dt="2020-03-21T00:47:27.679" v="228" actId="478"/>
          <ac:picMkLst>
            <pc:docMk/>
            <pc:sldMk cId="1398878898" sldId="335"/>
            <ac:picMk id="23" creationId="{235D96CF-1810-4C88-9822-06CD2111DD41}"/>
          </ac:picMkLst>
        </pc:picChg>
        <pc:picChg chg="del mod ord">
          <ac:chgData name="Eric Chitambar" userId="05f873b4-a386-453d-a2e0-769001d3b38e" providerId="ADAL" clId="{CA2C6505-0340-41B3-B513-5BA31FFD2D4B}" dt="2020-03-21T00:51:05.476" v="293" actId="478"/>
          <ac:picMkLst>
            <pc:docMk/>
            <pc:sldMk cId="1398878898" sldId="335"/>
            <ac:picMk id="25" creationId="{481799F8-E36B-4659-AF1D-838F7BAFCDCD}"/>
          </ac:picMkLst>
        </pc:picChg>
        <pc:picChg chg="add del mod">
          <ac:chgData name="Eric Chitambar" userId="05f873b4-a386-453d-a2e0-769001d3b38e" providerId="ADAL" clId="{CA2C6505-0340-41B3-B513-5BA31FFD2D4B}" dt="2020-03-21T00:48:43.529" v="243" actId="478"/>
          <ac:picMkLst>
            <pc:docMk/>
            <pc:sldMk cId="1398878898" sldId="335"/>
            <ac:picMk id="26" creationId="{4090E75A-594D-45A2-976B-6F88E2C300F2}"/>
          </ac:picMkLst>
        </pc:picChg>
        <pc:picChg chg="del mod ord">
          <ac:chgData name="Eric Chitambar" userId="05f873b4-a386-453d-a2e0-769001d3b38e" providerId="ADAL" clId="{CA2C6505-0340-41B3-B513-5BA31FFD2D4B}" dt="2020-03-21T00:52:15.519" v="309" actId="478"/>
          <ac:picMkLst>
            <pc:docMk/>
            <pc:sldMk cId="1398878898" sldId="335"/>
            <ac:picMk id="28" creationId="{38141A9F-C35C-4950-B77D-B0B5E5963BA1}"/>
          </ac:picMkLst>
        </pc:picChg>
        <pc:picChg chg="add del mod">
          <ac:chgData name="Eric Chitambar" userId="05f873b4-a386-453d-a2e0-769001d3b38e" providerId="ADAL" clId="{CA2C6505-0340-41B3-B513-5BA31FFD2D4B}" dt="2020-03-21T00:50:28.316" v="259" actId="478"/>
          <ac:picMkLst>
            <pc:docMk/>
            <pc:sldMk cId="1398878898" sldId="335"/>
            <ac:picMk id="29" creationId="{CDB81041-8572-4534-BD27-18A779A207E9}"/>
          </ac:picMkLst>
        </pc:picChg>
        <pc:picChg chg="del mod ord">
          <ac:chgData name="Eric Chitambar" userId="05f873b4-a386-453d-a2e0-769001d3b38e" providerId="ADAL" clId="{CA2C6505-0340-41B3-B513-5BA31FFD2D4B}" dt="2020-03-21T00:52:48.545" v="323" actId="478"/>
          <ac:picMkLst>
            <pc:docMk/>
            <pc:sldMk cId="1398878898" sldId="335"/>
            <ac:picMk id="31" creationId="{1EC13304-D4E8-49D8-A586-899D846242CB}"/>
          </ac:picMkLst>
        </pc:picChg>
        <pc:picChg chg="mod ord">
          <ac:chgData name="Eric Chitambar" userId="05f873b4-a386-453d-a2e0-769001d3b38e" providerId="ADAL" clId="{CA2C6505-0340-41B3-B513-5BA31FFD2D4B}" dt="2020-03-21T00:52:48.545" v="322" actId="108"/>
          <ac:picMkLst>
            <pc:docMk/>
            <pc:sldMk cId="1398878898" sldId="335"/>
            <ac:picMk id="33" creationId="{ADFB89B5-A7A4-4494-B735-0BE9055CBD85}"/>
          </ac:picMkLst>
        </pc:picChg>
        <pc:picChg chg="del">
          <ac:chgData name="Eric Chitambar" userId="05f873b4-a386-453d-a2e0-769001d3b38e" providerId="ADAL" clId="{CA2C6505-0340-41B3-B513-5BA31FFD2D4B}" dt="2020-03-21T00:42:07.646" v="196" actId="478"/>
          <ac:picMkLst>
            <pc:docMk/>
            <pc:sldMk cId="1398878898" sldId="335"/>
            <ac:picMk id="35" creationId="{A9D1E995-545C-4356-99CF-4F7CD9E9C3B1}"/>
          </ac:picMkLst>
        </pc:picChg>
        <pc:picChg chg="mod ord">
          <ac:chgData name="Eric Chitambar" userId="05f873b4-a386-453d-a2e0-769001d3b38e" providerId="ADAL" clId="{CA2C6505-0340-41B3-B513-5BA31FFD2D4B}" dt="2020-03-21T00:53:31.103" v="339" actId="1076"/>
          <ac:picMkLst>
            <pc:docMk/>
            <pc:sldMk cId="1398878898" sldId="335"/>
            <ac:picMk id="37" creationId="{7B0BB7F1-6037-4AD8-BE79-D9DE85193C16}"/>
          </ac:picMkLst>
        </pc:picChg>
        <pc:picChg chg="add del mod">
          <ac:chgData name="Eric Chitambar" userId="05f873b4-a386-453d-a2e0-769001d3b38e" providerId="ADAL" clId="{CA2C6505-0340-41B3-B513-5BA31FFD2D4B}" dt="2020-03-21T00:53:27.101" v="338" actId="478"/>
          <ac:picMkLst>
            <pc:docMk/>
            <pc:sldMk cId="1398878898" sldId="335"/>
            <ac:picMk id="39" creationId="{5D65CC67-79E5-45F8-BFB0-AAE280EADC43}"/>
          </ac:picMkLst>
        </pc:picChg>
        <pc:picChg chg="del mod ord">
          <ac:chgData name="Eric Chitambar" userId="05f873b4-a386-453d-a2e0-769001d3b38e" providerId="ADAL" clId="{CA2C6505-0340-41B3-B513-5BA31FFD2D4B}" dt="2020-03-21T00:54:33.644" v="366" actId="478"/>
          <ac:picMkLst>
            <pc:docMk/>
            <pc:sldMk cId="1398878898" sldId="335"/>
            <ac:picMk id="40" creationId="{DC0AA49A-1C5F-4AF2-A736-B61D93DDCFB0}"/>
          </ac:picMkLst>
        </pc:picChg>
        <pc:picChg chg="add del mod">
          <ac:chgData name="Eric Chitambar" userId="05f873b4-a386-453d-a2e0-769001d3b38e" providerId="ADAL" clId="{CA2C6505-0340-41B3-B513-5BA31FFD2D4B}" dt="2020-03-21T00:53:57.142" v="353" actId="478"/>
          <ac:picMkLst>
            <pc:docMk/>
            <pc:sldMk cId="1398878898" sldId="335"/>
            <ac:picMk id="42" creationId="{3B13B9F1-150B-424A-A739-F7C3113A9CF8}"/>
          </ac:picMkLst>
        </pc:picChg>
        <pc:picChg chg="mod ord">
          <ac:chgData name="Eric Chitambar" userId="05f873b4-a386-453d-a2e0-769001d3b38e" providerId="ADAL" clId="{CA2C6505-0340-41B3-B513-5BA31FFD2D4B}" dt="2020-03-21T00:54:37.193" v="367" actId="1076"/>
          <ac:picMkLst>
            <pc:docMk/>
            <pc:sldMk cId="1398878898" sldId="335"/>
            <ac:picMk id="43" creationId="{5A8501DE-94F0-4C0C-8FEA-09A184717C02}"/>
          </ac:picMkLst>
        </pc:picChg>
        <pc:picChg chg="del">
          <ac:chgData name="Eric Chitambar" userId="05f873b4-a386-453d-a2e0-769001d3b38e" providerId="ADAL" clId="{CA2C6505-0340-41B3-B513-5BA31FFD2D4B}" dt="2020-03-21T00:42:11.127" v="197" actId="478"/>
          <ac:picMkLst>
            <pc:docMk/>
            <pc:sldMk cId="1398878898" sldId="335"/>
            <ac:picMk id="45" creationId="{29706B9F-1581-4847-A850-421499EC243C}"/>
          </ac:picMkLst>
        </pc:picChg>
        <pc:picChg chg="del">
          <ac:chgData name="Eric Chitambar" userId="05f873b4-a386-453d-a2e0-769001d3b38e" providerId="ADAL" clId="{CA2C6505-0340-41B3-B513-5BA31FFD2D4B}" dt="2020-03-21T00:41:06.835" v="180" actId="478"/>
          <ac:picMkLst>
            <pc:docMk/>
            <pc:sldMk cId="1398878898" sldId="335"/>
            <ac:picMk id="47" creationId="{DC60DAA5-5EEE-4EFB-9661-914F937C1CE4}"/>
          </ac:picMkLst>
        </pc:picChg>
        <pc:picChg chg="del mod">
          <ac:chgData name="Eric Chitambar" userId="05f873b4-a386-453d-a2e0-769001d3b38e" providerId="ADAL" clId="{CA2C6505-0340-41B3-B513-5BA31FFD2D4B}" dt="2020-03-21T00:40:26.996" v="158" actId="478"/>
          <ac:picMkLst>
            <pc:docMk/>
            <pc:sldMk cId="1398878898" sldId="335"/>
            <ac:picMk id="49" creationId="{6C4564E1-B1F8-491E-8E53-7B4418F096EA}"/>
          </ac:picMkLst>
        </pc:picChg>
      </pc:sldChg>
      <pc:sldChg chg="delSp del modAnim">
        <pc:chgData name="Eric Chitambar" userId="05f873b4-a386-453d-a2e0-769001d3b38e" providerId="ADAL" clId="{CA2C6505-0340-41B3-B513-5BA31FFD2D4B}" dt="2020-03-21T00:28:39.417" v="67" actId="2696"/>
        <pc:sldMkLst>
          <pc:docMk/>
          <pc:sldMk cId="3282928124" sldId="335"/>
        </pc:sldMkLst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7" creationId="{466BD48F-71DD-4CF4-BAFC-049499BE12C1}"/>
          </ac:picMkLst>
        </pc:picChg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9" creationId="{1F72218B-ECB7-4DE0-905B-9A671111CABB}"/>
          </ac:picMkLst>
        </pc:picChg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10" creationId="{DD3F1F26-BCF4-4F00-9B76-F096B1524360}"/>
          </ac:picMkLst>
        </pc:picChg>
      </pc:sldChg>
      <pc:sldChg chg="addSp delSp modSp add delAnim modAnim">
        <pc:chgData name="Eric Chitambar" userId="05f873b4-a386-453d-a2e0-769001d3b38e" providerId="ADAL" clId="{CA2C6505-0340-41B3-B513-5BA31FFD2D4B}" dt="2020-03-22T18:42:45.799" v="852"/>
        <pc:sldMkLst>
          <pc:docMk/>
          <pc:sldMk cId="933744877" sldId="336"/>
        </pc:sldMkLst>
        <pc:spChg chg="add mod">
          <ac:chgData name="Eric Chitambar" userId="05f873b4-a386-453d-a2e0-769001d3b38e" providerId="ADAL" clId="{CA2C6505-0340-41B3-B513-5BA31FFD2D4B}" dt="2020-03-21T02:22:06.345" v="678" actId="1038"/>
          <ac:spMkLst>
            <pc:docMk/>
            <pc:sldMk cId="933744877" sldId="336"/>
            <ac:spMk id="24" creationId="{C99091EF-26D2-4A3C-AD7A-4A9968DC85CB}"/>
          </ac:spMkLst>
        </pc:spChg>
        <pc:spChg chg="del">
          <ac:chgData name="Eric Chitambar" userId="05f873b4-a386-453d-a2e0-769001d3b38e" providerId="ADAL" clId="{CA2C6505-0340-41B3-B513-5BA31FFD2D4B}" dt="2020-03-21T01:52:57.538" v="380" actId="478"/>
          <ac:spMkLst>
            <pc:docMk/>
            <pc:sldMk cId="933744877" sldId="336"/>
            <ac:spMk id="34" creationId="{88D8790A-5574-49E6-869F-571981F3E7E3}"/>
          </ac:spMkLst>
        </pc:spChg>
        <pc:picChg chg="mod">
          <ac:chgData name="Eric Chitambar" userId="05f873b4-a386-453d-a2e0-769001d3b38e" providerId="ADAL" clId="{CA2C6505-0340-41B3-B513-5BA31FFD2D4B}" dt="2020-03-21T01:52:30.690" v="374" actId="14100"/>
          <ac:picMkLst>
            <pc:docMk/>
            <pc:sldMk cId="933744877" sldId="336"/>
            <ac:picMk id="4" creationId="{A0663132-74BA-4D8E-9B20-37ADA17C837B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6" creationId="{D16AEFA5-09C9-456A-8DE2-7A978C109B10}"/>
          </ac:picMkLst>
        </pc:picChg>
        <pc:picChg chg="del mod ord">
          <ac:chgData name="Eric Chitambar" userId="05f873b4-a386-453d-a2e0-769001d3b38e" providerId="ADAL" clId="{CA2C6505-0340-41B3-B513-5BA31FFD2D4B}" dt="2020-03-22T18:41:43.829" v="813" actId="478"/>
          <ac:picMkLst>
            <pc:docMk/>
            <pc:sldMk cId="933744877" sldId="336"/>
            <ac:picMk id="7" creationId="{060A78B8-60A4-4E4A-B894-D2DBF03F5B41}"/>
          </ac:picMkLst>
        </pc:picChg>
        <pc:picChg chg="del">
          <ac:chgData name="Eric Chitambar" userId="05f873b4-a386-453d-a2e0-769001d3b38e" providerId="ADAL" clId="{CA2C6505-0340-41B3-B513-5BA31FFD2D4B}" dt="2020-03-21T01:52:35.425" v="375" actId="478"/>
          <ac:picMkLst>
            <pc:docMk/>
            <pc:sldMk cId="933744877" sldId="336"/>
            <ac:picMk id="7" creationId="{77F68EFA-5C56-4348-8AAB-AF1666E1ACBD}"/>
          </ac:picMkLst>
        </pc:picChg>
        <pc:picChg chg="del mod">
          <ac:chgData name="Eric Chitambar" userId="05f873b4-a386-453d-a2e0-769001d3b38e" providerId="ADAL" clId="{CA2C6505-0340-41B3-B513-5BA31FFD2D4B}" dt="2020-03-21T01:52:47.289" v="378" actId="478"/>
          <ac:picMkLst>
            <pc:docMk/>
            <pc:sldMk cId="933744877" sldId="336"/>
            <ac:picMk id="9" creationId="{4882F420-0D5D-440B-84CB-E782079C57C6}"/>
          </ac:picMkLst>
        </pc:picChg>
        <pc:picChg chg="del mod ord">
          <ac:chgData name="Eric Chitambar" userId="05f873b4-a386-453d-a2e0-769001d3b38e" providerId="ADAL" clId="{CA2C6505-0340-41B3-B513-5BA31FFD2D4B}" dt="2020-03-22T18:42:14.689" v="831" actId="478"/>
          <ac:picMkLst>
            <pc:docMk/>
            <pc:sldMk cId="933744877" sldId="336"/>
            <ac:picMk id="9" creationId="{92D1D3C2-C534-4ACF-AE31-14625EC3BBD0}"/>
          </ac:picMkLst>
        </pc:picChg>
        <pc:picChg chg="del mod">
          <ac:chgData name="Eric Chitambar" userId="05f873b4-a386-453d-a2e0-769001d3b38e" providerId="ADAL" clId="{CA2C6505-0340-41B3-B513-5BA31FFD2D4B}" dt="2020-03-21T02:02:15.808" v="415" actId="478"/>
          <ac:picMkLst>
            <pc:docMk/>
            <pc:sldMk cId="933744877" sldId="336"/>
            <ac:picMk id="10" creationId="{09B89314-C3F1-4142-A23F-F3D85B707277}"/>
          </ac:picMkLst>
        </pc:picChg>
        <pc:picChg chg="del mod ord">
          <ac:chgData name="Eric Chitambar" userId="05f873b4-a386-453d-a2e0-769001d3b38e" providerId="ADAL" clId="{CA2C6505-0340-41B3-B513-5BA31FFD2D4B}" dt="2020-03-22T18:42:30.229" v="849" actId="478"/>
          <ac:picMkLst>
            <pc:docMk/>
            <pc:sldMk cId="933744877" sldId="336"/>
            <ac:picMk id="11" creationId="{0A75C4E3-8AA7-486F-81CF-AF54FCC3CE99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12" creationId="{B2DB778D-EC47-445B-8991-ABED410944EA}"/>
          </ac:picMkLst>
        </pc:picChg>
        <pc:picChg chg="mod ord">
          <ac:chgData name="Eric Chitambar" userId="05f873b4-a386-453d-a2e0-769001d3b38e" providerId="ADAL" clId="{CA2C6505-0340-41B3-B513-5BA31FFD2D4B}" dt="2020-03-22T18:42:33.279" v="850" actId="1076"/>
          <ac:picMkLst>
            <pc:docMk/>
            <pc:sldMk cId="933744877" sldId="336"/>
            <ac:picMk id="14" creationId="{1F406D26-E295-4AF0-8E7B-A83225FAA9A3}"/>
          </ac:picMkLst>
        </pc:picChg>
        <pc:picChg chg="add del mod">
          <ac:chgData name="Eric Chitambar" userId="05f873b4-a386-453d-a2e0-769001d3b38e" providerId="ADAL" clId="{CA2C6505-0340-41B3-B513-5BA31FFD2D4B}" dt="2020-03-21T01:54:19.250" v="395" actId="478"/>
          <ac:picMkLst>
            <pc:docMk/>
            <pc:sldMk cId="933744877" sldId="336"/>
            <ac:picMk id="14" creationId="{54448E37-960D-414E-9022-73A3CA4EBDB0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15" creationId="{ADDB0799-5F29-4DCE-8285-268A1D50E687}"/>
          </ac:picMkLst>
        </pc:picChg>
        <pc:picChg chg="del mod">
          <ac:chgData name="Eric Chitambar" userId="05f873b4-a386-453d-a2e0-769001d3b38e" providerId="ADAL" clId="{CA2C6505-0340-41B3-B513-5BA31FFD2D4B}" dt="2020-03-21T02:05:29.872" v="452" actId="478"/>
          <ac:picMkLst>
            <pc:docMk/>
            <pc:sldMk cId="933744877" sldId="336"/>
            <ac:picMk id="17" creationId="{53785313-3557-4D27-B965-BB5B5D6D61B3}"/>
          </ac:picMkLst>
        </pc:picChg>
        <pc:picChg chg="del">
          <ac:chgData name="Eric Chitambar" userId="05f873b4-a386-453d-a2e0-769001d3b38e" providerId="ADAL" clId="{CA2C6505-0340-41B3-B513-5BA31FFD2D4B}" dt="2020-03-21T01:52:52.436" v="379" actId="478"/>
          <ac:picMkLst>
            <pc:docMk/>
            <pc:sldMk cId="933744877" sldId="336"/>
            <ac:picMk id="18" creationId="{2282EA4A-32EF-4226-B58A-BF117DECC927}"/>
          </ac:picMkLst>
        </pc:picChg>
        <pc:picChg chg="del">
          <ac:chgData name="Eric Chitambar" userId="05f873b4-a386-453d-a2e0-769001d3b38e" providerId="ADAL" clId="{CA2C6505-0340-41B3-B513-5BA31FFD2D4B}" dt="2020-03-21T01:52:52.436" v="379" actId="478"/>
          <ac:picMkLst>
            <pc:docMk/>
            <pc:sldMk cId="933744877" sldId="336"/>
            <ac:picMk id="20" creationId="{A6F72F62-306C-4D3A-BD8B-BD4B500C6E35}"/>
          </ac:picMkLst>
        </pc:picChg>
        <pc:picChg chg="add del mod">
          <ac:chgData name="Eric Chitambar" userId="05f873b4-a386-453d-a2e0-769001d3b38e" providerId="ADAL" clId="{CA2C6505-0340-41B3-B513-5BA31FFD2D4B}" dt="2020-03-21T02:03:19.825" v="431" actId="478"/>
          <ac:picMkLst>
            <pc:docMk/>
            <pc:sldMk cId="933744877" sldId="336"/>
            <ac:picMk id="21" creationId="{F52A6F22-0788-469C-8303-5EF0C819C4DA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22" creationId="{E62C6FAD-32F5-48AE-ACFB-EFD0365C29E9}"/>
          </ac:picMkLst>
        </pc:picChg>
        <pc:picChg chg="del mod ord">
          <ac:chgData name="Eric Chitambar" userId="05f873b4-a386-453d-a2e0-769001d3b38e" providerId="ADAL" clId="{CA2C6505-0340-41B3-B513-5BA31FFD2D4B}" dt="2020-03-21T02:11:16.500" v="484" actId="478"/>
          <ac:picMkLst>
            <pc:docMk/>
            <pc:sldMk cId="933744877" sldId="336"/>
            <ac:picMk id="23" creationId="{F20B5A16-BEAB-4E52-A768-C6D0CF0ACF77}"/>
          </ac:picMkLst>
        </pc:picChg>
        <pc:picChg chg="mod ord">
          <ac:chgData name="Eric Chitambar" userId="05f873b4-a386-453d-a2e0-769001d3b38e" providerId="ADAL" clId="{CA2C6505-0340-41B3-B513-5BA31FFD2D4B}" dt="2020-03-21T02:22:22.653" v="680" actId="1076"/>
          <ac:picMkLst>
            <pc:docMk/>
            <pc:sldMk cId="933744877" sldId="336"/>
            <ac:picMk id="29" creationId="{B5C58313-CF47-454D-992D-15BCFDD48C68}"/>
          </ac:picMkLst>
        </pc:picChg>
        <pc:picChg chg="del mod">
          <ac:chgData name="Eric Chitambar" userId="05f873b4-a386-453d-a2e0-769001d3b38e" providerId="ADAL" clId="{CA2C6505-0340-41B3-B513-5BA31FFD2D4B}" dt="2020-03-22T18:40:01.539" v="796" actId="478"/>
          <ac:picMkLst>
            <pc:docMk/>
            <pc:sldMk cId="933744877" sldId="336"/>
            <ac:picMk id="31" creationId="{9B6667C7-1C32-465A-92CF-FD11243CBC97}"/>
          </ac:picMkLst>
        </pc:picChg>
        <pc:picChg chg="del mod">
          <ac:chgData name="Eric Chitambar" userId="05f873b4-a386-453d-a2e0-769001d3b38e" providerId="ADAL" clId="{CA2C6505-0340-41B3-B513-5BA31FFD2D4B}" dt="2020-03-21T04:55:05.659" v="712" actId="478"/>
          <ac:picMkLst>
            <pc:docMk/>
            <pc:sldMk cId="933744877" sldId="336"/>
            <ac:picMk id="33" creationId="{ADFB89B5-A7A4-4494-B735-0BE9055CBD85}"/>
          </ac:picMkLst>
        </pc:picChg>
        <pc:picChg chg="del mod ord">
          <ac:chgData name="Eric Chitambar" userId="05f873b4-a386-453d-a2e0-769001d3b38e" providerId="ADAL" clId="{CA2C6505-0340-41B3-B513-5BA31FFD2D4B}" dt="2020-03-21T02:20:37.347" v="585" actId="478"/>
          <ac:picMkLst>
            <pc:docMk/>
            <pc:sldMk cId="933744877" sldId="336"/>
            <ac:picMk id="35" creationId="{EA03E131-0228-499F-94A4-E4E939E19063}"/>
          </ac:picMkLst>
        </pc:picChg>
        <pc:picChg chg="add del mod">
          <ac:chgData name="Eric Chitambar" userId="05f873b4-a386-453d-a2e0-769001d3b38e" providerId="ADAL" clId="{CA2C6505-0340-41B3-B513-5BA31FFD2D4B}" dt="2020-03-21T02:18:50.028" v="562" actId="478"/>
          <ac:picMkLst>
            <pc:docMk/>
            <pc:sldMk cId="933744877" sldId="336"/>
            <ac:picMk id="36" creationId="{BFC1F2BD-6922-4DCC-A891-F04F258CEDB1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37" creationId="{7B0BB7F1-6037-4AD8-BE79-D9DE85193C16}"/>
          </ac:picMkLst>
        </pc:picChg>
        <pc:picChg chg="del mod ord">
          <ac:chgData name="Eric Chitambar" userId="05f873b4-a386-453d-a2e0-769001d3b38e" providerId="ADAL" clId="{CA2C6505-0340-41B3-B513-5BA31FFD2D4B}" dt="2020-03-21T02:21:36.075" v="647" actId="478"/>
          <ac:picMkLst>
            <pc:docMk/>
            <pc:sldMk cId="933744877" sldId="336"/>
            <ac:picMk id="39" creationId="{B1497CC7-D60C-4DA7-A8E1-F5F0D9D94662}"/>
          </ac:picMkLst>
        </pc:picChg>
        <pc:picChg chg="mod ord">
          <ac:chgData name="Eric Chitambar" userId="05f873b4-a386-453d-a2e0-769001d3b38e" providerId="ADAL" clId="{CA2C6505-0340-41B3-B513-5BA31FFD2D4B}" dt="2020-03-21T02:22:17.034" v="679" actId="1076"/>
          <ac:picMkLst>
            <pc:docMk/>
            <pc:sldMk cId="933744877" sldId="336"/>
            <ac:picMk id="41" creationId="{DE6B32D5-91E0-4397-93D5-BBCDE4583572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43" creationId="{5A8501DE-94F0-4C0C-8FEA-09A184717C02}"/>
          </ac:picMkLst>
        </pc:picChg>
        <pc:picChg chg="add del mod">
          <ac:chgData name="Eric Chitambar" userId="05f873b4-a386-453d-a2e0-769001d3b38e" providerId="ADAL" clId="{CA2C6505-0340-41B3-B513-5BA31FFD2D4B}" dt="2020-03-21T04:53:14.773" v="711" actId="478"/>
          <ac:picMkLst>
            <pc:docMk/>
            <pc:sldMk cId="933744877" sldId="336"/>
            <ac:picMk id="44" creationId="{A3CF7508-B25E-4AF2-B920-4309A698C354}"/>
          </ac:picMkLst>
        </pc:picChg>
        <pc:picChg chg="add del mod">
          <ac:chgData name="Eric Chitambar" userId="05f873b4-a386-453d-a2e0-769001d3b38e" providerId="ADAL" clId="{CA2C6505-0340-41B3-B513-5BA31FFD2D4B}" dt="2020-03-21T04:52:02.952" v="697" actId="478"/>
          <ac:picMkLst>
            <pc:docMk/>
            <pc:sldMk cId="933744877" sldId="336"/>
            <ac:picMk id="45" creationId="{1724B08F-38CA-4CB3-8E53-148017A9ADE6}"/>
          </ac:picMkLst>
        </pc:picChg>
        <pc:picChg chg="mod ord">
          <ac:chgData name="Eric Chitambar" userId="05f873b4-a386-453d-a2e0-769001d3b38e" providerId="ADAL" clId="{CA2C6505-0340-41B3-B513-5BA31FFD2D4B}" dt="2020-03-21T04:52:02.951" v="696" actId="108"/>
          <ac:picMkLst>
            <pc:docMk/>
            <pc:sldMk cId="933744877" sldId="336"/>
            <ac:picMk id="46" creationId="{AC5F8778-61C4-4352-803F-EC6ACB3D71EC}"/>
          </ac:picMkLst>
        </pc:picChg>
        <pc:picChg chg="del mod ord">
          <ac:chgData name="Eric Chitambar" userId="05f873b4-a386-453d-a2e0-769001d3b38e" providerId="ADAL" clId="{CA2C6505-0340-41B3-B513-5BA31FFD2D4B}" dt="2020-03-21T04:55:34.769" v="725" actId="478"/>
          <ac:picMkLst>
            <pc:docMk/>
            <pc:sldMk cId="933744877" sldId="336"/>
            <ac:picMk id="48" creationId="{C5196821-5666-4262-8A70-6DFE7A4CF964}"/>
          </ac:picMkLst>
        </pc:picChg>
        <pc:picChg chg="del mod ord">
          <ac:chgData name="Eric Chitambar" userId="05f873b4-a386-453d-a2e0-769001d3b38e" providerId="ADAL" clId="{CA2C6505-0340-41B3-B513-5BA31FFD2D4B}" dt="2020-03-21T04:56:39.299" v="755" actId="478"/>
          <ac:picMkLst>
            <pc:docMk/>
            <pc:sldMk cId="933744877" sldId="336"/>
            <ac:picMk id="50" creationId="{EA71C7A1-6427-45C3-815D-9969169B4C2A}"/>
          </ac:picMkLst>
        </pc:picChg>
        <pc:picChg chg="add del mod">
          <ac:chgData name="Eric Chitambar" userId="05f873b4-a386-453d-a2e0-769001d3b38e" providerId="ADAL" clId="{CA2C6505-0340-41B3-B513-5BA31FFD2D4B}" dt="2020-03-21T04:56:15.270" v="740" actId="478"/>
          <ac:picMkLst>
            <pc:docMk/>
            <pc:sldMk cId="933744877" sldId="336"/>
            <ac:picMk id="51" creationId="{D6D62BFE-45BC-45A2-96AD-C94BE3F96B67}"/>
          </ac:picMkLst>
        </pc:picChg>
        <pc:picChg chg="mod ord">
          <ac:chgData name="Eric Chitambar" userId="05f873b4-a386-453d-a2e0-769001d3b38e" providerId="ADAL" clId="{CA2C6505-0340-41B3-B513-5BA31FFD2D4B}" dt="2020-03-21T04:56:15.269" v="739" actId="108"/>
          <ac:picMkLst>
            <pc:docMk/>
            <pc:sldMk cId="933744877" sldId="336"/>
            <ac:picMk id="53" creationId="{FC163014-9088-47DA-B817-48D4C541BCB1}"/>
          </ac:picMkLst>
        </pc:picChg>
        <pc:picChg chg="mod ord">
          <ac:chgData name="Eric Chitambar" userId="05f873b4-a386-453d-a2e0-769001d3b38e" providerId="ADAL" clId="{CA2C6505-0340-41B3-B513-5BA31FFD2D4B}" dt="2020-03-21T04:56:46.530" v="756" actId="1076"/>
          <ac:picMkLst>
            <pc:docMk/>
            <pc:sldMk cId="933744877" sldId="336"/>
            <ac:picMk id="55" creationId="{CC1DE119-551F-4E47-A6B3-879D9056DEE1}"/>
          </ac:picMkLst>
        </pc:picChg>
        <pc:picChg chg="mod">
          <ac:chgData name="Eric Chitambar" userId="05f873b4-a386-453d-a2e0-769001d3b38e" providerId="ADAL" clId="{CA2C6505-0340-41B3-B513-5BA31FFD2D4B}" dt="2020-03-21T04:57:15.420" v="763" actId="1076"/>
          <ac:picMkLst>
            <pc:docMk/>
            <pc:sldMk cId="933744877" sldId="336"/>
            <ac:picMk id="57" creationId="{57C7DBE9-CAE8-4086-AD56-F7C0AEFCD431}"/>
          </ac:picMkLst>
        </pc:picChg>
        <pc:cxnChg chg="add mod">
          <ac:chgData name="Eric Chitambar" userId="05f873b4-a386-453d-a2e0-769001d3b38e" providerId="ADAL" clId="{CA2C6505-0340-41B3-B513-5BA31FFD2D4B}" dt="2020-03-21T02:22:06.345" v="678" actId="1038"/>
          <ac:cxnSpMkLst>
            <pc:docMk/>
            <pc:sldMk cId="933744877" sldId="336"/>
            <ac:cxnSpMk id="26" creationId="{670924B4-B500-4986-B6EA-27C2F5FD151F}"/>
          </ac:cxnSpMkLst>
        </pc:cxnChg>
      </pc:sldChg>
      <pc:sldChg chg="modAnim">
        <pc:chgData name="Eric Chitambar" userId="05f873b4-a386-453d-a2e0-769001d3b38e" providerId="ADAL" clId="{CA2C6505-0340-41B3-B513-5BA31FFD2D4B}" dt="2020-03-22T18:45:25.209" v="934"/>
        <pc:sldMkLst>
          <pc:docMk/>
          <pc:sldMk cId="2881530669" sldId="338"/>
        </pc:sldMkLst>
      </pc:sldChg>
      <pc:sldChg chg="addSp delSp modSp delAnim modAnim">
        <pc:chgData name="Eric Chitambar" userId="05f873b4-a386-453d-a2e0-769001d3b38e" providerId="ADAL" clId="{CA2C6505-0340-41B3-B513-5BA31FFD2D4B}" dt="2020-03-22T18:48:20.360" v="942" actId="1076"/>
        <pc:sldMkLst>
          <pc:docMk/>
          <pc:sldMk cId="2554043694" sldId="339"/>
        </pc:sldMkLst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4" creationId="{E234C8EA-5276-4980-ACBE-FAC5486698EA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6" creationId="{117DDF92-3EA3-4C3B-A07B-AEC29B85D1CA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8" creationId="{1450EA04-BFAA-4428-85A9-9721BED8E372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10" creationId="{B11A17DB-5AB5-4059-8B2A-F8FC0682857A}"/>
          </ac:picMkLst>
        </pc:picChg>
        <pc:picChg chg="add mod">
          <ac:chgData name="Eric Chitambar" userId="05f873b4-a386-453d-a2e0-769001d3b38e" providerId="ADAL" clId="{CA2C6505-0340-41B3-B513-5BA31FFD2D4B}" dt="2020-03-22T18:48:20.360" v="942" actId="1076"/>
          <ac:picMkLst>
            <pc:docMk/>
            <pc:sldMk cId="2554043694" sldId="339"/>
            <ac:picMk id="11" creationId="{6443E8D6-42EA-4D95-A67D-99E4E8E29EC8}"/>
          </ac:picMkLst>
        </pc:picChg>
        <pc:picChg chg="del mod">
          <ac:chgData name="Eric Chitambar" userId="05f873b4-a386-453d-a2e0-769001d3b38e" providerId="ADAL" clId="{CA2C6505-0340-41B3-B513-5BA31FFD2D4B}" dt="2020-03-22T18:43:48.089" v="875" actId="478"/>
          <ac:picMkLst>
            <pc:docMk/>
            <pc:sldMk cId="2554043694" sldId="339"/>
            <ac:picMk id="22" creationId="{DB225199-FE1A-40D2-B147-F02E7CF7D05D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28" creationId="{59537885-9341-48FB-AAAB-25A8F0EA2F95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2" creationId="{F3607355-00E0-4F43-A5CC-C3B502D29A1A}"/>
          </ac:picMkLst>
        </pc:picChg>
        <pc:picChg chg="del mod">
          <ac:chgData name="Eric Chitambar" userId="05f873b4-a386-453d-a2e0-769001d3b38e" providerId="ADAL" clId="{CA2C6505-0340-41B3-B513-5BA31FFD2D4B}" dt="2020-03-22T18:44:01.534" v="893" actId="478"/>
          <ac:picMkLst>
            <pc:docMk/>
            <pc:sldMk cId="2554043694" sldId="339"/>
            <ac:picMk id="34" creationId="{C5CDB37F-95FE-4383-B6E5-AC488985D696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7" creationId="{27BF536D-6266-4BDE-9368-547AD26694B6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9" creationId="{72C92805-B1D3-4C54-BC0B-DA657CEAFB36}"/>
          </ac:picMkLst>
        </pc:picChg>
        <pc:picChg chg="del mod">
          <ac:chgData name="Eric Chitambar" userId="05f873b4-a386-453d-a2e0-769001d3b38e" providerId="ADAL" clId="{CA2C6505-0340-41B3-B513-5BA31FFD2D4B}" dt="2020-03-22T18:44:12.559" v="909" actId="478"/>
          <ac:picMkLst>
            <pc:docMk/>
            <pc:sldMk cId="2554043694" sldId="339"/>
            <ac:picMk id="48" creationId="{FFA44579-8334-4481-A434-8F6392661690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50" creationId="{0388D4E5-B64C-48BC-BDAE-46B25B92AB40}"/>
          </ac:picMkLst>
        </pc:picChg>
        <pc:picChg chg="del mod">
          <ac:chgData name="Eric Chitambar" userId="05f873b4-a386-453d-a2e0-769001d3b38e" providerId="ADAL" clId="{CA2C6505-0340-41B3-B513-5BA31FFD2D4B}" dt="2020-03-22T18:44:27.969" v="923" actId="478"/>
          <ac:picMkLst>
            <pc:docMk/>
            <pc:sldMk cId="2554043694" sldId="339"/>
            <ac:picMk id="59" creationId="{40205713-649B-4B99-9322-4FC98D72CFDC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61" creationId="{215D4F57-C4F7-497C-BA37-9CB018ACE877}"/>
          </ac:picMkLst>
        </pc:picChg>
      </pc:sldChg>
      <pc:sldChg chg="add modAnim">
        <pc:chgData name="Eric Chitambar" userId="05f873b4-a386-453d-a2e0-769001d3b38e" providerId="ADAL" clId="{CA2C6505-0340-41B3-B513-5BA31FFD2D4B}" dt="2020-03-22T18:47:58.939" v="936"/>
        <pc:sldMkLst>
          <pc:docMk/>
          <pc:sldMk cId="2260598541" sldId="340"/>
        </pc:sldMkLst>
      </pc:sldChg>
      <pc:sldChg chg="delSp add">
        <pc:chgData name="Eric Chitambar" userId="05f873b4-a386-453d-a2e0-769001d3b38e" providerId="ADAL" clId="{CA2C6505-0340-41B3-B513-5BA31FFD2D4B}" dt="2020-03-22T19:22:52.346" v="945" actId="478"/>
        <pc:sldMkLst>
          <pc:docMk/>
          <pc:sldMk cId="2930321678" sldId="341"/>
        </pc:sldMkLst>
        <pc:spChg chg="del">
          <ac:chgData name="Eric Chitambar" userId="05f873b4-a386-453d-a2e0-769001d3b38e" providerId="ADAL" clId="{CA2C6505-0340-41B3-B513-5BA31FFD2D4B}" dt="2020-03-22T19:22:50.310" v="944" actId="478"/>
          <ac:spMkLst>
            <pc:docMk/>
            <pc:sldMk cId="2930321678" sldId="341"/>
            <ac:spMk id="2" creationId="{FB73BEE3-B514-4495-8EDC-3E15D2876529}"/>
          </ac:spMkLst>
        </pc:spChg>
        <pc:spChg chg="del">
          <ac:chgData name="Eric Chitambar" userId="05f873b4-a386-453d-a2e0-769001d3b38e" providerId="ADAL" clId="{CA2C6505-0340-41B3-B513-5BA31FFD2D4B}" dt="2020-03-22T19:22:52.346" v="945" actId="478"/>
          <ac:spMkLst>
            <pc:docMk/>
            <pc:sldMk cId="2930321678" sldId="341"/>
            <ac:spMk id="3" creationId="{DD554360-A128-4F9C-A61D-E42F965E4EEC}"/>
          </ac:spMkLst>
        </pc:spChg>
      </pc:sldChg>
      <pc:sldChg chg="delSp add">
        <pc:chgData name="Eric Chitambar" userId="05f873b4-a386-453d-a2e0-769001d3b38e" providerId="ADAL" clId="{CA2C6505-0340-41B3-B513-5BA31FFD2D4B}" dt="2020-03-22T19:23:10.240" v="948" actId="478"/>
        <pc:sldMkLst>
          <pc:docMk/>
          <pc:sldMk cId="2127500060" sldId="342"/>
        </pc:sldMkLst>
        <pc:spChg chg="del">
          <ac:chgData name="Eric Chitambar" userId="05f873b4-a386-453d-a2e0-769001d3b38e" providerId="ADAL" clId="{CA2C6505-0340-41B3-B513-5BA31FFD2D4B}" dt="2020-03-22T19:23:10.240" v="948" actId="478"/>
          <ac:spMkLst>
            <pc:docMk/>
            <pc:sldMk cId="2127500060" sldId="342"/>
            <ac:spMk id="2" creationId="{7723E67B-0D37-4079-AC45-B5BC09A32752}"/>
          </ac:spMkLst>
        </pc:spChg>
        <pc:spChg chg="del">
          <ac:chgData name="Eric Chitambar" userId="05f873b4-a386-453d-a2e0-769001d3b38e" providerId="ADAL" clId="{CA2C6505-0340-41B3-B513-5BA31FFD2D4B}" dt="2020-03-22T19:23:07.768" v="947" actId="478"/>
          <ac:spMkLst>
            <pc:docMk/>
            <pc:sldMk cId="2127500060" sldId="342"/>
            <ac:spMk id="3" creationId="{8AAAE31B-3D12-42BC-AA0F-703C80103822}"/>
          </ac:spMkLst>
        </pc:spChg>
      </pc:sldChg>
    </pc:docChg>
  </pc:docChgLst>
  <pc:docChgLst>
    <pc:chgData name="Eric Chitambar" userId="05f873b4-a386-453d-a2e0-769001d3b38e" providerId="ADAL" clId="{4C0DB09A-81FD-45C9-85AE-72E014EB4704}"/>
    <pc:docChg chg="custSel addSld modSld">
      <pc:chgData name="Eric Chitambar" userId="05f873b4-a386-453d-a2e0-769001d3b38e" providerId="ADAL" clId="{4C0DB09A-81FD-45C9-85AE-72E014EB4704}" dt="2020-02-24T00:17:47.372" v="212" actId="478"/>
      <pc:docMkLst>
        <pc:docMk/>
      </pc:docMkLst>
      <pc:sldChg chg="modSp">
        <pc:chgData name="Eric Chitambar" userId="05f873b4-a386-453d-a2e0-769001d3b38e" providerId="ADAL" clId="{4C0DB09A-81FD-45C9-85AE-72E014EB4704}" dt="2020-02-23T23:54:34.120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4C0DB09A-81FD-45C9-85AE-72E014EB4704}" dt="2020-02-23T23:54:34.12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4C0DB09A-81FD-45C9-85AE-72E014EB4704}" dt="2020-02-23T23:54:46.716" v="28" actId="5793"/>
        <pc:sldMkLst>
          <pc:docMk/>
          <pc:sldMk cId="2194429596" sldId="269"/>
        </pc:sldMkLst>
        <pc:spChg chg="mod">
          <ac:chgData name="Eric Chitambar" userId="05f873b4-a386-453d-a2e0-769001d3b38e" providerId="ADAL" clId="{4C0DB09A-81FD-45C9-85AE-72E014EB4704}" dt="2020-02-23T23:54:46.716" v="28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">
        <pc:chgData name="Eric Chitambar" userId="05f873b4-a386-453d-a2e0-769001d3b38e" providerId="ADAL" clId="{4C0DB09A-81FD-45C9-85AE-72E014EB4704}" dt="2020-02-24T00:00:45.033" v="141" actId="478"/>
        <pc:sldMkLst>
          <pc:docMk/>
          <pc:sldMk cId="387403628" sldId="303"/>
        </pc:sldMkLst>
        <pc:spChg chg="mod">
          <ac:chgData name="Eric Chitambar" userId="05f873b4-a386-453d-a2e0-769001d3b38e" providerId="ADAL" clId="{4C0DB09A-81FD-45C9-85AE-72E014EB4704}" dt="2020-02-23T23:56:22.529" v="61" actId="20577"/>
          <ac:spMkLst>
            <pc:docMk/>
            <pc:sldMk cId="387403628" sldId="303"/>
            <ac:spMk id="2" creationId="{964601ED-1B70-48DE-B38A-068EEED4A7C6}"/>
          </ac:spMkLst>
        </pc:sp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4" creationId="{91EAB043-4BD3-453C-B4DC-FFB8316D1469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5" creationId="{3AA30F06-B33F-47ED-8968-E1B8DF0FDE12}"/>
          </ac:picMkLst>
        </pc:picChg>
        <pc:picChg chg="del mod">
          <ac:chgData name="Eric Chitambar" userId="05f873b4-a386-453d-a2e0-769001d3b38e" providerId="ADAL" clId="{4C0DB09A-81FD-45C9-85AE-72E014EB4704}" dt="2020-02-23T23:57:22.068" v="76" actId="478"/>
          <ac:picMkLst>
            <pc:docMk/>
            <pc:sldMk cId="387403628" sldId="303"/>
            <ac:picMk id="6" creationId="{B671A620-C6BE-4410-A3CC-1D14BE75CDE6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7" creationId="{2821E7AB-1BF6-463C-B633-8F9FDA02BB63}"/>
          </ac:picMkLst>
        </pc:picChg>
        <pc:picChg chg="del">
          <ac:chgData name="Eric Chitambar" userId="05f873b4-a386-453d-a2e0-769001d3b38e" providerId="ADAL" clId="{4C0DB09A-81FD-45C9-85AE-72E014EB4704}" dt="2020-02-23T23:56:25.969" v="62" actId="478"/>
          <ac:picMkLst>
            <pc:docMk/>
            <pc:sldMk cId="387403628" sldId="303"/>
            <ac:picMk id="8" creationId="{B1747FA8-EF45-476E-B1E7-610C6AA020F9}"/>
          </ac:picMkLst>
        </pc:picChg>
        <pc:picChg chg="mod ord">
          <ac:chgData name="Eric Chitambar" userId="05f873b4-a386-453d-a2e0-769001d3b38e" providerId="ADAL" clId="{4C0DB09A-81FD-45C9-85AE-72E014EB4704}" dt="2020-02-23T23:57:22.068" v="75" actId="108"/>
          <ac:picMkLst>
            <pc:docMk/>
            <pc:sldMk cId="387403628" sldId="303"/>
            <ac:picMk id="9" creationId="{BC104E0C-6378-4913-BAAF-A6F4AEC8A72B}"/>
          </ac:picMkLst>
        </pc:picChg>
        <pc:picChg chg="del mod">
          <ac:chgData name="Eric Chitambar" userId="05f873b4-a386-453d-a2e0-769001d3b38e" providerId="ADAL" clId="{4C0DB09A-81FD-45C9-85AE-72E014EB4704}" dt="2020-02-23T23:58:44.646" v="95" actId="478"/>
          <ac:picMkLst>
            <pc:docMk/>
            <pc:sldMk cId="387403628" sldId="303"/>
            <ac:picMk id="11" creationId="{2ECA6459-C8A4-4445-ABEB-5923EE6D18EF}"/>
          </ac:picMkLst>
        </pc:picChg>
        <pc:picChg chg="del mod ord">
          <ac:chgData name="Eric Chitambar" userId="05f873b4-a386-453d-a2e0-769001d3b38e" providerId="ADAL" clId="{4C0DB09A-81FD-45C9-85AE-72E014EB4704}" dt="2020-02-23T23:58:52.592" v="107" actId="478"/>
          <ac:picMkLst>
            <pc:docMk/>
            <pc:sldMk cId="387403628" sldId="303"/>
            <ac:picMk id="13" creationId="{85B34E72-C259-45FA-AECE-49A1AE764735}"/>
          </ac:picMkLst>
        </pc:picChg>
        <pc:picChg chg="mod ord">
          <ac:chgData name="Eric Chitambar" userId="05f873b4-a386-453d-a2e0-769001d3b38e" providerId="ADAL" clId="{4C0DB09A-81FD-45C9-85AE-72E014EB4704}" dt="2020-02-23T23:58:52.592" v="106" actId="108"/>
          <ac:picMkLst>
            <pc:docMk/>
            <pc:sldMk cId="387403628" sldId="303"/>
            <ac:picMk id="15" creationId="{2D0E6BD0-58A7-47BE-A1A1-EAEFFC75E480}"/>
          </ac:picMkLst>
        </pc:picChg>
        <pc:picChg chg="del mod">
          <ac:chgData name="Eric Chitambar" userId="05f873b4-a386-453d-a2e0-769001d3b38e" providerId="ADAL" clId="{4C0DB09A-81FD-45C9-85AE-72E014EB4704}" dt="2020-02-24T00:00:12.803" v="126" actId="478"/>
          <ac:picMkLst>
            <pc:docMk/>
            <pc:sldMk cId="387403628" sldId="303"/>
            <ac:picMk id="17" creationId="{3AC0FABF-185D-424B-B98C-52AD3DBA9529}"/>
          </ac:picMkLst>
        </pc:picChg>
        <pc:picChg chg="mod ord">
          <ac:chgData name="Eric Chitambar" userId="05f873b4-a386-453d-a2e0-769001d3b38e" providerId="ADAL" clId="{4C0DB09A-81FD-45C9-85AE-72E014EB4704}" dt="2020-02-24T00:00:15.720" v="127" actId="1076"/>
          <ac:picMkLst>
            <pc:docMk/>
            <pc:sldMk cId="387403628" sldId="303"/>
            <ac:picMk id="19" creationId="{09AE281E-EC9F-4866-9CEB-3BA6E5A08664}"/>
          </ac:picMkLst>
        </pc:picChg>
        <pc:picChg chg="add del mod">
          <ac:chgData name="Eric Chitambar" userId="05f873b4-a386-453d-a2e0-769001d3b38e" providerId="ADAL" clId="{4C0DB09A-81FD-45C9-85AE-72E014EB4704}" dt="2020-02-24T00:00:45.033" v="141" actId="478"/>
          <ac:picMkLst>
            <pc:docMk/>
            <pc:sldMk cId="387403628" sldId="303"/>
            <ac:picMk id="20" creationId="{17EE5F20-6194-418F-B5F6-67C049774904}"/>
          </ac:picMkLst>
        </pc:picChg>
        <pc:picChg chg="mod ord">
          <ac:chgData name="Eric Chitambar" userId="05f873b4-a386-453d-a2e0-769001d3b38e" providerId="ADAL" clId="{4C0DB09A-81FD-45C9-85AE-72E014EB4704}" dt="2020-02-24T00:00:45.033" v="140" actId="108"/>
          <ac:picMkLst>
            <pc:docMk/>
            <pc:sldMk cId="387403628" sldId="303"/>
            <ac:picMk id="22" creationId="{1389289B-6393-4B95-9AD5-9005D05DE6D1}"/>
          </ac:picMkLst>
        </pc:picChg>
      </pc:sldChg>
      <pc:sldChg chg="addSp delSp modSp add">
        <pc:chgData name="Eric Chitambar" userId="05f873b4-a386-453d-a2e0-769001d3b38e" providerId="ADAL" clId="{4C0DB09A-81FD-45C9-85AE-72E014EB4704}" dt="2020-02-24T00:17:47.372" v="212" actId="478"/>
        <pc:sldMkLst>
          <pc:docMk/>
          <pc:sldMk cId="1795067931" sldId="309"/>
        </pc:sldMkLst>
        <pc:spChg chg="mod">
          <ac:chgData name="Eric Chitambar" userId="05f873b4-a386-453d-a2e0-769001d3b38e" providerId="ADAL" clId="{4C0DB09A-81FD-45C9-85AE-72E014EB4704}" dt="2020-02-24T00:07:06.916" v="161" actId="1076"/>
          <ac:spMkLst>
            <pc:docMk/>
            <pc:sldMk cId="1795067931" sldId="309"/>
            <ac:spMk id="2" creationId="{819830D5-BA33-46F7-9FE2-BDCA0B2667C4}"/>
          </ac:spMkLst>
        </pc:spChg>
        <pc:spChg chg="del">
          <ac:chgData name="Eric Chitambar" userId="05f873b4-a386-453d-a2e0-769001d3b38e" providerId="ADAL" clId="{4C0DB09A-81FD-45C9-85AE-72E014EB4704}" dt="2020-02-24T00:07:08.921" v="162" actId="478"/>
          <ac:spMkLst>
            <pc:docMk/>
            <pc:sldMk cId="1795067931" sldId="309"/>
            <ac:spMk id="3" creationId="{25F20D39-1EFF-4843-AADF-F1A05D1D8507}"/>
          </ac:spMkLst>
        </pc:spChg>
        <pc:picChg chg="add mod">
          <ac:chgData name="Eric Chitambar" userId="05f873b4-a386-453d-a2e0-769001d3b38e" providerId="ADAL" clId="{4C0DB09A-81FD-45C9-85AE-72E014EB4704}" dt="2020-02-24T00:07:47.364" v="165" actId="1076"/>
          <ac:picMkLst>
            <pc:docMk/>
            <pc:sldMk cId="1795067931" sldId="309"/>
            <ac:picMk id="4" creationId="{4D9225D7-A274-4D95-8CDD-74FBFB4AA5F6}"/>
          </ac:picMkLst>
        </pc:picChg>
        <pc:picChg chg="del mod">
          <ac:chgData name="Eric Chitambar" userId="05f873b4-a386-453d-a2e0-769001d3b38e" providerId="ADAL" clId="{4C0DB09A-81FD-45C9-85AE-72E014EB4704}" dt="2020-02-24T00:16:57.438" v="186" actId="478"/>
          <ac:picMkLst>
            <pc:docMk/>
            <pc:sldMk cId="1795067931" sldId="309"/>
            <ac:picMk id="6" creationId="{FEC8712E-9608-4860-B843-CB4B5DBD0176}"/>
          </ac:picMkLst>
        </pc:picChg>
        <pc:picChg chg="mod ord">
          <ac:chgData name="Eric Chitambar" userId="05f873b4-a386-453d-a2e0-769001d3b38e" providerId="ADAL" clId="{4C0DB09A-81FD-45C9-85AE-72E014EB4704}" dt="2020-02-24T00:16:57.438" v="185" actId="108"/>
          <ac:picMkLst>
            <pc:docMk/>
            <pc:sldMk cId="1795067931" sldId="309"/>
            <ac:picMk id="8" creationId="{B455C5D8-0486-49C4-B63F-77BD803FB39D}"/>
          </ac:picMkLst>
        </pc:picChg>
        <pc:picChg chg="add del mod">
          <ac:chgData name="Eric Chitambar" userId="05f873b4-a386-453d-a2e0-769001d3b38e" providerId="ADAL" clId="{4C0DB09A-81FD-45C9-85AE-72E014EB4704}" dt="2020-02-24T00:17:40.619" v="200" actId="478"/>
          <ac:picMkLst>
            <pc:docMk/>
            <pc:sldMk cId="1795067931" sldId="309"/>
            <ac:picMk id="9" creationId="{72AAED31-4AA7-40C5-9CB4-5C9CF56EEBA0}"/>
          </ac:picMkLst>
        </pc:picChg>
        <pc:picChg chg="del mod ord">
          <ac:chgData name="Eric Chitambar" userId="05f873b4-a386-453d-a2e0-769001d3b38e" providerId="ADAL" clId="{4C0DB09A-81FD-45C9-85AE-72E014EB4704}" dt="2020-02-24T00:17:47.372" v="212" actId="478"/>
          <ac:picMkLst>
            <pc:docMk/>
            <pc:sldMk cId="1795067931" sldId="309"/>
            <ac:picMk id="11" creationId="{60AA849D-B3EC-4A28-AF29-CFCBABFEAB4B}"/>
          </ac:picMkLst>
        </pc:picChg>
        <pc:picChg chg="mod ord">
          <ac:chgData name="Eric Chitambar" userId="05f873b4-a386-453d-a2e0-769001d3b38e" providerId="ADAL" clId="{4C0DB09A-81FD-45C9-85AE-72E014EB4704}" dt="2020-02-24T00:17:47.372" v="211" actId="108"/>
          <ac:picMkLst>
            <pc:docMk/>
            <pc:sldMk cId="1795067931" sldId="309"/>
            <ac:picMk id="13" creationId="{F9AF6391-5BF7-4D20-AEA9-8EFA681184FA}"/>
          </ac:picMkLst>
        </pc:picChg>
      </pc:sldChg>
    </pc:docChg>
  </pc:docChgLst>
  <pc:docChgLst>
    <pc:chgData name="Eric Chitambar" userId="05f873b4-a386-453d-a2e0-769001d3b38e" providerId="ADAL" clId="{B672BB14-5419-4F90-8160-37CFC0F22B75}"/>
    <pc:docChg chg="custSel addSld delSld modSld">
      <pc:chgData name="Eric Chitambar" userId="05f873b4-a386-453d-a2e0-769001d3b38e" providerId="ADAL" clId="{B672BB14-5419-4F90-8160-37CFC0F22B75}" dt="2020-03-04T03:27:27.242" v="211" actId="478"/>
      <pc:docMkLst>
        <pc:docMk/>
      </pc:docMkLst>
      <pc:sldChg chg="modSp">
        <pc:chgData name="Eric Chitambar" userId="05f873b4-a386-453d-a2e0-769001d3b38e" providerId="ADAL" clId="{B672BB14-5419-4F90-8160-37CFC0F22B75}" dt="2020-03-04T02:53:03.449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B672BB14-5419-4F90-8160-37CFC0F22B75}" dt="2020-03-04T02:53:03.449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B672BB14-5419-4F90-8160-37CFC0F22B75}" dt="2020-03-04T02:53:12.694" v="7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B672BB14-5419-4F90-8160-37CFC0F22B75}" dt="2020-03-04T02:53:12.694" v="7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B672BB14-5419-4F90-8160-37CFC0F22B75}" dt="2020-03-04T02:57:25.170" v="104" actId="2696"/>
        <pc:sldMkLst>
          <pc:docMk/>
          <pc:sldMk cId="1215162116" sldId="306"/>
        </pc:sldMkLst>
      </pc:sldChg>
      <pc:sldChg chg="del">
        <pc:chgData name="Eric Chitambar" userId="05f873b4-a386-453d-a2e0-769001d3b38e" providerId="ADAL" clId="{B672BB14-5419-4F90-8160-37CFC0F22B75}" dt="2020-03-04T02:57:25.185" v="105" actId="2696"/>
        <pc:sldMkLst>
          <pc:docMk/>
          <pc:sldMk cId="14848273" sldId="308"/>
        </pc:sldMkLst>
      </pc:sldChg>
      <pc:sldChg chg="del">
        <pc:chgData name="Eric Chitambar" userId="05f873b4-a386-453d-a2e0-769001d3b38e" providerId="ADAL" clId="{B672BB14-5419-4F90-8160-37CFC0F22B75}" dt="2020-03-04T02:57:25.185" v="106" actId="2696"/>
        <pc:sldMkLst>
          <pc:docMk/>
          <pc:sldMk cId="3679531687" sldId="312"/>
        </pc:sldMkLst>
      </pc:sldChg>
      <pc:sldChg chg="del">
        <pc:chgData name="Eric Chitambar" userId="05f873b4-a386-453d-a2e0-769001d3b38e" providerId="ADAL" clId="{B672BB14-5419-4F90-8160-37CFC0F22B75}" dt="2020-03-04T02:57:25.185" v="107" actId="2696"/>
        <pc:sldMkLst>
          <pc:docMk/>
          <pc:sldMk cId="2540229239" sldId="313"/>
        </pc:sldMkLst>
      </pc:sldChg>
      <pc:sldChg chg="del">
        <pc:chgData name="Eric Chitambar" userId="05f873b4-a386-453d-a2e0-769001d3b38e" providerId="ADAL" clId="{B672BB14-5419-4F90-8160-37CFC0F22B75}" dt="2020-03-04T02:57:25.170" v="103" actId="2696"/>
        <pc:sldMkLst>
          <pc:docMk/>
          <pc:sldMk cId="4200713783" sldId="314"/>
        </pc:sldMkLst>
      </pc:sldChg>
      <pc:sldChg chg="addSp delSp modSp delAnim modAnim">
        <pc:chgData name="Eric Chitambar" userId="05f873b4-a386-453d-a2e0-769001d3b38e" providerId="ADAL" clId="{B672BB14-5419-4F90-8160-37CFC0F22B75}" dt="2020-03-04T02:57:14.219" v="102" actId="1076"/>
        <pc:sldMkLst>
          <pc:docMk/>
          <pc:sldMk cId="3433335074" sldId="315"/>
        </pc:sldMkLst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4" creationId="{2D71E2BB-7F8B-4237-A494-989E3731096F}"/>
          </ac:picMkLst>
        </pc:picChg>
        <pc:picChg chg="mod ord">
          <ac:chgData name="Eric Chitambar" userId="05f873b4-a386-453d-a2e0-769001d3b38e" providerId="ADAL" clId="{B672BB14-5419-4F90-8160-37CFC0F22B75}" dt="2020-03-04T02:57:10.288" v="101" actId="1076"/>
          <ac:picMkLst>
            <pc:docMk/>
            <pc:sldMk cId="3433335074" sldId="315"/>
            <ac:picMk id="5" creationId="{7CC31DDC-57AA-4505-9EDA-CD8266876B5C}"/>
          </ac:picMkLst>
        </pc:picChg>
        <pc:picChg chg="del mod ord">
          <ac:chgData name="Eric Chitambar" userId="05f873b4-a386-453d-a2e0-769001d3b38e" providerId="ADAL" clId="{B672BB14-5419-4F90-8160-37CFC0F22B75}" dt="2020-03-04T02:55:55.819" v="100" actId="478"/>
          <ac:picMkLst>
            <pc:docMk/>
            <pc:sldMk cId="3433335074" sldId="315"/>
            <ac:picMk id="7" creationId="{25338556-FF17-4ED8-A900-58C592D05086}"/>
          </ac:picMkLst>
        </pc:picChg>
        <pc:picChg chg="mod ord">
          <ac:chgData name="Eric Chitambar" userId="05f873b4-a386-453d-a2e0-769001d3b38e" providerId="ADAL" clId="{B672BB14-5419-4F90-8160-37CFC0F22B75}" dt="2020-03-04T02:55:55.819" v="99" actId="108"/>
          <ac:picMkLst>
            <pc:docMk/>
            <pc:sldMk cId="3433335074" sldId="315"/>
            <ac:picMk id="9" creationId="{57060C7D-B37F-4E3B-AF61-B85CF444616E}"/>
          </ac:picMkLst>
        </pc:picChg>
        <pc:picChg chg="add mod">
          <ac:chgData name="Eric Chitambar" userId="05f873b4-a386-453d-a2e0-769001d3b38e" providerId="ADAL" clId="{B672BB14-5419-4F90-8160-37CFC0F22B75}" dt="2020-03-04T02:57:14.219" v="102" actId="1076"/>
          <ac:picMkLst>
            <pc:docMk/>
            <pc:sldMk cId="3433335074" sldId="315"/>
            <ac:picMk id="12" creationId="{602EFA0F-21CE-49A1-B876-A134629AF827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13" creationId="{9F3DC730-7D84-4A94-BA9F-E4F8D3140EE4}"/>
          </ac:picMkLst>
        </pc:picChg>
        <pc:picChg chg="add del mod">
          <ac:chgData name="Eric Chitambar" userId="05f873b4-a386-453d-a2e0-769001d3b38e" providerId="ADAL" clId="{B672BB14-5419-4F90-8160-37CFC0F22B75}" dt="2020-03-04T02:55:33.414" v="87" actId="478"/>
          <ac:picMkLst>
            <pc:docMk/>
            <pc:sldMk cId="3433335074" sldId="315"/>
            <ac:picMk id="14" creationId="{D88B79D3-602C-49A7-BCFF-6E052794A15F}"/>
          </ac:picMkLst>
        </pc:picChg>
        <pc:picChg chg="add del mod">
          <ac:chgData name="Eric Chitambar" userId="05f873b4-a386-453d-a2e0-769001d3b38e" providerId="ADAL" clId="{B672BB14-5419-4F90-8160-37CFC0F22B75}" dt="2020-03-04T02:55:00.924" v="73" actId="478"/>
          <ac:picMkLst>
            <pc:docMk/>
            <pc:sldMk cId="3433335074" sldId="315"/>
            <ac:picMk id="15" creationId="{8C7A08F5-7244-44B8-A935-DD646150C112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16" creationId="{806DD7DE-9A52-45C7-B899-72F7166E217B}"/>
          </ac:picMkLst>
        </pc:picChg>
        <pc:picChg chg="add del mod">
          <ac:chgData name="Eric Chitambar" userId="05f873b4-a386-453d-a2e0-769001d3b38e" providerId="ADAL" clId="{B672BB14-5419-4F90-8160-37CFC0F22B75}" dt="2020-03-04T02:55:03.423" v="74" actId="478"/>
          <ac:picMkLst>
            <pc:docMk/>
            <pc:sldMk cId="3433335074" sldId="315"/>
            <ac:picMk id="17" creationId="{45ABBE8D-8017-4DDA-9289-ABD2BCA0B39E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36" creationId="{29E4BA4C-A77C-4873-B8CF-5ABDA7FDAA0F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38" creationId="{86F5CE78-48B7-4201-9361-5E6B3A1BAB3A}"/>
          </ac:picMkLst>
        </pc:pic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20" creationId="{FA209254-6DB4-438F-9A03-DEE87C286769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25" creationId="{D29B9CE6-B023-4D37-8AFA-2331B2F42640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30" creationId="{38BD3D47-F945-4654-9077-15EB8323D378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32" creationId="{3CF74A38-D5F1-4C83-9ADA-4972654F8267}"/>
          </ac:cxnSpMkLst>
        </pc:cxnChg>
      </pc:sldChg>
      <pc:sldChg chg="addSp delSp modSp add modAnim">
        <pc:chgData name="Eric Chitambar" userId="05f873b4-a386-453d-a2e0-769001d3b38e" providerId="ADAL" clId="{B672BB14-5419-4F90-8160-37CFC0F22B75}" dt="2020-03-04T03:25:44.537" v="194" actId="1076"/>
        <pc:sldMkLst>
          <pc:docMk/>
          <pc:sldMk cId="1988990728" sldId="316"/>
        </pc:sldMkLst>
        <pc:spChg chg="mod">
          <ac:chgData name="Eric Chitambar" userId="05f873b4-a386-453d-a2e0-769001d3b38e" providerId="ADAL" clId="{B672BB14-5419-4F90-8160-37CFC0F22B75}" dt="2020-03-04T03:17:05.178" v="158" actId="1076"/>
          <ac:spMkLst>
            <pc:docMk/>
            <pc:sldMk cId="1988990728" sldId="316"/>
            <ac:spMk id="2" creationId="{3B955E01-71AF-4B2A-A79E-BDDE7E3B127D}"/>
          </ac:spMkLst>
        </pc:spChg>
        <pc:spChg chg="del">
          <ac:chgData name="Eric Chitambar" userId="05f873b4-a386-453d-a2e0-769001d3b38e" providerId="ADAL" clId="{B672BB14-5419-4F90-8160-37CFC0F22B75}" dt="2020-03-04T03:01:50.554" v="154" actId="478"/>
          <ac:spMkLst>
            <pc:docMk/>
            <pc:sldMk cId="1988990728" sldId="316"/>
            <ac:spMk id="3" creationId="{C324036D-8119-4604-97FD-C8B282C2DC78}"/>
          </ac:spMkLst>
        </pc:spChg>
        <pc:picChg chg="add mod">
          <ac:chgData name="Eric Chitambar" userId="05f873b4-a386-453d-a2e0-769001d3b38e" providerId="ADAL" clId="{B672BB14-5419-4F90-8160-37CFC0F22B75}" dt="2020-03-04T03:25:44.537" v="194" actId="1076"/>
          <ac:picMkLst>
            <pc:docMk/>
            <pc:sldMk cId="1988990728" sldId="316"/>
            <ac:picMk id="4" creationId="{D50AC4FC-664E-4492-A117-3E863800F894}"/>
          </ac:picMkLst>
        </pc:picChg>
        <pc:picChg chg="add del mod">
          <ac:chgData name="Eric Chitambar" userId="05f873b4-a386-453d-a2e0-769001d3b38e" providerId="ADAL" clId="{B672BB14-5419-4F90-8160-37CFC0F22B75}" dt="2020-03-04T03:18:41.024" v="172" actId="478"/>
          <ac:picMkLst>
            <pc:docMk/>
            <pc:sldMk cId="1988990728" sldId="316"/>
            <ac:picMk id="5" creationId="{5FB97F23-E0EB-4F0F-B317-08779FEE8521}"/>
          </ac:picMkLst>
        </pc:picChg>
        <pc:picChg chg="mod ord">
          <ac:chgData name="Eric Chitambar" userId="05f873b4-a386-453d-a2e0-769001d3b38e" providerId="ADAL" clId="{B672BB14-5419-4F90-8160-37CFC0F22B75}" dt="2020-03-04T03:18:41.024" v="171" actId="108"/>
          <ac:picMkLst>
            <pc:docMk/>
            <pc:sldMk cId="1988990728" sldId="316"/>
            <ac:picMk id="7" creationId="{CAE1D61A-1FEF-462C-96D5-B855E03431C3}"/>
          </ac:picMkLst>
        </pc:picChg>
        <pc:picChg chg="mod">
          <ac:chgData name="Eric Chitambar" userId="05f873b4-a386-453d-a2e0-769001d3b38e" providerId="ADAL" clId="{B672BB14-5419-4F90-8160-37CFC0F22B75}" dt="2020-03-04T03:19:49.232" v="179" actId="1076"/>
          <ac:picMkLst>
            <pc:docMk/>
            <pc:sldMk cId="1988990728" sldId="316"/>
            <ac:picMk id="9" creationId="{5389C3E8-1F47-434E-8F0E-57A7F016A7B4}"/>
          </ac:picMkLst>
        </pc:picChg>
        <pc:picChg chg="add del mod">
          <ac:chgData name="Eric Chitambar" userId="05f873b4-a386-453d-a2e0-769001d3b38e" providerId="ADAL" clId="{B672BB14-5419-4F90-8160-37CFC0F22B75}" dt="2020-03-04T03:22:46.583" v="193" actId="478"/>
          <ac:picMkLst>
            <pc:docMk/>
            <pc:sldMk cId="1988990728" sldId="316"/>
            <ac:picMk id="10" creationId="{2169F2D4-2E78-431A-A233-24B7C7F831AF}"/>
          </ac:picMkLst>
        </pc:picChg>
        <pc:picChg chg="mod ord">
          <ac:chgData name="Eric Chitambar" userId="05f873b4-a386-453d-a2e0-769001d3b38e" providerId="ADAL" clId="{B672BB14-5419-4F90-8160-37CFC0F22B75}" dt="2020-03-04T03:22:46.583" v="192" actId="108"/>
          <ac:picMkLst>
            <pc:docMk/>
            <pc:sldMk cId="1988990728" sldId="316"/>
            <ac:picMk id="12" creationId="{FB132F67-3724-4FC2-8FF2-0F08509138B2}"/>
          </ac:picMkLst>
        </pc:picChg>
      </pc:sldChg>
      <pc:sldChg chg="delSp modSp add delAnim">
        <pc:chgData name="Eric Chitambar" userId="05f873b4-a386-453d-a2e0-769001d3b38e" providerId="ADAL" clId="{B672BB14-5419-4F90-8160-37CFC0F22B75}" dt="2020-03-04T03:27:27.242" v="211" actId="478"/>
        <pc:sldMkLst>
          <pc:docMk/>
          <pc:sldMk cId="612238157" sldId="317"/>
        </pc:sldMkLst>
        <pc:picChg chg="del">
          <ac:chgData name="Eric Chitambar" userId="05f873b4-a386-453d-a2e0-769001d3b38e" providerId="ADAL" clId="{B672BB14-5419-4F90-8160-37CFC0F22B75}" dt="2020-03-04T03:26:09.412" v="196" actId="478"/>
          <ac:picMkLst>
            <pc:docMk/>
            <pc:sldMk cId="612238157" sldId="317"/>
            <ac:picMk id="4" creationId="{D50AC4FC-664E-4492-A117-3E863800F894}"/>
          </ac:picMkLst>
        </pc:picChg>
        <pc:picChg chg="mod ord">
          <ac:chgData name="Eric Chitambar" userId="05f873b4-a386-453d-a2e0-769001d3b38e" providerId="ADAL" clId="{B672BB14-5419-4F90-8160-37CFC0F22B75}" dt="2020-03-04T03:27:27.242" v="210" actId="108"/>
          <ac:picMkLst>
            <pc:docMk/>
            <pc:sldMk cId="612238157" sldId="317"/>
            <ac:picMk id="5" creationId="{089EFC0F-FB3A-4062-A1A3-FAF35BDEC7E8}"/>
          </ac:picMkLst>
        </pc:picChg>
        <pc:picChg chg="del">
          <ac:chgData name="Eric Chitambar" userId="05f873b4-a386-453d-a2e0-769001d3b38e" providerId="ADAL" clId="{B672BB14-5419-4F90-8160-37CFC0F22B75}" dt="2020-03-04T03:26:17.303" v="197" actId="478"/>
          <ac:picMkLst>
            <pc:docMk/>
            <pc:sldMk cId="612238157" sldId="317"/>
            <ac:picMk id="7" creationId="{CAE1D61A-1FEF-462C-96D5-B855E03431C3}"/>
          </ac:picMkLst>
        </pc:picChg>
        <pc:picChg chg="mod">
          <ac:chgData name="Eric Chitambar" userId="05f873b4-a386-453d-a2e0-769001d3b38e" providerId="ADAL" clId="{B672BB14-5419-4F90-8160-37CFC0F22B75}" dt="2020-03-04T03:26:25.011" v="198" actId="1076"/>
          <ac:picMkLst>
            <pc:docMk/>
            <pc:sldMk cId="612238157" sldId="317"/>
            <ac:picMk id="9" creationId="{5389C3E8-1F47-434E-8F0E-57A7F016A7B4}"/>
          </ac:picMkLst>
        </pc:picChg>
        <pc:picChg chg="del mod">
          <ac:chgData name="Eric Chitambar" userId="05f873b4-a386-453d-a2e0-769001d3b38e" providerId="ADAL" clId="{B672BB14-5419-4F90-8160-37CFC0F22B75}" dt="2020-03-04T03:27:27.242" v="211" actId="478"/>
          <ac:picMkLst>
            <pc:docMk/>
            <pc:sldMk cId="612238157" sldId="317"/>
            <ac:picMk id="12" creationId="{FB132F67-3724-4FC2-8FF2-0F08509138B2}"/>
          </ac:picMkLst>
        </pc:picChg>
      </pc:sldChg>
    </pc:docChg>
  </pc:docChgLst>
  <pc:docChgLst>
    <pc:chgData name="Chitambar, Eric" userId="05f873b4-a386-453d-a2e0-769001d3b38e" providerId="ADAL" clId="{FF022341-9BAE-491A-8335-FD574E9EF40D}"/>
    <pc:docChg chg="custSel addSld modSld">
      <pc:chgData name="Chitambar, Eric" userId="05f873b4-a386-453d-a2e0-769001d3b38e" providerId="ADAL" clId="{FF022341-9BAE-491A-8335-FD574E9EF40D}" dt="2020-03-11T14:58:23.687" v="537"/>
      <pc:docMkLst>
        <pc:docMk/>
      </pc:docMkLst>
      <pc:sldChg chg="modSp">
        <pc:chgData name="Chitambar, Eric" userId="05f873b4-a386-453d-a2e0-769001d3b38e" providerId="ADAL" clId="{FF022341-9BAE-491A-8335-FD574E9EF40D}" dt="2020-03-11T14:42:11.493" v="25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F022341-9BAE-491A-8335-FD574E9EF40D}" dt="2020-03-11T14:42:11.493" v="25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Anim">
        <pc:chgData name="Chitambar, Eric" userId="05f873b4-a386-453d-a2e0-769001d3b38e" providerId="ADAL" clId="{FF022341-9BAE-491A-8335-FD574E9EF40D}" dt="2020-03-11T14:52:02.242" v="435"/>
        <pc:sldMkLst>
          <pc:docMk/>
          <pc:sldMk cId="1243226832" sldId="327"/>
        </pc:sldMkLst>
        <pc:picChg chg="mod ord">
          <ac:chgData name="Chitambar, Eric" userId="05f873b4-a386-453d-a2e0-769001d3b38e" providerId="ADAL" clId="{FF022341-9BAE-491A-8335-FD574E9EF40D}" dt="2020-03-11T14:09:52.995" v="78" actId="108"/>
          <ac:picMkLst>
            <pc:docMk/>
            <pc:sldMk cId="1243226832" sldId="327"/>
            <ac:picMk id="4" creationId="{21D9C0A4-ACB7-4C39-8D5A-06A47153B1DB}"/>
          </ac:picMkLst>
        </pc:picChg>
        <pc:picChg chg="del mod">
          <ac:chgData name="Chitambar, Eric" userId="05f873b4-a386-453d-a2e0-769001d3b38e" providerId="ADAL" clId="{FF022341-9BAE-491A-8335-FD574E9EF40D}" dt="2020-03-11T14:09:52.995" v="79" actId="478"/>
          <ac:picMkLst>
            <pc:docMk/>
            <pc:sldMk cId="1243226832" sldId="327"/>
            <ac:picMk id="13" creationId="{4BE77351-B834-4ABA-ACBF-F77334C5AAED}"/>
          </ac:picMkLst>
        </pc:picChg>
      </pc:sldChg>
      <pc:sldChg chg="addSp delSp modSp modAnim">
        <pc:chgData name="Chitambar, Eric" userId="05f873b4-a386-453d-a2e0-769001d3b38e" providerId="ADAL" clId="{FF022341-9BAE-491A-8335-FD574E9EF40D}" dt="2020-03-11T14:14:35.891" v="125" actId="1076"/>
        <pc:sldMkLst>
          <pc:docMk/>
          <pc:sldMk cId="2369770150" sldId="328"/>
        </pc:sldMkLst>
        <pc:spChg chg="del">
          <ac:chgData name="Chitambar, Eric" userId="05f873b4-a386-453d-a2e0-769001d3b38e" providerId="ADAL" clId="{FF022341-9BAE-491A-8335-FD574E9EF40D}" dt="2020-03-11T14:13:27.355" v="81" actId="478"/>
          <ac:spMkLst>
            <pc:docMk/>
            <pc:sldMk cId="2369770150" sldId="328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13:27.355" v="81" actId="478"/>
          <ac:spMkLst>
            <pc:docMk/>
            <pc:sldMk cId="2369770150" sldId="328"/>
            <ac:spMk id="22" creationId="{15128C0C-CB3A-4720-BDA6-36E4189A3C27}"/>
          </ac:spMkLst>
        </pc:spChg>
        <pc:picChg chg="mod ord">
          <ac:chgData name="Chitambar, Eric" userId="05f873b4-a386-453d-a2e0-769001d3b38e" providerId="ADAL" clId="{FF022341-9BAE-491A-8335-FD574E9EF40D}" dt="2020-03-11T14:07:08.085" v="20" actId="108"/>
          <ac:picMkLst>
            <pc:docMk/>
            <pc:sldMk cId="2369770150" sldId="328"/>
            <ac:picMk id="4" creationId="{2FAB8904-401E-4CB5-9FB7-9381A805237F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6" creationId="{F8862977-B6DB-4748-B26B-8D61561F0289}"/>
          </ac:picMkLst>
        </pc:picChg>
        <pc:picChg chg="del mod">
          <ac:chgData name="Chitambar, Eric" userId="05f873b4-a386-453d-a2e0-769001d3b38e" providerId="ADAL" clId="{FF022341-9BAE-491A-8335-FD574E9EF40D}" dt="2020-03-11T14:07:08.085" v="21" actId="478"/>
          <ac:picMkLst>
            <pc:docMk/>
            <pc:sldMk cId="2369770150" sldId="328"/>
            <ac:picMk id="7" creationId="{CE81BC6E-2FF5-4215-8861-A871655F8148}"/>
          </ac:picMkLst>
        </pc:picChg>
        <pc:picChg chg="del mod ord">
          <ac:chgData name="Chitambar, Eric" userId="05f873b4-a386-453d-a2e0-769001d3b38e" providerId="ADAL" clId="{FF022341-9BAE-491A-8335-FD574E9EF40D}" dt="2020-03-11T14:08:22.905" v="63" actId="478"/>
          <ac:picMkLst>
            <pc:docMk/>
            <pc:sldMk cId="2369770150" sldId="328"/>
            <ac:picMk id="8" creationId="{918A3C34-A208-417C-A873-5DE75B4E4EF7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9" creationId="{D0E75AA7-5388-4793-B02C-2051D25A26D2}"/>
          </ac:picMkLst>
        </pc:picChg>
        <pc:picChg chg="del mod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0" creationId="{369E091A-3E45-453E-BABA-BDFE038D57D2}"/>
          </ac:picMkLst>
        </pc:picChg>
        <pc:picChg chg="mod ord">
          <ac:chgData name="Chitambar, Eric" userId="05f873b4-a386-453d-a2e0-769001d3b38e" providerId="ADAL" clId="{FF022341-9BAE-491A-8335-FD574E9EF40D}" dt="2020-03-11T14:08:22.905" v="62" actId="108"/>
          <ac:picMkLst>
            <pc:docMk/>
            <pc:sldMk cId="2369770150" sldId="328"/>
            <ac:picMk id="12" creationId="{E5ED1F02-475C-4F80-B411-9ECA2BBCF1AC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13" creationId="{4BE77351-B834-4ABA-ACBF-F77334C5AAED}"/>
          </ac:picMkLst>
        </pc:picChg>
        <pc:picChg chg="del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4" creationId="{AE1E0244-3EBB-4820-9AB2-24BE68C04A6F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15" creationId="{ED5E80D6-7895-405B-BFC9-4276689FB53E}"/>
          </ac:picMkLst>
        </pc:picChg>
        <pc:picChg chg="del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8" creationId="{E3011534-7D06-4D5D-AB4C-89D23DF83DE1}"/>
          </ac:picMkLst>
        </pc:picChg>
        <pc:picChg chg="mod ord">
          <ac:chgData name="Chitambar, Eric" userId="05f873b4-a386-453d-a2e0-769001d3b38e" providerId="ADAL" clId="{FF022341-9BAE-491A-8335-FD574E9EF40D}" dt="2020-03-11T14:14:07.245" v="96" actId="1076"/>
          <ac:picMkLst>
            <pc:docMk/>
            <pc:sldMk cId="2369770150" sldId="328"/>
            <ac:picMk id="19" creationId="{1C092B0C-BF78-4A42-89AB-C16C7F06358C}"/>
          </ac:picMkLst>
        </pc:picChg>
        <pc:picChg chg="del mod ord">
          <ac:chgData name="Chitambar, Eric" userId="05f873b4-a386-453d-a2e0-769001d3b38e" providerId="ADAL" clId="{FF022341-9BAE-491A-8335-FD574E9EF40D}" dt="2020-03-11T14:14:33.605" v="124" actId="478"/>
          <ac:picMkLst>
            <pc:docMk/>
            <pc:sldMk cId="2369770150" sldId="328"/>
            <ac:picMk id="21" creationId="{F9C4F29A-B577-4A79-87C3-79AB0AB148A0}"/>
          </ac:picMkLst>
        </pc:picChg>
        <pc:picChg chg="add del mod">
          <ac:chgData name="Chitambar, Eric" userId="05f873b4-a386-453d-a2e0-769001d3b38e" providerId="ADAL" clId="{FF022341-9BAE-491A-8335-FD574E9EF40D}" dt="2020-03-11T14:14:24.260" v="111" actId="478"/>
          <ac:picMkLst>
            <pc:docMk/>
            <pc:sldMk cId="2369770150" sldId="328"/>
            <ac:picMk id="23" creationId="{61691EFD-6CB4-406C-AB7E-191C8379EE0F}"/>
          </ac:picMkLst>
        </pc:picChg>
        <pc:picChg chg="mod ord">
          <ac:chgData name="Chitambar, Eric" userId="05f873b4-a386-453d-a2e0-769001d3b38e" providerId="ADAL" clId="{FF022341-9BAE-491A-8335-FD574E9EF40D}" dt="2020-03-11T14:14:35.891" v="125" actId="1076"/>
          <ac:picMkLst>
            <pc:docMk/>
            <pc:sldMk cId="2369770150" sldId="328"/>
            <ac:picMk id="25" creationId="{B6A434D8-1ACC-418D-964F-06F62BD70596}"/>
          </ac:picMkLst>
        </pc:picChg>
        <pc:picChg chg="del mod">
          <ac:chgData name="Chitambar, Eric" userId="05f873b4-a386-453d-a2e0-769001d3b38e" providerId="ADAL" clId="{FF022341-9BAE-491A-8335-FD574E9EF40D}" dt="2020-03-11T14:14:05.215" v="95" actId="478"/>
          <ac:picMkLst>
            <pc:docMk/>
            <pc:sldMk cId="2369770150" sldId="328"/>
            <ac:picMk id="31" creationId="{AB96614A-4377-4217-BAFF-244BA2C31B1D}"/>
          </ac:picMkLst>
        </pc:picChg>
        <pc:picChg chg="del mod">
          <ac:chgData name="Chitambar, Eric" userId="05f873b4-a386-453d-a2e0-769001d3b38e" providerId="ADAL" clId="{FF022341-9BAE-491A-8335-FD574E9EF40D}" dt="2020-03-11T14:08:09.165" v="43" actId="478"/>
          <ac:picMkLst>
            <pc:docMk/>
            <pc:sldMk cId="2369770150" sldId="328"/>
            <ac:picMk id="35" creationId="{1EBC13B2-5E69-4324-8315-62DFD58621B9}"/>
          </ac:picMkLst>
        </pc:picChg>
      </pc:sldChg>
      <pc:sldChg chg="addSp delSp modSp add delAnim modAnim">
        <pc:chgData name="Chitambar, Eric" userId="05f873b4-a386-453d-a2e0-769001d3b38e" providerId="ADAL" clId="{FF022341-9BAE-491A-8335-FD574E9EF40D}" dt="2020-03-11T14:33:38.843" v="250" actId="478"/>
        <pc:sldMkLst>
          <pc:docMk/>
          <pc:sldMk cId="4094310875" sldId="329"/>
        </pc:sldMkLst>
        <pc:spChg chg="del">
          <ac:chgData name="Chitambar, Eric" userId="05f873b4-a386-453d-a2e0-769001d3b38e" providerId="ADAL" clId="{FF022341-9BAE-491A-8335-FD574E9EF40D}" dt="2020-03-11T14:20:43.454" v="189" actId="478"/>
          <ac:spMkLst>
            <pc:docMk/>
            <pc:sldMk cId="4094310875" sldId="329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20:43.454" v="189" actId="478"/>
          <ac:spMkLst>
            <pc:docMk/>
            <pc:sldMk cId="4094310875" sldId="329"/>
            <ac:spMk id="22" creationId="{15128C0C-CB3A-4720-BDA6-36E4189A3C27}"/>
          </ac:spMkLst>
        </pc:spChg>
        <pc:picChg chg="del mod ord">
          <ac:chgData name="Chitambar, Eric" userId="05f873b4-a386-453d-a2e0-769001d3b38e" providerId="ADAL" clId="{FF022341-9BAE-491A-8335-FD574E9EF40D}" dt="2020-03-11T14:32:24.464" v="208" actId="478"/>
          <ac:picMkLst>
            <pc:docMk/>
            <pc:sldMk cId="4094310875" sldId="329"/>
            <ac:picMk id="4" creationId="{FA39EB7F-F831-464C-9431-8DB8B77C203B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6" creationId="{F8862977-B6DB-4748-B26B-8D61561F0289}"/>
          </ac:picMkLst>
        </pc:picChg>
        <pc:picChg chg="del mod ord">
          <ac:chgData name="Chitambar, Eric" userId="05f873b4-a386-453d-a2e0-769001d3b38e" providerId="ADAL" clId="{FF022341-9BAE-491A-8335-FD574E9EF40D}" dt="2020-03-11T14:20:33.924" v="186" actId="478"/>
          <ac:picMkLst>
            <pc:docMk/>
            <pc:sldMk cId="4094310875" sldId="329"/>
            <ac:picMk id="8" creationId="{BC4D23E1-D5E6-454C-9199-BCA9ED9D50EF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9" creationId="{D0E75AA7-5388-4793-B02C-2051D25A26D2}"/>
          </ac:picMkLst>
        </pc:picChg>
        <pc:picChg chg="del mod">
          <ac:chgData name="Chitambar, Eric" userId="05f873b4-a386-453d-a2e0-769001d3b38e" providerId="ADAL" clId="{FF022341-9BAE-491A-8335-FD574E9EF40D}" dt="2020-03-11T14:16:18.700" v="141" actId="478"/>
          <ac:picMkLst>
            <pc:docMk/>
            <pc:sldMk cId="4094310875" sldId="329"/>
            <ac:picMk id="10" creationId="{369E091A-3E45-453E-BABA-BDFE038D57D2}"/>
          </ac:picMkLst>
        </pc:picChg>
        <pc:picChg chg="del mod ord">
          <ac:chgData name="Chitambar, Eric" userId="05f873b4-a386-453d-a2e0-769001d3b38e" providerId="ADAL" clId="{FF022341-9BAE-491A-8335-FD574E9EF40D}" dt="2020-03-11T14:21:02.844" v="205" actId="478"/>
          <ac:picMkLst>
            <pc:docMk/>
            <pc:sldMk cId="4094310875" sldId="329"/>
            <ac:picMk id="12" creationId="{6589B54E-42EF-409B-96B1-A127CB4A2592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13" creationId="{4BE77351-B834-4ABA-ACBF-F77334C5AAED}"/>
          </ac:picMkLst>
        </pc:picChg>
        <pc:picChg chg="del">
          <ac:chgData name="Chitambar, Eric" userId="05f873b4-a386-453d-a2e0-769001d3b38e" providerId="ADAL" clId="{FF022341-9BAE-491A-8335-FD574E9EF40D}" dt="2020-03-11T14:15:53.784" v="127" actId="478"/>
          <ac:picMkLst>
            <pc:docMk/>
            <pc:sldMk cId="4094310875" sldId="329"/>
            <ac:picMk id="14" creationId="{AE1E0244-3EBB-4820-9AB2-24BE68C04A6F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15" creationId="{ED5E80D6-7895-405B-BFC9-4276689FB53E}"/>
          </ac:picMkLst>
        </pc:picChg>
        <pc:picChg chg="del mod">
          <ac:chgData name="Chitambar, Eric" userId="05f873b4-a386-453d-a2e0-769001d3b38e" providerId="ADAL" clId="{FF022341-9BAE-491A-8335-FD574E9EF40D}" dt="2020-03-11T14:32:22.734" v="207" actId="478"/>
          <ac:picMkLst>
            <pc:docMk/>
            <pc:sldMk cId="4094310875" sldId="329"/>
            <ac:picMk id="18" creationId="{E3011534-7D06-4D5D-AB4C-89D23DF83DE1}"/>
          </ac:picMkLst>
        </pc:picChg>
        <pc:picChg chg="mod ord">
          <ac:chgData name="Chitambar, Eric" userId="05f873b4-a386-453d-a2e0-769001d3b38e" providerId="ADAL" clId="{FF022341-9BAE-491A-8335-FD574E9EF40D}" dt="2020-03-11T14:32:27.294" v="209" actId="1076"/>
          <ac:picMkLst>
            <pc:docMk/>
            <pc:sldMk cId="4094310875" sldId="329"/>
            <ac:picMk id="19" creationId="{5B0DB337-1DD1-4F04-88B3-655F43024093}"/>
          </ac:picMkLst>
        </pc:picChg>
        <pc:picChg chg="del mod ord">
          <ac:chgData name="Chitambar, Eric" userId="05f873b4-a386-453d-a2e0-769001d3b38e" providerId="ADAL" clId="{FF022341-9BAE-491A-8335-FD574E9EF40D}" dt="2020-03-11T14:33:38.843" v="250" actId="478"/>
          <ac:picMkLst>
            <pc:docMk/>
            <pc:sldMk cId="4094310875" sldId="329"/>
            <ac:picMk id="21" creationId="{1B171BFA-436F-4063-96DC-3CA1FF9C5AF2}"/>
          </ac:picMkLst>
        </pc:picChg>
        <pc:picChg chg="add del mod">
          <ac:chgData name="Chitambar, Eric" userId="05f873b4-a386-453d-a2e0-769001d3b38e" providerId="ADAL" clId="{FF022341-9BAE-491A-8335-FD574E9EF40D}" dt="2020-03-11T14:32:55.653" v="223" actId="478"/>
          <ac:picMkLst>
            <pc:docMk/>
            <pc:sldMk cId="4094310875" sldId="329"/>
            <ac:picMk id="23" creationId="{ADA28099-565B-49AA-8283-B5A24102AC1F}"/>
          </ac:picMkLst>
        </pc:picChg>
        <pc:picChg chg="mod ord">
          <ac:chgData name="Chitambar, Eric" userId="05f873b4-a386-453d-a2e0-769001d3b38e" providerId="ADAL" clId="{FF022341-9BAE-491A-8335-FD574E9EF40D}" dt="2020-03-11T14:33:28.234" v="236" actId="108"/>
          <ac:picMkLst>
            <pc:docMk/>
            <pc:sldMk cId="4094310875" sldId="329"/>
            <ac:picMk id="25" creationId="{11AD54AC-E6F4-432A-8B88-3A936EA8119F}"/>
          </ac:picMkLst>
        </pc:picChg>
        <pc:picChg chg="add del mod">
          <ac:chgData name="Chitambar, Eric" userId="05f873b4-a386-453d-a2e0-769001d3b38e" providerId="ADAL" clId="{FF022341-9BAE-491A-8335-FD574E9EF40D}" dt="2020-03-11T14:33:28.234" v="237" actId="478"/>
          <ac:picMkLst>
            <pc:docMk/>
            <pc:sldMk cId="4094310875" sldId="329"/>
            <ac:picMk id="26" creationId="{11CCE167-8CB8-48F4-A916-D7FB7B4A687F}"/>
          </ac:picMkLst>
        </pc:picChg>
        <pc:picChg chg="mod ord">
          <ac:chgData name="Chitambar, Eric" userId="05f873b4-a386-453d-a2e0-769001d3b38e" providerId="ADAL" clId="{FF022341-9BAE-491A-8335-FD574E9EF40D}" dt="2020-03-11T14:33:38.843" v="249" actId="108"/>
          <ac:picMkLst>
            <pc:docMk/>
            <pc:sldMk cId="4094310875" sldId="329"/>
            <ac:picMk id="28" creationId="{9C9040A2-26A5-4F4A-9AA0-D6AE1D72AC2B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31" creationId="{AB96614A-4377-4217-BAFF-244BA2C31B1D}"/>
          </ac:picMkLst>
        </pc:picChg>
        <pc:picChg chg="del mod">
          <ac:chgData name="Chitambar, Eric" userId="05f873b4-a386-453d-a2e0-769001d3b38e" providerId="ADAL" clId="{FF022341-9BAE-491A-8335-FD574E9EF40D}" dt="2020-03-11T14:20:01.964" v="164" actId="478"/>
          <ac:picMkLst>
            <pc:docMk/>
            <pc:sldMk cId="4094310875" sldId="329"/>
            <ac:picMk id="35" creationId="{1EBC13B2-5E69-4324-8315-62DFD58621B9}"/>
          </ac:picMkLst>
        </pc:picChg>
      </pc:sldChg>
      <pc:sldChg chg="addSp delSp modSp add delAnim modAnim">
        <pc:chgData name="Chitambar, Eric" userId="05f873b4-a386-453d-a2e0-769001d3b38e" providerId="ADAL" clId="{FF022341-9BAE-491A-8335-FD574E9EF40D}" dt="2020-03-11T14:52:19.257" v="437"/>
        <pc:sldMkLst>
          <pc:docMk/>
          <pc:sldMk cId="2945813521" sldId="330"/>
        </pc:sldMkLst>
        <pc:spChg chg="del">
          <ac:chgData name="Chitambar, Eric" userId="05f873b4-a386-453d-a2e0-769001d3b38e" providerId="ADAL" clId="{FF022341-9BAE-491A-8335-FD574E9EF40D}" dt="2020-03-11T14:42:36.037" v="254" actId="478"/>
          <ac:spMkLst>
            <pc:docMk/>
            <pc:sldMk cId="2945813521" sldId="330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42:36.037" v="254" actId="478"/>
          <ac:spMkLst>
            <pc:docMk/>
            <pc:sldMk cId="2945813521" sldId="330"/>
            <ac:spMk id="22" creationId="{15128C0C-CB3A-4720-BDA6-36E4189A3C27}"/>
          </ac:spMkLst>
        </pc:sp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4" creationId="{21D9C0A4-ACB7-4C39-8D5A-06A47153B1DB}"/>
          </ac:picMkLst>
        </pc:picChg>
        <pc:picChg chg="del mod ord">
          <ac:chgData name="Chitambar, Eric" userId="05f873b4-a386-453d-a2e0-769001d3b38e" providerId="ADAL" clId="{FF022341-9BAE-491A-8335-FD574E9EF40D}" dt="2020-03-11T14:43:38.774" v="288" actId="478"/>
          <ac:picMkLst>
            <pc:docMk/>
            <pc:sldMk cId="2945813521" sldId="330"/>
            <ac:picMk id="5" creationId="{84949964-7D55-4141-BA95-6A6631F38C55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6" creationId="{F8862977-B6DB-4748-B26B-8D61561F0289}"/>
          </ac:picMkLst>
        </pc:picChg>
        <pc:picChg chg="del mod ord">
          <ac:chgData name="Chitambar, Eric" userId="05f873b4-a386-453d-a2e0-769001d3b38e" providerId="ADAL" clId="{FF022341-9BAE-491A-8335-FD574E9EF40D}" dt="2020-03-11T14:47:31.113" v="372" actId="478"/>
          <ac:picMkLst>
            <pc:docMk/>
            <pc:sldMk cId="2945813521" sldId="330"/>
            <ac:picMk id="8" creationId="{606BE765-5C24-4163-A4AE-D6588F8E6BF9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9" creationId="{D0E75AA7-5388-4793-B02C-2051D25A26D2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11" creationId="{67206FC1-E04E-4B6E-8C9F-1BD4263922EA}"/>
          </ac:picMkLst>
        </pc:picChg>
        <pc:picChg chg="del mod ord">
          <ac:chgData name="Chitambar, Eric" userId="05f873b4-a386-453d-a2e0-769001d3b38e" providerId="ADAL" clId="{FF022341-9BAE-491A-8335-FD574E9EF40D}" dt="2020-03-11T14:45:23.513" v="314" actId="478"/>
          <ac:picMkLst>
            <pc:docMk/>
            <pc:sldMk cId="2945813521" sldId="330"/>
            <ac:picMk id="12" creationId="{97931AF0-7D88-42FA-BCBF-9D3A66F02559}"/>
          </ac:picMkLst>
        </pc:picChg>
        <pc:picChg chg="add mod">
          <ac:chgData name="Chitambar, Eric" userId="05f873b4-a386-453d-a2e0-769001d3b38e" providerId="ADAL" clId="{FF022341-9BAE-491A-8335-FD574E9EF40D}" dt="2020-03-11T14:42:44.063" v="259" actId="14100"/>
          <ac:picMkLst>
            <pc:docMk/>
            <pc:sldMk cId="2945813521" sldId="330"/>
            <ac:picMk id="14" creationId="{87315708-6F1E-406A-8591-38148BB904A5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15" creationId="{ED5E80D6-7895-405B-BFC9-4276689FB53E}"/>
          </ac:picMkLst>
        </pc:picChg>
        <pc:picChg chg="add del mod">
          <ac:chgData name="Chitambar, Eric" userId="05f873b4-a386-453d-a2e0-769001d3b38e" providerId="ADAL" clId="{FF022341-9BAE-491A-8335-FD574E9EF40D}" dt="2020-03-11T14:43:14.453" v="273" actId="478"/>
          <ac:picMkLst>
            <pc:docMk/>
            <pc:sldMk cId="2945813521" sldId="330"/>
            <ac:picMk id="17" creationId="{24D2C0E3-B9D8-41E4-B547-F8953371250D}"/>
          </ac:picMkLst>
        </pc:picChg>
        <pc:picChg chg="add del mod">
          <ac:chgData name="Chitambar, Eric" userId="05f873b4-a386-453d-a2e0-769001d3b38e" providerId="ADAL" clId="{FF022341-9BAE-491A-8335-FD574E9EF40D}" dt="2020-03-11T14:45:07.453" v="300" actId="478"/>
          <ac:picMkLst>
            <pc:docMk/>
            <pc:sldMk cId="2945813521" sldId="330"/>
            <ac:picMk id="18" creationId="{EAF849C6-AB46-45FC-AABD-402A514E8C98}"/>
          </ac:picMkLst>
        </pc:picChg>
        <pc:picChg chg="del mod ord">
          <ac:chgData name="Chitambar, Eric" userId="05f873b4-a386-453d-a2e0-769001d3b38e" providerId="ADAL" clId="{FF022341-9BAE-491A-8335-FD574E9EF40D}" dt="2020-03-11T14:46:04.953" v="329" actId="478"/>
          <ac:picMkLst>
            <pc:docMk/>
            <pc:sldMk cId="2945813521" sldId="330"/>
            <ac:picMk id="19" creationId="{E09607DF-D71C-4750-9F9E-7B96067C8518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20" creationId="{BD879274-FDFF-4772-B4A8-376116153834}"/>
          </ac:picMkLst>
        </pc:picChg>
        <pc:picChg chg="mod ord">
          <ac:chgData name="Chitambar, Eric" userId="05f873b4-a386-453d-a2e0-769001d3b38e" providerId="ADAL" clId="{FF022341-9BAE-491A-8335-FD574E9EF40D}" dt="2020-03-11T14:49:50.773" v="410" actId="1076"/>
          <ac:picMkLst>
            <pc:docMk/>
            <pc:sldMk cId="2945813521" sldId="330"/>
            <ac:picMk id="23" creationId="{817F654C-1A07-4A47-95DA-62A0C54FA409}"/>
          </ac:picMkLst>
        </pc:picChg>
        <pc:picChg chg="del mod ord">
          <ac:chgData name="Chitambar, Eric" userId="05f873b4-a386-453d-a2e0-769001d3b38e" providerId="ADAL" clId="{FF022341-9BAE-491A-8335-FD574E9EF40D}" dt="2020-03-11T14:47:02.993" v="356" actId="478"/>
          <ac:picMkLst>
            <pc:docMk/>
            <pc:sldMk cId="2945813521" sldId="330"/>
            <ac:picMk id="25" creationId="{0348F012-7B2B-4E71-830B-EB94F7988970}"/>
          </ac:picMkLst>
        </pc:picChg>
        <pc:picChg chg="add del mod">
          <ac:chgData name="Chitambar, Eric" userId="05f873b4-a386-453d-a2e0-769001d3b38e" providerId="ADAL" clId="{FF022341-9BAE-491A-8335-FD574E9EF40D}" dt="2020-03-11T14:46:51.433" v="344" actId="478"/>
          <ac:picMkLst>
            <pc:docMk/>
            <pc:sldMk cId="2945813521" sldId="330"/>
            <ac:picMk id="27" creationId="{9EF0A37B-C561-451B-9780-E2252EFBB10B}"/>
          </ac:picMkLst>
        </pc:picChg>
        <pc:picChg chg="del mod ord">
          <ac:chgData name="Chitambar, Eric" userId="05f873b4-a386-453d-a2e0-769001d3b38e" providerId="ADAL" clId="{FF022341-9BAE-491A-8335-FD574E9EF40D}" dt="2020-03-11T14:50:58.527" v="425" actId="478"/>
          <ac:picMkLst>
            <pc:docMk/>
            <pc:sldMk cId="2945813521" sldId="330"/>
            <ac:picMk id="28" creationId="{8F55D0D4-BB54-4B23-97C8-CBDAEF3230AD}"/>
          </ac:picMkLst>
        </pc:picChg>
        <pc:picChg chg="del mod ord">
          <ac:chgData name="Chitambar, Eric" userId="05f873b4-a386-453d-a2e0-769001d3b38e" providerId="ADAL" clId="{FF022341-9BAE-491A-8335-FD574E9EF40D}" dt="2020-03-11T14:47:48.818" v="388" actId="478"/>
          <ac:picMkLst>
            <pc:docMk/>
            <pc:sldMk cId="2945813521" sldId="330"/>
            <ac:picMk id="30" creationId="{3DF460DC-7F07-443F-B465-008A08B89C1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1" creationId="{AB96614A-4377-4217-BAFF-244BA2C31B1D}"/>
          </ac:picMkLst>
        </pc:picChg>
        <pc:picChg chg="mod ord">
          <ac:chgData name="Chitambar, Eric" userId="05f873b4-a386-453d-a2e0-769001d3b38e" providerId="ADAL" clId="{FF022341-9BAE-491A-8335-FD574E9EF40D}" dt="2020-03-11T14:49:49.383" v="409" actId="1076"/>
          <ac:picMkLst>
            <pc:docMk/>
            <pc:sldMk cId="2945813521" sldId="330"/>
            <ac:picMk id="33" creationId="{791C05AE-BE39-4662-80A4-68E401D1C59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5" creationId="{1EBC13B2-5E69-4324-8315-62DFD58621B9}"/>
          </ac:picMkLst>
        </pc:picChg>
        <pc:picChg chg="add del mod">
          <ac:chgData name="Chitambar, Eric" userId="05f873b4-a386-453d-a2e0-769001d3b38e" providerId="ADAL" clId="{FF022341-9BAE-491A-8335-FD574E9EF40D}" dt="2020-03-11T14:49:40.022" v="405" actId="478"/>
          <ac:picMkLst>
            <pc:docMk/>
            <pc:sldMk cId="2945813521" sldId="330"/>
            <ac:picMk id="36" creationId="{6CFAB1D0-1E94-4083-9F1D-5C868FB8B17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7" creationId="{16ED48BB-C2A7-4DAB-80E1-702B8BFF5379}"/>
          </ac:picMkLst>
        </pc:picChg>
        <pc:picChg chg="mod ord">
          <ac:chgData name="Chitambar, Eric" userId="05f873b4-a386-453d-a2e0-769001d3b38e" providerId="ADAL" clId="{FF022341-9BAE-491A-8335-FD574E9EF40D}" dt="2020-03-11T14:49:54.192" v="412" actId="1076"/>
          <ac:picMkLst>
            <pc:docMk/>
            <pc:sldMk cId="2945813521" sldId="330"/>
            <ac:picMk id="38" creationId="{6AF13871-8E0C-4D82-952D-5931FBBB54B0}"/>
          </ac:picMkLst>
        </pc:picChg>
        <pc:picChg chg="mod ord">
          <ac:chgData name="Chitambar, Eric" userId="05f873b4-a386-453d-a2e0-769001d3b38e" providerId="ADAL" clId="{FF022341-9BAE-491A-8335-FD574E9EF40D}" dt="2020-03-11T14:51:03.403" v="426" actId="1076"/>
          <ac:picMkLst>
            <pc:docMk/>
            <pc:sldMk cId="2945813521" sldId="330"/>
            <ac:picMk id="40" creationId="{5410196C-808E-4736-8137-26ABF268E5CE}"/>
          </ac:picMkLst>
        </pc:picChg>
      </pc:sldChg>
      <pc:sldChg chg="addSp delSp modSp add modAnim">
        <pc:chgData name="Chitambar, Eric" userId="05f873b4-a386-453d-a2e0-769001d3b38e" providerId="ADAL" clId="{FF022341-9BAE-491A-8335-FD574E9EF40D}" dt="2020-03-11T14:58:23.687" v="537"/>
        <pc:sldMkLst>
          <pc:docMk/>
          <pc:sldMk cId="1372290748" sldId="331"/>
        </pc:sldMkLst>
        <pc:spChg chg="mod">
          <ac:chgData name="Chitambar, Eric" userId="05f873b4-a386-453d-a2e0-769001d3b38e" providerId="ADAL" clId="{FF022341-9BAE-491A-8335-FD574E9EF40D}" dt="2020-03-11T14:55:12.132" v="461" actId="20577"/>
          <ac:spMkLst>
            <pc:docMk/>
            <pc:sldMk cId="1372290748" sldId="331"/>
            <ac:spMk id="2" creationId="{1505D1A9-0CEF-4E2F-BE65-42127FA0783B}"/>
          </ac:spMkLst>
        </pc:spChg>
        <pc:spChg chg="del">
          <ac:chgData name="Chitambar, Eric" userId="05f873b4-a386-453d-a2e0-769001d3b38e" providerId="ADAL" clId="{FF022341-9BAE-491A-8335-FD574E9EF40D}" dt="2020-03-11T14:55:14.923" v="462" actId="478"/>
          <ac:spMkLst>
            <pc:docMk/>
            <pc:sldMk cId="1372290748" sldId="331"/>
            <ac:spMk id="3" creationId="{11C178A9-FB1C-479F-9E54-9C0E42318D05}"/>
          </ac:spMkLst>
        </pc:spChg>
        <pc:picChg chg="del mod">
          <ac:chgData name="Chitambar, Eric" userId="05f873b4-a386-453d-a2e0-769001d3b38e" providerId="ADAL" clId="{FF022341-9BAE-491A-8335-FD574E9EF40D}" dt="2020-03-11T14:56:02.902" v="484" actId="478"/>
          <ac:picMkLst>
            <pc:docMk/>
            <pc:sldMk cId="1372290748" sldId="331"/>
            <ac:picMk id="5" creationId="{810B8F19-F912-40D9-B905-B2F535AC1379}"/>
          </ac:picMkLst>
        </pc:picChg>
        <pc:picChg chg="add del mod">
          <ac:chgData name="Chitambar, Eric" userId="05f873b4-a386-453d-a2e0-769001d3b38e" providerId="ADAL" clId="{FF022341-9BAE-491A-8335-FD574E9EF40D}" dt="2020-03-11T14:57:03.583" v="511" actId="478"/>
          <ac:picMkLst>
            <pc:docMk/>
            <pc:sldMk cId="1372290748" sldId="331"/>
            <ac:picMk id="6" creationId="{068B1C2D-FB2A-45DF-A002-90E8433E2C39}"/>
          </ac:picMkLst>
        </pc:picChg>
        <pc:picChg chg="del mod ord">
          <ac:chgData name="Chitambar, Eric" userId="05f873b4-a386-453d-a2e0-769001d3b38e" providerId="ADAL" clId="{FF022341-9BAE-491A-8335-FD574E9EF40D}" dt="2020-03-11T14:56:10.512" v="498" actId="478"/>
          <ac:picMkLst>
            <pc:docMk/>
            <pc:sldMk cId="1372290748" sldId="331"/>
            <ac:picMk id="8" creationId="{438ECC5E-3651-4526-B97E-0C3D900C52C6}"/>
          </ac:picMkLst>
        </pc:picChg>
        <pc:picChg chg="mod ord">
          <ac:chgData name="Chitambar, Eric" userId="05f873b4-a386-453d-a2e0-769001d3b38e" providerId="ADAL" clId="{FF022341-9BAE-491A-8335-FD574E9EF40D}" dt="2020-03-11T14:56:10.512" v="497" actId="108"/>
          <ac:picMkLst>
            <pc:docMk/>
            <pc:sldMk cId="1372290748" sldId="331"/>
            <ac:picMk id="10" creationId="{07ADFC91-EB4D-4D56-8E02-E66CAC81F4A0}"/>
          </ac:picMkLst>
        </pc:picChg>
        <pc:picChg chg="del mod ord">
          <ac:chgData name="Chitambar, Eric" userId="05f873b4-a386-453d-a2e0-769001d3b38e" providerId="ADAL" clId="{FF022341-9BAE-491A-8335-FD574E9EF40D}" dt="2020-03-11T14:58:03.962" v="523" actId="478"/>
          <ac:picMkLst>
            <pc:docMk/>
            <pc:sldMk cId="1372290748" sldId="331"/>
            <ac:picMk id="12" creationId="{2A359FAB-F66D-4B49-AFD5-559CD2106019}"/>
          </ac:picMkLst>
        </pc:picChg>
        <pc:picChg chg="del mod ord">
          <ac:chgData name="Chitambar, Eric" userId="05f873b4-a386-453d-a2e0-769001d3b38e" providerId="ADAL" clId="{FF022341-9BAE-491A-8335-FD574E9EF40D}" dt="2020-03-11T14:58:15.682" v="536" actId="478"/>
          <ac:picMkLst>
            <pc:docMk/>
            <pc:sldMk cId="1372290748" sldId="331"/>
            <ac:picMk id="14" creationId="{C3B9828D-C6BA-4433-8769-813C1ADC4609}"/>
          </ac:picMkLst>
        </pc:picChg>
        <pc:picChg chg="mod ord">
          <ac:chgData name="Chitambar, Eric" userId="05f873b4-a386-453d-a2e0-769001d3b38e" providerId="ADAL" clId="{FF022341-9BAE-491A-8335-FD574E9EF40D}" dt="2020-03-11T14:58:15.682" v="535" actId="108"/>
          <ac:picMkLst>
            <pc:docMk/>
            <pc:sldMk cId="1372290748" sldId="331"/>
            <ac:picMk id="16" creationId="{4F7DD3E6-A28A-4D94-9FE6-8E6C26C2511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3T15:06:38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16603 9622 8287 0,'1'1'736'0,"1"-1"-592"15,0-1-144-15,-1 1 0 0,1 0 1088 0,1-4 192 0,-3 4 48 0,0 0 0 16,0 0-96-16,0 0-16 0,46-37 0 15,-46 37 0-15,0 0-160 0,0 0-32 0,16-31-16 0,-16 25 0 16,-1 2 320-16,-2-2 64 0,0 2 16 0,0 2 0 16,0 1-256-16,-1-6-32 0,3 5-16 0,-2-4 0 15,1 0-480-15,2-2-112 0,0-1 0 0,2-3-16 16,1 5-368-16,-3 7-128 0,8-25 0 0,-8 25 144 16,14-28 16-16,-14 28 0 0,13-29 0 0,-13 29 0 15,12-26 128-15,-9 17 32 0,0 0 0 0,-3 2 0 16,0 4 208-16,-3-2 48 0,0 3 16 0,-1 2 0 15,-1-2 64-15,0 0 16 0,1 4 0 0,1-2 0 16,-1 0-288-16,1 0-48 0,3 2-16 0,-1 2 0 16,4-1-192-16,-1-2-128 0,2 1 128 0,-4-2-128 15,0 0 0-15,0 0 0 0,0 0 0 0,0 0 0 0,0 0 128 16,63 4 0-16,-63-4 0 0,0 0 0 0,0 0-128 0,0 0 144 16,62 4-144-16,-62-4 160 0,0 0-32 0,0 0 0 15,0 0 0-15,62 2 0 0,-62-2 0 0,0 0 0 16,0 0 0-16,0 0 0 0,0 0-128 0,58 3 0 15,-58-3 0-15,0 0 128 0,0 0-128 0,0 0 0 16,0 0 0-16,60 6 0 0,-60-6 0 0,0 0 0 16,0 0 0-16,0 0 0 0,57 1 0 0,-57-1 0 15,0 0 0-15,0 0 0 0,0 0 0 0,63-1 0 16,-63 1 0-16,0 0 0 0,0 0 0 0,56-3 0 16,-56 3 0-16,0 0 0 0,0 0 0 0,0 0 0 15,59-3 0-15,-59 3 0 0,0 0 0 0,0 0 0 16,0 0 0-16,0 0 0 0,55 0 0 0,-55 0 0 0,0 0 0 0,0 0 0 15,0 0 0-15,0 0 0 0,0 0 0 0,48 12 0 16,-43-8 0-16,0-2 0 0,1 2 0 0,-2-3 0 16,-4-1 0-16,0 0 0 0,0 0 0 15,0 0 0-15,0 0 0 0,0 0 0 0,0 0 0 0,55-1 0 16,-55 1 0-16,0 0 0 0,0 0 0 0,0 0 0 16,57-15 0-16,-57 15 0 0,0 0 0 0,0 0 0 15,0 0 0-15,0 0 0 0,0 0 0 0,0 0 0 16,52 5 0-16,-51-1 0 0,-1-2 0 0,0 2 0 15,-1 0 0-15,1-1 0 0,-1 2 0 0,1-3 0 16,0 3 0-16,1-4 0 125,0 1 0-125,1-1 0 0,0 1 0 0,0-1 0 0,2 1 0 0,-4-2 0 0,0 0 0 0,0 0 0 0,0 0 0 0,0 0 0 0,0 0 0 0,0 0 0 0,0 0 0 0,0 0 0 0,58-12 0 0,-58 12 0 0,0 0 0 0,0 0 0 0,0 0 0 0,0 0 0 0,0 0 0 16,0 0 0-16,0 0 0 0,0 0 0 0,18 22 0 0,-18-19 0 0,-2 1 0 0,2-1 0 0,-1 2 0 0,1 0 0 0,-1 1 0 0,1-1 0 0,1 1 0 0,-1 1 0 0,1 0 0 0,-1-1 0 0,2 3 0 0,-2-2 0 0,0 2 0 0,0-2 0 15,0 2 0-15,-2 1 0 0,1-1 0 0,0-3 0 16,-2 1-176-16,2-1 176 16,-1-2-416-16,0 1 0 0,0-4 0 0,0-1-11536 15,0 0-2304-15</inkml:trace>
  <inkml:trace contextRef="#ctx0" brushRef="#br0" timeOffset="33135.01">11637 15799 911 0,'-1'0'0'0,"1"0"0"16,1-3 0-16,-1 1 0 0,1 0 624 0,1 2 32 16,-2-2 16-16,2-2 0 0,2-2 592 0,-4 6 112 15,0 0 32-15,17-26 0 0,-17 26-656 0,0 0-128 16,19-28-32-16,-19 28 0 0,0 0 64 0,0 0 16 15,26-35 0-15,-26 35 0 0,0 0 192 0,24-33 32 16,-24 33 16-16,0 0 0 0,29-36-192 0,-29 36-32 16,0 0-16-16,30-35 0 0,-30 35-224 0,0 0-32 0,23-32-16 15,-23 32 0-15,12-24-16 0,-12 24-16 0,0 0 0 0,15-29 0 16,-15 29 112-16,0 0 32 0,11-27 0 0,-8 19 0 16,-3 8 256-16,0 0 48 0,6-21 16 0,-6 21 0 15,0 0 208-15,7-23 48 0,-7 23 16 0,0 0 0 16,20-31-336-16,-20 31-80 0,0 0-16 0,21-30 0 15,-21 30-352-15,0 0-80 0,0 0-16 0,20-31 0 16,-20 31-224-16,0 0 0 0,0 0 0 0,0 0 0 16,2-12 320-16,-3 12-16 0,-1 0-16 0,-1 0 0 15,0 0 272-15,-1 0 48 0,0 2 16 0,-1-2 0 16,0 1-352-16,-1 2-64 0,1-1-16 0,-1 0 0 16,1 3-192-16,0-4 128 0,-1 3-128 0,-2 1 0 0,1-2 0 15,-2 3 0-15,0 1 0 0,-4 0 0 0,0 2-128 16,-2-1-32-16,1 2 0 0,-2-2 0 0,1 3 32 0,0-4 0 15,2 2 0-15,2-3 0 0,2 0 128 0,3-5 0 16,2 2 0-16,0-3 0 0,4-3 0 0,3 2 0 16,1-5 0-16,-4 6 0 0,0 0-256 0,0 0 16 15,29-35 16-15,-29 35 0 16,0 0-288-16,36-37-64 0,-36 37-16 0,29-28 0 16,-29 28 80-16,0 0 32 0,34-30 0 0,-34 30 0 0,0 0 1120 0,0 0 208 15,0 0 48-15,0 0 16 0,0 0-672 0,0 0-240 16,0 0 144-16,0 0-144 15,47-18-640-15,-47 18-224 0,0 0-32 0,0 0-16 0,0 0 768 0,0 0 144 16,0 0 0-16,0 0 0 0,50 16 0 0,-50-16-320 16,0 0 48-16,0 0 16 15,17 24-160-15,-15-14-32 0,1 0 0 0,-2 0 0 0,-1 2 256 0,1 1 64 16,-1-3 0-16,2 2 0 0,-1 2 128 0,-1-2 0 0,2 3 0 16,1-3 0-1,-1 1-560-15,1-3-80 0,2 2 0 0,0 0-11696 0</inkml:trace>
  <inkml:trace contextRef="#ctx0" brushRef="#br0" timeOffset="36122.97">4329 12217 9215 0,'-1'3'816'0,"1"-3"-656"16,0 1-160-16,0-1 0 0,0 3 1360 0,1-3 240 16,-1 2 64-16,1 2 0 0,2 2 144 0,1 0 48 15,1 0 0-15,-1-2 0 0,3 0-144 0,0 2-32 16,-1-2 0-16,3-2 0 0,0-2-544 0,-1-4-112 15,2 2-32-15,-10 2 0 0,0 0-368 0,0 0-80 16,0 0-16-16,51-31 0 0,-51 31-128 0,0 0-16 16,0 0-16-16,41-48 0 0,-41 48-160 0,0 0-16 15,33-48-16-15,-33 48 0 0,0 0-176 0,37-50 0 16,-37 50 0-16,0 0 0 0,0 0 0 0,0 0 0 16,46-47 0-16,-46 47 0 0,0 0 0 0,0 0 0 15,62-36-128-15,-62 36 128 0,0 0 0 0,0 0 0 0,70-24 0 16,-70 24 0-16,0 0-128 0,0 0 128 0,72-17 0 0,-72 17 0 15,0 0 0-15,60-16 0 0,-60 16 0 0,0 0 0 16,70-18 0-16,-70 18 0 0,0 0 0 0,80-16 0 16,-80 16 0-16,57-9 0 0,-57 9 0 0,56-6 0 15,-56 6 0-15,0 0 0 0,79-4-144 0,-79 4 144 16,58 0 0-16,-58 0 0 0,54 6 0 0,-54-6 0 16,56 9 0-16,-56-9 0 0,56 7 0 0,-56-7 0 15,59 9 144-15,-59-9-144 0,52 8 128 0,-52-8-128 16,53 4 144-16,-53-4-144 0,59 4 160 0,-59-4-160 0,61 3 0 0,-61-3 128 15,63-3-128-15,-63 3 0 0,67-6 0 0,-67 6 0 16,68-6 0-16,-68 6 0 0,77-10 0 0,-77 10 0 16,85-10 0-16,-85 10 0 0,83-9 0 0,-83 9 0 15,74-3 0-15,-74 3 0 0,73 0 0 0,-73 0 0 16,73 6 0-16,-73-6 0 0,70 6 0 0,-70-6 0 16,71 6 0-16,-71-6 0 0,69 8 0 0,-69-8 0 15,64 6 0-15,-64-6 0 0,62 2 0 0,-62-2 0 16,61 4 0-16,-61-4 0 0,63 2-128 0,-63-2 128 15,65 0 0-15,-65 0 0 0,70 2 0 0,-70-2 0 16,71 2 0-16,-71-2 0 0,71 0 0 0,-71 0 0 16,65 3 0-16,-65-3 0 0,62 1 0 0,-62-1 0 15,67 2 0-15,-67-2 0 0,69 4 0 0,-69-4 0 0,69 3 0 0,-69-3 144 16,72 0-144-16,-72 0 0 16,74 0 0-16,-74 0 128 0,63 0-128 0,-63 0 0 0,62 0 0 15,-62 0 0-15,62 0 0 0,-62 0 0 0,59 0 0 0,-59 0 0 16,57 0 0-16,-57 0 0 0,58 0 128 0,-58 0-128 15,59 0 0-15,-59 0 0 0,58 1 0 0,-58-1 0 16,57 5 0-16,-57-5 0 0,50 3 0 0,-50-3 0 16,51 7 0-16,-51-7 0 0,48 10 0 0,-48-10 0 15,46 9 0-15,-46-9 0 0,49 12 0 0,-49-12 0 16,57 9 0-16,-57-9 0 0,66 7 0 0,-66-7 0 16,62-3 0-16,-62 3 0 0,68-6 0 0,-68 6 0 15,75-10 0-15,-75 10 0 0,77-16 0 0,-77 16 128 16,75-12-128-16,-75 12 0 0,76-13 144 0,-76 13-144 0,73-10 0 15,-73 10 0-15,74-6 0 0,-74 6 0 0,68-4 0 0,-68 4 0 16,60 2 0-16,-60-2 0 0,53 5 0 0,-53-5 0 16,54 5 0-16,-54-5 0 0,50 8 0 0,-50-8 0 15,50 10 0-15,-50-10 0 0,53 10 0 0,-53-10 0 16,57 9 0-16,-57-9 0 0,59 2 0 0,-59-2 0 16,60 0 0-16,-60 0 0 0,59-2 0 0,-59 2 0 15,61-6 0-15,-61 6 0 0,61-4 0 0,-61 4 0 16,63-4 0-16,-63 4 0 0,63-2 0 0,-63 2 0 15,57 0 0-15,-57 0 0 0,60 2 0 0,-60-2 0 16,63 4 0-16,-63-4 0 0,0 0 0 0,71 1 0 16,-71-1 0-16,54 0 0 0,-54 0 0 0,53-1 0 15,-53 1 0-15,59-3 0 0,-59 3 0 0,56-3 0 16,-56 3 0-16,60-4 0 0,-60 4 0 0,67-3 0 0,-67 3 0 0,63-2 0 16,-63 2 0-16,58 0 0 0,-58 0 0 15,57-1 0-15,-57 1 0 0,60 0 0 0,-60 0 0 16,59-3 0-16,-59 3 0 0,62-6 0 0,-62 6 0 0,68-6 0 15,-68 6 0-15,73-6 0 0,-73 6 0 0,74-6 128 16,-74 6-128-16,69-4 144 0,-69 4-144 0,65-4 160 16,-65 4-160-16,56 0 0 0,-56 0 0 0,56 4 0 15,-56-4 0-15,48 6 0 0,-48-6 0 0,48 6 0 16,-48-6 0-16,50 6 0 0,-50-6 128 0,52 2-128 16,-52-2 0-16,0 0 0 0,80-2 0 0,-80 2 0 15,0 0 0-15,82-10 0 0,-82 10 0 0,56-6 0 16,-56 6 0-16,0 0 0 0,76-6 144 0,-76 6-144 15,0 0 0-15,76 0 0 0,-76 0 0 0,48 8 128 16,-48-8-128-16,47 12 0 0,-47-12 0 0,42 15 0 16,-22-9 0-16,-2 1 0 0,2 2 0 0,-3-3 0 0,1-2 0 0,-1 2 0 15,0-2 0-15,-1 2 0 0,-16-6 0 16,0 0 0-16,50 6 0 0,-50-6 0 0,0 0 0 0,67-4 0 16,-67 4 0-16,0 0 0 0,70-9 0 0,-70 9 144 15,0 0-144-15,75-12 0 0,-75 12 176 0,0 0-176 16,77-7 160-16,-77 7-160 0,0 0 0 0,66-5 0 15,-66 5 0-15,0 0 0 0,63 0 0 0,-63 0 128 16,0 0-128-16,50 5 0 0,-50-5 0 0,0 0 0 16,55 6 0-16,-55-6 0 0,0 0 0 0,49 6 0 15,-49-6 0-15,0 0 0 0,52 7 0 0,-52-7 0 16,0 0 0-16,53 3 0 0,-53-3 0 0,0 0 0 16,54 6 0-16,-54-6 0 0,0 0 0 0,0 0 0 0,61 7 0 0,-61-7 0 15,0 0 0-15,55 6 0 0,-55-6 0 0,0 0 0 16,59 6 0-16,-59-6 0 0,0 0 0 0,55 4 0 15,-55-4 0-15,0 0 0 0,0 0 0 0,68 0 0 16,-68 0 0-16,0 0 0 0,0 0 0 0,66-3 0 16,-66 3 0-16,0 0 0 0,0 0 0 0,0 0 0 15,70-7 0-15,-70 7 0 0,0 0 0 0,0 0 0 16,71-18 0-16,-71 18 0 0,0 0-128 0,0 0 128 16,73-17 0-16,-73 17 0 0,0 0 0 0,0 0 0 15,63-8 0-15,-63 8 0 0,0 0 0 0,0 0 0 16,54 0 0-16,-45 0 0 0,3 2 0 0,-4-1 0 15,0 2 0-15,-1-1 0 0,0 2 0 0,1-2 0 16,-2 2 0-16,1 0 0 0,0-1 0 0,-1 2 0 0,0-1 0 0,0-1 0 16,-1 0 0-16,1 1 0 0,1-2 0 0,-3 1 0 15,3 1 0-15,-1-1 0 0,-1 0 0 0,0 1 0 16,0-1 0-16,0 2 0 0,0-1 0 16,0-2 0-16,-1 2 0 0,1 0 0 0,-1-4 0 0,1 4 0 15,1 0 0-15,2-2 0 0,-2 3 0 0,1-2 0 16,-1 1 0-16,2 0 0 0,-2 1 0 0,0-2 0 15,2 4 0-15,-3-4 0 0,1 2 0 0,-3 0 0 16,2 1 0-16,-2 1 0 0,1 1 0 0,-3 0 0 16,1 0 0-16,-2 2 0 0,0 3 0 0,0-4-128 15,-1 3 128-15,0-2 0 16,-2-1-704-16,2-2-48 0,0-1 0 0,1-3 0 16,1-3-496-16,2-2-96 0,2-3-32 0,2-4-12512 0</inkml:trace>
  <inkml:trace contextRef="#ctx0" brushRef="#br0" timeOffset="38558.01">23914 10363 16575 0,'-2'4'1472'0,"2"0"-1168"16,0-1-304-16,2 0 0 0,-2-1 1536 0,1 4 256 16,-1 5 64-16,0 11 0 0,0 4 80 0,1 9 32 15,-1 3 0-15,0 3 0 0,1 0-496 0,2 3-112 16,1 7-16-16,1 8 0 0,1-2-192 0,0 6-32 15,1 8-16-15,1-2 0 0,-3-12-448 0,1 7-80 16,0 10-32-16,0 9 0 0,-1 3-336 0,0 1-64 0,0 9-16 0,-2-1 0 16,-3-1-128-16,0-2 0 0,-3 0 0 0,1-7 128 15,-2-6-128-15,-1 3 128 0,0 1-128 0,-1 0 128 16,2-2 112-16,0-8 16 0,3-1 0 0,0-8 0 16,3-7-64-16,1-4-16 0,1 1 0 0,-1 0 0 15,2-3-176-15,0-2 0 0,0-1 0 0,1-6 0 16,-1-7 0-16,1-4-176 0,1-3 176 0,-1-5-192 15,1-5-304 1,-1-8-64-16,-1-1-16 0,2-9-11840 0,-4-5-2368 0</inkml:trace>
  <inkml:trace contextRef="#ctx0" brushRef="#br0" timeOffset="39520.48">22573 11677 7055 0,'1'-10'304'0,"-1"8"80"0,2 0-384 0,-2-3 0 0,0 2 0 0,-2 3 0 16,2 0 2544-16,0 0 432 0,0 0 96 0,0-3 32 15,2 2-400-15,1 2-80 0,2 5 0 0,2 1-16 16,-7-7-800-16,0 0-144 0,0 0-48 0,38 21 0 16,-38-21-464-16,0 0-80 0,65 16-32 0,-65-16 0 15,55 12-400-15,-55-12-96 0,55 6-16 0,-55-6 0 16,60 14-192-16,-60-14-32 0,54 16-16 0,-54-16 0 16,58 15-112-16,-58-15-32 0,72 7 0 0,-72-7 0 0,78 6-16 15,-78-6 0-15,84 3 0 0,-84-3 0 0,84-5-128 0,-84 5 128 16,89-5-128-16,-89 5 128 0,81-6-128 0,-81 6 0 15,95-13 0-15,-37 4 0 0,4-3 0 0,-2 3 0 16,-4 1 0-16,-3-1 0 0,-53 9 0 0,92-13 0 16,-92 13 0-16,79-6 0 0,-79 6 0 0,71 0 0 15,-71 0 0-15,69 0 0 0,-69 0 0 0,63 6 0 16,-63-6 0-16,61 10 0 0,-61-10 0 0,60 13 0 16,-60-13 0-16,62 16 0 0,-62-16 128 0,65 18-128 15,-65-18 0-15,59 11 128 0,-59-11-128 0,73 11 0 16,-73-11 0-16,86 6 0 0,-86-6 0 0,85 5 128 15,-85-5-128-15,79 5 0 0,-79-5 0 0,72 6 128 16,-72-6-128-16,59 8 0 0,-59-8 0 0,65 8 0 16,-65-8 128-16,66 10-128 0,-66-10 0 0,71 10 0 0,-71-10 0 0,72 5 128 15,-72-5-128-15,69 1 192 0,-69-1-192 0,72-2 192 16,-72 2-64-16,80-4-128 0,-80 4 192 0,69-1-64 16,-69 1-128-16,85-3 160 0,-85 3-160 0,96-2 160 15,-96 2-160-15,92 0 0 0,-92 0 0 0,92 0 128 16,-92 0-128-16,83-1 0 0,-35 4 0 0,3 0 0 15,-1-2 0-15,1 2 0 0,0-2 0 0,-51-1 0 16,95 1 0-16,-95-1 0 0,96-1 0 0,-96 1 0 16,86-4 0-16,-86 4 0 0,93-4 0 0,-42 1 0 15,5-3 0-15,-1-1 0 0,-2 1 0 0,0-3 128 16,3 2-128-16,-3 1 0 0,-53 6 144 0,91-10-144 16,-91 10 0-16,94-11 0 0,-94 11 0 0,92-1 128 0,-92 1-128 0,76 0 0 15,-76 0 0-15,73 6 0 0,-73-6 0 16,73 4 128-16,-73-4-128 0,60 2 0 0,-60-2 0 0,65-2 0 15,-65 2 0-15,72-9 128 0,-72 9-128 0,70-14 0 16,-70 14 0-16,62-18 0 0,-62 18 0 0,53-14 0 16,-53 14 0-16,0 0 0 0,72-18 0 0,-72 18 0 15,0 0 0-15,52-13 0 0,-52 13 0 0,0 0 0 16,0 0 0-16,49 3 0 0,-49-3-208 0,0 0-16 16,0 0 0-16,0 0 0 15,0 0-512-15,23 16-96 0,-26-15-32 0,0 1-17312 0</inkml:trace>
  <inkml:trace contextRef="#ctx0" brushRef="#br0" timeOffset="40283.94">25322 11657 6991 0,'0'-2'0'16,"0"-1"0"-16,0 2 0 0,-1-4 0 15,1 4 896-15,0-2 256 0,0 0 64 0,-1-6 0 0,1-1 576 16,-2 0 128-16,1 2 32 0,1 0 0 15,0 3 352-15,-1 2 64 0,1 0 0 0,-1 3 32 0,1 3-48 0,0 0-16 16,0 2 0-16,0 5 0 0,1 0-624 0,0 0-128 16,0 2-32-16,2 3 16 0,-1-3-688 0,2 4-144 15,0 2-32-15,-1-1 0 0,2 3-448 0,-1-2-80 16,1 2-32-16,0-1 0 0,1-1-144 0,-1-2 0 16,1 0 0-16,-1-1-160 0,1-1 32 15,-1-5 0-15,2-2 0 0,-2-2 0 16,-1-1-704-16,1-3-144 0,-1-1-32 0,0-1-16912 15</inkml:trace>
  <inkml:trace contextRef="#ctx0" brushRef="#br0" timeOffset="41639.99">27501 11598 20271 0,'0'0'1792'0,"0"0"-1424"16,0 0-368-16,0 0 0 0,1 0 2304 0,-1 0 400 0,1 0 80 0,1 0 16 15,-1 2-304-15,0-2-64 0,0 2-16 0,2 0 0 16,-1-2-1344-16,0 0-272 0,0 3-48 0,-1-2-16 15,0 1-288-15,1 2-64 0,-1 0-16 0,-1 1 0 16,0 2-48-16,0 2-16 0,-1 1 0 0,-2 4 0 16,2 2-160-16,-1 2-16 0,-1 3-128 0,-1 1 192 15,2 3-192-15,-2 3 0 0,2 4 0 0,-2 1 0 16,1-1 0-16,2 1 0 0,1-4-144 0,1-3 144 16,1-5-432-16,1-2 16 15,1 0 0-15,1-3 0 0,0 0-720 0,0-4-144 0</inkml:trace>
  <inkml:trace contextRef="#ctx0" brushRef="#br0" timeOffset="44401.29">23907 9398 911 0,'-3'-7'0'0,"0"2"0"0,1 1 0 0,-1 0 0 16,1 2 832-16,-1 2 64 0,1-3 32 0,-1 2 0 15,-3-5 944-15,0 2 192 0,0 2 48 0,0-2 0 16,2 1-192-16,2 1-48 0,-1 2 0 0,1-1 0 0,0 1-112 0,2 0-32 16,-1 3 0-16,0 1 0 0,-2 1-128 15,2 0-16-15,-1 4-16 0,-1-1 0 0,1 2-240 16,-1 0-48-16,1 3-16 0,-1 0 0 0,2 2-448 0,0 1-96 15,1 3-16-15,0-12 0 0,0-1-368 0,0 0-80 16,1 3 0-16,0 1-16 0,3 6-240 0,2 5 0 16,2 3 0-16,0 3 0 0,2 7 0 0,0-2 0 15,0-1 0-15,-1-2 0 0,-1-1 0 0,1-1 0 16,-2 1 0-16,0-4 0 0,-1 0 0 0,0-2 0 16,0 0 0-16,-2-1 0 0,1 2 0 0,-2-5 0 15,1 2 0-15,-1-4 0 0,-1-1 0 0,1 1 0 16,0 0 0-16,1 0 0 0,1-1 0 0,0-1-128 0,0 0 128 15,0 0 0-15,0 1 0 0,1 1 0 0,-1-2-128 16,-1 0 128-16,1 0 0 0,-3 1 0 0,0 3 0 16,1-1 0-16,-2-4 0 0,-1 2 0 0,-1 1 0 0,-2 0 0 15,1 3 0-15,-2-3 0 0,1 0 0 0,-4-4 0 16,2 4 128-16,1-1 48 0,-1-5 0 0,0 2 0 16,1-2 48-16,1-2 16 0,1 0 0 0,-1 1 0 15,2-2-96-15,1 0-16 0,0-1 0 0,0 0 0 16,1 0-128-16,1 0 128 0,0-2-128 0,-1 2 128 15,2 0-128-15,1 1 0 0,-2-1 0 0,2 0 128 16,-2 1-128-16,2 2 0 0,-2 3 0 0,1-2 128 16,-1 0-128-16,0 0 0 0,0 0 144 0,-1-1-144 15,1-1 0-15,-1-2 128 0,0 1-128 0,0 0 0 16,1-3 0-16,-2 1 144 0,1 1-144 0,-1-2 0 16,1-1 144-16,-1 1-144 0,1 1 0 0,0-1 144 0,1 2-144 15,-1 0 128-15,0-2-128 0,0 2 128 0,-1 0-128 16,0 3 160-16,0-3-160 0,0 1 160 0,0 2-160 0,-1-5 0 15,1 2 0-15,-1-2 128 0,0-2-128 0,1-1 0 16,-2 2 0-16,1-3 0 0,0 0 0 0,0 0 128 16,0-3-128-16,-1 2 0 0,0-4 0 0,1 0 128 15,-2-1-128-15,2 0 0 0,-2-4 0 0,2-1 0 16,0-3 0-16,0-2 0 0,-2-5 0 0,1-2 0 16,2-5 0-16,-3 0 0 0,1-2 0 0,-1-1 0 15,2-3 0-15,-1-3 0 0,0-2 0 0,-1 3 0 16,1 2 0-16,0-1 0 0,1 1 0 0,-2 3 0 15,1 1 0-15,1 2 0 0,-2-3 0 0,1-2 0 0,-1 3 0 0,3 1 0 16,-1 1 0-16,1 3 0 0,0 1 0 16,-1 2 0-16,1 1 0 0,0 1 0 0,0 2 0 0,0 2 0 15,-2 0 0-15,1-2 0 0,0 5 0 0,0-3 0 16,-1 3 128-16,0-2-128 0,1 2 0 0,-2-2 128 16,2 1-128-16,0-2 0 0,-2 0 144 0,1 0-144 15,-1-2 0-15,1 2 0 0,-2-3 0 0,1 3 128 16,-1 1-128-16,0 2 0 0,0-2 0 0,2 5 0 15,-1-3 0-15,1 4 0 0,-2-1 0 0,2-3 0 16,-1 1 0-16,2 0 0 0,0-1 0 0,0 0 0 16,-1 0 0-16,1 1 0 0,1 2 0 0,-1-2 0 15,1-1 0-15,-1 1 0 0,-1-1 0 0,0 2 0 16,-1 0 0-16,-1 1 0 0,0 0 0 0,-1 1-128 16,2-1 128-16,-2-3 0 0,-1 1 0 0,0 2 0 0,1 1-240 15,0 3 48-15,1-1 0 0,2 1 0 0,1 1 192 0,0 1 0 16,-1 0 0-16,2 1 0 0,0 0 0 0,0 3 0 15,0-2 0-15,2 2 0 0,-2-2 0 0,0 4 0 16,1 3-128-16,-2-2 128 0,1 1 0 0,0 5 0 16,-2-2-160-16,1 5 160 0,0 3 0 0,-2 1 0 15,1 0 0-15,-2 4 0 0,2 2 0 0,-1 6 0 16,0 0 0-16,0 2 0 0,2 3 0 0,0-13 0 16,1-2 0-16,0 1 0 0,2 9 0 0,1 7 0 15,1 3 0-15,3 1 0 0,-1-1 0 0,0 5 0 16,0 9 128-16,0-1-128 0,1-2 0 0,-1-2 0 15,0-1 0-15,-1 1 0 0,1 4 0 0,-1 2 0 16,0-5 0-16,-1-1 0 0,-2-3 0 0,1-6 0 0,-2-3 0 0,0-1 0 16,0-4 0-16,2 1 0 0,0-3 0 15,1-2 0-15,0-1 0 0,1-7 0 0,-1-4 0 0,1 5 0 16,-1 0 0-16,3 5 0 0,-2-4 0 0,0-2 0 16,1 1 0-16,-3 1 0 0,1-2 0 0,-1-2 0 15,-1 0 0-15,1 3 0 0,-1-1 0 0,-1-2 0 16,2 0 0-16,-2 1 0 0,1-1 0 15,0 0 0-15,0-1-192 0,1-3 192 0,-1-2-160 0,1 2 160 16,-1-4-224-16,1 0 48 0,-1-2 16 0,0-2 0 16,1 0 0-16,-2 1 0 0,2-4 0 0,-2 2 0 15,1-1 160-15,0 2 0 0,-1-2 0 0,-1 2-128 16,0 0 128-16,0-1 0 0,-1 2 0 0,1-1 0 16,-2-2 0-16,1 2-160 0,-1-1 160 0,-1 0-160 15,2-3-800-15,-2 0-144 0,1-2-48 0,0-2-15248 16</inkml:trace>
  <inkml:trace contextRef="#ctx0" brushRef="#br0" timeOffset="44900.51">23712 10830 8287 0,'-4'2'736'0,"3"-2"-592"0,0-2-144 0,1 2 0 15,0 0 1600-15,1-3 272 0,0-1 64 0,-1 4 16 16,0 0 1760-16,0 0 368 0,0 0 64 0,0 0 16 0,0 0-1312 0,62-3-256 15,-62 3-48-15,0 0-16 0,48 4-1456 0,-48-4-304 16,0 0-48-16,59 6-16 0,-59-6-256 0,0 0-48 16,56 4-16-16,-56-4 0 0,0 0-144 0,66 5-48 15,-66-5 0-15,51-9 0 0,-51 9-192 0,49 9 128 16,-49-9-128-16,47 3 0 0,-47-3 0 0,0 0 0 16,58 0 0-16,-58 0 0 0,0 0 0 0,0 0-128 15,0 0 128-15,0 0-208 16,0 0-976-16,0 0-192 0</inkml:trace>
  <inkml:trace contextRef="#ctx0" brushRef="#br0" timeOffset="46068.06">23653 9660 5519 0,'-3'-2'496'15,"1"0"-496"-15,2 6 0 0,0-4 0 0,0 0 1744 0,0 0 256 16,0 0 48-16,0-2 16 0,1-2 208 0,-1 4 32 16,0 0 16-16,0 0 0 0,0 0-64 0,0 0-16 15,53 0 0-15,-53 0 0 0,0 0-96 0,0 0-32 16,67-7 0-16,-67 7 0 0,0 0-1024 0,53 19-224 16,-53-19-32-16,0 0-16 0,57 14-432 0,-57-14-96 15,0 0-16-15,57 11 0 0,-57-11-144 0,0 0-128 16,0 0 192-16,57 6-192 0,-57-6 0 0,0 0 0 15,0 0 0-15,54-8 0 0,-54 8 0 0,0 0 0 16,0 0-176-16,0 0-18048 0</inkml:trace>
  <inkml:trace contextRef="#ctx0" brushRef="#br0" timeOffset="50424.85">25388 9729 7135 0,'-2'0'640'15,"1"0"-512"-15,0 0-128 0,1 0 0 0,0 0 0 0,-1 0 0 16,-1 0 0-16,1 0 0 0,0-2 0 0,-1 1 0 16,-1-2 0-16,1-1 0 0,2 2 0 0,0-2 0 15,0 2 0-15,1-2 0 0,0 0-128 0,2-1 128 16,-1 2 0-16,0-3 0 0,1 2 0 0,-2-1 0 15,2 1 176-15,-2 0 48 0,-1 1 16 0,0-2 16 16,0 4 576-16,-3-2 112 0,2-1 16 0,-3 2 48 16,3 2 528-16,-2-3 128 0,0 2 0 0,-1 1 32 15,1-2 240-15,0 2 48 0,1-1 16 0,-1 1 16 0,2-3-320 0,0 1-64 16,1 0-16-16,-2 0 32 0,2-2-640 0,0 2-128 16,2-2-32-16,-2 1 16 0,0 0-256 0,1-1-48 15,-1 2-16-15,0-2 16 0,1 1-304 0,-1 1-64 16,0 1-16-16,0 1 16 0,0-3 0 0,0 3 0 15,0 0 0-15,0 0 16 0,0 3 176 0,0-3 16 16,0 3 16-16,0 0 16 0,1 1-176 0,-1-2-48 16,2 2 0-16,0 2 16 0,1 4-32 0,-1 2-16 15,1 2 0-15,0 1 16 0,0 1-64 0,-1 0-128 16,2 2 192-16,-2 2-64 0,1 1-128 0,-1 1 160 16,1 1-160-16,-2-1 160 0,2 3-160 0,0-3 0 15,0 0 0-15,-2 0 128 0,1 3-128 0,0-3 0 16,1 1 0-16,1-1 0 0,-1 0 0 0,0 3 0 0,1-3 0 0,-2 0 0 15,1 1 0-15,-2-6 0 0,0 4 0 0,1-5 0 16,-2 3 0-16,0-3 0 0,0-1 0 0,0 1 0 16,-2 0 0-16,2 2 0 0,0-2 0 0,-1 0 0 15,2 1 0-15,1-1 0 0,0-2 0 0,1 0 0 16,-1-2 0-16,2 1 0 0,-2-1 0 0,1 2 0 16,-1 1-128-16,1-3 128 0,-2 2 0 0,0-2 0 15,0 2 0-15,1 0 0 0,-1-1 0 0,-1 0 0 16,0 2 0-16,-1 1 0 0,1-6 0 0,-2 3 0 15,1-4 0-15,0 4 0 0,0-3 0 0,-2 2 0 16,2-3 0-16,-2 1 0 0,2-1 0 0,0 0 0 16,1-1 0-16,0 0 0 0,0-2 0 0,0 1 0 15,1-1 0-15,-1-1 0 0,1 1 0 0,1 0 0 0,-2 0-128 0,1 0 128 16,-1 1 0-16,-1 1 0 0,1-2 0 0,-2 1 0 16,1 0 0-16,-1 2 0 0,-1-2 0 0,0 2 0 15,-1-3 0-15,1 1 0 0,0 0 0 0,-1-1 0 16,1 0 0-16,1 0 0 0,0 4 0 0,-1-1 0 15,2-9 0-15,-2 1 0 0,2 1 0 0,0 2 0 16,0-1 0-16,-1 0 0 0,1 2 0 0,0-1 0 16,0 2 0-16,-1-2 0 0,1 2 0 0,0-2 0 15,-1 1 0-15,0-2 0 0,2 0 0 0,-1 1 0 16,0-1 0-16,0 0 0 0,1-2 0 0,0-1 0 16,0 2 0-16,0-2 0 0,0-2 0 0,1 1 0 15,-1 1 128-15,0-3-128 0,1 1 0 0,-1 1 0 0,1 1 144 16,1-3-144-16,0 2 0 0,-1 1 144 0,0 0-144 0,1-3 0 15,-1 1 128-15,0 1-128 0,0 1 0 0,2-3 0 16,-2 3 0-16,2-2 0 0,-1 0 0 0,1 2 0 16,-1 0 128-16,0-2-128 0,1 2 0 0,1 0 0 15,1-2 0-15,-2 0 0 0,2 2 0 0,0 0 0 16,-5 0 0-16,0 0 0 0,0 0 0 0,0 0 0 16,0 0 0-16,0 0 0 0,0 0 0 0,60-6 0 15,-60 6 0-15,0 0 0 0,0 0 0 0,0 0 0 16,60-4 0-16,-60 4 0 0,0 0 0 0,0 0 0 15,58-6 0-15,-58 6 0 0,0 0 0 0,0 0 0 16,67-12 0-16,-67 12 0 0,0 0 0 0,52-10 0 16,-52 10 0-16,0 0 0 0,0 0 0 0,59-6 0 15,-59 6 0-15,0 0 0 0,0 0 0 0,55-6 0 0,-55 6 0 16,0 0 0-16,0 0 0 0,57-9 0 16,-57 9 0-16,0 0 0 0,0 0 0 0,57-16 0 0,-57 16 0 0,0 0 0 15,0 0 0-15,70-29 0 0,-70 29 0 0,0 0 0 16,70-28 0-16,-70 28 0 0,52-20 0 0,-52 20 0 15,51-17 0-15,-51 17 0 0,0 0 0 0,66-14 0 16,-66 14 0-16,0 0 0 0,0 0 0 0,58 0 0 16,-58 0 0-16,0 0 0 0,0 0 0 0,0 0 0 15,46 13 0-15,-46-13 0 0,0 0 0 0,0 0 0 16,0 0 0-16,49 6 0 0,-49-6 0 0,0 0 0 16,0 0 0-16,0 0 0 0,54-5 0 0,-54 5 0 15,0 0 0-15,0 0 0 0,68-8 0 0,-68 8-144 16,0 0 144-16,56-9 0 0,-56 9-176 0,0 0 176 15,0 0-208-15,64-13 80 0,-64 13 128 0,0 0 0 16,0 0-144-16,51-10 144 0,-51 10 0 0,0 0 0 0,0 0 0 0,0 0 0 16,0 0 0-16,52-6 0 0,-52 6 0 15,0 0 0-15,0 0 0 0,0 0 0 0,0 0 0 0,47 10 0 16,-47-10 0-16,0 0 0 0,0 0 0 0,0 0 0 16,46 6 0-16,-46-6 0 0,0 0 0 0,0 0 0 15,0 0 0-15,45 10 0 0,-37-7 0 0,-1-3 0 16,1 3 0-16,-1-3 0 0,-7 0 0 0,0 0 0 15,0 0 0-15,0 0 0 0,0 0 0 0,51 3 0 16,-51-3 0-16,0 0 0 0,0 0 128 0,0 0-128 16,0 0 0-16,53-5 0 0,-53 5 0 0,0 0 0 15,0 0 0-15,0 0 0 0,51-6 0 0,-51 6 0 16,0 0 0-16,0 0 0 0,0 0 0 0,0 0 0 0,57-2 0 16,-57 2 0-16,0 0 0 0,0 0 0 0,0 0 0 0,0 0 0 15,55-5 0-15,-55 5 0 0,0 0 0 0,0 0 0 16,0 0 0-16,0 0 0 0,55-3 0 0,-55 3 0 15,0 0 0-15,0 0 0 0,0 0 0 0,0 0 0 16,50 6 0-16,-50-6 0 0,0 0 0 0,0 0 0 16,0 0 0-16,44 10 0 0,-36-5 0 0,0-4 0 15,-8-1 0-15,0 0 0 0,0 0 0 0,0 0 0 16,0 0 0-16,37 10 128 0,-33-5-128 0,-2-4 128 16,2 4-128-16,-1-4 128 0,0 4-128 0,1-4 0 15,-1 3 0-15,1-1 0 0,1-1 0 0,0-2 0 16,1 0 0-16,0 1 0 0,-6-1 0 0,0 0 0 15,0 0 0-15,0 0 0 0,0 0 0 0,0 0 0 0,51-3 0 0,-51 3 0 16,0 0 0-16,0 0 0 0,0 0-128 0,0 0 128 16,0 0 0-16,0 0 0 15,0 0 0-15,52-16 0 0,-51 16 0 0,0-4 0 0,1 1 0 0,-1 1 0 16,0 1 0-16,-2-2 0 0,1 1 0 0,0 0 0 16,0 0 0-16,-1 1 0 0,-1-2 0 0,1 1 0 15,0 1 0-15,-2-2 0 0,1-1 0 0,-1-1 0 16,1 2 0-16,0-1 0 0,-1-2 0 0,-1 2 0 15,2-1 0-15,-2-1 0 0,0 1 0 0,1-1 0 16,-1-3 0-16,-1 1 0 0,0-4 144 0,-1-2-144 16,1 0 144-16,-1-5-144 0,1 1 192 0,1-4-192 15,0-3 240-15,2 3-64 0,0-1-16 0,0 1 0 16,1 0-32-16,0 0-128 0,0 1 192 0,1 1-64 0,-2 0-128 16,1 1 0-16,-1 1 144 0,-1 2-144 0,1 0 0 0,-2 0 128 15,2 0-128-15,-2 3 0 0,0 1 0 0,0 0 0 16,2-1 0-16,-1 0 128 0,1 0-128 15,-1 1 128-15,2-1-128 0,1 0 128 0,0 0-128 0,0-3 0 16,0 2 0-16,0-3 128 0,0-1-128 0,1-2 0 16,-1 4 0-16,0-2 0 0,2-1 0 0,-2 3 0 15,1-3 0-15,-1 3 0 0,-1 0 0 0,-1 0 0 16,1 1 0-16,-1 3 0 0,-1 2 0 0,1-2 0 16,1 4 0-16,-2 0 128 0,-1-5-128 0,2 3 128 15,-2-2-128-15,2 0 128 0,1-2-128 0,-1 2 128 16,1-1-128-16,1 0 128 0,0-2-128 0,0-1 0 15,1 1 0-15,-1-1 0 0,0 2 0 0,0 2 0 16,0-1 0-16,0 4 0 0,-1-1 0 0,-1 1 0 0,-1 2 0 16,1 0 0-16,-2 3 128 0,-1 0-128 0,0 0 128 0,-1 4-128 15,1-2 192-15,-1 2-16 0,-2 0-16 0,0 0 0 16,0 0-32-16,1 0-128 0,-2 2 192 0,2-2-64 16,-1 0-128-16,1 1 192 0,-1 2-192 0,1-3 192 15,-2 0-192-15,1 2 192 0,-2-2-192 0,0 0 192 16,0 2-192-16,-1-2 0 0,0 0 144 0,-2 0-144 15,1-2 0-15,0 2 128 0,-1-2-128 0,1-1 0 16,1 2 0-16,-3 1 0 0,1 0 0 0,-2-2 0 16,1 2 0-16,1 0 0 0,-1 0 0 0,0 0 0 15,0 0 0-15,-3 0 0 0,0 2 0 0,-3-2 0 16,2 1 0-16,2 2 0 0,1-3 0 0,0 0 0 16,-2 0 0-16,-3 0 0 0,0 0 0 0,0 0 128 15,1-3-128-15,-2 2 0 0,1 1 0 0,-2 0 0 0,-2-2 0 0,2 2 0 16,-2 0 0-16,1-3 0 0,2 6 0 0,-1-3 0 15,-2 0 0-15,3 2 0 0,1-1 0 0,-1 2 0 16,1-1 0-16,-1-2 0 0,0 4 0 0,2-4 0 16,-1 2 0-16,0-2 0 0,3 0 0 15,-1 2 0-15,1-2 0 0,1 0 0 0,1 0 0 0,0 0 0 16,2 0 0-16,-2 0 0 0,0 2 0 0,-1-4 0 16,-1 4 0-16,1-2 0 0,0 3 0 0,-1-3 0 15,0 3 0-15,1-1 0 0,0 0 0 0,0 2-160 16,0-2 160-16,0 1 0 0,1 0 0 0,0-3-128 15,0 3 128-15,2-3 0 0,-1 0 0 0,2 0 0 0,-1 0 0 16,1-3 0-16,0 1 0 0,-1 1 0 16,0-2 0-16,2 1 0 0,-2 1 0 0,2-4 0 15,1 3 0-15,-1 2 0 0,0-2 0 0,0 1 0 0,0 1 0 0,-3 0 0 16,3 0 0-16,0-3 0 0,0 6 0 0,-1-3 0 16,3-3 0-16,-3 3 0 0,3 0 0 0,-1-2 0 15,0 2 0-15,0-2 0 0,0 2 0 0,0-2 0 16,0 2 0-16,2-2 0 0,-1 0 0 0,1 4 0 15,0 0 0-15,0-2 0 0,2 2 0 0,-1-2 0 16,1 4 0-16,-2-4 0 0,2 3 0 0,0 0 0 16,0-1 0-16,-1 0-128 0,0-2 128 0,1 3 0 15,0-3 0-15,-2 0 0 0,2 0 0 0,-1 0 0 16,-1 0 0-16,1 0 0 0,-1 0 0 0,1 0 0 16,0 0 0-16,-2 1 0 0,0 1 0 0,1 1 0 0,-1-2 0 0,2 1 0 15,0 1 0-15,0 1 0 16,2-2 0-16,-1-1 0 0,0 2 0 0,1 0 0 0,-2 0 0 0,1 1-128 15,1-4 128-15,-1 2 0 0,1-2 0 0,0 0 0 16,0 0 0-16,0-2 0 0,0 2 0 0,0-3 0 16,1 2 0-16,-1-2 0 0,1 1 0 0,-1 1 0 15,2-3 0-15,-1 2 0 0,1 2 0 0,1-4 0 16,-1 4 0-16,1-3 0 0,-1 1 0 0,1 1 0 16,0 1 0-16,0-3 0 0,1 3 0 0,-2 0-128 15,2 0 128-15,0 0 0 0,0 0 0 0,-2 0-192 16,2 0 192-16,0 0-160 0,-1 3-64 0,1-3-16 15,1 1 0-15,-1 1 0 0,0 1-64 0,-1-3-16 16,2 4 0-16,-1-4 0 0,0 2 64 0,1-2 0 16,-1 1 0-16,1 2 0 0,-2-3 256 0,2 0-192 15,-1 0 192-15,0 1-160 0,-1-1 160 16,0 0 0-16,1 0 0 0,0 0 0 0,0 0 0 0,-1 0 0 0,1 0 0 16,0 2 0-16,1-2 0 0,0 0 0 0,0 0 0 0,0 0 0 15,1 0 0-15,-1 0 0 0,0 3 0 0,1-3 0 16,-1 1-240-16,2 2 48 0,-1-6 0 15,0 6-18048-15</inkml:trace>
  <inkml:trace contextRef="#ctx0" brushRef="#br0" timeOffset="53688.85">25604 10210 6447 0,'-1'3'576'0,"0"-6"-576"16,1 2 0-16,1 0 0 0,1 0 400 0,1-5-16 15,0-3-16-15,4-5 0 0,4-7-368 0,5-8 144 16,5-6-144-16,4-2 0 0,-1-2 0 0,4-3 0 16,-1 2-240-16,-3-1 80 0,0 3 160 0,-3-1 0 15,-2 5 0-15,-2 3 0 0,-4 5 0 0,-1 1 0 16,0 3 0-16,-3 1 128 0,-1 3 16 0,0 1 16 0,-2 3 0 0,-2 2 0 16,-1 0 32-16,1 4 16 0,-2 0 0 0,1 0 0 15,-2 2 48-15,-1 4 16 0,0-1 0 0,-2 6 0 16,-1 3 192-16,-3 4 48 0,-1 6 0 0,-7 8 0 15,-2 7 464-15,-4 9 112 0,-5 9 0 0,-4 5 16 16,-5 2-16-16,0 5 0 0,-5 2 0 0,4-6 0 16,1-3-816-16,0 1-272 0,0 0 160 0,3 0-160 15,3-2 0-15,-1 1 0 0,3 6 0 0,3 0 0 16,6-6 0-16,4-4 0 0,5-5 0 0,3-11 0 16,3-5-832-16,4-11-128 0,1-8-48 0,2-7 0 15,-5-3-160-15,0 0-48 16,27-25 0-16,-14 6 0 0,2-5 960 0,4-8 256 0,5-9 0 0,4-7-128 15,5-3 1072-15,1-5 208 0,6-1 64 0,2-3 0 16,0-1-384-16,-1 5-64 0,-3 5 0 0,-3 6-16 0,-3 2-432 16,-3 4-64-16,-1 7-32 0,-6 5 0 0,-6 7-224 0,-16 20 0 15,27-31 0-15,-27 31 0 0,0 0 432 0,0 0-16 16,0 0 0-16,0 0 0 0,0 0 640 0,0 0 128 16,1 15 32-16,-11 4 0 0,-2 4-528 0,-3 8-112 15,-2 4 0-15,-3 3-16 0,-1 5-560 0,-1 2 0 16,0-1 0-16,-3 3-192 0,1 2 192 0,-3 1-144 15,0-1 144-15,-1-4-128 0,0 0 128 0,4-7 0 16,3-3 0-16,2-9 0 0,5-5 0 0,5-4 0 16,5-6 128-16,6-7-128 0,-2-4 0 0,0 0 0 15,0 0 0-15,66-45 0 0,-36 18-352 0,5-9-32 16,5-4-16-16,5-7 0 0,6-8 80 0,4 1 32 16,-3 1 0-16,8-7 0 15,7-4-544-15,2-5-96 0,1 2-32 0,-4 1 0 16,-1 0 144-16,-10 9 32 0,-8 10 0 0,-2 2 0 15,-6 4-208-15,-3 7-32 0,-6 8-16 0,-30 26 0 0,37-32 528 0,-31 29 96 0,-5 3 32 0,-8 10 0 16,-4 2 1264-16,-6 8 256 0,-4 7 48 0,-5 3 16 16,-3 3 464-16,-8 12 112 0,-9 12 16 0,-8 10 0 15,-3 3-832-15,-5 4-144 0,0 3-48 0,1-5 0 16,4 1-192-16,7-13-32 0,9-3-16 0,2 0 0 16,3-3 64-16,8-4 16 0,8-6 0 0,7-11 0 15,8-9-480-15,5-10-128 0,5-5 0 0,-5-9 0 16,0 0-832-16,0 0-192 0,56-25-48 0,-56 25 0 15,50-48-208-15,-13 9-32 0,10-10-16 16,5-6 0-16,4-4 880 0,0-2 192 0,0 1 16 0,-3-3 16 16,0 1 48-16,-5 1 16 0,-6 4 0 0,3 1 0 0,-1-5-32 0,0 4 0 15,-4 1 0-15,-5 12 0 16,-5 9-192-16,-9 9-64 0,-5 7 0 0,-16 19 0 0,0 0 448 0,16-21-160 16,-21 26 160-16,-4 4 0 0,-3 5 944 0,-7 8 288 15,-5 5 64-15,-5 8 16 0,1 0-272 0,-3 4-48 16,-4 8-16-16,-6 10 0 0,-2 6-512 0,-3 4-96 15,2 2-32-15,2-6 0 0,2 0-96 0,3-3-32 16,4-3 0-16,4-9 0 0,6-6-16 0,4-5 0 16,7-9 0-16,3-5 0 0,4-5-192 0,4-5 0 15,4-7 0-15,2-6 0 0,2-3-192 0,-7 3-96 16,0 0-16-16,41-34 0 16,-41 34-288-16,39-42-64 0,-13 11-16 0,5-8 0 0,4-1 672 0,-2 1 0 0,-2 5 0 0,5-5 0 15,5-6 128-15,5-6-128 0,2-4 128 0,2-1-128 16,1-1 0-16,-3 2 0 0,-2 5 0 0,-5 3 128 15,-4 6-128-15,-6 4 0 0,-3 7 0 0,-28 30 0 16,37-37 0-16,-37 37 0 0,0 0 0 0,0 0 0 16,0 0 0-16,0 0 304 0,0 0-48 0,-1 15-16 15,-15 5 768-15,-4 4 144 0,-2 7 48 0,-5 5 0 16,0 2-784-16,-4 6-160 0,-1 4-16 0,-2 1-16 16,-2 6-224-16,2-5 176 0,2 4-176 0,4-6 160 15,4-4-160-15,1 0 0 0,2-2 144 0,5-8-144 16,5-5 0-16,1-5 0 0,4-1 0 0,2-5 0 15,4-5 0-15,2-7-208 0,3-2 48 0,1-4 16 16,-6 0-608-16,0 0-112 0,38-29-32 0,-38 29 0 16,42-41 384-16,-13 15 64 0,5-7 0 0,5-3 16 15,1-2 176-15,1-3 48 0,2 0 0 0,-5 4 0 16,-8 5-528-16,6-5-96 0,5-9-32 0,2-1 0 16,1 0-320-16,-6 3-64 0,-5 9-16 0,-7 6 0 15,-26 29 624-15,31-34 112 0,-25 28 16 0,-4 4 16 0,-7 6 928 0,-4 2 176 16,-2 7 32-16,-4 0 16 0,-2 6 976 0,-3 3 192 15,-1 3 32-15,-2 3 16 0,-2 4-976 0,-4 9-208 16,-4 6-48-16,-4 8 0 0,0-2-272 0,2 4-64 16,2-5-16-16,3-3 0 0,7-7-144 0,2-1-16 15,3 0-128-15,5-9 192 0,4-5-192 0,5-5 0 16,3-8 0-16,4-2 0 0,3-5-192 0,1-5-48 16,-7-2 0-16,0 0 0 15,0 0-1072-15,51-22-224 0,-51 22-32 0,38-35-16 16,-38 35 512-16,48-47 112 0,-19 16 0 0,-1 2 16 15,-3 1 176-15,1 2 48 0,2-6 0 0,2-1 0 0,1 1 272 0,-3 0 64 0,0 3 16 0,-4 1 0 16,0 5 368-16,-24 23 128 0,33-34 0 0,-33 34 0 16,0 0 528-16,0 0 112 0,0 0 0 0,0 0 16 15,0 0 416-15,0 0 80 0,5 13 0 0,-13 2 16 16,-2 4-128-16,-1 1-16 0,-1 2-16 0,0 0 0 16,0 3-688-16,1-3-128 0,1-2-16 0,-1 5-16 15,-2-1-288-15,0 6 128 0,0 1-128 0,0-3 0 16,1-2 128-16,1-1-128 0,1-5 0 0,3-2 0 15,2-3 0-15,1-5 0 0,4-4 0 0,3-5 0 16,3-2 0-16,-6 1 0 0,0 0 0 0,37-32 0 0,-37 32 0 0,45-41-224 16,-17 14 16-16,4 1 0 15,3-2-176-15,-2-1-48 0,-1 3 0 0,-1 2 0 16,-31 24-112-16,52-41-32 0,-52 41 0 0,42-29 0 0,-42 29 160 0,0 0 32 16,0 0 0-16,0 0 0 0,0 0 240 0,0 0 144 15,0 0-160-15,0 0 160 0,0 0 160 0,29 35 128 16,-37-20 32-16,-3 1 0 0,-1 4 32 0,-2 1 16 15,-2 1 0-15,-1 0 0 0,0 0-240 0,-1 2-128 16,0-1 160-16,-1 0-160 0,2-4 160 0,-1-2-160 16,1-1 160-16,4-4-160 0,3-2 384 0,1-1 0 15,2-3-16-15,0-3 0 0,4 0 112 0,0-3 32 16,3-4 0-16,1-1 0 0,3-2-128 0,1-2-32 16,4-1 0-16,-9 10 0 0,27-28-352 0,-27 28 0 15,35-37 0-15,-35 37 0 0,38-41-160 0,-38 41 0 0,40-42 0 16,-40 42 0-1,37-41-544-15,-37 41-128 0,27-36 0 0,-19 21-16 16,-1 2-144-16,-5 2-32 0,-2-1 0 0,-2 4 0 0,-2-2 800 0,-3 1 224 0,-2 2 0 0,-2-2 0 16,0 6 448-16,-3-4 192 0,0 4 64 0,0 0 0 15,-3 3 32-15,1 3 16 0,-1 0 0 0,-3 4 0 16,1-1-208-16,-2 4-32 0,-1-1-16 0,1 0 0 16,3 1-304-16,-1 0-64 0,1-1-128 0,1-3 192 15,3-1-192-15,0 0 0 0,2-4 128 0,2 1-128 16,1-2 0-16,2-3 0 0,1-4 0 0,1-1-160 15,2-2-192-15,2-4-32 0,1-3-16 0,0 0 0 16,1-4 0-16,1-2 0 0,-1 1 0 0,0-4 0 16,-2 1 208-16,-2 3 32 0,-2 0 16 0,0 3 0 15,-2 1-560-15,-3 1-96 0,-5-5-32 0,-2 3 0 16,-2 0 416-16,0 7 80 0,1 2 16 0,1 6 0 0,1 2 704 0,0 4 128 16,1-1 48-16,0 6 0 0,0 1-240 0,-1 5-32 15,-1 3-16-15,-4 1 0 0,-1 4-496 0,-5 1-96 16,-2 3-32-16,-3 3 0 15,-3 5-112-15,3-5-32 0,6-3 0 0,-6 1 0 16,-9 8-704-16,-6 1-144 0</inkml:trace>
  <inkml:trace contextRef="#ctx0" brushRef="#br0" timeOffset="65750.19">11744 15731 4607 0,'0'0'400'0,"0"0"-400"0,1 0 0 0,-1-2 0 16,1 2 1616-16,0 0 240 0,0 0 64 0,1 0 0 16,1 0-192-16,-3 0-16 0,0 0-16 0,0 0 0 15,0 0-1184-15,0 0-224 0,0 0-48 0,0 0-16 16,54-12-224-16,-54 12-128 0,0 0 128 0,0 0-208 16,0 0 208-16,0 0-144 0,0 0 144 0,0 0-128 15,0 0 128-15,0 0 0 0,0 0 160 0,0 0-160 16,0 0 0-16,0 0 0 0,0 0 0 0,27-25 0 15,-25 22-176-15,-2 3 176 0,0 0-160 0,0 0 160 16,0 0-128-16,34-29 128 0,-34 29 0 0,0 0-144 16,39-22 336-16,-39 22 80 0,0 0 16 0,51-22 0 15,-51 22 368-15,0 0 80 0,54-25 16 0,-54 25 0 0,0 0-128 0,42-19-32 16,-42 19 0-16,0 0 0 0,0 0 176 0,0 0 16 16,0 0 16-16,0 0 0 0,0 0-208 0,0 0-32 15,0 0-16-15,0 0 0 0,0 0-416 0,-1-1-128 16,-4 1 0-16,1 0 0 15,2 0-672-15,0 0-240 0,2-2-48 0,1-2-16 16,-1 4-80-16,0 0-16 0,15-21 0 0,-15 21 0 16,0 0 528-16,34-36 96 0,-34 36 32 0,29-27 0 0,-29 27 928 0,28-26 176 15,-28 26 32-15,0 0 16 0,32-31 272 0,-32 31 48 16,0 0 16-16,0 0 0 0,19-22-48 0,-18 18 0 16,0 4 0-16,-1-4 0 0,-1 4-256 0,0-2-64 15,0 1-16-15,-2 1 0 0,2-2-368 0,-2 1-80 16,0 1-16-16,0-2 0 0,0 0-96 0,-1-3-128 0,0 4 176 0,0-5-176 15,2 1 192-15,-1 0-64 0,1 0 0 0,1-1-128 16,1 0 240-16,-2 0-64 0,1 1-16 16,-1 0 0-16,1 1-160 0,-2 0 0 0,2 2 0 0,-2-2 0 15,1 2 0-15,-2-2 0 0,-1 4-144 0,-1 0 144 16,-1 0 0-16,-1 1 0 0,-2 2 0 0,0 0 0 16,-1 2-288-16,0-1 48 0,-1 2 16 0,-2 0 0 15,1 1 16-15,0-1 0 0,2 1 0 0,-1 2 0 16,1-2 48-16,-1 2 16 0,3-2 0 0,-1 2 0 15,2-3 144-15,2 0-160 0,0 0 160 0,1-3-160 16,0 2 160-16,1 0-208 0,2-4 80 0,-2 2 128 16,2-1-224-16,-1-2 80 0,1 1 16 0,-2-2 0 15,2 1 128-15,-1 0 0 0,1-2 0 0,-1-1 0 16,2 2 208-16,0-2-16 0,1 0-16 0,1-4 0 16,1 1 224-16,-2 6 48 0,0 0 16 0,19-22 0 0,-19 22-272 15,0 0-48-15,36-28-16 0,-36 28 0 0,42-25-128 0,-42 25 0 16,46-20 144-16,-46 20-144 0,44-16 0 0,-44 16 0 15,0 0 0-15,59-15 0 0,-59 15 0 0,0 0 0 16,0 0 0-16,0 0 0 0,57 0 192 0,-57 0-48 16,0 0 0-16,0 0 0 0,0 0 176 0,0 0 48 15,24 29 0-15,-24-23 0 0,0 0-16 0,0 3 0 16,-1-2 0-16,-2 2 0 0,1-2-176 0,-2 3-48 16,0-1 0-16,0-1 0 0,1 2-128 0,-1-2 0 15,2 3 0-15,-1-4 0 0,1 3 0 0,2 1 0 16,0-1 0-16,1-2 0 0,0 3 0 0,2-4 0 15,0 2 0-15,1 1 0 0,0-4 0 0,-4-6 0 16,0 0 0-16,19 28 0 0,-19-28 0 0,0 0 0 0,31 35-176 0,-31-35 176 31,0 0-896-31,0 0-80 0,0 0-32 0,40 30 0 16,-40-30 96-16,0 0 16 0,0 0 0 0,0 0 0 16,0 0-336-16,0 0-64 0,0 0-16 0,0 0-10768 0</inkml:trace>
  <inkml:trace contextRef="#ctx0" brushRef="#br0" timeOffset="87351.99">24939 12546 8287 0,'-1'0'736'0,"-1"0"-592"0,2 0-144 0,0 0 0 16,0 0 1264-16,0 3 208 0,0-3 64 0,-1 0 0 16,0 0 384-16,1 0 96 0,0 1 16 0,1-1 0 15,0-1-48-15,1 1-16 0,-1-3 0 0,0 1 0 16,-1 2-368-16,0 0-80 0,0 0-16 0,0 0 0 15,0 0-336-15,0 0-64 0,0 0-16 0,22-42 0 16,-22 42-336-16,0 0-80 0,0 0-16 0,0 0 0 16,16-47-336-16,-16 47-64 0,0 0 0 0,0 0-16 15,14-45-240-15,-14 45 144 0,0 0-144 0,0 0 128 16,11-40-128-16,-11 40 0 0,0 0 0 0,0 0 0 0,0 0 0 16,0 0 0-16,0 0 0 0,0 0 0 0,0 0 128 15,0 0 0-15,0 0 0 0,0 0 0 0,4 3 32 0,-7 3 0 16,1 3 0-16,-1-3 0 0,1 4-160 0,-1-1 0 15,0 2 0-15,-1 0 128 0,0 1-128 0,2 2 0 16,-1 1 0-16,1-2 0 0,-1 0 0 0,2-3 0 16,1 2 0-16,-1-3 0 0,2 1 0 0,0 0 0 15,2-4 0-15,2-3 0 0,0 1 0 0,-5-4 0 16,0 0 0-16,0 0 0 0,0 0 0 0,0 0 0 16,52-17 0-16,-52 17 0 0,0 0 0 0,0 0 0 15,40-41 0-15,-40 41 0 0,0 0 0 0,0 0 0 16,30-47 0-16,-30 47 0 0,0 0 0 0,0 0 0 0,16-41 0 15,-16 41 0-15,0 0 0 0,0 0 0 0,0 0 0 0,0 0 0 16,10-38 0-16,-10 38 128 0,0 0 0 0,0 0 0 16,0 0 32-16,0 0 0 0,0 0 0 0,0 0 0 15,0 0-16-15,0 0 0 0,0 0 0 0,0 0 0 16,4 9 48-16,-4-5 16 0,0 5 0 0,0 0 0 16,0-2-208-16,0 6 0 0,0-5 128 0,0 6-128 15,0-2 0-15,1 1 0 0,0 3 0 0,1-4 0 16,-1 0 0-16,0 1 0 0,0 0 0 0,2-3 0 15,-1 0 0-15,1-1 0 0,0-1 0 0,1-3 0 16,0 0-128-16,-4-5 128 0,0 0 0 0,0 0 0 16,0 0-624-1,0 0-16-15,0 0 0 0,47-24 0 0,-47 24-1152 16,0 0-256-16</inkml:trace>
  <inkml:trace contextRef="#ctx0" brushRef="#br0" timeOffset="88001.57">25337 12459 5519 0,'0'0'496'0,"0"0"-496"0,0 0 0 0,0 0 0 16,0 0 2000-16,0 0 304 0,0 0 64 0,1 0 16 15,-1 0 1456-15,0 0 304 0,0 0 48 0,0 0 16 16,0 0-1328-16,0 0-256 0,0 0-48 0,0 0-16 15,0 0-1456-15,0 0-288 0,0 0-64 0,0 0-16 16,0 0-400-16,0 0-80 0,0 0 0 0,0 0-16 16,41-2-32-16,-41 2 0 0,0 0 0 0,0 0 0 15,0 0-16-15,0 0-16 0,0 0 0 0,0 0 0 16,0 0-32-16,0 0 0 0,0 0 0 0,0 0 0 16,0 0-144-16,40 4 128 0,-38-4-128 0,-2 0 128 0,0 0-128 0,0 0 0 15,0 0 0-15,0 0 0 0,0 0 0 0,0 0 0 16,0 0 0-16,0 0 0 0,0 0 0 0,0 0 0 15,0 0 0-15,0 0 0 0,0 0 0 0,0 0 0 16,0 0 0-16,0 0 0 0,0 0 0 0,0 0 0 16,0 0 0-16,0 0 0 0,0 0 0 0,0 0 0 15,0 0 0-15,0 0 0 0,0 0 0 0,0 0 0 16,0 0 0-16,0 0 0 0,0 0 0 0,0 0 0 16,0 0 0-16,0 0 0 0,0 0 0 0,0 0 0 15,0 0 0-15,0 0 0 0,43-2 0 0,-43 2 0 16,0 0 0-16,0 0 0 0,0 0 0 0,0 0 0 15,0 0 0-15,0 0 0 0,0 0 0 0,47-12 0 16,-47 12 0-16,0 0 0 0,0 0-128 0,0 0 128 0,0 0 0 16,0 0 0-16,0 0 0 0,0 0-144 0,0 0 144 0,0 0 0 31,0 0-624-31,19 8-16 0,-20-6 0 0,-1 2 0 16,1-2-928-16,-1-2-192 0,-1 4-32 0,1-4-14816 0</inkml:trace>
  <inkml:trace contextRef="#ctx0" brushRef="#br0" timeOffset="88818.21">25850 12310 1839 0,'0'0'160'0,"0"0"-160"15,0 0 0-15,0 0 0 0,0 0 1632 0,0 0 288 16,0 0 64-16,0 0 16 0,0 0 1264 0,0 0 240 15,0 0 48-15,0 0 16 0,0 0-272 0,0 0-48 16,0 0-16-16,0 0 0 0,0 0-1120 0,0 0-208 0,0 0-48 16,0 0-16-16,0 0-1088 0,0 0-224 15,0 0-32-15,-7-7-16 0,3 7-160 0,0 0-16 0,-1 0-16 0,0 2 0 16,0-4-64-16,-1 2-16 0,0 0 0 0,1-3 0 16,-1 2-16-16,-1-1-16 0,0 2 0 0,1-3 0 15,0 2-176-15,0 1 192 0,0 0-192 0,-1 0 192 16,2 1-192-16,1 2 128 0,-1-1-128 0,0 2 128 15,1-2-128-15,0 3 0 0,2 0 144 0,-1 1-144 16,3-2 0-16,-1 2 128 0,2-3-128 0,1 2 0 16,0 0 0-16,2-2 0 0,-4-3 0 0,0 0 128 15,0 0-128-15,26 10 0 0,-26-10 0 0,0 0 0 16,0 0 0-16,33 10 0 0,-33-10 0 0,0 0 0 16,24 11 0-16,-24-11 0 0,12 10 0 0,-7-4 0 15,-1-2 0-15,-1-2 0 0,0 2 0 0,-1-1 0 0,-1-2 0 0,1 1 0 16,-1-2 0-16,-1 3 0 0,1-2 0 0,-1-1 0 15,0 2 0-15,-1-2-128 0,1 0 128 0,-1 3 0 16,-1-3 0-16,1 0 0 0,-1 0 0 0,-1 0 0 16,1 0 0-16,-2 1 0 0,2-1 0 0,-2 3 0 15,0-3 0-15,-1 0 0 0,2 0 0 0,-2 1 0 16,1 1 0-16,-1-2 0 0,1 3 0 0,1-3 0 16,-1 4 0-16,-1-2 0 0,2-1 0 0,0 2 0 15,0 0 0-15,1 2 0 0,-1-1 0 0,1-3 0 16,1 4 0-16,1-1 0 0,-2 0 0 0,2 1 0 15,2-2 0-15,-1 1 0 0,1 2 0 0,1-2 0 16,0 1 0-16,1 1 0 0,1-2 0 0,0 2 0 0,1 0 0 0,0 0 0 16,1 1 0-16,-1-4 0 0,0 3 0 15,-6-6 0-15,12 8 0 0,-12-8 0 0,0 0 0 0,19 11 0 16,-19-11 0-16,0 0 0 0,0 0 0 0,0 0 0 16,0 0 0-16,0 0 0 0,36 4 0 0,-36-4 0 15,0 0 0-15,0 0 0 0,0 0 0 0,0 0-128 16,0 0 128-16,0 0-160 0,0 0 160 0,0 0-160 31,29-41-464-31,-29 41-80 0,0 0-32 0,-5-14 0 0,3 12-880 16,-2-2-176-16,-1 2-48 0,0-1-14992 0</inkml:trace>
  <inkml:trace contextRef="#ctx0" brushRef="#br0" timeOffset="89174.61">25709 12703 6447 0,'0'0'576'0,"0"0"-576"16,0 0 0-16,0 0 0 0,0 0 3168 0,0 0 528 15,0 0 96-15,0 0 32 0,0 0 592 0,43-2 128 16,-43 2 32-16,0 0 0 0,0 0-2576 0,55-12-512 15,-55 12-96-15,0 0-32 0,0 0-736 0,57-9-160 16,-57 9-16-16,0 0-16 0,47-14-176 0,-47 14-48 0,0 0 0 0,0 0 0 16,54-22-208-16,-54 22 144 0,0 0-144 0,0 0 128 15,0 0-128-15,0 0 0 0,46-28 0 0,-46 28 0 16,0 0 0-16,0 0 0 0,0 0 0 0,0 0 0 16,0 0 0-16,0 0-144 0,0 0 144 0,0 0-208 31,0 0-464-31,0 0-96 0,0 0 0 0,0 0-11712 0,-5-7-2352 0</inkml:trace>
  <inkml:trace contextRef="#ctx0" brushRef="#br0" timeOffset="89668.77">25840 12818 6447 0,'0'0'272'0,"0"0"80"0,0 0-352 0,0 0 0 16,0 0 0-16,0 0 0 0,0 0 3104 0,0 0 544 15,0 0 128-15,0 0 0 0,0 0 128 0,46-28 0 16,-46 28 16-16,0 0 0 0,0 0-1904 0,0 0-384 16,0 0-80-16,48-10-16 0,-48 10-928 0,0 0-192 15,0 0-32-15,0 0-16 0,36 3-160 0,-36-3-16 16,0 0-16-16,17 7 0 0,-13-3-48 0,-1 1-128 16,0-2 192-16,0 3-64 0,-1 1-128 0,-1-4 0 15,1 4 0-15,-2-1 128 0,0 2-128 0,-2-3 0 16,0 4 0-16,-1-3 0 0,1 3 0 0,-3-2 0 15,0 2 0-15,-1 1 0 0,-3 0-256 0,1 0 0 16,-2 1 16-16,0-4 0 16,0 2-464-16,0-3-112 0,-2 4-16 0,-2-4 0 15,0 0 144-15,1-2 32 0,2-2 0 0,0-2 0 0,3 0 336 0,1 0 80 0,2-2 16 0,2-2 0 16,1 2 224-16,2 2 0 0,0 0 192 0,0 0-192 16,0 0 704-16,0 0 16 0,0 0 16 0,17-45 0 15,-17 45 0-15,0 0 0 0,0 0 0 0,0 0 0 16,0 0-320-16,50-32-64 0,-50 32-16 0,0 0 0 15,0 0-80-15,45-9-32 0,-45 9 0 0,0 0 0 16,34 7-96-16,-34-7-128 0,17 8 176 0,-12-4-176 16,2 2 160-16,0-2-160 0,-1 2 128 0,0 0-128 15,0 0 0-15,-1 1 128 0,0-1-128 0,-2 0 0 16,0 0 0-16,0-2 0 0,-2 0 0 0,1-1 0 16,-2 0 0-16,2-1 0 0,-2-1 0 0,1 2 0 15,-1-3-448-15,0-3-80 0,1 2-16 0,-1-1-18160 16</inkml:trace>
  <inkml:trace contextRef="#ctx0" brushRef="#br0" timeOffset="90678.07">27417 12587 5519 0,'-3'1'496'0,"2"1"-496"16,0-1 0-16,1-1 0 0,0 0 1536 0,-1 0 224 15,-1 2 32-15,1 2 16 0,-1-1 496 0,-1 0 112 16,1 0 16-16,1 0 0 0,-1 0 192 0,2 1 64 16,2-1 0-16,-1 0 0 0,1-2-752 0,-2-1-144 0,0 0-16 0,0 0-16 15,0 0-608-15,0 0-112 0,0 0-16 0,0 0-16 16,45-26-528-16,-45 26-96 0,0 0-32 15,0 0 0-15,36-44-160 0,-36 44-48 0,0 0 0 0,0 0 0 16,29-51-144-16,-29 51 0 0,0 0 0 0,0 0 128 16,27-51-128-16,-27 51 0 0,0 0 0 15,0 0 0-15,0 0 0 0,0 0 0 0,15-47 0 0,-15 47 0 16,0 0 0-16,0 0 0 0,0 0 0 0,0 0 0 16,-5-2 0-16,3 7 0 0,1 1 0 0,-2 1 0 15,1 2 192-15,-1-2-64 0,2 4 0 0,-1-1 0 16,0 0-128-16,2 3 0 0,-1-1 144 0,1-2-144 0,1 0 0 15,1 2 0-15,0-2 0 0,2 2 0 0,-1-3 0 16,2-2 0-16,0 2 0 0,3-2 0 0,-2 2 0 16,1-5 0-16,2 2 0 0,0-3 0 0,-2-2 0 0,0-1 0 15,-7 0 0-15,0 0 0 0,0 0-176 0,0 0 176 16,0 0-208-16,46-36 80 0,-46 36-96 0,0 0-16 16,0 0 0-16,27-53 0 0,-27 53 48 0,0 0 16 15,0 0 0-15,20-57 0 0,-20 57 176 0,0 0-160 16,0 0 160-16,0 0-160 0,16-51 160 0,-16 51 0 15,0 0 0-15,0 0 0 0,0 0 0 0,0 0 0 16,0 0 0-16,4 4 128 0,-4 4 144 0,-1 0 48 16,-2 3 0-16,2-1 0 0,0 2-64 0,1 1-16 15,-1-2 0-15,1 1 0 0,0 3-240 0,0-3 144 16,1 1-144-16,0 0 128 0,-1 0-128 0,1-3 0 0,2 2 0 16,-1-3 0-16,2 2 0 0,0-3 0 0,-1-1 0 0,2-5 0 15,-1 2 0-15,1-1 0 0,-1 4 0 16,1-7 0-1,-2 0-512-15,-3 0 0 0,0 0 16 0,0 0 0 16,0 0-1472-16,0 0-288 0</inkml:trace>
  <inkml:trace contextRef="#ctx0" brushRef="#br0" timeOffset="90970.75">27902 12449 12895 0,'0'0'576'0,"0"-2"112"0,0 2-560 0,0 0-128 0,1 0 0 0,-1 0 0 0,0 0 2160 0,0 0 400 16,0 0 64-16,0 0 32 0,0 0 464 0,0 0 80 16,0 0 32-16,0 0 0 0,39-8-1456 0,-39 8-304 15,0 0-48-15,0 0-16 0,29 6-720 0,-29-6-160 16,0 0-16-16,26 4-16 0,-26-4-336 0,0 0-160 15,18 6 160-15,-12-4-160 0,-6-2 0 0,12 4 0 16,-12-4 0-16,0 0 0 16,0 0-960-16,17 2-144 0,-16-2-32 0,-1 0-15984 0</inkml:trace>
  <inkml:trace contextRef="#ctx0" brushRef="#br0" timeOffset="91170.63">28004 12351 2751 0,'-4'0'256'0,"3"0"-256"0,0 0 0 0,0 0 0 16,1 0 2976-16,0 0 544 0,1 2 128 0,-1 1 0 16,1-2 960-16,0 4 192 0,2 3 48 0,-2-2 0 15,0 0-2368-15,1 3-480 0,-1-2-80 0,0 2-32 16,0 0-1200-16,2-1-240 0,-2 1-64 0,2-1 0 16,-1 2-256-16,0-2-128 0,0 0 0 0,0 1 128 15,1 1-128-15,-2 0 0 0,0-2 0 0,0 2-176 16,1 3-640-1,-1-2-128-15,0 0-16 0,-1-1-16528 0</inkml:trace>
  <inkml:trace contextRef="#ctx0" brushRef="#br0" timeOffset="91836.42">28491 12264 9215 0,'0'0'816'0,"0"0"-656"15,0 0-160-15,0 0 0 0,0 0 3216 0,0 0 624 16,0 0 112-16,0 0 16 0,0 0-192 0,0 0-32 16,0 0-16-16,0 0 0 0,0 0-2000 0,0 0-416 15,0 0-80-15,0 0-16 0,0 0-656 0,0 0-144 16,-6-37-32-16,1 35 0 0,0 1-96 0,-1-3-32 0,0 4 0 0,0-3 0 15,-2 3-32-15,1 0-16 0,-2 0 0 0,1 0 0 16,-1 3-208-16,0-2 144 0,2 2-144 0,-2-1 128 16,3 2-128-16,0-1 0 0,0 1 0 0,1 1 0 15,1 1 0-15,0-2 0 0,2 2 0 0,-1-2 0 16,3 2 0-16,-1-2 0 0,1 1 0 0,1 0 0 16,2 0 0-16,-2 1 0 0,3-2 0 0,-2 2 0 15,2 0 0-15,1-4 0 0,1 2-176 0,0 0 176 16,-6-4 0-16,0 0 0 0,23 6 0 0,-23-6-128 15,0 0 128-15,0 0 0 0,29 0 0 0,-29 0 0 16,0 0 0-16,0 0-208 0,0 0 48 0,0 0 16 16,0 0 16-16,41-19 0 0,-41 19 0 0,0 0 0 0,0 0 128 0,0 0 0 15,0 0-144-15,0 0 144 16,0 3 0-16,-4 1 0 0,1-2 0 0,-2 2 0 16,0 0 0-16,-1 0 0 0,-2 0 0 0,1 0 0 0,-1 0 0 15,1 1 0-15,-2 1 0 0,1 0 0 0,-1 0 0 0,1 2 0 16,1-2 0-16,0 0 0 0,2 3 0 0,-2-2 0 15,3 2 0-15,0-2 0 0,1 2 0 0,1-3 0 16,1 4 0-16,-1-4 0 0,1 1 128 0,1 2 0 16,1-3 0-16,2 0 0 0,-1 1-128 0,2-1 0 15,1 0 144-15,1 0-144 0,2-2 0 0,-1 0 0 16,2-1 0-16,-9-3 0 0,22 5 0 0,-22-5 0 16,0 0 0-16,38-2 0 0,-38 2 0 0,0 0 0 15,0 0 0-15,44-16 128 0,-44 16-384 0,0 0-80 0,0 0-16 0,0 0 0 31,44-25-48-31,-44 25-16 0,0 0 0 0,0 0 0 16,0 0-352-16,0 0-80 0,0 0-16 0,0 0 0 16,0 0-1120-16,0 0-240 0,0 0-32 0,0 0-12416 0</inkml:trace>
  <inkml:trace contextRef="#ctx0" brushRef="#br0" timeOffset="92135.59">28294 12660 2751 0,'0'3'256'0,"0"-3"-256"0,0 0 0 0,0 0 0 0,1 0 2256 0,0 0 416 16,0 0 80-16,2 0 0 0,-3 0 1088 0,0 0 224 15,0 0 32-15,0 0 16 0,0 0-1008 0,47-19-208 16,-47 19-32-16,0 0-16 0,0 0-1440 0,49-21-304 15,-49 21-48-15,0 0-16 0,42-14-400 0,-42 14-96 16,0 0-16-16,41-14 0 0,-41 14-208 0,0 0-64 16,0 0 0-16,40-12 0 0,-40 12-256 0,0 0 0 15,0 0 0-15,40-6 0 0,-40 6 0 0,0 0 0 16,0 0 0-16,0 0 0 16,0 0-448-16,0 0-32 0,0 0-16 0,0 0 0 15,0 0-848-15,0 0-160 0</inkml:trace>
  <inkml:trace contextRef="#ctx0" brushRef="#br0" timeOffset="92603.09">28458 12802 17503 0,'0'0'768'0,"0"0"176"0,0 0-752 0,0 0-192 0,0 0 0 0,0 0 0 15,0 0 2512-15,0 0 480 0,0 0 80 0,0 0 32 16,45-38-208-16,-45 38-32 0,0 0-16 0,0 0 0 16,0 0-1648-16,43-19-336 0,-43 19-64 0,0 0-16 15,20 3-416-15,-14-3-96 0,0 4-16 0,-1-2 0 0,1 2-256 0,-1 0 0 16,0-1 128-16,0 2-128 0,-1 1 0 0,-1 1 0 16,1-3 0-16,0 5 0 0,-1 0 0 0,-1-3 0 15,-1 1 0-15,0 2 0 0,-2-2-192 0,0 2 48 16,-2 1 16-16,0-1 0 0,-2 1-128 0,0-1 0 15,-2 1-16-15,1-1 0 16,-1 1-240-16,-1 0-64 16,0-2 0-16,-2 0 0 0,1 1-320 0,-1-3-80 0,-2 1-16 0,0-1 0 15,-3 0 320-15,1-1 64 0,2 0 16 0,1 0 0 0,2-3 272 0,2-2 64 16,0 0 16-16,2-2 0 0,2 2 240 0,3 0 160 16,0 0-32-16,0 0 0 0,0 0 656 0,0 0 128 15,0 0 32-15,0 0 0 0,0 0 16 0,28-50 0 16,-28 50 0-16,0 0 0 0,0 0-496 0,42-19-80 15,-42 19-32-15,0 0 0 0,0 0-176 0,40-10-48 16,-40 10 0-16,0 0 0 0,42-5-128 0,-42 5 0 0,27 0 144 0,-27 0-144 16,22 3 0-16,-22-3 0 0,0 0 0 0,0 0-12352 15,26-3-2480-15</inkml:trace>
  <inkml:trace contextRef="#ctx0" brushRef="#br0" timeOffset="96046.54">22539 9603 1839 0,'-2'-2'160'0,"1"1"-160"0,0 1 0 0,0-3 0 16,1 3 1200-16,-2 0 208 0,1-2 32 0,-1-3 16 15,-3-2 608-15,-1 1 128 0,1-2 32 0,-2 0 0 16,3 0-592-16,0-1-112 0,0 1-32 0,2 2 0 16,0 3-64-16,1-4-16 0,0 1 0 0,1 0 0 15,0 2 64-15,0-2 16 0,0 0 0 0,0 0 0 16,0 0 176-16,0-1 16 0,-1 4 16 0,1-2 0 16,0 1-544-16,-2 0-128 0,1 4 0 0,1 0-16 15,0 0-448-15,0 0-96 0,1 4-16 0,1-1 0 16,0 3-128-16,1 1-48 0,-1 2 0 0,2 1 0 15,1 2-112-15,-2-2-32 0,1 2 0 0,0-2 0 16,1 6-128-16,1 3 0 0,1-4 144 0,0 1-144 0,0 0 0 0,-1 0 0 16,0 0 0-16,1-1 0 0,-2 1 0 0,-1-4 0 15,0 2 0-15,0-2 0 0,0 1 0 0,-1-6 0 16,0 2 0-16,1-3 0 0,-2-2 0 0,0-2 0 16,1-1 0-16,-1-1 0 0,1-1 0 0,-3 1 0 15,0 0 0-15,0 0-128 0,0 0 128 0,0 0 0 16,0 0 0-16,28-51 0 0,-28 51 0 0,0 0 0 15,14-41 0-15,-14 41 0 0,0 0 0 0,18-49 0 16,-18 49 0-16,0 0 0 0,25-46 0 0,-25 46 144 16,0 0-144-16,22-41 0 0,-22 41 128 0,0 0-128 15,0 0 0-15,0 0 0 0,23-44 0 0,-23 44 0 16,0 0 0-16,0 0 0 0,0 0 0 0,0 0 0 0,0 0 0 0,0 0 0 16,0 0 0-16,0 0 0 0,0 0 0 0,-4-5 0 15,0 11 0-15,-1 3 0 0,0-3 0 0,0 1-144 31,0 2-624-31,1-3-112 0,-1 2-16 0,1 0-17632 0</inkml:trace>
  <inkml:trace contextRef="#ctx0" brushRef="#br0" timeOffset="96397.39">22855 9644 11807 0,'-2'0'512'0,"-1"0"128"0,1 0-512 0,1 0-128 16,-1 0 0-16,2 0 0 0,0 0 1984 0,-1 3 368 15,0-3 80-15,0 0 0 0,-1 0 320 0,2 1 64 16,0-1 16-16,2 0 0 0,-1 0-1040 0,-1 0-192 15,0 0-64-15,0 0 0 0,0 0-384 0,0 0-96 16,0 0-16-16,0 0 0 0,0 0-528 0,0 0-96 16,51-14-32-16,-51 14 0 0,0 0-192 0,0 0-64 15,0 0 0-15,0 0 0 0,0 0-128 0,46-2 0 16,-41 4 0-16,-5-2 0 0,0 0 0 0,0 0 0 16,0 0 0-16,0 0 0 0,0 0-272 0,0 0-48 0,0 0 0 0,0 0-17968 15</inkml:trace>
  <inkml:trace contextRef="#ctx0" brushRef="#br0" timeOffset="96638.3">22929 9549 13823 0,'-2'4'608'0,"1"-2"128"0,-1-1-592 0,2 2-144 0,0-1 0 0,0-2 0 15,0 4 2032-15,0 0 368 0,0 2 80 0,2 2 16 16,-2 4 160-16,2-1 32 0,-1-1 16 0,1-1 0 16,0 4-1136-16,-1-4-224 0,1 0-64 0,-2 1 0 0,1-1-736 0,0-2-160 15,0 2-16-15,0 1-16 0,1-4-352 0,-2 0 0 16,1-2 0-16,0 2-128 0,0-2-80 16,1 0-16-16,0 1 0 0,-1-5 0 15,2 1-1776-15,-1-1-368 0</inkml:trace>
  <inkml:trace contextRef="#ctx0" brushRef="#br0" timeOffset="97281.21">23361 9395 11055 0,'-1'-1'976'0,"-1"1"-784"0,2 0-192 0,0 0 0 16,0 0 3264-16,-1 0 624 0,0 0 112 0,-3 0 32 15,1 0-800-15,-1 0-160 0,-1 0-16 0,1 0-16 16,2 0-1536-16,-2 0-304 0,2 0-64 0,-1 0-16 16,-1 0-608-16,2-2-128 0,-2 2-32 0,-1-1 0 15,0 1-128-15,-1-3-32 0,-1 3 0 0,-1 0 0 16,0-2-64-16,-1 2 0 0,0 2-128 0,2-2 192 15,-1 0-192-15,1 3 176 0,1-2-176 0,1 1 160 16,1-1-160-16,2 2 0 0,-1 1 144 0,1 1-144 0,1-2 0 0,-1 1 0 16,2 1 0-16,0-1 128 0,2-1-128 0,-1 0 0 15,1 1 0-15,-2-4 0 0,0 0 0 0,0 0 0 16,0 0 0-16,0 0 0 0,0 0 0 0,27 8 0 16,-27-8 0-16,0 0 0 0,0 0 0 0,0 0 0 15,0 0 0-15,0 0-128 0,0 0 128 0,0 0 0 16,0 0 0-16,0 0 0 0,0 0 0 0,0 0 0 15,0 0 0-15,0 0 0 0,0 0 0 0,0 0 0 16,23 10 0-16,-27-7 0 0,2 2 0 0,-2 0 0 16,0-2 0-16,0 0 0 0,1 0 0 0,-2 0 0 15,0 2 0-15,0 0 0 0,0-2 0 0,0 4 0 16,-1-4 0-16,1 4 0 0,0-3 0 0,0 4 0 16,1-2 0-16,-1 0 0 0,2 0 0 0,-1-2 0 15,1 2 0-15,2 1 0 0,-1-5 0 0,2 2 0 16,0-1 0-16,2 0 0 0,-1-3 0 0,-1 0 0 0,0 0 0 0,0 0 0 15,0 0 0-15,0 0 0 0,0 0 0 0,37 7 0 16,-37-7 0-16,0 0 0 0,0 0 0 16,35 7-128-16,-35-7 128 0,0 0 0 0,0 0 0 0,40 8 0 15,-40-8 0-15,0 0 0 0,0 0 0 0,0 0 0 16,40 0 0-16,-40 0 0 0,0 0 0 0,0 0 0 16,0 0-288-16,0 0 32 0,0 0 0 0,46-25 0 31,-46 25-896-31,0 0-160 0,0 0-32 0,0 0-16048 0</inkml:trace>
  <inkml:trace contextRef="#ctx0" brushRef="#br0" timeOffset="97530.39">23156 9680 9215 0,'1'0'816'0,"0"-1"-656"15,-1 1-160-15,0 0 0 0,0 0 2784 0,0 0 528 16,0 0 96-16,0 0 32 0,0 0 192 0,0 0 32 16,51-28 16-16,-51 28 0 0,0 0-1728 0,0 0-352 15,0 0-64-15,52-16 0 0,-52 16-928 0,0 0-176 16,0 0-48-16,0 0 0 0,44 5-256 0,-44-5-128 16,0 0 0-16,0 0 128 0,0 0-128 0,31 10 0 15,-31-10 0-15,0 0 0 16,0 0-464-16,0 0-32 0,0 0 0 0,0 0-17568 0</inkml:trace>
  <inkml:trace contextRef="#ctx0" brushRef="#br0" timeOffset="97979.36">23255 9776 8287 0,'0'0'736'0,"0"0"-592"0,0 0-144 0,0-2 0 15,0 2 2320-15,0 0 432 0,0 0 96 0,0 0 16 16,0 0 272-16,0 0 64 0,0 0 16 0,0 0 0 16,0 0-784-16,0 0-176 0,39-38-16 0,-39 38-16 0,0 0-1088 15,0 0-224-15,0 0-32 0,0 0-16 0,0 0-480 16,0 0-80-16,0 0-32 0,43-10 0 0,-43 10-144 0,0 0-128 16,0 0 144-16,0 0-144 0,0 0 0 0,21 10 0 15,-18-7 0-15,-2 3 0 0,0 1 0 16,-1-4 0-16,0 2 0 0,-1 0 0 0,0 1-288 0,-2 1-48 15,1 1-16-15,0-2 0 16,-2 2-208-16,0-2-32 0,0-1-16 0,-1 1 0 16,-1 2 96-16,0-5 0 0,0 2 16 0,-2-1 0 0,1-2 144 0,-2 2 32 15,2-4 0-15,-2 1 0 0,1-1 128 0,0 2 48 16,3-1 0-16,-1-1 0 0,2-3 144 0,1 2 0 16,1-1 0-16,1 0 128 0,1 0 480 0,0 2 96 15,0 0 32-15,0 0 0 0,0 0 0 0,0 0 0 16,0 0 0-16,0 0 0 0,0 0-320 0,0 0-64 0,46-22-16 15,-46 22 0-15,0 0-176 0,21 7-32 0,-21-7-128 0,15 9 192 16,-15-9-192-16,15 8 0 0,-15-8 0 0,13 10 0 16,-13-10 0-16,13 10 0 0,-7-4 0 0,-2-2 0 31,0 2-736-31,-1 0-32 0</inkml:trace>
  <inkml:trace contextRef="#ctx0" brushRef="#br0" timeOffset="98746.99">22524 10751 8287 0,'0'-4'736'0,"0"2"-592"0,0 2-144 0,0-3 0 15,0 2 1984-15,0 1 352 0,0 0 80 0,0-4 16 16,0 2 1024-16,0-1 224 0,1 0 32 0,-1 0 16 16,0 2-1072-16,1 1-224 0,2 0-32 0,-1 0-16 15,2 4-1296-15,1-2-272 0,-1 2-48 0,1-2-16 16,-1 2-304-16,1 2-64 0,0 0-16 0,0 0 0 16,-1 2-128-16,0 1-32 0,-2 0 0 0,1 0 0 0,-1 1-208 0,1 0 0 15,-1-1 128-15,-1 0-128 0,2 1 0 0,-2-1 0 16,2-4 0-16,-1 0 0 0,0-1 0 0,0-2 0 15,-1-1-128-15,1 2 128 0,0-3 0 0,0 0 0 16,-1-3-128-16,-1 3 128 0,0 0 0 0,0 0 0 16,0 0 0-16,0 0 0 0,0 0 0 0,0 0 0 15,0 0 0-15,0 0 0 0,0 0 0 0,35-41 0 16,-35 41 0-16,0 0 0 0,0 0 0 0,36-56 0 16,-36 56 0-16,0 0 0 0,36-59 0 0,-36 59 0 15,26-40 0-15,-26 40 0 0,0 0 0 0,31-51 0 16,-31 51 0-16,0 0 0 0,0 0 0 0,29-50 0 15,-29 50 0-15,0 0 0 0,0 0 0 0,0 0 128 16,0 0-128-16,0 0 0 0,0 0 0 0,0 0 0 0,0 0 0 0,0 0 0 16,0 0 0-16,0 0 0 0,0 0 0 15,0 0 0-15,6 12 0 0,-7-9 0 0,-1 4-208 0,-1-1 64 32,1 0-736-32,-1 0-144 0,0 4-16 0,1-4-17200 0</inkml:trace>
  <inkml:trace contextRef="#ctx0" brushRef="#br0" timeOffset="99163.12">22915 10715 10127 0,'-4'0'448'0,"1"-1"96"0,3-1-544 0,-1 2 0 15,0 0 0-15,1-2 0 0,0 2 1776 0,0-1 240 16,0 1 48-16,0-3 16 0,0 0 864 0,0 3 160 15,0 0 32-15,0 0 16 0,0 0-528 0,0 0-128 0,0 0 0 0,0 0-16 16,0 0-1200-16,0 0-224 0,0 0-48 0,0 0-16 16,0 0-528-16,42-5-96 0,-42 5-32 0,0 0 0 15,0 0-128-15,0 0-16 0,0 0-16 0,0 0 0 16,48-12-176-16,-48 12 0 0,0 0 0 0,0 0 128 16,0 0-128-16,0 0 0 0,0 0 0 0,46-4 0 15,-41 6-144-15,-1-1-16 0,-1 2 0 0,0 0 0 31,-1 2-1056-31,-1-1-224 0</inkml:trace>
  <inkml:trace contextRef="#ctx0" brushRef="#br0" timeOffset="99880.66">23349 10595 7711 0,'1'0'160'0,"-1"-2"32"0,0 2 16 0,1-3 32 0,-1 3-240 0,0 0 0 15,1-1 0-15,-1 1 0 0,2-3 3120 0,-2 1 576 16,0 1 112-16,0-2 32 0,-2 1-256 0,0 0-32 0,-1 2-16 0,0-2 0 16,-1 1-1408-16,-1-1-272 0,0 2-64 0,0 0-16 15,0-1-1024-15,-1 1-208 0,0 0-32 0,0 0-16 16,-1-2-176-16,2 2-48 0,0 0 0 0,2 2 0 16,-2-2-272-16,0 0 160 0,1 1-160 0,0-1 128 15,1 2-128-15,0-1 0 0,2 1 0 0,0-2 0 16,0 2 0-16,1 0 0 0,0-2 128 0,0 3-128 15,0-2 0-15,0 1 0 0,0 2 0 0,0 1 0 16,0-1 0-16,1-2 0 0,-1 2 0 0,1-3 0 16,2 4 0-16,0-1 0 0,1-2 0 0,0-1 0 15,-4-1 0-15,0 0 0 0,0 0 0 0,16 5 0 16,-16-5 0-16,0 0 0 0,0 0 0 0,0 0 0 16,0 0 0-16,0 0 0 0,0 0 0 0,0 0 0 0,0 0 0 0,0 0 0 15,0 0 0-15,24 8 0 16,-24-6 0-16,-1 0 0 0,0-2 0 0,0 2 0 0,0-2 0 0,-2 3 0 15,1-3 0-15,-2 0 0 16,1 1 0-16,0 1 0 0,-1 1 0 0,0-3 0 0,-1 1 0 0,0 1 0 16,0 1 0-16,0-2 0 0,1 2 0 0,-1 0 0 15,1 1 0-15,-1 1 0 0,1 1 0 0,1-2 0 16,0 0 0-16,2-1 0 0,0 2 0 0,1-1 0 16,0-2 0-16,0 5 0 0,1-4 0 0,-1 0 0 15,2 0 0-15,1 1 0 0,-1 0 0 0,1 1 0 16,0-1 0-16,1-2 0 0,-1 2 0 0,2-1 0 15,-1 1 0-15,1 1 0 0,-5-5 0 0,0 0 0 16,0 0 0-16,28 6 0 0,-18 0 0 0,-10-6 0 16,0 0 0-16,0 0 0 0,0 0-128 0,51-22 128 0,-51 22 0 15,0 0 0-15,0 0 0 0,0 0 0 0,46-33 0 0,-46 33 0 32,0 0-544-32,0 0 16 0,0 0 0 0,0 0 0 15,0 0-1504-15,0 0-288 0</inkml:trace>
  <inkml:trace contextRef="#ctx0" brushRef="#br0" timeOffset="100180.23">23161 10902 1839 0,'0'0'160'0,"0"0"-160"0,0 0 0 0,0 0 0 0,0 0 2688 0,0 0 496 16,0 0 96-16,0 0 32 0,0 0 1040 0,0 0 192 16,50-23 64-16,-50 23 0 0,0 0-1568 0,0 0-304 15,45-11-64-15,-45 11-16 0,0 0-1712 0,0 0-352 16,41-3-64-16,-41 3-16 0,0 0-304 0,0 0-64 16,0 0-16-16,43-19 0 0,-43 19-128 0,0 0 0 15,0 0 0-15,0 0 0 0,0 0 0 0,0 0 0 16,0 0 0-16,43-30 0 15,-43 30-752-15,0 0-16 0,0 0-16 0,0 0-17136 0</inkml:trace>
  <inkml:trace contextRef="#ctx0" brushRef="#br0" timeOffset="100668.32">23302 10987 6495 0,'-2'4'128'0,"1"-4"48"0,1 0 0 0,0 0 16 0,1 0-192 0,-1-3 0 0,0 3 0 0,0 0 0 15,0 0 3360-15,0 0 624 0,0 0 128 0,0 0 32 16,0 0-576-16,0 0-112 0,0 0-32 0,0 0 0 16,44-29-1376-16,-44 29-288 0,0 0-48 0,0 0-16 15,0 0-1056-15,0 0-224 0,0 0-32 0,37 1-16 16,-31 1-240-16,-1 1-128 0,1 0 160 0,-1-1-160 15,0 0 0-15,0 1 0 0,0 0 0 0,0 0 0 16,-2 1 0-16,0 2 0 0,-1-3 0 0,-2 4 0 0,-1-1 0 0,0 0 0 16,-2 1 0-16,0 2 0 0,-1 0-128 0,-1-3-32 15,0 4 0-15,-1 0 0 16,0-2-448-16,1 0-96 0,-1 0 0 0,-2-1-16 16,1-1-768-16,-1 0-160 0,0-2-16 0,0-1-16 15,0-3 320-15,0 0 64 0,0 0 16 0,0-3 0 0,1 0 928 0,2-1 192 16,-1 1 160-16,2-2-208 0,-1 1 464 0,2 0 112 15,1-1 16-15,0 2 0 0,2 0 816 0,-2 2 160 16,2 1 48-16,0 0 0 0,0 0-256 0,0 0-32 16,0 0-16-16,0 0 0 0,0 0-416 0,0 0-96 15,0 0-16-15,34-2 0 0,-28 4-192 0,-6-2-32 16,0 0-16-16,25 6 0 0,-25-6-208 0,17 4-128 0,-17-4 128 16,0 0-128-16,31 2 0 0,-31-2 0 0,0 0 0 0,26 4 0 15,-26-4 0-15,0 0 0 0,0 0 0 0,0 0-128 31,0 0-1152-31,0 0-240 0,0 0-32 0,0 0-15024 0</inkml:trace>
  <inkml:trace contextRef="#ctx0" brushRef="#br0" timeOffset="101547.11">22499 10627 1839 0,'0'0'160'0,"-1"0"-160"0,1-6 0 0,-1 3 0 0,1 3 688 0,0 0 96 16,0-1 32-16,-2-1 0 0,1-2 224 0,-1 2 48 15,-1-1 16-15,1 2 0 0,-1 1 688 0,2 0 128 16,0 0 16-16,1 1 16 0,-1 2 288 0,1-1 64 16,0-2 16-16,0 1 0 0,1 2-432 0,-1-1-96 15,0-1 0-15,0-1-16 0,0 3-560 0,0-3-96 16,0 0-32-16,0 2 0 0,1-2-480 0,-1 0-96 15,0 0-32-15,0 0 0 0,1 2-240 0,0 0-48 16,1-2-16-16,0 0 0 0,-1 1 48 0,2 2 16 16,-1-1 0-16,1 2 0 0,1 2 208 0,-2 0 64 15,2 1 0-15,-2-1 0 0,1 4-192 0,-1-4-16 16,1 2-16-16,-1 2 0 0,-1-2-160 0,1-2-128 0,0 3 192 16,-1-3-192-16,0 0 0 0,1 0 0 15,-1-2 0-15,0 2 0 0,2-2 0 0,-1 0 0 16,3 0 0-16,-1 0 0 0,0 0 0 0,-1 2 0 0,2-2 0 15,0 2 0-15,0-1 0 0,0 1 0 0,-1 2 0 16,-1-2 0-16,2 0 0 0,-2 0 0 0,-1 0 0 0,1 0 0 16,-1-2 0-16,0-1 0 0,-1 0 0 0,-1 0 0 15,0-2 0-15,-1-1 0 0,1 2 0 0,0-2 0 16,-2 0 0-16,1 0 0 0,0 0 0 0,0 0 0 16,-2 0 0-16,2 0 0 0,-2 3 0 0,1-3-144 15,1-3-368 1,-1 3-64-16,2 0 0 0,-1-2-16 0,1 1-880 0,0 1-192 0,0-3-16 0,1 3-13728 15</inkml:trace>
  <inkml:trace contextRef="#ctx0" brushRef="#br0" timeOffset="131350.7">3833 17525 4607 0,'0'0'400'0,"0"0"-400"16,0 0 0-16,0 0 0 0,0 0 496 0,0 0 16 16,0 0 0-16,0 0 0 0,0 0 1104 0,52-37 240 15,-52 37 32-15,42-30 16 0,-42 30-752 0,45-31-128 16,-45 31-48-16,41-28 0 0,-41 28-400 0,0 0-64 15,49-41-32-15,-49 41 0 0,0 0 352 0,35-35 64 16,-35 35 0-16,0 0 16 0,28-36-48 0,-28 36-16 0,0 0 0 16,29-53 0-16,-29 53-848 0,21-43 0 0,-21 43-208 0</inkml:trace>
  <inkml:trace contextRef="#ctx0" brushRef="#br0" timeOffset="131619.43">4024 17031 19343 0,'-4'7'848'0,"3"-2"192"0,1 0-832 0,1-2-208 0,2 1 0 0,-1-2 0 0,0 2 1568 0,3 5 272 16,3 3 48-16,0 4 16 0,2 7 480 0,-1-4 112 15,-3 6 0-15,-1-3 16 0,-4 3-1344 0,1 0-272 16,-2 1-48-16,-3-2-16 0,2 2-672 0,-3-1-160 15,0-3 0-15,1 1 0 16,0-1-384-16,1-4-80 0,2 2-16 0,0-5 0 16,2 1-608-16,2-2-112 0,1 1-16 0,1-3-16 15,2 2-96-15,-2 0-16 0,1 3 0 0,1 0 0 16,-2 1-1200-16,0 3-240 0,-1-5-48 0,0 1-16 16,-1-4 96-16,-2-2 0 0</inkml:trace>
  <inkml:trace contextRef="#ctx0" brushRef="#br0" timeOffset="131915.71">3947 17248 3679 0,'-12'2'320'0,"1"-2"-320"0,4 0 0 0,4 0 0 16,0 0 384-16,-2 0 0 0,-6 0 0 0,-5 0 0 15,-2 0 800-15,-1 0 160 0,5-3 48 0,4-4 0 16,6 1-464-16,2 0-96 0,2-3 0 0,0 9-16 16,0 0 848-16,0 0 192 0,0 0 16 0,29-35 16 15,-29 35 1008-15,0 0 208 0,0 0 32 0,0 0 16 16,0 0-976-16,0 0-192 0,62-7-32 0,-62 7-16 16,0 0-1152-16,61 19-224 0,-61-19-48 0,63 17-16 15,-63-17-496-15,77 24 0 0,-35-13 0 0,0 0 0 0,-42-11-160 16,84 20-32-16,-38-14 0 0,2 0 0 15,2-3-1040-15,2-6-224 0</inkml:trace>
  <inkml:trace contextRef="#ctx0" brushRef="#br0" timeOffset="149265.73">26510 11769 10415 0,'-2'-3'224'0,"1"2"48"0,-1-2 16 0,1 1 16 0,1 1-304 0,-1 1 0 0,1 0 0 0,-1-3 0 0,0 3 1760 0,-1-2 288 15,0 0 64-15,-1 2 16 0,0 0 304 0,0 0 48 16,-1 0 16-16,2 0 0 0,1-2-512 0,-2 2-112 16,3 0-16-16,-1 0 0 0,1 0-768 0,1-1-144 15,-1 1-48-15,0 0 0 0,0 0-320 0,0 0-80 16,0 0-16-16,0 0 0 0,0 0-144 0,0 0-16 15,0 0-16-15,0 0 0 0,0 0 0 0,0 0 0 16,30 22 0-16,-26-16 0 0,-2 4-144 0,1 0-32 0,-1-1 0 0,-1 1 0 16,-1-1-128-16,2 0 160 0,-2 1-160 0,0-3 160 15,-2 2-160-15,2-2 0 0,0 0 144 0,0-1-144 16,2-1 0-16,-2-2 128 0,0 4-128 0,1-6 0 16,0 4 0-16,-1-4 0 0,0-1 0 0,1 5 0 15,0-4 0-15,-1 2 0 0,0-1 0 0,-1 2 0 16,1-3 0-16,-1 4 0 0,1-4 0 0,-1 2 0 15,0-1 0-15,1 0 0 0,0 0 0 0,-2-2 0 16,2 0 0-16,0 0 0 0,0 0 0 0,0-2 0 16,0 2 0-16,0 0 0 0,0 0 0 0,0 0 0 15,0 0 0-15,3-20 0 0,-3 14 128 0,0-1-128 16,0 1 0-16,-1 0 128 0,-1-1-128 0,1 0 0 16,0 1 0-16,-2-2 144 0,2 0-144 0,0-1 0 15,0 2 160-15,-1 1-160 0,2-3 128 0,-1 1-128 0,1 0 128 16,0 2-128-16,0 0 0 0,0 0 128 0,-1-1-128 0,1 4 0 15,-1-1 0-15,-1 2 0 0,1-2 0 0,0 4 0 16,0 0 128-16,0 1-128 0,-2 2 0 0,2-1 160 16,0 3-160-16,-2 1 160 0,1 3-160 0,0-3 0 15,1 1 144-15,1 0-144 0,0 1 0 0,0-2 0 16,1 1 0-16,-1-1 0 0,2 0 0 0,-1 0-128 16,0-2 128-16,-1-4-192 15,4 7-384-15,-4-7-64 0,0 0-32 0,0 0-17728 0</inkml:trace>
  <inkml:trace contextRef="#ctx0" brushRef="#br0" timeOffset="150432.53">26435 12280 5759 0,'-4'3'256'0,"2"-2"48"0,1 2-304 16,-1-3 0-16,1 0 0 0,0 0 0 0,0 0 1264 0,-1 1 192 16,0 1 32-16,-2 1 32 0,0 1 1200 0,1-1 240 15,-1 2 48-15,0-1 48 0,2 2-448 0,-1-2-96 16,1 0-16-16,1 0 16 0,-1 0-592 0,1-1-128 16,1 0-32-16,0-1 32 0,0 0-656 0,0 1-128 15,1 0-32-15,-1 0 16 0,2-3-576 0,-1 0-112 16,-1 0-32-16,1 0 32 0,0 0-128 0,2 0-32 15,-2-3 0-15,0 1 16 0,2 1-32 0,-3 1-128 16,0 0 192-16,0 0-48 0,0 0-144 0,0 0 192 16,0 0-192-16,0 0 208 0,23-35-208 0,-23 35 0 0,0 0 128 15,0 0-128-15,0 0 0 0,15-35 0 16,-15 35 128-16,0 0-128 0,0 0 128 0,8-28-128 0,-8 22 0 0,1-1 144 16,-1 4-144-16,-1-3 192 0,1 3-192 15,-2 2 224-15,2-2-96 0,-1 3-128 0,1 0 176 0,-1 0-176 16,0-2 208-16,1 2-64 0,-2 0-16 0,1 0 0 15,1 2-128-15,-1-2 160 0,1 0-160 0,-1 0 160 16,1 0-160-16,0 0 0 0,0 0 0 0,0 0 0 16,0 0 0-16,0 0 0 0,0 0 0 0,0 0 0 15,0 0 0-15,0 0 0 0,1 0 0 0,-1 0 0 16,0-2 0-16,0 2 0 0,1 2 0 0,-1-2 0 16,0 0 0-16,0 0 0 0,1 0 0 0,1 0 0 15,-1 3 0-15,0-3 0 0,0 1 0 0,1-1 0 16,0 3 0-16,-1-3 0 0,1 0 0 0,0 0 0 0,-1 1 0 15,0-1 0-15,1 0 0 0,-2 1 0 0,1-1 0 16,0 0 0-16,-1 1 0 0,1-1 0 0,-1 3 0 0,0-3 0 16,0 3 0-16,0 0 0 0,0 1 0 0,2-2 0 15,-1 4 0-15,0-2 0 0,0 2 0 0,1 0 0 16,0 1 0-16,1 0 0 0,0-1 0 0,0 0 0 16,-1-2 0-16,-1 1 0 0,3 1 0 0,-1-2 0 15,0 0 0-15,1-2 0 0,0 2 0 0,-4-4 0 16,0 0 0-16,0 0 0 0,0 0 0 0,0 0 0 15,0 0 0-15,0 0 0 0,0 0 0 0,0 0 0 16,0 0 0-16,0 0 0 0,0 0 0 0,49 6 0 16,-49-6 0-16,0 0 0 0,0 0 0 0,0 0 0 15,0 0 0-15,0 0 0 0,0 0-128 0,0 0 128 0,0 0 0 16,0 0 0-16,0 0 0 0,47-25 0 0,-47 25 0 0,0 0 0 16,0 0 0-16,0 0 0 0,0 0 0 0,0 0 0 15,0 0 0-15,0 0 0 0,26-36 0 0,-26 36 0 16,0 0 0-16,0 0 0 0,0 0 0 0,0 0 0 15,14-31 0-15,-14 31 0 0,0 0 0 0,0 0 0 16,0 0 0-16,6-28 0 0,-6 24 0 0,-1-1 0 16,-1 2 0-16,1-1 0 0,0 1 0 0,0 2 0 15,0 1 0-15,1-2 0 0,-2 2 0 0,1 0 0 16,1 0 0-16,-1 0 0 0,1 2 0 0,0-2 0 16,-1 0 0-16,1 1 0 0,0 2 0 0,0-3 0 15,0 2 0-15,0-2 0 0,0 4 0 0,0-3 0 16,1 2 0-16,-1 1 0 0,1 1 0 0,0-2 0 15,1 1 0-15,-1 2 0 0,0 0 0 0,0 3 0 0,0-3 0 0,1 4 0 16,-1-3 0-16,0 5 0 0,0-5 0 16,1 3 0-16,-1 1 0 0,0-1 0 0,0-3 0 0,1 4 0 15,0-3 0-15,-1 1 0 0,1-2 0 0,0 2 0 16,-1-3 0-16,2-2 0 0,-2 2 0 0,1-4 0 16,0 2 0-16,-1-4 0 0,-1 0-128 0,0 0 128 15,0 0 0-15,0 0 0 0,0 0-240 0,0 0 32 16,0 0 0-16,0 0 0 15,0 0-528-15,0 0-96 0,0 0-32 0,0 0-17904 16</inkml:trace>
  <inkml:trace contextRef="#ctx0" brushRef="#br0" timeOffset="152040.82">23726 10280 6447 0,'-5'0'576'0,"1"0"-576"0,3-3 0 0,0 2 0 0,-1-2 976 0,1 3 96 15,0 0 16-15,0-3 0 0,-1-2 1168 0,0 0 240 16,-1 0 64-16,2 1 0 0,0 1-320 0,1 0-64 16,1 3-16-16,-1 0 0 0,1 0-304 0,1 0-64 15,-1 4-16-15,-1 1 0 0,1-2-208 0,0 1-32 16,1 1-16-16,-1 0 0 0,0 1-768 0,2-1-160 15,-1 1-16-15,1-2-16 0,0 0-224 0,0 2-32 16,-3-6-16-16,0 0 0 0,0 0-64 0,0 0-16 16,0 0 0-16,37 10 0 0,-37-10-208 0,0 0 176 15,0 0-176-15,0 0 160 0,0 0-160 0,55-10 0 16,-55 10 144-16,0 0-144 0,0 0 0 0,0 0 144 16,0 0-144-16,56-10 0 0,-56 10 144 0,0 0-144 0,0 0 0 15,0 0 144-15,0 0-144 0,0 0 0 0,38 10 0 0,-35-10 0 16,-1 2 128-16,1 2-128 0,-2 0 128 0,0-2-128 15,1 1 128-15,-2 0-128 0,1-3 128 0,-1 2-128 16,0-2 128-16,0 0-128 0,0 1 0 0,0-1 128 16,0 0-128-16,-1 0 0 0,-1-1 0 0,0-1 0 15,-2 2 0-15,0-2 0 0,1 1 0 0,-2 1 0 16,-1 0 0-16,-1-3 0 0,0 3 0 0,0 0 0 16,-2-2 0-16,0 2 0 0,-1 0 0 0,-1 0 0 15,1 0 0-15,-1 0 0 0,-1 0 0 0,-1 0 0 16,1 0 0-16,0 0 0 0,1-1 0 0,-1-2 0 15,3 3 0-15,-1-4 0 0,2 4 0 0,2-2 0 16,1-1 0-16,0 2 0 0,3-1 0 0,-1-1 0 16,2 2 0-16,1 1 0 0,-1 0 0 0,2-2 0 0,-1 2 160 0,1-2-160 15,-1 2 192-15,0 0-192 0,0 0 208 0,0 0-64 16,0 0-16-16,0 0 0 0,0 0 16 0,24 14 0 16,-24-14 0-16,0 0 0 0,0 0-144 0,0 0 192 15,37 12-192-15,-37-12 192 0,0 0-192 0,0 0 0 16,0 0 0-16,54-3 0 0,-54 3 0 0,0 0 0 15,0 0 0-15,53-7 0 0,-53 7 0 0,0 0 0 16,0 0 0-16,49 0 0 0,-49 0 0 0,0 0 0 16,0 0 0-16,0 0 0 0,0 0 0 0,39 10 0 15,-35-7 0-15,-2 0 0 0,2 0 0 0,-3 1 0 16,2-3 0-16,-3 1 0 0,0 1-192 0,-1-2 0 16,-2 2-16-16,-1-1 0 15,1-1-352-15,-1 2-64 0,-1-1-16 0,0-1 0 16,-1-1-256-16,0-1-64 0,1 1-16 0,-1-2-17232 0</inkml:trace>
  <inkml:trace contextRef="#ctx0" brushRef="#br0" timeOffset="153261.87">23294 10176 1839 0,'-1'-1'160'0,"1"1"-160"15,0 0 0-15,0 0 0 0,0 0 880 0,0-3 144 16,0 3 16-16,-1-2 16 0,-1 0 480 0,1 0 112 15,0 2 16-15,0 0 0 0,-1-3 528 0,2 2 112 16,-1 1 32-16,1-2 0 0,-1 4-112 0,1-2-32 16,0-2 0-16,-1 2 0 0,1-3-320 0,0 2-64 15,0 1-16-15,0-4 0 0,1 3-544 0,0 0-112 16,0 1-32-16,1-3 0 0,0 3-384 0,-1 0-80 16,1 3 0-16,-1-3-16 0,1 2-304 0,0 2-64 15,0 0-16-15,-1-1 0 0,2 2-80 0,-2 2-16 16,2-3 0-16,-1 1 0 0,0-1-144 0,1 0 160 15,-2 1-160-15,2-1 160 0,-1-2-160 0,1 2 0 0,-1-2 144 0,2 2-144 16,-2 0 0-16,1 2 128 0,-1-3-128 0,1 4 0 16,-1 1 0-16,1-1 0 0,-1 0 0 0,1 2 128 15,-1-2-128-15,-1 2 0 0,2-3 128 0,-2 1-128 16,1-1 128-16,0 1-128 0,0-1 160 0,-1-1-160 16,1-2 144-16,-1 0-144 0,1 1 128 0,0-4-128 15,-1 1 0-15,0-1 0 0,2-1 128 0,-2 1-128 16,0 0 0-16,0-3 0 0,0 2 0 0,-1 0 0 15,2-1 0-15,-1 2 0 0,-1-3 0 0,1 3 0 16,-1-3 0-16,1 1 0 0,-1 1 0 0,0-2 0 16,0-1 0-16,0 2 0 0,2-1 128 0,-2 2-128 15,1-3 0-15,-1 2 0 0,1 0 144 0,0 0-144 16,1 0 144-16,-1-1-144 0,0 2 192 0,0-1-192 16,2-2 192-16,-2 1-192 0,-1 3 192 0,0 0-192 0,0 0 160 0,0 0-160 15,0 0 128-15,0 0-128 0,0 0 0 0,36-37 128 16,-36 37-128-16,0 0 0 0,0 0 0 0,0 0 0 15,0 0 128-15,0 0-128 0,0 0 0 0,32-39 0 16,-31 33 0-16,-1 6 128 0,0 0-128 0,0 0 0 16,0 0 144-16,0 0-144 0,0 0 0 0,0 0 128 15,0 0-128-15,0 0 0 0,0 0 0 0,0 0 0 16,0 0 0-16,0 0 128 0,0 0-128 0,0 0 0 16,0 0 0-16,21-37 0 0,-21 37 832 0,0 0 128 15,0 0 48-15,0 0 0 0,0 0-816 0,0 0-192 16,0 0 0-16,0 0 0 0,0 0 0 0,0 0 0 15,0 0 0-15,0 0 0 0,0 0 0 0,0 0 0 16,0 0 0-16,0 0 0 16,0 0-720-16,0 0-240 0,2 2-64 0,-5 2 0 0,2-2 1632 0,0 2 320 0,-1 0 64 15,1 1 16 1,0-2-1648-16,-2 0-320 0,2 0-64 0,-1-1 0 0,0 3 656 0,1-4 144 0,0 1 32 0,0-2 0 31,0 3-576-31,1-3-96 0,-2 0-32 0,4-3-11712 0,-2 3-2368 0</inkml:trace>
  <inkml:trace contextRef="#ctx0" brushRef="#br0" timeOffset="-205283.91">25699 9069 1839 0</inkml:trace>
  <inkml:trace contextRef="#ctx0" brushRef="#br0" timeOffset="-205170.45">25693 9005 1839 0,'0'-9'160'0,"0"5"-160"0,1-2 0 0,1 0 0 16,-1 2 0-16,0-2 128 0,-1 4-128 0,0 2 128 16,0 0 32-16,14-39 0 0,-14 39 0 0</inkml:trace>
  <inkml:trace contextRef="#ctx0" brushRef="#br0" timeOffset="-204487.3">25730 8749 911 0,'-2'-13'0'0,"0"7"0"16,1 0 0-16,0 4 0 0,1 0 992 0,-1 2 112 15,1-5 32-15,-3 2 0 0,1-4 1104 0,-2-1 240 16,0-3 32-16,-1 0 16 0,2-1 416 0,0 4 64 16,0 2 32-16,-1-4 0 0,1 4-816 0,2-1-176 15,0 1-16-15,0 0-16 0,1 0-528 0,0 2-96 16,0 2-32-16,0 0 0 0,0 0-560 0,0-1-112 16,0 2-32-16,1 1 0 0,-1 0-208 0,0 0-32 15,1 1-16-15,-1 4 0 0,0-1-80 0,0 2 0 16,1 0-16-16,-1 4 0 0,2 0-80 0,-1 0-16 15,0 1 0-15,0 2 0 0,1 3-80 0,-1 1 0 16,0 2-128-16,1 2 192 0,0 1-64 0,0 0-128 0,-1 4 176 0,2 2-176 16,-2 1 176-16,0 2-176 0,-1-1 160 0,0 0-160 15,0-1 0-15,0 2 128 0,-1 1-128 0,1-1 0 16,-1-3 0-16,0 1 0 0,1-1 0 0,-2-2 0 16,2-1 0-16,2-5 0 0,-1-2 0 0,0-2 0 15,2 0 0-15,-1-3 0 0,2-1 0 0,0-2 0 16,-2 2 0-16,0-4 0 0,2 0 0 0,-3-1 0 15,2-1 0-15,-1 0 0 0,1-2 0 0,-2 2 0 16,2-4 0-16,-2 0 0 0,0 0 0 0,0 1 0 16,-1 0 0-16,1-2 144 0,-1 2-144 0,2-1 128 15,-2-2-128-15,0 2 0 0,0 0 0 0,0 1 128 16,0-6-128-16,0 3 0 0,0 6 0 0,0 1 0 16,0-1 0-16,0-3 0 0,0 4 0 0,1-1 0 0,-1 0 0 0,0 0 0 15,1 0 0-15,-1 2 0 0,0 0 0 0,1-1 0 16,-1 0 0-16,0 2 0 0,2-3 0 0,-2 0 0 15,1-2 0-15,-1-1 0 0,1 0 0 0,-1-3 0 16,0 0 0-16,0 0 0 0,0 0 0 0,3 6 0 16,-3-3 0-16,-2-3 0 0,2 3 0 0,0-3 0 15,-1 0 0-15,1 3 0 0,0 2 0 0,-1 0 0 16,2 1 0-16,-1 0 0 0,1-2 0 0,1 2 0 16,0 0 0-16,-1-2 0 0,2 2 0 0,-1-4 0 15,1 2 0-15,-2 0 0 0,1-2 0 0,-2-2 0 16,0 0 0-16,0 0 0 0,0 0 0 0,0 0 0 15,0 0 0-15,0 0 0 0,0 0-144 0,0 0 144 0,0 0-192 16,0 0 192-16,0 0-320 0,2-2 32 0,-4 2 16 16,2 0 0-16,-1 0-96 0,0 0-16 0,0-1 0 0,1 1 0 31,0 0-64-31,-2 0-32 0,2 0 0 0,0 0 0 16,0 3-80-16,2-1-16 0,-2-2 0 0,0 0-10848 0,0 0-2176 15</inkml:trace>
  <inkml:trace contextRef="#ctx0" brushRef="#br0" timeOffset="-203371.34">25781 8633 3679 0,'-3'-7'160'0,"2"5"32"0,0 1-192 0,0 1 0 15,1-3 0-15,0 3 0 0,-2-2 704 0,1 0 112 16,0-3 16-16,0 1 0 0,-1-1 1024 0,1 1 224 15,0-2 32-15,0 2 16 0,1 0 560 0,-1-1 96 16,1 2 32-16,0-1 0 0,1-1 0 0,0 1 16 0,0 1 0 16,0 0 0-16,-1 3-1024 0,0 0-208 15,0 0-32-15,0 0-16 0,0 0-912 0,0 0-176 0,0 0-32 0,0 0-16 16,0 0-96-16,0 0 0 0,59-18-16 0,-59 18 0 16,0 0-304-16,0 0 0 0,69-2 128 0,-69 2-128 15,0 0 0-15,62-2 0 0,-62 2 0 0,60-3 0 16,-60 3 0-16,73-1 0 0,-73 1 0 0,81-2 0 15,-81 2 0-15,79 0 0 0,-79 0 0 0,70 2 0 16,-70-2 0-16,62 1 0 0,-62-1 0 0,61 5 0 16,-61-5 0-16,0 0 0 0,74 6 0 0,-74-6 0 15,55 4 0-15,-55-4 0 0,59 6 0 0,-59-6 0 16,54 2 0-16,-54-2 0 0,52 1 0 0,-52-1 0 16,0 0 0-16,65-5 0 0,-65 5 0 0,0 0 0 15,60-10 0-15,-60 10 0 0,0 0 0 0,55-16 0 0,-55 16 0 0,0 0 160 16,49-16-160-16,-49 16 128 0,0 0-128 15,0 0 0-15,60-19 144 0,-60 19-144 0,0 0 128 0,0 0-128 16,60-15 160-16,-60 15-160 0,0 0 144 0,0 0-144 16,55-7 128-16,-55 7-128 0,0 0 128 0,0 0-128 15,55-4 128-15,-55 4-128 0,0 0 0 0,0 0 128 16,0 0-128-16,53-8 0 0,-53 8 0 0,0 0 0 16,0 0 128-16,0 0-128 0,0 0 0 0,0 0 0 15,0 0 0-15,0 0 0 0,0 0 0 0,0 0 0 16,0 0 0-16,0 0 0 0,0 0 0 0,0 0 0 15,0 0 0-15,0 0 0 0,0 0 0 0,0 0 0 16,0 0 0-16,44 15 0 0,-45-6 0 0,-1 1 0 16,-1 3 0-16,2 3 0 0,-1 2 0 0,-2 2 0 15,3 2 128-15,-2 3-128 0,2 4 0 0,-2-4 0 0,2 4 0 0,0 2 0 16,1-3 0-16,0 1 0 0,0 2 0 0,1-3 0 16,2-2 0-16,-2-1 0 0,1-2 0 0,1 2 0 15,-1-3 0-15,1 3 0 0,-2-2 0 0,1 1 0 16,1-2 0-16,-2 1 0 0,0-5 0 0,-1 4 0 15,2-2 0-15,-4-1 0 0,2-1 0 0,-1 0 0 16,0 4-128-16,-2-1 128 0,1-3 0 0,0 2 0 16,-1-5 0-16,-1-1 0 0,3-2 0 0,-1 0 0 15,0 2 0-15,1 1 0 0,1-5 0 0,0 0 0 16,0-1 0-16,1-2 0 0,-1-2 0 0,2-1 0 16,-1 1 0-16,0 2 0 0,-1 0 0 0,1-1 0 15,-1-1 0-15,2 0 0 0,-2 0 0 0,1 1 0 16,-1 0 128-16,0-2-128 0,0 2 0 0,1-2 128 0,-1 2-128 15,0 0 0-15,1 1 0 0,-1 0 0 0,-1 2 0 0,1-3 0 16,0 1 128-16,0-1-128 0,0 3 0 0,1-3 0 16,-1 0 0-16,2-2 0 0,-1 2 0 0,0-3 0 15,0 1 0-15,0-2 0 0,1-1 0 0,-1 2 0 16,-1-3 0-16,0 0 0 0,0 0 0 0,0 0 0 16,0 0-176-16,0 0 176 0,0 0-224 0,0 0 32 15,0 0 16-15,0 0 0 0,0-4-80 0,-3 4 0 16,1 1-16-16,1 2 0 15,-2 3-128-15,0 0-32 0,1 0 0 0,0-2 0 16,1 2-160-16,-1 0-48 0,2-2 0 0,0-1 0 0,0 3 288 0,0-6 48 16,2 3 16-16,-2-3 0 0,0 0 288 0,0 0 0 0,0 0 0 15,0 0 0-15,0 0 0 0,0 0 0 0,0 0 0 0,0 0 0 16,0 0 0-16,0 0 0 0,0 0-128 16,0 0-11088-16,17-34-2224 0</inkml:trace>
  <inkml:trace contextRef="#ctx0" brushRef="#br0" timeOffset="-201438.07">27366 8509 1839 0,'0'-3'160'0,"0"3"-160"0,0-3 0 0,-1 3 0 15,1-3 912-15,0 3 160 0,0-1 16 0,-1 1 16 16,2-3 688-16,-2 0 128 0,-1 0 16 0,2 1 16 15,-1 1 176-15,1-2 48 0,-1 3 0 0,1-2 0 16,0 0-192-16,0 2-48 0,0 0 0 0,0 0 0 16,0 0-400-16,0 0-64 0,1 0-32 0,0 0 0 15,-1 0-368-15,0 0-80 0,0 0-16 0,0 0 0 16,0 0-368-16,0 0-80 0,0 0-16 0,0 0 0 16,0 0-176-16,55-5-32 0,-55 5-16 0,0 0 0 15,0 0-96-15,52-1-32 0,-52 1 0 0,0 0 0 16,0 0 16-16,55 6 0 0,-55-6 0 0,0 0 0 15,51 8-176-15,-51-8 0 0,0 0 144 0,63 11-144 16,-63-11 0-16,0 0 128 0,64 7-128 0,-64-7 0 0,0 0 0 0,61 0 128 16,-61 0-128-16,0 0 0 0,53-6 128 0,-53 6-128 15,0 0 128-15,52-7-128 0,-52 7 0 0,0 0 144 16,56-6-144-16,-56 6 0 0,0 0 128 0,58-9-128 16,-58 9 0-16,0 0 0 0,52-4 0 0,-52 4 0 15,0 0 128-15,55-2-128 0,-55 2 0 0,0 0 160 16,52 2-160-16,-52-2 128 0,0 0-128 0,0 0 128 15,59 1-128-15,-59-1 128 0,0 0 0 0,0 0-128 16,55-3 192-16,-55 3-64 0,0 0 16 0,0 0 0 16,0 0 0-16,58-14 0 0,-58 14-16 0,0 0-128 15,0 0 192-15,0 0-64 0,0 0-128 0,50-15 128 16,-50 15-128-16,0 0 128 0,0 0-128 0,0 0 0 16,0 0 0-16,0 0 128 0,0 0-128 0,0 0 0 0,0 0 0 15,49 3 0-15,-49-3 128 0,0 0-128 0,0 0 128 0,0 0-128 16,0 0 176-16,0 0-48 0,19 25-128 0,-19-25 192 15,3 9-192-15,-1-2 144 0,-1-1-144 0,-1 0 128 16,0 1-128-16,0 0 0 0,1-1 144 0,-1 0-144 16,0-2 0-16,1 2 0 0,-1 0 0 0,0-2 0 15,0 2 0-15,2-1 0 0,-2 2 0 0,0-1 128 16,1 3-128-16,-1 1 0 0,-1 0 0 0,-1 2 0 16,2 1 0-16,-2 0 0 0,-1 3 0 0,1 3 0 15,-2 2 0-15,1-1 0 0,-1-2 0 0,0 2 0 16,-1 2 0-16,0-1 0 0,0 3 0 0,2 0 0 15,-2-2 0-15,1 1 0 0,0 2 0 0,1-3 0 0,0 0 0 16,-1 3 0-16,3-2 0 0,-1 1 0 0,-1-2 0 0,2 1 0 16,0-4 0-16,-1 4 0 0,0-2 0 0,0-2 0 15,0 0 0-15,-1 1 0 0,0-2 0 0,-1 1 0 16,2-3 0-16,-2 2 0 0,2 1 0 0,-1-3 0 16,1 0 0-16,1-2 0 0,-2-2 0 0,2 0 0 15,0 1 0-15,-2-3 0 0,2 0 0 0,0-2 0 16,-1 0 0-16,0 0 0 0,1-1 0 0,-2-1 0 15,2 1 0-15,0-1 0 0,1 0 0 0,-1-1 0 16,-1 2 0-16,2-2 0 0,-1 0 0 0,1 1 0 16,0-5 0-16,-1 4 0 0,1-1 0 0,0-3 0 15,0 1 0-15,0 1 0 0,-1-2 0 0,1 1 0 16,0 1 0-16,0 1 128 0,-2-2-128 0,2-2 0 0,-1 4 0 0,0-2 128 16,1-2-128-16,-1 4 0 15,-1-4 0-15,1 2 0 0,-1 0 0 0,-1 0 0 0,1-2 0 0,-1 0 0 16,0 0 0-16,-2 0 0 0,0-2 0 0,-3 0 0 15,1 0 0-15,-2-2 128 0,-1 2-128 0,-1-2 0 16,1-2 0-16,-1 1 128 0,-1 0-128 16,-1-1 0-16,1 1 0 0,-2-1 0 0,1 0 0 0,-2-1 0 15,1 2 0-15,1-1 0 0,-2 1 0 0,0 2 0 16,-1-1 0-16,0 1 0 0,-3 1 0 0,1 1 0 16,-1-2 0-16,0 3 0 0,0-1 0 0,2 2 0 15,-2-1 0-15,2 3 0 0,0-2 0 0,-1 1 0 16,1 1 0-16,1 1 0 0,1-2 0 0,0 2 0 15,2-2 0-15,-1 2 0 0,0-2 0 0,2 2-128 16,1-1 128-16,0 0 0 0,0 1 0 0,1-1 0 16,-1-2 0-16,1 1 0 0,-1 1 0 0,1-2 0 15,0 1 0-15,0-2 0 0,0 0 0 0,0 0 0 0,0 0 0 0,0 0 0 16,0 0 0-16,2-2 0 0,-2 1 0 0,1-2 0 16,1 3 0-16,-1-3 0 0,0 0 0 0,2 3 0 15,-1-2 0-15,0 0 0 0,0 0 0 0,-2 1 0 16,1-1 0-16,-1 2 0 0,1-1 0 0,-1 1 0 15,1 0 0-15,1 1 0 0,-1 1 0 0,-1-1 0 16,2 1 0-16,0-2 0 0,0 4 0 0,-1-1 0 16,0-3 0-16,2 3 0 0,-1-3 0 0,2 3 0 15,1-3 0-15,0 0 0 0,2 1 0 0,-1 1 0 16,1-2 0-16,1 0 0 0,-1 3 0 0,1-3 0 16,1 4 0-16,-3-2 0 0,3 2-128 0,-3-1 128 0,0 4-128 0,1-1 128 15,-1 0-304-15,0 0 32 0,1 2 0 16,-2 0 0-16,2-2-64 0,1-2-16 0,-1 0 0 15,2-2 0 1,1 1-128-16,1-3-32 0,-1 0 0 0,0 0-17840 0</inkml:trace>
  <inkml:trace contextRef="#ctx0" brushRef="#br0" timeOffset="-199471.74">26194 7985 8287 0,'-1'-3'736'0,"-1"2"-592"16,2 1-144-16,0-3 0 0,0 3 1280 0,0 0 240 15,-1 0 32-15,1-2 16 0,-1 1 1104 0,0 1 208 16,-1 0 64-16,2 0 0 0,0 3-480 0,-1 0-96 16,1 1 0-16,0-1-16 0,0 2-720 0,0 3-144 15,0-5-16-15,0 4-16 0,0-3-624 0,-1 3-128 16,0-2-32-16,0 0 0 0,-1 1-352 0,1 0-64 16,1 0 0-16,-1 4-16 0,0 0-80 0,1 2-16 15,-2 2 0-15,0 1 0 0,1 1-144 0,-1 2 160 16,2 1-160-16,-1 1 160 0,1 2-160 0,-1 0 0 0,1 3 0 0,0 0 128 15,-1 1-128-15,1-4 0 0,0 3 0 16,0-3 0-16,-2 0 0 0,1-3 0 16,1 0 0-16,-1 0 0 0,1-3 0 0,0-2 0 0,0-2 0 0,0 0 0 15,0-3 0-15,0-2 0 0,1 2 0 0,-1-3 0 16,0-2 0-16,1 0 0 0,1-2 0 0,-2-2 0 16,0 0 0-16,0 0 0 0,0 0 0 0,0 0 0 15,0 0 0-15,0 0 0 0,0 0 0 0,0 0 0 16,0 0 0-16,0 0 0 0,0 0 0 0,10-26 0 15,-10 20 0-15,-2 0 0 0,4 0 0 0,-2-1 0 16,0 1 0-16,1-2 0 0,-1 0 128 0,1 0-128 16,0-2 0-16,1 0 160 0,-1 0-160 0,0-1 160 15,-1 0-32-15,1-2-128 0,-1-2 192 0,0-1-64 0,0 0 16 0,0-2 0 16,-1-2 0-16,0-1 0 0,-2 1-144 0,2-2 160 16,-3 0-160-16,2-1 160 0,-2 1-160 15,2-1 0-15,-1 3 0 0,1 0 128 0,-1 1-128 0,1 1 0 16,1 2 0-16,-2-3 0 0,2 6 0 0,-2-2 0 15,2 1 0-15,-1-1 0 0,-1 3 0 0,2 0 0 16,-2 1 0-16,2-2 0 0,0 3 0 0,0 2 0 16,0-2 0-16,1 4 0 0,0-3 0 0,0 5 0 15,1-2 0-15,-1-1 128 0,0 4-128 0,1-3 0 16,0 3 0-16,-1 0 128 0,1 0-128 0,-1 3 0 16,0 0 0-16,0 0 128 0,0 0-128 0,0 0 0 15,0 0 0-15,0 0 0 0,0 0 0 0,17-28 0 16,-16 27 0-16,0-2 0 0,-1-1 0 0,0 2 0 15,0-1 0-15,-1 3 0 0,1-1 128 0,0 1-128 0,-1 0 0 0,1 0 128 16,-2 1-128-16,2-1 160 0,0 2-160 0,0 1 160 16,2-1-160-16,-1 0 0 0,-1-2 0 15,0 0 0-15,0 0 0 0,0 0 0 0,18 21 0 0,-18-21 0 16,0 0 0-16,0 0 0 0,0 0 0 0,39 22 0 16,-39-22 0-16,0 0 0 0,0 0 0 0,0 0 0 15,50 7 0-15,-50-7 0 0,0 0 0 0,0 0 0 16,0 0 0-16,52-7 0 0,-52 7 0 0,0 0 0 15,0 0 0-15,0 0 0 0,52-8 0 0,-52 8 0 16,0 0 0-16,0 0 0 0,53-6 0 0,-53 6 0 16,0 0 0-16,0 0 0 0,63-7 0 0,-63 7 0 15,0 0 0-15,52-3 0 0,-52 3 0 0,0 0 0 0,70-3 0 16,-70 3 0-16,0 0 0 0,69 3 0 0,-69-3 0 16,0 0 0-16,63 3 0 0,-63-3 0 0,0 0 0 0,56 3 0 15,-56-3 0-15,0 0 0 0,52-4 0 0,-52 4 0 16,0 0 0-16,56-6 0 0,-56 6 0 0,0 0 0 15,57-9 0-15,-57 9 0 0,0 0 0 0,61-6 0 16,-61 6 0-16,0 0 0 0,73 0 0 0,-73 0 0 16,0 0 0-16,69 6 0 0,-69-6 0 0,0 0 0 15,62 9 0-15,-62-9 0 0,0 0 0 0,0 0 0 16,57 7 0-16,-57-7 0 0,0 0 0 0,0 0 0 16,0 0 0-16,53 4 0 0,-53-4 0 0,0 0 0 15,0 0 0-15,0 0 0 0,62-6 0 0,-62 6 0 16,0 0 0-16,0 0 0 0,60-10 0 0,-60 10 0 15,0 0 0-15,0 0 0 0,52-7 0 0,-52 7 0 0,0 0 0 16,0 0 0-16,60-7 0 0,-60 7 0 0,0 0 0 0,0 0 0 16,57-5 0-16,-57 5 0 0,0 0 0 15,0 0 0-15,54-7 0 0,-54 7 0 0,0 0 0 0,0 0 0 16,58-12 0-16,-58 12 0 0,0 0 0 0,0 0 0 16,53-19 0-16,-53 19 0 0,0 0 0 0,0 0 0 15,0 0 0-15,0 0 0 0,53-13 0 0,-53 13 0 16,0 0 0-16,0 0 0 0,0 0 0 0,0 0 0 15,0 0 0-15,0 0 0 0,0 0 0 0,0 0 0 16,42 18 0-16,-42-18 0 0,0 0 0 0,0 0 0 16,0 0 0-16,0 0 0 0,0 0 0 0,0 0 0 15,20 22 0-15,-20-18 0 0,0 2 0 0,0 0 0 16,-1 1 0-16,1 0 0 0,0 2 0 0,0-2 0 0,0 2 0 0,0 1 0 16,1 0 0-16,-1 1 0 0,0-1 0 0,0 2 0 15,0 0 0-15,0 2 0 0,0 1 0 0,-1 1 0 16,1 4 0-16,-1 1 0 0,0 1 0 0,-1 0 0 15,1 2 0-15,0 3 0 0,-2-4 0 0,2 2 0 16,0 0 0-16,-2 0 0 0,2-6 0 0,-1 1 0 16,0-1 0-16,1-3 0 0,0-1 0 0,-1-3 0 15,0 0 0-15,1-1 0 0,-1 1 0 0,0-3 0 16,0 1 0-16,1 3 0 0,-2-3 0 0,1 2 0 16,-1-2 0-16,1 2 0 0,-1 1 0 0,1-4 0 15,1 4 0-15,-2-4 0 0,2 2 0 0,0-3 0 16,1 1 0-16,0-2 0 0,0 2 0 0,0-5 0 15,1 2 0-15,-1-4 0 0,0-2 0 0,0 0 0 16,0 0 0-16,0 0 0 0,0 0 0 0,0 0 0 0,0 0-128 0,0 0 128 16,0 0-320-16,0 0 0 0,0 0 0 0,0 0 0 31,0 0-128-31,0-5-32 0,-3 5 0 0,0 3 0 16,0-1 48-16,1 2 16 0,-1-3 0 0,2 2 0 15,0 1-512-15,1 0-96 0,0 0-32 0,0-4 0 16,2 6-1264-16,-2-6-256 0</inkml:trace>
  <inkml:trace contextRef="#ctx0" brushRef="#br0" timeOffset="-198055.32">27495 10220 12895 0,'0'0'1152'0,"0"0"-928"0,1 0-224 0,-1 0 0 16,1-1 1216-16,-1 1 208 0,1 0 48 0,-1 0 0 16,0 0 1088-16,0 0 208 0,0 0 48 0,0 0 16 15,0 0-480-15,0 0-112 0,0 0 0 0,52-18-16 16,-52 18-816-16,0 0-144 0,0 0-48 0,0 0 0 15,0 0-688-15,42 8-144 0,-42-8-16 0,0 0-16 16,0 0-128-16,0 0-32 0,47 14 0 0,-47-14 0 16,0 0-192-16,0 0 176 0,61-3-176 0,-61 3 160 15,0 0-160-15,63-7 0 0,-63 7 144 0,0 0-144 16,67-9 0-16,-67 9 0 0,0 0 0 0,60-1 128 16,-60 1-128-16,0 0 0 0,54 5 0 0,-54-5 0 15,0 0 0-15,45 5 0 0,-45-5 0 0,0 0 0 0,0 0 0 0,46 6 0 16,-46-6 0-16,0 0 0 0,0 0 0 15,50 4 0-15,-50-4 0 0,0 0 0 0,0 0 0 0,0 0 0 16,54-6 0-16,-54 6 0 0,0 0 0 0,0 0 0 16,0 0 0-16,53-8 0 0,-53 8 0 0,0 0 0 15,0 0 0-15,0 0 0 0,0 0 0 0,52-2 0 16,-52 2 0-16,0 0 0 0,0 0 0 0,0 0 0 16,0 0 0-16,0 0 0 0,0 0 0 0,41 10 0 15,-41-10 0-15,0 0 0 0,0 0 0 0,0 0 0 16,0 0 0-16,0 0 0 0,0 0 0 0,0 0 0 15,0 0 0-15,48-10 0 0,-48 10 0 0,0 0 0 16,0 0 0-16,0 0 0 0,0 0 0 0,0 0 0 16,0 0 0-16,0 0 0 0,0 0 0 0,0 0 0 0,0 0 0 0,0 0 0 15,0 0 0-15,0 0 0 0,0 0 0 16,0 0 0-16,0 0 0 0,0 0 0 0,0 0 0 0,0 0 0 16,4-32 0-16,-8 25 0 0,-1 1 0 0,1-4 0 15,-1 2 0-15,1-2 0 0,-1-3 0 0,0 1-128 16,1-2 128-16,-1 0-128 0,1-3 128 0,-1 1-128 15,2 0 128-15,0-2 0 0,-1-1 0 0,2-1-128 16,-2 2 128-16,2-3 0 0,-1 1 0 0,2-2 0 16,0 1 0-16,0 1 0 0,1-2 0 0,-2 2-128 15,2-1 128-15,0 1 0 0,0 2 0 0,-1 2 0 16,1 16 0-16,-1-35 0 0,1 35 0 0,-3-29 0 16,3 29 0-16,-3-28 0 0,3 28 0 0,-3-22 0 15,3 22 0-15,-1-19 0 0,1 19 0 0,0 0 0 16,0-24 0-16,0 24 0 0,0 0 0 0,0 0 0 0,0 0 0 15,0 0 0-15,4-29 0 0,-4 29 0 0,0 0 0 0,0 0 0 16,0-7 0-16,-2 4 128 0,2 3-128 0,-1-2 144 16,0 0-144-16,1 2 160 0,-1-3-160 0,1 3 0 15,0 0 0-15,0 0 128 0,0 0-128 0,1-21 0 16,-1 21 0-16,0 0 0 0,0-16 0 0,-2 9 0 16,2 7 0-16,-3-12 0 0,2 8-304 0,-2 2 64 15,1 1 16-15,-1 1 0 0,1 0-96 0,-2 1-32 16,2 1 0-16,1 1 0 15,-1 1-288-15,1-3-64 0,2 4-16 0,-1-4 0 16,0-1-912-16,4 9-176 0,-4-9-48 0,4 8-13328 0</inkml:trace>
  <inkml:trace contextRef="#ctx0" brushRef="#br0" timeOffset="-196353.96">27620 10552 1839 0,'-2'0'160'0,"1"0"-160"0,1 0 0 0,0 0 0 16,0 0 864-16,0 0 144 0,0 0 16 0,-1 0 16 16,1 0 992-16,-1 0 192 0,-1 0 32 0,2 0 16 15,-1 0 32-15,0 0 0 0,0 0 0 0,-1 2 0 16,1-2-640-16,0 0-128 0,1 1-32 0,-1 2 0 15,1-3-288-15,-1 0-48 0,1 0-16 0,0 2 0 16,1-2-112-16,-1 0-16 0,0 2-16 0,0-2 0 16,0 2-304-16,0-2-64 0,1 3-16 0,-1-3 0 15,1 1-256-15,0-1-48 0,1 2-16 0,-2-2 0 16,0 0-176-16,0 0-128 0,0 0 192 0,0 0-192 16,0 0 128-16,0 0-128 0,0 0 0 0,0 0 0 15,0 0 0-15,54-16 0 0,-54 16 128 0,0 0-128 16,0 0 128-16,0 0-128 0,0 0 144 0,0 0-144 0,48 0 192 0,-48 0-48 15,0 0-16-15,0 0 0 0,45 6 16 16,-45-6 0-16,0 0 0 0,0 0 0 0,57 0-144 0,-57 0 128 16,0 0-128-16,58-2 128 0,-58 2-128 0,0 0 0 15,74-10 0-15,-74 10 0 0,0 0 144 0,68-10-144 16,-68 10 160-16,48-6-160 0,-48 6 144 0,51-3-144 16,-51 3 128-16,51 0-128 0,-51 0 0 0,48 0 128 15,-48 0-128-15,46 0 0 0,-46 0 0 0,0 0 0 16,63 3 128-16,-63-3-128 0,0 0 0 0,62-3 0 15,-62 3 0-15,0 0 0 0,64-6 0 0,-64 6 0 16,0 0 0-16,57-7 0 0,-57 7 0 0,0 0 0 16,64-13 0-16,-64 13 0 0,48-6 0 0,-48 6 0 0,0 0 144 15,67-10-144-15,-67 10 160 0,0 0-32 0,54-6-128 16,-54 6 192-16,0 0-64 0,0 0-128 0,54-2 176 0,-54 2-176 16,0 0 192-16,0 0-192 0,0 0 192 0,55-3-192 15,-55 3 128-15,0 0-128 0,0 0 0 0,0 0 0 16,51-1 128-16,-51 1-128 0,0 0 0 0,0 0 0 15,0 0 0-15,0 0 0 0,48 0 0 0,-48 0 0 16,0 0 0-16,0 0 0 0,0 0 128 0,0 0-128 16,0 0 128-16,0 0-128 0,0 0 144 0,0 0-144 15,0 0 144-15,0 0-144 0,0 0 128 0,0 0-128 16,0 0 0-16,0 0 128 0,0 0-128 0,0 0 0 16,0 0 0-16,0 0 0 0,0 0 0 0,31 14 0 15,-31-14 0-15,0 0 0 0,0 0 0 0,0 0 0 16,0 0 0-16,0 0 0 0,0 0 0 0,0 0 0 15,0 0 0-15,22 14 0 0,-22-14 0 0,0 0 0 0,0 0 0 0,0 0 0 16,0 0 0-16,0 0 0 0,0 0 0 0,0 0 0 16,0 0 0-16,0 0 0 0,0 0 0 0,0 0 0 15,50 0 0-15,-50 0 0 0,0 0 0 16,0 0 0-16,0 0 0 0,0 0 0 0,0 0 0 0,0 0 0 16,0 0 0-16,0 0 0 0,48-6 0 0,-48 6 0 15,0 0 0-15,0 0 0 0,0 0 0 0,0 0 0 16,0 0 0-16,0 0 0 0,0 0 0 0,0 0 0 15,0 0 0-15,0 0 0 0,0 0 0 0,0 0 0 16,0 0 0-16,0 0 0 0,0 0 0 0,0 0 0 16,0 0 0-16,0 0 0 0,0 0 0 0,0 0 0 15,0 0 0-15,0 0 0 0,0 0 0 0,0 0 0 16,0 0 0-16,0 0 0 0,0 0 0 0,0 0 0 16,12-38 0-16,-15 35 0 0,0 0 0 0,0-2 0 0,-1 1 0 0,0-2 0 15,2 2 0-15,-2-2-144 0,1 0 144 0,1 0 0 16,1-3-176-16,-2 2 176 0,1-3-160 0,1 1 160 15,-2-3 0-15,1-1 0 0,-1 0-128 0,2-2 128 16,0 1 0-16,1 14 0 0,-2-32 0 16,2 10 0-16,2-2 0 0,-2 1 0 0,1-4 0 0,1-2 0 15,0 1 0-15,0-2 0 0,1 2 0 16,-1-3 0-16,2 2 0 0,-2 3 0 0,-2 26 0 0,6-50 0 16,-6 50 0-16,8-47 0 0,-8 47 0 0,6-35 0 15,-6 35 0-15,7-31 0 0,-7 31 0 0,0 0 0 16,8-36 0-16,-8 36 0 0,0 0 0 0,2-32 0 15,-2 32 0-15,0 0 0 0,3-31 0 0,-3 31 160 0,0 0-160 16,1-28 160-16,-1 28-160 0,0 0 160 0,-2-19-160 0,-1 15 192 16,3 4-192-16,-4-6 192 15,4 6-64-15,-3-6 0 0,0 6 0 0,1 0 0 0,-2 0-128 0,0 0 192 16,1 0-192-16,-2 3 192 0,-2-3-192 0,3 1 160 16,-4 1-160-16,1 1 160 0,0-2-160 15,-1 1 128-15,-1 2-128 0,-2-1 128 0,-1 0-128 0,-2 0 0 16,-1 1 0-16,0-2 0 0,1 2 0 0,-4-4 0 15,2 2 0-15,-2-2 0 0,-2 0 0 0,-1 0 0 16,-3-2 0-16,0 2 0 0,-2-3-288 0,-3 3 64 16,2 0 16-16,-1 0 0 0,-1 3 16 0,2-3 16 15,-2 2 0-15,5-2 0 0,0 4 176 0,1-2 0 16,-1 2 0-16,2 0-128 0,2-2 128 0,4 2 0 0,3-2 0 0,0 0 0 16,2 0 0-16,1 1 0 0,1-3 0 0,2 0 0 15,0 1 0-15,-1 1 0 0,2-2 0 0,-1 2 0 16,0 0 0-16,0 1 0 0,1 0 0 15,-2 0 128-15,1 3-128 0,0-2 0 0,0 2 128 0,-1 0-128 16,0 0 144-16,2 0-144 0,-1 1 192 0,2-1-192 16,0 1 128-16,1-1-128 0,0-2 0 0,2 1 0 15,1-1 0-15,1-3 0 0,0 1 0 0,0 1 0 16,0-3 0-16,0 0 0 0,0 0-144 0,0 0 144 16,0 0-448-1,0 0-16-15,0 0 0 0,0 0 0 0,34-41-672 0,-34 41-128 16</inkml:trace>
  <inkml:trace contextRef="#ctx0" brushRef="#br0" timeOffset="-193971.51">28322 9480 4607 0,'-3'0'400'0,"2"0"-400"15,1 0 0-15,-1 0 0 0,1 0 1632 0,0 0 240 16,0 0 48-16,0 0 16 0,-1 0 496 0,-2 0 112 16,2 0 16-16,1 0 0 0,-1 0-640 0,1 1-112 15,0 0-16-15,0 0-16 0,0-1-288 0,0 0-48 16,4 6-16-16,-3-3 0 0,-1-3-96 0,0 0-32 16,0 0 0-16,0 0 0 0,0 0-528 0,0 0-128 15,0 0 0-15,0 0-16 0,0 0-224 0,0 0-32 16,47 7-16-16,-47-7 0 0,0 0-160 0,0 0-16 15,0 0-16-15,0 0 0 0,0 0-160 0,0 0 160 0,54-1-160 0,-54 1 160 16,0 0-160-16,0 0 0 0,0 0 144 0,0 0-144 16,58 0 0-16,-58 0 0 15,0 0 0-15,0 0 128 0,0 0-128 0,56 1 0 0,-56-1 0 0,0 0 0 16,0 0 0-16,61-1 0 0,-61 1 0 0,0 0 0 16,0 0 0-16,59-2 0 0,-59 2 0 15,0 0 0-15,0 0 0 0,54-4 0 0,-54 4 0 0,0 0 0 16,0 0 0-16,57-12 0 0,-57 12 0 0,0 0 0 15,0 0 0-15,61-13 0 0,-61 13 0 0,0 0 0 16,0 0 0-16,55-18 0 0,-55 18 0 0,0 0 0 16,0 0 0-16,0 0 0 0,0 0 0 0,51-13 0 15,-51 13 0-15,0 0 0 0,0 0 0 0,0 0 0 16,0 0 0-16,0 0 0 0,0 0 0 0,0 0 0 0,53-13 0 0,-53 13 0 16,0 0 0-16,0 0 0 0,0 0 0 0,0 0 0 15,0 0 0-15,0 0 0 0,0 0 0 0,0 0 0 16,45-21 0-16,-45 21 0 0,0 0 0 0,0 0 128 15,0 0-128-15,0 0 0 0,0 0 0 0,0 0 144 16,0 0-144-16,0 0 0 0,0 0 144 0,0 0-144 16,0 0 0-16,0 0 144 0,0 0-144 0,0 0 0 15,44 12 0-15,-44-12 0 0,0 0 0 0,0 0 0 16,0 0 0-16,0 0 0 0,0 0 0 0,0 0 0 16,0 0 0-16,0 0 0 0,0 0 0 0,0 0 0 15,0 0 128-15,24 21-128 0,-23-17 0 0,0-1 0 16,1 2 0-16,-2-1 128 0,1 0-128 0,0 2 0 15,0-2 0-15,0 1 0 0,1 1 0 0,-2-2 0 16,1 2 0-16,-1-3 0 0,1 1 0 0,-1 2 0 0,0-1 0 0,0 1 0 16,-1 2 0-16,1 1 0 0,-1-2 128 0,1 3-128 15,-2-1 0-15,1 0 0 0,0 4 0 0,-1-5 128 16,0 2-128-16,1 0 0 0,0 3 0 0,1-4 128 16,0 0-128-16,0-3 0 0,0 2 0 0,0-2 0 15,1 0 0-15,-1-2 0 0,1 1 0 0,-1-2 0 16,0-3 0-16,0 0 0 0,3 7 0 0,-3-7 0 15,0 0 0-15,0 0 0 0,0 0 0 0,0 0 0 16,0 0 0-16,0 0 0 0,0 0 0 0,8 13 0 16,-8-10 0-16,0-1 0 0,0-2 0 0,-1 4 0 15,1-2 0-15,-1-2 0 0,0 2-176 0,-1 0 176 16,2-1-368-16,-2 2 16 0,0-3 0 0,-1 2 0 16,1-2-512-16,0 0-96 0,0 0-32 0,-1 0 0 15,2 0-1248-15,0 0-256 0,0 0-64 0,-1 0-7024 16,2-2-1408-16</inkml:trace>
  <inkml:trace contextRef="#ctx0" brushRef="#br0" timeOffset="-192734.47">28434 9018 1839 0,'-1'0'160'0,"0"0"-160"16,1 0 0-16,0 0 0 0,0 0 1024 0,-1 0 160 15,0-2 32-15,-1 1 16 0,1 1 64 0,0-3 16 0,0-1 0 16,-1 2 0-16,2-2 48 0,0 1 16 0,2-2 0 0,-2 1 0 16,0 1 96-16,1 0 0 0,-1 0 16 0,1 2 0 15,-1 1 128-15,1-2 32 0,-1 2 0 0,2 2 0 16,-1-2-80-16,0 0-16 0,0 1 0 0,2 2 0 16,-3-3-512-16,0 0-96 0,0 0-32 0,0 0 0 15,0 0-224-15,0 0-48 0,50 12-16 0,-50-12 0 16,0 0-304-16,0 0-64 0,57 0-16 0,-57 0 0 15,0 0-240-15,67-2 176 0,-67 2-176 0,51 2 160 16,-51-2-32-16,0 0 0 0,69 6 0 0,-69-6 0 16,0 0-128-16,53 8 0 0,-53-8 0 0,0 0 128 15,0 0-128-15,0 0 192 0,60 5-192 0,-60-5 192 16,0 0-64-16,0 0-128 0,50-13 192 0,-50 13-64 16,0 0-128-16,0 0 0 0,48-16 0 0,-48 16 128 0,0 0-128 15,0 0 0-15,0 0 0 0,0 0 0 0,52-2 0 16,-52 2 0-16,0 0 0 0,0 0 0 0,0 0 128 0,0 0-128 15,0 0 0-15,0 0 128 0,0 0-128 0,0 0 160 16,47 15-160-16,-47-15 160 0,0 0-160 0,0 0 160 16,0 0-160-16,0 0 160 0,0 0-160 0,0 0 0 15,0 0 0-15,0 0 0 0,54-13 0 0,-54 13 0 16,0 0 0-16,0 0 0 0,0 0 0 0,0 0 0 16,0 0 0-16,0 0 0 0,0 0 0 0,0 0 0 15,0 0 0-15,0 0 0 0,0 0 0 0,0 0 0 16,0 0 0-16,0 0 0 0,0 0 0 0,45 13 0 15,-45-13 0-15,0 0 0 0,0 0 128 0,4 11-128 16,-4-11 0-16,1 11 128 0,1-5-128 0,-2 1 0 0,1 2 0 0,0 1 0 16,-1 0 0-16,0 2 0 15,0 1 128-15,0-1-128 0,0 2 0 0,-1 0 0 0,1 2 0 0,-1 1 0 16,1-1 0-16,-2-2 0 0,1 0 0 0,0 1 0 16,1 1 0-16,0-2 0 0,0 0 0 0,0-1 0 15,1-2 0-15,-1 0 0 0,1 1 0 0,-1-2 0 16,0-2 0-16,0 0 0 0,0 0 0 0,0-2 0 15,0 3 0-15,-1-3 0 0,1-2 0 0,-1 2 0 16,0-4 0-16,-1 4 0 0,1-2 0 0,0-1 0 16,-2 0 0-16,2 1 0 0,1 0 0 0,-1-2 0 15,0 1 0-15,-1 0 0 0,2 0 0 0,-1-2 0 16,1 2 0-16,-1-1 0 0,1 2 0 0,-1-4 0 16,-1 2 0-16,2 2 0 0,-1-3 0 0,0 2 0 15,0-1 0-15,0-1 0 0,1 2 0 0,-2-1 0 0,1-2 0 0,1 1 0 16,-1 2 0-16,0-3 0 0,1 2 0 0,-2-2 0 15,2 0 0-15,0 2 0 0,-1-2 0 0,1 0 0 16,0 0 0-16,0 0 0 0,0 0-192 0,0 0 192 16,0 0-192-16,0 0 192 0,0 0-288 0,0 0 64 15,0 0 16-15,0 0 0 16,0 0-176-16,0 0-16 0,0 0-16 0,0 0 0 16,0 0-624-16,0 0-128 0,0 0-32 0,0 0-9744 15,0 0-1936-15</inkml:trace>
  <inkml:trace contextRef="#ctx0" brushRef="#br0" timeOffset="-191045.63">28506 8578 11967 0,'0'4'1072'0,"0"-4"-864"15,-1 1-208-15,1 0 0 0,0 1 1664 0,0-2 304 16,0 2 48-16,-1-2 16 0,1 4 80 0,1-1 32 15,-1 2 0-15,2-1 0 0,1-1-1056 0,-3-3-192 16,0 0-64-16,0 0 0 0,0 0-240 0,0 0-48 16,51 0-16-16,-51 0 0 0,0 0 0 0,49-9 0 15,-49 9 0-15,0 0 0 0,62-10-144 0,-62 10-48 16,0 0 0-16,64-6 0 0,-64 6 48 0,0 0 16 0,60 0 0 16,-60 0 0-16,0 0-16 0,52 2 0 0,-52-2 0 0,0 0 0 15,0 0-112-15,68 4-16 0,-68-4-16 0,0 0 0 16,50 1-80-16,-50-1-16 0,0 0 0 0,0 0 0 15,0 0-144-15,52 3 160 0,-52-3-160 0,0 0 160 16,0 0-160-16,0 0 0 0,0 0 144 0,0 0-144 16,50 8 128-16,-50-8-128 0,0 0 128 0,0 0-128 15,0 0 144-15,0 0-144 0,0 0 192 0,0 0-192 16,47 20 192-16,-47-20-192 0,0 0 192 0,0 0-192 16,0 0 160-16,0 0-160 0,0 0 128 0,0 0-128 15,50 13 0-15,-50-13 0 0,0 0 0 0,0 0 0 16,0 0 0-16,0 0 0 0,0 0 0 0,0 0 0 15,0 0 0-15,0 0 0 0,0 0 0 0,0 0 0 0,0 0 0 16,0 0 0-16,0 0 128 0,0 0-128 0,0 0 0 0,0 0 0 16,0 0 144-16,0 0-144 0,0 0 160 15,0 0-32-15,0 0-128 0,36 22 192 0,-36-16-192 0,-1 0 0 16,1 4 128-16,-1-4-128 0,-1 4 0 0,2 0 0 16,-1 2 0-16,0 1 0 0,0 2 0 0,0-2 0 15,1 2 0-15,-2 2 0 0,1 1 0 0,0-1 0 16,1 1 0-16,-1 1 0 0,1-3 0 0,0-1 0 15,0 1 0-15,0-4 0 0,-2 4 0 0,2-3 0 16,0 0 0-16,0-3 0 0,0 3 0 0,0-5 0 16,0 0 0-16,0 0 0 0,-1-1 0 0,1-1 0 15,0 0 0-15,-1-1 0 0,0 1 0 0,-1-1 0 16,1 1 0-16,0-2 0 0,1 0 0 0,-1-1 0 16,-1 2 0-16,2-3 0 0,0 3 0 0,-1-5 0 15,1 3 0-15,0-3 0 0,0 3 0 0,0-3 0 0,0 0 0 0,0 0 0 16,0 0-192-16,0 0 192 0,-1 0-192 0,1 0 192 31,0-3-736-31,-1 0-32 0,1 0-16 0,0-1 0 16,1-2-1424-16,-1 0-288 0</inkml:trace>
  <inkml:trace contextRef="#ctx0" brushRef="#br0" timeOffset="-189247.25">29163 10542 4607 0,'-1'0'0'0,"-1"0"0"16,2 0 0-16,0 0 0 0,0 0 448 0,0 0 128 15,-1 0 0-15,0 0 32 0,0-3 192 0,-2 2 32 16,2-1 16-16,0-1 32 0,-2 2-272 0,2-2-48 16,0 1-16-16,1 1 16 0,-1-2 304 0,-1 0 64 15,2-1 16-15,-1 1 16 0,1 1 528 0,-1 1 112 16,1-2 0-16,0 1 32 0,-1 2 336 0,1-2 64 15,0 2 16-15,0 0 16 0,1 2-384 0,0-2-80 16,0 2 0-16,-1-2 0 0,0 0-384 0,0 0-64 16,0 0 0-16,0 0 0 0,0 0-688 0,0 0-128 15,50 3-16-15,-50-3 0 0,0 0-128 0,0 0-16 16,49-7-16-16,-49 7 16 0,0 0 32 0,0 0 16 16,56-8 0-16,-56 8 32 0,0 0-112 0,0 0-16 15,53-10 0-15,-53 10 16 0,0 0-144 0,0 0 160 16,62-15-160-16,-62 15 160 0,0 0-160 0,55-16 160 0,-55 16-160 0,0 0 160 15,55-14-160-15,-55 14 0 0,0 0 0 0,60-16 128 16,-60 16-128-16,0 0 0 0,64-8 0 0,-64 8 0 16,0 0 0-16,60-3 0 0,-60 3 0 15,0 0 0-15,63 9 0 0,-63-9 0 0,0 0 0 0,58 4 0 16,-58-4 0-16,0 0 0 0,49 5-176 0,-49-5 176 16,0 0-192-16,0 0 64 0,64-3 0 0,-64 3 0 15,0 0 128-15,0 0 0 0,52-6 0 0,-52 6-128 16,0 0 128-16,0 0 0 0,0 0 0 0,58-4 0 15,-58 4 0-15,0 0 128 0,0 0-128 0,0 0 128 16,56-6-128-16,-56 6 144 0,0 0-144 0,0 0 160 16,50-10-160-16,-50 10 0 0,0 0 0 0,0 0 128 0,53-15-128 0,-53 15 0 15,0 0 0-15,0 0 0 0,56-12 0 16,-56 12 0-16,0 0 0 0,0 0 0 0,0 0 0 0,51-10 0 16,-51 10 0-16,0 0 0 0,0 0 0 15,0 0 0-15,0 0 0 0,0 0 0 0,0 0 0 0,0 0 0 16,0 0 0-16,52-2 0 0,-52 2 128 0,0 0-128 15,0 0 128-15,0 0-128 0,0 0 128 0,0 0-128 16,0 0 0-16,0 0 128 0,0 0-128 0,0 0 0 16,0 0 0-16,0 0 0 0,0 0 0 0,0 0 0 15,0 0 128-15,5 8-128 0,-7-8 0 0,1 0 0 16,-1-2 0-16,0 0 0 0,1 2 0 0,1-2 0 16,-1-2 0-16,0 2 0 0,1-2 0 0,-1-1 0 15,1 1 0-15,0-2 0 0,0 3 0 0,0-4 0 16,-2-1 0-16,2 0 0 0,-2-2 0 0,-1 0 0 0,2-1 0 0,-3 1 0 15,2-3 0-15,-2 1 0 0,2-1 0 0,-1 1 0 16,1-4-128-16,-1 1 128 0,0-1 0 0,0 0 0 16,2 0 0-16,0-3 0 0,-2 1 0 0,2-2 0 15,2 0 0-15,-2 1 0 0,0-2 128 0,-1 2-128 16,1-2 160-16,0 1-160 0,-1-2 192 0,-1 2-192 16,-1-1 160-16,-1 1-160 0,-1-1 128 0,-2 1-128 15,-1 2 0-15,0-2 0 0,-1-1 128 0,2 1-128 16,-1 4 0-16,2-3 0 0,0 1 0 0,1-1 128 15,3 2 64-15,0-4 0 0,2 1 0 0,0-1 0 16,-1-1-192-16,2 0 192 0,2 2-192 0,-2-2 192 16,1-3-192-16,0 4 192 0,0-1-192 0,1 2 192 15,-2 0-192-15,0-1 0 0,-2 5 0 0,2-3 128 16,-1 6-128-16,1-3 0 0,-1 1 0 0,1-1 128 0,-1-3-128 0,1 3 0 16,0 0 144-16,0-3-144 0,1 6 0 0,-1-4 128 15,0 1-128-15,1-1 0 0,-1 1 0 0,0 0 0 16,0-2 0-16,1 2 128 0,-1 0-128 0,2 0 0 15,-2-1 0-15,1-1 0 0,-1 2 0 0,0-3 0 16,0 1 0-16,1-2 0 0,-1 3 0 0,0-3 0 16,-1 1 0-16,0 2 0 0,-1 0 0 0,1 1 0 15,0 2 0-15,0-2-128 0,-2 1 128 0,2 1 0 16,0 2 0-16,-1 2 0 0,1-1 0 0,0 4 0 16,1-3 0-16,-1 4 0 0,-1-1 0 0,2 1 128 15,0 0-128-15,-1 0 0 0,1 0 0 0,0 2 0 16,-1-2 0-16,1 1 0 0,0 1 0 0,-1 0 0 0,1 1 0 15,-1-2 128-15,-1 1-128 0,0 0 0 16,-1 1 0-16,1 0 0 0,-2-1 0 0,-1 2 0 0,0 2 0 0,-1-4 0 16,0 4 0-16,-2-2 128 0,0 2-128 0,-1-3 128 15,1 2-128-15,-4 2 0 0,1-1 128 0,0 3-128 16,2-3 896-16,0 0 128 0,-1 0 0 0,-3 2 16 16,2-2-832-16,-2 0-208 0,-2 0 0 0,1 0 0 31,1 0-784-31,0 0-208 0,2-2-32 0,-1 2-16 0,-1 0 816 0,1 0 224 0,0-3 0 0,-2 2 0 15,0 1 0-15,-2-2-128 0,1 2 128 0,-1 0 0 16,-1 0 0-16,0 0 0 0,-2 0 0 0,-1 0 0 16,3 0 0-16,0 2 0 0,1-2 0 0,1 4-128 15,0-4 128-15,1 2 0 0,1 2 0 0,-1-4 0 16,1 2 0-16,-1 2 0 0,2-4 0 0,1 1-128 16,-1 1 896-16,1-1 192 0,0-1 48 0,-2 2 0 0,-2-2-816 0,-1 0-192 15,0 0 0-15,0 0 0 16,-1 0-832-16,3 2-144 0,-2-2-48 0,1 0 0 0,0 2 832 0,1-2 192 15,1 3 0-15,2 0 0 0,-2 0 0 0,3 0 0 16,0 0 0-16,0 1 0 0,3-1 0 0,0 1 0 16,-1 1 0-16,2-1 0 0,0-2-128 0,1 2 128 15,1-2 0-15,0 2-144 0,2 0-144 0,0-2-32 16,0-1 0-16,2 2 0 16,0-1-400-16,0 0-96 0,2 0-16 0,-2-2-17600 0</inkml:trace>
  <inkml:trace contextRef="#ctx0" brushRef="#br0" timeOffset="-182748.47">25383 9701 3679 0,'-3'-3'320'0,"2"2"-320"16,1 1 0-16,-1-2 0 0,1 2 896 0,-1 0 128 15,-1 0 0-15,-1-4 16 0,-1 2 48 0,0-2 0 16,-1 4 0-16,0-3 0 0,2 6-256 0,-2-3-64 15,1 1 0-15,1 2 0 0,1-1-256 0,-1-1-48 16,3 2-16-16,0-1 0 0,0-1-320 0,2 2-128 16,0-1 0-16,1 0 144 0,0 0-144 0,0-1-224 15,1 2 48-15,-2-1 16 16,0 0-592-16,0 0-112 0,-1 2-32 0,-1 1 0 16,0-2-128-16,-1 1-16 0,-1 0-16 0,0 1 0 15,-2-2 432-15,1 1 96 0,0-1 16 0,1-1 0 0,-1-2 512 0,2 0 0 16,0-2 0-16,-1-1 0 0,4-1 224 0,-1-2 48 15,1 0 16-15,2-1 0 0,1-2 160 0,0-3 48 0,1-1 0 0,2 0 0 16,-2-2-16-16,0 1 0 0,0-1 0 0,0-2 0 16,1-1 240-16,0-3 48 0,0 1 16 0,0-3 0 15,-1 2 224-15,0 2 32 0,-1-4 16 0,0 1 0 16,0 0-288-16,-2 1-64 0,0 1-16 0,-1-2 0 16,0 3-192-16,-1-1-48 0,0-1 0 0,0 2 0 15,1 0-32-15,-1 3-16 0,3-3 0 0,-3 6 0 16,1 2-224-16,1 0-48 0,-1-4-128 0,2-4 192 15,2 3-192-15,-1-4 0 0,1-2 0 0,2 1 0 16,-2 1-128-16,1-1 128 0,1 2 0 0,-1-3 0 16,0 3-128-16,1-1 128 0,1 1 0 0,-1-2 0 15,1 2 0-15,0 0 0 0,-1 3 0 0,1 0 0 16,0-3 0-16,0 3-128 0,1-4 128 0,1 3 0 0,-1 1 0 16,0 0 144-16,0 2 16 0,0-2 0 0,-3 4 64 0,1-4 16 15,-1 4 0-15,-1-1 0 0,-1 1-240 16,0-2 176-16,-1 3-176 0,-1 1 160 0,-1 0-160 0,-1 0 0 15,-1 2 144-15,0-5-144 0,0 3 144 0,0 1-144 16,1-1 192-16,1-3-192 0,-1 1 208 0,1 0-64 16,2 2-16-16,0-5 0 0,2 2-128 0,0 0 160 15,0 0-160-15,2 0 160 0,-1 1-160 0,1-3 0 16,-1 2 0-16,0 0 0 0,0 0 0 0,-1 3-144 16,-1-2 144-16,-2 0 0 0,0 2 0 0,-1 0 0 15,1 0 0-15,-2 1 0 0,0 1 0 0,2 0 0 16,-1 0 0-16,2 0 144 0,0 2 32 0,-1 0 0 15,2 0 0-15,0 0 0 0,2-1-16 0,-1 1 0 16,1-3 0-16,-1 5 0 0,0-3-160 0,1-1 160 16,-1 2-160-16,-1-1 160 0,0 1-160 0,0 0 0 15,-2 0 0-15,1 0 0 0,0 1 0 0,-2-2 0 0,2 1 0 0,0 0 0 16,1 0 0-16,-2 0 0 0,2 0 0 0,0-1 0 16,1 0 0-16,-1 1 0 0,0 0 0 0,0-1 0 15,1 1 0-15,2 0 0 0,2-4 0 0,0 1 0 16,1-3 0-16,0 2 0 0,-1 0 0 0,0 0 0 15,0 2 0-15,-3-2 0 0,-2 4 0 0,0-3 0 16,-1 3 0-16,-3 2 0 0,1-2 176 0,-2 2-176 16,2 1 624-16,-2-2 16 0,1 1 16 0,0 0 0 15,0-1-208-15,2 0-64 0,-1 0 0 0,2 2 0 16,1-4-384-16,1 1 0 0,0-1 0 0,3 1 0 16,0-1 0-16,-1 1 0 0,2 0 0 0,-1 0-176 15,-1 0 176-15,0 0 0 0,-1 2 0 0,-2-1 0 0,0 1 0 16,0 1 0-16,-1 3 0 0,0-4 0 0,-1 4 160 0,0-3 16 15,0 3 0-15,0-2 0 0,1 2 64 0,1 0 16 16,-1 0 0-16,1 0 0 0,2 0-256 0,0 0 144 16,0 0-144-16,2 0 128 0,1-1-128 0,-10 1 0 15,0 0 0-15,0 0 0 0,0 0 0 0,63-13 0 16,-63 13 0-16,0 0 0 0,0 0 0 0,58-16 0 16,-58 16 0-16,0 0 0 0,0 0 0 0,52-16 0 15,-52 16 0-15,0 0 0 0,0 0 0 0,0 0 0 16,0 0 0-16,0 0 0 0,0 0 256 0,50-18-16 15,-44 15-16-15,-1 3 0 0,1-1 16 0,0 1 0 16,0 0 0-16,2 0 0 0,-1 1-240 0,1 2 128 16,0-3-128-16,1 0 0 0,1 1 0 0,0 1 128 15,-10-2-128-15,0 0 0 0,0 0 0 0,0 0 0 0,0 0 128 0,65 0-128 16,-55 0 0-16,0 0 0 0,-1-3 0 16,-2 3 0-16,0 0 128 0,1-3 0 0,-1 3-128 0,-1-1 192 15,1 1 128-15,-1 0 32 0,1 0 0 0,1 0 0 16,-1 0-176-16,2-1-48 0,-1 1 0 0,1 0 0 15,1-2-128-15,0 2 0 0,-10 0 0 0,0 0 0 16,0 0 0-16,0 0 0 0,0 0 0 0,65-2 0 16,-65 2 0-16,0 0 0 0,0 0 0 0,0 0 0 15,0 0 0-15,58 6 0 0,-51-3 0 0,-1-2 0 16,-1 1 128-16,0 1-128 0,0-2 128 0,1 1-128 16,0-2 160-16,0 0-160 0,-1 3 192 0,1-3-192 15,2 0 0-15,0 0 0 0,-8 0 0 0,0 0 0 16,0 0 0-16,0 0 0 0,66-6 0 0,-66 6 0 0,0 0 0 0,0 0 0 15,61 0 0-15,-61 0 0 0,0 0 0 0,0 0 0 16,0 0 0-16,0 0 0 0,64 7 0 0,-58-4 0 16,0-1 0-16,-1-2 0 0,0 4 128 0,0-4-128 15,1 1 0-15,0-1 0 0,2 1 0 0,-2 1 0 16,3 0 0-16,-2-2 0 0,2 0 0 0,1 0 0 16,-10 0 0-16,0 0 0 0,0 0 0 0,0 0 0 15,0 0 0-15,64-5 0 0,-64 5 0 0,0 0 0 16,0 0 0-16,0 0 0 0,0 0 0 0,59-1 0 15,-51 1 0-15,-1 0 0 0,-2 1 0 0,1 0 0 16,-1 1 0-16,0-2 0 0,0 0 0 0,0 0 0 16,1 0 0-16,-1 2 0 0,1-2 128 0,2-2-128 15,-1 2 0-15,-2-2 0 0,0 1 0 0,-1 1 0 0,2-1 0 16,-1 1 0-16,1 0 0 0,0-3 0 0,1 3 0 16,-1-1 0-16,0 1 0 0,0 0 0 0,-2 0 0 0,1 0 0 15,-3 1 0-15,2 2 0 0,-2-3 0 0,2 1 0 16,-1 0 128-16,-1 1-128 0,2 0 144 0,-1-1-144 15,1 2 160-15,0-3-160 0,1 2 160 0,0-2-160 16,0 0 0-16,1 0 0 0,1 0 0 0,2 0 0 16,0 0 0-16,-2 0 0 0,-7 0 0 0,0 0 0 15,0 0 0-15,0 0 0 0,0 0 0 0,0 0 0 16,0 0 0-16,58-2 0 0,-54 2 0 0,0 0 0 16,-1 2 0-16,1-2 0 0,0 0 0 0,-1 1 0 15,1-1 0-15,0 3 0 0,1-3 0 0,0 2 0 0,1-2 0 16,0 0 0-16,2 2 0 0,-1-2 0 0,0 2 0 0,1-2 0 15,0 0 0-15,1 0 0 0,0 0 0 0,-2 3 0 16,2-3 0-16,-3 0 0 16,1 0 0-16,1 1 0 0,-2 1 0 0,0-2 0 15,-1 1 0-15,0 2 0 0,0-1 0 0,0 0 0 0,0 0 0 0,1 1 0 16,-1-2 0-16,2 1 0 0,0-2 0 0,0 3 0 16,2-3 0-16,-1 0 0 0,1 0 0 0,0 0 0 15,-9 0 0-15,0 0 0 0,0 0 0 0,0 0 0 16,0 0 0-16,0 0 0 0,0 0 0 0,0 0 0 15,62 4 0-15,-56-2 0 0,-1-1 0 0,0 2 0 16,-2-2 0-16,2 1 0 0,-1 1 0 0,1 1 0 16,-1-2 0-16,-1 2 0 0,1-4 0 0,0 2 0 15,-1 2 0-15,2-2 0 0,0 2 0 0,2-3 0 16,-1 2 0-16,1 1 0 0,2 0 0 0,-1-2 0 16,-8-2 0-16,0 0 0 0,0 0 0 0,0 0 0 0,0 0 0 0,65 22 0 15,-65-22 0-15,0 0 0 0,0 0 0 0,0 0 0 16,0 0 0-16,55 21 0 0,-47-17 0 15,-2-1 0-15,1 2 0 0,0-1 0 0,-1 0 0 16,1 1 0-16,-1-2 0 0,2 1 0 0,-2 0 0 0,0 1 0 16,2-1 0-16,0-2 0 0,0 2 0 0,0-2 0 15,1 2 0-15,-9-4 0 0,0 0 0 0,0 0 0 16,0 0 0-16,0 0 0 0,61 18 0 0,-61-18 0 16,0 0 0-16,0 0 0 0,0 0 0 0,0 0 0 15,54 23 0-15,-47-22 0 0,0 4 0 0,0-1 0 16,-1-2 0-16,-1 2 0 0,1-1 0 0,-1 0 0 15,-1-2 0-15,0 2 0 0,1 0 0 0,0 0 0 0,1 1 0 16,0 1 0-16,0-2 0 0,2 3 0 0,-8-6 0 16,0 0 0-16,0 0 0 0,0 0 0 0,0 0 0 0,50 26 0 15,-50-26 0-15,0 0 0 0,0 0 0 16,0 0 0-16,0 0 0 0,0 0 0 0,61 21 0 0,-53-19 0 16,0 0 0-16,-1-1 0 0,1 2 0 0,-2-3 0 15,0 2 0-15,0 0 0 0,-1 0 0 0,0 0 0 16,1 2 0-16,-1-1 0 0,0 0 0 0,0 0 128 15,0 1-128-15,1-3 0 0,1 1 0 0,0 1 0 16,-1 0 0-16,2 0 0 0,0-3 0 0,0 1 0 16,-1 2 0-16,2-1 0 0,-1-2 0 0,1 1 0 15,0 2 0-15,-9-3 0 0,0 0 0 0,0 0 0 16,0 0 0-16,0 0 0 0,0 0 0 0,59 10 0 16,-52-8 0-16,1 2 0 0,-2-2 0 0,1 0 0 0,0 3 0 15,-1-4 0-15,1 2 0 0,1 0 0 0,-1 1 0 16,0-2 0-16,2 1 0 0,0 0 0 0,-9-3 0 15,0 0 0-15,0 0 0 0,0 0-128 0,0 0 128 0,0 0 0 16,0 0 0-16,0 0 0 0,55 23 0 0,-51-21 0 16,1-1 0-16,-1 4 0 0,-2-1 0 0,2-2 0 15,0 2 0-15,-2 2 0 0,2-2 0 0,0 0 0 16,1 1 0-16,-1-2 0 0,1 4 0 0,2-5 0 16,0 2 0-16,-7-4 0 0,0 0 0 0,0 0 0 15,0 0 0-15,0 0 0 0,62 16-128 0,-62-16 128 16,0 0 0-16,0 0 0 0,0 0 0 0,0 0 0 15,58 4 0-15,-52-2-128 0,-1-2 128 0,-1 4 0 16,0-2 0-16,-3-1 0 0,2 2 0 0,0 1 0 16,-1-2 0-16,2 1 0 0,1 0 0 0,1 0 0 0,2 0 0 0,0-1 0 15,1 0 0-15,-9-2 0 0,0 0 0 0,0 0 0 16,0 0 0-16,0 0 0 0,64 6 0 0,-64-6 0 16,0 0 0-16,0 0 0 0,0 0 0 0,0 0 0 15,0 0 0-15,63 0 0 0,-56 3 0 0,-3-2 0 16,1 2 0-16,-1-1 0 0,1 2 0 0,-1-2 0 15,0 2 0-15,0 0 0 0,3-2 0 0,-2 2 0 16,2 0 0-16,-1-2 0 0,2 0 0 0,-1 2 0 16,-7-4 0-16,0 0 0 0,0 0 0 0,0 0 0 15,0 0 0-15,0 0 0 0,0 0 0 0,59 10 0 16,-59-10 0-16,0 0 0 0,0 0 0 0,0 0 0 16,0 0 0-16,0 0 0 0,0 0 0 0,56 15 0 0,-52-11 0 0,-1-2 0 15,0-1 0-15,1 3 0 0,-2 1 0 0,2-1 0 16,-2-2 0-16,2 2 0 0,0 2 0 0,-1-2 0 15,2 2 0-15,0-2 0 0,1 1 0 0,2 1 0 16,-1-3 0-16,1 1 0 0,-1 0 0 0,2 1 0 16,-1-1 0-16,0-2 0 0,1 2 0 0,-2-2 0 15,0-1 0-15,0 2 0 0,0 1 0 16,-2-2 0-16,0 2 0 0,0-2 0 0,0 0 0 16,-2 0 0-16,1 2 0 0,-1 1 0 0,-1-2 0 0,2 0 0 15,-2 1 0-15,1-1 0 0,1 1 0 0,-1 1 0 16,1-1 0-16,0-2 0 0,-1 2 0 0,0 0 0 15,2-2 0-15,-2 2 0 0,1 2 0 0,0-4 0 0,1 5 0 0,0-4 0 16,0 1 0-16,0 0 0 0,0 1 0 0,0-2 0 16,0 1 0-16,-2 1 0 0,2-1 0 15,0-1 0-15,0 4 0 0,0-5 0 16,1 2 0-16,0-2 0 0,2-1 0 0,-1 2 0 0,1-3 0 0,-8 0 0 16,0 0 0-16,0 0 0 0,0 0 0 0,0 0 0 15,0 0 0-15,0 0 0 0,61 7 0 0,-56-5 0 16,-1 1 0-16,0-1 0 0,-2 0 0 0,1 1 0 15,-1 0 0-15,-1 0 0 0,2 0 0 0,-2 0 0 16,2-2 128-16,-2 2-128 0,1-2 0 0,2 1 0 16,0 1 0-16,-1-3 0 0,0 1 0 0,1-1 0 15,-1 2 0-15,2-2 0 0,0 0 0 0,0 0 0 16,1 0 0-16,1 0 0 0,-1 3 0 0,-1-3 0 16,1 4 0-16,-2-4 0 0,1 2 0 0,-2 2 128 0,0-2-128 0,-1 2 0 15,1 2 0-15,-1-2 0 0,1 2 0 0,-2-2 0 16,1 1 0-16,0 0 0 0,0 0 0 0,1-2 0 15,-1 0 0-15,2 1 0 0,-1-1 0 0,1 2 0 16,0-4 0-16,1 2 0 0,-2 1 0 0,2-2 0 16,-1-1 0-16,0 2 0 0,0 1 0 0,-1 0 0 15,0 0 0-15,-1 2 0 0,-1-2 0 0,1 2 0 16,-1 0 0-16,-1 1 0 0,0-4 128 0,0 3-128 16,0 1 0-16,-1-1 0 0,2-2 0 0,-1 2 0 15,1-3 0-15,0 2 0 0,2 2 0 0,-1-4 0 16,2 0 0-16,0 0 0 0,-1 1 0 0,2 0 0 15,-1 1 0-15,1-4 128 0,-1 4-128 0,0-1 0 0,-2-2 0 0,0 4 0 16,0-2 128-16,-1 2-128 0,0 0 0 16,-1-2 0-16,0 2 0 0,0 1 0 0,0-1 0 15,0 1 0-15,0 2 128 0,0-3-128 0,1 0 0 0,1 2 0 16,-1-2 0-16,0 2 0 0,2-1 0 0,-1-4 0 16,1 4 0-16,-2-1 0 0,1-3 0 15,-1 4 0-15,1-1 0 0,-1-3 0 0,0 2 0 0,-1 0 0 16,1 2 0-16,-1-1 0 0,0 0 0 0,2 3 0 15,-2-3 0-15,1 0 0 0,0 1 0 0,2 0 0 16,-1-1 0-16,2 0 0 0,-1 0 0 0,1-2 0 16,0 1 0-16,0 0 0 0,-1 0 0 0,1 1 0 15,-1-2 0-15,-1 2 0 0,0 0 0 0,0 0 0 16,-1 0 0-16,-1 2 0 0,1 0 0 0,-1-1 0 16,0 0 0-16,0 2 0 0,1-3 0 0,1 0 0 15,-1 1 0-15,1 2 0 0,2-3 0 0,0 0 0 0,-1 1 0 0,2-1 0 16,0 0 0-16,-1 1 0 0,1 0 0 0,0-4 0 15,0 3 0-15,-1-1 0 16,1 3 0-16,-2-4 0 0,1 2 0 0,-2 2 0 0,1-1 0 16,-2 0 0-16,0 2 0 0,-1 1 0 0,2 2 0 0,-2-2 0 15,0 2 0-15,0 3 0 0,0-4 0 0,0 0 0 16,1 0 0-16,1 1 0 0,0-3 0 0,0 0 0 16,1-2 0-16,-1 2 0 0,0-1 0 0,2-2 0 15,1 2 0-15,-2-1 0 0,0-1 0 0,0 1 0 16,-1 2 0-16,1-3 0 0,-1 1 0 0,-1 2 0 15,1 1 0-15,-2-4 0 0,1 4 0 0,0-1 0 16,-1 1 0-16,1-1 0 0,-1 0 0 0,2 1 0 16,-1 0 0-16,0-1 0 0,2 0 0 0,-1 1 0 0,-1-1 0 15,2 1 0-15,-1 0 0 0,-1-2 0 0,2 2 0 0,-1 0 0 16,0 3 0-16,0-3 0 0,-1 2 0 0,1-2 0 16,-1 2 0-16,0-2 0 0,0 0 0 15,1 1 0-15,-1-1 0 0,-1-1 0 0,0 1 0 0,-1-1 0 16,1 0 0-16,-2 1 0 0,1 0 0 0,0-3 0 15,1 4 0-15,-1-3 0 0,-1 2 0 0,1-2 0 16,0 1 0-16,1 1 0 0,-1 0 0 0,-1-2 0 16,1 2 0-16,0 0 0 0,0-1 0 0,-1 1 128 15,1 0-128-15,0-2 0 0,0 3 0 0,0 1 0 16,-1-3 128-16,0 4-128 0,1-1 0 0,-1 2 0 16,1-2 0-16,1 1 0 0,-1-1 0 0,1 0 128 15,0-1-128-15,-1 1 0 0,1-1 0 0,-2 0 0 16,2-1 0-16,-1 0 0 0,1-2 0 0,-1 0 0 0,0 0 0 15,-1-1 0-15,1 0 0 0,0-1 0 0,-1 3 0 0,0-3 0 16,1 1 0-16,0 2 0 0,-2-3 0 0,2 4 0 16,-1-1 0-16,-2-2 0 0,1 2 0 0,-2 1 0 15,2 0 0-15,-2-2 0 0,-1 5 0 0,-1-3 0 16,1 2 0-16,-2-1 0 0,0 1 128 0,1 0-128 16,-2 1 0-16,0-3 0 0,3 2 128 0,-1-3-128 15,1-2 0-15,0 2 144 0,-2-1-144 0,1 0 128 16,2-2-128-16,-1-2 0 0,-1 2 0 0,0 0 128 15,0 1-128-15,-2-1 0 0,0 0 0 0,1 0 0 16,-1 0 0-16,0 1 0 0,-1-3 0 0,2 3 0 16,-1-1 0-16,0 3 0 0,-1-3 0 0,2 0 0 0,-1 0 0 15,1 0 0-15,0 0 128 0,1-1-128 0,1 0 0 0,-2 2 0 16,2-1 0-16,0 0 0 0,0-2 0 0,-1-1 0 16,1 3 0-16,-1-2 0 0,-1 1 0 0,1 1 0 15,-2-2 0-15,-1 0 0 0,2 2 0 0,-2-4 0 16,-1 5 0-16,0-1 0 0,-2-3 0 0,1 4 0 15,-1-1 0-15,1 0 0 0,0 0 0 0,-2 2 0 16,3 0 0-16,-1-2 0 0,-1 2 0 0,1 1 0 16,1-3 0-16,-2 1 0 0,2-1 0 0,0 1 0 15,-1-1 0-15,1 0 0 0,1 0 0 0,-1-2 0 16,2 2 0-16,-2-2 0 0,-2 2 0 0,-1 2 0 16,-1-1 0-16,-1 0 0 0,1 2 0 0,-2-1 0 15,1 0 0-15,-2 0 0 0,5 0 0 0,-3 1 128 0,-3-2-128 0,0 4 0 16,0-3 144-16,1 0-144 15,2-2 160-15,3 1-160 0,-2-3 144 0,1 1-144 0,2-1 128 0,-1 0-128 16,2 1 0-16,-1-1 0 0,0-2 0 16,-1 2 0-16,0-1 0 0,-2 1 0 0,-1 1 0 0,0-1 0 15,-3 2 0-15,-1 0 0 0,2-2 0 0,-1 0 0 16,2 1 0-16,0 1 0 0,-1-3 0 0,1 0 0 16,1 1 0-16,0-3 0 0,2 1 0 0,1 1 0 15,-1-3 0-15,0 0 0 0,2 0 0 0,-2 0 0 16,1 0 0-16,-1-3 0 0,1 2 0 0,-2 0 0 15,1 1 0-15,-1-1 0 0,1 1 0 0,-3 0 0 16,1 1 0-16,-2 0 0 0,1 3 0 0,-3-3 0 16,-1 1 0-16,-2 2 0 0,1 1 0 0,-1-4 0 0,0 2 128 15,2-1-128-15,3 0 128 0,2-2-128 0,0 0 128 16,0-2-128-16,1 2 0 0,0 0 128 0,1-2-128 16,1-1 0-16,-1 2 0 0,1 1 0 0,-2-2 0 0,0 2 0 15,0 0 0-15,-2 0 0 0,1 2 0 0,-2 2 0 16,2-2 0-16,0 2 0 0,0-2 0 0,1 2 0 15,0 0 0-15,1-2 0 0,0 2 0 0,2-4 0 16,-1 3 0-16,0-3 0 0,-1-3 0 16,0 1 0-16,0 0 0 0,-1 0 0 0,-1-2 0 0,-2-1 0 15,1 4 0-15,1-3 0 0,-1 4-144 0,-1-2 144 16,0 2 0-16,-2 0 0 0,0 0 0 0,0 0 0 16,-1 2 0-16,-1 0 0 0,-3 0 0 0,0 0 0 15,-1 2 0-15,1-3 0 0,3 2 0 0,-1-3 0 16,4 2 0-16,0-4 0 0,2 2 0 0,-1-3 0 0,4 2 0 15,-1-3 0-15,1 2 0 0,-1-2 0 0,2-1 0 0,-2 2 0 16,1-4 0-16,2 4 0 0,-1-2 0 0,0 1 0 16,-1 3 0-16,1-4-128 0,-3 1 128 0,0 2 0 15,-1-2 0-15,0 2 0 0,-1 0 0 0,-1 0 0 16,3 1 0-16,-3 1 0 0,-3 0 0 0,-4 0 0 16,0 1 0-16,-1-1 0 0,1 4 0 0,0-2 0 15,1 1 0-15,2 0 0 0,1 0 0 0,-1 0 0 16,2 0 0-16,2-3 0 0,0 1 0 0,2 2 0 15,1-3 0-15,0 0 0 0,1 0 0 0,-1-3 0 16,1 2 0-16,0 1 0 0,-1-3 0 0,1 1 0 16,0 1 0-16,2-2 0 0,-2 1 0 0,-3 1 0 15,-1-2 0-15,-4 1 0 0,1 0 0 0,1 2 0 0,-1-2 0 0,0 2 0 16,1-1 0-16,0 1 0 0,0 0 0 0,-1 1 0 16,1 1 0-16,0 0 0 15,2 0 0-15,-1-2 0 0,1 0 0 0,2 0 0 0,2 0 0 0,-1 0 0 16,1-2 0-16,-2 0 0 0,1-1 0 0,-1 0 0 15,2-1 0-15,1 2 0 0,2-2 0 0,-3-1 0 16,-4 2 0-16,-3 0 0 0,-1-1 0 0,-2 3 0 16,0 1 0-16,0 0 0 0,1 1 0 0,-1 2 0 15,1-3 0-15,2 1 0 0,1-1 0 0,1 0 0 16,2 0 0-16,-1-1 0 0,4 1 0 0,1-4 0 16,1 2 0-16,1-2 0 0,1 2 0 0,0-2 0 15,0-1 0-15,-2 1 0 0,0 0 0 0,-1-1 0 16,-1 2 0-16,0-1 0 0,0 0 0 0,-1 2 0 0,-3-2 0 0,-4-1 0 15,2 4 0-15,-1-3 0 0,1 4 0 16,0 0 0-16,1 0 0 0,3-2 0 16,1 2 0-16,1 0 0 0,3-4 0 0,-1 2 0 0,2-1 0 15,1 2 0-15,0-4 0 0,2 1 0 0,-1 1 0 0,0-4 0 16,1 4 0-16,-2-4 0 0,0 1 0 0,0 0 0 16,0 2 0-16,-1-2 0 0,0-2 0 0,-1 1 0 15,0 1 0-15,0 0 0 0,-2 0 0 0,0 0 0 16,0-1 0-16,0 3 0 0,2-1 0 0,0 1 0 15,1 0 0-15,-1-1 128 0,1 2-128 0,1 0 0 16,2-1 0-16,-1 3 0 0,2-4 128 0,-1 4-128 16,2-4 0-16,0 1 0 0,1 1 0 0,-1-4 0 15,1 4 0-15,0-4 0 0,-1 1 0 0,1 0 0 0,-1-3 0 16,-2 2 0-16,2-2 0 0,-3-1 0 16,2 1 0-16,-2 0 0 0,-2 0 0 0,2-1 0 0,0 3 0 0,0-4 0 15,-1 3 0-15,1 2 0 0,1 0 0 0,-1-1 0 16,2 0 0-16,-1 1 0 0,2 0 0 0,1 0 0 15,1-3 0-15,1 2 0 0,0-2 0 0,1-1 0 16,-1 0 0-16,2-1 0 0,0 0 0 0,-3 0 0 16,0 0 0-16,1-4 0 0,-2 5 0 0,-2-2 0 15,3 2 0-15,-4 0 0 0,2 1 0 0,0-1 0 16,-2 4 0-16,2 0 0 0,1 0-128 0,0 2 128 16,3-2 0-16,1 1 0 0,1 0-128 0,1-1 128 15,2-3 0-15,1 3 0 0,1-1 0 0,0 0 0 16,0 1 0-16,1-2 0 0,-1 0 0 0,0 0 0 15,0 1 0-15,-1-3 0 0,-1 2 0 0,0-2 0 16,-1 0 0-16,-2 0 0 0,0-2 0 0,-1 2-128 0,-1 1 128 0,-1-1 0 16,1 0 0-16,-1 2 0 15,1-1 0-15,1 2 0 0,-1-3 0 0,4 1 0 0,-1-1 0 16,0-2 0-16,0 2 0 0,3 0 0 0,0 1 0 16,1 0 0-16,0-1 0 0,0-1-128 0,1 1 128 0,1 0 0 15,-1 0 0-15,0 0-128 0,1-1 128 0,-1 1 0 16,-1 0-256-16,-1 0 64 0,-1 1 16 0,-2-3 0 15,1 2 0-15,-4 0 0 0,1 2 0 0,0 0 0 16,-1 0 176-16,-2-2 0 0,1 1 0 0,1 2-128 16,-1-2 128-16,1-1 0 0,1 0 0 0,-1 0 0 15,2 2-144-15,2-2 144 0,-1-3-160 0,1 4 160 16,1-1-192-16,1 1 192 0,-1-1-208 0,1 0 80 0,0 4 128 16,1-3-208-16,-2 3 80 0,2 0 128 0,-1 0-208 0,0 2 80 15,-1-2 128-15,0 2-208 0,-1-2 64 0,1 1 16 16,-2 1 0-16,0 1 0 0,-1-1 128 0,0-1-128 15,-1 1 128-15,1 1-128 0,-1-2 128 0,0 1 0 16,-1 0 0-16,2 0 0 0,-1 0-128 0,1 0 128 16,0 0-128-16,1 0 128 15,1 2-416-15,-1-2 0 0,0 2 0 0,2-2 0 16,-1 2-624-16,1-1-128 0,0 2-32 0,1-2-13216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3T15:11:48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23T15:12:05.675"/>
    </inkml:context>
  </inkml:definitions>
  <inkml:trace contextRef="#ctx0" brushRef="#br0">15129 6097 6447 0,'-1'0'576'0,"-2"3"-576"16,2-3 0-16,0 0 0 0,1-3 832 0,-1 3 64 15,-2 0 16-15,0 3 0 0,-2-3 288 0,-2 0 48 16,3 1 16-16,-1 2 0 0,1-3 80 0,1 0 32 16,1 0 0-16,-1 0 0 0,2 0-16 0,0 0 0 15,0-3 0-15,-2 2 0 0,2 1 144 0,0 0 32 0,-2 0 0 16,2 0 0-16,1 1-208 0,-1 2-48 15,1-1 0-15,-1-1 0 0,-1 4-640 0,2-1-128 16,0-1-16-16,2 0-16 0,-1 1-336 0,0-2-144 16,2-2 128-16,0 2-128 0,1 0 0 0,-4-2 0 0,0 0 0 0,0 0 0 15,0 0-176-15,0 0 176 0,0 0-128 0,0 0 128 16,53-9 0-16,-53 9-160 0,0 0 160 0,0 0 0 16,0 0 0-16,0 0-128 0,0 0 128 0,0 0 0 15,0 0 0-15,56 3-128 0,-56-3 128 0,0 0 0 16,0 0-320-16,47 6 64 0,-47-6 0 0,0 0 0 31,0 0-1776-31,0 0-336 0,52-9-80 0,-52 9-10400 0</inkml:trace>
  <inkml:trace contextRef="#ctx0" brushRef="#br0" timeOffset="832.38">15707 6114 4047 0,'0'2'368'0,"-2"-2"-368"0,2 0 0 0,0 0 0 15,0 0 976-15,-1 0 128 0,0 0 32 0,-2 0 0 16,1 0 512-16,-2 0 96 0,1 0 32 0,-1 1 16 16,1-1-208-16,1 2-48 0,1-2 0 0,-1-2 16 15,2 2-96-15,0-1-32 0,3 1 0 0,-1-4 0 16,1 4-272-16,-3 0-64 0,0 0-16 16,0 0 16-16,0 0 208 0,0 0 48 0,0 0 16 0,0 0 16 15,0 0-256-15,48-28-48 0,-48 28-16 0,0 0 0 16,0 0-432-16,0 0-96 0,0 0-16 0,0 0 16 15,41 10-144-15,-35-4-48 0,2 0 0 0,-2 0 0 16,-1-1-336-16,1 0 144 0,0 1-144 0,-6-6 128 16,0 0-128-16,0 0 0 0,0 0 0 0,0 0 0 15,49 8 0-15,-49-8-176 0,0 0 176 0,0 0-128 0,0 0 128 0,0 0-128 16,0 0 128-16,0 0 0 16,0 0-656-16,0 0-48 0,0 0 0 15,0 0 0-15,0 0-1424 0,0 0-304 0</inkml:trace>
  <inkml:trace contextRef="#ctx0" brushRef="#br0" timeOffset="14751.65">10516 11124 5519 0,'0'0'496'0,"0"0"-496"16,1 0 0-16,-1 0 0 0,0 0 1248 0,0 3 160 15,1-3 16-15,0 0 16 0,2 2 736 0,-1-2 128 16,1 0 48-16,-1 0 0 0,1 0-800 0,0-2-144 16,2-2-48-16,-1 2 0 0,-4 2-496 0,0 0-96 15,0 0-32-15,0 0 0 0,0 0 256 0,0 0 48 16,41-45 16-16,-41 45 0 0,0 0 32 0,0 0 0 15,0 0 0-15,0 0 0 0,0 0-208 0,46-19-48 16,-40 22 0-16,1-2 0 0,1 4-208 0,-1-1-48 16,2 2-16-16,-2-2 0 0,1-1-192 0,-1 2-48 0,0-1 0 0,2-1 0 15,-2-3-176-15,1 0-144 0,-8 0 192 16,0 0-192-16,0 0 0 0,0 0 0 0,38-3 0 16,-32-1 0-16,1 4 128 0,-7 0-128 0,0 0 0 0,0 0 0 15,0 0 0-15,0 0 160 0,39-2-160 0,-33 2 128 16,1 2 16-16,0-2 0 0,-1 2 0 0,0 0 0 15,1-2-144-15,-1 3 128 0,-1-3-128 0,1 0 128 16,0 0-128-16,1 0 0 0,1 0 0 0,-1 0 0 16,1-3 0-16,-2 3 0 0,1-2 0 0,-1 0 0 15,2 0 0-15,-2-1 0 0,1 2 0 0,0 1 0 16,-1 0 0-16,1 0 0 0,-1 0 0 0,2 0 0 16,-2 0 0-16,1 0 0 0,0 0 128 0,0 1-128 15,-1 2 0-15,0-3 0 0,1 0 144 0,0 0-144 0,0 0 0 0,2 0 0 16,-3 0 0-16,2 0 128 0,-2 0-128 0,0 0 0 15,3-3 0-15,-2 2 128 0,1 1-128 0,-1-2 0 16,2 2 0-16,-2-2 0 0,-7 2 0 0,0 0 0 16,0 0 0-16,0 0 0 0,0 0 0 0,38-2 0 15,-31 2 0-15,-7 0 0 0,0 0 0 0,0 0 0 16,22 6 0-16,-16-6 0 0,-1 4 0 0,1-4 0 16,0 2 0-16,1 0 0 0,-1 0 0 0,0 1 128 15,0-3-128-15,1 0 0 0,-7 0 0 0,0 0 0 16,0 0 0-16,33 0 128 0,-26 0-128 0,0 0 0 15,1 0 0-15,1 0 0 0,-2 0 0 0,-1 0 0 16,2 0 0-16,0 0 0 0,0 0 0 0,0 0 0 16,2-3 0-16,-1 3 0 0,0 0 0 0,-2 0 0 0,2 0 0 0,-1 0 0 15,0-2 0-15,-1 2 0 0,-7 0 0 0,0 0 0 16,0 0 0-16,36-2 0 0,-26 2 0 0,-2 0 0 16,2 0 0-16,-1 2 0 0,0 0 0 0,1 1 0 15,-2-2 0-15,2 4 0 0,0-2 0 0,0 1 0 16,-1 0 0-16,0 1 0 0,0-1 0 15,0-1 0-15,-1 2 0 0,2-4 0 0,-10-1 0 0,0 0 0 16,29 4 0-16,-19-4 0 0,0 3 0 0,1-3 0 16,-11 0 0-16,0 0 0 0,0 0 0 0,39-4 0 15,-29 4 0-15,0 0 0 0,-10 0 0 0,0 0 0 16,30 1 0-16,-20-1 0 0,-2 0 0 0,1 3 0 16,1-1 0-16,0-2 0 0,-10 0 0 0,22 4 0 15,-22-4 0-15,23 0 0 0,-23 0 0 0,0 0 0 0,38 0 0 16,-38 0 0-16,22 0 0 0,-11 0 0 0,-11 0 0 0,0 0 0 15,36 0 0-15,-25 0 0 0,-11 0 0 16,26 2 0-16,-14-2 0 0,-2 4 0 0,3-2 0 0,-2 0 0 16,0 0 0-16,0 1 0 0,0 0 0 0,0-1 0 15,0 0 0-15,0 1 0 0,-1 0 0 0,0-3 0 16,-10 0 0-16,0 0 0 0,31 3 0 0,-31-3 0 16,0 0 0-16,36 0 0 0,-36 0 0 0,0 0 0 15,36 0 0-15,-36 0 0 0,0 0 0 0,0 0 0 16,46-5 0-16,-46 5 0 0,0 0 0 0,33 0 0 15,-33 0 0-15,0 0 0 0,31 2 0 0,-31-2 0 16,0 0 0-16,32 0 0 0,-32 0 0 0,0 0 0 16,32 3 0-16,-22-3 0 0,1 3 0 0,-1-3 0 15,-10 0 0-15,0 0 0 0,35 3 0 0,-35-3 0 0,23 4 0 16,-23-4 0-16,21 0 0 0,-11 0 0 0,-10 0 0 0,22 2 0 16,-22-2 0-16,0 0 0 0,33 4 0 0,-24-4 0 15,-9 0 0-15,0 0 0 0,29 0 0 0,-19 0 0 16,-10 0 0-16,0 0 0 0,0 0 0 0,39-6 0 15,-39 6 0-15,0 0 0 0,0 0 0 0,39-7 0 16,-39 7 0-16,0 0 0 0,0 0 0 0,39-6 0 16,-39 6 0-16,0 0 0 0,32 0 0 0,-22 0 0 15,-10 0 0-15,0 0 0 0,32 3 0 0,-22 0 0 16,0 0 0-16,-10-3 0 0,21 6 0 0,-21-6 0 16,22 8 0-16,-10-8 0 0,-2 2 0 0,-1-2 0 15,3 4 0-15,-1-4 0 0,-11 0 0 0,0 0 0 16,0 0 0-16,42-4 0 0,-42 4 0 0,0 0 0 15,0 0 0-15,43-6 0 0,-32 6 0 0,1 0 0 16,0-3 0-16,-1 3 0 0,0 0 0 0,-1 0 0 0,-10 0 0 0,0 0 0 16,32 4 0-16,-21-1 0 0,-11-3 0 0,21 3 0 15,-9 0 0-15,0-1 128 0,-12-2-128 0,0 0 0 16,37 0 0-16,-37 0 0 0,0 0 0 0,0 0 0 16,48-8 0-16,-48 8 0 0,0 0 0 0,0 0 0 15,51-14 0-15,-51 14 0 0,0 0 0 0,39-11 0 16,-39 11 0-16,0 0 0 0,37-4 0 0,-24 4 0 15,-2 0 0-15,0 0 0 0,1 3 0 0,-1-3 0 16,3 3 0-16,-2 0 128 0,2 0-128 0,0-3 0 16,-1 4 0-16,-13-4 0 0,27 5 0 0,-12-5 0 0,1 1 0 0,-1 2 128 15,0-2-128-15,-15-1 0 0,30 3 0 0,-30-3 0 16,28 0 0-16,-28 0 0 0,0 0 0 0,40 2 0 16,-40-2 0-16,0 0 0 0,33 1 0 0,-33-1 0 15,0 0 0-15,0 0 0 0,42 3 0 0,-42-3 0 16,0 0 0-16,32 0 0 0,-21 0 0 0,0 0 128 15,-11 0-128-15,0 0 0 0,34 0 0 0,-23 2 128 16,-11-2-128-16,0 0 0 0,35-2 0 0,-35 2 128 16,22 2-128-16,-22-2 0 0,21 4 0 0,-11-2 128 15,1 2-128-15,1-1 0 0,2 0 0 0,-14-3 0 16,22 0 0-16,-11 1 0 0,0-1 0 0,1 0 128 16,-12 0-128-16,0 0 0 0,32-1 0 0,-32 1 0 15,0 0 0-15,0 0 0 0,42-8 0 0,-42 8 0 16,0 0 0-16,0 0 0 0,41-7 0 0,-41 7 0 0,0 0 0 0,0 0 0 15,39-1 0-15,-30 1 0 0,1 0 0 0,0 1 0 16,-2 2 0-16,1-3 0 0,1 0 0 0,0 2 0 16,-2 0 0-16,1 0 0 0,-9-2 0 0,0 0 0 15,28 3 0-15,-28-3 0 0,21 3 0 0,-9 1 0 16,-3-4 0-16,3 2 0 0,-3-2 0 0,3 0 0 16,-3 2 0-16,-9-2 0 0,0 0 0 0,0 0 0 15,43-2 0-15,-34 4 0 0,-9-2 0 0,0 0 0 16,30 2 0-16,-30-2 0 0,0 0 0 0,0 0 0 15,38 0 0-15,-38 0 0 0,21 3 0 0,-21-3 0 16,21 0 0-16,-9 0 0 0,-1 3 0 0,0-3 0 16,-11 0 0-16,0 0 0 0,33-2 0 0,-33 2 0 15,0 0 0-15,36 2 0 0,-36-2 0 0,0 0 0 0,36-2 0 16,-27 2 0-16,-9 0 0 0,0 0 0 16,29 2 0-16,-19-2 0 0,-10 0 0 0,0 0 0 0,32 3 0 0,-32-3 0 15,0 0 0-15,31 0 0 0,-21 1 0 0,0-1 0 16,-1 0 0-16,1 2 0 0,-10-2 0 0,0 0 0 15,32 3 0-15,-32-3 0 0,0 0 0 0,29 0 128 16,-29 0-128-16,0 0 0 0,34-3 0 0,-34 3 0 16,0 0 0-16,29 0 0 0,-29 0 0 0,0 0 0 15,33 0 0-15,-33 0 0 0,22 3 0 0,-22-3 0 16,22 4 0-16,-22-4 0 0,22 1 0 0,-12 1 0 16,1-2 0-16,-2 0 0 0,1 4 0 0,0-1 0 15,-10-3 0-15,21 2 128 0,-12 2-128 0,-1-2 0 16,-8-2 0-16,0 0 144 0,26 0-144 0,-20 0 0 0,3 0 128 0,0-2-128 15,-2 2 0-15,0 0 0 16,-7 0 128-16,0 0-128 0,0 0 0 0,0 0 0 16,38-4 128-16,-38 4-128 0,0 0 0 0,0 0 0 0,0 0 128 0,33-5-128 15,-33 5 0-15,0 0 0 0,0 0 0 0,0 0 0 16,0 0 0-16,32 0 0 0,-28 3 0 0,0-3 0 16,-1 0 0-16,1 2 0 0,-2-2 0 15,0 4 0-15,0-2 0 0,-1-2 0 0,-1 0 0 0,0 0 0 16,0 0 0-16,-2 0 0 0,-1 0-256 0,1 0-16 15,-2 4 0-15,-1-4-12720 16,0 0-2528-16</inkml:trace>
  <inkml:trace contextRef="#ctx0" brushRef="#br0" timeOffset="16251.88">15354 11731 4895 0,'-1'-1'432'0,"0"1"-432"0,0 0 0 0,-1 0 0 0,2 0 0 0,-1 0 0 16,0 1 832-16,0 2 192 0,-2-1 16 0,1 2 48 15,-2 0 496-15,1 1 96 0,1-2 32 0,0 1 16 16,0-1 112-16,1-2 16 0,0 1 16 0,1-2 32 16,0 0 144-16,0 0 16 0,1 0 16 0,0-2 32 15,-1 2-448-15,0 0-64 0,0 0-32 0,0 0 16 16,0 0-320-16,0 0-64 0,0 0-16 0,0 0 32 16,0 0-496-16,0 0-80 0,42-45-32 0,-42 45 32 15,0 0-320-15,0 0-64 0,0 0-16 0,0 0 16 16,32-42-128-16,-32 42 0 0,0 0-128 0,0 0 224 15,0 0-224-15,18-50 0 0,-18 50 128 0,0 0-128 16,0 0 0-16,0 0 0 0,8-57 0 0,-8 57 0 16,0 0 0-16,0 0 128 0,0 0-128 0,0 0 0 0,3-47 144 15,-3 47-144-15,0 0 0 0,0 0 192 0,0 0-48 0,0 0 0 16,-1-9 0-16,-1 12 0 0,2-1-16 0,-1 2-128 16,0-2 192-16,0 2-64 0,0 2-128 0,-1 0 0 15,1 0 144-15,1 1-144 0,-1 3 0 0,0-3 0 16,-1 4 0-16,2-1 0 0,0 0 0 0,2 0 0 15,-1 2 0-15,1 0 0 0,2-2 0 0,-2 3 0 16,2-5 0-16,1 4 0 0,0-1 0 0,0-1 0 16,1-3 0-16,-1 2 0 0,0-3 0 0,0 0 0 15,1 0 0-15,-1-2 0 0,0-2 0 0,1 2 0 16,-1-4 0-16,1 0 0 0,1 0 0 0,-1 0 0 16,-6 0 0-16,0 0-128 0,0 0 128 0,0 0 0 15,0 0 0-15,0 0 0 0,36-43 0 0,-36 43 0 0,0 0 0 16,0 0-128-16,0 0 128 0,0 0 0 0,23-51 0 15,-23 51 0-15,0 0 0 0,0 0 0 0,0 0 0 0,20-48 0 16,-20 48 0-16,0 0 0 0,0 0 0 0,0 0 0 16,0 0 0-16,0 0 0 0,0 0 0 0,0 0 0 15,20-48 0-15,-20 48 0 0,0 0 0 0,0 0 0 16,0 0 0-16,0 0 0 0,0 0 0 0,0 0 0 16,0 0 0-16,0 0 0 0,0 0 0 0,0 0 0 15,0 0 0-15,0 0 0 0,0 0 0 0,0 0 0 16,0 0 0-16,0 0 0 0,39-13 0 0,-37 17 0 15,0 0 0-15,-1 1 0 0,0 2 0 0,1-1 0 16,-1 3 0-16,0-2 0 0,0 2 0 0,1-2 128 16,-1 2-128-16,0 1 0 0,0 2 0 0,1 1 0 0,0-3 0 15,-1 2 0-15,2 0 0 0,-1 1 128 0,1-2-128 0,-2 0 0 16,1-1 0-16,2-3 128 0,-1 2-128 0,-1-3 0 16,1 0 0-16,-1-2 0 0,0 0 0 0,0-2 0 15,0 1 0-15,-1-3 0 0,1 0-288 0,-1-3 32 16,0 1 0-16,-1 2 0 15,0 0-320-15,0 0-64 0,0 0-16 0,0 0-11760 16,0 0-2336-16</inkml:trace>
  <inkml:trace contextRef="#ctx1" brushRef="#br0">17513 6319 0,'-45'43'0,"-68"81"16,-8 14-1</inkml:trace>
  <inkml:trace contextRef="#ctx0" brushRef="#br0" timeOffset="43841.86">13925 11526 4479 0,'0'-1'0'16,"0"1"0"-1,0 0 0-15,0 0 0 0,0 0 0 0,0 0 0 16,0 0 800-16,0-3 224 0,0 2 64 0,-1 1 32 16,1 0 48-16,-2-2 16 0,2 2 0 0,0 0 32 15,0-3-832-15,0 3-160 0,2 0-32 0,-2 0 0 16,1 3-448-16,0-3-80 0,0 0-32 0,1 2 48 16,-1-2-1120-16,1 1-224 15,-1 2-32-15,3-3 32 0</inkml:trace>
  <inkml:trace contextRef="#ctx0" brushRef="#br0" timeOffset="51550.59">14218 10972 3455 0,'0'0'0'0,"0"-2"144"0,0 2-144 0,-1 0 192 0,1 0-192 0,0 0 0 0,0 0 0 0,-2 0 0 0,1 0 1232 0,0 2 224 16,0-2 32-16,-1 0 16 0,1 0 0 0,1 0 0 15,-1 3 0-15,1-3 0 0,-2 0-32 0,2 1-16 16,0-1 0-16,0 2 0 0,0-2-224 0,1 0-32 16,0 3-16-16,0-2 0 0,0 2-416 0,1-1-64 15,0-1-32-15,-1 2 0 0,1 0-384 0,-1 0-80 16,0 1-16-16,0-2 0 0,-1 2-192 0,2-1 0 15,-4 0 0-15,2-1 0 0,0 2 128 0,0-1-128 16,-1 0 0-16,1 1 0 0,0-1 256 0,0 0-64 16,0 0 0-16,0 0 0 0,0 4-32 0,1-5-16 0,-1 3 0 0,2 0 0 15,-2 1 64-15,1-2 16 0,0 0 0 0,-1 0 0 16,1 1 96-16,1 0 0 0,-2 2 16 0,0-4 0 16,1 1-112-16,-1 0-32 0,0-2 0 0,0 2 0 15,-1-2-48-15,1 1-16 0,0-2 0 0,0 2 0 16,0-3 128-16,1 2 32 0,-1-2 0 0,0 0 0 15,0 1-80-15,1 2-16 0,-1-3 0 0,1 2 0 16,-1-1-192-16,1 2 0 0,-1 1 0 0,0-2 0 16,0 2 0-16,0 0 0 0,0-2 0 0,0 0 0 15,0 2 0-15,0-1 0 0,-1 0 0 0,1-1 0 16,-1 0-128-16,1 1 128 0,-1-3 0 0,1 1 0 16,-1 1-192-16,1-2 192 0,-2 0-192 0,2 3 192 15,0-3-240-15,0 0 64 0,0 0 16 0,0 0 0 16,0 0-384-16,2 0-80 0,-2 0-16 0,1 0 0 15,0 1-768-15,0 1-144 16,0 1-48-16,1-2 0 0,-1 4-144 0,1 0-48 0,0-2 0 0,-1 0 0 16,0 0 0-16,0 0 0 0,2 2 0 0,-3-1 0 15,1 0 688-15,-1-1 128 0,0 0 16 0,-1-1 16 0,1-2 560 0,0 0 128 16</inkml:trace>
  <inkml:trace contextRef="#ctx0" brushRef="#br0" timeOffset="54216.02">14198 11531 5519 0,'0'0'496'15,"0"0"-496"-15,0 0 0 0,0 0 0 16,0 0 1248-16,0-2 160 0,0 2 16 0,0-2 16 0,0 0 544 0,0-1 128 16,-1 2 0-16,1-1 16 0,0-1-464 0,0 2-112 15,-1-1-16-15,1-1 0 0,-2 2-128 0,1 1-48 16,1 0 0-16,-1 0 0 0,0 0-64 0,1 4-16 16,1-2 0-16,0 2 0 0,0 2-160 0,1 1-32 15,0 2-16-15,1 0 0 0,-1 1-480 0,2 2-80 16,-2-2-32-16,1 2 0 0,0 1-256 0,0 0-48 15,1 2-16-15,-3-4 0 0,1 1-160 0,0 1 0 16,0-1 0-16,-2-3 128 0,1 1-128 0,-1-4 0 16,1 1 0-16,-1-2 128 0,2-1-128 0,-4-4 0 15,2 1 0-15,0-2 0 0,-1 1 0 0,1-4 0 16,-1 2 0-16,0-4 0 0,0-1 0 0,-1-2 128 16,0-1-128-16,2 10 0 0,0 0 128 0,-6-40-128 15,6 40 0-15,0 0 128 0,-7-46 0 0,7 46-128 16,0 0 192-16,-2-43-64 0,2 43-128 0,0 0 160 0,0 0-160 0,0-51 160 15,0 51-160-15,0 0 0 0,0 0 144 0,0 0-144 16,0 0 144-16,0 0-144 0,0 0 192 0,0 0-192 16,0 0 208-16,0 0-64 0,0 0-16 0,0 0 0 15,0 0 0-15,0 0 0 0,0 0 0 0,0 0 0 16,0 0 0-16,0 0-128 0,0 0 192 0,0 0-64 16,15 7-128-16,-14 5 128 0,2 0-128 0,-1 1 128 15,0 0-128-15,2 2 0 0,-1-1 144 0,0-2-144 16,0 0 0-16,1 1 0 0,-2 0 0 0,2 0 0 15,-2-1 0-15,-1-2 0 0,2 2 0 0,-2-2 0 16,0-1 0-16,-1-2 0 0,0 2 0 0,-1-5 0 0,1-2 0 16,0 2 0-16,-1-2 0 0,1-2 0 0,-1-2 0 0,-1-1 0 15,1 0 0-15,0-3 0 0,0-2-192 0,1 8-64 16,0 0-16-16,0 0 0 16,-2-41-224-16,1 31-32 0,1 10-16 0,0 0 0 15,0 0-928-15,0 0-176 0,0 0-32 0,3-45-14448 16</inkml:trace>
  <inkml:trace contextRef="#ctx0" brushRef="#br0" timeOffset="55366.38">14227 11281 10127 0,'-2'-2'896'0,"2"-1"-704"0,0 2-192 0,-1 1 0 0,1-4 1536 0,0 2 256 15,-1-4 64-15,0-3 16 0,1 9 384 0,0 0 80 16,0 0 16-16,0 0 0 0,2-44-560 0,-1 37-96 16,-1 7-32-16,0 0 0 0,0 0-496 0,0 0-96 15,0 0-32-15,0 0 0 0,0 0-464 0,0 0-80 16,13-48-32-16,-15 44 0 0,1-2-256 0,-1 4-48 15,-1-2-16-15,1 4 0 0,-1-2-16 0,0 2-128 16,-1 2 192-16,1-1-64 0,1 2 96 0,1 1 16 16,1 2 0-16,-2 2 0 0,2-1 16 0,0 2 0 15,2 4 0-15,0-1 0 0,-1 2-256 0,1 1 128 16,1-2-128-16,0 2 0 0,1 1 0 0,-2-4 0 16,0 5 0-16,0-4 0 0,0 2 0 0,-1-3 0 15,1-2 0-15,-2-2 0 0,0 0 0 0,0-4 0 0,0 1 0 0,-2-1 0 16,1-3 0-16,0-1 0 0,-2 0 0 0,1-4 0 15,1 1 0-15,-2-4 0 0,1-1 0 0,-1 0 0 16,3 8 128-16,0 0-128 0,0 0 176 0,-1-50-176 16,1 50 176-16,0 0-176 0,0 0 160 0,9-54-160 15,-9 54 256-15,0 0-64 0,0 0 0 0,0 0 0 16,18-53-16-16,-18 53-16 0,0 0 0 0,0 0 0 16,0 0-32-16,0 0-128 0,0 0 192 0,19-52-64 15,-18 46-128-15,-1 0 0 0,0 2 144 0,-1-2-144 16,1 1 0-16,-1 4 0 0,-1-2 0 0,0 3 128 15,1 0-128-15,-2 0 0 0,1 3 0 0,-1 1 0 16,2-1 0-16,0 2 0 0,0 3 0 0,-1 0 0 16,1 2 0-16,0 0 0 0,1 2 0 0,0 2 0 0,1-2 0 15,-1 3 0-15,1-1 0 0,1 1 0 16,-1 1-128-16,0-3 128 0,-1 5-128 0,1-2 128 0,0 0 0 0,-1-4-160 16,0 1 160-16,0-4 0 0,-1 1-192 0,1-3 192 15,0-1-192-15,0-4 192 16,-1-1-544-16,0-3 0 0,0-3 0 15,1 5-17248-15</inkml:trace>
  <inkml:trace contextRef="#ctx0" brushRef="#br0" timeOffset="96011.68">11039 11161 1839 0,'-2'2'160'16,"1"0"-160"-16,0 1 0 0,1-3 0 15,0 0 240-15,-1 0 16 0,0 3 0 0,-2 0 0 16,2-2-96-16,-2 4-16 0,2-5 0 0,0 4 0 16,0-4-16-16,-1 0 0 0,1 0 0 0,1 0 0 15,-1 0 384-15,1 0 64 0,-1 2 0 0,-1-2 16 0,1 0 272 0,1 0 48 16,0 0 16-16,0 1 0 0,0-1-48 0,0 3-16 15,0-3 0-15,0 0 0 0,0 1 96 16,0-1 0-16,0 3 16 0,0-3 0 0,0 0 112 0,1-3 32 16,-1 3 0-16,0-1 0 0,2 1-256 0,-2-3-48 15,1 2-16-15,0-4 0 0,-1 1-240 0,0 1-48 16,0 0-16-16,0 0 0 0,1-2-112 0,1 3 0 16,-1-1-16-16,0 0 0 0,2-1-176 0,-2 2-16 15,0 2-16-15,0-2 0 0,1 0-160 0,0 0 0 16,-1 2 0-16,0-4-176 0,1 4-32 0,-1 0-16 15,1-2 0-15,1-1 0 16,-2 2-272-16,2-2-48 0,-1 2-16 0,-1 1 0 16,2-2-304-16,-2-1-64 0,1 2-16 0,1-1 0 15,-2-2-224-15,2 1-48 0,-2 1-16 0,1 1 0 16,0-3-304-16,0 3-64 0,1-1-16 0,-2 2 0 16,1 0 256-16,1 0 48 0,0 0 16 0,0 0 0 15,1 0 464-15,-2 0 80 0,2 0 32 0,0 0 0 0,-1 0 720 0,1 0 0 0,0-2 128 0,-2 1-128 16,3-2 128-16,-5 3-128 0,0 0 0 0,0 0 0 15,0 0 0-15,0 0 0 0,0 0 0 0,0 0 0 16,0 0 0-16,40-43 0 0,-37 39 0 0,0 2 0 16,-1 1 1088-16,0 1 192 0,0 0 16 0,-1 0 48 15,2 1 736-15,-1 0 144 0,1 0 16 0,-1-1 64 16,2 0-576-16,-2-1-128 0,2 1 0 0,-2-2 16 16,2-2-1104-16,-1-1-208 0,0 1-48 0,1-2 16 15,-4 6-272-15,0 0 0 0,0 0-128 0,0 0 128 0,0 0-272 0,27-44 0 16,-27 44 0-16,0 0 0 15,0 0-592 1,0 0-112-16,0 0-32 0,0 0 48 0,0 0 304 0,0 0 64 0,0 0 16 0,0 0-4304 16,0 0-896-16</inkml:trace>
  <inkml:trace contextRef="#ctx0" brushRef="#br0" timeOffset="96264.55">11329 10905 1839 0,'2'0'160'0,"-1"0"-160"16,0 0 0-16,0 0 0 0,0 0 1888 0,-1 0 352 16,2 0 64-16,-1 0 0 0,1 0 432 0,1 0 80 15,1 0 0-15,-1 0 16 0,1 0-1120 0,-2-2-240 16,2-2-32-16,-1 2-16 0,-1 0-832 0,1-4-160 16,0 4-48-16,1-6 0 0,-1 2-256 0,0 0-128 15,1 0 0-15,-2 0 128 0,1 2-128 0,-2-2 0 0,3 1-160 0,-2 1 160 16,1 0-304-16,0 2 48 0,0-1 0 0,-1 2 0 31,1-1-1280-31,-1 1-240 0</inkml:trace>
  <inkml:trace contextRef="#ctx0" brushRef="#br0" timeOffset="96467.83">11499 10757 9215 0,'3'0'400'0,"-1"0"96"0,-1 0-496 0,0 0 0 0,0 0 0 0,1 0 0 0,-1 0 1328 0,0 2 160 15,3-2 48-15,-1 2 0 0,2 0-96 0,0-2-16 16,0 0 0-16,-1-2 0 0,0 0-784 0,-1-2-176 16,-3 4-16-16,0 0-16 0,0 0-432 0,0 0 0 15,0 0 0-15,0 0 0 0,30-49 0 0,-30 49 0 16,0 0 0-16,0 0 0 0,0 0 0 0,0 0 0 16,0 0-128-16,0 0 128 15,0 0-512-15,0 0-16 0,0 0-16 0,29-44-8304 16</inkml:trace>
  <inkml:trace contextRef="#ctx0" brushRef="#br0" timeOffset="96733.2">11695 10593 4607 0,'4'0'192'0,"-3"0"64"0,2 0-256 0,-2-3 0 0,0 3 0 0,0-1 0 15,1 1 1104-15,0-3 176 0,2 1 48 0,-4 2 0 16,0 0 560-16,0 0 112 0,0 0 32 0,0 0 0 15,0 0-400-15,0 0-80 0,0 0-16 0,43-41 0 16,-38 37-432-16,0 1-80 0,1 0-32 0,-1-1 0 16,0 2-288-16,0-2-64 0,1 2-16 0,-1-2 0 15,1 3-416-15,-1-4-80 0,-1 1 0 0,-4 4-128 16,0 0 0-16,0 0 0 0,0 0-192 0,0 0 48 16,0 0-224-16,42-48-32 0,-42 48-16 0,0 0 0 15,0 0-848-15,0 0-160 0,0 0-48 0,0 0 0 16,40-46-512-16,-35 43-128 0</inkml:trace>
  <inkml:trace contextRef="#ctx0" brushRef="#br0" timeOffset="96931.77">12028 10299 5519 0,'5'-1'240'0,"-4"1"64"0,2-2-304 0,-2 0 0 15,1 1 0-15,0 1 0 0,0-1 1072 0,2-3 144 16,-4 4 48-16,0 0 0 0,0 0 400 0,0 0 64 15,43-43 32-15,-43 43 0 0,0 0-656 0,0 0-128 16,0 0-16-16,37-42-16 0,-37 42-576 0,0 0-112 16,0 0-32-16,0 0 0 0,0 0-224 0,0 0 0 15,46-43 0-15,-46 43-160 16,0 0-432-16,0 0-96 0,0 0-16 0,0 0-4912 16,44-36-976-16</inkml:trace>
  <inkml:trace contextRef="#ctx0" brushRef="#br0" timeOffset="97145.54">12346 10005 3567 0,'5'-1'0'0,"-3"1"144"0,1 0-144 0,-1 0 192 0,-1 0-192 0,1 0 0 0,-1 0 0 0,0 0 0 15,4-3 1296-15,0 3 224 0,-5 0 32 0,0 0 16 16,0 0-176-16,0 0-48 0,0 0 0 0,48-32 0 16,-48 32-464-16,0 0-112 0,0 0 0 0,0 0-16 15,41-44-192-15,-41 44-48 0,0 0 0 0,0 0 0 16,0 0 320-16,37-44 64 0,-37 44 16 0,0 0 0 15,0 0-304-15,0 0-64 0,0 0-16 0,0 0 0 16,33-47-528-16,-33 47 0 0,0 0-160 0,0 0-10320 16</inkml:trace>
  <inkml:trace contextRef="#ctx0" brushRef="#br0" timeOffset="97344.41">12777 9623 5519 0,'4'-1'496'0,"0"1"-496"15,-2-3 0-15,-1 3 0 0,1-1 1280 0,0 1 144 16,3-2 48-16,-5 2 0 0,0 0 560 0,0 0 112 16,0 0 32-16,0 0 0 0,53-35-1248 0,-53 35-240 15,0 0-48-15,0 0-16 0,0 0-624 0,0 0 0 0,41-48 0 16,-41 48 0-16,0 0 0 0,0 0-160 0,0 0 160 16,0 0-160-1,0 0-208-15,40-47-32 0,-40 47-16 0,0 0 0 16,0 0-832-16,0 0-160 0</inkml:trace>
  <inkml:trace contextRef="#ctx0" brushRef="#br0" timeOffset="97580.81">13159 9293 1839 0,'0'0'0'0,"0"0"160"0,0 0-160 0,0 0 0 0,0 0 0 0,0 0 0 16,0 0 1328-16,0 0 224 0,0 0 48 0,42-38 16 15,-42 38 128-15,0 0 32 0,0 0 0 0,0 0 0 16,46-44-272-16,-46 44-48 0,0 0-16 0,0 0 0 16,0 0-432-16,0 0-96 0,0 0-16 0,45-34 0 0,-45 34-512 15,0 0-128-15,0 0 0 0,0 0-16 0,0 0-240 0,0 0-192 16,37-45 48-16,-37 45 0 16,0 0-1152-16,0 0-240 0,0 0-32 0,0 0-6992 15</inkml:trace>
  <inkml:trace contextRef="#ctx0" brushRef="#br0" timeOffset="97763.7">13466 9041 1839 0,'1'-3'160'0,"2"2"-160"15,-2 1 0-15,-1 0 0 0,0-3 1408 0,1 2 256 16,2-1 64-16,-3 2 0 0,0 0-80 0,0 0-16 0,0 0 0 0,0 0 0 16,34-45-928-16,-34 45-192 15,0 0-48-15,0 0 0 0,0 0-336 0,0 0-128 0,0 0 0 16,0 0 144-16,0 0-144 0,0 0 0 0,0 0 0 0,35-44-176 15,-31 44 176-15,-1 0 0 0,0-5 0 0,1 1-128 32,-1 0-400-32,1 2-80 0</inkml:trace>
  <inkml:trace contextRef="#ctx0" brushRef="#br0" timeOffset="97931.24">13661 8872 911 0,'0'-2'0'16,"0"-1"0"-16,0 3 0 0,0 0 0 0,0 0 1152 0,0 0 128 16,-1-1 48-16,1 1 0 0,-1-2-256 0,0 1-48 15,-1-2-16-15,0 3 0 0,1-2-864 0</inkml:trace>
  <inkml:trace contextRef="#ctx0" brushRef="#br0" timeOffset="130826.63">17053 8072 19343 0,'0'0'1728'0,"0"0"-1392"15,2 0-336-15,-2 0 0 0,1 0 1664 0,-1-2 272 16,1 2 48-16,0 2 16 0,2-2 304 0,-2 0 64 16,1 4 16-16,1 0 0 0,-2 2-752 0,2 0-160 15,-2 3-16-15,0 1-16 0,-1 2-768 0,0 4-160 16,-1 0-16-16,-2 0-16 0,1 4-64 0,-1 1-16 15,0 1 0-15,0 1 0 0,1-1-128 0,1 3-16 16,-1-3-16-16,2 3 0 0,0-3-240 0,0 0 176 16,0 0-176-16,3 3 160 0,-1-1-160 0,1 0 128 15,-1-1-128-15,1-1 128 0,-1-1-128 0,1 1 0 16,-1 0 0-16,-1 1 128 0,2-4-128 0,-2 0 0 16,0-3 0-16,-1-1 0 0,0-2 0 0,-1 0 0 15,1-3 0-15,-1-2 0 0,2-1 0 0,-1-6 0 0,0 1 0 0,1-2 0 16,0-2 176-16,2-2-48 0,-3 4-128 0,0 0 192 15,0 0-192-15,9-37 0 0,-9 37 0 0,1-30 0 16,-1 30 144-16,1-43-144 0,-1 17 128 0,0 0-128 16,-1-5 0-16,-2-1 128 0,2 1-128 0,-3-4 0 15,2 0 0-15,-3-2 128 0,0-2-128 0,-1 5 0 16,0 1 128-16,0 3-128 0,-2-1 0 0,1 1 128 16,0 5-128-16,0-1 128 0,0 4-128 0,-1 1 128 15,2 1-128-15,0 2 0 0,0-1 0 0,0 3 128 16,1 4-128-16,0-1 0 0,1 0 0 0,0 3 128 15,0-1-128-15,2 3 0 0,1 0 0 0,0 1 0 16,1 4 128-16,0-1-128 0,0 1 0 0,1 3 128 0,1 0 0 16,-1 0-128-16,2 0 192 0,1 0-64 0,-1 3 0 15,1-2-128-15,1 2 192 0,1 0-64 0,0 2-128 0,2 0 0 16,-2 0 0-16,1 1 128 0,2 1-128 0,1-1 0 16,0-1 0-16,0 1 0 0,-10-6 0 0,22 11 0 15,-22-11 0-15,25 10 0 0,-25-10 0 0,24 10 0 16,-11-4 0-16,-13-6 0 0,23 12 0 0,-12-5 0 15,-2-1 0-15,1 0 0 0,-1 0 0 0,-1 1 0 16,0 0 0-16,-2-1 0 0,0 3 0 0,0-2 0 16,-1 2 0-16,1-3 0 0,-2 1 0 0,0 2 0 15,0-3 0-15,-2 0 0 0,0 0 0 0,0 2 0 16,-2-2 0-16,0 0 0 0,-2 0 0 0,0 1 0 16,0-1 0-16,-3 0 0 0,-2 1 0 0,0 2 0 15,0-3 0-15,-3 2 0 0,0 0 0 0,0-2 0 16,0 1 0-16,0-1 0 0,-2 0 0 0,-1-2 0 15,1 2 0-15,2-2 0 0,3-1 0 0,1 0 0 0,3-1 0 16,1-4 0-16,0 2 0 0,2-3 0 0,0 2 0 0,2-1 0 16,0-2-128-16,-2 4 128 0,0 0 0 0,0 0 0 15,0 0-320-15,0 0 0 0,0 0 0 0,0 0 0 32,0 0-592-32,0 0-112 0,0 0-32 0,0 0 0 15,0 0-832-15,0 0-160 0</inkml:trace>
  <inkml:trace contextRef="#ctx0" brushRef="#br0" timeOffset="131652.34">17615 7975 7359 0,'-2'-3'656'0,"2"3"-528"0,0-2-128 0,-1 2 0 15,1 0 1888-15,0 0 352 0,-1-2 64 0,0 2 0 16,-1-3 1200-16,0 0 224 0,0 1 48 0,-2 1 16 16,1-2-1104-16,0-1-240 0,-1 2-32 0,0-2-16 15,-1 2-1232-15,0-2-240 0,-2 0-48 0,1-1-16 16,-2 2-384-16,1-1-80 0,-2-1-16 0,2 4 0 16,-1-2-80-16,1 0-32 0,0 0 0 0,-1 2 0 15,1-2-80-15,-2 0 0 0,3 0-16 0,0-1 0 16,0 2 0-16,-1 2 0 0,1-2 0 0,0 2 0 15,0 0-32-15,1 2 0 0,0 0 0 0,1 2 0 16,0 2 32-16,2 1 0 16,0 2 0-16,-1 0 0 0,3-1-48 0,0 1-128 0,0 6 192 0,3 1-64 15,-1 3-128-15,0 3 0 0,3 0 0 0,0 3 0 0,2 4 0 0,-2-1 0 16,1 0 0-16,0 1 0 0,-1 3 0 0,0 0 0 16,1 5 0-16,-2 2 0 0,1-1 0 0,-2 0 0 15,0 3 0-15,-1 0 0 0,1-4 0 0,0-1 0 16,0-3 0-16,-2-3 0 0,3-5 0 0,-3-6 0 15,2 3 0-15,-1-6 0 0,-1 0 0 0,1-3 0 16,-1-2 0-16,-1-1 0 0,0-2 0 0,-1-3 0 16,-1 1 0-16,1-5 0 0,0 2 0 0,0-1 0 15,-2-1 0-15,-1-1 0 0,3 3 0 0,-1-1 0 16,-1-2 0-16,2 4 128 0,0-4 64 0,-1 1 16 16,1 2 0-16,1-3 0 0,0 0-80 0,0 0-128 15,0 0 176-15,1 0-176 0,1 0 0 0,0 0 0 16,1-3 0-16,-1 2 0 0,2-2 0 0,0 2 0 0,-1-1 0 0,-3 2 0 15,0 0 0-15,0 0 0 0,0 0 0 0,0 0 0 16,0 0 0-16,37 2 0 0,-29 2 0 16,0 0 0-16,1-1 160 0,-9-3-160 0,20 9 128 0,-10-3-128 15,-10-6 128-15,21 6-128 0,-21-6 128 0,0 0-128 16,32 8 0-16,-32-8 0 0,0 0 0 0,0 0 0 16,41 5 0-16,-41-5 0 0,0 0 0 0,0 0 0 15,0 0 0-15,47-15 0 0,-47 15 0 0,0 0 0 16,0 0 0-16,0 0 0 0,0 0 0 0,0 0 0 15,46-10 0-15,-46 10 0 0,0 0 0 0,0 0 0 16,0 0-832-16,0 0-64 0,0 0 0 0,0 0-12704 16,0 0-2544-16</inkml:trace>
  <inkml:trace contextRef="#ctx0" brushRef="#br0" timeOffset="132802.67">17962 8629 10127 0,'-6'1'896'0,"2"2"-704"16,3-3-192-16,1 0 0 0,1-3 1520 0,-1 3 272 15,-2 0 48-15,-1 0 16 0,1-1 448 0,-1 1 112 0,3-5 16 0,2-1 0 16,-2 6 176-16,0 0 32 0,0 0 16 0,0 0 0 16,34-46-912-16,-34 46-176 0,0 0-32 0,0 0-16 15,40-41-736-15,-40 41-144 0,0 0-16 0,0 0-16 16,41-47-128-16,-41 47-32 0,0 0 0 0,37-47 0 16,-37 47-192-16,33-38-32 0,-33 38-16 0,38-45 0 15,-38 45-208-15,38-49 144 0,-38 49-144 0,34-52 128 16,-34 52-128-16,29-41 0 0,-29 41 0 0,0 0 0 15,29-49 0-15,-29 49 0 0,0 0 0 0,0 0 0 16,0 0 0-16,20-42 0 0,-20 42 0 0,0 0 0 16,0 0-240-16,0 0-16 0,0 0-16 0,-4-25 0 15,2 21-608 1,-2 0-112-16,-1 2-32 0,0-2-17664 0</inkml:trace>
  <inkml:trace contextRef="#ctx0" brushRef="#br0" timeOffset="133100.94">17968 8112 6447 0,'2'2'576'0,"-2"-2"-576"16,1 3 0-16,-1-3 0 0,1 1 3152 0,0 2 528 16,2 3 96-16,2 1 32 0,0 4 512 0,3 5 96 15,2 3 32-15,1 1 0 0,-1-1-2352 0,1 5-480 16,0-2-80-16,3 1-32 0,-2-1-800 0,3 4-144 0,0-2-48 15,1 2 0-15,0 2-256 0,-1-2-48 16,-1-7-16-16,-1 2 0 0,1 2-192 0,-2-1 0 0,1-4 128 0,-2 0-128 16,-1-1 0-16,-3-1 0 0,0 0 0 0,0-2 0 15,-1 1 0-15,-1-5 0 0,1-1 0 0,-1 0 0 16,-1-3 0-16,-1-2 0 0,1 0 0 0,-1-2 0 16,-1-2-416-16,-2 0 32 0,0 0 0 0,0 0 0 31,0 0-512-31,0 0-80 0,0 0-32 0,17-54-16960 0</inkml:trace>
  <inkml:trace contextRef="#ctx0" brushRef="#br0" timeOffset="133603.28">18726 8161 6447 0,'2'-2'576'0,"-1"1"-576"15,-1 1 0-15,0-3 0 0,0 3 3584 0,0 0 624 16,1 0 112-16,-1 0 32 0,0-2-192 0,0 2-16 16,-1 0-16-16,-2 2 0 0,0-2-2272 0,-1 3-448 15,0-2-80-15,-2 1-32 0,0 0-672 0,0 0-144 16,-2 2-32-16,1-2 0 0,-1 2-128 0,0-2-16 15,-3 1-16-15,-1 3 0 0,1-2-112 0,0 2-32 16,0-2 0-16,-1 2 0 0,2 0-144 0,0 1 0 16,1 0 0-16,2 1 0 0,1-1 0 0,0-1 0 0,2 1 0 0,0-2 0 15,2 2 128-15,-1-2-128 0,1 0 128 0,0 0-128 16,2-1 0-16,0 2 128 0,2-2-128 0,-1-2 0 16,0 1 0-16,2 1 0 0,-1-2 128 0,2 2-128 15,0-1 0-15,0 0 0 0,3 1 0 0,-1 2 128 16,0-4-128-16,1 3 128 0,1 0-128 0,-1-1 128 15,-1 0-128-15,2 1 160 0,1-2-160 0,-2 3 160 16,3-2-160-16,-2 0 0 0,2 1 0 0,-10-5 0 16,0 0 0-16,30 6 0 0,-30-6 0 0,0 0 0 15,28 6 0-15,-28-6 0 0,0 0 0 0,0 0 0 16,29 5 0-16,-29-5 0 0,0 0 0 0,0 0 0 16,0 0 0-16,0 0 0 0,0 0 0 0,0 0 0 15,0 0-656-15,0 0-64 0,0 0-16 0,0 0 0 16,0 0-592-16,0 0-112 0,0 0-32 0</inkml:trace>
  <inkml:trace contextRef="#ctx0" brushRef="#br0" timeOffset="133937.85">18488 8503 5519 0,'1'0'240'0,"0"0"64"16,0 0-304-16,1 0 0 0,-1 0 0 0,-1 0 0 0,1 0 2416 0,3 0 416 0,1 0 96 15,1 0 16-15,-6 0 1232 0,0 0 256 0,0 0 48 0,41 3 16 16,-41-3-1840-16,0 0-368 0,37 3-80 0,-37-3-16 16,0 0-1312-16,33 7-272 0,-33-7-48 0,24 6-16 15,-24-6-208-15,23 7-32 0,-13-4-16 0,-10-3 0 16,0 0-160-16,30 5-128 0,-30-5 192 0,0 0-192 15,0 0 0-15,0 0 0 0,0 0 0 0,41-2 0 16,-41 2 0-16,0 0 0 0,0 0 0 0,0 0 0 16,0 0 0-16,0 0 0 0,0 0 0 0,0 0 0 15,0 0-576-15,0 0-64 0,0 0 0 0,0 0-17984 16</inkml:trace>
  <inkml:trace contextRef="#ctx0" brushRef="#br0" timeOffset="134823.51">19014 8228 5103 0,'-2'-4'448'16,"1"1"-448"-1,-2 0 0-15,3 3 0 0,0 0 0 0,-1-2 0 0,-1-2 0 0,-2-2 0 16,-1 0 0-16,-1-3 0 0,1 2 896 0,-1 0 128 16,1 1 48-16,0 3 16 0,0-4 1024 0,1 4 208 15,2 0 48-15,-1-1 16 0,2 2 256 0,0-2 48 16,1 4 16-16,0-2 16 0,1-2-192 0,0 0-32 16,2 2-16-16,-1 2 16 0,2-3-720 0,-2 2-160 0,2 1-16 0,0-2 0 15,-2 2-864-15,2 0-176 0,0 2-48 0,-2-1 32 16,2 3-192-16,-1-1-32 0,0 0-16 0,1 2 16 15,-1 1-128-15,1 1-16 0,0-1-16 0,-2 1 32 16,2 2-192-16,0-3 0 0,-1 4 0 0,2-3 0 16,-1 2 0-16,1-2-176 0,0 5 176 0,1-5-144 15,-1 2 144-15,0-3-192 0,1-2 192 0,0 2-160 16,1-4 160-16,-1-1-192 0,0 2 192 0,0-1-160 16,0-2 160-16,-6 0 0 0,0 0 0 0,0 0-128 15,0 0 128-15,0 0 0 0,0 0 0 0,53-23 0 16,-53 23 0-16,0 0 0 0,0 0 0 0,0 0 0 15,42-40 0-15,-42 40 0 0,0 0 0 0,0 0 0 0,0 0 0 0,0 0 0 16,29-47 0-16,-29 47 0 0,0 0 0 0,0 0 0 16,0 0 0-16,0 0 0 0,0 0 0 15,0 0 0-15,0 0 0 0,0 0-128 16,0 0-384-16,-8-18-80 0,6 18-16 0,-3 2 0 16,3 0-1056-16,-3 0-192 0</inkml:trace>
  <inkml:trace contextRef="#ctx0" brushRef="#br0" timeOffset="135088.42">19123 8295 19343 0,'3'0'848'0,"-3"0"192"0,1 0-832 0,-1 0-208 0,0 2 0 0,1-2 0 16,-1 3 2384-16,1 1 432 0,-1-1 96 0,2 6 16 15,-1 1-176-15,0 2-48 0,0-2 0 0,1 2 0 16,0 2-1696-16,-1 1-352 0,1 1-64 0,-2 0-16 15,2 3-272-15,-2-3-64 0,1 0-16 0,-1-1 0 16,0-2-224-16,0 2 176 0,0 2-176 0,-1 1 160 16,1 1-160-16,-1-5 0 0,1 1 0 0,-1-2 128 15,1 0-128-15,0-2 0 0,0-1 0 0,0-4 0 16,0 1 0-16,1-2 0 0,-1-1 0 0,1-4 0 16,-1 0-384-16,1-2 32 0,1-2 16 0,-2 4 0 15,0 0-1520-15,0 0-288 0</inkml:trace>
  <inkml:trace contextRef="#ctx0" brushRef="#br0" timeOffset="135801.49">19305 7912 11967 0,'-4'-3'256'0,"3"2"64"0,0-2 16 0,0 1 0 0,1 1-336 0,0 1 0 15,1-3 0-15,-1 3 0 0,0 0 2256 0,0 0 384 16,0 0 80-16,0 0 16 0,0 0 800 0,0 0 176 16,0 0 16-16,47-20 16 0,-47 20-1776 0,0 0-368 0,31 7-64 0,-31-7 0 15,23 7-944-15,-9-5-176 0,-1 5-32 0,1-4-16 16,-2 1-160-16,3 0-16 0,0 1-16 0,0 1 0 15,0-2-176-15,-2-1 160 0,2 2-160 0,-1 0 160 16,-2 0-160-16,-2-1 0 0,0-2 144 0,-1 2-144 16,-2 0 0-16,0 1 0 0,0-2 0 0,-2 1 0 15,-2-1 0-15,0 0 0 0,-1 1 0 0,-1 1 0 16,1 1 0-16,-2-1 0 0,0 1 0 0,-2 3 0 16,1 0 0-16,0-2 0 0,0 3 0 0,-2 1 128 15,0 3-128-15,-1 1 128 0,-1-2-128 0,0 6 128 16,0-3-128-16,0 2 144 0,1 0-144 0,-1 3 160 15,2 1-160-15,-1 3 0 0,0 1 0 0,1-2 0 16,0 1 0-16,-1 1 0 0,3-4 0 0,0 3 0 0,1 3 0 0,-1-5 0 16,1-4 0-16,0 3 0 0,1 3 0 15,-1 0 0-15,1 4 0 0,0-3 0 0,2 0 0 0,-1-2 0 16,2-4 0-16,-1-1 0 0,0-3 0 0,1-1 0 16,0-3 0-16,-2-2 0 0,2 0 0 0,-2-4 0 15,1 3 0-15,-2-6 0 0,2 3 0 0,-1-2 0 16,-1-1 0-16,0 0 0 0,2 1 0 0,-2 1 0 15,0-1 0-15,1 2 0 0,-2 0 0 0,1 0 0 16,-1 0 128-16,1 1-128 0,-1-2 0 0,0 0 0 16,0 1 0-16,0-3 128 0,0 4-128 0,-1-5 0 15,1-1 0-15,-1 2 0 0,-1-2 0 0,1 1 0 16,0-2 0-16,-2 0 0 0,1 3 0 0,-2-3 0 16,1-3 0-16,-4 3 0 0,2-2 0 0,-1 1 0 0,-1-2 144 15,-1 0-144-15,0 0 0 0,-1-1 144 0,-1 1-144 0,0 0 0 16,2 0 128-16,-2 3-128 0,1-3 0 0,2 3 0 15,1 0 0-15,-1 3 0 0,4-2 0 0,-1 1 0 16,1 1 0-16,1 0 0 0,1-3 0 0,0 0 0 16,1 0 0-16,0 0-192 0,1-3 48 0,-1 3 16 31,0 0-688-31,0 0-128 0,0 0-16 0,16-51-17584 0</inkml:trace>
  <inkml:trace contextRef="#ctx0" brushRef="#br0" timeOffset="136809.89">20000 8323 12895 0,'0'0'1152'15,"0"-1"-928"-15,0 1-224 0,1 0 0 16,0 0 1728-16,1-2 320 0,0 2 48 0,2-4 16 16,-4 4 832-16,0 0 192 0,0 0 16 0,0 0 16 0,0 0-1120 0,49-15-208 15,-49 15-48-15,0 0-16 0,0 0-800 0,37 5-144 16,-37-5-48-16,0 0 0 0,0 0-400 0,44 4-96 16,-44-4-16-16,0 0 0 0,0 0-144 0,45 0-128 15,-45 0 192-15,0 0-192 0,0 0 0 0,0 0 0 16,0 0 0-16,51-13 0 0,-51 13 0 0,0 0 0 15,0 0 0-15,0 0 0 0,0 0 0 0,0 0-256 16,0 0 80-16,0 0 16 16,0 0-336-16,0 0-64 0,0 0-16 0,0 0 0 15,0 0-592-15,0 0-128 0,0 0-32 0,0 0 0 16,0 0-1456-16,0 0-288 0</inkml:trace>
  <inkml:trace contextRef="#ctx0" brushRef="#br0" timeOffset="137433.84">20043 8513 4607 0,'-1'0'400'0,"0"0"-400"0,0 0 0 0,1 0 0 16,0 0 1536-16,0-3 240 0,-2 3 32 0,1-1 16 16,0 1 928-16,0-3 192 0,2 3 48 0,0 0 0 15,2 0-160-15,-1 0-16 0,3 3-16 0,0-3 0 16,2 1-592-16,0 2-112 0,1-3-32 0,1 2 0 16,-9-2-1120-16,0 0-240 0,0 0-32 0,44-5-16 15,-44 5-304-15,0 0-64 0,0 0-16 0,54-7 0 16,-54 7-144-16,0 0-128 0,0 0 144 0,51-10-144 15,-51 10 128-15,0 0-128 0,0 0 0 0,0 0 0 16,49-6 0-16,-49 6 0 0,0 0 0 0,0 0 0 16,0 0 0-16,0 0 0 0,0 0 0 0,43-5 0 15,-43 5-464-15,0 0-96 0,0 0-16 0,0 0 0 16,0 0-1536-16,0 0-304 0</inkml:trace>
  <inkml:trace contextRef="#ctx0" brushRef="#br0" timeOffset="138978.12">20783 9227 1839 0,'-5'3'160'0,"1"-3"-160"15,0 0 0-15,2 0 0 0,1 0 848 0,1 0 144 16,-2-3 32-16,1 3 0 0,0-1 944 0,-2 1 192 15,1-2 32-15,1 2 16 0,0-3-80 0,-1 2-16 16,4 1 0-16,-2 0 0 0,2 0-256 0,0 0-48 16,0 0-16-16,0 0 0 0,2 0-144 0,1-3-48 0,-1 3 0 0,0-2 0 15,-4 2-384-15,0 0-64 0,0 0-32 0,0 0 0 16,0 0-384-16,0 0-80 0,52-38-16 0,-52 38 0 16,0 0-192-16,0 0-32 0,47-54-16 0,-47 54 0 15,0 0-144-15,39-48-16 16,-39 48-16-16,0 0 0 0,43-50-64 0,-43 50-16 0,0 0 0 0,45-60 0 15,-45 60-144-15,0 0 160 0,40-54-160 0,-40 54 160 16,0 0-160-16,36-57 0 0,-36 57 144 0,0 0-144 16,30-67 0-16,-30 67 144 0,17-44-144 0,-17 44 0 15,15-47 160-15,-15 47-160 0,11-45 128 0,-11 45-128 16,9-47 0-16,-9 47 128 0,0 0-128 0,8-59 0 16,-8 59 0-16,2-41 128 0,-2 41-128 0,-3-38 0 15,3 38 128-15,-5-30-128 0,5 30 128 0,-8-29-128 0,3 15 128 0,0 0-128 16,0 3 128-16,-3-3-128 0,2 2 176 15,-1-4-48-15,-2 0-128 0,0 0 192 0,1 1-192 0,-1-1 0 16,-1 1 128-16,0 1-128 0,0 2 0 0,1 0 0 16,-1 2 0-16,0-4 0 0,0 3 0 0,0-3 0 15,-1 0 0-15,1-3 0 0,0 1 0 0,0 0 0 16,2-2 0-16,-2-1 0 0,1 2 0 0,0-4 0 16,1 2 0-16,-1 0 0 0,3-1 0 0,-2 1 0 15,2 1 0-15,1-2 0 0,0-1 0 0,5 21 0 16,-7-42 0-16,7 42 0 0,-6-41 0 0,6 41 0 15,-6-38 0-15,6 38 0 0,-5-35 0 0,5 35 0 0,-7-25 0 16,7 25 0-16,-5-22 0 0,5 22 0 16,0 0 0-16,-3-32 0 0,3 32 0 0,0 0 0 0,0 0 0 0,7-51 0 15,-7 51 0-15,0 0 128 0,0 0-128 16,24-55 0-16,-24 55 0 0,0 0 0 0,0 0 0 0,28-45 0 16,-28 45 0-16,0 0 0 0,0 0 0 0,51-44 0 15,-51 44 128-15,0 0-128 0,43-31 0 0,-43 31 0 16,0 0 0-16,45-24 128 0,-45 24-128 0,0 0 0 15,45-18 0-15,-45 18 0 0,0 0 0 16,47-19 0-16,-47 19 0 0,0 0 0 0,0 0 0 0,58-26 0 16,-58 26 0-16,0 0 0 0,0 0 0 0,0 0 0 15,50-17 0-15,-50 17 0 0,0 0 0 0,0 0 0 16,0 0 0-16,0 0-192 0,0 0 48 0,0 0 0 16,0 0-352-16,0 0-64 0,0 0-16 0,0 0 0 15,0 0-368-15,0 0-80 0,0 0 0 0,0 0-16704 16</inkml:trace>
  <inkml:trace contextRef="#ctx0" brushRef="#br0" timeOffset="145217.13">21136 9277 5519 0,'0'0'496'0,"0"0"-496"16,0 0 0-16,0-3 0 0,0 3 1472 0,0 0 208 15,0 0 48-15,0 0 0 0,0 0 976 0,0 0 208 16,0 0 32-16,0 0 16 0,0 0-368 0,0 0-80 15,0 0-16-15,0 0 0 0,0 0-704 0,0 0-160 16,0 0-32-16,0 0 0 0,0 0-592 0,0 0-128 16,0 0-32-16,3 0 0 0,-4 9-464 0,1 1-80 0,0 2-32 0,0-1 0 15,1 2-128-15,0 2-16 0,0 1-128 0,1 0 192 16,0-1-192-16,1-2 0 0,-2 2 128 0,1-1-128 16,1-2 0-16,-2 2 0 0,1 0 0 0,0-1 0 15,-1-3 0-15,0 0 0 0,-1-2 0 0,1 0 0 16,-1-2 0-16,0-1 0 0,0-2 0 0,-1 1 0 15,1-1 0-15,-1-2 0 0,1 1 0 0,-1-2 0 16,1 0 128-16,0 0-128 0,0 0 0 0,0 0 0 16,0 0 144-16,0 0-144 0,6-42 128 0,-6 42-128 15,0-31 0-15,0 31 0 0,-3-38 128 0,3 38-128 16,-5-41 0-16,5 41 192 0,-6-44-192 0,1 21 192 16,2 2-64-16,-2 2-128 0,0 3 192 0,0-3-64 15,-1 0 0-15,1 3 0 0,0 2 0 0,0 0 0 0,5 14-128 16,-6-22 160-16,6 22-160 0,0 0 160 0,-3-26-160 0,3 26 160 15,0 0-160-15,0 0 160 0,0 0-160 0,0 0 192 16,0 0-192-16,0 0 192 0,0 0-64 0,0 0 0 16,0 0 0-16,0 0 0 0,47-6 0 0,-47 6 0 15,17 9 0-15,-17-9 0 0,21 13-128 0,-21-13 0 16,23 10 144-16,-23-10-144 0,21 12 0 0,-21-12 0 16,22 10 0-16,-22-10 0 0,20 9 0 0,-20-9 0 15,17 11 0-15,-17-11 0 0,15 11 0 0,-15-11 0 16,11 11 0-16,-6-6 0 0,-5-5 0 0,6 7 0 15,-5-2 0-15,1-1 0 0,-2-4 0 0,0 3 0 16,0 0 0-16,-2-2 0 0,1 2 0 0,-1-3 0 16,-2 2 0-16,0 2 0 0,-1-4 0 0,-1 3 0 0,0-2 0 0,-2 1 0 15,0-2 0-15,-1 3 0 0,-1-2 0 16,0 1 0-16,0 1 0 0,-1-2 0 0,0 2 0 0,1 0-128 16,3 0 128-16,-2-2 0 0,3 2-144 0,0-3 144 15,3 2 0-15,1-2 0 0,1 1-144 0,-1-1 144 16,4 3 0-16,-1-1 0 0,1 2 0 0,2-2 0 15,1 2 0-15,1 0 0 0,0 2 0 0,2-2 0 16,1 4 0-16,-1-1 0 0,-8-7 0 0,19 13 0 16,-9-4 0-16,1 1 0 0,-1-2 128 0,2 3-128 15,-1 1 0-15,1-2 144 0,1 2-144 0,-2-5 128 16,-11-7-128-16,23 15 0 0,-11-7 0 0,-12-8 0 16,19 12 0-16,-10-6 128 0,0 3-128 0,-2-2 0 15,1-1 0-15,-1 1 0 0,-1 1 0 0,0-2 0 0,-1 2 0 0,-1-3 0 16,0-2 0-16,-2 4 0 0,2-1 0 0,-2 0 0 15,2 0 0-15,-3-1 0 0,2 0 0 0,-2 1 0 16,0-2 0-16,0-2 0 0,-1 2-224 0,0-1-32 16,2-3 0-16,-2 0 0 15,0 0-128-15,0 0-16 0,1-3-16 16,-1-1 0-16,0 2 96 0,0 2 0 0,0 0 16 0,0 0 0 0,0 0 48 0,0 0 0 16,4-35 0-16,-4 35 0 15,0 0-1040-15,0 0-208 0</inkml:trace>
  <inkml:trace contextRef="#ctx0" brushRef="#br0" timeOffset="148612.49">21679 8362 8287 0,'0'-2'736'15,"0"-1"-592"-15,1 3-144 0,-1-3 0 0,0 3 1792 0,0 0 336 0,0 0 64 0,0 0 16 16,0 0 1088-16,24-59 224 0,-24 59 32 0,0 0 16 16,25-61-832-16,-25 61-176 0,16-44-16 0,-16 44-16 15,15-45-1328-15,-15 45-272 0,13-49-48 0,-13 49-16 16,13-51-416-16,-13 51-64 0,9-52-32 0,-9 52 0 15,9-47-96-15,-9 47-32 0,4-44 0 0,-4 44 0 16,2-41-96-16,-2 41-128 0,2-41 176 0,-2 41-176 16,0-38 128-16,0 38-128 0,-3-31 0 0,3 31 0 15,0 0 0-15,-4-32 0 0,4 32 0 0,0 0 0 16,-5-23 0-16,5 23 0 0,0 0 0 0,0 0 0 0,-6-27 0 16,6 27 0-16,0 0 0 0,-6-10 0 0,6 10 128 0,-2-1-128 15,-1 2 0-15,1 2 0 0,0 0 224 0,-1 4-16 16,0 1 0-16,1 0 0 0,-2 4-32 15,2 0-16-15,-2 5 0 0,3 1 0 0,-1 2-160 0,2 2 0 16,-1 5 0-16,0-1 128 0,1 0-128 0,0 3 0 16,1 2 0-16,0 3 0 0,1 2 0 0,-1 4 0 15,1 4 0-15,-2 1 0 0,2-1 0 0,-2 1 0 16,0-1 0-16,0 1 0 0,1-2 0 0,-1-2 0 16,0-5 0-16,0 1 0 0,0-3-128 0,1-3 128 15,0-2 0-15,2-3 0 0,-2-6 0 0,1-2 0 16,1-3 0-16,1-1 0 0,-1-6-128 0,1-2 128 0,-4-6 0 15,0 0 0-15,0 0-144 0,0 0 144 0,0 0-192 0,0 0 192 16,0 0-288-16,0 0 48 0,0 0 16 0,25-40 0 16,-25 40 96-16,0 0 128 0,-5-44-208 0,1 25 80 15,-1-4 128-15,5 23 0 0,-8-41-144 16,1 19 144-16,1-5 0 0,-1 1 0 0,1 0 0 0,-2 1 0 16,3 6 0-16,0-2 0 0,5 21 0 0,-6-33 0 15,6 33 0-15,-4-24 0 0,4 24 0 0,0 0 0 16,0 0 0-16,0 0 0 0,0 0 128 0,0 0-128 15,0 0 272-15,0 0-16 0,0 0-16 0,35-35 0 16,-35 35-48-16,0 0-16 0,0 0 0 0,30 9 0 16,-30-9-32-16,0 0 0 0,27 10 0 0,-27-10 0 15,0 0-144-15,32 9 0 0,-32-9 144 0,0 0-144 0,35 10 0 16,-35-10 128-16,0 0-128 0,0 0 0 16,44 7 0-16,-44-7 0 0,0 0 0 0,0 0 0 0,0 0 0 15,0 0-208-15,37 5 48 0,-37-5 16 16,0 0-800-16,0 0-144 0,0 0-48 0,0 0-17856 15</inkml:trace>
  <inkml:trace contextRef="#ctx0" brushRef="#br0" timeOffset="149192.92">22108 8509 11055 0,'0'-3'976'0,"0"3"-784"16,2-2-192-16,-2 1 0 0,1 1 2192 0,-1 0 400 15,0 0 80-15,0 0 16 0,0 0 1040 0,0 0 224 16,0 0 32-16,28-51 16 0,-28 51-1856 0,0 0-368 16,0 0-80-16,0 0-16 0,39-47-928 0,-39 47-192 15,0 0-48-15,0 0 0 0,34-45-160 0,-34 45-32 16,0 0-16-16,0 0 0 0,30-44-128 0,-30 44-32 15,0 0 0-15,0 0 0 0,0 0-144 0,21-47 0 16,-21 47 0-16,0 0 0 0,0 0 0 0,0 0 0 0,0 0 0 0,0 0 0 31,0 0-528-31,-9-22-48 0,4 23 0 0,-2 0-18624 0</inkml:trace>
  <inkml:trace contextRef="#ctx0" brushRef="#br0" timeOffset="149410.1">22067 8311 17503 0,'0'2'768'0,"0"-2"176"16,2 0-752-16,-1 0-192 0,0 0 0 0,0 0 0 15,1 0 2304-15,-2 0 448 0,0 0 64 0,0 0 32 16,28 9 80-16,-28-9 16 0,21 11 0 0,-21-11 0 0,22 15-1680 0,-10-5-336 16,-3 0-64-16,3 1-16 15,-3 0-416-15,1 0-96 0,-1 2-16 0,0 0 0 0,-2-3-192 0,-1 2-128 16,-1-3 128-16,0 1-128 0,0 0 0 0,0-4 0 15,-1 0 0-15,-1-2 0 0,1 1 0 16,-4-5-208-16,0 0 48 0,0 0 16 16,0 0-960-16,0 0-192 0,0 0-48 0</inkml:trace>
  <inkml:trace contextRef="#ctx0" brushRef="#br0" timeOffset="149762.96">22379 8322 6447 0,'-2'0'576'0,"2"0"-576"0,0 0 0 0,0 0 0 0,-3-2 2992 0,3 2 480 16,0 0 112-16,0 0 0 0,0 0 384 0,0 0 64 0,0 0 0 0,0 0 16 16,0 0-1728-16,0 0-336 0,5 3-80 0,-2 2-16 15,-2-1-1136-15,0 0-240 0,2-1-32 0,-1 2-16 16,0 2-128-16,1-1-16 0,-1-1-16 0,1 1 0 15,1-1-176-15,-1 1-128 0,2-2 144 0,1-2-144 16,-6-2 0-16,0 0 0 0,0 0 0 0,0 0 0 16,0 0 0-16,42-2 0 0,-42 2 0 0,0 0 0 15,0 0 0-15,0 0 0 0,43-29 0 0,-43 29 0 16,0 0 0-16,0 0 0 0,0 0 0 0,0 0 0 16,0 0 0-16,32-41 0 0,-32 41 0 0,0 0 0 0,0 0 0 15,0 0 0-15,0 0 0 0,0 0 0 16,0 0 0-16,0 0-160 0,0 0 160 0,0 0-128 15,0 0-256-15,0 0-32 0,0 0-16 0,0 0 0 16,-4-32-864-16,-1 36-176 0,0-1-48 0,0 3-15568 16</inkml:trace>
  <inkml:trace contextRef="#ctx0" brushRef="#br0" timeOffset="149982.2">22456 8373 5519 0,'0'0'496'0,"0"1"-496"16,0 2 0-16,0-3 0 0,1 2 3488 0,-1-1 608 15,0 2 112-15,1 3 16 0,-1 0-256 0,1 2-64 16,1 0-16-16,-1 2 0 0,0-4-1776 0,2 3-368 0,-1 1-64 0,1-3-16 16,-1 4-992-16,1-3-208 0,-1 4-32 0,1-3-16 15,-1 2-160-15,-1 0-48 16,2-1 0-16,-2 0 0 0,0-2-208 0,-1 2 0 0,1 0 0 0,1-1 0 16,-2-3 0-16,0 0 0 0,0-1 0 0,0 0 0 31,0 1-352-31,-2-4-64 0,2 0-16 0,0 1-12048 0,-1-3-2400 0</inkml:trace>
  <inkml:trace contextRef="#ctx0" brushRef="#br0" timeOffset="150531.17">22940 7785 6639 0,'-1'0'288'0,"1"0"80"0,0 0-368 0,-2 0 0 15,2 0 0-15,0 0 0 0,-3-2 576 0,3 2 64 16,-3-1 0-16,-1 1 16 0,-1-3 640 0,1 1 128 0,1 1 32 0,-2 1 16 16,1-3 592-16,-1 2 112 0,1 0 32 0,-1-1 32 15,0 2 80-15,0 0 32 0,0 0 0 0,0 0 16 16,1 0-240-16,-1 0-48 0,0 0-16 0,0 2 32 16,1-1-800-16,0 0-144 0,1 2-48 0,-1-2 32 15,0 1-608-15,0 1-112 0,0 0-32 0,-1 1 16 16,1 2-80-16,-1-1 0 0,1 3-16 0,-1 0 16 15,2 2-32-15,-2 0-16 0,1 3 0 0,-1-1 32 16,0 0-304-16,0 4 160 0,1 0-160 0,-1 3 160 16,2-2-160-16,-1 4 0 0,1-1-160 0,1 2 160 15,2 3-144-15,-1-4 144 0,2 1-192 0,0 1 192 16,2-1 0-16,-1-2-128 0,1 2 128 0,0-1 0 16,1 1 0-16,0 0 0 0,1 1 0 0,-2-5 0 15,2 2 0-15,0-1 0 0,0-1-128 0,1-4 128 16,-1-2 0-16,0-2 0 0,0-1 0 0,2-2 0 0,-3-1 0 15,1-1-144-15,0-1 144 0,-5-4 0 16,0 0-496-16,0 0-16 0,0 0 0 0,0 0 0 16,0 0-384-16,0 0-64 0,0 0-32 0,0 0-17216 15</inkml:trace>
  <inkml:trace contextRef="#ctx0" brushRef="#br0" timeOffset="151134.85">22976 8342 12895 0,'0'2'576'0,"0"-2"112"0,0 0-560 0,0 0-128 0,0 0 0 0,0 0 0 16,0 0 2192-16,0 0 416 0,0 0 80 0,0 0 0 15,0 0 608-15,0 0 112 0,0 0 32 0,31-47 0 16,-31 47-1632-16,0 0-320 0,0 0-64 0,24-44-16 15,-24 44-816-15,0 0-160 0,0 0-48 0,18-51 0 16,-18 51-112-16,0 0-16 0,0 0-16 0,0 0 0 16,16-51-64-16,-16 51-16 0,0 0 0 0,0 0 0 15,0 0-160-15,0 0 128 0,0 0-128 0,0 0 128 16,0 0-128-16,0 0 0 0,0 0 0 0,0 0 128 16,0 0-128-16,0 0 0 0,0 0 144 0,0 0-144 15,0 0 144-15,13 13-144 0,-13 0 192 0,0 1-192 16,0 1 128-16,1-2-128 0,0 5 0 0,0-5 0 15,1 2 0-15,0-2 0 0,1 0 0 0,0 0 0 0,1-6 0 16,0 2 0-16,-1-3 0 0,2 0 0 0,0-5 0 0,2 2 0 16,-7-3 0-16,0 0 0 0,0 0 0 15,0 0 0-15,0 0 0 0,0 0 0 0,47-16-176 0,-47 16 16 16,0 0 0-16,0 0 0 16,0 0-224-16,0 0-32 0,24-49-16 0,-24 49 0 0,0 0 112 15,0 0 0-15,6-40 16 0,-6 40 0 0,0 0 304 0,0 0-192 16,4-45 192-16,-4 45-160 0,0 0 160 0,0 0 0 15,0 0 0-15,4-43 0 0,-4 43 0 0,0 0 0 16,0 0 0-16,0 0 128 0,0 0-128 0,0 0 176 16,2 2-176-16,-2 4 192 0,0 2 0 0,0 1 16 15,2 0 0-15,-1 4 0 0,0-3-80 0,0 2-128 16,1 0 176-16,-1 1-176 0,0-1 128 0,0 2-128 0,0-1 0 0,1 0 0 16,-1 2 128-16,1-6-128 0,0 4 0 0,0-3 0 15,1-2 0-15,-1 0 0 0,1-2 0 0,-2-2 0 16,1 1 0-16,0-5 0 0,0 1 0 0,-2-1-144 31,0 0-848-31,0 0-160 0,0 0-48 0,0 0-16160 0</inkml:trace>
  <inkml:trace contextRef="#ctx0" brushRef="#br0" timeOffset="151382.65">23386 8313 10879 0,'0'7'240'0,"-2"-4"48"0,2 0 16 0,0-1 0 0,0 0-304 0,0 0 0 0,0 2 0 0,0-2 0 0,0 6 3072 0,0 3 544 15,-1 2 112-15,0 0 32 0,-2-1-944 0,2 0-192 16,-1 2-48-16,-1-2 0 0,1 1-1056 0,1-3-224 16,-2 2-32-16,1-2-16 0,0 2-656 0,0-3-128 15,2-4-16-15,-1 1-16 0,1-1-432 0,1-4 0 16,0 2 0-16,0-3 0 15,-1 0-368-15,0 0-144 0,0 0-48 0,0 0 0 16,0 0-2128-16,0 0-416 0</inkml:trace>
  <inkml:trace contextRef="#ctx0" brushRef="#br0" timeOffset="151926.72">23515 8151 6447 0,'-1'0'576'0,"1"0"-576"0,0 0 0 0,-1 0 0 16,1 2 2624-16,0 0 400 0,0-2 96 0,0 3 16 15,0 0 816-15,0 4 160 0,1-1 48 0,2 1 0 0,-1 2-1872 0,1 1-368 16,0 0-80-16,0 1-16 0,2 2-1024 0,-1-3-208 16,-1 3-32-16,2-1-16 0,0-3-272 0,0 1-48 15,0 2-16-15,0-2 0 0,1 0-208 0,-1-2 144 16,1 0-144-16,-1 0 128 0,0 0-128 0,0 0 0 16,0 0 0-16,-1-2 0 0,-1 3 0 0,0-6 0 15,-1 4 0-15,1-4 0 0,-2 2 0 0,2-3 0 16,-2 0 0-16,0-2 0 0,2 2 0 0,-2-4 0 15,-1 2 0-15,0 0 0 0,0 0 0 0,0 0 0 16,0 0 0-16,0 0 0 0,0 0 0 0,0 0 0 16,23-51-144-16,-23 51 144 0,0 0 0 0,0 0 0 15,14-44 0-15,-14 44 0 0,0 0 176 0,0 0-176 16,17-53 192-16,-17 53-192 0,0 0 160 0,0 0-160 0,20-57 128 0,-20 57-128 16,0 0 0-16,0 0 128 0,17-45-128 0,-17 45 0 15,0 0 0-15,0 0 0 0,0 0 128 0,0 0-128 16,0 0 0-16,0 0 0 0,0 0 0 0,0 0 0 15,0 0 0-15,0 0 0 0,0 0 0 0,0 0 0 16,0 0 0-16,0 0 0 0,0 0 0 0,0 0 0 16,0 0-320-16,0 0-32 0,0 0-16 0,0 0 0 31,0 0-1312-31,0 0-272 0</inkml:trace>
  <inkml:trace contextRef="#ctx0" brushRef="#br0" timeOffset="152327.85">23785 7741 14735 0,'0'4'640'0,"0"-4"160"0,3 3-640 0,-3-3-160 16,2 5 0-16,-2-5 0 0,1 4 2112 0,2-2 400 15,0 5 80-15,2 0 16 0,3 5 400 0,0 1 64 16,2-1 32-16,0 2 0 0,0 1-1392 0,1-3-288 16,-1-1-48-16,1 4-16 0,-1-3-768 0,-1 4-144 15,1 0-48-15,-3-1 0 0,1-1-160 0,-2 1-48 16,0 2 0-16,-1 4 0 0,0 1-192 0,-1 1 128 0,-1 1-128 16,0-1 0-16,-1 0 0 0,-2 2 128 0,-1-3-128 0,0 3 0 15,-2-3 0-15,1 0 0 0,1-2 0 0,-3-1 0 16,1-1 0-16,0-3 0 0,0 1 0 0,-1-2 0 15,1 1-288-15,-1-2 48 0,0 0 16 0,-1-4 0 16,0 4-112-16,-1-1-32 0,1 1 0 0,-1-4 0 31,0 1-64-31,0-1-16 0,1-3 0 0,-1 0 0 0,1 1 128 0,0 0 32 0,0-5 0 0,2 2 0 16,1-4-672 0,-1 0-144-16,2 0-32 0,1 0-9328 0,0 0-1872 0</inkml:trace>
  <inkml:trace contextRef="#ctx0" brushRef="#br0" timeOffset="153260.5">24356 8259 6447 0,'-2'-2'576'0,"-1"-2"-576"15,2 4 0-15,0-3 0 0,0 3 1296 0,-1 0 160 16,0 0 16-16,-3-1 16 0,-1 1 880 0,-2-1 192 16,1 2 16-16,-2 0 16 0,2 3-96 0,1 1-32 15,-2-1 0-15,2 2 0 0,-1-2-688 0,1 1-144 16,-2 2-32-16,-1-1 0 0,2 3-560 0,-2-4-112 15,2 1-32-15,-2 3 0 0,1-3-512 0,-2 4-96 16,1-2-32-16,2-1 0 0,1 0-128 0,-1 2-128 16,5-2 144-16,-1 2-144 0,5-3 0 0,-1 0 128 15,3 2-128-15,1 0 0 0,3-2 0 0,2 2 0 16,1-2 0-16,-11-6 0 0,26 11 0 0,-26-11 0 16,0 0-128-16,42 4 128 0,-42-4 0 0,0 0-160 15,43-9 160-15,-43 9-128 16,0 0-448-16,43-30-96 0,-43 30-16 0,0 0 0 15,37-53-336-15,-37 53-80 0,17-44-16 0,-17 44 0 16,11-50 464-16,-11 50 80 0,3-50 32 0,-3 50 0 0,-3-52 384 0,3 52 160 0,-5-44-128 0,5 44 128 16,-9-44 192-16,3 18 112 0,-1 1 16 0,1-1 16 15,-3 1-144-15,9 25-16 0,-14-44-16 0,7 22 0 16,7 22-160-16,-12-35 0 0,12 35 0 0,-9-27 0 16,9 27 288-16,0 0-32 0,-7-22 0 0,7 22 0 15,0 0 768-15,0 0 160 0,0 0 32 0,0 0 0 16,0 0-416-16,0 2-80 0,1 5-16 0,1 2 0 15,1 1-400-15,0 2-96 0,1 3-16 0,1 1 0 16,-1 3-48-16,1 1-16 0,0 2 0 0,-2 3 0 16,2 1 0-16,0 2 0 0,0 0 0 0,0 3 0 0,0-1-128 15,-1-1 0-15,0-1 0 0,-1 0 0 16,1 3 0-16,0-2 0 0,-1-1 0 0,0 1 0 0,-1-5 0 0,0 2 0 16,-1-3 0-16,0-2 0 0,0-4 0 0,1 1 0 15,0-5 0-15,-1-1 0 0,0-2 0 0,2-1 0 16,-2-3-176-16,0-5 176 15,2 2-576-15,-3-3-16 0,0 0-16 0,0 0 0 16,0 0-1824-16,0 0-384 0</inkml:trace>
  <inkml:trace contextRef="#ctx0" brushRef="#br0" timeOffset="153877.35">24596 8474 2751 0,'-1'0'256'0,"1"-2"-256"0,0 2 0 0,0-1 0 16,1 1 2048-16,-1 0 384 0,0-3 64 0,1 1 0 16,-1-2 1312-16,0 4 256 0,0 0 48 0,0 0 16 15,0 0-928-15,0 0-192 0,0 0-48 0,14-43 0 16,-14 43-1536-16,0 0-304 0,0 0-64 0,0 0-16 15,0 0-544-15,24-51-112 0,-24 51-32 0,0 0 0 16,0 0-176-16,22-45-48 0,-22 45 0 0,0 0 0 16,0 0-128-16,20-48 0 0,-20 48 0 0,0 0 0 15,0 0 0-15,0 0 0 0,0 0 128 0,23-43-128 0,-23 43 0 0,0 0 0 16,0 0 0-16,0 0 0 0,0 0 0 0,4 5 0 16,-4-1 0-16,-1 2 0 0,1 4 128 0,-2-2-128 15,1 3 128-15,0 2-128 0,0 2 0 0,-1-2 0 16,1 2 0-16,1 1 0 0,-1-2 0 0,1 1 0 15,0 1 0-15,1-4 0 0,2 2 0 0,-2-2-144 16,3-1 144-16,-1-1 0 0,1-4-160 0,1 0 160 16,0-2-128-16,-5-4 128 0,0 0-128 0,0 0 128 15,0 0-128-15,0 0 128 0,0 0-144 0,48-16 144 16,-48 16-160-16,0 0 160 0,0 0-256 0,0 0 32 16,32-51 16-16,-32 51 0 0,0 0-64 0,0 0-16 15,20-47 0-15,-20 47 0 0,0 0 64 0,0 0 16 0,0 0 0 16,14-44 0-16,-14 44 208 0,0 0 0 0,0 0 0 0,0 0 0 15,0 0 0-15,0 0 0 0,0 0 0 0,0 0 0 16,0 0 304-16,0 0-48 0,0 0-16 0,0 0 0 16,0 0 16-16,0 0 16 0,0 0 0 0,0 0 0 15,8 6-80-15,-9 6-32 0,0-2 0 0,-2 3 0 16,2 0-160-16,0 0 0 0,0-1 0 0,-1 0 128 16,1 1-128-16,1-2 0 0,0 1 0 0,0 0 0 15,1 1 0-15,1-3 0 0,-1 2 0 0,1-3 0 16,1-2 0-16,-1 2 0 0,1-3 0 0,0 0 0 15,1-1-512 1,1 0-48-16,-5-5 0 0,0 0-17616 0</inkml:trace>
  <inkml:trace contextRef="#ctx0" brushRef="#br0" timeOffset="154793.56">25315 8409 10127 0,'0'0'896'15,"0"0"-704"-15,0 0-192 0,0 0 0 0,0 0 2368 16,0 0 432-16,0 0 80 0,0 0 32 0,0 0 432 0,0 0 96 16,0 0 16-16,-7-39 0 0,4 36-1328 0,-1 0-256 15,-1 1-48-15,0 0-16 0,-1-1-1040 0,-1 0-224 16,-1 3-32-16,0-3-16 0,-1 0-160 0,-1 1-16 15,0 0-16-15,0 0 0 0,-1 2-128 0,0-3-32 16,-1 3 0-16,0 0 0 0,1 3-144 0,0-1 0 16,0 2 0-16,1 0 0 0,1 2 0 0,1 0 0 15,-1 3 0-15,3-2 0 0,0 2 0 0,1 1 0 16,1 0-176-16,0 2 176 0,2-2-208 0,1 1 32 16,1 0 16-16,1 0 0 0,1-1 160 0,2 0-128 15,0-1 128-15,2-3-128 0,0 1 128 0,0-4 0 16,3 1 0-16,-9-4-128 0,0 0 128 0,0 0-128 15,42-7 128-15,-42 7-128 0,0 0 128 0,0 0-128 0,52-34 128 16,-52 34-128-16,0 0-48 0,0 0 0 0,41-51 0 0,-41 51 0 16,0 0-128-16,18-51-16 0,-18 51-16 0,0 0 0 15,13-60 80-15,-13 60 32 0,6-47 0 0,-6 47 0 16,1-48 16-16,-1 48 0 0,-1-56 0 0,1 56 0 16,-3-52 32-16,3 52 16 0,-4-50 0 0,4 50 0 15,-5-38 160-15,5 38-208 0,-7-32 80 0,7 32 128 16,-9-28 0-16,9 28 0 0,-9-19 0 0,9 19 0 15,0 0 128-15,-10-12 32 0,7 9 16 0,2 3 0 16,1 0 304-16,-1 0 64 0,1 5 16 0,-1-1 0 16,2 2-160-16,0 0-16 0,0 4-16 0,2 0 0 15,-2 2-240-15,2 1-128 0,-1-1 160 0,-1 4-160 16,2 3 128-16,-1 0-128 0,2 4 0 0,0 1 0 0,-1 2 128 16,2 3-128-16,-1 2 0 0,1-2 0 0,-1 1 0 15,-1 0 128-15,2 1-128 0,-1-3 0 16,0-2 0-16,0-1 0 0,-2-3 0 0,2-3 0 0,-1-3 0 0,0-4 0 15,2 1 0-15,-1-4 0 0,-1-2 0 0,2-1-128 16,-1-5 128-16,-4-1-160 16,0 0-624-16,0 0-128 0,0 0-32 0,0 0 0 15,0 0-1440-15,0 0-304 0</inkml:trace>
  <inkml:trace contextRef="#ctx0" brushRef="#br0" timeOffset="155543.35">25498 8385 18431 0,'0'0'816'0,"0"0"160"0,0 0-784 0,0 0-192 16,0 0 0-16,0 0 0 0,0 0 1760 0,0 0 304 15,0 0 64-15,0 0 16 0,0 0 336 0,1-46 64 16,-1 46 16-16,0 0 0 0,0 0-1024 0,0 0-208 16,0 0-48-16,0 0 0 0,0 0-656 0,0 0-144 15,0 0-32-15,0 0 0 0,0 0-128 0,0 0-48 16,0 0 0-16,0 0 0 0,0 0-96 0,0 0-32 16,25 9 0-16,-23 1 0 0,1 2-144 0,0-3 128 15,0 5-128-15,0-2 128 0,1 0-128 0,-1 2 0 16,0-2 0-16,1 1 0 0,0 2 0 0,0-4 0 15,-1 1 0-15,0 0 0 0,0 1 0 0,1-3 0 16,-1 0 0-16,0 1 0 0,1-4 0 0,-2 2-144 0,2-6 144 0,-1 4 0 16,0-5-288-16,0-2 48 0,-1 0 16 0,2 0 0 15,-4 0-32-15,0 0 0 0,0 0 0 0,0 0 0 16,0 0 256-16,0 0-176 0,0 0 176 0,0 0-160 16,25-52 160-16,-25 52 0 0,0 0 0 15,0 0 0-15,0 0 0 0,0 0 0 0,16-46 0 0,-16 46 0 16,0 0 0-16,0 0 0 0,0 0 160 0,0 0-160 15,33-50 192-15,-33 50-64 0,0 0-128 0,0 0 192 16,34-41-64-16,-34 41-128 0,0 0 176 0,0 0-176 16,0 0 208-16,34-50-64 0,-34 50-16 0,0 0 0 15,0 0 0-15,0 0-128 0,0 0 192 0,0 0-64 16,25-48 48-16,-25 48 0 0,0 0 0 0,0 0 0 16,0 0 0-16,0 0 0 0,0 0 0 0,0 0 0 15,0 0-176-15,0 0 128 0,0 0-128 0,0 0 128 0,0 0-128 0,0 0 128 16,0 0-128-16,0 0 128 0,0 0-128 0,0 0 0 15,0 0 0-15,0 0 128 0,0 0-128 0,16 6-144 16,-16 1 144-16,0-1-208 16,0 0-240-16,1 0-64 0,-1-2 0 0,0 0 0 15,2-2-272-15,-1 2-64 0,0-4-16 0,-1 0-17168 16</inkml:trace>
  <inkml:trace contextRef="#ctx0" brushRef="#br0" timeOffset="195031.5">13619 8975 5519 0,'-1'0'496'0,"1"0"-496"16,0 1 0-16,0-1 0 0,0 0 1504 0,0 0 208 0,0 2 32 0,0-2 16 15,0 2 288-15,-2-4 48 0,3 4 16 0,0-2 0 16,-1-2-832-16,1 2-176 0,1 0-16 0,-2-2-16 16,0 0-304-16,0 2-64 0,-2 0-16 0,2-3 0 15,-1 2 160-15,1 1 48 0,0-2 0 0,-1 2 0 16,1-4 192-16,-1-1 64 0,-1 1 0 0,0-3 0 15,1 1-208-15,-1-1-48 0,2 7 0 0,0 0 0 16,0 0-320-16,0 0-64 0,-1-28 0 0,1 22-16 16,0 6-240-16,0 0-32 0,0 0-16 0,0 0 0 15,0 0-48-15,0 0-16 0,0 0 0 0,0 0 0 16,0 0 16-16,0 0 0 0,0-31 0 0,0 28 0 16,-1 3 16-16,1 3 0 0,-1 1 0 0,0 1 0 15,-1-2-16-15,1 3 0 0,-1 2 0 0,0 1 0 16,0-1-160-16,-2 2 0 0,3 2 144 0,-2-2-144 15,2 3 0-15,0-3 0 0,0 0 0 0,0-2 0 0,1 0 0 0,1 0 0 16,-1 2 0-16,1-1 0 0,1-2 0 0,0 2 0 16,0-2 0-16,1-1 0 0,-1-1 0 15,1-1 0-15,0 0 0 0,-1-2 0 0,0-2 0 0,-1 0 0 16,0 0 0-16,1-2 0 0,-2-1 0 0,0 0 0 16,1 1 0-16,-1-4 0 0,0 6 0 0,0 0 0 15,0 0 0-15,0 0 0 0,2-39 0 0,-2 39 0 16,0 0 0-16,0 0 0 0,7-42 176 0,-7 42-48 15,0 0 0-15,0 0 0 0,3-45-128 0,-3 45 128 16,0 0-128-16,0-35 128 0,0 35-128 0,0 0 0 16,-3-34 0-16,0 24 128 0,1 4-128 0,-1-4 0 15,1 1 0-15,-1 3 0 0,1 9 144 0,-1-3-144 0,2 1 160 0,0 1-160 16,0 1 256-16,1 0-32 0,-2 4-16 0,1-1 0 16,0 0-48-16,1 1-16 0,0 2 0 0,1-3 0 15,0 2-144-15,-1 0 128 0,2 1-128 0,-1 1 128 16,0-3-128-16,-1 4 0 0,1-1 0 0,-1 0 0 15,0-1 0-15,0 1 0 0,-1 0 0 0,-1 0 0 16,0-2 0-16,0 2 0 0,1-4 0 0,-1 4 0 16,1-4 0-16,0 3 0 0,0-5 0 0,-1-1 0 15,2 1 0-15,0-1 0 0,2-1 0 0,-2-2 0 16,0 0 0-16,0 1 0 0,0-2 0 0,1-1 0 16,-1-2 0-16,0 4 0 0,0 0 0 0,0 0 0 15,1-35 0-15,-1 35 0 0,0 0 0 0,-2-34 0 16,0 24 0-16,2 10 0 0,-2-25 0 0,2 25 0 0,-4-25 0 0,2 13 0 15,-1 1 0-15,3 11 0 0,-3-22 0 0,3 22 0 16,0 0 0-16,-3-29 0 0,3 29 0 0,0 0 0 16,0 0 0-16,-2-28 0 0,0 23 0 0,2 3 0 15,-1 0 0-15,1 2 0 0,-1 0 0 0,1 2 0 16,0 2 0-16,-1 2 0 0,1 1 0 0,0 0 0 16,0 4 0-16,0 3 128 0,-2-6 48 0,2 6 0 15,0 2 0-15,0 3 0 0,0-7-176 0,0 2 128 16,2 3-128-16,-2-1 128 0,1 0-128 0,0 0 0 15,-1-4 0-15,1 1 0 0,1-6 0 0,-1 2 0 16,0-5 0-16,0-1 0 0,-1 0 0 0,2-1 0 16,-2-2 0-16,0 0 0 0,0 0 0 0,0 0 0 15,0-2 0-15,0-4 0 0,0 6 0 0,0 0 0 0,0 0 0 0,3-39 0 16,-3 39 0-16,0 0 0 0,3-41 0 0,-3 41 0 16,0 0 0-16,0-42 0 0,0 42 0 15,-1-39 0-15,1 39 0 0,-4-35 0 0,1 22 0 0,1-3 0 16,2 16 0-16,-4-23 0 0,2 15 0 0,-1 0 0 15,1 3 0-15,-1 2 0 0,2 0 0 0,-1 2 0 16,0 2 0-16,1 2 0 0,0-1 0 0,1 2 0 16,0 2 0-16,0-2 0 0,0 2 0 0,0 2 0 15,1 2 0-15,0 3 0 0,1-3 0 0,-1 2 0 16,0 0 0-16,0 2 0 0,1-2 0 0,-2 1 0 16,1-1 0-16,-1 0 0 0,1 2 0 0,-1-2 0 15,0-2 0-15,-1-1 0 0,1 1 0 0,-1-3 0 16,-1-1 0-16,1-1 0 0,0-1 0 0,1-1 0 0,0-3 0 0,-1 0 0 15,1-3 0-15,0-1 0 0,-2-2 0 0,2 0 0 16,0 6-144-16,0 0 144 16,3-35-512-16,-3 35-64 0,0 0 0 0,2-38-12352 15,-2 38-2464-15</inkml:trace>
  <inkml:trace contextRef="#ctx0" brushRef="#br0" timeOffset="195481.88">13553 9005 5519 0,'0'1'240'0,"0"-1"64"0,0 0-304 0,0 2 0 0,-2-2 0 0,2 0 0 0,0 2 1184 0,0 0 176 16,0 1 48-16,0-2 0 0,0 4 944 0,-1 1 192 16,0-1 32-16,1 0 16 0,-1 1-576 15,-1-2-112-15,1-1-32 0,0 2 0 0,0-1-848 0,-2 0-192 16,2 0-16-16,0 1-16 0,0-2-544 0,-1 1-128 16,1 1 0-16,0 0-128 0,0 0 0 0,1 1-144 15,0 0-16-15,0 0-8608 16,0-1-1728-16</inkml:trace>
  <inkml:trace contextRef="#ctx0" brushRef="#br0" timeOffset="195734.89">13537 9476 911 0,'0'4'0'0,"0"-3"0"0,0-1 0 0,0 1 0 16,0 0 576-16,0 2 48 0,0 0 0 0,0 1 0 15,1 5-384-15,0-3-80 0,0-2-16 0,2 2 0 16,-1-4-144-16,1 5 0 0</inkml:trace>
  <inkml:trace contextRef="#ctx0" brushRef="#br0" timeOffset="195967.36">13575 9754 911 0,'-1'8'0'0,"-1"-2"0"0,2-4 0 0,0-1 0 0,-1 2 832 0,1-3 64 16,0 2 32-16,-1 2 0 0,1 0-496 0,-1 1-112 16,1 2 0-16,-2-4-16 15,4 0-704-15,-2 0-144 0,1-2-32 0,-1 2 0 16,1-1 16-16,-1 2 0 0,0-2 0 0,0 2 0 0,-1 0 736 0,0-1 144 0,-1 2 16 16,0 1 16-16,1-2-16 0,-2 2 0 0</inkml:trace>
  <inkml:trace contextRef="#ctx0" brushRef="#br0" timeOffset="196752.2">13560 10858 3679 0,'0'3'320'0,"0"1"-320"15,0-1 0-15,0 0 0 0,0-1 832 0,1-1 80 16,-1 4 32-16,0 3 0 0,1 4-32 0,-1-3 0 16,0 1 0-16,2 0 0 0,-2-2-624 0,0 0-128 0,0-2-32 15,1 0 0-15,-1-2-128 0,0 1 0 16,1-2 0-16,-1 1 0 0,0 0 0 0,0-2 0 0,-1 2-160 0,1-1 160 31,-1 0-576-31,1 0 0 0</inkml:trace>
  <inkml:trace contextRef="#ctx0" brushRef="#br0" timeOffset="196980.86">13572 11215 3039 0,'0'1'0'0,"0"1"128"0,0-2-128 0,-1 1 176 0,1-1-176 0,0 3 0 0,0-3 0 0,0 4 0 0,-1-2 128 0,1 2-128 16</inkml:trace>
  <inkml:trace contextRef="#ctx0" brushRef="#br0" timeOffset="-212935.92">13544 11129 7359 0,'0'0'656'0,"0"-2"-528"15,-1 2-128-15,1 0 0 0,0 0 704 0,-2 0 96 16,1-3 32-16,0 2 0 0,0-1 224 0,-2-5 48 15,2 4 16-15,0-2 0 0,0 1 160 0,1 0 16 16,1 4 16-16,-1-3 0 0,0 3 320 0,1-3 64 16,-1 3 16-16,-1 0 0 0,1 0-128 0,0 0-32 15,0 0 0-15,-1 3 0 0,-1-3-272 0,1 0-64 0,0 0-16 16,-2 0 0-16,2 0-432 0,0 0-96 0,0 0-16 0,-1 0 0 16,2 0-256-16,-1 0-48 0,1 0-16 0,0 3 0 15,0 0-128-15,1 0-16 0,-1-1-16 0,0 0 0 16,2 1-48-16,-1 0-128 0,-1 1 192 0,1 1-64 15,-1-1-128-15,0-2 0 0,0 2 0 0,0 0 128 16,0 2-128-16,-1-4 0 0,1 2 144 0,-1 2-144 16,1 0 0-16,-2-2 128 0,1 2-128 0,0 3 0 15,1-2 0-15,0 3 0 0,1 1 0 0,-1-1 0 16,1 0 0-16,1 2 0 0,-1-2 0 0,-1 0 0 16,1 1 0-16,0-3 0 0,-1 0 0 0,0 0 0 15,0-2 0-15,-1 3 0 0,0-3 0 0,1 0-128 16,0-5 128-16,-1 2 0 0,1-1 0 0,-2 0 0 0,2 0 0 0,-1 2 0 15,1-2 0-15,-1 2 0 0,1-2 0 16,-1 2 0-16,1 2 0 0,0-2-128 0,1 5 128 0,-1-3 0 16,-1-2 0-16,1-2-128 0,-1 2-128 0,-1-1 0 15,2 0-16-15,-1-2 0 16,0-1-576-16,0-1-112 0,1-4-32 0,-2-2-9888 16,2 7-1984-16</inkml:trace>
  <inkml:trace contextRef="#ctx0" brushRef="#br0" timeOffset="-212236.63">13420 11553 2751 0,'-1'-3'256'0,"0"3"-256"0,1-3 0 0,0 3 0 15,0 0 1072-15,-1 0 160 0,-1-2 48 0,1 0 0 16,-1-2 800-16,-1 0 160 0,-1 0 48 0,2 2 0 15,0-2 144-15,-1 1 48 0,2 2 0 0,1 1 0 16,-1 0-320-16,1 0-64 0,0 0-16 0,0 0 0 16,0 0-528-16,1 0-96 0,0 1-32 0,0 2 0 15,1-1-512-15,-2 0-96 0,0 0-32 0,1-1 0 16,-1-1-544-16,1 5-112 0,-1-1-128 0,0 2 176 16,0 2 112-16,1 3 32 0,-1 2 0 0,1 2 0 15,1-2-320-15,-1 0 0 0,3 2 0 0,-2-1 0 16,1-2 0-16,-1 0 0 0,1-6 0 0,-1 2 0 15,0 1-656-15,1-3-48 0,-1-3 0 0,1 0 0 16,-1-3-1904-16,1 0-384 0</inkml:trace>
  <inkml:trace contextRef="#ctx0" brushRef="#br0" timeOffset="-211836.22">13269 11823 11855 0,'0'-1'512'0,"0"1"128"0,0 1-512 0,0-1-128 0,0 0 0 0,0 0 0 16,0 2 2192-16,0-2 416 0,2 3 80 0,0-2 0 16,2 2 192-16,1 0 48 0,0 6 0 0,3-5 0 15,-8-4-864-15,0 0-160 0,0 0-48 0,42-9 0 16,-42 9-960-16,0 0-208 0,44-10-48 0,-44 10 0 16,0 0-320-16,48-12-80 0,-48 12-16 0,0 0 0 15,47-14-96-15,-47 14 0 0,0 0-128 0,0 0 192 16,51-10-192-16,-51 10 128 0,21 6-128 0,-21-6 0 15,0 0 0-15,0 0 0 0,0 0 0 0,0 0 0 0,0 0 0 16,48-30 0-16,-48 30 0 0,0 0 0 16,0 0-432-16,0 0-80 0,0 0 0 0,0 0-16 15,0 0-2160-15,0 0-416 0</inkml:trace>
  <inkml:trace contextRef="#ctx0" brushRef="#br0" timeOffset="-211018.93">13292 12201 11055 0,'-2'7'480'0,"1"-7"112"0,1 1-464 0,0 1-128 0,0-2 0 0,0 3 0 15,0-2 2048-15,0 1 384 0,0 5 64 0,1 0 32 16,1 2 352-16,0 1 64 0,1 2 0 0,0-3 16 16,1 0-1008-16,-1 1-208 0,1 0-32 0,0-1-16 15,1 1-816-15,1-2-176 0,-1-1-16 0,0 0-16 16,-1 2-336-16,0-3-64 0,1 0-16 0,0-2 0 15,-1 2-256-15,0 0 128 0,0 0-128 0,-2 1 0 16,2-3 0-16,-1 1 0 0,0 2 0 0,0-4 0 16,-1 1 0-16,1-2 0 0,-1 1 0 0,1-2 0 0,-2-1 0 0,-1-1 0 15,2-2 0-15,1 0 0 0,-3 3 0 0,0 0 0 16,0 0 0-16,0 0 0 0,0 0 0 0,11-47 0 16,-11 47 0-16,0 0 0 0,4-57 192 0,-4 57-192 15,0-38 192-15,0 38-192 0,-2-38 176 0,2 38-176 16,-2-35 160-16,2 35-160 0,-5-35 160 0,5 35-160 15,-6-35 160-15,6 35-160 0,-5-33 128 0,5 33-128 16,-5-26 0-16,2 12 144 0,0 6-144 0,3 8 0 16,0 0 0-16,-8-26 128 0,6 23 0 0,-1 0 0 15,1-4 0-15,1 5 0 0,-2 2 0 0,1-3 0 16,0 3 0-16,2 0 0 0,-1 0-128 0,0 0 192 16,1-1-192-16,1 1 192 0,-1-2-192 0,3 1 0 0,0 1 144 0,-3 0-144 15,0 0 0-15,0 0 128 0,0 0-128 16,0 0 0-16,0 0 0 0,0 0 128 0,45-9-128 0,-45 9 0 15,0 0 0-15,0 0 128 0,56-9-128 0,-56 9 0 16,0 0 0-16,0 0 0 0,56-20 0 0,-56 20 128 16,0 0-128-16,0 0 0 0,47-9 0 0,-47 9 0 15,0 0 0-15,0 0 0 0,0 0 0 0,47-9 0 16,-47 9 0-16,0 0 0 0,0 0 0 0,0 0 0 16,0 0 0-16,0 0 0 0,0 0 0 0,0 0 128 15,39-6-128-15,-38 6 0 0,-1 2 0 0,1 1 0 16,-1 0 0-16,0 1 0 0,1 2 0 0,-1 3 0 15,-1-3 0-15,1-2 0 0,-1 0 0 0,0-2 0 16,0 2 0-16,-1-2 0 0,2 4 0 0,-1 1 0 16,0-3 0-16,0 1 0 0,-1 2 0 0,2-1 0 0,-1 0 0 15,1 1 0-15,-1-3 0 0,1 1 0 0,1-1 0 0,-1-2 0 16,1-1 0-16,1 2 0 0,-1-3-368 0,-1 0 16 16,1 0 0-16,-1-3 0 15,1 2-960-15,1-1-192 0,-2-2-32 0,1 2-15680 16</inkml:trace>
  <inkml:trace contextRef="#ctx0" brushRef="#br0" timeOffset="-210336.61">13572 12243 6447 0,'-1'-1'576'0,"1"1"-576"0,0 0 0 0,0-2 0 15,0 2 2432-15,0 0 368 0,-1-4 80 0,0 1 0 16,1 3 752-16,0 0 144 0,0 0 16 0,0 0 16 16,0 0-1344-16,0 0-272 0,0 0-48 0,0 0-16 15,0 0-992-15,0 0-208 0,0 0-32 0,0 0-16 16,0 0-368-16,42-40-64 0,-36 42 0 0,0-2-16 15,2 0-128-15,-2 0-32 0,-1 3 0 0,0 0 0 16,0 1-144-16,-2-1-128 0,1-3 192 0,0 1-192 16,-2 1 0-16,1 1 0 0,-1 0 0 0,1 1 0 0,-2 1 0 15,0 2 0-15,0 0 0 0,0-1 0 16,1 0 0-16,-1-2 0 0,-1 4 0 0,-1-1 0 0,1-1 0 0,-2-1 0 16,1 0 0-16,0 1 0 0,0 0 0 0,0-2 0 15,-2 2 0-15,1-2 0 0,-1 2 0 16,-1-4 0-16,1 4 0 0,-2 1-144 0,-1-4-48 0,-1 4 0 15,1-1 0-15,-1 0 0 0,-1-2 48 0,1 2 0 16,0 0 0-16,-1-2 0 0,2-1 144 0,-1 4 0 16,0 1-144-16,1-2 144 0,1-6 0 0,1 0 0 15,2 2 0-15,-2-2 0 0,2 0 0 0,1 0 0 16,-1-2 0-16,1 2 0 0,1 0 0 0,-1-2 0 16,1-2 0-16,0 2 0 0,1 1 0 0,-1-2 0 0,3 6 0 0,-2-6 0 15,-1 3 0-15,0 0 0 0,0 0 0 0,0 0 0 16,0 0 144-16,0 0-144 0,0 0 160 0,0 0-160 15,32-44 0-15,-32 44 128 0,0 0-128 16,0 0 0-16,0 0 0 0,0 0 0 0,0 0 0 0,45-10 0 16,-39 11 0-16,0 1 0 0,0 5 128 0,0-1-128 15,0 1 0-15,-1-1 144 0,2 3-144 0,-3-3 128 16,1 0-128-16,-1 1 160 0,1-3-160 0,-1 5 160 16,0-3-160-16,-1 3 0 0,1-4 144 0,0 4-144 15,-2-3 0-15,1 0 144 0,-2 0-144 0,1-2 0 16,0 0 0-16,-1-2 0 0,0 0 0 0,0 2 0 15,-1-4 0-15,1 0 0 0,1 3 0 0,-1-3 0 16,0 0 0-16,0-3 0 0,1 3 0 0,-2-2 0 16,1 0-496-16,0-2-48 0,-1 4-16 0,0 0-18416 15</inkml:trace>
  <inkml:trace contextRef="#ctx0" brushRef="#br0" timeOffset="-204576.58">1340 13267 5519 0,'-5'0'496'0,"3"0"-496"16,1 0 0-16,0 0 0 0,-1 0 1872 0,1-2 288 15,0 2 48-15,0-1 16 0,-1 1 960 0,0-3 192 16,1 2 32-16,-1 1 16 0,1 0-1040 0,1 0-208 16,1 4-32-16,1 2-16 0,0 0-848 0,2 1-160 15,-2 2-32-15,1 1-16 0,-2 2-336 0,1-2-64 16,1 5-16-16,-1 1 0 0,1 1-256 0,-1 2-48 15,1 2-16-15,-2 1 0 0,2 0-208 0,-1-3-128 16,0 1 128-16,1 2-128 0,-1 5 0 0,2 0 0 16,-1 4 0-16,-1-2 128 0,2-3-128 0,0 1 0 0,0-1 128 15,0-1-128-15,0-3 128 0,1-3-128 0,0-2 128 16,0-2-128-16,1-2 0 0,-2-2 0 0,-1-1 0 0,1-2 128 16,-1-2-128-16,-2 0 0 0,0 0 0 0,-2-1 0 15,1-1 0-15,-1 0 0 0,-1-1 0 0,0 0 0 16,1-1 0-16,-2 2 0 0,2-2 0 0,-2 0 0 15,1 0 0-15,1 1 0 0,-1-3 0 0,1 1 0 16,0-1 0-16,1 0 0 0,-1-1 0 0,-1-4 0 16,1 1-160-16,1-2 0 0,0-2 0 0,0 0-12080 15,0-2-2416-15</inkml:trace>
  <inkml:trace contextRef="#ctx0" brushRef="#br0" timeOffset="-203979.21">1364 13282 1839 0,'-5'-5'160'0,"1"1"-160"0,2 1 0 0,1 3 0 16,-1-3 2000-16,1 3 368 0,0-2 80 0,-3 1 16 16,-1-3 1264-16,0 1 256 0,-1 0 48 0,0 0 16 15,1 1-672-15,1 0-144 0,1 2-32 0,1 0 0 16,1 0-1488-16,1 0-304 0,1 2-64 0,1 0-16 16,-1-2-656-16,0 3-128 0,1 0-32 0,1 0 0 15,1-2-48-15,-1 2-16 0,2-2 0 0,0 1 0 16,1-2-160-16,1 3-32 0,0-3-16 0,2 0 0 15,1 0-240-15,-1 0 176 0,1 0-176 0,-10 0 160 16,0 0-160-16,37 3 0 0,-23 1 0 0,-2 1 128 16,3 1-128-16,-1-1 0 0,1 4 0 0,-2-3 0 15,1 3 0-15,-2-2 0 0,-1-1 0 0,1 1 0 16,-3 1 0-16,1-3 0 0,-1 1 0 0,-2-1 0 16,0-1 0-16,-1-2 0 0,0 2 0 0,-1-1 0 0,0-2 0 0,-1 1 0 15,-1 0 0-15,0 0 0 0,-2 1-128 0,0 0 128 16,-1 1 0-16,-1 1 0 0,0 1 0 0,-3 1 0 15,0 2 0-15,-1-1 0 0,-1 1 0 0,0 3 0 16,-3-3 0-16,1-1 0 0,0 3 0 0,-3-1 0 16,0 0 0-16,-1-2 0 0,-3 4 0 0,-1-4 0 15,0 1 0-15,1-3 0 0,2 0 0 0,2-1 0 16,1 0 0-16,3-1 0 0,1 0 0 0,2-2 0 16,2 1 0-16,0-2 0 0,1 1 0 0,1-2 0 15,0 1 0-15,1 2 0 0,1-3 0 0,0 2 0 16,-1-2 0-16,2 0 0 0,1 0-144 0,-1-2 144 15,3-1 0-15,-6 3 0 16,0 0-512-16,0 0 16 0,0 0 0 0,41-35-12816 0,-41 35-2560 0</inkml:trace>
  <inkml:trace contextRef="#ctx0" brushRef="#br0" timeOffset="-203154.13">1972 13194 19343 0,'-1'0'1728'0,"0"0"-1392"0,0 0-336 16,-1 3 0-16,2-3 1840 0,-1 0 288 0,0 3 64 0,-3 0 16 16,0 1 480-16,0-1 112 0,0 4 16 0,-1-5 0 15,1 2-1408-15,2-2-256 0,-1 2-64 0,-1-2-16 16,2 0-560-16,-2 0-128 0,-1-1 0 0,0 2-16 16,-1-3-96-16,-1 2-16 0,1 0 0 0,-2 0 0 15,-2 0-64-15,0 2 0 0,-1-1-16 0,-1-2 0 16,2 1-176-16,-1 1 192 0,0-2-192 0,0 2 192 15,1-2 688-15,1-1 144 0,2 0 16 0,-1 0 16 16,2-1-1632-16,1-2-336 0,1 2-64 0,1-2-16 16,0 3 848-16,1-3 144 0,1 3 0 0,-1-3 128 15,2 3-128-15,0 0 192 0,0 0-64 0,3 3 0 16,-2 0 32-16,3 4 16 0,-1-1 0 0,2 1 0 16,0 4-48-16,3 3 0 0,-1 4 0 0,-1-1 0 0,-1-1-128 0,3 2 0 15,-1 7 144-15,3 1-144 0,-1 2 0 16,1 3 0-16,-1 3 0 0,1-1 128 0,-1-3-128 0,-2 1 0 15,1-3 0-15,-1 0 0 0,-1-3 0 0,1 1 0 16,-2-1 0-16,-2 0 0 0,1-2 0 0,-2-1 0 16,1 3 0-16,-2-3-128 0,-1 3 128 0,-1-3 0 15,0 1 0-15,-1-5-128 0,0-1 128 0,0 1 0 16,-2 2 0-16,0-6 0 0,2 0 0 0,-2 1 0 16,1-5 0-16,2-4-128 0,0 0 128 0,1-2 0 15,-1-2 0-15,1-2 0 0,1 2 0 0,0-2 0 16,0-2 0-16,3 0 0 0,0-1 0 0,0 2 0 15,1-4 0-15,-1 4 0 0,1-4 0 0,3 1 0 16,-1 2 0-16,1 1 0 0,-1-2 0 0,3 2 0 0,-10 1 0 0,0 0 0 16,0 0 0-16,45-3 0 0,-45 3 0 0,0 0 0 15,42-2 0-15,-42 2 0 0,0 0 0 0,38 0 0 16,-38 0 0-16,0 0 0 0,37 2 0 0,-27 1 0 31,-1-3-496-31,-1 1-64 0,0-1-16 0,-1 0 0 16,-1 0-1072-16,-1 0-208 0</inkml:trace>
  <inkml:trace contextRef="#ctx0" brushRef="#br0" timeOffset="-202263.54">2436 13899 6447 0,'-1'0'576'0,"0"0"-576"16,-1 0 0-16,1 0 0 0,1 0 1088 0,-1 0 128 16,0 0 0-16,-1 0 16 0,0 0 880 0,-1 3 192 0,1-3 16 0,-1 3 16 15,1 0 176-15,0 2 48 0,0 0 0 0,0 1 0 16,1-2-640-16,-3 2-112 0,3-4-16 0,-1 2-16 16,1-3-704-16,1-1-144 0,0-1-32 0,0-1 0 15,0-1-384-15,1-2-96 0,1-1-16 0,0-3 0 16,-2 9 0-16,0 0 0 0,0 0 0 0,22-53 0 15,-22 53-32-15,0 0-16 0,33-63 0 0,-33 63 0 16,25-48 32-16,-25 48 0 0,30-48 0 0,-30 48 0 16,32-51-128-16,-32 51-32 0,30-47 0 0,-30 47 0 15,0 0-224-15,42-63 176 0,-42 63-176 0,0 0 160 16,35-56-160-16,-35 56 0 0,0 0 0 0,28-46 0 16,-28 46 0-16,0 0 0 0,0 0 0 0,31-47 0 0,-31 47 0 15,0 0 0-15,0 0 0 0,0 0 0 0,0 0-240 16,0 0-80-16,-9-18 0 0,3 18-12736 15,-1 2-2560-15</inkml:trace>
  <inkml:trace contextRef="#ctx0" brushRef="#br0" timeOffset="-201979.71">2321 13416 22111 0,'4'2'976'0,"-2"-2"208"0,2 4-944 0,-2-2-240 15,1 2 0-15,-1-3 0 0,1 2 2912 0,2 3 544 16,3 3 96-16,5 3 32 0,3 8-1328 0,2 2-256 16,2 3-48-16,0 1-16 0,0 0-992 0,1 2-208 15,0 1-32-15,0-2-16 0,-1 1-256 0,-2-2-48 16,1-1-16-16,-3 0 0 0,1 1-240 0,-3-2-128 0,-1-1 128 0,0-4-128 16,-2 2 0-16,-1-1 0 0,-2-1 0 0,0-3 0 15,-1 0 0-15,-2 0 0 0,0-4 0 0,-2 1 0 16,0-3-192-16,0-7 64 0,-1 2 0 0,-2-5 0 31,1-2-608-31,1-4-112 0,-2 6-32 0,0 0-12048 0,1-49-2400 0</inkml:trace>
  <inkml:trace contextRef="#ctx0" brushRef="#br0" timeOffset="-201513.79">3117 13491 8287 0,'2'4'736'0,"-2"-2"-592"15,0-2-144-15,-2 2 0 0,2-2 2224 0,0 0 400 16,0 0 96-16,-1 0 16 0,0 2 1024 0,-3-4 208 16,0 0 32-16,1 0 16 0,-2-1-1776 0,0 2-336 15,0-3-80-15,0 4-16 0,-1-1-912 0,-2 2-176 16,2 1-32-16,-2 1-16 0,1 2-160 0,-3-1-48 15,-1 5 0-15,-2-3 0 0,0 4-80 0,-1 0 0 16,0 0-16-16,-1-1 0 0,1 3-144 0,2-5-32 16,0 2 0-16,-1-3 0 0,3-3-64 0,2 4-128 0,-1-6 176 0,3 1-176 15,1-2 0-15,1-2 0 16,2 2 0-16,1 0 0 0,1 0 128 0,0 0-128 0,1 0 0 16,0 0 0-16,0 0 144 0,1 2-16 0,0-2-128 0,2 3 192 15,-1 1 0-15,2-2-16 0,2 2 0 0,-2-1 0 16,2 2-32-16,0-3 0 0,1 1 0 0,0 2 0 15,1-1-144-15,1-2 128 0,0 2-128 0,1-1 128 16,0-2-128-16,-1 4 0 0,1-1 0 0,-1-1 128 16,0 0-128-16,0 0 0 0,1 4 0 0,-1-1 0 15,1 0 0-15,-2 0 0 0,-1 2 0 0,2-3 0 16,-4 2 0-16,1 2 0 0,-1-3 0 0,0-2 0 16,-1 2 0-16,-1-4 0 0,1-1 0 0,-2 2 0 15,0-6-512-15,-1 2-48 0,-1-1 0 0,-1-1 0 16,0 0-528-16,-2-1-96 0,-1 1-32 0,0 0-11504 15,-2 0-2304-15</inkml:trace>
  <inkml:trace contextRef="#ctx0" brushRef="#br0" timeOffset="-201213.73">2843 13821 2751 0,'0'2'256'0,"0"-2"-256"16,1 0 0-16,-1 0 0 0,0 0 3312 0,0 0 608 16,1 0 128-16,1 1 32 0,1-1 592 0,1 0 112 15,2-1 16-15,2 1 16 0,1-2-2352 0,-9 2-480 16,0 0-80-16,0 0-32 0,44-7-976 0,-44 7-192 0,0 0-32 16,39-4-16-16,-39 4-192 0,0 0-32 0,40 1-16 0,-28 2 0 15,1-3-224-15,-4 2-64 0,1 2 0 0,-1-1 0 16,0 1-128-16,-2 1 0 0,-1 2 0 0,-1-1 0 15,1-3 0-15,-2 4 0 0,1-4 0 0,-1 1 0 16,1-1-192-16,-2-1-32 0,2-2 0 0,-1 0-13216 16,2 0-2624-16</inkml:trace>
  <inkml:trace contextRef="#ctx0" brushRef="#br0" timeOffset="-200780.17">3287 13460 22111 0,'-6'-4'976'0,"1"1"208"0,0-2-944 0,2 4-240 0,2 1 0 0,0 0 0 0,-1 1 2688 0,0-1 480 15,-2 2 96-15,1 1 32 0,1-2-1056 0,1 1-192 16,2 2-64-16,2 2 0 0,1-2-1216 0,0 1-240 16,1 2-48-16,3 0-16 0,-1 1-80 0,2 2-32 15,0 3 0-15,-1-4 0 0,1 4-160 0,0-1-16 16,0 1-16-16,1-4 0 0,0 1-160 0,-1-1 0 16,0-4 0-16,-2 0 0 0,-1-1 0 0,0-2 0 0,3 2 0 0,1-4 0 15,-1 0 0-15,-9 0 0 0,0 0 0 0,0 0 0 16,0 0 0-16,45-29 0 0,-45 29 0 0,0 0 0 15,0 0 0-15,29-48 0 0,-29 48 0 0,0 0 0 16,0 0 0-16,15-52 0 0,-15 52 0 0,0 0 0 16,0 0 0-16,0 0 0 0,9-52 0 0,-9 52 0 15,0 0 0-15,0 0 0 0,0 0 0 0,0 0 0 16,0 0 0-16,0 0 0 0,0 0 0 0,0 0 0 31,0 0-368-31,0 0-48 0,-7-21-16 0,5 26 0 0,-1 1-848 0,-1-1-192 0</inkml:trace>
  <inkml:trace contextRef="#ctx0" brushRef="#br0" timeOffset="-200545.37">3426 13576 13823 0,'-2'2'1216'0,"0"0"-960"16,2-2-256-16,0 3 0 0,-2-2 3872 0,2 1 736 16,-2 2 128-16,-1 5 48 0,1 1-1616 0,-1 2-320 15,1 4-64-15,1-1-16 0,2 2-1808 0,0 2-384 16,2-3-64-16,-1 5 0 0,1 1-224 0,-1 2-32 15,1 0-16-15,0 4 0 0,1-1-96 0,-2-3-16 16,1 1 0-16,-2-6 0 0,0-1-128 0,2-2 0 16,-3 0 0-16,1-6 0 0,0-4 0 0,-1 1 0 15,2-7-128-15,-2 0 128 16,0-4-448-16,0-5-32 0,0 1 0 0,0 8 0 16,0 0-1296-16,0 0-256 0</inkml:trace>
  <inkml:trace contextRef="#ctx0" brushRef="#br0" timeOffset="-199780.88">3533 13160 15663 0,'-10'15'1392'0,"4"-8"-1120"0,2-1-272 0,2-3 0 15,2 0 2448-15,0-3 432 0,0 0 96 0,1 3 16 0,0-3 80 0,2 0 0 16,3 1 16-16,-6-1 0 0,0 0-1680 0,0 0-352 16,0 0-64-16,55-16-16 0,-55 16-448 0,0 0-80 15,44-10-32-15,-44 10 0 0,29 3-144 16,-29-3-16-16,30 4-16 0,-15 1 0 0,1 2-48 0,-1 0-16 16,2 2 0-16,-2 1 0 0,0-2-176 0,-2 0 0 15,1 0 144-15,-2 2-144 0,-2-4 0 0,-1 1 0 16,1 0 0-16,-2 2 0 0,0-3 0 0,-1 1 0 15,-1 2 0-15,-2-3 0 0,1 0 0 0,-2 0 0 16,-1 2 0-16,-1 1 0 0,2-3 0 0,-2 1 0 16,0 2 0-16,-1-1 0 0,1 0 0 0,-1 1 0 15,0 0 0-15,0-2 0 0,2 2 0 0,-2 0 0 16,0 1 0-16,1-4 0 0,-1 4 0 0,1-1 0 16,-1 2 0-16,1 0 128 0,-1 1-128 0,2 0 144 15,-2 0-144-15,0 0 160 0,0 3-160 0,0-4 160 0,-2 2-160 16,2-1 160-16,0 0-32 0,-1 1 0 0,0-1 0 15,1 0 0-15,1 2 16 0,-1-2 0 0,1 2 0 0,-1 1 0 16,3-3-16-16,-3 1-128 0,1 0 192 0,0 2-64 16,1-1-128-16,-1 0 0 0,0 0 0 0,0 1 128 15,2-2-128-15,-2 2 0 0,0 3 0 0,2-4 0 16,0 3 0-16,-1-4 0 0,0 2 0 0,1-3 0 16,-1 2 0-16,1-2 0 0,-2 1 0 0,1-1 0 15,-1-2 0-15,1-1 0 0,-2 0 0 0,-2-2 0 16,2 0 0-16,-1-1 0 0,0-1 0 0,-1-1 0 15,0-2 0-15,0 0 0 0,1 0 0 0,-2-2 0 16,2 0 0-16,-2 1 0 0,1-1 0 0,-1 0 0 0,1 0 0 16,0-1 0-16,-2 2 0 0,-1-1 0 0,1 0 0 0,0 3 0 15,1-3 0-15,-1 0 0 0,0 2 0 0,1-2 0 16,-1 4 128-16,1-4-128 0,0 2 0 0,-1-2 0 16,0 2 0-16,2-2 0 0,-2 2 0 0,0-2 0 15,1 0 0-15,-1 0 0 0,0 0 0 0,-2 0 0 16,1 3 0-16,-2-2 0 0,1 1 0 0,-3 1 0 15,1 1 128-15,0-1-128 0,0 3 0 0,0-3 0 16,0 3 0-16,1-2 128 0,-1-2-128 0,2 2 0 16,0 0 0-16,1-2 0 0,0-1 0 0,1 2 0 15,1-1 0-15,-1 2 0 0,2-1 0 0,0-3 0 16,1 3 0-16,0-3 0 0,1 0 0 0,1 0-192 16,0-2 64-16,2-2 128 15,-1 0-1072-15,-2 4-80 0,0 0-32 0,0 0-18192 0</inkml:trace>
  <inkml:trace contextRef="#ctx0" brushRef="#br0" timeOffset="-199179.63">4264 13527 10127 0,'-3'2'896'0,"1"-2"-704"0,0 0-192 0,2 0 0 15,0 0 2032-15,0 0 368 0,0 0 80 0,-1 0 16 16,0 3 128-16,1-3 16 0,1 0 16 0,0 0 0 16,3 0-464-16,0 0-80 0,2 1-32 0,0 2 0 15,3-3-592-15,0 2-112 0,-2 2-32 0,2-3 0 16,1 2-720-16,1-1-160 0,2 2-16 0,1-4-16 15,-1 2-176-15,0-2-48 0,-1 0 0 0,-1 0 0 16,0 0-208-16,-1 0 128 0,-10 0-128 0,0 0 0 16,0 0 0-16,0 0 0 0,44-2 0 0,-38 2 0 15,1-3 0-15,-1 2 0 0,-1 1 0 0,-1-2 0 0,0-1-176 16,-1 2-16-16,2-2-16 0,-1 0 0 16,0 0-1168-16,0-1-224 0</inkml:trace>
  <inkml:trace contextRef="#ctx0" brushRef="#br0" timeOffset="-198794.96">4278 13716 8863 0,'-2'3'192'0,"1"-3"32"0,0 1 16 0,1 1 16 0,0-2-256 0,0 0 0 0,-2 3 0 0,2-3 0 16,0 4 4128-16,2-2 768 0,-1 2 160 0,0-1 16 16,1 0-1616-16,2 1-320 0,0-2-64 0,1-2 0 15,2 1-1808-15,1-1-368 0,-1-1-64 0,1 1 0 16,0-2-480-16,-8 2-96 0,0 0 0 0,0 0-16 15,48-8-48-15,-48 8-16 0,0 0 0 0,0 0 0 16,52 0-176-16,-41 0 192 0,1 1-192 0,-3 2 192 16,1-2-192-16,-1 2 0 0,0-1 0 0,-2 2 128 15,1-1-128-15,-1 2 0 0,-1-3 0 0,0 0 0 16,0-2-128-16,-1 0-16 0,-5 0 0 0,0 0 0 16,0 0-1232-16,0 0-240 0</inkml:trace>
  <inkml:trace contextRef="#ctx0" brushRef="#br0" timeOffset="-197178.6">4818 14791 5519 0,'-2'0'496'0,"1"0"-496"15,0 0 0-15,1 0 0 0,0 0 1424 0,0 2 192 16,-1-2 48-16,-1 0 0 0,2 0 336 0,2 0 80 15,-1-2 16-15,1-1 0 0,2 0 256 0,0-1 48 16,1-1 16-16,0 1 0 0,0 1-400 0,0 0-80 16,0 2-16-16,-1-2 0 0,1 1-528 0,2-2-112 15,-1 0-32-15,-6 4 0 0,0 0-560 0,0 0-112 16,0 0-32-16,0 0 0 0,44-49-256 0,-44 49-48 16,0 0-16-16,29-48 0 0,-29 48-32 0,0 0-16 15,31-67 0-15,-31 67 0 0,22-50-176 0,-22 50 192 16,0 0-192-16,30-69 192 0,-30 69-192 0,21-48 0 15,-21 48 144-15,0 0-144 0,23-63 0 0,-23 63 128 16,12-47-128-16,-12 47 0 0,0 0 160 0,13-64-32 16,-13 64-128-16,5-41 192 0,-5 41 32 0,0 0 0 0,3-60 0 0,-3 60 0 15,2-42-64-15,-2 42-16 0,1-44 0 0,-1 44 0 16,0-41-144-16,0 41 0 0,0-44 0 0,0 44 128 16,-3-45-128-16,3 45 0 0,-3-41 0 0,3 41 0 15,-6-37 0-15,2 19 0 0,-2 2 0 0,-2-1 0 16,2-1 0-16,-3 2 0 0,1 0 0 0,-1 0 0 15,0 1 0-15,2-1 0 0,0 2 0 0,0-2 0 16,1-1 0-16,1 3 0 0,0-2 0 0,0 0 0 16,2 4 0-16,-2-3 0 0,0 2 0 0,1 2 0 15,-1-1 0-15,0 0 0 0,0-1 0 0,0 3 0 16,0 0 0-16,-1-1 0 0,0 1 0 0,0 1 0 16,0 0 0-16,-2 1 0 0,2-4 0 0,-1 2 0 15,-1 0 0-15,2-1 0 0,-1 0 0 0,0-1 0 0,2 1 0 16,1-1 0-16,0-2 0 0,-1 0 0 0,1-1 0 0,0 2 0 15,1 0 0-15,-1 1 0 0,-1-1 0 0,-1 1 0 16,0 2 0-16,-2-2 0 0,2 2 0 0,-1 0 0 16,-2-2 0-16,0 2 0 0,3 1 0 0,-1-1 0 15,-1 0 0-15,0-1 0 0,0 1 0 0,1 0 0 16,1-3 0-16,1 0 0 0,0 1 0 0,1-4 0 16,2 4 0-16,-2-4 0 0,1 0 0 0,0 3 0 15,1 1 0-15,-1-4 0 0,0 1 0 0,1 1 0 16,-1-1 0-16,1 2 0 0,2 13 0 0,-4-25 0 15,3 13 0-15,0-1 0 0,1 3 0 0,0 10 0 16,0 0 0-16,1-38 0 0,-1 38 0 0,0 0 0 0,9-47 0 0,-9 47 128 16,0 0-128-16,13-53 0 0,-13 53 144 0,0 0-144 15,19-48 0-15,-19 48 128 0,0 0-128 0,21-45 0 16,-21 45 0-16,0 0 0 0,0 0 0 0,28-59 128 16,-28 59-128-16,0 0 0 0,0 0 0 0,32-48 0 15,-32 48 0-15,0 0 0 0,0 0 0 0,0 0 0 16,0 0 0-16,45-37 0 0,-45 37 0 0,0 0 128 15,0 0-128-15,0 0 0 0,0 0 0 0,0 0 0 16,49-23 0-16,-49 23 0 0,0 0 0 0,0 0 128 16,0 0-128-16,0 0 0 0,51-10 0 0,-51 10 0 15,0 0 0-15,0 0 0 0,0 0 0 0,0 0 0 16,47-2 0-16,-47 2 0 0,0 0 0 0,0 0 0 16,0 0 0-16,0 0 0 0,0 0 0 0,0 0 0 15,49-30 0-15,-49 30 0 0,0 0 0 0,0 0 0 0,0 0 0 0,0 0 0 16,0 0 0-16,0 0 0 0,0 0 0 0,0 0 0 15,38-39 0-15,-37 39 0 0,0 0 0 16,0 2 0-16,1-2 0 0,-1 3 0 0,0-2 0 0,-1 1 0 16,1 1 0-16,-1-3 0 0,1 3 0 0,-1-3 0 15,0 3 0-15,0-2 0 0,2 2-320 0,-4-2-16 16,2 1-16-16,-1 1-12960 16,0 1-2608-16</inkml:trace>
  <inkml:trace contextRef="#ctx0" brushRef="#br0" timeOffset="-194898.67">5156 14955 1839 0,'0'-3'160'0,"0"0"-160"15,-1 3 0-15,1-2 0 0,0 0 1200 0,0 2 208 16,-1-2 32-16,0 1 16 0,-2-4 1120 0,1 1 240 16,1 1 32-16,-3 0 16 0,1 3 0 0,1-3 0 15,-2 3 0-15,2 0 0 0,-2 3-512 0,-1-1-112 16,1-1 0-16,-1 2-16 0,-1 1-896 0,1 1-176 15,0-2-48-15,0 1 0 0,2 2-528 0,-2-3-96 16,0 3-32-16,0-2 0 0,0-1-160 0,0 1-32 16,0 2-16-16,1-1 0 0,-1 1-32 0,2 1 0 15,-1 0 0-15,1 2 0 0,1-2-64 0,1 2-16 16,1 1 0-16,0-2 0 0,2 0-128 0,1 2 0 16,2 1 144-16,0-1-144 0,2 2 0 0,0-2 128 0,1 0-128 15,0-2 0-15,2 2 0 0,0-2 144 0,1 0-144 0,-1-4 0 16,0 1 128-16,1-1-128 0,0 2 0 0,2-6 0 15,-2 0 128-15,-11 0-128 0,0 0 0 0,0 0 0 16,47-15 0-16,-47 15 0 0,0 0 0 0,0 0 0 16,42-35 0-16,-42 35 0 0,0 0 0 0,0 0 0 15,0 0 0-15,28-52 0 0,-28 52 0 0,0 0 0 16,0 0 0-16,5-50 0 0,-5 50 0 0,0 0 0 16,0 0 0-16,-6-44 0 0,4 35 0 0,-3-1 0 15,0 1 0-15,-1 2 0 0,-1 0 0 0,0 1 0 16,0 1 0-16,-2 4 160 0,0-1-160 0,1 2 128 15,-1 0 0-15,-1 0-128 0,0 2 192 0,0 2-64 0,2 2-128 16,-2 0 0-16,1 0 0 0,2 1 0 0,-1-1 0 16,2 0 0-16,0 0 128 0,1-1-128 0,1 0 0 0,1-1 0 15,0-2 0-15,2-2 0 0,-2 1 0 0,2-1 0 16,0-1 0-16,0-1 0 0,1 2 0 0,-2-4 0 16,4-1 0-16,-1 0 0 0,-1 5-320 0,0 0 64 15,0 0 16-15,0 0-12816 16,0 0-2576-16</inkml:trace>
  <inkml:trace contextRef="#ctx0" brushRef="#br0" timeOffset="-193909.54">5384 12075 3679 0,'-3'-6'320'0,"2"2"-320"16,0-1 0-16,0 2 0 0,0 1 1456 0,1 2 208 16,0-2 64-16,-2-2 0 0,2 2 976 0,-1-4 208 15,0-1 32-15,0 1 16 0,-1 2-400 0,2 1-96 16,-1-2-16-16,1 4 0 0,-1-2-416 0,0-1-96 16,-1 2-16-16,1-1 0 0,0 2-672 0,-2-2-144 15,1 0-16-15,0-1-16 0,-1 2-592 0,1-2-112 0,0 2-32 0,1 2 0 16,0-3-128-16,1 3-16 0,0 0-16 0,0 3 0 15,0-3-176-15,1 2 160 16,2 2-160-16,-1 5 160 0,2 0-160 0,-1 1 0 0,1 6 0 0,1-1 0 16,-1 1 0-16,1 3 0 0,0-2 0 0,-2 2 0 15,2-1 0-15,-1-2 0 0,0 0 0 0,-1-1 0 16,0-4-304-16,-1 1 16 0,1-3 0 0,-2 0 0 31,2-2-448-31,-2-3-96 0,0 1 0 0,0-1-10848 0,-1-2-2160 0</inkml:trace>
  <inkml:trace contextRef="#ctx0" brushRef="#br0" timeOffset="-193541.79">5259 12282 19519 0,'1'0'864'0,"-1"0"176"0,0 0-832 0,0 0-208 15,2 0 0-15,-2 0 0 0,1 0 1856 0,0 0 336 16,1 0 64-16,2 1 16 0,1 0 480 0,0 2 80 16,0-2 32-16,1 1 0 0,0 1-1552 0,2-2-304 15,-1 2-64-15,2-1-16 0,-2 2-496 0,1-2-112 16,0-2 0-16,-8 0-16 0,0 0-160 0,0 0-16 15,0 0-128-15,50-6 192 0,-50 6-192 0,0 0 0 0,0 0 128 0,0 0-128 16,54-17 0-16,-54 17 0 0,0 0 0 0,0 0 0 16,0 0 0-16,46-5 0 0,-46 5 0 0,0 0 0 15,0 0 0-15,0 0 0 0,0 0 0 0,0 0 0 32,0 0-736-32,0 0-32 0,0 0-16 0,0 0 0 15,47-15-1824-15,-47 15-352 0,0 0-80 0,0 0-11680 0</inkml:trace>
  <inkml:trace contextRef="#ctx0" brushRef="#br0" timeOffset="-192674.27">5275 12583 14735 0,'-1'2'640'0,"0"0"160"0,-1-2-640 0,1 0-160 15,1 0 0-15,0 0 0 0,0 0 1968 0,0 0 352 16,1 1 80-16,-1-1 16 0,2 3 144 0,0-1 48 15,1-2 0-15,0 4 0 0,2-1-1072 0,-1 0-192 16,1 3-64-16,0-2 0 0,0 5-448 0,0-3-112 16,1 0-16-16,-2 4 0 0,-1 0-368 0,1-1-80 0,0 0 0 0,-2 1-16 15,1-1-240-15,-2 2 128 0,1 0-128 0,0 2 0 16,0 0 0-16,1-4 0 0,-1 1 0 0,1-3 0 16,-1 2 0-16,1-3 0 0,-1 0 0 0,0-2 0 15,1 0 0-15,-2-2 0 0,2-2 0 0,-2 3 0 16,0-3 0-16,0-3 0 0,2 1 0 0,-3 0 0 15,1 0 0-15,0-2 0 0,1 1 0 0,-1-4 0 16,-1 1 0-16,1 0 0 0,-1 0 0 0,0 6 0 16,0 0 0-16,0 0 0 0,1-39 0 0,-2 28 0 0,1 11 160 15,-2-28-160-15,2 28 160 0,-2-35-160 16,2 35 144-16,-2-33-144 0,2 33 128 0,-1-41-128 16,1 41 128-16,-2-41-128 0,2 41 0 0,0-38 128 15,0 38-128-15,-1-31 0 0,1 31 0 0,0 0 128 0,-1-35-128 0,0 25 0 16,-1 2 0-16,0 0 0 0,-1 2 0 0,1 3 128 15,0 0-128-15,-1-1 0 0,-1 4 176 0,2 0-48 16,-1 0-128-16,1-2 192 0,1 2-16 0,1 0-16 16,0 0 0-16,0 0 0 0,1 2-160 0,1-2 192 15,1 0-192-15,1 2 192 0,-1 0-192 0,2 2 0 16,3-1 0-16,-2 2 0 0,1-1 0 0,1 0 0 16,0 1 0-16,1-2 0 0,0 0 0 0,-1-2 0 15,1 2 0-15,-9-3 0 0,0 0 0 0,0 0 0 16,0 0 0-16,42-3 0 0,-42 3 0 0,0 0 0 15,0 0 0-15,0 0 0 0,48-13 0 0,-48 13 0 0,0 0 0 0,0 0 0 16,0 0 0-16,47-16 0 0,-47 16 0 0,0 0 0 16,0 0 0-16,0 0 0 0,0 0 0 0,0 0 0 15,46-25 0-15,-46 25 0 0,0 0 0 0,0 0 0 16,0 0 0-16,0 0 0 0,0 0 0 0,0 0 0 16,0 0 0-16,0 0 0 0,0 0 0 0,0 0 0 15,11 6 0-15,-11-2 0 0,-1 2 0 0,1 0 0 16,-1 0 0-16,1 0 0 0,-2 1 0 0,1-1 0 15,0 0 0-15,0 1 0 0,-1 0 0 0,1 1 0 16,1 0 0-16,-1-2 0 0,1 2 0 0,-1-1 0 16,1-4 0-16,0 1 0 0,0-1 0 0,1 0 0 15,-1-3 0-15,1 3 0 0,-1-3-192 0,0-3 192 16,0 3-896-16,0-3-48 0,0-1-16 0,1 1-17168 16</inkml:trace>
  <inkml:trace contextRef="#ctx0" brushRef="#br0" timeOffset="-192008.5">5558 12625 8063 0,'-2'-2'352'0,"1"1"96"0,-1-3-448 0,1 3 0 0,0 0 0 0,0 1 0 16,1 0 3552-16,-3 0 624 0,2-3 128 0,-2 2 64 15,2-2-720-15,-1 3-160 0,2 0-32 0,0-2 0 16,0 1-1712-16,2 1-336 0,1 0-80 0,-1-3-16 15,-2 3-800-15,0 0-176 0,0 0-16 0,0 0-16 16,0 0-80-16,0 0-16 0,0 0 0 0,0 0 0 16,46-18-48-16,-42 20-16 0,-1-2 0 0,1 3 0 15,-1 0-144-15,-1-3 160 0,0 2-160 0,1 0 160 16,1 1-160-16,-3 0 0 0,0 1 0 0,2 1 0 16,-2 0 0-16,0 1 0 0,0 0 0 0,1 3 0 15,-1-2 0-15,-1 2 0 0,1 0 0 0,-1 0 0 0,0 4 0 0,0-3 0 16,-1 2 0-16,0-2 0 15,-2 2 0-15,1-2-176 0,-2 5 176 0,-1-4-128 0,-1 2-128 0,-2-1-32 16,1 0 0-16,-3-3 0 0,1 1 96 0,-1-4 0 16,-1 0 16-16,1-2 0 0,-1-2 176 0,3 0 0 15,-1 0-144-15,3-4 144 0,0 0 0 0,2-3 0 16,1 2-144-16,2-3 144 0,1-1 0 0,0 0 0 16,0 7 0-16,0 0 0 0,0 0 0 0,0 0 144 15,16-47-144-15,-16 47 192 0,0 0 64 0,0 0 32 16,0 0 0-16,0 0 0 0,39-41-16 0,-39 41 0 15,0 0 0-15,0 0 0 0,0 0-32 0,40-2-16 16,-31 7 0-16,-9-5 0 0,19 5-96 0,-9 0 0 0,-2-2-128 16,1 1 192-16,-2 1-192 0,1-1 0 0,-2 2 0 15,0-2 0-15,0-1 0 0,-2 2 0 0,0-1 0 0,-2 2 0 16,1-3 0-16,-1 0 0 0,-1 1 0 0,-1-2 0 16,2 2 0-16,-2-1-160 0,1-2 160 0,0 1-192 31,-1 1-496-31,0 0-96 0,1 0-32 0,-1 1 0 15,2-1-1072-15,-2 1-224 0,1-1-32 0,-1 0-14160 0</inkml:trace>
  <inkml:trace contextRef="#ctx0" brushRef="#br0" timeOffset="-190709.58">5790 13776 911 0,'0'1'0'0,"0"-1"0"0,0 2 0 0,0-2 0 16,0 0 1888-16,0 0 288 0,0 0 64 0,0 0 16 15,1 0 544-15,-2-2 96 0,1 4 32 0,-3-4 0 16,2 2-352-16,-2 0-64 0,1 0-16 0,-2 2 0 15,0-2-704-15,0 0-160 0,-1 0-32 0,-2 0 0 16,0-2-560-16,0 2-112 0,-1 2-32 0,-1 1 0 16,0 0-256-16,0 0-48 0,-1 3-16 0,0 1 0 15,0 2-256-15,0-3-48 0,2 4-16 0,-2 0 0 16,1 2-256-16,0-2 160 0,1 3-160 0,-1 0 128 16,2 0-128-16,1-1 0 0,-1 0 0 0,4 1 0 15,0-3 0-15,2 0 0 0,1-1 128 0,1 0-128 0,2-3 0 16,0 0 0-16,2-2 0 0,2-1 0 0,1 0 0 0,0 0 0 15,1-3 0-15,1 1 0 0,0 2 0 16,-10-3 0-16,0 0 0 0,0 0 0 0,46-9 0 0,-46 9 0 16,0 0 0-16,0 0 0 0,54-40 0 0,-54 40 0 15,0 0 0-15,46-53 0 0,-46 53 0 0,0 0 0 16,35-67 0-16,-35 67 0 0,0 0 0 0,17-71 0 16,-17 71 0-16,6-52 0 0,-6 52 0 0,3-52 0 15,-3 52 0-15,-3-48 0 0,3 48 0 0,-6-42 0 16,1 23 0-16,5 19 0 0,-8-37 0 0,3 23 0 15,5 14 0-15,-8-28 0 0,8 28 0 0,-8-22 0 16,8 22 0-16,-7-19 0 0,5 10 0 0,-1 2 0 16,2 1 0-16,0 1 0 0,0 0 0 0,-1 0 128 15,2 5-128-15,0 0 0 0,0 0 176 0,0 0-48 0,0 0-128 0,0 0 192 16,0 0-48-16,0 0-16 0,0 0 0 0,0 0 0 16,0 0 16-16,0 0 0 0,0 0 0 0,0 0 0 15,3-1 80-15,-2 7 16 0,0 4 0 0,1-3 0 16,-1 6-240-16,0-1 176 0,2 0-176 0,-1 4 160 15,1 0-160-15,0 3 0 0,1 0 0 0,1 0 0 16,0 2 0-16,1 2 0 0,1 3 0 0,2-2 0 16,0 5 0-16,-1-6 0 0,1 1 0 0,0-1 0 15,-1 2 0-15,0-3 0 0,-2 0 0 0,-2-2 0 16,-1 1 0-16,0-2 0 0,-2-2 0 0,-1 0 0 16,-1 0 0-16,-2-4 0 0,2 2 0 0,-3-3 0 15,2-2 0-15,-1 0 0 0,1-1 0 0,0-3 0 16,0-1 0-16,0 0 0 0,1-5 0 0,1 0 0 0,0 0-192 0,0-5 192 15,0 0-160-15,0 5 160 16,0 0-496-16,0 0 0 0,0 0 0 0,13-57 0 16,-13 57-784-16,0 0-176 0,0 0-16 0,22-57-15424 15</inkml:trace>
  <inkml:trace contextRef="#ctx0" brushRef="#br0" timeOffset="-189905.06">6097 13991 1839 0,'0'-3'160'0,"-1"2"-160"0,1-2 0 0,0 3 0 15,0-2 2944-15,0 1 576 0,0-4 96 0,0-1 32 16,0-1 832-16,0 7 160 0,0 0 32 0,0 0 16 15,0 0-2048-15,0 0-400 0,0 0-96 0,18-48-16 16,-18 48-1280-16,0 0-256 0,0 0-48 0,0 0-16 16,0 0-224-16,0 0-48 0,0 0-16 0,0 0 0 15,25-48-64-15,-25 48-16 0,0 0 0 0,0 0 0 16,0 0-160-16,0 0 0 0,8-49 0 0,-8 49 128 16,0 0-128-16,0 0 0 0,0 0 0 0,0 0 0 15,0 0 0-15,9-47 0 0,-8 45 0 0,-1 2 0 16,1 0 0-16,-1 0 0 0,1 2 0 0,-2 0 0 0,1 2 0 0,0 1 0 15,0-2 0-15,-1 4 0 0,0-4 0 0,-1 3 0 16,1 1 0-16,0 1 0 0,-2 0 0 0,2 0 0 16,-1 2 0-16,-1-2 0 0,1 3 0 0,-1-1 0 15,1 0 0-15,1 0 0 0,1 1 0 0,0-1 0 16,-2-1 0-16,4 4 0 0,-1-1-128 0,1 1 128 16,-1 0 0-16,3-3 0 0,0 2 0 0,0-2 0 15,1 1 0-15,-1-1 0 0,3-2 0 16,-1-2 0-16,0-1 0 0,-1-1 0 0,1-1 0 0,0-3 0 15,1 0 0-15,-7 0 0 0,0 0 0 0,0 0 0 16,0 0 0-16,0 0 0 0,42-36 0 0,-42 36 0 16,0 0 0-16,0 0 0 0,0 0 0 0,28-53 0 15,-28 53 0-15,0 0 0 0,0 0 0 0,0 0 0 16,25-53 0-16,-25 53 0 0,0 0 0 0,0 0 0 0,0 0 0 16,0 0 0-16,15-54 0 0,-15 54 0 0,0 0 0 0,0 0 0 15,0 0 0-15,2-41 0 0,-2 41 0 16,0 0 0-16,0 0 0 0,0 0 0 0,0 0 0 0,-2-38 0 15,2 35 0-15,1 1 0 0,-1 0 0 0,0 2 0 16,1 0 0-16,-1 0 0 0,1 4 0 0,2-4 0 16,-2 3 0-16,0 0 0 0,0 0 0 0,1 0 0 15,0 1 144-15,-1 0 0 0,1 1 0 0,0-2 0 16,-1 1 48-16,1 1 16 0,-2-1 0 0,1 2 0 16,0 0-208-16,2 0 128 0,-1 2-128 0,2 2 0 15,-2 1 0-15,2-1 128 0,-2 2-128 0,2 2 0 16,0 1 0-16,0-3 0 0,-1 0 0 0,1 2 0 0,-2-4 128 15,1 2-128-15,1-2 0 0,-2 0 0 0,1 1 0 16,-1-5 128-16,-1 0-128 0,2-2 0 0,-2 0 0 16,-1-2 0-16,0-2 0 0,0 2 0 0,0-2 0 0,0 0 0 15,0 0 0-15,0-2 0 0,-1 2 0 0,1-2 0 16,-2 2 0-16,2 0 0 0,-1-3-432 0,1 3 32 16,-1 0 0-16,0-1 0 15,0 1-352-15,1 0-64 0,-2 1-16 0,2-1-11392 16,-1 3-2304-16</inkml:trace>
  <inkml:trace contextRef="#ctx0" brushRef="#br0" timeOffset="-182648.88">6726 15000 6447 0,'-2'2'576'0,"1"-2"-576"16,-1 1 0-16,0-1 0 0,1 3 1760 0,0-3 240 16,-2 2 48-16,0 2 16 0,-1 2 336 0,0-2 64 15,2 1 16-15,-1-1 0 0,1-1-624 0,1 0-112 16,-1 1-16-16,2-2-16 0,-1-1-240 0,1-1-32 16,0 3-16-16,0-3 0 0,0 2-208 0,0-2-32 15,0 0-16-15,0 0 0 0,1 0-480 0,-1 0-112 16,2 0 0-16,0 0-16 0,1 0-272 0,0 0-48 15,1-2-16-15,1-2 0 0,0 2-48 0,0-2-16 16,-5 4 0-16,0 0 0 0,0 0 32 0,0 0 16 16,0 0 0-16,47-29 0 0,-47 29-32 0,0 0-16 15,0 0 0-15,0 0 0 0,43-33-160 0,-43 33 192 16,0 0-192-16,0 0 192 0,0 0-192 0,45-42 128 16,-45 42-128-16,0 0 128 0,0 0-128 0,0 0 0 0,40-41 144 0,-40 41-144 15,0 0 0-15,0 0 128 0,0 0-128 16,0 0 0-16,44-48 0 0,-44 48 0 0,0 0 0 15,0 0 0-15,0 0 0 0,0 0 0 0,29-59 0 0,-29 59 128 16,0 0-128-16,0 0 0 0,0 0 0 0,0 0 0 16,17-60 0-16,-17 60 0 0,0 0 0 0,0 0 0 15,0 0 0-15,12-52 0 0,-12 52 0 0,0 0 0 16,0 0 0-16,0 0 0 0,0 0 0 0,12-50 0 16,-11 41 0-16,-1 9 0 0,0 0 0 0,0 0 0 15,0 0 0-15,10-57 0 0,-10 57 0 0,0 0 0 16,0 0 0-16,4-53 0 0,-4 53 0 0,0 0 0 15,0 0 0-15,4-57 0 0,-4 57 0 0,0 0 0 16,0 0 0-16,0 0 0 0,0-52 0 0,0 52 0 16,0 0 0-16,0 0 0 0,0 0 0 0,-5-44 0 15,4 35 0-15,-2-1 0 0,3 10 0 0,0 0 0 0,0 0 0 0,-10-45 0 16,10 45 0-16,0 0 0 0,-7-39 0 0,2 25 0 16,1 2 0-16,0-2 0 0,1 2 0 0,-2 0 0 15,0-1 0-15,0 1 0 0,0-1 0 0,0 4 0 16,1-4 0-16,-1 3 0 0,0 0 0 0,2 1 128 15,-2-3-128-15,1 3 0 0,-1-1 0 0,1 0 0 16,-1 0 0-16,1-1 128 0,0 1-128 0,-1-4 0 16,1 2 0-16,0 2 0 0,2-2 0 0,-2-1 0 15,1-3 0-15,-1 1 128 0,0 2-128 0,0-3 0 16,1 3 0-16,-2-2 0 0,2 3 0 0,-2 0 0 16,2 1 0-16,-2-2 0 0,1 3 0 0,0 2 0 15,1-2 0-15,-1 0 0 0,4 10 0 0,0 0 0 0,-8-29 0 16,5 18 0-16,3 11 0 0,-8-23 0 0,8 23 0 15,0 0 0-15,-7-41 0 0,7 41 0 0,0 0 0 16,-6-51 0-16,6 51 0 0,0 0 0 0,-8-47 0 0,5 32 0 16,-1 2 0-16,4 13 0 0,0 0 0 0,-9-41 0 15,9 41 0-15,0 0 0 0,-7-31 0 0,3 20 0 16,-1 2 0-16,0-1 0 0,3 1 0 0,-2-3 0 16,0 1 0-16,1 0 0 0,3 11 0 0,-8-23 0 15,8 23 0-15,-7-29 0 0,7 29 0 0,-10-28 0 16,10 28 0-16,-10-29 0 0,10 29 0 0,-7-28 0 15,7 28 0-15,0 0 0 0,-9-35 0 0,9 35 0 16,0 0 0-16,0 0 0 0,-6-41 0 0,6 41 0 0,0 0 0 0,0 0 0 16,0 0 0-16,0-49 0 15,0 49 0-15,0 0 0 0,0 0 0 0,0-46 0 0,0 46 0 0,0 0 0 16,0 0 0-16,0-50 0 0,0 50 0 0,0 0 0 16,1-44 0-16,-1 44 0 0,0 0 0 0,0 0 0 15,2-48 0-15,-2 48 0 0,0 0 0 0,0 0 0 16,0 0 0-16,5-47 0 0,-5 47 0 0,0 0 0 15,0 0 0-15,0 0 0 0,0 0 0 0,0 0 0 16,0 0 0-16,15-53 128 0,-15 53-128 0,0 0 0 16,0 0 0-16,0 0 0 0,20-51 0 0,-20 51 0 15,0 0 0-15,0 0 0 0,21-48 0 0,-21 48 0 16,0 0 0-16,0 0 0 0,0 0 0 0,0 0 0 16,23-49 0-16,-23 49 0 0,0 0 0 0,0 0 0 15,0 0 0-15,0 0 0 0,0 0 0 0,0 0 0 16,0 0 0-16,0 0 0 0,0 0 0 0,41-43 0 0,-35 40 0 0,-2-3 128 15,-4 6-128-15,0 0 0 0,0 0 0 0,0 0 0 16,0 0 0-16,0 0 0 0,0 0 0 0,36-51 0 16,-36 51 0-16,0 0 0 0,0 0 0 0,0 0 0 15,0 0 0-15,0 0 0 0,0 0 0 0,0 0 0 16,46-37 0-16,-41 34 0 0,0 2 0 0,0 1 0 16,1 0 0-16,-1-2 0 0,1-1 0 0,0 2 0 15,0-3 0-15,-6 4 0 0,0 0 0 0,0 0 0 16,0 0 0-16,0 0 0 0,0 0 0 0,42-47 0 15,-42 47 0-15,0 0 0 0,0 0 0 0,0 0 0 16,0 0 0-16,0 0 0 0,0 0 0 0,0 0 0 16,0 0 0-16,0 0 0 0,45-31 0 0,-43 34 0 15,2-2 0-15,-3 1 0 0,2-2 0 0,-2 3 0 0,1-3 0 16,1 1 0-16,1 2 0 0,-2-3 0 16,2 0-384-16,0 0-32 0,-1-3-16 0,0 2 0 15,0-2-480-15,1 3-112 0,-1-2 0 0,-2 2-17024 16</inkml:trace>
  <inkml:trace contextRef="#ctx0" brushRef="#br0" timeOffset="-173472.68">12485 9948 10767 0,'-1'5'0'16,"0"-1"0"-16,1-4 0 0,0-3 0 15,0 3 0-15,-1 0-144 0,0 0 304 0,-1 3 64 16,0-3 16-16,-1 0 0 0,2 0-240 0,-1 0 0 15,0-3 0-15,2 2-160 0,-1-1 0 0,1 2 0 16,0-4 0-16,0 4 16 0,0-2-32 0,0 2 0 16,-1 0 0-16,1 0 0 0,-1 0-16 0,1 0 0 15,-2 0 0-15,1 0 16 0,0 0-32 0,0-3-16 16,-1 3 0-16,0-1 0 0,1-2 96 0,0 3 128 0,-2-3-208 0,2 3 80 16,0-3 640-16,-2 1 128 0,2 0 16 0,-2 0 32 15,2 1 992-15,1-2 208 0,-1 1 32 0,1 1 16 16,0-4 64-16,0 1 16 0,-1 0 0 0,1 0 16 15,0 0-656-15,-2 0-128 0,2 1-32 0,0 2 0 16,-1-1-224-16,1-1-48 0,0 2-16 0,-1 1 0 16,1 0-96-16,1 0 0 0,-1 0-16 0,0 4 16 15,0 2-16-15,0-2-16 0,0-2 0 0,1 0 0 16,1 3-320-16,-1 4-64 0,0-3-16 0,0 0 0 16,2 1-208-16,-2 0-64 0,2 4 0 0,-2-3 0 15,0 0-128-15,0 2 0 0,1-2 0 0,-1 0 0 16,-1-2 0-16,0 1 0 0,0-1 0 0,-1 0 0 0,1 0 0 0,0-2 0 15,-2 2 0-15,2 0 0 0,-1-2 0 0,1-2 0 16,0-2 0-16,0 2 0 0,0-4 0 0,0 0 0 16,0-1 0-16,0 0 0 0,1-5-128 0,-1 2 128 15,0-3 0-15,-1 0 0 0,1-4 0 0,-1 0 0 16,1 13 0-16,-4-28 128 0,2 16 48 0,-1-2 0 16,1 2 0-16,0 2 0 0,1-2 16 0,0 3 16 15,0 2 0-15,1-2 0 0,0 5-16 0,1-2-16 16,0 3 0-16,2 0 0 0,-1-1-48 0,2 4-128 15,0 0 192-15,-1 0-64 0,1 2-128 0,0 3 128 16,-2-2-128-16,2 3 128 0,-2-2-128 0,2 5 160 16,-1 1-160-16,-1 2 160 0,1-2-160 0,-1 2 0 0,-1 1 144 0,0-3-144 15,1-2 0-15,-2 2 0 0,1 0 0 16,-1 0 0-16,0 0 0 0,0-2 0 0,0 1 0 0,-1-4 0 16,1 0 0-16,0 1 0 0,-2-2 0 0,1-2 0 15,0 2 0-15,1-4 0 0,-1 3 0 0,0-6 0 16,-1 3 0-16,1-4 0 0,1 2 0 0,-1-2 0 15,0-2 0-15,1 0 0 0,-2 0 0 0,1-1-128 16,1 1 128-16,0-2 0 0,0 0 0 0,0 8 0 16,0 0 0-16,0-32 0 0,0 32 0 0,0 0 0 15,5-37 0-15,-5 37 0 0,0 0 0 0,0 0 0 16,4-42 0-16,-4 37 0 0,0 1 0 0,0 1 0 16,0 0 0-16,1 6 128 0,-1-3-128 0,1 3 0 15,0 3 0-15,1 2 128 0,0 3-128 0,-1-4 0 16,-1-2 0-16,2 1 128 15,-1 2-128-15,0 1 0 0,0 4 0 0,1 2 0 0,-1 1 0 0,0 0 0 16,-1 0 0-16,0 0 0 0,-1 3 0 0,0-3 0 0,-2-4 0 16,1-2 0-16,-1-1 0 0,-1-5 0 0,2-1 0 0,-2-3 0 15,1-1 0-15,-1-1 0 0,0-5 0 0,0 0 0 16,2-2 0-16,-1 3 0 0,2 0 0 0,-1 0 0 16,1-7 0-16,-2 6 0 0,2 1 0 0,0 0 0 15,-1-3 0-15,1-1 0 0,1 10 0 0,-4-32 0 16,2 10 0-16,-1-1 0 0,1 2 128 0,2 21-128 15,-2-32 160-15,0 22-160 0,2 10 160 0,0 0-160 16,0 0 160-16,0 0-160 0,0 0 176 0,0 0-176 16,0 0 192-16,0 0-192 0,0 0 0 0,0 0 0 15,0 0 0-15,0 0 0 0,40 4 128 0,-36 8-128 0,-1 1 0 16,1-1 0-16,0 4 0 0,-1 0 0 0,0-2 0 0,-1-2 0 16,0-2 0-16,-1 3 0 0,-1-1 0 15,1 0 0-15,-1 1 0 0,0-7 0 0,0 1 0 0,-1-1 0 16,1-1 0-16,-1-1 0 0,-1-1 0 0,0-2 0 15,-1-1 0-15,1-1 0 0,-2-4 0 0,1-2 0 16,-1 1 0-16,0-4 0 0,0 0 0 0,2-2 0 16,1 2 0-16,1 10 0 0,0 0 0 0,-2-43 0 15,2 43 0-15,0 0 0 0,7-48 0 0,-7 48 0 16,0 0 0-16,0 0 0 0,16-51 0 0,-16 51 0 16,0 0 0-16,0 0 0 0,0 0 0 0,0 0 0 15,0 0 0-15,0 0 0 0,0 0 0 0,0 0 0 16,0 0 0-16,0 0 0 0,0 0 0 0,0 0 0 15,33 2 0-15,-33 6 0 0,1 1 0 0,-1 3 0 16,0-1 0-16,-1 4 0 0,1-2 0 0,0 2 0 16,-1-2 0-16,0-1 0 0,-1-1 0 0,1 0 0 0,-1 2 0 0,0-2 0 15,0 0 0-15,1-5 0 0,-1-2 0 0,1 2 0 16,0-2-128-16,0-2 128 0,0 2 0 0,-2-2 0 16,-1-2 0-16,1 0 0 0,-1-2 0 0,-1-2 0 15,1-2 0-15,2-3 0 0,-2-1 0 0,3 1 0 16,0-1 0-16,-1-3 0 0,2 13 0 0,0 0 0 15,2-37 0-15,-2 37 0 0,0 0 0 0,3-38 0 16,-3 38 0-16,0 0 0 0,5-38 0 0,-5 38 0 16,0 0 0-16,0 0 0 0,0 0 0 0,0 0 0 15,0 0 0-15,0 0 0 0,0 0 0 0,0 0 0 16,0 0 0-16,0 0 0 0,0 0 0 0,0 0 0 0,3-5 0 16,-3 16 0-16,0-1 0 0,0-1 0 0,0 0 0 15,0-1 0-15,0 1 0 0,1 4 0 16,0 2 0-16,0-2 0 0,1 2 0 0,-2-9 0 0,1 0-128 15,-1 1 128-15,1-4 0 0,-1 4 0 0,0-4 0 16,1 3 0-16,-1 1 0 0,0-1 0 0,0 0 0 0,-1-2 0 16,1-1 0-16,-1-3-144 0,1-1 144 0,-1-1 0 15,-1-5-240-15,1 0 48 0,0-2 0 0,0 0 0 16,0-1-64-16,1 10 0 0,0 0 0 0,-2-35 0 16,2 35 48-16,0 0 0 0,0 0 0 0,2-37 0 15,-2 37 16-15,0 0 0 0,0 0 0 0,0 0 0 16,0 0-16-16,0 0 0 0,0 0 0 0,0 0 0 15,0 0-64-15,0 0-16 0,0 0 0 0,0 0 0 16,0 0-752 0,0 0-160-16,0 0-16 0,0 0-14528 0</inkml:trace>
  <inkml:trace contextRef="#ctx0" brushRef="#br0" timeOffset="-172692.77">12436 9963 9215 0,'-7'0'192'0,"2"0"64"0,1 0 0 0,0-2 0 0,2-1-256 0,-1 2 0 16,2 1 0-16,-4-4 0 0,-1 2 2416 0,-4-4 432 0,-2-1 96 16,1-1 0-16,-1 3 880 0,4-1 160 0,0 1 48 0,2 3 0 15,2 4-1824-15,1 0-352 0,1-6-80 0,1 4-16 16,1 0-944-16,1 2-192 0,2 3-48 0,-1-2 0 15,3 1-144-15,-1 2-48 0,0-3 0 0,-1 0 0 16,0 0-128-16,1-3-16 0,2 4-16 0,5-2 0 16,-11-2-224-16,30 6 128 0,-30-6-128 0,39 0 0 15,-39 0 0-15,0 0 128 0,61-11-128 0,-61 11 0 16,0 0 0-16,49-7 0 0,-49 7 0 0,0 0 0 16,0 0 0-16,50-5 0 0,-50 5 0 0,0 0 0 15,0 0 0-15,0 0 0 0,0 0 0 0,38 2 0 16,-35 1 0-16,-2-3 0 0,0 0 0 0,-1 1 0 15,-1-1 0-15,-2 2 0 0,1-2 0 0,-2 0 0 16,-2 0 0-16,-1 0 0 0,-1 0 0 0,-1 0 0 0,-2-3 816 16,-1 3 160-16,-2 0 48 0,1 0 0 0,-1 0-816 0,1 0-208 15,-4 0 0-15,-1 1 0 0,-2 1 0 0,0 1 0 16,4-2 128-16,3 4-128 16,-1-1-768-16,0-2-192 0,1 2-48 0,-1 0 0 0,3-1 816 15,6 0 192-15,1-3 0 0,1 2 0 0,-1-2 0 0,2 2 0 16,0 0 0-16,1-2 0 0,1 0 0 0,3-4 0 15,0 2 0-15,-3 2 0 0,0 0 0 0,0 0 0 16,0 0 0-16,52-20 0 0,-52 20 192 0,0 0 16 16,48-9 16-16,-48 9 0 0,0 0 16 0,49 3 0 15,-49-3 0-15,32 4 0 0,-32-4-240 0,0 0 128 16,44 6-128-16,-44-6 0 0,0 0 0 0,37 2 0 16,-37-2 0-16,0 0 0 0,0 0 0 0,0 0 0 15,44-2 0-15,-44 2 0 0,0 0 0 0,0 0 0 0,0 0 0 0,0 0 0 16,0 0 0-16,0 0 0 0,0 0 0 0,0 0 0 15,0 0 0-15,-3-13 0 0,-7 10-128 0,-1 0 128 16,0 1 0-16,-2 0-128 0,-2 0 128 0,0 1 0 16,-2 1 0-16,0-3 0 0,1 1 0 0,0 1 0 15,-1-2 0-15,1 1 0 0,0 0 0 0,3 0 0 16,2 2 0-16,1-3 0 0,2 2 0 0,2 1 0 16,2 0 0-16,1 0 0 0,1 0 0 0,2 1 0 15,-1 2 0-15,2-3 0 0,-1 2 0 0,2 2 0 16,2 0 0-16,0-2 0 0,-2 1 0 0,3 0 0 15,1 1 0-15,-1-1 0 0,-1-3 0 0,1 1 0 16,4 1 0-16,-9-2 0 0,0 0 0 0,49 0 0 16,-49 0 0-16,47-6 0 0,-47 6 0 0,0 0 0 15,63-18 0-15,-63 18-128 0,0 0 128 0,46-8 0 16,-46 8-896-16,0 0-112 0</inkml:trace>
  <inkml:trace contextRef="#ctx0" brushRef="#br0" timeOffset="-159452.99">7320 13799 911 0,'-1'2'0'0,"0"1"0"0,1-3 0 0,0 0 0 15,0 0 1600-15,0 0 224 0,0 0 48 0,0 0 16 16,0 0 416-16,-1 0 96 0,-1 0 16 0,2 0 0 15,0 0-608-15,0 0-112 0,-1-3-32 0,0 3 0 16,0 0 64-16,-1 0 16 0,2-2 0 0,-2 4 0 16,0-2 112-16,-2 3 0 0,0-3 16 0,-1 1 0 15,-1 4-656-15,1-1-128 0,-1 0-16 0,-2 1-16 16,1-1-528-16,-2 3-96 0,2-2-32 0,0 1 0 16,-2 0-256-16,0 1-144 0,1 0 160 0,0-1-160 0,1 0 0 0,-1-2 0 15,2 2 0-15,-1-2 0 0,3 0 0 0,-1 0 0 16,1 0 0-16,1 1 0 15,0-1 0-15,1 2 0 0,-1 0 0 0,2-2 0 0,0 2 0 0,0 0 0 16,-1 0 0-16,2 0 0 0,2 2 0 0,-1-2 0 16,0 0 0-16,0 0 0 0,3-2 0 0,0-2 0 15,1 1 0-15,1-2 0 0,0-1 0 0,3 0 0 16,-9 0 0-16,0 0 0 0,0 0 0 0,47-16 0 16,-47 16 0-16,0 0 0 0,0 0 0 0,44-26 0 15,-44 26 0-15,0 0 144 0,0 0-144 0,0 0 0 16,33-47 0-16,-33 47 0 0,0 0 0 0,0 0 128 0,4-51-128 15,-4 51 0-15,0 0 144 0,-6-47-144 0,6 47 160 0,-9-32-160 16,9 32 160-16,-8-32-160 0,8 32 160 0,0 0-160 16,-13-41 128-16,13 41-128 0,-11-31 0 0,11 31 144 15,-10-26-144-15,10 26 0 0,-11-24 0 0,5 11 0 16,-1 1 0-16,0 2 0 0,2 0 0 0,1 0 0 16,4 10 0-16,0 0 0 0,-9-31 0 0,9 31 0 15,0 0 0-15,0 0 0 0,-5-34 0 0,5 34 0 16,0 0 0-16,0 0 0 0,0 0 0 0,0 0 0 15,0 0 0-15,0 0 0 0,0 0 0 0,0 0 0 16,0 0 160-16,0 0-160 0,0 0 192 0,0 0-192 16,0 0 240-16,0 0-64 0,0 0-16 0,0 0 0 15,0 0-32-15,0 0 0 0,0 0 0 0,0 0 0 0,-4-4-128 0,5 10 160 16,1 2-160-16,-1 2 160 16,0-2-160-16,2 5 128 0,0-1-128 0,0 0 128 0,1 2-128 0,-2-2 128 15,2 2-128-15,-1 1 128 0,1 1-128 0,0 0 0 16,1 0 144-16,0 1-144 15,0 1 0-15,0-4 144 0,0 3-144 0,0 1 0 0,-1-2 128 0,0-2-128 16,0 1 0-16,0 1 0 0,1-1 160 0,-2 1-160 16,0 0 128-16,-1-3-128 0,1 2 128 0,-1-5-128 15,-1 2 128-15,1-2-128 0,-1-1 0 0,0-3 128 16,2 0-128-16,-2-2 0 0,1 2 0 0,1-6 0 16,0 4 0-16,-1-4 0 0,0 2 0 0,-1-2 0 15,2 0 0-15,-2 2 0 0,2 0 0 0,-2-2-144 16,0 3 144-16,0-2-160 15,1 2-256-15,-2 2-48 0,1-1-16 0,-1 2 0 16,0-3-96-16,-1 3 0 0,1-2-16 0,-2-1 0 16,2-3-288-16,0 0-48 0,0-2-16 0,2-3 0 15,-2 5-720-15,0 0-128 0,0 0-48 0,11-53-12992 0</inkml:trace>
  <inkml:trace contextRef="#ctx0" brushRef="#br0" timeOffset="-158766.48">7481 13777 1839 0,'0'-1'160'0,"0"-2"-160"15,-1 1 0-15,1 2 0 0,-1-2 2928 0,1 0 544 16,-2-2 112-16,0-2 32 0,-1-3 800 0,1 2 176 15,0 3 16-15,-1-2 16 0,2 4-1920 0,0-2-384 16,1 4-80-16,0-3 0 0,0 3-1280 0,0 0-240 16,0 0-48-16,1 0-16 0,1 0-176 0,0 3-32 15,-1-3-16-15,1 4 0 0,1-2-64 0,-1 4-16 16,1-1 0-16,-1 1 0 0,2 0-32 0,-2 3 0 16,2 1 0-16,0 0 0 0,1 1-128 0,0 0-16 15,0 0-16-15,1 3 0 0,-1-4-160 0,0 0 128 16,0 1-128-16,0-1 128 0,1-2-128 0,0 2 0 15,0 0 0-15,-1-1 0 0,-1 1 0 0,-1-4 0 0,1 4 0 16,-1-4 0-16,-1 0 0 0,1 0 0 0,-2-2 0 0,-1 0 0 16,1-2 0-16,-1 2 0 15,1-2 0-15,-1-2 0 0,-1 2 0 0,1-4 0 0,0 2 0 16,0 0 0-16,0-2 0 0,1-2 0 0,-1 1 0 16,2 0 0-16,-1-3 0 0,-1 2 0 0,0 4 0 0,0 0 0 15,0 0 0-15,0 0 0 0,0 0 0 0,0 0 0 16,0 0 128-16,0 0-128 0,0 0 0 0,0 0 128 15,27-49-128-15,-27 49 128 0,0 0-128 0,0 0 128 16,0 0-128-16,0 0 0 0,0 0 144 0,40-49-144 16,-40 49 0-16,0 0 0 0,0 0 0 0,0 0 0 15,23-49 0-15,-23 49 0 0,0 0 0 0,0 0 0 16,0 0 0-16,0 0 0 0,28-54 0 0,-28 54 0 0,0 0 0 16,0 0 0-16,0 0 0 0,0 0 128 15,0 0-128-15,0 0 0 0,0 0 0 0,0 0 128 16,0 0-128-16,0 0 0 0,0 0 128 0,0 0-128 0,0 0 0 0,0 0 0 15,0 0 0-15,0 0 0 0,0 0 0 0,0 0 0 16,0 0 0-16,0 0 0 0,0 0 0 0,0 0 0 16,0 0 0-16,0 0 0 0,0 0 0 0,0 0 0 15,0 0 0-15,0 0 0 0,0 0 0 0,0 0 0 16,0 0 0-16,0 0 0 0,0 0-304 0,0 0-80 16,0 0 0-16,0 0-16 15,0 0-416-15,0 0-80 0,0 0 0 0,0 0-16 16,0 0-704-16,0 0-144 0</inkml:trace>
  <inkml:trace contextRef="#ctx0" brushRef="#br0" timeOffset="-147678.9">10827 9961 6447 0,'0'-3'576'15,"0"2"-576"-15,1 1 0 0,-1 0 0 16,0 1 896-16,2 2 80 0,-1-3 16 0,0 2 0 16,2 2 1040-16,0 2 208 0,2 0 32 0,-1 0 16 15,1 1-464-15,-1-1-96 0,1 0 0 0,0-2-16 0,1 2-592 0,0-5-112 16,0 1-32-16,-1-4 0 0,0 1-368 0,0-2-80 15,-3 0-16-15,2-1 0 0,-1-2-112 16,0 0-16-16,0 1-16 0,1 0 0 0,-2-2 32 0,0 5 16 16,2-2 0-16,-1 2 0 0,0 2-416 0,0-3 0 15,1 6 128-15,-1-1-128 0,1 0 0 0,0 0-256 16,-1 0 64-16,2 0-14144 16</inkml:trace>
  <inkml:trace contextRef="#ctx0" brushRef="#br0" timeOffset="-147427.98">11149 9963 4607 0,'3'0'192'0,"1"-2"64"0,0-1-256 0,-2 2 0 0,1 1 0 0,-2 0 0 15,2 0 1344-15,0-3 240 0,5 2 32 0,0 1 16 16,1 0 288-16,0 0 48 0,-2 0 16 0,0 4 0 15,0-3-704-15,-1 2-128 0,0-1-16 0,1-1-16 16,1 2-832-16,-2-1-160 0,0-2-128 0,-1 0 144 16,1 2-144-16,-1-4 0 0,0 2-160 0,0 0 160 15,0-2-352-15,-1 2 32 0,0-3 0 0,-1 2 0 16,0 1-1024 0,0 0-192-16</inkml:trace>
  <inkml:trace contextRef="#ctx0" brushRef="#br0" timeOffset="-147246.21">11401 9982 2751 0,'4'1'128'0,"-3"1"16"0,1-2-144 0,1 0 0 15,-2 0 0-15,0 0 0 0,1 0 1344 0,0 0 224 16,2-2 48-16,1 1 16 0,0 1-32 0,1-3 0 16,0 1 0-16,-1 0 0 0,1 0-944 0,0 2-192 15,-1-2-32-15,0 0-16 0,0 4-416 0,0-2 0 16,-1 2 0-16,1 0 0 15,0 2-368-15,-2-1-96 0,2 0-32 0,-1 1-6048 16</inkml:trace>
  <inkml:trace contextRef="#ctx0" brushRef="#br0" timeOffset="-147047.96">11664 10021 1839 0,'4'-1'160'0,"-1"-2"-160"0,-2 3 0 0,0 0 0 16,0 0 688-16,1-2 96 0,1 1 32 0,2-2 0 16,1 2 64-16,2-1 16 0,-2 2 0 0,0 0 0 15,0 0-336-15,1 2-64 0,-1-2-16 0,-1 1 0 16,0 2-480-16,1-3-336 0,-1 1 48 0,1-1-3776 16</inkml:trace>
  <inkml:trace contextRef="#ctx0" brushRef="#br0" timeOffset="-146794.09">11977 9992 1839 0,'6'-3'0'0,"-1"1"160"0,0 0-160 0,-2 0 0 15,-1 1 0-15,-1 1 0 0,3 0 736 0,0-3 112 16,3 3 32-16,2-4 0 0,1 4-128 0,-1 0-32 16,-1 0 0-16,1 0 0 0,-3 2-400 0,0 0-96 15,0 1-16-15,1-3 0 0,-1 0-208 0,0 0 0 0,0 0 0 0,0 0 0 32,-6 0-432-32,0 0-16 0,0 0-16 0,0 0 0 0</inkml:trace>
  <inkml:trace contextRef="#ctx0" brushRef="#br0" timeOffset="-146576.62">12316 9947 3679 0,'3'-2'320'0,"-2"2"-320"0,0 0 0 0,-1-3 0 15,1 3 1152-15,0-1 176 0,2 1 16 0,1-3 16 16,-1 3-144-16,2-2-48 0,0 1 0 0,-1 1 0 15,-2 0-656-15,2 1-128 0,-1 1-16 0,-1 1-16 16,1 1-352-16,-1-2 128 0,-1 2-128 0,2-4 0 16,0 2-1024-16,0-4-288 0,1-1-48 0,-6-3-16 0</inkml:trace>
  <inkml:trace contextRef="#ctx0" brushRef="#br0" timeOffset="-144878.46">10396 10125 3679 0,'0'3'320'0,"0"-3"-320"16,0 1 0-16,0-1 0 0,1 2 1424 0,-1-2 224 15,0 0 32-15,1 3 16 0,0-2 896 0,2 1 176 16,-1 1 48-16,1-3 0 0,-1 0-928 0,0 0-176 0,1 0-48 0,-2-3 0 16,2 1-640-16,-2 1-144 15,2-4-32-15,-1 4 0 0,-1-3 256 0,2 1 48 0,-2 3 16 0,2-3 0 16,-1 3-304-16,-1-3-64 0,2-1-16 0,-1 2 0 15,1-2-416-15,0-2-96 0,0 0-16 0,-1-3 0 16,2 3-256-16,-1-1 0 0,-3 7 128 0,0 0-128 16,0 0 0-16,0 0 0 0,17-51 128 0,-17 51-128 15,0 0 192-15,0 0-32 0,11-45 0 0,-11 45 0 16,0 0 96-16,0 0 32 0,0 0 0 0,0 0 0 16,9-47-80-16,-9 41-16 0,0 0 0 0,-2 0 0 15,1 2 0-15,-1-2-16 0,2 2 0 0,-2-2 0 16,1 1-48-16,1 1 0 0,-1-2 0 0,1 3 0 15,0-1-128-15,0-2 0 0,0 3 0 0,0 0 128 16,0 0-128-16,0 3 0 0,0-2 0 0,1 2 0 16,-1-2 0-16,1 2 0 0,-1 2 0 0,2 0 128 0,-1 1-128 0,0 0 128 15,0 1-128-15,1 1 128 0,-1 0-128 0,0 3 128 16,2-1-128-16,-2 1 128 0,0-2-128 0,2 4 0 16,-2-2 0-16,0 0 128 0,0 2-128 0,2 3 0 15,-1-3 0-15,1 0 0 0,-2 1 0 0,1 0 0 16,1 0 0-16,-1 0 0 0,1 0 0 0,0-1 0 15,1-3 0-15,0 2 0 0,0-3 0 0,1 0 0 16,-2-2 0-16,1-1 0 0,2 0 0 0,-2-3 0 16,1 3 0-16,1-3 0 0,0 0 0 0,0 0 0 15,1-3 0-15,0 1 0 0,-1 1 0 0,2-2 0 16,-2 2 0-16,-6 1 0 0,0 0 0 0,0 0 0 16,0 0 0-16,0 0 0 0,0 0 0 0,0 0 0 0,0 0 0 0,0 0 0 15,41-41 0-15,-39 35 0 0,0 0 0 0,1-3 0 16,-1 2 0-16,0-2 0 0,0 2 0 15,-2 7 0-15,0 0 0 0,0 0 0 0,0 0 0 0,0 0 0 16,17-47 0-16,-17 47 0 0,0 0 0 0,0 0 0 16,0 0 0-16,0 0 0 0,0 0 0 0,7-41 0 15,-7 37 0-15,-2-2 0 0,2 3 0 0,-1 0 0 16,0-1 0-16,0 2 0 0,-1-2 0 0,1 1 0 16,0 0 0-16,0 0 0 0,0 3 0 0,-1-3 0 15,2 0 0-15,0 3 0 0,0-2 0 0,2 0 0 16,-1 2 0-16,-1 0 0 0,2 0 0 0,-1-2 0 15,1 2 0-15,-1 0 0 0,0 2 0 0,0-2 0 16,1 0 0-16,-1 2 0 0,0 0 128 0,-1 1-128 16,1-3 0-16,1 1 0 0,-2 1 0 0,0 1 0 15,1-2 128-15,-1 1-128 0,0 2 0 0,1-1 128 0,-1 0-128 0,1 1 0 16,1 1 0-16,-1-1 128 0,-1-1-128 0,1 2 0 16,1-1 0-16,0 2 0 0,-1 0 0 0,1 1 0 15,0-1 0-15,0-1 0 0,-1 1 0 0,2 3 0 16,-1-3 0-16,1 1 0 0,-1 2 0 0,1-1 0 15,-1 0 0-15,1 1 0 0,-1 0 0 0,1 0 0 16,-1 1 0-16,1 0 0 0,-1-1 0 0,-1 0 0 16,2 1 0-16,-2-1 0 0,1-2 0 0,0 0 0 15,-1-4 0-15,0 2 0 0,0-1 0 0,-1-2 0 16,0 0 0-16,0 0 0 0,0-2 0 0,-1-2 0 16,0 2 0-16,1-2 0 0,-1-3-416 0,1 4 32 15,0-1 16-15,0-2 0 16,-2-1-1040-16,2 1-192 0,0 2-64 0,0-2-14592 0</inkml:trace>
  <inkml:trace contextRef="#ctx0" brushRef="#br0" timeOffset="-137281.08">6937 15445 1839 0,'0'1'160'0,"0"0"-160"16,0 1 0-16,-1 0 0 0,1-2 800 0,0 0 128 15,0 1 32-15,0 4 0 0,0-3 64 0,0 2 32 0,0-2 0 0,-1-2 0 16,-1 0-176-16,1-2-48 0,0 2 0 15,0-2 0-15,-1-2 208 0,2 2 48 0,-1-2 0 16,1-1 0-16,1 1 336 0,1 1 80 0,-1 0 16 0,1 0 0 16,1 3-272-16,1 0-48 0,-2 0-16 0,2 0 0 15,-1 0-416-15,0-3-96 0,1 2-16 0,-2-2 0 16,1 1-272-16,-1 1-48 0,0-4-16 0,0 3 0 16,-1-1-128-16,-1 0-48 0,1 0 0 0,0-2 0 15,-1 1 128-15,0 0 32 0,0-1 0 0,0 0 0 16,0 0 144-16,0 2 16 0,0-4 16 0,0 4 0 15,0-1 48-15,2-2 16 0,-1 0 0 0,0 0 0 16,0 3-208-16,1-3-32 0,-1 2-16 0,0 0 0 16,0 2-112-16,-1-2-32 0,2-1 0 0,-1 2 0 15,-1-4-144-15,0 1 128 0,0 3-128 0,-1-6 128 16,1 3-128-16,-2-2 0 0,1 0 0 0,0 0 128 16,0 0-128-16,-1 0 0 0,1 2 0 0,0-3 0 15,0 6 0-15,1-4 0 0,-2 5 0 0,1-2 0 0,1 4 0 0,0-2 0 16,-1 2 0-16,1 0 128 0,0 0 32 0,0 0 0 15,0 2 0-15,0-4 0 0,0 2 32 0,0 0 0 16,0 0 0-16,1 0 0 0,-1 0-192 0,0 0 0 16,0-2 144-16,0 2-144 0,-1 0 0 0,0 0 0 15,1 0 0-15,-2 0 0 0,2 2 0 16,-1 0 0-16,1-2 0 0,-2 3 128 0,1-2-128 0,1 1 144 16,-2 1-144-16,2-2 160 0,0 2-160 0,0 0 192 15,2 0-192-15,-2 0 192 0,1 0-192 0,1 1 128 16,-1-2-128-16,1 2 128 0,-1-2-128 0,1 2 0 0,0 2 0 15,-1-2 0-15,0 0 0 0,0 1 128 0,1-2-128 0,-1 3 0 16,0 1 0-16,0-4 0 0,1 4 0 0,-1-1 0 16,1 0 0-16,1 0 0 0,-1 0 0 0,1 0 0 15,0 1 0-15,0 0 0 0,1-1 0 0,-2 0 0 16,1 1 0-16,-1-4 0 0,0 6 0 0,1-5 0 16,-1 2 0-16,1-4 0 0,-2 2 0 0,0-1 0 15,1-2 0-15,-1 1 0 0,1-2 0 0,1 0 0 16,1 0 0-16,-1 0 0 0,1-2 0 0,0 1 0 15,-1-2 0-15,2 3 0 0,-1-2 0 0,0 0 0 16,-1 2 0-16,2-2 128 0,-1 2-128 0,0-3 0 16,-1 3 0-16,1-1 0 0,0 1 0 0,0-2 0 15,-1 2 0-15,0-3 0 0,-1 2 128 0,0 1-128 16,0-3 0-16,0 1 0 0,0 1 0 0,-1-2 0 0,0 2 0 0,0-1 0 16,2-1 0-16,-1-1 0 0,1 2 0 0,-1 1 0 15,2-2 0-15,0 0 128 0,-1 0-128 0,0-1 192 16,-1 1-192-16,2 0 192 0,-1 1-192 0,-2 0 192 15,1 0-192-15,0-2 192 0,-1 2-192 0,-1-1 0 16,1 0 144-16,-1-1-144 0,0-2 0 0,0 2 0 16,0-2 0-16,0 0 128 0,1-1-128 0,-1 1 0 15,1 0 0-15,1 0 0 0,-2 0 0 0,0-2 0 16,1 3 0-16,-1 2 128 0,0-4-128 0,0 4 0 16,0-2 0-16,0 4 0 0,0-3 0 0,0 1 0 15,-1 0 0-15,1-2 128 0,-2 3-128 0,2-2 0 16,-1 0 0-16,1 0 0 0,-1 0 0 0,1 2 0 15,-1-2 0-15,0-1 128 0,1 2-128 0,0 0 0 16,0 2 0-16,0-4 0 0,0 4 0 0,0-2 0 0,0 2 128 16,0 1-128-16,0-2 0 0,1 2 128 0,-1 0-128 15,1 0 0-15,-1 0 0 0,1 0 0 0,-1 2 0 16,1-2 128-16,-1 0-128 0,2 0 0 0,-2 0 0 0,0 0 0 16,-2 0 0-16,2 1 0 0,0-1 0 0,0 0 0 15,-1 3 0-15,1-3 0 0,-1 1 0 0,1 1 128 16,-1 1-128-16,0 1 0 0,2-2 0 0,0 2 0 15,0-1 0-15,0 2 0 0,1 3 128 0,0-2-128 16,1 0 128-16,-1 0-128 0,1 2 128 0,-1-2-128 16,2 3 128-16,-2-3-128 0,1 1 128 0,0 2-128 15,0-3 0-15,-1 0 128 0,1 0-128 0,-1 1 0 16,1-1 0-16,-1-2 0 0,1 2 0 0,-1 0 0 16,1 0 0-16,-1-2 0 0,2 2 0 0,1 3 0 15,-1-2 0-15,-2-1 0 0,2 0 0 0,-1 1 128 0,1-1-128 0,0-3 0 16,0 4 0-16,-2-5 0 0,2 2 0 0,-2 0 0 15,2-2 0-15,-2 1 128 0,2-2-128 0,-3 1 0 16,2-2 0-16,-2 1 0 0,2-1 0 0,-2 0 0 16,0 0 0-16,-1 0 0 0,2-1 0 0,0 1 0 15,-1 0 0-15,0 0 0 0,0 0 0 0,-1 0 0 16,2 0 0-16,-1 0 0 0,-1 0 0 0,1 0 0 16,-1 0 0-16,0 0-128 0,-1 0-160 0,1-2-32 15,-1 1 0-15,-1-2-11888 16,0 3-2384-16</inkml:trace>
  <inkml:trace contextRef="#ctx0" brushRef="#br0" timeOffset="-120563.53">11050 11531 3679 0,'0'4'320'0,"0"-4"-320"0,0 2 0 0,0-2 0 16,0 0 672-16,0 0 64 0,-1 0 16 0,-1-2 0 15,2 2 80-15,0-4 0 0,-1 0 16 0,1 2 0 16,0-2 48-16,-1-2 16 0,0 1 0 0,-1 1 0 16,2-2 304-16,-1 0 64 0,0 2 16 0,-2 1 0 15,3-2 672-15,0 1 128 0,0 1 16 0,2 2 16 16,-1 1 80-16,0-2 16 0,2 0 0 0,-1 0 0 0,2 0-848 0,-3-2-160 16,2 0-48-16,-3-2 0 15,0 0-736-15,0 6-160 0,0 0-16 0,0 0-16 0,0 0-240 0,2-47 0 16,-2 47 0-16,0 0 0 0,-1-39 160 0,1 39-160 15,0 0 160-15,-3-38-160 0,3 38 384 0,0 0 0 16,0 0-16-16,-1-47 0 0,1 47-80 0,0 0-16 16,0 0 0-16,0 0 0 0,3-44-144 0,-3 44-128 15,0 0 192-15,0 0-192 0,0 0 160 0,7-54-160 16,-7 54 128-16,0 0-128 0,0 0 0 0,5-59 0 16,-5 59 128-16,0 0-128 0,0-48 0 0,0 48 0 15,0 0 0-15,-4-53 0 0,4 53 0 0,-5-36 0 16,5 36 0-16,0 0 0 0,-6-45 0 0,6 45 128 0,0 0-128 15,0 0 0-15,-2-43 160 0,2 43-160 0,0 0 192 16,0 0-192-16,2-42 176 0,-2 42-176 0,0 0 160 0,0 0-160 16,9-47 0-16,-9 47 0 0,0 0 0 0,0 0 0 15,7-53 0-15,-7 53 0 0,0 0 0 0,0 0 0 16,8-57 0-16,-8 57 0 0,0 0 0 0,0 0 0 16,1-47 0-16,-1 47 0 0,0 0 0 0,0 0 0 15,0-42 0-15,0 42 0 0,0 0 0 0,0 0 0 16,1-41 0-16,-1 41 128 0,0 0-128 0,0 0 0 15,3-47 0-15,-3 47 0 0,0 0 0 0,0 0 0 16,0-51 0-16,0 51 0 0,0 0 0 0,0-42 0 16,0 42 0-16,0 0 0 0,1-49 0 0,-1 49 0 15,0 0 0-15,1-48 0 0,-1 48 0 0,0 0 0 16,5-45 0-16,-5 45 0 0,0 0 0 0,1-41 0 0,-1 41 0 16,0 0 0-16,0 0 0 0,0-44 0 0,0 44 128 15,0 0-128-15,0 0 0 0,1-56 0 0,-1 56 0 0,0 0 128 16,4-46-128-16,-4 46 0 0,0 0 0 0,4-52 0 15,-4 52 0-15,0 0 0 0,6-45 0 0,-6 45 0 16,0 0 0-16,6-51 0 0,-6 51 0 0,0 0 128 16,8-45-128-16,-8 45 0 0,0 0 0 0,3-43 0 15,-3 43 0-15,0 0 0 0,2-41 0 0,-2 41 128 16,0 0-128-16,1-42 0 0,-1 42 0 0,0 0 0 16,2-47 0-16,-2 47 0 0,0 0 0 0,3-53 128 15,-3 53-128-15,0 0 0 0,2-51 0 0,-2 51 0 16,0 0 0-16,3-48 0 0,-3 48 0 0,0 0 0 0,2-41 0 15,-2 41 0-15,0 0 0 0,0 0 0 16,4-50 0-16,-4 50 0 0,0 0 0 0,0 0 0 0,2-47 0 16,-2 47 0-16,0 0 0 0,2-45 0 0,-2 45 0 15,0 0 0-15,1-50 0 0,-1 50 0 0,2-39 0 0,-2 39 0 16,2-41 0-16,-2 41 0 0,2-43 0 0,-2 43 0 16,2-41 0-16,-2 41 0 0,0 0 0 0,2-54 0 15,-2 54 0-15,0 0 0 0,0-48 0 0,0 48 0 16,0 0 0-16,-2-41 0 0,2 41 0 0,0 0 0 15,-1-38 0-15,1 38 0 0,0 0 0 0,4-47 0 16,-4 47 0-16,0 0 0 0,4-47 0 0,-4 47 0 16,0 0 0-16,5-57 0 0,-5 57 0 0,3-41 0 15,-3 41 0-15,2-38 0 0,-2 38 0 0,1-39 0 16,-1 39 0-16,0 0 0 0,0-49 0 0,0 49 0 16,0 0 0-16,1-42 0 0,-1 42 0 0,0 0 0 0,4-47 0 0,-4 47 0 15,0 0 0-15,2-41 0 0,-2 41 0 16,0 0 0-16,4-47 0 0,-4 47 0 0,0 0 0 0,4-48 0 15,-4 48 0-15,0 0 0 0,2-49 0 0,-2 49 0 16,0 0 0-16,0-47 0 0,0 47 0 0,0 0 0 16,1-53 0-16,-1 53 0 0,0 0 0 0,4-50 0 15,-4 50 0-15,0 0 0 0,5-45 0 0,-5 45 0 16,0 0 0-16,4-41 0 0,-4 41 0 0,0 0 0 16,2-38 0-16,-2 38 0 0,0 0 0 0,0 0 0 15,3-45 0-15,-3 45 0 0,0 0 0 0,-2-33 0 16,2 33 0-16,0 0 0 0,0 0 0 0,0-40 0 15,0 40 0-15,0 0 0 0,3-37 0 0,-3 37 0 16,0 0 0-16,5-42 0 0,-5 42 0 0,0 0 0 0,6-41 0 16,-6 41 0-16,0 0 0 0,0 0 0 0,5-43 0 0,-5 43 0 15,0 0 0-15,0 0 0 0,4-41 0 0,-4 41 0 16,0 0 0-16,0-32 0 0,0 32 0 0,0 0 0 16,0 0 0-16,0-34 0 0,0 34 0 0,0 0 0 15,0 0 0-15,0-39 0 0,0 39 0 0,0 0 0 16,0 0 0-16,5-41 0 0,-5 41 0 0,0 0 0 15,0 0 0-15,1-38 0 0,-1 38 0 0,0 0 0 16,0 0 0-16,-1-31 0 0,1 31 0 0,0 0 0 16,0 0 0-16,0 0 0 0,-4-29 0 0,4 29 0 15,0 0 0-15,0 0 0 0,0 0 0 0,-3-29 0 16,3 29 0-16,0 0 0 0,0 0 0 0,-1-31 0 16,1 31 0-16,0 0 0 0,0 0 0 0,4-34 0 15,-4 34 0-15,0 0 0 0,0 0 0 0,0 0 0 16,5-39 0-16,-5 39 0 0,0 0 0 0,0 0 0 0,0 0 0 15,4-34 0-15,-4 34 0 0,0 0 0 0,0 0 0 0,0 0 0 16,0 0 0-16,3-37 0 0,-3 37 0 0,0 0 0 16,0 0 0-16,0 0 0 0,0 0 0 0,6-41 0 15,-6 41 128-15,0 0-128 0,0 0 0 0,5-36 0 16,-5 36 0-16,0 0 0 0,0 0 0 0,0 0 128 16,8-37-128-16,-8 37 0 0,0 0 0 0,0 0 0 15,0 0 0-15,0 0 0 0,0 0 0 0,0 0 0 16,0 0 0-16,5-35 0 0,-5 35 0 0,0 0 0 15,0 0 0-15,0 0 0 0,0 0 0 0,0 0 0 16,0 0 0-16,10-36 0 0,-10 36 0 0,0 0 0 16,0 0 0-16,0 0 0 0,0 0 0 0,0 0 0 15,0 0 0-15,13-41 0 0,-13 41 0 0,0 0 0 0,0 0 0 0,0 0 0 16,0 0 0-16,0-24 0 0,0 22 0 16,0-2 0-16,0 4 0 0,0 0 0 0,0 0 0 0,0 0 0 15,0 0 0-15,0-26 0 0,0 26 0 0,0 0 0 16,0 0 0-16,0 0 0 0,0 0 0 0,0 0 0 15,0 0 0-15,0-26 0 0,0 23 0 0,0 3 0 16,0 0 0-16,0 0 0 0,0 0 0 0,-2-6 0 16,2 8-160-16,-1-2 32 0,-1 7 0 0,1-4 0 15,0 4-176-15,0-4-16 0,1 2-16 0,1 0 0 16,-1 0-1040-16,2-1-208 0</inkml:trace>
  <inkml:trace contextRef="#ctx0" brushRef="#br0" timeOffset="-119131.83">11078 7897 2751 0,'0'0'256'0,"-1"0"-256"16,1 2 0-16,-1-2 0 0,1 0 1088 0,-1 0 160 16,-2 0 32-16,1 0 16 0,-2-2 1008 0,-2 0 208 15,1 2 48-15,0-2 0 0,1-2 224 0,2 2 48 16,-1-1 16-16,2 0 0 0,2-1-720 0,-1 1-144 16,1 0-16-16,2-1-16 0,-1 2-368 0,2-1-80 15,0 2-16-15,1-2 0 0,-2 3-720 0,1 0-160 16,2 0-32-16,-1-1 0 0,1 1-192 0,1 0-32 15,0 0-16-15,-7 0 0 0,0 0-128 0,0 0-16 16,0 0-16-16,54-6 0 0,-54 6-176 0,0 0 128 16,0 0-128-16,62-17 128 0,-62 17-128 0,0 0 0 15,0 0 0-15,66-18 0 0,-66 18 0 0,0 0 0 16,0 0 0-16,53-8 0 0,-53 8 0 0,0 0 0 0,0 0 0 0,0 0 0 16,0 0 0-16,45 0 0 0,-39 0 0 0,-1 0 0 15,0 0 0-15,-2 0 0 0,0-3 0 0,-1 2 0 16,-1-1 0-16,-1 0 0 0,0 0 0 0,-1 2 0 15,-1-4 0-15,-3 2 0 0,-1-1 0 0,-2 2 0 16,0-2 0-16,-4 0 0 0,0 0 0 0,-2 0 0 16,1 3 0-16,-3-3 0 0,1 2 0 0,-2 0 0 15,-1 1 0-15,1-2 0 0,1 2 0 0,0 0 0 16,1 0 0-16,1 0 0 0,2-2 0 0,0 4 0 16,3-2 0-16,-1 0 0 0,3 2 0 0,-1-1 0 15,3 0 0-15,2 2 0 0,0-3 0 0,1 1 128 16,2 1 64-16,0-2 16 0,0 3 0 0,0-3 0 15,1 1-48-15,0 1-16 0,2 1 0 0,-1-2 0 0,2 4-144 16,-2-4 128-16,3 3-128 0,-1 1 128 16,2-4-128-16,2 2 0 0,0-1 144 0,2-1-144 0,-10-1 0 0,0 0 0 15,41 0 0-15,-41 0 0 0,0 0 0 0,0 0 0 16,65-13 0-16,-65 13 128 0,0 0-128 0,0 0 0 16,56-10 0-16,-56 10 0 0,0 0 0 0,0 0 0 15,0 0 0-15,46-5 0 0,-40 7 0 0,-2-2 0 16,-1 3 0-16,0-3 0 0,-1 0 0 0,0 0 0 15,-2 0 0-15,0-3 0 0,-2 3 0 0,1-2 0 16,-3 2 0-16,2-1 0 0,-3 1 0 0,-1 1 0 16,-3-1 0-16,-1 0 0 0,0 2 0 0,-2-2 0 15,0 0 0-15,-2 0 0 0,2 0 0 0,-2 0 0 0,-1 0 0 0,2 0 0 16,0 0 0-16,1 0 0 16,2 0 0-16,3-2 0 0,0 2 0 0,1-1 0 0,4-2 0 0,1 0 0 15,1-1 0-15,1-1 0 0,2 1 0 0,-3 4-128 31,0 0-336-31,0 0-64 0</inkml:trace>
  <inkml:trace contextRef="#ctx0" brushRef="#br0" timeOffset="-114765.08">11250 7879 911 0,'0'2'0'0,"0"-4"0"16,0 4 0-16,0-2 0 0,0 0 832 0,0 0 64 15,0 0 32-15,-1-2 0 0,1 2 0 0,1-2 0 16,-1-2 0-16,0 2 0 0,1-2-96 0,1-1-32 16,-1 1 0-16,0 1 0 0,0 0 240 0,1 2 48 15,-2 1 16-15,1 0 0 0,0 0 112 0,-1 0 0 0,1 4 16 0,1-3 0 16,-1 4-96-16,1-1-32 0,-1-1 0 0,3 2 0 15,-1-1-528-15,0-2-128 0,0-2 0 0,1 2-16 16,-2 0-432-16,2-4 0 0,1 2 0 0,-2-2 0 16,1 2 0-16,1-2 0 0,-1-1 0 0,-1 2 0 15,2 1 0-15,-1 0 192 0,1 0 0 0,0 0 0 16,0 1 240-16,0 2 48 0,1 1 16 0,-1-2 0 16,0 2 16-16,-1-2 0 0,2 2 0 0,-1 2 0 15,0-3-224-15,1 0-32 0,0 0-16 0,-1 1 0 16,2-4-240-16,-2 1 176 0,0-1-176 0,0 0 160 15,-1-1-160-15,1 1 0 0,-1-4-160 0,-1 1 160 16,2 1 0-16,0 1 0 0,1-2 0 0,-1 3 0 16,0-2 128-16,2 2-128 0,-3 2 144 0,1 1-144 15,0-2 256-15,0 1-64 0,0 2 0 0,0 0 0 0,0-2 96 0,-1 2 16 16,1-2 0-16,0 2 0 0,0-1-64 0,0-1-16 16,0-2 0-16,-2 1 0 0,1-1-96 0,0 0 0 15,-1 0-128-15,1-1 192 0,0 1-192 0,0 0 128 16,1 0-128-16,-1-2 0 0,1 2 0 0,0 0 128 15,2 0-128-15,-1 2 0 0,0-2 0 0,0 1 0 16,0 2 128-16,-1-1-128 0,1 0 0 0,-1 1 0 16,2 0 0-16,-3 0 0 0,1 0 128 0,0-1-128 15,0 0 0-15,0 0 0 0,-1-2 128 0,1 0-128 16,0 0 0-16,0 0 0 0,1 0 0 0,-1-2 0 16,0 0 0-16,0 2 0 0,0-2 0 0,0 2 0 15,0 0 0-15,0-3 0 0,0 3 128 0,0 0-128 0,-2 3 0 0,2-3 144 16,0 0-144-16,-1 0 160 0,1 2-160 0,0-2 160 15,0 0 16-15,0 2 0 0,0 0 0 0,1-2 0 16,0 0-176-16,-1 0 0 0,1 0 0 0,0 0 128 16,0-2-128-16,1 0 0 0,-1 2 0 0,-1 0 0 15,1 0 0-15,0 0 0 0,2 0 0 0,-4 0 0 16,3 0 0-16,-1 0 0 0,-1 2 0 0,1 0 0 16,0 1 0-16,0-3 0 0,0 3 0 0,1-3 0 15,0 3 0-15,-1-2 128 0,2 1-128 0,-2 2 128 16,0-4 16-16,0 3 0 0,0-2 0 0,1 1 0 15,0-2-144-15,-1 3 160 0,2-3-160 0,-2 0 160 16,1 1-160-16,1-1 0 0,0 0 0 0,-2 3 0 0,2-3 0 16,-2 0 0-16,-1 0 0 0,0 2 0 15,1-2 0-15,0 1 0 0,-1 2 0 0,1-1 0 0,-1-1 0 0,0 2 0 16,0-2 128-16,0-1-128 0,1 3 0 0,1-3 0 16,-1 0 0-16,0 2 0 0,0-2 0 0,2 0 0 15,-2 0 128-15,0 1-128 0,0 2 0 0,0-3 0 16,1 2 0-16,-1-2 0 0,0 2 0 0,0 0 0 15,0 0 128-15,0 2-128 0,2 0 0 0,-2-2 0 16,0 2 0-16,0 0 0 0,-1 1 0 0,2-2 0 16,-1 4 0-16,0-4 0 0,0 3 0 0,0-2 0 15,0 1 0-15,2 1 128 0,-2 1-128 0,0-4 0 16,-1 3 144-16,1-2-144 0,1 0 0 0,-1 1 144 16,1 1-144-16,-1-2 0 0,2-1 128 0,-2 1-128 0,3 1 0 0,-3-1 0 15,1-2 0-15,-1 2 0 16,-1-3 0-16,3 0 0 0,-1 3 0 0,1-3 0 15,-1 2 0-15,0-1 0 0,0 0 0 0,0 0 0 0,0 0 0 16,1-2 0-16,-1 4 0 0,-1-4 0 0,1 4 0 16,-1-2 0-16,0 1 0 0,0 1 0 0,0-1 0 0,1 0 0 15,0 3 0-15,-1-2 0 0,2 2 128 0,-1-2-128 16,0 2 0-16,1-4 0 0,-1 4 0 0,1-2 0 16,0-1 128-16,0 0-128 0,-1-2 0 0,1 1 0 15,-1-1 0-15,3 1 0 0,-3-2 0 0,1 2 0 16,-1-2 0-16,-1 2 0 0,3 1 128 0,-2-2-128 15,1 1 192-15,-1 1 0 0,-1 1-16 0,2-1 0 16,-1 2 16-16,-1-1 0 0,2 0 0 0,-2 2 0 16,0-4-192-16,0 2 192 0,2 0-192 0,-2-2 192 0,1 2-192 15,1-2 0-15,-1 2 0 0,1-4 128 0,-2 3-128 16,1-2 0-16,-1 1 0 0,2 1 0 0,-1-2 0 0,1 1 0 16,-1 5 0-16,1-5 0 0,0 3 0 0,0 1 0 15,0 0 0-15,0 1 0 0,-1 1 0 0,1-2 128 16,-1 1-128-16,0-1 0 0,2 1 0 0,0-1 0 15,-1-2 128-15,1 1-128 0,-2-1 0 0,2-1 0 16,0 1 0-16,-1 1 128 0,0-5-128 0,0 4 0 16,0-2 0-16,-1 2 0 0,1-2 0 0,-2 2 0 15,-1 0 128-15,1 0-128 0,1 1 0 0,0-2 0 16,-1 3 144-16,-1 1-144 0,1-1 0 0,-1-3 0 16,1 4 0-16,-1-5 128 0,1 4-128 0,0-2 0 15,1-1 128-15,-2 0-128 0,2 1 128 0,-2-2-128 16,1-2 128-16,-1 4-128 0,0-4 0 0,1 3 128 0,-2-2-128 0,1 1 0 15,0 1 0-15,0-2 0 16,0 4 0-16,0-1 128 0,0-1-128 0,1 1 0 0,-1 1 128 16,0 1-128-16,1-1 0 0,0 0 0 0,-1 1 0 0,0-2 128 15,2 2-128-15,-1-3 0 0,-1 0 0 0,2 1 0 16,-2 0 0-16,1-2 0 0,-1 2 0 0,1 1 0 16,-1-1 0-16,1-1 0 0,-1 1 0 0,1 1 128 15,-1-1-128-15,1 2 0 0,0 0 0 0,1-2 0 16,-2 2 0-16,0 0 0 0,-1-2 0 0,0 1 0 15,0-1 0-15,0-1 0 0,-1 1 0 0,1 1 0 16,1-1 0-16,-1-2 0 0,-1-1 0 0,1 2 0 16,1 0 0-16,-1 2 0 0,1-3 0 0,0 1 0 15,1 2 0-15,-1-1 0 0,1 2 0 0,0 0 0 0,0 1 0 0,-1-4 0 16,1 3 0-16,1 1 0 0,-2-4 0 0,1 2 0 16,0 0 0-16,0 0 0 0,0-4 0 0,-1 4 0 15,0-3 0-15,-1 0 0 0,0 2 0 0,-1-2 0 16,2 1 0-16,-1-2 0 0,2 1 0 0,-1 2 0 15,0-1 0-15,0 0 0 0,0 1 0 0,-1 1 0 16,1-1 0-16,-2 2 128 0,2-2-128 0,0 2 0 16,-1 0 0-16,0-4 0 0,-1 2 0 0,1 0 0 15,0 2 0-15,-1-3 128 0,2 3-128 0,0-3 0 16,-1 0 0-16,1 1 0 0,-1-2 0 0,1 2 0 16,-2-1 0-16,2 1 0 0,-1 1 0 0,1-1 0 15,0 0 0-15,-1 1 0 0,-1-2 0 0,1 3 0 16,-1-2 0-16,0 2 0 0,0 0 0 0,0 1 0 15,0-1 0-15,-1 0 0 0,2 0 0 0,-1 0 0 0,-1-1 0 0,2 0 0 16,-1 1 0-16,1 1 0 0,0-1 0 0,1 1 0 16,-1-3 0-16,0 1 0 0,0 1 0 0,0-1 0 15,1 1 0-15,1-1 0 0,-1 1 0 0,0 1 0 16,0-1 0-16,-1 1 0 0,2-1 0 0,-1 3 0 16,0-3 0-16,-2 2 0 0,1 0 0 0,1 0 0 15,0 0 0-15,-1-1 0 0,-1 0 0 0,1-1 0 16,1-1 0-16,-3 0 0 0,2 0 0 0,-1 1 0 15,0-2 0-15,0-2 0 0,-1 2 0 0,1 0 0 16,1-1 0-16,-2 2 0 0,0-1 0 0,2-1 0 16,-1 3 0-16,-1-3 0 0,1 4 0 0,-1-1 0 15,2 1 0-15,-2 2 0 0,1-3 0 0,-1 2 0 16,1 0 0-16,-1-2 0 0,2 2 0 0,-2 0 0 0,2-1 0 0,-1-1 0 16,0 0 0-16,1 0 0 0,0 0 0 15,-1 2 0-15,1-2 0 0,0 3-128 0,-1 0-64 0,1-1 0 16,0 3 0-16,-2-4 0 0,1 3 64 0,-1 1 0 15,1-1 0-15,-1 3 0 0,1-3 128 0,-1 0 0 16,-1-1 0-16,2 3 0 0,-1-3 0 0,1-2 0 16,-1 0 0-16,1 2 0 0,-1-3 0 0,2 0 0 15,0 0 0-15,-1 0 0 0,1 1 0 0,0 0 0 16,-2 2 0-16,1 1 0 0,0-3 0 0,0 4 0 16,-1-1 0-16,1 0 0 0,-1 2 0 0,2-2-128 15,-1 3 128-15,-1-1 0 0,1 0 0 0,-2-2-128 16,1-2 128-16,1 0 0 0,-1 1 0 0,1-2-128 15,-1 2 128-15,2-3 0 0,-2 0 0 0,1 1-128 0,0 0 128 0,0-1 0 16,-1 0 0-16,1 3 0 0,-1 1 0 0,2-3-128 16,-1 4 128-16,-1-1 0 0,0-2 0 0,1 0-128 15,-2 5-32-15,0-6 0 0,1 2 0 0,-1 1 0 16,0-4-32-16,0 3 0 0,1 0 0 0,0 1 0 16,1-1 192-16,-1 1 0 0,1-3 0 0,-1 4-128 15,2-3 128-15,-1 1 0 0,1-2 0 0,0 2 0 16,0-3 0-16,-3 0 0 0,1 0 0 0,1-2-128 15,-2 2 128-15,0 0 0 0,0 0 0 0,1 1 0 16,-1-1 0-16,0 1 0 0,-1 2-144 0,1 1 144 16,1-4 0-16,-1 1-144 0,0 2 144 0,2 0 0 15,-2 1-128-15,1-4 128 0,0 4 0 0,0-4 0 16,0 0-128-16,1 0 128 0,1-2 0 0,-3 2 0 0,1-2-176 0,0 2 176 16,0-2-160-16,1 2 160 0,-1 2 0 0,-1-1 0 15,2 0-128-15,-1 2 128 0,2-1 0 0,0 0 0 16,-1 2 0-16,1 1 0 0,0-1 0 0,-1-3 0 15,1 3 0-15,0 1 0 0,0-1 0 0,-1-3 0 16,1 5 0-16,0-2-144 0,-1-3-144 0,-1 2-32 16,0-3 0-16,-1 0 0 15,2 0-160-15,-2 0-32 0,2-2-16 0,-2 2 0 0,1-2 272 0,1 2 64 16,-2 3 16-16,1-3 0 0,2 0 176 0,-3 0 0 16,2-1 0-16,-2 1 0 0,2-1 0 0,-1 2 0 15,1-1 0-15,-1-1 0 0,0 1 0 0,0 0 0 16,0-1 0-16,-1 1 128 0,1-2-128 0,-2 0 0 15,1 2 0-15,-1-2 0 0,1 0 0 0,-1 3 0 16,-1-4-144-16,1 4 144 0,1-1-272 0,-1 0 16 0,0 0 0 16,1 2 0-16,-1-2 80 0,2 0 32 0,0 0 0 0,-1 0 0 15,2 0 144-15,-1 1 0 0,1 0 0 0,-2-1 0 16,3 3 0-16,-2-3 128 0,2 4-128 0,-2-3 128 16,1 2-128-16,-2-3 0 0,0 0 0 0,0 1 0 15,1-4 0-15,-2 3 0 0,1 1 0 0,-1-1 0 16,2 0 0-16,0 1 0 0,-1 5 0 0,0-5 0 15,2 2 0-15,-2-2 0 0,1 3 0 0,0-1 0 16,0-1 0-16,-1 0 0 0,1 0 0 0,-1-1 0 16,0-1 0-16,0 0-128 0,-1 0 128 0,0-1 0 15,0 1-256-15,-1-1 48 0,0 1 0 0,0-2 0 16,-1 0-304 0,1-1-48-16,0 0-16 0,1 1 0 0,0 1 208 0,0 1 48 0,0 1 0 0,0 2 0 15,0-3 320-15,1 4-144 0,-1 0 144 0,0 0 0 0,0 0 0 16,1 1 0-16,-1-1 0 0,0-3 0 0,2 2 0 0,-2-1 0 15,0-1 0-15,1 0 0 0,0-1 0 0,0 0 0 16,0 0 0-16,1 1 0 0,0-4 0 0,-1 1 128 16,1 1-128-16,-1 1 144 0,1-2-144 0,-2 2 160 15,2 0-160-15,-2 0 160 0,1 1-160 0,-1-1 0 16,0 1 0-16,0 2 0 0,1-2 0 0,-1 2 0 16,0 1 0-16,1 0 0 0,1-2 0 0,0 5 0 15,2-3 0-15,-2 0 0 0,2-1 0 0,0 0 0 16,-1 1 0-16,0-1 0 0,1-3 0 0,-2 4 0 15,2-4 0-15,-2 4 128 0,2-4-128 0,-3 1 0 16,2 2 0-16,-2-3 0 0,-1 0 0 0,0-2 0 16,0 0 0-16,-1 1 0 0,-1-1 0 0,1-1-176 0,-1 0 176 0,0 0-192 15,1 4-96-15,1-4-32 0,-1 4 0 0,1-1 0 16,1 2 320-16,-1 0 0 0,1 0 0 0,1 1 0 16,-1 1 144-16,1 0-16 0,0 2 0 15,-1-2 0-15,1-1-128 0,0 1 0 0,-1 0 0 0,0-4 0 16,0 2-144-16,0-4 144 0,1 2 0 0,-2-2 0 15,-2 0-240-15,1-2 64 0,1 2 16 0,-1 1 0 16,1-1 160-16,0 2 0 0,0 0-144 0,1 4 144 16,0 0 0-16,1-2 128 0,-1 0 0 0,0 2 0 15,0 1 48-15,2-1 0 0,-2-3 0 0,2 2 0 16,-2-1-176-16,0-4-176 0,0 2 48 0,-1-4 0 31,0 0-880-31,0-2-160 0,-1 0-48 0,-1 0 0 0,-1-2-176 0,1-3-32 0,-1 0-16 0,-2-3 0 16,2 0 672-16,-2-2 128 0</inkml:trace>
  <inkml:trace contextRef="#ctx0" brushRef="#br0" timeOffset="-112245.83">12568 8354 3711 0,'0'0'320'0,"0"0"-320"0,0 0 0 0,0 0 0 15,0 0 416-15,0 0 16 0,2 0 0 0,-2 0 32 16,0 0 80-16,0 0 16 0,-2 3 0 0,2-3 16 16,0 3 112-16,0-1 16 0,-1 0 0 0,0 1 32 15,0 0 96-15,-1 0 32 0,1-3 0 0,0 0 32 16,0 0 416-16,-1 0 96 0,1 0 0 0,0 0 64 16,-2-3 560-16,2 3 112 0,-1-3 32 0,-1 0 32 15,2-1-432-15,-1-2-96 0,-1 0-16 0,1 0 32 0,-1 0-768 16,1 0-160-16,-1 2-16 0,1 0 16 0,1-1-176 0,-1 4-32 15,1-2-16-15,1 3 32 0,0-2-64 0,0 2-16 16,0 2 0-16,0-2 32 0,1 0-240 0,-1 0-48 16,2 0-16-16,-1 3 32 0,1-2-256 0,2-1 144 15,0 3-144-15,1-3 176 0,-2 0-176 0,2 0 0 16,3 0 0-16,-2 0 0 0,1 0 0 0,2 2 0 16,0-2 0-16,-1 1 0 0,1 2 0 0,1-1 0 15,-2 2 0-15,1 0 0 0,0-1 0 0,-2 2 0 16,1-1 0-16,-2 2 0 0,0-3 0 0,-2 0 0 15,-1-1 0-15,-1-2 0 0,0 2 0 0,-3-2 0 16,1 0 0-16,0-2 0 0,-1 0 0 0,-2 2 0 16,1-3 0-16,-1 0-128 0,-2 0 128 0,-1 0 0 15,0 1 0-15,-2 0 0 0,1 0 0 0,-2 2 0 16,1 0 0-16,-1 0 128 0,0 0 96 0,-2 0 32 0,1 0 0 0,-1 0 0 16,1 0-80-16,3 0-16 0,0 2 0 0,0-2 0 15,1 0-160-15,0 0 0 0,1-2 144 0,0 2-144 16,1-3 0-16,1 2 128 0,0 1-128 0,1 0 0 15,0 0 0-15,2 0 0 0,0 0 0 0,0 0 128 16,0 0-128-16,2 0 0 0,-1 0 128 0,0 0-128 16,2 0 0-16,-1 1 0 0,2 2 0 0,-2-1 128 15,2 2-128-15,0-4 0 0,1 3 0 0,0-3 0 16,0 0 0-16,0 0 0 0,-1-3 0 0,1 1 0 16,0 0 0-16,-1-3 0 0,2 2 0 0,-2 0 0 15,1 0 0-15,-3-1 0 0,1 1 0 0,-2 2 0 16,2-1 0-16,-2-1 0 0,0 2 0 0,0 1 0 0,-1-3-160 15,2 3 160-15,-2-3-192 0,0 0 192 16,1 1-224-16,-1 1 64 0,1-3 16 0,-1 4 0 0,0-3 0 16,-1 1 0-16,1 1 0 0,0 1 0 0,-1 0 144 0,-1-3 0 15,0 3 0-15,-1 0 0 0,1 3 0 16,-1-3 0-16,1 1 0 0,-1 1 0 0,1 2 0 0,-1-1 0 16,1-2 0-16,0 1 0 0,-1 1 0 0,1-3 0 15,0 0 0-15,0 0 0 0,1-4 0 0,-1 2 0 16,1-2 0-16,1-2 0 0,0-3 0 0,0-1 0 15,1 1 0-15,1 0-128 0,0 0 128 0,-1-1 0 16,1 3 0-16,-1-3 0 0,1 4 0 0,1-1 0 16,-2 2 0-16,1 4 0 0,0-1 0 0,-1 2 0 15,-1 0 0-15,1 2 0 0,0-1 0 0,-1 2 0 0,2 1 0 16,-1 1 128-16,-1-1-128 0,1 1 0 16,-1 3 0-16,0-2 128 0,0 0-128 0,0 3 0 15,0-3 0-15,-1 1 0 0,1 2 0 0,-1 1 0 0,-1-1 0 0,0 1 0 16,1-1 0-16,-1 0 0 0,1-1 0 0,1 0 0 15,0-2 0-15,0-2 0 0,1-1 0 0,-1-3 0 16,2 0 0-16,-2-3 0 0,2-1 0 0,-1-2 0 16,1-4 0-16,-1-2 0 0,0 0 0 0,-1 12 0 15,1-31 0-15,-2 15 0 0,1 2 0 0,-2-1 0 16,-1 3 0-16,1 2 0 0,-1 1 0 0,1 2 0 16,-1 1 0-16,2-1 0 0,-1 4 0 0,-1 0 0 15,2 1 0-15,1 2 0 0,0-1 0 0,-1 1 128 16,2 1-128-16,-1 1 0 0,2 1 0 0,0 0 0 15,0 4 0-15,2-1 0 0,-2 4 0 0,1-2 0 16,-1 5 0-16,2 0 0 0,-2 1 0 0,2 3 128 0,-1-1-128 0,-1 3 0 16,1 1 0-16,-2-2 128 0,1 1-128 0,-1-6 0 15,1 2 128-15,-1-1-128 0,0-6 0 0,0-1 0 16,1-4 0-16,-1-1 0 0,-1-2 0 0,1-2 0 16,0-1 0-16,-1-6 0 0,2-1 0 0,-2-5 0 15,0 15 0-15,0 0 0 0,3-52 0 0,-3 52 0 16,0-40 0-16,-1 21 0 0,-1 4 0 0,0 2 0 15,0-2 0-15,1 4 0 0,-2-2 0 0,1 5 0 16,-1 0 0-16,2 2 0 0,0 1 0 0,0 1 0 16,-1 1 0-16,2 3 128 0,0 0-128 0,-1 0 0 15,1 0 0-15,0 3 0 0,0 0 0 0,1 3 0 16,1 0 0-16,-2 5 128 0,1 0-128 0,0 2 0 16,-1 0 0-16,0 0 0 0,0-1 0 0,0 0 0 0,-1 2 0 0,1-4 128 15,0 1-128-15,0 0 0 0,-1 0 0 0,-1-1 0 16,0-2 0-16,1-2 0 0,-1-1 0 0,1-2 0 15,1-3 0-15,0 0 0 0,0-3 0 0,1-2 0 16,1-1 0-16,-2-4 0 0,0 10 0 0,0 0 0 16,6-41 0-16,-6 41 0 0,0 0 0 0,6-46 0 15,-6 46 0-15,0 0 0 0,2-43 0 0,-2 31 0 16,-1 2 0-16,0 0 0 0,0 1 0 0,-2 2 0 16,2 0 0-16,-1 1 0 0,0 1 0 0,1 2 0 15,0 1 0-15,0 1 0 0,1 1 0 0,-2 1 0 16,2 3 0-16,0 0 0 0,0 4 0 0,2 0 0 15,-2 2 0-15,0 1 0 0,1 1 0 0,-1-1 0 16,1 2 0-16,-1-1 0 0,0 3 0 0,0-1 0 0,-1-2 0 0,0 2 0 16,1 0 0-16,-3-1 0 0,2-1 0 15,0-2 0-15,-2 0 0 0,2 0 0 0,0-2 0 0,-1-1 0 16,2-4 0-16,-1 0 0 0,0-3 0 0,0 0 0 16,2-3 0-16,0-3 0 0,0-1 0 0,-1-4 0 15,2-2 0-15,-2 13 0 0,0 0 0 0,3-52 0 16,-3 52 0-16,3-34-128 0,-3 15 128 0,0 3 0 15,-1 0 0-15,-1-3 0 0,1 3 0 0,-1 2 0 16,-1-3 0-16,1 4-128 0,-1 0 128 0,1 1 0 16,-1 3 0-16,1 5-128 0,1-1 128 0,-2 5 0 15,2 2 0-15,0 1 0 0,-1 0 0 0,2 5 0 16,0 3 0-16,0 5 0 0,2 1 0 0,-2 2 0 16,2 2 0-16,1 1 0 0,0 3 0 0,1 1 0 0,0-2 0 15,-1 0 128-15,0-3-128 0,-1-4 0 0,2 1 0 0,-1 1 0 16,0 0 0-16,1-3 0 0,1-4 0 0,-1-2 0 15,-1-1 0-15,0-3 0 0,-1-2 0 0,0-4 0 16,0 0 0-16,-1-4 0 0,0-2 0 0,1-3 0 16,-2 9 0-16,0 0 0 0,2-44 0 0,-2 44 0 15,1-41 0-15,-1 41 0 0,0-45 0 0,0 45 0 16,-1-38 0-16,0 20 0 0,-2 1 0 0,2 3 0 16,-1 1 0-16,-1 2 0 0,2 2 0 0,1 3 0 15,-1 0 0-15,0 4 0 0,1 0 0 0,0 2 0 16,0 2 0-16,1 3 0 0,0-2 0 0,-1 3 0 15,1-2 0-15,-1 5 0 0,2-3 0 0,-2 4 0 16,0-1 0-16,0 0 0 0,0 4 0 0,1-3 0 16,-1 2 0-16,0-2 0 0,-1 2 0 0,-1 1 0 0,0-3 0 0,-1 2 0 15,1-2 0-15,-1 0 0 0,1 0 0 0,-2-2 0 16,3-2 0-16,0-2 0 0,1 0 0 0,0-2 0 16,0-2 0-16,0-2 0 0,1 1 0 0,1-6 0 15,0 1 0-15,-1 0 0 0,0-4 0 0,-1 10-128 16,0 0 128-16,0 0 0 0,8-49-320 0,-8 36 32 15,0 13 0-15,0 0 0 16,1-33-112-16,-2 24-32 0,-1 1 0 0,0 0 0 0,1 2 432 0,-1 0 0 16,1 2 0-16,-1-2-128 0,-1 2 128 0,1 2 0 15,1-2 0-15,-2 4 0 0,1-2 0 0,-1 2 128 16,2 0-128-16,-2 0 128 0,1 2 64 0,-2 2 0 16,2 2 16-16,-2 0 0 0,0 4 64 0,1-1 16 15,0 4 0-15,-1 0 0 0,1-1-160 0,0 4-128 0,1-3 144 16,-1 0-144-16,2-3 0 0,-1-1 0 0,0-3 0 0,1-2 0 31,1-2-592-31,-1-6-176 0</inkml:trace>
  <inkml:trace contextRef="#ctx0" brushRef="#br0" timeOffset="-111629.4">12624 8310 3903 0,'0'0'176'0,"0"0"32"0,0 0-208 0,0 0 0 16,0-3 0-16,0 3 0 0,0 0 0 0,0-1 0 15,0 1 0-15,0-2 0 0,1 2 0 0,0-4 0 16,-1 1 0-16,2 0 0 0,-1 0 0 0,-1 0 0 16,1 0 0-16,0-1 0 15,-1 2 0-15,0-1 0 0,0 2 0 0,2-3 0 16,-2 4 0-16,0-2 0 0,0 2 0 0,0-3 0 15,-2 3 0-15,1 3 0 0,0-1 0 0,0 0 0 0,-2 0 0 0,1 1 0 16,-1 0 0-16,1 1 0 0,1-1 0 0,-2-3 0 0,2 3 0 16,0-3 0-16,1 3 0 0,-2-3 0 0,1 0 0 0,0 0 0 15,1 0 224-15,-1-3 64 0,-1 3 16 0,1-2 0 16,1 1-96-16,-1 1-16 0,0-3 0 0,-2 3 48 16,2 0 256-16,-1-2 48 0,0 2 16 0,0 0 32 15,1 0-80-15,-1 0 0 0,0 2-16 0,1-2 0 16,-2 0-496-16,2 3 0 0,-2-2 0 0,1 1 0 15,2 1-544-15,-3-3-32 0,2 0-16 0,-1 1 0 16,2 1-512-16,-3-2-112 0,2 0 0 0,-1 0 16 16,-1 0 896-16,1-2 304 0,-2 1-192 0,1-2 192 15,1 3 1216-15,-2-2 320 0,2 1 48 0,-2 1 16 16,0-3-112-16,1-1-16 0,-1 4 0 0,2-2 48 0,-1 1-848 0,1 1-160 16,-1 0-48-16,1 0 48 0,-1 0-704 0,2 1-128 15,-2 1-16-15,3-2-16 0,0 0 352 0,-1 0 0 16,-3 4 0-16,1-4 0 0</inkml:trace>
  <inkml:trace contextRef="#ctx0" brushRef="#br0" timeOffset="-111480.08">12390 8317 3375 0,'-2'0'0'0,"1"0"0"16,-1-1 0-16,1 1 0 0,0 0 0 0,-2-3 0 15,0 1 0-15,-4-3 0 0,0 0 0 0,-2-1 0 16</inkml:trace>
  <inkml:trace contextRef="#ctx0" brushRef="#br0" timeOffset="-111214.45">12133 8306 6447 0,'-1'-1'576'0,"0"0"-576"0,1 1 0 0,0 0 0 0,0 0 752 0,-2-3 32 15,0 2 16-15,-1-4 0 0,0 1 224 0,-1 1 64 16,0-4 0-16,1 4 0 0,-1 0-560 0,1-1-96 15,1-1-32-15,-1 2 0 0,0-1-400 0,-1-2 0 16,0 2-144-16,2 2 144 16,-2-1-1088-16,2 2-96 0,-1 1-32 0,1-2 0 0</inkml:trace>
  <inkml:trace contextRef="#ctx0" brushRef="#br0" timeOffset="-111030.43">11976 8253 2751 0,'-2'4'256'0,"-1"-4"-256"0,3 0 0 0,0 0 0 16,0 0 1152-16,-1 0 176 0,-2 2 32 0,0-2 16 15,-2 1 80-15,0 2 16 0,0-3 0 0,-1 0 0 16,1-3-544-16,-2 2-96 0,3-1-32 0,-3-2 0 16,2 0-576-16,2 2-224 0,-2-2 176 0,0 2-4912 15,0-1-992-15</inkml:trace>
  <inkml:trace contextRef="#ctx0" brushRef="#br0" timeOffset="-110881.39">11776 8269 1839 0,'-4'0'160'0,"0"0"-160"16,3 0 0-16,0 0 0 0,0-3 528 0,-1 2 80 15</inkml:trace>
  <inkml:trace contextRef="#ctx0" brushRef="#br0" timeOffset="-110280.2">11553 8241 4015 0,'-4'-3'0'0,"2"3"0"15,1 0 0-15,-1 3 0 0,1-3 0 0,0 0 0 16,-3 2 0-16,-1-2 0 0,-2 1 0 0,1 2 0 16,0-2 0-16,-1 0 0 0,2 3 0 0,0-4 0 15,1 0 0-15,-1-3 0 0,0 1 0 0,0 1 0 16,0-3 0-16,1-2 0 0,-1 3 0 0,0-3 0 15,1 2 0-15,1 1 0 0,0 0 0 0,1 0 0 16,-1 0 0-16,1 3 0 0,1 0 0 0,-2 0 0 16,2 3 0-16,-2 0 0 0,2-2 0 0,-1 2 0 15,-1-1 0-15,1 2 0 0,-2-1 0 0,2-3 0 16,-1 1 512-16,-1 1 224 0,1-2 32 0,-1 0 32 0,-1 0 208 0,1 0 32 16,-1-2 16-16,-1-2 32 0,1 0-176 0,-1 1-16 15,2 1-16-15,1 1 16 0,0 1-96 0,1-2-16 16,-2 2 0-16,1-1 16 0,0 1-208 0,0 0-32 15,0 0-16-15,-1 0 32 0,1 1-144 0,0 1-32 16,-2-2 0-16,-1 0 16 0,1 0-48 0,0 0-16 16,-2 1 0-16,1-1 16 0,0 2 80 0,0-4 32 15,1 2 0-15,0-1 32 0,0-2-80 0,0 0-16 16,0-1 0-16,2 2 16 0,-1-2-432 0,-1-1 0 16,0 2 0-16,0 0-160 0,1 2 160 0,-1 1-192 15,0-3 192-15,0 3-160 0,2 3 160 0,-1-3 0 16,-1 2 0-16,0 2 0 0,0-3-160 0,0 2 160 15,1 0 0-15,0 2-128 0,-1-1 128 0,-2-1 0 16,1 0 0-16,0 0 0 0,-1 0 0 0,0-3 0 16,1 2 0-16,0-2 0 0,0 2 0 0,1-2 0 15,0 0 0-15,0 0-128 0,1-2 128 0,-1 2 0 0,0 0 0 16,1 0 0-16,0-2-144 0,-1 0 144 0,1 1-160 0,0-1 160 16,2 1-192-16,0-2 48 0,0 3 16 0,2-3-6576 15,2 3-1296-15</inkml:trace>
  <inkml:trace contextRef="#ctx0" brushRef="#br0" timeOffset="-108731.56">10913 7829 911 0,'0'-3'0'0,"-2"1"0"0,2 1 0 0,0 1 0 16,0-3 1056-16,0 1 128 0,0 0 32 0,-1-3 0 16,-1-1 960-16,0-1 208 0,2 1 48 15,0-1 0-15,0 1 208 0,0 3 48 0,2 0 16 0,-2 1 0 16,0 0-592-16,0 2-112 0,1-2-16 0,-1 1-16 15,1 1-688-15,-1 0-128 0,0 0-16 0,0-3-16 16,0 3-496-16,1-4-112 0,-1 4 0 0,2-2-16 16,-1 0-240-16,-1 0-64 0,1 2 0 0,-1 0 0 15,1 0-192-15,-1 2 176 0,2 0-176 0,-1 2 160 16,0 2 0-16,0 3 0 0,2 0 0 0,-2 1 0 16,1 3-160-16,1-3 192 0,-1 2-192 0,1 0 192 15,-2 1-192-15,2-3 0 0,-2-1 0 0,0 0 0 16,0 1 0-16,0-1-144 0,1 1 144 0,-1-1 0 15,-1 0 0-15,1-3-128 0,-1 2 128 0,0-2 0 0,0-2 0 16,0 1 0-16,0-2 0 0,-1 0 0 0,0-3 0 0,1 1 0 16,-2-1 0-16,0-1 0 0,1 1 0 0,-3-3 0 15,2 0 0-15,-2 0 0 0,0-3 0 0,-1 0-128 16,2 0 128-16,-1-2 0 0,0 2 0 16,0-6 0-16,2 2 0 0,-2-5 0 0,2 1 0 0,-1-4 128 15,1 2-128-15,-1-3 144 0,2 1-144 0,-1 1 128 16,0 1-128-16,1 0 128 0,1 0-128 0,-1 4 128 15,1 2-128-15,-1 1 128 0,2 3 0 0,-1 0 0 16,0 2 0-16,0 4 0 0,-1 0 64 0,1 0 16 16,0 1 0-16,0 2 0 0,0 3 0 0,1-2 0 15,-1 4 0-15,0 0 0 0,1 3-208 0,0-1 176 0,1 4-176 16,-2 0 160-16,2 0-160 0,-1 1 0 0,2 3 0 0,-1-2 0 16,1 3 0-16,-1-2 0 0,-1 1 0 0,1-1 0 15,-1 1 0-15,-1 1 0 0,1-3 0 0,-1-4 0 16,0 1 0-16,1-3 0 0,1 0 0 0,-2-4 0 31,1 0-576-31,-1-4-64 0,-1-2 0 0,1-2-16960 0</inkml:trace>
  <inkml:trace contextRef="#ctx0" brushRef="#br0" timeOffset="-77311.66">7233 12617 13823 0,'0'0'1216'0,"0"0"-960"15,0 0-256-15,0 0 0 0,0-1 1712 0,0 1 288 16,0 0 64-16,0 0 16 0,0 0 288 0,-2 0 64 16,2-3 16-16,-1 2 0 0,0-2-608 0,1 3-128 15,0 0-32-15,0 0 0 0,1 0-528 0,0 0-128 16,2 3 0-16,1-3-16 0,-1 4-416 0,2-2-80 15,-1 3 0-15,0 0-16 0,1 1-160 0,0 2-16 16,-1-2-16-16,0 2 0 0,1 0-96 0,0 0-16 16,0-1 0-16,0-1 0 0,-1 1-192 0,-2-1 176 0,1-1-176 0,-1-1 160 15,1 0-160-15,-2 0 0 0,1 0 0 0,-1 0 0 16,2-1 0-16,-2-2 0 0,0 1 0 0,2 0 0 16,-2-2 0-16,0-2 0 0,1 2 0 0,-1-2 0 15,1 1 0-15,-2-2 0 0,2-1 0 0,-1 0 0 16,0-3 0-16,-1 1 0 0,1-1 0 0,-1-2 0 15,2 2 0-15,-4-3 0 0,2-3 0 0,0 1 0 16,0 2 0-16,-1-5 0 0,0 2 0 0,0 0 0 16,-1 1 0-16,1 0 160 0,0-4-160 0,-2-1 160 15,1 1-160-15,-1 0 192 0,1 1-192 0,-2-1 192 0,1 0-192 16,-2-2 160-16,1 2-160 0,0-3 160 0,-1 3-160 0,2 0 160 16,-1 0-160-16,-1 1 160 0,2-1-160 15,0 2 128-15,-1 2-128 0,0 1 128 0,2 0-128 0,-1 2 0 16,1-1 144-16,-2 2-144 0,2 0 128 0,-1 2-128 15,2 0 128-15,-2 0-128 0,1-3 176 0,0 2-48 16,-1 0 0-16,1 1 0 0,-1 0-128 0,1-3 192 16,0 3-192-16,0-1 192 0,1 1-192 0,-1-1 0 15,1 4 144-15,1-4-144 0,0 1 0 0,0 0 0 16,0 0 0-16,0 2 0 0,0-2 0 0,1 2 0 16,1-1 0-16,-1 2 128 0,0-1-128 0,2 1 0 15,-2 3 0-15,1-2 0 0,1 1 0 0,-1 1 0 16,2 0 0-16,1-3 0 0,0 3 0 0,0 0 0 15,2-3 0-15,1 0 0 0,-1 2 0 0,1-2 0 16,-8 3 0-16,0 0 0 0,0 0 0 0,0 0 0 0,49-6 0 0,-38 6 0 16,-1 0 0-16,2 0 0 0,-12 0 0 0,0 0 0 15,35 3 0-15,-24-3 0 0,-11 0 0 0,0 0 0 16,46-3 0-16,-46 3 0 0,0 0 0 0,51-4 0 16,-51 4 0-16,0 0 0 0,53-12 0 0,-53 12 0 15,0 0 0-15,54-16 0 0,-54 16 0 0,0 0 0 16,50-12 0-16,-50 12 0 0,0 0 0 0,0 0 0 15,56-13 0-15,-56 13 0 0,0 0 0 0,49-6 0 16,-49 6 0-16,0 0 0 0,53-6 0 0,-53 6 0 16,0 0 0-16,46-3 0 0,-46 3 0 0,0 0 0 15,45-3 0-15,-45 3 0 0,0 0 0 0,49-8 0 16,-49 8 0-16,0 0 0 0,45-12 0 0,-45 12 0 0,0 0 0 16,50-16 0-16,-50 16 0 0,0 0 0 0,0 0 0 15,59-19 0-15,-59 19 0 0,0 0 0 0,0 0 0 0,47-16 0 16,-47 16 0-16,0 0 0 0,0 0 0 0,0 0 0 15,50-12 0-15,-50 12 0 0,0 0 0 0,0 0 0 16,44-6 0-16,-44 6 128 0,0 0-128 0,0 0 0 16,46-6 0-16,-46 6 0 0,0 0 0 0,0 0 0 15,53-7 0-15,-53 7 0 0,0 0 0 0,43-2 0 16,-29 4 0-16,-2 1 0 0,2 1 0 0,-2-2 0 16,1 4 0-16,-2-2 128 0,-1 0-128 0,0 2 0 15,-2-4 0-15,1 2 128 0,0-2-128 0,-3-2 0 16,0 2 0-16,0-2 0 0,0 2 0 0,-2-4 0 15,-2 0 0-15,2 2 128 0,-1-2-128 0,-1 0 0 0,-1 0 0 0,-1 0 0 16,0-2 0-16,-2 0 0 16,2 3 0-16,-3-3 0 0,1 1 0 0,-1-1 0 0,1-1 0 0,0-1 0 31,-1 1-640-31,2-1-64 0,-2-3 0 0,2-1-12752 0,1 0-2560 0</inkml:trace>
  <inkml:trace contextRef="#ctx0" brushRef="#br0" timeOffset="-76759.46">7558 12310 3679 0,'-3'1'320'0,"1"-1"-320"0,1 0 0 0,1 0 0 16,0 2 1824-16,-2-2 288 0,0 2 64 0,-2-2 16 15,0 0 1232-15,2 1 240 0,2 2 48 0,1-1 16 16,2 0-624-16,0 2-128 0,2 3-32 0,0 0 0 15,0 3-1104-15,-1 1-240 0,2 3-32 0,-2 1-16 16,1-2-752-16,0 3-160 0,-2 3-16 0,1-3-16 16,0 5-192-16,-2-4-32 0,1 2-16 0,-1-1 0 15,0 1-224-15,-1-3-144 0,0-3 192 0,0 2-192 16,0-2 0-16,1-3 0 0,-1-3 0 0,-1-2 0 16,1-1 0-16,0-4 0 0,-1-3 0 0,2-1 0 15,-2 1 0-15,1-3-192 0,-1-3 16 0,0-1 16 16,0-2-512-16,0-2-96 0,0 2-32 0,0 2-18144 15</inkml:trace>
  <inkml:trace contextRef="#ctx0" brushRef="#br0" timeOffset="-76488.14">7768 12410 16575 0,'-1'10'736'0,"0"-4"160"0,-1 1-720 0,1-5-176 16,2-1 0-16,-1-1 0 0,0 3 2720 0,2-3 512 16,-1 2 96-16,1 2 32 0,2-2-608 0,1-2-128 15,-1 0-32-15,-1-2 0 0,4-2-1392 0,-1 2-288 16,-6 2-48-16,0 0-16 0,0 0-384 0,0 0-80 0,0 0 0 0,0 0-16 16,48-23-48-16,-41 23-16 0,3 3 0 0,-1-3 0 15,0 1-176-15,-2 2-128 0,0-2 192 0,1 1-192 16,-1 1 0-16,1-2 0 0,-1 2 0 0,-2-3 0 15,2-3-160-15,-2 2-96 0,0 1 0 0,-1-3-18944 16</inkml:trace>
  <inkml:trace contextRef="#ctx0" brushRef="#br0" timeOffset="-75796.28">8088 12566 11055 0,'0'3'480'0,"0"-1"112"0,0-2-464 0,0 0-128 16,2 0 0-16,-2-2 0 0,1 2 1792 0,0-4 352 15,0 1 64-15,2-3 16 0,-3 6 464 0,0 0 80 16,0 0 32-16,0 0 0 0,0 0-976 0,26-52-192 0,-26 52-32 16,0 0-16-16,0 0-496 0,0 0-112 0,0 0-16 0,13-49 0 15,-11 43-320-15,-2-1-64 0,0 1 0 0,0 3-16 16,0-1-320-16,0-1-64 0,0 0-16 0,-2 0 0 16,2 1-160-16,0 1 0 0,-1-2 0 0,1 1 128 15,1 0-128-15,-1 1 0 0,2-2 0 0,-2 1 0 16,2 1 0-16,-2 2 0 0,1 1 0 0,0-2 0 15,1 2 0-15,-1 2 0 0,-1 2 0 0,1-2 0 16,0 5 0-16,-1-3 0 0,0 5 128 0,0-3-128 16,2 0 240-16,-2 2-48 0,1 3 0 0,0-1 0 15,0 0-64-15,1 2-128 0,0 2 176 0,2 3-176 16,-1-3 0-16,2 1 0 0,2-2 0 0,-1-3 0 16,1 0 0-16,1-1 0 0,-1-3 0 0,0-4 0 15,1-1 0-15,1-1 0 0,-2 0 0 0,0-1 0 0,1-4 0 16,-8 5 0-16,0 0 0 0,0 0 0 0,0 0 0 0,0 0 0 15,34-45 0-15,-34 45 0 0,0 0 0 0,0 0 0 16,0 0 0-16,0 0 0 0,14-57 0 0,-14 48 0 16,1-1 0-16,0 1 0 0,-1 2 0 0,2 1 0 15,-1-3 0-15,-1 2 0 0,1 1 0 0,0-1 0 16,-1 1 0-16,0 3 0 0,0 0 0 0,0 1 0 16,0 0 0-16,0 2 0 0,0 0 0 0,2 0 0 15,-2 2 0-15,0 0 0 0,1 1 0 0,-1 0 0 16,1 1 0-16,0 2 0 0,1 0 160 0,-1 0-160 15,0 1 128-15,2 0-128 0,-1 4 176 0,2 0-48 16,-1 2-128-16,1-1 192 0,0 3-192 0,1 1 0 16,-1-4 128-16,-1-2-128 0,0 3 0 0,0-3 0 15,2-4 0-15,0 0 0 0,-1-2 0 0,1-4 0 0,-1 0 0 0,1-3 0 16,-2-2-144-16,0-1 144 0,-1 0-208 0,0-7 80 31,-2 13-960-31,0 0-192 0</inkml:trace>
  <inkml:trace contextRef="#ctx0" brushRef="#br0" timeOffset="-74974.43">8430 12242 911 0,'-2'4'0'0,"1"-4"0"16,1 2 0-16,0-2 0 0,0 0 1088 0,0 0 128 0,-1 0 16 0,1 0 16 16,-1 0 320-16,-1 0 64 0,1-2 16 0,0 2 0 15,-2-4 48-15,2 4 16 0,0-2 0 0,-2-1 0 16,2 2 640-16,0-2 128 0,1 0 16 0,-1-1 16 15,1 2-144-15,0-2-16 0,0 1-16 0,1 0 0 16,1-2-864-16,1 1-160 0,-1 0-32 0,1 2-16 16,1-2-640-16,-1 0-128 0,2 2-32 0,0-2 0 15,0-1-176-15,-1 4-32 0,1-4-16 0,-1 1 0 16,0 1-64-16,3-1-16 0,-4 2 0 0,1-2 0 16,1 1-160-16,-2 1 128 0,0 1-128 0,1 1 128 15,-2 0-128-15,2 0 0 0,-1 0 0 0,-1 3 128 16,1 0-128-16,-1 1 0 0,0-1 0 0,1 1 0 15,-1 2 0-15,1 0 0 0,-2 3 0 0,2-3 0 16,-2 2 0-16,1 0 0 0,0 1 0 0,-1 1 0 16,-1-3 0-16,0 2 0 0,-1 0 0 0,-1 0 0 0,0-2-128 0,-2 0 128 15,0 2 0-15,-2-2 0 0,0 2 0 0,1-3 0 16,-1-2-144-16,0 2 144 0,0-2 0 0,1-2 0 16,-3 0 0-16,2 2 0 0,0-4 0 0,1 3-128 15,1-3 128-15,0 0 0 0,3 0 0 0,-1-3 0 16,1 3 0-16,1-2 0 0,1 0 0 0,0 2 0 15,0-2 0-15,2-2 0 0,0 2 0 0,1-2 0 16,2 0 0-16,0 2 0 0,2-2 0 0,-1-1 0 16,1 4 0-16,-1-1 0 0,1-2 128 0,0 4-128 15,0 0 0-15,0 0 144 0,1 4-144 0,-2-2 192 16,2-1-192-16,-3 4 192 0,2-1-192 0,-2 2 0 16,0-2 144-16,-2 0-144 0,1 0 0 0,-3 0 0 0,1 0 0 0,-2 0 128 15,1-2-128-15,0 1 0 0,-1 0 0 0,-1 0 0 16,1-2 0-16,0 1 0 0,-1-2 0 0,0-2 0 15,2 2 0-15,-1-1 0 0,-1 1 0 0,0-3 0 32,1 1-544-32,-2 1-32 0,1 1 0 0,0 0-11904 0,-1-3-2400 0</inkml:trace>
  <inkml:trace contextRef="#ctx0" brushRef="#br0" timeOffset="-73945.71">8553 11929 4607 0,'-1'0'400'15,"1"0"-400"-15,0 0 0 0,-1 0 0 16,1 0 1264-16,0 0 160 0,-1 0 48 0,1 0 0 0,-2 0 768 16,2 0 144-16,0 0 48 0,2 0 0 0,-1 0-496 0,0-2-80 15,1 2-32-15,0-3 0 0,-1 3 32 0,1-1 0 16,1 1 0-16,1-2 0 0,-2 0-272 0,1 2-48 16,-1-1-16-16,0 1 0 0,2 0-592 0,0 1-112 15,0-1-32-15,-1 2 0 0,1-4-400 0,0 2-64 16,-1 0-32-16,1 0 0 0,0 0-160 0,-2 0-128 15,2 0 192-15,-1 0-192 0,0-1 128 0,1 1-128 16,-2-1 0-16,1 1 0 0,-1 0 0 0,1 0 0 16,-1 1 0-16,0-1 0 0,-1 3 0 0,0-1 0 15,0 2 0-15,-1 0 0 0,0 0 0 0,-1 3 0 16,1-2 0-16,-1 1 0 0,1 2 0 0,0-1 0 16,0 0 0-16,0 2 0 0,0-1 0 0,0 0 0 0,1-2 0 0,-1 0 0 15,1 0 0-15,0 0 0 0,2-2 0 0,-3 0 0 16,1 1 0-16,-1-1 0 0,0-2 0 0,0 2 0 15,0-2 0-15,0 2 0 0,-1-2 0 0,1 2 0 16,0-4 0-16,0 1 0 0,-1 2 0 0,1-3 0 16,-2 0 0-16,2-3 0 0,0 3 0 0,0-1 0 15,0-3 0-15,0-1 0 0,0 2-128 0,0-1 128 16,0-2 0-16,0 1 0 0,0 0 0 0,0-1 0 16,0 0 0-16,-1-1 0 0,0 1 0 0,0-2 0 15,0 0 0-15,-2 2 0 0,2-3 0 0,-2 3 0 16,2 0 0-16,0 2 0 0,0 1 0 0,-1-4 0 15,2 4 0-15,0-2 0 0,0 1 0 0,-1 0 0 16,1 2 144-16,0-2-144 0,0 2 0 0,-1-1 144 16,1 2-144-16,-1-2 0 0,-1 3 0 0,1-1 0 0,0 2 0 15,0 2 0-15,1-3 128 0,0 1-128 0,0 2 0 0,0-1 0 16,1 4 144-16,0-2-144 0,0 2 0 0,2 0 0 16,-1-2 0-16,1 2 128 0,-1-2-128 0,1 1 0 15,1-1 0-15,-3-1 0 0,1 4 0 0,-2-5 0 16,1 4 0-16,-1-2 0 0,0-2 0 0,0 2 0 15,0-1 0-15,-1 0 0 0,0-3 0 0,1 0 0 16,-1 0 0-16,1 0 0 0,-1-2 0 0,-1 1 0 16,1-6 0-16,-1 2 0 0,-1-2-272 0,1-2 16 15,-2 2 16-15,0-5-12048 16,-1 2-2432-16</inkml:trace>
  <inkml:trace contextRef="#ctx0" brushRef="#br0" timeOffset="-67336.67">16611 10913 23039 0,'-2'2'2048'0,"1"-2"-1648"0,1 0-400 0,0 0 0 16,0-2 1344-16,-1 1 176 0,-2 1 32 0,-2-4 16 16,1 1 192-16,-4-3 32 0,1 0 16 0,-1-3 0 15,0 2-672-15,-2-3-144 0,1-1-32 0,-2 1 0 16,-1 0-496-16,-1-2-96 0,1 2-32 0,-2-2 0 16,1 2-160-16,-2-3-48 0,0 0 0 0,-2 0 0 15,-1-2-128-15,0 2 0 0,-1 0 0 0,-1-3 0 16,1 4 0-16,-2 0 0 0,0-2-144 0,0 5 144 15,0 0 0-15,1 2 0 0,-2-1 0 0,2 1 0 16,1 1 0-16,2-1 0 0,-3 1 0 0,-1-4 0 0,0 1 0 0,0-3 0 16,-1 2 0-16,-2-5 0 15,1 4 144-15,-1-5-144 0,0 3 128 0,-2-1-128 0,0 0 0 0,0-1 0 16,0 3 128-16,0 2-128 0,-1 3 0 0,1 0 0 16,0 2 144-16,-2 2-144 0,0 3 192 0,-2-3-48 15,1 2 0-15,-1 1 0 0,-1-2-144 0,0 2 192 16,0 0-192-16,3-3 192 0,2-1-192 0,4 1 0 15,0-4 144-15,1-1-144 0,0 0 0 0,2 2 0 16,-2 2 0-16,1-2 128 0,3 4-128 0,-1-4 0 16,2 2 0-16,-1 0 0 0,-2-2 0 0,-2 4 0 15,-2-2 0-15,1 1 0 0,3 0 0 0,3-1 0 16,-1 1 128-16,2 0-128 0,1-2 128 0,-1 1-128 16,-1 0 128-16,-1-2-128 0,2 2 0 0,0 0 0 0,2-3 0 0,-1 1 0 15,-1 0 0-15,0-1 0 0,-1 0 0 0,-1 1 0 16,0 3 0-16,-2 0 0 0,2-1 0 0,-2 4 0 15,-1-2 0-15,-2 2 128 0,1 2-128 0,0 2 0 16,4 2 0-16,0 0 128 0,-1-2-128 0,2 1 0 16,0 2 128-16,-1-4-128 0,-2 1 160 0,2-2-160 15,2 4 0-15,3-4 0 0,1 1 0 0,-1-2 0 16,1 1 0-16,0-4 0 0,-1 2 0 0,1-1 0 16,0 0 0-16,-1 1 0 0,1-2 0 0,0 0 0 15,-1 2 0-15,1-2 0 0,0-2 0 0,-1 2 0 16,1-2 0-16,0-1 0 0,0 1 0 0,-1 2 0 15,1 1 0-15,-1-2 0 0,3 2 0 0,0 1 0 16,1 0 0-16,2 1 0 0,1 3 0 0,0-2 0 0,3 1 128 16,-1 0-128-16,1 0 0 0,2-2 144 0,-1 2-144 0,1-3 0 15,1 0 0-15,-1 0 128 0,1-3-128 0,-1 3 0 16,1 3 0-16,1-3 0 0,-2 0 0 0,0 0 0 16,0 0 0-16,0 0 0 0,-2 2 0 0,1-2 0 15,0 4 0-15,0 0 0 0,-1-1 0 0,1 0 0 16,1 3 0-16,0-4 0 0,0 5 0 0,0-4 0 15,1 3 0-15,2 1 0 0,-2-4 0 16,2 1 0-16,-1 1 0 0,2 1 0 0,-2-2 0 0,2 2 0 16,-2 0 0-16,1 0 0 0,-2 1 0 0,2-4 0 15,-1 4 0-15,-1-4 0 0,1 3 0 0,-1 1 0 16,0-1 0-16,-1 0 0 0,1-2 0 0,1 2 0 16,-2 0 0-16,1-2 0 0,-1 2 0 0,0-2 0 15,0 1 0-15,0-2 0 0,1 1 0 0,-1-2 0 16,0 1 0-16,0-3 0 0,0 0 0 0,1 0 0 0,-1 0 0 15,0-3 0-15,0 0 0 0,2 0 0 0,-2 0 0 0,-2-4 0 16,1 1 0-16,1 0 0 0,-1 0 0 0,0-3 0 16,-1 2 0-16,-1 1 0 0,0-3 0 0,1 2 0 15,-2-2 0-15,0 1 0 0,-1 0 0 0,0 2 0 16,0-2 0-16,-1 0 0 0,1 1 0 0,0 0 0 16,-1-2 0-16,1 3 0 0,-1 0 0 0,0-2 0 15,0 2 0-15,1 0 0 0,-1 0 0 0,-1 0 0 16,1 0 0-16,1-1 0 0,0 4 0 0,0-3 0 15,2 1 0-15,-1 0 0 0,0 2 0 0,2-1 0 16,-1 2 0-16,1-2 0 0,-1 4 0 0,2-2 0 16,0-1 0-16,0 2 0 0,-1-1 0 0,1 2 0 15,1 0 0-15,0-3 0 0,0 3 0 0,0-1 0 0,1 1 0 0,1-3 0 16,-1 2 0-16,1 0 128 0,2 0-128 0,0-3 0 16,1 2 144-16,0-2-144 0,1 1 0 0,1 3 0 15,1-3 0-15,-1 0 128 0,-7 3-128 0,0 0 0 16,0 0 0-16,0 0 128 0,0 0-128 0,52-18 0 15,-52 18 0-15,0 0 128 0,0 0-128 16,0 0 0-16,0 0 128 0,0 0-128 0,52-14 0 0,-52 14 128 16,0 0-128-16,0 0 0 0,0 0 0 0,0 0 128 15,0 0-128-15,52-21 0 0,-46 20 0 0,-2-2 0 16,1 0 0-16,-2 0 128 0,1 2-128 0,-1-2 0 16,-1 3 0-16,1-3 0 0,-1 3 0 0,-1-3 0 0,1 1 0 0,-1 0 0 15,0 2 0-15,-1 0 0 0,0 0 0 0,0 0 0 16,0 0 0-16,0 0 0 15,0 0 0-15,-1 0 0 0,1 0 0 0,-1 0 0 0,1 2 0 0,-2 0 0 16,0-2 0-16,-2 3 0 0,0-2 0 0,-1 1 0 16,-1 1 0-16,0 1 0 0,0-1 0 0,-2 0 0 15,2 0 0-15,-1 0 0 0,-2 1 0 0,2-2 0 16,-2 2 0-16,0 0 0 0,3-1 0 0,-1 2 0 16,-1-1 0-16,1 0 0 0,1 1 0 0,1-2 0 15,0 0 0-15,1 0 0 0,1 1 0 0,-1-1 0 16,1 0 0-16,1 0 0 0,-1 1 0 0,1-2 0 15,1 3 0-15,-1 1 0 0,1 0 0 0,1 0 0 16,-1 1 0-16,1 1 0 0,0 0 0 0,0 3 0 16,0 0 0-16,0 0 0 0,1-1 0 0,0 2 0 15,2 4 0-15,-1-2 0 0,2 2 0 0,1-1 0 0,-1 1 0 0,1-1 0 16,0-1 0-16,0-2 0 0,0-2 0 0,-1 0 0 16,1-2 0-16,0-2 0 0,0 1 0 0,0-1 0 15,0-2 0-15,0-2 0 0,-1-1 0 0,-2-1 0 16,1 3 0-16,-1-6-128 0,1 3 128 0,-2-1 0 15,0 1 0-15,0-2 0 0,-1 2 0 0,0 0 0 16,-1 0 0-16,0-3 0 0,1 2 0 0,-1 1 0 16,0-5 0-16,-1 1 0 0,1-2 0 0,0 0 0 15,0 0 0-15,-1-2 0 0,0-7 0 0,-1-2 0 16,2-1 0-16,-3-5 0 0,2 5 0 0,0-3 0 16,-1 1 0-16,-1 1 0 0,-1 2 0 0,0 2 0 15,0 3 0-15,1 2 0 0,-1 0 0 0,0 4 0 0,1 0 0 0,-1 2 0 16,1 2 0-16,2 2 0 0,-1-3 0 0,2 6 0 15,0-1 0-15,0 2 0 0,1-2 0 0,0 3 0 16,1 1 0-16,-1 3 0 0,2 0 0 0,1 1 0 16,1-1 0-16,-1 1 0 0,1 0 0 0,1 1 0 15,0 0 0-15,0 1 0 0,0 0 0 0,0-1 0 16,0 1 0-16,0 1 0 0,0 2 0 0,-1-4 0 16,1 4 0-16,-1-3 0 0,0 0 0 0,0-2 0 15,-2 0 0-15,0-1 0 0,0-3 0 0,0-1 0 16,-1 0 0-16,1-1 0 0,-2-2 0 0,1-2 0 15,0 1 0-15,0-2 0 0,1 1 0 0,-1-5 0 16,0 1 0-16,0-2 0 0,1 0 0 0,-1-1 0 16,-1-2 0-16,0-1 0 0,-1-2 0 0,-2-2 0 15,1 2 0-15,-3-3 0 0,0-1 0 0,-1 0 0 0,-2-3 0 16,1 3 0-16,1 0 0 0,-2 4 0 0,1-2 0 0,-1 3 0 16,2 4 0-16,-1-3 0 0,2 5 0 0,-1-2 0 15,-1 4 0-15,4-1 0 0,-2 2 0 0,2-1 0 16,2 2 0-16,0-3 0 0,0 4 0 0,-1-1 0 15,2 1 0-15,0 0 0 0,2 0 0 0,-2 1 0 16,0 0 0-16,0 2 0 0,1 1 0 0,0-2 0 16,0 4 0-16,3 0 0 0,0-1 0 0,1 0 0 15,1 2 0-15,-1-4 0 0,1 0 0 0,1 0 0 16,3 0 0-16,-1 1 0 0,-9-4 0 0,0 0 0 16,0 0 0-16,0 0 0 0,0 0 0 0,56-7 0 15,-49 5 0-15,0 1 0 0,-7 1 0 0,0 0 0 16,0 0 0-16,0 0 0 0,49-3 0 0,-49 3 0 0,0 0 0 0,0 0 0 15,49 0 0-15,-49 0 0 0,0 0 0 16,0 0 0-16,0 0 0 0,52-3 0 0,-52 3-144 0,0 0 144 31,0 0-640-31,0 0-64 0,0 0-16 0,0 0-18000 0</inkml:trace>
  <inkml:trace contextRef="#ctx0" brushRef="#br0" timeOffset="-64437.8">16946 11145 4143 0,'0'0'368'0,"-2"0"-368"15,2 0 0-15,-1 0 0 0,1 0 0 0,0 0 0 16,0 0 0-16,-1 0 0 0,1 2 0 0,-1 0 0 0,0-2 0 0,-1 2 0 16,2-2 0-16,-1 4 0 0,0-4 480 0,0 3 96 15,-1-3 0-15,0 1 48 0,2-1-224 0,-1 0-32 16,1-1-16-16,-2 1 32 0,2-3-384 0,-1 1 0 16,0 0-192-16,1-4 192 0,0 4-320 0,0-2 32 15,-1 2 16-15,1 2 16 0,0-3-32 0,-2 2-16 16,1 1 0-16,0 1 32 0,1 2 96 0,-1-3 32 15,-1 2 0-15,2-2 144 0,-1 4-192 0,0-2 192 16,1 2-192-16,-1-2 192 0,2 2-384 0,-1-1 16 16,0 2 0-16,1-3 32 0,0 1 336 0,1 0-176 15,-2 0 176-15,1 0 0 0,-1 0-128 0,1-3 128 16,-1 4 0-16,0-2 0 0,0 2 0 0,-1 0 0 16,1-2 0-16,0 2 0 0,0 2-128 0,-1-4 128 0,-1 5 0 0,1-4 0 15,1 1 448-15,-1-2 112 0,0 2 16 0,0-1 16 16,-2-2-80-16,2 1-32 0,-2 1 0 0,1-3 0 15,-1 0 288-15,1 0 64 0,-1 0 16 0,0 0 0 16,2 0-96-16,-2 1-32 0,1-1 0 0,-1 2 0 16,1 1 96-16,-1-2 16 0,1 3 0 0,0-2 0 15,0 2 112-15,1 1 16 0,0-4 16 0,-1 2 0 16,2-1 288-16,0-1 48 0,0 2 16 0,2-3 0 16,-1 0 304-16,1 0 64 0,1-3 16 0,-1 2 0 15,-2 1-48-15,0 0 0 0,0 0 0 0,0 0 0 16,0 0-432-16,27-50-80 0,-27 50-32 0,0 0 0 15,10-44-592-15,-10 44-112 0,8-42-32 0,-8 42 0 0,6-41-192 0,-6 41-32 16,0 0-16-16,10-55 0 0,-10 55-144 0,0 0 128 16,11-46-128-16,-11 46 128 0,0 0-128 0,11-47 0 15,-11 47 0-15,0 0 0 0,0 0 0 16,6-45 0-16,-6 39 0 0,-1-2 0 0,0 1 0 0,-2 4 0 16,2-1 0-16,-1 4 0 0,-1-2 0 0,1 4 0 15,-1 2 0-15,1 2 0 0,-1 1 160 0,1 4-160 16,-1 2 192-16,1 3-192 0,1 0 256 0,1 4-48 15,0 1-16-15,2-1 0 0,-1-2-48 0,3 4-16 16,1 1 0-16,0 1 0 0,1 2-128 0,0-3 0 16,0 1 0-16,2-5 0 0,-3-5 0 0,2 0 0 15,2 2 0-15,1-3 0 0,1-3 0 0,-1-4 0 16,0-2 0-16,0-2 0 0,-10-2 0 0,0 0 0 16,0 0 0-16,0 0 0 0,48-22 0 0,-48 22 0 0,0 0 0 0,0 0 0 15,31-53 0-15,-31 53 0 0,0 0 0 0,16-47 0 16,-16 47 0-16,0 0 0 0,11-51 0 0,-11 51 0 15,0 0 0-15,7-45 0 0,-7 45 0 0,0 0 0 16,0 0 0-16,0 0 0 0,0 0 0 0,8-40 0 16,-7 37 0-16,-1 2 0 0,0 1 0 0,0 0 0 15,1 0 0-15,-1 0 0 0,1 0 0 0,-1 0 0 16,2 1 0-16,0 2 0 0,1-3 0 0,-1 2 128 16,1 2-128-16,0-1 0 0,0 0 144 0,-1 3-144 15,1-2 128-15,-1 5-128 0,2 0 128 0,0 4-128 16,-1-1 128-16,0 2-128 0,-1 2 160 0,1 0-160 15,-2 1 0-15,1 3 128 0,1-4-128 0,-1 0 0 0,0-1 0 0,0-1 0 16,2-2 0-16,-2-6 0 0,2 0 0 16,0-3 0-16,-4-3 0 0,0 0-160 15,0 0-368-15,0 0-80 0,0 0-16 0,29-51-12048 16,-29 51-2400-16</inkml:trace>
  <inkml:trace contextRef="#ctx0" brushRef="#br0" timeOffset="-63942.03">17304 10680 10591 0,'-3'2'224'0,"0"-2"48"0,2 2 16 0,0-2 32 0,-1-2-320 0,2 0 0 0,0 2 0 0,-1-2 0 16,1 2 3712-16,0 0 672 0,0 0 144 0,0 0 16 15,0 0-1376-15,4-45-288 0,-4 45-48 0,0 0-16 16,0 0-1360-16,0 0-288 0,0 0-48 0,0 0-16 16,0 0-480-16,36-40-112 0,-30 40 0 0,-6 0-16 15,0 0-144-15,0 0-32 0,0 0 0 0,0 0 0 16,37 2-176-16,-30 2-144 0,1-2 192 0,-1 2-192 16,2 0 0-16,-2-2 0 0,0 4 0 0,-1-2 0 15,0 0 0-15,0 1 0 0,-1 2 0 0,-1 2 0 16,-1-2 0-16,-1 3 0 0,-2-1 0 0,0 1 0 15,0-1 0-15,-2 3 0 0,0-3 0 0,-2 1 0 0,2 0 0 0,-2-1 0 16,-1-2 0-16,-1 2-144 0,0-3 144 16,-3 0-160-16,0-2 160 0,0 0-160 0,-1 1 160 0,1-5 0 15,-1 1 0-15,3-1-128 0,1-1 128 0,1-2 0 16,0 1 0-16,1-2 0 0,3 0 0 0,1 4 0 16,0 0 0-16,0 0 0 0,0 0 160 0,0 0-32 15,0 0-128-15,0 0 192 0,0 0 0 0,31-47 0 16,-31 47 0-16,0 0 0 0,0 0 0 0,0 0 0 15,39-7 0-15,-39 7 0 0,0 0-64 0,29 4-128 16,-29-4 176-16,19 3-176 0,-9 0 0 0,0 3 0 16,0-2 0-16,-1-2 0 0,-1 3 0 0,1 0-144 15,0-1 16-15,-2 0 0 16,1 0-880-16,-2 3-160 0</inkml:trace>
  <inkml:trace contextRef="#ctx0" brushRef="#br0" timeOffset="-63641.19">17586 11004 9215 0,'-3'5'400'0,"1"-4"96"0,1 2-496 0,0-1 0 0,1-2 0 0,0 2 0 16,1-2 3008-16,0 2 512 0,2-2 112 0,0 0 16 15,4 0 112-15,-7 0 16 0,0 0 16 0,0 0 0 0,0 0-1808 0,43-12-384 16,-43 12-64-16,0 0 0 16,0 0-720-16,46-13-144 0,-46 13-32 0,0 0 0 0,0 0-208 0,44-3-48 15,-44 3-16-15,0 0 0 0,0 0-240 0,0 0-128 16,42-4 160-16,-42 4-160 0,0 0 0 0,0 0 0 16,0 0 0-16,0 0 0 0,0 0-208 0,0 0-96 15,0 0-16-15,0 0-12912 16,0 0-2576-16</inkml:trace>
  <inkml:trace contextRef="#ctx0" brushRef="#br0" timeOffset="-63423.65">17704 10891 14735 0,'-5'2'640'0,"1"0"160"0,2-2-640 0,0 0-160 0,2 2 0 0,-1 0 0 15,1-2 3312-15,-1 3 624 0,0 3 128 16,-1-1 32-16,1 3-944 0,1-1-176 0,1 1-32 0,2 0-16 15,1 0-1856-15,-1 2-368 0,2 0-80 0,0 0-16 16,0 1-224-16,1 0-64 0,-2 0 0 0,1-1 0 16,-1-2-176-16,-1 3-144 0,2-1 192 0,-2 0-192 15,-1 0 0-15,2-2 0 0,-2 2 0 0,1-4 0 32,-1 0-416-32,1 1-144 0,1-1-16 0,-1 0-18240 0</inkml:trace>
  <inkml:trace contextRef="#ctx0" brushRef="#br0" timeOffset="-62974.81">17992 10944 8287 0,'-4'-3'368'0,"0"2"80"0,2 1-448 0,-1-2 0 15,2 2 0-15,0 0 0 0,0 2 2368 0,-2-2 400 16,0 0 80-16,-1 0 16 0,0 0 416 0,0 0 96 16,3 4 16-16,0-2 0 0,1 4-1088 0,1 1-224 15,2 0-32-15,0 2-16 0,2 1-992 0,2 2-192 16,-1 1-32-16,0 2-16 0,0-1-400 0,1 1-80 16,1 3 0-16,-1-2-16 0,1 0-112 0,-2 1-32 15,0-1 0-15,0-2 0 0,0 0-160 0,-1 1 0 16,0-5 0-16,-1 0 0 0,0-2 0 0,-2-1 0 0,2-4 0 15,-2-3 0-15,2 1 0 0,0-2 0 0,-4 1 0 0,0 0 0 16,0 0 0-16,0 0 0 0,26-57-176 0,-26 57 176 16,0 0 0-16,15-59-160 0,-15 59 160 0,0 0 0 15,16-58 0-15,-16 58 0 0,0 0 0 0,13-53 0 16,-13 53 320-16,0 0-48 0,0 0 0 0,18-55 0 16,-18 55 16-16,0 0 0 0,0 0 0 0,0 0 0 15,0 0-96-15,0 0 0 0,24-45-16 0,-24 45 0 16,0 0-176-16,0 0 128 0,0 0-128 0,0 0 128 15,0 0-128-15,0 0 0 0,9 2 0 0,-9 2 0 16,0 1 0-16,0-2 0 0,0 1-144 0,1-1 144 16,-1 0-960-16,3 0-64 0</inkml:trace>
  <inkml:trace contextRef="#ctx0" brushRef="#br0" timeOffset="-62457.15">18313 10662 4607 0,'-3'-5'400'0,"0"1"-400"15,2 0 0-15,0 2 0 0,1 1 3104 0,1 1 544 0,-1-3 96 0,1 1 32 16,0-2 384-16,-1 4 64 0,0 0 32 0,0 0 0 15,0 0-1840-15,0 0-368 0,0 0-80 0,0 0-16 16,44-36-1088-16,-44 36-224 0,0 0-32 0,0 0-16 16,0 0-160-16,42-6-48 0,-34 6 0 0,1 0 0 15,-2 0-160-15,1 0-32 0,-1 1-16 0,-1 2 0 16,2-2-176-16,-1 1 0 0,-1 2 144 0,-1 1-144 16,-1 1 0-16,-1 0 0 0,-2 2 0 0,0 1 0 15,-1-3 0-15,-1 4 0 0,-2-1 0 0,1 0 0 16,-1-1-272-16,0 0-32 0,-2 0 0 0,0-2 0 15,0 0-160-15,-1 0-48 0,-2 0 0 0,0 1 0 16,-1-1 224-16,0-4 32 0,1-1 16 0,-1 2 0 16,2-3 112-16,0 1 128 0,2-1-208 0,2-1 80 15,-1 1 128-15,3-4 0 0,0 4 0 0,1-2-128 16,1-1 128-16,-1 3 144 0,0 0-16 0,0 0-128 0,0 0 320 0,0 0-32 16,0 0-16-16,0 0 0 0,0 0 96 0,0 0 16 15,48-32 0-15,-48 32 0 0,0 0-128 16,0 0-32-16,0 0 0 0,33 0 0 0,-24 3-224 0,0-2 144 15,-1 4-144-15,1-4 128 0,-2 3-128 0,2 1 0 16,-1-4 0-16,-2 4 0 0,1-1-288 0,-1-1-32 16,-1 2-16-16,1-4-18976 15</inkml:trace>
  <inkml:trace contextRef="#ctx0" brushRef="#br0" timeOffset="-61840.86">18614 10965 1839 0,'-5'-3'160'0,"1"3"-160"0,2-2 0 0,0 1 0 15,1 1 1344-15,1 0 256 0,-1-3 32 0,0 3 16 16,-2 0 1616-16,2-2 336 0,-1 2 64 16,0-2 16-16,2 2-144 0,2 0-16 0,0 0-16 0,2 0 0 15,1 0-1424-15,1 0-288 0,0 2-48 0,-6-2-16 16,0 0-816-16,0 0-160 0,47-2-48 0,-47 2 0 16,0 0-160-16,0 0-32 0,53-8-16 0,-53 8 0 15,0 0-176-15,0 0-48 0,0 0 0 0,46-8 0 16,-46 8-128-16,0 0-16 0,0 0-128 0,0 0 192 15,0 0-192-15,0 0 0 0,38-2 0 0,-34 2 0 16,-4 0 0-16,0 0 0 0,0 0-192 0,0 0 192 16,0 0-912-16,0 0-80 0,0 0-16 0,0 0-18080 15</inkml:trace>
  <inkml:trace contextRef="#ctx0" brushRef="#br0" timeOffset="-61492.7">18585 11070 7359 0,'0'2'320'0,"0"-2"80"0,0 0-400 0,0 0 0 16,0 0 0-16,0 0 0 0,0 0 2336 0,2 0 384 15,-1 0 80-15,1 0 16 0,2 0 704 0,-4 0 160 16,0 0 32-16,0 0 0 0,0 0-1200 0,0 0-224 0,0 0-48 0,46-6-16 16,-46 6-1136-16,0 0-240 0,0 0-32 0,0 0-16 15,43-6-288-15,-43 6-64 0,0 0-16 0,0 0 0 16,0 0-192-16,0 0-48 0,45-5 0 0,-45 5 0 16,0 0-64-16,0 0 0 0,0 0-128 0,0 0 192 15,0 0-192-15,37 2 0 0,-37-2 0 0,0 0 0 16,0 0 0-16,0 0 0 0,0 0 0 0,0 0 0 15,50-16-208-15,-50 16-96 0,0 0-16 0,0 0-12640 16,0 0-2528-16</inkml:trace>
  <inkml:trace contextRef="#ctx0" brushRef="#br0" timeOffset="-61121.76">19132 10715 8287 0,'1'-3'736'0,"0"3"-592"15,1-2-144-15,-2 2 0 0,0 0 3312 0,0 0 624 16,1-1 128-16,0 1 32 0,0-3-160 0,2 1-32 16,-2 1 0-16,-1 1 0 0,1 0-2112 0,-1 3-448 15,0 0-64-15,0 0-32 0,0 0-496 0,0 4-112 16,0 0 0-16,2 1-16 0,-2 3-128 0,0 2-32 15,0 2 0-15,1 1 0 0,-1 0-192 0,0 2-32 16,0 2-16-16,0 1 0 0,1 1-224 0,0 1 144 0,0-1-144 0,1 0 128 16,-1 3-128-16,1 1 0 0,0-1 0 0,-1-3 0 15,0 2 0-15,-1-1 0 0,1-1 0 0,-1-5 0 16,2 1 0-16,-2-5 0 0,0 0 0 0,1-3 0 16,-1-2 0-16,1-2 0 0,-1-2 0 0,0-4 0 15,0 3-272-15,0-3 64 0,0-3 16 0,0-1 0 31,-1-1-560-31,1 5-96 0,0 0-32 0,0 0-12112 0,0-44-2432 0</inkml:trace>
  <inkml:trace contextRef="#ctx0" brushRef="#br0" timeOffset="-58664.26">17899 11974 11967 0,'-1'-4'1072'0,"0"2"-864"16,1-1-208-16,-2 2 0 0,2 1 2240 0,0 0 384 15,-1-3 96-15,0 1 16 0,0-2 784 0,-1 1 176 16,2 0 16-16,0 3 16 0,2-2-1696 0,-1 0-352 16,1 2-64-16,1 2-16 0,1 0-832 0,-1 1-192 15,1 0-16-15,0 3-16 0,-1 1-48 0,0-1-16 16,-1 0 0-16,1 0 0 0,-1 4-96 0,1 0 0 15,0 0-16-15,1 2 0 0,0 1-160 0,-2 1-16 16,2 0-16-16,1 1 0 0,0 1-176 0,0 0 0 16,1-2 0-16,-1 0 0 0,1 0 0 0,-1 1 0 0,1-3 0 15,-1-4 0-15,0 0 0 0,0 0 0 0,1-2 0 0,-1 0 0 16,-1-2 0-16,0-3 0 0,-1-1 0 16,1-1 0-16,-1 0-144 0,-1-3 144 0,-2 4 0 15,0 0 0-15,0 0-128 0,0 0 128 0,0 0 0 0,12-56 0 16,-12 56 0-16,0 0 0 0,0 0 0 0,5-52 0 15,-5 52 0-15,0 0 0 0,9-47 0 0,-9 47 0 16,0 0 0-16,15-47 0 0,-15 47 0 0,0 0 0 16,0 0 0-16,22-57 0 0,-22 57 0 0,0 0 0 15,0 0 0-15,0 0 0 0,20-53 0 0,-20 53 0 16,0 0 0-16,0 0 176 0,0 0-48 0,0 0-128 16,6-42 256-16,-6 36-48 0,0 2-16 0,-1 2 0 15,2-1-192-15,-1 3 176 0,0 0-176 0,0-1 160 16,1 1-160-16,-1 0 0 0,2 1 0 0,-2 2 128 15,1-1-128-15,0 0 0 0,0 0 0 0,1 1 0 0,-1 0 0 16,0-3 0-16,0 1 0 0,-1-1 0 16,1 0 0-16,1 3 0 0,-2-3 0 0,1 0 0 0,-1 2-128 0,0-4 128 15,0 2 0-15,0 0 0 0,0 2-320 0,-1-2 0 16,-1 0 0-16,2 2 0 16,0 0-768-16,0-2-128 0,0 0-48 0,2 0-18128 15</inkml:trace>
  <inkml:trace contextRef="#ctx0" brushRef="#br0" timeOffset="-56572.05">18397 11947 11055 0,'-1'0'976'15,"1"0"-784"-15,0 0-192 0,-1 0 0 0,1 0 2624 0,0 0 496 16,0 0 80-16,-1 2 32 0,-1-2 112 0,2 0 32 15,0 0 0-15,2 0 0 0,0 0-1568 0,2 0-304 16,1-2-64-16,0 0-16 0,1 0-800 0,0 1-176 16,-1-2-16-16,0 3-16 0,1-2-64 0,-6 2-16 15,0 0 0-15,0 0 0 0,0 0 0 0,37 0 0 16,-29 2 0-16,-2 2 0 0,3 0-80 0,-3 1-32 16,2-2 0-16,0 1 0 0,-1 1-224 0,1-4 144 15,-1 2-144-15,-1-1 128 0,-1-2-128 0,1 0 0 16,-6 0 0-16,0 0 0 0,0 0 0 0,0 0 0 15,0 0 0-15,0 0 0 0,0 0-256 0,0 0 32 16,0 0 0-16,0 0 0 16,0 0-464-16,0 0-80 0,0 0-32 0,0 0 0 15,0 0-1152-15,0 0-224 0,0 0-64 0,0 0-13792 0</inkml:trace>
  <inkml:trace contextRef="#ctx0" brushRef="#br0" timeOffset="-56251.15">18379 12060 11167 0,'0'3'240'0,"0"-3"48"0,1 0 16 0,-1 2 16 0,0-2-320 0,1 2 0 0,1 0 0 0,-1 0 0 0,3 2 3632 0,-1 0 656 15,1 1 128-15,2-1 16 0,-1-3-1216 0,1 1-240 16,-1 1-48-16,0-3-16 0,3 1-1488 0,-1 1-288 16,2 1-64-16,-2-3-16 0,2 4-480 0,-2-4-112 15,2 2-16-15,-1-2 0 0,1 4-128 0,0-2-48 16,-1-2 0-16,1 4 0 0,-2-4-144 0,1 1-128 16,-1-1 192-16,1 3-192 0,-2-3 0 0,0 0 0 15,0-3 0-15,-6 3 0 0,0 0 0 0,0 0 0 16,0 0 0-16,0 0 0 0,0 0-256 0,0 0-48 15,0 0-16-15,0 0-12608 16,0 0-2512-16</inkml:trace>
  <inkml:trace contextRef="#ctx0" brushRef="#br0" timeOffset="-54769.73">18844 12100 4607 0,'0'0'400'0,"0"0"-400"0,0 0 0 0,0 0 0 0,0 0 1280 0,-1 1 192 16,-1-1 16-16,2 3 16 0,0-3 624 0,-1 2 128 15,1-2 32-15,0 0 0 0,0 1-176 0,0-1-48 16,0 3 0-16,1-3 0 0,-1 0 128 0,2 2 32 16,0 2 0-16,-1 2 0 0,2 0-432 0,-1 1-96 15,1 2-16-15,-1 1 0 0,2 3-896 0,-2-1-176 16,1-2-32-16,1 2-16 0,-1 1-304 0,0-3-48 16,0 2-16-16,1-2 0 0,-1 0-192 0,0 0 0 15,1 1 0-15,-1-1 0 0,0-3 0 0,1 2 0 16,0-3 0-16,1-2 0 0,-2 2 0 0,1 0 0 0,0-4 0 0,-1 2 0 15,2-4 0-15,-1 0 0 16,0 0 0-16,1-2 0 0,-2-2 0 0,1 0-128 0,-4 4 128 0,0 0 0 16,0 0 0-16,11-44-160 0,-11 44 160 0,4-34-128 15,-4 34 128-15,2-42 0 0,-2 42 0 0,2-43 0 16,-4 21 0-16,1 0 0 0,0 2 0 0,0-1 0 16,0 1 0-16,-2 1 0 0,2 0 0 0,-2 0 0 15,2 3 0-15,-1 1 0 0,0 2 0 0,1 0 0 16,0 1 0-16,1-1 0 0,-1 1 0 0,1-2 0 15,0 14 0-15,2-28 0 0,-2 28 0 0,0 0 128 16,9-44-128-16,-9 44 0 0,0 0 0 0,12-45 128 16,-12 45-128-16,0 0 0 0,0 0 128 0,0 0-128 15,0 0 144-15,16-41-144 0,-15 39 192 0,2-1-192 16,-2 2 240-16,2 1-64 0,-1 0-16 0,1 0 0 0,0 0-160 16,0 0 192-16,-1 0-192 0,2 0 192 0,0 0-192 0,1 0 0 15,-5 0 0-15,0 0 128 0,0 0-128 0,0 0 0 16,0 0 0-16,43-4 0 0,-43 4 0 0,0 0 0 15,0 0 0-15,0 0 0 0,48 2 0 0,-39 0 0 16,-9-2 128-16,0 0-128 0,0 0 0 0,46 4 192 16,-46-4-192-16,0 0 192 0,42 0-64 0,-42 0-128 15,0 0 192-15,47-8-64 0,-47 8-128 0,0 0 0 16,53-8 0-16,-53 8 0 0,0 0 0 0,59-10 0 16,-59 10 0-16,0 0 0 0,53-6 0 0,-53 6 0 15,0 0 0-15,55-7 0 0,-55 7 0 0,0 0 0 16,58-3 0-16,-58 3 0 0,0 0 0 0,58-7 0 15,-58 7 0-15,0 0 0 0,61-12 0 0,-61 12 0 0,0 0 0 16,58-18 0-16,-58 18 0 0,0 0 0 16,58-20 128-16,-58 20-128 0,0 0 0 0,58-15 0 0,-58 15 0 15,0 0 0-15,63-10 0 0,-63 10 0 0,0 0 0 16,58-4 0-16,-58 4 0 0,0 0 0 0,54 0 0 0,-54 0 0 16,0 0 0-16,51 2 0 0,-51-2 0 0,0 0 0 15,48-7 0-15,-48 7 0 0,0 0 0 0,54-17 0 16,-54 17 0-16,0 0 0 0,55-25 128 0,-55 25-128 15,0 0 0-15,0 0 0 0,60-28 0 0,-60 28 0 16,0 0 0-16,0 0 0 0,51-15 0 0,-51 15 0 16,0 0 0-16,34 5 0 0,-34-5 128 0,21 6-128 15,-12-2 0-15,2-3 0 0,0 2 0 0,-11-3 0 16,0 0 0-16,0 0 0 0,43 2 128 0,-43-2-128 0,0 0 0 0,0 0 0 16,48-10 0-16,-48 10 128 15,0 0-128-15,0 0 0 0,50-15 144 0,-50 15-144 16,0 0 128-16,0 0-128 0,49-8 128 0,-49 8-128 0,0 0 0 0,0 0 128 15,39 5-128-15,-30-2 0 0,0 1 0 0,0 1 0 16,-1-1 0-16,0-2 0 0,-1-1 0 0,1-1 0 16,-1 3 0-16,-7-3 0 0,0 0 0 0,0 0 0 15,0 0 0-15,0 0 0 0,0 0 0 0,46-29 0 16,-46 29-144-16,0 0 144 16,0 0-496-16,0 0-16 0,0 0-16 0,0 0 0 15,0 0-240-15,0 0-32 0,0 0-16 0,0 0-17744 0</inkml:trace>
  <inkml:trace contextRef="#ctx0" brushRef="#br0" timeOffset="-53689.87">19256 11980 4607 0,'-2'-2'400'0,"1"-2"-400"0,1 4 0 0,0-3 0 16,0 6 1984-16,0-6 304 0,0 0 64 0,0-1 16 16,-1-1 832-16,1 1 192 0,0 2 16 0,0 1 16 15,1 1-448-15,2 3-96 0,-2 1 0 0,1 5-16 16,2-2-1184-16,-2 4-224 0,1-1-48 0,-2 0-16 16,2 5-800-16,-2 2-144 0,1 2-48 0,0 2 0 15,-1-2-112-15,0 0-32 0,-1 1 0 0,1-2 0 16,-2 1-128-16,1-3-128 0,0 0 192 0,-1-1-192 15,1-2 0-15,-1 0 0 0,1-3 0 0,0 2 0 16,-2-3 0-16,2 1 0 0,0-3 0 0,2 2 0 0,-2-6 0 0,1 1 0 16,0-3 0-16,2-1 0 15,-3 0-432-15,0 0 16 0,0 0 0 0,0 0 0 16,28-47-1184-16,-28 47-256 0</inkml:trace>
  <inkml:trace contextRef="#ctx0" brushRef="#br0" timeOffset="-53421.24">19559 12034 18191 0,'-3'10'384'0,"2"-5"96"0,0 1 16 0,1-2 32 0,1-4-528 16,0 0 0-16,0 1 0 0,3 2 0 0,1 1 3296 0,1 0 544 0,2 0 128 0,0-1 0 15,2-2-1504-15,-10-1-304 0,0 0-64 0,0 0-16 16,40-1-1216-16,-40 1-240 0,0 0-48 0,0 0-16 15,0 0-240-15,48-13-32 0,-48 13-16 0,0 0 0 16,0 0-272-16,0 0 160 0,0 0-160 0,52-12 128 16,-52 12-128-16,0 0 0 0,0 0 0 0,0 0 0 15,0 0 0-15,41-4 0 0,-41 4 0 0,0 0-176 32,0 0-672-32,0 0-144 0</inkml:trace>
  <inkml:trace contextRef="#ctx0" brushRef="#br0" timeOffset="-52655.09">20022 12253 12895 0,'0'3'576'0,"0"-3"112"0,0 2-560 0,0-2-128 0,0 0 0 0,1 0 0 16,1 0 1968-16,-1 0 352 0,3 1 80 0,-1-1 16 16,2 0 784-16,1-1 176 0,1-1 16 0,-7 2 16 15,0 0-1600-15,0 0-320 0,0 0-64 0,0 0-16 16,0 0-656-16,37-42-144 0,-37 42-32 0,0 0 0 16,0 0-208-16,0 0-48 0,15-50-16 0,-15 50 0 15,0 0-112-15,0 0-32 0,0 0 0 0,6-44 0 16,-6 44-160-16,0 0 0 0,0 0 0 0,0 0 128 15,5-49-128-15,-5 43 0 0,1 0 0 0,-1 0 0 16,1 2 0-16,-1 2 0 0,0 2 0 0,0 0 0 0,1 2 0 0,-1 2 0 16,2 2 0-16,-2 0 0 0,1 4 0 0,-1-1 0 15,0 1 0-15,0 2 0 0,0 2 0 0,1 1 0 16,0-2 0-16,2 0 0 0,-1 0 0 0,1-1 0 16,-1 3 0-16,1-5 0 0,0-1 0 0,1 1 0 15,0-4 0-15,0 0 0 0,1 0 0 0,-1-2 0 16,1-4 0-16,0 0 0 0,-5 0-128 0,0 0 128 15,0 0 0-15,0 0 0 0,0 0 0 0,0 0 0 16,45-38 0-16,-45 38 0 0,0 0 0 0,0 0 0 16,0 0 0-16,20-46 0 0,-20 46-192 0,0 0 192 15,0 0-192-15,0 0 192 0,7-48-320 0,-7 48 48 0,0 0 16 16,0 0 0-16,0 0 112 0,6-51 144 16,-6 51-208-16,0 0 80 0,0 0 128 0,0 0 0 0,0 0 0 15,0 0 0-15,0 0 0 0,0 0 0 0,0 0 0 0,0 0 0 16,0 0 0-16,0 0 0 0,0 0 0 0,0 0 128 15,0 0 32-15,0 0 16 0,0 0 0 0,0 0 0 16,14 12-48-16,-13 1-128 0,0-3 192 0,2 2-64 16,-1 0-128-16,1 1 0 0,-1-2 0 0,2 0 128 15,-2-1-128-15,2-3 0 0,1 2 0 0,-1-3 0 16,0 0 0-16,-1-2 0 0,1-1 0 0,-2 0 0 16,3-3-304-16,-1-2 16 0,0 1 0 0,-4 1 0 15,0 0-2016-15,0 0-416 16</inkml:trace>
  <inkml:trace contextRef="#ctx0" brushRef="#br0" timeOffset="-52005.9">20443 11886 8287 0,'-3'0'368'0,"1"0"80"0,-1 0-448 0,2 0 0 16,0 0 0-16,0-1 0 0,-1 1 1600 0,1 0 224 0,-1-3 48 0,-1 0 16 15,1-4 672-15,-1 2 128 0,3-1 16 0,0 1 16 16,1 0-320-16,2 2-64 0,-1-4-16 0,2 4 0 16,-4 3-576-16,0 0-112 0,0 0-32 0,0 0 0 15,0 0-752-15,0 0-144 0,0 0-48 0,0 0 0 16,0 0-272-16,0 0-48 0,47-25-16 0,-42 25 0 16,1-2-112-16,-1 2-16 0,0-2-16 0,0 2 0 15,0 0-176-15,0 2 0 0,0 0 144 0,-1-2-144 16,-1 3 0-16,1 0 0 0,-2 3 0 0,1 1 0 15,-2 2 0-15,0 0 0 0,1 2 0 0,-2 0 0 16,0 2 0-16,-2 0 0 0,1 0 0 0,0-1 0 0,0-2-144 16,-2 2 0-16,1-2 0 0,-1-1 0 15,1-3-192-15,-2 2-48 0,0 0 0 0,1-4 0 0,-1 0 64 0,0 1 0 16,-1-4 0-16,0 1 0 0,-1-1 0 0,-1 2 0 16,1-3 0-16,-1 0 0 0,0 0 128 0,1-3 48 15,0 2 0-15,1-2 0 0,1-4 144 0,1 1 0 16,2 0 0-16,0 0 0 0,1 6 0 0,0 0 176 15,0 0-48-15,0 0 0 0,0 0 272 0,0 0 48 16,0 0 16-16,27-51 0 0,-27 51-128 0,0 0-16 16,0 0-16-16,0 0 0 0,0 0-112 0,46-16 0 15,-39 16-16-15,2 4 0 0,-2-2-176 0,1 2 0 16,1 0 144-16,-2 2-144 0,0 0 0 0,1 0 0 16,-2 0 0-16,-1 1 0 0,1-1 0 0,-2 0 0 0,0 0 0 15,-2-1 0-15,0 1 0 0,0-1-192 0,0 1 64 16,-1-4 0-1,1 0-736-15,-1 1-144 0,-1-3-16 0,0-3-16608 0</inkml:trace>
  <inkml:trace contextRef="#ctx0" brushRef="#br0" timeOffset="-51389.69">20788 11519 6447 0,'-2'0'576'0,"1"0"-576"15,1 2 0-15,0-2 0 0,0 0 1696 0,-1 0 224 16,0 1 64-16,-2 2 0 0,0-2 1072 0,-1 4 208 16,0-1 64-16,2-2 0 0,-2 4-592 0,1-2-112 15,1 2-32-15,1 1 0 0,0-1-1072 0,-1 0-224 16,4 0-32-16,-2 2-16 0,0-2-608 0,1 2-112 16,1 0-16-16,-1 0-16 0,2 2-192 0,-2-1-48 15,0 1 0-15,1 0 0 0,-1 2-112 0,0-2-16 0,-1 0-128 0,0 0 192 16,1-2-192-16,-1 2 0 0,-1 0 0 0,1-1 0 15,0-3 0-15,-1 1 0 0,1 0 0 16,-1-1 0-16,1-1 0 0,0-1 0 0,-2-2 0 0,2-2 0 16,0 1 0-16,2-1 0 0,-2-1 0 0,0 1 0 15,0-5 0-15,1 1-192 0,-1 1 192 0,0-4-160 16,0 1 0-16,0 6 0 0,0 0 0 0,0 0 0 16,0 0 160-16,-1-47 0 0,1 47 0 0,0 0 0 15,0 0 0-15,0-48 0 0,0 48 0 0,0 0 0 16,0 0 0-16,1-44 0 0,-1 44 0 0,0 0 0 15,0 0 192-15,0 0-16 0,0 0-16 0,2-47 0 16,-2 40 16-16,0 4 0 0,-1-4 0 0,1 3 0 16,0 2-176-16,-1-3 192 0,1 2-192 0,0 0 192 15,-1-1-192-15,1 3 0 0,-2-1 0 0,1-1 128 0,1 2-128 0,-2 1 0 16,2 0 0-16,-2 0 0 0,1 0 0 0,0 1 0 16,0 2 0-16,0-1 0 0,-1 3-176 0,1 0-16 15,1-1 0-15,-1-2 0 16,1 2-576-16,0-2-112 0,1-2-16 0,0 2-17120 15</inkml:trace>
  <inkml:trace contextRef="#ctx0" brushRef="#br0" timeOffset="-39536.44">8282 13469 11967 0,'-2'-3'1072'0,"-1"3"-864"16,3-2-208-16,0 1 0 0,0 1 992 0,-1 0 160 15,0-4 16-15,0 1 16 0,-2 0 960 0,2-3 192 16,0 3 32-16,0-1 16 0,1 2-16 0,0-1-16 16,-2 2 0-16,2 1 0 0,-1 1-528 0,1 2-96 15,-1-1-32-15,1 2 0 0,0 5-848 0,0-4-160 16,1 3-48-16,0-1 0 0,3 1-288 0,0-2-64 0,1 4-16 0,2 0 0 15,1-2-128-15,-1 0-16 0,0-2-128 0,1 1 192 16,0-1-192-16,0 0 0 0,-1 0 128 0,2 2-128 16,0-2 176-16,-1 2-16 0,3 2 0 0,-1-1 0 15,-1 1 32-15,2 0 0 0,0 2 0 0,0 0 0 16,0 2-48-16,1 1 0 0,-1-1 0 0,-1 0 0 16,1 2-144-16,-4 1 0 0,-1-1 0 0,1-2 128 15,-3 0-128-15,0-2 0 0,0 2 0 0,-3-3 0 16,2-1 0-16,-3 0 0 0,0-1 0 0,-3 0 0 15,1-1 0-15,-2 1 0 0,-2-1 0 0,0 0 0 16,-3 0 0-16,0 0 0 0,-1 0 0 0,-1-1 0 16,3-1-128-16,-4 0 128 0,-1 1 0 0,-2 2 0 0,4-2 0 15,-3 2 0-15,-2 3-144 0,0-2 144 0,0-1 736 0,2-2 208 16,6-4 32-16,-2 1 16 16,0-2-800-16,1-4-192 0,2-1 0 0,0-1 0 15,2-3 0-15,1-4 0 0,3 1 0 0,-1-2 0 16,2 2-832-16,0-3-144 0,0 13-48 0,0 0 0 0,10-48 1648 15,-10 48 320-15,0 0 64 0,25-57 16 16,-25 57-1648-16,0 0-320 0,33-50-64 0,-33 50-16 0,0 0 1664 0,41-50 320 16,-41 50 64-16,0 0 0 15,39-42-1616-15,-39 42-336 0,0 0-64 0,40-47-16 0,-40 47 816 0,0 0 192 16,41-48 0-16,-41 48 0 0,0 0 0 0,31-46 0 16,-31 46 0-16,0 0 0 0,0 0 0 0,0 0 0 15,37-52 0-15,-37 52 0 0,0 0 0 0,0 0 0 16,0 0 0-16,0 0 0 0,35-41 0 0,-35 41 0 0,0 0 0 15,0 0 0-15,0 0 0 0,0 0 0 0,0 0 0 0,0 0 0 16,0 0 0-16,15-48 0 0,-17 42 0 0,-1-3 0 16,-1-1 0-16,-1 0 0 0,-1 2 0 0,-2-1 0 15,0 2 0-15,-2-2 0 0,-1 2 0 0,0 2 0 16,-2 0 0-16,1 0 0 0,-2 4 0 0,1-2 0 16,-1 3 0-16,-1 0 0 0,2 0 0 0,0 3 0 15,0-2 128-15,0 4-128 0,2-2 0 0,1 1 0 16,0 0 0-16,2 1 0 0,0-1 0 0,1-1 0 15,1 2 832-15,-3-1 144 0,2 2 48 0,-1-2 0 16,2 2-816-16,-1 0-208 0,0-2 0 0,1 2 0 16,3-3 176-16,-1 0-48 0,1 1-128 0,1-2 192 15,1 1-192-15,1-2 128 0,0 2-128 0,1-3 0 0,1 0 0 16,0 0 0-16,1-3 0 0,0 2 0 0,2 1-176 16,-2-5-16-16,4 4-16 0,-7 1 0 15,0 0-1552-15,0 0-304 0</inkml:trace>
  <inkml:trace contextRef="#ctx0" brushRef="#br0" timeOffset="-38436.85">8834 13994 911 0,'-4'7'0'0,"1"-4"0"0,1 0 0 0,1-1 0 16,0-1 1056-16,0-1 128 0,-1 3 32 0,0-3 0 0,-1 2 1056 0,1 0 224 16,-2 0 32-16,2-2 16 0,-1-2-96 0,2 0-16 15,1 2 0-15,0-2 0 0,1-1-64 0,0 2 0 16,1-1-16-16,0 2 0 0,1-4-368 0,0 2-80 15,2 2-16-15,-1-4 0 0,2 4-912 0,-2-3-176 16,1 0-32-16,-1-1-16 0,1-1-368 0,-1 1-64 16,-4 4 0-16,0 0-16 0,0 0-112 0,0 0-32 15,0 0 0-15,29-57 0 0,-29 57-160 0,0 0 192 16,0 0-192-16,11-50 192 0,-11 50-192 0,0 0 128 16,0 0-128-16,4-45 128 0,-4 45-128 0,0 0 0 15,0 0 0-15,0 0 128 0,0 0-128 0,0 0 0 16,0-43 0-16,0 42 0 0,0-2 0 0,0 0 0 15,-1 3 128-15,1-3-128 0,-2 3 0 0,2 0 0 16,-1 0 0-16,0 0 128 0,0 0-128 0,-1 0 0 0,0 3 144 16,-2-2-144-16,2 1 0 0,-1 2 144 0,1 1-144 0,-1 0 0 15,2 1 176-15,0-1-176 0,0 1 160 0,-1 0-160 16,2 2 128-16,0 0-128 0,2 0 0 0,-1 0 0 16,0 0 0-16,0 1 128 0,2-1-128 0,-1 0 0 15,1 0 0-15,-1 0 0 0,1 0 0 0,-1 2 0 16,1-1 0-16,0 1 0 0,0 0 0 0,-1-2 0 15,1 2 0-15,0 0 0 0,1 0 0 0,0 2 0 16,1 3 0-16,1-1 0 0,0-2 0 0,0 1 0 16,1-4 0-16,-3 0 0 0,3-3 0 0,-1-2 0 15,1 0 0-15,-1-2 0 0,2-2 0 0,-1 0 0 16,2-2 0-16,0-2 0 0,-9 4 0 0,0 0 0 16,0 0 0-16,0 0 0 0,0 0 0 0,0 0 0 15,42-43 0-15,-42 43-128 0,0 0 128 0,0 0 0 0,0 0 0 0,0 0 0 16,0 0 0-16,13-57 0 0,-13 57 0 0,0 0 0 15,0 0 0-15,0 0 0 0,8-48 0 0,-8 48 0 16,0 0 0-16,0 0 0 0,0 0 0 0,0 0 0 16,12-55 0-16,-12 55 0 0,0 0 0 0,0 0 0 15,0 0 0-15,0 0 0 0,0 0 0 0,0 0 0 16,0 0 0-16,4-50 0 0,-4 47 0 0,0-1 0 16,0 2 0-16,0 2 0 0,-2-4 0 0,2 4 0 15,-1 0 0-15,1 0 0 0,0-2 0 0,1 2 0 16,-1 0 0-16,0 0 0 0,0 2 0 0,2-2 0 15,-1 0 0-15,-1 1 0 0,1 2 0 0,0-3 0 16,1 2 0-16,-1 0 0 0,0 1 0 0,0 2 0 0,1-1 0 0,-1 0 0 16,0 1 0-16,0 1 128 0,1 1-128 0,-1-1 0 15,0 3 0-15,1-3 0 0,0 4 0 0,0 2 0 16,1-2 128-16,-1 0-128 0,1 0 0 0,0 1 144 16,1 3-144-16,0-2 0 0,-1 2 144 0,0 1-144 15,1-3 0-15,-2-2 128 0,2 2-128 0,-2-4 0 16,1 0 0-16,-2 0 0 0,1-2 0 0,1-1 0 15,-2-1 880-15,0-2 96 0,1 2 32 0,-2-4 0 32,1 0-1648-32,-1 0-336 0,1-4-64 0,-1 2-16 0,1-2 704 0,-1 1 144 0,2-3 16 0,-1 3 16 15,-1-4-448-15,0 4-80 16,0-4-32-16,-1 5 0 0,1-2-944 0,-2-2-192 0</inkml:trace>
  <inkml:trace contextRef="#ctx0" brushRef="#br0" timeOffset="-36826.23">9321 13811 7359 0,'0'-1'656'16,"0"-1"-528"-16,0 2-128 0,-1-3 0 0,1 3 1536 0,-1-1 256 0,1-2 64 0,-2-4 16 16,0 1 1104-16,1 0 224 0,-1 0 32 0,2 6 16 15,0 0-336-15,0 0-64 0,0 0-16 0,0 0 0 16,0 0-1168-16,0 0-224 0,0 0-48 0,0 0-16 16,0 0-672-16,0 0-144 0,0 0-32 0,28 0 0 15,-25 7 832-15,1 2 176 0,-1-2 16 0,0 2 16 16,0 3-1760-16,0 0-336 0,1 1-80 0,1 0-16 15,-1-3 624-15,0 5 240 0,0-3-16 0,3 2 0 0,-2 1-96 0,-2-3-128 16,2 2 176-16,-1-2-176 0,1 1 160 0,1-1-160 16,-1 2 128-16,0-2-128 0,0 0 0 0,0-2 0 15,0 0 0-15,-1-1 0 0,-1 1 0 0,0-4 0 16,0 1 0-16,0-2 0 0,-2 1 0 0,0-2 0 16,1 0 0-16,-2 1 0 0,0-4 0 0,1 1 0 15,-1 0 0-15,-1 0 0 0,1-2 0 0,0 0 0 16,0 0 0-16,0 0 0 0,0 0 0 0,0-2 0 15,0 0 0-15,1-1 0 0,-1-3 0 0,1 1 0 16,0-2 0-16,-1 7 0 0,0 0 0 0,0 0 0 16,0 0 0-16,14-48 0 0,-14 48 0 0,0 0 128 0,0 0-128 15,20-63 0-15,-20 63 0 0,0 0 128 16,18-51-128-16,-18 51 0 0,0 0 128 0,0 0-128 0,21-53 128 0,-21 53-128 16,0 0 144-16,0 0-144 0,0 0 160 0,20-52-160 15,-20 52 144-15,0 0-144 0,0 0 128 0,0 0-128 16,17-50 0-16,-17 50 128 0,0 0-128 0,0 0 0 15,0 0 0-15,0 0 0 0,0 0 128 0,0 0-128 16,24-47 0-16,-23 42 0 0,0 3 0 0,-1 0 0 16,2 1 0-16,-1-2 0 0,0 1 128 0,-1 1-128 15,1 1 0-15,-1 0 0 0,0 0 0 0,0-3 0 16,0 3 0-16,0 0 0 0,-1 0 0 0,1 0 0 16,0-2 0-16,1 2 0 0,-1 0 0 0,0 0 0 15,2 2 0-15,0-2 0 0,-1 3 0 0,0-3 0 16,2 3 0-16,-2 0 0 0,0-3-144 0,1 1 144 15,-1 1-144-15,0 0 144 0,0-2-208 0,-1 2 80 16,2-2-512 0,-2-2-112-16,-2 0-16 0,2 0 0 0,-1 1-128 0,0-5-48 0,1 6 0 0,0 0 0 15,0 0-1040-15,-9-29-192 16</inkml:trace>
  <inkml:trace contextRef="#ctx0" brushRef="#br0" timeOffset="-10585.25">12530 8572 3967 0,'4'0'352'0,"-3"-3"-352"0,0 3 0 0,0-2 144 15,-1 1-144-15,0 1 144 0,0 0 864 0,0 0 160 16,2 0 48-16,-2 0 0 0,1 0 208 0,-1 0 48 16,1 0 0-16,-1 3 0 0,0 0 192 0,0 3 32 0,0 0 16 15,0 2 0-15,0-2-16 0,1 3 0 0,1 0 0 0,-1 1 0 16,0 3-224-16,2-1-32 0,-2 2-16 0,0 1 0 15,0 2-592-15,0 0-128 0,1-1-32 0,-1 3 0 16,0 3-336-16,-1 0-64 0,1 2-16 16,1 3 0-16,-2 1-256 0,1 1 128 0,-1-1-128 0,1 2 0 15,-1 3 0-15,1 0 0 0,1-3 0 0,-1 0-144 16,0 1 144-16,0-6-160 0,2 1 160 0,-2-4-160 16,1 0 160-16,0-3-128 0,-2-3 128 0,0 0-128 15,0 2 128-15,-2-4 0 0,1 1 0 0,0-3 0 16,-1 1 0-16,0-3 0 0,1-4 0 0,0 1 0 15,0-2 0-15,1-1 128 0,0 0-128 0,0-1 0 16,1 2 192-16,-1-1-16 0,0-2-16 0,1 2 0 0,-1-1 112 0,1-3 32 16,-1 1 0-16,2-2 0 0,-1 1-144 0,0-3-32 15,0-1 0-15,0-4 0 16,1-2-128-16,-1-5 0 0,0-5 0 0,0-2 0 0,2-4 0 0,-2-5 0 16,-1 3 0-16,1-3 0 0,1 1 0 0,-2-5 160 15,2-5-160-15,-1-1 160 0,3-1-16 0,-1 5 0 16,-1 4 0-16,0-1 0 0,3-9 16 0,-1-2 0 15,-1 3 0-15,-1 1 0 0,1 3-160 0,-1 3 128 16,2 1-128-16,-3 3 128 0,0 2-128 0,-1 5 0 16,0 4 0-16,-1 1 0 0,1 6 0 0,-1 0 0 15,-1 3 0-15,0 2 0 0,0-2 0 0,-1 4 0 16,-1 2 0-16,1 1 0 0,-1 1 0 0,-1 1 0 0,1 1 0 16,-2 0 0-16,1 3 208 0,-1 1-32 0,1 5-16 0,-1-2 0 15,1 2 160-15,0 7 48 0,-1 2 0 16,0 5 0-16,-1-1-112 0,2 4 0 0,-1 1-16 0,1 5 0 15,0 5-64-15,-1 3-16 0,1 3 0 0,0 2 0 16,3 5-160-16,-1 0 128 0,1 1-128 0,1-1 128 16,1-1-128-16,1-2 0 0,0 6 0 0,2-5 0 15,0 0 0-15,1-2 0 0,0-4 0 0,-2-4 0 16,3-3 0-16,-2-3 0 0,2-5 0 0,-2-3 0 16,2-1-128-16,0-5 128 0,-1 0 0 0,-2-3 0 15,1-1 0-15,-2-2 0 0,0 0 0 0,-2 1 0 16,0-3-128-16,-2-4 128 0,1 1 0 0,-1-1 0 15,1-1 0-15,1-5 0 0,-2 2 0 0,2-4 0 16,0 0 0-16,-2-4 0 0,2-1 0 0,1-2 0 0,-1-1 0 0,0-6 0 16,-1-3-144-16,2-2 144 0,0-2 0 15,2-6 0-15,0-2-128 0,1-3 128 0,0-2 0 0,1-1 0 16,0-4 0-16,-1 2 0 0,2 5 0 0,-1-1 0 16,-2 1 0-16,2-5 0 0,1-2 0 0,-1-1 0 15,0 2 0-15,-2 1 0 0,0 5 0 0,0-1 0 16,-1 0 0-16,0 1 0 0,2 3 0 0,-3-1 0 15,1 0 0-15,0 1 0 0,0 5 0 0,1-2 0 16,-2 28 0-16,3-42 0 0,-3 42 0 0,0 0 0 16,8-40 0-16,-7 33 0 0,-1 1 0 0,1 6 0 15,-1 0 0-15,-1 0 0 0,1 0 0 0,0 0 0 16,-1 3 0-16,1-3 0 0,-1 0 0 0,1 0 0 16,-2 1 0-16,2 1 0 0,-1 1 0 0,0 3 0 15,0-1 0-15,-2 1 0 0,1 3 0 0,-1 1 0 16,-1 5 0-16,1 3 0 0,-1 4 176 0,-1 4-176 0,0 3 192 15,-1 5-192-15,0 5 144 0,0 2-144 0,-1 6 0 16,0-2 144-16,1 2-144 0,0-2 0 0,1 1 0 0,0-2 0 16,1 1 0-16,0-3 0 0,2 1 0 0,-1-2 0 15,2 1 0-15,0-5 0 0,0 1 0 0,1-3 0 16,0 0 0-16,1-3 0 0,1 2 0 0,1-3 0 16,1-2 0-16,-1-1 0 0,1-6 0 0,0 1 0 15,-2-7-224-15,1 0 80 0,-2-4 16 0,0-2 0 16,0-1-384-1,-1-3-80-15,-1-1-16 0,0-3 0 0,0 1 240 0,-1-3 48 0,1 0 16 0,0 0 0 16,0 0 304-16,-2-3 0 0,1 0 0 0,-1-4 0 0,2 1 0 0,-1-2 0 16,-1-4 128-16,2 0-128 0,0 0 176 0,-1-7-176 15,2-3 192-15,0-4-192 0,0-3 240 0,2-4-64 16,0-3-16-16,-1-2 0 0,2-3-32 0,-2 0-128 16,1 0 192-16,1-1-64 0,-2 2 0 0,0-1 0 15,-1 2 0-15,-1 0 0 0,0 3-128 0,0 1 160 16,-1 1-160-16,0 2 160 0,1 7-160 0,-2-1 0 15,1-1 0-15,-2 1 128 0,2 0-128 0,-1 4 0 16,1 3 0-16,-2 3 0 0,2 4 0 0,-2 3 0 16,3 3 0-16,-2 2 0 0,-1 4 0 0,2 0 0 15,-2 4 0-15,-1 2 128 0,2 4 96 0,-1 5 16 16,-1 3 0-16,0 4 0 0,1 1-96 0,-1 3-16 16,-1 8 0-16,0 7 0 0,1 0-128 0,0 0 160 15,3 1-160-15,-1 1 160 0,2 8-160 0,1-3 0 0,0-5 0 16,2-1 128-16,1-1-128 0,1-3 0 0,0 3 0 0,3 0 0 15,0-3 0-15,-1-3 0 0,2-3 0 0,-2-1 0 16,-1 0 0-16,-2-5 0 0,1-1 0 0,-1-3 0 16,-2-2 0-16,0-5 0 0,0 1 0 0,-1-3 0 15,0 0 0-15,-1-5 0 0,0-2 0 0,0 1 0 16,1-4 0-16,-2-1 0 0,1-2 0 0,1 0 0 16,-1-2 0-16,1-3 0 0,-1 0 0 0,-1-1 0 15,0 0 0-15,1-4 0 0,0 2 0 0,1-1 0 16,-2-1 0-16,1 0 0 0,0-2 0 0,0-1 0 15,-1 1 0-15,2-2 0 0,-1-4 0 0,1-2 0 16,0-5 0-16,0-1 0 0,0-5 0 0,1-6 0 16,1-2 0-16,0-2 0 0,-1-2 0 0,3-2 0 15,0-6 0-15,1 3 0 0,1-1 0 0,-1 2 0 0,1 7 0 16,-2-1 0-16,1 2 0 0,-3 3 0 0,1 5 0 0,-2 5 0 16,-1 26 0-16,1-47 0 0,-1 31 0 0,-1 0 0 15,0 1 0-15,-1 4 0 0,0 2 0 0,-1 6 0 16,1-2 0-16,-2 3 0 0,1 4 0 0,-1 3 0 15,1-2 0-15,0 6 0 0,-1 2 0 0,0 6 0 16,-1 6 0-16,2 0 0 0,-1 2 0 0,1 6 0 16,0 7 0-16,0 7 0 0,-1 2 0 0,2 3 0 15,0 4 0-15,0-4 128 0,1 2-128 0,1-9 0 16,0-8 0-16,0 3 0 0,1 4 0 0,3 2 0 16,1-3 0-16,-1-6 0 0,1 0 0 0,0-4-144 15,-2-3 144-15,2-5 0 0,0-1-144 0,0-4 144 16,1-1 0-16,-2-1-144 0,1-4 144 0,-1 0 0 15,-1-2 0-15,0-1 0 0,-1-2 0 0,1-1 0 0,-2 1 0 16,-1-7-128-16,1 2-48 0,-2-4 0 0,1-1 0 0,-2-3 0 16,-2-1-96-16,0-6-32 0,0 0 0 0,-1-5 0 15,1 1 112-15,0-7 32 0,-1 1 0 0,1-5 0 16,0-1 160-16,2-3 0 0,1-5 0 0,-1 11 0 16,2 4 0-16,-1-7 0 0,2-8 128 0,2-17-128 15,-1-6 192-15,2-5-16 0,4 3-16 0,-3-1 0 16,1 4-32-16,1-2 0 0,1-1 0 0,-1 4 0 15,2 1-128-15,-2 4 0 0,0 2 0 0,0 3 0 16,-2 5 0-16,1 4 0 0,-1 1 0 0,0 1 0 16,-2 5 0-16,-3 32 0 0,5-56 0 0,-5 56 0 15,5-42 0-15,-5 42 0 0,1-35 128 0,-1 22-128 16,-1 4 0-16,0 1 0 0,-3 0 0 0,-1-2 0 0,0 4 0 16,-1 0 0-16,0 2 0 0,0 2 0 0,-2-2 128 0,2 2-128 15,1-1 128-15,0 3-128 0,0 3 160 0,0-3-160 16,2 0 192-16,-1 2-192 0,-1 4 160 0,1-1-160 15,1 4 128-15,-2-3-128 0,1 4 144 0,0 2-144 16,2 1 160-16,-2-1-160 0,2 0 0 0,-1-1 128 16,1 4-128-16,-1 4 0 0,2-1 0 0,0 5 0 15,1-1 0-15,-1 4 0 0,1 2 0 0,-2 4 0 16,2 3 0-16,0 2 0 0,0 2 0 0,0 1 0 16,0 5 0-16,0 2 0 0,3-1 0 0,-2 3 0 15,3 2 0-15,-1-4 0 0,2 0 0 0,-1-1 0 0,2 0 0 0,-2-2 0 16,1 0 0-16,-1-3 0 0,-2 1 0 0,-1-5 0 15,1-5-128-15,-2 1 128 0,-2 5-192 0,2-1 192 16,-1 0-160-16,-1-4 160 0,0-2-128 0,1-2 128 16,0-7 0-16,1-1 0 0,-3-5 0 0,3-2-128 15,0-2 128-15,0-3 0 0,2-3 0 0,-2-2 0 16,0-4 0-16,0 0 0 0,0 0 0 0,1-4-128 16,-1-2 128-16,0-3-128 0,-1-4 128 0,1-2-128 15,-2-5 128-15,2-2-192 0,-1-6 192 0,1-4-192 16,-1-6 192-16,1 1 0 0,-1 7 0 0,1-7 0 15,-1-10 0-15,-1-7 0 0,2-3 0 0,-1-4 0 16,1 4 128-16,1 0-128 0,-1-2 128 0,2 0-128 16,-1 4 0-16,1-2 128 0,2 1-128 0,-2 2 0 15,2 10 0-15,0-1 0 0,1 1 0 0,0 1 128 16,-3 9-128-16,2 0 0 0,-2-4 0 0,1 1 0 0,-1 4 0 16,-2 33 0-16,8-59 0 0,-8 59 0 0,7-50 0 0,-7 50 0 15,8-42 0-15,-8 42 0 0,7-37 0 0,-7 37 0 16,0 0 0-16,9-45 0 0,-9 45 0 0,0 0 0 15,0 0 0-15,5-34 0 0,-4 30 0 0,-2 2 0 16,1 2 0-16,-2 0 0 0,1 2 0 0,0 4 0 16,-2 1 0-16,1 5 0 0,-1 4 192 0,1 3-48 15,-2 6 0-15,1 1 0 0,-1 5-144 0,0 0 0 16,2 5 144-16,-1-2-144 0,2-5 0 0,0 8 128 16,-2 14-128-16,1 0 0 0,-2-3 0 0,2 1 0 15,-2 3 0-15,0 1 0 0,2-2 0 0,-1-1 0 16,1-2 0-16,2-1 0 0,0-3 0 0,0-2 0 15,1 2 0-15,0-2 0 0,0-3 0 0,2 0 0 0,-2-3 0 16,0-2-128-16,2 0 128 0,-2-5-208 0,0-2 80 16,-1-4 128-16,-1-1-400 0,-1-4 32 0,0 2 16 0,0-7 0 15,1-1 160-15,-1-2 48 0,0-3 0 0,0-2 0 16,0-1 144-16,0-4 0 0,1-2-144 0,-1-2 144 16,1-2-192-16,-1-4 16 0,0-3 16 0,1-3 0 15,-1-2-16-15,0-2 0 0,1 4 0 0,0-8 0 16,-1-8 176-16,-1-6 0 0,2-5 0 0,0-2 0 15,-2-1 0-15,2-1 0 0,0-3 0 0,-1-1 128 16,1 0 32-16,0 1 16 0,1-1 0 0,0 4 0 16,0 2-176-16,1 2 192 0,0 2-192 0,-1 3 192 15,2 1-192-15,-1 3 0 0,-1 4 0 0,1-3 128 16,0 5-128-16,2-5 0 0,-1 0 0 0,2 1 0 0,-4 32 0 16,10-59 0-16,-10 59 0 0,11-55 0 0,-11 55 0 15,10-40 0-15,-10 40 0 0,0 0 0 0,10-45 0 0,-9 35 0 16,0 4 0-16,-2-3 0 0,1 6 0 0,-1-1 128 15,0 2-128-15,-2-2 0 0,2 1 128 0,-2 3-128 16,1 0 128-16,-1 0-128 0,1 0 160 0,-2 3-160 16,1-2 192-16,-1 2-192 0,0 0 144 0,0 1-144 15,1 1 0-15,-1 1 144 0,0 1-144 0,-1 2 0 16,3 1 0-16,-2 2 0 0,0 1 0 0,1 5 0 16,-1 0 0-16,0 4 0 0,2 3 0 0,-2-1 0 15,2 1 0-15,-1 4 0 0,1 0 0 0,0 3 0 16,0 3 0-16,1 5 0 0,1 4 0 0,-1 2 0 0,1 6 0 15,0 0 0-15,1 3 0 0,0 2 0 0,0 1 0 16,0-1 0-16,2-7 0 0,1 2 0 0,-1 3 0 16,1-3 0-16,1-2 0 0,0-3 0 0,0-2 0 0,0-1 0 15,-1-6 0-15,-1 0 0 0,1-1 0 0,-2-1 0 16,1-2-256-16,-3-2 80 0,1-6 16 0,-1-1 0 16,0-3 160-16,0-4 0 0,-1-2-144 0,1-3 144 15,1-1 0-15,-2-2 0 0,1-1 0 0,0-2 0 16,-1-1 0-16,1 1 0 0,0-1 0 0,0 0 0 15,0 0 0-15,0 1 0 0,-2 2 0 0,1-3 128 16,0 2-128-16,0 0 0 0,0 0 0 0,-1 0 128 16,0-1-128-16,-1-1 0 0,2 1 0 0,-1-2 0 15,-1-1 0-15,1 0 0 0,-1 1 0 0,1-4 128 16,0 1-128-16,1-2 0 0,1 0 0 0,-1 0 128 16,1-2-128-16,0 1 0 0,0-4 0 0,0 1 128 15,0 0-128-15,-1-2 0 0,1-4 0 0,0-2 0 0,0-1 0 16,0-3 128-16,0 0-128 0,0-6 0 0,-1-3 0 0,1-2 128 15,-2 0-128-15,2 0 0 0,0-3 128 0,2-5-128 16,-1-5 128-16,0-11-128 0,3-9 160 0,-1-5-160 16,2 1 192-16,0 1-192 0,0 2 144 0,0 2-144 15,0-1 0-15,1 2 144 0,-1 5-144 0,-1 2 0 16,0 7 0-16,-2 3 0 0,-1 5 0 0,-1 1 0 16,0 5 0-16,0 30 0 0,0-49 0 0,0 31 0 15,0-1 0-15,0 3 0 0,0 16 0 0,2-32 0 16,-2 32 0-16,0 0 0 0,2-37 0 0,-2 27 0 15,1 0 0-15,-1 1 0 0,0 3 0 0,-1 0 0 16,1 4 0-16,-2 0 0 0,0 0 0 0,0 2 0 0,-1 0 0 0,0 2 0 16,0 1 0-16,0 2 128 0,-2 3-128 0,-2 5 0 15,0 0 128-15,0 5-128 0,0 2 0 0,0 2 128 16,1 3-128-16,0 0 0 0,-1 4 0 0,1 2 0 16,1 1 0-16,0 0 128 0,2 5-128 0,-1 2 0 15,3 1 0-15,1 2 0 0,0-4 0 0,2 4 0 16,3 7 0-16,0 2 0 0,0-3 0 0,0 1 0 15,0-2 0-15,0-1 0 0,0-3 0 0,-3-1 0 16,2-1 0-16,0 0 0 0,-1-4 0 0,0-5 0 16,-1-2 0-16,0 1 0 0,0-3 0 0,-1-2 0 15,1 2 0-15,-2-6 0 0,0 3 0 0,0-6 0 16,1-3 0-16,-2 3 0 0,1 3 0 0,-2-2 0 16,1 2 0-16,0-1 0 0,1-1 0 0,0 1 0 15,1-2 0-15,-1-3 0 0,1 1 0 0,1-2 0 0,-1 1 0 0,1-4 0 16,0 1 0-16,-1-3 0 0,0-4 0 0,0 0 0 15,-1-4 0-15,0-2 0 0,0 0 0 0,-1 0 0 16,0-6 0-16,-2 0 0 0,0-3 0 0,-1-3 0 16,0-2 0-16,-1-2 0 0,0 1 0 0,0-4 0 15,0 0 0-15,-1-3 0 0,1 0 0 0,0-7 0 16,2-2 0-16,0-1 0 0,2 4 0 0,0-4 0 16,2 1 0-16,0 0 0 0,2 1 0 0,0-3 0 15,2-3 128-15,0-5-128 0,1 0 0 0,1-3 0 16,1-1 0-16,0-2 0 0,0 3 0 0,1-3 0 15,1-2 0-15,-2 0 0 0,2 1 0 0,-1-3 0 16,1-3 0-16,-3 4 0 0,-2 3 0 0,-1 5 0 0,-2 5 0 16,0 5 0-16,-4 0 0 0,2 5-144 0,-1 1 144 15,-1 3-160-15,1-1 160 0,-2 0-208 0,2 3 80 16,-2-1 128-16,2 2-144 0,-1 3 144 0,0 1 0 0,2 0 0 16,-1 2-128-16,-1-1 128 0,0 5 0 0,1-2 0 15,-1-2 0-15,1 3 0 0,-2 0 0 0,2 0 0 16,-2 1 0-16,2 3 0 0,-1-5 0 0,0 5 0 15,0-3 0-15,-1 4 0 0,2-3 0 0,-1 3 0 16,-1 0 0-16,2 2 0 0,0-2 0 0,-2 0 0 16,2 2 0-16,-1 2 0 0,0-2 0 0,1 1 0 15,0 0 0-15,0 0 0 0,-1 2 0 0,1-4 0 16,0 1 0-16,1 1 0 0,-1-4 0 0,1 1 0 16,0 3 0-16,0-4 0 0,1 1 0 0,-1 0 0 0,0 2 0 0,0-1 0 15,-1 2 0-15,1 0 0 16,-2 2 0-16,2 1 0 0,-1 0 0 0,1 0 0 0,0-3 0 15,0 3 0-15,0 3 0 0,0-3 0 0,1 0 0 0,1 1 0 16,0 2 0-16,-1-3 0 0,2 0 0 0,-1 0 0 16,1-3 0-16,-1 2 0 0,2-2 0 0,-3 1 0 15,2 1 0-15,-3-3 0 0,1 3 0 0,-1 0 0 16,0 1 0-16,-1-3 0 0,-1 3 0 0,0 0 0 16,1 0 0-16,-2 0 0 0,2 0 0 0,-1-1 0 15,2 1 0-15,-2 0 0 0,2-3 0 0,0 0 0 16,0 3 0-16,2-5 0 0,-1 1 0 0,1 0 0 15,1-2 0-15,-2 2 0 0,1-2 0 0,0 1 0 16,-1 4 0-16,0-1 0 0,-1-1-192 0,0 3 32 16,-1 3 0-16,0-1 0 15,-1 2-560-15,0-1-112 0,0 6-32 0,-1-1-16112 0</inkml:trace>
  <inkml:trace contextRef="#ctx0" brushRef="#br0" timeOffset="-6086.6">11103 11082 1839 0,'0'0'160'0,"0"0"-160"15,0 0 0-15,0 0 0 0,0 0 576 0,0 0 64 16,-1 0 32-16,1 0 0 0,-1 0 208 0,1 0 32 15,0 0 16-15,0 0 0 0,1 1-336 0,1-2-64 16,1 1-16-16,-1 0 0 0,2-2-32 0,0 2-16 16,-1-2 0-16,2 2 0 0,0 0 288 0,0 2 48 15,0 0 16-15,-2-2 0 0,0 0 240 0,1 0 48 16,2 0 16-16,0 0 0 0,1-2-352 0,-4 0-80 16,1 2-16-16,0-1 0 0,2-2-288 0,-6 3-64 15,0 0-16-15,0 0 0 0,0 0-304 0,0 0 0 16,51-49 0-16,-51 49 0 0,0 0 0 0,0 0 0 0,39-43 0 15,-39 43 0-15,0 0 144 0,0 0-144 0,45-42 0 0,-45 42 144 16,0 0-144-16,0 0 0 0,0 0 0 0,0 0 0 16,54-32 0-16,-47 27 0 0,1 4-144 0,-2-2 144 15,3 1 0-15,-3-2 0 0,1 4 0 0,-1-4 0 16,1 2 0-16,-1-2 0 0,0-2 0 0,0 0 0 16,-6 6 0-16,0 0 0 0,0 0 0 0,0 0 0 15,0 0 0-15,45-39 0 0,-45 39 0 0,0 0 0 16,0 0 0-16,0 0 0 0,0 0 0 0,48-40 0 15,-48 40 0-15,0 0 0 0,0 0 0 0,0 0 0 16,0 0 0-16,53-33 0 0,-53 33 0 0,0 0 0 16,0 0 0-16,0 0 0 0,0 0 0 0,50-33 0 15,-50 33 0-15,0 0 0 0,0 0 0 0,0 0 0 16,0 0 0-16,50-38 0 0,-50 38 0 0,0 0 0 0,0 0-128 16,0 0 128-16,44-42 0 0,-44 42 0 0,0 0-192 15,0 0 192-15,0 0-192 0,44-41 192 0,-44 41-320 0,0 0 64 16,0 0 0-16,0 0 0 0,0 0 256 0,46-51-192 15,-46 51 192-15,0 0-160 0,0 0 160 0,0 0 0 16,43-49 0-16,-43 49 0 0,0 0-384 0,0 0 0 16,0 0 0-16,46-52 0 15,-46 52-48-15,0 0 0 0,0 0 0 0,0 0 0 0,42-37 288 0,-42 37 144 16,0 0-160-16,0 0 160 0,0 0 0 0,0 0 0 16,0 0 0-16,0 0 0 0,49-39 0 0,-49 39 0 15,0 0 0-15,0 0 0 0,0 0 0 0,0 0 0 0,41-44 0 16,-41 44 0-16,0 0 0 0,0 0 0 0,0 0 0 15,39-51 0-15,-39 51 0 0,0 0 0 16,0 0 0-16,0 0-144 0,34-47 144 0,-34 47 0 0,0 0 0 0,0 0 0 16,0 0 0-16,0 0 128 0,0 0-128 0,47-34 128 15,-47 34-128-15,0 0 0 0,0 0 0 0,0 0 0 16,0 0 0-16,0 0 0 0,52-39 0 0,-52 39 0 16,0 0-128-16,0 0 128 0,0 0-128 0,38-43 128 15,-38 43-144-15,0 0 144 0,0 0-160 0,0 0 160 16,39-51 0-16,-39 51 0 0,0 0 0 0,0 0 0 15,0 0 0-15,36-47 0 0,-36 47 0 0,0 0 0 16,0 0 0-16,0 0 0 0,0 0 128 0,0 0-128 16,43-39 0-16,-39 36 0 0,1-1 0 0,-1 2 0 15,3-2 128-15,0-1-128 0,-1 2 0 0,-6 3 0 0,0 0 0 0,0 0 0 16,0 0 0-16,0 0 0 0,47-31 0 0,-47 31 0 16,0 0 0-16,0 0 0 0,0 0 0 0,46-39 0 15,-46 39-160-15,0 0 160 0,0 0 0 0,0 0 0 16,0 0 0-16,0 0 128 0,45-34 0 0,-41 30-128 15,-4 4 192-15,0 0-64 0,0 0 96 0,0 0 16 16,0 0 0-16,0 0 0 0,0 0-96 0,0 0-16 16,55-28 0-16,-55 28 0 0,0 0-128 0,0 0 0 15,0 0 0-15,0 0 0 0,0 0 0 0,0 0 0 16,0 0 0-16,49-25 0 0,-45 24-128 0,1-2 128 16,-1-1 0-16,1 1 0 0,0 0 0 0,0 0 0 15,-1-2 0-15,1 1 0 0,-5 4 0 0,0 0 0 16,0 0 0-16,0 0 0 0,0 0 0 0,0 0 0 0,47-37 0 15,-47 37 0-15,0 0 0 0,0 0 0 0,0 0 0 0,0 0 0 16,0 0-208-16,0 0 80 0,0 0 128 0,0 0-208 16,50-36 208-16,-45 32-144 0,-1 2 144 15,0-2-128-15,3-2 128 0,-2 3 0 0,0-3 0 0,1 2 128 16,-1-2-128-16,0 0 0 0,0 2 0 0,1-2 128 16,-6 6-128-16,0 0 0 0,0 0 0 0,0 0 0 15,0 0 0-15,42-47 0 0,-42 47 0 0,0 0-128 16,0 0 128-16,0 0 0 0,0 0 0 0,0 0 0 15,48-42 0-15,-42 37 144 0,0 2-144 0,-6 3 0 16,0 0 160-16,0 0-160 0,0 0 128 0,0 0-128 16,0 0 144-16,52-33-144 0,-52 33 160 0,0 0-160 15,0 0 160-15,0 0-160 0,46-37 160 0,-46 37-160 16,0 0 128-16,0 0-128 0,0 0 0 0,51-38 0 16,-51 38 128-16,0 0-128 0,0 0 0 0,0 0 144 0,0 0-144 0,48-32 0 15,-42 29 0-15,-6 3 128 0,0 0-128 0,0 0 128 16,0 0-128-16,0 0 128 0,46-38 0 0,-46 38 0 15,0 0 0-15,0 0 0 0,0 0-128 16,51-47 0-16,-51 47 0 0,0 0 128 0,0 0-128 0,48-42 0 16,-48 42 0-16,0 0 0 0,0 0 0 0,0 0 0 15,51-40 0-15,-51 40 0 0,0 0 0 0,0 0 128 16,0 0-128-16,0 0 0 0,0 0 256 0,43-40-48 16,-38 35 0-16,0-2 0 0,1 1 384 0,-1-2 80 15,-5 8 16-15,0 0 0 0,0 0-304 0,0 0-48 16,0 0-16-16,0 0 0 0,39-49-112 0,-39 49-16 0,0 0-16 15,0 0 0-15,0 0-176 0,36-44 0 0,-36 44 0 0,0 0 0 16,0 0 0-16,0 0 0 0,35-51 0 0,-35 51 0 16,0 0 0-16,0 0 0 0,0 0-144 0,32-52 144 15,-32 52 0-15,0 0 0 0,0 0-128 0,0 0 128 16,0 0 0-16,0 0 0 0,0 0 0 0,0 0 0 16,38-39 0-16,-34 36 0 0,0 1 0 0,0-2 0 15,-4 4 0-15,0 0 0 0,0 0 128 0,0 0-128 16,0 0 0-16,0 0 0 0,45-41 0 0,-45 41 0 15,0 0 0-15,0 0 0 0,0 0 0 0,0 0 0 16,0 0 176-16,0 0-176 0,39-44 192 0,-36 40-192 16,1-1 640-16,-1 4 32 0,-2 1 0 0,1-3 0 15,-1 3 128-15,-1 0 32 0,2 0 0 0,-1-1 0 16,1-1-352-16,1 2-64 0,-1-3-16 0,1 3 0 16,-1-1-400-16,0 1 0 0,0-3 0 0,-1 0 0 0,2 0 0 0,-2 0 0 15,1 0 0-15,1-3 0 0,-2 2 0 0,2 0 0 16,-2-2-144-16,1 4 144 0,0-1 0 0,-1 2 0 15,-1-1 0-15,1 2 0 0,-1-3 0 0,-1 3 0 16,0 3 0-16,-1-1 0 0,1-1-160 0,-3 4 160 16,1-1-128-16,-2 5-9264 15,-1-2-1840-15</inkml:trace>
  <inkml:trace contextRef="#ctx0" brushRef="#br0" timeOffset="-4609.01">12310 11702 9215 0,'-1'0'816'0,"-1"1"-656"16,2-1-160-16,0 0 0 0,0 0 1440 0,0-1 256 16,-1 1 48-16,0-3 16 0,0-3 544 0,-1-1 128 15,1-6 0-15,-1-3 16 0,1-1-208 0,1 17-32 16,-3-42-16-16,3 42 0 0,0-38-864 0,0 38-176 16,0-54-48-16,0 54 0 0,1-66-272 0,-1 66-64 15,5-63-16-15,-5 63 0 0,3-55-272 0,-3 55-48 16,0-53-16-16,0 53 0 0,-2-47-176 0,2 47-48 15,-3-48 0-15,-1 23 0 0,2 0-32 0,-1 7-16 16,3 18 0-16,-5-36 0 0,1 14-144 0,-1-7 192 0,1 1-192 16,-3-1 192-16,2 7-192 0,0 0 192 0,1 1-192 0,-1 1 192 15,0 1-48-15,0 3 0 0,0 0 0 0,-1 4 0 16,1-3-16-16,0 1-128 0,1 2 192 16,-1-2-64-16,1 2-128 0,-1 0 0 0,2-3 144 0,-1 1-144 15,1 2 0-15,1-2 0 0,0 2 0 0,-1 0 0 16,1-1 0-16,-1-2 0 0,2 4 0 0,-2-1 128 15,1 2-128-15,-1-1 0 0,1 3 0 0,-1 0 0 16,1 2 0-16,-2 2 0 0,3 0 0 0,-1-1 0 16,-1 4 0-16,-1-4 0 0,2 4 0 0,-1-3 0 15,0 2 128-15,-1-1-128 0,0-1 128 0,2 1-128 16,-1 0 0-16,0-3 144 0,0 0-144 0,1-2 0 16,-1 4 0-16,2-3 0 0,0 2 0 0,0-1 0 15,-1 1 0-15,2 4 0 0,-1-1 0 0,0-1 0 0,0 3 0 0,-1 3 0 16,1-3 0-16,-1 2 0 0,-1 2 0 0,1 2 128 15,-2 0-128-15,0 0 0 0,3-2 160 0,-1 2-160 16,-2 3 128-16,0 1-128 0,-1 0 128 0,2 2-128 16,-1 2 0-16,-1-2 128 0,1 3-128 0,0-3 0 15,1 4 0-15,-1-3 0 0,2 0 0 0,-1 0 0 16,1-1 0-16,0-2 0 0,1 2 0 0,0-4 0 16,0 0 0-16,1-4 0 0,0 0 0 0,0 1 0 15,1-4 0-15,0 1 0 0,0-2 0 0,1 0 0 16,0-2 0-16,1-2 0 0,-1 0 0 0,-2 4 0 15,0 0 0-15,0 0 0 0,0 0 0 0,0 0 0 16,22-59 0-16,-22 59 0 0,0 0 0 0,0 0 0 16,24-58 0-16,-24 58 0 0,0 0 0 0,0 0 0 15,22-53 0-15,-22 53 0 0,0 0 0 0,0 0 0 0,22-51 0 0,-22 51 0 16,0 0 0-16,0 0 0 0,0 0 0 0,0 0 0 16,23-51 0-16,-22 46 0 0,0 2 0 0,0 2 0 15,0-2 0-15,-1 3 0 0,2 0 0 0,-2 0 0 16,1 0 0-16,-1 3 0 0,1-2 0 0,2 2 0 15,-2 2 0-15,1-1 0 0,1 0 0 0,1 2 0 16,-1 3 144-16,1-3-144 0,1 0 160 0,0 1-160 16,0 2 128-16,-1-3-128 0,-2 0 0 0,2 1 144 15,2-1-144-15,0 4 0 0,0-4 0 0,0 1 0 16,1 0 0-16,0-1 0 0,-2 0 128 0,1-2-128 16,2 1 0-16,-1-2 0 0,0 1 0 0,0-2 0 15,-1 2 0-15,0-1 0 0,0-2 0 0,2 1 0 16,-2 2 0-16,-1-1 0 0,1-1 0 0,-2 2 0 15,-1-3-192-15,1 1 16 0,-2 1 16 0,2-3 0 16,-1 4-976-16,-1-2-192 0</inkml:trace>
  <inkml:trace contextRef="#ctx0" brushRef="#br0" timeOffset="-3628">11834 12236 9215 0,'0'0'816'0,"-1"0"-656"15,1 0-160-15,0 0 0 0,0 1 1536 0,0-1 288 0,0 0 48 0,1 0 16 16,-1 0 352-16,1-1 64 0,2-2 0 0,-1 0 16 16,0-3-432-16,1-4-96 0,1-3 0 15,-2 1-16-15,-2 12-368 0,0 0-80 0,0 0-16 0,5-53 0 16,-5 43-496-16,1-2-112 0,-1-2 0 0,-1-2-16 15,1 16-352-15,0 0-64 0,-1-50-16 0,0 37 0 16,-1 0-64-16,2 1 0 0,0 2-16 0,-1 2 0 16,1 0-48-16,0 2-128 0,-1 1 192 15,1 4-64-15,-1-2 0 0,1 6-128 0,-2-3 192 0,1 1-64 16,0 4 32-16,0 1 0 0,1 4 0 0,-2 0 0 16,1 2-32-16,0 1-128 0,1-4 192 0,1 5-64 15,0 3-128-15,1 3 0 0,1 2 0 0,1-3 0 16,0 0 0-16,1-2 0 0,2 0 0 0,-2-1 0 15,0-6 0-15,0-2 0 0,1-2 0 0,2-1 0 0,-1-2 0 0,0-3 0 16,1-2 0-16,-1-2 0 0,1-2 0 0,-8 6 0 16,0 0 0-16,0 0 0 0,0 0 0 0,36-53 0 15,-36 53 0-15,0 0 0 0,0 0 0 0,18-58 0 16,-18 58 0-16,0 0 0 0,0 0 0 0,9-47 0 16,-8 34 0-16,-1 1 0 0,1 2 0 0,-1 0 0 15,0 2 0-15,0 0 0 0,-1 2 0 0,1 1 0 16,-1 4 0-16,1-3 0 0,0 2 0 0,0-1 0 15,0 2 128-15,0 1-128 0,1 1 0 0,-1 2 0 16,2-1 0-16,1 2 128 0,-1 3-128 0,2 2 160 16,0 0-160-16,1 0 160 0,-1-1-160 0,-2 0 160 15,2 0-160-15,-1 3 160 0,2 1-160 0,0 0 0 16,0 0 0-16,0 0 0 0,-1 1 0 0,0-1 0 0,-1-6 0 16,1 2 0-16,-1-3 0 0,-1-2 0 0,0 1 0 0,0-4 0 15,0 0 0-15,-1-1-144 0,-1-2 144 0,2 0 0 31,0-6-768-31,-1 0-32 0,-1-2-16 0,0 2-11088 0,2 0-2208 0</inkml:trace>
  <inkml:trace contextRef="#ctx0" brushRef="#br0" timeOffset="-3388.89">12123 12018 2751 0,'-1'6'256'0,"1"-3"-256"0,0 1 0 0,0-1 0 0,0-3 2128 0,1 0 384 16,-1 0 80-16,3 3 16 0,-1-3 624 0,3 0 128 16,1 0 32-16,0-3 0 0,2 0-1232 0,-2-4-240 15,0 4-64-15,-1-3 0 0,1-1-672 0,-1 2-144 16,0 2-16-16,-1-1-16 0,0 2-240 0,-1 0-64 16,2 2 0-16,-1 0 0 0,0 0-512 0,-2 2-192 15,2 0 0-15,-2 1 144 0,1-2-304 0,-1 1-64 16,1 2-16-16,-1-2-10688 15,1-2-2128-15</inkml:trace>
  <inkml:trace contextRef="#ctx0" brushRef="#br0" timeOffset="-3043.79">12150 12126 6847 0,'0'0'144'0,"0"0"48"0,0 0 0 0,2 0 0 0,-1 0-192 0,-1 0 0 0,1 0 0 0,2 0 0 16,-1 2 3264-16,3-2 640 0,0 0 112 0,1 0 16 16,-1 2-688-16,0-2-144 0,0 2-16 0,-1-2-16 15,-1 3-1136-15,1-3-240 0,0 0-32 0,-2 0-16 16,1 0-944-16,0-3-192 0,0 3-32 0,1-4-16 15,-2 2-272-15,1-1-48 0,0 2-16 0,1-4 0 16,0 4-80-16,-2-3-16 0,3 4 0 0,-2-2 0 0,-1 2-128 0,1-3 0 16,0 2 0-16,1-1 0 0,-2-1 0 0,2 2 0 15,0-2 0-15,0 0 0 16,-2 0-352-16,2 1-48 0,-2-2-16 0,1 0 0 16,-1 1-1760-16,1-4-368 0</inkml:trace>
  <inkml:trace contextRef="#ctx0" brushRef="#br0" timeOffset="-2477.5">12383 12008 2751 0,'-1'0'256'0,"-1"0"-256"0,2 0 0 0,0 0 0 16,2-2 2992-16,-2 2 544 0,-2 0 112 0,2 2 32 15,-1-2 544-15,1 0 128 0,0 2 0 0,1 0 16 16,1 1-1872-16,0-3-384 0,1 3-80 0,0 0-16 16,0 0-1056-16,0 0-192 0,0 1-64 0,1-1 0 15,-1 1-256-15,2 2-48 0,1 3-16 0,-1 1 0 16,2-2-128-16,-4 2-48 0,3-2 0 0,-1 0 0 15,0 1-80-15,0-3-128 0,-1 2 176 0,0-2-176 16,1 0 0-16,-2 0 0 0,1-2 0 0,0 2 0 16,-2 0 0-16,2-2 0 0,-2-1 0 0,2-1 0 15,-1-1 0-15,-1 2 0 0,-1-6 0 0,1 3 0 0,-1 0 0 16,0 0 0-16,-1-1 0 0,0-4 0 0,0 1 0 0,0-4 0 16,0 0 0-16,0 0 0 0,0 0 0 0,0-2 0 15,0 4 0-15,0-3 0 0,1-3 0 0,-1 12 0 16,0 0 0-16,4-48 0 0,-4 48 192 0,0 0-192 15,4-47 192-15,-4 47-192 0,0 0 176 0,0 0-176 16,5-51 160-16,-5 51-160 0,0 0 144 0,0 0-144 16,0 0 128-16,0 0-128 0,0 0 144 0,18-51-144 15,-15 48 160-15,-1-2-160 0,1 1 128 0,-1 0-128 16,1 2 0-16,-1-1 144 0,-1 2-144 0,2 1 0 16,-2 1 0-16,0-1 0 0,2 3 0 0,-2-3 0 15,-1 2 128-15,1 2-128 0,-1-1 0 0,0 0 0 0,0 0 0 16,0 0 0-16,-1 0 0 0,0 1-144 0,-1-4 144 0,1 0-160 31,0 0-640-31,-1-3-128 0,-1 1-32 0,2 0-18112 0</inkml:trace>
  <inkml:trace contextRef="#ctx0" brushRef="#br0" timeOffset="21962.04">10173 10593 2751 0,'0'-3'256'0,"0"2"-256"16,0 1 0-16,0 0 0 0,0 0 0 0,0 0-160 16,0 0 32-16,0 0 0 0,0 4 784 0,-1-2 176 15,1 2 16-15,-3 2 16 0,2-2 96 0,0 4 0 16,0-2 16-16,-2 4 0 0,2 0-400 0,1 0-96 16,0 2-16-16,0 1 0 0,2-3-128 0,1 2-16 15,-1 0-16-15,1 2 0 0,-1-2 96 0,1 3 32 16,1-2 0-16,-2 3 0 0,2-4-256 0,-1 4-48 0,1 0-128 0,1 0 192 15,-1 3-192-15,-1-3-128 16,0 0 128-16,-1 0-208 0,2 3-112 0,-1-1-32 0,0 2 0 0,1 1 0 31,1 1-368-31,-1 1-80 0,1-1-16 0,1 0 0 16,1 3 288-16,1 1 48 0,-1-4 16 0,1 0 0 0,-2-7 320 0,2 1 144 0,1-2-128 0,0 1 128 16,1-3 0-16,-1-2 0 0,3 0 192 0,-3 0-64 15,0 2-128-15,0 0 0 0,-1 1 128 0,0-1-128 16,-1 2 128-16,-1 1-128 0,1 4 128 0,-1-3-128 15,-1 0 0-15,1 3 0 0,0 6 0 0,0 3 128 16,0 1-128-16,1-3 0 0,-1 2 0 0,1-6 0 16,1 1 0-16,-1-2 0 0,1-4 0 0,0 0 0 0,1-3 0 0,0 1 0 15,0-2 0-15,1 0 0 0,0-5 0 0,1 3 0 16,-1 1 0-16,0-3 0 0,0 1-144 0,1 4 144 16,0 3-160-16,0 3 160 0,1-4-224 0,-3 0 48 15,1 0 16-15,-1-1 0 0,0-3 16 0,-3 1 0 16,1-3 0-16,1-2 0 0,-1 2 144 0,0-4 0 15,1 2 128-15,-1 1-128 0,-1-6 0 0,1 3 0 16,1 4 0-16,2-1 0 0,0 1 0 0,1 0 0 16,2 2 0-16,0-2 0 0,1 2 0 0,1-3 0 15,-1 3 128-15,1-2-128 0,-1-2 0 0,1 0 0 16,1 0 0-16,0 0 0 0,0-1-176 0,0 1-48 16,-1 0-16-16,1-2 0 0,0 3-48 0,0-2-16 0,-1 3 0 15,0 1 0-15,-2 0 176 0,1 1 128 16,1 3-192-16,0-1 192 0,0 4-160 0,1-1 160 0,0 4-128 15,0-2 128-15,0 0-320 0,-1-3 32 0,-2-2 0 0,1 0 0 16,-1 0 288-16,0-3 0 0,-2-5 0 0,0-2 0 16,1 2 0-16,1-6 0 0,-2 0 0 0,0 0 0 15,-1 0 0-15,1-2 0 0,0 1 0 0,0-2 0 16,-1 1 0-16,0 0 0 0,0 0 0 0,0-2 0 16,2 4 0-16,1-2 240 0,-1-1-48 0,0 2 48 15,2 1-240-15,1 0 0 0,-2 4 0 0,2-1 0 16,0 2 0-16,0 5 0 0,1 0 0 15,0 2 0-15,-1 1-256 0,2-1 48 0,4 6 0 0,2-1 32 16,-1-4 176-16,-1 0 0 0,1-1 0 0,-1-6 0 16,0 1-128-16,0-6 128 0,0 4 0 0,-21-5 0 15,0 0 0-15,55 3 0 0,-41-3-144 0,2 0 144 0,1 0 0 0,0 0 0 16,-1 0 0-16,1 4 0 0,1-1 0 0,-1 0 320 16,0 1-32-16,2 1-16 0,-1 2-272 0,3 0 128 15,-2-1-128-15,2 2 144 0,4 2-144 16,-2 0 0-16,3 0 0 0,0 5-128 0,-1-5 128 0,2 2 0 15,-2 1 0-15,-1-4 0 0,-3 1 0 0,-2-3-144 16,0 1 144-16,-2 0 0 0,-2-2 0 0,-2 0 0 16,1 0-144-16,-2 0 144 0,1 2 0 0,-2-2 0 15,0 3 0-15,1-3 0 0,1 0-160 0,0 0 160 16,2 0 0-16,0-2 0 0,0 2 0 0,1-2 0 16,1-2 0-16,2 2 0 0,0 0 0 0,0-2 0 15,2 1 0-15,0 0 0 0,0 0 0 0,0-3-144 16,-21 0 144-16,0 0 0 0,62-9-144 0,-62 9 144 0,0 0-128 0,67-19 128 15,-67 19 0-15,0 0-160 0,70-25 160 16,-70 25 0-16,0 0 0 0,64-26 0 0,-64 26 208 16,0 0-16-16,67-21-192 0,-67 21 0 0,0 0 0 0,67-19-144 15,-67 19 144-15,0 0-160 0,66-13 160 0,-66 13 0 16,0 0-208-16,68-9 80 0,-68 9 128 0,0 0-192 16,64-7-48-16,-64 7-16 0,0 0 0 0,59-3 48 15,-59 3 208-15,41-2 0 0,-41 2 0 0,0 0 0 16,62-4 128-16,-62 4 0 0,0 0 0 0,60-9 0 15,-60 9-128-15,0 0 0 0,60-13 0 0,-60 13 0 16,0 0 0-16,58-15 0 0,-58 15 0 0,0 0 0 16,54-14 0-16,-54 14 0 0,0 0 0 0,54-12 0 15,-37 9 0-15,0 2 0 0,2-3 0 0,-19 4 0 16,0 0 0-16,53-8 0 0,-53 8 0 0,0 0 0 0,53-13 0 16,-53 13 0-16,0 0 0 0,0 0 0 0,66-18 0 0,-66 18 0 15,0 0 0-15,0 0 0 0,59-8 0 0,-43 8 0 16,0 0 0-16,1 4 0 0,2-1 0 0,-1-2 0 15,2 4 0-15,0-1 0 0,-1-1 0 0,0 1 0 16,2 1 0-16,0-1 0 0,0-2 0 0,0 2 0 16,0-2 0-16,-1 2 0 0,0-4 0 0,0 2 0 15,1-2 0-15,0 0 0 0,-1 2 0 0,-1 0 0 16,1-2 0-16,0 0 0 0,0 3 0 0,-2-2 0 16,2 1 0-16,0-2 0 0,-2 2 0 0,1 0 0 15,1-2 0-15,1 0 0 0,-1 0 0 0,2 0 0 16,-1 0 0-16,1 3 0 0,0-3 0 0,-2 1 0 15,1 1 0-15,-1 1 0 0,-1-3 0 0,3 3 0 0,1 0 0 16,2-2 0-16,1 2 0 0,0-3 0 0,0 0 0 16,-26 0 0-16,53-9 0 0,-53 9 0 15,53-12 0-15,-53 12 0 0,55-17 0 0,-55 17 0 0,57-17 0 0,-57 17 0 16,53-15 0-16,-53 15 0 0,48-10 0 0,-48 10 0 16,46-6 0-16,-23 4 0 0,-23 2 0 0,47-4 0 15,-47 4 0-15,47-6 0 0,-47 6 0 0,47-6 0 16,-47 6 0-16,47-8 0 0,-47 8 0 0,47-8 0 15,-47 8 0-15,48-10 0 0,-48 10 0 16,49-13 0-16,-49 13 0 0,0 0 0 0,70-21 0 0,-70 21 0 16,0 0 0-16,69-17 0 0,-69 17 0 0,49-12 0 15,-49 12 0-15,0 0 0 0,65-10 0 0,-44 7 0 16,0 3 0-16,0 0 0 0,-1 0 0 0,0 0 0 16,0 0 0-16,-1 3 0 0,1-3 0 0,0 0 0 15,0 1 0-15,-2 1 0 0,1-2 0 0,1 3 0 16,-2-3 0-16,2 1 0 0,0 2 0 0,-2-3 0 15,1 1 0-15,-2 1 0 0,0 1 0 0,-1-3 0 16,1 1 0-16,-4 2 0 0,2-3 0 0,-1 0 0 16,-1 0 0-16,1 0 0 0,-1 0 0 0,0 0 0 15,-2 0 0-15,1-3 0 0,-1 2 0 0,0 1 0 16,1-3 0-16,-1 3 0 0,1-2 0 0,0 2 0 16,1-1 0-16,0 1 0 0,1-3 0 0,1 3 0 15,0-1 0-15,0 1 0 0,-1-3 0 0,0 3 0 16,1-2 0-16,0 1 0 0,1 1 0 0,0 0 0 0,0-3 0 15,1 3 0-15,2 0 0 0,-2 0 0 0,2 3 0 16,-2-3 0-16,0 1 0 0,1 1 0 16,-1 1 0-16,0-3 0 0,0 4 0 0,3-3 0 0,-2 1 0 0,1-2 0 0,1 3 0 0,1-3 0 15,0 0 0 1,1 0 0-16,1 0 0 0,0 1 0 0,-1 2 0 0,2-3 0 0,-2 2 0 16,2-1 0-16,-1 2 0 0,2-1 0 0,0 2 0 15,-2-2 0-15,1 2 0 0,-1 0 0 0,-1-2 0 0,1-2 0 16,-2 2 0-16,-3 0 0 0,2-2 0 0,0 0 0 15,1 0 0-15,0 0 0 0,1-2 0 0,0 0 0 16,-22 2 0-16,47-8 0 0,-47 8 0 0,50-10 0 16,-50 10 0-16,53-13 0 0,-53 13 0 0,57-16 0 15,-57 16 0-15,56-16 0 0,-56 16 0 0,53-16 0 16,-53 16 0-16,49-12 0 0,-49 12 0 0,48-10 0 16,-48 10 0-16,54-5 0 0,-27 4 0 0,0 1 0 15,0 1 0-15,0 1 0 0,1 2 0 0,-1 1 0 16,-1-4 0-16,-2 2 0 0,1 1 0 0,0-4 0 15,0 0 0-15,-2 0 0 0,2-3 0 0,-25 3 0 16,49-7 0-16,-49 7 0 0,51-13 0 0,-51 13 0 16,52-13 0-16,-52 13 0 0,51-15 0 0,-51 15 0 15,49-16 0-15,-49 16 0 0,48-16 0 0,-48 16 0 16,0 0 0-16,66-19 0 0,-46 15 0 0,-1 2 0 16,3 2 0-16,-3 0 0 0,1 4 0 0,1-2 0 15,0 2 0-15,0 1 0 0,0-2 0 0,0 1 0 16,-1-1 0-16,-1 0 0 0,-1-3 0 0,1 3 0 15,2-3 0-15,-2 0 0 0,2-3 0 0,0 3 0 16,2-3 0-16,-2 3 0 0,0-4 0 0,0 3 0 0,0-1 0 16,0 2 0-16,0-2 0 0,-1 2 0 0,1 0 0 15,-2 2 0-15,1-2 0 0,0 3 0 0,-1 1 0 0,-2-3 0 0,1 4 0 0,0-1 0 16,-2-1 0-16,0 3 0 16,1 1 0-16,-2-1 0 0,1 0 0 0,-2 3 0 15,1-2 0-15,-2 2 0 0,0-2 0 0,-1-1 0 0,-1 3 0 0,1-3 0 16,1 0 0-16,-2-2 0 0,2 2 0 0,0 0 0 15,-2-2 0-15,0-1 0 0,1 0 0 0,0 0 0 16,-1 0 0-16,0 0 0 0,0-2 0 0,0 3 0 16,-1-2 0-16,0 2 0 0,1 1 0 0,-1-1 0 15,-1-2 0-15,-1 4 0 0,0-2 0 0,0 0 0 16,0 0 0-16,0 0 0 0,1 0 0 0,0-1 0 16,1-2 0-16,-1 1 0 0,3-2 0 0,-1 0 0 15,0 0 0-15,0 0 0 0,1 0 0 0,-1-2 0 16,1 1 0-16,-1 1 0 0,0-3 0 0,0 1 0 15,-1 0 0-15,0 0 0 0,0 2 0 0,0-2 0 16,-1 2 0-16,0-2 0 0,1 4 0 0,0-2 0 16,-1 2 0-16,0 0 0 0,0 0 0 0,0 3 0 15,1-2 0-15,0 1 0 0,-1 2 0 0,1-2 0 16,0 1 0-16,-1-1 0 0,0-2 0 0,-1 2 0 16,0-2 0-16,0 2 0 0,1 0 0 0,1-1 0 15,1 2 0-15,0 2 0 0,3-1 0 0,-1 1 0 16,1-1 0-16,-2 3 0 0,2 1 0 0,-3-3 0 15,1 2 0-15,2 3 0 0,-2-2 0 0,2 0 0 16,-2 2 0-16,1-2 0 0,-1 0 0 0,-1-1 0 16,1 0 0-16,0-3 0 0,-1-3 0 0,0 1 0 0,1-1 0 15,1-2 0-15,-1 1 0 0,2-2 0 16,-1 0 0-16,2 0 0 0,1 0 0 0,0 3 0 0,1-2 0 0,0 2 0 0,1-1 0 0,-1 2 0 16,1-1 432-16,-1 1 80 0,-1 1 0 0,-1-1 32 15,1 2-544-15,-1 0 0 0,1 0 0 0,-1 1 0 16,1-1 0-16,-1-3 0 0,2 4 0 0,-1-1 0 15,1-2 0-15,2-2 0 0,2-1 0 0,0 2 0 16,1-3 144-16,-1 0 128 0,3 0 32 0,-2 2 16 16,-1-2 48-16,1-2 16 0,4 2 0 0,-1-3 16 15,0 2-400-15,1-4 0 0,0 1 0 0,1 1 0 16,0-4 0-16,0 1-160 0,0 3 160 0,1-4 0 16,0 4-192-16,4 0 192 0,0-1-160 0,1 2 160 0,-5-2 0 15,3 2 0-15,4-2 0 0,2 2 0 0,1-2-176 16,2 0 176-16,-1-2-160 0,-1-3 160 0,1 1 0 0,-3 0 0 15,-3 0 0-15,-33 8 0 0,63-14-192 0,-32 5 48 16,-1 3 0-16,-2 0 144 16,-1 1-784-16,-2-1-48 0,0 1-16 0,0 1 0 0,0 1 848 0,0-2 0 15,0 1 0-15,-2 0 0 0,1 0 0 0,-2-2 0 16,0 4 0-16,-1-4 0 0,1 2 0 0,-22 4 0 16,0 0 0-16,0 0 0 0</inkml:trace>
  <inkml:trace contextRef="#ctx0" brushRef="#br0" timeOffset="23479.3">10117 14007 11967 0,'-1'2'1072'0,"0"-2"-864"0,0 0-208 0,1 0 0 16,0 0 1952-16,-1 0 352 0,-1 0 64 0,1 0 0 16,-1 0 672-16,0-2 128 0,4 2 32 0,-1 0 0 15,4-3-1088-15,0 2-224 0,1 1-32 0,0-2-16 16,1-1-880-16,2 2-160 0,0 1-32 0,-1 0-16 15,0 0-256-15,1 1-48 0,-2 2-16 0,-1-1 0 16,2 2-160-16,-2 2-16 0,1-4-16 0,1 6 0 0,-1-4-112 0,0 0-128 16,1 3 176-16,-1-1-176 0,-1-2 0 0,2-1 0 15,-2 0 0-15,-1-2 0 0,1 1 0 0,-2-2 0 16,0 0 0-16,-1 0 0 0,1-2-192 0,-3 1-64 16,2-2 0-16,-3 0 0 15,1 0-768-15,-2-1-176 0,1 4-16 0,-2-3-10832 16,1 0-2160-16</inkml:trace>
  <inkml:trace contextRef="#ctx0" brushRef="#br0" timeOffset="24097.49">10106 14257 7359 0,'-1'0'656'0,"0"0"-528"16,0 0-128-16,1 0 0 0,0 0 1424 0,-2 0 256 15,1 0 48-15,-3-3 16 0,1 2 720 0,0-2 144 16,1 0 16-16,-1-1 16 0,2 1-320 0,0 0-64 16,1-2-16-16,1 1 0 0,0 0-304 0,1 2-64 15,-1 2-16-15,1-4 0 0,1 4-752 0,-1 0-144 16,3 0-48-16,0 0 0 0,1 4-336 0,0-4-80 16,2 4-16-16,1-2 0 0,-1 1-112 0,2 0-32 0,1-3 0 0,0 3 0 15,0-3-144-15,1 1-48 0,-12-1 0 16,0 0 0-16,32 0-144 0,-21 0 0 15,-11 0 0-15,0 0 128 0,35-1-128 0,-24 1 0 0,-1 0 0 16,-2 1 0-16,1 1 0 0,-2 1 0 0,-1 1 0 0,2-3 0 16,-2 1 0-16,-1 1 0 0,1 1 0 0,-1-4 0 15,0 2 0-15,-1-2 0 0,-1 0 0 0,-1-2 0 16,1 2-432-16,0-3 48 0,-1 2 0 0,1-2 0 31,-2 1-240-31,-1 1-32 0,0-3-16 0,-1 3 0 0,0-1-896 0,-2 0-176 0,1 1-48 0,-2-2-9216 16,1 0-1840-16</inkml:trace>
  <inkml:trace contextRef="#ctx0" brushRef="#br0" timeOffset="26113.68">10882 15828 9215 0,'1'0'816'0,"-1"-1"-656"0,0 1-160 0,1 0 0 16,2 0 1344-16,-2 0 256 0,1 0 32 0,2-2 16 16,2-1 912-16,0 2 192 0,3-4 48 0,1 1 0 15,-10 4-752-15,0 0-128 0,0 0-48 0,49-26 0 16,-49 26-560-16,0 0-112 0,50-32-32 0,-50 32 0 16,0 0-480-16,56-46-112 0,-56 46 0 0,43-39-16 15,-43 39-128-15,42-46-32 0,-42 46 0 0,39-46 0 16,-39 46-112-16,40-49-32 0,-40 49 0 0,38-48 0 15,-38 48-256-15,40-57 128 0,-40 57-128 0,38-60 0 16,-38 60 0-16,35-60 0 0,-35 60 0 0,31-57 0 16,-31 57 0-16,23-61 0 0,-23 61 0 0,16-59 0 15,-16 59 0-15,11-57 0 0,-11 57 0 0,7-70 0 16,-7 70 144-16,2-64-144 0,-2 64 0 0,0-69 144 0,0 69-144 0,-6-67 160 16,6 67-160-16,-9-63 160 0,3 32-160 15,-1-1 160-15,-2 1-160 0,0-1 160 0,2 4-160 0,-2 3 128 16,1 0-128-16,-1-1 128 0,-2-2-128 0,-3-3 0 15,-1-1 0-15,1 0 0 0,-1 0 0 0,0 1 0 16,2 2 128-16,0 1-128 0,1 3 0 0,-1 3 0 16,1-1 0-16,-1 4 128 0,0-2-128 0,2 5 128 15,-2 0-128-15,2 1 128 0,1-1 32 0,0 0 0 16,1-1 0-16,1 1 0 0,2 4-160 0,0-4 192 16,-2-9-192-16,1-3 192 0,1-2-192 0,0-1 0 15,1 3 0-15,0-3 0 0,0-1 0 0,1-7 0 16,3-1 0-16,-3 1 0 0,4 39 0 0,-6-57 0 0,6 57 0 15,-9-41 0-15,4 25 0 0,-1 0 0 0,1 0 0 16,0 1 0-16,0 3 0 0,2-2 0 0,-1 2 144 16,4 12-144-16,-5-33 128 0,5 33-128 0,-3-36 128 0,3 36-128 15,0 0 0-15,4-51 0 0,-4 51 0 0,0 0 0 16,15-54 0-16,-15 54 0 0,17-47 0 0,-17 47 128 16,20-51-128-16,-20 51 0 0,0 0 0 0,37-51 128 15,-37 51 0-15,0 0 0 0,0 0 0 0,41-39 0 16,-41 39-128-16,0 0 128 0,0 0-128 0,0 0 128 15,44-11-128-15,-34 11 176 0,1 0-176 0,1 1 192 16,1-1-192-16,-2 2 128 0,-11-2-128 0,0 0 128 16,0 0-128-16,52-10 0 0,-52 10 0 0,0 0 0 15,0 0 0-15,46-8 0 0,-46 8 0 0,0 0 0 16,0 0 0-16,49-10 0 0,-39 7 0 0,0 2 0 16,-1 5 0-16,-3-3 0 0,0 2-128 0,-1-1 128 15,-2-1-608-15,-1 2-48 0,1-3-16 0,-2 0 0 16,0-3-864-16,-1 2-160 0</inkml:trace>
  <inkml:trace contextRef="#ctx0" brushRef="#br0" timeOffset="26930.15">11375 15884 15663 0,'-2'0'1392'0,"-2"1"-1120"0,1 2-272 0,2-3 0 16,0 2 1856-16,-5 2 320 0,0 2 64 0,-3 0 16 16,-5 7 368-16,-1-2 64 0,3 4 0 0,1-3 16 15,2 1-1216-15,2 2-240 0,2 1-48 0,2 0-16 16,2-1-544-16,2 1-96 0,2 0-32 0,2-3 0 15,1-1-192-15,1-2-32 0,3 0-16 0,0-4 0 16,3 0-272-16,-2-2 0 0,2-1 128 0,1-3-128 16,1-3 0-16,-15 3 0 0,0 0 0 0,41-16 0 15,-41 16 0-15,0 0 0 0,0 0 0 0,54-51 0 16,-54 51 0-16,0 0 0 0,33-57-128 0,-33 57 128 16,0 0 0-16,18-54-176 0,-18 54 176 0,0 0-160 0,-3-47 0 15,0 35 0-15,-4 2 0 0,0 4 0 0,0 1 160 0,-3 1 0 16,0 0 0-16,-1 4 0 0,-1 0 0 15,0 4 144-15,0 0-144 0,-3 2 160 0,1 2-16 0,-1-1 0 16,-1 1 0-16,0 0 0 0,3 0-144 0,-1-1 0 16,2-1 0-16,2-3 128 0,2-6-128 15,2-3-224-15,3-3 48 0,3 9-11760 16,0 0-2352-16</inkml:trace>
  <inkml:trace contextRef="#ctx0" brushRef="#br0" timeOffset="27530.66">11715 12922 15663 0,'0'0'1392'0,"-1"-2"-1120"0,1 1-272 0,0 1 0 16,0 1 1632-16,0 1 272 0,-3-2 48 0,3 0 16 15,-1-6 400-15,1 6 64 0,0 3 32 0,0 3 0 16,0-6-608-16,1 3-128 0,-1 1-32 0,3 2 0 16,-2 3-688-16,0 1-144 0,2 2-32 0,-2-1 0 15,0-2-544-15,2 0-112 0,-1 3-32 0,1 2 0 16,0-2-144-16,0 2 0 0,-1 2 0 0,3-1 0 15,-1-3 0-15,1-2 0 0,-1 2 0 0,1-2-176 32,-2-1-992-32,0-3-208 0,-1 1-32 0,1-3-15408 0</inkml:trace>
  <inkml:trace contextRef="#ctx0" brushRef="#br0" timeOffset="27844.21">11622 13260 8287 0,'-3'10'368'0,"1"-9"80"0,2 1-448 0,0 1 0 15,2 1 0-15,-1-4 0 0,1 3 2432 0,2 0 416 16,2-3 80-16,4 0 16 0,2 4 128 0,-12-4 48 16,0 0 0-16,0 0 0 0,54-14-1104 0,-54 14-224 15,0 0-32-15,0 0-16 0,59-40-624 0,-59 40-128 16,0 0-32-16,49-26 0 0,-49 26-416 0,0 0-96 15,45-22 0-15,-45 22-16 0,0 0-240 0,41-4-64 16,-41 4 0-16,23 4 0 0,-12-4-128 0,-1 3 0 16,0-3 0-16,-10 0 0 0,0 0 0 0,0 0 0 0,0 0 0 0,46-13 0 15,-39 11 0-15,0 1 0 0,-2-2-192 0,-2-1 192 32,1 2-832-32,-3-2-32 0,-1-1-16 0,0 4 0 15,-1-1-1120-15,0-2-240 0,-2-2-32 0,-2 2-12496 0</inkml:trace>
  <inkml:trace contextRef="#ctx0" brushRef="#br0" timeOffset="28900.4">11761 13637 9215 0,'-1'2'816'0,"1"0"-656"0,0 0-160 0,0 1 0 15,0-3 1344-15,1 1 256 0,0 1 32 0,0 1 16 0,3 1 1488 0,0 3 288 16,1 2 64-16,0-3 16 0,0 4-1088 0,0-4-224 16,-1 3-32-16,1-3-16 0,-1-1-1008 0,1 0-208 15,-1-2-32-15,-1-3-16 0,1 3-496 0,1-3-80 16,-5 0-32-16,0 0 0 0,10 0-272 0,-7 0 160 16,-2-3-160-16,0 1 128 0,0 1-128 0,0-6 0 15,1 1 0-15,-2 0 0 0,1-3 0 0,-1 2 0 16,0-3 0-16,0-1 0 0,0 11 128 0,0 0-128 15,0 0 0-15,-3-45 128 0,2 36-128 0,-1-1 160 16,-1-3-160-16,0 1 160 0,3 12-32 0,0 0 0 16,-8-28 0-16,6 21 0 0,2 7-128 0,-8-16 0 15,3 6 144-15,0 2-144 0,-1-2 0 0,-1-4 144 0,2 2-144 0,-1-3 0 16,6 15 128-16,-8-23-128 0,6 16 0 16,-2 1 0-16,3 4 0 0,0-5 160 0,-1 4-160 0,1-6 128 15,1 9 32-15,0 0 0 0,0 0 0 0,0 0 0 16,0 0-32-16,0 0 0 0,0 0 0 0,0 0 0 15,0 0-128-15,0 0 160 0,0 0-160 0,0 0 160 16,48-25-160-16,-48 25 0 0,23 2 0 0,-23-2 128 16,0 0-128-16,0 0 0 0,49-15 0 0,-49 15 0 15,33 3 0-15,-17 2 0 0,-1-1 128 0,-15-4-128 16,0 0 0-16,0 0 0 0,51-6 0 0,-39 6 0 16,-12 0 0-16,0 0 0 0,0 0 0 0,36 2 0 15,-30-2 0-15,-6 0 0 0,0 0 0 0,0 0 0 16,0 0 0-16,0 0 0 0,0 0 0 0,0 0 0 15,0 0 0-15,0 0 0 0,0 0 0 0,0 0 0 0,44-22 0 0,-44 22 0 16,0 0 0-16,0 0 0 0,0 0 0 16,0 0 0-16,3-6 0 0,-3 10 0 0,0-8 0 0,2 2 0 15,-2 8 0-15,0-4 0 0,1-4 0 0,-1-1 0 16,0 3 0-16,0 5 0 0,0 5 0 0,0-4 0 16,-1-2 0-16,1-2 0 0,-2 3 0 0,1 0 0 15,0 2 0-15,-2 2 0 0,1 7 0 0,0-1 0 16,-1-1 0-16,2-5 0 15,0-6-528-15,-1 0 16 0,1 2 0 0,1 0 0 16,0-4-1216-16,-1 4-224 0,1-1-48 0,0-1-14208 0</inkml:trace>
  <inkml:trace contextRef="#ctx0" brushRef="#br0" timeOffset="29497">11981 13639 11807 0,'1'0'512'0,"-2"0"128"0,1 0-512 0,0-2-128 0,0 2 0 0,-1 0 0 16,1 0 2064-16,0-2 400 0,0 0 80 0,0 0 16 0,-2-2 384 0,2 0 96 16,2 2 16-16,-2-1 0 0,2 2-960 0,-1-1-192 15,1-1-48-15,0 2 0 0,1 1-912 0,0-2-192 16,1-1-48-16,1 2 0 0,0-4-368 0,-5 5-80 16,0 0 0-16,0 0-16 0,0 0-240 0,0 0 176 15,0 0-176-15,46-20 160 0,-39 20-160 0,-7 0 0 16,0 0 0-16,0 0 0 0,24 0 0 0,-19 3 0 15,-2 0 0-15,2 0 0 0,-2 0 0 0,0 4 0 16,1-1 0-16,-1 1 0 0,0 4 0 0,-2-3 0 16,1 0 0-16,-1 2 0 0,0 0 0 0,-2 0 0 15,1 1 0-15,-3-1 0 0,1 0 0 0,0-1 0 16,-3-2 0-16,0 2 0 0,-2-2 0 0,1 2 0 16,-2 1 0-16,0-4 0 0,-2 3 0 0,2-2 0 0,-1-1 0 15,2-2 0-15,-1-2 0 0,2 1 0 0,2-3 0 0,1 0 0 16,1 0-128-16,2-3 128 0,0 1 0 15,2 1 0-15,-1-4 0 0,3 1 0 0,-1 0 0 0,-3 4 0 16,0 0 0-16,0 0 0 0,0 0 0 16,0 0 0-16,0 0 0 0,0 0 0 0,50-34 0 0,-42 31 0 15,0 2 192-15,0 1-64 0,2 1 0 0,-1 2 0 16,-2-1 0-16,2 2-128 0,0 2 192 0,-2-2-64 16,1 2-128-16,-1 0 0 0,-1-2 0 0,0 2 128 15,-1-3-128-15,-2 3 0 0,0-3 0 0,0 0 0 16,-2 1 0-16,0-4-192 0,1 1 64 0,-1 0 128 15,-1-1-1152-15,0 0-128 0</inkml:trace>
  <inkml:trace contextRef="#ctx0" brushRef="#br0" timeOffset="30930.46">12300 14879 11055 0,'0'-5'976'0,"-2"3"-784"15,0 0-192-15,0-1 0 0,1 2 1728 0,-3-1 288 16,-2-2 64-16,-4-2 16 0,-3-4 784 0,0 1 176 16,-2 2 16-16,0 4 16 0,2 0-848 0,-2 3-192 15,1 0-16-15,-1 1-16 0,-1 4-848 0,1 2-160 16,-1 2-48-16,1-3 0 0,1 0-528 0,0-1-112 0,3 0-32 15,-2 1 0-15,1 1-128 0,-1-1-32 0,-1 4 0 0,3-3 0 16,1 2-128-16,0-2 192 0,1-1-192 0,3 3 192 16,1-3-192-16,2 4 128 0,1-1-128 0,1 1 128 15,2-3-128-15,3 2 0 0,0-1 0 0,2-3 128 16,1 0-128-16,3-1 0 0,3-4 0 0,-13 0 0 16,33-3 0-16,-33 3 0 0,44-17 0 0,-44 17 0 15,45-27 0-15,-45 27 0 0,47-36 0 0,-47 36 0 16,47-47-128-16,-47 47 128 0,41-57 0 0,-41 57 0 15,32-57 0-15,-32 57-176 0,25-48 176 0,-25 48-128 16,0 0-96-16,13-63-16 0,-13 63 0 0,-2-41 0 16,2 41 240-16,-8-38-144 0,8 38 144 0,-12-34-128 0,5 21 128 0,-1-2 0 15,2 1 0-15,-3 0 0 16,-1 0 0-16,1 2 0 0,-3 2 0 0,2-5 128 0,3 5 32 0,1 1 16 16,1 4 0-16,-1-1 0 0,0-2-32 0,-1-1 0 15,0 2 0-15,1-2 0 0,1 3 16 0,0 2 0 16,2 0 0-16,1 1 0 0,1 3 32 0,-1 0 16 15,1 4 0-15,1 1 0 0,1 2 0 0,-1-4 0 16,2-3 0-16,-1 3 0 0,0 1-16 0,2 8-16 16,0 6 0-16,0 5 0 0,1-4-176 0,-2-6 192 15,-1-7-192-15,1 4 192 0,0 2-192 0,2 11 0 16,2 7 144-16,1 9-144 0,2 2 0 0,0 3 0 16,0-2 0-16,1-1 0 0,0-3 0 0,-2-4 0 15,0-2 0-15,0-7 0 0,-2-3 0 0,0-5 0 16,-1 0 0-16,0-3 0 0,0-2 0 0,-1-3 0 15,-2 1 0-15,1-4 0 0,-2 0 0 0,-1 2 0 0,0-2-144 0,0 0 144 32,-1-2-464-32,1 1-32 0,-2-4 0 0,1 1 0 15,0-2-96-15,0 0-32 0,-1-3 0 0,0 0 0 16,1 0-1120-16,1-2-240 0</inkml:trace>
  <inkml:trace contextRef="#ctx0" brushRef="#br0" timeOffset="32785.13">12508 14905 3855 0,'0'2'336'16,"0"-2"-336"-1,1 0 0-15,-1 1 0 0,1 2 0 0,-2-3 128 16,2 2-128-16,2-1 0 0,-2 3 0 0,1-1 0 16,0 0 0-16,-1 0 0 0,0-1 0 0</inkml:trace>
  <inkml:trace contextRef="#ctx0" brushRef="#br0" timeOffset="33089.99">12535 14867 3679 0,'-1'-1'320'0,"-1"-1"-320"0,2-2 0 0,-1 2 0 15,1 0 1376-15,0 2 208 0,0 0 32 0,-1-5 16 16,0-1 1248-16,0-1 256 0,1 1 64 0,-2-1 0 16,2 1-464-16,0 0-96 0,0 2-16 0,0 2 0 15,0-1-960-15,2 2-208 0,-2-3-48 0,0-1 0 16,1 2-704-16,0-1-128 0,-1 2-48 0,0 2 0 0,0 0-352 15,0-3-176-15,0 2 160 0,0-2-160 0,0 1 0 0,0 1 0 16,-1 1 0-16,1 0 0 0,0 1-208 0,0 1 64 16,0 1 16-16,0 1 0 15,-1-2-896-15,-1 2-192 0,2-2-16 0,0 2-16 16,0 2-1264-16,0-2-256 0,2-2-48 0,-2 2-16 16,1 0-320-16,0 1-64 0,0-5-16 0,2 3-1472 15,-2 1-288-15</inkml:trace>
  <inkml:trace contextRef="#ctx0" brushRef="#br0" timeOffset="33803.77">12510 14986 3679 0,'0'4'0'0,"0"-4"144"0,0 2-144 0,0-2 208 0,0 0-208 0,0 0 0 0,0 0 0 0,1 0 0 15,1 2 2704-15,-1 0 496 0,1-2 112 0,1 0 16 16,1 1 80-16,-1-1 32 0,1 2 0 0,0-4 0 16,1 2-912-16,-2 0-176 0,1 0-48 0,0-1 0 15,-1-3-1072-15,1-2-208 0,0 4-64 0,-4 2 0 16,0 0-480-16,0 0-96 0,0 0-32 0,20-61 0 16,-20 61-96-16,0 0 0 0,0 0-16 0,15-59 0 15,-15 59-48-15,0 0-16 0,0 0 0 0,12-51 0 16,-12 51-176-16,0 0 192 0,0 0-192 0,0 0 192 0,7-48-192 15,-7 48 0-15,0 0 0 0,0 0 128 0,0 0-128 16,0-41 0-16,0 41 0 0,0 0 128 0,0 0-128 0,0 0 0 16,0 0 0-16,-6-28 0 0,4 28 0 0,0 0 0 15,0 0 0-15,1 0 0 0,-1 1 160 0,1 4-160 16,0-2 192-16,0 0-192 0,1 3 256 0,-1-1-48 16,-2 4-16-16,2-1 0 0,0 0-192 0,1 4 128 15,0 3-128-15,0 1 0 0,0-4 0 16,0 2 0-16,1 2 0 0,0-1 0 0,2 1 0 0,-1-4 0 15,2 2 0-15,-1 1 0 0,2-3 0 0,0-2 0 16,1 2 0-16,1-4 0 0,-1 1 0 0,1-6 0 16,1 1 0-16,-1-2 0 0,-7-2 0 0,0 0 0 15,0 0 0-15,0 0 0 0,0 0 0 0,51-34 0 0,-51 34 0 16,0 0 0-16,0 0 0 0,37-60 0 0,-37 60 0 0,0 0 0 16,0 0 0-16,25-58 0 0,-25 58 0 0,0 0 0 15,0 0 0-15,0 0 0 0,11-50 0 0,-11 50 0 16,0 0 0-16,0 0 0 0,0 0 0 0,0 0 0 15,0 0 0-15,0 0 0 0,7-47 0 0,-7 47 0 16,0 0 0-16,0 0 0 0,0 0 0 0,0 0 0 16,0 0 0-16,0 0 0 0,0 0 0 0,0 0 0 15,0 0 992-15,0 0 96 0,0 0 32 0,0 0 0 16,10 8-1504-16,-9 0-288 0,1 0-64 16,0 2-16-16,0 3 752 0,0-3 0 0,0 3 0 0,1-1 160 15,-1 1-160-15,1 2 0 0,-2 1 0 0,0-3 128 16,2 3-128-16,-2-1 0 0,0 4 0 0,2-3 0 15,-1 0 0-15,0-2 0 0,1 3 0 0,1-6 0 0,1 1 0 16,0-2 0-16,1-1 0 0,-1-3 0 0,0-3 0 16,0-2-144-16,-1-1 144 0,-4 0 0 0,0 0 976 0,0 0 304 15,0 0 64-15,0 0 16 16,15-52-3792-16,-15 52-768 0</inkml:trace>
  <inkml:trace contextRef="#ctx0" brushRef="#br0" timeOffset="35959.68">13263 14257 8287 0,'-2'2'736'0,"-1"2"-592"16,2-4-144-16,1 2 0 0,-1-2 1760 0,0 1 320 16,-2 2 64-16,1-2 16 0,-2 5 1040 0,3 3 192 15,1-3 64-15,2 0 0 0,2 2-1120 0,1 3-224 0,2 1-32 0,2 2-16 16,2-2-800-16,0 1-176 0,3-1-16 0,-1 2-16 15,1-2-560-15,2 4-112 0,0-1-32 0,-2 1 0 16,-6-4-224-16,5 4-128 0,0 7 160 0,5 3-160 16,-1 5 0-16,-1 1 128 0,-1 0-128 0,-3-1 0 15,-1-3 0-15,-2 1 0 0,-2-1 0 0,-2-3 0 16,-2 3 0-16,-2-4 0 0,0 0 0 0,-2 1 0 16,0-5 0-16,-2-1 0 0,0-1 0 0,-2-2 0 15,0-3 0-15,-3-1 0 0,1-2 0 0,-3 0 0 16,1-4-160-16,0 0 32 0,-3 1 0 0,1-2 0 15,0 2-160-15,0-4-32 0,0 0 0 0,-1-3 0 16,-1-3 16-16,2 1 0 0,0-2 0 0,1-5 0 16,1-2 304-16,1-4 0 0,0-4-128 0,2-4 128 0,6 23 0 0,-5-47 144 15,5 47-16-15,3-47 0 0,-3 47 128 0,0 0 32 16,17-66 0-16,-17 66 0 0,0 0 112 0,32-57 32 16,-32 57 0-16,0 0 0 0,42-51-80 0,-42 51-16 15,0 0 0-15,50-51 0 0,-50 51-208 0,0 0-128 16,49-44 160-16,-49 44-160 0,0 0 0 0,47-47 0 15,-47 47 0-15,0 0 0 0,0 0 0 0,41-45 0 16,-41 45 0-16,0 0 0 0,0 0 0 0,0 0 0 16,0 0 0-16,20-53 0 0,-20 53-144 0,-8-20-32 15,1 14 0-15,-2 4 0 0,-1-2 48 0,-1-1 0 16,-1 1 0-16,-2-3 0 0,2 1 128 0,-3-3 0 16,-1 5 0-16,-1-1 0 0,-1-2 0 0,0-3 0 15,-2-2 128-15,1 2-128 0,2 1 160 0,-2 1-32 0,2 3-128 0,1-2 192 16,0-1-192-16,4 4 176 0,-1 8-176 0,2-2 160 15,4-2-32-15,-1 0-128 0,5 2 192 0,-1-4-64 16,1 0 0-16,2-1 0 0,0 10 0 0,1-3 0 16,1-2-128-16,0 3 128 0,2 5-128 0,-1-4 128 15,3-5-128-15,0 1 0 0,-5-2 0 0,15 7 0 16,-4 0-224-16,2-2-32 0,0-1 0 0,2 2-12544 16,4 4-2496-16</inkml:trace>
  <inkml:trace contextRef="#ctx0" brushRef="#br0" timeOffset="36777.76">13707 14949 7359 0,'-4'3'320'0,"3"-2"80"0,0 1-400 0,0-2 0 15,0 0 0-15,1 0 0 0,1 0 2576 0,-1 3 432 16,0-3 96-16,0 1 16 0,1-1 368 0,1 0 80 16,2-1 16-16,0-2 0 0,-4 3-1408 0,0 0-288 15,0 0-48-15,0 0-16 0,0 0-800 0,39-42-144 16,-39 42-48-16,0 0 0 0,0 0-400 0,29-43-96 15,-29 43-16-15,0 0 0 0,0 0-144 0,23-48-48 16,-23 48 0-16,0 0 0 0,0 0-128 0,0 0 0 0,14-56 144 16,-14 56-144-16,0 0 128 0,0 0-128 0,0 0 128 0,0 0-128 15,-4-41 160-15,4 41-32 0,0 0-128 0,0 0 192 16,0 0-48-16,-11-11-16 0,7 9 0 0,2 2 0 16,-2 2 48-16,1-2 0 0,0 4 0 0,1-2 0 15,-1 3-32-15,1 0 0 0,-1 3 0 0,1 0 0 16,0-2-144-16,2 4 0 0,0-1 0 0,0 1 128 15,2 2-128-15,-1 2 0 0,1-2 0 0,2 2 0 16,0 1 0-16,1-2 0 0,0 5 0 0,1-5 0 16,-1 2 0-16,1 1 0 0,1-2 0 0,1-2 0 15,-1 0 800-15,-1-3 176 0,3-2 48 0,0 0 0 0,-1-4-832 16,2 0-192-16,-10-3 0 0,0 0 0 16,0 0-832-16,0 0-176 0,44-20-16 0,-44 20-16 0,0 0 832 0,0 0 208 15,31-43 0-15,-31 43 0 0,0 0 0 0,0 0 0 16,0 0 0-16,24-55 0 0,-24 55 0 0,0 0 0 15,0 0 0-15,0 0 0 0,0 0 0 0,11-50-144 16,-11 50 144-16,0 0 0 0,0 0 0 0,0 0 0 16,0 0 0-16,0 0-128 0,0 0 128 0,0 0 0 15,0 0 0-15,10-50 0 0,-10 50 0 0,0 0 0 16,0 0 0-16,0 0 0 0,0 0 0 0,0 0 0 16,0 0 0-16,0 0 0 0,0 0 0 0,0 0 0 15,0 0 0-15,0 0 0 0,0 0 0 0,0 0 0 0,0 0 0 16,0 0 0-16,0 0 0 0,0 0 0 0,0 0 0 15,2-3 0-15,-1 9 0 0,0 0 128 0,0 0-128 0,3 0 0 16,-2 2 0-16,1 0 128 0,1 2-128 0,-1-1 0 16,1 2 128-16,1 1-128 0,0 3 128 0,0-2-128 15,0 0 176-15,0 2-48 0,2 2 0 0,-1 1 0 16,1-5-128-16,-3 0 160 0,0-1-160 0,1 0 160 16,-1-2-160-16,1 0 0 0,-1 0 0 0,-1-1 0 15,0-6 0-15,-1 1 0 0,-2-1 0 0,1-1 0 16,-1-2 0-16,0 0 0 0,-1-2 0 0,0-1 0 15,0-1-640-15,-2 1 0 16,2-2 0-16,0 1 0 0,-2 0-368 16,0 1-80-16,0-2 0 0,1 1-17216 0</inkml:trace>
  <inkml:trace contextRef="#ctx0" brushRef="#br0" timeOffset="38076.32">14591 15884 4607 0,'-3'0'400'16,"1"0"-400"-16,0 0 0 0,1-3 0 16,-1 3 880-16,0 0 80 0,-2 0 32 0,-3 0 0 15,-1 3 992-15,1-6 208 0,2 3 48 0,0 0 0 16,3 0 112-16,2 0 16 0,1 0 16 0,0-2 0 16,3 2-336-16,1-1-64 0,1-2 0 0,1 1-16 0,-7 2-656 15,0 0-128-15,0 0-32 0,0 0 0 0,52-40-80 0,-52 40-32 16,0 0 0-16,44-31 0 0,-44 31-480 0,0 0-112 15,53-48 0-15,-53 48-16 0,37-40-208 0,-37 40-32 16,42-42-16-16,-42 42 0 0,39-40-176 0,-39 40 0 16,38-51 0-16,-38 51 128 0,33-57-128 0,-33 57 0 15,30-65 0-15,-30 65 128 0,26-73 0 0,-26 73-128 16,19-81 192-16,-19 81-64 0,16-80 0 0,-16 80-128 16,10-77 192-16,-10 77-64 0,5-73-128 0,-5 73 192 15,-2-73-192-15,2 73 192 0,-9-72-192 0,9 72 192 16,-11-64-192-16,5 33 192 0,6 31-64 0,-11-57-128 15,11 57 192-15,-11-59-64 0,11 59 0 0,-10-58-128 16,10 58 192-16,-11-51-64 0,11 51-128 0,-14-53 192 16,14 53-192-16,-12-44 192 0,12 44 688 0,-14-45 144 0,4 20 16 15,-2-1 16-15,-1 4-848 0,0 0-208 0,-1-3 0 0,1 3 0 32,-1 1-768-32,-1 3-208 0,3 6-48 0,-2-3 0 0,2-1 832 0,-2 0 192 0,2 0 0 0,1-3 0 15,1 0 0-15,1-4 0 0,0 2 0 0,2 2 0 16,7 19 0-16,-9-35 0 0,9 35 0 0,-6-38 0 15,4 29 0-15,2 9 0 0,0 0 0 0,-5-38 0 16,5 38 0-16,0 0 0 0,-1-56 0 0,1 56 0 16,0 0 0-16,-4-52 0 0,4 52 0 0,0 0 0 15,0 0 0-15,1-51 0 0,-1 51 0 0,0 0 0 16,0 0 0-16,12-59 0 0,-12 59 0 0,0 0 0 16,18-48 0-16,-18 48 0 0,0 0 0 0,24-50 0 0,-24 50 0 15,0 0 0-15,0 0 0 0,29-47 0 0,-29 47 0 0,0 0 0 16,0 0 0-16,0 0 0 0,0 0 0 0,46-38 0 15,-46 38 0-15,0 0 0 0,0 0 912 0,0 0 80 16,48-16 16-16,-48 16 0 0,0 0-816 0,0 0-192 16,0 0 0-16,48-14 0 0,-48 14 0 0,0 0 0 15,0 0 0-15,29 0 0 16,-22 0-1152-16,-1 0-160 0,-2 0-32 0,-2 2-16 16,2 0 512-16,0-2 96 0,1 3 32 0,0-2-11824 15,0 1-2352-15</inkml:trace>
  <inkml:trace contextRef="#ctx0" brushRef="#br0" timeOffset="39555.05">14919 16213 5519 0,'0'1'496'0,"0"2"-496"0,0-3 0 0,0 0 0 15,0 0 880-15,0 0 80 0,-1 0 0 0,1 2 16 16,0 2 1120-16,0-4 208 0,-1 2 64 0,2-1 0 16,-1 2 224-16,0-3 48 0,0 2 16 0,0 0 0 15,1 0-288-15,0-2-48 0,0 1-16 0,2-1 0 16,1-1-848-16,-1-1-176 0,2-2-48 0,-5 4 0 15,0 0-704-15,0 0-144 0,0 0-16 0,29-51-16 16,-29 51-176-16,0 0-48 0,0 0 0 0,28-73 0 0,-28 73-128 0,0 0 160 16,22-55-160-16,-22 55 160 0,0 0-160 15,0 0 0-15,17-55 0 0,-17 55 128 0,0 0-128 0,0 0 0 16,0 0 0-16,0 0 0 0,8-57 0 0,-8 57 0 16,0 0 0-16,0 0 0 0,0 0 0 0,0 0 0 15,0 0 0-15,0 0 0 0,-11-16 0 0,7 20 0 16,1 2 128-16,-1 3-128 0,0-2 0 0,0 3 0 15,1 2 0-15,-1 1 0 0,2-1 144 0,0 4-144 16,1 0 160-16,0 3-160 0,2-4 176 0,2 1-176 16,-1 0 192-16,3-3-192 0,0 0 144 0,1-1-144 15,3-2 0-15,-2-1 144 0,3-3-144 0,0 0 0 0,0-2 0 16,1-2 0-16,0-2 0 0,0-2 0 0,-11 2 0 0,0 0 0 16,0 0 0-16,41-29 0 0,-41 29 0 0,0 0 0 15,0 0 0-15,0 0 0 0,36-59 0 0,-36 59 0 16,0 0 0-16,0 0 0 0,15-64 0 0,-15 64 0 15,0 0 0-15,0 0 0 0,2-53 0 0,-2 53 0 16,0 0 0-16,0 0 0 0,0 0 0 0,-2-45 0 16,2 39 0-16,0 0 0 0,0 3 0 0,0 0 0 15,0 0 0-15,0-1 0 0,0 3 0 0,1 2 0 16,-1 2 0-16,1-1 0 0,1 2 0 0,-1 0 128 16,0 2-128-16,1 3 0 0,1-2 0 0,-1 3 0 15,1-1 160-15,-1 3-160 0,2 0 192 0,-1-1-192 0,0 2 176 16,1-2-176-16,0 2 160 0,-2 0-160 0,1-1 0 15,0 1 0-15,1-4 0 0,0 4 0 0,-1-6 0 0,0 2 0 16,1-2 0-16,-2-1 0 0,2 1-256 16,-2-2-80-16,1-2-32 0,-1-3 0 15,2 0-1312-15,0 0-272 16</inkml:trace>
  <inkml:trace contextRef="#ctx0" brushRef="#br0" timeOffset="40652.35">15243 13633 10127 0,'-3'0'896'0,"2"0"-704"16,0-2-192-16,0 2 0 0,1-3 1776 0,-1 2 320 15,-1 1 64-15,0-4 16 0,-1 2 816 0,1-2 160 16,1 2 48-16,-1 2 0 0,2 0-992 0,0 0-192 0,3 0-32 0,-2 2-16 16,2 2-720-16,-2 2-144 0,1 0-16 0,1 4-16 15,0 3-560-15,0-1-128 0,1 0 0 0,1 2-16 16,-2-2-192-16,1 2-48 0,1-2 0 0,-1 1 0 15,1-7-128-15,-2 0 0 0,1 0 0 0,-1 0 0 16,0 1 0-16,2-4 0 0,-1 0 0 0,-4-3 0 16,0 0 0-16,0 0-144 0,0 0 144 0,0 0 0 15,31-62-176-15,-31 62 176 0,0 0-160 0,16-58 160 16,-16 58 0-16,0 0-144 0,12-62 144 0,-12 62 0 16,0 0 0-16,4-46 0 0,-4 46 0 0,0 0 0 15,0 0 0-15,-1-41 0 0,1 41 0 0,-5-44 0 16,5 44 0-16,-9-56 0 0,4 36 0 0,-1-1 0 15,1 2 0-15,-1-7 0 0,1-5 0 0,-1 8 0 0,0 10 0 0,1-4 0 16,5 17 0-16,-9-36 0 16,5 26 0-16,4 10 0 0,0 0 0 0,0 0 0 0,-6-31 0 15,7 27 144-15,1-1-144 0,-2 5 160 0,0 0 0 0,0 0 0 16,0 0 0-16,0 0 0 0,0 0-32 0,0 0 0 16,0 0 0-16,44-29 0 0,-44 29-128 0,0 0 192 15,40-7-192-15,-40 7 192 0,0 0-192 0,47-6 0 16,-47 6 0-16,40-6 0 0,-40 6 0 0,46-6 0 15,-46 6 128-15,43 0-128 0,-43 0 0 0,42 0 160 16,-42 0-160-16,35 2 160 0,-14 2 48 0,-21-4 16 16,32 4 0-16,-16-2 0 0,3 4-48 0,-1-2-16 15,-1 0 0-15,-1-2 0 0,2 2-160 0,-18-4 0 16,40 0 0-16,-40 0 128 0,42-6-128 0,-42 6 0 16,0 0 0-16,52-14 0 0,-52 14 0 0,0 0 0 0,65-26 0 15,-65 26 0-15,52-22 0 0,-52 22 0 0,46-17 0 16,-46 17 0-16,0 0 0 0,53-14 0 0,-53 14 0 0,38-4 0 15,-19 4 0-15,-19 0 0 0,35 2 0 0,-19 0 0 16,0-2 0-16,-1 1 0 0,-15-1 0 0,0 0 0 16,40 0 0-16,-40 0 0 0,0 0 0 0,36-1 0 15,-36 1 848-15,0 0 144 0,0 0 32 0,35 0 0 16,-26 0-832-16,-1 0-192 0,0 0 0 0,0 1 0 16,2 2-768-16,-1 0-208 0,1 2-48 0,-2 3 0 15,0-3 832-15,-2 2 192 0,3 2 0 0,-2-3 0 16,0 0 0-16,0 0 0 0,-2-1 0 0,0 0 0 15,-1-3 0-15,1 0-192 0,-1-2 192 0,-1 0-192 16,-1-4-704-16,-2 2-144 0,-1-7-32 0,-2-1-17808 16</inkml:trace>
  <inkml:trace contextRef="#ctx0" brushRef="#br0" timeOffset="41115.46">15585 13349 7359 0,'0'0'320'0,"0"0"80"0,0 0-400 0,0 0 0 0,0 0 0 0,0 0 0 15,0 0 1920-15,0 0 288 0,0 0 64 0,0 0 16 16,0 0 1152-16,0 0 224 0,0 0 48 0,0 0 16 15,0 0-992-15,22 10-208 0,-21 0-32 0,0 5-16 16,1-2-1248-16,0 2-240 0,1 1-48 0,0-6-16 0,-2-1-464 0,0-3-80 16,1-1-32-16,0 1 0 15,-1 3-192-15,2 3-32 0,-1 2-128 0,1 0 192 0,-1 0-192 0,1 1 0 16,-2-3 0-16,1-2 0 0,-2-4 0 0,2-2 0 16,-2 0 0-16,1-2 0 0,0 1-288 0,0-3 48 15,2 0 16-15,-1 0 0 16,1-3-704-16,-1 1-144 0,2-2-16 0,1 1-16480 15</inkml:trace>
  <inkml:trace contextRef="#ctx0" brushRef="#br0" timeOffset="41373.68">15848 13517 17503 0,'0'-1'768'0,"-2"1"176"0,1 1-752 0,1 2-192 0,0-3 0 0,0 0 0 15,0 0 2368-15,0 1 432 0,1 1 80 0,1 1 32 16,0 0-432-16,2 0-96 0,-2-3-16 0,2 0 0 16,2 0-1152-16,-6 0-224 0,0 0-48 0,0 0-16 15,0 0-496-15,0 0-112 0,0 0 0 0,50-22-16 16,-50 22-304-16,0 0 0 0,0 0 0 0,0 0 0 16,0 0 0-16,0 0 0 0,0 0 0 0,43-13 0 15,-37 13-224-15,3 0-96 0,-1 2-32 0,1-2-11568 16,-1 2-2320-16</inkml:trace>
  <inkml:trace contextRef="#ctx0" brushRef="#br0" timeOffset="42068.89">16167 13652 3679 0,'0'4'320'0,"0"-3"-320"0,0-1 0 0,0 2 0 16,0-2 2944-16,0 0 512 0,0-2 96 0,1 1 32 16,0-2 144-16,-1 3 48 0,0 0 0 0,0 0 0 15,0 0-1568-15,0 0-304 0,0 0-64 0,14-57-16 16,-14 57-848-16,0 0-160 0,0 0-48 0,0 0 0 15,0 0-320-15,7-47-64 0,-6 46 0 0,-1-4-16 16,2 1-192-16,-2 1-48 0,0-1 0 0,0 4 0 16,0 0-128-16,0 0 0 0,0 0 0 0,0 0 128 15,0 0-128-15,0 0 0 0,0 0 144 0,0 0-144 0,0 0 192 16,0 0-48-16,0 0 0 0,0 0 0 0,-2-3-144 0,2 16 0 16,2-3 144-16,-1 2-144 0,0 4 0 0,3-1 0 15,0-5 0-15,-2 0 0 0,0-4 0 0,2 0 0 16,0 0 0-16,2 0 0 0,-2-2 0 15,-2-4 0-15,2-2 0 0,-4 2 0 0,0 0 0 0,0 0 0 16,0 0 0-16,0 0 0 0,0 0 0 0,25-55 0 16,-25 55 0-16,0 0 0 0,0 0 0 0,0 0 0 15,0 0 0-15,0 0-128 0,0 0 128 0,13-48 0 16,-11 46 0-16,-2 2 0 0,1-4 0 0,-1 4 0 16,0-3 0-16,1 3-128 0,-1 0 128 0,0 0 0 15,0 0 0-15,0 0 0 0,0 0 0 0,0 0 0 16,0 0 0-16,0 0 0 0,0 0 0 0,0 0 0 15,1 3 0-15,-1 3 128 0,1 0-128 0,1 4 0 0,-1 4 0 0,1 1 128 16,2 1-128-16,-1-3 0 0,2 3 0 0,-2-1 0 16,1-2 0-16,1-4 0 0,-1-2 0 0,1-4 0 15,-2-3 0-15,1-1 0 0,-4 1 0 0,0 0 0 32,0 0-512-32,0 0 0 0,0 0-16 0,0 0-11632 0,21-62-2336 0</inkml:trace>
  <inkml:trace contextRef="#ctx0" brushRef="#br0" timeOffset="42617.49">16366 13369 10703 0,'1'-4'224'0,"-1"1"48"0,0 2 16 0,0-1 32 0,1-1-320 0,-1 2 0 16,0 1 0-16,1-6 0 0,-1 6 3488 0,0 0 624 16,0 0 128-16,0 0 32 0,0 0-1120 0,0 0-208 15,0 0-64-15,0 0 0 0,0 0-1296 0,0 0-272 16,0 0-48-16,40-35-16 0,-36 32-720 0,1 3-144 16,1-3-16-16,0-1-16 0,0 4-208 0,0-2-144 15,1-1 192-15,-1 2-192 0,0 1 128 0,-2-2-128 16,-4 2 0-16,0 0 0 0,13 0 128 0,-10 8-128 15,0-1 0-15,0-6 0 0,-2-2 0 0,0 2 0 0,2 7 0 0,-3-1 0 16,1-6 0-16,0-1 0 0,-1 2 0 0,0 1 0 16,0 1 0-16,0 2 0 0,0 6 0 0,-1 0 0 15,0-2 0-15,-2-3-192 0,2-7 48 0,-1 6 16 16,0 0-176-16,0-2-16 0,-2-1-16 0,2 1 0 16,-1 1 48-16,0 2 16 0,-4 2 0 0,0 1 0 15,0 0 112-15,-2-2 32 0,2 0 0 0,0-3 0 16,4-4 128-16,0 2 0 0,-1-3 0 0,2-7 0 15,2 7 0-15,0 0 0 0,0 0 128 0,0 0-128 16,0 0 304-16,7-48-16 0,-3 43 0 0,1 1 0 16,0 2 0-16,-5 2 0 0,0 0 0 0,0 0 0 15,0 0-48-15,0 0-16 0,45-11 0 0,-37 15 0 16,1 2-48-16,-1 0-16 0,2 1 0 0,-2-2 0 16,-1-1-160-16,-1-1 0 0,-2 1 0 0,0 1 128 0,1 2-128 0,1 0 0 15,0 2 0-15,0-3 0 16,0-2-400-16,1 2-64 0,-5 0-16 0,2 0-18288 15</inkml:trace>
  <inkml:trace contextRef="#ctx0" brushRef="#br0" timeOffset="43669.91">16107 14839 4607 0,'0'2'400'0,"0"-2"-400"0,0 0 0 0,0-2 0 0,0 2 1280 0,0 2 192 16,0-2 16-16,-1-2 16 16,1-2 1744-16,-1-3 336 0,1 7 80 0,0 0 16 0,0 0-480 15,0 0-112-15,0 0-16 0,0 0 0 0,0 0-1184 0,0 0-240 16,0 0-48-16,0 0-16 0,0 0-864 0,0 0-160 15,0 0-48-15,0 0 0 0,0 0-80 0,0 0-32 16,38-6 0-16,-34 12 0 0,0 1-96 0,1 6-32 16,1 5 0-16,0 2 0 0,0-1-144 0,-2-10-128 15,-2 0 144-15,2-2-144 0,0 5 0 0,2 1 0 16,1 6 0-16,-1-3 0 0,2 2 0 0,-2 1 0 16,0 1 0-16,0-2 0 0,-2-2 0 0,1 3 0 15,-2-3 0-15,0 0 0 0,0 0 0 0,-2-3 0 16,1-1 0-16,0-2 0 0,0-2 0 0,1-4 0 15,0-3 0-15,0-1 0 0,1-1 0 0,-1-5 0 16,-3 6 0-16,0 0 0 0,0 0 0 0,0 0 0 0,23-53 0 16,-23 53 0-16,0 0 0 0,18-57 0 0,-18 57 0 0,0 0 0 15,21-57 0-15,-21 57 0 0,0 0 0 0,24-61 0 16,-24 61 0-16,0 0 0 0,28-65 0 16,-28 65 0-16,0 0 928 0,20-55 144 0,-20 55 16 0,0 0 16 31,0 0-1664-31,0 0-336 0,0 0-64 0,20-50 0 0,-20 50 768 0,0 0 192 0,0 0 0 0,0 0 0 15,0 0 0-15,0 0 0 0,0 0 0 0,0 0 0 16,0 0 0-16,0 0 0 0,0 0 0 0,0 0 0 16,0 0-240-16,0 0 0 0,0 0 0 0,0 0 0 15,0 0-736-15,0 0-160 16</inkml:trace>
  <inkml:trace contextRef="#ctx0" brushRef="#br0" timeOffset="44369.27">16823 15018 1839 0,'0'0'160'0,"0"-2"-160"16,0 2 0-16,-1 0 0 0,1 0 2400 0,-1 0 448 15,0 0 96-15,-1-1 0 0,0 1 1472 0,-2-3 272 16,-1 3 64-16,0 0 16 0,0 0-1696 0,-1 0-352 16,-1 0-64-16,-3 3-16 0,0-2-1520 0,-2 1-304 0,0 1-64 0,-1 0-16 15,0 1-320-15,0 2-64 0,-1 1-16 0,1-1 0 16,0 1-176-16,2 4-32 16,1-3-128-16,2 3 192 0,0-1-192 0,2 0 0 0,2 0 0 0,1-1 0 15,3 4 0-15,0-1 0 0,2 3 0 0,2-4 0 16,2 0 0-16,1-1 0 0,2-4 0 0,0 0 0 15,2-2 0-15,1-1 0 0,1-2 0 0,-1-2 0 16,-12 1 0-16,0 0 0 0,37-15-128 0,-37 15 128 16,0 0 0-16,0 0 0 0,42-47 0 0,-42 47 0 15,0 0 0-15,25-55 0 0,-25 55-128 0,0 0 128 32,17-73-128-32,-17 73 128 0,8-50 0 0,-8 50 0 0,3-45-128 0,-3 45 128 0,0 0 0 15,1-55 0-15,-1 55 0 0,0 0 0 0,-3-55 0 16,3 55 0-16,0 0 0 0,-10-44 0 0,10 44 0 0,-9-44 0 0,9 44 0 15,-11-23 0-15,11 23 0 0,-11-21 0 0,11 21 0 16,-11-24 0-16,11 24 0 0,-11-17 0 0,6 11 0 16,1 0 0-16,2 1 0 0,-2 0 0 0,3 1 0 15,-1-2 0-15,2 3 0 0,-1 2 160 0,1-1-160 16,1 2 160-16,-1 2-160 0,2 2 288 0,0-2-32 16,1 2-16-16,-1 2 0 0,2 2-32 0,1 4 0 15,0 5 0-15,0 3 0 0,1 2-208 0,1 3 128 16,1 1-128-16,-1-1 0 0,0-7 0 0,1 2 0 15,1 2 0-15,-2 1 0 0,3 1 0 0,-2 6 0 16,1 4 0-16,-1 0 0 0,0-5 0 0,-2-1 0 16,2 0 0-16,-2-5 0 0,-1-5 0 0,-1-2 0 15,-1-6 0-15,0 0 0 0,-1-4 0 0,0 1-160 0,-1-1 160 0,-2-5-128 16,-1 4-176-16,1-4-16 0,0 2-16 0,0-3 0 31,-2 0-112-31,2-3 0 0,0 2-16 0,-2-4 0 16,3 4-304-16,-1-3-64 0,0 4-16 0,1-2 0 15,0-2-1568-15,0 1-304 0,1 0-64 0,0 0-11648 0</inkml:trace>
  <inkml:trace contextRef="#ctx0" brushRef="#br0" timeOffset="45102.78">17148 15022 5519 0,'-1'-6'496'0,"1"2"-496"0,0 2 0 0,0 0 0 16,0 2 2128-16,0-2 336 0,0 2 64 0,1 0 16 15,1 0 1152-15,-1 0 224 0,0 0 48 0,2-3 16 16,-1 2-1040-16,1 1-192 0,0-2-64 0,1 1 0 16,0 2-1488-16,-1 1-304 0,1 2-64 0,0 2-16 15,1 0-288-15,-4 2-48 0,4 3-16 0,-1-1 0 16,-1-2-96-16,0 4-32 0,1 0 0 0,-1 0 0 16,0 1-144-16,1-1-48 0,-1 0 0 0,1 1 0 15,1-2-144-15,0 0 0 0,0 3 0 0,1-6 0 16,0 2 0-16,-1-4 0 0,0 2 0 0,-1-3 0 0,-1 1 0 15,1-2 0-15,0-3 0 0,-3 1 0 0,2-2 0 16,-2 0 0-16,0 0 0 0,-1 0 0 0,0 0 0 0,0 0 0 16,0 0 0-16,0 0 0 0,0 0 0 0,0 0 0 15,19-59 0-15,-19 59 0 0,0 0 0 0,0 0 0 16,0 0 0-16,19-57 0 0,-19 57 0 0,0 0 0 16,0 0 176-16,25-58-176 0,-25 58 192 0,0 0-64 15,0 0-128-15,27-50 192 0,-27 50-192 0,0 0 0 16,36-48 0-16,-36 48 0 0,0 0 0 0,37-44 0 15,-37 44 0-15,0 0 0 0,0 0 0 0,35-45 0 16,-35 45 0-16,0 0 0 0,0 0 0 0,0 0 0 16,0 0 0-16,0 0 0 0,0 0 0 0,0 0 0 15,0 0 0-15,0 0 0 0,0 0 0 0,0 0 0 16,0 0 0-16,0 0 0 0,0 0 0 0,0 0 0 0,31-2 0 16,-34 8 0-1,2-2-464-15,-1-2-96 0,0 1-16 0,1-3 0 16,0 0-768-16,0 0-176 0</inkml:trace>
  <inkml:trace contextRef="#ctx0" brushRef="#br0" timeOffset="48095.46">17119 14879 4607 0,'0'0'400'0,"-1"0"-400"16,1 0 0-16,0 0 0 0,1 0 544 0,-1 0 32 15,1-3 0-15,2 3 0 0,-2-2 496 0,0 0 96 16,0 0 32-16,0 2 0 0,1-4 192 0,-2 2 32 0,0-2 16 0,-2 4 0 15,2-4 240-15,-2 4 48 16,1-2 16-16,-3-1 0 0,0 3-352 0,1-1-80 0,0 1-16 0,1 0 0 16,0 0-208-16,1 0-32 0,1 0-16 0,0 0 0 15,0 0-96-15,0 1-32 0,1 2 0 0,1-1 0 16,-1 2-128-16,0 0-16 0,0-2-16 0,1 4 0 16,0 1-80-16,1-1-16 0,-1-1 0 0,1 1 0 15,-1 0-336-15,-1 3-64 0,3-3 0 0,-2 0-16 16,1 1-240-16,1 2 176 0,-2-3-176 0,2 4 160 15,-2-1-32-15,2 2-128 0,0-2 192 0,-1 3-64 16,2-2-128-16,-1 2 192 0,0 1-192 0,1-3 192 16,-2 2-192-16,1-2 0 0,1-2 144 0,-1 0-144 15,-1 1 0-15,2-3 128 0,-1 0-128 0,1 0 0 16,-1-2 0-16,1-2 0 0,0 2 0 0,1-3 0 0,-1 2 0 0,-1-1 0 16,0-1 0-16,1 2 0 0,0-1 0 15,-1 0 0-15,1 0 0 0,0-2 0 0,-1 3 0 16,-1-2 0-16,1 1 0 0,-1 1 0 0,-1 0 0 0,-1 1 0 15,1-1 0-15,-1-2 0 0,0 1 0 0,-1 1 0 16,0-2 0-16,-1 2 0 0,1-3 0 0,-1 2 0 16,-1-2 0-16,1 1 0 0,0 2 0 0,-2-3 0 15,2 0 0-15,-1 0 0 0,0 0-256 0,1 0 48 16,0-3 0-16,1 2 0 16,0-1-368-16,0-2-64 0,0 1 0 0,1 0-16 15,0 0-1168-15,-1-1-224 0,2-1-64 0,0 1-12720 0</inkml:trace>
  <inkml:trace contextRef="#ctx0" brushRef="#br0" timeOffset="49434.46">18007 14793 4175 0,'-2'-2'384'0,"1"2"-384"15,0-3 0-15,0 2 0 0,-1 1 928 0,0 0 112 16,-2-2 32-16,-1-2 16 0,-2-2 640 0,-2 2 128 15,1 2 16-15,-1-2 16 0,3 4 480 0,0-3 80 16,-1 3 32-16,4 3 0 0,-1-3-160 0,2 0-16 16,0 1-16-16,2-1 0 0,0 3-448 0,0-3-96 15,0-3-16-15,3 3 0 0,0-1-784 0,2 1-176 16,2 0-16-16,0 0-16 0,0 0-352 0,3 0-80 0,0 0-16 0,1 1 0 16,0 2 0-16,2-1 0 0,-1-1 0 0,-1 2 0 15,2 0-144-15,-2-3-16 0,-1 3-128 0,0 1 192 16,0-2-192-16,-1-2 0 0,1 1 0 15,-1 2 0-15,-2-3 0 0,1 0 0 0,-1 0 0 0,-2 2 0 16,0-1 0-16,-1 2 0 0,-2-1 0 0,0-2 0 16,-1 2-512-1,-1-2 16-15,0 2 0 0,-1-1 0 16,-1 2-1120-16,-1-1-240 0,-1 0-32 0,-1 0-14624 0</inkml:trace>
  <inkml:trace contextRef="#ctx0" brushRef="#br0" timeOffset="49837.31">17925 14886 9215 0,'0'0'192'0,"0"0"64"0,0 0 0 0,0 0 0 0,0-1-256 0,0 1 0 15,0 0 0-15,0 1 0 0,1 1 2144 0,-1 0 384 16,3 0 80-16,-2 2 16 0,3 1 640 0,-2-1 144 0,2 2 32 0,0-3 0 16,-1 4-1136-16,0-5-208 0,0 2-48 15,1-2-16-15,-1 2-1072 0,2-2-224 16,-2 0-32-16,1 0-16 0,-1-2-368 0,0 0-64 0,2 3 0 0,1-3-16 16,2 0 16-16,0 0 0 0,-8 0 0 0,0 0 0 15,0 0-64-15,40-9 0 0,-40 9 0 0,0 0 0 16,0 0-192-16,40-9 144 0,-40 9-144 0,0 0 128 15,27-1-128-15,-19 1 0 0,0 4 0 0,-1-4 0 16,1 2 0-16,-2-1 0 0,0 2 0 0,0-1 0 16,-1 0 0-16,0 0 0 0,-1 1 0 15,0-3 0-15,-1 0-144 0,-2 0-16 0,2 0 0 0,-2 0 0 16,-1 0-448-16,-1 1-96 0,1 1 0 0,-3-2-16 16,1 2-1232-16,-2 0-240 15,1 1-48-15,-1 0-13440 0</inkml:trace>
  <inkml:trace contextRef="#ctx0" brushRef="#br0" timeOffset="52747.5">18618 15768 4607 0,'1'2'400'0,"-1"-2"-400"0,0 1 0 0,0 2 0 15,0-3 1376-15,0 0 192 0,0 2 32 0,0-2 16 16,2 2 208-16,1-4 32 0,0-3 16 0,-3 5 0 16,0 0 64-16,0 0 16 0,0 0 0 0,44-52 0 15,-44 52 48-15,0 0 16 0,44-56 0 0,-44 56 0 16,32-47-368-16,-32 47-80 0,36-54-16 0,-36 54 0 16,39-60-688-16,-39 60-144 0,39-72-16 0,-39 72-16 15,37-83-352-15,-37 83-64 0,29-79-16 0,-29 79 0 16,23-83-112-16,-23 83-16 0,19-81-128 0,-19 81 192 15,11-86-192-15,-9 42 128 0,-2 44-128 0,3-89 0 16,-3 89 0-16,-3-82 0 0,3 82 0 0,-11-69 0 16,11 69 160-16,-16-67-160 0,6 35 160 0,-1-1-160 15,-3 0 256-15,1-1-64 0,-2-1 0 0,0 1 0 0,-1-1-64 0,-1-1-128 16,-1 1 176-16,0 1-176 0,2-1 0 0,0 3 0 16,1-1 0-16,0 3 0 0,2-1 0 0,0 3 0 15,2 3 0-15,1 1 0 0,10 24 0 0,-12-47 0 16,12 47 0-16,-6-44 0 0,6 44 0 0,0 0 0 15,1-57 0-15,-1 57 0 0,10-51 0 0,-10 51 0 16,13-50 0-16,-13 50 0 0,18-54 0 0,-18 54 0 16,0 0 128-16,27-73-128 0,-27 73 128 0,0 0-128 15,23-56 144-15,-23 56-144 0,0 0 128 0,0 0-128 16,0 0 0-16,0 0 144 0,35-54-144 0,-29 52 0 16,0 2 0-16,2 0 128 0,-1 2-128 0,2-2 0 15,1 3 0-15,0-3 0 0,1 1 0 0,1 2-176 16,2-3 176-16,-3 0-192 15,-1 0-544-15,0 0-112 0,1 0-32 0,0 2-17168 0</inkml:trace>
  <inkml:trace contextRef="#ctx0" brushRef="#br0" timeOffset="53364.31">18990 15879 4895 0,'-2'-4'432'0,"0"1"-432"16,0-2 0-16,0 3 0 0,1-1 0 0,0 0 128 16,-2-1-128-16,0 0 0 0,-2-4 1968 0,-3-4 304 15,1-1 64-15,-2 3 16 0,1 2 864 0,-1 4 176 16,1 0 48-16,1 4 0 0,1 0-656 0,0 4-128 15,1 5-32-15,0-4 0 0,1 3-1088 0,2 1-240 16,0 2-32-16,1 0-16 0,1 2-736 0,1-3-160 0,2 2-32 0,1 0 0 16,-1 2-160-16,3-4-32 0,2 2-128 0,-1-2 192 15,2-1-192-15,0 1 0 0,0-4 0 16,1 0 0-16,-1-4 0 0,1 0 0 0,1-2 0 0,-11 0 0 16,0 0 0-16,0 0 0 0,51-25 0 0,-51 25 0 15,0 0 0-15,39-40 0 0,-39 40 0 0,0 0 0 16,35-50 0-16,-35 50 0 0,0 0 0 0,0 0 0 15,27-60 0-15,-27 60-192 0,0 0 192 0,0 0-160 16,0 0-32-16,-1-48 0 0,-4 42 0 0,-1 0 0 16,0 1 192-16,-3 4 0 0,-1-2 0 0,-1 3 0 15,0 3 224-15,0-2-32 0,-2 1 0 0,0 4 0 16,0-3 80-16,1 3 16 0,0-1 0 0,-2 0 0 0,2 1-144 0,1-2-16 16,-1-2-128-16,4 0 192 0,2-4-192 0,1 0 0 15,1-4 0-15,1-4 0 0,3 10-368 0,0 0-16 16,0 0 0-16,10-66-18064 15</inkml:trace>
  <inkml:trace contextRef="#ctx0" brushRef="#br0" timeOffset="54082.22">19246 13186 2751 0,'0'-2'256'0,"0"0"-256"0,0-4 0 0,-2 5 0 16,2-2 1504-16,0-1 256 0,-1-2 48 0,1 6 16 15,-5-22 1376-15,3 13 288 0,-1 1 48 0,2 0 16 16,-1 2-256-16,2 2-48 0,0 4-16 0,0 0 0 15,1 2-1392-15,0-2-288 0,0 0-48 0,-1 2-16 16,3 4-768-16,-2 2-144 0,2-3-48 0,-2 2 0 16,1 4-192-16,1 3-32 0,-1 1-16 0,1-2 0 15,2 2-160-15,0-4-128 0,1 4 192 0,-1-3-192 16,1-2 0-16,-1 0 0 0,1 2 0 0,-1-5 0 16,0-5-272-16,0-2-64 0,0 4-16 0,0 2-11968 15,-3 0-2400-15</inkml:trace>
  <inkml:trace contextRef="#ctx0" brushRef="#br0" timeOffset="54363.07">19116 13482 911 0,'-1'4'0'0,"1"-4"0"16,0 0 0-16,1 0 0 0,0 0 2352 0,0-1 384 0,2 1 80 0,2 0 0 15,3-3 1456-15,-8 3 272 16,0 0 64-16,45-16 16 0,-45 16-1344 0,0 0-272 0,61-26-48 16,-61 26-16-16,0 0-1776 0,55-34-352 0,-55 34-80 0,0 0-16 15,56-16-464-15,-56 16-80 0,0 0-32 0,0 0 0 16,53-25-144-16,-53 25 0 0,0 0 144 0,0 0-144 16,0 0 0-16,38-47 0 0,-34 49 0 0,-2 0 0 15,1 0 0-15,-2 1 0 0,-1-3-176 0,-1 3 176 31,0-3-1408-31,-2 0-176 0</inkml:trace>
  <inkml:trace contextRef="#ctx0" brushRef="#br0" timeOffset="54981.94">19204 13674 1839 0,'-2'14'160'0,"2"-11"-160"0,0 0 0 0,0-1 0 0,2 0 2960 0,-1 0 560 16,0 7 128-16,2-2 0 0,0 2 144 0,2 1 32 15,1-4 0-15,1 4 0 0,-1 8-1664 0,-1-5-336 16,0-10-64-16,0 0-16 0,0 2-816 0,-2 1-160 16,2 3-48-16,-1-3 0 0,0-2-368 0,-1 2-80 15,1 9-16-15,0-6 0 0,-1-2-256 0,0-7 0 16,-3 0 0-16,0 0 0 0,0 0 0 0,0 0 0 15,0 0 0-15,0 0-144 0,0 0-128 0,21-54-32 16,-19 51 0-16,-2 3 0 0,0 0-80 0,0 0 0 16,0 0-16-16,4-47 0 0,-4 47 400 0,0 0 0 15,-1-41 0-15,1 41-128 0,0 0 128 0,-4-48 0 0,4 48 160 16,-6-35-160-16,6 35 272 0,-7-32-32 0,3 21-16 16,-1 1 0-16,2 0 96 0,0 1 32 0,0 2 0 0,2 1 0 15,0 2 16-15,0 2 0 0,1-1 0 0,-2 2 0 16,2-2-48-16,0 0-16 0,0 3 0 0,0-3 0 15,2 1-144-15,-1 1-32 0,0-3 0 0,3 1 0 16,-1 0-128-16,-3 3 128 0,0 0-128 0,0 0 128 16,0 0-128-16,0 0 128 0,0 0-128 0,0 0 128 15,49-15-128-15,-41 15 0 0,0 0 0 0,-1 0 128 16,-1 0-128-16,2 0 0 0,0-3 0 0,-8 3 128 16,0 0-128-16,0 0 0 0,50-16 0 0,-50 16 0 0,0 0 0 0,0 0 0 15,0 0 0-15,51-13 0 0,-43 14 0 16,-2-1 0-16,-2 2 0 0,0-2 0 0,1-2 0 15,0 2 0-15,1 2 0 0,-2 2 0 16,1 1 0-16,-2-1 0 0,1 2 0 0,-3-2 0 0,1-2 0 0,-1 2 0 16,0-2 0-16,0 2 0 0,-1-2 0 0,0 0 0 15,1 0 0-15,-1 4 0 0,-1-3 0 0,0 1 0 16,-1-1 0-16,-1 0 0 0,-1 0-128 0,1-3-64 16,-1 3-16-16,0-2 0 15,-1 4-1280-15,2-4-256 0,-1-1-48 0,1 3-14608 0</inkml:trace>
  <inkml:trace contextRef="#ctx0" brushRef="#br0" timeOffset="55442.94">19456 13745 9215 0,'0'0'400'0,"0"0"96"0,0 0-496 0,0 0 0 0,0 0 0 0,0 0 0 15,0 0 2848-15,0 0 480 0,0 0 80 0,0 0 32 16,0 0 336-16,0 0 64 0,20-51 0 0,-20 51 16 16,0 0-1952-16,0 0-400 0,0 0-80 0,0 0-16 15,0 0-832-15,0 0-192 0,0 0-16 0,0 0-16 16,45-41-112-16,-40 40-32 0,2 2 0 0,-2 2 0 16,1-6-208-16,-1 2 128 0,-5 1-128 0,0 0 0 15,0 0 0-15,0 0 0 0,28 1 0 0,-23 2 0 16,-1-3 0-16,-2 0 0 0,1 3 0 0,-2 0 0 15,0 4 0-15,-1 2-128 0,-1 1 128 0,0 0-160 0,-1 1-96 0,0 0-32 16,1 1 0-16,-3 1 0 0,2-5 0 0,-2 2 0 16,-1 3 0-16,0-4 0 0,1-1 112 0,-2 0 32 15,-1 2 0-15,-2-1 0 0,2-3 144 0,-1-2 0 16,1-2 0-16,1 5-128 0,-2 2 128 0,2-2 0 16,1-4 0-16,3-6 0 0,0-4 0 0,1 1 0 15,2 0 0-15,1 4 0 0,-1 4 224 0,2-2-32 16,-3 0 0-16,0 0 0 0,0 0 0 0,0 0 0 15,0 0 0-15,0 0 0 0,50-18-32 0,-40 16-16 16,-10 2 0-16,0 0 0 0,0 0-144 0,39-5 0 16,-39 5 0-16,0 0 0 0,0 0 0 0,0 0 0 15,40-1 0-15,-35 7 0 0,0-11 0 0,-1 2 0 16,-1 3-144-16,1 0-12160 0,-2 0-2432 16</inkml:trace>
  <inkml:trace contextRef="#ctx0" brushRef="#br0" timeOffset="56861.17">19488 14930 15663 0,'0'3'1392'0,"-1"-3"-1120"15,0 0-272-15,-1 0 0 0,1 0 1520 0,0 2 240 16,-2-2 48-16,-2 2 16 0,-2 3 416 0,-2-2 64 15,1 4 32-15,-2-1 0 0,1 0-848 0,1 0-160 16,-2 4-48-16,1-4 0 0,0 4-608 0,-1 0-128 16,2-1-32-16,-1 0 0 0,2 1-272 0,0 3-64 15,3-3-16-15,0 0 0 0,3 1-160 0,1 0 0 16,2 0 0-16,2-1 0 0,2 0 0 0,1-4 0 16,0 0 0-16,2 0 0 0,4 0 0 0,2-4 0 0,1-2 0 0,1-2 0 15,-17 2 0-15,0 0-144 0,51-27 144 0,-51 27 0 16,0 0 0-16,48-57-128 0,-48 57 128 0,30-52 0 15,-30 52 0-15,23-53 0 0,-23 53 0 16,0 0 0-16,20-81 0 0,-20 81-128 0,2-51 128 0,-2 51 0 16,-3-42 0-16,3 42 0 0,-10-41 0 0,4 20 0 15,6 21 0-15,-12-38 128 0,5 22-128 0,0 2 0 16,-1 2 144-16,0 2-144 0,0 1 128 0,1 3-128 16,-2-4 160-16,2 4-160 0,0 0 192 0,1 2-192 15,0-1 192-15,1 1-64 0,1 3 0 0,2 0-128 16,0 3 400-16,-1 1-16 0,3 3-16 0,-1 0 0 15,1 4 64-15,0 0 16 0,1 2 0 0,2 4 0 0,1 3-128 16,0 3 0-16,0 0-16 0,0 4 0 16,3 2-96-16,-1-2-16 0,2 2 0 0,-2-3 0 0,1 3-192 0,1-2 128 15,-1-4-128-15,0-1 0 0,1 2 0 0,-1-1 0 16,3 0 0-16,-1-3 0 0,0-3 0 0,-2-4 0 16,0-1 0-16,1-2 0 0,-2-3-304 0,0-3 0 15,-1-3 0-15,-1 0 0 16,1-3-1088-16,0 1-208 0,-2-2-64 0,1 0-15376 15</inkml:trace>
  <inkml:trace contextRef="#ctx0" brushRef="#br0" timeOffset="57383.57">19704 15067 13823 0,'2'4'608'0,"-1"0"128"0,0-1-592 0,0-3-144 15,1 1 0-15,-1-1 0 0,0 2 2704 0,3-2 512 0,2-2 112 0,-6 2 0 16,0 0-384-16,0 0-96 0,0 0-16 0,45-26 0 15,-45 26-1280-15,0 0-256 0,0 0-48 0,0 0-16 16,32-43-688-16,-32 43-144 0,0 0-16 0,0 0-16 16,0 0-176-16,0 0-16 0,0 0-16 0,24-49 0 15,-21 43-160-15,-2 3 0 0,-1 3 0 0,0 0 0 16,0 0 0-16,0 0 0 0,0 0 0 0,0 0 0 16,0 0 0-16,0 0 0 0,0 0 0 0,0 0 0 15,0 0 0-15,0 0 0 0,0 0 0 0,0 0 0 16,0 0 0-16,0-9 0 0,0 21 0 0,0 1 0 15,1-4 0-15,1 4 0 0,0-1 0 0,2 1 0 16,-2-2 0-16,1 1 0 0,-1 0 0 0,2-2 0 0,0-1 0 16,-1 0 0-16,1-4 0 0,0 0 0 0,-1-5 0 15,1 0 0-15,1 0 0 0,-1-4 0 0,1 1 0 0,-2-3 0 16,-3 6 0-16,0 0 0 0,0 0-128 0,0 0 128 16,0 0 0-16,0 0 0 0,0 0 0 0,0 0 0 15,0 0 0-15,25-54 0 0,-25 54 0 0,0 0 0 16,0 0 0-16,13-53 0 0,-13 53-144 0,0 0 144 15,0 0 0-15,0 0 0 0,0 0 0 0,0 0-128 16,0 0 128-16,18-54 0 0,-18 53 0 0,1 1 0 16,-1 0 0-16,2 1 0 0,-1 3 0 0,0 1 0 15,-1-1 0-15,1-1 0 0,1 2 0 0,-2 5 0 16,1 3 0-16,-1-6 0 0,1-2 144 0,-1 0-144 16,0 1 128-16,1 5-128 0,-1 3 128 0,1 1-128 0,1 2 128 0,-1 2-128 15,1-1 0-15,0-4 128 0,0 1-128 0,1-5 0 16,-1-2 0-16,1-2 0 0,-1-2 0 0,-1-1 0 15,0-6-192-15,2-3-64 0,-2 0 0 16,-1 6-12224-16,0 0-2432 0</inkml:trace>
  <inkml:trace contextRef="#ctx0" brushRef="#br0" timeOffset="58481.87">20318 14588 1839 0,'1'-3'160'15,"-1"1"-160"-15,0 1 0 0,1 1 0 16,-1-3 576-16,0 2 96 0,1-1 16 0,-1-2 0 0,2-2 512 0,-2 0 96 16,0-1 32-16,-3-1 0 15,1 4 976-15,-2 0 208 0,0 2 48 0,-1 2 0 16,0-4 512-16,-1 4 96 0,3 4 32 0,-2-1 0 0,0 0-816 0,1 1-144 16,1 1-48-16,3 2 0 0,-2 2-1088 0,2 1-208 15,1-1-64-15,0 1 0 0,3 3-496 0,1-1-96 16,3 4-32-16,-1 3 0 0,0-1-80 0,2 5-128 15,0 5 176-15,1 0-176 0,0-4 128 0,-1 3-128 16,1 2 0-16,0 0 0 0,1 8 0 0,-1-2 0 16,1 0 0-16,-1-4 0 0,0 2 0 0,-1-2 0 15,-2-3 0-15,-1-3-144 0,-2-6-208 0,-1 0-32 16,-1 1-16-16,-1-3 0 16,-1-7-288-16,-2-2-48 0,1-3-16 0,-2-4 0 15,1-1-208-15,-3-4-32 0,-3-6-16 0,-2-2 0 16,-1-3 0-16,-1-2 0 0,1-2 0 0,-3 1 0 0,-1-5 736 0,0 4 144 0,1-4 128 0,0 5-192 15,0 2 192-15,1-2 128 0,-1 2-128 16,1-1 176-16,-1 2 256 0,2 3 48 0,3 2 16 0,2 0 0 16,3 1 384-16,1 2 80 0,3 7 0 0,0 0 16 15,0 0-256-15,0 0-48 0,0 0-16 0,0 0 0 16,33-47-240-16,-33 47-48 0,0 0-16 0,0 0 0 16,45-28-96-16,-45 28-32 0,0 0 0 0,0 0 0 15,58-21-48-15,-58 21-16 0,0 0 0 0,52-24 0 16,-52 24-160-16,0 0 160 0,55-44-160 0,-55 44 160 15,0 0-160-15,0 0 0 0,58-38 0 0,-58 38 128 16,0 0-128-16,0 0 0 0,48-50 0 0,-48 50 0 16,0 0 0-16,0 0 0 0,0 0 0 0,0 0 0 15,27-55 0-15,-27 47 0 0,-1 1 0 0,0 0 0 0,-3 1 0 0,0 0 0 16,-1 0 0-16,-2-1 0 0,1 1 0 0,-3 2 0 16,1-2 0-16,-2 0 0 0,2 0 0 0,3 2 0 15,2 2 0-15,-1-1 0 0,-2 0 0 0,-3-1 0 16,-3-2 0-16,-3-3 0 0,-2 2 0 0,-2 0 0 15,3 7 0-15,1-2 0 0,1-1 0 0,3 0 0 16,0-5 0-16,1 3 0 0,3 4 0 0,-1-1 0 16,2 2 0-16,3 2 0 0,-1 2 0 0,0 0 0 15,2 2 0-15,-1 0 128 0,2-2 0 0,0 1-128 16,1 1 192-16,0 1-64 0,0-3-128 0,1 2 0 16,1-1 0-16,1 1 0 0,1-2 0 0,-1 0 0 15,1-1 0-15,0 2-176 16,1 1-976-16,0-2-208 0,1-1-48 0,0 0-15504 0</inkml:trace>
  <inkml:trace contextRef="#ctx0" brushRef="#br0" timeOffset="59454.14">20760 15253 5519 0,'0'0'496'0,"0"-1"-496"0,0 1 0 0,0-4 0 15,2 2 1664-15,-1-2 256 0,1-1 32 0,-2 5 16 16,0 0 960-16,0 0 192 0,0 0 32 0,20-58 16 16,-20 58-544-16,0 0-96 0,0 0-32 0,0 0 0 15,0 0-816-15,0 0-160 0,0 0-48 0,25-57 0 16,-25 57-704-16,0 0-128 0,0 0-48 0,0 0 0 16,0 0-272-16,0 0-64 0,0 0-16 0,0-51 0 15,0 51-48-15,0 0-16 0,0 0 0 0,-3-44 0 16,3 44-176-16,0 0 192 0,0 0-192 0,0 0 192 15,4-50-192-15,-4 50 0 0,0 0 0 0,0 0 128 16,0 0-128-16,0 0 0 0,0 0 0 0,0 0 128 16,0 0-128-16,0 0 0 0,0 0 0 0,0 0 0 15,0 0 128-15,11 0-128 0,-11 3 0 0,0 1 128 0,2-1-128 16,-2 0 0-16,0 3 0 0,0 4 0 16,1 0 0-16,-1 5 0 0,1-3 0 0,-1 4 0 0,1-2 0 0,0 1 0 15,2 1 0-15,-1 0 0 0,1-4 0 0,2 4 0 16,0-1 0-16,1 1 0 0,0-4 0 15,2-2 0-15,-1-2 0 0,2-2 0 0,1-1 0 0,-1-4 0 16,1-1 0-16,1 0 0 0,1-1 0 0,-12 1 0 16,0 0 0-16,0 0 0 0,40-27-128 0,-40 27 128 15,0 0 0-15,0 0 0 0,0 0 0 0,41-54 0 16,-41 54 0-16,0 0 0 0,0 0 0 0,25-54 0 16,-25 54 0-16,0 0 0 0,0 0 0 0,0 0 0 15,14-57 0-15,-14 57 0 0,0 0 0 0,0 0 0 16,0 0 0-16,0 0 0 0,0 0 0 0,0 0 0 15,0 0 0-15,0 0 0 0,0 0 0 0,0 0 0 0,1-48 0 16,-1 48 0-16,0 0 0 0,0 0 0 0,0 0 0 0,0 0 0 16,0 0 0-16,0 1 0 0,1 2 128 0,-1-3-128 15,0 2 0-15,0-1 0 0,1 2 0 0,-1 1 0 16,1 1 0-16,1-1 0 0,-1 3 0 0,0 1 0 16,2 0 0-16,-1 0 0 0,1 1 0 0,-1 1 0 15,1 0 0-15,-2 0 0 0,1 0 0 0,2 1 0 16,-2 2 0-16,0 2 0 0,0-1 0 0,-1 1 0 15,-1-2 0-15,2 2 0 0,-2-5 0 16,0 2 0-16,1-4 0 0,-1 3 0 0,1-1 0 0,-1-4 0 16,1 0 0-16,1-2 0 0,-1-2 0 0,0-4 0 15,0 2 0-15,1-3-256 0,-1 3 64 0,-1-3 16 16,1-7-624-16,-1 1-128 16,0-1-32-16,-1 2-10944 0,0 0-2176 0</inkml:trace>
  <inkml:trace contextRef="#ctx0" brushRef="#br0" timeOffset="61443.99">21840 14521 11055 0,'0'0'976'0,"0"0"-784"0,0 0-192 0,0 0 0 16,0-2 1408-16,0 2 224 0,0 2 48 0,0-2 16 16,0 0 1088-16,1 0 224 0,-1-2 32 0,0 2 16 15,1 2-352-15,-1 2-64 0,2 2-16 0,-2 1 0 16,1 2-1312-16,-1 1-272 0,1 2-48 0,-1 1-16 0,1 0-512 0,1 2-96 15,-1-1-32-15,0 4 0 16,2 3-192-16,-2-1-144 0,3-1 192 0,-2-7-192 0,3-6 0 16,-1 8 0-16,-1 2 0 0,1-4 0 0,0-9-192 0,-1 3-32 15,1 11-16-15,0-6 0 16,-2-7-1776 0,1 0-352-16</inkml:trace>
  <inkml:trace contextRef="#ctx0" brushRef="#br0" timeOffset="61743.28">21688 14942 10127 0,'0'11'448'0,"0"-9"96"0,1-2-544 0,0 3 0 0,1-3 0 0,-1 1 0 15,1-1 3456-15,3 0 592 0,1 2 112 0,2-2 32 16,-8 0-240-16,0 0-48 0,39-6-16 0,-39 6 0 16,0 0-2368-16,42-2-480 0,-42 2-80 0,0 0-32 15,38 0-480-15,-38 0-80 0,0 0-32 0,48-8 0 16,-32 12-208-16,-16-4-128 0,0 0 160 0,0 0-160 16,36-2 0-16,-36 2 0 0,0 0 0 0,0 0 0 15,49-18 0-15,-49 18 0 0,0 0 0 16,0 0 0-16,0 0-544 0,0 0-48 0,0 0-16 0,43-34-12032 15,-40 34-2400-15</inkml:trace>
  <inkml:trace contextRef="#ctx0" brushRef="#br0" timeOffset="62261.45">21821 15123 4607 0,'-1'3'400'0,"1"-3"-400"16,0 0 0-16,0 0 0 0,0 0 3248 0,1 0 560 16,1-3 112-16,0 2 32 0,-2 1 48 0,0 0 16 15,0 0 0-15,0 0 0 0,0 0-1616 0,53-28-320 0,-53 28-64 0,0 0-16 16,0 0-1168-16,55-23-256 0,-55 23-32 0,0 0-16 16,0 0-208-16,48-11-64 0,-48 11 0 0,0 0 0 15,36-1-256-15,-26 2 160 0,0 2-160 0,-3 1 128 16,2 0-128-16,-3 3 0 0,0 0 0 0,-1 2 0 15,-1 1 0-15,-3 2 0 0,0 0 0 0,-2 2 0 16,0 2 0-16,-3 3 0 0,0-1 0 0,-2 1 0 31,0-3-448-31,-2 2 16 0,1-2 16 0,-2 0 0 0,1-3 96 0,-2-1 0 0,0-1 16 0,0-2 0 16,1 0 96-16,-2-2 16 0,-2-3 0 0,-1 1 0 16,2-5 16-16,-1 0 16 0,1-3 0 0,2 1 0 15,1-2 160-15,2-2 0 0,2 0 0 0,1-1-128 16,2 0 128-16,2 7 0 0,0 0 0 0,0 0 0 15,0 0 336-15,0 0 0 0,13-53 0 0,-13 53 0 0,0 0 16 16,0 0 0-16,0 0 0 0,43-38 0 0,-43 38-64 16,0 0-16-16,0 0 0 0,43-13 0 0,-43 13-112 0,0 0-32 15,34 3 0-15,-21-2 0 0,-3 1-128 0,1 2 0 16,1 0 0-16,1 1 128 0,-1-2-128 0,-1 4 0 16,0-1 0-16,-1-2 0 0,-1 2 0 0,-1-4 0 15,-1 4 0-15,-1-2 0 0,-1-1 0 0,-2-2 0 16,0 1 0-16,-2-2 0 15,0 0-400-15,1 3-64 0,-2 0-16 0,0-3 0 16,-2-2-1552-16,2-2-304 0</inkml:trace>
  <inkml:trace contextRef="#ctx0" brushRef="#br0" timeOffset="63187.87">22422 14823 12895 0,'0'-1'1152'15,"0"1"-928"-15,-1-3-224 0,1 3 0 16,0 0 2064-16,0 0 368 0,0-2 80 0,-1 0 16 15,1 0 800-15,1 2 144 0,0-2 48 0,1 2 0 16,-1 2-1424-16,0-2-288 0,3 2-48 0,-2 2-16 16,2 2-976-16,-2 1-208 0,3-1-48 0,0 1 0 15,0 2-128-15,0 1-16 0,0 0-16 0,0 1 0 0,-1-1-160 16,0 2-48-16,1 4 0 0,1 3 0 0,0 0-144 0,0 4 0 16,-1-1 0-16,1-2 0 0,0 1 0 0,-1-3 0 15,1-2 0-15,-2-3 0 0,1 0 0 0,0 0 0 16,-1-5 0-16,1 0 0 0,-2-2 0 0,1-4 0 15,-1 2-144-15,0-6 144 0,1 0-208 0,0-4 16 16,-4 6 0-16,0 0 0 0,0 0 16 0,0 0 16 16,25-69 0-16,-25 69 0 0,0 0 160 0,18-61 0 15,-18 61 0-15,0 0 0 0,20-59 0 0,-20 59 0 16,0 0 0-16,17-54 0 0,-17 54 176 0,15-54-48 16,-15 54 0-16,0 0 0 0,0 0 64 0,21-54 16 0,-21 54 0 0,0 0 0 15,0 0-32-15,0 0-16 0,19-59 0 0,-19 59 0 16,0 0-160-16,0 0 0 0,0 0 144 0,0 0-144 15,0 0 0-15,0 0 0 0,0 0 0 0,0 0 0 16,0 0 0-16,0 0 0 0,0 0 0 0,0 0 0 16,0 0 0-16,0 0 0 0,-3-4 0 0,1 8-128 31,0-1-400-31,1 2-80 0,0-3-16 0,0 0-12304 0,1-2-2480 0</inkml:trace>
  <inkml:trace contextRef="#ctx0" brushRef="#br0" timeOffset="63714.86">22875 14464 7359 0,'-3'0'656'0,"2"-2"-528"16,0 2-128-16,1-3 0 0,0 2 3056 0,-1 1 576 15,0 0 112-15,-3-2 32 0,0-2-48 0,2 1 0 16,-1 1 0-16,2-2 0 0,1 1-1776 0,2-4-352 16,0 4-80-16,-2 3-16 0,0 0-848 0,0 0-160 15,0 0-48-15,0 0 0 0,0 0-96 0,0 0-32 16,0 0 0-16,44-29 0 0,-39 27-64 0,1 4 0 16,0-1-16-16,2 4 0 0,-3-1-96 0,0 2-16 15,1 0 0-15,-1 2 0 0,1 2-128 0,-1 2 0 16,-1-1 0-16,-1 0 0 0,1 1 0 0,0-3 0 0,-2 1 0 0,0 3 0 15,-2-1 0-15,-2 2-176 0,1 1 48 0,0-3 0 32,-2-1-304-32,1 1-48 0,-4 4-16 0,0-1 0 15,-2-5-160-15,-1 3-48 0,1-5 0 0,-2 2 0 16,1-2-256-16,-1 0-64 0,-1-2-16 0,0-2 0 16,0 0 496-16,1-4 96 0,3-1 32 0,-1-2 0 0,3 2 416 0,2-5 0 0,3 6 144 0,0 0-144 15,0 0 896-15,0-44 64 0,0 44 0 0,0 0 16 16,0 0-80-16,0 0 0 0,0 0-16 0,0 0 0 15,37-47-368-15,-30 46-80 0,1 1-16 16,-1 0 0-16,0 0-80 0,1 0-16 0,-1 4 0 0,-1-2 0 16,3 3-128-16,0 0-48 0,1 3 0 0,-3-3 0 15,0-2-144-15,1 3 0 0,-1 1 0 0,-2-4 0 16,-1 0 0-16,0 1 0 0,-1-1 0 0,1 2 0 16,1 0-608-16,-1 0-160 0,1-4-16 15,-2 2-18000-15</inkml:trace>
  <inkml:trace contextRef="#ctx0" brushRef="#br0" timeOffset="64580.42">23407 14092 911 0,'0'0'0'0,"0"0"0"16,0 0 0-16,0 0 0 0,0 0 1488 0,0 0 224 15,0 0 32-15,0 0 16 0,-4-31 848 0,4 31 160 16,0 0 48-16,0 0 0 0,0 0-96 0,0 0-16 15,0 0 0-15,0 0 0 0,0 0-400 0,0 0-96 0,0 0-16 0,11 5 0 16,-10 5-656-16,1 4-144 0,0 2-32 0,-2 2 0 16,3 4-704-16,-1 3-144 0,0 0-16 0,1 3-16 15,1 5-192-15,-2 4-32 0,2 5-16 0,-2-1 0 16,1-3-96-16,0 5-16 0,1 2 0 0,1 2 0 16,1-3-128-16,-1-8 128 0,0-4-128 0,-1-1 128 15,2 1-128-15,-1-1 0 0,-1 0 0 0,1-1 0 16,0 3 0-16,-2-1 0 0,1-1 0 0,0-2 0 15,-1-3 0-15,0-8 0 0,-2-2 0 0,0-3 0 16,1 3-128-16,-2 0 128 0,1 4 0 0,-1 4 0 16,1 5 0-16,-1-1 0 0,0 3 0 0,-1-5 0 15,0 0 0-15,-2-1 0 0,1-3 0 0,0-1 0 0,0-1 0 16,0-2 0-16,-1-2 0 0,2 0 0 0,-2-3 0 16,2-1 0-16,-1 1 0 0,0-4 0 0,2 1-144 15,-1-1 144-15,0 1 0 0,1-3 0 0,0 2-128 0,0 0 128 16,0-2 0-16,0 2 0 0,0 1 0 15,-1-4-128-15,1 1 128 0,1 2 0 0,-1-3 0 0,0 1 0 16,-1 0 0-16,1-1 0 0,0-1-192 0,0 1 192 16,0-2-192-16,0-1 192 0,0 0-272 0,0 1 48 15,0-4 16-15,0 2 0 0,0-1 0 0,0 2 0 16,1-3 0-16,0 2 0 16,-1-2-496-16,1 0-112 0,-1 0-16 0,0-2-10736 15,2-1-2144-15</inkml:trace>
  <inkml:trace contextRef="#ctx0" brushRef="#br0" timeOffset="65790.86">23567 13816 13823 0,'0'0'1216'16,"0"-2"-960"-16,0 2-256 0,2 0 0 0,-1 2 1840 0,0-2 320 15,2 2 64-15,0 0 16 16,2 2 720-16,1-1 160 0,2 2 16 0,-1-1 16 0,1 2-1040 0,-1 2-224 15,1 0-32-15,-1-4-16 0,-1 5-1088 0,-1-3-224 16,0 0-32-16,0 0-16 0,-1 0-288 0,-2 1-48 16,2-4-16-16,-3 1 0 0,2 0-128 0,-2-2 0 15,-1 1 0-15,1-3 0 0,0 0 0 0,1 0 0 16,0-3 0-16,-1 0 0 0,-1-1 0 0,1-2 0 16,2-1 0-16,-3 7 0 0,0 0 0 0,0 0 0 15,0 0 0-15,12-53 0 0,-12 53 0 0,0 0 0 16,10-57 0-16,-10 57 0 0,6-53 0 0,-6 53 0 15,2-44 0-15,-2 44 128 0,2-35-128 0,-2 35 0 0,0 0 0 16,1-36 128-16,-1 36-128 0,-2-37 0 16,2 37 0-16,-6-54 0 0,1 23 0 0,0 2 0 0,0 1 0 0,0 3 0 15,0 5 0-15,1-1 0 0,1 5 0 0,3 16 0 16,-5-29 0-16,5 29 0 0,0 0 0 0,-3-41 0 16,3 41 0-16,0 0 0 0,0 0 0 0,0 0 0 15,14-43 0-15,-14 43 0 0,0 0 0 0,0 0 0 16,0 0 0-16,0 0 0 0,0 0 0 0,52-24 0 15,-52 24 0-15,0 0 0 0,29 12 0 0,-18-2 0 16,1-4 0-16,-12-6 0 0,0 0 0 0,0 0 0 16,55-18 0-16,-55 18 0 0,0 0 0 0,50 4 0 15,-50-4 0-15,34 8 0 0,-16-2 0 0,-1 2 0 16,-1 4 0-16,3 1 0 0,0-10 0 0,-19-3 0 16,45 10 0-16,-20-5 0 0,-25-5 0 0,50 10 0 15,-50-10 0-15,53 6 0 0,-53-6 0 0,56 3 0 0,-56-3 0 16,57-19 0-16,-57 19 0 0,56-12 0 0,-56 12 0 0,64-16 0 15,-64 16 0-15,62-15 0 0,-62 15 0 0,69-16 0 16,-69 16 0-16,63-16 0 0,-63 16 0 0,52-13 0 16,-52 13 0-16,40-2 0 0,-40 2 0 15,0 0 0-15,0 0 128 0,45-5-128 0,-45 5 0 0,0 0 0 16,0 0 0-16,31 4 128 0,-31-4-128 0,0 0 160 16,0 0-160-16,0 0 160 0,0 0-160 0,45-16 0 15,-45 16 0-15,0 0 128 0,0 0-128 0,0 0 0 16,0 0 0-16,31 3 0 0,-31-3 0 0,0 0 0 15,7 3 0-15,-6 0 0 0,1 0 0 0,-2-2 0 16,1 3 0-16,-1-2 0 0,0 1-224 0,0-2 32 0,-1 2 0 0,1-3 0 31,0 2-912-31,-2-2-176 0</inkml:trace>
  <inkml:trace contextRef="#ctx0" brushRef="#br0" timeOffset="66350.54">23936 13529 7359 0,'0'-2'656'0,"0"1"-528"15,0 1 1360-15,0 0 272 0,0 0 48 0,0 1 16 16,0 1 1600-16,0 1 320 0,1 3 64 0,-2 4 16 15,2 0-992-15,-1 2-192 0,1-2-32 0,1 0-16 16,0 9-1200-16,1-1-240 0,-1 1-64 0,1-2 0 16,-1 0-672-16,0-1-144 0,0 0-16 0,0-2-16 15,1 1-240-15,-1-3 0 0,2-2 128 0,-3 0-128 16,2-1 0-16,-3-2 0 0,2-1 0 0,-2-3 0 16,1-2-192-16,-1 1-16 0,3 2-16 0,-3 1 0 15,1-1-1232-15,-1 0-240 0,-1-1-48 0,-1-1-14752 16</inkml:trace>
  <inkml:trace contextRef="#ctx0" brushRef="#br0" timeOffset="66677.61">24204 13628 5519 0,'0'0'240'0,"0"0"64"0,0 0-304 0,0 0 0 16,0 0 0-16,0 0 0 0,-1-16 3376 0,1 19 608 15,0 0 128-15,0 4 32 0,0-1 128 0,1-4 16 0,2-4 16 0,-2 4 0 16,1 6-2256-16,2-3-464 0,0 1-96 0,1-2-16 16,-5-4-928-16,0 0-192 0,0 0-32 0,0 0-16 15,0 0-176-15,0 0-128 0,0 0 192 0,54-29-192 16,-54 29 128-16,0 0-128 0,0 0 0 0,0 0 0 15,0 0 0-15,52-22 0 0,-46 22 0 0,2 4 0 16,-1-1 0-16,1 3 0 0,-1 1 0 0,-1-1 0 16,-1-2-576-16,0-4-80 0,-5 0-16 0,0 0-11552 15,0 0-2320-15</inkml:trace>
  <inkml:trace contextRef="#ctx0" brushRef="#br0" timeOffset="67281">24454 13805 11967 0,'0'-1'528'0,"-1"-2"112"0,1 3-512 0,0-2-128 15,0 1 0-15,1-2 0 0,0 1 2096 0,-1 2 384 16,0 0 80-16,0 0 0 0,0 0 64 0,0 0 16 16,29-51 0-16,-29 51 0 0,0 0-1168 0,0 0-256 15,0 0-32-15,32-54-16 0,-32 54-464 0,0 0-80 16,0 0-32-16,0 0 0 0,20-51-144 0,-20 51-16 0,0 0-16 16,0 0 0-16,0 0-144 0,0 0-16 0,0 0-16 0,0 0 0 15,0 0-96-15,0 0-16 0,0 0 0 16,0 0 0-16,0 0 64 0,0 0 16 0,5-4 0 15,-7 4 0-15,1 0-80 0,0 2-128 0,0 2 176 0,1 4-176 16,-2 7 0-16,2-2 0 0,-1 0 0 0,1-1 0 16,0 0 0-16,1 1 0 0,1-3 0 0,-1-3 0 15,1-7 0-15,1 3 0 0,2 5 0 0,-2-2 0 16,4-2 0-16,-1 0 0 0,0-2 0 0,-6-2 0 16,16-2 0-16,-8 1 0 0,-1-2 0 0,0-1 0 15,-7 4 0-15,0 0 0 0,0 0 0 0,0 0 0 16,0 0-400-16,41-40 16 0,-41 40 0 0,0 0 0 15,0 0-112 1,0 0-16-16,0 0 0 0,0 0 0 0,0 0 352 0,0 0 160 0,0 0-160 0,15-54 160 0,-15 51 0 0,0-2 0 16,0 4 0-16,0-3 0 0,0 4 240 15,0 0-16-15,0 0 0 0,0 1 0 0,0 2 288 0,0 0 48 16,0 0 16-16,1 0 0 0,-1 4-320 16,0-1-64-16,1 0-16 0,-1 4 0 0,2-1-176 0,-2-3 0 15,1 4 0-15,-1-3 128 0,1 4-128 0,0-1 0 16,1 0 0-16,-1-1 0 0,1-2 0 0,0-1 0 15,0 3 0-15,1-5 0 0,-1-1-192 0,1 0-32 16,0 0 0-16,2 0 0 16,-1-2-1776-16,-4-1-368 0</inkml:trace>
  <inkml:trace contextRef="#ctx0" brushRef="#br0" timeOffset="67794.25">24813 13466 13823 0,'-2'-2'608'0,"1"2"128"16,0-1-592-1,1 1-144-15,0 0 0 0,0 0 0 0,0 0 2560 0,0 0 496 0,0 0 80 0,1 0 32 16,0 0-688-16,2-3-144 0,1 2-32 0,-1 0 0 0,-3 1-1008 0,0 0-208 15,0 0-32-15,0 0-16 16,0 0-320-16,0 0-64 0,0 0-16 0,44-14 0 0,-44 14-256 0,0 0-64 16,0 0-16-16,0 0 0 0,0 0-304 0,35-4 160 15,-30 6-160-15,0 0 128 0,-1 1-128 0,1-2 0 16,-1 4 0-16,-1 0 0 0,1 0 0 0,-1-2 0 16,-1 4 0-16,-1-1 0 0,2 1-144 0,-2-1-16 15,0 3 0-15,-1 0 0 16,0-4-608-16,0 1-128 0,0-1-32 0,-1 1 0 15,1-2-320-15,-1 2-64 0,-2 0-16 0,0 4 0 16,-1-1-144-16,-2 2-48 0,0 0 0 0,-1-1 0 16,0 0 448-16,-2-2 96 0,2-2 16 0,-1-2 0 0,0 0 832 0,0-2 128 15,2-2 0-15,0 0 160 0,0 0 544 0,2-2 96 16,4 2 32-16,0 0 0 0,-6-22 576 0,6 18 112 0,-1 1 16 16,2 0 16-16,0 0 80 0,2 3 16 0,-3 0 0 0,0 0 0 15,0 0-704-15,0 0-144 0,0 0-32 16,34-1 0-16,-28 5-384 0,1-4-64 0,-7 0-32 0,0 0 0 15,0 0-128-15,23 6-32 0,-15 1 0 0,0 2 0 16,1-5-128-16,-3 2 0 0,1 0 0 0,1 0 0 16,-2 0-192-16,-1-2-32 0,0 2 0 0,-1 0-12144 15,-1 3-2432-15</inkml:trace>
  <inkml:trace contextRef="#ctx0" brushRef="#br0" timeOffset="70255.09">23805 15963 11967 0,'0'1'1072'0,"0"2"-864"0,0-3-208 0,0 0 0 15,1 2 2240-15,-1-2 384 0,1 1 96 0,1 4 16 16,0-3 304-16,1 0 64 0,0-2 16 0,1 0 0 16,-4 0-1296-16,0 0-256 0,0 0-48 0,0 0-16 15,0 0-768-15,32-53-160 0,-32 53-16 0,0 0-16 16,20-48-272-16,-20 48-48 0,0 0-16 0,17-47 0 0,-17 47-80 0,0 0-128 16,15-57 176-16,-15 57-176 0,0 0 144 0,0 0-144 15,12-55 0-15,-12 55 144 0,0 0-144 0,0 0 0 16,0 0 0-16,0 0 0 0,0 0 0 0,0 0 128 15,10-47-128-15,-10 47 0 0,2-6 128 0,-2 6-128 16,-2 0 0-16,2 0 128 0,0 3 0 0,-1 0 0 16,0 4 0-16,1-1 0 0,-1 1 64 0,1 3 0 15,0 1 0-15,0 2 0 0,0 0-192 0,0 0 160 16,0 3-160-16,0-1 160 0,1 1-160 0,-1 0 0 16,1 0 0-16,0 0 128 0,2-1-128 0,-1 1 0 15,1-4 0-15,0-2 0 0,2 0 0 0,-1-1 0 16,0-3 128-16,-1-3-128 0,1 1 0 0,0-4 0 0,-4 0 0 15,0 0 0-15,0 0 0 0,0 0 0 0,53-28 0 0,-53 28 0 16,0 0 0-16,38-42 0 0,-38 42 0 0,0 0 0 16,34-44-176-16,-34 44 176 0,0 0-128 0,0 0 128 15,31-53-320-15,-31 53 32 0,0 0 0 0,0 0 0 16,0 0 96-16,19-48 32 0,-19 48 0 0,0 0 0 16,0 0 160-16,0 0 0 0,0 0 0 0,0 0 0 15,0 0 0-15,0 0 0 0,0 0 0 0,0 0 0 16,0 0 0-16,0 0 0 0,0 0 0 0,0 0 0 15,0 0 0-15,0 0 0 0,0 0 0 0,0 0 0 16,0 0 160-16,9 4-32 0,-8 4-128 0,-1 0 192 16,2 0-192-16,-2 2 176 0,1 3-176 0,0-3 160 15,0 2-160-15,1-2 160 0,0 2-160 0,-1 1 160 16,1-1-160-16,0 0 0 0,-1 1 0 0,2 3 128 16,-2 1-128-16,1-2 0 0,0-3 0 0,0-4 128 15,1 3-128-15,-1-5 0 0,1 1 0 0,-1 0 0 0,2-4 0 0,-2 0 0 16,1-3-176-16,-1 0 176 15,1-4-928-15,-3 4-96 0,0 0-32 0,0 0-16880 16</inkml:trace>
  <inkml:trace contextRef="#ctx0" brushRef="#br0" timeOffset="75350.37">21502 13280 3679 0,'-1'0'320'0,"0"0"-320"16,0 2 0-16,-1-1 0 0,1 2 1024 0,0-3 144 16,-2 2 32-16,-1 2 0 0,-1 2-48 0,-3 0-16 15,1-2 0-15,-2 2 0 0,2 2-592 0,-2 0-112 16,0 1-32-16,1 1 0 0,-1-3-400 0,0 4 0 16,2-1 0-16,0 3 0 0,0 0 0 0,0 0 0 15,2 0-144-15,0 2-3824 16,1-3-752-16</inkml:trace>
  <inkml:trace contextRef="#ctx0" brushRef="#br0" timeOffset="75580.24">21365 13823 6447 0,'-7'19'272'0,"3"-11"80"0,0 0-352 0,2 1 0 0,1-5 0 0,-1 2 0 16,1 0 464-16,0 4 32 0,-2 4 0 0,1 4 0 15,-2 1-240-15,3-1-64 0,-1 1 0 0,0 1 0 16,2-4-352-16,-1-2-80 0,1 0-16 0,0-2 0 16,0 3-512-16,-1-1-96 0,1 4-32 0,-1-1 0 15,-1 1 704-15,0 2 192 0,-1 1 0 0,0-4 0 16,0-1 0-16,1-1-144 0,-1-3 144 0,2-2 0 0</inkml:trace>
  <inkml:trace contextRef="#ctx0" brushRef="#br0" timeOffset="75811.78">21385 14681 8287 0,'-4'15'368'0,"2"-9"80"0,0 1-448 0,1-1 0 16,0-1 0-16,1-1 0 0,0 2 736 0,0 2 64 15,1 6 16-15,0 3 0 0,3 2-624 0,-1 2-192 16,-1-2 128-16,1 1-128 15,2-1-1024-15,-4 2-256 0,0-1-48 0,0 1-16 16,1-5 512-16,-2 3 80 0,-2 1 32 0,2-1 0 0,-1 0 720 0,0-4 0 0,0 1 0 0,-1-4 0 31,2 1-464-31,0-3-160 0,2 2-16 0,-1-2-16 0,1 0 656 0,1 0 0 0,2 2 0 0</inkml:trace>
  <inkml:trace contextRef="#ctx0" brushRef="#br0" timeOffset="75977.61">21478 15736 3679 0,'3'29'320'0,"0"-11"-320"0,1-2 0 0,-2-5 0 15,0-3 1200-15,1-1 160 0,2 1 48 0,1 6 0 16,5 4 192-16,4 8 32 0,4 3 16 0,-1-2 0 0,2-4-1120 0,-3-2-208 16,1-1-64-16,-2-5 0 15,-2-1-608-15,1-2-128 0,-2-3-32 0,-1 1 0 0</inkml:trace>
  <inkml:trace contextRef="#ctx0" brushRef="#br0" timeOffset="76712.23">25097 13147 12895 0,'3'16'1152'0,"-2"-1"-928"0,1-7-224 0,-1-3 0 16,2-2 1056-16,1 6 160 0,3 11 48 0,4 11 0 16,5 5 16-16,4 4 16 0,-1-5 0 0,0-7 0 15,2 1-848-15,-2-7-192 0,0-3-16 0,-1-3-16 16,-1-4-224-16,-1-2-240 0,1 0 48 0,-1 0-6496 16,0-2-1312-16</inkml:trace>
  <inkml:trace contextRef="#ctx0" brushRef="#br0" timeOffset="76896.78">25436 14265 8287 0,'-14'51'736'0,"8"-34"-592"16,0 1-144-16,1-2 0 0,1-3 2416 0,1 0 448 16,0-1 80-16,-2 6 32 0,-2 12-288 0,-3 10-48 15,0-1-16-15,2 1 0 0,1-8-1584 0,2-2-320 16,3-3-64-16,0-5-16 0,2-2-640 0,2-1 0 15,0-5 0-15,2 6 0 16,1 2-672-16,0-3-16 0,1-7 0 0,0 1-12176 0</inkml:trace>
  <inkml:trace contextRef="#ctx0" brushRef="#br0" timeOffset="77078.67">25354 15376 12895 0,'-10'28'576'0,"5"-16"112"0,0 2-560 0,2-3-128 0,0-1 0 0,1-4 0 16,-1 4 1168-16,0 9 208 0,-5 9 32 0,-2 7 16 16,-1 4-16-16,1 1-16 0,-1 1 0 0,3-5 0 15,0-4-784-15,1-5-160 0,2-4-16 0,0-4-16 16,2-3-416-16,1-5-192 0,1-3 0 0,-1-5-6976 16,2 0-1392-16</inkml:trace>
  <inkml:trace contextRef="#ctx0" brushRef="#br0" timeOffset="77261.01">25189 16030 6447 0,'-10'18'576'0,"3"-8"-576"0,1 0 0 0,1-1 0 0,3-5 2128 0,-1 2 320 16,1-3 64-16,-4 7 16 0,-3 5-1312 0,-2 5-256 16,-1 5-48-16,-2-1-16 0,2 2-896 0,0-1 0 15,1-3-192-15,1 1 16 0,3-4 176 0,0-1-128 16,0-2 128-16,1-4-128 0,3-2-224 0,0-4-32 15,2-2-16-15,0-2-7200 0</inkml:trace>
  <inkml:trace contextRef="#ctx0" brushRef="#br0" timeOffset="77382.04">24950 16416 1839 0,'-8'8'0'0,"5"-4"160"0,-1 0-160 0,2-2 0 0,0-2 0 0,1 0 0 15,1 0 352-15,-1-2 32 0,-2 2 16 0,1-4 0 16,-2 0-640-16,2-2-128 0,-1 0-16 0,1 0-16 15,2 0 400-15,-6-3 0 0</inkml:trace>
  <inkml:trace contextRef="#ctx0" brushRef="#br0" timeOffset="78482.18">25140 12719 6447 0,'0'-4'576'15,"0"0"-576"-15,2 0 0 0,-2 0 0 0,0-1 1600 0,1 2 224 16,0-6 32-16,0-5 16 0,1-4 192 0,-2-4 48 16,3-3 0-16,0-1 0 0,-3 26-464 0,10-45-96 15,-10 45-16-15,16-44 0 0,-16 44-544 0,21-43-112 16,-21 43-32-16,28-42 0 0,-28 42-256 0,32-50-48 16,-32 50-16-16,35-47 0 0,-35 47-144 0,38-51-16 15,-38 51-16-15,42-51 0 0,-42 51 160 0,46-54 16 16,-46 54 16-16,41-53 0 0,-41 53-48 0,49-64-16 15,-49 64 0-15,52-69 0 0,-52 69-240 0,55-67-48 16,-55 67-16-16,53-60 0 0,-53 60 32 0,53-54 16 16,-53 54 0-16,53-51 0 0,-53 51 64 0,52-44 16 15,-52 44 0-15,48-43 0 0,-48 43 0 0,46-39 0 16,-46 39 0-16,40-37 0 0,-40 37-144 0,0 0-32 0,42-46 0 16,-42 46 0-16,0 0-128 0,37-47 160 0,-37 47-160 15,0 0 160-15,0 0-160 0,22-44 0 0,-22 44 144 0,0 0-144 16,0 0 176-16,1-24-48 0,-3 19 0 0,-1 3 0 15,1-2 80-15,-1 2 16 0,0-1 0 0,-4 2 0 16,3 1-96-16,-5 0-128 0,0 0 176 0,-3 4-176 16,-2-2 128-16,-4 4-128 0,-3-1 0 0,-3 4 0 15,-1 3 0-15,-2 1 0 0,-1 0 0 0,-1 2 0 16,0 1 0-16,0-3 0 0,2 0 0 0,2-3 0 16,6 1 0-16,2-5 0 0,4-2 0 0,2 0 0 15,3-2 0-15,3-2 0 0,3 0 0 0,2-2 0 16,1-2 0-16,2 0 0 0,-3 4-128 0,0 0 128 15,0 0 0-15,0 0 0 0,33-39 0 0,-33 39 0 0,0 0 0 0,42-38 0 16,-42 38 0-16,0 0 0 0,54-45 0 16,-54 45 0-16,0 0 0 0,59-51 0 0,-59 51 0 0,42-32 0 15,-42 32 0-15,0 0 0 0,58-41 0 0,-58 41 0 16,0 0 0-16,49-31 0 0,-49 31 0 0,0 0 0 16,0 0-128-16,56-26 128 0,-56 26 0 0,0 0 0 15,0 0 0-15,0 0 0 0,0 0 0 0,0 0 0 16,0 0 0-16,43 13 0 0,-42-3 0 0,-1 3 0 15,-1 0 0-15,0 3 0 0,-2 1 0 0,1 3 0 16,-2 0 0-16,2 1 0 0,-1-3 160 0,1 5-160 16,-2-1 128-16,2 0-128 0,-2 0 144 0,1 1-144 15,1-1 160-15,-2 0-160 0,2-3 128 0,-2-1-128 0,0-2 0 0,1-2 0 16,0-3 0-16,1-1 0 16,-1-3 0-16,2 2 0 0,0-5 0 0,0-2 0 0,-1 2 0 0,1-7 0 15,1 2-208-15,1-3-96 0,2-4-16 0,0-2-18400 16</inkml:trace>
  <inkml:trace contextRef="#ctx0" brushRef="#br0" timeOffset="79627.39">26619 10317 5519 0,'-1'-3'496'0,"0"0"-496"15,0 0 0-15,1-1 0 0,0 4 1600 0,0-5 208 16,0 0 48-16,-2-3 16 0,2 8 848 0,2-20 160 16,-2 20 48-16,1-17 0 0,-1 17-64 0,0 0-16 15,0 0 0-15,0-14 0 0,0 15-864 0,-1 1-192 16,-2 1-16-16,2 4-16 0,-3-1-944 0,2 1-192 0,-1 2-48 16,-1 1 0-16,2 0-256 0,-2 2-48 0,1 3-16 0,0-2 0 15,1 2-128-15,0 1-128 0,1-2 144 0,1 1-144 16,0-2 0-16,1 2 0 15,2-1 0-15,-1 1-160 16,2-3-864-16,-1-1-160 0</inkml:trace>
  <inkml:trace contextRef="#ctx0" brushRef="#br0" timeOffset="79901.54">26440 10625 24879 0,'-1'2'1088'0,"-1"-2"256"16,2 0-1088-16,0 0-256 0,2 0 0 0,-2 0 0 0,1 0 2112 0,-1 0 352 15,0 0 80-15,0 0 16 0,0 0-688 0,0 0-128 16,0 0-16-16,58-12-16 0,-58 12-1008 0,0 0-192 16,52-20-32-16,-52 20-16 0,45-19-224 0,-45 19-48 15,48-18-16-15,-48 18 0 0,45-19-176 0,-45 19 0 16,0 0 0-16,57-13 0 0,-57 13 0 0,0 0 0 15,0 0 0-15,0 0 0 16,0 0-832-16,47 0-80 0</inkml:trace>
  <inkml:trace contextRef="#ctx0" brushRef="#br0" timeOffset="80385.47">26550 10804 20271 0,'-2'0'896'0,"0"-2"192"0,2 2-880 0,0 0-208 0,0-3 0 0,2 2 0 16,-2 1 2528-16,0 0 464 0,0 0 80 0,0 0 32 15,0 0-480-15,54-35-80 0,-54 35-32 0,0 0 0 16,53-28-1552-16,-53 28-304 0,0 0-64 0,52-23-16 16,-52 23-192-16,0 0-64 0,0 0 0 0,58-12 0 15,-58 12-144-15,0 0-48 0,0 0 0 0,38 9 0 16,-38-9-128-16,0 0 0 0,0 0 0 0,22 20 0 15,-22-20 0-15,6 9 0 0,-6-5 0 0,0 5 0 16,-2 3 0-16,0 2 0 0,0-2 0 0,-5 3 0 16,1 1 0-16,-3 0 0 0,0 0 0 0,-3 3 0 15,-1-3 0-15,-2 0 0 0,0 0 0 0,-1-4 0 16,1 1 0-16,0-1 0 0,-1-3 0 0,0 1 0 0,3-4 0 16,-1 0 0-16,-1-1 0 0,2 0 0 0,2-5 0 0,-1 0 0 15,4-3 0-15,0 0 0 0,3-1-128 0,0-2 128 16,4 0 0-16,1 6 0 0,0 0 0 0,0 0 0 15,0 0 0-15,24-35 0 0,-24 35 0 0,0 0 0 16,0 0 128-16,45-22-128 0,-45 22 384 0,0 0 0 16,0 0 0-16,57-10 0 0,-57 10-128 0,0 0-16 15,45 7-16-15,-45-7 0 0,0 0-224 0,41 9 176 16,-41-9-176-16,0 0 160 0,37 12-160 0,-37-12 0 16,0 0 0-16,0 0 0 0,36 16 0 0,-36-16 0 15,0 0 0-15,0 0 0 0,22 18 0 0,-22-18 0 0,0 0 0 0,6 11 0 31,-6-11-448-31,0 0 0 0,0 0-16 0,0 0 0 16,0 0-592-16,0 0-112 0,0 0-32 0,0 0-17568 0</inkml:trace>
  <inkml:trace contextRef="#ctx0" brushRef="#br0" timeOffset="82779.55">27375 10046 10127 0,'-4'0'896'0,"2"0"-704"16,0 0-192-16,1 0 0 0,0 0 1008 0,0 0 160 15,-1 0 48-15,0 2 0 0,-2-2 1584 0,-1 4 320 16,-1-1 64-16,-1 0 16 0,-1 0-928 0,0 3-176 15,0 1-48-15,1 0 0 0,-2 1-864 0,0 0-176 16,1 4-48-16,-2 0 0 0,-1 4-272 0,1-1-64 16,-1 1-16-16,0 4 0 0,1 5-240 0,0 3-48 15,0 1-16-15,1-1 0 0,3-3-176 0,0 2-128 16,1 4 192-16,1-2-192 0,2 3 176 0,1 1-176 16,-1 2 160-16,2-1-160 0,2 5 128 0,0-5-128 0,2 1 0 0,2-7 0 15,1 1 0-15,4-3 128 0,2-2-128 0,0-1 0 16,2-3 0-16,-1-2 0 0,1-2 0 0,-2-4 0 15,0-2 0-15,-13-10 0 0,23 21 0 0,-23-21 0 32,0 0-512-32,34 12 16 0,-34-12 0 0,0 0 0 0,0 0-1872 15,0 0-384-15</inkml:trace>
  <inkml:trace contextRef="#ctx0" brushRef="#br0" timeOffset="83046.77">27578 10191 14735 0,'-2'3'1312'0,"1"1"-1056"16,1-1-256-16,0-3 0 0,0 0 2832 0,0 3 512 15,-1 3 112-15,0 4 0 0,-1 5 0 0,0 4 0 16,1 3 0-16,1 0 0 0,0 2-2112 0,0-1-416 16,0 3-96-16,1-4 0 0,0 3-368 0,0-1-64 15,1 0-16-15,-2 2 0 0,1 2-192 0,0-4-64 16,-1 2 0-16,0 0 0 0,0-1-128 0,-1-3 0 15,0 0 0-15,-1-5 0 0,1-1 0 0,1-4 0 16,0 0 0-16,-1-5-176 16,1-1-448-16,0-3-80 0,0 0-32 0,0-3-11936 15,0 0-2368-15</inkml:trace>
  <inkml:trace contextRef="#ctx0" brushRef="#br0" timeOffset="83312.32">27763 10501 13823 0,'0'0'1216'0,"0"0"-960"0,0 0-256 0,0 0 0 15,0 0 2160-15,0 0 384 0,0 0 80 0,0 0 0 16,0 0 576-16,0 0 128 0,0 0 0 0,47-2 16 16,-47 2-1360-16,0 0-256 0,0 0-64 0,0 0-16 15,48-4-848-15,-48 4-160 0,0 0-48 0,0 0 0 16,0 0-144-16,0 0-48 0,51-4 0 0,-51 4 0 0,0 0-208 15,0 0-64-15,0 0 0 0,43 6 0 0,-43-6-128 0,0 0 0 16,0 0 0-16,27 14 0 0,-27-14 0 0,0 0 0 16,0 0-192-16,0 0 192 15,0 0-1008-15,0 0-80 0</inkml:trace>
  <inkml:trace contextRef="#ctx0" brushRef="#br0" timeOffset="83946.97">28265 10662 9119 0,'0'0'-160'0,"0"0"160"16,0 0 0-16,-1 0 0 0,1 0 144 0,-1 0-144 15,1 0 0-15,-2 1 0 0,0-2 0 0,-1 2 0 16,1 1 0-16,-1 1 0 0</inkml:trace>
  <inkml:trace contextRef="#ctx0" brushRef="#br0" timeOffset="84548.35">28192 10741 6447 0,'0'0'576'0,"0"0"-576"16,0 0 0-16,1 0 0 0,-1 0 1808 0,0 0 256 15,0 0 48-15,0 0 16 0,0 0 1008 0,0 0 192 16,0 0 32-16,0 0 16 0,0 0-432 0,0 0-96 15,0 0-16-15,44-32 0 0,-44 32-1248 0,0 0-256 16,0 0-48-16,31-46-16 0,-31 46-752 0,0 0-160 16,26-45-32-16,-26 45 0 0,16-35-128 0,-16 35-16 15,14-40-16-15,-14 40 0 0,15-38-160 0,-15 38 0 0,0 0 144 16,18-49-144-16,-18 49 0 0,0 0 0 0,9-34 0 0,-9 34 0 16,0 0 0-16,0 0 0 0,0 0 0 0,0 0 128 15,4-32-128-15,-4 32 0 0,-1 3 0 0,0 0 0 16,-1 3 0-16,0 2 0 0,0 1 128 0,-1 3-128 15,1 1 144-15,-1-1-144 16,1 5 192-16,-1-1-192 0,2 2 160 0,0 1-160 0,-1 3 128 0,1-2-128 16,1-2 0-16,1 2 0 0,1-1 128 0,0-1-128 15,3-2 0-15,0-3 0 0,1-3 0 0,-6-10 0 16,0 0 0-16,0 0 0 0,36 12 0 0,-36-12 0 16,0 0 0-16,0 0 0 0,55-22 0 0,-55 22 0 15,0 0 0-15,0 0 0 0,44-35 0 0,-44 35 0 16,0 0-128-16,38-41 128 0,-38 41 0 0,0 0 0 15,28-38 0-15,-28 38-176 0,0 0 176 0,26-41-128 16,-26 41 128-16,0 0 0 0,17-36 0 0,-17 36-128 16,0 0 128-16,0 0 0 0,11-37 0 0,-11 37 0 0,0 0 0 15,0-22 0-15,0 22 0 0,-1-10 0 0,0 8 0 0,-1 2 0 16,1-3 0-16,0 6 0 0,0-3 0 0,1 2 0 16,-2 4 0-16,2-2 0 0,0 2 0 0,0 0 128 15,0 7-128-15,2-4 0 0,-1 5 128 0,0 1-128 16,0-1 160-16,2 3-160 0,-1-1 128 0,-1 0-128 15,2 3 0-15,-2 0 144 0,2 0-144 0,-2-1 0 16,0 0 0-16,0-1 0 0,1-1 0 0,0-4 0 16,-1 0 0-16,2-1 0 15,0-6-400-15,0 0-64 0,-3-5-16 0,0 0-12224 16,0 0-2448-16</inkml:trace>
  <inkml:trace contextRef="#ctx0" brushRef="#br0" timeOffset="85114.55">28807 10219 7247 0,'-3'-2'144'0,"2"-1"48"0,0 2 0 0,0 1 32 0,1 0-224 0,-2-4 0 0,2 4 0 0,-1-1 0 0,-1 0 3856 0,-1-3 736 16,1-1 144-16,-1-1 16 0,3 6-1184 0,-2-11-240 15,2 11-64-15,0 0 0 0,0 0-1600 0,0 0-320 16,0 0-64-16,0 0 0 0,0 0-704 0,0 0-128 16,32-35-16-16,-32 35-16 0,0 0-80 0,0 0-16 15,0 0 0-15,0 0 0 0,0 0-128 0,43 4-48 16,-43-4 0-16,0 0 0 0,0 0-144 0,0 0 0 15,33 13 0-15,-33-13 0 0,0 0 0 0,0 0 0 16,0 0 0-16,23 16 0 0,-23-16 0 0,2 7 0 16,-1-2-128-16,-2-2 128 0,0 0-352 0,-1 3 0 15,-1 0 0-15,-1 2 0 0,1 0 96 0,-2 2 0 16,-2 0 16-16,1-1 0 0,1 1 32 0,-2-1 0 16,0 1 0-16,-1 1 0 0,-1-1 16 0,1 0 16 0,-1-1 0 15,-1-2 0-15,0 2 176 0,2-3 0 0,-1-1-144 16,2 0 144-16,0-4 0 0,1 2 0 0,3-6 0 15,0 2 0-15,2 1 0 0,1 0 128 0,0 0-128 0,0 0 192 16,0 0-32-16,0 0 0 0,0 0 0 0,0 0 0 16,0 0-32-16,0 0-128 0,0 0 192 0,0 0-64 15,53-15-128-15,-53 15 160 0,0 0-160 0,0 0 160 16,0 0-160-16,0 0 0 0,52-10 0 0,-52 10 0 16,0 0 0-16,0 0 0 0,0 0 0 0,46 9 0 15,-46-9-256-15,0 0-64 0,0 0-32 0,0 0-11776 16,0 0-2352-16</inkml:trace>
  <inkml:trace contextRef="#ctx0" brushRef="#br0" timeOffset="85564.08">29027 9912 5519 0,'-4'4'240'0,"3"-4"64"0,1 3-304 0,1-2 0 15,0 1 0-15,1-2 0 0,-2 0 2944 0,0 0 512 16,0 0 128-16,17 19 0 0,-17-19 784 0,23 22 160 16,-23-22 16-16,30 26 16 0,-15-11-2320 0,-2-2-448 15,2 4-112-15,-2 1-16 0,-1 1-976 0,-1-1-208 16,-1 0-32-16,0 3-16 0,-1 2-176 0,-2 1-16 0,0 2-16 0,0-2 0 15,-2 2-224-15,-2 0 144 0,1 1-144 0,-3 2 128 16,-1-3-128-16,0 2 0 0,-1-2 0 16,-1 1 0-16,0-1 192 0,-1-1-64 0,-1-3 0 0,0 1 0 15,-1 1-128-15,0-4 192 0,0-4-192 0,-1 0 192 16,0-1-192-16,0 1 0 0,-2-3 0 0,1-1 0 16,-2-2 0-16,1 2 0 0,-2 2 0 0,-1-3 0 15,-1-1-304-15,0-4 64 0,0 1 16 0,1 0 0 16,0-4 32-16,1 4 0 0,1 1 0 0,2 0 0 15,-1-3 192-15,3-2-176 0,0 1 176 0,2-2-160 16,1 1 16-16,1-3 0 0,1 1 0 0,0-1 0 16,1 0-240-1,2-1-32-15,-3 1-16 0,0 0 0 0,0 0-1120 0,0 0-240 0,0 0-32 16,0 0-14256-16</inkml:trace>
  <inkml:trace contextRef="#ctx0" brushRef="#br0" timeOffset="86828.61">29722 10339 17503 0,'0'0'1552'0,"0"0"-1232"15,0 0-320-15,0 0 0 0,1 1 2432 0,0 2 416 16,-1-3 96-16,0 0 0 0,0 0-144 0,0 0-48 15,0 0 0-15,0 0 0 0,37 12-1488 0,-37-12-304 0,0 0-64 0,0 0-16 16,37 8-432-16,-37-8-64 0,0 0-32 0,0 0 0 16,42 0-160-16,-42 0-48 0,0 0 0 0,0 0 0 15,0 0-144-15,46-2 0 0,-46 2 144 0,0 0-144 16,0 0 0-16,0 0 0 0,0 0 0 0,0 0 128 16,0 0-128-16,0 0 0 0,0 0 0 0,0 0 0 15,0 0 0-15,0 0 0 0,0 0 0 0,0 0 0 16,0 0 0-16,0 0 0 0,0 0 0 0,0 0 0 15,0 0 0-15,0 0 0 0,0 0 0 0,-7 2 0 16,-3 0 0-16,-2 0 0 0,-1 0 0 0,0 0 0 16,-1-2 0-16,-1 0 0 0,0 3 0 0,0-3 0 15,2 0 0-15,0 0 0 0,1 0 0 0,1 0 0 16,2-3 0-16,1 3 0 0,1-4 0 0,3 2 0 0,1 0 0 0,2 0 0 16,0 2 0-16,1 0 0 0,0 0 0 0,0 0 0 15,0 0 144-15,0 0-144 0,0 0 224 0,0 0-64 16,50 0-16-16,-50 0 0 0,0 0 32 0,44 2 0 15,-44-2 0-15,0 0 0 0,47 0-176 0,-47 0 128 16,0 0-128-16,50-4 128 0,-50 4-128 0,0 0 0 16,46 0 0-16,-46 0 0 0,0 0 0 0,0 0 0 15,42 6 0-15,-42-6 0 0,0 0 0 0,0 0 0 16,0 0 0-16,0 0-176 16,0 0-400-16,0 0-96 0,0 0-16 0,0 0-18464 0</inkml:trace>
  <inkml:trace contextRef="#ctx0" brushRef="#br0" timeOffset="87166.61">30373 10032 17503 0,'-6'0'768'0,"4"0"176"0,-1 0-752 0,3 0-192 0,-2 0 0 0,1 0 0 15,1 0 2800-15,0 0 528 0,-2 4 96 0,1-1 32 16,0 0-768-16,1 3-128 0,0-2-48 0,1 5 0 16,-1-2-1440-16,1 3-304 0,1 1-48 0,0 0-16 0,-1 4-368 15,2-1-80-15,-1 1 0 0,-1 1-16 16,2 0-240-16,-2 0 144 0,0 0-144 0,1 1 128 0,-2-1-128 0,0 0 0 15,0 0 0-15,0-1 0 0,0 1 0 0,-2-3 0 16,2-2 0-16,-1 0 0 16,1-1-688-16,-1-4-16 0,1 4 0 0,-1-4-17456 15</inkml:trace>
  <inkml:trace contextRef="#ctx0" brushRef="#br0" timeOffset="87428.9">30143 10491 16527 0,'-6'1'352'0,"4"-1"80"0,2 0 16 0,0 0 32 0,1 0-480 0,-1 0 0 16,0 0 0-16,0 0 0 0,0 0 4048 0,0 0 720 0,0 0 144 0,46-11 16 16,-46 11-2352-16,0 0-464 0,47-12-112 0,-47 12-16 15,0 0-1248-15,47-10-256 0,-47 10-48 0,0 0-16 16,0 0-144-16,55-6-16 0,-55 6-16 0,0 0 0 15,0 0-240-15,45 3 128 0,-45-3-128 0,0 0 0 16,0 0 0-16,39 7 0 0,-39-7 0 0,0 0 0 16,0 0-208-16,0 0-144 0,0 0-32 0,42 1-18784 15</inkml:trace>
  <inkml:trace contextRef="#ctx0" brushRef="#br0" timeOffset="87891.85">30382 10574 13935 0,'-10'4'304'0,"5"-2"64"0,2-2 16 0,0 3 0 15,2-3-384-15,1 0 0 0,0 0 0 0,0 0 0 0,0 0 3984 0,0 0 720 16,0 0 144-16,0 0 16 0,0 0-1952 0,0 0-400 16,0 0-80-16,0 0 0 0,49-16-1488 0,-49 16-304 15,0 0-48-15,0 0-16 0,0 0-192 0,46-9-64 16,-46 9 0-16,0 0 0 0,0 0-144 0,30 10-48 15,-24-4 0-15,0 0 0 0,-1 3-128 0,0 1 0 16,-1-3 0-16,-1 4 0 0,0 0 0 0,-2 1 0 0,0 0 0 16,-1 1 0-16,0 0 0 0,-2 0 0 15,-2 2 0-15,-1-2 0 0,0 0-224 0,-2 0-32 16,-1 1 0-16,-1 3 0 16,0-5-128-16,-2 2-48 0,0-2 0 0,-3 0 0 15,0 1-80-15,0-4-32 0,-1 1 0 0,-1-1 0 16,2-3 16-16,0 0 0 0,1-4 0 0,2-2 0 0,2-2 368 0,2 0 160 15,2-4-128-15,5 6 128 0,0 0 0 0,0 0 0 0,3-39 0 0,-3 39 0 16,0 0 448-16,0 0 192 0,28-47 16 0,-28 47 16 16,0 0-224-16,0 0-32 0,35-34-16 0,-35 34 0 15,0 0-48-15,0 0-16 0,0 0 0 0,0 0 0 16,50-9-48-16,-50 9-16 0,0 0 0 0,23 15 0 16,-23-15-128-16,18 12-16 0,-10-4-128 0,1 0 192 15,-9-8-192-15,17 13 0 0,-8-6 0 0,-9-7 0 16,15 13 0-16,-10-8 0 0,-3-1 0 0,1 1 0 0,-2-1-160 15,0 0-80-15,-1 1-16 0,1 1 0 16,-2-1-704-16,1 0-128 0</inkml:trace>
  <inkml:trace contextRef="#ctx0" brushRef="#br0" timeOffset="88901.23">30843 10709 1839 0,'2'3'160'0,"-2"-3"-160"16,0 2 0-16,0-1 0 0,0 0 1344 0,-2-1 224 0,1 0 48 0,0 3 16 15,0-3 1808-15,-2 1 352 0,1 1 80 0,-2-2 16 16,1 3-368-16,0-3-64 0,0 0 0 0,1 0-16 16,1 0-1456-16,-1 0-272 15,2-3-64-15,0 3-16 0,0 0-928 0,0 0-192 0,0 0-48 0,0 0 0 16,0 0-160-16,30-48-48 0,-30 48 0 0,0 0 0 15,25-41-64-15,-25 41-32 0,0 0 0 0,28-57 0 16,-28 57-160-16,19-40 128 16,-19 40-128-16,16-44 128 0,-16 44-128 0,13-39 0 0,-13 39 0 0,0 0 0 15,13-47 0-15,-13 47 0 0,0 0 0 0,0 0 0 16,6-39 0-16,-6 39 0 0,0 0 0 0,0 0 0 16,-3-4 0-16,3 6 0 0,-1 4 0 0,0 0 0 15,-1 4 0-15,0 3 160 0,1-1-160 0,-1 2 160 16,2 0-160-16,-2 2 0 0,1 3 144 0,1-2-144 0,0 2 0 15,1 2 0-15,1-4 0 0,-1 1 0 0,1-1 0 16,2-1 0-16,1-1 0 0,0-3 0 0,0 1 0 16,2-6 0-16,1 2 0 0,-8-9 0 0,0 0 0 0,23 12 0 15,-23-12 0-15,0 0 0 0,0 0 0 0,0 0 0 16,53-6 0-16,-53 6 0 0,0 0 0 0,0 0-208 16,0 0 80-16,51-29 128 0,-51 29-368 0,0 0 48 15,0 0 16-15,0 0 0 0,32-40 304 0,-32 40-192 16,0 0 192-16,0 0-160 0,11-45 160 0,-11 45 0 15,0 0 0-15,0-41 0 0,0 41 0 0,-1-26 0 16,1 26 0-16,-2-25 0 0,2 25 128 0,-3-18-128 16,3 18 128-16,0 0-128 0,0 0 176 0,0 0-48 15,0 0 0-15,0 0 0 0,0 0 32 0,0 0 0 0,0 0 0 0,0 0 0 16,0 0-160-16,5 12 160 0,-4-3-160 0,1 5 160 16,-1-2-160-16,0 0 0 0,-1 2 0 0,1 1 128 15,1-2-128-15,-2 2 0 0,1 1 0 0,-1-2 128 16,1 1-128-16,0-3 0 0,-1 0 0 0,1-2 0 15,1-2 0-15,-1-2 0 0,0 0 0 0,0-1 0 32,2-1-704-32,-3-4 0 0,0 0-16 0,0 0-17968 0</inkml:trace>
  <inkml:trace contextRef="#ctx0" brushRef="#br0" timeOffset="89440.07">31492 10036 911 0,'-2'-2'0'0,"0"0"0"16,0 0 0-16,2 2 0 0,-1 0 2608 0,0 0 432 16,0 0 96-16,-2-3 0 0,-1 2 1856 0,-1-1 384 15,1 2 64-15,0-3 0 0,0 2-2368 0,2 1-496 16,0 0-80-16,1-3-32 0,1 3-1552 0,0 0-304 15,0 0-64-15,0 0-16 0,0 0-256 0,0 0-48 16,0 0-16-16,0 0 0 0,0 0-16 0,48-25-16 16,-48 25 0-16,0 0 0 0,0 0-176 0,0 0 160 0,51-25-160 0,-51 25 160 15,0 0-160-15,0 0 0 0,50-6 0 16,-50 6 0-16,0 0 0 0,0 0 0 16,34 14 0-16,-30-7 0 0,-2 0-256 0,0 3 32 0,-1 1 0 15,-1 0 0 1,0 4-160-16,-1-3-16 0,-1 4-16 0,1-3 0 0,0 3 80 0,-2-4 16 0,0 4 0 0,-2-3 0 31,-1-1-80-31,-1 2-16 0,-1-2 0 0,-2 0 0 0,0-2 160 0,0 0 16 0,-4 3 16 0,0-5 0 16,-1 2 224-16,0-4-144 0,0-2 144 0,3-1-128 15,1-2 128-15,1-2 0 0,2-2 0 0,2-1 0 16,2 1 288-16,4 3 96 0,0 0 0 0,0 0 16 16,0 0-208-16,14-41-64 0,-14 41 0 0,0 0 0 15,0 0 208-15,0 0 48 0,45-34 0 0,-45 34 0 16,0 0-128-16,0 0-32 0,0 0 0 0,0 0 0 15,45 0 64-15,-45 0 16 0,0 0 0 0,25 15 0 16,-25-15-176-16,15 14-128 0,-8-8 192 0,-7-6-192 0,16 12 0 0,-16-12 0 16,15 13 0-16,-9-7 0 0,1 0 0 0,-3 0-304 15,0 1 64-15,-1 0 16 16,-1 2-1056-16,-2-3-192 0</inkml:trace>
  <inkml:trace contextRef="#ctx0" brushRef="#br0" timeOffset="91344.34">26531 11336 12895 0,'0'2'1152'0,"0"-2"-928"16,0 1-224-16,0 2 0 0,0-3 1104 0,0 2 176 15,-1 2 48-15,1-1 0 0,0 3 1616 0,-1 4 336 16,0 2 64-16,-1-1 16 0,0 1-1248 0,-2 3-240 15,2-2-48-15,-2 0-16 0,2 0-960 0,-2-1-192 16,1 0-32-16,-1 1-16 0,1-3-464 0,1 0-144 16,0-2 0-16,0 2 0 0,1 2 0 0,-2-2 0 15,2 0 0-15,-2-1 0 0,2-3-128 0,1 2 128 16,-2-2-208-16,3 0 80 16,0 0-256-16,2-3-32 0,-2-3-16 0,1 1 0 15,-2-1-192-15,0 0-32 0,0 0-16 0,0 0 0 0,0 0 272 0,0 0 48 0,55 8 16 0,-55-8 0 16,0 0 336-16,0 0 0 0,55 13 0 0,-55-13 0 15,0 0 0-15,54 7 0 0,-54-7 0 0,0 0 0 16,68 9 0-16,-68-9 0 0,50 7 128 0,-50-7-128 16,50 5 0-16,-50-5 0 0,50 0 0 0,-50 0 0 15,55-8 0-15,-55 8 128 0,51-10-128 0,-51 10 128 16,54-15-128-16,-54 15 128 0,57-13-128 0,-57 13 128 16,59-11-128-16,-59 11 192 0,58-6-192 0,-58 6 192 15,56 0-192-15,-56 0 0 0,48 0 0 0,-48 0 128 16,46 6-128-16,-46-6 128 0,0 0-128 0,61 10 128 15,-61-10-128-15,47 10 0 0,-47-10 0 0,48 9 0 16,-48-9 0-16,52 7 0 0,-52-7 0 0,57 6 0 16,-57-6 0-16,61 0 0 0,-61 0 0 0,62 3 0 0,-62-3 0 0,58-3 0 15,-58 3 0-15,55 0 0 0,-55 0 0 0,52-3 0 16,-52 3 0-16,53-7 0 0,-53 7 0 0,53-6 192 16,-53 6-192-16,62-12 192 0,-62 12-32 0,70-14 0 15,-70 14 0-15,78-17 0 0,-78 17-160 0,74-11 0 16,-74 11 0-16,70-9 0 0,-70 9 0 0,65-6 0 15,-65 6 0-15,58 0 0 0,-58 0 0 0,0 0 0 16,63 3 0-16,-63-3 0 0,0 0 0 0,65 6 0 16,-65-6 0-16,52 3 0 0,-52-3 0 0,57 3 0 15,-57-3 128-15,54 0-128 0,-54 0 0 0,52-3 0 16,-52 3 0-16,52-2 0 0,-52 2 0 0,55-1 0 16,-55 1 0-16,49-3 0 0,-49 3 0 0,0 0 0 15,69 0-144-15,-69 0 144 0,54 0 0 0,-54 0 0 16,60-3 0-16,-60 3 0 0,63-7 0 0,-63 7 0 0,63-6 0 0,-63 6 0 15,63-10 0-15,-63 10 0 0,65-10 128 0,-65 10-128 16,59-8 0-16,-59 8 144 0,59-13-144 0,-59 13 128 16,63-10-128-16,-63 10 0 0,63-9 0 0,-63 9 0 15,58-5 0-15,-58 5 0 0,51-2 0 0,-51 2 0 16,0 0 0-16,60 4 0 0,-60-4 0 0,0 0 0 16,59 4 0-16,-59-4 0 0,0 0 128 0,59 5-128 15,-59-5 0-15,0 0 0 0,54 0 0 0,-54 0 0 16,51 0 0-16,-51 0 0 0,57-3-144 0,-57 3 144 15,63-6-208-15,-63 6 16 0,66-6 0 0,-66 6 0 16,63-8 16-16,-63 8 16 0,55-6 0 0,-55 6 0 0,53-6 160 16,-53 6 0-16,51-6 0 0,-51 6 0 15,0 0 0-15,56-3 0 0,-56 3 0 0,0 0-128 16,59 0 128-16,-59 0-192 0,0 0 192 0,66 0-192 16,-66 0-320-16,0 0-64 15,68-2 0-15,-68 2-16 0,45-1 272 0,-45 1 48 0,0 0 16 0,63-10 0 0,-63 10 256 0,0 0 0 16,59-9 128-16,-59 9-128 0,0 0 256 0,48-8-32 15,-48 8-16-15,0 0 0 0,0 0 112 0,49-2 0 16,-49 2 16-16,0 0 0 0,0 0 96 0,0 0 16 16,0 0 0-16,53 2 0 0,-53-2-320 0,0 0-128 15,0 0 128-15,49 2-128 0,-49-2 0 0,0 0 0 16,0 0 0-16,57 3 0 0,-57-3 0 0,0 0 0 16,44 0 0-16,-44 0 0 0,0 0 0 0,46 3 0 15,-46-3 0-15,0 0 0 0,44 0 288 0,-44 0-32 0,0 0 0 16,0 0 0-16,53 3 0 0,-53-3 0 0,0 0 0 15,0 0 0-15,46 0-112 0,-46 0-16 0,0 0-128 0,0 0 192 16,0 0-192-16,53 0 0 0,-53 0 0 0,0 0 0 16,0 0 0-16,0 0 0 0,52-9 0 0,-52 9 0 15,0 0 0-15,0 0 0 0,0 0 0 0,50-10 0 16,-50 10 0-16,0 0 144 0,0 0-144 0,0 0 128 16,52-16 0-16,-52 16 0 0,0 0 0 0,0 0 0 15,0 0-128-15,47-16 0 0,-47 16 144 0,0 0-144 16,0 0 128-16,0 0-128 0,0 0 128 0,0 0-128 15,0 0 192-15,0 0-48 0,24-37 0 0,-26 31 0 16,0 0 0-16,-1-2 0 0,-1-1 0 0,1 0 0 16,-1-4-144-16,0 1 0 0,-1-4 0 0,2-3 128 15,-1-1-128-15,1-2 0 0,0-5 0 0,1-3 0 16,0 3 0-16,1 1 128 0,1 4-128 0,-2 0 128 0,2-4-128 16,0 2 0-16,-1 2 0 0,1 22 0 15,-1-35-752-15,-1 22-128 0,-3 3-16 0,0 4-15680 16</inkml:trace>
  <inkml:trace contextRef="#ctx0" brushRef="#br0" timeOffset="92125.16">27829 11984 4607 0,'-4'-3'400'0,"1"2"-400"0,2-1 0 0,0-1 0 15,0 2 960-15,1 1 96 0,0-4 32 0,0-2 0 16,-2 0 592-16,2-3 128 0,0-5 32 0,0 14 0 15,2-24 80-15,-2 24 32 0,3-25 0 0,-3 15 0 16,0 10 240-16,0 0 48 0,2-22 16 0,-2 18 0 16,0 2-32-16,-2 4-16 0,2-1 0 0,-1 4 0 15,1 2-944-15,-1 2-192 0,1 4-48 0,1 3 0 16,-1-3-464-16,1 4-112 0,1 1 0 0,-1 1-16 16,0-1-128-16,3 2-32 0,-2-4 0 0,3 3 0 0,0-5-272 0,1 0 0 15,2 1 0-15,-2-5 0 0,3 2 0 0,-9-12 0 16,0 0 0-16,27 20-144 15,-27-20-704-15,0 0-144 0</inkml:trace>
  <inkml:trace contextRef="#ctx0" brushRef="#br0" timeOffset="92428.4">27664 12339 14735 0,'-7'6'640'0,"3"-1"160"0,2-5-640 0,0 1-160 0,1 1 0 0,1-2 0 15,0 0 2656-15,1 0 496 0,1 3 112 0,1 1 0 16,-3-4-400-16,0 0-96 0,0 0-16 0,0 0 0 16,50 2-1184-16,-50-2-240 0,0 0-48 0,59-17-16 15,-59 17-656-15,0 0-128 0,67-24-32 0,-67 24 0 16,0 0-176-16,67-24-32 0,-67 24-16 0,0 0 0 15,56-25-224-15,-56 25 0 0,0 0 128 0,0 0-128 16,54-14 0-16,-54 14 0 0,0 0 0 0,0 0 0 16,0 0-256-16,0 0-64 0,0 0 0 0,0 0-12368 15,0 0-2480-15</inkml:trace>
  <inkml:trace contextRef="#ctx0" brushRef="#br0" timeOffset="92878.32">27915 12433 2751 0,'-5'8'256'0,"3"-4"-256"15,0-2 0-15,2-2 0 0,0 0 3712 0,2 0 704 16,-1 0 144-16,3-2 32 0,-4 2-688 0,0 0-144 16,0 0-32-16,0 0 0 0,49-22-1488 0,-49 22-320 15,0 0-48-15,0 0-16 0,0 0-1072 0,53-16-208 16,-53 16-64-16,0 0 0 0,0 0-272 0,0 0-64 15,0 0-16-15,41 9 0 0,-36-2-160 0,-1 0 0 16,1 2 144-16,-2-1-144 0,0 4 0 0,-1 0 0 0,1 3 0 0,-2-3 0 16,0 4 0-16,-1 0 0 0,-1-3 0 15,0 3 0-15,-2 0-320 0,-2-4 32 16,2 1 0-16,-3 0 0 16,-1 3-288-16,-1-1-64 0,-1-3-16 0,-1 1 0 15,-2 4-496-15,-3-1-112 0,0-1-16 0,0-5 0 16,0 0-144-16,1-4-48 0,-1-1 0 0,1-5 0 0,1-3 928 0,0 0 176 0,3-2 48 0,-1 0 0 15,4-1 320-15,-1-5 0 0,5 1 160 0,3 10-160 16,0 0 704-16,1-36 16 0,-1 36 16 0,0 0 0 16,18-41 736-16,-18 41 160 0,0 0 32 0,0 0 0 15,45-45-384-15,-45 45-64 0,0 0 0 0,0 0-16 16,53-21-672-16,-53 21-128 0,0 0-16 0,0 0-16 16,45 7-80-16,-36-1-16 0,3-3 0 0,-2 2 0 15,-1 2-272-15,1-2 160 0,0 3-160 0,0-2 128 0,0 1-128 16,-1-1 0-16,-2 0 0 0,0-2 0 15,1 2-384-15,-2-2-48 0,0-2-16 0,-1-1-18272 16</inkml:trace>
  <inkml:trace contextRef="#ctx0" brushRef="#br0" timeOffset="93923.47">28446 12293 12895 0,'-2'-6'1152'0,"1"2"-928"16,1 3-224-16,0 3 0 0,0 1 2176 0,0-2 384 15,-1 1 64-15,1-2 32 0,0 3 816 0,1-2 176 0,3 5 16 0,1-1 16 16,-5-5-1728-16,0 0-352 0,0 0-64 0,0 0 0 16,46 11-896-16,-46-11-160 0,0 0-32 0,0 0-16 15,61-22-144-15,-61 22-32 0,0 0 0 0,56-14 0 16,-56 14-96-16,0 0-32 0,56 0 0 0,-56 0 0 15,0 0-128-15,0 0 0 0,55-3 0 0,-55 3 0 16,0 0 0-16,0 0 0 0,32 16 0 0,-32-16 0 16,0 0-656-1,0 0-64-15,0 0-16 0,0 0-18080 0</inkml:trace>
  <inkml:trace contextRef="#ctx0" brushRef="#br0" timeOffset="94595.57">29019 12502 19343 0,'-2'-3'848'0,"1"2"192"0,1-1-832 0,0 2-208 16,0-3 0-16,0 2 0 0,0 1 1472 0,0 0 240 16,0 0 48-16,0 0 16 0,0 0 688 0,0 0 144 15,28-41 16-15,-28 41 16 0,0 0-1008 0,0 0-208 16,36-38-32-16,-36 38-16 0,0 0-832 0,0 0-160 0,41-46-48 16,-41 46 0-16,0 0-176 0,23-40-32 0,-23 40-128 0,0 0 192 15,0 0-192-15,0 0 144 0,24-39-144 0,-24 39 128 16,0 0-128-16,0 0 0 0,0 0 0 0,6-38 0 15,-6 38 0-15,0 0 0 0,0 0 0 0,0 0 0 16,-3-17 0-16,3 20 0 0,0 1 0 0,-1-1 0 16,1 2 0-16,-1-1 0 0,0 2 0 0,0-2 0 15,-1 5 0-15,1 0 0 0,0 4 0 0,0 3 0 16,-1-4 0-16,2 2 0 0,-1 1 0 0,0-2 0 16,1 3 0-16,0-1 0 0,1 4 0 0,2-3 128 15,0 0-128-15,1-2 0 0,2-2 0 0,0 0 0 16,2-3 0-16,-8-9 0 0,0 0 0 0,23 16 0 15,-23-16 0-15,0 0 0 0,0 0 0 0,0 0 0 0,0 0 0 0,0 0 0 16,50-28 0-16,-50 28 0 0,0 0 0 0,0 0 0 16,17-47 0-16,-17 47 0 0,5-35-144 0,-5 35-16 15,4-31 0-15,-4 31 0 0,0 0-32 0,5-42-16 16,-5 42 0-16,2-28 0 0,-2 28 208 0,0 0 0 16,0 0-160-16,0 0 160 0,0 0 0 0,0 0 0 15,0 0 0-15,0 0 0 0,0 0 128 0,0 0 0 16,0 0 0-16,0 0 0 0,0 0 96 0,0 0 16 15,0 0 0-15,17 12 0 0,-17 0-48 0,0 1-16 16,0-2 0-16,0 4 0 0,0-5 0 0,0 2 0 16,0 0 0-16,-1 1 0 0,1-1-176 0,-1-2 192 15,0 0-192-15,1 0 192 0,0-2-192 0,1 2 0 16,0-4 0-16,2 1 128 0,-1-1-128 0,1 0 0 0,-3-6 0 0,7 7 0 16,-7-7-240-16,0 0-16 0,0 0-16 0,0 0 0 31,17 13-1248-31,-17-13-240 0</inkml:trace>
  <inkml:trace contextRef="#ctx0" brushRef="#br0" timeOffset="95323.36">29525 11999 4607 0,'-2'0'400'0,"0"0"-400"16,1 0 0-16,0 0 0 0,1 0 1888 0,-1 0 288 0,-2-3 64 0,0 3 16 15,-4-2 1552-15,2 0 304 0,0-3 64 0,3 2 16 16,0-1-1056-16,2-2-224 0,0 6-32 0,0 0-16 15,0 0-1584-15,0 0-320 0,0 0-64 0,0 0-16 16,0 0-368-16,0 0-64 0,53-25 0 0,-53 25-16 16,0 0-48-16,0 0-16 0,0 0 0 0,48 0 0 15,-48 0-80-15,0 0-16 0,0 0 0 0,32 12 0 16,-32-12-144-16,0 0-128 0,20 14 192 0,-20-14-192 16,0 0 0-16,15 17 0 0,-10-10 0 0,-3-3 0 15,1 5 0-15,-2-3 0 0,0 0 0 0,-1 4 0 16,-2-1 0-16,-1 1 0 0,1 0 0 0,-3-2 0 15,1 2-272-15,-2 0-16 0,0 3 0 0,-1-5 0 16,-1 6-224-16,0-5-64 0,2 0 0 0,-1 1 0 16,-2-1-32-16,2-3-16 0,-2-2 0 0,2 0 0 15,0-1-80-15,1 0 0 0,0-1-16 0,0-2 0 0,0-2 464 0,1-2 80 16,1-1 32-16,0 0 0 0,3-1 144 0,1 0 0 16,0 6 0-16,0 0 0 0,0 0 304 0,0 0 32 15,0 0 16-15,0 0 0 0,37-35 208 0,-37 35 32 16,0 0 16-16,0 0 0 0,0 0-208 0,0 0-32 15,56-8-16-15,-56 8 0 0,0 0-96 0,0 0 0 16,38 14-16-16,-38-14 0 0,0 0-112 0,26 13-128 16,-26-13 176-16,15 13-176 0,-8-6 0 0,-2-1 0 15,-5-6 0-15,10 12 0 0,-6-8 0 0,-3-1-176 16,0 0 32-16,-1-3-12464 0,0 2-2480 16</inkml:trace>
  <inkml:trace contextRef="#ctx0" brushRef="#br0" timeOffset="103612.56">25987 14964 6447 0,'0'-3'576'0,"-1"0"-576"0,0 3 0 0,0-3 0 15,1 3 1744-15,-2-2 240 0,1 1 64 0,0-4 0 16,-2 0 1232-16,1-2 256 0,1 1 48 0,0 1 16 16,-1 2-720-16,2-1-160 0,0 1-32 0,3 2 0 15,-3 1-1200-15,0 0-240 0,0 0-48 0,0 0-16 16,0 0-480-16,0 0-112 0,0 0-16 0,0 0 0 15,43 0 64-15,-43 0 0 0,0 0 0 0,0 0 0 16,31 8-208-16,-24-5-48 0,-7-3 0 0,0 0 0 16,29 11-176-16,-29-11-32 0,0 0-16 0,0 0 0 15,41 2-160-15,-41-2 0 0,0 0 0 0,0 0 0 16,0 0 0-16,39 5 0 0,-39-5 0 0,0 0 0 0,0 0 0 0,0 0 0 16,0 0-176-16,0 0 176 15,21 10-768-15,-21-9-80 0,-1 1-16 0,-1 1 0 16,0-2-544-16,-1 1-128 0,0 1 0 0,1-2-16320 15</inkml:trace>
  <inkml:trace contextRef="#ctx0" brushRef="#br0" timeOffset="103964.91">25963 15100 4607 0,'0'1'400'0,"0"2"-400"0,1-3 0 0,0 0 0 15,2-3 2240-15,-2 3 384 0,0 0 64 0,-1 0 0 16,0 0 1552-16,0 0 304 0,0 0 64 0,46-1 16 16,-46 1-1600-16,0 0-320 0,0 0-64 0,48-3-16 15,-48 3-1616-15,0 0-336 0,0 0-64 0,47 3-16 16,-47-3-192-16,0 0-32 0,0 0-16 0,45 0 0 15,-45 0-160-15,0 0-16 0,0 0-16 0,0 0 0 16,48 0-160-16,-48 0 0 0,0 0 0 0,0 0 0 16,0 0 0-16,0 0 0 0,50-11 0 0,-50 11 0 15,0 0 0-15,0 0 0 0,0 0-160 0,0 0 160 16,0 0-672-16,0 0-32 0,0 0-16 0,0 0 0 16,0 0-1264-16,0 0-256 0</inkml:trace>
  <inkml:trace contextRef="#ctx0" brushRef="#br0" timeOffset="106156.8">26687 14724 13823 0,'-2'-2'1216'0,"-1"0"-960"16,1 2-256-16,1-1 0 0,-2 1 2176 0,2 0 400 16,-2 0 80-16,-2-1 16 0,1 1 320 0,-3-3 64 15,2 2 16-15,0-1 0 0,3 2-1296 0,-1 0-256 16,2 2-48-16,1-2-16 0,3 1-784 0,0 3-160 16,2 1-16-16,3 1-16 0,-1 0-48 0,3 4-16 0,1 0 0 15,2 3 0-15,1-1-96 0,1 1 0 0,1 4-16 16,0 0 0-16,1-1-176 0,-4 0-128 0,1 0 192 0,-1 0-192 15,0 3 128-15,-1 0-128 16,0 0 0-16,-2 0 0 0,0 0 0 0,0 0 0 0,-1-1 0 0,-2-1 0 16,-1 1 0-16,1-2 0 0,-4 0 0 0,0-1 0 15,-3 1 0-15,-2 0 0 0,0 0 0 0,-2-3 0 16,-2 3-256-16,0-4 64 0,-3-2 0 0,1-1 0 16,-4 1-192-16,1-4-16 15,0-3-16-15,-2 1 0 0,0-1 160 0,0-3 16 0,-2-3 16 0,0-1 0 16,1-2 32-16,0-4 16 0,1 0 0 0,1-6 0 15,2 2 176-15,1-6-128 0,2 1 128 0,3 1-128 16,2-2 128-16,2 20 0 0,2-37 0 0,-2 37 0 0,0 0 0 0,24-48 224 16,-24 48-48-16,0 0-16 0,40-41 224 0,-40 41 32 15,0 0 16-15,49-35 0 0,-49 35-48 0,0 0 0 16,59-34 0-16,-59 34 0 0,0 0-192 0,64-41-32 16,-64 41-16-16,0 0 0 0,51-39-144 0,-51 39 0 15,0 0 0-15,41-38 0 0,-41 38 0 0,0 0 0 16,0 0 0-16,36-41 0 0,-36 41 0 0,0 0 0 15,0 0 0-15,0 0 0 0,0-34 0 0,-4 27 0 16,-1 4 0-16,-2-3-176 0,-2 2 176 0,-1-1-128 16,-2 1 128-16,-3 0-128 0,-2 2 128 0,-1 0 0 15,1 0 0-15,-2 2 0 0,-2-2 0 0,0-2 128 16,-1 2-128-16,0 0 0 0,0 2 224 0,1 2-32 0,0 0 0 0,1-1 0 16,1 2-64-16,4-1-128 0,3 2 176 15,2-2-176-15,1 2 128 0,4-1-128 0,2 0 0 0,2 1 0 16,2 0 128-16,1-2-128 0,3 2 0 0,0 1 0 15,-5-5 0-15,0 0 0 0,31 7 0 0,-31-7 0 32,0 0-480-32,48 4-48 0,-48-4-16 0,44-1-19056 0</inkml:trace>
  <inkml:trace contextRef="#ctx0" brushRef="#br0" timeOffset="109397.13">27121 16153 911 0,'-2'3'0'0,"1"-3"0"0,1 0 0 0,-2 0 0 16,2 0 1712-16,0 0 256 0,0 0 48 0,2 0 16 15,-1 0 624-15,0-3 128 0,0 1 32 0,1 1 0 16,-2 1 288-16,0 0 64 0,0 0 16 0,0 0 0 15,0 0-720-15,0 0-144 0,0 0-16 0,40-39-16 16,-40 39-1152-16,0 0-240 0,0 0-32 0,39-40-16 16,-39 40-432-16,0 0-96 0,40-51 0 0,-40 51-16 15,31-41-64-15,-31 41-16 0,31-49 0 0,-31 49 0 16,30-51-32-16,-30 51 0 0,28-52 0 0,-28 52 0 0,28-53-16 16,-28 53-16-16,24-53 0 0,-24 53 0 0,23-52 0 0,-23 52 0 15,17-50 0-15,-17 50 0 0,14-48 32 0,-14 48 0 16,11-47 0-16,-11 47 0 0,10-47 16 0,-10 47 16 15,6-38 0-15,-6 38 0 0,0 0-80 0,8-61-16 16,-8 61 0-16,5-47 0 0,-5 47-128 0,3-47 0 16,-3 47 0-16,-1-41 128 0,1 41-128 0,-2-36 0 15,2 36 0-15,-3-44 0 0,3 44 0 16,-5-46 0-16,5 46 0 0,-7-46 0 0,7 46 0 0,-7-50 0 16,7 50 0-16,-9-50 0 0,9 50 0 0,-6-48 0 15,6 48 0-15,-7-44 0 0,7 44 0 0,-8-44 0 16,8 44 0-16,-8-42 0 0,8 42 0 0,-11-39 0 15,4 21 0-15,0 0 0 0,1 2-144 0,-2 0 144 16,1-2 0-16,0 5 0 0,-2-3-176 0,0 3 176 0,1-3-160 0,0 4 160 16,0-1 0-16,1 0-144 0,1-2 144 0,0 1 0 15,1 0 0-15,5 14 0 0,-7-29 0 0,7 29 0 16,-7-32 0-16,7 32 0 0,-3-32 0 0,3 32-128 16,-2-34 128-16,2 34 0 0,-1-29 0 0,1 29 0 15,0 0 0-15,1-45 0 0,-1 45 0 0,0 0 0 16,3-41 0-16,-3 41 0 0,0 0 0 0,5-40 0 15,-5 40 0-15,0 0 0 0,6-39 0 0,-6 39 0 16,0 0 0-16,9-43 0 0,-9 43 0 0,0 0 0 16,12-41 0-16,-12 41 0 0,0 0 0 0,0 0 0 15,19-47 0-15,-19 47 0 0,0 0 0 0,0 0 128 16,0 0-128-16,22-39 0 0,-22 39 0 0,0 0 128 0,0 0-128 16,0 0 0-16,0 0 0 0,42-35 128 0,-42 35-128 0,0 0 0 15,0 0 0-15,0 0 0 0,51-22 0 0,-51 22-128 16,0 0 128-16,0 0 0 15,0 0-416-15,0 0 0 0,0 0 0 0,47-13 0 16,-47 13-288-16,0 0-64 0,0 0-16 0,0 0 0 16,0 0-912-16,0 0-176 0</inkml:trace>
  <inkml:trace contextRef="#ctx0" brushRef="#br0" timeOffset="110857.07">27480 16304 23951 0,'-1'-2'2128'15,"-1"-1"-1696"-15,1 2-432 0,0 1 0 0,0 0 1504 0,-2 0 224 16,0-2 32-16,-4-2 16 0,0 4 208 0,-2-4 64 15,1 4 0-15,0 4 0 0,1 0-1152 0,1 2-208 16,1 0-48-16,0 4-16 0,1 2-320 0,0 1-64 16,2 3-16-16,-1 0 0 0,3 0-96 0,0 2-128 15,3 1 176-15,1-3-176 0,0-2 144 0,1-2-144 16,3-1 0-16,0-1 144 0,1-4-144 0,2-2 0 0,0-2 0 0,-11-2 0 16,0 0 0-16,0 0 0 0,45-12 128 0,-45 12-128 15,0 0 0-15,43-37 0 16,-43 37 0-16,0 0 0 0,39-48 0 0,-39 48 0 15,0 0 0-15,21-50 0 0,-21 50 0 0,0 0 0 0,0 0 0 16,2-52 0-16,-6 44 0 0,-1-2 0 0,-1 4 0 0,-1-1 0 16,1 1 0-16,-3 3 208 0,0-1-48 0,-2 1-16 15,-1 0 64-15,-2 3 16 0,-2-3 0 0,0 3 0 16,-1 0-224-16,-1 0 144 0,2 0-144 0,0 3 128 16,1-6-128-16,4 1-192 0,1-2 32 0,4-6 16 15,6 10-688-15,0 0-144 0,5-43-32 0,-5 43-16832 16</inkml:trace>
  <inkml:trace contextRef="#ctx0" brushRef="#br0" timeOffset="111473.51">27820 13564 11967 0,'-3'0'1072'0,"3"-2"-864"15,0 0-208-15,0 2 0 0,0 0 1792 0,0-2 320 16,0 2 64-16,-1-3 16 0,1 2 1216 0,-1-1 240 15,0-1 64-15,0 2 0 0,-1 1-1344 0,2 0-272 16,-1 1-48-16,1 2-16 0,-1-1-1280 0,1 4-256 16,1 1-48-16,0 0-16 0,1-1-192 0,0 3-48 15,2 1 0-15,-1 0 0 0,4-1-192 0,-2 4 0 16,-1-5 128-16,1 2-128 0,0 3 0 0,2-3 0 16,-2 0 0-16,1-1 0 0,-1 3-336 0,-2-3-16 0,2 1 0 0,0-1 0 31,-1-3-1696-31,0 2-320 0</inkml:trace>
  <inkml:trace contextRef="#ctx0" brushRef="#br0" timeOffset="111742.86">27778 13792 14735 0,'0'0'640'0,"0"0"160"0,0 0-640 0,0 0-160 0,0 0 0 0,0 0 0 0,0 0 3184 0,0 0 592 16,0 0 128-16,0 0 32 0,59-13-672 0,-59 13-128 16,0 0-16-16,51-10-16 0,-51 10-2080 0,0 0-400 15,53-10-96-15,-53 10-16 0,0 0-320 0,0 0-64 16,56-12 0-16,-56 12-128 0,0 0 0 0,0 0 0 16,0 0 0-16,55-25 0 0,-55 25 0 0,0 0 0 15,0 0 0-15,0 0-144 16,0 0-992-16,0 0-192 0,0 0-32 0,0 0-15952 15</inkml:trace>
  <inkml:trace contextRef="#ctx0" brushRef="#br0" timeOffset="112561.75">27874 14013 12895 0,'0'4'576'0,"0"-2"112"0,2 2-560 0,-2-2-128 0,0 0 0 0,0 0 0 16,0 0 2080-16,0 0 384 0,1 4 80 0,0 3 16 16,-1 0 416-16,1 1 96 0,1 3 0 0,-1 2 16 15,-1-4-1392-15,1 1-288 0,0 0-48 0,0 1-16 16,1-1-640-16,0-2-128 0,1-1-16 0,-1-3-16 16,2-1-256-16,-2 0-48 0,2-2-16 0,0 0 0 15,-1-2-224-15,1 2 0 0,-4-3 0 0,0 0 0 16,0 0 0-16,0 0 0 0,0 0 0 0,0 0 0 15,0 0 0-15,0 0 0 0,0 0 0 0,0 0 0 0,0 0 0 0,0 0 0 16,37-39 0-16,-36 36 0 16,-1 0 128-16,0-1-128 0,0 2 0 0,-1 2 0 15,0-3 128-15,0 2-128 0,0 1 0 0,-2-2 0 0,2 2 128 0,0 0-128 16,-2 2 0-16,2-2 144 0,-2 1-144 0,1 2 0 16,1-1 0-16,-1-2 0 0,1 4 0 0,0-1 0 15,1-3 0-15,0 1 0 0,1 1 0 0,-1 2 0 16,0-4 0-16,1 3 0 0,1-2 0 0,-2 1 0 15,1-2 0-15,0 0 0 0,0 3 0 0,1-3 0 16,-2 0 0-16,0 0 0 0,1 0 0 0,-1 0 0 16,0-3 0-16,0 3 0 0,0 0 0 0,0 0 0 15,0-2 128-15,0 1-128 0,0 1 0 0,0-3 0 16,0 3 0-16,1-2 0 0,-1 2 0 0,1-2 0 16,1 0 0-16,-1 1 0 0,0-2 0 0,0-1 0 15,2 2 0-15,-2-2 0 0,0-1 0 0,0 2 0 16,1-1 128-16,-1-2-128 0,0 2 0 0,-1 4 0 15,0 0 0-15,0 0 128 0,0 0-128 0,4-31 0 0,-4 21 144 16,-1 4-144-16,1-4 0 0,0-1 144 0,0 1-144 16,-2 0 0-16,2 0 224 0,-1-2-64 0,1 2-16 0,-1-1 0 15,1 0 16-15,-1 0 0 0,-1 0 0 0,1 2 0 16,0-3-32-16,0 2-128 0,-2-3 192 0,1 3-64 16,-1-2-128-16,1 2 0 0,-2 0 0 0,2 2 128 15,-1 1-128-15,0 0 0 0,0 2 0 0,1 1 128 16,-1 2-128-16,2 1 0 0,0 1 0 0,1 0 128 15,1 0-128-15,-1 1 192 0,2 1-192 0,2 1 192 16,0 2-64-16,1 0-128 0,1 1 192 0,-6-6-64 16,17 10-128-16,-17-10 128 0,0 0-128 0,27 12 128 0,-27-12-128 0,0 0 0 15,0 0 0-15,57 4 0 0,-57-4 0 0,0 0 0 16,55-6 0-16,-55 6 0 0,0 0 0 0,53-8 0 16,-53 8 0-16,0 0 0 0,0 0 0 0,58-12 0 15,-58 12 0-15,0 0 0 0,0 0 0 0,0 0 0 16,48-9 0-16,-48 9 0 0,0 0 0 0,0 0 0 15,0 0 0-15,0 0 0 0,0 0 0 0,0 0 0 16,0 0 0-16,0 0 0 0,0 0-416 0,0 0 32 16,0 0 16-16,0 0 0 15,0 0-112-15,0 0-32 0,0 0 0 0,0 0 0 16,0 0-752-16,0 0-144 0,0 0-48 0,-7-13-15520 0</inkml:trace>
  <inkml:trace contextRef="#ctx0" brushRef="#br0" timeOffset="113008.59">28161 14035 21183 0,'-2'3'944'0,"1"-3"192"0,1 0-912 0,0 0-224 0,0 0 0 0,0 0 0 16,1 0 1984-16,-1 0 368 0,2 0 64 0,1-3 16 16,-3 3-16-16,0 0 0 0,0 0 0 0,0 0 0 15,0 0-1376-15,0 0-272 0,0 0-48 0,0 0-16 16,48-31-304-16,-48 31-64 0,0 0-16 0,0 0 0 15,0 0-48-15,0 0-16 0,0 0 0 0,0 0 0 16,0 0-128-16,0 0-128 0,0 0 144 0,0 0-144 16,47-3 0-16,-43 5 0 0,-1 2 0 0,1-1 0 15,-1 4 0-15,-1-1 0 0,0 2 0 0,0 0 0 0,-1 1 0 0,-1-3 0 16,0 4 0-16,-1-2 0 0,-2 0-192 0,0 0 64 16,-1 2 128-16,-1-4-208 0,0 4 32 0,-1-3 16 15,0 1 0-15,-2 0 0 0,1-2 0 0,-2 2 0 16,0-1 0-16,-1-4 0 0,2 1 32 0,0-1 0 15,0 0 0-15,-1 0 0 0,2-3 128 0,1 0 0 16,1-3 0-16,1 1-128 0,3-2 128 0,1 0 0 16,0 4 0-16,0 0 0 0,0 0 0 0,0 0 144 15,0 0-144-15,0 0 160 0,0 0 160 0,49-21 48 16,-49 21 0-16,0 0 0 0,0 0-48 0,42 5 0 16,-42-5 0-16,0 0 0 0,0 0-128 0,41 10-16 15,-41-10-16-15,0 0 0 0,27 10-160 0,-27-10 0 16,0 0 0-16,0 0 0 0,30 15 0 0,-30-15 0 15,0 0 0-15,0 0-13184 0,20 13-2656 16</inkml:trace>
  <inkml:trace contextRef="#ctx0" brushRef="#br0" timeOffset="114223.62">27968 15132 6447 0,'-7'0'576'0,"1"0"-576"0,1 0 0 0,0 0 0 15,1-2 3072-15,2 2 496 0,-2 0 96 0,-2 2 32 16,-4-2 96-16,-4 0 32 0,-3 3 0 0,-2 0 0 15,1 1-1792-15,1 5-368 0,-2-2-64 0,2 5 0 16,-1 1-976-16,2 3-192 0,1-1-48 0,3 2 0 16,2 2-208-16,3-1-48 0,2 1-128 0,2-3 192 15,3 0-64-15,4-1-128 0,1-5 176 0,4-1-176 16,2 0 128-16,-11-9-128 0,28 7 0 0,-28-7 0 16,0 0 0-16,50-9 0 0,-50 9 0 0,0 0 0 0,65-47 0 0,-65 47 0 15,46-49 0-15,-46 49 0 0,44-55-128 0,-44 55 128 16,31-52-208-16,-31 52 80 15,23-47-448-15,-23 47-96 0,15-50-16 0,-15 50 0 0,8-45 304 16,-8 45 64-16,4-44 16 0,-4 44 0 0,-1-38 304 0,-2 18 0 16,-1 2 0-16,0 2 144 0,-1-2-16 0,0 2 0 15,-2 3 0-15,0-2 0 0,0 2 192 0,-2 2 16 16,0 3 16-16,1-2 0 0,-1 4 48 0,2 3 16 16,0 2 0-16,1-2 0 0,1 6-96 0,2-2 0 15,-1 4-16-15,1 0 0 0,1 4 16 0,-1-1 0 16,3 3 0-16,-1 2 0 0,2 2-64 0,1 1-16 15,-1 0 0-15,3 2 0 0,-1-2-96 0,1 3-16 0,1-1 0 0,1 5 0 16,0-1-128-16,2 0 0 0,0 2 0 0,-1-3 128 16,-2-5-128-16,1 2 0 0,0 2 0 0,1 1 128 15,-1 1-128-15,1-3 0 0,-1 1 0 0,-1-2 0 16,0-2 0-16,-2-2 0 0,2-2 0 0,-1 1 0 31,-1-5-464-31,0-1 16 0,0-1 16 0,-1-3 0 16,1 1-912-16,-1-4-176 0</inkml:trace>
  <inkml:trace contextRef="#ctx0" brushRef="#br0" timeOffset="114757.06">28251 15309 8287 0,'0'6'736'0,"0"-5"-592"15,2 2-144-15,-1-1 0 0,0-4 3184 0,0 2 592 16,1 0 128-16,-2 0 32 0,0 0-96 0,0 0-32 15,0 0 0-15,0 0 0 0,0 0-1920 0,43-41-384 16,-43 41-80-16,0 0-16 0,0 0-864 0,30-54-176 16,-30 54-48-16,0 0 0 0,18-47-128 0,-18 47-48 15,0 0 0-15,13-45 0 0,-13 45-16 0,0 0 0 16,0 0 0-16,0 0 0 0,9-43 0 0,-9 43-128 16,0 0 192-16,0 0-64 0,0 0-128 0,0 0 192 15,0 0-192-15,0 0 192 0,0 0-192 0,0 2 160 16,-1 4-160-16,0 1 160 0,0 3-160 0,-2-1 192 15,2 6-192-15,0-1 192 0,0 1-192 0,-1 3 0 16,1-2 0-16,0 0 0 0,0 3 0 0,1-3 0 0,0 0 0 0,1-4 0 16,1 1 0-16,1-6 0 0,2-1 0 0,0 1 0 15,-5-7 0-15,0 0 0 0,0 0 0 0,0 0 0 16,0 0 0-16,50-16 0 0,-50 16 0 0,0 0 0 16,0 0 0-16,40-41 0 0,-40 41 0 0,0 0 0 15,0 0-128-15,0 0-16 0,31-49 0 0,-31 49 0 31,0 0-240-31,0 0-64 0,0 0 0 0,0 0 0 0,16-46 224 0,-16 46 32 0,0 0 16 0,0 0 0 16,0 0 176-16,0 0 0 0,0 0 0 0,0 0 0 16,0 0 0-16,0 0 0 0,0 0 0 0,0 0 0 15,0 0 128-15,2 2 16 0,-2 3 0 0,-1 4 0 16,0-1 16-16,1 3 0 0,0 2 0 0,0 2 0 16,-1 1-160-16,1 0 128 0,0-1-128 0,0-2 128 15,0-3-128-15,0 1 0 0,1-1 0 0,0-3 0 0,2 2 0 0,-1-3 0 16,1 1 0-16,0-6 0 15,1 1-528-15,-4-2-96 0</inkml:trace>
  <inkml:trace contextRef="#ctx0" brushRef="#br0" timeOffset="115885.69">29017 14632 4607 0,'-1'-2'400'0,"-1"1"-400"0,2 1 0 0,0 0 0 15,0 0 1392-15,0 0 192 0,-1 0 32 0,0-3 16 16,-3 1 1104-16,1 1 208 0,-1 1 64 0,-1-3 0 16,0 6-512-16,-1-3-112 0,0 3-16 0,-2 0 0 15,1 2-736-15,-2 3-160 0,0-1-16 0,0 2-16 16,-1 4-528-16,0 2-96 0,0 1-32 0,-1 6 0 15,2 0-384-15,-1 3-80 0,3 3 0 0,-1 1-16 16,2 1-160-16,0 4-16 0,2-2-128 0,1 3 192 16,-1 2-32-16,3-2-16 0,1 3 0 0,0-1 0 15,2-1-16-15,1 2 0 0,0-1 0 0,2-2 0 16,0 0-128-16,0-6 0 0,3 2 0 0,-1-2 128 16,0-3-128-16,1-2 0 0,-1 1 0 0,2-3 0 15,1-3 0-15,0 1 0 0,0-4 0 0,-1-1 0 16,0-2 0-16,1 0 0 0,-1-5 0 0,1-2 0 15,-1-1-480-15,-1 0-32 16,-8-5 0-16,0 0-11120 0,0 0-2224 0</inkml:trace>
  <inkml:trace contextRef="#ctx0" brushRef="#br0" timeOffset="116764.91">29331 14841 11055 0,'-4'7'976'0,"2"-5"-784"16,2 2-192-16,0-2 0 0,0-2 1936 0,0 2 352 16,0 1 64-16,-1 2 16 0,1 1 864 0,0 2 176 15,2-3 48-15,2-2 0 0,-4-3-1344 0,0 0-256 16,0 0-48-16,0 0-16 0,0 0-896 0,50-32-176 16,-50 32-32-16,0 0-16 0,36-43-304 0,-36 43-64 15,0 0-16-15,36-51 0 0,-36 51-96 0,0 0-32 16,29-50 0-16,-29 50 0 0,0 0-160 0,19-45 128 15,-19 45-128-15,0 0 128 0,0 0-128 0,0 0 0 16,15-49 0-16,-15 49 128 0,0 0-128 0,0 0 0 16,0 0 0-16,0 0 128 0,0 0-128 0,0-36 0 15,0 33 0-15,-1 2 128 0,1 0 16 0,-1 1 0 0,0 1 0 16,1 0 0-16,0 3 864 0,-2 1 160 16,2 1 48-16,2 2 0 0,-2 0-960 0,0 2-256 0,1 2 0 0,-1-4 128 15,0-2-128-15,0 3 0 0,1-1 0 0,0 4 0 16,0 2 0-16,2-1 0 0,-1-1 0 0,1-1 0 31,1 0-800-31,-1-1-192 0,2 0-32 0,1-4-16 0,-1 1 832 0,0-1 208 0,2-3 0 0,-1 0 0 16,-6-3 0-16,0 0 0 0,0 0 0 0,0 0 0 15,0 0 0-15,45-10 0 0,-45 10-128 0,0 0 128 16,0 0-192-16,0 0 16 0,0 0 0 0,45-46 0 16,-45 46-128-16,0 0-16 0,0 0-16 0,25-46 0 15,-25 46 208-15,0 0 128 0,0 0-160 0,16-50 160 16,-16 50 0-16,0 0 0 0,0 0 0 0,5-41 0 15,-5 41 0-15,0 0 0 0,-4-25 0 0,3 19 0 16,-2 2 0-16,2 1 128 0,-1-2-128 0,-2 1 352 16,3 4-144-16,-2 0 0 0,2 2 0 0,-2 0 0 0,2 3 0 15,0 0 0-15,0 1 0 0,1 2-64 0,-1 0-16 16,1 0 0-16,0 5 0 0,0-3-128 0,1 2 0 16,0 0 0-16,-1 1 128 0,2-1-128 0,0 4 0 15,0-2 0-15,-1 1 0 0,2-2 0 0,-2 2 0 16,0-1 0-16,1 2 0 0,-1-1 0 0,0 1 0 15,0-4-176-15,1 0 176 16,-1 1-656-16,-1-3-48 0,0 0-16 0,-1 0-18256 0</inkml:trace>
  <inkml:trace contextRef="#ctx0" brushRef="#br0" timeOffset="117082.07">29319 14961 11055 0,'1'3'976'0,"0"-3"-784"0,2 0-192 0,-2 0 0 16,1 0 3136-16,-2 0 592 0,0 0 112 0,0 0 32 15,0 0 288-15,47-5 48 0,-47 5 16 0,45-7 0 16,-45 7-2592-16,50-7-512 0,-50 7-96 0,49-6-32 15,-49 6-400-15,41-4-80 0,-41 4 0 0,42-2-16 0,-42 2-256 16,40 2-48-16,-40-2-16 0,36 4 0 16,-36-4-176-16,32 3 0 0,-32-3 0 0,0 0 0 0,34 3 0 0,-34-3 0 15,0 0 0-15,0 0 0 16,0 0-496-16,0 0-80 0,0 0 0 0,0 0-16 16,0 0-496-16,0 0-80 0,0 0-32 0,8 7 0 0</inkml:trace>
  <inkml:trace contextRef="#ctx0" brushRef="#br0" timeOffset="117565.7">29472 15177 9215 0,'-1'2'816'0,"1"-2"-656"0,0 0-160 0,1-2 0 15,0 2 2640-15,2 0 496 0,-1-3 112 0,-2 3 16 16,0 0 704-16,0 0 128 0,0 0 48 0,0 0 0 15,50-17-2048-15,-50 17-416 0,0 0-80 0,0 0 0 16,0 0-864-16,50-9-160 0,-50 9-48 0,0 0 0 16,34 3-208-16,-23-2-32 0,0 4-16 0,-1-1 0 15,0-1-144-15,-3 3-128 0,2 1 144 0,-3-1-144 16,0 0 0-16,-1 1 0 0,-1 4 0 0,-2-1 0 16,0 0 0-16,-2 0 0 0,-2 3 0 0,-1-1 0 15,-2 3-304-15,-2-2-48 0,1 2-16 0,-2-1 0 16,-1-2-208-16,-1 1-32 0,-1 0-16 0,-3 2 0 15,3-5-272-15,-2 0-64 0,-1-2-16 0,-1 0 0 16,0-2-112-16,1-2 0 0,-1-2-16 0,-1-2 0 16,2-1 416-16,2-4 96 0,2 1 16 0,2-2 0 15,3-3 576-15,2 0 0 0,3 9 0 0,0 0 0 0,0 0 1088 0,6-42 320 16,-6 42 80-16,0 0 16 0,0 0-224 0,0 0-32 16,37-47-16-16,-37 47 0 0,0 0-544 0,0 0-112 15,0 0-32-15,56-25 0 0,-56 25-96 0,0 0-32 16,42 0 0-16,-42 0 0 0,29 6-176 0,-13 0-48 15,-2 0 0-15,1 1 0 0,-2 1-192 0,0 0 144 16,-1 1-144-16,-2 0 128 0,-1 1-128 0,-2 0 0 16,-1 1 0-16,-2-1 0 0,0-3 0 0,-2 2 0 15,-1-5 0-15,1-1-176 16,-1 2-592-16,0-5-112 0,-1 0-16 0,3 0-18432 0</inkml:trace>
  <inkml:trace contextRef="#ctx0" brushRef="#br0" timeOffset="118154.66">30104 15003 2751 0,'-3'0'256'0,"2"-1"-256"15,0 1 0-15,0 0 0 0,-1 0 1104 0,2 0 176 0,-2 0 48 0,1-2 0 16,-2 1 1040-16,1-1 224 0,-1 1 32 0,1-1 16 15,-1 0 160-15,1 2 16 0,2-2 16 0,-1 2 0 16,2-3-352-16,0 3-80 0,2-1-16 0,2 1 0 16,-2 0-784-16,-3 0-144 0,0 0-48 0,0 0 0 15,0 0-688-15,46-6-144 0,-46 6-16 0,0 0-16 16,0 0-80-16,56-3-16 0,-56 3 0 0,0 0 0 16,47-3-192-16,-47 3-64 0,0 0 0 0,0 0 0 15,53-4-192-15,-53 4 128 0,0 0-128 0,0 0 0 16,0 0 0-16,42 1 0 0,-42-1 0 0,0 0 0 15,0 0 0-15,0 0 0 0,0 0 0 0,0 0 0 16,0 0-560-16,30 9-96 0,-29-8-32 16,-1 2 0-16,0-1-944 0,0 2-192 0</inkml:trace>
  <inkml:trace contextRef="#ctx0" brushRef="#br0" timeOffset="119014.05">30666 15280 18431 0,'0'0'1632'16,"0"0"-1312"-16,2 0-320 0,-2-2 0 16,0 2 2240-16,1-1 368 0,0 1 80 0,2-3 0 15,-1 1 48-15,-2 2 0 0,0 0 0 0,0 0 0 0,0 0-1504 0,0 0-288 16,38-39-64-16,-38 39-16 0,0 0-448 0,0 0-96 16,0 0 0-16,39-50-16 0,-39 50-48 0,0 0-16 15,0 0 0-15,20-48 0 0,-20 48-112 0,0 0 0 16,0 0-128-16,0 0 192 0,11-46-192 0,-11 46 0 15,0 0 0-15,0 0 0 0,0 0 0 0,0 0 128 16,0-36-128-16,-2 32 0 0,1-1 0 0,0 2 0 16,0-1 0-16,0 1 0 0,-1 1 0 0,0 1 0 15,-1 1 0-15,0 0 0 0,0 1 0 0,1 1 0 16,-1 2 0-16,0 1 0 0,0 1 0 0,1 0 0 16,-1 2 0-16,1 0 0 0,0 0 0 0,1 2-128 15,1 1 128-15,0 0 0 0,1 0-176 0,1 2 176 16,0 0-160-16,-1 0 160 0,2 3-144 0,1-2 144 15,-1 2-128-15,2-2 128 0,1 1 0 0,1-1 0 0,0 0 0 0,0-4 0 16,2 0 0-16,0-1 0 0,1-2 0 0,-1-2 0 16,1-1 0-16,-10-4 0 0,0 0 0 0,0 0 0 15,0 0 0-15,51-16 0 0,-51 16 0 0,0 0 0 16,0 0 0-16,38-51 0 0,-38 51 0 0,0 0 0 16,23-53 0-16,-23 53 0 0,0 0 0 0,8-54 0 15,-8 54 0-15,0 0-160 0,-1-44 160 0,1 44 0 16,0 0 0-16,-5-34 0 0,5 34 0 0,0 0 0 15,0 0 0-15,-6-25 0 0,5 24 0 0,-1 1 0 16,2 0 0-16,-1 0 0 0,1 3 0 0,1 1 144 16,-1 2 48-16,2 0 0 0,-2 3 0 0,1-1 0 15,-1 3-32-15,1-1 0 0,0 2 0 0,1-1 0 16,-1 1-160-16,0 3 192 0,2-2-192 0,-2 0 192 0,1 2-192 0,1-3 0 16,-1 0 0-16,1-1 128 0,0 0-128 0,0-3 0 15,1 1 0-15,-2-1 0 0,2-2 0 0,-2 0 0 16,2-2 0-16,-2 1 0 15,2-4-528-15,0 1-48 0,0-2 0 0,-1 0 0 16,2-2-1088-16,-5 2-240 0</inkml:trace>
  <inkml:trace contextRef="#ctx0" brushRef="#br0" timeOffset="119715.81">31133 14600 19519 0,'0'0'864'0,"-2"-2"176"0,1 2-832 0,1 0-208 0,-1 0 0 0,1 0 0 16,0 0 2400-16,0 0 432 0,0 0 96 0,0 0 16 16,0 0-144-16,0-3-32 0,2 3 0 0,1-1 0 15,1 1-1760-15,1 0-368 0,-1 0-64 0,-4 0 0 16,0 0-160-16,0 0-32 0,0 0 0 0,0 0 0 16,0 0-80-16,49-9-32 0,-43 12 0 0,-1-2 0 0,0 2-112 0,0-1-32 15,-2 2 0-15,1-2 0 0,-1 2-128 0,0 0 0 16,-1-2 0-16,0 2 0 0,-1-2 0 0,-1 2 0 15,-1-1 0-15,0 0 0 0,0 0 0 0,-1 0 0 16,0 0 0-16,-2 1-176 16,0-1-240-16,1 4-48 0,-2-4-16 0,1 2 0 15,-1 0-32-15,0 0-16 0,0 1 0 0,2 0 0 0,0-2 128 0,-1 0 16 16,3 0 16-16,0 1 0 0,1-4 368 0,0 1-176 16,1-2 176-16,2 3-128 0,0-3 128 0,1 0 224 15,1 0-48-15,0 0-16 0,0 0 256 0,0 0 48 16,1 0 16-16,-1 0 0 0,0 0-64 0,0 1-16 0,0 1 0 0,0 1 0 15,0 1-96-15,0-2-32 16,0 3 0-16,-1 0 0 0,1 1-144 0,-1-2-128 0,1 2 144 0,-1 0-144 16,0 0 0-16,-1-2 0 0,1 2 0 0,-2-2 0 15,2 1 0-15,-3-1 0 0,2 2 0 0,-3-2 0 16,0-1 0-16,0 2 0 0,-1-1 0 0,-2 0 0 16,1-1 0-16,-1 2 0 0,1-1 0 0,-3-2 0 15,1 0-192-15,-1 0 192 0,0 1-192 0,-1-3 192 16,-1 0-176-16,-1 0 176 0,1 1-160 0,-2-1 160 15,0 0 0-15,1 0 0 0,-2 0-128 0,2 0 128 16,1 2 0-16,1 1 0 0,1-3-160 0,1 0 160 16,0 0 0-16,3 0 0 0,1 0-144 0,0-3 144 15,3 3 0-15,0-2 0 0,1 2 0 0,0-1 0 0,0 1 0 16,0 0 0-16,-4 0 0 0,0 0 0 0,0 0-416 16,0 0 32-16,0 0 0 0,0 0 0 15,36 0-1168-15,-31 1-240 0</inkml:trace>
  <inkml:trace contextRef="#ctx0" brushRef="#br0" timeOffset="120317.48">31463 14484 20271 0,'-3'0'896'0,"2"0"192"0,1 0-880 0,1 0-208 0,1 3 0 0,-1-3 0 16,-1 3 2016-16,2 0 352 0,1 2 80 0,2 3 16 16,1 5 512-16,0 0 96 0,3 6 32 0,-2 2 0 0,3 1-1856 0,-3 0-368 15,1-3-80-15,-2 1-16 0,1 2-144 0,1 3-48 16,-1 1 0-16,1-2 0 0,-1 2-208 0,-1 0-32 15,2 5-16-15,-2 1 0 0,-1 2-144 0,0 0-48 16,-1 1 0-16,-1 1 0 16,0 1-144-16,-2 1 0 0,-1-2 0 0,-1 1 128 0,-2-2-128 0,0-3 0 15,-2 3 0-15,-2-4 0 0,2-3 0 0,-1-2 0 16,-1-1 0-16,-2 1 0 0,-2 2 0 0,-3 1 0 16,2-2 0-16,-3-1 0 0,3-4 0 0,-2 0-176 15,1-3 176-15,-1-3-192 0,2-4-80 0,-2 1-32 16,2-3 0-16,-1-1 0 0,0 0-32 0,0-3-16 15,1-1 0-15,1 0 0 0,0-1 160 0,1-2 16 16,1 2 16-16,1-1 0 0,1-2 160 0,1 1-192 0,1-2 192 16,2 3-192-16,-1-3-112 0,1 0-16 0,2-3-16 15,0 1 0 1,2 1-672-16,0-6-128 0,-1 7-16 0,0 0-16448 0</inkml:trace>
  <inkml:trace contextRef="#ctx0" brushRef="#br0" timeOffset="131307.9">25825 15528 911 0,'-1'3'0'0,"0"2"0"15,0-3 0-15,1 0 0 0,0-2 432 0,-2 3 0 16,1 3 0-16,-1 0 0 0,0 4 240 0,-1 2 48 15,0-2 16-15,0 0 0 0,1 0-288 0,1-1-64 16,0-2-16-16,1-2 0 0,0 1-240 0,0-2-128 16,0-2 128-16,0 0-128 0,1 0 0 0,0-2 0 15,1 0 0-15,-1 0 0 0,0 0 0 0,0 0 0 16,1-2 0-16</inkml:trace>
  <inkml:trace contextRef="#ctx0" brushRef="#br0" timeOffset="132862.69">25804 15711 4607 0,'-5'10'192'0,"3"-5"64"16,-1 2-256-16,1-3 0 0,1 1 0 0,-2-2 0 0,1 1 704 0,-2 5 80 0,-2 1 32 0,-3 5 0 16,1 2 272-16,-2-1 64 0,1-1 16 0,2-2 0 15,-1 0-336-15,1-1-64 0,1 0 0 0,1-2-16 16,-2 3 144-16,3-5 48 0,-3 3 0 0,1 1 0 16,1-2 144-16,0 2 48 0,0-2 0 0,-1 2 0 15,0-2-112-15,1-1 0 0,-1 1-16 0,0-1 0 16,-1 0-560-16,1 1-96 0,0 0-32 0,-1-4 0 15,1 3-320-15,-2-2 0 0,1-1 0 0,-2 1 0 16,0-1 0-16,2-3-128 0,-2 4 128 0,2-4 0 16,-1 0-336-16,2-1 16 0,-1 2 0 0,-1-2 0 15,1 0-1472-15,-2 0-304 0,1 1-48 0,-1 0-16 16,-1 1 464 0,0 2 96-16,0-2 0 0,0 2 16 0,-1-1 1728 0,0 2 352 0,0 0 64 0,0-1 16 0,-1 0 1136 15,-1 0 224-15,0 0 48 0,-1 1 16 16,0-1-528-16,-2-1-96 0,1 3-32 0,-3-1 0 0,-1-1-1008 0,0 1-208 15,-2 2-128-15,0-3 160 0,1 3-416 0,-2-2-96 16,-1 3-16-16,1 1 0 16,1-3-144-16,1 1-48 0,-1 3 0 0,-1 1 0 0,-3 2 288 0,-1 1 48 15,0 0 16-15,2 0 0 0,0-2 208 0,1 1 0 16,0-3 0-16,2-2 0 0,1-1 0 0,1-2 0 16,-1 2 0-16,-1-2 0 0,0 2 0 0,-1-3 0 15,-1 0-128-15,1 2 128 16,2 0-640-16,-1 0-16 0,0 3-16 0,0-1 0 0,1-1 384 0,1 4 80 15,-1-3 16-15,3 0 0 0,1-2 352 0,-2 1 80 16,1 1 16-16,0-3 0 0,0 2 544 0,1-3 112 16,0-2 32-16,2-2 0 0,-1 0-32 0,0 0 0 0,0-2 0 15,0 0 0-15,-1 0-208 0,-1 0-64 16,-2 0 0-16,-1 0 0 0,-1 2-336 0,-1 0-80 0,-1 0-16 0,0 4 0 16,2-2-208-16,0 5 128 0,-1-2-128 0,1 3 0 15,0 1 0-15,1-1 128 0,2-1-128 0,-1 1 0 16,-2 2 352-16,1-2 32 0,-1 0 0 0,0-2 0 15,3 2 256-15,-1-3 48 0,1-1 16 0,2 0 0 16,1-2 0-16,-1-3 16 0,1 4 0 0,-1-2 0 16,0 0-496-16,-2 1-96 0,0 2-128 0,-1 0 176 15,1 0-176-15,-2 0 0 0,-1 1 0 0,0-1 0 16,1 4 0-16,0-3 0 0,1 2 0 0,-2 1 0 16,1-2 0-16,0 2 0 0,-2 0 0 0,-1 0 0 15,2 1 368-15,0-1-16 0,-1 0 0 0,1-4 0 16,1 1-80-16,1-2-16 0,0 2 0 0,2-4 0 0,-2 1-112 15,2 1-16-15,-2-1-128 0,1-1 192 0,0 0-192 0,1-2 0 16,0 4 0-16,1-1 0 0,0-1 0 0,0 2 0 16,0 3 0-16,-1 0 0 0,4-1 0 15,-3-1 0-15,0 4 0 0,0-4 0 0,1 1 0 0,0 2 0 16,-2 1 0-16,-3-1 0 0,-2 0 384 0,-2 4-32 16,2-3 0-16,0-4 0 0,2 4-96 0,0-4-32 15,0 1 0-15,0 2 0 0,2 0-224 0,1 1 0 16,-1-3 0-16,1 2 0 0,-2-1 0 0,0 2 0 15,-2 3 0-15,0 0 0 0,2-3 0 0,0 1 0 16,1-1 0-16,-1 2 0 0,2-2 160 0,-1 0-160 0,-2 3 160 16,2-1-160-16,1-2 224 0,0 2-48 15,-2 1-16-15,-1 3 0 0,2-4-160 0,-1 4 160 0,2-2-160 0,-1 1 160 16,1 1-160-16,1-4 0 0,3 0 0 0,0-2 0 16,3 0 0-16,1-1 0 0,0-3 0 15,3 0 128-15,0 2-128 0,1-5 0 0,1 2 0 0,0-1 0 16,-1-2 0-16,3 2 0 0,-2-1 0 15,0 0 0-15,2-1 0 0,-1 3 0 0,1-2 0 0,-3 0 0 16,1 0 0-16,-1 0 0 0,2 1 0 0,-1-2 0 16,-1 2 272-16,1-1-16 0,1 1-16 0,-4 1 0 15,2 1-240-15,-1 2 0 0,0-2 0 0,0 0 0 16,1 3 160-16,-1-2-160 0,1 2 160 0,0-3-160 16,0 4 128-16,0 0-128 0,0-2 0 0,1-1 144 15,2 0-144-15,1-1 0 0,-1-2 0 0,4 1 0 0,0-1 0 16,3-2 0-16,0 2 0 0,4-3 0 0,-1 1 0 15,-8-2 0-15,0 0 0 0,0 0 0 0,56-2-128 16,-56 2 128-16,0 0 0 0,51-1 0 0,-51 1 0 16,0 0 0-16,54 3 0 0,-54-3 0 0,42 7 0 0,-42-7 0 15,46 6 0-15,-46-6 0 0,0 0 0 0,57 6 0 16,-57-6 0-16,47 6 0 0,-47-6 0 0,54 1 0 16,-54-1 0-16,57-1 0 0,-57 1-128 0,58-2 128 15,-58 2 0-15,50-1 0 0,-50 1-208 0,0 0 16 16,54 0 16-16,-54 0 0 0,0 0-144 0,0 0-16 15,0 0-16-15,43 3 0 0,-40-3 112 0,-2 0 32 16,-1 1 0-16,0-1 0 0,-1-1 208 0,0 1 0 16,-2-3 0-16,-2-2 0 0,0 1 0 0,-1-5 0 0,0 2-128 15,-3-3 128-15,-1-2 0 0,0 2 0 0,-1-3 0 0,0 1 0 16,0-3 0-16,-1 3 0 0,-2 1 0 0,2-2 0 16,0 3 0-16,3 4 0 0,0-3 0 0,2 3 0 15,0 3 0-15,4-1 0 0,-1 1 0 0,3 3 0 16,1-2 0-16,0 2 0 0,1 2 0 0,0-2 0 15,0 3 128-15,2 1-128 0,1 2 192 0,-2-3-192 16,3 4 272-16,0-1-48 0,1 0-16 0,0 0 0 16,2 0-48-16,0 1-16 0,0-4 0 0,0 1 0 15,1 0-144-15,0-2 160 0,-1 1-160 0,-8-3 160 16,0 0-160-16,0 0 0 0,0 0 0 0,50 3 128 16,-50-3-128-16,0 0 0 0,0 0 0 0,0 0 0 15,51 3 0-15,-43 1 0 0,1-2 0 0,-2 2 0 16,-1-1 0-16,-1 4 0 0,0-4 0 0,-2 4 0 0,-1-1 0 0,0 0 0 15,-2 3 0-15,-2-3 0 0,1 0 0 0,-1 1 128 16,-1 2-128-16,-2-2 0 0,0 2 256 0,0 1-16 16,-2 0-16-16,-2 1 0 0,1 3 32 0,-4-2 16 15,1 0 0-15,-1 2 0 0,-2 1-144 0,1-2-128 16,-2 2 192-16,-1-2-192 0,1-2 0 0,0 0 0 16,2-4 0-16,1-2 0 0,4-1 0 0,2-4 0 15,3-4 0-15,4-4 0 0,-1 8-208 0,0 0-112 16,30-61 0-16,-30 61-19520 0</inkml:trace>
  <inkml:trace contextRef="#ctx0" brushRef="#br0" timeOffset="134689.83">23345 17509 13823 0,'-4'-3'1216'0,"2"0"-960"0,2 3-256 0,0-3 0 15,0 3 1600-15,-2-2 288 0,-1-2 48 0,-2-2 16 16,-3-2 960-16,0-4 192 0,-2 0 32 0,2 2 16 15,2 1-992-15,1 2-208 0,0 4-32 0,3-1-16 16,1 4-1008-16,-1-2-208 0,1 4-48 0,0 0 0 16,2 4-144-16,-1 3-48 0,3-3 0 0,-1 4 0 15,3 0 32-15,0 2 0 0,2 0 0 0,2 1 0 16,1-1-80-16,1-1-16 0,1 0 0 0,2 3 0 16,3 1-192-16,-1-3-64 0,3 2 0 0,-2-2 0 15,1-2-128-15,-1 2 0 0,3 1 0 0,-1-1 0 16,0-1 0-16,0 2 0 0,-1 1 0 0,-2-4 0 15,0 3 0-15,-2-1 0 0,-2-2 0 0,-1 2 0 16,-2-2 0-16,-2 2 0 0,0-2 0 0,-4-1 0 0,1 1 0 16,-3 0 0-16,-1-2 0 0,-1 2 0 0,-1-3 0 0,-2 0 0 15,-1-1 0-15,0 0 0 0,-2 1-256 16,-2-1 64-16,-1-4 0 0,-1 2 16 0,1-2-32 0,-1-2-16 16,-3 0 0-16,-1-2 0 0,1-1-32 0,-3 2 0 15,0-5 0-15,-1 0 0 0,-2-3 96 0,-1 2 16 16,1 1 0-16,0 1 0 0,3 3 144 0,2-1-160 15,3 0 160-15,3-1-160 0,3 0 160 0,2 0 0 16,3 1 0-16,2 0 0 0,2 0 0 0,-3 3 0 16,0 0 0-16,0 0 0 0,0 0 0 0,0 0 0 15,57-39 0-15,-57 39 0 0,0 0 0 0,50-31 0 16,-50 31 0-16,0 0 0 0,50-35 0 0,-50 35 0 16,43-35 0-16,-43 35 128 0,42-38-128 0,-42 38 0 0,40-38 0 15,-40 38 0-15,0 0 0 0,44-56 0 16,-44 56 0-16,0 0 0 0,26-42 0 0,-26 42 0 0,0 0 0 0,0 0 0 15,16-48 0-15,-16 48 0 0,0 0 0 0,-1-29 128 16,-2 23-128-16,0-2 0 0,-3 1 0 0,-2 1 0 16,1-1 0-16,-2 1 0 0,-2 1 0 0,0 1 0 15,0-2 128-15,-3 2-128 0,-2 4 160 0,-1 0-160 16,-3 0 176-16,0 3-176 0,0 0 192 0,-1 1-192 16,0 2 192-16,0 3-64 0,0-3 0 0,3 1-128 15,2 0 192-15,2 1-192 0,2-2 192 0,2 2-192 16,2-4 144-16,2 0-144 0,2 0 0 0,1 2 144 15,0-3-144-15,2 2 0 0,1 0 144 0,1-2-144 16,1 0 0-16,-1-2 0 0,1 2 0 0,2-3 0 16,0-3 0-16,-1 2-160 0,-3 1 160 0,0 0-160 15,0 0-448-15,0 0-96 0,0 0 0 0,0 0-18528 16</inkml:trace>
  <inkml:trace contextRef="#ctx0" brushRef="#br0" timeOffset="139060.06">24254 17106 4255 0,'-3'0'0'0,"2"0"176"0,0 0-48 0,0 0 0 0,-1 0-128 0,2 0 0 0,-1 0 0 0,0 0 0 16,0 0 1280-16,-2 2 240 0,-1-2 32 0,1 0 16 15,-1 3 352-15,0-3 80 0,2 1 16 0,-3 1 0 16,1-2 96-16,-1 0 0 0,-1 0 16 0,0-2 0 15,-2 2-256-15,1-1-48 0,-2 1-16 0,-1-3 0 16,2 1-592-16,-3 0-128 0,1-1-32 0,-1 0 0 0,1 3-480 0,-1-3-112 16,-1 0-16-16,3 1 0 0,-1 0-176 0,1 0-32 15,0-2-16-15,2 4 0 0,1-2 64 0,0-1 16 16,1 2 0-16,0 1 0 0,0-2 32 0,1 0 16 16,2 0 0-16,-2 2 0 0,0 0-96 0,3 0-32 15,-2 0 0-15,2 1 0 0,0 4-80 0,1-1-16 16,-1 2 0-16,1 0 0 0,1 3 0 0,0 1-128 15,0 2 192-15,2 2-64 0,-1 0-128 0,2 3 128 16,0 2-128-16,1 0 128 0,1-3-128 0,-1 2 0 16,1 5 144-16,0-1-144 0,0 3 144 0,1-3-144 0,-1 4 192 15,0-1-192-15,-1-3 208 0,0 4-64 16,0 1-16-16,0-1 0 0,-2 3 32 0,1-1 0 0,0-2 0 16,-2 1 0-16,2-3 0 0,0 0 0 0,0-1 0 0,-1-1 0 15,1-1-160-15,-2 1 0 0,2-2 0 0,-1 1 0 16,0-4 0-16,0 4 0 0,0-3 0 0,1-1 0 15,0-1 0-15,0-2 0 0,-1 0 0 16,2 3 0-16,-1-4 0 0,1 2 0 0,-1 1 0 16,-1-1 0-16,1-2 0 0,0 4 0 0,-2-1 0 0,1 0 0 15,-2-1 0-15,0-3 128 0,0 0-128 0,-1-2 0 16,2 0 128-16,-1-1-128 0,-1-3 0 0,1 0 128 16,0-2-128-16,-1-1 128 0,2 1-128 0,-1-1 128 15,-1-1-128-15,1-1 0 0,0 2 0 0,1-3 128 16,-1 2-128-16,0 0 0 0,0 0 0 0,0 1 128 15,1-2-128-15,-2 2 128 0,2 2-128 0,-2-1 128 0,1 0-128 0,-1 1 128 16,0 1-128-16,0-1 128 0,-1 1-128 0,1 0 0 16,-1-1 144-16,1 1-144 0,-1-2 0 0,1 0 128 15,-2 0-128-15,2-2 0 0,2-2 0 0,-2 0 128 16,2 0-128-16,-1 0 0 0,2 0 0 0,-1-2 0 16,2 2 0-16,0-2 128 0,1 2-128 0,-2 0 0 15,4-2 0-15,-1 2 0 0,-6 0 0 0,0 0 0 16,0 0 0-16,0 0 0 0,0 0 0 0,49 0 0 15,-49 0 0-15,0 0 0 0,42 6 0 0,-42-6 0 16,39 2 0-16,-39-2 0 0,47 0 0 0,-47 0 0 16,45-4 0-16,-45 4 0 0,45-4-128 0,-45 4 128 15,0 0-128-15,61-14 128 16,-61 14-896-16,0 0-112 0</inkml:trace>
  <inkml:trace contextRef="#ctx0" brushRef="#br0" timeOffset="142350.21">24874 17532 2751 0,'-2'3'256'0,"1"-1"-256"0,0-2 0 0,-1 1 0 15,2 2 1632-15,0-3 288 0,0 0 48 0,0 0 16 16,2 0 960-16,-2 0 208 0,1 0 48 0,1 0 0 15,-2 0-496-15,0 0-80 0,0 0-32 0,0 0 0 16,0 0-528-16,0 0-96 0,30-50-32 0,-30 50 0 16,0 0-896-16,0 0-176 0,26-54-32 0,-26 54-16 15,0 0-432-15,0 0-96 0,28-54-16 0,-28 54 0 16,0 0-112-16,0 0-32 0,0 0 0 0,26-54 0 16,-26 54-128-16,0 0 0 0,0 0 144 0,0 0-144 0,0 0 0 15,0 0 0-15,14-48 0 0,-14 42 128 0,0 1-128 0,-1 0 0 16,-1 3 0-16,0 2 0 0,1-4 0 0,-3 4 0 15,2 1 0-15,-1 2 128 0,2 0-128 0,-2 6 176 16,1-1-176-16,-1 3 192 0,2 0-64 0,0 4 0 16,0 1 0-16,1 0 0 0,1-1-128 0,0-2 192 15,0 0-192-15,1 0 192 0,1 2-192 0,1-1 0 16,1 0 0-16,1 0 0 0,0-2 0 0,2 0 0 16,-1-5 0-16,2-1 0 0,0 0 0 0,0-3 0 15,1-3 0-15,-10 0 0 0,0 0 0 0,0 0 0 16,46-21 0-16,-46 21 0 0,0 0 0 0,0 0 0 15,43-47 0-15,-43 47 0 0,0 0 0 0,0 0 0 16,28-58-128-16,-28 58 128 0,0 0-208 0,0 0 16 0,13-57 16 16,-13 57 0-16,0 0 176 0,0 0 0 0,6-50 0 15,-6 50-128-15,0 0 128 0,0 0 0 0,0 0 0 0,0 0 0 16,5-45 0-16,-4 40 0 16,1 3 128-16,-2 0-128 0,1 2 208 0,0 0-16 0,0 0-16 0,-1 2 0 15,2 0 48-15,-1 3 16 0,1-2 0 0,0 0 0 16,0 2-64-16,-1 0-16 0,2 1 0 0,-2 0 0 15,2 0-160-15,-2 2 0 0,0-2 144 0,1 2-144 16,0 0 0-16,-1 1 144 0,-1 0-144 0,0 0 0 16,0 2 128-16,0 2-128 0,1-1 0 0,-1 0 0 15,0 1 0-15,0-3 0 0,3 2 0 0,-2 0 0 16,1-4 0-16,0 0 0 0,0 0 0 0,1-3 0 16,0 1-560-1,0-5-16-15,0-1 0 0,1-1 0 0,0-2-464 0,-4 3-112 0,0 0 0 0,0 0-16832 16</inkml:trace>
  <inkml:trace contextRef="#ctx0" brushRef="#br0" timeOffset="142895.32">25344 17057 3679 0,'0'-3'320'0,"0"-2"-320"16,0 1 0-16,0 2 0 0,2 0 2816 0,-2 2 480 0,1-3 96 0,0 0 32 15,0-1 944-15,-1 4 192 0,0 0 48 0,0 0 0 16,0 0-1952-16,0 0-384 0,0 0-80 0,0 0-16 16,0 0-1280-16,36-47-256 0,-30 47-48 0,1 0-16 15,0 0-64-15,-1 0-32 0,0 3 0 0,0-3 0 16,2 4-144-16,-2-3-16 0,2 1-16 0,-2 1 0 15,1-2-176-15,-1 2-128 0,0 0 144 0,-1 0-144 16,2-1 0-16,-4 2 0 0,0-3 0 0,-1 0 0 16,1 3 0-16,-2-3 0 0,0 2 0 0,0 1 0 15,-1-2 0-15,2 2 0 0,-2-2 0 0,0 2 0 16,0 0-144-16,-2 1-32 0,2-2 0 0,-2 0 0 16,1 0-144-16,-2 1-48 0,2 1 0 0,-1 0 0 15,-2 0 144-15,-1 1 32 0,-1-2 0 0,1-2 0 16,-1 2 192-16,1 0 0 0,-2-2 0 0,1 2-144 0,0-2 144 0,1 2 0 15,0-4 0-15,1 0 0 0,1 3 0 0,2-6 0 16,-1 3 0-16,1 0 0 0,2-2 0 0,1 0 0 16,0 2 0-16,2-3 0 0,1 3 160 0,0-2 16 15,2 1 0-15,0 1 0 0,1 0 96 0,-1 0 32 16,-1 0 0-16,1 1 0 0,0 4-64 0,2-1-16 16,1 0 0-16,-2 1 0 0,2 1-96 0,-1 0-128 15,-1 2 176-15,0 0-176 0,-1-2 128 0,0 2-128 16,-1-2 0-16,0 0 0 0,-1 0 0 0,-1 1 0 15,-1-1 0-15,-2-3 0 0,1 1 0 0,-2 1-224 16,0-4 64-16,-3 2 16 16,0-1-832-16,-2 2-176 0</inkml:trace>
  <inkml:trace contextRef="#ctx0" brushRef="#br0" timeOffset="143319.65">24766 17693 5519 0,'-2'0'496'0,"2"0"-496"15,2 0 0-15,-1 0 0 0,0 0 3120 0,0-2 528 16,2 0 96-16,-3 2 32 0,0 0 736 0,0 0 160 16,0 0 16-16,51-18 16 0,-51 18-2416 0,0 0-496 15,54-16-80-15,-54 16-32 0,43-9-720 0,-43 9-128 16,43-1-48-16,-43 1 0 0,45 1-208 0,-45-1-64 16,48 5 0-16,-23-4 0 0,-2 2-144 0,1-1-48 15,-24-2 0-15,46 0 0 0,-46 0-176 0,42-5-144 16,-42 5 192-16,42-7-192 0,-42 7 128 0,0 0-128 15,60-21 0-15,-60 21 0 0,0 0 0 0,55-20 0 16,-55 20 0-16,0 0 0 0,48-15 0 0,-48 15 0 16,0 0 0-16,0 0 0 0,40-7-176 0,-40 7-32 15,0 0-16-15,0 0 0 16,0 0-528-16,0 0-96 0,0 0-32 0,0 0 0 16,0 0-80-16,0 0-32 0,0 0 0 0,0 0-17696 0</inkml:trace>
  <inkml:trace contextRef="#ctx0" brushRef="#br0" timeOffset="143770.54">25103 17791 15663 0,'1'0'1392'15,"-1"0"-1120"-15,0 0-272 0,2 0 0 16,-2 0 2672-16,1-3 464 0,0 3 112 0,2-1 16 0,0 1 176 0,1 0 32 15,1 0 16-15,-1 0 0 0,-1 1-2144 0,0 2-448 16,1 0-64-16,-2 1-32 0,-1 1-272 0,1 1-48 16,-1 0-16-16,0 2 0 0,-1 1-128 0,0 0-16 15,0 0-16-15,-1 1 0 0,0-4-176 0,-1 4-128 16,1-4 192-16,0 2-192 0,0 0 0 0,-1-1 0 16,0-1 0-16,1 0 0 0,-2 0 0 0,2 0 0 15,-2-2 0-15,2 2 0 0,0-2 0 0,0 0 0 16,0 1 0-16,-1-2 0 0,2 0 0 0,0-3 0 15,2 3 0-15,-1-3 0 0,1 3 0 0,1-3 0 16,0 1 0-16,2-1 0 0,0 0 0 0,2 0 0 16,-1 3 0-16,1-3 0 0,1 0 0 0,0 0 0 15,-8 0 0-15,0 0 0 0,31 0 0 0,-31 0 0 0,0 0 128 0,0 0-128 16,0 0 0-16,43-7 128 0,-43 7-128 0,0 0 0 16,0 0 128-16,49-16-128 0,-49 16 0 0,0 0 0 15,0 0 0-15,43-12 0 0,-43 12 0 0,0 0 0 16,0 0 0-16,0 0 0 0,0 0 0 0,0 0 0 31,0 0-656-31,43-16-48 0,-40 13 0 0,-1 1 0 16,-1 1-768-16,1-3-144 0</inkml:trace>
  <inkml:trace contextRef="#ctx0" brushRef="#br0" timeOffset="144090.48">25370 17809 2751 0,'-1'0'256'0,"1"0"-256"0,0 0 0 0,0 2 0 16,0 0 3120-16,0-2 576 0,0 0 112 0,-1 2 32 0,1 0 976 0,0 3 208 16,0-2 32-16,0 0 16 0,0 1-2576 0,0-1-528 15,0 0-112-15,0 0 0 0,0 4-1024 0,0-5-192 16,0 2-32-16,0 2-16 0,1 0-96 0,-1 0-32 16,1 1 0-16,-1 2 0 0,0 1-128 0,0 3-16 15,0 3-16-15,-1-3 0 0,1 5-112 0,-1-2-32 16,0 4 0-16,1-2 0 0,-2 1-32 0,1-1-128 15,1 0 192-15,-1-2-64 0,1 1-128 0,0-4 0 16,0 0 144-16,1-1-144 0,0-2 0 0,1-1 0 16,-1-2 0-16,1-1 0 0,1 1 0 0,-1-4 0 15,1 2 0-15,-2-1 0 0,1-2 0 0,1-2-208 16,-1 4 48-16,0-4 16 16,-1 0-736-16,0 0-144 0,2 1-16 0,-2-2-16 15,0 1-416-15,0-4-96 0,1 2-16 0,-2 2-16016 0</inkml:trace>
  <inkml:trace contextRef="#ctx0" brushRef="#br0" timeOffset="146567.66">25989 17651 6447 0,'-2'-2'576'0,"0"2"-576"0,1 0 0 0,1-3 0 15,-2 3 992-15,1 0 96 0,-1 0 0 0,-2-1 16 16,-1 1 976-16,-1 0 192 0,0 0 32 0,-2 0 16 16,2 1 480-16,0 2 80 0,0-3 32 0,2 0 0 15,0 0-672-15,2 0-144 0,1 2-32 0,-1-2 0 16,2-2-896-16,0 2-176 0,3 0-32 0,1-3-16 15,0 2-560-15,3 1-96 0,0-3-32 0,-7 3 0 16,0 0-64-16,0 0 0 0,41-3-16 0,-32 3 0 16,0 0-32-16,-9 0 0 0,0 0 0 0,35 1 0 15,-23 1-144-15,1-2 0 0,-2 3 144 0,-1-2-144 16,0 2 0-16,-2-3 0 0,0 2 0 0,-2-1 0 16,-1-1 0-16,0 3 0 0,-3-3 0 0,1 0 0 15,-2 0 0-15,-1 0 0 0,1 0 0 0,-2 2 0 0,1-2 0 0,-2 0 0 16,0 0 0-16,-1 0 0 0,0 0 0 0,-1 0 0 15,-1 0 0-15,-1-2 0 0,-1 2 0 0,-1 0 0 16,-1-4 0-16,-1 4 0 0,1-2 0 0,-1 2 0 16,0 0 128-16,-1-3-128 0,2 2 192 0,0 1-48 15,-3-3 0-15,1 1 0 0,0 1-144 0,1-2 192 16,3 1-192-16,2 0 192 0,1 0-192 0,2 1 0 16,1 1 144-16,1-3-144 0,0 3 192 0,2 0-16 15,2 0-16-15,-1 0 0 0,4 3-16 0,-2-2 0 16,-1 1 0-16,3 2 0 0,0 0 0 0,2 1 0 0,2 1 0 15,0 0 0-15,1-1-144 0,-1 1 160 0,2 1-160 0,-1-1 160 16,2-1-160-16,-1-2 0 0,0 1 0 0,-1 0 128 16,-12-4-128-16,0 0 0 0,36 2 0 0,-36-2 0 15,0 0 0-15,0 0 0 0,0 0 0 0,41-3 0 16,-35 0 0-16,-2 1 0 0,-1 0-144 0,0 2 144 16,-2-2-352-16,0 1-16 0,-2 1 0 0,0 0 0 15,0-3 112-15,-4 3 0 0,0 0 16 0,-1 3 0 16,-1-3 240-16,-1 1 0 0,-1 1 0 0,-2 0-144 15,1 0 144-15,-2 1 0 0,-2 0 0 0,0 0 0 16,1 0 0-16,-1 0 0 0,2-2 0 0,0 2 0 16,2-1 0-16,0-2 0 0,2 0 0 0,3-2 0 15,2 2-128-15,0-4 0 0,3-1 0 0,0 5 0 16,0 0-720-16,0 0-144 16,0 0-32-16,37-42-16832 0</inkml:trace>
  <inkml:trace contextRef="#ctx0" brushRef="#br0" timeOffset="148089.8">26749 17535 12895 0,'0'0'1152'0,"0"0"-928"0,0 0-224 0,0 0 0 15,0 0 1776-15,0 0 304 0,0 0 64 0,0 0 16 16,0 0 848-16,0-4 160 0,0 4 32 0,1-5 16 15,-1 5-1360-15,0 0-288 0,0 0-48 0,0 0-16 16,0 0-560-16,0 0-112 0,20-51-32 0,-20 51 0 16,0 0-352-16,0 0-80 0,0 0-16 0,22-52 0 15,-22 52-112-15,0 0-32 0,0 0 0 0,20-47 0 16,-20 47-208-16,0 0 144 0,0 0-144 0,16-54 128 0,-16 54-128 0,0 0 0 16,0 0 0-16,10-46 0 15,-10 46 0-15,0 0 0 0,0 0 0 0,0 0 0 0,0 0 0 0,0 0 0 16,0 0 0-16,0 0 0 0,0 0 0 0,-10-28 0 15,8 30 0-15,-3 5 0 0,2-1 0 0,-2 0 0 16,2 4 0-16,-1 0 0 0,0 2 0 0,2 0 0 16,-1 4 0-16,2-1 0 0,0 1 0 0,1 3 0 15,1-3 0-15,2 0 0 0,-1 3 0 0,2-2 0 16,1 0 0-16,1-1 0 0,0-2 0 0,1 1 0 16,2-5 0-16,1 0 0 0,-1-2-128 0,2-4 128 15,0-2 0-15,-11-2 0 0,0 0 0 0,0 0 0 16,51-17 0-16,-51 17 0 0,0 0 0 0,38-38 0 15,-38 38 0-15,0 0 0 0,0 0-256 0,38-58 64 16,-38 58 0-16,0 0 16 0,23-51-16 0,-23 51 0 0,0 0 0 0,0 0 0 16,14-57 192-16,-14 57 0 0,0 0 0 0,0 0-128 15,3-46 128-15,-3 46 0 0,0 0 0 0,0 0 0 16,0 0 0-16,0 0 0 0,-5-34 0 0,5 30 128 16,0 3 0-16,0-2 16 0,1 3 0 0,0 0 0 15,1 0 48-15,-1 0 16 0,0 3 0 0,2-2 0 16,-1 3-16-16,1 1-16 0,-1-2 0 0,2 4 0 15,-2-1-176-15,1 1 192 0,0 2-192 0,0-1 192 16,-1 4-192-16,1 0 0 0,0 0 144 0,-1 3-144 16,0-1 0-16,1 1 144 0,-1 1-144 0,-1 0 0 15,1-3 0-15,-1 2 0 0,1-2 0 0,0-1 0 16,0 0 0-16,0-4 0 0,1-2 0 0,1-4 0 16,-1-2-256-16,1-2-64 0,-4 2-16 0,0 0-12416 15,0 0-2480-15</inkml:trace>
  <inkml:trace contextRef="#ctx0" brushRef="#br0" timeOffset="148537.78">27219 16978 2751 0,'0'-2'256'0,"0"1"-256"15,0 1 0-15,0 0 0 0,0-3 3248 0,0 3 592 16,0 0 128-16,0-2 32 0,0 0 1040 0,0 2 208 16,0-2 32-16,-1 4 16 0,1-2-2960 0,0 2-592 0,0 0-112 0,0 1-32 15,0 0-848-15,1 0-176 16,1 0-48-16,0 1 0 0,0 0-256 0,1 1-48 0,-1 1-16 0,-1 0 0 16,2-2-208-16,-2 2 0 0,0 0 0 0,2 0 0 15,-2-2 0-15,-1 2 0 0,0-2 0 0,0 2 0 16,-1 0 0-16,1-2 0 0,0 1 0 0,-1-1 0 15,1 2 0-15,0-2 0 0,0-2 0 0,1 2 0 16,0-2 0-16,0-2 0 0,0 4 0 0,2-4 0 16,-2 3 0-16,2-3 0 0,-1 0 0 0,2 1 0 15,0-1 0-15,-1 0 0 0,2-1 0 0,0 1 0 16,1 0 0-16,-6 0 0 0,0 0 0 0,0 0 0 16,0 0 0-16,37-5 0 0,-37 5 0 0,0 0 0 15,0 0 0-15,34-2 0 0,-34 2 0 0,0 0 0 16,0 0 0-16,0 0 0 0,37-2 0 0,-32 2 0 0,1 0 0 0,-1 0 0 15,0 0 0-15,-1 0 0 16,-1 0-448-16,0 0 32 0,-2 0 0 0,0 0 0 16,1-3-720-16,-2 2-144 0</inkml:trace>
  <inkml:trace contextRef="#ctx0" brushRef="#br0" timeOffset="148789.28">27374 16981 3679 0,'0'0'320'0,"0"0"-320"16,0 0 0-16,0 0 0 0,0 0 2432 0,0 0 400 16,0 0 96-16,0 0 16 0,0 0 384 0,0 0 96 0,0 0 16 0,0 0 0 15,0 0-768-15,0 0-160 0,0 0-16 16,0 0-16-16,24 7-832 0,-24 6-176 0,0-1-16 0,0 4-16 16,0-2-720-16,0 3-144 0,2-1-16 0,-2 3-16 15,0-2-160-15,0 0-48 0,1 0 0 0,0 0 0 16,0 0-144-16,2-4-16 0,-1 2-16 0,1-4 0 15,-1 1-160-15,1-3 0 0,-1-1 0 0,1 1 0 16,-1-6 0-16,-1 2 0 0,2-4 0 0,-1-1-176 31,1 3-528-31,-1-6-128 0,-1 3 0 0,1-1-18016 0</inkml:trace>
  <inkml:trace contextRef="#ctx0" brushRef="#br0" timeOffset="149337.54">26765 17772 12895 0,'-5'3'576'0,"3"-3"112"0,-1 1-560 0,1-1-128 0,1 2 0 0,-1-2 0 16,1 0 1792-16,0 0 336 0,-3 3 64 0,2-3 16 15,-1 1 384-15,3-2 80 0,1 1 16 0,-1 0 0 16,0 0-928-16,0 0-176 0,0 0-48 0,42-22 0 16,-42 22-128-16,0 0-16 0,43-19-16 0,-43 19 0 15,0 0-608-15,48-12-112 0,-48 12-16 0,37 0-16 16,-37 0-208-16,41 2-32 0,-23 2-16 0,3-2 0 16,3 2-192-16,0-1-48 0,4 0 0 0,-2 1 0 15,0-2-128-15,-26-2 0 0,52-2 0 0,-52 2 0 16,46-4 0-16,-46 4 0 0,43-8 0 0,-43 8 0 0,0 0 0 15,45-14 0-15,-45 14 0 0,0 0 0 0,0 0 0 0,0 0 0 16,46-15 0-16,-46 15 0 0,0 0 0 0,0 0 0 16,0 0 0-16,0 0 0 0,0 0 0 0,0 0 0 15,0 0 0-15,38-7 0 0,-35 4-336 0,-1 1-48 16,1 1-16-16,-3 1 0 16,0 0-400-16,0 0-80 0,0 0-16 0,0 0-17552 15</inkml:trace>
  <inkml:trace contextRef="#ctx0" brushRef="#br0" timeOffset="149854.75">27043 17971 911 0,'-1'-2'0'0,"-1"1"0"0,0-2 0 0,1 2 0 16,1 1 2720-16,0-3 464 0,0 1 80 0,0-2 32 15,0 1 896-15,0 3 176 0,0 0 48 0,0 0 0 16,0 0-1680-16,0 0-336 0,0 0-64 0,0 0-16 0,0 0-1024 0,0 0-208 15,0 0-32-15,0 0-16 16,0 0-496-16,0 0-96 0,0 0-32 0,0 0 0 0,0 0-80 0,0 0-16 16,0 0 0-16,19 1 0 0,-19 7-112 0,0 1-16 15,0 1-16-15,-1 0 0 0,1 2-176 0,-2 1 0 16,1-4 144-16,0 1-144 0,1-1 0 0,-1 1 0 16,-1 0 0-16,1-4 0 0,1 3 0 0,-1-2 0 15,2-1 0-15,-1-2 0 0,1 1 0 0,1-1 0 16,0-1 0-16,1 0 0 0,-1-3 0 0,2 1 0 15,-1-1 0-15,2 0 0 0,-1 2 0 0,2-2 0 16,0-2 0-16,3 1 0 0,0 1 0 0,-1-3 0 16,-8 3 0-16,0 0 0 0,0 0 0 0,41-6 128 15,-41 6-128-15,0 0 128 0,32-4-128 0,-32 4 0 0,0 0 0 0,31-2 128 16,-31 2-128-16,0 0 0 0,0 0 0 0,35-4 0 16,-35 4 0-16,0 0-208 0,0 0 80 0,0 0 128 31,0 0-848-31,0 0-48 0,0 0-16 0,0 0-17776 0</inkml:trace>
  <inkml:trace contextRef="#ctx0" brushRef="#br0" timeOffset="150073.01">27282 17898 10015 0,'-5'0'208'15,"3"0"48"-15,-1 0 16 0,1 0 32 0,2 0-304 0,-2 3 0 0,2-3 0 0,-1 4 0 16,-1-1 4160-16,-2 3 784 0,2 4 160 0,-2 1 16 15,0 3-1744-15,0 1-368 0,2 1-64 0,-2 4 0 0,1 1-1728 0,-1-1-352 16,1 2-64-16,0 0-16 0,0-1-320 0,1-1-64 16,-1-4-16-16,1 0 0 0,0-1-192 0,1-2-32 15,1 2-16-15,0-2 0 0,-1-3-144 0,1-1 0 16,1 0 0-16,-1-1 0 16,0-2-592-16,1-4-48 0</inkml:trace>
  <inkml:trace contextRef="#ctx0" brushRef="#br0" timeOffset="151206.5">25443 16966 911 0,'-1'0'0'0,"0"0"0"0,-2 0 0 0,2 0 0 16,1 0 1904-16,-1 0 288 0,1 0 64 0,-1 0 16 15,-2 0 1072-15,-1 0 224 0,2 0 32 0,-2 0 16 16,1 0-752-16,0-3-160 0,-1 2-16 0,2-1-16 16,-2-2-1168-16,2 2-224 0,0-2-64 0,1 0 0 15,0-1-528-15,-1 1-112 0,0 1-32 0,2-1 0 16,0-2-32-16,0 1-16 0,0 4 0 0,0-2 0 15,0 1-128-15,0 1-32 0,2-2 0 0,-2 3 0 16,2-2-144-16,-1 0-16 0,0 2-16 0,-1 0 0 0,0 0-160 16,0 0 0-16,0 0 144 0,0 0-144 0,0 0 0 0,0 0 144 15,0 0-144-15,51-6 0 0,-41 9 128 0,-5-3-128 16,1 3 0-16,-1 1 0 0,1 0 160 0,2 1-160 16,-2 2 128-16,-1 2-128 0,1-3 0 0,-1 4 0 15,-1-1 128-15,-2 0-128 0,-1 1 0 0,1 0 0 16,-2 3 0-16,-2-4 0 0,1 4 0 0,-1-1 0 15,-2 2 0-15,0 1 0 0,1-3 0 0,-2 4 0 16,0 0 0-16,0-1 0 0,-1 2 0 0,-1 1 0 16,0-2 0-16,1-3 0 0,-2 2 0 0,2-5-144 15,0 0 144-15,0-4 0 0,0 0-288 0,-1 0 48 16,1-2 16-16,-1-1 0 0,1-2 224 0,-1-1-144 16,0 0 144-16,1 0-128 0,1-1 128 0,-1 1 0 15,1-3 0-15,0 3 0 0,0-2 0 0,1 0 0 0,2 0 0 16,-1 1 0-16,2-2 0 0,0 0 0 0,1-2 0 0,1 1 0 15,-1 4 0-15,0 0 0 0,0 0 0 0,0 0 0 16,0 0 0-16,45-42 0 0,-45 42 0 0,0 0 0 16,0 0 0-16,60-35 0 0,-60 35 0 0,0 0 0 15,50-18 160-15,-50 18-32 0,0 0-128 0,47-9 192 16,-47 9-16-16,0 0-16 0,35 5 0 0,-27-1 0 16,1 2 0-16,-3 0 0 0,-1 0 0 0,-2 4 0 15,0 0 16-15,-1 0 0 0,0 2 0 0,-1-2 0 16,-1 1-32-16,0 0 0 0,0 1 0 0,-1-3 0 15,1 1-144-15,-2-1 128 0,2 1-128 0,0-4 128 16,0 0-128-16,0-2 0 0,2 2 0 0,0-3 0 16,-1 0 0-16,2-3 0 0,-1 4 0 0,2-4 0 0,0 0 0 0,-1 0 0 15,1 0-144-15,0-2 144 0,1 0-368 16,-2 2-16-16,1-3 0 0,-4 3 0 16,0 0-896-16,0 0-192 0</inkml:trace>
  <inkml:trace contextRef="#ctx0" brushRef="#br0" timeOffset="152488.18">27800 16997 6447 0,'0'-3'576'0,"0"1"-576"0,0 1 0 0,0-3 0 15,1 4 1120-15,-1 0 112 0,2-3 32 0,-1 3 0 16,0-3 1312-16,2 0 272 0,-1 0 48 0,1 0 16 15,-3 3-160-15,0 0-48 0,0 0 0 0,0 0 0 16,0 0-960-16,0 0-192 0,0 0-32 0,0 0-16 16,0 0-656-16,40-38-128 0,-40 38-16 0,0 0-16 15,0 0-256-15,0 0-48 0,0 0-16 0,50-16 0 0,-42 16-160 0,0 0-16 16,-1 1-16-16,1 4 0 0,-1-1-48 0,-2 2-128 16,1 4 192-16,-2-2-64 0,1 3-128 15,-1 2 160-15,-1 3-160 0,0 1 160 16,-1 3-160-16,1 2 128 0,-1 3-128 0,-1-2 128 0,2 5-128 15,-1 0 160-15,1 2-160 0,-2 1 160 0,2 3-160 0,-2-1 160 16,1 4-160-16,0-3 160 0,1 5-160 0,0-9 0 16,-2-4 0-16,1 3 128 0,2 3-128 0,2 1 0 15,0 2 0-15,1 1 0 0,-1-5 0 0,-1 1 0 16,1-4 0-16,-1 1 0 0,-1-3 0 0,1-1 0 16,-2-1 0-16,1-1 0 0,0-4 0 0,-1 0 0 15,1-3 0-15,0-1 0 0,0-3 0 0,0 2 0 16,0-4 0-16,0 0 0 0,0-2 0 0,-2 1 0 0,2-3 0 0,-2 1 0 15,1 2 0-15,-2-3 0 0,0 2 0 0,0-2 0 16,-1 0 224-16,-1 0-32 0,1 0-16 0,-1 1 0 16,-1 0 32-16,0-1 16 0,0 3 0 0,1-3 0 15,-2 0-96-15,2 0 0 0,0 1-128 0,-1-2 192 16,1 1-192-16,0-1 0 0,1-2 128 16,-1 1-128-16,1 1 0 0,0-1 0 0,-2-1 0 0,2 0 0 15,-1 1 0-15,0-2 0 0,0 2 0 0,-1-2 0 16,1 0 0-16,0 0 0 0,0 1 0 0,1-2 0 15,-1 1 128-15,-1-1-128 0,2 2 0 0,-1-3 0 16,1 2 0-16,-1-2 128 0,1 2-128 0,0-2 0 16,0 2 0-16,-1-2 0 0,1 0 0 0,-2 0 0 15,2 0 128-15,-1 0-128 0,0 3 0 0,0-3 0 16,-1 0 128-16,1 0-128 0,0 0 0 0,-2 0 0 16,1 0 128-16,0 0-128 0,-1 0 0 0,1 0 0 15,-1-3 144-15,-1 3-144 0,1 0 128 0,-1-2-128 0,0 0 144 0,-1 2-144 16,0 0 160-16,-2-2-160 0,1 2 144 0,-2 0-144 15,0 2 128-15,-1-2-128 0,2 2 0 0,-2 0 0 16,2 1 128-16,-2 0-128 0,1-3 0 0,0 3 0 16,0 0 0-16,2 0 0 0,0-2 0 0,-1 2 0 15,0 0 0-15,0 0 0 0,1 3 0 0,0-2 0 16,-1-2 0-16,3 2 0 0,-1 0-208 0,1-1 80 16,1 2 128-16,1-3-208 0,-1 0-64 0,3-2-16 15,0 0 0-15,2 0 0 16,-1 0-288-16,0 0-64 0,0-4-16 0,-1 4-12144 15,0 0-2432-15</inkml:trace>
  <inkml:trace contextRef="#ctx0" brushRef="#br0" timeOffset="157049.53">28219 16485 16575 0,'0'-4'1472'16,"0"4"-1168"-16,0 0-304 0,0 0 0 0,0 0 1792 15,0 0 288-15,0 0 64 0,0 0 16 0,0 0 432 0,0 0 96 16,0 0 0-16,0 0 16 0,19-43-784 0,-19 39-176 16,0 4-16-16,0 0-16 0,0 0-816 0,0 0-144 15,0 0-48-15,0 0 0 0,-1-2-96 0,1 4-32 16,0 4 0-16,2 1 0 0,1-1-304 0,-1 4-64 15,3-3-16-15,0 4 0 0,2-1-192 0,0 0 0 16,0-1 0-16,0 2 0 0,1-3 0 0,-1 5 0 16,-1-3 0-16,1 0 0 15,-2-1-448-15,-1 3-48 0,1-3 0 0,-1 1-19216 16</inkml:trace>
  <inkml:trace contextRef="#ctx0" brushRef="#br0" timeOffset="157332.45">28166 16782 25791 0,'0'0'1152'0,"0"0"224"0,0 0-1104 0,0 0-272 0,0 0 0 0,0 0 0 16,0 0 2464-16,0 0 432 0,53-35 96 0,-53 35 16 15,0 0-1168-15,55-28-240 0,-55 28-32 0,0 0-16 16,52-23-784-16,-52 23-144 0,0 0-48 0,44-17 0 16,-44 17-224-16,0 0-48 0,0 0-16 0,52-11 0 15,-52 11-288-15,0 0 128 0,0 0-128 0,0 0 0 16,50-17 0-16,-50 17 0 0,0 0 0 0,0 0 0 0,0 0 0 0,0 0-272 16,0 0 48-16,0 0-13120 15,0 0-2624-15</inkml:trace>
  <inkml:trace contextRef="#ctx0" brushRef="#br0" timeOffset="158048.99">28274 17051 12895 0,'-1'9'576'0,"-1"-3"112"0,2-2-560 0,0 2-128 0,0-2 0 0,0-2 0 16,0-1 2528-16,2 6 480 0,-2 4 80 0,1 2 32 16,0 6 16-16,1-3 0 0,1 3 0 0,-1-2 0 15,0 0-1552-15,0-3-304 0,1 1-64 0,-1-2-16 16,-1 0-640-16,2-4-128 0,-1 0-32 0,1-3 0 16,0 0-192-16,1-2-32 0,0-1-16 0,0-3 0 15,-4 0-160-15,0 0 0 0,0 0 0 0,0 0 0 16,0 0 0-16,0 0 0 0,0 0 0 0,40-44 0 15,-40 44 0-15,0 0 0 0,0 0 128 0,0 0-128 16,21-48 0-16,-21 48 128 0,0 0-128 0,0 0 128 16,7-49 16-16,-7 49 0 0,0 0 0 0,2-45 0 15,-2 45-16-15,0 0-128 0,0-51 192 0,0 51-64 0,-2-34-128 16,2 34 0-16,-3-36 0 0,3 36 128 0,-5-31-128 16,5 31 0-16,0 0 0 0,-10-38 0 15,10 38 0-15,-8-19 0 0,4 13 0 0,0 0 0 0,2 2 0 16,-2 2 0-16,2-1 0 0,0 2 0 0,1 1 0 0,0 0 0 15,1 0 144-15,-1 0-144 0,1 0 128 0,0 0-128 16,1 0 160-16,0 1-160 0,0 2 128 0,1-1-128 16,-1-1 0-16,0 2 144 0,1-1-144 0,0-2 0 15,1 0 0-15,0 0 0 0,1 0 0 0,-4 0 0 16,0 0 0-16,0 0 0 0,0 0 0 0,0 0 0 16,0 0 128-16,0 0-128 0,43-22 0 0,-43 22 0 15,0 0 0-15,0 0 0 0,0 0 128 0,0 0-128 16,0 0 0-16,46-22 128 0,-46 22-128 0,0 0 0 0,0 0 144 15,0 0-144-15,47-27 0 0,-47 27 128 0,0 0-128 0,0 0 0 16,0 0 0-16,0 0 0 0,45-30 0 0,-45 30 0 16,0 0 0-16,0 0 0 0,0 0 0 0,0 0 128 15,0 0-128-15,0 0 0 0,0 0 0 0,0 0 0 16,0 0 0-16,45-21 0 0,-43 23 0 0,0 0 0 16,-1 0 0-16,1 1 0 0,1 0 0 0,-2 0 0 15,1 0 0-15,0 4 0 0,-1-4 0 0,0 3 0 16,0 3 0-16,-1-3 0 0,0 2 0 0,0 0 0 15,0 0 0-15,0 0 0 0,-1 0 0 0,0 1 0 16,0-3 0-16,-1 0 0 0,1 0 0 0,0 0 0 16,-1-2-288-16,0-2-32 0,0 0 0 0,1 0-12640 15,-1-2-2528-15</inkml:trace>
  <inkml:trace contextRef="#ctx0" brushRef="#br0" timeOffset="158598.41">28520 17057 8351 0,'0'3'176'0,"0"-3"32"0,0 0 16 0,0 0 32 0,0 0-256 0,0 0 0 16,0 0 0-16,1 0 0 0,-1 0 4672 0,1 1 880 15,1-1 176-15,-1 0 32 0,1 0-2048 0,1 0-400 0,-1-1-96 16,2 1-16-16,0 0-1984 0,-1-3-384 0,-3 3-96 0,0 0-16 16,0 0-272-16,0 0-48 0,0 0-16 0,0 0 0 15,0 0-128-15,49-19-48 0,-49 19 0 0,0 0 0 16,0 0-208-16,0 0 0 0,0 0 128 0,34-3-128 16,-30 6 0-16,0 0 0 0,-2 4 0 0,1-1 0 15,-2-3 0-15,0 4 0 0,-1 1 0 0,0 0 0 16,-1 0 0-16,0 2 0 0,-1-2 0 0,1 3 0 15,-1-4 0-15,-1 3 0 0,-1-1 0 0,1 1 0 16,-1-2 0-16,-1 2 0 0,0-4 0 0,0 4 0 16,-1-4 0-16,0 1-128 0,0-1 128 0,-1 0 0 15,0-2-288-15,1-2 48 0,1 2 16 0,0-2 0 16,-1-2 32-16,0 0 16 0,-1 0 0 0,2 0 0 0,3-2 176 0,-1-1 0 16,2 2 0-16,1 1 0 15,0 0 0-15,0 0 0 0,0 0 0 0,0 0 0 0,0 0 0 16,0 0 0-16,0 0 0 0,0 0 0 0,0 0 224 0,0 0-32 15,44-33 0-15,-38 35 0 0,0 1 80 0,1 0 16 16,-1 0 0-16,2 3 0 0,-1 0-112 0,0-1-32 16,0 1 0-16,-1 3 0 0,0 0-144 0,-1-2 128 15,0 2-128-15,0-2 128 0,-1 3-128 0,0-1 0 16,-1-1 0-16,1 0 0 0,-2 1 0 0,1-2-176 16,-2-1 176-16,0 0-192 15,1 0-624-15,-2-2-128 0,1 1-16 0,-1-1-18496 0</inkml:trace>
  <inkml:trace contextRef="#ctx0" brushRef="#br0" timeOffset="159498.03">28595 18097 11967 0,'-1'-2'1072'0,"0"1"-864"0,0 1-208 0,1 0 0 16,-2 0 1872-16,1 0 336 0,0 0 64 0,0 0 16 16,-3-3 736-16,0 3 160 0,0 0 16 0,1-2 16 15,-1 2-1072-15,2 0-224 0,-1-1-32 0,-1 1-16 16,3 0-848-16,-1 0-160 0,0 0-32 15,1 1-16-15,0 1-256 0,-2 2-48 0,2 1-16 0,0 1 0 16,-1 4-144-16,0 0-32 0,1 0 0 0,0 2 0 16,0 0-144-16,-1 2-48 0,2 1 0 0,0-3 0 15,0 1-128-15,2 0 0 0,-1 0 0 0,0 0 0 16,2 0 0-16,-1-1 0 0,2 3 0 0,-1-4 0 0,1 0 0 16,1-1 0-16,1 0 0 0,0-1 0 15,2 0 0-15,-1-2 0 0,2-1 128 0,0 0-128 16,-1 0 0-16,2-2 0 0,1 0 0 0,0-2 0 0,2-1 0 0,-1-1 0 15,-12 0 0-15,0 0 0 0,0 0 0 0,51-17 0 16,-51 17 0-16,0 0 0 0,42-31 0 0,-42 31 0 16,0 0 0-16,32-48 0 0,-32 48 0 0,0 0 0 15,24-60 0-15,-24 60 0 0,0 0 0 0,11-56 0 16,-11 56 0-16,0 0 0 0,2-51 0 0,-2 51 0 16,0 0 0-16,-4-47 0 0,4 47 0 0,0 0 0 15,-9-36 0-15,4 25 0 0,1 3 128 0,-1 0-128 16,-1 0 0-16,0 3 128 0,-1 2 32 0,0-1 0 15,0 4 0-15,-2-2 0 0,0 2 32 0,-1 2 16 16,0 2 0-16,1-2 0 0,-1 4-64 0,0-2-16 16,-1 5 0-16,-2-2 0 0,2 2-128 0,0-2 160 15,1 2-160-15,0 1 160 0,0-2-160 0,3-1 160 0,0 3-160 16,0-4 160-16,2 0-160 0,2 0 0 0,-1 1 0 0,1 0 0 16,2-1 0-16,1 0 0 0,0 0 0 0,1-2 0 15,2-2-272-15,-1 2 16 0,2-1 0 0,0-2 0 31,1-1-576-31,0 0-96 0,0-1-32 0,0-2-18752 0</inkml:trace>
  <inkml:trace contextRef="#ctx0" brushRef="#br0" timeOffset="169084.65">29168 17458 17503 0,'-3'0'1552'0,"1"1"-1232"16,1 2-320-16,-2-3 0 0,3-3 2112 0,-1 3 352 15,0 3 80-15,-2-3 16 0,-1 2-32 0,2 0 0 16,1 0 0-16,1-4 0 0,2 0-1120 0,2 1-240 16,-4 1-32-16,0 0-16 0,0 0-480 0,0 0-80 15,0 0-32-15,0 0 0 0,0 0-48 0,48-17-16 16,-48 17 0-16,0 0 0 0,0 0-112 0,0 0-32 15,0 0 0-15,0 0 0 0,46-15-112 0,-40 14-16 16,0 1-16-16,-1 0 0 0,-5 0-176 0,0 0 0 0,0 0 0 0,0 0 128 16,0 0-128-16,0 0 0 0,34 1 0 0,-32 1 0 15,2-2 0-15,-2 2-176 0,0-2 176 0,0 1-192 32,0-1-576-32,0 1-128 0,-1-1-32 0,0 0-11824 0,0 0-2368 15</inkml:trace>
  <inkml:trace contextRef="#ctx0" brushRef="#br0" timeOffset="169469.67">29117 17604 8175 0,'-2'6'176'0,"0"-5"32"0,1 2 16 0,0-1 16 0,1-2-240 0,0 0 0 16,1 0 0-16,0 0 0 0,1 0 3200 0,-1 0 608 16,1 0 112-16,1 2 32 0,0-2-304 0,0 2-48 15,1 1-16-15,-1-3 0 0,1 1-1440 0,0 1-288 16,0 1-64-16,0-3-16 0,1 3-800 0,0-3-144 15,2 4-48-15,-1-4 0 0,-6 0-240 0,0 0-48 16,0 0-16-16,0 0 0 0,39-4-208 0,-39 4-32 0,0 0-16 0,0 0 0 16,0 0-224-16,50-16 0 0,-50 16 128 0,0 0-128 15,0 0 0-15,0 0 0 0,0 0 0 0,42-2 0 16,-38 4-208-16,-1-2 16 0,0 4 0 16,-2-1 0-1,1-2-832-15,0 1-144 0,0-2-48 0,-1-2-18176 0</inkml:trace>
  <inkml:trace contextRef="#ctx0" brushRef="#br0" timeOffset="171262.45">29649 17123 11055 0,'-4'-2'976'0,"0"-1"-784"16,2 2-192-16,1 1 0 0,-1 0 2304 0,1-3 400 15,-3 3 96-15,0-3 16 0,-1 0 528 0,-2-1 112 16,2 1 32-16,1 0 0 0,0 3-1296 0,3 0-256 16,1 0-48-16,0 3-16 0,2 2-1120 0,3 1-240 15,0 3-32-15,2-1-16 0,2 3-16 0,3 0 0 16,1 3 0-16,2 1 0 0,-1-2 0 0,4 2 0 15,0 1 0-15,0 2 0 0,-1 0-192 0,-1 3-64 16,0-1 0-16,-2 1 0 0,-2-1-192 0,-2-2 0 16,0 2 128-16,-3 1-128 0,-1-1 0 0,-2-1 0 15,0-1 0-15,-3-1 0 0,0 1 0 0,-1-1 0 0,-1 2 0 16,-1-5 0-16,-1 3 0 0,-2-5 0 0,-1 1 0 0,-1-4 0 16,-2-1-320-16,-1-2 64 0,-1-3 0 0,0 0 0 15,-2-7-32-15,2 2 0 0,0-6 0 0,1 2 0 16,2-3 32-16,-1 0 16 0,0-4 0 0,2-2 0 15,-1 2 48-15,3-6 16 0,2 3 0 0,0-4 0 16,3 20 176-16,0 0 0 0,9-57 0 0,-9 57-128 16,0 0 128-16,28-59 0 0,-28 59 0 0,0 0 0 15,46-48 288-15,-46 48-16 0,0 0 0 0,50-35 0 16,-50 35-16-16,0 0-16 0,50-28 0 0,-50 28 0 16,0 0-112-16,50-31 0 0,-50 31-128 0,0 0 192 15,44-32-192-15,-44 32 0 0,0 0 0 0,0 0 0 16,41-47 0-16,-41 47 0 0,0 0 0 0,0 0 0 0,0 0 0 0,0 0-128 15,9-48 128-15,-13 41-208 0,-2 1-48 0,-2 0 0 16,0 1 0-16,-2 1 0 0,0 1 256 0,-1 0 0 16,-1 2 0-16,-2 1 0 0,-2 0 0 15,-3 4 0-15,1-2 0 0,-3 2 0 0,-2 2 288 0,0 0-48 16,-2 2-16-16,2 0 0 0,0-2-224 0,4 1 176 16,1-1-176-16,5 0 160 0,2-2-160 0,2-1 0 15,4 0 0-15,1 1 0 0,3-4 0 0,2 0 0 16,3 0 0-16,2-3 0 0,-6 3-368 0,0 0 48 15,0 0 16-15,47-13-12720 16,-47 13-2544-16</inkml:trace>
  <inkml:trace contextRef="#ctx0" brushRef="#br0" timeOffset="172260.66">30308 16720 9439 0,'0'-1'192'0,"0"-2"64"0,0 3 0 0,0 0 16 0,-1 0-272 0,1-2 0 15,-2 0 0-15,2 2 0 0,-1-2 1472 0,0-1 256 16,-2 2 32-16,1 1 16 0,-2 0-16 0,1 1 0 16,-2 4 0-16,0-1 0 0,-2 0-192 0,0 2-32 15,0 3-16-15,-1-2 0 0,0 4-272 0,-1-1-48 16,1 3-16-16,1 0 0 0,0 2-416 0,-1-1-96 15,2 4-16-15,-1 1 0 0,-1-1-272 0,2 2-64 16,1 0-16-16,-1 2 0 0,0 2-80 0,0 1-16 16,1 4 0-16,-2-1 0 0,2-2 192 0,2 2 48 15,-2 1 0-15,1 2 0 0,-1-2-64 0,1 3-16 16,1-1 0-16,0-2 0 0,0 5-128 0,-2-5-32 16,1 2 0-16,1 0 0 0,0-2 0 0,0 3 0 0,2-4 0 0,0 2 0 15,1-2-16-15,0 0 0 0,1-6 0 16,1 0 0-16,2 0-192 0,0 1 0 0,2-2 0 0,0-2 0 15,2 0 0-15,0 0 0 0,1-2 0 16,0 1 0-16,1 2 0 0,-2-1 0 0,2 2 0 0,0-3 0 16,0 2 0-16,-1 0 128 0,-1 1-128 0,1-3 0 15,-1 2 0-15,0-4 0 0,-1 0 128 0,1 0-128 16,-2-3 0-16,0-1 0 0,-1-2 0 0,0-1 0 16,-1-2 0-16,-1-1 128 0,1-1-128 0,0-1 0 15,0 0 0-15,-1-2 0 0,1 1 0 0,0-2 0 16,1-1 0-16,-2 0 0 0,1-1 0 0,1-2 0 15,-1 1-384-15,-1-2-64 16,-3 4 0-16,0 0-11584 0,0 0-2304 0</inkml:trace>
  <inkml:trace contextRef="#ctx0" brushRef="#br0" timeOffset="174363.9">30665 17054 911 0,'0'-3'0'0,"-1"3"0"0,0-2 0 0,1 1 0 16,0 1 704-16,0 0 48 0,-1 0 16 0,1-3 0 15,-2 2 496-15,1-2 96 0,-1 1 32 0,2-2 0 16,-2 0 16-16,1 0 16 0,1 0 0 0,0-2 0 0,0 2 176 0,-1 0 48 16,1-1 0-16,0 2 0 0,0-1 240 0,-1 1 48 15,1 1 16-15,-2 1 0 0,2-2 16 0,-1 3 0 16,0 0 0-16,1 3 0 0,-1-2-496 0,1 4-80 15,1-1-32-15,0 4 0 0,0 0-720 0,2 0-128 16,-1 5-48-16,1 3 0 0,-1-3-208 0,2 6-64 16,-2-3 0-16,1 3 0 0,-1 0-192 0,1 2 176 15,-2-2-176-15,0-2 160 0,1 2-160 0,-2-4 0 16,0 1 0-16,0-4 128 0,-2 2-128 0,2-6 0 16,-1 2 0-16,0-4 0 0,0 1-224 0,-1-4-32 15,2 1 0-15,-1-2 0 16,-1 1-1760-16,0 1-352 0,0-2-80 0,0-1-13104 0</inkml:trace>
  <inkml:trace contextRef="#ctx0" brushRef="#br0" timeOffset="177186.74">30367 17503 6447 0,'-5'0'576'0,"3"0"-576"0,1-3 0 0,1 3 0 0,0-2 640 0,1 0 32 15,-1 2 0-15,1-2 0 0,3 1 1856 0,-4 1 368 16,0 0 80-16,0 0 16 0,0 0 608 0,44-11 128 16,-44 11 32-16,0 0 0 0,42 5-1328 0,-26-2-256 15,2 1-48-15,-3 2-16 0,-3-2-1168 0,0 1-240 16,2 1-64-16,1-2 0 0,1 2-224 0,0-2-48 16,2 2-16-16,0-4 0 0,0 2-208 0,-18-4-144 0,37 2 192 0,-37-2-192 15,37 0 0-15,-37 0 0 0,0 0 0 0,51-12 0 16,-51 12 0-16,0 0 0 0,45-18 0 0,-45 18 0 15,0 0 0-15,0 0 0 0,0 0 0 0,52-29 0 16,-52 29 0-16,0 0-192 0,0 0 48 0,0 0 16 31,0 0-432-31,0 0-80 0,0 0 0 0,0 0-16 16,40-32-368-16,-38 32-64 0,-1 1 0 0,-1 2-16 0,0-1-1024 16,-1-1-208-16</inkml:trace>
  <inkml:trace contextRef="#ctx0" brushRef="#br0" timeOffset="177934.81">30602 17778 11055 0,'-2'-3'240'0,"0"-1"48"0,1 1 16 0,0 1 16 0,0 2-320 0,1 0 0 16,0 0 0-16,0 0 0 0,0 0 3008 0,-1 0 528 0,1 0 112 0,0 2 32 16,0 1-96-16,1-2-32 0,0 3 0 0,1 1 0 15,1-1-1872-15,1-1-368 0,-1 3-80 0,2-1-16 16,0 3-640-16,0 0-128 0,1 0-16 0,1 2-16 15,-1 1-160-15,1-1-16 0,1 2-16 0,-1 1 0 16,0 3-224-16,1-4 176 0,-1 4-176 0,1 0 160 16,-1 0-160-16,-1-1 160 0,0 1-160 0,1 0 160 15,-4 0-160-15,1-3 0 0,-1-1 0 0,-2-1 0 16,1 0 0-16,-2-3 0 0,0 0 0 0,-1-1 0 16,1-1 0-16,-1-3 0 0,-2 0 0 0,0-2-176 15,-1 2-160-15,-2-3-48 0,0 0 0 0,-2 0 0 16,-1-3 128-16,1 2 0 0,-1-2 16 0,-1 0 0 15,2-2 240-15,-2 1-192 0,1-3 192 0,0 0-192 16,2 1 192-16,2-2 0 0,-1-2-160 0,2 1 160 16,3-1 0-16,0 3 0 0,1-2 0 0,0 9 0 0,0 0 0 15,0 0 0-15,0 0 0 0,0 0 0 0,23-51 256 0,-23 51 0 16,0 0 16-16,0 0 0 0,0 0-80 0,0 0 0 16,46-38-16-16,-46 38 0 0,0 0-176 0,0 0 0 15,43-25 144-15,-43 25-144 0,0 0 0 0,0 0 0 16,52-26 0-16,-52 26 0 0,0 0 0 0,0 0 0 15,46-37 0-15,-46 37 0 0,0 0 0 0,0 0 0 16,0 0 0-16,34-42 0 0,-34 42 0 0,0 0 0 16,0 0-192-16,0 0 64 0,0 0-112 0,5-47-16 15,-7 41 0-15,-2 0 0 0,-1 0 256 0,0-1 0 16,-1 4 0-16,-2-1-144 0,0-1 144 0,-2 1 0 16,0 4 0-16,-1-2 0 0,1 1 0 0,-2 1 144 15,1 1-144-15,-2 1 160 0,1 1-32 0,-2 1 0 0,1-1 0 0,-2 1 0 16,1 2-128-16,2-1 0 0,1 1 0 15,1-2 0-15,3 0 0 0,-1-1 0 0,3 0 0 0,2-1 0 16,0 2 0-16,2-4 0 0,1 0 0 0,1-2 0 16,3 0 0-16,-1-3 0 0,-3 5-192 0,0 0 192 31,0 0-704-31,0 0 0 0,46-35-16 0,-46 35-17360 0</inkml:trace>
  <inkml:trace contextRef="#ctx0" brushRef="#br0" timeOffset="179285.93">31232 17503 4607 0,'0'0'400'0,"0"0"-400"16,0 0 0-16,0 0 0 15,0 0 1536-15,0 0 208 0,-2 0 48 0,2 0 16 0,0 0 1056 16,0 0 208-16,0 0 32 0,0-3 16 0,0 3-448 0,0-2-96 16,2 0-16-16,-1 2 0 0,-1 0-704 0,1-2-160 15,2 1-32-15,-1 1 0 0,0 0-672 0,2 1-144 16,0 1-16-16,1-2-16 0,1 4-432 0,-1-4-64 15,1 4-32-15,0-2 0 0,1 2-96 0,-1-1 0 16,1-1-16-16,1 2 0 0,-1-4-176 0,0 2 128 16,1-1-128-16,-2 2 128 0,1-3-128 0,0 0 0 15,-1 0 0-15,-1 0 0 0,1 0 0 0,-2 0 0 16,-1 0 0-16,0-4 0 0,-2 4 0 0,0 0 0 16,0-1 0-16,-1 1 0 0,0 0-128 0,0 0 128 15,-1 0-160-15,-1 0 160 0,-1 1-160 0,0-1 160 16,-1 0-160-16,-1 1 160 0,-1-1 0 0,0 0 0 15,-2-1 0-15,-1 0 0 0,1 0 0 0,-2 1 0 16,0-3 0-16,0 2 0 0,-1-4 0 0,1 1 160 16,0 1-160-16,0 0 192 0,3-1-192 0,1-1 0 15,0 4 0-15,2-1 128 0,3 1-128 0,-1-2 160 0,2 3-160 16,3-2 160-16,1 2 64 0,1 2 16 0,1-2 0 0,1 3 0 16,2-2 48-16,1 1 16 0,0 4 0 0,1-2 0 15,-1 0-96-15,-1 1-16 0,1 1 0 0,-1-2 0 16,1 2-64-16,0 0 0 0,1-2-128 0,-1-1 192 15,0 2-192-15,0-3 0 0,-2 0 0 0,0-1 0 16,-1 1 0-16,1-1 0 0,-2-1 0 0,-3 0 0 16,2 0 0-16,-2-1 0 0,-1 1 0 0,0-2 0 15,-1 1-272-15,-1 1 0 0,0-2 0 0,-3 0 0 0,1 0-112 16,-2 2 0-16,-1-4-16 0,0 4 0 0,-1-2 208 0,-1 2 64 16,-2-3 0-16,0 3 0 0,-1 0 128 0,-1 0 0 15,0 3 0-15,0-3 0 0,-1 2 0 0,-1 2 0 16,2 0 0-16,0-1 0 0,1 2 0 0,3-1 0 15,1-1 0-15,2-3-128 0,1 1 128 0,3-2 0 16,2 1 0-16,-1-5 0 0,-1 5-352 0,0 0 16 16,0 0 0-16,0 0 0 15,0 0-1216-15,0 0-240 0</inkml:trace>
  <inkml:trace contextRef="#ctx0" brushRef="#br0" timeOffset="184459.06">32043 17151 2751 0,'-1'0'256'0,"-1"0"-256"16,1 0 0-16,1 0 0 0,0 0 832 0,0-2 112 15,0 2 16-15,0 0 16 0,-1-3 752 0,0 2 128 16,1-1 48-16,-2-1 0 0,2 2 608 0,-1-1 128 16,1-1 32-16,1 2 0 0,-1 1-272 0,-1-3-48 15,1 3-16-15,0-1 0 0,0 1-736 0,0 0-160 16,0 1-32-16,0-1 0 0,0 3-432 0,-1-3-80 16,1 4-32-16,0-1 0 0,0 3-352 0,0 1-64 15,1 1 0-15,-1 5-16 0,0-3-128 0,0 2-32 16,0 4 0-16,0-2 0 0,0 4-80 0,0-2 0 15,1 3-16-15,-1-1 0 0,2-2-176 0,-2 3 128 0,1-5-128 0,0 0 128 16,0 2-128-16,-1-3 0 0,0-3 0 16,2-3 0-16,-2 2 0 0,1-1 0 0,0-1 0 0,0-4 0 15,0 1-400-15,2-1 32 0,-2-3 16 0,0 0 0 32,2-3-1056-32,-2-1-224 0,-1 4-32 0,0 0-9568 0,0 0-1904 15</inkml:trace>
  <inkml:trace contextRef="#ctx0" brushRef="#br0" timeOffset="194442.58">31797 17691 7359 0,'-2'0'656'0,"2"0"-528"16,0 0-128-16,0 0 0 0,0 0 960 0,0 0 144 16,0 0 48-16,0 0 0 0,0 0 944 0,0 0 192 15,0 0 32-15,0 0 16 0,0 0 288 0,0 0 64 16,0 0 16-16,0 0 0 0,0 0-704 0,49-8-144 16,-49 8-16-16,0 0-16 0,0 0-752 0,0 0-160 0,49-8-16 15,-49 8-16-15,0 0-304 0,40-2-48 0,-40 2-16 0,0 0 0 16,47 4-144-16,-47-4-48 0,0 0 0 0,40 6 0 15,-40-6-128-15,0 0-16 0,41 4-16 0,-41-4 0 16,0 0-160-16,39 2 0 0,-39-2 0 0,0 0 0 16,0 0 0-16,47-6 0 0,-47 6 0 0,0 0-176 15,0 0-272-15,0 0-48 16,0 0-16-16,50-38 0 0,-50 38-1392 16,0 0-272-16</inkml:trace>
  <inkml:trace contextRef="#ctx0" brushRef="#br0" timeOffset="194860.61">31896 17798 19343 0,'-5'1'848'0,"2"-1"192"0,2 2-832 0,0-2-208 16,1 0 0-16,0 2 0 0,1-2 2064 0,0 0 368 15,0 4 80-15,1-2 16 0,0 2 224 0,2 0 64 0,-2 2 0 0,2 3 0 16,0-3-1488-16,-1 1-304 0,1 3-48 15,-1 1-16-15,-1-1-368 0,1 2-80 0,-2 1 0 0,0-1-16 16,-1 4-96-16,-1-2-16 0,1 1 0 0,-1 1 0 16,-2-3-144-16,2 3-48 0,-2-1 0 0,1-1 0 15,1 1-192-15,-2-3 0 0,2 0 0 0,0 0 0 16,1-1 0-16,-2-4 0 0,4 2 0 0,-1-6 0 16,0 4-432-16,2-5 32 0,-1-1 0 0,-2-1 0 15,0 0-304 1,0 0-48-16,0 0-16 0,0 0-18144 0</inkml:trace>
  <inkml:trace contextRef="#ctx0" brushRef="#br0" timeOffset="195346.48">32228 17803 13295 0,'-6'0'288'0,"1"0"64"0,1 0 16 0,2 0 16 0,1 0-384 0,-1 0 0 16,0 0 0-16,0 1 0 0,-2-1 3600 0,-1 3 656 15,-3-1 128-15,0 2 32 0,0 2-1376 0,0-2-272 16,0 5-48-16,1-3-16 0,-1 4-1504 0,2-4-304 16,0 4-64-16,0 0-16 0,0 1-304 0,0 0-64 15,1 1-16-15,1 1 0 0,1-1-112 0,1-2 0 16,-1 2-16-16,2 1 0 0,1-1-144 0,0 4-32 0,3-4 0 0,-1 1 0 15,1 0-128-15,0 0 0 0,2-1 0 16,0 0 128-16,1-2-128 0,2 0 0 0,-2-1 0 0,1 1 0 16,2 0 0-16,-1-2-192 0,-1-1 64 0,0-3 128 15,2 1-432-15,-2-1 48 0,2-1 0 16,-9-3 0-16,0 0 32 0,0 0 16 0,0 0 0 0,0 0 0 16,0 0 32-16,0 0 16 0,47-16 0 0,-47 16 0 15,0 0 96-15,0 0 32 0,0 0 0 0,0 0 0 16,0 0 160-16,0 0 0 0,-4-35 0 0,1 30 0 15,-1 1 0-15,-1 1 128 0,-1-2 0 0,0 3 0 16,-1-1-128-16,0-2 176 0,0 1-176 0,-2 0 192 16,0 2-192-16,-1-1 0 0,2 2 144 0,-2-1-144 15,0 2 0-15,0 0 0 0,1 2 0 0,2-2 0 0,2 4 0 0,0-2 0 16,1 2 0-16,2-2 0 0,1 0 0 0,1 3 0 16,1-4 160-16,1 1-160 0,2 0 128 0,1-2-128 15,-5 0 0-15,0 0-12256 16,0 0-2528-16</inkml:trace>
  <inkml:trace contextRef="#ctx0" brushRef="#br0" timeOffset="196090.32">32323 17086 19343 0,'-2'4'1728'0,"1"1"-1392"15,1-2-336-15,0 0 0 0,0-3 2432 0,1 7 400 16,-1-1 96-16,1 7 16 0,-1 3-160 0,3 6-32 16,0 3 0-16,1 1 0 0,1-2-1504 0,1 5-304 15,0-4-64-15,1 3-16 0,0 1-240 0,-1-1-48 16,2 0-16-16,-2 1 0 0,0 3-240 0,-1-2-32 15,1 3-16-15,-1-1 0 0,-1 3-144 0,-1-1-128 16,0 1 192-16,-2 0-192 0,-1-1 128 0,0-2-128 0,-1 1 0 16,1-2 0-16,-1-5 0 0,-1-1 0 0,4 3 0 0,-2-6 0 15,1-2 0-15,0-2 0 0,0 1 0 0,2-1 0 16,-2-2 0-16,-1-2 0 0,1 1 0 0,-2 1-144 16,1-2 0-16,-2 0 0 0,-1 2 0 0,1-1 0 15,-2 1 144-15,0-2-160 0,-1 1 160 0,0 1-160 16,0 0 160-16,1-4-192 0,-3 4 192 0,1-3-192 15,1-1 192-15,-2-2-128 0,1-1 128 0,-1 1-128 16,1-4-16-16,0 0 0 0,1-1 0 0,-1 0 0 16,2-1-96-16,-1-1-16 0,2 2 0 0,-1-5 0 15,1 1 64-15,2 2 0 0,0-3 0 0,0 0 0 16,1 0 192-16,0 0 0 0,0 0 0 0,1-3-144 16,-1 2 16-16,0 1 0 0,0 0 0 0,0 0 0 15,0 0-352-15,0 0-64 0,0 0-16 0</inkml:trace>
  <inkml:trace contextRef="#ctx0" brushRef="#br0" timeOffset="197861.38">32607 17649 10127 0,'0'0'896'0,"0"0"-704"16,0 0-192-16,0 0 0 0,0 0 1856 0,0 0 320 15,0 0 80-15,0 0 16 0,0 0 1536 0,0 0 304 16,0 0 64-16,0 0 16 0,0 0-1680 0,0 0-336 15,0 0-64-15,0 0 0 0,0 0-1280 0,0 0-256 16,0 0-64-16,0 0 0 0,0 0-128 0,48-4-16 16,-48 4-16-16,0 0 0 0,0 0-96 0,0 0 0 0,43 0-16 0,-43 0 0 15,0 0-112-15,0 0-128 16,41 0 176-16,-41 0-176 0,0 0 0 0,0 0 0 0,38 1 0 16,-38-1 0-16,0 0 0 0,0 0 0 0,0 0 0 0,0 0 0 31,42 0-544-31,-42 0-64 0,0 0-16 0,0 0 0 15,0 0-896-15,0 0-176 0,0 0-32 0</inkml:trace>
  <inkml:trace contextRef="#ctx0" brushRef="#br0" timeOffset="198289.96">32633 17771 11055 0,'-2'0'480'0,"2"0"112"15,0 0-464-15,0-3-128 0,2 3 0 0,-2 0 0 0,1 0 1616 0,0 0 304 16,0 0 64-16,1 0 16 0,-2 0 880 0,0 0 192 16,0 0 16-16,0 0 16 0,0 0-672 0,0 0-144 15,18 8-32-15,-14-6 0 0,-2 1-1104 0,1-3-240 16,-1 4-32-16,2-4-16 0,-4 0-288 0,0 0-64 16,0 0-16-16,0 0 0 0,0 0-96 0,26 8-16 0,-26-8 0 0,0 0 0 15,0 0-160-15,0 0-32 16,35 4-16-16,-35-4 0 0,0 0-176 0,0 0 0 0,33 4 0 0,-33-4 0 15,0 0 0-15,0 0 0 0,0 0 0 0,36 3 0 16,-36-3-240-16,0 0-16 0,0 0-16 0,0 0 0 16,0 0-384-1,0 0-80-15,0 0-16 0</inkml:trace>
  <inkml:trace contextRef="#ctx0" brushRef="#br0" timeOffset="198688.51">33200 17320 10127 0,'-4'-4'448'0,"2"1"96"15,2 0-544-15,0 0 0 0,0 3 0 0,0 0 0 0,0 0 2992 0,0 0 480 0,0 0 112 0,0 0 0 16,0 0 432-16,0 0 80 0,0 0 0 0,0 0 16 16,0 0-2256-16,0 0-448 0,0 0-80 0,0 0-32 15,37 6-608-15,-33 3-128 0,-1 1-32 0,0 0 0 16,-1 2-256-16,1 1-48 0,-1 3-16 0,0 0 0 15,-1 0-208-15,-1 0 0 0,1 2 0 0,-1 1 0 16,0 0 0-16,1-2 0 0,-1 0 0 0,2-1-160 16,-2-2-272-1,1-2-48-15,1 1-16 0,1-4 0 16,-1 0-144-16,-1 1-48 0,2-4 0 0</inkml:trace>
  <inkml:trace contextRef="#ctx0" brushRef="#br0" timeOffset="199039.02">33078 17752 20271 0,'-3'4'896'0,"2"-4"192"15,1 0-880-15,0 0-208 0,0 0 0 0,1 0 0 0,-1 0 2304 0,2 0 432 16,-2 0 80-16,0 0 0 0,0 0 64 0,0 0 0 16,0 0 0-16,0 0 0 0,47-10-1664 0,-47 10-320 15,0 0-64-15,48-12 0 0,-48 12-256 0,0 0-64 16,63-16 0-16,-63 16 0 0,47-10-96 0,-47 10-32 0,0 0 0 0,59-6 0 16,-59 6-208-16,0 0-48 0,43 0-128 0,-43 0 192 15,0 0-192-15,29 10 0 0,-29-10 0 0,0 0 0 16,17 9 0-16,-13-6 0 0,0 1 0 0,-2-2 0 15,1-1-192-15,-2 2-64 0,1-3-32 0,-2 0 0 32,0 0-544-32,0 0-96 0,0 0-32 0</inkml:trace>
  <inkml:trace contextRef="#ctx0" brushRef="#br0" timeOffset="200021.26">33172 18012 19871 0,'0'0'432'0,"0"0"80"0,0 0 32 0,0 0 32 0,0 0-576 16,0 0 0-16,0 0 0 0,0 0 0 0,0 0 2272 0,0 0 352 16,0 0 64-16,0 0 0 0,0 0-256 0,0 0-64 15,0 0-16-15,0 0 0 0,0 0-1136 0,39-38-208 16,-39 38-48-16,0 0-16 0,0 0-240 0,0 0-64 15,0 0 0-15,0 0 0 0,0 0-96 0,0 0-32 16,0 0 0-16,50-9 0 0,-50 9-192 0,0 0-64 16,0 0 0-16,0 0 0 0,49-7-128 0,-49 7-128 15,0 0 144-15,0 0-144 0,0 0 0 0,43-5 128 16,-43 5-128-16,0 0 0 0,15 8 0 0,-11-4 0 16,-1 2 0-16,-2 3 0 0,0-2 0 0,0 6 0 0,-1-1 0 0,0 0 0 15,-1 5 0-15,-1-4 0 0,-1 2 0 0,1 1 0 16,-2 0 0-16,-1 0 0 0,-1 2 0 0,1-2 0 15,0 0-160-15,-1 2-32 0,-2-2 0 0,1 0 0 16,-1 3-128-16,0-3-16 0,0 0-16 16,0-4 0-16,-1 1-32 0,0-2 0 0,1 0 0 0,-2-1 0 15,1-3 80-15,-1 2 16 0,0-3 0 0,-1 0 0 16,1 1 144-16,-1-5 144 0,1 2-208 0,0-4 80 16,2 0 128-16,-1-3 0 0,0 0-144 0,2-4 144 15,0-2 0-15,2-3 0 0,5 12 0 0,0 0 0 16,-4-35 0-16,4 35 0 0,0 0 0 0,11-49 0 15,-11 49 0-15,0 0 0 0,0 0 192 0,35-49-64 0,-35 49 192 0,0 0 48 16,0 0 0-16,45-22 0 0,-45 22 96 0,0 0 32 16,40 2 0-16,-40-2 0 0,28 7-112 0,-15 2 0 15,0-1-16-15,-1 3 0 0,-1-1-224 0,-1 2-144 16,-1-1 192-16,0 4-192 0,1-3 0 0,-1 2 0 16,-1 1 0-16,0-3 0 0,-2 0 0 0,0 2 0 15,-1-2 0-15,-1 1 0 0,0-1 0 0,-2-1 0 16,-1 0 0-16,2-3 0 0,-2 0-176 0,1-4-32 15,2 0-16-15,-4-4 0 16,0 0-384-16,0 0-80 0,0 0-16 0,0 0 0 16,0 0-384-16,0 0-64 0</inkml:trace>
  <inkml:trace contextRef="#ctx0" brushRef="#br0" timeOffset="201693.66">33193 16988 12895 0,'-9'4'1152'0,"3"-2"-928"0,2 1-224 0,3-3 0 16,1 0 1792-16,-1 0 320 0,-2 0 64 0,-2 4 16 15,-1-2 752-15,-3-1 160 0,-2 4 32 0,1-4 0 16,-1 2-1280-16,3-3-240 0,-2 1-48 0,2-1-16 16,0-1-880-16,0 1-176 0,-2 0-48 0,0 0 0 15,1 0-320-15,-3 0-128 0,3 1 0 0,-3 4 0 16,1-1 256-16,0 0-32 0,-1 2-16 0,1 2 0 15,-2 0 112-15,1 3 0 0,1-1 16 0,-2 0 0 16,2 0-80-16,1 1 0 0,1 0-16 0,0 0 0 0,1-1-240 0,2 2 144 16,1-2-144-16,2 3 128 0,0-4-128 15,3 4 0-15,0-1 0 0,3 2 0 0,0 2 0 0,4 2 0 16,-1 1 0-16,1 1 0 0,1 1 0 0,0 2 0 16,2 4 0-16,0 2 0 0,0 1 0 0,-1 4 0 15,-1 4 128-15,0 3-128 0,-1 3 128 0,-2-4-128 16,-1-1 128-16,-2-1-128 0,-2 0 0 0,0-1 128 15,-2-2-128-15,-1-3 0 0,0-1 0 0,-2-2 0 16,-2 3 128-16,1-4-128 0,1 1 0 0,-1 2 0 16,1-5 0-16,0 2 0 0,1-2 0 0,1-1 0 15,0-1 0-15,2-1 0 0,0-1 128 0,0 0-128 16,2 3 0-16,-1-2 128 0,0 0-128 0,0-1 128 16,0 1-128-16,-1 0 128 0,-2 3-128 0,-1 2 0 15,-1-2 0-15,-1 3 128 0,-1-1-128 0,-2-1 192 0,-1 3-192 16,-1-3 192-16,0-1 48 0,-1-1 16 15,1-3 0-15,-1-3 0 0,4-6-32 0,0 0 0 0,3-7 0 0,3-3 0 16,1 0-224-16,1-3 0 0,0 0 128 0,0 0-128 16,0 0 0-16,0 0 0 0,0 0-144 0,0 0 144 15,45-16 0-15,-45 16-144 0,0 0 144 0,0 0 0 16,39 1 0-16,-39-1 0 0,0 0 0 0,31 6 0 16,-31-6 0-16,0 0 0 0,33 9 0 0,-33-9 0 15,0 0 736-15,37 6 224 0,-37-6 64 0,0 0 0 16,41 1-832-16,-41-1-192 0,0 0 0 0,48-3 0 15,-48 3-784-15,46-7-208 16,-46 7-32-16,52-7-16 0,-52 7 816 0,58-9 224 0,-58 9 0 0,57-6 0 16,-57 6-208-16,49 0 32 0,-49 0 16 0,39 4 0 0,-39-4 160 0,32 6-192 15,-32-6 192-15,26 9-192 0,-26-9 192 0,0 0 0 16,39 6 0-16,-39-6 0 0,0 0 0 16,0 0 0-16,51-3 0 0,-51 3 0 0,0 0 784 0,0 0 192 15,52-6 48-15,-52 6 0 16,0 0-1664-16,0 0-320 0,45 4-64 0,-45-4 0 0,14 9 768 0,-7-6 256 15,-4 2 0-15,0-1-160 0,-3 2 160 0,0 0 0 16,1-2 0-16,0-1 0 0,-2-3 0 0,0 0 0 16,-1 0 0-16,0-3 0 0,-2-1 0 0,1-2 0 15,-1 0 0-15,-1 0-128 0,-1-4-16 0,0 1 0 16,-2-1 0-16,1 0 0 0,-1 1 144 0,2-3-208 16,0 1 80-16,1 3 128 0,5 8-208 0,-5-16 80 15,5 16 128-15,0 0-208 0,0 0 208 0,0-35 0 16,0 35 0-16,0 0-144 0,0 0 144 0,0 0 0 0,22-47 0 15,-22 47 0-15,0 0 0 0,0 0 0 0,26-51 0 16,-26 51 0-16,0 0 0 0,21-57 0 0,-21 57 0 0,14-48 0 16,-14 48 0-16,7-53 0 0,-7 53 0 0,3-57 0 15,-6 25 0-15,0 1 0 0,-2 0 0 0,-2 3 0 16,1 2 0-16,0-3 0 0,0-5 0 0,1-5 0 16,1 1 0-16,2-2 0 0,2 5 0 0,0 0 0 15,0 35 0-15,5-61 0 0,-5 61 0 0,11-57 0 16,-11 57 0-16,10-56 0 0,-10 56 0 0,5-41 0 15,-5 41 0-15,1-47 0 0,-1 47 0 0,-4-53 0 16,1 24 0-16,-2-1 128 0,1-3-128 0,-2 1 0 16,-2 3 0-16,0 1 128 0,-2 5-128 0,-1-2 0 15,2 3 0-15,2 3 128 0,-1-1-128 0,2 5 0 16,6 15 144-16,-6-28-144 0,6 28 192 0,-4-29-192 0,4 29 240 0,0 0-64 16,3-44-16-16,-3 44 0 0,0 0-160 15,7-45 192-15,-7 45-192 0,0 0 192 0,0 0-192 0,5-40 0 16,-5 40 0-16,0 0 0 0,-5-16 0 0,1 11 0 15,-2 3 128-15,-1 2-128 0,-3 0 0 0,0 0 0 16,-1 3 0-16,-2 1 0 0,1-3 160 0,1 1-160 16,0 1 192-16,1-2-192 0,2 1 192 0,1-2-192 15,1 0 192-15,1 0-192 0,1 0 128 0,-1-2-128 16,3 1 0-16,-2 1 0 0,0-3 0 0,1 1 0 16,-1 1 0-16,-2-3 0 0,1 1 0 0,-3 1 0 15,0 1 0-15,-2-2 0 0,-4-1 0 0,-1 2 0 16,-2 0 0-16,0 0 0 0,-2 2 0 0,-1 0 0 15,-2 0 0-15,1 0 0 0,0 0 0 0,-1 4 128 0,-3-4-128 0,-1 4 160 16,-2 1-160-16,-1 0 0 0,2 0 144 0,5 1-144 16,2 0 0-16,4 0 0 0,4-1 0 15,2 0 0-15,5-1 0 0,3-4-160 0,2 0 160 0</inkml:trace>
  <inkml:trace contextRef="#ctx0" brushRef="#br0" timeOffset="-200924.94">3253 6465 26719 0,'-1'2'2368'0,"0"-2"-1888"0,1 0-480 0,0 0 0 16,0 0 1616-16,0 0 240 0,-1 3 32 0,-1-3 16 0,2 0-240 0,-1-3-64 16,1 0 0-16,0-4 0 0,1-3-976 0,2-4-208 15,-1-5-32-15,1-3-16 0,-2-4-208 0,0 0-32 16,-1-3-128-16,-1 1 192 0,-3 3-16 0,-1-2-16 15,-3 1 0-15,-2 0 0 0,-1 1 96 0,0 3 32 16,-1 2 0-16,1 2 0 0,3 2-48 0,-2-5-16 16,-1-2 0-16,1-3 0 0,1-2-224 0,4 0 144 15,1-5-144-15,3 0 128 0,0 1-128 0,2 1 0 16,0 1 0-16,2 2 0 0,-1 6 0 0,1 1 0 16,-1 2 0-16,-2 19 0 0,5-28 0 0,-5 28 0 15,0 0 0-15,9-30 0 0,-9 30 0 0,0 0 0 16,0 0 160-16,0 0-160 0,0 0 272 0,0 0-48 15,0 0-16-15,54-10 0 0,-54 10-80 0,0 0-128 0,41 17 176 0,-41-17-176 16,0 0 128-16,47 18-128 0,-47-18 0 16,0 0 0-16,52 13 0 0,-52-13 0 0,0 0 0 0,62 13 0 15,-62-13-256-15,0 0-16 0,51 16 0 0,-51-16 0 32,0 0-1072-32,37 13-224 0</inkml:trace>
  <inkml:trace contextRef="#ctx0" brushRef="#br0" timeOffset="-200625.05">3016 6062 19343 0,'2'3'848'0,"0"-3"192"0,0 0-832 0,1 0-208 16,-2 0 0-16,1 0 0 0,2 2 2560 0,-4-2 448 16,0 0 112-16,0 0 16 0,48 8-528 0,-48-8-112 15,0 0 0-15,55 9-16 0,-55-9-1600 0,0 0-320 16,0 0-64-16,59 4-16 0,-59-4-352 0,0 0-128 16,59-4 0-16,-59 4 144 0,0 0-144 0,75-12 0 15,-75 12 0-15,0 0 0 0,0 0 0 0,58-10 0 16,-58 10 0-16,0 0 0 0,0 0 0 0,0 0 0 0,57-18-160 15,-57 18-18208-15</inkml:trace>
  <inkml:trace contextRef="#ctx0" brushRef="#br0" timeOffset="-200090.7">3392 6647 9215 0,'0'0'816'0,"0"1"-656"16,0-1-160-16,0 0 0 0,1-1 1792 0,-1 1 320 15,1 0 64-15,2-3 0 0,-3 3 960 0,0 0 192 0,0 0 48 0,0 0 0 16,0 0-848-16,41-41-160 0,-41 41-48 0,0 0 0 16,0 0-1088-16,32-38-208 0,-32 38-64 15,0 0 0-15,32-38-512 0,-32 38-96 0,0 0-32 0,0 0 0 16,37-44-176-16,-37 44-144 0,0 0 192 0,0 0-192 16,0 0 0-16,41-29 0 0,-41 29 0 0,0 0 0 15,0 0 0-15,0 0 0 0,0 0 0 0,0 0 0 16,0 0-144-16,0 0-48 0,0 0 0 0,0 0 0 15,0 0-656 1,0 0-144-16,0 0-32 0,0 0 0 16,12-35-1264-16,-19 35-256 0</inkml:trace>
  <inkml:trace contextRef="#ctx0" brushRef="#br0" timeOffset="-199890.68">3405 6388 3679 0,'0'0'320'0,"0"0"-320"16,0 0 0-16,0 0 0 0,0 3 3264 0,0-3 576 15,2 3 112-15,-1 0 16 0,1 2 192 0,2 1 16 16,1 5 16-16,0-1 0 0,2 0-1760 0,0 0-368 16,-4-4-64-16,1 3-16 0,2 0-1264 0,3 1-256 15,1 5-48-15,2 1-16 0,-2-2-240 0,-1-2-160 16,2 3 192-16,-3-3-192 0,1 2 0 0,-1-2 0 16,0 1 0-16,2-1 0 0,0-1 0 0,0 2 0 15,-4-5 0-15,0 0 0 16,-6-8-1120-16,0 0-128 0</inkml:trace>
  <inkml:trace contextRef="#ctx0" brushRef="#br0" timeOffset="-199524.7">3708 6536 22111 0,'0'0'976'0,"0"0"208"0,0 2-944 0,0-2-240 0,0 0 0 0,0 0 0 15,2 0 1536-15,-1 1 256 0,0-1 48 0,2 1 16 16,-1 2 320-16,1-2 80 0,0 1 16 0,0 1 0 16,-1 1-1072-16,1-2-224 0,-2 2-32 0,1-2-16 15,1 2-512-15,-2-3-96 0,2 2-32 0,-2-1 0 16,1-1-112-16,0 2-32 0,-1-3 0 0,1 0 0 16,1 0-144-16,-3 0 0 0,0 0 0 0,0 0 0 0,0 0 0 0,0 0 0 15,0 0 0-15,0 0 0 0,44-29 0 0,-44 29 0 16,0 0 0-16,0 0 0 0,0 0 0 0,0 0 0 15,42-42 0-15,-42 42 0 0,0 0 0 0,0 0 0 16,0 0 0-16,0 0 0 0,0 0 0 0,27-34 0 16,-25 28 0-16,-2 6 0 0,0 0 0 0,0 0 0 15,0 0 0-15,12-31 0 0,-12 31 0 0,0 0 0 16,0 0 0-16,0 0 0 0,0 0 0 0,4-23 0 16,-4 20 0-16,-1 3 0 0,1 1-320 0,-2 1-32 15,1-2-16-15,0 3-17856 0</inkml:trace>
  <inkml:trace contextRef="#ctx0" brushRef="#br0" timeOffset="-199273.69">3816 6561 12895 0,'-1'0'576'0,"0"0"112"0,-1 0-560 0,1 0-128 0,0 1 0 0,1 2 0 15,0-3 1344-15,-1 2 256 0,1 3 32 0,0 2 16 16,0 1 1248-16,1 2 256 0,0 2 48 0,0-2 16 16,2 3-976-16,-1-5-208 0,-1 2-48 0,2 0 0 15,-1-1-1024-15,1 1-224 0,-1-4-32 0,1 4-16 16,-1-4-432-16,0 1-96 0,-1-2-16 0,-1-1 0 16,0 0-144-16,0 1 0 0,-1 1 0 0,1-2 0 15,0 3-128-15,-2-2 128 0,1-1-160 0,1-1-17760 16</inkml:trace>
  <inkml:trace contextRef="#ctx0" brushRef="#br0" timeOffset="-198739.77">4114 5724 5519 0,'-1'-2'496'0,"0"2"-496"0,-1 0 0 0,1 0 0 16,0-2 1968-16,0 2 288 0,-1 0 64 0,0 0 16 16,-2 0 1136-16,-1 2 240 0,-1-2 32 0,0 2 16 15,-2-1-1264-15,0 4-240 0,0-1-48 0,1-2-16 16,-2 5-880-16,1 0-176 0,-1 2-48 0,-2 3 0 0,2 0-464 0,2 2-112 15,-2 5 0-15,3-3-16 0,0 2-176 0,1 4-16 16,0 1-16-16,1-4 0 0,2 0-64 0,-1 3-16 16,1 1 0-16,0 1 0 0,1 2-208 0,1 1 0 15,1 8 128-15,2-2-128 0,1 1 0 16,-1-4 0-16,4-3 0 0,-2-4 0 0,2-2 0 0,2-1 0 16,-2-1 0-16,3-1 0 0,0-6 0 0,-2 2 0 15,4 1 0-15,-3-5 0 0,-1 0-144 0,-1-2 144 16,1 2 0-16,-8-10-144 15,16 16-320-15,-10-9-64 0,0-1-16 0,-6-6-11760 16,0 0-2352-16</inkml:trace>
  <inkml:trace contextRef="#ctx0" brushRef="#br0" timeOffset="-197558.47">4272 6325 2751 0,'-1'2'256'0,"0"0"-256"0,0 0 0 0,1-2 0 0,0 0 1104 0,0 0 176 16,-2 0 48-16,2 0 0 0,0 0 480 0,-1 0 112 15,1 3 0-15,-1-6 16 0,1 3 208 0,0 0 32 16,0-2 16-16,1 0 0 0,-1 0-32 0,1-2-16 16,2-1 0-16,-1 0 0 0,1-3-432 0,-3 8-96 15,0 0-16-15,0 0 0 0,17-35-608 0,-17 35-128 16,0 0-32-16,12-34 0 0,-12 34-368 0,0 0-80 15,17-45 0-15,-17 45-16 0,7-28-192 0,-7 28-48 16,0 0 0-16,7-33 0 0,-7 33-128 0,4-22 0 16,-3 10 0-16,1 2 0 0,-1 4 0 0,0-3 128 15,-1 9-128-15,0 0 0 0,0 0 0 0,5-25 128 16,-5 22-128-16,1-1 0 0,-1-2 0 0,0 2 0 16,-1-1 128-16,0 1-128 0,-1 1 0 0,0 0 0 0,1 1 0 15,0 0 0-15,-1-1 160 0,1 3-160 0,0-3 192 0,0 3-192 16,-1 0 176-16,1 0-176 0,0 3 160 0,0-2-160 15,1 5 144-15,-2-2-144 0,1 2 128 0,0 3-128 16,0 1 0-16,-1-2 128 0,2 5-128 0,-1 0 0 16,1 2 0-16,0 1 0 0,0 0 128 0,1 0-128 15,1 3 0-15,-1-2 0 0,0 2 0 0,2-1 0 16,-2 1 0-16,3-3 0 0,-2 0 0 0,1-1 0 16,0-3 0-16,2-2 0 0,1 0 0 0,1-3 0 15,-7-7 0-15,0 0 0 0,0 0 0 0,35 15 0 16,-35-15 0-16,0 0 0 0,0 0 0 0,54-25 0 15,-54 25 0-15,0 0 0 0,35-32 0 0,-35 32 0 16,0 0 0-16,26-38 0 0,-26 38 0 0,0 0 0 16,16-41 0-16,-16 41 0 0,4-28 0 0,-4 12 0 0,-1 1 0 15,0 1 0-15,-1 2 0 0,1 2 0 0,1 1 0 0,-1 3 0 16,1-1 144-16,-1 1-144 0,1 1 128 0,0 1-128 16,0 4 160-16,0 0-160 0,0 0 128 0,0 0-128 15,0 0 0-15,0 0 144 0,8 10-16 0,-8-2 0 16,3 2 0-16,-3 5 0 0,1-4 32 0,0 0 0 15,1 2 0-15,-1 0 0 0,1 2-160 0,1 3 0 16,-1-1 0-16,2 3 128 0,0-4-128 0,-2 2 0 16,1-2 0-16,-2 0 0 0,0 0 0 0,2-1-176 15,-1-2 176-15,1-3-192 16,0-1-448-16,2 0-112 0,1-3-16 0,-6-6-17792 0</inkml:trace>
  <inkml:trace contextRef="#ctx0" brushRef="#br0" timeOffset="-197307.27">4688 6362 15839 0,'-1'6'336'0,"-1"-2"80"0,1-3 16 0,1 2 16 0,0-1-448 0,0-2 0 0,0 1 0 0,0 2 0 15,0 1 4064-15,0 1 720 0,0 4 144 0,0-2 16 16,0 3-2576-16,1-2-512 0,-1 2-96 0,0-4-32 15,0 0-1120-15,0 1-224 0,0 3-64 0,2 2 0 16,-2 1-320-16,0 0 0 0,0-1 0 0,0 1 128 16,0-2-128-16,-2-3 0 0,2 1 0 0,0-3 0 0,0 0-144 0,0-2 144 15,0 0-160-15,2-4-11952 16,-1-3-2400-16</inkml:trace>
  <inkml:trace contextRef="#ctx0" brushRef="#br0" timeOffset="-196867.06">4837 6126 5519 0,'0'2'496'0,"0"-2"-496"0,0 2 0 0,0 0 0 16,0-2 2880-16,0 3 496 0,2 0 80 0,-1 1 32 16,0 5 608-16,2 1 128 0,-1 2 32 0,2 0 0 15,-1 2-1760-15,1 1-336 0,0-2-80 0,0 2-16 16,-1-1-1328-16,2 2-272 0,0-1-48 0,0 1-16 16,0-4-240-16,-1 0-160 0,0 1 192 0,-2-3-192 15,0-3 0-15,0 2 0 0,-1-2 0 0,1 2 0 16,0-5 0-16,-1 1 0 0,0-2 0 0,2-3 0 15,-1 0 0-15,-2 0 0 0,0 0 0 0,0 0 0 16,0 0 0-16,17-34 0 0,-17 34 0 0,0 0 0 16,10-39 0-16,-10 39 0 0,5-28 0 0,-5 28 0 0,5-32 288 0,-5 32-48 15,6-31-16-15,-6 31 0 0,5-26 16 0,-5 26 0 16,0 0 0-16,13-40 0 0,-13 40-112 16,0 0-128-16,0 0 176 0,16-38-176 0,-16 38 128 0,0 0-128 15,0 0 0-15,0 0 0 0,0 0 0 0,0 0 0 16,0 0 0-16,0 0 0 0,0 0 0 0,0 0 0 15,0 0 0-15,0 0-13280 16,0 0-2576-16</inkml:trace>
  <inkml:trace contextRef="#ctx0" brushRef="#br0" timeOffset="-196490.35">5048 5728 28559 0,'0'0'1264'0,"0"0"272"0,0 2-1232 0,0-2-304 0,0 0 0 0,1 1 0 15,0 2 1968-15,0-1 336 0,2 2 64 0,0 5 0 16,4 1-832-16,0 2-160 0,1 4-32 0,0 0-16 16,1 0-816-16,1 5-144 0,-2 2-48 0,2 0 0 15,0 4-128-15,1-1-48 0,0 3 0 0,1-3 0 16,-3-2-144-16,0 2 0 0,0 2 144 0,-2-3-144 15,2 4 0-15,-3-1 0 0,-1-2 0 0,-1-1 0 16,-2 0 0-16,-2-3 0 0,0 0 0 0,-1-3 0 0,-2-1 0 16,1-2 0-16,-2 1 0 0,1-5 0 0,-4 2 0 0,1-2 0 15,-1 3 0-15,-1-5 0 0,1 0 0 0,-1 2 0 16,-1 0 0-16,-3 1 0 0,1-2 0 0,-1 0 0 16,0-4 0-16,-1-1-128 0,2 1 128 0,1-5 0 15,0-1 0-15,3 2-128 0,1-3-32 0,0 0 0 16,2 0 0-16,1-3 0 0,1 2-96 0,1-1 0 15,1-1-16-15,0 3-12272 16,0 0-2432-16</inkml:trace>
  <inkml:trace contextRef="#ctx0" brushRef="#br0" timeOffset="-195685.18">5510 6112 6447 0,'0'-2'576'0,"0"2"-576"0,-1 0 0 0,0 0 0 15,1 0 2208-15,-2 0 336 0,0 0 64 0,-3 0 16 16,0 2 576-16,-1-2 112 0,0 0 16 0,1 4 16 0,0-4-880 0,2 1-176 16,2-1-48-16,0 2 0 0,1-1-928 0,0-1-192 15,0 0-32-15,0 0-16 0,0 0-560 0,0 0-128 16,0 0 0-16,52 6-16 0,-52-6-96 0,0 0-16 15,0 0 0-15,0 0 0 0,57 4-256 0,-57-4 128 16,0 0-128-16,0 0 0 0,0 0 0 0,0 0 0 16,55 5 0-16,-55-5 0 0,0 0 0 0,0 0 0 15,0 0 0-15,0 0 0 16,0 0-752-16,52-12-144 0,-49 11-48 0,-2 1-16848 0</inkml:trace>
  <inkml:trace contextRef="#ctx0" brushRef="#br0" timeOffset="-195422.06">5462 6240 7359 0,'0'0'320'0,"0"0"80"0,1-3-400 0,0 2 0 0,-1 1 0 0,0 0 0 15,0 0 3360-15,0 0 592 0,0 0 112 0,0 0 32 16,0 0 64-16,0 0 0 0,57-9 16 0,-57 9 0 15,0 0-2320-15,0 0-480 0,0 0-96 0,58 9 0 16,-58-9-800-16,0 0-160 0,0 0-16 0,44 19-16 16,-44-19-288-16,0 0 128 0,0 0-128 0,27 16 0 15,-27-16 0-15,0 0 0 0,0 0 0 0,20 17 0 16,-20-17 0-16,0 0 0 0,11 12 0 0,-8-7 0 16,2-4-336-16,-5-1-80 0</inkml:trace>
  <inkml:trace contextRef="#ctx0" brushRef="#br0" timeOffset="-192505.52">6178 6509 6447 0,'-3'0'576'0,"1"0"-576"0,1-1 0 0,-1 1 0 16,1 0 1680-16,1 0 240 0,-1-2 32 0,0 0 16 16,-2 0 960-16,-1-1 192 0,3 2 32 0,-2-5 16 15,-1 3-816-15,0 0-176 0,2-1-16 0,-1 2-16 16,1-2-656-16,0-2-128 0,1 1-16 0,0-3-16 15,1 2-352-15,0-4-64 0,1-2-16 0,-1-3 0 16,3-1-400-16,-2-4-96 0,1-2-16 0,0-5 0 0,0 1-64 0,-2 0 0 16,0-3-16-16,0 5 0 0,0 1-48 0,-1 1-16 15,0-5 0-15,-1 3 0 0,1 0-48 16,0 1-16-16,1 1 0 0,0 0 0 0,0 3-176 0,1 1 160 16,-1 18-160-16,8-35 160 0,-8 35-160 0,9-32 160 15,-9 32-160-15,0 0 160 0,24-51-32 0,-24 51 0 16,0 0 0-16,27-44 0 0,-27 44-128 0,0 0 160 15,0 0-160-15,34-45 160 0,-34 45-160 16,0 0 0-16,0 0 144 0,0 0-144 0,0 0 144 0,48-27-144 16,-48 27 192-16,0 0-192 0,0 0 128 0,0 0-128 15,57 0 0-15,-57 0 0 0,0 0 0 0,0 0 0 16,0 0 0-16,43 15 0 0,-37-13 0 0,-1 2 0 0,1 0 0 16,-2 0 0-1,1 0-384-15,-3-2-128 0,1 0-16 0,-2 1-16 16,0-2-496-16,1 3-112 0,-4 1 0 0,1 1-16 15,-1 0-1360-15,-2 0-272 0,-1-1-48 0,0 1-12240 0</inkml:trace>
  <inkml:trace contextRef="#ctx0" brushRef="#br0" timeOffset="-192201.04">6015 6053 7359 0,'0'6'656'0,"0"-3"-528"0,1 0-128 0,0-1 0 0,0 0 2416 0,1-2 448 15,0 3 80-15,-2-3 32 0,0 0 928 0,0 0 192 16,0 0 48-16,45 16 0 0,-45-16-1776 0,0 0-368 16,0 0-64-16,47 12-16 0,-47-12-1168 0,0 0-240 15,0 0-64-15,49 10 0 0,-49-10-160 0,0 0-32 16,0 0-16-16,56 12 0 0,-56-12-96 0,0 0-16 15,0 0 0-15,59 4 0 0,-59-4-128 0,0 0 0 16,0 0 0-16,0 0 0 0,48 6 0 0,-48-6 0 16,0 0 0-16,0 0-12704 15,0 0-2512-15</inkml:trace>
  <inkml:trace contextRef="#ctx0" brushRef="#br0" timeOffset="-191621.9">6292 6721 1839 0,'0'2'160'0,"0"1"-160"0,0-3 0 0,0 0 0 15,0 0 0-15,1 0 0 0,0 1 0 0,0 1 128 16,2-2-128-16,-1 3 0 0,2-3 128 0,-2 0-128 15,1 1 0-15</inkml:trace>
  <inkml:trace contextRef="#ctx0" brushRef="#br0" timeOffset="-189456.21">6214 6760 14735 0,'1'-2'1312'0,"0"-2"-1056"0,0 4-256 0,1-2 0 0,0-2 1744 0,-1 1 304 16,2 0 48-16,1-3 16 0,-4 6 688 0,0 0 144 15,0 0 16-15,23-41 16 0,-23 41-1120 0,0 0-208 16,20-37-48-16,-20 37-16 0,0 0-832 0,21-39-176 16,-21 39-16-16,0 0-16 0,23-38-320 0,-23 38-64 15,0 0-16-15,24-35 0 0,-24 35-144 0,0 0 0 16,0 0 0-16,0 0 128 0,0 0-128 0,26-34 0 15,-25 33 0-15,1-1 0 0,0 1 0 0,-2 1 0 16,1-2 0-16,-1 0 0 16,0 0-560-16,-1-1-32 0,1 2-16 0,-3-1-11248 0,3-2-2256 0</inkml:trace>
  <inkml:trace contextRef="#ctx0" brushRef="#br0" timeOffset="-189246.62">6240 6520 13871 0,'0'4'304'0,"0"-1"64"0,0 0 16 0,1-3 0 0,0 3-384 0,-1-2 0 0,1 1 0 0,2 2 0 16,1 2 4416-16,-1 4 816 0,2 3 144 0,1 3 48 15,3-1-2672-15,-3 1-544 0,2-3-96 0,-1 2-32 16,0-3-1472-16,1 1-288 0,-1-3-64 0,1 0-16 16,-1-2-240-16,1-2 0 0,-8-6 0 0,0 0 0 15,24 18 0-15,-15-12 0 0,-2-1 0 0,1-1 0 16,-1 2-224-16,1 0 16 0,-8-6 0 0,0 0-18096 15</inkml:trace>
  <inkml:trace contextRef="#ctx0" brushRef="#br0" timeOffset="-188921.34">6467 6583 13823 0,'0'0'608'0,"0"-2"128"0,0 2-592 0,0 0-144 16,0 0 0-16,0 0 0 0,0 0 2096 0,1 0 384 15,1 0 80-15,0 0 0 0,1 2 352 0,-2 0 64 16,1 3 16-16,1-2 0 0,-1 0-1184 0,-1 1-224 0,2 2-48 0,-1 0-16 16,1 0-832-16,-1-1-176 0,1 1-16 0,-1-1-16 15,2 1-352-15,0 1-128 0,-1-4 0 0,2 1 144 16,-1-2-144-16,2 2 0 0,0-4 0 0,-6 0 0 16,0 0 0-16,0 0 0 0,0 0 0 0,0 0 0 15,0 0 0-15,52 3 0 0,-52-3 0 0,0 0 0 16,0 0 0-16,0 0 0 0,0 0 0 0,0 0 0 15,44-34 0-15,-39 29 0 0,0-1 0 0,-2 0 0 16,2-3 0-16,-1 2 0 0,0 1 0 0,-2-1 0 16,-1 3 0-16,1 0 0 0,0-2 0 0,-2 2 0 15,1 0 0-15,-2-1 0 0,1 4 0 0,0-1 0 16,-1 2-400-16,-2-3-16 0,2 3 0 0,-3 0-17440 16</inkml:trace>
  <inkml:trace contextRef="#ctx0" brushRef="#br0" timeOffset="-188744.65">6603 6622 12895 0,'-2'12'576'0,"-1"-6"112"0,2 1-560 0,0-4-128 16,1 0 0-16,0 0 0 0,0-1 2368 0,0 3 432 15,0 1 80-15,0 0 32 0,0 5-288 0,0 0-48 16,1-1-16-16,0-4 0 0,2 0-1392 0,-2 1-272 16,1 0-64-16,1 2-16 0,-1 1-656 0,1-4-160 15,-2 4 0-15,2-2 0 0,-2 5 0 0,0-2 0 16,-1 0-192-16,1-1 192 15,-2-4-944-15,1 0-64 0</inkml:trace>
  <inkml:trace contextRef="#ctx0" brushRef="#br0" timeOffset="-188322.48">7077 5880 2751 0,'-9'5'256'0,"4"-5"-256"0,0 4 0 0,0-4 0 0,2 2 1456 0,0-1 240 15,-1 2 48-15,-2-2 16 0,-2 1 816 16,-5 5 176-16,0-5 16 0,1 4 16 0,1-2-336 0,3-2-64 16,-1 2-16-16,2 0 0 0,-1 2-640 0,2-2-128 15,0 1-16-15,1 1-16 0,-1 1-320 0,0 3-64 16,2 1-16-16,-1 0 0 0,2 2-320 0,0 2-64 16,0 3-16-16,-1 4 0 0,2 2-416 0,0 1-96 15,0 1 0-15,1 1-16 0,0 1-112 0,1 1 0 16,1-1-128-16,0 1 192 0,2-3-192 0,-1-2 0 15,2-1 128-15,0 1-128 0,1-4 0 0,1 2 0 16,0-3 0-16,0-3 0 0,2-2 0 0,0 0 0 0,1-1 0 16,0-3 0-1,-2-2-544-15,-1-3 0 0,0 0 0 0,-6-5 0 16,0 0-1744-16,0 0-336 0</inkml:trace>
  <inkml:trace contextRef="#ctx0" brushRef="#br0" timeOffset="-187869.37">7099 6255 4607 0,'0'-3'192'0,"0"3"64"16,0-2-256-16,0 0 0 0,1 2 0 0,-1 0 0 16,2 0 2880-16,-2 0 544 0,2 2 96 0,-1 0 32 15,3 1 464-15,-2 0 80 0,1 3 32 0,-1 1 0 16,2 0-1744-16,-1 2-336 0,0 1-80 0,0 2-16 0,0-2-1168 0,1-2-224 15,0 5-48-15,1-3-16 0,-1-3-336 0,0 4-160 16,0-3 160-16,0 0-160 0,-2 0 0 0,1-2 0 16,-1 3 0-16,0-2 0 0,0 2 0 0,-1-2 0 15,0-1 0-15,1 0 0 0,-1 1 0 0,1-2 0 16,2-4 0-16,-1 1 0 0,0 0 0 0,0-2 0 16,2-2 0-16,-2 2 0 0,1-3 0 0,0 0 0 15,1-3 0-15,-1 0 0 0,0-4 0 0,1 1 0 16,0 2 0-16,0-6 0 0,-5 13 0 0,0 0 0 15,15-37 144-15,-10 25-144 0,-1 1 256 0,0-2-48 16,0 1 0-16,1 0 0 0,-5 12-16 0,10-29 0 16,-10 29 0-16,0 0 0 0,14-32-64 0,-10 26-128 0,-4 6 176 15,0 0-176-15,0 0 128 0,0 0-128 0,0 0 0 0,0 0 0 16,0 0 0-16,0 0 0 0,0 0 0 0,0 0 0 16,0 0 0-16,0 0 0 0,0 0 0 15,0 0 0-15,0 0 0 0,0 0 0 0,0 0 0 16,0 0-144-1,0 0-320-15,0 0-64 0,0 0-16 0,21 14-18064 0</inkml:trace>
  <inkml:trace contextRef="#ctx0" brushRef="#br0" timeOffset="-187637.79">7353 6473 9215 0,'0'0'400'0,"0"0"96"16,0 3-496-16,0-3 0 0,0 0 0 0,0 0 0 15,0 1 1600-15,1 2 240 0,0 0 32 0,1 1 16 16,3 5 240-16,-1-3 48 0,-1 1 16 0,0 2 0 16,0 0-720-16,-1-2-128 0,1 3-48 0,-2 1 0 0,0-1-592 0,0 0-128 15,-1 0-32-15,-1 1 0 0,-1 2-416 0,-1-3-128 16,0 3 0-16,-1-5 0 0,0 0 0 0,0 0 0 16,1-1 0-16,0-4 0 0,2 1-160 0,0-1 16 15,0 0 0-15,-1 0 0 16,4-3-1280-16,-1 0-256 0</inkml:trace>
  <inkml:trace contextRef="#ctx0" brushRef="#br0" timeOffset="-186772.39">7563 6504 1839 0,'-3'0'160'0,"2"0"-160"0,0 0 0 0,1 0 0 0,0 0 1264 0,0 0 208 16,0 0 64-16,0 0 0 0,0 0 736 0,0 0 160 16,0 0 16-16,1 0 16 0,0 4-160 0,-1-4-48 15,2 1 0-15,-1 2 0 0,-1-1-560 0,1-2-112 16,-1 1-32-16,1-1 0 0,-1 0-304 0,0 0-64 15,1 0-16-15,-1-1 0 0,2-4-224 0,0 0-48 16,2-1-16-16,0-3 0 0,-4 9-272 0,0 0-48 16,0 0-16-16,17-38 0 0,-17 38-304 0,0 0-64 15,17-38-16-15,-17 38 0 0,0 0-160 0,16-35 0 16,-16 35 0-16,0 0 0 0,0 0 0 0,16-34 0 0,-13 25 0 0,-1 3 0 16,0 2 0-16,-1-2 0 15,0 2 0-15,-1 2 0 0,0 0 0 0,0 0 0 0,0 2 0 0,-1 0 0 16,1 2 0-16,-1 2 0 0,1-3 0 0,-2 4 0 15,2 1 0-15,-1 2 0 0,0 1 0 0,0 0 0 16,1 1 128-16,-2 0-128 0,2 3 0 0,0-2 128 16,2 2-128-16,-2-3 0 0,1 3 0 0,1-5 0 15,0 0 0-15,0 0 0 0,0 0 0 0,2 0 0 16,0-1 0-16,0-1 0 0,-1 0 0 0,1-2 0 16,1-2 0-16,-1-1 0 0,1 2 0 0,-2-1 0 15,4 2 0-15,-3-4 0 0,3 3 0 0,-2-3 0 16,0 1 0-16,-1-1 0 0,1-1-128 0,-5 1 128 0,0 0-256 15,0 0 32-15,0 0 0 0,0 0 0 16,0 0-272-16,36-44-48 0,-36 44-16 0,0 0 0 0,15-42 240 16,-11 27 64-16,0-1 0 0,-2 1 0 0,1 2 256 0,-2 0 0 15,-1 1 0-15,1 2 144 0,-1 4-144 0,0 0 160 16,0 2-160-16,0 0 160 0,0 4 0 0,0 0 0 16,0 0 0-16,1 2 0 0,-1 0 192 0,1 2 32 15,1 2 16-15,-1 0 0 0,1-2-80 0,0 2-32 16,-1 3 0-16,1-3 0 0,0 1-48 0,0 2-16 15,-1-3 0-15,2 2 0 0,-2 0-64 0,0 2-16 16,0 3 0-16,-1-1 0 0,0 0-144 0,0 1 128 16,-1 0-128-16,0 0 128 0,0-1-128 0,0 0 0 15,-2 2 0-15,2-2 0 0,0 1 0 0,1-3 0 16,-2-4 128-16,4 0-128 0,-1-2 0 0,0-2 0 0,2-2 0 0,0-2 0 16,2-1-320-16,-5 3-32 0,0 0-16 0,0 0 0 31,0 0-1904-31,30-48-384 0</inkml:trace>
  <inkml:trace contextRef="#ctx0" brushRef="#br0" timeOffset="-186289.12">7991 5793 4607 0,'-2'10'192'0,"2"-7"64"0,0 2-256 0,0 0 0 16,2-4 0-16,-1 1 0 0,1 2 2672 0,2 2 480 15,3 5 112-15,2 3 0 0,1 2 80 0,1-1 16 16,0 2 0-16,2 0 0 0,-1-1-1056 0,-1 1-192 15,1 1-64-15,1-1 0 0,-1 4-768 0,-1-2-144 16,-1 3-48-16,0 1 0 0,-1 0-544 0,-2 2-112 16,-2-1-32-16,0 1 0 0,-1 1-144 0,-3 0-48 15,0 3 0-15,0-2 0 0,-1-1-80 0,0 0-128 16,-1-2 176-16,0-1-176 0,0-2 128 0,-2-1-128 0,1-1 0 16,-2 2 0-16,0 4 0 0,-1-3 0 0,1 1 0 15,-3-4 0-15,1 1 0 0,-2-1 0 0,-1-1 0 16,-1-3 0-16,0-1 0 0,0-2 0 0,-2 2 0 0,-1-3 0 15,1 0 0-15,0-2 0 0,1-3 0 0,1 0 0 16,1 0 0-16,-1-2 0 0,3-2 0 0,-1 0 0 16,2 0 0-16,1-2 0 0,0 2 0 0,2 0 0 15,0-2 0-15,1 2 0 0,0-2 0 0,1 0 0 16,2-2-400-16,1 0-48 16,1-2 0-16,-3 4-17888 0</inkml:trace>
  <inkml:trace contextRef="#ctx0" brushRef="#br0" timeOffset="-123028.7">23853 5714 4607 0,'-5'4'400'0,"0"-2"-400"0,1 0 0 0,2 0 0 16,1-2 1440-16,1 0 208 0,-3 1 32 0,0 1 16 16,-1 1 1056-16,-2-2 192 0,1 4 64 0,-1-3 0 15,2 0-608-15,0 1-112 0,3-3-32 0,1 0 0 16,0 0-624-16,0 0-128 0,0 0-32 0,0 0 0 15,0 0-448-15,0 0-80 0,0 0-32 0,0 0 0 16,0 0-176-16,0 0-32 0,0 0-16 0,46-34 0 16,-46 34-336-16,0 0-64 0,0 0-16 0,37-29 0 15,-37 29-48-15,0 0-16 0,0 0 0 0,47-41 0 16,-47 41-16-16,0 0-16 0,37-37 0 0,-37 37 0 0,0 0-176 0,36-41 192 16,-36 41-192-16,0 0 192 0,42-58-192 0,-42 58 128 15,28-47-128-15,-28 47 128 0,26-49 32 0,-26 49 0 16,25-47 0-16,-25 47 0 0,18-47 0 0,-18 47 0 15,15-44 0-15,-15 44 0 0,11-41-32 0,-11 41-128 16,7-41 192-16,-7 41-64 0,2-38-128 0,-2 38 192 16,3-41-192-16,-3 41 192 0,3-41-192 0,-3 41 0 15,4-39 144-15,-4 39-144 0,4-41 0 0,-4 41 0 16,0-44 0-16,0 44 0 0,0-41 0 0,0 41 0 16,-3-37 0-16,3 37 0 0,-2-36 0 0,2 36 0 15,-6-31 0-15,6 31 0 0,-9-29 0 0,9 29 0 0,-10-26 0 16,4 14 0-16,1 0 0 0,-1 2 0 0,-2-3 0 15,1 1 0-15,1 2 0 0,-1-2 0 0,0 2 0 0,0-1 0 16,0 0 0-16,1-4 0 0,1 1 0 0,-1 2 0 16,1-3 0-16,0-1 0 0,-1 0 0 0,1 0 0 15,0 0 0-15,0-2 0 0,2 5 0 0,-4-1 0 16,1 2 0-16,1-3 0 0,-1 3 0 0,1 2 0 16,-1-4 0-16,1 3 0 0,-1 1 0 0,0 0 0 15,1 0 0-15,-2 0 0 0,1-1 0 0,0 1 0 16,0-2 0-16,0 2 0 0,1-3 0 0,0 0 0 15,0 1 0-15,2-1 0 0,0 0 0 0,0 0 0 16,0 1 0-16,0 0 0 0,1-3 0 0,2 15 0 16,-3-26 0-16,3 26 0 0,-2-26 0 0,2 26 0 0,-3-27 0 15,3 27 0-15,0 0 0 0,-1-26 0 0,1 26 128 16,0 0-128-16,-1-29 128 0,1 29-128 0,0 0 128 0,0-28-128 16,0 28 128-16,0 0-128 0,0 0 0 15,10-38 0-15,-10 38 0 0,0 0 0 0,0 0 0 0,18-45 0 16,-18 45 0-16,0 0 0 0,0 0 0 0,25-41 0 15,-25 41 0-15,0 0 0 0,0 0 0 0,30-38 0 16,-30 38 0-16,0 0 0 0,0 0 0 0,28-37 0 16,-28 37 0-16,0 0 0 0,0 0 0 0,32-37 128 15,-32 37-128-15,0 0 0 0,0 0 0 0,35-36 0 16,-35 36 0-16,0 0 128 0,0 0-128 0,29-35 0 16,-29 35 0-16,0 0 128 0,0 0-128 0,0 0 0 15,36-38 0-15,-36 38 0 0,0 0 0 0,0 0 0 16,0 0 0-16,0 0 128 0,40-32-128 0,-40 32 0 15,0 0 0-15,0 0 0 0,0 0 0 0,0 0 0 0,0 0 0 0,0 0 128 16,0 0-128-16,0 0 0 0,0 0 0 0,46-9 0 16,-46 9 0-16,0 0 0 0,0 0 0 0,0 0 0 15,0 0 0-15,0 0 0 0,0 0 0 16,27 19 0-16,-27-19-368 0,0 0 16 0,5 13 0 0,-5-13 0 31,0 10-416-31,-1-4-96 0,-1-1-16 0,0 1-18384 0</inkml:trace>
  <inkml:trace contextRef="#ctx0" brushRef="#br0" timeOffset="-117657.66">23872 5722 5519 0,'0'0'496'0,"0"0"-496"16,0 0 0-16,0 0 0 0,0 0 1184 0,0 0 144 15,0 0 16-15,0 0 16 0,0 0 784 0,0 0 160 16,0 0 16-16,0-4 16 0,-2 6-240 0,0-2-48 15,-1 4-16-15,0-4 0 0,0 3-608 0,1-3-112 16,-2 1-32-16,0-1 0 0,2 0-496 0,-2 0-96 16,0-1-32-16,1-2 0 0,0 3-384 0,-2-2-80 15,2 2 0-15,-1 0-16 0,0 2 96 0,1-2 32 16,-1 1 0-16,1 2 0 0,0-1 112 0,0 2 32 16,-1-2 0-16,1 2 0 0,-1-1-128 0,0 0 0 15,1 1-16-15,-2-2 0 0,1 5-176 0,0-4-128 16,2 0 192-16,-2 1-192 0,2-1 192 0,-2 0-64 15,1-1 0-15,1 2-128 0,-1-3 224 0,1 2-64 0,1-1-16 0,-2 2 0 16,1-2-144-16,-1 0 0 0,1 0 0 0,-2 0 128 16,2 2-128-16,-2-4 0 0,1 3 0 0,1-2 0 15,0 1 0-15,-2 0-144 0,1 0 144 0,1 1 0 16,1-3-320-16,-1 0 64 0,2 1 0 0,-1 1 0 31,0 1-1360-31,1-3-272 0,1 1-48 0,-1-1-12880 0</inkml:trace>
  <inkml:trace contextRef="#ctx0" brushRef="#br0" timeOffset="-115114.25">24180 5901 9215 0,'-3'-3'816'0,"1"3"-656"0,0-2-160 0,1 1 0 15,0 1 1984-15,-2 0 352 0,0 0 80 0,-3-4 16 16,-2 4 752-16,-2-2 144 0,0 2 48 0,-1 0 0 15,-1 2-1104-15,1 2-224 0,1-1-32 0,-1 4-16 16,2-1-912-16,0 2-192 0,1 2-48 0,0 0 0 16,1 0-384-16,2 2-80 0,1 1 0 0,2-1-16 15,0 1-96-15,2 0-16 0,0 2 0 0,4-1 0 16,0-2-80-16,1 0-32 0,2-2 0 0,1 0 0 16,2-1-144-16,-1-3 0 0,-9-6 0 0,28 10 0 15,-28-10 0-15,0 0 0 0,50-6 0 0,-50 6 0 0,0 0 0 0,58-26 0 16,-58 26-144-16,0 0 144 0,47-37-160 0,-47 37 32 15,0 0 0-15,28-42 0 0,-28 42-64 0,0 0-16 16,10-41 0-16,-10 41 0 0,-2-31 208 16,2 31 0-16,-6-26 0 0,1 14 0 0,-1 2 0 0,-1-2 288 15,-2 5-32-15,-1 1-16 0,0 2 64 0,-2-1 16 16,-1 4 0-16,1-1 0 0,-2 2-64 0,1 2-16 16,-2 2 0-16,1-2 0 0,3 2-240 0,0-2 176 15,1 0-176-15,2 0 160 0,3-2-160 0,1-2 0 16,3-2 0-16,1 4 0 15,0 0-704-15,0 0-80 0,22-48-16 0,-22 48-18272 0</inkml:trace>
  <inkml:trace contextRef="#ctx0" brushRef="#br0" timeOffset="-112048.08">24989 5066 17503 0,'0'-2'1552'0,"-1"-2"-1232"16,1-1-320-16,0 4 0 0,0-3 1600 0,0 4 272 16,0-2 48-16,-1-2 16 0,0 1 944 0,0-5 192 15,-1 0 48-15,-1 0 0 0,0 0-1424 0,-2-4-288 16,0 3-48-16,-1 2-16 0,-1-2-768 0,-1 2-144 16,-2 2-48-16,0 1 0 0,-2 4-64 0,0 0-32 15,-2 3 0-15,-2 0 0 0,1 3-112 0,-1 1-32 16,-1-1 0-16,1 4 0 0,1-2-144 0,0 4 0 15,3 0 0-15,-1 3 128 0,2 1-128 0,2 2 0 0,2-2 0 16,3 3 0-16,2-3 0 0,3-4 0 0,3 2 128 16,2-4-128-16,3 2 0 0,-9-12 0 0,21 13 0 0,-21-13 0 15,0 0 0-15,0 0-144 0,57 0 144 0,-57 0 0 16,0 0-208-16,56-29 64 0,-56 29 16 0,0 0 0 16,56-48-80-16,-56 48-16 0,30-43 0 0,-30 43 0 15,21-45 224-15,-21 45 0 0,15-49 0 0,-15 49-144 16,8-52 144-16,-8 52 0 0,5-53 0 0,-4 28 0 15,-1 1 0-15,-1 2 192 0,1 22-64 0,-2-41 0 16,1 23-128-16,-2 2 176 0,-1 0-176 0,1 1 192 16,-1 1-192-16,0 2 0 0,2 2 0 0,-2-2 128 15,4 12-128-15,-4-19 192 0,2 13-192 0,2 6 192 0,-3-10-16 0,2 7 0 16,0 2 0-16,1 1 0 0,0 0 32 0,0 1 16 16,1 4 0-16,-1 0 0 0,0 4-64 0,0 3-16 15,0 1 0-15,1 0 0 0,1 3-144 0,-1-1 192 16,0 1-192-16,2-2 192 0,-1 7-192 15,2 1 0-15,1 7 144 0,-2-1-144 0,2 3 0 0,-1 1 0 16,0 3 0-16,-1-3 0 0,2-1 0 0,-1-1 0 16,0-2 0-16,0-3 0 0,-1-3 0 0,1-3 0 15,0-3 0-15,-1-4 0 0,1-2-320 0,0-4 0 16,0 0 16-16,-1-3 0 16,-3-3-640-16,0 0-128 0</inkml:trace>
  <inkml:trace contextRef="#ctx0" brushRef="#br0" timeOffset="-111480.98">25227 5177 27647 0,'-3'9'1216'0,"2"-8"256"0,1 2-1168 0,0-1-304 0,1-2 0 0,-1 0 0 16,0 0 2112-16,0 0 352 0,0 0 80 0,0 0 16 15,0 0-1024-15,0 0-208 0,0 0-48 0,0 0 0 16,52-28-640-16,-52 28-128 0,0 0-16 0,0 0-16 15,28-41-144-15,-28 41-16 0,0 0-16 0,0 0 0 16,21-51-48-16,-21 51 0 0,0 0 0 0,9-37 0 16,-9 37-96-16,0 0-32 0,0 0 0 0,8-36 0 15,-8 36-128-15,0 0 160 0,0 0-160 0,0 0 160 16,0 0-160-16,0 0 0 0,0 0 0 0,0 0 128 16,0 0-128-16,0 0 0 0,0 0 0 0,-4-2 0 0,3 9 0 0,0 4 0 15,-2 6 0-15,2-1 0 0,0 0 0 0,0 0 0 16,2 2 0-16,0-2 0 0,0 3 0 0,0-3 0 15,2-4 0-15,-1 1 0 0,2-1 0 0,0-2 0 16,1-3 0-16,-5-7 0 0,12 12 0 0,-12-12 0 16,0 0 0-16,0 0 0 0,0 0 0 0,47-3 0 15,-47 3 0-15,0 0 0 0,0 0 0 0,43-28 0 16,-43 28 0-16,0 0 0 0,0 0-144 0,0 0 144 16,33-45 0-16,-33 45 0 0,0 0-272 0,0 0 48 15,9-41 16-15,-9 41 0 0,0 0 208 0,2-32-176 16,-2 32 176-16,0 0-160 0,-3-28 160 0,3 28 0 15,0 0 0-15,-2-23 0 0,1 17 0 0,1 6 0 0,0 0 0 0,0 0 128 16,0 0-128-16,-3-12 128 0,3 14-128 16,0 2 128-16,1 0 80 0,-1 2 32 0,0 0 0 15,0 3 0-15,2 1-32 0,-1 2 0 0,0-1 0 0,1 4 0 16,0-3-32-16,0 2-16 0,2 1 0 0,-2-2 0 16,1 2-160-16,1-2 128 0,-2 3-128 0,2-4 128 15,-2 4-128-15,1-3 0 0,-1 0 0 0,1 2 0 16,-1-4 0-16,1 0 0 0,-1-1 0 0,0 0 0 15,1-4-320-15,-1 0-32 0,1-3-16 0,-1 1-20384 16</inkml:trace>
  <inkml:trace contextRef="#ctx0" brushRef="#br0" timeOffset="-109747.4">25813 6095 1839 0,'-1'5'160'0,"0"-5"-160"0,-1 4 0 0,2-4 0 0,0 2 1008 0,0-2 160 16,0 0 48-16,2 0 0 0,-2 4 672 0,0-4 144 15,1 2 16-15,0 0 16 0,-1 0-16 0,1-2 0 16,-1 0 0-16,1 1 0 0,-1-1 32 0,2 2 0 16,-1-2 0-16,0 0 0 0,2 0-288 0,-1-2-48 15,-2 2-16-15,0 0 0 0,0 0-576 0,0 0-128 16,0 0-32-16,0 0 0 0,48-29-400 0,-48 29-80 15,0 0 0-15,0 0-16 0,51-44-176 0,-51 44-16 16,0 0-16-16,43-45 0 0,-43 45-80 0,0 0-16 16,39-44 0-16,-39 44 0 0,0 0 16 0,40-57 0 0,-40 57 0 0,0 0 0 15,34-56-16-15,-34 56-16 0,0 0 0 0,27-51 0 16,-27 51 0-16,0 0 0 0,20-48 0 0,-20 48 0 16,0 0 16-16,13-45 16 0,-13 45 0 0,0 0 0 15,14-43-64-15,-14 43-16 0,0 0 0 0,10-53 0 16,-10 53-128-16,6-35 0 0,-6 35 0 0,6-40 128 15,-6 40-128-15,3-37 0 0,-3 37 0 0,2-37 0 16,-2 37 0-16,-1-36 0 0,1 36 128 0,-4-32-128 16,4 32 0-16,-5-34 0 0,5 34 144 0,-2-41-144 15,2 41 128-15,-3-39-128 0,3 39 160 0,0-34-160 16,0 34 128-16,0-35-128 0,0 35 0 0,0-38 0 16,0 38 0-16,-2-37 0 0,2 37 0 0,-5-39 0 0,5 39 0 0,-7-34 0 15,2 15 0-15,-2 1 0 16,1 2 0-16,-1 0 0 0,-1 1 0 0,2 1 0 15,0-1 0-15,0 2 0 0,0-3 0 0,1 3 0 0,0 0 0 16,0-2 0-16,0 1 0 0,1-1 0 0,1-1 0 0,-1 1 0 16,4 15 0-16,-5-28 0 0,5 28 128 0,-5-30-128 15,2 14 0-15,1 1 0 0,-1-3 0 0,1 2 0 16,2 16 0-16,-4-35 0 0,2 19 0 0,2 16 0 16,-4-36 0-16,2 18 0 0,2 18 0 0,-3-37 0 15,1 18 0-15,-1 2 0 0,3 17 0 0,-3-34 128 16,0 17-128-16,1 2 0 0,-2-1 0 0,1 0 0 15,0 0 128-15,0 0-128 0,-1 1 0 0,1-1 0 16,0-3 0-16,1 3 0 0,-2 0 0 0,0-2 0 16,1 2 0-16,0-3 0 0,0 3 0 0,-1-3 0 15,0 1 0-15,0 1 0 0,2 1 0 0,-2-2 0 0,2 2 0 0,1 3 0 16,1 13 0-16,0-25 128 0,0 25-128 16,1-26 0-16,-1 26 0 0,0 0 0 0,3-37 128 0,-3 37-128 15,0 0 0-15,9-35 144 0,-9 35-144 0,0 0 128 16,16-36-128-16,-16 36 0 0,0 0 0 0,22-39 128 15,-22 39-128-15,0 0 0 0,28-36 0 0,-28 36 0 16,0 0 0-16,24-35 0 0,-24 35 0 0,0 0 0 16,0 0 0-16,31-38 0 0,-31 38 0 0,0 0 0 15,0 0 0-15,26-35 0 0,-26 35 128 0,0 0-128 16,0 0 0-16,0 0 0 0,32-34 0 0,-32 34 128 16,0 0-128-16,0 0 0 0,0 0 0 0,38-33 128 15,-38 33-128-15,0 0 0 0,0 0 0 0,0 0 0 16,42-22 0-16,-42 22 0 0,0 0 0 0,0 0 0 0,0 0 0 15,47-27 0-15,-47 27 0 0,0 0 0 0,0 0 0 0,0 0 0 16,0 0 0-16,42-28 0 0,-42 28 0 0,0 0 0 16,0 0 0-16,0 0 0 0,0 0 0 0,0 0 0 15,0 0 0-15,0 0 0 0,30-30 0 0,-30 30 0 16,0 0 0-16,0 0 0 0,0 0 0 0,0 0 0 16,0 0 0-16,0 0 0 0,0 0-352 0,0 0 0 15,0 0 0-15,0 0 0 16,0 0-368-16,0 0-80 0,0 0-16 0,0 0 0 15,0 0-400-15,0 0-96 0</inkml:trace>
  <inkml:trace contextRef="#ctx0" brushRef="#br0" timeOffset="-101532.31">26169 6201 3679 0,'0'0'320'0,"0"0"-320"0,0 0 0 0,0 0 0 16,0 0 1520-16,0 0 224 0,0 0 48 0,0 0 16 16,0 0 1040-16,0 0 208 0,0 0 32 0,0 0 16 15,0 0-368-15,0 0-80 0,0 0-16 0,0 0 0 16,0 0-528-16,11-38-96 0,-13 33-32 0,-2 4 0 16,-1 1-816-16,-1-3-160 0,0 6-48 0,-2-3 0 15,1 1-320-15,0 2-64 0,-1-1 0 0,1 2-16 16,-2-2-192-16,2 3-48 0,0 0 0 0,1-1 0 15,1 0-32-15,0 0-16 0,0 3 0 0,0-1 0 16,2 1-96-16,-2 2-32 0,2 1 0 0,0 0 0 16,-1 0-144-16,1 1 192 0,1 2-192 0,-1 0 192 0,3-3-192 15,-1 2 128-15,1 0-128 0,1-2 128 0,3 0-128 16,0 0 0-16,1-1 0 0,1-3 128 0,1 0-128 0,-7-6 0 16,0 0 0-16,0 0 0 0,46 6 0 0,-46-6 0 15,0 0 0-15,48-10 0 0,-48 10 0 0,0 0 192 16,55-23-192-16,-55 23 192 0,0 0-192 0,48-30 192 15,-48 30-192-15,0 0 192 0,0 0-192 0,42-32 0 16,-42 32 0-16,0 0 128 0,0 0-128 0,0 0 0 16,0 0 0-16,27-46 0 0,-27 46 0 0,0 0 0 15,0 0 0-15,0 0 0 0,6-39 0 0,-6 39 0 16,0 0 0-16,0 0 0 0,-3-31 0 0,3 31 192 16,-5-19-192-16,5 19 192 0,-6-18-48 0,1 10 0 15,5 8 0-15,-9-16 0 0,4 10-144 0,0 0 160 0,0 2-160 16,-1-2 160-16,0 3-160 0,0 1 128 0,-2 1-128 0,1 1 128 15,1 1-128-15,-1 1 0 0,1 1 144 0,1-2-144 16,0 2 144-16,3-1-144 0,-1 2 192 0,2-4-192 16,0 3 128-16,1-3-128 0,0 0 0 0,0 3 0 15,1-3 0-15,-1 0 0 0,0 0 0 0,0 0 0 32,0 0-560-32,0 0-16 0,0 0 0 0,0 0 0 15,0 0-608-15,0 0-128 0</inkml:trace>
  <inkml:trace contextRef="#ctx0" brushRef="#br0" timeOffset="-99348.65">26613 3692 10127 0,'0'0'896'0,"0"0"-704"0,0-1-192 16,0 1 0-16,0 0 1952 0,0 0 352 0,0 0 80 0,0-2 16 15,1 2 1200-15,-1-3 240 0,0 2 64 0,0 1 0 16,-1-3-1712-16,1 3-336 0,1 0-64 0,-1 0 0 16,0 3-992-16,2-3-192 0,-1 1-32 0,0 2-16 15,0-1-256-15,2 2-48 0,-2-1-16 0,1 2 0 16,1 0-80-16,-1 0-16 0,2 2 0 0,-1-1 0 0,0 0-144 0,0 0 0 15,-1 1 0-15,2-3 128 0,-2 1-128 0,1-1 0 16,-1 0 0-16,1-2 0 0,-1 1 0 0,2-2 0 16,-2-1 0-16,0 0 0 0,0 0 0 0,1 0 0 15,-3 0 0-15,0 0 0 0,0 0 0 0,0 0 0 16,0 0 0-16,0 0 0 0,0 0 0 0,36-45 0 16,-36 45 0-16,0 0 0 0,19-42 0 0,-19 42 0 15,13-37 0-15,-13 37 0 0,8-38 0 0,-8 38 0 16,6-45 0-16,-6 45 0 0,3-41 0 0,-3 41 128 15,-1-38-128-15,-2 20 128 0,1-1-128 0,-2 0 192 16,-1 3-192-16,0 3 192 0,0-2-192 0,0 1 192 0,-1-1-192 0,1 2 192 16,1 1-192-16,1-1 160 0,0 3-160 15,1-1 160-15,-1 1-160 0,1 3 128 0,1-2-128 0,1 9 128 16,-2-12-128-16,2 12 128 0,0 0-128 0,0 0 128 16,0 0 0-16,0 0-128 0,10-32 192 0,-10 32-64 15,0 0-128-15,0 0 192 0,0 0-192 0,0 0 192 16,0 0-192-16,0 0 128 0,50-23-128 0,-50 23 128 15,0 0-128-15,0 0 0 0,53-3 144 0,-53 3-144 16,0 0 0-16,53 0 0 0,-53 0 0 0,0 0 128 16,73-7-128-16,-73 7 0 0,48-4 0 0,-48 4 0 15,48-8 0-15,-48 8 0 0,55-10 0 0,-55 10 0 16,57-8 0-16,-57 8 0 0,55-10 0 0,-55 10 128 16,52-4-128-16,-52 4 0 0,0 0 128 0,67-6-128 15,-67 6 144-15,0 0-144 0,69-5 192 0,-69 5-192 0,52-8 176 0,-52 8-176 16,50-9 160-16,-50 9-160 0,0 0 0 0,67-19 0 15,-67 19 0-15,47-15 0 0,-47 15 0 0,0 0 128 16,56-20-128-16,-56 20 0 0,0 0 0 0,0 0 0 16,49-16 0-16,-49 16 0 0,0 0 0 0,0 0 0 15,0 0 128-15,0 0-128 0,32 18 176 0,-32-18-16 16,8 14 0-16,-4-5 0 0,-4-9-32 0,11 16-128 16,-11-16 192-16,14 16-64 0,-14-16-128 0,0 0 0 15,21 19 0-15,-21-19 0 0,0 0 0 0,0 0 0 16,25 16 0-16,-25-16 0 0,0 0 0 0,0 0 0 15,0 0-128-15,0 0 128 16,0 0-704-16,0 0-80 0,0 0-16 0,-5-16-19488 0</inkml:trace>
  <inkml:trace contextRef="#ctx0" brushRef="#br0" timeOffset="-98916.79">26930 3520 4607 0,'0'0'192'0,"0"0"64"0,0 0-256 15,0 0 0-15,0 0 0 0,0 0 0 0,0 0 1792 0,0 0 304 16,0 0 64-16,21-40 16 0,-21 40 1216 0,0 0 256 16,0 0 64-16,0 0 0 0,0 0-400 0,0 0-80 15,0 0-16-15,5 10 0 0,-5-2-1680 0,-2 2-352 16,1 2-64-16,0 2-16 0,1 1-528 0,-1 1-96 15,2 0-32-15,-1-1 0 0,0 1-144 0,1 0-48 16,0-2 0-16,2-2 0 0,-2 0-256 0,0 1 0 16,1-3 0-16,-2-2 0 0,1-2 0 0,0-1 0 15,-1 0 0-15,1-1 0 0,-1-1 0 0,1-3-144 0,-1 1 16 0,2-1 0 32,-1-1-544-32,0-2-96 0,-1 3-32 0,0 0-11584 0,0 0-2320 0</inkml:trace>
  <inkml:trace contextRef="#ctx0" brushRef="#br0" timeOffset="-98679.75">27113 3569 16575 0,'2'2'736'0,"-1"-2"160"16,-1 0-720-16,0 0-176 0,0 0 0 0,0 0 0 15,0 0 2528-15,0 0 480 0,0 0 80 0,0 0 32 16,0 0-112-16,0 0 0 0,56-6-16 0,-56 6 0 0,0 0-1776 0,0 0-368 15,0 0-64-15,52-9-16 0,-52 9-304 0,0 0-64 16,0 0-16-16,0 0 0 0,0 0-128 0,0 0-48 16,53-7 0-16,-53 7 0 0,0 0-208 0,0 0 0 15,0 0 0-15,0 0 0 0,0 0 0 0,37 10-240 16,-37-10 80-16,8 8-12624 16,-8-8-2512-16</inkml:trace>
  <inkml:trace contextRef="#ctx0" brushRef="#br0" timeOffset="-98126.65">27425 3707 7359 0,'0'1'656'0,"2"1"-528"0,-2-2-128 0,1 0 0 16,-1-2 3248-16,1 2 608 0,0-1 128 0,1 1 32 15,-2 0-96-15,0 0-16 0,0 0 0 0,0 0 0 16,0 0-2048-16,0 0-400 0,0 0-96 0,32-44-16 16,-32 44-832-16,0 0-192 0,0 0-16 0,17-41-16 15,-17 41-96-15,0 0 0 0,0 0-16 0,0 0 0 16,16-41-176-16,-16 37 0 0,0 4 144 0,0 0-144 16,0 0 0-16,0 0 0 0,0 0 0 0,0 0 0 15,0 0 0-15,0 0 0 0,0 0 0 0,0 0 0 16,0 0 0-16,0 0 0 0,-1-18 0 0,1 20 128 0,0 4-128 15,0-1 0-15,0 4 0 0,1 1 0 16,0 2 0-16,1 1 128 0,-1-1-128 0,1 0 0 0,0 2 0 16,1 1 128-16,0-3-128 0,-1-1 0 0,2 0 0 15,0-3 0-15,-1-2 0 0,2 0 0 0,-1-2 0 0,1-2 0 16,-5-2 0-16,0 0 0 0,0 0 0 0,0 0 0 16,0 0 0-16,0 0 0 0,0 0 0 0,0 0 0 15,51-26 0-15,-51 26 0 0,0 0 0 0,0 0-128 16,0 0 128-16,0 0-128 0,0 0-160 0,19-39-32 15,-19 39 0-15,0 0 0 0,0 0 176 0,0 0 144 16,0 0-208-16,0 0 80 0,0 0 128 0,0 0 0 16,0 0 0-16,0 0 0 0,0 0 0 0,0 0 0 15,0 0 128-15,0 0-128 0,0 0 192 0,0 0-48 0,0 0 0 16,0 0 0-16,18 18-144 0,-18-8 192 0,0 1-192 0,0-1 192 16,0 0-192-16,0 3 0 0,0-4 0 15,0 0 0-15,0-1 0 0,1 0 0 0,0-2 0 0,1-2 0 16,0-1 0-16,0-3 0 0,-2 0 0 0,0 0-12544 15,0 0-2400 1</inkml:trace>
  <inkml:trace contextRef="#ctx0" brushRef="#br0" timeOffset="-97599.27">27646 3487 11231 0,'0'-1'240'0,"0"-2"48"0,0 3 16 0,0 0 16 15,0 0-320-15,0 0 0 0,0 0 0 0,0 0 0 0,0 0 3728 0,0 0 688 16,0 0 128-16,0 0 16 0,16-38-1072 0,-16 38-224 16,0 0-32-16,0 0-16 0,0 0-1936 0,0 0-384 15,0 0-64-15,0 0-32 0,0 0-320 0,0 0-64 16,49-15-16-16,-49 15 0 0,0 0-160 0,0 0-48 15,0 0 0-15,0 0 0 0,52-7-192 0,-52 7 144 16,0 0-144-16,0 0 128 0,0 0-128 0,0 0 0 16,46-16 0-16,-46 16 0 0,0 0 0 0,0 0 0 15,0 0 0-15,0 0 0 0,0 0 0 0,0 0 0 16,8 12 0-16,-10-6 0 0,0 2-176 0,-1 0 48 16,-1 2 0-16,1 3 0 0,0-4-112 0,-1 1-16 0,-1 3 0 0,2-3 0 15,-1 2 112-15,2-3 16 0,-2 0 0 0,0 1 0 16,2-3 128-16,-2 1-160 0,0-4 160 0,2 2-160 15,-2 0 160-15,0-2 0 0,2-4 0 0,1 2-128 16,-1-2 128-16,1 0 0 0,1-2 0 0,0 2 0 16,0 0 0-16,0 0 0 0,0 0 0 0,0 0 0 15,0 0 144-15,0 0 16 0,0 0 0 0,26-38 0 16,-26 38 32-16,0 0 0 0,0 0 0 0,0 0 0 16,0 0-16-16,0 0 0 0,0 0 0 0,46-7 0 15,-46 7-176-15,0 0 160 0,0 0-160 0,28 14 160 16,-28-14-160-16,0 0 0 0,21 15 0 0,-21-15 128 15,14 10-128-15,-9-6 0 0,1 2 0 0,-2 2 0 0,-2-1 0 0,1-1 0 16,-2 0-160-16,0 1-13008 16,0 0-2592-16</inkml:trace>
  <inkml:trace contextRef="#ctx0" brushRef="#br0" timeOffset="-96787.01">26927 5048 11055 0,'-1'0'976'16,"0"0"-784"-16,1 0-192 0,0 0 0 0,0 0 2544 0,-2 0 464 16,1 0 80-16,-1 0 32 0,-1-3 512 0,-2 2 96 15,-1 1 32-15,0 0 0 0,-3-3-1952 0,1 6-384 16,-1-3-80-16,-1 4 0 0,0-2-864 0,-2 3-160 15,-1 1-48-15,0 3 0 0,-1 1-128 0,1 2-16 16,-1 1-128-16,0 3 192 0,3 0-192 0,1 0 128 16,3-1-128-16,2 1 0 0,3-4 0 0,2 0 128 15,1-2-128-15,3-2 0 0,2-2 0 0,1-1 0 16,-7-5 0-16,0 0 0 0,0 0 0 0,0 0 0 16,57-11 0-16,-57 11 0 0,0 0 0 0,43-30-128 15,-43 30 128-15,0 0 0 0,41-45 0 0,-41 45 0 16,0 0 0-16,30-61 0 0,-30 61 0 0,12-46-128 15,-12 46 128-15,6-50 0 0,-6 50 0 0,2-53 0 0,-4 27 0 0,0 0 0 16,-1 4 0-16,0-3 0 0,-2 3 0 0,-1 2 0 16,-2 2 0-16,1-1 0 0,-1-1 0 0,1 2 0 15,-1 2 0-15,1 1 128 0,2 1-128 0,-1 6 0 16,2-2 0-16,0 1 0 0,2 3 0 0,1 2 0 16,0 2 0-16,-1 1 0 0,2 1 0 0,0 0 0 15,0 3 352-15,3 1-32 0,-1 5 0 0,1-2 0 16,0 4 0-16,1 3 0 0,2 4 0 0,-1 1 0 15,1-1-112-15,2 5-16 0,-1 0-16 0,1 4 0 16,0 2-176-16,0-1 128 0,-1 1-128 0,-1 3 128 0,2 0-128 16,-3 0 0-16,0 2 0 0,0-2 0 0,0-4 0 15,0-2 0-15,-1-4 0 0,1-3 0 0,-1-4 0 0,1-2 0 16,0-3 0-16,0-1 0 0,0-5-240 0,-1 1-16 16,2-4-16-16,-6-1-12976 15,0 0-2608-15</inkml:trace>
  <inkml:trace contextRef="#ctx0" brushRef="#br0" timeOffset="-96365.84">27156 4987 20271 0,'-1'1'1792'0,"-1"-1"-1424"16,2 0-368-16,0 0 0 0,2 0 3392 0,-2 3 592 15,0-3 128-15,0 2 32 0,1 2-1856 0,0-2-368 16,0 2-80-16,3 2-16 0,-1 0-1008 0,0 1-208 0,1-2-32 0,0 3-16 15,1 1-208-15,-2 1-32 16,1 2-16-16,0 1 0 0,-1 0-112 0,1 2 0 0,0-1-16 0,0-2 0 16,-1 4-176-16,1-4 0 0,0 1 0 0,1-1 0 15,0-2 0-15,-2-3 0 0,4 2 0 0,-3-3 0 16,1-2 0-16,-5-4 0 0,0 0 0 0,0 0 0 16,0 0-144-16,0 0 144 0,0 0 0 0,0 0 0 15,0 0-160-15,47-20 160 0,-47 20-128 0,0 0 128 16,0 0 0-16,20-41 0 0,-20 41 0 0,0 0-128 15,0 0 128-15,20-54 0 0,-20 54 0 0,0 0 0 16,14-46 0-16,-14 46 0 0,0 0 128 0,13-42-128 0,-13 42 128 0,0 0-128 16,0 0 160-16,0 0-160 15,22-44 160-15,-22 44-160 0,0 0 160 0,0 0-160 0,0 0 128 0,0 0-128 16,0 0 0-16,0 0 0 0,0 0 0 0,0 0 0 16,0 0 0-16,0 0 0 0,0 0-256 0,34-39-64 15,-34 39 0-15,0 0 0 16,0 0-480-16,0 0-96 0,0 0-32 0,0 0-17952 15</inkml:trace>
  <inkml:trace contextRef="#ctx0" brushRef="#br0" timeOffset="-95082.04">27915 4573 5519 0,'-1'0'496'0,"0"0"-496"16,-1 0 0-16,1 0 0 0,0 0 2064 0,0 0 320 15,-3 1 64-15,0 1 16 0,-1 2 1312 0,-1 0 256 16,2 1 48-16,1 1 16 0,2 1-1536 0,-1 2-320 15,4 1-48-15,1-4-16 0,2 4-944 0,1 2-192 0,3 1-32 0,1-1-16 16,1 4-544-16,1 0-128 0,1 3 0 0,-3-3-16 16,-2-4-112-16,2 4 0 0,1 3-16 0,2 3 0 15,2 4-48-15,-2 3-128 0,1 3 192 16,-1-1-64-16,-2 0-128 0,-1 1 0 0,-2-4 0 0,-3 3 0 16,-3-2 0-16,-2-1 0 0,-2 0 0 0,-2-2 0 15,-2-1 0-15,-2-3 0 0,0-2 0 0,0-5 0 16,0-1 0-16,-1-6 0 0,0-2-128 0,-3-2 128 15,0-1-352-15,-2-10 0 0,-1-1 0 0,0-2 0 16,1-6-48 0,-3 0-16-16,1-3 0 0,0 1 0 0,3-2 192 0,-2-1 32 0,0 1 16 0,3-2 0 0,1 3 176 15,3-2 0-15,2 4 0 0,3 0 128 16,3 17 192-16,4-34 64 0,-4 34 0 0,0 0 0 0,29-52-128 0,-29 52-32 16,0 0 0-16,49-52 0 0,-49 52-64 15,41-32-16-15,-41 32 0 0,0 0 0 0,59-37 64 16,-59 37 16-16,0 0 0 0,63-32 0 0,-63 32-48 0,0 0-16 15,58-35 0-15,-58 35 0 0,0 0-160 0,0 0 0 16,49-34 144-16,-49 34-144 0,0 0 0 0,0 0 0 16,0 0 0-16,7-35 0 0,-9 29 0 0,-5 2 0 15,1-2 0-15,-1 1 0 0,-1 0 0 0,0 0 128 16,-2 1-128-16,-1-2 0 0,1 0 160 0,-3 0-32 16,0 0-128-16,-2 0 192 0,0-1 0 0,-2 1-16 15,-2 1 0-15,0-1 0 0,-1 0-176 0,2 3 192 16,2 0-192-16,2-2 192 0,1 3-192 0,3 2 0 15,4-2 0-15,1 2 0 0,3 0 0 0,2 2 0 16,3-2 0-16,2 4 0 0,-5-4 0 0,0 0 0 0,32 15 0 0,-32-15-176 31,28 14-208-31,-28-14-32 0,36 22-16 0,-12-4-19024 0</inkml:trace>
  <inkml:trace contextRef="#ctx0" brushRef="#br0" timeOffset="-94497.83">28362 5238 10127 0,'-9'6'448'0,"4"-3"96"0,1-1-544 0,2-1 0 0,1 2 0 0,1-3 0 0,0 0 2624 16,0 0 432-16,0 0 80 0,0 0 0 0,0 0-320 0,0 0-80 16,0 0-16-16,0 0 0 15,0 0-464-15,0 0-80 0,0 0-32 0,0 0 0 0,0 0-1088 0,50-38-224 16,-50 38-32-16,0 0-16 0,0 0-208 0,0 0-32 15,35-51-16-15,-35 51 0 0,0 0-144 0,0 0-16 16,18-50-16-16,-18 50 0 0,0 0-160 0,0 0-16 16,9-44-16-16,-9 44 0 0,0 0-160 0,0 0 0 15,0-37 144-15,0 37-144 0,0 0 0 0,0 0 0 16,-2-24 0-16,0 22 0 0,2-1 0 0,-1 2 0 16,1-1 0-16,-1 2 0 0,0 2 0 0,-1-1 0 15,1 4 0-15,-1 1 0 0,0 2 0 0,1 4 128 16,0-2-128-16,0 5 0 0,-1 1 0 0,1 3 128 15,1 0-128-15,-1 0 0 0,2 1 0 0,-1 1 0 16,3-3 0-16,0 0 128 0,2 0-128 0,0-5 0 0,3-1 0 0,-1-5 0 16,4-1 0-16,-2-1 0 0,-9-5 0 15,0 0 0-15,0 0 0 0,0 0 0 0,51-12 0 0,-51 12 0 16,0 0 0-16,0 0 0 0,38-41 0 0,-38 41 0 16,0 0 0-16,0 0 0 0,22-50 0 0,-22 50-128 15,0 0 128-15,9-39 0 0,-9 39 0 0,0 0-128 16,4-33 128-16,-4 33 0 0,0 0 0 0,0 0 0 15,2-30 0-15,-2 25 0 0,1 4 0 0,-1 1 0 16,0 0 0-16,-1 1 0 0,1 4 0 0,0-1 0 16,-1 5 0-16,1-2 128 0,-1 3-128 0,-1 1 0 15,2 3 0-15,-1-2 144 0,1 2-144 0,-1 0 0 16,1-1 128-16,1 0-128 0,-1 2 0 0,0-2 0 16,1-2 0-16,-1 1 0 0,0-1 0 0,2-3 0 0,-2 0 0 0,1-4 0 15,0 2 0-15,2-6 0 16,-1 3-608-16,-2-3-32 0,0 0 0 15,0 0-12608-15,0 0-2512 0</inkml:trace>
  <inkml:trace contextRef="#ctx0" brushRef="#br0" timeOffset="-93683.4">28851 5058 4607 0,'-2'-3'192'0,"-1"2"64"0,2 1-256 0,1-3 0 0,0 3 0 0,0 0 0 16,-1-1 1408-16,1 1 224 0,0 0 48 0,0-2 16 16,0-1 688-16,0 3 144 0,1-1 32 0,-1 1 0 15,1 0 448-15,1 1 112 0,-1 2 16 0,-1-1 0 16,1 2-416-16,0 0-80 0,0 2-16 0,1-3 0 16,-1 2-1472-16,0-1-288 0,0 2-64 0,-1-2-16 15,2 2-240-15,-1-2-48 0,0 1-16 0,-1-1 0 0,0-2-224 0,1 2-64 16,-1-3 0-16,0 1 0 0,0 1-192 0,0-2 176 15,-1 2-176-15,1-1 160 0,0-2-160 0,0 4 0 16,0-2 0-16,1-1 0 0,1 2 0 0,-2 1 0 16,2 2 0-16,-1-2 0 0,1 2 0 0,0 0 0 15,-1 3 0-15,2-3 0 0,-2 1-128 0,0 2 128 16,0 1 0-16,-1-2 0 0,0 2 0 0,0-4 0 16,0 4 0-16,-1-3 0 0,0 1 0 0,1 0 0 15,-1-2 0-15,1 0 0 0,0 0 0 0,0-3 0 16,1 0 0-16,0 1 0 0,0-1 0 0,1 0 0 15,-1-3 0-15,0 3 0 0,2-2-128 0,-2-1 128 16,0 2 0-16,2-2 0 0,-2 0 0 0,0 0 0 0,-1 0 0 0,0 0 0 16,0 0 0-16,0 0 0 0,0 0 0 0,0 0 0 15,-1 0 0-15,0 0 0 0,-1 3 0 0,1-3 0 16,1 0 0-16,-1 1 0 0,1 2 0 0,-1-2 0 16,2 1 0-16,-1 1 0 0,1-2 0 0,0 1 0 15,1 1 0-15,-1-2 0 0,1 2 0 0,-1-1 0 16,1-1 0-16,0 2 0 0,-1-1 0 0,1 2 0 15,-1-4 0-15,-1 3 0 0,1-2 0 0,0-1 0 16,1 0 0-16,-2 0 0 0,1-1 0 0,-1-1 0 16,1 1 0-16,-1-1 0 0,1 0 0 0,-1 2 0 15,0 0 0-15,0 0 0 0,0 0 0 0,0 0 0 16,0 0 0-16,0 0 0 0,26-50 0 0,-26 50 0 16,0 0 0-16,0 0 0 0,28-47 0 0,-28 47 0 0,0 0 0 0,23-45 0 15,-23 45 0-15,0 0 0 0,0 0 0 16,27-49 128-16,-27 49-128 0,0 0 0 0,0 0 128 0,27-49-128 15,-27 49 0-15,0 0 128 0,0 0-128 0,0 0 0 16,0 0 144-16,0 0-144 0,0 0 0 0,0 0 0 16,0 0 0-16,0 0 0 0,0 0 0 0,0 0 0 15,0 0 0-15,-1-5-128 16,0 12-752-16,0-2-144 0</inkml:trace>
  <inkml:trace contextRef="#ctx0" brushRef="#br0" timeOffset="-93079.94">29594 5092 4607 0,'-3'0'400'0,"0"0"-400"16,2 0 0-16,1 0 0 0,0 0 1984 0,0 0 304 15,-1 0 64-15,1-2 16 0,0 0 1104 0,1 2 240 16,1-3 32-16,1 0 16 0,-3 3-752 0,0 0-160 16,0 0-32-16,0 0 0 0,0 0-1248 0,0 0-256 0,0 0-48 0,44-28-16 15,-44 28-496-15,0 0-112 0,0 0 0 0,0 0-16 16,41 1-16-16,-41-1 0 0,0 0 0 16,34 9 0-16,-34-9-256 0,0 0-48 0,43 3-16 0,-43-3 0 15,0 0-288-15,0 0 160 0,52-1-160 16,-52 1 128-16,0 0-128 0,0 0 0 0,0 0 0 0,0 0 0 15,51-11 0-15,-51 11-192 0,0 0 64 0,0 0 128 32,0 0-960-32,0 0-80 0,0 0-16 0,0 0 0 15,0 0-1200-15,0 0-240 0</inkml:trace>
  <inkml:trace contextRef="#ctx0" brushRef="#br0" timeOffset="-92729.95">29615 5184 7359 0,'0'0'320'0,"0"0"80"0,0 0-400 0,0 0 0 16,2 2 0-16,-2-2 0 0,0 0 3328 0,0 1 592 15,1 2 112-15,0 1 32 0,0-1 96 0,1 2 32 16,0 1 0-16,1-4 0 0,0 0-2400 0,2 1-464 15,-5-3-112-15,0 0 0 0,0 0-704 0,0 0-144 16,0 0-32-16,45 3 0 0,-45-3 80 0,0 0 16 16,0 0 0-16,50-10 0 0,-50 10-128 0,0 0-32 15,0 0 0-15,50-2 0 0,-50 2-128 0,0 0-16 0,0 0-128 0,38 6 192 16,-38-6-192-16,0 0 0 0,0 0 0 16,0 0 0-16,41 4 0 0,-41-4 0 0,0 0 0 0,0 0 0 15,0 0-176-15,0 0-80 0,0 0 0 0,0 0-16 31,47-8-464-31,-47 8-96 0,0 0 0 0,0 0-16 16,0 0-1008-16,0 0-192 0,0 0-32 0,0 0-14288 0</inkml:trace>
  <inkml:trace contextRef="#ctx0" brushRef="#br0" timeOffset="-92213.41">30361 4529 32415 0,'0'0'704'0,"0"0"160"0,0 3 32 0,-1-3 16 0,1 4-720 0,-1-4-192 15,1 3 0-15,-2 2 0 0,0 2 1984 0,-2 4 384 0,0 3 64 0,-1 3 0 16,2-1-1472-16,0 2-320 0,0 1-48 0,1 3-16 16,1-2-128-16,0 1-48 0,0 5 0 0,1-2 0 15,1 5-48-15,0-1-16 0,0 5 0 0,-1-1 0 16,2 0-64-16,-2 2-16 0,-2 4 0 0,1-1 0 15,0 1-96-15,-2 0-32 0,1 1 0 16,-2-1 0-16,1-1 48 0,-4-2 0 0,1-1 0 0,0 1 0 16,-1-3-176-16,0-1 0 0,1-3 144 0,1-5-144 15,2-1 0-15,-1-3 128 0,3-3-128 0,1-4 0 16,-2-1 0-16,2 0 0 0,-1-3 0 0,1-2 0 16,0 0 0-16,0-4 0 0,1 2 0 0,-1-1 0 15,0-3 0-15,2 0 0 0,-2 0 0 0,0 0 0 16,0 1-128-16,0-2 0 0,-2 1 0 0,2 0 0 15,0 0-176-15,-1 0-16 0,1 0-16 0,0-3 0 16,0 3-256-16,0-4-48 0,1 2-16 0,-1 2 0 16,0 0-288-16,0 0-48 0,0 0-16 0,0 0-17600 15</inkml:trace>
  <inkml:trace contextRef="#ctx0" brushRef="#br0" timeOffset="-73678.13">24630 3460 5519 0,'-7'-6'496'0,"4"1"-496"0,0 1 0 0,2 4 0 15,0-2 512-15,0 0 16 0,-1 0 0 0,1 2 0 16,-1-4 1360-16,-3 0 272 0,0 2 48 0,0-2 16 16,-1 2 464-16,1-2 112 0,-2 2 16 0,1 2 0 15,1 0-512-15,0 0-80 0,2 0-32 0,0 0 0 16,1 2-560-16,0-2-112 0,2 4-32 0,0-2 0 16,2 2-768-16,-2 0-144 0,2 2-48 0,1 2 0 0,-2 2-144 0,1 0-48 15,1 5 0-15,-2-1 0 0,0 2-16 0,1 5-16 16,-2-1 0-16,0 4 0 0,0 0-112 0,-3 1 0 15,1 2-16-15,-1-1 0 0,1-2-176 0,-2 2 0 16,1-3 144-16,0-4-144 0,2 0 0 0,-2 0 0 16,2-5 0-16,1 2 0 0,0-6 0 0,0 0 0 15,0-1 0-15,0-5 0 0,1-2 0 0,-1-1 0 16,1 2 0-16,-1-3 0 0,0 0 0 0,0 0 0 16,0 0 0-16,0 0 0 0,9-27 0 0,-9 17 0 15,0-3 0-15,0 2 128 0,0-1-128 0,0-1 128 16,1 1-128-16,-1-4 128 0,1-3-128 0,2 0 0 0,-1-4 0 15,2-1 128-15,1-2-128 0,1-5 0 0,3 0 0 0,0 1 128 16,0-3-128-16,1 3 0 0,0 2 0 0,-2 3 128 16,-2 3-128-16,-1 1 0 0,-2 3 0 0,0 2 0 15,-2 1 0-15,-1 2 0 0,-1 2 0 0,-2 1 0 16,1 2 0-16,-2 0 0 0,2 2 0 0,-1 2 128 16,2-1-128-16,0 4 144 0,0-3-144 0,-1 4 160 15,1 0-16-15,0 4 0 0,0-2 0 0,-1 6 0 16,0 0 48-16,-1 2 0 0,1 6 0 0,0-1 0 15,0 1-192-15,0 6 160 0,-1 1-160 0,1 1 160 16,2-1-160-16,-1 0 0 0,1 4 0 0,0 2 0 16,0 0 0-16,-2 0 0 0,2 2 0 0,0-3 0 15,-1-2 0-15,0-1 0 0,0 0 0 0,-2-6 0 16,0 3 0-16,0-3 0 0,-1 0 0 0,1-3 0 0,-1-2 0 0,3-2 0 16,-1 3 0-16,1-5 0 15,2 2 0-15,-1-5 0 0,3 2 0 0,-3-9 0 0,0 0 0 0,0 0 0 16,0 0 0-16,0 0 0 0,0 0 0 0,0 0 0 15,0 0 0-15,0 0 0 0,0 0 0 0,0 0 0 16,0 0 0-16,23-35 0 0,-25 26 0 0,1-4 0 16,-3 3-144-16,0-1 144 0,2 1-224 0,-2 0 16 15,2-2 0-15,-2-2 0 16,1 0-448-16,0 0-96 0,2-2-16 0,-1 4-18624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3T15:25:56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11976 7968 6447 0,'-2'4'576'0,"0"-1"-576"0,1-3 0 0,0 1 0 0,1-1 1024 0,0 0 112 16,0 0 16-16,0 2 0 15,-1-2 1088-15,1 0 208 0,0 0 48 0,-2 0 16 0,4 0-400 0,-1 3-64 16,0-3-32-16,0 4 0 16,2-2-224-16,-2 4-32 0,1 4-16 0,0 0 0 0,-1-1-224 0,-1 1-48 15,0 6-16-15,0 3 0 0,0 6-720 0,1 4-144 16,-1-5-16-16,1 5-16 0,-1 0-304 0,2 5-48 16,-1 2-16-16,0 2 0 0,3 5-64 0,-2-2 0 15,2 4-128-15,0-1 192 0,-2-3-32 16,3 6-16-16,1 1 0 0,1 2 0 0,-1-2 48 0,1-1 16 15,2-3 0-15,-2-3 0 0,-1-3-208 0,2 1 176 16,0-2-176-16,1-2 160 0,0-1-160 0,-2 2 0 16,1-5 0-16,-2 1 0 0,1 0 0 0,-1 2 0 15,-1-2 0-15,0 2 0 0,0 1 176 0,-1 0-48 0,0-1-128 0,-2 0 192 16,1-1-16-16,-1-1-16 0,1 0 0 0,-2-1 0 16,0 0-32-16,0-2-128 0,0 0 192 0,1 2-64 15,0-2 0-15,-1-3 0 0,2 1 0 0,-2 0 0 16,0 0-128-16,1 2 128 0,-1-3-128 0,0-2 128 15,0-1-128-15,2-4 0 0,-2 0 0 0,0 0 128 16,1-1-128-16,-2-2 0 0,1 3 0 0,0-2 128 16,0 0-128-16,-1 1 0 0,1 0 0 0,1 3 128 15,-1-1-128-15,0 0 0 0,0 1 0 0,1-3 128 16,-1 0-128-16,-1 0 0 0,1 4 144 0,0 1-144 16,-1-2 0-16,0 1 128 0,2-2-128 0,-2 1 0 15,1-1 0-15,-1-2 0 0,0 1 0 0,0-3 0 0,1 2 0 0,-2 0 0 16,1-1 0-16,0-1 128 0,-1 0-128 0,1 0 0 15,-2-3 0-15,1 0 0 0,0 6 0 16,0-4 0-16,-1-4 0 0,0 1 0 0,2 0 0 0,-3 1 0 16,2-3 0-16,0 0 0 0,1-2 0 0,-1 1 0 15,1-2 0-15,-1 2 0 0,1-3 0 0,0-2 0 16,0 0 0-16,0-2 0 0,0 2 0 0,0-1 0 16,-2 0 0-16,2-1 0 0,0 2 0 0,2-1 0 15,-2 0 0-15,1 0-128 0,-1 2 128 0,1 1 0 16,0 3 0-16,0-3-128 15,1 4-272-15,0-2-48 0,-1 5-16 0,2-2 0 16,-2 1-288-16,0 1-48 0,2-5-16 0,-1-2-17952 0</inkml:trace>
  <inkml:trace contextRef="#ctx0" brushRef="#br0" timeOffset="1411.54">11820 10355 13823 0,'-1'0'1216'0,"0"0"-960"0,1 0-256 0,-2 0 0 15,2 0 1392-15,-1-2 224 0,0 2 48 0,0 0 16 16,-2 0 816-16,1 0 144 0,1 0 48 0,1-3 0 16,1 2-800-16,0-3-160 0,2-1-16 0,0 2-16 15,2-4-800-15,-5 7-176 0,0 0-16 0,0 0-16 16,0 0 32-16,52-31 16 0,-52 31 0 0,0 0 0 16,51-11-304-16,-51 11-64 0,44-5-16 0,-44 5 0 15,51 3-112-15,-51-3-32 0,54 4 0 0,-26 0 0 16,1 0-64-16,0 2-16 0,0-2 0 0,-1-1 0 15,-28-3-128-15,54 3 0 0,-54-3 144 0,54-2-144 16,-54 2 0-16,54-1 128 0,-54 1-128 0,52-7 0 0,-52 7 0 0,54-6 0 16,-54 6 0-16,52-6 128 0,-52 6-128 0,49-4 0 15,-49 4 0-15,49-6 0 0,-49 6 0 0,47 0 0 16,-47 0 0-16,44 0 128 0,-44 0-128 0,45 0 0 16,-45 0 0-16,45 4 0 0,-45-4 896 0,44 2 96 15,-25 0 32-15,1 0 0 16,1 2-1648-16,0-2-320 0,2 2-64 0,-23-4-16 0,45 2 832 0,-45-2 192 15,44 0 0-15,-44 0 0 0,43-6 0 0,-43 6 0 16,0 0 0-16,67-22 0 0,-67 22 0 0,0 0 0 16,66-28 0-16,-66 28 0 0,0 0 0 0,71-23 128 15,-71 23-128-15,49-11 0 0,-49 11 128 0,45-6-128 16,-45 6 0-16,47-1 0 0,-25 2 128 0,0 1-128 0,2 1 0 16,-2 1 0-16,0-2 0 0,-22-2 0 15,44 4 0-15,-44-4 0 0,44 2 128 0,-44-2-128 0,47-2 0 0,-47 2 0 16,46-6 0-16,-46 6 0 0,44-7 0 0,-44 7 0 15,46-7 880-15,-46 7 112 0,45-6 32 0,-45 6 0 32,43-6-1616-32,-43 6-320 0,0 0-64 0,58-9-16 0,-58 9 816 0,40-1 176 0,-40 1 0 0,39-2 0 15,-19 4 0-15,-20-2 0 0,40 0 0 0,-40 0 0 16,38-2 0-16,-38 2 128 0,36-1-128 0,-36 1 0 16,0 0 0-16,54-10 0 0,-54 10 0 0,0 0 0 15,58-16 0-15,-58 16 128 0,0 0-128 0,53-15 0 16,-53 15 0-16,0 0 0 0,52-9 128 0,-52 9-128 15,35 0 0-15,-18 1 0 0,1 1 0 0,-2-2 0 16,1 4 0-16,0-2 128 0,-1 1-128 0,0-2 0 0,1 2 0 0,-3-3 0 16,2 0 0-16,1 0 0 0,-17 0 0 15,0 0 0-15,48-4 0 0,-48 4 0 0,0 0 0 16,49-9 0-16,-49 9 0 0,0 0 0 0,44-7 0 0,-44 7 0 16,0 0 0-16,40-5 0 0,-26 5 0 0,-2 0 128 15,2 2-128-15,-2-2 0 0,1 3 0 0,0-2 0 16,0 2 128-16,-2-3-128 0,-4 1 0 0,2 1 0 15,1-2 128-15,2 3-128 0,2-3 0 0,1 0 0 16,-1 0 0-16,0 0 0 0,1 0 0 0,-2-3 0 16,-13 3 0-16,0 0 0 0,41-7 0 0,-41 7 0 15,0 0 0-15,40-6 0 0,-40 6 0 0,0 0 0 16,41-5 0-16,-29 5 0 0,-1 0 0 0,-1 0 0 16,2 2 0-16,1-2 0 0,0 3 0 0,0 0 128 15,0 0-128-15,0 1 0 0,1-1 0 0,0 3 0 0,2 1 0 0,0-1 0 16,0-2 0-16,0-1 0 0,2 2 0 0,-1-4 0 15,-2 2 0-15,1-1 0 0,1-2 0 0,-2 0 0 16,-4 0 0-16,2 0 0 0,0 0 0 0,1-2 0 16,-2 2 0-16,2 0 128 0,-1 0-128 0,0-3 0 15,0 6 128-15,1-3-128 0,-1 0 0 0,1 2 0 16,1 0 128-16,1 0-128 0,-1 1 0 0,1 0 0 16,-1 1 0-16,0 2 0 0,-1-3 0 0,0 3 0 15,1-2 0-15,-3 2 0 0,2 0 0 0,-3-2 0 16,1-1 0-16,-2 2 0 0,1-4 0 0,-2 2 0 15,1-1 0-15,-1-4 0 0,-1-1 0 0,0 0-160 0,-1-1-160 16,-1 2-16-16,-6 2-16 0,0 0 0 16,0 0-64-16,0 0-16 0,0 0 0 0,0 0 0 15,0 0-96-15,0 0-32 0,0 0 0 16,0 0-17904-16</inkml:trace>
  <inkml:trace contextRef="#ctx0" brushRef="#br0" timeOffset="3061.09">11966 7453 4607 0,'0'-5'400'0,"-1"4"-400"15,1-2 0-15,-3 3 0 0,3 3 1264 0,0-3 160 16,-1-3 48-16,0 3 0 0,0-2 960 0,1 0 208 16,-2 0 48-16,2 1 0 0,0 1-704 0,0 0-128 15,2 0-16-15,-2 0-16 0,1 1-528 0,-1 1-96 16,1 0-32-16,-1 0 0 0,1 2-80 0,-1-2-32 0,0 5 0 0,0-4 0 15,-1 3-368-15,0 3-80 0,0-3-16 0,-1 2 0 16,1 2-144-16,-1 4-16 0,-1 2-16 0,1 3 0 16,-1 1-128-16,1-2-32 15,-1 1 0-15,1-1 0 0,-1 2 0 0,1-1-16 0,1-1 0 0,1 2 0 16,0-1-64-16,0-1-16 0,0 0 0 0,0 0 0 16,0 1-160-16,0-1 160 0,2-1-160 0,-1 5 160 15,1-4-160-15,-1-2 160 0,0 3-160 0,0 0 160 16,1 0-160-16,0 1 160 0,1 1-160 0,-1 1 160 15,2 0-160-15,-2-2 192 0,2 1-192 0,0-1 192 16,-2-2-192-16,1 2 160 0,0-1-160 0,0-1 160 16,-1 1-160-16,-1-2 0 0,2 1 0 0,-2-5 0 0,0 2 0 15,1-1 0-15,0 0 0 0,-1 0 0 16,2-2 0-16,-1 1 0 0,1 3 128 0,-1-3-128 0,1 2 0 16,-1-2 0-16,-1-3 0 0,2 2 0 0,-1 4 0 0,1 0 0 15,1-1 128-15,-2-2-128 0,2 0 0 0,-2-1 0 16,1-2 0-16,-1 2 0 0,1-2 0 0,-2-1 0 15,1-2 128-15,0 2-128 0,-1-3 0 0,0-2 0 16,0 2 0-16,1 0 0 0,-1 1 0 0,0-1 0 16,-1 0 128-16,0 0-128 0,0-1 0 0,0 0 0 15,0-1 144-15,-1 2-144 0,1-4 0 0,0 2 128 16,-1 2-128-16,-1-3 0 0,2 0 0 0,-1 1 128 16,1-4-128-16,0 3 0 0,0-3 0 0,0-3 0 15,0 3 0-15,0-2 128 0,1 0-128 0,-1-4 0 16,2 3 0-16,-4-6 0 0,2-1 0 0,0-2 0 0,-1 2 0 0,0-3 0 15,0-1 0-15,-2-3 0 0,1 1 0 0,-1-3 0 16,1 3 0-16,-2-3 0 0,0-3 0 0,-1-3 0 16,3-1 0-16,-2-1 0 0,-1 3 0 0,1 0 0 15,2 1 0-15,-2 1 0 0,1-3 0 0,0-1 0 16,-1 4 0-16,1-5 0 0,0 1 0 0,1-3 0 16,-1 4 0-16,0-4 0 0,0 8 0 0,2-5 0 15,-2 1 0-15,2 3 0 0,1 4 0 0,-2-2 0 16,0-3 0-16,1-1 0 0,-1 4 0 0,1-1 0 15,-2 2 0-15,2 2 0 0,-2 2 0 0,1-1 0 16,-1 0 0-16,1 0 0 0,-1 0 0 0,1 1 0 16,-1-1 0-16,0 0 0 0,-1 0 0 0,0-3 0 15,1 5 0-15,0 0 0 0,1-1 0 0,-1 1 0 16,2 0 0-16,0 0 0 0,1 2 0 0,0-1 0 0,0 1 0 16,0 0 0-16,0 0 0 0,0 1 0 15,0 1 0-15,0 3 0 0,0-2 0 0,0-1 0 0,-1 2 0 0,1 0 0 16,-2 2 0-16,0-2 0 0,1 4 0 0,1-2 0 15,-3-1 0-15,2 4 0 0,-2-2 0 0,1 1 128 16,1 2-128-16,-1-2 128 0,0 3-128 0,-1-2 0 16,0 1-176-16,-1 0 176 0,0 2 0 0,2 0 0 15,-1 0-128-15,0 0 128 0,0 4-224 0,0-1 0 16,0-2 0-16,2 1 0 16,1 1-1104-16,0 1-208 0,1-3-64 0,0 4-15296 15</inkml:trace>
  <inkml:trace contextRef="#ctx0" brushRef="#br0" timeOffset="5141.79">11889 7849 7503 0,'-3'0'672'15,"-2"2"-544"-15,2-2-128 0,2 1 0 16,0 2 1440-16,-2-3 256 0,-3 2 48 0,-1 2 48 16,-3 0 768-16,2-1 160 0,2 0 32 0,3-1 0 15,0-2-480-15,2-2-96 0,1 2 0 0,1-4 16 0,3 2-720 16,0-1-160-16,2 2-32 0,1-4 48 15,1 4-272-15,0-3-48 0,-8 4-16 0,0 0 32 0,0 0-464 0,0 0-112 16,66-6 0-16,-66 6 16 0,0 0-224 0,0 0-48 16,59 0-16-16,-59 0 32 0,0 0-208 0,50 0 128 15,-50 0-128-15,0 0 128 0,0 0-128 0,50-5 0 16,-50 5 0-16,0 0 0 0,0 0 0 0,0 0 0 16,0 0 0-16,0 0 0 0,0 0 0 0,0 0 0 15,0 0 0-15,0 0 0 0,0 0 0 0,0 0 0 16,0-11 0-16,-13 14 0 0,-1 4 0 0,-2-4 0 15,-1 4 0-15,-4-4 144 0,0 2-16 0,0 3 0 16,-2-2 0-16,2-3 0 0,3 2-128 0,-1-1 0 16,2-1 144-16,1 0-144 0,1-1 0 0,1-2 0 0,3 2 0 0,1-4 0 15,4 0 0-15,1 0 0 0,2-1 0 16,0 2 0-16,3-3 0 0,0 2 0 0,1-2 0 0,2 2 0 16,0 2 0-16,1-4 0 0,1 4 0 0,3-2 0 15,-8 2 0-15,0 0 0 0,0 0 0 0,50-4 0 16,-50 4 0-16,0 0 0 0,0 0 0 0,55-9 0 15,-55 9 0-15,0 0 0 0,0 0 0 0,0 0 0 32,64-20-448-32,-64 20 0 0,0 0 0 0,0 0-18192 0</inkml:trace>
  <inkml:trace contextRef="#ctx0" brushRef="#br0" timeOffset="11250.49">11976 7820 2239 0,'0'0'0'0,"0"0"0"0,-1 0 144 0,1 3-144 0,0-3 0 0,0 0 0 0,0 1 0 0,0 1 0 16,0-2 704-16,1 1 48 0,0 2 16 0,0-1 0 16,-1 0 320-16,2 0 64 0,-2-2 0 0,0 0 16 15,-2 0 192-15,2 3 48 0,0-3 0 0,-1 1 0 16,0 1 48-16,0 1 16 0,0 1 0 0,-1-2 0 16,1 2-448-16,0-2-64 0,0 2-32 0,1-4 0 15,0 1-384-15,0 2-80 0,1-1-16 0,0-2 0 0,0 0-240 0,1-2-48 16,0 2-16-16,2-3 0 0,-2 2 0 0,2-2 0 15,0 2 0-15,-1 0 0 16,2 1 432-16,-1 0 64 0,2 0 32 0,-1 1 0 0,0 0-16 0,1 2 0 16,0-2 0-16,1 2 0 0,-1-1-192 0,0-1-32 15,1 2-16-15,0-3 0 0,-1 0-208 0,0 0-32 16,1 0-16-16,0 0 0 0,-7 0 32 0,0 0 16 16,0 0 0-16,0 0 0 0,0 0 176 0,53-13 16 15,-45 13 16-15,1 0 0 0,-2 0-32 0,1 0 0 16,-2 3 0-16,1-3 0 0,0 1-192 0,-1 2-64 15,0-3 0-15,0 2 0 0,2-2-128 0,0 0 0 16,0 0 0-16,0 0 0 0,1 0 0 0,-9 0 0 0,0 0 0 0,0 0 0 16,0 0 0-16,56-18 0 0,-56 18 0 0,0 0 0 15,0 0 0-15,0 0 0 0,53-22 0 0,-53 22 0 16,0 0 0-16,0 0 128 0,0 0-128 0,0 0 192 16,48 3-16-16,-41 1 0 0,1 1 0 0,1-2 0 15,-1 1-176-15,1-1 160 0,1 0-160 0,-10-3 160 16,0 0-160-16,0 0 0 0,42 4 0 0,-42-4 0 15,0 0 0-15,0 0 0 0,0 0 0 0,59-7 0 16,-59 7 0-16,0 0 0 0,0 0 0 0,46 2 0 16,-35 2-128-16,-11-4 128 0,0 0 0 0,32 10 0 15,-22-4 0-15,0-3 0 0,1 2 0 0,-1-1 0 16,1 2 0-16,0-2 0 0,0-2 0 0,-11-2 0 16,0 0 0-16,0 0 0 0,47 7 0 0,-47-7 0 0,0 0 0 15,0 0 0-15,47 6-144 0,-47-6 144 0,0 0 0 0,39 7 0 16,-39-7 0-16,0 0 0 0,37 9 0 0,-37-9 0 15,0 0 0-15,39 12 0 0,-26-8 0 0,-2 0 0 16,1-1 0-16,1 2 0 0,-1 2 0 0,0-1 0 16,1-3 0-16,-1 1 0 0,-12-4 0 0,28 9-128 15,-28-9 128-15,0 0 0 0,40 12 0 0,-40-12 0 16,0 0 0-16,41 5 0 0,-41-5 0 0,0 0-128 16,39 9 128-16,-39-9 0 0,0 0 0 0,34 8 0 15,-34-8 0-15,0 0 0 0,0 0 0 0,48 7 0 16,-48-7 0-16,0 0 0 0,38 10 240 0,-27-9-48 15,1 4-16-15,0 1 0 0,-1-2-176 0,1 2 0 16,1 0 144-16,-1-2-144 0,-1 2 0 0,2-2 0 16,-1 1 0-16,0-1 0 0,1 3 0 0,-1-2 0 0,1 1 0 0,-1-3 0 15,1 4 0-15,-1-1 128 0,1 0-128 0,-2-2 0 16,0 2 160-16,2 0-32 0,-1 2-128 0,-1-2 192 16,2 2-32-16,-1-1-16 0,0-1 0 0,0 1 0 15,0 2-144-15,-1-3 128 0,1 1-128 0,0 2 128 16,0-3-128-16,-1 4 0 0,0-4 0 0,0 3 0 15,0-2 0-15,-1 2 0 0,0 1 0 0,-1-3 0 16,2 5 0-16,-1-3 0 0,0 1 0 0,0 0 0 16,0 1 0-16,-2-1 0 0,1 0 0 0,0 0 0 15,-2-1 0-15,2-2 0 0,1 2 128 0,1 1-128 16,-3-4 0-16,1 0 0 0,1 3 0 0,0-2 128 16,1-1-128-16,-1 0 0 0,0 1 0 0,-2-1 0 15,2 0 0-15,1 0 128 0,-1 2-128 0,-1 0 0 16,1-2 0-16,-2 4 0 0,1-1 128 0,-2 2-128 0,2 0 0 0,0 3 0 15,-1-4 0-15,1 1 0 0,-1-1 0 0,-2 0 0 16,1-3 0-16,1-1 0 0,-1 0 0 0,2-1 0 16,-2-1 0-16,2-1 0 0,-1 0 0 0,1-3 0 15,-2 1 128-15,0 2-128 0,0-1 0 0,0 2 0 16,0 0 0-16,-1 1 0 0,-1 1 0 0,0 1 0 16,0 2 0-16,1-2 0 0,-1 2 0 0,0 1 0 15,0 0 0-15,-2-1 0 0,2 0 0 0,-1-2 0 16,1 1 0-16,0-3 0 0,0 4 0 0,0-3 0 15,0 3 0-15,0 1 0 0,1-4 0 0,0 4 0 16,0 0 0-16,2-2 0 0,-1 2 0 0,1 0 0 16,-1 2 0-16,-1-3 0 0,2 1 0 0,-2 0 0 0,0 2 0 0,0-2 0 15,-2 0 0-15,1 0 0 0,0 1 0 0,0 1 0 16,1 0-128-16,0-1 128 0,-1 0 0 0,0 0 0 16,1 1 0-16,0-1 0 0,-1 2-144 0,0-1 144 15,0-2 0-15,1-1-160 0,0 1 160 0,-1 2-128 16,2-2 128-16,-1 2 0 0,0-3-144 0,-1 2 144 15,0 0 0-15,0-3 0 0,-1 1-144 0,0 3 144 16,0-6 0-16,0 4 0 0,0 0 0 0,-2-1 0 16,2 1 0-16,-1-1-128 0,2 3 128 0,-1-2 0 15,0-1 0-15,0 1 0 0,1-3 0 0,-3 2 0 16,2-3 0-16,-2 4 0 0,2-4 0 0,0 3 0 16,-2-3 0-16,1 4 0 0,-1-3 0 0,0 2 0 15,1 1 0-15,-2-4 0 0,2 4 0 0,-1 0 0 16,1-2 0-16,0 2 0 0,0-1 0 0,0-2 0 0,-1 2 0 0,0-3 0 15,-1 0 0-15,2 1 0 0,-2-4 0 16,2 4 0-16,-2-1 0 0,0 1 0 0,2 2 0 0,-2-3 0 16,1 3 0-16,1 1 0 0,-1-4 0 0,1 4 0 15,-1-1 0-15,2 4 0 0,0-3 0 0,-2 0 0 16,1-2 0-16,-1 2 0 0,0-4 0 0,1 1 0 16,1 1 0-16,-2 0 0 0,1-5 0 0,-1 2 0 15,1-1 0-15,-2 2 0 0,1-2 0 0,0 0 0 16,0 2 0-16,-1-1 0 0,2 2 0 0,-2 2 0 15,1-2 0-15,1 2 0 0,-2 0 0 0,2 0 0 16,-2-2 0-16,0 2 0 0,0-1 0 0,1 1 0 16,-1-1 0-16,0 0 0 0,0-2 0 0,-1 0 0 15,1 0 0-15,1-3 0 0,-1 0 0 0,-1 0 0 16,1 1 0-16,0-4 0 0,1 3 0 0,-2-3 0 0,0 3 0 16,0 0 0-16,1 1 0 0,0 1-128 0,-1-1 128 15,1-2 0-15,-1 6 0 0,0-2 0 0,0 0 0 0,0 1 0 16,0 0 0-16,0 1 0 0,0 1 0 0,0-4 0 15,0 1 0-15,0 0 0 0,0 0 0 0,0-1 0 16,0-1 0-16,2 0 0 0,-2 0 0 0,0 1 0 16,0-2 0-16,1 1 0 0,0 1 0 0,0 1 0 15,2 1 0-15,-2-3 0 0,1 2 0 0,0 1 0 16,-1 1 0-16,0-2 0 0,-1 1 0 0,3-1 0 16,-2-1 0-16,-1 0 0 0,1 1 0 0,0-2 0 15,1 2 0-15,-1 0-128 0,0-2 128 0,0 2 0 16,2-2 0-16,-2 0 0 0,0 0 0 0,1 0 0 15,0 2 0-15,-1-3 0 0,2 0 0 0,-2 1 0 16,0 1 0-16,0-4 0 0,1 4 0 0,-2-1 0 0,0-3 0 0,0 4 0 16,1-1 0-16,-1-2 0 0,1 2 0 0,-1 0 0 15,1 1 0-15,-1-2 0 0,2 3 0 0,-2 1 0 16,1-4 0-16,0 1 0 0,0 1 0 0,1-1 0 16,-2-1 0-16,1 0 0 0,0 1 0 0,0-2 0 15,0-1 0-15,1 4 0 0,-1-4 0 0,0 2 0 16,-1-1 0-16,1 2 0 0,-1 0 0 0,2-2 0 15,-2 2 0-15,1 0 0 0,-1 1 0 0,1 1 0 16,0-2 0-16,-1 2 0 0,2 0 0 0,-1-2 0 16,0 2 0-16,-1-4 0 0,1 2 0 0,1 0-128 15,-1-2 128-15,-1-2 0 0,1 4 0 0,0-4 0 0,-1 0-128 0,2 0 128 16,-2 0-224-16,0 2 16 0,1 0 0 0,-1 0 0 16,0 2 80-16,0-1 128 0,0 2-208 0,0 2 80 15,1-4 128-15,0 1 0 0,-1 2 0 0,0-2 0 16,0 1 0-16,0-5 0 0,-1 4 0 0,1-4-128 15,0 0 128-15,0-3-192 0,-1-1 192 0,0-3-192 32,-1-5-640-32,2 12-144 0</inkml:trace>
  <inkml:trace contextRef="#ctx0" brushRef="#br0" timeOffset="12367.61">14766 10103 1839 0,'-4'2'160'0,"3"0"-160"0,-2 0 0 0,2-2 0 16,0 0 784-16,0 0 128 0,1 0 32 0,-2 0 0 16,-1 2 848-16,0 0 160 0,1 0 32 0,-1-2 16 15,2 3 304-15,0-3 64 0,1 3 16 0,0-3 0 16,2 4-352-16,-1-1-80 0,2 0-16 0,-1 1 0 15,1 2-320-15,-1 3-64 0,0-2-16 0,-1 2 0 16,0 0-496-16,0-2-96 0,0-1-32 0,-1 0 0 0,0 1-432 0,-1-1-96 16,0-4 0-16,-1 2-16 15,0-3-368-15,0 2 144 0,-1-1-144 0,0-2 0 0,0 0 176 0,1-2-176 16,-1 2 160-16,1-4-160 0,-1-1 320 0,1 0-48 16,1-1 0-16,1 6 0 0,0 0-112 0,0 0-32 15,0 0 0-15,0 0 0 0,5-47-128 0,-5 47 192 16,0 0-192-16,0 0 192 0,0 0-192 0,8-51 192 15,-8 51-192-15,0 0 192 0,0 0-192 0,0 0 192 16,6-47-192-16,-6 47 192 0,0 0-192 0,0 0 160 16,0 0-160-16,0 0 160 0,-3-47-160 0,1 43 128 15,0 1-128-15,1 0 128 0,-1 3-128 0,1 0 0 16,0 3 144-16,0 0-144 0,1 1 128 0,0 2-128 16,0 3 160-16,0 1-160 0,1 0 128 0,0 2-128 0,2 0 0 15,-1 1 0-15,2-1 0 0,-2-1 0 0,2 2 0 0,1-2 0 16,-1-1 0-16,-1 0 0 0,1-2-128 0,0 0 128 31,0 0-1024-31,-2 2-112 0</inkml:trace>
  <inkml:trace contextRef="#ctx0" brushRef="#br0" timeOffset="12966.49">14814 10583 11967 0,'-1'-3'1072'0,"1"3"-864"16,0-2-208-16,0 0 0 0,1 2 1648 0,-1-3 272 15,0 0 64-15,0 3 16 0,0 0 656 0,0 0 128 16,0 0 32-16,5-50 0 0,-5 50-720 0,0 0-144 16,0 0-32-16,0 0 0 0,0 0-720 0,0 0-160 15,0 0-16-15,0 0-16 0,0 0-432 0,0 0-96 16,0 0-16-16,0 0 0 0,0 0-128 0,0 0-16 0,0 0-16 0,12 12 0 16,-9 4-176-16,-1 0-128 0,-1 3 144 0,2-3-144 15,-2 2 0-15,0-2 128 0,1-3-128 16,-2 4 0-16,0 4 0 0,0 1 0 15,0 1 0-15,-2-5 0 0,1 1 0 0,0-6 0 0,1 2 0 0,-1-5 0 16,-1-4 0-16,2-2 0 0,0-2 0 0,0-4 0 16,0 2 0-16,0 0 0 0,0 0 0 0,0 0 0 15,0 0 0-15,-2-59 0 0,2 59 0 0,-3-43 0 16,3 43 128-16,-3-38-128 0,3 38 176 0,-4-41-176 16,4 41 192-16,-5-38-192 0,5 38 192 0,0 0-192 15,-2-47 256-15,2 47-48 0,0 0-16 0,0 0 0 16,1-49-64-16,-1 49-128 0,0 0 176 0,0 0-176 15,0 0 128-15,0 0-128 0,0 0 0 0,0 0 0 16,0 0 128-16,0 0-128 0,0 0 0 0,0 0 0 0,0 0 208 16,0 0-64-16,0 0-16 0,0 0 0 15,0 0-128-15,7 8 160 0,-7 8-160 0,0 5 160 0,0 2-160 16,0-1 0-16,0 0 0 0,1 0 0 0,-1 1 0 0,2-4 0 16,-1 2 0-16,0-2 0 15,2 1-496-15,-1-8-16 0,2 0-16 0,-2-4-19200 16</inkml:trace>
  <inkml:trace contextRef="#ctx0" brushRef="#br0" timeOffset="14033.95">11611 7824 6447 0,'0'-1'576'0,"0"-2"-576"0,0 1 0 0,-1 0 0 0,0 0 1712 0,0 2 224 16,-1-4 48-16,0-1 16 0,-2 0 912 0,0 3 176 16,1 2 48-16,-1 0 0 0,-1 2-720 0,3 2-144 15,-1 0-32-15,1 2 0 0,-1 0-896 0,2 0-192 16,0 0-48-16,-1 2 0 0,2-2-368 0,0-1-80 15,0 2-16-15,0 0 0 0,2-1-368 0,-2 2-80 16,0 0 0-16,0 4-16 0,0 1-176 0,1 0 0 16,-1 2 0-16,1 1 0 0,-1 0 0 0,1 5 0 15,-1-1 0-15,0 2 0 0,2-2 0 0,-1-1 0 16,-1 2 0-16,1-5 0 0,-1-3 0 0,1 0 0 16,2-3 0-16,-2-2 0 0,0-2 0 0,0-4 0 15,2-1 0-15,-2-1 0 0,2-3-128 0,-1 1 128 16,1-2 0-16,-3 4 0 0,0 0 0 0,0 0 0 0,0 0 0 0,14-48 0 15,-14 48 304-15,0 0-32 0,7-53 0 0,-7 53 0 16,2-39-112-16,-2 39-32 0,-1-34 0 0,0 15 0 16,-2-2-128-16,1 1 128 0,-2 1-128 15,0 0 128-15,1 3-128 0,-2 0 0 0,-2-1 0 0,2 1 0 16,1 2 0-16,-1 2 0 0,1-1 128 0,0 3-128 16,2 2 0-16,0 2 0 0,0 2 0 0,2 1 0 15,-1 2 0-15,1 1 0 0,0 1 0 0,0 2 0 16,0-3 192-16,0 2-32 0,0 2-16 0,-1-2 0 15,1 2-16-15,0 0-128 0,0 1 192 0,0-1-64 16,0 2-128-16,0-3 0 0,0 4 0 0,0-1 0 16,0 0 0-16,0-2 0 0,1-1 0 0,-1 2 0 15,1-3-896-15,0 0-48 0</inkml:trace>
  <inkml:trace contextRef="#ctx0" brushRef="#br0" timeOffset="15286.88">11910 9027 3679 0,'-1'-2'320'0,"0"2"-320"16,0 0 0-16,0 0 0 0,-1-3 976 0,1 3 128 16,0-1 32-16,-2-2 0 0,0 0 688 0,0 0 144 15,1 1 16-15,-1 0 16 0,3 0 368 0,-1 1 64 16,1-1 0-16,0 1 16 0,0 1-192 0,-1-2-32 16,2 2-16-16,-1 0 0 0,1 0-592 0,-1 0-112 15,3-1-32-15,-2 1 0 0,1-3-528 0,2 3-112 16,1 0-32-16,0 0 0 0,1-2-352 0,2 2-80 15,0-2-16-15,2 2 0 0,1 0-96 0,2 0 0 16,-1 2-16-16,2-2 0 0,-1 2-112 0,-13-2 0 16,0 0-128-16,45 3 192 0,-45-3-192 0,0 0 0 0,0 0 0 15,47-3 0-15,-37 3 0 0,-10 0 0 0,0 0 0 0,0 0 0 16,0 0 0-16,0 0 0 0,38 0 0 0,-36 0 0 16,1-2 0-16,-2 0 0 0,-1 2 0 0,0 0 0 15,0 0 0-15,-1 0 0 0,1 0 0 0,-1 0 0 16,-1-2 0-16,0 2 0 0,-2 0 0 0,-1 0 0 15,0 0 0-15,-1 0 0 0,0 0 0 0,-3 0 0 16,1-3 0-16,-2 3 0 0,1-1 0 0,-2 1 0 16,0 0 0-16,-3 0-128 0,1-2 128 0,-1 2 0 15,2-3 0-15,-1 3 0 0,2 0 0 0,0 0 0 16,1 3 0-16,2-3 0 0,1 2 0 0,1-1 0 16,4 2 0-16,-1-1 0 0,3 2 0 0,1-1 0 0,2 0 0 15,-1-2 0-15,3 2 0 0,2-1 0 0,0-2 0 16,2 0 0-16,2 0 0 0,-1 0 0 0,-1-2 0 0,-9 2 0 15,0 0 0-15,0 0 0 0,49-14 0 0,-49 14 0 16,0 0 0-16,0 0 0 0,58-17 0 0,-58 17 0 16,0 0 0-16,0 0 0 0,48-14-224 0,-48 14 64 15,0 0 16-15,0 0-12272 16,0 0-2432-16</inkml:trace>
  <inkml:trace contextRef="#ctx0" brushRef="#br0" timeOffset="15841.08">11374 8955 5519 0,'-3'3'496'0,"2"-3"-496"15,0-3 0-15,0 3 0 0,1 0 2176 0,0 0 320 16,0 0 80-16,0 0 16 0,0-2 96 0,0 1 32 15,-2 1 0-15,2 0 0 0,2 0-896 0,-2-3-176 16,2 3-48-16,1 0 0 0,-1 3-448 0,1-2-80 16,-1 1-32-16,0 4 0 0,2 1-128 0,0-1-16 15,0 4-16-15,1 0 0 0,-2 4-224 0,2 0-32 16,0 1-16-16,-1 1 0 0,1 0-480 0,-2-1-128 0,1 1 0 0,-1-4 0 31,0 2-384-31,1-2-80 0,-1 1-32 0,0-3 0 16,1-4-1776-16,-2 0-352 0</inkml:trace>
  <inkml:trace contextRef="#ctx0" brushRef="#br0" timeOffset="16087.9">11337 9221 3679 0,'2'5'320'0,"-1"-4"-320"0,2 2 0 0,-2-3 0 15,0 0 1968-15,2 0 320 0,-1-3 64 0,2 3 16 0,2 0 1472 0,4-1 288 16,-10 1 64-16,0 0 16 0,0 0-1632 0,0 0-320 16,54-18-64-16,-54 18-16 0,0 0-1120 0,0 0-224 15,0 0-64-15,0 0 0 0,61-25-400 0,-61 25-96 16,0 0-16-16,0 0 0 0,0 0-256 0,0 0 0 16,0 0 0-16,50-22 0 15,-47 18-416-15,0 4-32 0,-1 0-16 0,-1 1-16304 16</inkml:trace>
  <inkml:trace contextRef="#ctx0" brushRef="#br0" timeOffset="16518.15">11431 9345 13823 0,'-4'5'608'0,"3"-4"128"0,-1 1-592 0,1 1-144 0,1-3 0 0,0 0 0 15,0 0 1984-15,1 0 352 0,1 0 80 0,0 0 16 16,2 0-256-16,1-3-32 0,0 3-16 0,1-3 0 15,-6 3-784-15,0 0-176 0,0 0-16 0,0 0-16 16,0 0-384-16,0 0-80 0,51-25-16 0,-44 25 0 16,-1 2-368-16,2 2-80 0,0 0-16 0,0 0 0 15,-1 1-192-15,-1 1 0 0,2 0 0 0,-2 0 0 16,0-2-128-16,-1 3 128 0,-2 2-192 0,-1-3 192 16,-1-2-368-16,-1 2 48 0,0 3 0 0,-1 1 0 15,0-4-832 1,-3 0-176-16,0 0-16 0,-2 0-16 0,0 0 112 0,0-1 32 0,-2 0 0 0,1 2 0 0,-4-4 768 0,-3 1 144 15,1 1 48-15,0-1 0 16,5-4 256-16,-3 1 0 0,2 0 0 0,-1-1 144 0,4-1 432 0,0 0 96 16,1-2 16-16,2-1 0 0,2 1 464 0,0 0 112 15,2-3 16-15,1 2 0 0,1-2-512 0,2 0-112 16,-5 6-16-16,0 0 0 0,0 0-112 0,0 0-16 16,0 0-16-16,0 0 0 0,57-28-64 0,-49 28-16 15,4 2 0-15,-3 2 0 0,1-3-176 0,1 1-48 16,1 2 0-16,-1-1 0 0,0 0-192 0,1 0 0 15,1-1 0-15,-13-2 0 0,0 0 0 0,34 1 0 16,-25 2 0-16,-1-1 0 16,1 0-784-16,-3 1-48 0,1 2-16 0,-1-1-15648 0</inkml:trace>
  <inkml:trace contextRef="#ctx0" brushRef="#br0" timeOffset="17821.81">13584 10188 911 0,'-2'0'0'0,"2"-2"0"16,0 2 0-16,-1 0 0 0,1 0 896 0,0 0 112 15,0 0 16-15,-1 0 0 0,1-2 368 0,1 2 80 16,-1 0 0-16,1-3 16 0,1 1 48 0,-1 1 0 16,0-2 0-16,-1-4 0 0,1 5-112 0,-1-4-16 15,-1 2 0-15,1-2 0 0,0 2-160 0,0 2-32 16,0-1-16-16,-1 2 0 0,0-2-272 0,-1 1-48 16,1 2-16-16,1 0 0 0,-1 2-128 0,1 2-32 0,0 2 0 0,0 3 0 15,1 1 0-15,0-1-16 0,2 4 0 16,-1 0 0-16,3-1-160 0,-2-2-16 0,-1-2-16 0,2 0 0 15,0 4-224-15,-1-2-32 0,0 0-16 0,-1 1 0 16,1-1-16-16,-1-4 0 0,-1 4 0 0,1-4 0 16,-1 0 192-16,0 1 48 0,0-1 0 0,-1-2 0 15,0 2-224-15,0-3-32 0,0 4-16 0,0-1 0 16,0 0-176-16,0-2 0 0,0 1 0 0,0 0 0 16,-1 0-256-16,1 1 32 0,0-3 0 0,-1 0-11040 15,0 1-2224-15</inkml:trace>
  <inkml:trace contextRef="#ctx0" brushRef="#br0" timeOffset="18158.62">13587 10510 4719 0,'1'0'0'0,"-1"0"192"0,0 0-48 0,0 0 0 0,2 0-144 0,-2 0 0 15,0 0 0-15,0 1 0 0,1 1 2656 0,0-2 496 16,0 3 112-16,1 1 0 0,-1-4-624 0,1 3-128 16,0 3-16-16,0-2-16 0,1 2-576 0,-1 1-112 15,2 1-32-15,-2 2 0 0,2-1-288 0,-2 1-64 0,3 0-16 16,-2-3 0-16,1 2-800 0,-2-1-144 0,0 2-48 0,0-4 0 15,0 1-400-15,-2-1 0 0,1 0 0 0,-1-1 0 16,2 0 0-16,-2 1 0 0,0 0 0 0,0 0 0 16,0 0-128-16,0 2 128 0,0 1-160 0,0-2 160 31,0 5-1376-31,0-3-176 0</inkml:trace>
  <inkml:trace contextRef="#ctx0" brushRef="#br0" timeOffset="18440.74">13544 10852 5519 0,'-1'3'496'0,"1"-3"-496"0,0 0 0 0,1 1 0 0,0-1 1712 0,0 0 240 15,2 0 48-15,1 0 16 0,2 2 1184 0,1-2 256 16,4 0 32-16,2-2 16 0,-1 1-1040 0,-12 1-208 15,0 0-32-15,0 0-16 0,53-13-1088 0,-53 13-224 16,0 0-32-16,0 0-16 0,50-19-528 0,-50 19-128 16,0 0 0-16,0 0-16 0,0 0-176 0,47-21 0 15,-40 21 0-15,-1 2 0 0,0-1-304 0,-1 4 16 16,0 5 0-16,2 0-15840 16</inkml:trace>
  <inkml:trace contextRef="#ctx0" brushRef="#br0" timeOffset="18871.66">13696 11015 13823 0,'0'0'608'0,"0"0"128"0,0 0-592 0,0-2-144 0,1 2 0 0,-1 0 0 16,3-3 1760-16,-1 2 320 0,3-1 64 0,1-2 16 15,-6 4 64-15,0 0 16 0,0 0 0 0,0 0 0 16,0 0-720-16,50-12-144 0,-42 13-32 0,0 0 0 15,1 3-432-15,-2 0-80 0,2-2-32 0,-2 4 0 16,2 0-480-16,-2-2-80 0,-1 2-32 0,0 2 0 16,-1 0-208-16,2 0 0 0,-2 3 0 0,-2-1 0 15,1-2 0-15,-2 2-192 0,1 3 192 0,-2-3-160 16,-1 0-160-16,0-1-16 0,-1 4-16 0,-2-1 0 16,1 1-1200-16,-3-4-240 0,-1 1-64 0,0-1 0 15,-2-3 176-15,0 0 16 0,-1 1 16 0,-2-3 0 16,0 1 768-16,0-1 160 0,1 2 16 0,-1-3 16 15,1-3 528-15,1 0 160 0,2-3 0 0,-1 3 0 0,3-3 0 0,0 0 272 16,3-1-16-16,-1-2-16 0,2 3 864 0,1-4 176 16,0 2 48-16,1-1 0 0,3 3 64 0,-2-5 16 15,-2 8 0-15,0 0 0 0,0 0-112 0,0 0-16 16,0 0 0-16,0 0 0 0,59-25-464 0,-50 25-112 16,3 2 0-16,-1 0-16 0,4 1-368 0,-1 0-64 15,1 3 0-15,-2-2-16 0,-5 1-240 0,1-1 0 0,1 2 0 16,-2 0 0-16,1 0 0 0,-1 1 0 0,-3-3 0 0,-1 3 0 15,0-2-288-15,-1 1-48 0,-1-3-16 0,-1 1-17008 16</inkml:trace>
  <inkml:trace contextRef="#ctx0" brushRef="#br0" timeOffset="21139.28">12176 8992 911 0,'-2'-2'0'0,"-1"2"0"15,2-3 0-15,0 3 0 0,1 3 704 0,0-3 48 0,0 0 16 0,-1 0 0 16,1-3 208-16,-2 3 48 0,2 3 16 0,0-3 0 16,2 0-240-16,-2 0-48 0,1-4-16 0,0 4 0 15,2 0 256-15,-2 0 48 0,1 0 16 0,0-2 0 16,0 2 480-16,-1 0 80 0,3 0 32 0,-2 0 0 16,1 0 272-16,1 0 64 0,-1 0 16 0,1 0 0 15,2 0-592-15,-1 0-128 0,3-3-32 0,-1 2 0 16,0-1-592-16,2-1-112 0,0 2-32 0,-3-3 0 15,0 4-352-15,0-2-160 0,-6 2 128 0,0 0-128 16,0 0 160-16,0 0-160 0,0 0 192 0,60-16-192 16,-60 16 128-16,0 0-128 0,0 0 0 0,0 0 0 15,0 0 0-15,0 0 0 0,55-10 0 0,-55 10 0 16,0 0 176-16,0 0-176 0,0 0 160 0,50-7-160 0,-50 7 208 16,0 0-48-16,0 0-16 0,0 0 0 0,47-6-16 0,-39 6 0 15,-8 0 0-15,0 0 0 0,0 0-128 0,0 0 0 16,44 0 0-16,-37 0 128 0,-1 2-128 0,2 0 0 15,-2-2 0-15,3 2 0 0,-2 2 0 0,0-4 0 16,1 3 128-16,-1-2-128 0,1-1 0 0,-1 2 0 16,-7-2 0-16,0 0 0 0,0 0 0 0,0 0 0 15,0 0 128-15,50-10-128 0,-43 8 0 0,-7 2 0 16,0 0 0-16,0 0 0 0,0 0 0 0,0 0 0 16,0 0 0-16,52-14 0 0,-46 12 0 0,1-2 0 15,0 4 0-15,0 0 0 0,-1 0 0 0,0 0 0 16,1 0 0-16,-1 0 0 0,0 0 0 0,1 1 0 15,0-1 0-15,0 0 0 0,-1 0 0 0,-1 0 0 0,1-1 0 16,-1 1 0-16,1 0 0 0,-1 0 0 0,2-2 0 16,-2 2 0-16,-1-3 0 0,1 3 0 0,2 0 0 0,-4 0 0 15,0-1 0-15,0 1 0 0,2 0 0 0,0 0 0 16,2 0 0-16,-2 0 0 0,1 4 144 0,0-4-144 16,0 2 208-16,-1-1-16 0,0 2-16 0,-1-3 0 15,-1 0-48-15,2 0-128 0,-1 0 192 0,2 0-64 16,-1 0-128-16,1 0 0 0,-1 0 0 0,1 0 0 15,2 0 0-15,-2-3 0 0,0 3 0 0,0-1 0 16,1 1 0-16,0-2 0 0,0 2 128 0,0 0-128 16,-1-3 0-16,0 3 0 0,0 3 0 0,0-3 0 15,-1 2 0-15,0-1 0 0,0 2 0 0,0-1 0 16,0 2 0-16,-1-4 0 0,1 1 0 0,0-1 0 16,0 0 0-16,1-1 0 0,-1 1 0 0,1-2 0 0,-1 0 0 0,1 0 0 15,-6 2 0-15,0 0 0 0,0 0 0 0,0 0 0 16,0 0 0-16,0 0 0 0,0 0 0 15,0 0 0-15,50-16 0 0,-45 16 0 0,-1 0 0 0,1 0 0 16,0 0 0-16,-1 1 0 0,1 2 0 0,0-3 0 16,0 0 0-16,0 0 0 0,-1 2 0 0,0-2 0 15,0 1 0-15,1-1 0 0,0 0 0 0,-1 0 0 16,1 0 0-16,0 0 0 0,-2-1 0 0,2 1 0 16,0 0 0-16,1-2 0 0,-1 2 0 0,0 0 0 15,-1 0 0-15,1 0 0 0,0 0 0 0,0 0 0 16,0 0 0-16,0 2 0 0,-1-2 0 0,-1 1 0 15,1 2 0-15,-2-3 0 0,1 2 0 0,-1-1 0 16,1 2 0-16,-1-3 0 0,1 0 0 0,-1 0 0 0,1 0 0 0,-1 0 0 16,2-3 0-16,-2 2 0 0,2 1 0 0,0 0 0 15,0-2 0-15,0 2 0 0,0-3 0 0,0 3 0 16,0 0 0-16,-1 0 0 0,0 0 0 0,-1 0 0 16,1 0 0-16,-1 0 0 0,-2 0 0 0,1 0 0 15,1 3 0-15,-1-3 0 0,0 0 0 0,0 2 0 16,2-2 0-16,-2 0 128 0,2 0-128 0,-2 0 0 15,1 0 0-15,1 0 0 0,-1 1 0 0,1 2 0 16,-1-1 0-16,-1-2 0 0,2 4 0 0,-2-3 0 16,2 2 0-16,-1-1 0 0,-1 2 0 0,1-2 0 15,-1 2 0-15,0 0 0 0,-1 1 0 0,1 0 0 16,-1 1 0-16,1-1 0 0,1 2 0 0,-1 0 0 16,0 1-144-16,2 0 144 0,-1 1 0 0,1 0 0 15,-1 0-160-15,1 1 160 0,0 2-128 0,0-2 128 0,0 2-144 16,0-2 144-16,1 4-160 0,-2-2 160 0,1 3-400 15,-1-3 16-15,-1 4 0 0,1 1 0 16,-1-1-240-16,0-2-32 0,-1 0-16 0,1-2 0 0,-1 2 352 0,1-2 80 16,1 0 16-16,-1-3 0 0,0 1 224 0,2-1 0 15,-2-2 0-15,0 2 0 0,0-3 0 0,1 4 0 16,-1-2 0-16,0 3 0 0,0-4 0 0,1 3 0 16,-1 1 0-16,0 3 0 0,0-2 0 0,0 2 0 15,1 1 0-15,-1-3 0 0,0 0-304 0,2 2 48 16,-2 1 0-16,0-4 0 0,0 1 32 0,1 1 16 15,0-1 0-15,-1-2 0 0,1 0 208 0,0 1 0 0,-1-1 0 0,2 0 0 16,-2 0 0-16,0 1 0 16,0-1-128-16,1 2 128 0,-1-1 0 0,0 4-176 0,-1-3 176 0,1 2-160 31,1 1-416-31,-2-3-64 0,0 2-32 0,0 0 0 16,1-2 16-16,-1 0 0 0,1 0 0 0,-1 1 0 0,1-5 304 0,1 2 64 0,-2 0 16 0,1-1 0 15,0 1 272-15,2 0 0 0,-2-2 0 0,0-2 0 16,1 4 0-16,1-2 0 0,-2 0 128 0,2 2-128 15,-1-1 128-15,1 1-128 0,0 2 0 0,0-2 0 16,0 2 128-16,0 1-128 0,-1-3 0 0,1 0 144 16,-1 0-144-16,0 1 0 0,-1-1 0 0,0-4 0 15,0 0 0-15,1 0 0 0,-1-2 144 0,0 2-144 16,0 0 128-16,-1 0-128 0,2 1 160 0,-1-3-160 16,0 3 368-16,0-1-32 0,2 0 0 0,-2 0 0 15,3 0-32-15,-2 1-16 0,1-1 0 0,-1 0 0 0,2 0-128 16,-2 0-32-16,-1 0 0 0,2 1 0 0,-2-1-128 0,0-2 0 15,2 2 144-15,-3 0-144 0,1 0 0 0,-1-1 0 16,1 0 0-16,-2 1 0 0,1-2 0 0,-1 0 0 16,1 1 0-16,-1-2 0 0,-1 1 0 0,1 0 192 15,0 1-64-15,0-2 0 0,1 1 96 0,0 1 32 16,0-1 0-16,0-2 0 0,0 2-32 0,0 0 0 16,0-1 0-16,1 2 0 0,0-1-224 0,-1-2 176 15,1 0-176-15,1 0 160 0,-1 2-160 0,0-2 0 16,-1 2 0-16,0-1 0 0,0 0 0 0,-1 1 0 15,0 1-144-15,-1 0 144 0,1 0-144 0,1-2 144 16,-1 1-208-16,0-1 80 16,-2-1-1024-16,2-4-208 0</inkml:trace>
  <inkml:trace contextRef="#ctx0" brushRef="#br0" timeOffset="23505.57">12331 9117 911 0,'0'0'0'0,"0"0"0"0,0 0 0 0,0 0 0 16,0 0 272-16,0 0-16 0,0 0-16 0,11-45 0 15,-10 33 240-15,-2 5 48 0,0 4 16 0,-3 6 0 16,-1 4 544-16,0 5 128 0,-1 1 0 0,-1 6 16 15,-1 0-912-15,0 6-176 0,0 0-144 0,-2 1 192 32,3 1-928-32,-3 2-176 0,1-1-48 0,1-2 0 0,0-1 768 0,1-3 192 0,-1-5 0 0,2-4 0 31,0-5-928-31,2-5-96 0,3-2-32 0,0-4 32 0,1-1 1456 0,0-5 288 0,0-1 64 0,2-5 32 16,1-2 80-16,-3 17 32 0,10-40 0 0,-10 40 16 15,11-41 288-15,-11 41 64 0,16-44 16 0,-16 44 16 16,16-41-48-16,-16 41 0 0,0 0 0 0,21-46 32 0,-21 46-384 0,0 0-80 15,0 0-16-15,0 0 16 0,0 0-512 0,0 0-96 16,0 0-32-16,27-44 16 0,-26 44-80 0,-1-3-16 16,2 3 0-16,-2 0 16 0,0-2-144 0,-2 1 160 15,0 1-160-15,-2 0 176 0,0-3-176 0,0 3 0 16,0 0 0-16,-1 3 0 0,0-2-256 0,0 4 16 16,0-1 0-16,1 2 16 15,-1 1-208 1,2 4-32-16,0 3-16 0,-1 1 16 0,3 1 240 0,0 0 48 0,0 0 16 0,0 0 32 0,-1 0-64 0,1 0 0 15,0 2 0-15,1-5 0 0,0-3 192 0,0-1-192 16,1-3 192-16,0-2-192 0,1-2 192 0,-1-4 0 16,0 2 0-16,0-4 0 0,0-1 0 0,1-3 0 0,0 0 0 0,-1-2 128 15,-1 10 384-15,0 0 64 16,14-45 32-16,-14 45 0 0,0 0-80 0,22-54-16 16,-22 54 0-16,0 0 0 0,29-62 176 0,-29 62 16 0,0 0 16 0,32-52 0 15,-32 52-272-15,0 0-64 0,0 0-16 0,0 0 0 16,0 0-368-16,0 0 144 0,0 0-144 0,51-8 0 15,-48 17 256-15,0 4-64 0,-1 2-16 0,-1 1 0 16,-1 0-48-16,-1 0 0 0,0 2 0 0,-1 2 0 16,-1 1-128-16,-1 2 192 0,-1-1-192 0,-2 6 192 15,-2 2-192-15,-1 5-144 0,1 4 144 0,-4-1-208 16,2-2 208-16,-1-2 0 0,3-6 0 0,-1 1-144 16,3-7 144-16,1-2 0 0,1-6 0 0,2-4-128 15,3-6 128-15,1-8-208 0,3-2 80 0,-4 6 128 16,0 0-576-16,22-57 0 0,-22 57 0 0,25-63 0 15,-25 63 224-15,28-67 48 0,-8 23 16 0,3-1 0 0,-1 0 288 16,-22 45 0-16,47-77 0 0,-47 77 144 0,46-63-144 0,-46 63 160 16,43-47-160-16,-43 47 160 0,0 0-160 0,49-38 0 15,-49 38 0-15,0 0 0 0,0 0 0 0,0 0 0 16,41 3 0-16,-37 8 0 0,-2-1-160 0,-1 6 160 16,-2 0 0-16,0 3-144 0,-4 6 144 0,-4 7 144 15,-1 3-16-15,-4 9-128 0,-2 7 288 0,-4 3-48 16,-1 6-16-16,-3-1 0 0,-2 5 432 0,0 2 96 15,0 0 16-15,3-6 0 0,-1-2-320 0,2-2-64 16,2-6-16-16,3-8 0 0,5-11-368 0,3-8 0 16,5-7 0-16,3-10 128 0,4-9-256 0,3-4-64 15,-6 7 0-15,0 0 0 16,23-47-1296-16,-23 47-272 0,27-69-48 0,-8 15-16 16,2 0 1024-16,0-3 208 0,1-3 32 0,3 0 16 15,1 0-320-15,1 3-64 0,0 1-16 0,1 5 0 16,-2 3 416-16,-26 48 80 0,45-79 0 0,-45 79 16 0,39-53 432 0,-39 53 0 0,0 0 0 0,40-47 0 15,-40 47 192-15,0 0-48 0,0 0 0 0,0 0 0 16,0 0 112-16,34 11 0 0,-35 0 16 0,-2 6 0 16,-2 3 672-16,-2 6 128 0,-3 5 16 0,-4 6 16 15,1 2-208-15,-5 5-32 0,1 1-16 0,-5 2 0 16,2 3 112-16,-4 1 0 0,1 2 16 0,-3 4 0 16,3 0-144-16,-2 0-16 0,1 0-16 0,2 0 0 15,2-7 64-15,4-5 16 0,3-9 0 0,0-3 0 16,5-5-288-16,1-8-48 0,4-5-16 0,1-10 0 15,1-2-368-15,2-5-160 0,1-3 128 0,0-5-128 16,-2 10-320-16,8-37-128 0,-8 37-48 0,14-57 0 0,-14 57 944 16,19-68 192-16,-3 21 48 0,3-8 0 15,4-7-1456-15,3-1-304 0,0 0-48 0,4-4-16 16,4-7 864-16,1 3 272 0,1 5-160 0,-3 3 160 0,-1 6 0 0,-2 6 0 16,-30 51 0-16,53-82 0 0,-53 82-320 0,42-54-48 15,-42 54 0-15,0 0 0 16,46-37-448-16,-39 37-80 0,-3 9-32 0,-1 3 0 15,-3 8 128-15,-4 2 32 0,-1 9 0 0,-4 7 0 0,-3 3 576 0,-2 7 192 16,-3 5 0-16,-2 5-160 0,0 4 528 0,-4 3 96 16,4 3 32-16,-2-2 0 0,-2 4 624 0,1 0 128 0,0 2 32 15,0-8 0-15,2-3-320 0,1-6-64 16,4-6-16-16,3-9 0 0,2-2-448 0,3-12-96 16,1-8-16-16,2-8 0 0,1-4-320 0,3-12 0 15,3-4 0-15,-3 10 0 16,10-47-496-16,-10 47-16 0,18-82 0 0,-3 32 0 15,2-5 64-15,6-11 16 0,6-10 0 0,2-3 0 0,1 6 208 0,1 1 32 0,1 3 16 0,2 6 0 16,1 5 176-16,-3 8 0 0,-34 50 0 0,53-73 0 16,-53 73-144-16,0 0-112 0,53-48 0 0,-53 48-16 15,0 0-448 1,26 6-96-16,-22 7-16 0,-3 3 0 0,0 6 496 0,-3 3 80 0,-2 2 32 0,-2 3 0 16,-2 2 224-16,2 0 0 0,-1-1 0 0,-2 7 0 15,-1 7 0-15,-1 3 208 0,0 4-32 0,0 0-16 16,1-3 384-16,-1 2 80 0,0 3 16 0,-2 0 0 15,2-2-160-15,0-5-32 0,1-7 0 0,3-5 0 16,2-10-224-16,3-12-48 0,1-6-16 0,2-10 0 16,2-4-160-16,-3 7-272 0,16-49 64 0,-16 49 16 15,30-85-592-15,-11 32-112 0,7-10-32 0,3-4 0 16,4-1-144-16,1 4-16 0,-2 7-16 0,-1 4 0 16,-2 8-800-16,-29 45-144 0,49-70-48 0,-49 70 0 15,37-47 1136-15,-37 47 208 0,0 0 48 0,0 0 16 0,49-37 336 0,-45 39 64 16,0 7 16-16,-4 2 0 0,-3 5 144 0,-1 5 128 15,-2 4-192-15,-1 4 192 0,-1 5 656 0,-2 2 240 16,1 4 64-16,-4 2 0 0,1 8 512 0,-3 1 96 16,0 6 32-16,-1-1 0 0,2-5 224 0,0 0 48 15,1-3 16-15,2-5 0 0,4-8-320 0,3-10-64 16,3-9-16-16,2-9 0 0,3-4-1008 0,-4-3-208 0,0 0-32 16,0 0-16-16,33-55-224 0,-33 55-288 0,25-57 64 0,-25 57 16 15,37-87-112-15,-14 33 0 0,2 0-16 0,1 3 0 31,-1 4-960-31,-25 47-192 0,44-76-48 0,-44 76 0 16,37-57-1344-16,-37 57-288 0,0 0-48 0,38-45-4912 0</inkml:trace>
  <inkml:trace contextRef="#ctx0" brushRef="#br0" timeOffset="25758.98">13502 9571 1375 0,'-16'95'0'0,"15"-89"128"0,1-6-128 0,-2 3 0 0,1 1 0 0,-3 8 0 16,-3 10 2304-16,-5 13 432 0,-6 11 80 0,-3 9 32 16,-2 2-96-16,-1 1-32 0,1 2 0 0,1-7 0 15,2-9-352-15,2-5-80 0,5-7-16 0,2-5 0 16,2-5-864-16,3-2-192 0,2-1-16 15,2-6-16-15,0 0-720 0,2-7-144 0,2-1-16 0,1-5-16 16,2-3-288-16,-5 3 0 0,0 0 0 0,0 0 0 0,34-59-144 16,-34 59 16-16,23-58 0 0,-23 58 0 15,25-66-160-15,-25 66-32 0,22-69 0 0,-22 69 0 16,25-75-768-16,-25 75-176 16,22-71-16-16,-22 71-16 0,20-63 272 0,-20 63 48 0,17-59 16 0,-17 59 0 0,0 0 656 0,16-57 144 15,-16 57 32-15,0 0 0 0,0 0 128 0,0 0 0 16,0 0-144-16,0 0 144 0,-2-11 192 0,-4 24 96 15,0 2 32-15,-3 5 0 0,0 2 256 0,1-1 64 16,-1 1 16-16,-1 4 0 0,-1 3-80 0,-1-1 0 16,-1 3-16-16,1 1 0 0,-1 0 144 0,1 1 48 15,1-2 0-15,1-3 0 0,3-6-16 0,-1-3 0 16,3-7 0-16,2-2 0 0,1-6-288 0,2-4-48 16,3-1-16-16,-1-6 0 0,1-5-384 0,-3 12 0 15,10-43 0-15,-10 43-176 0,17-74-160 0,-7 27-48 16,2-7 0-16,3-6 0 15,0 0-768-15,-3 1-176 0,-2 7-16 0,-2-1-16 16,-3 2 16-16,-1-3 0 0,0 1 0 0,-3 2 0 16,2 6 400-16,-3 5 96 0,1 1 16 0,-1 5 0 15,0 34 256-15,-2-54 48 0,-1 35 16 0,-2 3 0 0,2 3 224 0,-2 5 48 0,0 5 16 0,-3 6 0 16,1 3 752-16,-2 4 160 0,-1 5 16 0,-1 3 16 16,0 6 688-16,0 3 144 0,-2 5 32 0,0 4 0 15,1 1-256-15,-2 0-48 0,3-4-16 0,-3 4 0 16,2 4-144-16,-1-2-32 0,2-5 0 0,1-3 0 15,2-5-448-15,0-6-112 0,2-3-16 0,2-7 0 16,2-4-304-16,1-2-64 0,1-8-16 0,1-4 0 16,-1 8-128-16,0 0-176 0,11-58 48 0,-11 58 0 15,10-50-336-15,-10 50-64 16,21-79-16-16,-7 28 0 0,-1-2-704 0,1 5-144 0,-3 1-16 16,-11 47-16-16,16-76-128 0,-16 76-32 0,7-60 0 0,-7 60 0 15,2-45 896-15,-2 29 176 0,-2 4 48 0,0-1 0 0,-2 6 96 0,-1 2 32 16,0 4 0-16,0-2 0 0,-1 3 336 0,0 0 0 15,0 3 0-15,-2-3 0 0,2 1 560 0,-1 2 128 16,1-2 16-16,-1 4 16 0,1-2 128 0,-1 4 32 16,1-4 0-16,0 4 0 0,1 1 48 0,0-2 16 15,-2 4 0-15,3 0 0 0,-1 3-304 0,0-5-48 16,1 2-16-16,3-4 0 0,-1-2-352 0,1-2-80 16,2-2-16-16,2 0 0 0,-1-4-128 0,-2 4 0 15,0 0 0-15,0 0-176 0,0 0 176 0,26-49-208 16,-26 49 80-16,0 0 128 0,0 0-384 0,23-57 64 15,-21 45 0-15,-2 12 0 16,0 0-80-16,0 0-16 0,0 0 0 0,0 0 0 0,0 0 416 0,1-36-160 0,-3 36 160 0,-2 0 0 16,-1 0 0-16,1 0 0 0,1 0 0 0,-1-1 0 15,0-3 0-15,2 1 0 0,-1-1 0 0,0-2 0 16,0-3 0-16,0-1 0 0,-1 1 0 0,0 2 0 16,2-2 0-16,-1 6 0 0,-1-1 0 0,1 4 0 15,-1 1 0-15,-2 4 0 0,0 3 0 0,-2 4 0 16,0 3 0-16,-2 5 0 0,-3-1 0 0,1 6 0 15,2-3 0-15,-1 3 0 0,0 1 0 0,-2 5 0 16,1 1 0-16,1-1 0 0,-1 1 0 0,-1 3 0 0,1-4 0 16,-1 3 0-16,0 2 0 0,1-4 0 15,-1-1 208-15,0 0-48 0,-4 4-16 0,1-3 0 0,2 0 16 16,-3-7 0-16,3 0 0 0,0-8 0 0,0-5-160 0,2-6 0 16,2-3 0-16,0-9 128 0,2-4-128 0,1-8-144 15,3-4 144-15,1-4-208 16,3-8-304-16,3-7-48 0,4-10-16 0,3-2 0 0,2 1 256 15,-1 1 32-15,3 4 16 0,-3 3 0 16,-11 44-144-16,25-82-32 0,-25 82 0 0,21-59 0 16,-21 59-320-16,0 0-64 0,0 0 0 0,27-46-16 15,-23 46-944-15,-3 6-192 0,-1 4-48 0,-1 6 0 0,-4 6 1360 0,-1 3 272 16,-2 4 48-16,-2 3 16 0,-3 5 1312 0,-2 5 272 16,-2 7 48-16,-3 3 16 0,-3 4 544 0,-1 5 96 15,-1-1 32-15,-2 1 0 0,0 1-464 0,-2-4-96 16,2-3-16-16,2-6 0 0,3-9-624 0,1-5-128 15,4-7-16-15,1-5-16 0,2-5-624 0,3-8 0 0,2 0 0 0,2-7-128 32,1-3-256-32,2-7-32 0,0-5-16 0,2-4 0 0,0-6 80 0,2 22 16 0,4-61 0 0,0 24 0 15,0-4 336-15,1-3-176 0,-1 3 176 0,1-6-128 16,2-5 128-16,-1-4-192 0,-1 4 192 0,0 3-192 16,0 7-32-16,-2 7-16 0,-3 35 0 0,7-53 0 15,-7 53 240-15,3-48 0 0,-3 48 0 0,0 0 0 16,1-37 0-16,-2 33 0 0,-1 4 0 0,-1 1 0 15,0 4 160-15,-1-1-160 0,-1 5 128 0,0 0-128 16,0 7 0-16,-1 3 0 0,0 3 0 0,-2 2 0 16,2 3 0-16,-3 5 0 0,-1 6 0 0,-1 6 0 15,0 3 0-15,0-1 0 0,0 3 0 0,0-5 0 16,0-3 1088-16,2-6 128 0,2-9 16 0,3-4 16 16,3-9-1600-16,1-7-320 0,-2-5-64 0,4-2-16 0,-2-5 528 0,1-4 224 15,-1-5-192-15,0 15 192 0,5-41 240 0,-5 41 160 16,11-73 48-16,-2 26 0 15,1-1-1296-15,1-7-256 0,1-1-48 0,2 0-16 0,-2 4 864 0,-1 2 304 16,-11 50-192-16,16-75 192 0,-16 75 0 0,13-64 0 16,-13 64 0-16,8-45 0 0,-8 45 128 0,0 0-128 15,0 0 0-15,9-44 0 0,-9 44 0 0,-1 0 0 16,-2 3 0-16,-1 5 0 0,2 0 128 16,-3 5-128-16,0 0 0 0,-1 5 0 0,-1-1 192 0,-2 8-192 15,-2 6 192-15,-3 1-192 0,-1 5 1024 0,-1 1 80 16,-1 1 32-16,-2-1 0 15,2 0-1456-15,0-4-272 0,3-8-64 0,2-4-16 0,2-7 672 0,1-5 0 0,4-7 0 0,2-3 176 16,3-6-176-16,0-6 0 0,0 12-160 0,6-39 160 31,-6 39-448-31,12-50 0 0,-12 50 0 0,21-71 0 0,-21 71 256 0,26-74 192 0,-26 74-208 0,26-64 80 16,-26 64 128-16,27-60 0 0,-27 60 0 0,25-44 0 16,-25 44 0-16,0 0 0 0,0 0 0 0,0 0 0 15,0 0 0-15,0 0 0 0,49-16 128 0,-46 29-128 16,-2 5 0-16,-1-1 128 0,-1 8-128 0,-3 0 0 15,-1 3 176-15,-2 0-48 0,-1 5 0 0,0 4 0 16,-1-1 144-16,-2 2 32 0,1 1 0 0,-1 0 0 16,1-5-16-16,0 1 0 0,2-7 0 0,0-2 0 15,4-3-48-15,1-11-16 0,0-2 0 0,3-8 0 16,0-2-224-16,3-6 0 0,-2-4 0 0,-1 10 0 0,0 0 0 0,17-65-192 16,-17 65 48-16,24-66 0 0,-24 66 16 0,34-85 0 15,-13 37 0-15,2-1 0 0,0 0 128 0,-1 4-160 16,-22 45 160-16,46-82-160 0,-46 82 0 0,50-72 0 15,-50 72 0-15,43-48 0 0,-43 48-64 0,0 0-16 16,0 0 0-16,0 0 0 16,53-6-368-16,-47 19-80 0,-2 4-16 0,-2 6 0 15,0 3 704-15,-2 5 0 0,-2 3 0 0,0 8 128 0,-2 5 96 0,-1 4 32 16,-1 6 0-16,-3 1 0 0,2 4-80 0,-3 1-16 16,1 1 0-16,0 3 0 0,-3 1 96 0,4-5 0 15,0-6 16-15,3-9 0 0,2-10 304 0,4-9 48 16,3-8 16-16,3-8 0 0,2-6-480 0,-9-7-160 15,0 0 0-15,0 0 144 16,60-37-944-16,-60 37-192 0,40-55-32 0,-40 55-16 16,48-79-608-16,-48 79-112 0,56-83-32 0,-56 83 0 15,63-85 768-15,-63 85 128 0,69-85 48 0,-69 85 0 0,57-60 688 0,-57 60 160 0,62-54 0 0,-62 54 0 16,62-44 0-16,-62 44-144 0,49-22 144 0,-49 22-192 16,38 0-128-16,-24 3-16 0,-4 0-16 0,0 7 0 15,0 9 352-15,-3 8 0 0,1 6 0 0,-4 7 0 16,0 2 352-16,-3 1 32 0,-2 6 16 0,-1-1 0 15,-3 2 624-15,-1 2 128 0,-2-3 32 0,1-2 0 16,-1-9 144-16,1 3 16 0,1 0 16 0,-2-3 0 16,3-7-464-16,2-4-112 0,-1 0-16 0,1-8 0 15,2-3-400-15,1-6-96 0,1-2-16 0,2-6 0 16,-1-4-16-16,3-6-16 0,-5 8 0 0,0 0 0 16,0 0-224-16,26-61-240 0,-26 61 48 0,16-55 16 15,-16 55-384-15,18-59-80 0,-18 59 0 0,23-81-16 16,-23 81-1072-16,22-79-224 0,-22 79-32 0,20-70-16 15,-20 70-304-15,11-47-48 0,-11 47-16 0,0 0 0 16,0 0 1184-16,0 0 224 0,0 0 64 0,0 0 0 0,0 0 416 0,0 0 96 16,0 0 0-16,9 9 16 0,-10 7 656 0,0-1 128 15,-2 5 32-15,2-4 0 0,0 0 736 0,-2 2 160 16,-1 5 16-16,1 1 16 0,-2 1 608 0,0 4 112 16,1-1 16-16,0 1 16 0,-1 0-352 0,1 2-80 15,0-1-16-15,-1 1 0 0,1-7-640 0,2-1-128 16,0-7-16-16,2-4-16 0,3-4-496 0,1-6-80 0,2-4-32 15,0-6 0 1,-6 8-560-16,0 0-112 0,28-63-32 0,-28 63-14752 0</inkml:trace>
  <inkml:trace contextRef="#ctx0" brushRef="#br0" timeOffset="35037.23">17815 8436 8287 0,'-2'-6'736'0,"-1"0"-592"15,2 1-144-15,1 5 0 0,-1-2 1792 0,-2-1 320 16,1-2 64-16,-2-1 0 0,-2-2 1264 0,1 2 240 16,0 2 48-16,1 2 16 0,2 2-864 0,-1 2-192 15,3 2-16-15,0 2-16 0,1-2-1568 0,2 4-320 16,-1 0-64-16,2 4-16 0,0-3-272 0,-2 7-48 16,2-2-16-16,-2 4 0 0,2 1-16 0,-3 3 0 15,1 3 0-15,-1 1 0 0,0 5-80 0,-1 3 0 16,0 5-16-16,0-1 0 0,-1 3-240 0,0-1 0 0,-1 2 128 0,1-1-128 15,1 0 0-15,0-6 0 0,0-3 0 0,1-1 0 16,2-2 0-16,-1-1 0 0,1-5 0 0,1-2 0 16,-2-7-128-16,-1-2 128 0,2-2 0 0,-2-4 0 15,0-3-208-15,0-3 64 0,1-4 16 0,-2-2 0 16,0 6-64-16,0 0 0 0,-3-37 0 0,3 37 0 16,-4-47 192-16,2 17 0 0,0-1-144 0,0-3 144 15,0-7 0-15,-1-1 0 0,1-2 0 0,-2 2 128 16,2 2-128-16,-2-5 192 0,2 7-192 0,-3-6 192 15,0 4-192-15,0 1 128 0,1 3-128 0,0 2 128 16,-1-1-128-16,0 1 0 0,0 0 144 0,-1 4-144 16,1 6 128-16,0 1-128 0,5 23 160 0,-5-35-160 15,5 35 192-15,0 0-64 0,-3-25-128 0,3 25 192 0,0 0 0 0,0 0 0 16,0 0 0-16,0 0 0 0,0 0-64 0,0 0 0 16,0 0-128-16,0 0 192 0,45-10-192 0,-45 10 128 15,24 10-128-15,-24-10 0 0,26 12 128 0,-11-6-128 16,0 4 0-16,1-2 0 0,1 3 0 0,0-1 0 15,-1 2 0-15,-1-2 0 0,0 2 0 0,0 1 0 16,-2 3 0-16,0-3 0 0,-1 2 0 0,-3 1 0 16,-2-3 0-16,-1 0 0 0,-1 3 0 0,-1 0 0 15,-3 2 0-15,-1-1 0 0,-2 2 0 0,-2-1 0 16,-1-2 0-16,0-1 0 0,0-1 0 0,-2-2 0 16,-2 4 0-16,-1-1 0 0,-3 1 0 0,-1-4 0 15,-1 2 0-15,-2 1 0 0,0-4 0 0,1 1-128 0,-3 1 128 16,3-5 0-16,2-1 0 0,2-4 0 0,3-3-128 0,2 3 128 15,3-3 0-15,3 0-192 0,1-3 192 0,2 0-160 16,-2 3 16-16,0 0 0 0,0 0 0 0,0 0 0 31,41-35-304-31,-41 35-64 0,0 0-16 0,47-35 0 16,-47 35-704-16,0 0-144 0</inkml:trace>
  <inkml:trace contextRef="#ctx0" brushRef="#br0" timeOffset="35318.35">18311 8620 21183 0,'-11'3'944'0,"5"-2"192"16,1 1-912-16,1-2-224 0,1 0 0 0,2 0 0 0,0 0 2640 0,-2 0 496 16,1 0 80-16,0-2 32 0,0 2-880 0,4-1-160 15,1 1-32-15,-3 0-16 0,0 0-1392 0,0 0-288 16,0 0-48-16,45-7-16 0,-45 7-128 0,0 0-32 15,42-5 0-15,-42 5 0 0,0 0-96 0,44-1-32 16,-44 1 0-16,0 0 0 0,46-2-128 0,-46 2 0 16,0 0 0-16,37 2 0 0,-28 1 0 0,-1 0-192 15,-1 1 32-15,-1-1 16 16,-2 0-816-16,-2 1-144 0,-1-1-48 0,-1 0-16816 0</inkml:trace>
  <inkml:trace contextRef="#ctx0" brushRef="#br0" timeOffset="35552.46">18240 8828 20271 0,'3'0'896'0,"-2"0"192"0,0-3-880 0,1 3-208 0,0-2 0 0,0 2 0 15,1-1 2448-15,-3 1 448 0,0 0 96 0,0 0 16 16,0 0-320-16,53-19-48 0,-53 19-16 0,0 0 0 15,0 0-1664-15,55-10-320 0,-55 10-80 0,0 0-16 16,0 0-272-16,47 2-48 0,-47-2-16 0,0 0 0 16,0 0-208-16,38 4 0 0,-31-2 128 0,-1 0-128 15,2-2 0-15,-3 3 0 0,0-2 0 0,-2 1 0 16,1-2-544-16,0 2-48 0</inkml:trace>
  <inkml:trace contextRef="#ctx0" brushRef="#br0" timeOffset="36851.58">18969 9595 7359 0,'-8'8'656'0,"3"-2"-528"15,0 1-128-15,3-5 0 0,1-2 1104 0,1 0 192 16,0 1 48-16,0-1 0 0,0 3 1280 0,0-2 256 16,1 1 48-16,1-2 16 0,3 0-704 0,-5 0-128 15,0 0-16-15,0 0-16 0,0 0-240 0,0 0-48 16,63-38-16-16,-63 38 0 0,0 0-640 0,55-44-128 15,-55 44-32-15,42-39 0 0,-42 39-464 0,47-43-112 16,-47 43-16-16,44-51 0 0,-44 51-160 0,41-54-32 0,-41 54-16 0,37-56 0 16,-37 56-48-16,34-60-128 0,-34 60 192 0,31-63-64 15,-31 63-128-15,26-71 128 0,-26 71-128 16,22-78 128-16,-22 78-128 0,17-79 128 0,-9 41-128 0,-4-1 128 16,-1 2 0-16,-4 3 0 0,-2-1 0 0,-3 3 0 15,-3 0 64-15,-2 3 0 0,0-2 0 0,-1 2 0 16,-2-1-64-16,1 0 0 0,-4-4 0 0,0-1 0 15,0 0-128-15,-2 5 0 0,1 0 0 0,0 1 128 16,1 2-128-16,-1 0 0 0,-2 2 0 0,0 3 0 16,0 0 0-16,2 4 0 0,-1 5 0 0,3-3 0 15,0 0 0-15,2 0 0 0,1-3 0 0,0-2 0 16,2 4 0-16,1-5 0 0,3-3 144 0,1 3-144 0,1-3 0 0,1-1 144 16,2 1-144-16,0-1 0 0,2 1 128 0,0 25-128 15,7-50 0-15,-7 50 0 0,11-51 0 0,-11 51 0 16,15-49 0-16,-15 49 0 0,18-46 128 0,-18 46-128 15,20-46 0-15,-20 46 0 0,21-44 0 0,-21 44 0 16,21-39 128-16,-21 39-128 0,0 0 0 0,32-57 0 16,-32 57 128-16,0 0-128 0,42-47 0 0,-42 47 128 15,0 0-128-15,47-36 0 0,-47 36 0 0,0 0 0 16,48-38 0-16,-48 38 0 0,0 0 0 0,50-31 0 16,-50 31 0-16,0 0 0 0,53-26 0 0,-53 26 0 15,0 0 0-15,0 0 0 16,57-12-464-16,-57 12-48 0,0 0-16 0,30 12 0 15,-23-6-880-15,-1 4-160 0</inkml:trace>
  <inkml:trace contextRef="#ctx0" brushRef="#br0" timeOffset="37705.42">19447 9780 2751 0,'0'0'256'0,"0"-4"-256"16,0 4 0-16,0-2 0 0,0 2 1344 0,-1-3 208 15,1 0 48-15,-1-3 16 16,0-2 1136-16,-2 2 208 0,1-3 48 0,-1 2 16 0,1 2 272 15,-2 4 48-15,-1 1 16 0,-2 0 0 16,0 3-1088-16,1 1-224 0,0 2-32 0,0 3-16 0,0 2-1088 0,1 0-208 16,2 3-64-16,1 1 0 0,2 1-320 0,2 0-80 15,2 2-16-15,2-2 0 0,2 0-80 0,0-1-16 16,1-1 0-16,1-4 0 0,2 2-128 0,3-3 0 16,1 1 0-16,1-4 0 0,-17-6 0 0,39 4 0 15,-39-4 0-15,0 0 0 0,53-8 0 0,-53 8-144 16,0 0 144-16,0 0 0 0,57-34-256 0,-57 34 64 15,0 0 16-15,0 0 0 0,12-44 32 0,-16 34 0 16,-1-2 0-16,-3 2 0 0,-2-2 144 0,-2 2 0 0,0 0 0 16,0 1 0-16,0-1 128 0,-1 2-128 0,-2 0 160 0,1 0-160 15,0 2 128-15,-1-2-128 0,2 3 0 0,-2 1 144 16,2 2-144-16,1 1 0 0,2 1 0 0,0-3 0 16,3 1 0-16,3-2 0 0,2 0 0 0,3-6 0 31,-1 10-1088-31,0 0-80 0</inkml:trace>
  <inkml:trace contextRef="#ctx0" brushRef="#br0" timeOffset="38353.23">19677 6995 6447 0,'-8'-3'576'0,"3"-2"-576"15,1 1 0-15,1 3 0 0,2-2 2112 0,1 1 304 16,0 2 64-16,0-2 16 0,0 0 768 0,0-2 176 16,0 2 16-16,1-1 16 0,-1 2-720 0,4 2-160 15,-1 4-32-15,0-1 0 0,1 5-1136 0,1 1-224 16,-1-1-48-16,1 5-16 0,-2 1-576 0,1 0-112 16,1 1-32-16,-1-3 0 0,1 2-416 0,0-1 128 15,1-2-128-15,1-2 0 0,2 2 0 0,-2 1 0 16,2-1 0-16,-2 1 0 15,2-4-1040-15,-2 4-96 0</inkml:trace>
  <inkml:trace contextRef="#ctx0" brushRef="#br0" timeOffset="38603.41">19592 7387 21183 0,'-6'9'944'0,"3"-5"192"0,2-1-912 0,1 0-224 0,2-2 0 0,1-1 0 16,1 0 2512-16,1 1 464 0,-5-1 96 0,0 0 0 16,0 0-784-16,59-6-176 0,-59 6-16 0,0 0-16 15,64-23-1312-15,-64 23-272 0,0 0-48 0,61-33-16 16,-61 33-288-16,0 0-144 0,52-32 160 0,-52 32-160 16,0 0 0-16,0 0 128 0,48-34-128 0,-48 34 0 15,0 0 0-15,0 0 0 0,0 0 0 0,0 0 0 16,0 0-640-16,0 0-112 0</inkml:trace>
  <inkml:trace contextRef="#ctx0" brushRef="#br0" timeOffset="39034.46">19781 7521 13823 0,'0'0'1216'0,"1"-1"-960"16,1 1-256-16,-1-3 0 0,0 2 2576 0,-1 1 480 15,0 0 80-15,0 0 32 0,0 0 160 0,0 0 16 16,0 0 16-16,51-41 0 0,-51 41-1824 0,0 0-384 16,0 0-64-16,0 0 0 0,53-27-640 0,-53 27-112 15,0 0-16-15,0 0-16 0,0 0-176 0,0 0-128 16,49 5 192-16,-41 1-192 0,-2 0 128 0,-1 4-128 16,-1 0 0-16,-2 2 0 0,-1 2 0 0,-1 1 0 0,-1 1 0 0,-1 0 0 15,-2 0-192-15,-1-1 0 0,0 1 0 0,-1 0 0 31,-3 0-352-31,-1-1-64 0,-1 1-16 0,-1-4 0 16,-1 2-16-16,0-5-16 0,-2-2 0 0,0-1 0 0,2 0 400 0,-1-6 64 0,2 3 32 0,-1-6 0 16,5 0 160-16,0-1 0 0,3-1 0 0,2-1 128 15,3 0 272-15,0 6 64 0,0 0 16 0,0 0 0 16,0 0 128-16,0 0 32 0,24-42 0 0,-24 42 0 16,0 0-256-16,0 0-32 0,0 0-16 0,52-31 0 15,-52 31-96-15,0 0-32 0,0 0 0 0,51-4 0 16,-51 4-32-16,0 0-16 0,37 12 0 0,-26-8 0 15,0 5-160-15,0-3 128 0,0 4-128 0,-1 2 128 16,0-2-128-16,-2 0 0 0,0-1 0 0,-1 0 0 16,-3-1 0-16,0 1 0 0,0-3 0 0,0 0 0 15,-2-2-608-15,-1-2 0 0,1 2 0 0,-2-4-18112 16</inkml:trace>
  <inkml:trace contextRef="#ctx0" brushRef="#br0" timeOffset="40868.76">20111 8834 6447 0,'-5'-5'576'0,"0"4"-576"0,3-2 0 0,-1 3 0 16,2 0 2368-16,-1-2 384 0,-3 1 64 0,0 1 0 15,-5-3 528-15,-2 3 112 0,-5 0 0 0,1 0 16 16,2 3-1280-16,-1 0-256 0,0 0-48 0,0 3-16 15,0 1-768-15,0 0-144 0,2 3-48 0,-2-1 0 16,3 4-464-16,0-1-80 0,4 3-32 0,0-3 0 16,2 4-128-16,4-3-16 0,-1 0-16 0,3 0 0 15,3-3-176-15,0 2 0 0,4-3 0 0,-1 1 128 16,2-3-128-16,2 2 0 0,3-3 0 0,-1-2 0 0,-1-1 0 0,-11-3 0 16,0 0 0-16,0 0 0 0,50-7 0 15,-50 7 0-15,0 0-144 0,66-45 144 0,-66 45 0 0,40-45-128 16,-40 45 128-16,30-52 0 0,-30 52-144 0,16-57 144 15,-16 57 0-15,8-57-144 0,-8 57 144 0,0-53 0 16,-2 28 0-16,-2 2 0 0,1 1 128 0,-4 3-128 16,2 0 128-16,-2 1-128 0,0 2 128 0,0-1-128 15,1 3 128-15,0 0-128 0,-1-6 0 0,-1 3 128 16,1 1-128-16,1 0 0 0,-1 0 0 0,2 0 0 16,0 0 0-16,1 1 128 0,0 2-128 0,1 2 0 15,1 5 0-15,1 0 0 0,-1 1 0 0,2 4 144 0,0 1-144 16,-1 1 160-16,1 4 128 0,0 2 32 0,1 2 0 0,2 3 0 15,-1 4-80-15,2-2-16 0,2 4 0 16,-1 1 0-16,1 0-224 0,2 0 144 0,0 6-144 0,1-1 128 16,1 3-128-16,-1 1 0 0,1 1 0 0,-1 2 0 15,1 1 0-15,-1 2 0 0,0-1 128 0,-2 1-128 16,0-2 0-16,-3-1 0 0,1-1 0 0,-2-3 0 16,-2-2 0-16,-1-3 0 0,0-2 0 0,0-4 0 15,0-1 0-15,0-5 0 0,-1-4 0 0,2-5 0 16,0-2-336-16,-1 1 0 0,0 0 0 0,0 0 0 15,0 0-1520-15,24-45-288 16</inkml:trace>
  <inkml:trace contextRef="#ctx0" brushRef="#br0" timeOffset="41403.51">20370 9008 13823 0,'0'2'1216'0,"0"0"-960"0,0 1-256 0,1-3 0 0,-1 0 2416 0,1 0 432 16,0 3 96-16,2 0 0 0,1-3 32 0,1 1 0 16,1-1 0-16,-6 0 0 0,0 0-1328 0,0 0-272 15,0 0-48-15,0 0-16 0,42-46-704 0,-42 46-144 16,0 0-16-16,0 0-16 0,22-49-176 0,-22 49-16 16,0 0-16-16,10-42 0 0,-10 42-32 0,0 0-16 15,1-41 0-15,-2 29 0 0,0-1-48 0,-1 3 0 16,1 0 0-16,-1 2 0 0,-1 2-128 0,1-1 128 0,-1 4-128 0,1-1 128 15,1 4-128-15,-2 0 0 0,1 0 0 0,0 4 128 16,1 2-128-16,0 4 128 0,0 2-128 0,-1 1 128 16,2 3-128-16,0-3 192 0,0 2-192 0,2-1 192 15,-1 3-192-15,3-1 0 0,-1 4 0 0,2-4 128 16,3 2-128-16,-1-3 0 0,3-1 0 0,0-4 0 16,0 0 0-16,0-5 0 0,2-2 0 15,-12-3 0-15,0 0 0 0,0 0 0 0,55-15 0 0,-55 15 0 16,0 0 0-16,0 0 0 0,51-44 0 0,-51 44 0 15,0 0 0-15,0 0 0 0,36-58 0 0,-36 58 0 16,0 0-208-16,18-45 80 0,-18 45 128 0,0 0-208 16,0 0 208-16,11-47-192 0,-11 47 192 0,0 0-192 15,0 0 192-15,2-32 0 0,-2 27 0 0,0 2 0 16,0-1 0-16,-1 1 0 0,2 3 0 0,-1-2 0 0,0 2 0 16,1 0 0-16,-1 0 128 0,2 2-128 0,-2 1 208 15,0-3-16-15,0 4 0 0,0 2 0 0,0 0 80 0,-2 4 16 16,1 0 0-16,0 2 0 0,0 3-96 0,0 1 0 15,1 3-16-15,0 0 0 0,1 4-176 0,-1-1 128 16,2-1-128-16,-1 1 128 0,2-2-128 16,1 0 0-16,-1-3 0 0,2-3 0 0,1-2-208 0,1-5-32 15,0 0 0-15,0-5-20080 16</inkml:trace>
  <inkml:trace contextRef="#ctx0" brushRef="#br0" timeOffset="42455.17">21103 9827 6447 0,'0'4'576'15,"0"-2"-576"-15,0-2 0 0,1 1 0 16,-1 2 1824-16,1-1 256 0,-1 2 48 0,2 4 16 16,0 3 464-16,1-4 80 0,0 3 32 0,1-1 0 15,1-3-496-15,0-4-112 0,1 2 0 0,0-4-16 16,2 2-704-16,-8-2-144 0,0 0-32 0,0 0 0 16,0 0-272-16,59-37-64 0,-59 37-16 0,0 0 0 0,51-44-288 15,-51 44-64-15,41-41-16 0,-41 41 0 0,42-44-304 0,-42 44-48 16,40-45-16-16,-40 45 0 0,41-51-128 0,-41 51 192 15,39-57-192-15,-39 57 192 0,30-53-32 0,-30 53 0 16,30-60 0-16,-30 60 0 0,26-68 16 0,-26 68 0 16,24-71 0-16,-24 71 0 0,21-75-48 0,-21 75 0 15,14-71 0-15,-14 71 0 0,9-73-128 0,-8 36 0 16,-2-4 0-16,-1 3 128 0,-2 0-128 0,-2-1 0 16,-2 2 0-16,1-1 128 0,-2 0-128 0,-1-2 0 15,1 4 0-15,-3-1 0 0,2 1 0 0,-1 2 0 16,-1-3 0-16,-2 1 0 0,1 2 0 0,-1 2 0 15,-1-3 0-15,-1 3 0 0,0 4 0 0,0 3 0 0,1 0 0 0,2 3 0 16,-1-1 0-16,2 0 0 0,-1 1 0 0,2 1 0 16,1-1 0-16,2 0 0 0,-1-4 0 0,0-3 0 15,3-2 0-15,-1-1 0 0,1-2 0 0,-2-1 0 16,2 3 0-16,-1-2 0 0,-1 5 0 0,1 0 0 16,-2 2 0-16,0 1 0 0,2 0 0 0,-2 3 0 15,2 3 0-15,1-2 128 0,2 2-128 0,4 20 0 16,-2-37 0-16,2 37 128 0,7-41-128 0,-7 41 0 15,14-38 0-15,-14 38 0 0,22-41 128 0,-22 41-128 16,23-42 0-16,-23 42 0 0,30-46 0 0,-30 46 0 16,40-48 0-16,-40 48 0 0,43-45 0 0,-43 45 0 15,42-38 0-15,-42 38 0 0,0 0 0 0,48-35 0 0,-48 35 0 16,0 0-192-16,0 0 64 0,0 0 128 16,51-16-368-16,-51 16 48 0,0 0 16 0,22 10 0 15,-22-10-512-15,19 10-96 0,-9-1-32 0,1-3-11024 16,0 1-2192-16</inkml:trace>
  <inkml:trace contextRef="#ctx0" brushRef="#br0" timeOffset="43048.4">21622 9992 11055 0,'-3'1'976'0,"-1"-1"-784"0,1 0-192 0,2 0 0 16,1-1 2080-16,-1 1 368 0,-2 0 80 0,-1 0 16 15,-3-3 96-15,1 3 32 0,0 0 0 0,1 0 0 16,1 3-736-16,1-3-144 0,0 0-16 0,1 3-16 16,-1 0-560-16,2 0-112 0,0 4-32 0,0-4 0 15,-1 6-592-15,1-3-112 0,2 4-32 0,-1 0 0 0,2 2-176 0,0 1-144 16,2-1 192-16,-1 0-192 15,2-2 128-15,3 3-128 0,0-3 0 0,2-3 0 16,1 2 0-16,3-6 0 0,0 1 0 0,-14-4 0 0,0 0 0 0,49-5 0 16,-49 5 0-16,0 0 0 0,51-18 0 0,-51 18 0 15,0 0 0-15,43-29 0 0,-43 29 0 0,0 0 0 16,0 0 0-16,33-44 0 0,-33 44-240 0,0 0 48 16,0 0 16-16,0 0 0 0,3-40-176 0,-7 35-32 15,-2-1-16-15,-1 3 0 0,-2 0 400 0,-2-2 0 16,-2 4 0-16,0-2 0 0,-1-1 240 0,-2 4 80 15,-1-2 0-15,0 2 16 0,1-1-16 0,-1 1-16 0,1 0 0 16,2 0 0-16,-1 0-176 0,1 0-128 16,2-3 192-16,1-3-192 0,2 0 0 0,3-4 0 15,0 0 0-15,2-5 0 0,4 15 0 0,-4-36-272 0,4 36 16 0,1-40-18176 16</inkml:trace>
  <inkml:trace contextRef="#ctx0" brushRef="#br0" timeOffset="43524.34">21883 6953 15663 0,'1'-2'1392'0,"1"2"-1120"0,-2-3-272 0,0 3 0 16,0 3 2240-16,1-3 400 0,-1 2 80 0,1-1 16 16,0 4 560-16,1 3 112 0,-2 0 32 0,1 4 0 15,-1 0-1840-15,1 0-384 0,0 3-64 0,1-1 0 16,0 1-640-16,2-3-128 0,0 2-32 0,0-5 0 15,1 1-352-15,2-1 0 0,-1 1 0 0,0 0 128 16,1 1-128-16,0-1-160 0,-4 0 160 0,1 2-12864 16,-2 0-2464-16</inkml:trace>
  <inkml:trace contextRef="#ctx0" brushRef="#br0" timeOffset="43739.23">21850 7475 24879 0,'-3'0'1088'0,"1"-2"256"0,2-1-1088 0,0 2-256 16,1-3 0-16,0 3 0 0,2 0 2368 0,-3 1 432 15,0 0 80-15,0 0 0 0,0 0-992 0,41-51-208 16,-41 51-32-16,0 0-16 0,42-38-1104 0,-42 38-208 16,0 0-64-16,0 0 0 0,53-31-256 0,-53 31 128 15,0 0-128-15,0 0 0 0,51-16 0 0,-51 16 0 16,0 0 0-16,0 0 0 0,0 0-240 0,0 0-96 15,48-7-32-15,-44 11-18032 0</inkml:trace>
  <inkml:trace contextRef="#ctx0" brushRef="#br0" timeOffset="44123.3">22007 7586 4607 0,'-9'9'400'0,"4"-8"-400"0,2 2 0 0,0-1 0 16,2-2 3136-16,1-2 560 0,0 2 96 0,0 0 32 15,-1-4-448-15,2 2-96 0,0-2-16 0,-1 4 0 16,0 0-880-16,0 0-176 0,0 0-32 0,0 0-16 16,0 0-1088-16,46-35-224 0,-46 35-32 0,0 0-16 15,0 0-480-15,0 0-80 0,0 0-32 0,54-12 0 16,-54 12-208-16,0 0 0 0,0 0 0 0,27 12 0 16,-20-6 0-16,-4 1 0 0,1 2 0 0,-1-1 0 15,-2 3 0-15,0-1 0 0,-2 2 0 0,-2-2 0 16,1 3-464-16,-2-4 16 0,-2 4 0 0,0-1 0 15,0-2-640-15,-3 2-112 0,0-2-16 0,1-1-16 16,-2 1 128-16,0-4 16 0,-1 0 16 0,0-2 0 0,-2 0 752 0,2-2 128 16,-1-1 48-16,2-2 0 0,2 1 272 0,1-4 64 15,1 2 16-15,1-2 0 0,2-1 848 0,2 2 160 16,1-4 48-16,1 4 0 0,-1 3-144 0,0 0-32 16,0 0 0-16,0 0 0 0,0 0-576 0,0 0-112 15,0 0-16-15,45-31-16 0,-45 31-160 0,0 0-16 16,0 0-16-16,47-1 0 0,-47 1-176 0,0 0 0 15,41 7 144-15,-41-7-144 0,0 0 0 0,41 9 0 16,-41-9 0-16,0 0-12480 16,37 16-2544-16</inkml:trace>
  <inkml:trace contextRef="#ctx0" brushRef="#br0" timeOffset="44868.22">22268 9025 11055 0,'-5'-9'976'0,"0"1"-784"15,1 2-192-15,2 0 0 0,-1 2 1856 0,2 2 320 16,-1-2 64-16,-3-2 0 0,-3-4 800 0,-2-2 160 15,-2-1 16-15,0 3 16 0,-1 2-1440 0,1 2-304 16,1 2-48-16,0 4-16 0,-1 2-576 0,1 2-112 16,0 4-32-16,1 3 0 0,0 0-320 0,2 4-64 15,-1 3 0-15,2 2-16 0,0 1-304 0,3 1 0 16,-1 2 0-16,2 0 0 0,2-1 128 0,2-2-128 16,2-4 0-16,2-1 0 0,1-3 0 0,2-2 0 0,1-4 0 0,2-1 0 15,-11-6 0-15,0 0 0 0,43-6-160 0,-43 6 160 16,0 0 0-16,57-44 0 0,-57 44-144 15,36-54 144-15,-36 54 0 0,29-63-160 0,-29 63 160 16,19-64-128-16,-19 64-128 0,14-78 0 0,-10 39-16 0,-3-2 0 16,-2 0 272-16,-2 0-128 0,0 0 128 0,-2-1 0 15,0 3 0-15,-3-1 304 0,3-1-48 0,-3 4 0 16,-1 1-128-16,0 2-128 0,-1 3 192 0,2 5-192 16,0 5 128-16,2 2-128 0,6 19 0 0,-8-23 0 15,5 17 288-15,1 2 0 0,0 1 0 0,2 3 0 16,0 0 96-16,0 3 32 0,2 1 0 0,-1 2 0 15,1 1-96-15,0 6-32 0,1 1 0 0,0 2 0 16,2 3-96-16,0 1-32 0,2 6 0 0,0 1 0 0,1 1-160 16,1 5 160-16,-1 1-160 0,2 3 160 0,1 2-160 0,-1 1 128 15,1 2-128-15,-1-1 128 0,1 0-128 16,-2 0 0-16,0-3 0 0,-2-3 128 0,-1-3-128 16,0-1 0-16,1-1 0 0,-4-3 0 0,2-4 0 0,1-2 0 15,-1-2 0-15,0-6 0 0,1 0 0 0,-1-7 0 16,2 0 0-16,-4-5 0 15,1-1-544-15,-4 0-32 0,0 0-16 0,0 0-12064 16,0 0-2400-16</inkml:trace>
  <inkml:trace contextRef="#ctx0" brushRef="#br0" timeOffset="45285.17">22568 8816 13823 0,'-1'0'1216'0,"0"0"-960"0,1 0-256 0,0 0 0 16,0 0 2752-16,-1 0 496 0,-1 1 96 0,1 1 32 16,0 1-112-16,0 0 0 0,1 4-16 0,0-4 0 15,2 6-1808-15,-1-3-352 0,3 4-80 0,0 0-16 16,-1 2-464-16,2 1-80 0,0-1-32 0,0 2 0 16,2 0-96-16,-1 3 0 0,1-1-16 0,-1 0 0 15,2 0-176-15,-2 0-128 0,-1 0 144 0,0-1-144 16,0 0 0-16,-3-2 128 0,1 0-128 0,-1-4 0 15,1 0 0-15,-2-3 0 0,0-2 0 0,0 0 0 0,1-2 0 16,-1-2 0-16,0 0 0 0,2-2 0 16,-3 2 0-16,0 0 0 0,0 0 0 0,0 0 0 0,23-45 0 0,-23 45 0 15,0 0 0-15,20-53 0 0,-20 53 0 0,0 0 0 16,22-61 0-16,-22 61 0 0,0 0 0 0,22-63 0 16,-22 63 0-16,0 0 0 0,28-64 128 0,-28 64 0 15,0 0-128-15,23-53 192 0,-23 53-64 0,0 0-128 16,0 0 176-16,26-50-176 0,-26 50 128 0,0 0-128 15,0 0 0-15,0 0 0 0,0 0 0 0,0 0 0 16,0 0 0-16,37-38 0 0,-37 38-352 0,0 0-32 16,0 0 0-16,0 0 0 15,0 0-656-15,0 0-144 0,5 3-32 0,-6 0-16896 0</inkml:trace>
  <inkml:trace contextRef="#ctx0" brushRef="#br0" timeOffset="46668.69">23628 8253 10127 0,'-5'-4'896'0,"1"3"-704"0,2 0-192 0,1 1 0 15,1 0 2256-15,-2 0 432 0,1 0 64 0,-3 0 32 16,1 0 320-16,-1 0 64 0,3 1 16 0,0 4 0 15,3 1-1056-15,2 0-208 0,2 4-32 0,1 3-16 16,2-1-816-16,1 1-160 0,2 4-48 0,1 1 0 16,3 1-416-16,-1-1-96 0,2 2-16 0,0-1 0 0,0 3-320 15,0 0 144-15,-3 0-144 0,1 3 0 0,0 1 0 0,-1 2 0 16,-1 1 0-16,0-1 0 0,-3 1 0 0,-2-1 0 16,0 1 0-16,-5-1 0 0,0-2 0 0,-2 1 0 15,-2-1 0-15,-3-1 0 0,-2-2 0 0,-2 1 0 16,0-2-192-16,-2-2 192 0,-1-1-384 0,-3-6 0 15,1-2 16-15,-2-3 0 16,0-2-320-16,-2-4-64 0,-2 0-16 0,1-4 0 16,-1 0 32-16,0-4 0 0,2-4 0 0,2 0 0 0,2-2 336 0,2-5 64 15,1-1 16-15,2-4 0 0,5-1 320 0,0-1 0 16,3 24 0-16,5-53 0 0,-5 53 704 0,16-51 48 16,-16 51 16-16,26-52 0 0,-26 52 144 0,35-51 48 15,-35 51 0-15,43-41 0 0,-43 41-512 0,46-40-112 0,-46 40-16 0,43-33 0 16,-43 33-112-16,47-31-16 0,-47 31-16 15,47-28 0-15,-47 28-176 0,0 0 0 0,61-35 144 16,-61 35-144-16,0 0 0 0,50-32 0 0,-50 32 0 0,0 0 0 16,0 0 0-16,0 0 0 0,35-43 0 0,-36 36 0 15,-2-2 0-15,-2-1 0 0,-1 0 0 0,-3 1 0 16,-2 2 0-16,-1-2 0 0,-4 1 0 0,-4 0 128 16,0-2-128-16,-1 2 128 0,0-1-128 15,-1-1 128-15,0 0 16 0,-2 2 16 0,1 0 0 0,-1-2 0 16,1 4-160-16,0 1 0 0,1 0 0 0,1 4 0 15,1 0 0-15,3 1 0 0,2 0 0 0,2 0 0 16,3 1-128-16,2 0 128 0,3 1-160 0,3 0 160 16,2 2-288-16,2-1 32 0,2 2 16 0,2 2 0 15,-6-7-768-15,0 0-144 0,39 13-48 0,-39-13-16448 16</inkml:trace>
  <inkml:trace contextRef="#ctx0" brushRef="#br0" timeOffset="47567.92">24102 9034 2751 0,'-3'3'256'0,"2"-3"-256"0,1-3 0 0,0 3 0 0,0-1 1728 0,1 0 320 16,0 1 48-16,1-1 16 0,-1-3 1488 0,3 2 304 16,-4 2 64-16,0 0 16 0,0 0-656 0,0 0-144 15,0 0-32-15,42-49 0 0,-42 49-1520 0,0 0-304 16,0 0-64-16,38-53-16 0,-38 53-720 0,0 0-144 16,27-49-16-16,-27 49-16 0,0 0-176 0,20-52-48 15,-20 52 0-15,0 0 0 0,10-45-128 0,-10 45 0 16,0 0 144-16,0 0-144 0,0 0 0 0,2-34 0 0,-3 31 0 15,0 3 0-15,1 0 0 0,-3 3 144 16,2 0-144-16,-1 0 0 0,-1 4 256 0,1 2-48 0,0 1-16 0,1 2 0 16,0 0-64-16,0 5 0 15,-2-1-128-15,2 0 192 0,0 0-192 0,1 2 0 0,-1 1 128 0,-1-1-128 16,1-2 0-16,1 2 0 0,1-1 0 0,1-1 0 16,1-2 0-16,1-2 128 0,1 1-128 0,2-6 0 15,1 2 0-15,2-6 0 0,-10-3 0 0,0 0 0 16,0 0 0-16,45 0 0 0,-45 0 0 15,0 0 0-15,0 0 0 0,56-29 0 0,-56 29 0 0,0 0 0 16,37-40-240-16,-37 40 64 0,0 0 16 0,26-46 0 16,-26 46-208-16,0 0-32 0,16-49-16 15,-16 49 0-15,0 0 256 0,6-42 160 0,-6 42-192 0,0 0 192 16,0-37 0-16,0 37 0 0,0 0 0 0,0 0 0 0,-1-30 0 0,1 25 0 16,0 4 0-16,1 1 0 0,-1 1 304 0,2 2-48 15,-1-1 0-15,0 4 0 0,2 2 64 16,-1-2 16-16,1 2 0 0,-1 2 0 15,0 3-144-15,1-1-16 0,-1 2-16 0,0-2 0 0,0 4-160 0,-1-1 160 16,1 1-160-16,-2-4 160 0,0 0-160 0,0 0 0 16,0 3 144-16,0-3-144 0,1 2 0 0,-1 1 0 15,1-4 0-15,-1 4 128 0,1-3-128 0,1-2 0 16,0 2 0-16,0-2 0 0,1-4-320 0,-1 0 32 16,1-3 0-16,-1-2-12784 15,3 2-2560-15</inkml:trace>
  <inkml:trace contextRef="#ctx0" brushRef="#br0" timeOffset="48318.87">24851 8752 16575 0,'-1'-3'1472'0,"-1"3"-1168"15,2 0-304-15,0 0 0 0,0 0 2064 0,0 0 368 0,-1 0 64 0,1 1 0 16,-1 1 496-16,1-2 80 0,1 4 32 0,2 2 0 16,-1 1-1568-16,2-1-304 0,1 1-64 0,1 4-16 15,0-1-544-15,2 0-112 0,-1 2-32 0,0 2 0 16,1 1-128-16,-1-2-16 0,1 2-16 0,-2 1 0 16,0-1-112-16,0 1-32 0,0-2 0 0,-1 2 0 15,0 0-160-15,0 1 160 0,0-1-160 0,-1 3 160 16,0-3-160-16,-1 0 0 15,0-2 0-15,-1 1 128 0,1-6-128 0,-1 1 0 0,1-1 0 0,-1-3 0 16,1 0 0-16,-1-2 0 0,2 0 0 0,-2-2 0 16,2-2 0-16,-1 0 0 0,-1-3 0 0,-2 3 0 15,0 0-208-15,0 0 80 0,0 0 128 0,24-47-208 16,-24 47 208-16,0 0 0 0,22-57 0 0,-22 57 0 16,18-47 0-16,-18 47 0 0,20-51 0 0,-20 51 0 15,20-51 192-15,-20 51-32 0,22-48 0 0,-22 48 0 0,22-43-160 0,-22 43 160 16,0 0-160-16,33-57 160 0,-33 57-160 0,0 0 0 15,29-47 0-15,-29 47 0 0,0 0 0 0,0 0 0 16,0 0 0-16,0 0 0 0,34-42 0 0,-33 42 0 16,0 0 0-16,0 0 0 0,-1 1-128 0,-1 2-64 15,-1 3-16-15,-1-3 0 16,-1 2-176-16,1 2-48 0,-2 0 0 0,0-1 0 16,0 3-256-16,0-4-48 0,0 0-16 0,1 1-11472 15,1-2-2304-15</inkml:trace>
  <inkml:trace contextRef="#ctx0" brushRef="#br0" timeOffset="55489.15">18297 11380 18431 0,'0'-1'1632'0,"-2"1"-1312"0,2 1-320 0,0-1 0 16,1 0 1984-16,-1-1 336 0,1-1 64 0,0 2 16 16,3 2 80-16,1-1 16 0,5 2 0 0,-1-3 0 15,-9 0-896-15,0 0-160 0,44 0-32 0,-44 0-16 16,35 6-816-16,-35-6-144 0,32 6-48 0,-16 0 0 16,-1-2-192-16,-2 0-64 0,-13-4 0 0,0 0 0 15,0 0-128-15,0 0 0 0,50-8 0 0,-50 8 0 16,0 0-160-16,0 0-16 0,0 0 0 0,0 0-12416 15,25 10-2480-15</inkml:trace>
  <inkml:trace contextRef="#ctx0" brushRef="#br0" timeOffset="55707.13">18343 11499 14735 0,'2'0'1312'0,"0"1"-1056"15,-1 2-256-15,0-3 0 0,2 0 2240 0,-2 0 384 16,3 1 64-16,1 4 32 0,2 1 1200 0,3 0 240 16,2 4 64-16,-1 0 0 0,2-1-2720 0,-2-2-544 15,1 2-96-15,-1-3-32 0,0-5-512 0,1 2-128 16,-3-3 0-16,1 0-16 0,-10 0-176 0,0 0 0 16,0 0 0-16,0 0 0 0,57-21-144 0,-57 21-16 0,0 0 0 0,0 0-18928 15</inkml:trace>
  <inkml:trace contextRef="#ctx0" brushRef="#br0" timeOffset="62762">18951 11295 19343 0,'-3'0'1728'0,"-1"0"-1392"0,1 0-336 0,1 2 0 16,1-2 1680-16,-2 3 272 0,-2-2 48 0,-3 5 16 15,-1 0 512-15,3 1 96 0,3 1 32 0,3 0 0 16,4 4-1296-16,4-3-256 0,-1-2-48 0,4 3-16 15,3 5-512-15,1-3-96 0,2 4-32 0,1-2 0 16,3 1-128-16,-1 3-16 0,1-2-16 0,0 4 0 16,1 1-112-16,2 1-128 0,1 7 176 0,-3-1-176 15,0 1 0-15,-3 0 0 0,-3 5 0 16,-3-6 0-16,-1 1 0 0,-5-2 0 0,-2 0 0 0,-1-5 0 16,-3-3 0-16,-2-2 0 0,-2-2 0 0,-1-3 0 0,2-4 0 0,-4 1 0 15,-2-6 0-15,-1 2 0 0,-5-4-224 0,-1-2 48 16,-2 1 16-16,-1-8 0 0,4-5 160 0,-4 3-160 15,-1 4 160-15,0-4-160 0,0-2 160 0,2-3 0 16,0 1 0-16,1-4 0 0,2 2 0 0,4 0 0 16,2-5 0-16,3 1 0 0,2-2 0 0,4-1 176 15,-1 23-176-15,12-40 192 0,-12 40 0 0,0 0 0 16,33-57 0-16,-33 57 0 0,0 0-16 0,49-57 0 16,-49 57 0-16,0 0 0 0,57-42-176 0,-57 42 160 15,0 0-160-15,52-31 160 0,-52 31-160 0,0 0 0 16,0 0 0-16,48-37 0 0,-48 37 0 0,0 0 0 0,0 0 0 15,0 0 0-15,50-46 0 0,-50 46 0 0,0 0 0 0,0 0 0 16,12-41 0-16,-14 31 0 0,-2 2 0 0,-2-5 0 16,0 3 0-16,-3-2 0 0,0-2 0 0,-1 6 0 15,-1-1 0-15,-1 2 0 0,-3 3 0 0,-2-2 0 16,0 0 0-16,-6 3 0 0,1 3 0 0,1 3 0 16,-1-2 0-16,-1 4 0 0,1-2 0 0,1 4 0 15,3-1 176-15,0 0 0 0,2 1 0 0,1 0 0 16,2 1 16-16,0-2 0 0,5 2 0 0,0-2 0 15,5 0-192-15,-1-3 0 0,3 0 0 0,3 0 128 16,-2-3-128-16,0 0 0 0,0 0 0 0,0 0-176 16,60-25-608-16,-60 25-128 15</inkml:trace>
  <inkml:trace contextRef="#ctx0" brushRef="#br0" timeOffset="64995.26">20223 11300 6447 0,'-3'-3'576'0,"1"3"-576"15,0-2 0-15,1 1 0 0,0 1 1904 0,0 0 272 16,-4-3 48-16,-1 3 16 0,-1 3 768 0,0-2 144 16,2-2 48-16,1 1 0 0,2 1-576 0,1 1-96 15,1 5-32-15,1-1 0 0,1 1-896 0,1 4-176 0,0-1-32 0,1 3-16 16,2 3-736-16,-1 0-160 0,0 0-32 0,0-1 0 16,0 1-224-16,0-4-48 0,1 2-16 0,0-2 0 15,-1-2-160-15,-1 0 0 0,0 0 0 0,0 1 0 16,-1-1-256-16,1 0-16 0,0-2-16 0,-2-2-18144 15</inkml:trace>
  <inkml:trace contextRef="#ctx0" brushRef="#br0" timeOffset="65211.42">20021 11629 25791 0,'-2'7'1152'0,"0"-3"224"15,2-2-1104-15,2 1-272 0,-1-3 0 0,1 1 0 0,2 2 2080 0,1-1 352 16,4 2 80-16,4-2 16 0,-13-2-608 0,38 10-112 16,-38-10-16-16,51 4-16 0,-51-4-1072 0,52-4-192 15,-52 4-64-15,47-2 0 0,-47 2-256 0,0 0-64 16,57-2-128-16,-57 2 192 0,0 0-192 0,45 0 0 16,-45 0 0-16,0 0 0 0,0 0 0 0,38 4-192 15,-32-3 48-15,-1-2-18976 0</inkml:trace>
  <inkml:trace contextRef="#ctx0" brushRef="#br0" timeOffset="65643.57">20168 11902 18431 0,'-2'5'1632'0,"0"-5"-1312"0,2 0-320 0,0 0 0 16,2 0 2768-16,-1-2 496 0,1 2 80 0,2-3 32 15,-4 3-928-15,0 0-176 0,0 0-32 0,0 0-16 16,52-30-1200-16,-52 30-256 0,0 0-32 0,0 0-16 16,62-37-416-16,-62 37-96 0,0 0-16 0,0 0 0 15,56-13-192-15,-56 13 0 0,22 3 0 0,-14 4 0 16,0 0 0-16,-2 4 0 0,-1-1 0 0,-3 2 0 16,0 4 0-16,-4 1 0 0,1-1 0 0,-1 2 0 15,-2 1 0-15,2-7-240 0,-1-2 48 0,1-3 16 16,-3 5-352-16,-4 4-80 0,-1 0-16 0,-3 2 0 0,-5 2 240 15,0-1 32-15,-1-3 16 0,-1 0 0 0,1-4 336 16,-1-3 0-16,1 1-144 0,2-7 144 0,3 0 0 0,3-3 0 16,2 0 0-16,3-3 0 0,1 0 448 0,4 0-16 15,0-3 0-15,2 0 0 0,2 0 80 0,-3 6 0 16,0 0 16-16,0 0 0 0,0 0-144 0,0 0-48 16,0 0 0-16,52-33 0 0,-52 33-96 0,0 0-32 15,42 0 0-15,-42 0 0 0,0 0-80 0,42 4-128 16,-42-4 176-16,28 9-176 0,-14-3 128 0,-2 0-128 15,0-2 0-15,-2 2 0 0,0 0 0 0,0 2 0 16,0 0 0-16,-1-1 0 0,1-1 0 0,-2 1 0 16,1-1 0-16,-1-1 0 15,-1-4-752-15,-7-1-48 0</inkml:trace>
  <inkml:trace contextRef="#ctx0" brushRef="#br0" timeOffset="66228.67">20695 11978 17503 0,'-3'2'768'0,"2"-2"176"16,0 1-752-16,1-1-192 0,0 0 0 0,0 0 0 15,0 0 2752-15,0 0 512 0,1 0 96 0,0-1 32 16,-1 1-720-16,0 0-144 0,0 0-32 0,0 0 0 15,0 0-1392-15,29-57-272 0,-29 57-64 0,0 0-16 0,22-56-400 0,-22 56-80 16,0 0-16-16,19-58 0 0,-19 58-64 0,0 0-32 16,10-53 0-16,-10 53 0 0,0 0-160 0,1-38 0 15,-1 38 0-15,0 0 128 0,-3-32-128 0,1 23 0 16,1 0 0-16,-2 2 0 0,2 1 0 0,0 0 0 16,1-1 0-16,-2 4 0 0,2-1 0 0,-1 1 0 15,1 3 0-15,0 3 0 0,0-2 0 0,1 5 0 16,1 1 0-16,-1 2 0 0,0 6 0 0,0 1 160 15,2 3-160-15,-1 1 160 0,1 2-160 0,1 3 160 16,-1 1-160-16,2-5 160 0,0-4-160 0,0 0 0 16,3 7 0-16,-1-2 0 0,2-1 0 0,0-5 0 15,1-3 0-15,0-6 0 0,0-1 0 0,1-3 0 0,2-1 0 16,-13-2 0-16,0 0 0 0,0 0 0 0,48-28 0 16,-48 28 0-16,0 0 0 0,0 0 0 0,32-50 0 15,-32 50 0-15,0 0-192 0,14-51 48 16,-14 51 0-16,0 0 0 0,3-47-112 0,-3 47-32 0,0 0 0 0,-3-38 0 15,1 26 288-15,0 2-128 0,-1 0 128 0,2 4 0 16,1 0 0-16,0 2 0 0,0 1 0 0,0 3 0 16,0 0 0-16,1 3 128 0,1 3-128 0,0 0 144 15,1 2 96-15,-1 0 16 0,1 2 0 0,-1 3 0 16,2-1-112-16,-2 2-16 0,2 0 0 0,-2 0 0 16,1-2-128-16,1 4 0 0,-2 1 0 0,2 1 128 15,-1 2-128-15,1-2 0 0,0 1 0 0,1 0 0 16,0-3 0-16,-2-4 0 0,2-2 0 0,0-4 0 15,2 0-672-15,-1-5-64 0</inkml:trace>
  <inkml:trace contextRef="#ctx0" brushRef="#br0" timeOffset="66834.92">21183 11390 20271 0,'-5'-1'896'0,"2"-2"192"0,-1 1-880 0,2 2-208 0,0 0 0 0,0 0 0 16,-1 0 2112-16,0-1 384 0,-4 1 80 0,0 0 16 16,0 0-96-16,0 0-32 0,4 1 0 0,-1 0 0 15,4 0-1344-15,1-1-272 0,2 0-48 0,2-1-16 16,1 0-448-16,-6 1-80 0,0 0-32 0,0 0 0 16,0 0 64-16,0 0 16 0,55-27 0 0,-55 27 0 15,0 0-64-15,0 0-16 0,0 0 0 0,55-27 0 16,-55 27-224-16,0 0 128 0,0 0-128 0,0 0 0 15,51-13 0-15,-44 18 0 0,0 5 0 0,0-3 0 16,-2-4 0-16,0 3 0 0,-2 0 0 0,-2 7 0 0,1-1-256 0,-1-1-64 16,-1 1 0-16,-3 1 0 15,1-1-256 1,0 1-48-16,-2-1-16 0,-1-2 0 0,0 2 0 0,-3-2-16 0,1 4 0 0,-2 1 0 0,0-3 320 0,-3-2 64 16,2-2 16-16,2-1 0 0,0-2 256 0,0 0 0 15,-2-2 0-15,0 0 0 0,1 0 0 0,2-5 0 16,1 1 0-16,2 1 0 0,3-5 272 0,1 1 64 15,1 0 16-15,3-2 0 0,-4 6 160 0,0 0 48 16,0 0 0-16,0 0 0 0,0 0-176 0,0 0-48 16,47-26 0-16,-47 26 0 0,0 0-64 15,0 0-16-15,43-5 0 0,-43 5 0 0,20 3-256 0,-12-1 160 16,4 2-160-16,-3 0 128 0,3-1-128 0,-3 2 0 16,1 1 0-16,-2 1 0 0,-2-4 0 0,0 4-192 0,-1-4 32 0,0 3 16 31,-1 1-1216-31,-1-4-240 0</inkml:trace>
  <inkml:trace contextRef="#ctx0" brushRef="#br0" timeOffset="67521.99">21768 11281 10127 0,'-1'0'896'0,"0"-2"-704"0,1 2-192 0,0-3 0 15,1 2 2112-15,-2 1 384 0,0-4 64 0,-1 2 32 16,0 2 272-16,1-3 48 0,1 0 16 0,0-1 0 16,0 4-624-16,0 1-112 0,1 4-16 0,0 1-16 15,2 4-1008-15,-1 4-192 0,2 2-32 0,-1 5-16 16,1 1-384-16,1 3-80 0,-1 3 0 0,1 1-16 15,-2 3-80-15,2 3-16 0,2-1 0 0,-1 5 0 16,1 1-144-16,-1 1-16 0,-1 1-16 0,0-5 0 16,-2-2-160-16,-1 3 128 0,1 1-128 0,-2-2 128 0,-1-4-128 15,0-2 0-15,0-6 0 0,-1 0 0 0,-1-3 0 0,2 0 0 16,0-2 0-16,-1 1 0 0,1-1 0 0,-1-2 0 16,0-4 0-16,1-2 0 0,0 1 0 0,0-1 0 15,1-2 0-15,-1-2 0 0,0-3 0 0,1 4 0 16,-1-3 0-16,1-2 0 0,-1-4 0 0,0 2 0 15,0-2 0-15,0 0 0 0,0-2-304 0,0-4 64 16,0-2 16-16,-1-2 0 16,1 10-320-16,0 0-64 0,4-40-16 0,-4 40-11936 15,4-39-2400-15</inkml:trace>
  <inkml:trace contextRef="#ctx0" brushRef="#br0" timeOffset="68061.14">22077 10747 7359 0,'-2'-5'656'0,"-1"1"-528"16,2 1-128-16,1 0 0 0,-1 2 1776 0,0-1 320 15,-2-2 64-15,1-2 16 0,-2-3 1072 0,0 2 208 16,1 0 64-16,-1 1 0 0,3 1-768 0,-1 4-128 0,1-3-48 0,1 4 0 15,0 0-1232-15,1 2-256 0,1 0-64 0,0 2 0 16,1 4-640-16,-1 0-128 0,1 2-16 0,-1 1-16 16,2 1-96-16,-1-1 0 0,1 4-128 0,0-2 192 15,0 3-192-15,-1 0 0 0,0-1 0 0,1 2 0 16,-1 4-256-16,0 1 0 0,-1-2 0 0,-1 2-18128 16</inkml:trace>
  <inkml:trace contextRef="#ctx0" brushRef="#br0" timeOffset="68279.89">22021 11127 10127 0,'0'0'896'0,"1"-3"-704"16,1 2-192-16,-1-1 0 0,2 2 3312 0,-1-4 624 16,-2 4 128-16,0 0 32 0,0 0-192 0,0 0-48 15,45-35 0-15,-45 35 0 0,0 0-2432 0,0 0-480 16,49-37-112-16,-49 37 0 0,0 0-528 0,0 0-112 15,51-42 0-15,-51 42-16 0,0 0-176 0,0 0 0 16,0 0 0-16,48-31 0 0,-48 31 0 0,0 0 0 16,0 0 0-16,0 0 0 15,0 0-960-15,21 9-80 0</inkml:trace>
  <inkml:trace contextRef="#ctx0" brushRef="#br0" timeOffset="68677.6">22154 11177 17503 0,'-2'3'768'0,"-1"-3"176"16,2 0-752-16,1-3-192 0,0 3 0 0,0-3 0 0,1 3 2048 0,2-3 384 0,-1 0 80 0,-2 3 16 15,0 0 112-15,0 0 32 0,0 0 0 0,0 0 0 16,0 0-1248-16,50-28-240 0,-50 28-48 0,0 0-16 16,0 0-704-16,0 0-144 0,37 3-16 0,-30 1-16 15,-1 0-240-15,-1 3 128 0,1-4-128 0,-2 4 0 16,1 0 0-16,-3 2 0 0,1-3 0 0,-2 1 0 15,-2 4 0-15,0-1 0 0,-1 0 0 0,-1-1 0 16,-1 1 0-16,-1 0 0 0,-1-1 0 0,0 1-160 16,-3 1-256-16,-1-4-48 0,0 3-16 0,0-4 0 15,-1-3-32-15,0 4-16 16,0-5 0-16,0 2 0 0,0-4 272 0,2 0 64 0,0 0 16 0,3 0 0 0,0-3 176 0,2 2 0 16,2-1 128-16,1-2-128 0,1 1 688 0,1 1 64 15,1 1 16-15,1-2 0 0,1 0-208 0,-4 3-48 16,0 0 0-16,0 0 0 0,0 0-144 0,0 0-48 15,44-4 0-15,-44 4 0 0,0 0-80 0,0 0-32 16,43 4 0-16,-33-3 0 0,-10-1-208 0,20 6 176 16,-11-1-176-16,-1-1 160 0,0 2-160 0,-1 0 0 15,-1 4 0-15,-1-1 0 0,1 0-208 0,-2 1-32 16,0 3 0-16,1 0-18960 16</inkml:trace>
  <inkml:trace contextRef="#ctx0" brushRef="#br0" timeOffset="69160.47">22215 12214 9215 0,'-3'0'816'0,"1"1"-656"0,0-1-160 0,1 2 0 16,1-2 2272-16,-2 3 416 0,-1 1 96 0,-3 2 16 0,0 4 448 0,0 2 80 16,1 0 32-16,1 2 0 0,2 1-1120 15,-1 1-240-15,1-2-32 0,0-2-16 0,2-2-1104 0,2 5-208 16,-1 3-64-16,1-4 0 0,3-2-352 0,-2-3-80 15,0-3-16-15,1 4 0 0,4-3-128 0,2 4 128 16,2-1-128-16,0-2 128 0,1-2-128 0,0-1 0 16,-13-5 144-16,0 0-144 0,0 0 0 0,47-11 0 15,-47 11 0-15,0 0 128 0,0 0-128 0,0 0 0 16,50-45 0-16,-50 45 0 0,0 0 0 0,0 0 0 16,0 0 0-16,16-54-128 0,-16 54 128 0,0 0-128 15,-9-31 128-15,4 23-128 0,-1 2 128 0,-1 0 0 16,-2 4 0-16,-1 0 0 0,0 4 0 0,0 0 0 15,-1 2 0-15,1-2 0 0,0 6 0 0,-1 0 0 0,1-1 0 16,0 0 0-16,3-2 0 0,1-1 0 0,0-1 0 0,-1 0-128 31,4-3-496-31,-1-3-80 0,0 2-32 0,2-5-16704 0</inkml:trace>
  <inkml:trace contextRef="#ctx0" brushRef="#br0" timeOffset="69803.17">20091 10584 6447 0,'-2'2'576'0,"0"1"-576"0,-1-3 0 0,2 0 0 16,-3 1 1216-16,0 2 128 0,-2-1 16 0,-4 4 16 16,-3 4 480-16,-2 2 112 0,-1 2 16 0,1 1 0 15,-2 1-544-15,1 6-96 0,-3 3-32 0,-1 7 0 16,0 0 192-16,-1 5 32 0,-1-1 16 0,-1 7 0 16,-2 2-16-16,3 6-16 0,2-3 0 0,3 1 0 15,1 2-752-15,-1 0-160 0,3 2-32 0,0 4 0 0,2 3-384 0,2 1-64 16,4-4-128-16,3 6 176 0,2 6 144 0,5 7 48 15,2 7 0-15,-1-33 0 0,-3-9 16 0,6 4 0 16,5 11 0-16,11 26 0 0,9 13-384 0,5 3 0 16,4-3 0-16,-1-13 128 0,0-12-368 0,-1-4-64 15,3-3-16-15,0-6 0 16,2 0-2080-16,-1-9-416 0,2 0-96 0,-1-7-11216 16</inkml:trace>
  <inkml:trace contextRef="#ctx0" brushRef="#br0" timeOffset="70511">22560 10558 14735 0,'0'2'1312'0,"1"0"-1056"0,0 0-256 0,0 1 0 15,2-3 1776-15,1 3 288 0,3 3 64 0,7 4 16 16,5 5 96-16,9 5 0 0,4 2 16 0,-1 3 0 16,1 3-640-16,-1 2-128 0,1 7-16 0,-2 2-16 15,-2 1-384-15,-2 1-80 0,-3 1-16 0,0 1 0 16,-2 4-400-16,1 4-96 0,-1 4-16 0,-2-2 0 15,-3 4-304-15,-4 1-160 0,-2 4 160 0,-4-2-160 16,-4 3 0-16,-2 4 0 0,-2-1 0 0,-3-2 0 16,-1 1 128-16,-3 0-128 0,1-2 0 0,-2-3 144 15,-1-3-144-15,-1 0 0 0,0 5 144 0,0-4-144 16,-1 1 0-16,0-4 0 0,-1-4 0 0,2-11 128 16,1-11-128-16,0-1 0 0,-2 7 0 0,-2-1 0 15,2-9 0-15,0-1-160 0,1-3 160 0,0-3 0 0,0-2-208 0,1-6 64 16,1-1 16-16,-1-2 0 0,3-1-224 15,-1-6-32-15,2 0-16 0,-1-2 0 16,3-5-368-16,0-3-64 0,3-3 0 0,2-5-16 16,0 18-1680-16,8-48-336 0</inkml:trace>
  <inkml:trace contextRef="#ctx0" brushRef="#br0" timeOffset="71294.82">23680 10763 9215 0,'-1'-4'816'0,"-1"2"-656"0,1-2-160 0,0 4 0 16,0 0 1600-16,-2-2 272 0,-2-1 64 0,-1 0 16 15,-2-1 160-15,-4 4 48 0,1 0 0 0,0 6 0 16,0 0-352-16,1 7-64 0,-1-2-16 0,0 6 0 15,1 0-368-15,-1 8-80 0,0 1 0 0,1 5-16 16,1 1-304-16,0 5-48 0,0 4-16 0,0 4 0 16,2-1-288-16,-1 7-64 0,2 2-16 0,0-1 0 15,3-9-208-15,1 8-64 0,1 9 0 0,3 7 0 16,3 3-256-16,2-2 0 0,2 2 128 0,1-3-128 16,2-2 0-16,1-2 0 0,-1-6 0 0,0-2 0 0,2-8 0 15,-2-3 0-15,2-2 0 0,-2-1 0 0,-1-3 0 0,1 2 0 16,-1-2 0-16,0-3 0 0,-1 1 0 0,-2-3 0 15,0-7 0-15,0-1 0 0,2 3 0 0,0 1 0 16,1-3 0-16,1-2 0 16,-3 1-448-16,0-3 0 0,1-5 0 0,0-4 0 15,-1 2-1376-15,-1-3-272 0,2-7-48 0,-10-5-16 16,0 0-880-16,0 0-176 0,0 0-48 0,0 0-7424 16</inkml:trace>
  <inkml:trace contextRef="#ctx0" brushRef="#br0" timeOffset="71795.8">24022 11165 4607 0,'0'-6'400'0,"-1"0"-400"16,1 4 0-16,0 2 0 0,0 0 1664 0,0-2 256 16,0-2 64-16,0-1 0 0,-1 2 1216 0,1-1 256 15,-1 1 64-15,0 6 0 0,-1 1-448 0,2 2-96 16,2 6-16-16,-2 1 0 0,1 3-1232 0,1 2-240 15,1 4-48-15,-1-2-16 0,2 2-800 0,-2 1-176 16,2-1-16-16,0-1-16 0,0-1-272 0,-1-2-144 16,2-2 160-16,0-1-160 0,1-2 0 0,-1-2 0 15,0 1 0-15,1-2-12400 16,-1-1-2496-16</inkml:trace>
  <inkml:trace contextRef="#ctx0" brushRef="#br0" timeOffset="72025.75">23922 11594 12895 0,'-5'6'1152'0,"3"-2"-928"0,2-1-224 0,0-3 0 16,1 1 2048-16,0-1 384 0,2 2 64 0,2-2 0 16,1 1 800-16,-6-1 160 0,0 0 16 0,0 0 16 15,52-4-1680-15,-52 4-336 0,0 0-64 0,53-19 0 16,-53 19-800-16,0 0-160 0,58-25-16 0,-58 25-16 15,0 0-416-15,55-26 128 0,-55 26-128 0,0 0 0 16,0 0 0-16,55-22 0 0,-55 22 0 0,0 0 0 16,0 0-960-16,0 0-192 0</inkml:trace>
  <inkml:trace contextRef="#ctx0" brushRef="#br0" timeOffset="72477.69">24046 11876 10127 0,'1'-2'896'0,"-1"0"-704"15,1 0-192-15,1 2 0 0,-2 0 2880 0,1 0 528 16,1-4 112-16,1-1 32 0,-3 5 80 0,0 0 16 0,0 0 0 0,0 0 0 16,0 0-1904-16,52-39-368 0,-52 39-80 0,0 0-16 15,0 0-784-15,0 0-176 0,51-13-16 0,-51 13-16 16,0 0-144-16,27 10-16 0,-20-4-128 0,2 1 192 15,-2 2-192-15,-2 4 0 0,1-1 0 0,-1 4 0 16,-2 0 0-16,-1 0 0 0,-1 3 0 0,-2 0 0 16,0-1 0-16,-4-1 0 0,0 2 0 0,-2-1 0 15,-2 1-352-15,0-3 32 0,-2 0 16 0,0-3 0 32,-1-1-448-32,-1 0-80 0,0-4-32 0,-1-2 0 15,-1 0-96-15,0-3-32 0,1-3 0 0,0 0 0 0,3-3 592 0,1 1 112 0,1-2 32 0,3-2 0 16,0-2 480-16,4 0 96 0,-1-1 32 0,2-1 0 15,2 0 480-15,2 2 80 0,-1 0 32 0,-2 8 0 0,0 0-112 16,0 0-32-16,0 0 0 0,37-44 0 0,-37 44-368 16,0 0-80-16,0 0-16 0,51-16 0 0,-51 16-96 0,0 0-32 15,39 4 0-15,-25 1 0 0,1 2-80 0,-2 2-128 16,3 1 176-16,-2 3-176 0,0-3 128 0,-3 2-128 16,-3-2 0-16,2 0 0 0,-1 1 0 0,-2-1 0 15,1-3 0-15,-2-1 0 0,0-1 0 0,0-1 0 16,-1-1-128-16,-5-3-12624 15,0 0-2528-15</inkml:trace>
  <inkml:trace contextRef="#ctx0" brushRef="#br0" timeOffset="73447.71">24710 11482 17503 0,'0'-2'1552'0,"0"2"-1232"16,1 0-320-16,-1 0 0 0,0 0 1536 0,1 0 256 15,2 0 64-15,-1 0 0 0,3 4 784 0,0 0 176 16,1 4 16-16,-2-4 16 0,-1 0-896 0,-1 1-176 15,2 1-48-15,2 5 0 0,0 6-960 0,3 3-192 16,0 3-32-16,-1-2-16 0,1 2-208 0,-2-1-64 16,1 1 0-16,-2-2 0 0,-1-2-256 0,0 2 0 15,0-1 0-15,0-1 0 0,0-6 0 0,0 2 0 16,-1-5 0-16,3-4 0 0,-2 0 0 0,1-3 0 16,0-3 0-16,-6 0 0 0,0 0 0 0,0 0 0 15,31-46 0-15,-31 46 0 0,0 0 0 0,25-62-144 0,-25 62 144 0,16-45 0 16,-16 45 0-16,16-46 0 0,-16 46 144 15,12-37-144-15,-12 37 224 0,0 0-64 0,10-39-16 0,-10 39 0 16,0 0 0-16,0 0 0 0,15-44 0 0,-15 44 0 16,0 0-144-16,0 0 160 0,0 0-160 0,0 0 160 15,0 0-160-15,0 0 0 0,0 0 0 0,0 0 128 16,0 0-128-16,0 0 0 0,28-41 0 0,-25 39 0 16,-1-2-512-1,0 0-48-15,0 2 0 0,-1-2-12400 0,2-1-2480 0</inkml:trace>
  <inkml:trace contextRef="#ctx0" brushRef="#br0" timeOffset="73897.05">25095 11317 14735 0,'-4'0'1312'15,"3"-1"-1056"-15,-1-2-256 0,2 3 0 0,0-2 2832 0,0 1 512 16,2-2 112-16,-2 3 0 0,0 0-304 0,0 0-64 15,0 0-16-15,26-44 0 0,-26 44-1728 0,0 0-368 16,0 0-64-16,0 0-16 0,45-39-448 0,-45 39-80 16,0 0-32-16,0 0 0 0,0 0-128 0,0 0-16 15,52-9-16-15,-52 9 0 0,0 0-176 0,23 9 0 16,-23-9 0-16,0 0 128 0,21 16-128 0,-15-6 0 16,0 3 0-16,-2-1 0 0,-1 0 0 0,0 1 0 15,-2 0 0-15,-1 0 0 0,-2-1 0 0,-1 2 0 16,-1-2-144-16,1 1 144 0,-3-1-256 0,-1 0 16 0,0-2 0 0,-1 0 0 15,0-4 48-15,-1 0 0 16,1-2 0-16,-1-1 0 0,0-1 192 0,1-2 0 0,0 1 0 16,2-2 0-16,1 0 0 0,1 0 0 0,2-2-128 0,1-1 128 15,2 2 0-15,0 1 0 0,-1 1 0 0,0 0 0 16,0 0 224-16,0 0-64 0,0 0-16 0,0 0 0 16,0 0 64-16,0 0 16 0,53-16 0 0,-53 16 0 15,0 0 0-15,0 0 0 0,39 10 0 0,-39-10 0 16,0 0-96-16,28 12 0 0,-28-12-128 0,20 10 192 15,-20-10-192-15,16 12 0 0,-7-6 0 0,-2-1 0 16,-1 1 0-16,0 1 0 0,-1-2 0 0,1 1 0 16,1-1-736-1,-1 1-32-15,0-1-16 0</inkml:trace>
  <inkml:trace contextRef="#ctx0" brushRef="#br0" timeOffset="74561.25">25642 11060 6447 0,'-1'-3'576'16,"1"1"-576"-16,0 1 0 0,0-2 0 0,0 2 1552 0,0 0 208 15,-1-3 32-15,1 0 16 0,0 4 1216 0,-1-12 240 16,1 8 64-16,1 2 0 0,0 2-208 0,0 4-48 15,1 2 0-15,0 5 0 0,1-1-1344 0,0 3-256 16,0-2-64-16,0 6-16 0,1 2-672 0,0 4-128 16,2 8-16-16,-1-2-16 0,1 6-80 0,-1 2-16 15,1 1 0-15,-1 6 0 0,1 0-192 0,1-6-32 16,-4-3-16-16,2 3 0 0,0 6-96 0,0 4-128 16,0 3 176-16,-1-3-176 0,-2 1 128 0,2-4-128 15,0-11 0-15,-1 1 0 0,1-3 0 0,0-1 0 16,0-5 0-16,-2 0 0 0,0-1 0 0,1-4 0 15,1-1 0-15,-2-2 0 0,1 1 0 0,-2-6 0 0,0 2 0 0,0 1 0 16,-2-2 0-16,1-2 0 0,-1 1 0 0,1-7 0 16,0 1 0-16,-1-1 0 0,-1 3 0 0,0-5 0 15,1 1-128-15,-1-2 128 0,0-1-208 0,1-2 80 32,1-2-448-32,-2-4-64 0,2 6-32 0,0 0 0 15,5-38-960-15,-5 38-192 0</inkml:trace>
  <inkml:trace contextRef="#ctx0" brushRef="#br0" timeOffset="74900.8">25902 10499 911 0,'1'-12'0'0,"-1"6"0"0,0 0 0 0,0 0 0 0,0 3 2384 0,0 3 400 15,0 0 80-15,2-3 16 0,-2-1 928 0,1-1 192 16,0 1 32-16,-1 4 16 0,0 0-1040 0,0 0-224 16,0 0-32-16,0 0-16 0,0 0-1040 0,0 0-208 15,0 0-32-15,22 23-16 0,-19-15-768 0,0 6-160 16,0-2-16-16,-1 1-16 0,3 3-256 0,-1-4-48 15,1 2-16-15,0 0 0 0,0 3-160 0,1-5 0 16,-1 1 0-16,-1-1 0 0,-1-2 0 0,-1-1 0 0,0 4 0 16,1 0 0-1,-2-2-400-15,0 3-16 0,0-2 0 0,-1 1-18320 0</inkml:trace>
  <inkml:trace contextRef="#ctx0" brushRef="#br0" timeOffset="75128.38">25940 10877 16575 0,'-6'2'736'0,"2"2"160"0,2-4-720 0,1 0-176 0,1 0 0 0,1 0 0 15,0 0 2608-15,0-2 480 0,3 0 112 0,-4 2 0 0,0 0-432 0,0 0-80 16,0 0-32-16,46-33 0 0,-46 33-1440 0,0 0-272 16,0 0-64-16,51-38-16 0,-51 38-528 0,0 0-96 15,40-31-32-15,-40 31 0 0,0 0-208 0,0 0 128 16,46-30-128-16,-46 30 0 0,0 0 0 0,0 0 0 15,0 0 0-15,0 0 0 16,0 0-384-16,0 0-112 0,48-21-16 0,-48 21-17504 16</inkml:trace>
  <inkml:trace contextRef="#ctx0" brushRef="#br0" timeOffset="75519.28">26094 10959 11967 0,'-3'0'1072'0,"3"0"-864"15,0 0-208-15,0-3 0 0,1 3 2176 0,1 0 400 0,-2 0 80 0,1-4 16 16,-1 4-304-16,0 0-48 0,0 0-16 0,0 0 0 16,0 0-496-16,0 0-96 0,0 0-32 0,51-34 0 15,-51 34-496-15,0 0-96 0,0 0-32 0,0 0 0 16,49-16-576-16,-49 16-112 0,0 0-32 0,0 0 0 16,0 0-336-16,0 0 128 0,48 1-128 0,-48-1 0 15,0 0 0-15,15 12 0 0,-11-9 0 0,-2 3 0 16,0 0 0-16,-2 0 0 0,0 2 0 0,-3 0 0 15,-1 0-256-15,-1 0-80 0,1 2-16 0,-4-1 0 16,1 1-672-16,-2-3-144 0,-1 2-32 0,0-3 0 31,2-2 368-31,-2 0 64 0,0 1 0 0,0-4 16 0,0 1 496 0,1-2 80 0,1 0 32 0,0-2 0 16,3 1 144-16,2 1 192 0,0-3-32 0,2 3-16 16,1-2 672-16,1 0 128 0,-1 2 16 0,0 0 16 0,0 0-144 15,0 0-48-15,0 0 0 0,0 0 0 0,0 0-304 0,0 0-64 16,55-10-16-16,-55 10 0 0,0 0-272 0,0 0-128 15,0 0 0-15,48 7 128 0,-48-7-128 0,0 0 0 16,28 13 0-16,-28-13 0 0,0 0-192 0,21 15-64 16,-13-8 0-16,0 3-17552 15</inkml:trace>
  <inkml:trace contextRef="#ctx0" brushRef="#br0" timeOffset="75967.64">26269 12094 21183 0,'-3'-5'944'0,"0"1"192"0,1 0-912 0,-1 2-224 0,2 1 0 0,-2 1 0 15,1-3 2352-15,-3 1 416 0,-2-2 96 0,-3 0 16 16,-1 2-544-16,-2 2-96 0,2 2-32 0,1 4 0 16,-1 1-1360-16,2 3-272 0,1 3-48 0,0 2-16 15,2 1-256-15,1 3-48 0,2 3-16 0,-1-2 0 16,0 2-64-16,3 0 0 0,1-1-128 0,2-1 192 16,2-1-192-16,2-3 0 0,2-4 0 0,2-2 0 0,1-1 0 15,-11-9 0-15,0 0 0 0,45 0 0 0,-45 0 0 0,0 0 0 16,57-25 0-16,-57 25 0 0,0 0-176 0,56-39 32 15,-56 39 0-15,0 0 0 0,47-38-176 0,-47 38-48 16,0 0 0-16,0 0 0 0,37-41 16 0,-37 41 0 16,0 0 0-16,0 0 0 0,0 0 352 0,-2-24 0 15,-6 20 0-15,-1 0 0 0,-2 2 224 0,-2-2 64 16,-2 2 16-16,-1-2 0 0,0 1-112 0,-2 0-32 16,1-2 0-16,-1 1 0 0,0 0-160 0,3-2 0 15,2 2 0-15,0-2 0 16,5 0-576-16,2-4-112 0,2-2-16 0,4 12-16768 0</inkml:trace>
  <inkml:trace contextRef="#ctx0" brushRef="#br0" timeOffset="76628.48">26697 10444 13823 0,'4'6'1216'0,"-4"-6"-960"15,11 13-256-15,-10-13 0 0,0 1 2128 0,4 4 384 16,-5-5 80-16,28 28 16 0,-5-2 592 0,3 3 128 15,0 2 32-15,0-2 0 0,-1 2-1472 0,-1 0-288 16,0 4-64-16,-3-3-16 0,-4-4-848 0,-1 5-160 16,0 1-48-16,1 4 0 0,-3 6-144 0,0 1-48 15,-3 5 0-15,0-3 0 0,-2 1-80 0,-3-1-32 16,1 0 0-16,-2-2 0 0,0-1-160 0,-1 1 192 0,-1-2-192 0,-1 2 192 16,-1-1-192-16,-1 1 0 0,0-1 144 0,-1-1-144 15,-1-1 0-15,-2-1 0 0,-1 1 0 0,0-2 0 16,-2-2 0-16,-1 0 0 0,1 0 0 0,-2-4 0 15,0 2 0-15,-2-1 0 0,1-1 0 0,0 1 0 16,-1-3 0-16,0 0 0 0,-1-1 0 0,1 0 0 16,0-2 0-16,-1-4 0 0,1 1 0 0,0-2 0 15,0-1 0-15,1-2 0 0,-1-1-128 0,1-1 128 16,0-1-128-16,2-2 128 0,-2-2-128 0,1-2 128 16,3 1-160-16,-3-3 160 0,2 2-192 0,1-3 192 15,1-3-160-15,0 1 160 0,1-3-128 0,0 1 128 16,2-1-144-16,1-2 144 0,1-1-160 0,-2 2 160 0,1-3-320 15,0 0 48-15,0 0 0 0,-1 2 0 16,1-2-240-16,1 2-64 0,-1 0 0 0,1-1-11568 16,0 2-2320-16</inkml:trace>
  <inkml:trace contextRef="#ctx0" brushRef="#br0" timeOffset="77798.09">18359 14111 17503 0,'3'1'1552'0,"-1"1"-1232"0,0 1-320 0,0-3 0 16,0 0 1792-16,3 1 320 0,3 2 48 0,4 0 16 15,-12-3-16-15,37 9 0 0,-37-9 0 0,43 1 0 16,-43-1-1200-16,0 0-224 0,57-5-48 0,-57 5-16 0,0 0-672 0,0 0 0 16,56-17 0-16,-56 17 0 15,0 0-512-15,0 0-64 0,0 0-32 0,0 0-14496 16</inkml:trace>
  <inkml:trace contextRef="#ctx0" brushRef="#br0" timeOffset="78007.42">18405 14279 16575 0,'0'2'1472'0,"1"0"-1168"16,0 0-304-16,1 0 0 0,-1-2 2544 0,1 4 448 16,3 2 80-16,4 2 32 0,2 3-464 0,1 1-80 0,2-2-32 0,0-4 0 15,0 1-1376-15,1-6-256 0,-15-1-64 0,0 0-16 16,52-6-576-16,-52 6-112 0,0 0-128 0,0 0 176 15,64-30-176-15,-64 30-224 0,0 0 48 0,0 0-11616 16,50-31-2336-16</inkml:trace>
  <inkml:trace contextRef="#ctx0" brushRef="#br0" timeOffset="79646.78">18456 14283 1839 0,'-3'2'160'16,"1"-2"-160"-16,0 2 0 0,1-4 0 16,0 2 1072-16,0 2 176 0,-4 0 32 0,-3 3 16 0,0-2 336 0,-2 0 64 15,2 1 16-15,0-1 0 0,1 0 16 0,3-2 16 16,-1 1 0-16,1-2 0 0,0 3 112 0,2-2 0 16,-2-1 16-16,3 0 0 0,-1 3-240 0,1-1-48 15,0 2-16-15,1-3 0 0,0 2-224 0,0 0-32 16,0 2-16-16,0-1 0 15,0-2-352-15,1-2-80 0,0 4-16 0,1-1 0 0,0-3-416 0,-1 1-96 16,1-2-16-16,0 1 0 0,1 0-128 0,0 1-48 16,2-1 0-16,0 2 0 0,1-2-144 0,1 0 160 15,-2 0-160-15,1 0 160 0,1 0-160 0,2 0 192 16,1 0-192-16,1 0 192 0,0 4-192 0,-1-4 192 16,1 2-192-16,-1 2 192 0,-1-1-192 0,0 0 0 15,0 0 0-15,0 1 128 0,-2-4-128 0,1 2 0 16,-2-1 0-16,-1 2 0 0,0-3 0 0,-3 0 0 15,1 1 0-15,-2-1 0 0,-1 0 0 0,0-1 0 0,0 1 0 0,-3 0 0 16,2 0 0-16,-3-3 0 0,1 2 0 0,-1-1 0 16,0 2 0-16,1 0 0 0,-4 0 0 0,2 0 0 15,0-3 0-15,-1 3 0 0,1 0 0 0,-1 0 0 16,0 3 0-16,2-3 0 0,1 0 0 0,-2 0 0 16,1 2 0-16,0-2 0 0,0 1 0 0,1 2 0 15,0 0 0-15,1 0 0 0,-1 1 0 0,2-2 0 16,0 2 0-16,1-2 0 0,0-2 0 0,0 1 0 15,1 2 0-15,2-3 0 0,0-3 0 0,2 2 0 16,1-4 0-16,-6 5 0 0,0 0-144 0,0 0 144 16,0 0-640-16,50-32-64 15,-50 32 0-15,0 0-17072 0</inkml:trace>
  <inkml:trace contextRef="#ctx0" brushRef="#br0" timeOffset="80961.03">19127 14048 8287 0,'-1'-3'736'0,"0"2"-592"16,1 1-144-16,0 0 0 0,-2-3 1632 0,2 3 288 15,-1 0 64-15,0 0 16 0,1 0 1296 0,-1 3 256 16,1 1 48-16,1-1 16 0,1 3-1024 0,1 1-208 15,2 1-32-15,2 0-16 0,3 0-1056 0,1 0-224 16,1 0-32-16,3-1-16 0,3 3-576 0,-1-4-112 16,-1 0-32-16,3 0 0 0,-1 1-288 0,2 2 160 15,1 4-160-15,-1-4 128 0,-3 0-128 0,2 5 0 16,-2-2 0-16,0 2 0 0,-2 0 0 0,0 0 0 16,-2 3 0-16,0 1 0 0,-3 0 0 0,-2-2 0 15,-1 0 0-15,-2 0 0 0,-3-1 0 0,0-2 0 16,0-3 0-16,-4-1 0 0,1 1-160 0,-2 1 160 15,-4-3 0-15,-1 1-144 0,-2-6 16 0,-3 1 0 0,0 1 0 0,-4-5 0 16,-1 0 128-16,1 0-192 0,2-3 192 16,-2 1-192-16,-4-2 192 0,-2-3 0 0,1-2 0 0,2 1 0 15,4 0 0-15,-1 2 0 0,0-4 0 0,1-1 0 16,3-3 0-16,5 2 0 0,3-2 0 0,5-2 0 16,0 16 0-16,0 0 0 0,19-49 0 0,-19 49 0 15,0 0 0-15,40-51 0 0,-40 51 0 0,0 0 0 16,49-44 176-16,-49 44-48 0,0 0 0 0,54-35 0 15,-54 35 16-15,0 0 0 0,50-28 0 0,-50 28 0 16,0 0-144-16,0 0 0 0,56-33 0 0,-56 33 128 16,0 0-128-16,0 0 0 0,45-37 0 0,-45 37 0 15,0 0 0-15,0 0 0 0,0 0 0 0,0 0 0 16,29-47 0-16,-29 44 0 0,1-1 0 0,-1 1 0 16,-2 0 0-16,-2-1 0 0,-2-1 0 0,-4 1 0 0,-2-2 0 15,-2 2 0-15,-2 2 128 0,-1-2-128 0,-2 2 0 0,-1 2 0 16,1 0 0-16,-1 2 128 0,1 2 32 0,1-2 0 15,-1 2 0-15,1-1 0 0,-3 3-32 0,5 0-128 16,5-2 192-16,-1-1-64 0,-1 4-128 0,-2-1 128 16,-1 4-128-16,1-2 128 0,3 2-128 0,3-1 128 15,2-2-128-15,3-1 128 0,3 1-128 0,1-5 0 16,2-1 0-16,4-1 0 0,2-1 0 0,-8 1 0 16,0 0-176-16,0 0 176 15,59-28-656-15,-59 28-48 0,0 0-16 0,0 0-17792 16</inkml:trace>
  <inkml:trace contextRef="#ctx0" brushRef="#br0" timeOffset="87548.36">20143 13991 10127 0,'-1'-3'896'0,"1"2"-704"15,0-2-192-15,-1 3 0 0,1-2 1344 0,-1 1 256 16,1-2 32-16,-2 0 16 0,0-4 656 0,1 2 128 16,0 1 16-16,1 1 16 0,0-1-240 0,1 4-48 15,0 0-16-15,1 0 0 0,1 2-688 0,1 3-144 16,-1 2-32-16,0 5 0 0,-1-6-384 0,1 4-80 15,-1 5 0-15,2 7-16 0,0 2-432 0,-1 3-96 16,2-1-16-16,-1-1 0 0,1 0-272 0,-1-3 0 16,1 0 128-16,1-5-128 0,0 2 0 0,0 0 0 0,0-5 0 0,1 2 0 31,-2-4-864-31,-1-1-128 0,1-4-32 0,-1 2-16304 0</inkml:trace>
  <inkml:trace contextRef="#ctx0" brushRef="#br0" timeOffset="87832.85">20032 14409 17503 0,'3'2'768'0,"-2"-1"176"15,1 2-752-15,0-3-192 0,0 0 0 0,-1 0 0 16,2 0 2432-16,2 0 464 0,1 2 96 0,5-2 16 0,-11 0-112 0,0 0-16 15,37 4 0-15,-37-4 0 0,0 0-1712 0,0 0-336 16,59-6-80-16,-59 6-16 0,0 0-416 0,55-6-64 16,-55 6-32-16,0 0 0 0,52-4-224 0,-52 4 0 15,0 0 128-15,48 4-128 0,-33 2 0 0,0 0 0 16,0 3 0-16,-3-3 0 0,0 1 0 0,-2 2 0 16,0 1 0-16,-1-4 0 15,-3 0-816-15,0 0-48 0,-2-2-16 0,-1-1-16960 0</inkml:trace>
  <inkml:trace contextRef="#ctx0" brushRef="#br0" timeOffset="88432.79">20157 14589 11055 0,'-1'3'976'0,"0"-1"-784"0,1-2-192 0,0 0 0 16,1 1 2880-16,0 2 512 0,0 1 128 0,0 4 0 16,3 2 48-16,1 2 0 0,1 1 0 0,2-1 0 15,0-1-1856-15,2 2-368 0,1-1-80 0,1-2-16 16,1 1-768-16,0-1-160 0,1 0-16 0,1 0-16 16,-1 2-288-16,-1 1 128 0,2-1-128 0,-2 0 0 15,0 2 0-15,0 1 0 0,-1 1 0 0,-2 0 0 16,-2 0 0-16,-1-1 0 0,-2-2 0 0,-3 0 0 0,-1-1 0 0,-1-2 0 15,0-1 0-15,-1-2 0 0,-1-1-416 0,-2 0 16 16,-1-3 0-16,-2 1 0 16,-1-4-240-16,-2 0-64 0,-1-4 0 0,-2-1 0 0,0 1 272 0,1-2 48 15,-2 2 16-15,1-4 0 0,-2 0 192 0,0 0 48 16,1-2 0-16,1 0 0 0,0 1 128 0,2 2 0 16,4-4-144-16,1 1 144 0,3 2 0 0,3 0 192 15,1-2-32-15,-1 10 0 0,0 0 432 0,0 0 96 16,26-45 16-16,-26 45 0 0,0 0-224 0,0 0-32 15,47-47-16-15,-47 47 0 0,0 0-240 0,0 0-32 16,61-38-16-16,-61 38 0 0,0 0-144 0,0 0 0 16,59-29 0-16,-59 29 0 0,0 0 0 0,0 0 0 15,0 0 0-15,55-30 0 0,-49 27 0 0,0-1 0 0,-2 1 0 16,-2-1 0-16,1 3 0 0,-5 1 0 0,1 0-160 0,-4 0 160 16,0 0 0-16,-2 0 0 0,-2 1-128 0,-2-1 128 15,0 0 0-15,-3-1 0 0,0-1 0 0,-1 0 0 16,-1 1 0-16,0-4 0 0,1 4 0 0,-3-6 0 15,1 2 0-15,1 2 0 0,0-1 0 0,0 2 0 16,2 0 0-16,2 2 0 0,2 0 0 0,1 0 0 16,4 0 0-16,2 0 0 0,1 2 0 0,2 0 0 15,2-2 0-15,1 0-176 0,4-2 176 0,-7 2-160 16,0 0-1152-16,0 0-224 0,0 0-64 0,53-29-14896 16</inkml:trace>
  <inkml:trace contextRef="#ctx0" brushRef="#br0" timeOffset="90035.94">21274 14001 5519 0,'-7'-7'496'0,"2"4"-496"0,3-1 0 0,0 1 0 15,0 1 1376-15,1 1 176 0,-1 1 48 0,-1 0 0 16,-2-3 1536-16,0 3 320 0,0 0 64 0,0 4 16 16,2 1-528-16,0 2-128 0,2 2 0 0,1 1-16 15,1 0-1104-15,-1-2-224 0,1 6-32 0,1-2-16 16,-1 3-848-16,1-4-192 0,1 2-16 0,-2-1-16 15,3-2-224-15,-2 1-32 0,2-1-16 0,0-4 0 16,-1 2-144-16,1-2 0 0,0 0 0 0,-1 0 0 0,0-2 0 0,-1 1 0 16,1-1 0-16,-1-2-12416 15,1 2-2368-15</inkml:trace>
  <inkml:trace contextRef="#ctx0" brushRef="#br0" timeOffset="90314.91">21058 14395 8287 0,'-7'10'368'0,"3"-4"80"0,2-2-448 0,1 0 0 16,1-4 0-16,0 0 0 0,1 2 2688 0,1 0 448 16,2 0 80-16,1 3 32 0,4-4-240 0,1 1-32 15,1-2-16-15,-11 0 0 0,0 0-512 0,48-6-96 16,-48 6-32-16,0 0 0 0,69-16-1264 0,-69 16-256 15,45-9-48-15,-45 9-16 0,0 0-416 0,55-7-64 0,-55 7-32 16,0 0 0-16,47 1-224 0,-36 2 0 0,-1-3 0 0,-1 2 0 16,1 2 0-16,1-2 0 0,-2 0 0 0,1 0 0 15,-3 2 0-15,-1-2 0 0,0-2-192 0,-2 0 192 16,0 0-1152 0,-3-2-128-16,0 2-32 0,0-4-16096 0</inkml:trace>
  <inkml:trace contextRef="#ctx0" brushRef="#br0" timeOffset="90923.12">21203 14588 19343 0,'3'10'848'0,"-1"-4"192"0,1-3-832 0,-2 0-208 16,3 1 0-16,-3-2 0 0,2 2 2336 0,2 6 416 16,5 5 96-16,1 2 16 0,3 4-288 0,-2-2-48 15,2-1-16-15,0 2 0 0,-2-4-1488 0,0 3-320 16,1-6-48-16,-2 2-16 0,1 1-432 0,-2-3-80 16,0 3-128-16,-1 0 176 0,-3 2-176 0,-2-2 0 15,-2 0 0-15,-1 3 0 0,-1 0 0 0,-1-3 0 0,-1 0 0 0,-2 0 0 16,1-1 0-16,-3-4 0 0,0 0 0 15,-1-1 0-15,-2-3-144 0,-1-1-16 0,-1-3 0 16,0-1 0 0,-2-4-864-16,0-4-192 0,0-2-16 0,0 0-16 15,-1-5-416-15,3 0-64 0,2 0-32 0,2-3 0 16,2 0 1024-16,1-1 208 0,2-3 32 0,2 20 16 0,2-41 912 0,-2 41 176 0,0 0 32 0,20-53 16 16,-20 53 768-16,0 0 160 0,31-48 16 0,-31 48 16 15,0 0-496-15,0 0-96 0,51-51-32 0,-51 51 0 16,0 0-544-16,0 0-96 0,58-41-32 0,-58 41 0 15,0 0-192-15,0 0-128 0,53-34 128 0,-53 34-128 16,0 0 0-16,0 0 0 0,0 0 0 0,52-39 0 16,-47 33 0-16,1 2 0 0,-1-1 0 0,-2 2 0 15,-3 0 0-15,0 2 0 0,-3-1 0 0,1 2-128 0,-2 0 128 0,-2-2 0 16,-2 0 0-16,-2-2-128 0,-2 2 128 0,-2-1 0 16,0-1 0-16,-3-2 0 0,3 3 0 0,-2-6 0 15,-1 5 0-15,1-2 0 0,-1-1 0 0,0 0 144 16,-2 2-144-16,2 2 0 0,1 3 128 0,0 0-128 15,1 3 0-15,1 2 0 0,3 2 0 0,1 0 0 16,3 2 0-16,2-3 0 0,2-1 0 0,2 0 0 16,1-5 0-16,1 0 0 0,4-3 0 0,-5 3-352 15,0 0 48-15,0 0-11776 16,0 0-2352-16</inkml:trace>
  <inkml:trace contextRef="#ctx0" brushRef="#br0" timeOffset="91617.07">21935 14336 10127 0,'1'0'896'0,"-1"2"-704"0,0-2-192 0,2 0 0 16,-1 0 2032-16,1 0 368 0,1 4 80 0,1-4 16 16,2 2 816-16,1 2 160 0,3 2 48 0,1-2 0 15,-1-2-1216-15,1 0-224 0,0 0-48 0,0 1-16 16,2-2-1168-16,-13-1-224 0,0 0-48 0,38 0-16 16,-38 0-384-16,0 0-176 0,0 0 160 0,0 0-160 15,55-16 0-15,-55 16 0 0,0 0 0 0,0 0 0 0,0 0 0 16,0 0 0-16,0 0-144 0,0 0 144 15,0 0-1664-15,0 0-256 0</inkml:trace>
  <inkml:trace contextRef="#ctx0" brushRef="#br0" timeOffset="91869.36">21986 14449 7359 0,'2'3'320'0,"0"-3"80"0,0 0-400 0,1 0 0 0,-2 0 0 0,1 0 0 16,1 0 2496-16,2 0 400 0,-5 0 96 0,0 0 16 15,0 0 560-15,49-6 112 0,-49 6 32 0,0 0 0 16,41 1-1408-16,-41-1-256 0,0 0-64 0,37 6-16 16,-27-3-1152-16,0-1-240 0,0 2-32 0,0-4-16 15,-2 2-368-15,1-2-160 0,0 2 128 0,-3-2-128 16,0 2 0-16,-1-4 0 0,0 2 0 0,-1-2 0 31,-1 2-1280-31,0-2-192 0</inkml:trace>
  <inkml:trace contextRef="#ctx0" brushRef="#br0" timeOffset="92515.2">23163 13912 9215 0,'0'-4'816'0,"0"1"-656"16,0 1-160-16,-1 2 0 0,1 0 2000 0,-1 0 368 16,-1-1 80-16,1-2 16 0,-1 3 992 0,-2 0 192 15,0 0 32-15,-1 0 16 0,3 3-1168 0,-2 0-224 16,2 4-64-16,-1-1 0 0,2 0-1280 0,0 1-256 16,1 3-48-16,0 1-16 0,1 0-256 0,-1 4-64 15,1 1-16-15,-1 3 0 0,1-3-160 0,-1-4-16 16,2 4-128-16,0-3 192 0,1 3-192 0,0-4 0 15,1 1 0-15,0-3 0 0,-1-1 0 0,1 1 0 16,0 1 0-16,0-3 0 16,-2 1-784-16,-1-2-48 0,0-2-16 0,-1-1-17456 0</inkml:trace>
  <inkml:trace contextRef="#ctx0" brushRef="#br0" timeOffset="92787.1">22906 14250 8287 0,'2'9'736'0,"1"-3"-592"0,-1-5-144 0,1 2 0 16,-1-2 2368-16,1 0 432 0,0 3 80 0,5 0 32 16,4 0 1312-16,6 2 272 0,3 2 48 0,1 0 16 15,1 0-2288-15,1-1-464 0,1-1-80 0,-1 0-32 0,0 0-992 16,-24-6-208-16,47 4-48 0,-47-4 0 0,43 0-256 0,-43 0-64 15,0 0-128-15,56-9 192 0,-56 9-192 0,0 0 0 16,0 0 0-16,57-26 0 0,-57 26 0 0,0 0 0 16,0 0 0-16,0 0 0 15,0 0-544-15,49-38-48 0,-49 38-16 0,0 0-17984 16</inkml:trace>
  <inkml:trace contextRef="#ctx0" brushRef="#br0" timeOffset="93399.41">23099 14569 7359 0,'3'7'656'0,"1"-4"-528"0,0 0-128 0,-2-2 0 15,2 1 3536-15,0 1 688 0,4 1 128 0,5 4 16 16,4 3-368-16,3 2-80 0,1-1-16 0,0 3 0 15,-2-3-2288-15,-1 2-464 0,-2 0-80 0,0 0-32 16,-1-1-640-16,-1 0-128 0,-1 2-16 0,-2 1-16 16,1 3-112-16,-3-1-128 0,1-2 176 0,-4 2-176 15,-1 0 144-15,-1 1-144 0,-1 1 0 0,-2 1 144 16,-2 1-144-16,-2 0 0 0,1 0 0 0,-2-3 0 16,-2 3 0-16,-2-3 0 0,0-6-176 0,-3 0 176 15,1-3-464-15,-3-5-16 0,0-4 0 0,-2-2 0 16,0-6-976-16,-1-1-192 0,0-2-32 0,7 4-16 15,3 3-560-15,0 0-112 0,-2-4-32 0,-1-3 0 16,-5-6 1440-16,-2-5 304 0,1-5 48 0,1 0 16 0,5-2 944 0,1 3 192 16,6 3 32-16,2 22 16 0,3-43 1072 0,-3 43 224 15,0 0 32-15,25-55 16 0,-25 55-320 0,0 0-64 16,46-44-16-16,-46 44 0 0,0 0-704 0,53-39-128 16,-53 39-48-16,0 0 0 0,53-22-448 0,-53 22-80 15,0 0-128-15,56-18 176 0,-56 18-176 0,0 0 0 16,47-13 0-16,-47 13 0 0,0 0 0 0,0 0 0 15,0 0 0-15,0 0 0 0,49-16 0 0,-46 14 0 16,-2 1 0-16,-1-1 0 0,-2 1-176 0,-2 1 176 16,-2 0-128-16,-4-2 128 0,0 0 0 0,-3 2 0 15,1-2 0-15,-2-2 0 0,-2 2 0 0,-1-5 0 0,0 4 0 0,-2-3 0 16,-1 2 176-16,1-2-48 0,-2 0 0 0,0-1 0 16,1 1-128-16,1 2 0 0,1-1 144 0,3 4-144 15,0-1 0-15,3 2 0 0,2 0 0 0,2 2 0 16,2-2 0-16,1 1 128 0,3 2-128 0,1-1 0 15,1 0 0-15,0 0 144 0,2-2-144 0,1 0 0 16,1 0 0-16,1-4 0 0,-5 4-160 0,0 0 160 16,0 0-1536-16,0 0-176 15</inkml:trace>
  <inkml:trace contextRef="#ctx0" brushRef="#br0" timeOffset="94582.18">22936 13570 1839 0,'-3'1'160'16,"1"2"-160"-16,0-3 0 0,1 0 0 0,1 2 2256 0,-2-2 432 15,-2 4 64-15,-3 0 32 0,-5 2 288 0,-1 3 64 0,-1-3 16 0,1 0 0 16,-1 1-16-16,0 0-16 0,1 1 0 0,-2-4 0 16,0-2-1744-16,0 2-352 0,0 2-64 0,1-3 0 15,-1-2-448-15,0 2-96 0,4 0-16 0,1 0 0 16,2 0-208-16,2 1-32 0,3 2-16 0,0 3 0 15,3 1-16-15,1-1-128 0,2 4 192 0,2 2-64 16,0 1-128-16,2 6 0 0,1 7 0 0,-1-1 0 16,-1 1 128-16,3 5-128 0,-1 11 128 0,1 5-128 15,0 7 176-15,-2 0-48 0,-1 0-128 0,1 6 192 16,-5 6-192-16,1-1 176 0,-2 0-176 0,0-4 160 16,0-6 16-16,0-1 0 0,1-2 0 0,-1-3 0 15,1-2-176-15,1-6 160 0,-2-3-160 0,2-3 160 16,-1-2-160-16,-1-5 0 0,1 0 0 0,0-3 0 0,0 5 0 0,1-1 0 15,-1 2 128-15,0-2-128 0,-1 3 0 0,0-2 0 16,-1 0 0-16,-1-1 128 0,1 1-128 0,-1-4 0 16,1-1 0-16,-2-2 128 0,2-4-128 15,2-6 0-15,-2 3 144 0,0-7-144 0,1 1 0 0,0-7 0 16,0 1 0-16,1-4 0 0,0-2 0 0,1 1 0 16,-1-2 0-16,3-3 128 0,-1 3-128 0,2-5 0 15,1 4 0-15,1-4 128 0,-8 5-128 0,0 0 0 16,0 0 0-16,0 0 0 0,63-24 0 0,-63 24 0 15,0 0 0-15,0 0 0 0,62-12 0 0,-62 12 0 16,47-4 0-16,-47 4 0 0,55 0 0 0,-55 0 0 16,61 1 0-16,-61-1 0 0,62 3 0 0,-62-3 0 15,60 2 0-15,-60-2 0 0,56 1 0 0,-56-1-128 0,54 0 128 16,-54 0-128-16,51 0 128 0,-51 0-128 0,0 0 128 0,58 0-128 16,-58 0 128-16,45 3 0 0,-45-3 0 15,47 0-128-15,-47 0 0 0,45 0 0 0,-45 0 0 0,44 0 0 16,-44 0-160-16,38 2-32 0,-38-2 0 0,0 0 0 31,43 5-304-31,-32-2-64 0,-11-3-16 0,0 0 0 16,0 0 32-16,0 0 0 0,0 0 0 0,0 0 0 0,0 0 352 0,0 0 80 0,0 0 16 0,0 0 0 15,49-39 0-15,-49 27 0 0,0 12 0 0,0-26 0 16,0 10 224-16,-2-2-192 0,0-4 192 0,-1-1-192 16,1-2-16-16,-2-3 0 0,1-3 0 0,-2-1 0 15,0-3 64-15,-3-3 16 0,2-3 0 0,-1-2 0 16,-1 1 128-16,1-5 0 0,1 2 0 0,-1-6-128 0,1 1 128 0,1-5 0 15,2 0 0-15,0-3 0 0,2-4 160 0,0-1 64 16,-1-2 16-16,1 0 0 0,0 1 352 0,0 0 80 16,-2 4 16-16,1 7 0 0,-2 3-304 0,-1 2-48 15,0 1-16-15,-2 1 0 0,-1 3 64 0,2 2 0 16,-4 7 0-16,2 4 0 0,-2 1 80 16,-1 5 32-16,-1 3 0 0,3 3 0 0,0 6-112 0,-1 2-32 15,1 1 0-15,-1 0 0 0,3 2 0 0,-2 1 0 16,2 0 0-16,0 0 0 0,0-2-96 0,0 2 0 15,-1 1-16-15,1 2 0 0,0-4-80 0,-2 4-16 16,-2-1 0-16,0 1 0 0,0 0-16 0,-2 0-128 16,1 3 192-16,0 0-64 0,-1 3-128 0,1-3 0 15,1 0 144-15,-2 3-144 0,2-3 0 0,-1 3 128 0,-2-2-128 16,3 2 0-16,1-3 0 0,-1 0 0 16,-3 1 0-16,-2 1 0 0,-1 1 0 0,-3-2 0 0,0 2 0 0,-2-1 128 15,1-1-128-15,0 2 0 0,0-3 0 0,-1 2 0 16,1-1 0-16,-1 2 0 0,1-1 0 0,0-2 0 15,1 4 0-15,0-4 0 0,1 4 0 0,0-2 0 16,3 2 0-16,1 0 0 0,1 1 0 0,2-4 0 16,2 1 0-16,0 1 0 0,1 1 0 0,3-4 0 15,-1 0 0-15,2 0 0 0,0-4 0 0,1-1 0 16,2-1 0-16,-1-2 0 0,2 0 0 0,1-2 0 16,1 0-144-16,-1 10 0 0,0 0 0 0,0 0 0 15,24-47-560-15,-24 47-96 0,0 0-32 0,0 0-17920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3T15:30:28.4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23T15:34:54.866"/>
    </inkml:context>
  </inkml:definitions>
  <inkml:trace contextRef="#ctx0" brushRef="#br0">8984 8994 14735 0,'0'-2'1312'0,"0"0"-1056"16,0 2-256-16,0 0 0 0,0 0 2464 0,-2-3 432 16,2 3 96-16,-2-1 16 0,1-1 240 0,-3 2 48 15,1 2 16-15,0 2 0 0,-1 2-1808 0,0 0-352 16,2 4-80-16,-1-4-16 0,1 3-480 0,-2-2-80 16,2 8-32-16,-3 1 0 0,1 0-48 0,-1 3-16 15,0 3 0-15,0 0 0 0,1 1-128 0,0-1-16 16,-3-2-16-16,1 4 0 0,0 5-240 0,-1-1 0 15,-2-3 128-15,1-1-128 0,2-6 0 0,-1 1 0 16,-1-1 0-16,2-4 0 0,0 1 0 0,0-5 0 0,1 2 0 0,0-3 0 16,1-2 0-16,2-1 0 0,1 0 0 0,-1 1 0 15,1-4 0-15,1 1 0 0,1 1 0 0,2-4 0 16,-2 4 0-16,3-5 192 0,-2 4-48 0,3-4-16 16,3 2 96-16,-8-2 16 0,0 0 0 0,0 0 0 15,64 6 16-15,-64-6 0 0,0 0 0 0,67 10 0 16,-67-10-128-16,53 7 0 0,-53-7-128 0,56 3 192 15,-56-3-192-15,0 0 0 0,64 6 0 0,-64-6 0 16,0 0 0-16,58 7 0 0,-58-7 0 0,0 0 0 16,56 6-544-1,-56-6 0-15,0 0 0 0,0 0 0 0,0 0-512 16,59-6-96-16,-59 6-32 0,0 0-11680 0,0 0-2352 0</inkml:trace>
  <inkml:trace contextRef="#ctx0" brushRef="#br0" timeOffset="272.18">9042 8945 10415 0,'-11'-3'224'0,"6"0"48"0,1-1 16 0,1 2 16 0,2 2-304 0,1-2 0 15,0 0 0-15,1 0 0 0,3-2 4400 0,1-2 816 16,-5 6 160-16,0 0 48 0,0 0-2224 0,0 0-432 15,63-26-80-15,-63 26-32 0,0 0-1632 0,0 0-320 16,64-6-64-16,-64 6 0 0,0 0-336 0,0 0-64 0,65 10-16 0,-65-10 0 16,0 0-224-16,0 0 0 0,54 12 0 0,-54-12 0 15,0 0 0-15,0 0 0 0,0 0 0 0,46 12 0 16,-41-12 0-16,-1 2 0 0,-2 0 0 0,-1-2 0 31,0 0-960-31,-1 0-96 0</inkml:trace>
  <inkml:trace contextRef="#ctx0" brushRef="#br0" timeOffset="520.41">8950 9081 911 0,'-6'13'0'0,"4"-7"0"0,-1 0 0 0,2 0 0 0,1-4 2672 0,1 0 448 16,0 2 80-16,3-1 32 0,1 6 1184 0,2-3 224 15,4 4 48-15,-11-10 16 0,0 0-2000 0,43 16-400 16,-43-16-64-16,0 0-32 0,54 5-1248 0,-54-5-240 16,0 0-48-16,59 1-16 0,-59-1-464 0,0 0-192 15,52 4 176-15,-52-4-176 0,0 0 0 0,0 0 0 16,53 9 0-16,-53-9 0 16,0 0-768-16,0 0-160 0</inkml:trace>
  <inkml:trace contextRef="#ctx0" brushRef="#br0" timeOffset="1147.86">9876 8665 24879 0,'-10'-2'1088'0,"4"2"256"0,0 2-1088 0,0 0-256 0,1-2 0 0,0 0 0 16,-1 0 2512-16,-4 1 448 0,-6 1 96 0,-6 1 16 16,-2-3-1344-16,1 2-256 0,2-2-48 0,2-2-16 15,2 2-864-15,2 0-176 0,3-3-48 0,2 1 0 16,0 1-32-16,2-1-16 0,1 0 0 0,1 2 0 16,2 0-48-16,0-2-16 0,2 2 0 0,1 0 0 15,1 0-64-15,0 0-16 0,0 2 0 0,0-2 0 16,0 2-128-16,0 1 160 0,1 4-160 0,-1-1 160 0,1 2-160 0,2 0 0 15,-1 3 0-15,2-1 128 0,1 6-128 0,0-4 0 16,1 4 144-16,-1-1-144 0,1 1 0 0,1 0 144 16,0 3-144-16,-1-3 0 0,-1 0 0 0,0 3 0 15,1 3 0-15,-3 1 0 0,1 2 0 0,0 0 0 16,-2 1 0-16,1 2 0 0,-2 3 0 0,0 4 0 16,-1 1 0-16,-1 3 0 0,-1 0 0 0,-1-5 0 15,1 1 0-15,-2-6 0 0,1-4 0 0,1 0 0 16,-2-3 0-16,1 0 0 0,-1-3 0 0,0 1 0 15,0-2 0-15,-2 1 0 0,1-2 0 0,2-1 0 16,-1 2 0-16,0-7 0 0,2 1 0 0,-1-1 0 16,1-3 0-16,-1 0 0 0,1 0 0 0,-2 0 0 0,3-1 0 15,-2-1 0-15,1 0 0 0,-1-2 0 0,2 2 0 16,-1-3 0-16,2 1 0 0,-1 1 0 16,1-1 0-16,0 0 0 0,0 1 176 0,1-2-176 0,0 1 160 0,0-2-160 15,2 2 128-15,-1 0-128 0,1 1 0 0,0-2 144 16,2 1-144-16,0 0 128 0,3 1-128 0,0-1 128 15,1-2-128-15,0 2 192 0,-9-4-192 16,0 0 192-16,0 0-64 0,44 12 0 0,-44-12 0 0,0 0 0 16,0 0-128-16,58 12 0 0,-58-12 0 0,0 0 0 15,0 0 0-15,66 0 0 0,-66 0 0 0,0 0 0 16,0 0-672-16,68-18-64 16,-68 18-16-16,0 0 0 0,0 0-528 0,55-29-128 0</inkml:trace>
  <inkml:trace contextRef="#ctx0" brushRef="#br0" timeOffset="1614.77">10538 8626 15663 0,'-1'-3'1392'0,"-1"0"-1120"0,2-1-272 0,-1 4 0 16,1 0 1952-16,-1-2 336 0,0-1 64 0,-2-1 16 16,1-3 512-16,-1 2 128 0,2 2 0 0,0-1 16 15,0 0-1328-15,1 4-272 0,0 0-48 0,1 2-16 16,0 0-784-16,2 4-144 0,-1-2-48 0,2 5 0 15,-2 0-144-15,2 4-48 0,-2 0 0 0,1 3 0 0,-1 6-192 0,0 0 144 16,-1 4-144-16,-1 5 128 0,0 1-128 16,0 5 0-16,0-1 0 0,1 1 0 15,0 1-432-15,0-6-16 0,2-4 0 0,1-5-17840 16</inkml:trace>
  <inkml:trace contextRef="#ctx0" brushRef="#br0" timeOffset="1947.6">10240 9037 6447 0,'-1'7'576'0,"-1"-2"-576"16,2-1 0-16,0-2 0 0,0-2 3072 0,2 2 512 0,-1 0 112 0,1-1 16 15,2 4 0-15,2-1 0 0,3-1 0 0,-9-3 0 16,0 0-1600-16,0 0-304 0,56 9-64 0,-56-9-16 16,0 0-960-16,61 4-192 0,-61-4-32 0,0 0-16 15,72 9-288-15,-72-9-64 0,57 12-16 0,-57-12 0 16,57 16-160-16,-57-16 0 0,51 16 144 0,-51-16-144 16,43 16 0-16,-43-16 0 0,0 0 0 0,49 16 0 15,-49-16 0-15,0 0 0 0,0 0 0 0,0 0 0 0,53 3-240 16,-53-3-16-16,0 0 0 0,0 0 0 15,0 0-2016-15,0 0-416 0,49-35-64 0,-44 29-12688 16</inkml:trace>
  <inkml:trace contextRef="#ctx0" brushRef="#br0" timeOffset="2336.06">10294 9607 4607 0,'-1'-1'400'0,"0"-2"-400"0,1 3 0 0,0-2 0 15,-1 1 2496-15,1 1 432 0,0-3 80 0,0-1 0 16,0 1 528-16,1-2 112 0,-1-3 0 0,1 2 16 16,0 0-912-16,1-3-192 0,-1 2-48 0,1 1 0 15,2-3-1232-15,0 3-240 0,-1-4-48 0,-3 10-16 16,0 0-464-16,0 0-112 0,33-38-16 0,-33 38 0 16,0 0-96-16,0 0-32 0,49-51 0 0,-49 51 0 15,0 0-80-15,43-47-32 0,-43 47 0 0,0 0 0 16,44-48-144-16,-44 48 128 0,0 0-128 0,34-41 128 15,-34 41-128-15,0 0 0 0,0 0 0 0,0 0 0 16,22-41-192-16,-22 37 0 0,0-2-16 0,-2 4 0 16,-1-1-1008-16,-1 2-208 0</inkml:trace>
  <inkml:trace contextRef="#ctx0" brushRef="#br0" timeOffset="2599">10272 9319 15663 0,'4'2'688'0,"-3"-2"144"0,1 2-656 0,0 0-176 15,-1-2 0-15,0 2 0 0,2-2 2176 0,-1 4 384 0,4 2 96 0,2 1 16 16,2 2 464-16,-1 1 112 16,4 3 16-16,0-1 0 0,0 0-1728 0,-2 1-352 0,1-1-64 0,-1 2-16 15,-1-2-688-15,0 1-144 0,0 0-16 0,-1 2-16 16,-2-3-240-16,1 2 144 0,-1 1-144 0,0 1 128 15,0-6-128-15,-2 2 0 0,0-2 0 0,-1-1 0 16,1 1-176-16,-1-4-16 0,1-3 0 0,0 1-18304 16</inkml:trace>
  <inkml:trace contextRef="#ctx0" brushRef="#br0" timeOffset="3024.61">10622 9376 16527 0,'-2'-4'352'0,"0"4"80"16,1-4 16-16,0 3 32 0,1 0-480 0,0 1 0 0,1-3 0 0,-2 2 0 0,1-1 3728 0,-1-2 656 16,1 1 128-16,-2 0 32 0,4 0-2240 0,-2 0-448 15,2 3-96-15,-1 0-16 0,2 0-992 0,-1 0-208 16,1 0-32-16,-1 1-16 0,2 1-224 0,-2 2-32 15,1 1-16-15,-2-1 0 0,2-1-64 0,-1 2-16 16,-1 0 0-16,2 0 0 0,0 1-144 0,0 1 0 16,1-1 144-16,-2 4-144 0,2-4 0 0,-2 0 0 15,-1-2 0-15,1 2 0 0,0-2 0 0,1-1 0 16,0 3 0-16,0 1 0 0,-1 1 0 0,1-1 0 16,-1-1 0-16,0 0 0 0,0 0 0 0,0-1 0 0,1 0 0 15,1-4 0-15,-1 2 0 0,1-3 0 0,1 0 0 0,1-4 0 16,0 1 0-16,-6 3 0 0,0 0 0 0,0 0 0 15,0 0 0-15,44-32 0 0,-44 32 0 0,0 0 0 16,0 0 0-16,0 0 0 0,44-44 0 0,-44 44 0 16,0 0 0-16,0 0 0 0,0 0 0 0,27-43 0 15,-23 36 0-15,-1 4 0 0,-1-1 0 0,-1 1 0 16,-1 0 0-16,0 0 0 0,0 1 0 0,-1 1 0 16,0 1-576-1,0 0-48-15,-2 0 0 0,1-3-17552 0</inkml:trace>
  <inkml:trace contextRef="#ctx0" brushRef="#br0" timeOffset="3249.68">10736 9461 4607 0,'0'3'400'0,"-1"-3"-400"16,1 1 0-16,0-1 0 0,0 2 4352 0,0-2 800 15,0 3 160-15,-2 0 16 0,2 4-864 0,-1 0-176 16,1 2-48-16,0 1 0 0,0-1-2704 0,1 3-560 15,1-3-96-15,-1 4-32 0,0-3-464 0,1 0-112 16,1 0-16-16,1 4 0 0,-1-1-256 0,1 0 0 16,0 2 0-16,1-5 0 0,-2 2 0 0,1-2 0 15,0-1 0-15,-3-2 0 16,2 0-400-16,-2-1-48 0,0-4 0 0,-1 2-12016 16,1-2-2400-16</inkml:trace>
  <inkml:trace contextRef="#ctx0" brushRef="#br0" timeOffset="4253.31">10945 8633 7359 0,'0'0'656'0,"1"-3"-528"16,1 2-128-16,0 1 0 0,-1-3 2480 0,0 1 464 16,3 1 80-16,-4 1 32 0,0 0 816 0,0 0 160 0,0 0 48 0,0 0 0 15,0 0-1984-15,0 0-400 0,55-23-80 0,-55 23-16 16,0 0-896-16,0 0-176 0,0 0-32 0,0 0-16 15,54 4-256-15,-54-4-48 0,0 0-16 0,0 0 0 16,0 0-160-16,52 12 128 0,-52-12-128 0,0 0 128 16,0 0-128-16,0 0 0 0,44 13 0 0,-38-13 0 15,2 4 0-15,-3-2 0 0,1-1 0 16,-2 2 0-16,-2-2 0 0,0 0 0 0,0 3 128 0,0-3-128 16,1 2 0-16,-2-1 128 0,0-1-128 0,-2 2 128 15,2-1-128-15,-1 2 192 0,0-2-192 0,-1 2 192 16,0 0-192-16,-1 2 0 0,1 0 144 0,-1 0-144 15,-1 2 0-15,1 0 128 0,-1 2-128 0,1 3 0 16,1-1 160-16,-1 0-32 0,1 5-128 0,-1-1 192 16,0 6-32-16,0 0-16 0,-1 3 0 0,1 0 0 15,0 1-16-15,-1 0 0 0,1 4 0 0,-1 1 0 0,-1 2-128 0,2 2 0 16,-2 2 0-16,2-2 128 0,-2 2-128 0,2-3 0 16,-1 0 0-16,1 1 0 0,0-2 0 0,1-4 0 15,2-1 0-15,-1-2 0 0,3 3 0 0,-2-5 0 16,0 0 0-16,1 0 0 0,0-1 0 0,1-1 0 15,-1 0 0-15,2-1 0 0,-2-1 0 0,-1-1 0 16,2-3 0-16,-2 2 0 0,0-4 0 0,1 1 0 16,0 1 0-16,-2-4 0 0,1 0 0 0,-1 1 0 15,2 0 0-15,-1 0 0 0,-1-1 0 0,0 1 0 16,2-2 0-16,-1 0 0 0,1-1 0 0,-1 0 0 16,1-2 0-16,0-2 0 0,-1-1 0 0,0 0 0 15,2-1 0-15,-2 0 0 0,1 1 0 0,0-4 0 0,-1 1 0 0,0-2 128 16,-1 3 0-16,1-2 0 0,-1-1 0 0,0 3 0 15,0-2 16-15,0 0 0 0,-1 3 0 0,1-3 0 16,0 1-16-16,-1 1 0 0,0-2 0 0,1 2 0 16,-2-1-128-16,1-2 192 0,0 1-192 0,-2-1 192 15,2 0-64-15,-3-1-128 0,1 1 192 0,-1-2-64 16,-1 2 80-16,0-4 16 0,-1 1 0 0,0 1 0 16,-2 1-64-16,-2-4-16 0,1 4 0 0,-1-3 0 15,0 1-144-15,-1 1 0 0,-2 1 144 0,0-2-144 16,-1 1 0-16,0 1 144 0,1-2-144 0,0 3 0 15,4-2 160-15,-1 0-160 0,0 2 128 0,0 4-128 16,0 8 0-16,3-9 0 0,-2-9 128 0,2 1-128 16,0 4 0-16,2-2 0 0,0 6 0 0,1-3 0 0,1 0-192 15,2 1 0-15,0 1-16 0,1-2 0 16,2 0-608-16,1-2-112 0,1 1-32 16,-4 1-19088-16</inkml:trace>
  <inkml:trace contextRef="#ctx0" brushRef="#br0" timeOffset="4799.85">11622 9128 8287 0,'2'2'736'0,"-1"-2"-592"16,0 0-144-16,0 0 0 0,1 0 2288 0,1 0 416 15,2 0 96-15,4 2 16 0,-9-2 880 0,0 0 176 16,0 0 32-16,58 6 16 0,-58-6-1632 0,0 0-336 16,51 6-64-16,-51-6-16 0,0 0-1104 0,44 13-240 15,-31-3-32-15,-13-10-16 0,0 0-272 0,0 0-48 16,43 10-16-16,-36-7 0 0,-1 0-144 0,-1-1 0 16,-2 2 0-16,1 0 128 0,-2 1-128 0,0-2 0 15,0-1 0-15,-1 0 0 16,0-2-656-16,-2 3-64 0,1-3-16 0,-3 1-16992 0</inkml:trace>
  <inkml:trace contextRef="#ctx0" brushRef="#br0" timeOffset="5119.82">11646 9306 8287 0,'1'3'736'15,"0"-3"-592"-15,1 0-144 0,-1 0 0 0,0 0 3280 0,0-3 624 16,3 3 128-16,1-1 32 0,1 1 64 0,0-2 16 16,0 2 0-16,-1 2 0 0,2-2-2512 0,-1 6-496 15,1 6-112-15,-1-6 0 0,-6-6-560 0,0 0-96 16,0 0-32-16,0 0 0 0,54 2-128 0,-54-2-16 15,0 0-16-15,0 0 0 0,54-4-176 0,-54 4 160 16,0 0-160-16,0 0 160 0,52 10-160 0,-52-10 0 16,0 0 0-16,0 0 0 0,0 0 0 0,47 16 0 15,-40-12-160-15,-1-1 160 16,-6-3-1072-16,0 0-112 0</inkml:trace>
  <inkml:trace contextRef="#ctx0" brushRef="#br0" timeOffset="7150.92">12422 10201 7359 0,'0'0'656'0,"2"0"-528"0,-1-4-128 0,-1 4 0 16,1 1 1904-16,0-1 336 0,2-1 80 0,1-2 16 15,0 1 800-15,3 1 176 0,-7 1 16 0,0 0 16 16,0 0-848-16,0 0-160 0,0 0-32 0,50-29-16 16,-50 29-960-16,0 0-192 0,0 0-48 0,54-34 0 15,-54 34-576-15,0 0-112 0,58-51-16 0,-58 51-16 16,42-38-160-16,-42 38-16 0,37-41-16 0,-37 41 0 16,33-47-176-16,-33 47 0 0,25-45 144 0,-25 45-144 15,17-44 0-15,-17 44 0 0,8-37 0 0,-6 21 0 16,-2-6 0-16,-1 3 0 0,-3-4 0 0,-1-1 128 0,-1 0 0 15,0 2 16-15,0 5 0 0,-3-3 0 0,-1-5-144 16,-3-1 192-16,-5-5-192 0,1 3 192 0,-3-4-192 0,2 3 0 16,-3-3 0-16,-2 1 0 0,1-5 0 0,0 3 0 15,2 1 0-15,1 0 0 0,2 1 0 0,5 2 0 16,-1 7 0-16,3-4 0 0,1 1-144 0,0-3 144 16,2-1 0-16,0-2 0 0,2 3 0 0,2 0 0 15,1 2 0-15,1 1 0 0,2 1-128 0,1 1 128 16,0 1 0-16,2-1 0 0,-4 23 0 0,7-40 0 15,-7 40 0-15,13-36 0 0,-13 36 0 0,0 0 0 16,24-55 0-16,-24 55 0 0,0 0 0 0,34-53 0 16,-34 53 0-16,0 0 0 0,42-43 0 0,-42 43 0 15,0 0 0-15,53-30 0 0,-53 30 0 0,0 0 0 16,56-18 0-16,-56 18 0 0,0 0 0 0,0 0 0 0,54-7 0 0,-54 7 0 16,0 0 0-16,0 0-336 0,37 13 48 0,-29-9-12256 15,0 4-2432 1</inkml:trace>
  <inkml:trace contextRef="#ctx0" brushRef="#br0" timeOffset="7849.03">13260 9455 1839 0,'-8'2'160'0,"3"-2"-160"16,0 2 0-16,2 0 0 0,1-2 2256 0,1 0 432 0,-1 3 64 0,-3-3 32 15,-2 3 1024-15,-1 1 208 16,-2 1 32-16,0 1 16 0,-1 1-1392 0,1 2-288 0,-1-1-48 0,0 1-16 16,0 3-976-16,-2-3-192 0,2 1-32 0,0 0-16 15,0 3-576-15,1-3-112 0,0 2-32 0,3 0 0 16,0 3-192-16,4-4-64 0,0 2 0 0,3-1 0 15,3-3-128-15,0-3 0 0,5 0 0 0,1-2 0 16,-9-4-192-16,0 0 16 0,0 0 16 0,51-13 0 31,-51 13-384-31,0 0-80 0,0 0-16 0,59-44 0 16,-59 44-560-16,37-41-112 0,-37 41-32 0,36-54 0 16,-36 54 320-16,29-60 48 0,-29 60 16 0,22-57 0 0,-22 57 832 0,15-57 128 0,-11 31 0 0,-3 2 160 15,0 1 672-15,-3 1 128 0,1 0 16 0,-2 3 16 16,0 1 32-16,-1 2 16 0,-1-3 0 0,-1-1 0 15,-2-2-512-15,0 0-96 0,-1 0-32 0,2-1 0 16,0 5-144-16,1 2-16 0,1 0-16 0,2 3 0 0,-1 5 32 0,0 4 16 16,2-2 0-16,-2 6 0 0,3 1 96 0,-2 2 16 15,1 3 0-15,1 2 0 0,1 2-64 0,1 3 0 16,0-3 0-16,0 2 0 0,2 4-192 0,0 3-128 16,2 3 160-16,2 1-160 0,0 8 0 0,0 0 128 15,1 1-128-15,-1 3 0 0,2 2 0 0,-2 1 0 16,1-3 0-16,-1 0 0 0,-1-1 0 0,-1-2 0 15,0-8 0-15,-1 1 0 0,0-1-288 0,-2-1-48 16,1-5-16-16,-2-2 0 16,0-3-368-16,-1-4-80 0,0-2-16 0,0-4-16928 0</inkml:trace>
  <inkml:trace contextRef="#ctx0" brushRef="#br0" timeOffset="9012.04">13520 9595 9215 0,'0'5'816'0,"0"-4"-656"15,0 1-160-15,0-2 0 0,0 3 1328 0,-1-2 224 16,1 4 48-16,-1 1 16 0,1 1 752 0,-2 2 128 15,2-3 48-15,-2 1 0 0,2-4-496 0,2 1-80 16,-1-4-32-16,0 0 0 0,1-3-640 0,1 0-128 16,1-1-16-16,-1-2-16 0,-3 6-160 0,0 0-16 15,0 0-16-15,0 0 0 0,0 0-272 0,34-51-48 16,-34 51-16-16,0 0 0 0,24-41-320 0,-24 41-64 16,0 0-16-16,24-44 0 0,-24 44-48 0,0 0-16 15,0 0 0-15,23-51 0 0,-23 51-144 0,0 0 128 0,13-38-128 16,-13 38 128-16,0 0-128 0,5-31 0 0,-5 25 0 0,-1 0 0 15,-1 3 0-15,1 2 0 0,-1 1 0 0,-1 0 0 16,1 4 0-16,-1 2 0 0,-1 2 128 0,1 0-128 16,0 4 0-16,1 1 192 0,-1-1-192 0,2 0 192 15,1 4-192-15,0 0 0 0,0 0 144 0,1-1-144 16,2-1 0-16,-1-2 0 0,1 1 0 0,2-1 0 16,1 2 0-16,0-6 0 0,-1-2 0 0,1-2 0 15,2-1 0-15,-8-3 0 0,0 0 0 0,0 0 0 16,0 0 0-16,0 0 0 0,52-13 0 0,-52 13 0 15,0 0 0-15,0 0 0 0,0 0 0 0,49-44 0 16,-49 44 0-16,0 0-160 0,0 0 160 0,31-47-160 16,-31 47-16-16,0 0 0 0,0 0 0 0,0 0 0 15,21-45 32-15,-19 37 0 0,0-2 0 0,-1 0 0 0,-1 1 144 16,0 2 0-16,-1 1 0 0,-1-1 0 0,1 1 0 0,0 4 0 16,0-1 0-16,-2 2 0 0,2 1 224 0,-1 0 32 15,0 1 0-15,0 2 0 0,-1 0 80 0,1 4 32 16,-2-2 0-16,2 2 0 0,-2 3-112 0,1 2 0 15,1 3-16-15,0-1 0 0,0-2-240 0,2-2 176 16,0 5-176-16,2-2 160 0,-1 3-160 0,2 2 0 16,1-2 0-16,0 0 0 0,0 0 0 0,-1-4 0 15,1-4 0-15,0 3 0 16,1 0-432-16,1 4-16 0,0-3 0 0,0-2 0 16,0-1-640-16,-1-6-144 0</inkml:trace>
  <inkml:trace contextRef="#ctx0" brushRef="#br0" timeOffset="9746.98">14166 10217 15663 0,'0'0'1392'0,"1"0"-1120"0,0 0-272 15,1 0 0-15,-1-3 2304 0,0 2 416 16,3 1 80-16,-4 0 16 0,0 0-240 0,0 0-32 0,0 0-16 0,54-35 0 15,-54 35-1024-15,0 0-208 0,52-41-32 0,-52 41-16 16,0 0-656-16,53-44-128 0,-53 44-16 0,46-45-16 16,-46 45-256-16,45-53-48 0,-45 53-128 0,34-57 192 15,-34 57-192-15,26-53 0 0,-26 53 128 0,16-54-128 16,-11 22 0-16,-1 3 0 0,-4 29 0 0,5-49 0 16,-5 26 176-16,-3 4-176 0,1-2 192 0,-3-2-192 15,-2-3 288-15,-2 0-48 0,-3-2-16 0,-1-3 0 16,0-1-80-16,-1-3-16 0,-1 3 0 0,-2-2 0 15,1-4-128-15,-2 4 0 0,1 2 0 0,2 3 0 16,2 1 0-16,-1-1 0 0,-2 1 0 0,2-3 0 16,0 1 0-16,1-1 0 0,1 3 0 0,1 2 0 15,3 1-192-15,1-1 192 0,2 2-160 0,1-1 160 16,3-1 0-16,0 4 0 0,1-1-128 0,0 23 128 0,6-45 0 16,-6 45 0-16,11-40 0 0,-11 40 0 0,0 0 0 0,24-47 0 15,-24 47 0-15,0 0 0 0,0 0 176 0,43-47-176 16,-43 47 160-16,0 0-160 0,0 0 128 0,54-26-128 15,-54 26 0-15,0 0 144 0,0 0-144 0,61-12 0 16,-61 12 0-16,0 0 128 0,57-3-128 0,-57 3 0 16,0 0 0-16,50 5 0 0,-50-5-256 0,0 0-16 15,0 0-16-15,44 16 0 16,-31-6-992-16,0 0-208 0</inkml:trace>
  <inkml:trace contextRef="#ctx0" brushRef="#br0" timeOffset="10346.17">14876 9425 12895 0,'0'-1'576'0,"-2"0"112"0,4-3-560 0,-2 4-128 0,-2 0 0 0,2 1 0 16,-1-2 3200-16,0 1 592 0,-1-2 128 0,-3 2 32 15,0-4-608-15,-3 4-112 0,1-3-32 0,-2 3 0 16,0 0-2016-16,0 3-416 0,0 1-64 0,-2 2-32 16,1 0-464-16,-1 1-80 0,0 4-128 0,0-1 176 15,1 3-176-15,1-1 0 0,2 2 0 0,-1-2 0 0,3 2 0 0,0 0 0 16,3-1 0-16,1-3 0 0,-1 0 0 0,4-2 0 15,0 2-160-15,2-2 160 0,-1 0-192 0,4-4 192 16,0-2-208-16,-7-2 80 0,0 0-80 0,0 0-16 16,0 0 0-16,53-14 0 0,-53 14 64 0,0 0 16 15,43-36 0-15,-43 36 0 0,0 0 144 0,38-51-192 16,-38 51 192-16,21-44-192 0,-21 44 192 0,14-50 0 16,-14 50 0-16,7-52-128 0,-6 25 128 0,-2 1 0 15,-1 0 0-15,-1 1 0 0,0 0 0 0,-1-3 0 16,0 0 0-16,-3-1 128 0,2 7-128 0,0 0 0 15,-1-4 0-15,0 1 0 0,-1-1 0 0,-1 1 0 0,2 4 0 0,1 4 128 16,3 5 64-16,-2 3 0 0,3 3 16 16,-1 2 0-16,1 4 176 0,1 0 16 0,1 2 16 0,1 2 0 15,0 0-32-15,1 5-16 0,0 0 0 0,1 0 0 16,0 1-144-16,0 0-32 0,-1 2 0 0,3 4 0 16,1 3-192-16,-1 3 176 0,2 3-176 0,1 3 160 15,0 1-160-15,-1-1 160 0,1 2-160 0,-2 2 160 16,0-1-160-16,-2 0 0 0,-2-1 0 0,-1-2 128 15,-2 0-128-15,0 0 0 0,0-2 0 0,-2-2 0 16,1 0 0-16,0-3 0 0,1-1 0 0,0-4 0 16,2-1-496-16,1-6-80 0,0 1 0 0,1-5-18448 15</inkml:trace>
  <inkml:trace contextRef="#ctx0" brushRef="#br0" timeOffset="10848.75">15106 9327 15663 0,'1'-4'688'0,"0"2"144"0,0 0-656 0,1-1-176 16,-1 2 0-16,0 1 0 0,0-2 3600 0,2 0 688 15,2 2 144-15,-5 0 32 0,0 0-1504 0,0 0-288 0,0 0-64 0,0 0-16 16,0 0-1632-16,36 10-320 0,-33-4-64 0,1-2 0 16,-1 2-256-16,-1 4-32 0,2-1-16 0,-1 1 0 15,0 0-144-15,1 2-128 0,-2-2 192 0,2 5-192 16,0-3 128-16,-1 2-128 0,0-2 0 0,-1 1 0 16,1-4 0-16,-1 4 0 0,-1-3 0 0,2 0 0 15,-1 2 0-15,1 0 0 0,-1-6 0 0,-1 1 0 16,3-1 0-16,-1-2 0 0,0-2 0 0,1-2 0 15,1 1 0-15,0-2 0 0,-5 1 0 0,0 0 0 16,0 0-128-16,0 0 128 0,0 0 0 0,0 0-144 16,40-41 144-16,-40 41 0 0,0 0-144 0,18-41 144 15,-18 41 0-15,0 0 0 0,15-54-144 0,-15 54 144 16,9-37 0-16,-9 37 0 0,7-41 0 0,-7 41 0 0,7-36 0 16,-7 36 0-16,0 0 0 0,13-47 0 0,-13 47 0 0,0 0 0 15,0 0 0-15,0 0 144 0,16-43-16 0,-14 39-128 16,0 1 192-16,0 0-64 0,-1 1-128 0,1 0 128 15,0 2-128-15,-1 2 128 0,0 0-128 0,1 2 0 16,-1 1 0-16,-1-2 0 0,1 4 0 0,-1-4-320 16,0 1 48-16,1 1 16 15,-1-4-656-15,2 2-128 0</inkml:trace>
  <inkml:trace contextRef="#ctx0" brushRef="#br0" timeOffset="13440.06">16231 8850 18431 0,'-3'-2'1632'0,"2"2"-1312"0,1 0-320 0,0 0 0 16,0 2 2384-16,0-1 416 0,-1 2 80 0,-1-1 0 15,0 5 0-15,1 0 0 0,1 2 0 0,0 0 0 16,1 4-1664-16,2 3-352 0,-1 0-64 0,-1 3-16 16,2-1-224-16,-1 2-48 0,0 0-16 0,0-2 0 15,-2 1-208-15,1-1-32 0,-1 5-16 0,-1 3 0 16,0 4-240-16,0-1 0 0,-2-1 128 0,1-2-128 16,-2 5 0-16,0-1 0 0,1 1 0 15,-1-5 0 1,1-1-448-16,1-3-96 0,-1-4-16 0,1-2 0 0,1-1-1360 15,0-5-256-15,-1 0-64 0,2-4-14512 0</inkml:trace>
  <inkml:trace contextRef="#ctx0" brushRef="#br0" timeOffset="13823.04">15879 9413 911 0,'0'4'0'16,"0"-4"0"-16,0 2 0 0,0-2 0 0,1 0 2688 0,-1 0 448 0,0 0 80 0,1 0 32 16,0 1 1664-16,2 2 336 0,0 0 64 0,2 1 0 15,2 1-2192-15,0-1-448 0,3-1-96 0,0 2-16 16,-10-5-1504-16,0 0-304 0,33 10-64 0,-33-10-16 15,0 0-128-15,53 19-32 0,-27-8 0 0,2 0 0 16,0 0-176-16,-28-11-32 0,58 21-16 0,-58-21 0 16,61 16-160-16,-61-16-128 15,59 15 192-15,-59-15-192 0,61 8 128 0,-61-8-128 0,65 2 0 0,-65-2 0 16,69-5 144-16,-69 5-144 0,63-5 0 0,-63 5 144 16,54-6-144-16,-54 6 0 0,0 0 0 0,64-9 0 15,-64 9 0-15,0 0 0 0,0 0 0 0,48 3 0 16,-48-3-480-16,0 0 32 0,0 0 0 15,0 0 0-15,0 0-320 0,0 0-64 0,0 0-16 16,0 0 0-16,0 0-816 0,0 0-176 0</inkml:trace>
  <inkml:trace contextRef="#ctx0" brushRef="#br0" timeOffset="14757.36">15898 10017 3679 0,'-6'4'320'0,"4"-1"-320"0,0-1 0 0,1-1 0 0,0 2 1328 0,1-3 192 16,0 0 32-16,0 2 16 0,0 0 1264 0,1 3 256 16,2-2 48-16,-1 1 16 0,4-2-384 0,1 2-80 15,-1-1 0-15,1 0-16 0,1-3-560 0,-8 0-128 16,0 0 0-16,0 0-16 0,0 0-848 0,0 0-160 15,0 0-48-15,0 0 0 0,55-19-416 0,-55 19-96 16,0 0-16-16,0 0 0 0,24-41-112 0,-24 41-16 16,0 0-16-16,10-41 0 0,-10 41-240 0,2-29 176 15,-2 17-176-15,0-2 160 0,0 2-160 0,-1 1 0 16,1 1 0-16,0 3 0 0,0 1 0 0,0-3 0 16,0 3 0-16,-1 2 0 0,1 4 0 0,-2 0 0 15,1 0 0-15,0 2 0 0,0 2 0 0,-1-1 0 0,1 4 0 16,0-1 128-16,1 0-128 0,-1 4 192 0,1 3-192 0,-2-1 192 15,1 0-192-15,1 1 0 0,-1 0 0 0,1 2 0 16,0 1 0-16,1-3 0 0,-1-3 0 0,1-1 0 16,2 4 0-16,-1-3 0 0,1-2 0 15,1 0 0-15,-1 0 0 0,1-1 0 0,1-1 0 0,-1-3 0 16,2 4 0-16,-1-4 0 0,0 1 0 0,1-1 0 16,1 0 0-16,-7-3 0 0,0 0 0 0,0 0 0 15,0 0-176-15,0 0 48 0,55-10 0 0,-55 10 0 16,0 0 128-16,0 0-208 0,37-38 80 0,-37 38 128 15,0 0-160-15,0 0 160 0,26-51 0 0,-26 51-144 16,0 0 144-16,16-50 0 0,-16 50-144 0,9-35 144 0,-9 35 0 16,0 0 0-16,11-43 0 0,-11 43 0 0,0 0 0 0,0 0 0 15,0 0 0-15,0 0 0 0,0 0 0 0,0 0 0 16,0 0 0-16,0 0 0 0,0 0 0 0,0 0 0 16,0 0 128-16,0 0-128 0,0 0 256 0,0 0-16 15,23 11-16-15,-23-1 0 0,0 2-96 0,0-1 0 16,1 2-128-16,1 1 192 0,-1-1-192 0,-1 3 128 15,1-4-128-15,-1 1 0 0,1-2 0 0,-1 1 0 16,2 0 0-16,-1 1 0 0,-1-1 0 0,1 1 0 16,0-1 0-16,2-2 0 0,-1 0-320 0,1-4-48 15,-1 0-16-15,1-2 0 16,0 0-688-16,1-2-144 0,1-4-16 0,-5 2-16416 0</inkml:trace>
  <inkml:trace contextRef="#ctx0" brushRef="#br0" timeOffset="15274.07">16431 9815 11055 0,'2'0'240'0,"-2"0"48"0,0 0 16 0,0 0 16 0,1 0-320 0,-1 0 0 0,0 3 0 0,1 0 0 16,0-2 2880-16,-1 2 528 0,3 3 112 0,-2 0 0 0,0 1 512 0,2 2 112 15,-1 1 16-15,-1 0 0 0,2 1-2528 0,1 1-496 16,-1-2-112-16,1 3 0 0,0-2-512 0,1 0-80 16,-2 1-32-16,2-1 0 0,0 2-160 0,0-1-48 15,0 0 0-15,0-2 0 0,0 0-192 0,0 1 176 16,2 3-176-16,0-2 160 0,0 1-160 0,-1-3 0 15,-1-2 0-15,0 0 0 0,1-2 0 0,-1-2 0 16,-1-2 0-16,0-2 0 0,1 0 0 0,-5 0-144 16,0 0 144-16,0 0-160 0,0 0 32 0,16-45 0 15,-16 45 0-15,0 0 0 0,10-47 128 0,-10 47 0 16,7-42 0-16,-7 42 0 0,7-40 0 0,-7 40 0 16,8-39 144-16,-8 39-144 0,0 0 256 0,12-43-48 15,-12 43-16-15,0 0 0 0,0 0-32 0,0 0-16 16,21-44 0-16,-21 44 0 0,0 0-144 0,0 0 128 0,0 0-128 15,0 0 128-15,0 0-128 0,0 0 0 16,0 0 0-16,0 0 0 0,0 0 0 0,0 0 0 0,0 0 128 0,0 0-128 16,0 0 0-16,0 0 0 0,0 0 0 0,0 0 0 15,0 0 0-15,0 0-272 0,0 0 64 0,15 6 16 32,-16-6-448-32,0 1-64 0,-2-1-32 0,2 0 0 15,1-1-544-15,-1-2-96 0</inkml:trace>
  <inkml:trace contextRef="#ctx0" brushRef="#br0" timeOffset="16290.46">17263 9849 14735 0,'0'0'1312'0,"0"-2"-1056"0,0 1-256 0,0-1 0 16,0 1 1456-16,-1-1 224 0,1-2 48 0,-1-5 16 15,0-1 528-15,0-2 96 0,-1 0 32 0,2-2 0 16,0 2-704-16,-1-2-144 0,1-1-16 0,0 2-16 15,0-6-416-15,0 1-80 0,1 1 0 0,-1 1-16 16,2 0-368-16,-2-2-80 0,0-1-16 0,1-3 0 16,0-4-272-16,0 4-48 0,-1-2-16 0,1-4 0 15,1-8-16-15,-2-1-16 0,-2 1 0 0,1 1 0 16,0 4 16-16,-3 3 16 0,2 2 0 0,-3 4 0 0,0 3 128 0,-1 3 32 16,0 4 0-16,1-2 0 0,0 3-80 15,0 1-16-15,2 0 0 0,1 0 0 0,2 2-144 0,0 8-128 16,0 0 192-16,0 0-192 0,0 0 144 0,0 0-144 15,32-45 0-15,-32 45 144 0,0 0-144 0,0 0 192 16,52-22-192-16,-52 22 192 0,0 0-192 0,0 0 160 16,65-4-160-16,-65 4 160 0,41 6-160 0,-41-6 0 15,39 8 144-15,-39-8-144 0,37 9 0 0,-37-9 0 16,37 6 0-16,-37-6 0 0,0 0 0 0,47 10-128 16,-47-10 128-16,0 0-192 15,0 0-560-15,0 0-112 0,48 1-32 0,-44-1 0 16,-1 0-640-16,-1 0-144 0,-1 0-32 0,-2 0-15632 0</inkml:trace>
  <inkml:trace contextRef="#ctx0" brushRef="#br0" timeOffset="16605.86">17110 9400 911 0,'3'4'0'0,"-2"-4"0"0,1 3 0 0,0-2 0 15,0 1 2848-15,-1-2 480 0,2 3 112 0,0 1 16 16,-3-4 1760-16,0 0 352 0,0 0 80 0,43 9 16 16,-43-9-2896-16,0 0-576 0,43 9-112 0,-43-9-32 0,0 0-1296 15,54 4-272-15,-54-4-48 0,0 0-16 0,65 0-192 16,-65 0-32-16,0 0-16 0,53 2 0 0,-53-2-176 0,0 0 0 15,50 0 144-15,-50 0-144 0,0 0 0 0,0 0 0 16,49 4 0-16,-49-4 0 0,0 0-176 0,0 0-48 16,0 0-16-16,0 0-18800 15</inkml:trace>
  <inkml:trace contextRef="#ctx0" brushRef="#br0" timeOffset="17006.61">17524 10005 23951 0,'0'0'2128'0,"0"0"-1696"0,0 0-432 0,0 0 0 15,13-42 2432-15,-12 40 416 0,1-2 80 0,-2 4 16 0,0 0-880 0,0 0-160 16,29-55-48-16,-29 55 0 0,0 0-1088 0,38-49-208 15,-38 49-48-15,0 0-16 0,42-41-112 0,-42 41 0 16,0 0-16-16,0 0 0 0,53-41-208 0,-53 41-32 16,0 0-128-16,0 0 192 0,0 0-192 0,45-32 0 15,-45 32 0-15,0 0 0 0,0 0-288 0,0 0-48 16,0 0-16-16,0 0-12688 16,0 0-2528-16</inkml:trace>
  <inkml:trace contextRef="#ctx0" brushRef="#br0" timeOffset="17224.53">17513 9802 16575 0,'0'3'736'0,"0"-2"160"0,2 2-720 0,-1-1-176 0,1-2 0 0,-1 1 0 16,2 2 3200-16,2-2 624 0,4 4 112 0,0 1 32 15,4 0-1264-15,-1 5-240 0,-2 8-48 0,0-7-16 16,-10-12-1520-16,0 0-304 0,38 6-64 0,-38-6-16 15,26 13-352-15,-13-7-144 0,-1 1 128 0,-12-7-128 16,25 15 0-16,-14-9 0 0,-1 2 0 0,-2-2 0 16,1 3 0-16,-2-3-144 0,1 0 0 0,-2 0-12080 15,-2-2-2400-15</inkml:trace>
  <inkml:trace contextRef="#ctx0" brushRef="#br0" timeOffset="17582.34">17856 9768 1839 0,'1'0'160'0,"-1"0"-160"16,0 0 0-16,1 2 0 0,-1-2 3200 0,0 0 624 16,2 0 112-16,-2 1 32 0,1-1 960 0,1 3 208 15,-1 6 48-15,-1 0 0 0,2 1-2752 0,-1 0-528 16,0-1-112-16,0 1-32 0,2-2-1056 0,-2-1-224 15,2 0-32-15,-1-1-16 0,2-2-240 0,-1 1-32 16,1-1-16-16,1-1 0 0,1 1-144 0,2-2 0 16,-2 1 0-16,1-3 0 0,-7 0 0 0,0 0 0 15,0 0 0-15,0 0 0 0,0 0 0 0,0 0 0 16,54-12 0-16,-54 12 0 0,0 0-176 0,0 0 176 0,0 0-128 16,0 0 128-16,0 0-160 0,32-47 160 0,-32 47-192 0,0 0 192 15,0 0-304-15,0 0 48 0,0 0 16 0,17-49 0 31,-17 49-368-31,0 0-80 0,0 0-16 0,0 0 0 16,0 0-480-16,5-31-96 0,-6 29-32 0,-2 1 0 16,2 1-384-16,-2 0-80 0,1 1-16 0,0-1-11664 0</inkml:trace>
  <inkml:trace contextRef="#ctx0" brushRef="#br0" timeOffset="17808.06">17947 9894 29487 0,'2'2'1296'0,"-1"-2"288"0,-1 2-1264 0,0 0-320 16,0-2 0-16,0 2 0 0,1 2 1984 0,-1 0 352 16,0 2 64-16,1 3 16 0,0 2-1152 0,1 1-240 15,-2 3-32-15,1 1-16 0,-1 0-640 0,1-1-128 16,0 2-16-16,-1 2-16 0,0-4-176 0,2 1 0 16,-2-3 0-16,1 0 0 0,-1-1 0 0,1-3-224 15,0-2 48-15,1-3 16 16,-1 1-800-16,0-5-176 0,0 0-16 0,-1-5-16256 0</inkml:trace>
  <inkml:trace contextRef="#ctx0" brushRef="#br0" timeOffset="18378.95">18407 9246 8287 0,'-6'-3'736'0,"2"2"-592"15,2-1-144-15,-1 2 0 0,2-3 1856 0,0 2 320 16,-1 1 80-16,-1-3 16 0,-3 1 864 0,-2 1 160 16,1-3 32-16,0 4 16 0,-1 0-1136 0,0 0-224 15,0 4-64-15,1-1 0 0,-1 6-624 0,1 1-128 16,1 6-16-16,-1-1-16 0,3-1-560 0,-1 2-128 16,0 2 0-16,0 1-16 0,1-1-176 0,0 2-48 0,2 2 0 0,-2 1 0 15,2-1-208-15,-1 3 144 0,1 4-144 0,-1 2 128 16,2-6-128-16,0 1 0 0,-2 2 0 0,2 3 128 15,0-1-128-15,1 1 0 0,0-3 0 0,1 1 0 16,3-5 0-16,1-1 0 0,0-5 0 0,1-2 0 16,1-3 0-16,1-3 0 0,-1-3 0 0,3-2 0 31,-10-5-448-31,0 0-64 0,0 0 0 0,0 0-16 0,54-11-1744 16,-54 11-352-16</inkml:trace>
  <inkml:trace contextRef="#ctx0" brushRef="#br0" timeOffset="18972.84">18486 9764 7359 0,'-2'14'320'0,"1"-9"80"0,-1-1-400 0,1 1 0 16,1-1 0-16,0-1 0 0,0 0 3296 0,0 4 576 16,0-1 112-16,0 1 32 0,3 2-368 0,-2-1-64 15,1-4 0-15,2 0-16 0,1-2-1840 0,0-2-352 16,-5 0-80-16,0 0-16 0,0 0-656 0,0 0-144 15,0 0-32-15,45-37 0 0,-45 37-128 0,0 0-16 16,0 0-16-16,0 0 0 0,33-48-80 0,-33 48-16 16,0 0 0-16,0 0 0 0,20-41-192 0,-20 41 128 15,0 0-128-15,0 0 0 0,13-43 0 0,-13 43 128 0,0 0-128 16,0 0 0-16,0 0 0 0,0 0 0 0,8-36 0 0,-7 30 0 16,0 0 0-16,0 2 0 0,-1 1 0 0,-1 0 0 15,1 3 0-15,-1 0 0 0,1 1 0 0,-1 4 0 16,1-1 0-16,-1-1 0 0,1 6 0 0,-2-3 0 15,1 4 0-15,0 2 176 0,1 1-176 0,-1-1 160 16,-1 4-160-16,2 0 0 0,0 0 0 0,0 1 128 16,3 1-128-16,-2-2 0 0,2-1 0 0,0-1 0 15,1-2 0-15,1-2 0 0,0 0 0 0,2-2 0 16,1-1 0-16,-2-1 0 0,3-3 0 0,-3-3 0 16,-6 0 0-16,0 0 0 0,0 0 0 0,0 0 0 15,0 0-192-15,49-19 192 0,-49 19-192 0,0 0 192 16,0 0-256-16,27-41 64 0,-27 41 0 0,0 0 16 0,18-50-16 15,-18 50 0-15,0 0 0 0,12-45 0 0,-12 45-96 16,0 0-32-16,9-41 0 0,-9 41 0 16,0 0 32-16,0 0 0 0,6-37 0 0,-6 33 0 0,1 0 288 15,-1 2 128-15,0-2-128 0,0 4 192 0,0 0 176 0,-1 0 16 16,1 4 16-16,-1-2 0 0,2 5-80 0,-2-3 0 16,1 5-16-16,-2 0 0 0,2 1-112 0,-1 2 0 15,1 0-16-15,0 0 0 0,0 0-176 0,0 0 128 16,0 3-128-16,1 1 128 0,1-2-128 0,-1 2 0 15,0 0 0-15,-1-1 0 0,1-2 0 0,1 0 0 16,-1-1 0-16,0 0 0 16,2-3-496-16,-1-3 32 0,2 2 0 0,-1-5 0 15,0 0-1488-15,-3-3-288 0</inkml:trace>
  <inkml:trace contextRef="#ctx0" brushRef="#br0" timeOffset="19439.82">19018 9846 12895 0,'-1'3'1152'0,"0"-3"-928"16,1 2-224-16,0 0 0 0,0-2 2304 0,0 3 400 15,0 0 96-15,0 6 16 0,-2 1-256 0,1 2-64 16,1-1 0-16,0 4 0 0,0-3-1280 0,0 2-272 0,0 1-48 0,1-3-16 16,-1 2-448-16,0-2-96 0,0 1-16 0,-1-1 0 15,1-2-320-15,-2 0 128 0,-1 0-128 0,0-2 0 31,-1 1-464-31,1-5-176 0,1-1-16 0,-2 0-16 16,2 1-1888-16,-2-4-384 0</inkml:trace>
  <inkml:trace contextRef="#ctx0" brushRef="#br0" timeOffset="19922.41">19160 9701 16575 0,'2'2'736'0,"-2"-2"160"0,0 2-720 0,0-2-176 0,1 2 0 0,-1-2 0 0,1 1 2512 0,0 4 480 16,2-1 80-16,-1 5 32 0,2 1-80 0,0-1-16 16,-2 4 0-16,2-1 0 0,-2 1-1680 0,2-2-352 15,-1 4-64-15,-1-3-16 0,2 0-448 0,-3-2-112 16,1 3-16-16,1-4 0 0,-1 1-160 0,1 0-32 15,-1-1-128-15,1-1 192 0,-1 0-192 0,2 1 0 16,0-3 0-16,-1-3 0 0,2 1 0 0,0-1 0 16,3 0 0-16,-2 0 0 0,-6-3 0 0,0 0-240 15,0 0 48-15,0 0 16 16,0 0-192-16,0 0-32 0,0 0-16 0,0 0 0 0,0 0 176 0,0 0 48 16,48-29 0-16,-48 29 0 0,0 0 192 0,0 0 0 15,0 0 0-15,10-47 0 0,-10 47 0 0,0 0 160 0,10-54 0 0,-10 54 0 16,0 0 64-16,13-49 16 15,-13 49 0-15,0 0 0 0,0 0-32 0,24-51 0 0,-24 51 0 0,0 0 0 16,0 0-16-16,0 0-16 0,0 0 0 0,0 0 0 16,31-42-32-16,-31 42 0 0,0 0 0 0,0 0 0 15,0 0-144-15,0 0 0 0,0 0 144 0,0 0-144 16,0 0 0-16,0 0 0 0,0 0 0 0,0 0 0 16,0 0 0-16,0 0-160 0,0 0 160 0,0 0-208 15,0 0-240-15,0 0-64 16,0 0 0-16,0 0 0 0,0 0-896 0,0 0-176 15,0 0-32-15,0 0-15280 0</inkml:trace>
  <inkml:trace contextRef="#ctx0" brushRef="#br0" timeOffset="20542.62">19528 9195 6447 0,'-5'6'576'0,"3"-4"-576"0,1 0 0 0,1 1 0 16,0-3 2208-16,1 1 336 0,1 1 64 0,-1 1 16 15,3 0 1888-15,2 1 384 0,4 2 80 0,1 3 16 16,1 3-2368-16,1-1-448 0,-1 4-112 0,-1 1-16 0,1 3-1120 16,0 3-224-16,0 7-64 0,-1-3 0 15,0-2-224-15,2 2-48 0,-2 5-16 0,0 0 0 0,-1-1-176 0,-3 1-48 16,1 0 0-16,-2 1 0 0,1 2-128 0,-2-1 0 16,0-1 0-16,-3-1 128 0,2-3-128 0,-4 1 0 15,0-1 0-15,-1-3 0 0,-4-2 0 0,0-1 0 16,-1-1 0-16,0-2 0 0,-2-3 0 0,0 0 0 15,-1-3 0-15,-1-1 0 0,0-2 0 0,-1-3 0 16,1 2-144-16,-2-3 144 0,-2 0-320 0,-1-2 32 16,-2 2 16-16,0 0 0 0,-2 0-64 0,2 1-16 15,1-1 0-15,1-2 0 0,1-2 48 0,1 2 16 16,2-2 0-16,0-1 0 0,2 2 160 0,1-3 128 16,2 2-192-16,1-2 192 15,2 0-512-15,0-2 0 0,3 2 0 0,3-6-17408 0</inkml:trace>
  <inkml:trace contextRef="#ctx0" brushRef="#br0" timeOffset="33819.14">20417 9612 5119 0,'-5'0'0'0,"2"0"224"0,2 0-64 0,0 0-16 0,0 0-144 0,-1 0 0 0,1-3 0 0,-1 3 0 16,-1-2 2096-16,-1 1 384 0,1 1 80 0,-1-3 0 15,2 3 1344-15,-1 0 272 0,2 0 48 0,-2 0 16 16,2 0-1056-16,2 0-224 0,2 0-32 0,-3 0-16 16,0 0-1760-16,0 0-336 0,0 0-80 0,0 0-16 15,44 13-80-15,-44-13 0 0,0 0-16 0,0 0 0 16,41 12-208-16,-41-12-32 0,0 0-16 0,0 0 0 16,48 10-176-16,-48-10-16 0,0 0-16 0,0 0 0 15,49 0-160-15,-49 0 0 0,0 0 0 0,0 0 0 0,0 0 0 16,47-22 0-16,-47 22 0 0,0 0 0 15,0 0-624-15,0 0 0 0,0 0 0 0,21-37 0 16,-21 37-848-16,-3-10-160 0</inkml:trace>
  <inkml:trace contextRef="#ctx0" brushRef="#br0" timeOffset="34149.76">20333 9745 4607 0,'-3'3'192'0,"2"-3"64"16,1 1-256-16,0-1 0 0,0 0 0 0,1 0 0 0,-1 3 2480 0,1-3 448 0,1 3 80 0,0 1 32 16,1 2 1152-16,-1 3 224 0,1-3 64 0,0 3 0 15,0-2-1728-15,0 2-320 0,2-3-80 0,0-2-16 16,0 2-1392-16,3-2-288 0,-8-4-48 0,0 0-16 15,0 0-160-15,0 0-48 0,48 2 0 0,-48-2 0 16,0 0-112-16,0 0-16 0,52-6-16 0,-52 6 0 16,0 0-96-16,0 0-16 0,49-6 0 0,-49 6 0 15,0 0-128-15,0 0 0 0,0 0 0 0,50 0 0 16,-50 0 0-16,0 0 0 0,0 0 0 0,0 0 0 16,0 0-400-16,31 12-64 0,-28-11-16 15,1 2-12528-15,-1-3-2512 0</inkml:trace>
  <inkml:trace contextRef="#ctx0" brushRef="#br0" timeOffset="35414.62">21544 9305 9215 0,'-16'-22'816'0,"8"16"-656"0,0 3-160 0,2 1 0 15,2 1 1696-15,1-2 304 0,-1 6 64 0,-1 0 16 16,-4 6 1824-16,-2 1 384 0,1 2 64 0,2 2 0 0,3 1-1856 0,2-4-384 15,3 1-80-15,3 1-16 0,-1-4-1120 0,3 3-208 16,3 1-48-16,0 2-16 0,3-1-224 0,2 2-32 16,2 2-16-16,2 1 0 0,3 1-96 0,1 2 0 15,1-1-16-15,-12-11 0 0,-2-3-112 0,-8-7 0 16,20 21-128-16,-7-8 192 0,5 9-192 0,7 7 0 16,5 11 0-16,-1 5 0 0,-3-5 0 15,-3-1 0-15,-6-7 0 0,-5-4 0 0,-4-3 0 0,-2-6 0 16,-3-3 0-16,-3-3 0 0,0 0 0 0,-3-3 0 15,-2-2 0-15,-4 0 0 0,-2 0-176 0,-3-4 176 16,0 2-160-16,1-3 160 0,5-1-192 0,-5 2 48 16,-4-4 16-16,-9 0 0 0,-2 0-128 0,-6-3-32 15,1 0 0-15,1-1 0 0,-1-5-16 0,3-1 0 16,1 0 0-16,3-4 0 0,4 0 304 0,5-5-192 16,5 1 192-16,5-2-160 0,7-2 160 0,0 22 0 0,15-43 0 15,-15 43 0-15,28-41 0 0,-28 41 0 0,0 0 0 16,56-48 0-16,-56 48 272 0,0 0-16 0,65-44 0 15,-65 44 0-15,54-29 64 0,-54 29 0 0,50-34 0 0,-50 34 0 16,49-32-112-16,-49 32-16 0,43-36 0 0,-43 36 0 16,0 0-192-16,46-39 128 0,-46 39-128 0,0 0 0 15,0 0 0-15,35-36 0 0,-35 36 0 0,0 0 0 16,23-45 0-16,-23 45 0 0,3-28 0 0,-6 15 0 16,-2 1 0-16,-1 2 0 0,-3-1 0 0,-2 1 0 15,0 0 0-15,-3 2 0 0,-1 0 0 0,-1 0 0 16,-1 0 0-16,-3 2 0 0,-1-4 0 0,2 4 0 15,3 0 0-15,-2-1 0 0,-2 1 0 0,0 0 0 16,0 2 0-16,2 2 0 0,1-1 0 0,2 2 0 0,0 1 0 0,3 0 0 16,0 0 0-16,3 4 0 0,0-2 256 0,3 2-32 15,1 0-16-15,0 1 0 0,1 1-48 0,3-2-16 16,0-1 0-16,1 0 0 0,2-3-144 0,1 0 0 16,0 0 0-16,-3 0 0 0,0 0-208 0,26 10-32 15,-26-10 0-15,0 0-13072 16,0 0-2608-16</inkml:trace>
  <inkml:trace contextRef="#ctx0" brushRef="#br0" timeOffset="36831.93">22417 10413 8287 0,'-1'0'736'15,"0"3"-592"-15,1-1-144 0,0-2 0 16,0 4 1680-16,0-2 304 0,0 2 64 0,0 0 16 0,-1 4 384 0,1-1 80 16,1-1 16-16,1 0 0 0,1-5-688 0,1 2-144 15,1-3-32-15,1-3 0 0,-3 2-272 0,4-4-48 16,-7 5-16-16,0 0 0 0,0 0-240 0,50-42-48 16,-50 42-16-16,42-41 0 0,-42 41-512 0,42-48-96 15,-42 48-32-15,44-50 0 0,-44 50-160 0,39-48-48 16,-39 48 0-16,34-49 0 0,-34 49-64 0,24-48-128 15,-24 48 176-15,24-57-176 0,-24 57 208 0,16-60-64 16,-16 60-16-16,9-54 0 0,-9 54 48 0,2-57 0 16,-2 25 0-16,-1 3 0 0,-3 11 16 0,-1-9 0 15,-1-9 0-15,-4 5 0 0,-1 15-192 0,-1 0 128 16,-3-4-128-16,-3-5 128 0,5 4-128 0,-3-2 0 16,-2-4 0-16,0-2 0 0,-1-1 0 0,1-1 0 15,-1 1 0-15,2 1 0 0,2 3 0 0,2 0 0 0,0 4 0 16,5-3 0-16,0 3 0 0,3-3 0 0,0-1 0 15,3 10 0-15,-1 7 0 0,1-4 0 0,2-6 0 0,1-5 0 16,2-2 0-16,-3 26 0 0,6-56 0 0,-6 56 128 16,8-52-128-16,-8 52 192 0,10-44-192 0,-10 44 192 15,0 0-192-15,19-51 192 0,-19 51-192 0,0 0 192 16,29-43-192-16,-29 43 0 0,0 0 0 0,39-49 128 16,-39 49-128-16,0 0 0 0,43-43 0 0,-43 43 0 15,0 0 0-15,38-35 0 0,-38 35 0 0,0 0 0 16,0 0-128-16,0 0-16 0,47-18 0 0,-47 18 0 15,0 0-432-15,0 0-96 16,0 0-16-16,40 6-12048 0,-40-6-2400 0</inkml:trace>
  <inkml:trace contextRef="#ctx0" brushRef="#br0" timeOffset="38865.86">23392 9853 11967 0,'-1'0'1072'0,"-1"-2"-864"16,1 2-208-16,1-2 0 0,-1 2 1984 0,0-2 368 16,-3-2 64-16,-1-2 16 0,-4 0 624 0,1-4 128 15,-3 0 16-15,1 1 16 0,-1 3-1280 0,1-3-256 16,-1 5-48-16,-1-3-16 0,1 2-768 0,0 4-144 15,-1 1-48-15,-1 1 0 0,0 2-384 0,0-1-80 16,4 2 0-16,-3-1-16 0,1 4-176 0,0 2 128 0,0 1-128 0,2-1 128 16,3 4-128-16,0 0 0 0,2 2 0 15,2 0 0-15,1 1 0 0,1 0 0 0,1 0 0 16,3 3 0-16,2 3 0 0,1-8 0 0,3-4 0 0,1-2 0 16,-11-8 0-16,0 0 0 0,42 3-144 0,-42-3 144 15,0 0 0-15,60-29 0 0,-60 29-128 0,45-37 128 16,-45 37-128-16,41-48 128 0,-41 48-192 0,35-53 192 15,-35 53-208-15,22-51 64 0,-22 51 16 0,14-41 0 16,-14 41 128-16,6-48 0 0,-6 26 0 0,-1-3 0 16,-1 3 0-16,-1 0 0 0,0-1 0 0,-1 7 0 15,2 4 0-15,-2-3 0 0,-2 1 0 0,0-2 0 16,1 4 176-16,-1 0-48 0,2 2 0 0,0 1 0 16,2 3 48-16,-1 2 0 0,1 4 0 0,1 0 0 15,-2 3 128-15,2 0 16 0,0 5 16 0,-1 3 0 0,1 0-48 0,1 4-16 16,-1 1 0-16,1 6 0 0,0 4-128 0,0 5-16 15,1-3-128-15,-1 3 192 0,1 2-192 0,1 4 0 16,0-3 128-16,1 2-128 0,-1-5 0 0,1-2 0 16,0-4 0-16,1 1 0 0,1-3 0 0,0-2-160 15,1-3 32-15,2-2-12864 16,0-2-2576-16</inkml:trace>
  <inkml:trace contextRef="#ctx0" brushRef="#br0" timeOffset="39413.8">23598 9907 19343 0,'-1'5'1728'0,"1"-3"-1392"0,0 0-336 0,0-2 0 15,0 3 2960-15,0-3 528 0,1 3 96 0,-1 1 32 16,3 2-1168-16,-1-2-224 0,2 1-48 0,1-4-16 16,-5-1-1328-16,0 0-272 0,0 0-48 0,0 0-16 15,0 0-112-15,0 0-32 0,46-38 0 0,-46 38 0 16,0 0-128-16,0 0-32 0,0 0 0 0,28-48 0 15,-28 48-192-15,0 0 0 0,0 0 0 0,11-41 0 16,-11 41 0-16,0 0 0 0,0 0 0 0,0 0 0 16,0 0 0-16,0 0 0 0,0-32 0 0,-1 29 0 15,1 3 0-15,-1-9 0 0,1 9 0 0,0 0 0 16,-5-9 0-16,4 17 0 0,-1-4 0 0,1 2 0 16,0 0 0-16,0 4 0 0,-2-1 0 0,2 2 0 0,-2 1 0 15,2 1 0-15,0 2 0 0,0 1 0 0,0-3 0 0,1 2 0 16,1 4 0-16,0-6 0 0,3 2 0 0,-1-4 0 15,1 0 0-15,2-3 0 0,2-2 0 0,-1 0 0 16,2-2 0-16,-9-4 0 0,0 0 0 0,0 0 0 16,0 0 0-16,48-8 0 0,-48 8 0 0,0 0 0 15,0 0 0-15,0 0 0 0,37-43 0 0,-37 43 0 16,0 0 0-16,0 0 0 0,19-48-192 0,-19 48 64 16,0 0 128-16,0 0-208 0,8-48-96 0,-8 48-16 15,0 0 0-15,0 0 0 0,4-37 320 0,-4 37-160 16,0 0 160-16,0 0-128 0,0 0 128 0,0 0 0 15,0 0 0-15,-4-13 0 0,3 16 176 0,0 3-48 16,0 1 0-16,-1 2 0 0,1 1 64 0,0 0 16 0,0 2 0 0,-1-2 0 16,1 5-48-16,0-3-16 0,0 2 0 15,0 1 0-15,-1 1-144 0,2-3 128 0,-1 6-128 0,1-4 128 16,0 2-128-16,0-1 0 0,1 1 0 0,1-3 0 16,-1-4 0-16,1-2 0 0,2-1 0 0,-2-4-13120 15,-2-3-2496-15</inkml:trace>
  <inkml:trace contextRef="#ctx0" brushRef="#br0" timeOffset="41171.96">24251 10507 10127 0,'0'6'896'0,"0"-3"-704"16,3 1-192-16,-2-4 0 0,0 0 896 0,-1 0 160 16,1 0 32-16,2 0 0 0,1 0 1104 0,-4 0 240 15,0 0 32-15,0 0 16 0,0 0-288 0,54-25-48 16,-54 25-16-16,0 0 0 0,59-45-400 0,-59 45-64 0,49-34-32 16,-49 34 0-16,44-42-544 0,-44 42-96 15,40-44-32-15,-40 44 0 0,34-50-512 0,-34 50-128 0,26-57 0 0,-26 57-16 16,18-61-64-16,-18 61-16 0,9-63 0 0,-5 28 0 15,-3 3-16-15,-2-1 0 0,0 1 0 16,-3 0 0-16,1 1 32 0,-5 5 0 0,2 1 0 0,-3-3 0 16,-2-1-112-16,0-5-128 0,-3-2 176 0,2 1-176 15,-2 0 0-15,0-3 0 0,-2-5 0 0,-2-2 0 16,1 1 0-16,1 0 0 0,1 4 0 0,0 1 0 16,3 3 0-16,-2-1 0 0,3 3-144 0,-1 2 144 15,3 3-128-15,-2 1 128 0,0 2-128 0,1 1 128 16,1 0 0-16,2 3 0 0,-1 2 0 0,3-2-128 15,1 3 128-15,1 3 0 0,3 16 0 0,-1-28 0 0,1 28 0 0,0 0 0 16,0 0 0-16,17-47 128 0,-17 47-128 16,0 0 0-16,0 0 128 0,46-38-128 0,-46 38 0 15,0 0 0-15,51-16 0 0,-51 16 128 0,0 0-128 0,59-7 0 16,-59 7 0-16,0 0 0 0,58 2 0 0,-58-2 0 16,52 5 0-16,-52-5 0 0,56 9-176 0,-56-9-48 15,56 20-16-15,-28-5-12528 16,-1 1-2512-16</inkml:trace>
  <inkml:trace contextRef="#ctx0" brushRef="#br0" timeOffset="41815.08">25122 9951 19343 0,'-3'0'848'0,"2"0"192"0,0 2-832 0,0-4-208 0,-1 2 0 0,1-3 0 15,-1 2 2592-15,-2 1 480 0,-2-5 80 0,-3 1 32 16,-1 1-624-16,-2 0-112 0,-1-1-16 0,0 1-16 15,1 0-1472-15,-2 1-304 0,-1 2-48 0,0 0-16 16,0 2-288-16,7-2-64 0,2 0-16 0,-1 3 0 0,-1 0-208 0,-3 1 0 16,-2 6 0-16,-2 2 0 0,3 3 0 15,0 1 0-15,2 3 0 0,1-2 0 0,3 2 0 0,1-1 0 16,4 1 0-16,1-3 0 0,3-2 0 0,2-2 0 16,2-2 0-16,-5-5 0 0,-1-4-128 0,2 1 128 15,0 1 0-15,-3-3 0 0,0 0-128 0,0 0 128 16,0 0 0-16,64-47 0 0,-64 47 0 0,53-57-128 15,-53 57 128-15,50-69 0 0,-50 69 0 0,41-77 0 16,-41 77-128-16,31-74 128 0,-31 74 0 0,17-74-160 16,-17 74 160-16,9-73-128 0,-8 36 128 0,-2-2 0 15,-1 1 0-15,-2-3 0 0,-2 7 0 0,0-1 0 16,-2-2 0-16,-2 2 0 0,2 3 0 0,-1 4 0 16,0 3 0-16,1 5 0 0,1 7 0 0,2-2 0 15,1-1 0-15,0 3 0 0,1 3 0 0,1 2 176 0,1 2-48 16,-2 2 0-16,2 1 64 0,1 2 0 0,-1 1 0 0,1 0 0 15,0 1 16-15,0 2 16 0,0 1 0 0,0 4 0 16,0 5 16-16,0 3 0 0,2 0 0 16,-1 0 0-16,2 5-240 0,-2 1 144 0,2 4-144 0,0 5 128 15,1-1-128-15,-2 4 0 0,2 7 0 0,0 6 0 16,1 4 0-16,-1 2 0 0,-1 1 0 0,1-3 0 16,1-4 0-16,0-5 0 0,-1 1 0 0,-1-2 0 15,2-5 0-15,-1-5 0 0,1-6 0 0,-3-6 0 16,3 0-320-16,0-3 64 0,0-6 16 0,0-1 0 15,0-6-432-15,-5-3-96 0,0 0 0 0,0 0-11664 16,0 0-2336-16</inkml:trace>
  <inkml:trace contextRef="#ctx0" brushRef="#br0" timeOffset="42287.34">25363 9834 5519 0,'0'-1'496'0,"0"1"-496"16,0-2 0-16,1 2 0 0,-1 0 2832 0,1 0 480 16,1 0 80-16,-1 0 32 0,1 0 960 0,2 2 192 15,0 2 32-15,-1 0 16 0,0 1-2144 0,1 2-432 16,-1-1-96-16,0 4-16 0,1 0-1040 0,-1 1-224 0,0 1-32 0,-2 2-16 15,1 0-272-15,0 3-48 0,0-1-16 16,-1 3 0-16,2-3-288 0,-1 0 160 0,1 0-160 0,-3-4 128 16,2-4-128-16,-1 0 0 0,2 2 0 0,1 0 0 15,-1-1 0-15,1-3 0 0,1 0 0 0,-1-5 0 16,1 2 0-16,0-7 0 0,-5 4 0 0,0 0 0 16,0 0 0-16,0 0 0 0,0 0 0 0,37-53 0 15,-37 53 0-15,0 0 0 0,32-61 0 0,-32 61 128 16,25-50 16-16,-25 50 0 0,27-54 0 0,-27 54 0 15,26-54-16-15,-26 54 0 0,25-51 0 0,-25 51 0 16,22-50-128-16,-22 50 192 0,0 0-192 0,25-50 192 16,-25 50-64-16,0 0 0 0,0 0 0 0,0 0 0 15,0 0-128-15,21-44 0 0,-21 44 144 0,0 0-144 0,0-3 0 0,0 6 0 16,-2-3 0-16,0 2 0 0,1 2 0 16,-3 0-288-16,0 1 48 0,0-2 16 15,0 3-816-15,-1-2-176 0</inkml:trace>
  <inkml:trace contextRef="#ctx0" brushRef="#br0" timeOffset="45323.11">22364 10668 7359 0,'-1'1'656'0,"0"2"-528"16,1-3-128-16,0 0 0 0,-1 0 1344 0,-1 0 256 15,0 3 32-15,-3 2 16 0,-1 3 432 0,-2 0 96 16,0 2 0-16,0-4 16 0,2 2-320 0,0-2-64 16,1 3-16-16,1-3 0 0,2 0-592 0,-1 0-128 15,3 2-32-15,0 0 0 0,0 2-80 0,1 3 0 16,2 0-16-16,-2 2 0 0,2 1-368 0,-1-1-80 16,-1 1-16-16,2 0 0 0,-3 4-160 0,1 1-48 15,-1-1 0-15,1-2 0 0,1-2-80 0,-1 0-32 16,0 0 0-16,0-1 0 0,2-1-16 0,-1-2 0 15,2 1 0-15,1-1 0 0,2-2 16 0,1-1 0 16,2-3 0-16,1-1 0 0,0 0-160 0,1-2 0 16,-12-3 0-16,0 0 128 0,0 0-128 0,51 13 0 15,-51-13 0-15,0 0 128 0,59 3-128 0,-59-3 128 0,53 7-128 0,-53-7 128 16,61 0-128-16,-61 0 128 0,63-4-128 0,-63 4 128 16,63 0-128-16,-63 0 0 0,60 4 0 0,-60-4 0 15,60 3 0-15,-60-3 0 16,64 5 128-16,-64-5-128 0,60 0 0 0,-60 0 0 0,75-2 0 0,-75 2 0 15,97-13 144-15,-97 13-144 0,95-7 160 0,-95 7-160 16,83 0 128-16,-83 0-128 0,71 4 0 0,-71-4 144 16,80 10-144-16,-80-10 0 0,92 8 0 0,-41-6 0 15,1 0 0-15,-52-2 0 0,99-2 128 0,-99 2-128 16,96-8 0-16,-96 8 0 0,88-10 0 0,-88 10 128 16,93-15-128-16,-93 15 0 0,100-24 0 0,-100 24 128 15,93-23-128-15,-93 23 0 0,76-18 144 0,-76 18-144 0,64-11 0 16,-64 11 0-16,54-6 0 0,-54 6 0 0,0 0 0 0,62 0 0 15,-62 0 0-15,0 0 128 0,62 12-128 0,-62-12 0 16,44 7 0-16,-44-7 0 0,47 13 0 0,-47-13 0 16,47 14 0-16,-47-14 0 0,45 17 0 0,-45-17 0 15,38 9 0-15,-38-9 0 0,0 0 0 0,53 10 0 16,-53-10 0-16,0 0 0 16,62-6 0-16,-62 6 0 0,0 0 0 0,65-13 0 0,-65 13 0 15,0 0 0-15,67-19 0 0,-67 19 0 0,0 0 0 16,69-12 0-16,-69 12 0 0,0 0 0 0,62-4 0 15,-62 4 0-15,0 0 0 0,58 4 0 0,-58-4 0 16,0 0 0-16,55 8 0 0,-55-8 0 0,0 0 0 0,48 4 0 16,-48-4 0-16,0 0 0 0,0 0 0 15,67-4 0-15,-67 4 128 0,0 0-128 0,0 0 0 0,63-12 128 0,-63 12-128 16,0 0 0-16,0 0 128 0,63-11-128 0,-63 11 0 16,0 0 0-16,0 0 0 0,62-1 0 0,-62 1 0 15,0 0 0-15,0 0 0 0,0 0 0 0,39 16 0 16,-34-14 0-16,-2 2 0 0,0-2 0 0,0-2 0 15,-1 2 0-15,1-2 0 0,-1 0 0 0,2-2 0 16,0 0 0-16,1-2 0 0,-2-1 0 0,-3 5 0 16,0 0 0-16,0 0 0 0,0 0 0 0,0 0 0 15,34-41 0-15,-34 41 0 0,0 0 0 0,0 0 0 16,20-42 0-16,-17 30 0 0,1-2 0 0,-4 14 0 16,9-34 0-16,-6 13 0 0,2-3 0 0,0-3-128 15,1-3 128-15,1-7 0 0,0 0 0 0,2-5-128 0,-1 0 128 16,2-1-160-16,0-2 160 0,0 4-160 15,-1 7-352-15,-2 2-80 0,-3 7-16 0,-4 5 0 16,-3 8-1264-16,-5 3-256 0</inkml:trace>
  <inkml:trace contextRef="#ctx0" brushRef="#br0" timeOffset="46271.18">23363 11981 4607 0,'-1'5'400'0,"0"-5"-400"0,1 4 0 0,0-4 0 15,0 0 1312-15,1 2 176 0,-1 2 48 0,1 2 0 16,-2-2 224-16,4 2 48 0,-1 0 16 0,1 0 0 16,0-3 752-16,2-2 160 0,0 2 16 0,-5-3 16 15,0 0-112-15,0 0-32 0,0 0 0 0,0 0 0 16,0 0-1008-16,41-45-208 0,-41 45-32 0,19-34-16 16,-19 34-704-16,18-38-144 0,-18 38-16 0,25-53-16 15,-25 53-160-15,25-58-48 0,-25 58 0 0,28-65 0 16,-14 30-80-16,-1-1-32 0,1-2 0 0,-1 1 0 0,0 2-160 15,-3 3 160-15,-10 32-160 0,18-47 160 0,-18 47-160 0,14-32 0 16,-14 32 0-16,0 0 0 0,0 0 0 0,15-35 128 16,-15 35-128-16,0 0 0 0,0 0 160 0,0 0-160 15,0 0 192-15,0 0-192 0,0 0 256 0,0 0-64 16,0 0-16-16,0 0 0 0,13 16 16 0,-10-6 0 16,-1 2 0-16,2 5 0 0,1 1-192 0,-1 2 0 15,-1 1 144-15,1 1-144 0,-2 0 0 0,3 7 128 16,2 5-128-16,-1 7 0 0,2 0 0 0,1-3 128 15,0-2-128-15,-1-2 0 0,0-2 0 0,0-4 0 16,0-3 0-16,-3-3 0 0,1-2 0 0,-1 1 0 16,1-1 0-16,-1 2 0 0,-1 0 0 0,0-3 0 15,-1-1-144-15,0-1 144 16,-2-5-448-16,1-5 0 0,0 2-16 0,-2-5 0 16,1-4-432-16,-1 0-64 0,0 0-32 0,0 0-17952 0</inkml:trace>
  <inkml:trace contextRef="#ctx0" brushRef="#br0" timeOffset="46490.13">23503 11781 5519 0,'0'-4'496'0,"1"4"-496"0,1 4 0 0,0 0 0 15,1-2 3072-15,0-2 528 0,-3 0 112 0,0 0 0 16,32 12 416-16,-32-12 80 0,40 14 16 0,-40-14 0 15,44 15-1952-15,-44-15-384 0,47 10-80 0,-47-10-16 16,47 1-1216-16,-47-1-240 0,0 0-48 0,70-6-16 16,-70 6-272-16,0 0 0 0,64-4 0 0,-64 4 0 15,0 0-352-15,56 3-128 0</inkml:trace>
  <inkml:trace contextRef="#ctx0" brushRef="#br0" timeOffset="46787.3">24022 11898 25791 0,'-2'9'1152'0,"1"-5"224"0,1-2-1104 0,-1 2-272 16,1-2 0-16,0 2 0 0,0-3 1840 0,0 4 304 15,0 1 64-15,0 4 16 0,2 0-608 0,-1-1-112 16,0 2-32-16,2 0 0 0,-1-3-864 0,1 0-176 0,-1 0-48 0,1-2 0 16,-1-1-384-16,1 1 0 0,-1-2 128 0,1-3-128 15,-1 1 0-15,-1-2 0 0,1-2 0 0,-2 2 0 16,0 0 0-16,0 0 0 0,0 0-128 0,10-38 128 15,-10 38-144-15,0 0 144 0,8-42-192 0,-8 42 192 16,9-35-144-16,-9 35 144 0,10-38 0 0,-10 38-144 16,11-38 144-16,-11 38 0 0,0 0 0 0,0 0 128 15,0 0 16-15,27-38 16 0,-27 38 0 0,0 0 0 16,0 0 32-16,0 0 0 0,0 0 0 0,0 0 0 16,34 10-192-16,-34-10 128 0,0 0-128 0,18 12 128 15,-11-5-128-15,0-1 0 0,0 0 0 0,-1 0-12352 16,2 0-2368-16</inkml:trace>
  <inkml:trace contextRef="#ctx0" brushRef="#br0" timeOffset="47174.29">24255 11992 10127 0,'0'2'448'0,"0"-2"96"0,1 0-544 0,0 0 0 15,1 0 0-15,-1 0 0 0,1 0 2736 0,-2 0 432 16,0 0 96-16,0 0 0 0,0 0 480 0,0 0 96 15,57-13 0-15,-57 13 16 0,0 0-1936 0,0 0-400 16,0 0-80-16,57-20-16 0,-57 20-944 0,0 0-192 16,0 0-32-16,55-34-16 0,-55 34-240 0,0 0 0 15,0 0 128-15,51-45-128 0,-51 45 0 0,0 0 0 16,29-41 0-16,-29 41 0 0,0 0 0 0,9-44 0 16,-9 44 0-16,-5-22 0 0,0 22 0 0,-3 0 0 0,-2 1 0 0,-1 0 0 15,0-1 0-15,-1 1 0 16,-4 2 0-16,-2 1 0 0,0-1 0 0,-1 2 0 0,2 1 144 0,0-1-144 15,1 4 208-15,-1 0-32 0,4 1-16 0,1 2 0 16,0 0-160-16,4 2 0 0,2-2 0 0,1 2 128 16,1-3-128-16,1 0 0 0,3 2 0 0,2-1 0 15,0 0 0-15,2 3 128 0,2-1-128 0,0 1 0 16,3-2 0-16,0 2 128 0,2-1-128 0,0-2 0 16,2 2 0-16,2-2 0 0,1-2 0 0,-16-10 0 15,32 17 0-15,-32-17 0 0,36 10 0 0,-36-10 0 16,0 0-384-1,53 1-96-15</inkml:trace>
  <inkml:trace contextRef="#ctx0" brushRef="#br0" timeOffset="47590.72">24825 11919 23039 0,'-9'-2'1024'0,"6"-1"192"0,-2 2-960 0,1 1-256 16,2-2 0-16,0 2 0 0,0 0 2576 0,-3 0 480 15,-4 0 80-15,-1 0 32 0,-2 2-1120 0,0-1-240 16,-1 3-32-16,2 1-16 0,1 1-1040 0,2 0-208 15,0 1-32-15,-1 0-16 0,3 2-96 0,0 1-32 16,0 0 0-16,1-2 0 0,0 5-192 0,0-4-144 16,0 4 192-16,1-2-192 0,2 1 0 0,-1 1 0 15,2-1 0-15,0 0 0 0,1 1 0 0,2-3 0 16,2-4 0-16,1 0 0 0,0 0 0 0,-5-6 0 16,0 0 0-16,0 0 0 0,0 0-160 0,0 0 160 15,0 0-160-15,0 0 160 0,47-22-352 0,-47 22 32 16,0 0 0-16,0 0 0 0,27-43 80 0,-27 43 32 0,0 0 0 0,14-41 0 15,-14 41 208-15,0 0 0 0,9-36-160 0,-9 36 160 16,0 0 0-16,0 0 0 0,4-41 0 0,-4 41 0 16,0 0 0-16,0 0 128 0,0 0-128 0,0 0 192 15,3-31 16-15,-3 31 16 0,1 3 0 0,-1-1 0 16,0 2 16-16,0 2 0 0,1 4 0 16,1-1 0-16,-1 1-16 0,0-1 0 0,-1 8 0 0,0-3 0 15,0 2-96-15,0 3-128 0,1 1 176 0,-1 2-176 16,2 3 128-16,-1-5-128 0,1 1 0 0,1-2 0 15,0 0 0-15,1-3 0 0,1-6 0 0,0-1 0 16,0-3 0-16,-5-6 0 0,0 0 0 0,0 0-13248 16,0 0-2624-16</inkml:trace>
  <inkml:trace contextRef="#ctx0" brushRef="#br0" timeOffset="48375.06">25844 12049 14735 0,'0'0'1312'0,"-1"0"-1056"16,1 0-256-16,0 0 0 0,0 0 1904 0,-2 0 320 16,0 0 64-16,0 1 16 0,-3-1 448 0,-2 5 112 15,0-1 16-15,0 2 0 0,-2 0-976 0,-1 1-192 16,0 0-48-16,0 2 0 0,0 1-960 0,0 0-192 16,2-2-32-16,0 2-16 0,2 4-304 0,2 1-160 15,1-3 160-15,2 0-160 0,2 1 0 0,2-3 128 16,1-1-128-16,4-1 0 0,-8-8 0 0,23 15 0 15,-23-15 0-15,0 0 0 0,47 6 0 0,-47-6 0 0,0 0 0 0,57-10 0 16,-57 10 0-16,0 0 0 0,63-28 0 0,-63 28 0 16,0 0-160-16,47-41 160 0,-47 41-128 0,0 0 128 31,25-50-416-31,-25 50 0 0,7-39 0 0,-7 39 0 0,0-40 416 0,-4 23 0 0,-1 2 0 0,-1 1-128 16,0 2 448-16,-1 2 112 0,-1 1 16 0,0 0 0 15,-2 4-48-15,0 3 0 0,-1 2 0 0,0 0 0 16,-2-3-80-16,0 0-32 0,0 3 0 0,0 0 0 15,2 3-288-15,-1-2 160 0,1 1-160 0,3 2 128 16,-1 0-128-16,3 1 0 0,2-2 0 0,2 0 0 16,2-2 0-16,0 2 0 0,0-3 0 0,0 0 0 15,0 0-192-15,0 0 192 0,42 12-160 0,-42-12 160 16,0 0-448-16,53 10 0 0,-53-10 0 0,44 10-18368 16</inkml:trace>
  <inkml:trace contextRef="#ctx0" brushRef="#br0" timeOffset="48720.73">26282 12157 23039 0,'0'0'2048'0,"0"0"-1648"16,0 0-400-16,0-3 0 0,0 3 2464 0,0 0 416 15,0 0 64-15,0 0 32 0,0 0-848 0,2-34-160 16,-2 34-48-16,0 0 0 0,6-51-1248 0,-6 51-256 16,4-41-48-16,-4 41-16 0,1-44-64 0,-1 44-16 15,-1-49 0-15,1 49 0 0,-5-50 0 0,0 25 0 16,0 3 0-16,-1-3 0 0,1-6-112 0,-2 1-32 15,0 2 0-15,1-3 0 0,0 3-128 0,0-1 160 0,0 3-160 16,0-1 160-16,2 4-160 0,-1-2 0 0,5 25 0 0,-4-45 0 16,4 45 0-16,3-41 0 0,-3 41 0 0,0 0 0 15,0 0-176-15,16-44 176 0,-16 44-128 0,0 0 128 16,0 0 0-16,0 0 144 0,0 0 0 16,0 0 0-16,0 0-144 0,48-12 0 0,-48 12 0 0,18 8 0 15,-18-8 192-15,26 10-64 0,-26-10 0 0,30 14 0 16,-30-14-128-16,35 12 0 0,-35-12 0 0,39 12 0 15,-39-12 0-15,41 9 0 0,-41-9-128 0,0 0 128 16,47 8-656 0,-47-8-64-16,0 0-16 0,40 8 0 0,-40-8-1312 0,0 0-256 0</inkml:trace>
  <inkml:trace contextRef="#ctx0" brushRef="#br0" timeOffset="48988.5">26126 11746 16575 0,'-8'13'736'0,"6"-10"160"0,1 4-720 0,-1-1-176 16,2-5 0-16,2 0 0 0,-1 3 3136 0,3 0 576 15,2 2 128-15,3 0 32 0,-9-6-800 0,25 16-176 16,-25-16-16-16,35 9-16 0,-35-9-1776 0,0 0-368 15,62-5-64-15,-62 5-16 0,0 0-256 0,67-10-64 16,-67 10-16-16,47-8 0 0,-47 8-304 0,45-12 0 0,-45 12 128 0,0 0-128 16,57-12 0-16,-57 12 0 0,0 0 0 0,0 0 0 31,0 0-832-31,56-10-64 0</inkml:trace>
  <inkml:trace contextRef="#ctx0" brushRef="#br0" timeOffset="49750.83">27361 11959 15663 0,'-2'-1'1392'0,"-1"1"-1120"16,2-3-272-16,1 3 0 0,0 0 2384 0,0 0 432 15,0-3 64-15,0 0 32 0,0 3 224 0,0 0 64 16,0 0 0-16,0 0 0 0,0 0-1648 0,0 0-320 15,63-22-64-15,-63 22-16 0,0 0-576 0,57-10-128 16,-57 10-32-16,0 0 0 0,51-10-224 0,-51 10-64 0,0 0 0 0,53-6 0 16,-53 6-128-16,0 0 0 15,0 0 0-15,51-3 0 16,-51 3-400-16,0 0-16 0,0 0 0 0,0 0-12272 16,29 16-2464-16</inkml:trace>
  <inkml:trace contextRef="#ctx0" brushRef="#br0" timeOffset="49970.99">27510 11714 19343 0,'-5'0'848'0,"2"0"192"0,2 0-832 0,0 0-208 0,1 0 0 0,0 0 0 16,0 0 2000-16,1 1 368 0,0 4 64 0,2 3 0 16,-1 2 368-16,2 2 64 0,0 3 16 0,-1 1 0 0,2 2-1600 0,0 2-304 15,0 0-64-15,0 2-16 0,0 3-432 0,-1 0-80 16,1-1-32-16,-2 2 0 0,1-1-176 0,0 1-48 15,-1-1 0-15,1 1 0 0,0 2-128 0,0-5 0 16,1-2 0-16,-1-2 0 16,1-3-448-16,2-1-80 0,0-5-16 0,-1-2-18208 15</inkml:trace>
  <inkml:trace contextRef="#ctx0" brushRef="#br0" timeOffset="50355">27775 11600 23951 0,'0'0'1056'0,"0"0"224"0,0 0-1024 0,5 8-256 16,-5-6 0-16,0 2 0 0,2 2 2192 0,-2 0 384 0,1 8 80 0,-1 4 16 15,1 7-640-15,-1 1-128 0,1 5-32 0,1-2 0 16,-1 1-1232-16,0 0-256 0,0 1-64 0,-1-3 0 16,-1 1-160-16,1-1-32 0,-1 1-128 0,0-4 192 15,-1-2-192-15,1-2 0 0,1-5 128 0,0-2-128 16,0-6 0-16,3-1 0 0,-3-7 0 0,0 0 0 15,0 0 0-15,0 0 0 0,0 0 0 0,38-47-160 16,-38 47 0-16,0 0 0 0,33-54 0 0,-33 54 0 16,23-38 160-16,-23 38 0 0,0 0-144 0,25-44 144 15,-25 44 0-15,0 0 0 0,0 0 0 0,0 0 0 16,0 0 176-16,26-39 0 0,-26 39 0 0,0 0 0 16,7 6 112-16,-6 1 32 0,0-1 0 0,0 4 0 15,1 2-64-15,-2-1-16 0,1 4 0 0,0 1 0 0,-1 3-240 16,0-1 144-16,0 4-144 0,0 1 128 0,0-1-128 0,0 0 128 15,1-2-128-15,1 1 128 0,-1 1-128 0,1-6 128 16,1-3-128-16,-1-6 128 0,2 2-128 0,-2-7 0 16,2 2 0-16,-4-4 0 15,0 0-560-15,0 0-80 0,0 0-32 0,0 0-18400 16</inkml:trace>
  <inkml:trace contextRef="#ctx0" brushRef="#br0" timeOffset="50711.87">28051 11970 16575 0,'1'4'736'0,"1"-4"160"0,-1 0-720 0,0 1-176 16,0 2 0-16,-1-3 0 0,2 2 2928 0,-1-1 544 16,1 2 112-16,3-1 32 0,0 4-400 0,-5-6-80 0,0 0 0 0,0 0-16 15,36 8-2000-15,-36-8-400 0,0 0-80 0,0 0 0 16,51-16-208-16,-51 16-48 0,0 0 0 0,0 0 0 16,54-37-224-16,-54 37-160 0,0 0 192 0,0 0-192 15,40-46 128-15,-40 46-128 0,0 0 0 0,0 0 0 16,16-45 0-16,-16 45 0 0,0 0 0 0,0-28 0 15,0 28 0-15,-4-15 0 0,0 6 0 0,1 4 0 16,-1-1 0-16,0 4 0 0,-1-2 0 0,0 4 0 16,-1 0 0-16,-1 1 0 0,-1 5 0 0,-2 3 0 15,2 4 0-15,-2-1 0 0,1 4 0 0,-1 0 0 16,2 3 0-16,0 0 128 0,2 2-128 0,0 2 160 16,1-1-32-16,1 0 0 0,1 4 0 0,1-1 0 15,2-2 32-15,0-5 0 0,0-5 0 0,3 0 0 16,0 3-160-16,4 0 192 0,0 0-192 0,4-4 192 0,0-2-192 0,-11-10 0 15,30 12 0-15,-30-12 0 0,0 0 0 0,52-1-272 16,-52 1 64-16,0 0-13456 16,53-28-2688-16</inkml:trace>
  <inkml:trace contextRef="#ctx0" brushRef="#br0" timeOffset="51788.27">29195 11959 13823 0,'0'-4'1216'0,"0"-2"-960"16,0 2-256-16,0 4 0 0,0-2 2608 0,0 2 464 15,0 0 112-15,0 0 16 0,1-29-448 0,-1 29-96 16,0 0-16-16,-1-24 0 0,1 24-992 0,0 0-208 15,0 0-32-15,0 6-16 0,0 5-704 0,0 1-144 16,0 4-32-16,-1 4 0 0,1 3-320 0,0-1-64 16,1 5 0-16,0-1-128 0,0 2 128 0,2 1-128 15,1-3 0-15,-2-1 0 0,3-3 0 0,-1-7 0 16,-1-4 0-16,1 0 0 0,0 2-272 0,1-3-16 16,-1-5 0-16,-4-5 0 15,0 0-304-15,0 0-64 0,0 0-16 0,0 0 0 16,17-57 96-16,-15 29 0 0,-2-5 16 0,2-3 0 0,0 1 560 0,1-2 176 0,0 2 0 0,2 1 0 15,3 2 32-15,-8 32 16 0,17-60 0 0,-17 60 0 16,21-50 240-16,-21 50 48 0,22-39 16 0,-22 39 0 16,0 0-112-16,29-36-32 0,-29 36 0 0,0 0 0 15,0 0 0-15,0 0-16 0,0 0 0 0,53-12 0 16,-53 12-80-16,0 0-16 0,25 16 0 0,-25-16 0 16,13 12-272-16,-8-4 0 0,0 3 0 0,0-1 0 15,0 2-192-15,0 2-160 0,0 1-32 0,-1 1-18624 16</inkml:trace>
  <inkml:trace contextRef="#ctx0" brushRef="#br0" timeOffset="52153.31">29573 12128 12895 0,'0'0'1152'0,"0"0"-928"16,0 0-224-16,0 0 0 0,0 0 2576 0,0 0 480 15,0 0 80-15,0 0 32 0,0 0 112 0,50-28 32 16,-50 28 0-16,0 0 0 0,0 0-1696 0,57-27-336 15,-57 27-64-15,0 0 0 0,0 0-832 0,45-30-176 16,-45 30-16-16,0 0-16 0,0 0-176 0,31-40 0 16,-31 40 0-16,0 0 0 0,0 0 0 0,14-45 0 15,-14 45 0-15,0 0 0 0,-5-35-208 0,0 23 80 16,-1-1 128-16,-2 3-208 0,1 1 208 0,-2-3 0 0,1 5 0 0,-2-3 0 16,0 4 0-16,0 0 0 0,-2 2 0 0,1 2 160 15,1 2-160-15,0 0 128 0,-1 1-128 0,-2 5 128 16,2 3 0-16,1 3-128 0,0 2 192 0,3 2-64 15,1 5 48-15,1-1 0 0,1 4 0 0,3 1 0 16,0-3-48-16,2 3 0 0,1-3 0 0,2 4 0 16,0-1 0-16,2 1 0 0,0-1 0 0,3-6 0 15,-1 2-128-15,4-4 192 0,1-4-192 0,0-1 192 16,-13-12-192-16,30 17 0 0,-30-17 0 0,38 8 0 16,-38-8-416-16,0 0-112 0,55-5-32 0,-55 5-18160 15</inkml:trace>
  <inkml:trace contextRef="#ctx0" brushRef="#br0" timeOffset="52773.24">30111 12047 5519 0,'1'0'496'0,"1"-3"-496"16,-1 2 0-16,-1 1 0 0,0-2 2496 0,1 2 384 16,0-3 96-16,1 2 16 0,-2 1 144 0,0 0 16 15,0 0 16-15,0 0 0 0,0 0-880 0,0 0-176 16,0 0-48-16,0 0 0 0,-3-19-720 0,-1 22-160 15,1-2-32-15,-1 1 0 0,0 1-480 0,-1-2-96 16,0 3-32-16,-1 1 0 0,0 1-224 0,-1 1-32 16,1 2-16-16,-2-1 0 0,2 0-32 0,0 2-16 15,0 0 0-15,1 1 0 0,-2 3 784 0,4-2 144 16,-2-3 48-16,2 4 0 16,1 0-1744-16,1-3-352 0,1-4-64 0,1 0 0 0,-1 0 1568 0,2 0 320 15,0 1 64-15,1-4 16 16,2 0-1664-16,-5-3-336 0,0 0-64 0,0 0-16 0,0 0 752 0,0 0 128 0,50-25 48 0,-50 25 0 15,0 0-32-15,0 0 0 0,27-57 0 0,-27 57 0 16,0 0 48-16,11-44 0 0,-11 44 0 0,0 0 0 16,5-45 128-16,-5 45-128 0,0 0 128 0,0 0-128 15,7-44 128-15,-7 44-160 0,0 0 160 0,0 0-160 16,0 0 160-16,0 0 0 0,0 0 0 0,0 0 0 16,0 0 0-16,0 0 0 0,0 0 0 0,5 9 0 15,-7 7 160-15,1 1-32 0,-2 1-128 0,2 1 192 16,-2-2-48-16,2 5-16 0,-1 5 0 0,-1-1 0 15,1 3 0-15,-1-1-128 0,2-2 192 0,-1 3-64 0,0 0-128 0,1 4 0 16,1-1 0-16,-1-1 0 0,1 3 0 0,1-2 0 16,0-1 0-16,1 1-176 0,0 1-96 0,-1-5-32 15,0 0 0-15,-2-2 0 0,0-2 96 0,-1-2 16 16,-2 0 0-16,-1-2 0 0,1-5 192 0,-2 1 0 16,-1-2 0-16,-2-2 0 0,0-2 0 0,1-1 0 15,-5-3 0-15,1-2 0 0,-3-4 128 0,1-4-128 16,0-1 0-16,-2-3 0 0,1-4 0 0,-1-6 0 15,1-2 0-15,0-1 0 0,1 1 0 0,1-5 0 16,2-3 0-16,2-1 0 0,3 0 0 0,1 0 0 16,2 2-128-16,3 27 128 0,-1-46 0 0,1 46 0 15,0 0 0-15,9-43 0 0,-9 43 0 0,0 0-144 16,0 0 144-16,0 0 0 16,36-38-752-16,-36 38-64 0,0 0-16 0,0 0 0 15,61-31-1296-15,-61 31-272 0,0 0-48 0,50-22-11824 0</inkml:trace>
  <inkml:trace contextRef="#ctx0" brushRef="#br0" timeOffset="53004.92">30341 12021 21183 0,'-3'-3'944'0,"1"0"192"0,1 0-912 0,0 1-224 0,1 2 0 0,0 0 0 16,0-2 2672-16,0 2 480 0,0-2 112 0,0 2 0 15,1 2-784-15,-1 0-176 0,0 3-16 0,1-2-16 16,-1 6-1376-16,0-2-256 0,2 3-64 0,-1 1-16 0,-1 3-304 16,1-4-48-16,1 2-16 0,0 1 0 0,0-1-192 0,1-2 0 15,2-1 0-15,-3-2 0 16,2-1-416-16,-2 0-80 0,2-2-16 0,-4-4-18448 16</inkml:trace>
  <inkml:trace contextRef="#ctx0" brushRef="#br0" timeOffset="53187.13">30312 11870 18431 0,'-5'0'816'0,"3"0"160"0,1-4-784 0,0 4-192 16,1 0 0-16,0-2 0 0,0 2 2336 0,0 0 416 16,0 0 96-16,0 0 16 0,0 0-576 0,0 0-112 0,0 0-32 0,0 0 0 15,0 0-1392-15,0 0-288 0,46-10-48 0,-46 10-16 16,0 0-592-16,21 12-112 0,-13-4-16 0,1 0-16192 15</inkml:trace>
  <inkml:trace contextRef="#ctx0" brushRef="#br0" timeOffset="53548.11">30617 12084 24879 0,'0'0'2208'0,"0"0"-1760"0,1-3-448 0,-1 3 0 15,-1 0 1936-15,0 0 304 0,0 0 64 0,-2 0 16 16,-2 0-336-16,0 3-80 0,0-2-16 0,-1 2 0 15,-1 0-1136-15,0 3-240 0,0 1-32 0,0-1-16 16,0 1-160-16,1 2-48 0,1 1 0 0,0 2 0 0,2-3-64 0,-1 3-32 16,3 2 0-16,-1-2 0 0,2-2-160 0,3 0 0 15,1-1 0-15,1-2 0 0,0-2 0 0,1-1 0 16,-6-4-192-16,0 0 192 0,0 0-320 0,0 0 48 16,47-7 16-16,-47 7 0 0,0 0 0 0,0 0 16 15,0 0 0-15,0 0 0 0,31-44 16 0,-31 44 0 16,0 0 0-16,-3-26 0 0,1 15 224 0,-1 1 0 15,-1 3 0-15,0-6-144 0,0 1 144 0,-1-1 0 16,1 1 0-16,0 2 0 0,1-2 256 0,3 12-32 16,-5-16 0-16,2 7 0 0,0 2-48 0,-1-3-16 15,0 4 0-15,0-1 0 0,2 2-32 0,0 4 0 16,-1-2 0-16,2 3 0 0,0 0-128 0,-1 1 128 16,4 1-128-16,-1-2 128 0,0 4-128 0,2-4 0 0,0 2 0 15,-3-2 0 1,0 0-528-16,0 0 16 0,0 0 0 0,36 7-17728 0</inkml:trace>
  <inkml:trace contextRef="#ctx0" brushRef="#br0" timeOffset="53864.13">30908 12043 4607 0,'-5'12'400'0,"1"-7"-400"0,1 2 0 0,1-3 0 16,1 0 4224-16,1-1 752 0,-1 0 144 0,-2 4 48 15,-1 2-2704-15,-2 6-544 0,-1 1-96 0,-1 4-32 16,0-1-416-16,0-1-96 0,1-2 0 0,1-3-16 15,1-2-160-15,2-3-16 0,1-1-16 0,1-5 0 16,1-2-560-16,0 0-128 0,0 0 0 0,0 0-16 16,0 0-224-16,0 0-144 0,43-47 192 0,-43 47-192 15,0 0 0-15,37-49 0 0,-37 49 0 0,0 0 0 0,43-49 144 0,-43 49-144 16,0 0 0-16,42-42 144 0,-42 42 32 16,0 0 0-16,0 0 0 0,0 0 0 0,46-34-48 0,-46 34 0 15,0 0 0-15,0 0 0 0,0 0-128 0,23 11 192 16,-20-2-192-16,-2-1 192 0,0 2-32 0,-1 2 0 15,-1 1 0-15,0 3 0 0,-3 0-160 0,1 4 128 16,-4 5-128-16,0 0 128 0,-2 4-128 0,1-1 0 16,-2 1 0-16,0-1 128 0,1-1-128 0,-1-3 0 15,3-2 0-15,1-3-12544 16,1-4-2480-16</inkml:trace>
  <inkml:trace contextRef="#ctx0" brushRef="#br0" timeOffset="54904.26">25870 12928 12895 0,'-3'0'1152'0,"1"0"-928"0,1 0-224 0,-1 0 0 0,2 2 1744 0,-1 0 304 16,0 2 64-16,-3 5 16 0,-1 0 688 0,2 6 128 15,-1 5 16-15,1 0 16 0,2 3-800 0,1 3-176 16,3-1-16-16,-1 5-16 0,1 3-976 0,0-1-192 15,0 4-32-15,-1 4-16 0,0 2-368 0,-2 1-64 16,1 5 0-16,-2 3-16 0,1 3-96 0,0 8-16 16,-2 2 0-16,2 6 0 0,0-7-32 0,-1 6-16 15,1 4 0-15,0 2 0 0,1 6-144 0,1-1 0 16,0-3 144-16,0-7-144 0,1 0 128 0,-2-4-128 16,2 0 128-16,-1-1-128 0,2 2 240 0,-2 0-32 15,2-4 0-15,0-4 0 0,-1-8-32 0,1 1-16 16,0 1 0-16,1-2 0 0,1 2-160 0,0-2 128 15,2-4-128-15,-2 1 128 0,0-5-128 0,1 2 0 16,0-1 0-16,-1-3 0 0,0 4 0 0,-1-3 0 0,0 1 0 16,-1-2 0-16,-1-7 0 0,-2 2 0 0,2-1 0 0,-3 2 0 15,0-2 0-15,0-2 0 0,0 0 0 0,0 2 128 16,0-3-128-16,0 3 0 0,0 1 144 0,0-2-144 16,0 1 0-16,2-2 0 0,0-3 0 0,1 1 0 15,1-3 0-15,0 1 0 0,-1-1 0 0,2 2 0 16,-1 1 0-16,1 0 0 0,0 1 0 0,0-1 0 15,-1 1 0-15,1 0 0 0,0 3 0 0,-2-1 0 16,2-1 0-16,0-3 0 0,-1 1 0 0,0-2 0 16,-1-3 0-16,0-2 0 0,1-4 0 0,-2-5-128 15,-1-4-48-15,0 0 0 0,-1-1 0 0,0 0 0 16,-1-4-336-16,-1 1-80 0,-1 0-16 0,0-1 0 16,-1-1-608-16,0-1-128 0,0-1-32 0,-1 2-10400 15,3-1-2096-15</inkml:trace>
  <inkml:trace contextRef="#ctx0" brushRef="#br0" timeOffset="55838.21">24894 16197 12895 0,'-12'5'1152'0,"7"-7"-928"0,2-4-224 0,2 6 0 0,1 3 1280 0,1 0 192 16,2-3 64-16,2 0 0 0,2 0 704 0,6 0 128 15,-13 0 48-15,0 0 0 0,57-16 64 0,-57 16 16 16,0 0 0-16,76-12 0 0,-76 12-1136 0,66-10-208 16,-66 10-64-16,74-12 0 0,-74 12-672 0,77-10-144 15,-77 10-16-15,69-9-16 0,-69 9-240 0,86-12 144 16,-86 12-144-16,87-10 128 0,-38 6-128 0,7-1 0 16,1-1 0-16,0 1 128 0,-2 0-128 0,-8-1 0 15,-47 6 0-15,87-10 0 0,-36 4 0 0,3 2 0 16,6 4 0-16,1-2 0 0,0-4 0 0,-3-1 0 15,-5 0 0-15,2-2 0 0,3-1 0 0,0-2 0 16,-3 2 0-16,1 0 0 0,2 0 0 0,-2-2 0 16,0 2 144-16,-6-2-144 0,-50 12 128 0,92-21-128 0,-92 21 128 15,89-16-128-15,-89 16 0 0,73-16 144 0,-73 16-144 0,81-16 0 16,-81 16 176-16,84-13-176 0,-84 13 160 0,78-8-160 16,-78 8 176-16,72-2-176 0,-72 2 192 0,69 4-192 15,-69-4 176-15,57 9-176 0,-26-4 160 0,2 3-160 16,1-2 128-16,-1 1-128 0,2-1 0 0,-35-6 0 15,70 7 0-15,-70-7 0 0,71 3 0 0,-71-3 0 16,73-9 0-16,-73 9 0 0,74-11 0 0,-74 11 0 16,84-19 0-16,-36 9 128 0,4 2-128 0,-1-1 0 15,0 4 0-15,-2-1 0 0,-49 6 128 0,92-9-128 16,-47 7 0-16,-45 2 128 0,77-1-128 0,-77 1 0 16,79 0 0-16,-79 0 128 0,87-3-128 0,-42 1 0 15,-45 2 0-15,90-5 0 0,-90 5 128 0,86-13-128 0,-86 13 0 16,82-16 144-16,-82 16-144 0,76-18 128 0,-76 18-128 0,86-22 192 15,-86 22-192-15,91-25 192 0,-91 25-192 0,86-16 192 16,-86 16-192-16,74-4 192 0,-74 4-32 0,63 1 0 16,-63-1 0-16,50 10 0 0,-50-10 768 0,35 11 160 15,-18-5 16-15,-1 2 16 16,2 1-1632-16,-1 0-336 0,0-2-64 0,2-1-16 0,-2 0 752 0,-17-6 176 16,40 4 0-16,-40-4 0 0,44-3 0 0,-44 3 0 15,0 0 0-15,72-16 0 0,-72 16-224 0,0 0 48 16,69-23 16-16,-69 23 0 15,0 0-288-15,68-21-64 0,-68 21-16 0,0 0 0 16,51-19-112-16,-51 19 0 0,0 0-16 0,0 0 0 16,51-20-1584-16,-51 20-304 0</inkml:trace>
  <inkml:trace contextRef="#ctx0" brushRef="#br0" timeOffset="57659.38">25704 13668 3679 0,'-4'-3'320'0,"1"3"-320"15,2 0 0-15,-1 0 0 0,2 0 1344 0,-1 0 208 16,-1 0 48-16,-1 0 0 0,-1 0 576 0,2 0 112 16,1 3 16-16,2-3 16 0,1 0-384 0,2 0-80 15,-4 0 0-15,0 0-16 0,0 0 320 0,0 0 64 16,0 0 16-16,0 0 0 0,55 6-656 0,-55-6-128 16,0 0-32-16,0 0 0 0,0 0-640 0,0 0-128 15,0 0-16-15,54 4-16 0,-54-4-352 0,0 0-64 16,0 0-16-16,0 0 0 0,56-22-192 0,-56 22 0 15,0 0 128-15,52-17-128 0,-52 17 0 0,0 0 0 16,54-18 0-16,-54 18 0 0,0 0 0 0,54-15 0 16,-54 15 128-16,0 0-128 0,57-7 0 0,-57 7 128 15,0 0-128-15,52-4 0 0,-52 4 128 0,0 0-128 16,0 0 0-16,63-3 144 0,-63 3-144 0,0 0 192 0,0 0-192 0,67-9 192 16,-67 9-192-16,0 0 128 0,0 0-128 0,62-15 128 15,-62 15-128-15,0 0 0 0,0 0 0 0,60-14 0 16,-60 14 0-16,0 0 0 0,0 0 128 0,62-10-128 15,-62 10 0-15,0 0 0 0,0 0 0 0,0 0 0 16,62 0 0-16,-62 0 0 0,0 0 0 0,0 0 128 16,51 4 0-16,-51-4 0 0,0 0 0 0,0 0 0 15,64 4-128-15,-64-4 192 0,0 0-192 0,54-4 192 16,-54 4-192-16,0 0 0 0,67-9 0 0,-67 9 0 16,0 0 0-16,67-3 0 0,-67 3 128 0,0 0-128 15,63 0 0-15,-63 0 0 0,0 0 0 0,58 6 0 16,-58-6 0-16,0 0 0 0,48 10 0 0,-48-10 0 15,0 0 176-15,47 10-48 0,-47-10-128 0,0 0 192 0,52 8-48 0,-52-8-16 16,0 0 0-16,57 6 0 0,-57-6-128 0,0 0 0 16,57 7 0-16,-57-7 0 0,0 0 0 0,58 12 0 15,-58-12 0-15,0 0 0 0,56 14 0 0,-56-14 0 16,0 0 0-16,52 16 0 0,-52-16 0 0,0 0 0 16,55 21 128-16,-55-21-128 0,36 13 0 0,-36-13 0 15,0 0 144-15,47 16-144 0,-47-16 0 0,0 0 144 16,55 21-144-16,-55-21 0 0,42 16 0 0,-42-16 0 15,43 19 0-15,-43-19 0 0,42 22 0 0,-42-22 0 16,41 23 0-16,-41-23 0 0,38 22 0 0,-38-22 0 16,36 22 0-16,-36-22 0 0,33 22 0 0,-33-22 0 15,31 23 0-15,-16-11 0 0,0 0 0 0,0 1 0 16,1 0 0-16,0 2 0 0,0 1 0 0,-1-2 0 0,-1 1 0 0,-1-3 0 16,1-1 0-16,-1 4 0 0,3-1 0 0,1 3 0 15,-1-1 0-15,0-2 0 0,0 2 0 0,0 0 0 16,0 1 0-16,-1-1 0 0,-2 0 0 0,1 0 0 15,0-2 0-15,-2 1 0 0,0 3 0 0,2-4 0 16,-1 2 0-16,0 1 0 0,0-3 0 0,1 2 0 16,-2 0 0-16,0-1 0 0,-3-3 0 0,3 2 0 15,-1 1 0-15,0-3 0 0,0 4 0 0,0-4 0 16,0 2 0-16,-1 1 0 0,0-2 0 0,-1 0 0 16,1 0 0-16,-2 2 0 0,2-2 0 0,-1 0 0 15,-1 3 0-15,2-1 0 0,0 4 0 0,0-3 0 16,1 0 0-16,-2-3 0 0,-3-1 0 0,1 0 0 15,2 2 0-15,0 0 0 0,1 2 0 0,0 1 0 0,1 1 0 0,0-2 0 16,0 0 0-16,1 3 0 0,-2 1 0 0,1-4 0 16,-1 2 0-16,0 1 0 0,-1-1 0 0,-1 0 0 15,0 0 0-15,-2 1 0 0,1-1 0 0,0 0 0 16,-1-1 0-16,0-1 0 0,0 0 0 0,0-2 0 16,2 2 0-16,-1-1 0 0,2-2 0 0,-3 0 0 15,1 1 0-15,1-1 0 0,-1-1 0 0,1-2 0 16,-2 2 0-16,0-1 0 0,0 1 0 0,0 0 0 15,1 2 0-15,-2 0 0 0,0-4 0 0,-2 3 0 16,2-3 0-16,-1 2 0 0,0 2 0 0,-1-2-144 16,0 0 144-16,0 1 0 0,1-1 0 0,1-1 0 15,0 0 0-15,-1-1 0 0,1 0 0 0,0-1 0 16,0 1 0-16,0-3-128 0,0 2 128 0,-1-1 0 0,1 2-144 0,0-4 144 16,-1 2-144-16,-1 0 144 0,0-1-192 0,0 0 192 15,-2-1-160-15,1 3 160 0,1-3-128 0,-2 2 128 16,2 0 0-16,-2-2 0 0,0 1 0 0,2 0-128 15,-1 2 128-15,1-3 0 0,-1 1 0 0,0 2 0 16,2 0 0-16,-1-3 0 0,0 4 0 0,0-4 0 16,-1 1 0-16,1 2 0 0,-1-2 0 15,1 2-128-15,-2-2 128 0,0 2 0 0,0-3 0 0,1 0 0 16,-2 1 0-16,1-1 0 0,-1 1 0 0,0-2 0 16,1 1 0-16,-1-1-128 0,0 1 128 0,1-1 0 15,-1-1 0-15,0 2 0 0,2-2 0 0,-2 5-128 16,1-3 128-16,0 0 0 0,0 1 0 0,1 2 0 15,-1 1 0-15,0-1 0 0,0 1 0 0,1-1 0 0,-1 1 0 16,-1 0 0-16,1-1 0 0,-1 0 0 0,0-2 0 0,0-1 0 16,0-2 0-16,0 1 0 0,0-2 0 0,0-1 0 15,0-1 0-15,1 0 0 0,-1 2 0 0,0-3 0 16,0 0 0-16,0 0 0 0,0 0 0 0,0 0 0 16,0-3-144-16,-1 1 144 0,1 0-320 0,0-4 16 15,0 3 0-15,1-4 0 16,-1-2-1024-16,0 0-208 0</inkml:trace>
  <inkml:trace contextRef="#ctx0" brushRef="#br0" timeOffset="58403.73">29027 16048 16575 0,'-3'-6'736'0,"2"0"160"0,0 2-720 0,0-1-176 15,1 5 0-15,0 0 0 0,-2 0 1376 0,2-1 240 16,-1 1 48-16,0 0 16 0,1 1 880 0,-1 4 160 16,1 3 32-16,1 0 16 0,-1 6-1296 0,1 2-256 15,2 3-48-15,0 3-16 0,0 3-512 0,1-3-128 16,-2 3 0-16,2 1-16 0,-2-2-144 0,1-1-32 15,-2-1 0-15,0-4 0 0,0 5-320 0,1-5 144 16,-1-1-144-16,0-2 0 0,0-2 0 0,1-2 0 16,-1-3 0-16,-1-1 0 0,1-4 0 0,0 0 0 15,0-3 0-15,1-4 0 0,-1-2 0 0,-1-3-144 16,1-1 16-16,0-2 0 0,-1-2 128 0,0-3-128 0,0 0 128 0,-1-4-128 16,0 2 128-16,-2-3 0 0,1-2 0 0,0 0 0 15,-2-2 0-15,1 1 0 0,0 3 0 0,0 6 0 16,1 1 0-16,0 5 144 0,0 1-144 0,1 6 0 15,0-1 368-15,1 4-48 0,-2 1 0 0,1 4 0 16,1-1-16-16,-1 4-16 0,0 2 0 0,-1 0 0 16,1 5-288-16,0-1 160 0,0 1-160 0,1 2 128 15,0 1-128-15,0-2 0 0,1 3 0 0,0-3 0 16,0 3 0-16,2-3-176 0,-1-1 176 0,1-2-128 16,0 0 128-16,1-4 0 0,0 0-144 0,0-3 144 15,1-2 0-15,-2-2 0 0,1-2-144 0,-2 0 144 16,2-2-256-16,-1-4 0 0,-2 0 0 0,0-4 0 15,0 0-352-15,-2-3-64 0,1-1-16 0,-2 0 0 16,-1 2-208-16,-1-3-64 0,1 1 0 0,-1-2 0 0,-1 1 560 0,0 3 96 16,1 1 32-16,-1 0 0 0,2 3 272 15,-1 2 128-15,0 2-128 0,2 4 192 0,-1 4 528 0,1 0 112 16,-1 4 0-16,1 2 16 0,1-1-416 0,-2 5-96 16,2-2-16-16,0 4 0 15,1 0-832-15,-1 0-160 0,2 0-32 0,-1-1-10112 16,1-3-2032-16</inkml:trace>
  <inkml:trace contextRef="#ctx0" brushRef="#br0" timeOffset="59420.43">25407 13571 17503 0,'-2'-4'1552'0,"1"-3"-1232"15,-1 2-320-15,2 4 0 0,-1-1 1696 0,0-2 288 16,-4-5 48-16,1-4 16 0,-2-2 432 0,-1-1 80 16,1 2 32-16,1 2 0 0,0 3-1040 0,2 5-208 15,1-2-32-15,0 6-16 0,1 0-592 0,2 0-112 16,1 6-16-16,0 4-16 0,2 3-304 0,1 0-48 15,2 8-16-15,-1 2 0 0,2 1-64 0,1 5-128 16,0 3 176-16,1-4-176 0,-1 1 128 0,0-1-128 16,-1 1 0-16,0-5 0 0,-1 0 0 0,-1-6 0 15,0-1 0-15,-2-5 0 0,-1-2 0 0,-1-2 0 16,-1-1 0-16,2-4 0 0,-2 0 0 0,-1-3 0 16,1-3 0-16,-1-3 0 0,-1-1-128 0,0-2 128 15,0-7-208-15,-2-6 80 0,1-13 128 0,-3 9-160 0,-1 9 160 0,-1 1-160 16,1-4 160-16,0-2 0 0,-1-7 0 15,0 1 0-15,1-1 144 0,0 1-144 0,1 1 192 0,1 1-192 16,1 6 208-16,0 1-64 0,2 3-16 0,0 5 0 16,-1 4-128-16,2 3 192 0,0 2-192 0,-1 2 192 15,1 3 0-15,0 4 16 0,0 5 0 0,1 6 0 16,-1 1 16-16,0 7 0 0,2 2 0 0,-1 5 0 16,0 4-224-16,0 1 0 0,1-1 128 0,-1-5-128 15,1-3 0-15,1-3 0 0,-1-4 0 0,2-4 0 31,0-1-336-31,-1-5-112 0</inkml:trace>
  <inkml:trace contextRef="#ctx0" brushRef="#br0" timeOffset="63603.61">26136 13842 911 0,'1'-2'0'0,"-1"4"0"0,0 4 0 0,0-6 0 16,0-2 880-16,1-2 80 0,0 1 32 0,2-2 0 0,1 1 272 0,-4 4 48 16,11-26 16-16,-4 7 0 0,-7 19-736 0,16-37-144 15,-7 18-16-15,-3 0-16 0,-6 19-128 0,12-30-32 16,-8 22 0-16,-1 1 0 0,-2 4 448 0,-1 3 64 15,-3 3 32-15,-2 6 0 0,1 2 896 0,-4 7 176 16,-2 1 48-16,0 7 0 0,-1 2-448 0,-1 4-64 16,1 0-32-16,0 2 0 0,-2 4-800 0,1 0-144 15,-2 3-48-15,-1-3 0 0,2 5-384 0,-5-1 0 16,0 5-144-16,-3 5 144 0,-4 6 0 0,0 3 0 16,1 0 0-16,0-11 0 0,4-5 0 0,6-11 0 15,4-9 0-15,4-9 0 0,2-7-176 0,4-9 176 16,4-9-160-16,-1-4 160 15,6-8-1072-15,4-8-112 0,5-7-32 0,0-1 0 16,-2 5 416-16,7-9 80 0,8-9 16 0,3-11 0 16,5-5-1072-16,0-3-208 0,3-4-32 0,0 4-16 15,0 2-176-15,-3 7-32 0,-5 4-16 0,-4 10 0 16,-4 7 1456-16,-5 9 288 0,-21 30 64 0,32-37 16 0,-32 37 816 0,0 0 176 0,0 0 16 0,0 0 16 16,0 0 1344-16,5 12 272 0,-15 7 48 0,-4 4 16 15,-2 11 464-15,-3 4 80 0,-5 6 32 0,-3 10 0 16,-4 4-1616-16,-4 4-320 0,2 1-64 0,0-3-16 15,-2 7-448-15,4-8-112 0,3 0-16 0,4-4 0 16,2-4 0-16,2 6 0 0,3 6 0 0,4 1 0 16,7-5-256-16,3-8 0 0,3-12 0 0,2-5-144 15,4-3-480-15,4-3-80 0,2-5-32 0,3-7 0 16,-15-16-1360-16,0 0-272 0,65 6-48 0,-65-6-16 16,55-32 304-16,-55 32 48 0,68-66 16 0,-31 22 0 15,2-3 1104-15,-1-8 208 0,0-1 48 0,2-4 16 16,-1-7 48-16,-3 7 16 15,-5 7 0-15,-1-4 0 0,0 0 48 0,-3 0 0 0,-1 3 0 0,-3 3 0 0,-3 10 576 0,-6 6 160 16,-4 13 16-16,-10 22 0 0,6-18 288 0,-9 18 64 16,-2 7 16-16,-1 8 0 0,-3 1 704 15,-2 5 144-15,0 5 16 0,-4 9 16 0,-3 9 752 0,-3 3 160 16,-1 7 32-16,1-3 0 0,1-1-960 0,-1 7-176 16,-5 9-32-16,0 7-16 0,1 4-128 0,2-2-32 15,-1 2 0-15,1-2 0 0,0 1-512 0,1-1-96 16,1-2-32-16,1-3 0 0,2-4-384 0,0-6 0 15,5-6 0-15,3-16-176 0,4-7-80 0,2-11-32 16,5-4 0-16,4-10 0 16,-5-6-928-16,0 0-176 0,0 0-32 0,58-48-16 15,-37 16 160-15,7-9 16 0,4-12 16 0,4-11 0 16,4-2 656-16,2-3 128 0,-2 2 16 0,7-8 16 16,6-8-352-16,3-5-80 0,2-1-16 0,-2 4 0 0,-3-1 560 0,-4 7 128 0,-1 6 0 0,-8 14 16 15,-7 11-48-15,-2 7-16 0,-1 6 0 0,-30 35 0 16,47-50 432-16,-47 50 96 0,0 0 16 0,0 0 0 15,44-25 1024-15,-42 33 208 0,-4 5 32 0,-1 3 16 16,-5 6 576-16,-3 4 112 0,-1 6 32 0,-7 8 0 16,-2 11-1088-16,-6 9-192 0,-8 19-64 0,-4 10 0 15,-3 9-304-15,-3 3-64 0,-4 12-16 0,-2-2 0 16,0 3-304-16,2-6-64 0,6-9-16 0,2-9 0 16,5-5-32-16,3-8-16 0,3-12 0 0,5-4 0 0,7-2-144 15,4-14 0-15,7-11 0 0,3-14 0 16,5-14-576-16,5-2-112 0,-6-4-16 0,0 0 0 15,0 0-832-15,0 0-160 0,62-36-32 0,-36 5-16 16,10-13 880-16,7-13 176 0,10-12 48 0,6-8 0 0,2-5 448 0,-1 3 192 16,-7 4-176-16,6-13 176 0,8-8-160 0,5-12 160 15,3-2-160-15,-4 2 160 0,-8 11 0 0,-6 8 0 16,-5 9 0-16,-9 19 0 0,-7 15 0 0,-4 9 0 16,-32 37 0-16,54-53 0 0,-54 53 0 0,0 0 160 15,0 0-160-15,0 0 192 0,0 0 592 0,34 34 128 16,-47-3 32-16,-3 5 0 0,0-1 1040 0,-7 14 224 15,-8 20 32-15,-9 12 16 0,-3 4-832 0,-3 5-160 16,0 2-48-16,-1 1 0 0,2 1-480 0,0-8-96 16,6-7-32-16,4-11 0 0,5-10-352 0,4-2-80 0,3-5-16 15,4-9 0-15,6-8-160 0,3-5 0 0,4-9 0 0,4-5 0 16,6-9-240-16,2-5-16 0,-6-1-16 0,0 0 0 31,48-36-672-31,-48 36-128 0,56-61-16 0,-19 21-16 16,8-5 272-16,4-8 48 0,2-4 16 0,3-4 0 15,4-4 0-15,-1 2 16 0,-6 8 0 0,5-1 0 0,3-4 400 0,2 6 80 0,-5 4 16 0,-6 11 0 16,-50 39 256-16,78-51 0 0,-78 51 0 0,57-23 144 16,-57 23-144-16,0 0 0 0,45 12 144 0,-37 3-144 15,-6 7 544-15,-3 3 32 0,-4 4 16 0,-4 6 0 16,0 2 240-16,-6 4 64 0,-5 7 0 0,-4 7 0 16,-1 0-656-16,-6 6-240 0,-3 4 176 0,-3-4-176 0,0-3 0 0,2-5 0 15,3-3 0-15,1-8 0 0,3 1 0 16,4-10 0-16,7-3-160 0,2-6 160 15,5-6-448-15,4-5-16 0,4-7 0 0,3-3 0 16,4-6-1072-16,-5 3-192 0,0 0-64 0,43-47 0 16,-43 47-256-16,61-69-64 0,-19 24-16 0,5-6 0 15,5-3 192-15,1-5 32 0,5 2 16 0,-5 2 0 16,-5 5 224-16,3 3 32 0,2-3 16 0,-1 4 0 0,-1 7 1616 0,-7 7 464 16,-44 32 32-16,71-42 0 0,-71 42 1664 0,0 0 336 15,61-18 64-15,-61 18 0 0,17 15-512 0,-15-3-128 16,0 5 0-16,-5 1-16 0,-2 4-368 0,-1 3-64 15,-1 2 0-15,-5 4-16 0,0 4-800 0,-3 2-144 16,-2 1-48-16,-2 3 0 0,-2 4-272 0,-2-3-48 16,1 1-16-16,-1-2 0 0,2-3-128 0,1-2 0 0,2 3 0 15,2-4 0-15,2-6 0 0,4-3 0 0,5-2 0 16,4-8 0-16,4-6 0 0,3-4 0 0,-6-6 0 0,0 0 0 16,0 0-448-16,68-26 48 0,-68 26 0 15,59-43 0 1,-59 43-304-16,69-59-48 0,-29 23-16 0,-40 36 0 15,64-54-240-15,-64 54-48 0,76-60-16 0,-32 26 0 16,3-4-128-16,1 4-16 0,-1 0-16 0,-47 34 0 0,82-50 624 16,-82 50 128-16,58-34 32 0,-58 34 0 0,0 0 128 0,0 0 16 0,57-23 16 0,-53 27 0 15,-4-1 592-15,-4 6 112 0,-3 1 32 0,-4 6 0 16,-4 2 1312-16,-4 5 272 0,-4 6 48 0,-6 5 16 16,-2 4-784-16,2-6-160 0,-1 2-16 0,1-2-16 15,4 0-368-15,-1-1-80 0,0 3-16 0,1-1 0 0,3-5-448 16,1-3-80-16,2-3-128 0,3-6 176 15,5-4-176-15,3-4 0 0,6-6 0 0,1-5 0 16,3-6-528-16,2-3-48 0,-4 12 0 0,11-32 0 16,-6 19-464-16,-5 13-112 0,14-38 0 0,-6 11-16 15,3-3 544-15,0-5 112 0,-1 1 32 0,0-5 0 16,-2 1-64-16,-2-3-16 0,-4 0 0 0,0 3 0 0,-2-3 384 0,-3 0 176 16,-1-3-160-16,-1-1 160 0,-1 1 0 0,0 1 0 15,0 4 0-15,-2 5 0 0,1 3 0 0,-2 5 0 16,-3 6 0-16,-2 8 0 0,-3 3 0 0,-3 11 0 15,-2 5 192-15,-4 9-192 0,-2 3 816 0,-6 9 48 16,-3 8 16-16,-2 4 0 16,2-3 32-16,2 2 16 0,-1 3 0 0,3-4 0 0,0-3 48 0,-1 4 16 0,-3 0 0 0,0 1 0 15,3-7-704-15,5-5-144 0,4-6-16 0,5-7-128 16,5-5 0-16,4-6 0 0,4-4 0 0,1-9 0 16,3-4-192-16,2-7 16 0,2-5 0 0,2-7 0 31,0-3-336-31,1-6-64 0,2-3 0 0,-1-3-16 15,0-4 112-15,-1-6 32 0,-3 0 0 0,-3-2 0 16,-3-1-16-16,-4 3 0 0,-2 0 0 0,-4-3 0 0,-1 2 464 0,-4-4 0 0,0 4 176 0,1 5-48 16,-3 5 512-16,3 5 128 0,-2 7 0 0,1 5 16 15,0 5 192-15,2 7 48 0,-1 3 0 0,3 4 0 16,1 6 176-16,-1 0 32 0,1 6 16 0,0 6 0 16,-1 6-560-16,0 0-112 0,0-5-32 0,0 4 0 15,2 5-320-15,0 7-64 0,1 6-16 0,2-1 0 0,0-4-144 0,2-6 0 16,2-5 0-16,1 3 0 0,1-1 0 15,1-2 0-15,2-3 0 0,2-1 0 0,-2-6-256 0,2-6 0 16,2-6 16-16,0-5 0 16,1 2-320-16,0-8-64 0,1-1-16 0,1 1 0 15,0 3 192-15,0-6 16 0,0-11 16 0,0 1 0 0,-2-1 288 0,1 5 128 16,0 0-128-16,-3-2 128 0,2-1 0 0,-1-1 0 16,0 0 0-16,0-2 0 0,0 0 0 0,-2 2 0 15,0 3 0-15,-1 2 0 0,-2-1 0 0,1 5 0 16,0-2 0-16,-3 5 0 0,0 3 0 0,-2 3 0 15,0 2 0-15,-3 0 0 0,1 5 0 0,-2 4 128 16,0 0-128-16,-2 4 176 0,-2 4 128 0,-3 4 16 16,-3 6 16-16,-3 2 0 0,-2 7 64 0,-1 1 16 15,-3 9 0-15,-1 1 0 0,-1 3-160 0,-4 9-16 16,-4 7-16-16,-3 2 0 0,-1 4-224 0,-1 0 128 0,3-2-128 16,-1 0 0-16,-3 6 0 0,0-1 0 0,5-3 0 0,6-5 0 15,2-6-160-15,5-5 32 0,4-5 0 0,5-3 0 31,3 0-640-31,3-12-112 0,5-10-16 0,3-9-16 16,3 0-496-16,5-14-112 0,4-8-16 0,3-11 0 16,6-9-176-16,4-7-32 0,6-8-16 0,2-4 0 15,7-3 816-15,1 0 176 0,0 0 16 0,-3 7 16 0,-2 2 320 0,-6 10 64 0,-3 9 16 0,-22 32 0 16,29-45 336-16,-29 45 0 0,0 0 0 0,0 0 0 16,0 0 512-16,3 7 192 0,-13 9 16 0,-3 7 16 15,-5 6 368-15,-5 8 80 0,-4 6 16 0,-5 8 0 16,-3-3-688-16,-2 6-128 0,-4 8-16 0,5-10-16 0,5-5-352 0,-7 10 0 15,-10 16 0-15,-8 15 0 0,-2 3 128 0,0-2-128 16,2-1 128-16,6-11-128 0,7-8 448 0,8-10 0 16,5-10 16-16,8-9 0 0,6-5-48 0,4-9-16 15,6-7 0-15,8-6 0 0,2-7-400 0,-4-6-192 16,0 0 0-16,52-29 16 16,-52 29-1248-16,67-60-256 0,-22 18-48 0,5-5-16 15,2-3 592-15,-3 5 128 0,-4 4 32 0,7-3 0 0,10-7 496 0,4 2 112 16,3 0 0-16,-6 12 16 0,-6 5 224 0,-57 32 144 15,84-34-192-15,-84 34 192 16,0 0-864-16,62 16-64 0,-56 6-16 0,-10 9 0 0,-4 3 944 0,-7 8 384 16,-6 12-32-16,-8 4 0 0,-4 10 1136 0,-7 1 240 15,-2 8 32-15,3-8 16 0,2-5 16 0,-3 4 0 16,-2 5 0-16,0-4 0 0,0 2-1040 0,4-8-208 16,0-10-32-16,6-5-16 0,3-7-496 0,3-6 128 0,2-7-128 0,2-5 0 15,3-5 0-15,5-8 0 0,2-4 0 0,4-6 0 31,3-2-448-31,5-6 0 0,3-4 16 0,-3 12 0 16,23-38-352-16,-23 38-80 0,42-57-16 0,-42 57 0 16,60-72 304-16,-60 72 64 0,54-59 16 0,-54 59 0 0,69-71 304 0,-20 27 48 0,7-7 16 0,3 0 0 15,3 4-176-15,-3 6-16 0,-2 3-16 0,-5 6 0 16,-1 5-112-16,-51 27 0 16,90-39-16-16,-90 39 0 0,78-22 144 0,-78 22 16 0,66-10 16 0,-66 10 0 15,50 6 288-15,-50-6 272 0,33 24-48 0,-26-6-16 16,-6 3 560-16,-5 3 96 0,-4 7 32 0,-5-3 0 15,-1 7 592-15,-6 1 128 0,-4 7 32 0,-2-2 0 0,0-3-592 0,-1 1-112 16,0 1-32-16,-3 1 0 0,2 0-416 0,2-5-96 16,6-5-16-16,5-9 0 0,7-6-176 0,3-4-32 15,5-5-16-15,5-5 0 0,-5-2-160 16,0 0-176-16,0 0 48 0,0 0 0 16,71-35-480-16,-71 35-96 0,65-50 0 0,-22 13-16 15,9-5-48-15,5-8-16 0,2-1 0 0,2-2 0 16,2 1-192-16,-1 2-48 0,-4 3 0 0,2 2 0 0,7 1 624 0,-1 3 112 15,-5 6 32-15,-2 4 0 0,-6 9 256 0,-53 22 0 16,80-37 128-16,-80 37-128 0,63-20 224 0,-63 20-48 16,0 0-16-16,61 3 0 0,-51 3 416 0,-5 7 64 15,-5 2 32-15,-4 1 0 0,-4 4 816 0,-1 1 176 16,-1-1 16-16,0-2 16 0,-1 1-752 0,-2 1-160 0,-2 2-16 0,-1 4-16 16,0-1-560-16,0-1-192 15,3-1 0-15,0-1 144 0,0-3-144 0,0 0 0 0,2 0 0 0,0-3 0 16,1-1-176-16,0-2 176 0,3 0-128 0,3-3 128 15,0-2-192-15,3-2 64 0,4-4 0 0,0-2 0 32,-3 0-400-32,0 0-80 0,0 0-16 0,49-35 0 15,-49 35-656-15,44-42-144 0,-44 42-32 0,47-47 0 0,-47 47 176 0,61-61 48 0,-21 24 0 0,6-3 0 16,4-2 0-16,-3 4 0 0,-5 6 0 0,-42 32 0 16,73-48 576-16,-73 48 112 0,57-33 32 0,-57 33 0 15,0 0 128-15,0 0 48 0,54-14 0 0,-52 20 0 16,-2 2 336-16,-3 4 192 0,-2 4-32 0,-4 3 0 0,-1 2 1408 15,-1-2 288-15,0 1 48 0,-1 1 16 0,-1 2-720 0,2-1-144 16,-1 3-32-16,1-2 0 0,-1-2-640 0,1-1-144 16,1 1-32-16,-1-1 0 0,3-2-208 0,-1 1 0 15,2-7 0-15,0 2 0 0,4-4 0 0,0-2-160 16,3 0 160-16,0-3-128 0,1-2 128 0,1 0-192 16,1-6 192-16,1 1-192 15,1-2-320-15,0 0-64 0,-5 4 0 0,0 0-16 0,0 0 224 0,0 0 48 16,53-50 16-16,-53 50 0 15,37-39-176-15,-37 39-32 0,47-47-16 0,-47 47 0 16,40-38-496-16,-40 38-80 0,42-35-32 0,-42 35 0 16,47-33-336-16,-47 33-80 0,0 0-16 0,58-30 0 15,-58 30 848-15,0 0 160 0,0 0 48 0,0 0 0 0,0 0 1120 0,0 0 224 16,32 18 64-16,-38-7 0 0,-4-1 992 0,-1 2 208 0,-3 0 32 0,0 2 16 16,-4 2-736-16,-4 5-128 0,-4 5-48 0,-4 5 0 15,-1 4-688-15,-1-1-144 0,1 0-16 0,3-3-16 16,2-3-96-16,2-2-16 0,5 1 0 0,3-5 0 15,4 1 128-15,6-7 0 0,4-4 16 0,4-6 0 16,3-2-400-16,4-1-192 0,-9-3 0 0,0 0 16 31,0 0-1648-31,63-47-336 0</inkml:trace>
  <inkml:trace contextRef="#ctx0" brushRef="#br0" timeOffset="80730.34">26941 9663 19343 0,'0'0'1728'15,"0"0"-1392"-15,0 0-336 0,0 0 0 0,0 0 2576 0,0 0 448 16,1 1 96-16,1 1 16 0,2-2-400 0,-4 0-80 16,0 0-16-16,0 0 0 0,0 0-1648 0,0 0-336 15,51 10-64-15,-51-10-16 0,0 0-240 0,0 0-48 16,60 4-16-16,-60-4 0 0,0 0-144 0,52-1-128 15,-52 1 192-15,0 0-192 0,0 0 0 0,60-9 0 16,-60 9 0-16,0 0 0 16,0 0-432-16,0 0-80 0,0 0-32 0,0 0-18208 0</inkml:trace>
  <inkml:trace contextRef="#ctx0" brushRef="#br0" timeOffset="80980.71">26937 9837 1839 0,'0'-4'160'0,"1"2"-160"0,1-1 0 0,0 2 0 16,0-1 4272-16,0 2 816 0,0-3 160 0,-2 3 48 16,0 0-160-16,0 0-16 0,0 0-16 0,0 0 0 15,55-1-3328-15,-55 1-672 0,0 0-128 0,0 0-16 16,37 18-448-16,-37-18-64 0,0 0-32 0,0 0 0 15,45 20-224-15,-45-20-32 0,0 0-16 0,0 0 0 16,65 9-144-16,-65-9 0 0,0 0 0 0,52-9 0 16,-52 9 0-16,0 0-224 0,0 0 48 0,61-22-12976 15,-61 22-2592-15</inkml:trace>
  <inkml:trace contextRef="#ctx0" brushRef="#br0" timeOffset="81558.7">27910 9717 22111 0,'-7'-4'976'0,"3"-1"208"0,0 0-944 0,1 0-240 15,1 4 0-15,0-1 0 0,1-2 2032 0,-2-5 352 0,0-1 80 0,-2-4 16 16,1-4-160-16,1 0-16 0,5-1-16 0,0-1 0 16,-2 20-1200-16,15-34-256 0,-15 34-32 0,25-31-16 15,-25 31-128-15,0 0-16 0,49-36-16 0,-49 36 0 16,0 0-48-16,61-25 0 0,-61 25 0 0,52-8 0 16,-52 8-256-16,54-2-64 0,-54 2-16 0,56 5 0 15,-56-5-240-15,50 15 0 0,-50-15 0 0,40 22 0 16,-40-22 0-16,31 38 0 0,-21-16 0 0,-3 4 0 15,-1 0-368-15,-3 5-16 0,-3-3 0 0,-3 3 0 16,0 4-128-16,-5-3-16 0,-2 4-16 0,-3 1 0 16,-2-3 96-16,-5 2 0 0,-1-1 16 0,-1-2 0 15,-2-1 64-15,0-1 16 0,-2-1 0 0,-2-3 0 0,-1-3-32 0,-1-3 0 16,-1-1 0-16,-1-6 0 16,4-3-64-16,0-6 0 0,4-5-16 0,3-2 0 0,2-5 64 0,4-2 16 15,3-1 0-15,3-2 0 0,3-1 384 0,4-3 0 16,2-2 192-16,0-2-64 0,5-1 688 0,1 1 144 15,2-2 16-15,-8 22 16 0,23-41-352 0,-23 41-64 16,28-35 0-16,-28 35-16 0,0 0-160 0,50-28-16 16,-50 28-16-16,0 0 0 0,51-3-112 0,-51 3 0 15,0 0-16-15,54 25 0 0,-54-25-112 0,37 25 0 16,-37-25-128-16,39 36 192 0,-19-18-192 0,0 3 128 16,0-1-128-16,-1 2 0 0,0-3 0 0,-3-1 0 15,-16-18 0-15,30 29 0 16,-30-29-320-16,24 17-144 0,-24-17-48 0,0 0-12608 15,0 0-2512-15</inkml:trace>
  <inkml:trace contextRef="#ctx0" brushRef="#br0" timeOffset="81764.88">28588 9811 26719 0,'0'-2'2368'0,"0"2"-1888"0,0 0-480 0,0 0 0 15,0 0 2944-15,1 2 480 0,-1-2 96 0,0 4 32 16,1 2-1568-16,-1 0-320 0,0 6-64 0,0 2-16 15,0 1-496-15,0 5-80 0,-1-2-32 0,0 4 0 16,0 1-464-16,-1 1-80 0,2 2-32 0,-1-1 0 16,1-1-272-16,0-2-128 0,0 1 0 0,1-3 128 0,1-4-128 0,-1 0 0 15,3 0 0-15,-1-1-176 16,3-2-960-16,1-3-192 0,-7-10-32 0,0 0-19536 16</inkml:trace>
  <inkml:trace contextRef="#ctx0" brushRef="#br0" timeOffset="81945.48">28829 9865 19343 0,'-3'0'1728'0,"2"0"-1392"16,1 0-336-16,0 3 0 0,0-3 3472 0,-1 1 624 15,0 3 128-15,-2 2 32 0,0 3-1552 0,0 3-304 16,-1 0-64-16,2 4-16 0,1 1-1104 0,-2-1-240 16,2 2-32-16,0 1-16 0,1 0-480 0,-1 0-80 15,1 0-32-15,0-2 0 0,1 1-336 0,-1 1 128 16,0-4-128-16,0 5 0 0,-1-4 0 0,1 3-288 15,0 3 48-15,-2-6 16 16,4 0-752-16,-2-4-160 0,2 0-16 0,-1-5-12032 0,0-1-2416 0</inkml:trace>
  <inkml:trace contextRef="#ctx0" brushRef="#br0" timeOffset="82213.84">28453 9799 19343 0,'-7'0'848'0,"4"0"192"0,1 0-832 0,0 0-208 0,1 0 0 0,1 0 0 15,0 1 2832-15,1 1 528 0,2-2 96 0,2 4 32 16,-5-4-672-16,0 0-144 0,0 0-32 0,46 12 0 16,-46-12-1552-16,0 0-304 0,64 7-64 0,-64-7-16 15,62 0-304-15,-62 0-64 0,75-4-16 0,-75 4 0 0,83-6-176 0,-83 6-144 16,80-15 192-16,-80 15-192 0,77-16 0 0,-77 16 0 15,57-14 0-15,-57 14 0 16,0 0-768-16,68-21-96 0,-68 21-32 0,0 0-18320 16</inkml:trace>
  <inkml:trace contextRef="#ctx0" brushRef="#br0" timeOffset="83095.86">28364 8911 9215 0,'-20'-6'816'0,"10"2"-656"0,-1-1-160 0,1 1 0 16,4 3 1808-16,0-2 336 0,-4 0 64 0,-6-3 16 15,-10-1 1216-15,-10-1 240 0,-5 0 48 0,-6 0 16 16,-3 1-1376-16,-4 1-288 0,7 3-48 0,2 0-16 15,-1 2-928-15,3 5-176 0,1-2-32 0,2 2-16 16,5-1-544-16,6 4-96 0,5-1-32 0,3 0 0 16,5 1-192-16,3 5 128 0,3 0-128 0,4 2 0 15,2 0 0-15,3 2 0 0,2 7 0 0,3-1 0 16,0 6 0-16,4 1 0 0,-2 6 0 0,0 5 0 16,0 2 0-16,-1 9 0 0,-1 2 0 0,-4 4 0 15,0 1 0-15,-4 4 128 0,-2 5-128 0,-2 2 0 16,-2-6 128-16,-1 0-128 0,-2-5 0 0,2-1 0 0,1-4 208 15,-1 1-48-15,1 0-16 0,1-3 0 0,1-4 32 0,0 0 0 16,2 1 0-16,0-4 0 0,2-3-176 0,1-2 0 16,-1 1 144-16,1-3-144 0,2-2 0 0,0-3 128 15,1 3-128-15,1-1 0 0,0-4 0 0,2 1 0 16,1-5 0-16,1-1 0 0,2-3 0 0,0-6 0 16,3 0 0-16,-10-16 0 0,27 22 0 0,-27-22 0 15,0 0-176-15,57 7 176 0,-57-7-192 0,0 0 192 16,80-8-208-16,-80 8 80 0,65-2 128 0,-65 2 0 15,71-4-144-15,-71 4 144 0,85 2 0 0,-85-2 0 16,90 8 0-16,-90-8 0 0,100 9 0 0,-47-6 0 16,3 0 0-16,-4 3 0 0,-52-6-128 0,95 17 128 0,-95-17 0 0,88 19 0 15,-88-19 0-15,73 12 0 0,-73-12 0 0,77 8 0 16,-77-8 0-16,79-2 0 0,-79 2 0 0,80-8 0 16,-80 8 0-16,82-13 0 0,-82 13 0 0,78-13 0 15,-78 13 0-15,62-13 0 0,-62 13 128 0,63-10-128 16,-63 10 0-16,58-12 128 0,-58 12-128 0,0 0 0 15,65-12 0-15,-65 12 0 0,0 0 128 0,0 0-128 16,0 0 0-16,52-14 0 0,-52 14 0 0,0 0 0 16,0 0 128-16,0 0-128 0,0 0 0 0,31-37 128 15,-31 37-128-15,0 0 0 0,17-38 0 0,-17 38 0 16,12-35 0-16,-6 14-224 0,0-2 32 0,-1-6 0 16,1-3-16-16,-1-3 0 0,1-4 0 0,-1-6 0 0,0-3 32 15,-1-8 16-15,1 1 0 0,1-5 0 0,0-6 160 0,1-7-128 16,2-8 128-16,-1 1-128 0,-3-2 128 15,-3 3 0-15,-2 2 0 0,-1 0 0 0,-2 0 0 16,-2 4 0-16,-2 1 0 0,-4 8 0 0,-2 5 0 0,-5 8 176 16,-2 6-176-16,-5 8 192 0,-3 5 128 0,-3 7 48 15,1 6 0-15,-3 2 0 0,-3 3 96 0,-5 4 32 16,-1 4 0-16,-2-1 0 0,-1 5-176 0,2 2-48 16,-2 0 0-16,-2 0 0 0,-1 0-128 0,0-1-16 15,1 1-128-15,2-4 192 0,5 4-192 0,-7-3 128 16,-8 1-128-16,-5 1 0 0,-3 1 0 0,-3-3 0 15,2 1 0-15,7 2 0 0,5 0 0 0,-4 2 0 16,-2-2 0-16,0 3 0 0,6-3-240 0,6 1-32 16,7-1-16-16,8-1-13168 15,9-5-2640-15</inkml:trace>
  <inkml:trace contextRef="#ctx0" brushRef="#br0" timeOffset="136993.64">3687 11078 7359 0,'-1'-2'656'16,"0"-2"-528"-16,1 2-128 0,0-1 0 15,0 3 1328-15,-1-1 224 0,1-1 48 0,-2-2 16 16,0-1 864-16,2 0 160 0,-2 3 48 0,0-2 0 0,1 4-64 0,0 0 0 16,1 1 0-16,-1 2 0 0,1 0-608 0,0 3-128 15,1-2-32-15,0 1 0 0,2 3-976 0,-2-2-208 16,1 2-32-16,1-1-16 15,-2 0-208-15,1 2-32 0,1 1-16 0,-1 2 0 0,1 0-128 0,-1 4-32 16,1 0 0-16,-3 4 0 0,0 5 16 0,1-3 0 16,-2 3 0-16,1 3 0 0,0 1-16 0,-1 0 0 15,1 5 0-15,0-4 0 0,-2 0-208 0,1 1 176 16,0 2-176-16,1-1 160 0,-1-1-160 0,-1 0 0 16,1 1 0-16,-1-6 0 0,0 1 0 0,-1-1 0 15,0 2 0-15,0-3 0 0,0-2 0 0,-1 0 0 16,2-2 0-16,-2-3 0 0,2-2 0 0,-1-2 0 15,2 1 0-15,-2-5 0 0,2 0 224 0,0 0-32 16,0-2-16-16,0-2 0 0,1 1-48 0,-2-1-128 0,2-3 192 0,-1 1-64 16,1 1 0-16,-1-4-128 0,1 3 192 0,0-1-64 15,0-1 0-15,0-2-128 0,0 1 192 0,1 2-64 16,0-3-128-16,2 0 160 0,-1 0-160 0,1 0 160 16,2 2-160-16,0-2 160 0,-2 0-160 0,4-2 160 15,2 2-16-15,-9 0 0 0,0 0 0 0,0 0 0 16,51 3-144-16,-32 2 192 0,-19-5-192 0,44 7 192 15,-19-3-192-15,1 1 0 0,1-1 0 0,-27-4 0 16,56 3 0-16,-56-3 0 0,53 0 0 0,-53 0 0 16,43-3-176-16,-43 3-16 0,0 0 0 0,53-6 0 15,-53 6-720-15,0 0-160 16,0 0-16-16,56-16-16 0,-56 16-496 0,0 0-112 0</inkml:trace>
  <inkml:trace contextRef="#ctx0" brushRef="#br0" timeOffset="137347.45">3624 11161 15663 0,'-6'4'688'0,"4"-1"144"0,0-3-656 0,1 0-176 16,1 0 0-16,0 0 0 0,1 1 2528 0,2-1 480 0,1 2 80 0,-4-2 32 15,0 0 64-15,0 0 16 0,47 3 0 0,-47-3 0 16,0 0-1808-16,60-9-368 0,-60 9-64 0,48-12 0 16,-48 12-384-16,50-14-80 0,-50 14-16 0,56-16 0 15,-56 16-96-15,53-15-32 0,-53 15 0 0,0 0 0 16,63-12-224-16,-63 12-128 0,0 0 160 0,46 2-160 15,-46-2 0-15,24 9 0 0,-14-2 0 0,-1 0 0 16,-2 1-128-16,-1-3-80 0,-1 1-16 0,0-1 0 16,0-1-1056-1,-1-2-192-15</inkml:trace>
  <inkml:trace contextRef="#ctx0" brushRef="#br0" timeOffset="137594.85">3628 11586 6447 0,'3'3'576'0,"-1"0"-576"16,-1-3 0-16,0 0 0 0,2 0 2992 0,1 2 480 15,2-2 112-15,4 1 0 0,-10-1 64 0,0 0 0 16,52-3 0-16,-52 3 0 0,0 0-1712 0,66-16-336 15,-66 16-64-15,0 0 0 0,67-15-800 0,-67 15-160 16,45-4-16-16,-45 4-16 0,42-2-544 0,-42 2 0 16,39 5 0-16,-39-5-11728 0,39 6-2464 15</inkml:trace>
  <inkml:trace contextRef="#ctx0" brushRef="#br0" timeOffset="139710.35">5624 10952 10191 0,'-10'4'208'0,"5"-1"48"0,0-3 16 0,-1 3 48 0,3-3-320 0,2 1 0 0,0 1 0 0,-2-1 0 16,1 3 4448-16,0 1 832 0,0-2 160 0,5 4 48 16,2-5-2336-16,2 2-464 0,2-2-80 0,1 2-32 15,2 0-1440-15,2-2-304 0,-1-1-48 0,1 4-16 16,2-1-288-16,1 2-64 0,1 2-16 0,-2 0 0 16,0 1-192-16,0 1-32 0,0 0-16 0,0 2 0 15,1 0-160-15,-1 1 160 0,2-3-160 0,-4-4 160 16,0 0-160-16,-2 0 0 0,2-2 0 0,-3 0 128 15,0-2-128-15,-1-1 0 0,0 2 0 0,-3-3 0 0,1 2 0 0,-2-2 0 16,-1 0 0-16,-1 2 0 0,-2 2 0 16,-1 0 0-16,2 2 0 0,-3 2 0 0,-1 3 0 0,-1 3 0 15,0-2 0-15,-1 4 0 0,0 0 128 0,-2 3-128 16,1-1 128-16,-1 1-128 0,3 0 128 0,-2 4-128 16,2-4 0-16,0 6 128 0,1 2-128 0,0 2 0 15,2 3 0-15,-1 0 0 0,1 3 0 0,-1 3 0 16,2 7 0-16,0 2 0 0,-1 2 0 0,0 2 0 15,1-3 0-15,-2 0 0 0,1-2 0 0,0-1 0 16,2-5 0-16,-1-4 0 0,1-1 0 0,0-4 0 16,0-2 128-16,-1-1-128 0,1-2 0 0,-1-4 0 15,1-1 0-15,0-1 0 0,0-2 0 0,-2-2 0 16,2 0 0-16,-2 0 0 0,0 3 0 0,-1-5 0 16,0 3 0-16,-1-3 128 0,0-2-128 0,-1-2 0 0,0 2 0 0,-1 0 128 15,1-2-128-15,-2-1 128 0,2 1-128 0,-2-4 128 16,0 2-128-16,2-2 0 0,-2-1 0 0,2 1 128 15,-1-2-128-15,-1-3 0 0,1 4 0 0,-1-4 128 16,0 1-128-16,1-2 0 0,-1 3 144 0,-2-3-144 16,2 0 0-16,-2 0 128 0,0 0-128 0,-2-3 0 15,0 1 0-15,-2-2 144 0,-1 2-144 0,-3-2 0 16,3 3 160-16,-2-4-160 0,0 1 128 0,-2 0-128 16,0 2 128-16,0 2-128 0,3-2 128 0,2 2-128 15,0 0 128-15,3 2-128 0,-1 0 128 0,1 2-128 16,2-1 128-16,0 0-128 0,1 0 128 0,2-2-128 15,-2 2 0-15,2-3 0 0,0 0 0 0,1-3 0 16,1-1-752-16,0-2-80 0,0 6 0 0,0 0-19168 16</inkml:trace>
  <inkml:trace contextRef="#ctx0" brushRef="#br0" timeOffset="141229.07">2244 10350 19343 0,'0'-4'1728'0,"0"1"-1392"0,0 3-336 0,2 0 0 16,-1-4 1664-16,0-2 272 0,-1 6 48 0,0 0 16 15,15-57 496-15,-15 57 80 0,21-69 32 0,-21 69 0 16,26-79-1072-16,-10 32-192 0,4-7-64 0,1-4 0 16,5-4-736-16,0-1-160 0,-4 5-16 0,-1 1-16 15,-1 4-16-15,-5 6 0 0,-15 47 0 0,24-70 0 16,-24 70-208-16,20-63-128 0,-20 63 128 0,11-44-128 15,-11 44 0-15,0 0 128 0,6-39-128 0,-6 39 0 16,0 0 0-16,-3-27 0 0,0 23 0 0,-3 0 0 16,-3-1-416-16,-2 4-48 0,0 1-16 0,-2 0-18272 15</inkml:trace>
  <inkml:trace contextRef="#ctx0" brushRef="#br0" timeOffset="141499.66">2101 9528 16575 0,'5'5'736'0,"-3"-2"160"0,2 1-720 0,0-1-176 15,-1 0 0-15,1 1 0 0,2 5 3456 0,5 3 672 16,6 10 128-16,6 10 32 0,1 3-1376 0,0 2-272 16,1-1-48-16,-3 1-16 0,-1-1-1616 0,-1-1-336 15,0 2-64-15,1-3-16 0,-1 1-256 0,-1-3-48 0,1-1-16 16,0-2 0-16,-1-1-224 0,-2-6 144 0,-2 0-144 0,2-2 128 15,-1-1-128-15,-1-1 0 0,0-2 0 0,-3-2 0 16,3 1 0-16,-3-2 0 0,2 2 0 0,-4-2 0 16,0 0 0-16,-3 0 0 0,1-3 0 0,-2-2 0 15,0-2-240-15,0-6-80 0,-1 0 0 0,-5 0-16 32,0 0-1024-32,0 0-208 0</inkml:trace>
  <inkml:trace contextRef="#ctx0" brushRef="#br0" timeOffset="141878.54">3161 10014 23039 0,'-2'0'1024'0,"1"0"192"0,1 0-960 0,-1 0-256 15,1 1 0-15,0 1 0 0,0 1 2240 0,-1 1 384 16,1 4 96-16,0 2 16 0,0 3-656 0,1 3-128 15,0 0-32-15,2 0 0 0,-1 0-1184 0,2-1-240 16,0-2-48-16,-1 0-16 0,2-1-240 0,-1-2-64 16,1 0 0-16,0-1 0 0,0-3-128 0,0 0 0 0,-2-2 0 0,1-4 0 31,-1 0-496-31,-1 0-80 0,-1-4 0 0,1-5-17408 0</inkml:trace>
  <inkml:trace contextRef="#ctx0" brushRef="#br0" timeOffset="142032.42">3034 9859 21183 0,'-2'-2'944'0,"1"2"192"0,0 0-912 0,-1 0-224 0,2 2 0 0,0-2 0 16,2 3 2048-16,-2 0 384 0,2 1 64 0,0 2 0 0,3 0-1056 0,2-2-224 16,0 1-32-16,2-4-16 0,3 4-1040 0,0-3-128 15,-12-2-176-15,33 4-9952 16,-14 1-2000-16</inkml:trace>
  <inkml:trace contextRef="#ctx0" brushRef="#br0" timeOffset="142488.09">3378 10147 22111 0,'-2'9'976'0,"1"-3"208"0,-1-2-944 0,2-2-240 16,0-2 0-16,0 0 0 0,2 0 2352 0,-1 2 416 15,1 0 96-15,1-2 16 0,2 3-1152 0,0-6-208 0,2 3-48 0,-1-4-16 16,2-1-656-16,-8 5-128 16,0 0-32-16,0 0 0 0,0 0-320 0,47-32-80 0,-47 32-16 0,0 0 0 15,0 0-224-15,40-42 0 0,-40 42 0 0,0 0 0 16,0 0 0-16,0 0 0 0,0 0 0 0,31-46 0 16,-29 43 0-16,-5-1-160 0,1 2 32 0,-2 0 0 31,-1 0-240-31,-1-1-32 0,-2 2-16 0,-2-1 0 0,1-1 192 0,-3 2 32 0,0-2 16 0,0 1 0 15,1 1 176-15,-2-3 0 0,0 2 0 0,-1-2 0 16,0-1 144-16,1 1 16 0,0 2 0 0,0-2 0 16,3 0 176-16,0-2 48 0,0 0 0 0,3 0 0 15,1 0-64-15,2-1-16 0,1 0 0 0,3 1 0 16,2 0 16-16,0-1 16 0,1 1 0 0,-3 6 0 16,0 0-48-16,0 0-16 0,0 0 0 0,0 0 0 0,48-44-48 0,-48 44-16 15,0 0 0-15,0 0 0 0,58-32-208 0,-58 32 176 16,0 0-176-16,46-18 160 0,-46 18-160 0,0 0 0 15,44-10 0-15,-44 10 0 0,0 0 0 0,0 0 0 16,43-9 0-16,-43 9 0 16,0 0-400-16,0 0-16 0,0 0 0 0,0 0 0 15,0 0-576-15,0 0-112 0,45-10-32 0,-43 10-16832 16</inkml:trace>
  <inkml:trace contextRef="#ctx0" brushRef="#br0" timeOffset="144438.62">4549 9839 11055 0,'-2'0'976'0,"-1"-2"-784"16,2 2-192-16,0 0 0 0,-2-3 2464 0,-2 2 448 15,-3 1 96-15,-6-2 0 0,-4-2 176 0,-3 2 16 16,0 2 16-16,1 0 0 0,1 2-1552 0,-1 2-320 16,2-1-64-16,-1 6-16 0,3-3-720 0,1 1-144 15,-1 5-16-15,3-2-16 0,-1 2-240 0,3-1-128 0,4 0 160 16,2-1-160-16,2 3 128 0,2-3-128 16,3 2 0-16,2 0 0 0,1 1 128 0,3 0-128 0,3 0 0 0,-1-4 144 15,-1 0-144-15,3-1 0 0,0-2 0 0,3-4 0 16,-15-2-352-16,0 0 48 0,57-21 16 0,-57 21 0 31,40-38-160-31,-40 38-16 0,39-53-16 0,-39 53 0 0,28-62 208 0,-28 62 32 0,20-63 16 0,-20 63 0 16,9-57 224-16,-9 57-144 0,1-51 144 0,-1 51-128 15,-5-46 384-15,-1 27 64 0,-2 3 32 0,1 0 0 16,-2 3 224-16,1-2 32 0,-2 4 16 0,0 3 0 16,-1-2-224-16,0 0-32 0,-1 4-16 0,3-3 0 15,-1 3-176-15,1-2-48 0,3 3 0 0,1-1 0 16,2 2-128-16,1-2 160 0,1 3-160 0,-1 0 160 0,2 2-16 0,2 1 0 15,-1 0 0-15,0 1 0 0,2 3 80 0,-1 2 16 16,2 5 0-16,0 0 0 0,-2 7 0 0,2-2 0 16,-1 0 0-16,2 4 0 0,0 4-48 0,0 5-16 15,1-1 0-15,2 1 0 0,-1 1-48 0,3 5 0 16,3-3 0-16,-2 3 0 0,0 0-128 0,0-3 0 16,1-1 144-16,-1-3-144 0,2-4 0 0,-3-2 0 15,0-4 0-15,-1-2 0 0,3-1 0 0,-1-5 0 16,0-4 0-16,-1-3 0 15,-2-3-576-15,-8 0-48 0,0 0 0 0,0 0-12304 16,0 0-2448-16</inkml:trace>
  <inkml:trace contextRef="#ctx0" brushRef="#br0" timeOffset="144639.79">4726 9806 4607 0,'3'10'400'0,"-2"-4"-400"0,0-1 0 0,0-1 0 15,1-2 2624-15,-1-1 432 0,0 4 80 0,3 2 32 16,1 6 880-16,2 0 176 0,0 3 48 0,0-3 0 16,-1 2-1824-16,-1-5-352 0,-1 0-80 0,-1-1-16 15,0-1-1296-15,-2 0-256 0,-1-2-48 0,0 0-16 16,0-2-384-16,-1-2 0 0,1 1 128 0,-2-3-128 16,1 0-448-16,0-5-128 0,1 5-32 0</inkml:trace>
  <inkml:trace contextRef="#ctx0" brushRef="#br0" timeOffset="144819.79">4620 9593 7359 0,'-4'4'656'0,"2"-1"-528"0,0-3-128 0,1 3 0 0,1-3 2528 0,1 3 480 16,1-3 80-16,-1 1 32 0,1 1 432 0,2 5 96 15,1-4 0-15,0 3 16 0,2 1-2064 0,-1-5-400 16,3 2-96-16,0-2-16 0,-1 0-960 0,1 0-128 15,1 1-192-15,1-2-10320 16,1 1-2080-16</inkml:trace>
  <inkml:trace contextRef="#ctx0" brushRef="#br0" timeOffset="145218.82">4902 9875 21183 0,'-4'9'944'0,"2"-5"192"0,-1-1-912 0,2 0-224 0,1-1 0 0,0-2 0 16,1 0 2288-16,0 2 400 0,2 0 96 0,0-2 16 16,4 0-816-16,-1-2-176 0,-6 2-16 0,0 0-16 15,0 0-880-15,0 0-160 0,48-33-32 0,-48 33-16 16,0 0-384-16,0 0-80 0,0 0-16 0,48-34 0 16,-48 34-208-16,0 0 0 0,0 0 0 0,0 0 0 15,0 0 0-15,0 0 0 0,0 0 0 0,0 0 0 16,0 0 0-16,0 0 0 0,0 0-192 0,0 0 192 15,0 0-448-15,0 0 0 0,0 0 16 0,0 0 0 16,-2-10-16-16,-8 4 0 0,-1-3 0 0,-2 2 0 0,1-3 176 0,0 4 16 16,-2-3 16-16,2 3 0 0,2-2 240 0,1 3 0 15,1-1 0-15,1-1 0 0,2 1 256 0,2-1-48 16,1 4-16-16,1-4 0 0,1 1 448 0,1 1 64 16,1 0 32-16,0 0 0 0,1 2-304 0,0-1-64 15,2-1-16-15,0 1 0 0,1 1-160 0,-6 3-16 16,0 0-16-16,0 0 0 0,0 0-160 0,0 0 0 15,54-19 0-15,-54 19 0 0,0 0 0 0,0 0 0 16,45-10 0-16,-45 10 0 16,0 0-592-16,0 0-112 0,42-6 0 0,-33 6-17168 0</inkml:trace>
  <inkml:trace contextRef="#ctx0" brushRef="#br0" timeOffset="145603.07">5286 9827 4607 0,'-1'-2'400'15,"-1"2"-400"-15,0-3 0 0,1 2 0 16,0 1 3008-16,-2-4 528 0,-2 2 112 0,-2-4 0 15,-3-1 192-15,-2 1 48 0,2 0 0 0,-1 2 0 16,2 1-1680-16,0 0-336 0,1 3-64 0,0-2-16 0,1 0-784 0,1 2-176 16,-2 2-16-16,3 3-16 0,0-2-288 0,0 1-64 15,2 2-16-15,-1 3 0 0,2-3-176 0,0 4-48 16,4 0 0-16,-1-2 0 0,3 2-208 0,-1 3 128 16,3-2-128-16,1 0 0 0,-1-1 0 0,1 0 0 15,2 0 0-15,-2-2 0 0,3 2 0 0,0-4 0 16,1 3 0-16,2-3 0 0,-2 2 0 0,1-5 0 15,-1 2 0-15,0-1 0 0,-1-2 0 0,0-2 0 16,0 2 0-16,-10-2 0 0,0 0-192 0,0 0 32 16,0 0 0-16,43-30 0 15,-43 30-624-15,0 0-128 0,0 0-32 0,24-57-17168 0</inkml:trace>
  <inkml:trace contextRef="#ctx0" brushRef="#br0" timeOffset="145936.31">5385 9774 6447 0,'-1'6'576'0,"1"-3"-576"0,0-2 0 0,0 1 0 16,0-2 3200-16,1 1 512 0,0 1 128 0,1 1 0 16,1 1 64-16,1 2 0 0,1 1 0 0,0 0 0 15,1 2-1904-15,-1-3-368 0,0 2-80 0,-1 0-16 16,1 1-896-16,0 0-192 0,0 0-48 0,0 1 0 16,-1 0-240-16,1-2-160 0,0 0 192 0,-1-2-192 15,1 0 0-15,-1-3 0 0,-1 0 0 0,1-3 0 16,-1-2 0-16,-2 1 0 0,0-2-128 0,-1 0 128 15,0-6-576-15,-1-3 0 0,1 12-16 0,0 0 0 16,-6-45-160-16,6 45-16 0,-8-32-16 0,5 16 0 0,-2 1 592 16,1 3 192-16,0 2 0 0,0 0 0 0,1-3 544 0,0 4 224 15,1 0 32-15,2 1 16 0,-1 2-256 0,1 0-48 16,1 2-16-16,0-2 0 0,0 4-272 0,1-2-48 16,0 4-16-16,0-2 0 0,1 2-160 0,1 0 160 15,1 0-160-15,-2 2 160 0,4-2-160 0,-3 4 0 16,3-2 0-16,-1 2 0 15,1 2-576-15,1 0-112 0,2 4-16 0,-1-1-17168 16</inkml:trace>
  <inkml:trace contextRef="#ctx0" brushRef="#br0" timeOffset="146286.97">5651 9888 7359 0,'0'0'656'0,"0"0"-528"0,0 0-128 0,1 0 0 16,1 0 2416-16,-2 0 448 0,2 0 80 0,0 2 32 15,3-2 720-15,2 0 144 0,0 0 16 0,0-2 16 16,-7 2-1760-16,0 0-368 0,0 0-64 0,0 0-16 16,46-37-1040-16,-46 37-224 0,0 0-32 0,37-45-16 15,-37 45-352-15,0 0 144 0,0 0-144 0,34-52 0 16,-34 52 0-16,0 0 0 0,0 0 0 0,0 0 0 16,0 0 0-16,-5-41 0 0,0 39 0 0,-3 2 0 15,0-3 0-15,-2 6 0 0,-1-3 0 0,-2 2 0 16,2 2 0-16,-1 2 0 0,1-3 0 0,-2 2 0 15,3 0 320-15,1 1-32 0,-1 0-16 0,0 0 0 16,2 2-64-16,2 0-16 0,-1 0 0 0,2 1 0 16,2 0-32-16,1 1-16 0,3 1 0 0,2-1 0 0,0 2 32 15,3 0 0-15,2-1 0 0,-1 1 0 0,2-1-48 16,1 0 0-16,0-1 0 0,1-4 0 0,0 1-128 0,1-4 0 16,2 0 0-16,-2-3 0 0,2 0 0 0,-14 0 0 15,0 0 0-15,38-13 0 16,-38 13-832-16,0 0-112 0</inkml:trace>
  <inkml:trace contextRef="#ctx0" brushRef="#br0" timeOffset="146504.92">5832 9780 13823 0,'-2'0'1216'0,"2"0"-960"0,0 0-256 0,0 0 0 15,2 0 2800-15,-1 0 512 0,0 0 96 0,0 0 32 16,3-2-240-16,0 0-32 0,2 0-16 0,1-2 0 15,-7 4-1968-15,0 0-400 0,0 0-80 0,0 0 0 16,44-28-496-16,-44 28-80 0,0 0-128 0,0 0 176 16,42-25-176-16,-42 25 0 0,0 0 0 0,0 0 128 15,39-16-128-15,-39 16 0 0,0 0 0 0,0 0-12032 16,0 0-2336-16</inkml:trace>
  <inkml:trace contextRef="#ctx0" brushRef="#br0" timeOffset="146739.04">5952 9572 10127 0,'-2'-1'896'0,"2"1"-704"15,0 0-192-15,0 0 0 0,0 0 3248 0,0 0 608 16,0 4 128-16,0-4 32 0,0 2-624 0,0 0-112 16,2 2-16-16,0 4-16 0,-1 1-1712 0,2-2-352 15,0 4-64-15,0 0-16 0,1 4-592 0,-1-1-112 16,1 3-16-16,1 0-16 0,0 4-128 0,1-1-32 15,-1 2 0-15,1 1 0 0,2-1-208 0,-3 0 128 16,0-1-128-16,-1-2 0 0,1-7 0 0,0-2 0 16,0-3 0-16,0-2 0 15,0-3-752-15,0-2-80 0,-1-2-32 0,0-4-17088 0</inkml:trace>
  <inkml:trace contextRef="#ctx0" brushRef="#br0" timeOffset="147136.49">6083 9745 9215 0,'3'7'400'0,"0"-5"96"0,0-1-496 0,0 2 0 0,-3-3 0 0,1 1 0 16,2-1 2560-16,2 5 432 0,3-1 80 0,3 2 0 15,2 0-112-15,-2-3-16 0,0 0-16 0,-1-6 0 16,-10 3-1728-16,0 0-352 0,0 0-64 0,0 0-16 16,44-31-560-16,-44 31-208 0,0 0 144 0,0 0-144 15,0 0 336-15,40-57-16 0,-40 57 0 0,0 0 0 16,0 0-192-16,31-48-128 0,-31 48 128 0,0 0-128 15,0 0-256-15,0 0-128 0,0 0-32 0,0 0 0 16,0 0-352-16,0 0-64 0,0 0 0 0,0 0-16 16,0 0 656-16,0 0 192 0,0 0 0 0,0 0 0 15,-9-34 1136-15,-1 34 336 0,-1 3 80 0,0-3 16 16,-2 2-336-16,0-1-64 0,2 3-16 0,-1-2 0 0,2 5-624 16,-3-1-128-16,2 3-16 0,0 2-16 0,1 0-96 0,2 5-16 15,0 2 0-15,1 2 0 0,3 0-64 0,2 2-32 16,2 3 0-16,2 1 0 0,3 2 16 0,1 0 0 15,3-4 0-15,-1-1 0 0,2-7 32 0,1 0 16 16,3 0 0-16,2-6 0 0,-1-2-224 0,2 0 0 16,3-3 0-16,0-2 0 0,-3-3 0 0,3 0-160 15,3 0 32-15,-23 0 0 16,44-6-384-16,-26 6-64 0,2-2 0 0,-1 1-16 16,0 1-816-16,-1 1-144 0</inkml:trace>
  <inkml:trace contextRef="#ctx0" brushRef="#br0" timeOffset="148018.84">6525 11747 8287 0,'-1'2'736'0,"-1"-2"-592"16,2 0-144-16,-2 0 0 0,2 1 1344 0,-2-1 256 15,-2 0 32-15,-1 2 16 0,-1 0 432 0,0 0 96 16,0-2 0-16,1-2 16 0,0 0-240 0,1-1-48 16,3 0-16-16,0 0 0 0,2 0 320 0,1-1 64 15,2 2 16-15,2 2 0 0,2-3-880 0,-1 3-192 16,3 0-16-16,0 0-16 0,2 3-480 0,-12-3-80 15,0 0-32-15,42-4 0 0,-42 4-208 0,0 0-64 16,42-6 0-16,-42 6 0 0,0 0-192 0,0 0-128 0,50-12 128 16,-50 12-128-16,0 0 0 0,0 0 0 0,43-10 0 0,-43 10 0 15,0 0 0-15,0 0 0 0,0 0 0 0,42-6 0 16,-36 9-144-16,-1 0 0 0,-1 0 0 0,-2 0 0 31,1 1-640-31,-2-1-128 0,-1 2-32 0,-1 3-17808 0</inkml:trace>
  <inkml:trace contextRef="#ctx0" brushRef="#br0" timeOffset="148442.45">6498 11914 6447 0,'0'3'272'0,"0"-2"80"0,0-1-352 0,-1 1 0 16,1-1 0-16,1 0 0 0,0 0 2240 0,1-1 368 15,0 0 80-15,2 1 0 0,-1-3 320 0,2 2 64 16,2-1 16-16,-2-1 0 0,-1 2-624 0,3-1-128 15,-1-1-32-15,0 2 0 0,0 1-768 0,0-3-144 16,2 6-48-16,0-3 0 0,1 1-640 0,0 2-128 16,-2 0-16-16,2 0-16 0,2 0-96 0,0 1-32 0,0 1 0 15,0-4 0-15,0 2-224 0,-11-3-64 16,0 0 0-16,0 0 0 0,44-8-128 0,-44 8 0 0,0 0 0 0,0 0 0 16,49-21 0-16,-49 21 0 0,0 0 0 0,0 0 0 15,44-13 0-15,-44 13 0 0,0 0-144 0,0 0 144 16,0 0-192-16,35 0 32 0,-30 3 0 0,-1 0 0 31,1 2-608-31,-3 0-128 0,1-1-32 0,-1 2-17504 0</inkml:trace>
  <inkml:trace contextRef="#ctx0" brushRef="#br0" timeOffset="149873.35">7780 11300 10127 0,'-1'0'896'0,"0"-3"-704"15,1 3-192-15,0 0 0 0,0-3 1152 0,-1 3 192 16,1 0 32-16,-2-3 16 0,0-1 1360 0,-3-2 256 16,0 1 64-16,-1 2 16 0,-2-1-528 0,0 0-128 15,-1 2 0-15,-2-1-16 0,0 3-784 0,-3-1-160 0,-1 1-16 0,1 0-16 16,-1 0-768-16,0-2-160 0,-1-1-16 0,-1 2-16 16,-2-4-176-16,2 1-48 0,-2 0 0 0,1 1 0 15,-2-3-112-15,1 3-16 0,2-1-128 0,-2-1 192 16,0 2-192-16,0-1 176 0,-1 0-176 0,3 2 160 15,0 2-32-15,1-3 0 0,2 3 0 0,2 3 0 16,0-3 48-16,1 2 0 0,0 2 0 0,1-1 0 16,2-2-16-16,-1 1 0 0,3-2 0 0,-2 1 0 15,3-1-160-15,1 3 128 0,0-3-128 0,3 2 128 16,-1-2-128-16,2 4 0 0,2-1 144 0,-1 0-144 16,3 3 128-16,-1 1-128 0,3-1 128 0,-1 1-128 15,2 2 0-15,-1 1 144 0,0 2-144 0,1-3 0 0,0 2 0 16,-1 0 0-16,1 3 0 0,-1-6 0 0,2 2 0 0,0 3 0 15,2-3 0-15,-2 2 0 0,-2-2 0 0,3 2 0 16,-1 1 0-16,2 0 0 0,0 2 0 0,0-3 0 16,1 2 0-16,-1-4 0 0,0 1 0 0,2 0 0 15,1 1 0-15,0 1 0 0,-1-5 0 0,-2 2 0 16,2-2 0-16,-4 0 0 0,1 1 0 0,-1 1 0 16,0-3 0-16,-1 5 0 0,-1-3 0 0,-1 1 0 15,0 3 0-15,0 0 0 0,-2 3 0 0,-2 2 0 16,0-2 0-16,1 0 0 0,-2 2 0 0,0-2 0 15,0 1 0-15,0-1 0 0,-2-2 0 0,1 0 0 16,0 1 0-16,-2-4 0 0,1 0 0 0,-2-1 0 16,0 2 0-16,-1-2 0 0,1-1 0 0,-3 1 0 15,0 0 0-15,0 0 0 0,-1 0 0 0,-1 1 0 0,1 0 0 16,-2 1 0-16,0 3 0 0,-1-1 0 0,1 0 0 0,0 2 0 16,-1-2 0-16,0 3-144 15,0 3 144-15,0-4 0 0,-1 3 0 0,3-3-128 0,-1-1 128 0,1-4 0 16,0 0 0-16,3-1-160 0,1 0 160 0,0-4 0 15,2 0-128-15,-1-2 128 0,0 2 0 0,2-3 0 16,0 0 0-16,0 0 0 0,2 0 0 0,-1 0 0 16,2 1 0-16,-1-3 0 0,0 1 0 0,1 1 0 15,-1 0 0-15,1 0 0 0,1-2 0 0,-1 2 0 16,0 0 0-16,2 0 0 0,-2 1 0 0,3-1 0 16,-2 2 0-16,2-1 0 0,1-2 0 0,-2 2 0 15,2-1 0-15,3 0 0 0,0 0 0 0,4-2 0 16,0 1 0-16,0-2 0 0,-12 0 0 0,0 0 0 0,47-3 0 0,-47 3 0 15,42-3 0-15,-42 3 0 0,47 0 0 16,-47 0 0-16,55 0 0 0,-55 0 0 0,52 3 0 16,-52-3 0-16,49 3 0 0,-25-1 0 0,-2 3 0 0,-1-4 0 15,2 4 0-15,-2-1 0 0,-1-1 912 0,0 2 96 16,-1-1 16-16,-2-3 0 16,-17-1-1648-16,31 3-320 0,-18-1-64 0,1-2-16 0,1 0 816 0,-3 0 208 15,-1 0 0-15,-1-2 0 0,0 4 0 0,-3-2 0 16,0 0 0-16,-1 1 0 0,-1 2 0 0,-1-1 0 15,-1 2 0-15,0-2-128 0,-1-2 128 0,-1 2-128 16,1 0 128-16,-2-2-128 0,0 3-192 0,0-3-48 16,-3 0 0-16,1 0 0 15,-2-3-208-15,-1-1-64 0,0 0 0 0,0-3 0 16,-1 1-896-16,0 1-176 0,0-3-32 0,-2-1-14928 0</inkml:trace>
  <inkml:trace contextRef="#ctx0" brushRef="#br0" timeOffset="164873.35">7576 12679 9215 0,'-3'0'816'16,"0"0"-656"-16,2-3-160 0,1 3 0 0,0-1 1648 0,-1-2 288 16,-2 0 64-16,0-3 16 0,-1-6 256 0,0 1 48 15,3-4 16-15,0 2 0 0,1 13-64 0,0 0-16 16,0 0 0-16,10-50 0 0,-10 50-528 0,0 0-128 15,0 0 0-15,0 0-16 0,0 0-752 0,0 0-160 16,0 0-32-16,0 0 0 0,40-40-304 0,-35 42-64 16,0 1-16-16,1 0 0 0,-1 0-64 0,0 4 0 15,3 2-16-15,-2 1 0 0,0 2-48 0,0 0 0 16,2 2 0-16,-2-2 0 0,0 2 48 0,0 3 0 16,2 1 0-16,-1 3 0 0,2 1 80 0,-2 0 0 15,2 0 16-15,-2-3 0 0,2 1-80 0,0-2 0 16,-1-2-16-16,2-1 0 0,-1-1-176 0,-1-2 0 15,1-2 0-15,-2-1 0 0,2-2 0 0,-1-2 0 16,-2-1 0-16,-1-2 0 0,2 0 0 0,-2-4 0 0,0 2 0 16,-1-2 0-16,-1-4-160 0,0 2 160 0,-1-1-208 0,0 1 80 31,-1-3-512-31,-1 1-80 0,-1-1-32 0,-1-1 0 16,0 2-1008-16,-1-1-208 0</inkml:trace>
  <inkml:trace contextRef="#ctx0" brushRef="#br0" timeOffset="165189.76">7622 12896 11807 0,'0'0'512'0,"-1"0"128"0,1-2-512 0,0 2-128 15,0 0 0-15,0 0 0 0,0 0 2752 0,0-3 512 16,1 2 128-16,2-1 0 0,0-2 160 0,1 1 32 16,2 0 0-16,-1-3 0 0,-5 6-1808 0,0 0-368 15,0 0-64-15,0 0 0 0,50-54-656 0,-50 54-128 16,0 0-32-16,37-47 0 0,-37 47-192 0,0 0-32 16,0 0-16-16,44-48 0 0,-44 48 640 0,0 0 128 15,0 0 32-15,0 0 0 16,41-51-1728-16,-41 51-320 0,0 0-80 0,0 0-16 0,0 0 624 0,0 0 128 15,0 0 32-15,0 0 0 16,0 0-1024-16,0 0-208 0</inkml:trace>
  <inkml:trace contextRef="#ctx0" brushRef="#br0" timeOffset="172375.97">9189 12306 5519 0,'-1'3'496'0,"1"-3"-496"16,0 0 0-16,0-3 0 0,0 2 1888 0,-2 1 288 16,2-2 48-16,-1-4 16 0,0-1 976 0,1 7 208 15,0 0 32-15,0 0 16 0,1-57-1040 0,-1 57-224 16,0 0-32-16,4-59-16 0,-4 59-768 0,0 0-160 0,6-54-16 0,-6 54-16 16,0 0-464-16,0 0-96 0,16-51 0 0,-16 51-16 15,0 0-240-15,0 0-64 0,0 0 0 0,0 0 0 16,0 0-128-16,0 0-48 0,43-16 0 0,-35 20 0 15,-2 2-144-15,0 2 0 0,2 2 0 0,-4 3 0 16,3-1 0-16,-2 4 0 0,-2 3 0 0,1 3 0 16,0 0 0-16,-2 4 0 0,1 3 0 0,-1-1 0 15,-1 7 0-15,-1 1 0 0,2 3 0 0,-2-1-176 16,1 1-48-16,0-2-16 0,0-2 0 0,-1-2 0 16,2 0-368-16,-2-4-80 0,0-4-16 0,-3-3 0 15,1 0 48-15,-2-6 0 0,0-2 0 16,-1-4 0-16,0-2 304 0,-1-2 64 0,0-3 16 0,-1 1 0 0,0-2 48 0,1-2 16 15,-1-2 0-15,1-5 0 0,-2 1 464 0,2-2 112 16,0 0 16-16,1-2 0 0,0 0 512 0,1-2 128 16,-1 0 0-16,5 12 16 0,-6-32-400 0,6 32-64 15,-5-41-32-15,5 41 0 0,-2-57-208 0,2 57-32 16,1-66-16-16,-1 66 0 0,5-70-32 0,-5 70-16 16,6-72 0-16,-6 72 0 0,6-64-64 0,-6 64-16 15,8-57 0-15,-8 57 0 0,0 0-16 0,16-66 0 16,-16 66 0-16,0 0 0 0,28-57 16 0,-28 57 0 15,0 0 0-15,45-69 0 0,-45 69-160 0,36-44 0 16,-36 44 144-16,0 0-144 0,42-51 0 0,-42 51 0 16,0 0 0-16,0 0 128 0,0 0-128 0,0 0 0 15,0 0 0-15,42-6 0 0,-39 12 0 0,0 3 0 16,-2 4 0-16,-1 2 0 0,0 1 0 0,-1 4 0 0,0 2 0 0,-3 3 0 16,1-5 0-16,0 2 0 0,-1 0 0 0,0 2 0 15,-1-2 0-15,0 0 0 0,-1-2-176 0,0-1 176 16,0-3-192-16,-3-4 48 0,-1 0 16 0,-1-2 0 15,1-1-16-15,-3 1 0 0,-2-4 0 0,-1 1 0 94,1-2 144-78,0-1-192-16,1 0 192 0,3-2-192 0,3-2 192 0,3 0 0 0,1 0 0 0,3 0 0 0,1 0 0 0,1-2 0 0,3-1 0 0,1 2 0 0,-5 1 128 0,0 0 0 0,0 0 0 15,0 0 0-15,39-6 80 0,-29 6 32 0,0 1 0 0,1 2 0 0,1-1 48 0,2 2 16 0,0-2 0 0,-1 2 0 0,1 0-80 0,1 1-16 0,-2-2 0 0,1-1 0 0,1 0-208 0,-2 1 176 0,1-3-176 0,-14 0 160 16,23 1-160-16,-23-1 0 0,0 0 0 0,0 0 0 0,39-8 0 0,-32 8 0 16,-2-3 0-16,0 3 0 15,0-3-640-15,0 3-64 0,-1 0-16 0,-2 0 0 16,1 0-864-16,-1 3-160 0</inkml:trace>
  <inkml:trace contextRef="#ctx0" brushRef="#br0" timeOffset="172726.03">9607 12578 19631 0,'3'-1'864'0,"-1"-1"192"0,0-1-848 0,-1 2-208 0,2 1 0 0,-2-2 0 16,0-1 2528-16,3 2 464 0,-4 1 80 0,0 0 32 16,0 0-240-16,0 0-48 0,41-45-16 0,-41 45 0 15,0 0-1632-15,0 0-320 0,0 0-64 0,39-50-16 16,-39 50-192-16,0 0-64 0,0 0 0 0,0 0 0 16,35-51-176-16,-35 51-32 0,0 0-16 0,0 0 0 15,0 0-112-15,0 0-32 0,27-53 0 0,-27 53 0 16,0 0-144-16,0 0 0 0,0 0 0 0,0 0 0 15,0 0 0-15,0 0 0 0,0 0 0 0,0 0 0 16,0 0-480-16,0 0-80 0,0 0-16 0,0 0 0 16,0 0-336-16,0 0-80 0,0 0-16 0,0 0-17952 15</inkml:trace>
  <inkml:trace contextRef="#ctx0" brushRef="#br0" timeOffset="173009.51">9588 12356 16575 0,'1'6'736'0,"1"-2"160"0,0 0-720 0,-1-2-176 16,2-1 0-16,-2 2 0 0,2-1 2944 0,2 4 544 16,2 1 112-16,4 2 32 0,1 1-736 0,1 3-144 0,-2-1-16 15,0 0-16-15,-1 4-1584 0,-1-3-320 0,-1 0-64 0,0 0-16 16,-1 0-288-16,-2 0-48 0,1-1-16 0,-1-2 0 15,-1 0-208-15,0 1-48 0,-1-5-128 16,0 2 192-16,-1-2-192 0,1 0 0 0,-2-3 0 0,0 0 0 16,2 0 0-16,-2 0 0 0,1 0 0 0,0 1 0 31,-1-1-432-31,0 0-16 0,0 0-16 0,-1 0 0 0,2-2-576 16,-2 2-112-16,0-6-32 0,0 2-16352 0</inkml:trace>
  <inkml:trace contextRef="#ctx0" brushRef="#br0" timeOffset="173592.35">10047 11996 3679 0,'1'-2'320'0,"-1"0"-320"0,0 2 0 0,-1-2 0 15,0 2 1600-15,1-3 240 0,-1 2 48 0,-2-5 16 16,1 0 1296-16,-3 2 256 0,0-1 48 0,-3 4 16 15,2-2-688-15,-1 3-128 0,-2 0-16 0,0 3-16 16,1 1-896-16,-1-2-176 0,2 3-48 0,-1 0 0 0,2 1-720 16,0-2-160-16,1 2-32 0,1-2 0 0,0 2-368 0,2-2-80 15,1 2 0-15,1 0-16 0,0 3-32 0,1 1 0 16,0-2 0-16,2 6 0 0,0 1 48 0,1 1 0 16,1 2 0-16,-1 2 0 0,2 5-64 0,0-3-128 15,0 0 192-15,0 1-64 0,2-1-128 0,-1-2 0 16,2 2 0-16,0-4 0 0,-1 1 0 0,1-3 0 15,1 0 0-15,-1-3 0 16,-2-4-464-16,2 0-32 16,-1 1 0-16,1-4 0 0,-2-2-1712 0,-1-2-352 0</inkml:trace>
  <inkml:trace contextRef="#ctx0" brushRef="#br0" timeOffset="173843.62">10162 12157 3679 0,'0'0'320'0,"0"0"-320"0,0 0 0 0,0 0 0 15,0 0 4000-15,0 0 736 0,0 0 128 0,0 0 48 16,0 0-576-16,0 0-112 0,0 0-32 0,0 0 0 16,0 0-2320-16,40-13-464 0,-36 20-80 0,1-1-32 15,2 4-672-15,0 0-144 0,-1 2-32 0,2 2 0 16,-1 0-176-16,2 5-32 0,-1-3-16 0,0 3 0 16,0-3-64-16,1 2-16 0,0 0 0 0,-1 0 0 15,0-3-144-15,-1-1 0 0,2-2 144 0,-2-3-144 16,1-2 0-16,-1-3 0 0,1 1 0 0,-2-4 0 15,-1 1 0-15,0-2 0 0,-5 0 0 0,0 0 0 16,0 0-144-16,0 0-48 0,0 0-16 0,0 0 0 16,0 0-416-16,0 0-80 0,21-54 0 0,-21 54-11728 15,0 0-2352-15</inkml:trace>
  <inkml:trace contextRef="#ctx0" brushRef="#br0" timeOffset="174111.19">10211 12424 6447 0,'0'2'576'0,"0"-2"-576"15,2-2 0-15,-1 1 0 0,0 1 3648 0,0-4 608 16,3 1 128-16,-4 3 32 0,0 0-192 0,0 0-48 16,37-44 0-16,-37 44 0 0,0 0-2480 0,40-63-496 15,-40 63-112-15,0 0 0 0,42-59-672 0,-42 59-128 0,0 0-32 0,34-49 0 16,-34 49-112-16,0 0-16 0,0 0-128 0,0 0 192 15,35-47-192-15,-35 47 0 0,0 0 0 0,0 0 0 16,0 0 0-16,0 0-128 0,0 0 128 0,0 0-160 31,0 0-528-31,0 0-96 0,33-40-32 0,-33 40-17136 0</inkml:trace>
  <inkml:trace contextRef="#ctx0" brushRef="#br0" timeOffset="174526.32">10581 11854 11391 0,'-6'2'256'0,"2"-2"48"0,1 0 16 0,-2 0 0 0,3 0-320 0,1 2 0 16,1 0 0-16,-2 1 0 0,0 1 3568 0,1 3 656 15,1 1 128-15,1 0 16 0,3 0-1088 0,1 1-208 16,1 1-64-16,3-4 0 0,1 4-1536 0,0-4-304 16,2 4-64-16,-1-4-16 0,0 3-416 0,0-2-96 15,-2 2 0-15,2 1-16 0,0-1-176 0,2 2-16 16,-1 1-16-16,0 3 0 0,0-3-80 0,-2 4-16 16,-2-2 0-16,1 2 0 0,-1 3-128 0,-1-1-128 15,-1 2 192-15,-2 1-192 0,-1 1 128 0,-2 0-128 16,-1 3 0-16,0-3 0 0,-1 4 0 0,-1-1 0 0,-1-1 0 0,0-1 0 15,-2-1 0-15,-3-2 0 0,2 0 0 0,-1-2 0 16,-1-1 0-16,0-3 0 0,-4 2-192 0,1-1 192 16,0-1-288-16,1-2 32 0,2-2 16 0,-1-1 0 15,3-3-64-15,0 1-16 0,-1 0 0 0,4-1 0 16,-1 0-32-16,2-4-16 0,0 2 0 0,1-1 0 31,1-2-112-31,0-2-32 0,0-1 0 0,-1 1-11872 0,1-5-2384 0</inkml:trace>
  <inkml:trace contextRef="#ctx0" brushRef="#br0" timeOffset="184332.12">2149 13856 4607 0,'-2'2'400'0,"-1"-2"-400"0,2 0 0 0,1 0 0 15,0 0 1072-15,-1 3 128 0,-2-2 16 0,1 4 16 16,-1-1 816-16,0-1 144 0,1 4 48 0,1-1 0 16,1-4 576-16,0 2 112 0,1-2 16 0,1 2 16 15,0-4-592-15,-1 3-112 0,2-6-16 0,-1 3-16 16,1-4-944-16,0 0-192 0,2 0-48 0,-5 4 0 15,0 0-464-15,0 0-112 0,0 0-16 0,34-73 0 16,-34 73-80-16,0 0-32 0,32-73 0 0,-32 73 0 16,25-51-48-16,-25 51-16 0,0 0 0 0,37-69 0 0,-37 69-96 0,0 0-32 15,38-69 0-15,-38 69 0 0,30-51-144 0,-30 51 0 16,0 0 144-16,39-70-144 0,-39 70 0 16,0 0 0-16,34-57 0 0,-34 57 128 0,0 0-128 0,26-56 0 15,-26 56 0-15,0 0 0 0,26-57-160 0,-26 57 0 16,0 0 0-16,19-57 0 15,-19 57-272-15,0 0-48 0,0 0-16 0,16-53 0 16,-16 46-224-16,-2 3-48 0,-3 4-16 0,-1 0-11088 16,-2 4-2208-16</inkml:trace>
  <inkml:trace contextRef="#ctx0" brushRef="#br0" timeOffset="184682.38">2028 13251 10127 0,'-6'9'448'0,"3"-5"96"0,1-1-544 0,1 0 0 0,-1-2 0 0,2 1 0 16,0 1 2448-16,0-2 384 0,0 4 80 0,3 1 16 16,2 2 528-16,1-2 128 0,1 3 0 0,3 0 16 15,1 1-1344-15,2 3-272 0,0 3-48 0,2 0-16 16,0 2-960-16,0 2-192 0,1 1-32 0,0 3-16 15,-1 3-80-15,1 1 0 0,0 2-16 0,0 1 0 16,0 1-128-16,0 3-32 0,2 2 0 0,-4-3 0 16,0-4-208-16,-2 1-64 0,-1 0 0 0,1 1 0 15,-2-3-192-15,-3-3 0 0,0-2 128 0,0 1-128 0,-1 1 0 0,-1-8 0 16,-2-1 0-16,1-3 0 0,-1-4 0 0,-1-4 0 16,-1-4 0-16,-1-2 0 15,0-2-448-15,-1-2-16 0,0-3-16 0,-2-3 0 16,3 10-560-16,-7-29-112 0,7 29-32 0,-8-37-18080 15</inkml:trace>
  <inkml:trace contextRef="#ctx0" brushRef="#br0" timeOffset="185653.51">3163 13737 6447 0,'-2'1'576'0,"0"-1"-576"15,1 0 0-15,0 0 0 0,0-1 1488 0,1 1 192 16,-2 0 48-16,1 0 0 0,0 0 1296 0,-2 0 272 0,2 0 48 0,0 1 16 15,0 2-544-15,2 1-96 0,-1 2-32 0,2 2 0 16,1 4-1072-16,-1 0-208 0,1 3-64 0,-1 1 0 16,1 2-656-16,-1 1-144 0,0 1-32 0,-2 0 0 15,1 1-272-15,-2-3-64 0,-1-1-16 0,1-1 0 16,-1-1-160-16,0-2 0 0,0-7 0 0,1-2 0 31,1-2-464-31,-3-7-80 0,2-2-16 0,-2-3-17392 0</inkml:trace>
  <inkml:trace contextRef="#ctx0" brushRef="#br0" timeOffset="185838.42">3043 13567 17503 0,'0'1'1552'0,"0"1"-1232"16,1-2-320-16,1 0 0 0,-1 1 2736 0,0 2 480 15,0-1 112-15,3 2 0 0,1 2-896 0,0 0-176 16,2 1-32-16,1-1-16 0,0-2-1504 0,0 2-320 15,2-4-48-15,0-1-16 0,0 2-320 0,1-1-128 16,1-2 0-16,-1 2-11264 16,3 0-2240-16</inkml:trace>
  <inkml:trace contextRef="#ctx0" brushRef="#br0" timeOffset="186252.53">3320 13895 16575 0,'-2'8'1472'0,"-1"-3"-1168"0,2-1-304 0,1-4 0 16,1 0 2624-16,-1 0 480 0,0 1 96 0,1 4 0 15,3-2-704-15,1 0-128 0,4-2-48 0,1-2 0 16,-10 1-1088-16,0 0-208 0,0 0-64 0,49-25 0 16,-49 25-496-16,0 0-96 0,0 0-32 0,53-32 0 15,-53 32-208-15,0 0-128 0,0 0 160 0,45-28-160 16,-45 28 0-16,0 0 0 0,0 0 0 0,0 0 0 15,0 0 0-15,0 0 0 0,0 0 0 0,0 0 0 16,33-47 0-16,-37 43 0 0,1-1 0 0,-3 1 0 16,1 1 0-16,-3-4-160 0,1 4 160 0,-3-4-128 15,0 2 128-15,-1-1 0 0,0 3 0 0,-2-5 0 0,2 3 0 0,-4-1 0 16,1 2 0-16,-3-2 0 0,3 2 0 16,-1 1 128-16,2-2-128 0,-1 1 128 0,0 0-128 0,2 2 144 15,1-2-144-15,2 2 160 0,3-1-32 0,3 0 0 16,1-1 0-16,3-2 0 0,1 2 48 0,2-2 0 15,-4 6 0-15,0 0 0 0,0 0-48 0,0 0 0 16,43-25 0-16,-43 25 0 0,0 0-128 0,0 0 192 16,47-16-192-16,-47 16 192 0,0 0-192 0,45-10 0 15,-45 10 0-15,0 0 0 0,46-12 0 0,-46 12 0 16,0 0 0-16,38-10 0 16,-26 10-720-16,-12 0-32 0</inkml:trace>
  <inkml:trace contextRef="#ctx0" brushRef="#br0" timeOffset="187086.32">4311 13753 18431 0,'0'-2'1632'0,"-2"-2"-1312"0,2 4-320 0,-1 0 0 16,1 0 1792-16,-1-2 272 0,0-1 64 0,-2-1 16 15,-1 1 144-15,0-3 16 0,-1 2 16 0,-2 1 0 16,0 0-832-16,0 3-160 0,-2-3-48 0,-1 3 0 16,0 0-656-16,-3 3-144 0,1-3-32 0,0 3 0 0,-2 0-224 0,2 3-48 15,-2-2-16-15,2 2 0 0,0 0-160 0,-1 0 160 16,2 0-160-16,0 1 160 0,1 0-32 0,2-1 0 15,-1 0 0-15,3 1 0 0,1-1 0 0,1 0 0 16,2 0 0-16,0 2 0 0,2 0 0 0,0 2-128 16,2 0 192-16,0 0-64 0,1-1-128 0,-1 0 128 15,2 4-128-15,-1-1 128 0,2 1-128 16,-1-1 0-16,2-2 144 0,2 0-144 0,-1 2 0 0,3 0 144 16,1 1-144-16,2-3 0 0,0 0 160 0,2-2-160 15,1 2 128-15,0-4-128 0,-1 0 0 0,1-2 128 16,3 2-128-16,-1-3 0 0,-2-3 0 0,-1 1 0 15,2-1 0-15,-17 0 0 0,0 0 0 0,47-10 0 16,-47 10-192-16,0 0 192 16,0 0-1024-16,55-28-96 0</inkml:trace>
  <inkml:trace contextRef="#ctx0" brushRef="#br0" timeOffset="187438.3">4517 13884 19343 0,'-4'7'1728'0,"1"-3"-1392"0,0 3-336 0,1-4 0 16,1-1 2832-16,-2 3 496 0,-2 4 112 0,-1 5 16 16,-2 3-960-16,0 3-192 0,3-1-48 0,1-6 0 15,5-2-1408-15,2-1-272 0,3-4-64 0,1 1-16 16,3-4-240-16,2-3-64 0,2 0 0 0,-14 0 0 16,0 0-192-16,50-12 0 0,-50 12 128 0,0 0-128 0,55-28 0 0,-55 28 0 15,0 0 0-15,50-49 0 16,-50 49 0-16,0 0-240 0,33-49 80 0,-33 49 16 15,0 0-432-15,0 0-64 0,11-58-32 0,-14 49 0 16,-3 0 80-16,-2 3 16 0,1 1 0 0,-4 3 0 0,-1-1 576 0,0 3 208 16,-2 3 0-16,0-1 0 0,0 0 304 0,-1 0 64 15,0-1 16-15,1 1 0 0,-3-1-288 0,3-1-64 16,-1-1-16-16,1 1 0 0,1-2-224 0,0 1 0 16,3 1 128-16,2 0-128 0,1-4 0 0,4 4 0 15,2-2 0-15,2-1 0 0,1 2 0 0,2-1 0 16,1-1 0-16,1 2 0 0,3 1-256 0,1 0-112 15,2 0-16-15,0-3-11600 16,3 3-2336-16</inkml:trace>
  <inkml:trace contextRef="#ctx0" brushRef="#br0" timeOffset="187769.4">4797 13852 10127 0,'0'6'896'0,"0"1"-704"0,1-5-192 0,-1 2 0 16,0-4 2624-16,0 3 480 0,1 2 96 0,-1 5 32 15,3 3-288-15,-2-2-48 0,0 0-16 0,0-1 0 16,0-4-1408-16,-1 0-304 0,2-2-48 0,-2-4-16 16,0 2-672-16,0-4-144 0,0-2-32 0,1-2 0 15,-1 6 48-15,0 0 0 0,0 0 0 0,0 0 0 16,5-62 272-16,-5 62 64 0,0 0 16 0,0 0 0 16,12-51-288-16,-12 51-64 0,0 0-16 0,0 0 0 15,0 0-80-15,0 0-16 0,0 0 0 0,0 0 0 0,0 0-64 0,42-29 0 16,-37 35-128-16,1 0 192 0,1 0-64 15,-1 4-128-15,0 0 176 0,-1-1-176 0,1 4 144 0,0 0-144 16,-1 0 0-16,0 5 144 0,0-2-144 0,-2 0 0 16,0-3 0-16,-1 6 128 0,0-1-128 0,-1 1 0 15,2-3 0-15,-2-4 128 0,0 1-128 0,0-6 0 16,1-3 0-16,-1-2 0 0,1-4-304 0,-2-5-32 16,0 7-16-16,0 0-18544 0</inkml:trace>
  <inkml:trace contextRef="#ctx0" brushRef="#br0" timeOffset="188326.04">5114 13848 9215 0,'0'0'816'0,"0"0"-656"15,2-2-160-15,-2 1 0 0,1 1 1600 0,0-3 304 16,2 1 48-16,0-2 16 0,2-2 1312 0,-5 6 272 16,0 0 48-16,0 0 16 0,0 0-640 0,45-12-128 0,-34 14-32 0,1 1 0 15,1 1-1600-15,-1 1-320 0,0-3-64 16,2 0 0-16,-2 1-384 0,1-3-64 0,-13 0 0 0,0 0-16 16,37-13-368-16,-37 13 128 0,0 0-128 0,0 0 0 15,0 0 0-15,43-34 0 0,-43 34 0 0,0 0-128 31,0 0-304-31,0 0-48 0,25-51-16 0,-25 51-12112 0,0 0-2432 0</inkml:trace>
  <inkml:trace contextRef="#ctx0" brushRef="#br0" timeOffset="188592.7">5275 13602 18431 0,'-2'3'816'0,"-1"-2"160"0,2 2-784 0,0-1-192 0,1-1 0 0,0 2 0 0,-2-1 2608 0,2 2 464 16,-1 2 112-16,0 4 16 0,1 2-624 0,-1 1-112 16,1-1-32-16,1 2 0 0,0-2-1360 0,0-2-288 15,3 2-48-15,-1 1-16 0,0-3-288 0,1 4-64 16,0 0-16-16,1 1 0 0,0 1-160 0,0 0-48 16,0 0 0-16,0-1 0 0,1 1-144 0,-1 1 0 15,0 4 0-15,0-2 0 0,-1-3 0 0,1 0 0 16,0 0 0-16,0-1-176 0,-1-1-80 0,0-2-32 15,-1-2 0-15,0-2 0 16,-1-1-208-16,0-4-32 0,0-3-16 0,-1 0 0 16,2-3-1552-16,-3 3-304 0</inkml:trace>
  <inkml:trace contextRef="#ctx0" brushRef="#br0" timeOffset="188786.02">5566 13804 3679 0,'2'7'320'0,"-1"0"-320"0,2-1 0 0,-2 0 0 16,0-4 3424-16,1 2 608 0,-1 2 128 0,1 3 32 16,2 7 112-16,1 4 32 0,0 0 0 0,0 3 0 15,-1-1-2208-15,-1-2-432 0,0-5-96 0,-2-1 0 16,0-2-1088-16,0-2-224 0,1-4-32 0,-2-2-16 16,0-2-240-16,-2-4 0 0,1-2 0 0,0-2 0 15,1 6-1136-15,0 0-112 0,0 0-32 0,-7-60-15552 16</inkml:trace>
  <inkml:trace contextRef="#ctx0" brushRef="#br0" timeOffset="188969.83">5506 13641 14735 0,'-1'2'640'0,"-1"1"160"0,0-3-640 0,2 0-160 16,0 1 0-16,2 1 0 0,-1-2 3200 0,0 3 592 15,0 1 128-15,2 2 32 0,1-3-1136 0,-1 4-240 16,2-1-32-16,-1-2-16 0,1-1-1760 0,-1 2-368 15,1-5-64-15,1 1-16 16,1-1-896-16,1 3-176 0,0-3-32 0,3 0-16 16,2 2-1264-16,0 2-256 0</inkml:trace>
  <inkml:trace contextRef="#ctx0" brushRef="#br0" timeOffset="189286.1">5765 13874 17503 0,'-6'10'768'0,"1"-1"176"0,1-3-752 0,1-2-192 0,2 0 0 0,0-2 0 15,1 4 2304-15,-2 0 448 0,-1 3 64 0,-1 5 32 16,2-2-688-16,-1-2-144 0,2 0-32 0,0-4 0 16,1-1-1008-16,0-5-208 0,0 1-32 0,1-2-16 15,0 1-496-15,-1-5-96 0,2 1-128 0,-2-2 176 16,0 6-176-16,0 0 160 0,0 0-160 0,0 0 160 16,0 0 160-16,13-60 16 0,-13 60 16 0,0 0 0 15,0 0-32-15,0 0-16 0,24-64 0 0,-24 64 0 16,0 0-128-16,0 0-32 0,0 0 0 0,0 0 0 15,32-44-144-15,-27 41 0 0,-1 3 144 0,1 0-144 0,-2 3 0 16,2 1 0-16,-1 2 0 0,1 4 128 0,-3 0-128 0,2 4 0 16,1 0 128-16,0 3-128 0,1 3 0 0,-1 0 0 15,0 1 0-15,-1 1 128 0,1-3-128 0,-2 1 0 16,1-2 0-16,-1 1 0 0,-1-6-160 0,-1 0 160 16,2-5-192-16,-1 0 192 15,-1-5-608-15,1-3-16 0,-1-3 0 0,-1-3-11152 16,0 6-2224-16</inkml:trace>
  <inkml:trace contextRef="#ctx0" brushRef="#br0" timeOffset="190169.93">6032 13877 9215 0,'1'1'816'0,"-2"-1"-656"16,1 0-160-16,0 0 0 0,0 0 1664 0,1-1 288 0,-1 1 64 15,1 0 16-15,1 0 688 0,0 0 144 0,1 0 16 0,-2-3 16 16,2 2-672-16,-1 1-144 0,0-2-32 0,-1-2 0 16,2 4-704-16,-2-2-160 0,-1 2-32 0,0 0 0 15,0 2-448-15,0 4-112 0,0-1-16 0,0 4 0 16,0-1-256-16,1 2-48 0,-1 4-16 0,2 1 0 16,-4-3-256-16,4 2 128 0,-1 1-128 0,1-2 0 15,1 0 0-15,-2-1 0 0,2 0 0 0,-1-2 0 16,2 3 0-16,-1-4-256 0,1 0 80 0,0-3 16 15,1 2-16-15,1-5 0 0,0 2 0 0,0-1 0 16,1-4 176-16,-1 0 0 0,1-4 0 0,-7 4 0 0,0 0 0 16,0 0 0-16,0 0 0 0,40-40 0 0,-40 40 0 15,0 0 144-15,26-51-144 0,-26 51 160 0,0 0-160 0,0 0 0 16,19-57 0-16,-19 57 128 0,0 0-128 0,0 0 0 16,0 0 144-16,12-56-144 0,-11 51 176 0,-1 0-48 15,1 4 0-15,0-1 0 0,2 2 16 0,-1 0 0 16,1 0 0-16,-1 0 0 0,1 2-144 0,0-1 192 15,1 2-192-15,0 1 192 0,1-1-64 0,-2 4-128 16,1-1 192-16,0 2-64 0,-2 0 0 0,1 0 0 16,-2 2 0-16,0 3 0 0,0-3-128 0,-1 4 128 15,0 0-128-15,-1 1 128 0,1 1-128 0,-1-4 0 16,2 1 0-16,-1 0 128 0,3 0-128 0,-1-1 0 16,2 0 0-16,0-5 0 0,-1-1 0 0,2-5 0 0,0-1 0 15,1-1-176 1,-6 1-528-16,0 0-96 0,0 0-32 0,0 0-17552 0</inkml:trace>
  <inkml:trace contextRef="#ctx0" brushRef="#br0" timeOffset="190524.99">6441 13858 15663 0,'1'7'688'0,"-2"-4"144"0,1 2-656 0,-1-1-176 0,1 0 0 0,0-1 0 15,-1 2 2816-15,-1 1 512 0,0 8 128 0,0 5 0 16,-2 0-608-16,0 2-128 0,2 2-32 0,0-1 0 15,1-4-1456-15,2 0-288 0,2-1-64 0,-1-3-16 16,5-2-512-16,-1-2-96 0,2-1-32 0,0-6 0 16,2 0-224-16,0-6 176 0,1 0-176 0,-11 3 160 15,0 0-160-15,0 0 0 0,42-39 0 0,-42 39 0 0,0 0 0 0,32-53 0 16,-32 53 0-16,0 0 0 0,25-53-256 16,-25 53 80-16,0 0 16 0,0 0 0 0,8-61-80 0,-10 51-16 15,-2 4 0-15,-1 0 0 0,-1 2 112 0,-1 2 16 16,-3 2 0-16,0 0 0 0,-1 0 128 0,-2 0 224 15,0 1-48-15,2 0-16 0,-1 1 80 0,-1 0 16 16,-1 2 0-16,1-2 0 0,0 0-96 0,1 2-16 16,2 0 0-16,1-1 0 0,2 0-144 0,1-3 0 15,2 2 144-15,3-2-144 0,0-2 0 0,2-4 0 16,-1 6 0-16,0 0 0 16,0 0-640-16,0 0-112 0,0 0-16 0,44-43-17120 0</inkml:trace>
  <inkml:trace contextRef="#ctx0" brushRef="#br0" timeOffset="190904.6">6692 13902 8287 0,'-2'11'736'0,"-1"-3"-592"0,1 1-144 0,1-4 0 16,-1 0 3552-16,1-1 672 0,1-1 144 0,-1 6 32 16,-2 1-752-16,1 8-128 0,-1 1-48 0,2 3 0 15,0-3-2032-15,1-6-416 0,2 2-64 0,1-5-32 16,1 0-672-16,1-4-128 0,0 0-128 0,1-2 192 15,1-4-192-15,2 0 0 0,-2-4 0 0,-7 4 0 16,0 0 0-16,0 0 0 0,0 0 0 0,39-49 0 16,-39 49 0-16,0 0 0 0,0 0 0 0,29-63 0 15,-29 63 0-15,0 0 0 0,0 0-144 0,0 0 144 16,21-52 0-16,-18 46 0 0,-3 2-128 0,1 2 128 0,-1-1 0 0,-1 6 0 16,1-3 0-16,-2 2 0 0,2 2 0 0,-1-3 0 15,1 4 0-15,-1 1 0 0,0 0 272 0,1-2-32 16,-1 2-16-16,1 0 0 0,0-2 0 0,0 0 0 15,0 1 0-15,1 1 0 0,0-2-80 0,1 2-16 16,0 0 0-16,-1 1 0 0,1 2 32 0,1-3 0 16,-1 4 0-16,1 3 0 0,-1-4 0 0,1 4 0 15,2-1 0-15,-2 2 0 0,2-2-160 0,-2-2 0 16,1-1 0-16,-2-3 128 0,2 0-128 0,-2-2 0 16,2-2-192-16,-2-4 192 15,2-1-896-15,-4 3-48 0</inkml:trace>
  <inkml:trace contextRef="#ctx0" brushRef="#br0" timeOffset="191327.06">6947 14111 22111 0,'0'10'976'0,"0"-7"208"0,0 2-944 0,0-1-240 0,1-3 0 0,0 2 0 15,1-3 1856-15,-1 2 320 0,3 2 64 0,1 2 0 16,1-4-128-16,1 2-16 0,1-1-16 0,-1-3 0 15,2 0-1008-15,-1-3-208 0,1-1-32 0,0 2-16 16,1-4-400-16,-10 6-80 0,0 0-16 0,0 0 0 16,42-32-160-16,-42 32-32 0,0 0-128 0,35-45 192 15,-35 45-192-15,0 0 0 0,0 0 0 0,39-53 0 16,-39 53 0-16,0 0 0 0,0 0 0 0,0 0 0 16,0 0 0-16,0 0 0 0,0 0 0 0,0 0 0 0,0 0-272 0,0 0 48 15,0 0 16-15,0 0 0 0,0 0 16 0,0 0 0 16,0 0 0-16,0 0 0 0,-18-29 192 0,6 29 0 15,-4 0 0-15,0-3 0 0,-1 0 0 0,1 0 0 16,-2-2 208-16,1-2-64 0,2 3-144 0,1-3 0 16,1 1 144-16,2 0-144 0,3 0 0 0,3 0 0 15,2-1 0-15,3-1 0 0,0 8 208 0,0 0-16 16,0 0-16-16,0 0 0 0,0 0 80 0,0 0 32 16,0 0 0-16,29-55 0 0,-29 55-144 0,0 0-16 15,0 0-128-15,0 0 192 0,47-28-192 0,-37 22 0 16,3 2 0-16,-13 4 0 0,0 0 0 0,35-19 0 15,-22 13 0-15,-3 3 0 0,1-1-144 0,-1 1-32 16,-2 3 0-16,0 0 0 16,-2 3-816-16,-1 1-160 0</inkml:trace>
  <inkml:trace contextRef="#ctx0" brushRef="#br0" timeOffset="192357.42">3511 15015 9215 0,'0'-3'816'0,"0"-3"-656"16,0 3-160-16,0 2 0 0,0 1 1840 0,0-3 336 16,1-4 64-16,-1 7 0 0,0 0 1072 0,0 0 208 15,0 0 32-15,0 0 16 0,0 0-1040 0,0 0-208 16,0 0-32-16,0 0-16 0,0 0-1168 0,12 4-224 15,-9 8-48-15,-2 4-16 0,1-3-432 0,0 3-96 16,-1 2-16-16,0 2 0 0,0 1-80 0,1 2-32 0,-1 3 0 0,-2-2 0 16,1 2-160-16,0 0 192 0,-2 5-192 0,1-2 192 15,0-1-192-15,0-3 0 0,-2 4 0 0,1-1 128 16,-1 0-128-16,1-4 0 0,-1-3 0 0,1 1 0 16,-2 3 0-16,0-3 0 0,2 1 0 0,-1-2 128 15,2-2-128-15,-1 1 0 0,0-4 0 0,0-1 0 16,1 1 0-16,-1-4 0 0,2-2 128 0,0 0-128 15,0-2 0-15,2-1 0 0,-1-2 0 0,1 0 0 16,1-4 0-16,1 1 128 0,1-2-128 0,0 0 0 16,1-2 128-16,0 1-128 0,0-2 0 0,1-1 128 15,-7 4-128-15,0 0 160 0,0 0-160 0,0 0 160 16,45-10-16-16,-35 10 0 0,2 0 0 0,-1 2 0 0,2 0-16 16,-1 2 0-16,3 2 0 0,0-2 0 0,1 2 16 0,1 3 0 15,3-3 0-15,-1-3 0 0,-1 4-16 0,1-1-128 16,2-2 192-16,0 1-64 0,1-2-128 0,-1 1 0 15,0-2 0-15,-1 2 0 0,-2-1 0 0,0-2 0 16,-1 1 0-16,-2-4 0 16,0 1-512-16,-15 1-96 0,0 0-16 0,0 0-12624 15,0 0-2544-15</inkml:trace>
  <inkml:trace contextRef="#ctx0" brushRef="#br0" timeOffset="192719.73">3513 15024 8863 0,'0'0'192'0,"0"0"32"0,0-2 16 0,-1 2 16 0,1 0-256 0,1 0 0 0,0 0 0 0,1 0 0 16,0 0 4320-16,3 0 800 0,0 0 176 0,2 2 16 15,3-2-1904-15,1-2-384 0,3 1-80 0,0 1 0 16,-14 0-1744-16,32-3-352 0,-32 3-64 0,36-2-16 16,-20 2-384-16,0 0-96 0,-1 2-16 0,-1-2 0 0,0 0-144 15,1 3-128-15,-2-2 144 0,1 1-144 0,-3-2 0 0,-1 0 0 16,0 2 0-16,0-1 0 0,-3 0 0 0,2 2 0 15,0-3 0-15,-2 1 0 16,-1 1-416-16,-1 1-32 0,-1-2 0 0,0 2 0 16,-2 0-2368-16,-1 0-464 0</inkml:trace>
  <inkml:trace contextRef="#ctx0" brushRef="#br0" timeOffset="193003.38">3564 15410 6447 0,'0'3'272'0,"0"-6"80"0,1 3-352 0,0-2 0 0,0 1 0 0,1 1 0 15,0-3 2928-15,3-1 512 0,-5 4 96 0,0 0 32 16,0 0 672-16,47-37 144 0,-47 37 32 0,0 0 0 15,46-28-2368-15,-46 28-448 0,0 0-112 0,46-14-16 16,-30 14-1040-16,-1 0-224 0,1 4-32 0,-2-2-16 16,0 2-160-16,0 2 0 0,-2 1 0 0,0-1 0 15,1 1 0-15,-2 2 0 0,0-3 0 0,0-2-12224 16,1-1-2352-16</inkml:trace>
  <inkml:trace contextRef="#ctx0" brushRef="#br0" timeOffset="193769.23">4419 15012 5519 0,'-5'4'496'0,"2"-2"-496"0,-1 1 0 0,2 0 0 16,-1-3 1792-16,2 2 272 0,-2-1 48 0,0 3 16 15,-2-1 1440-15,-4 4 272 0,0-4 64 0,1 3 16 16,-1 1-1216-16,2-1-240 0,-1-4-48 0,1 2-16 16,-1 0-976-16,1-2-192 0,-3 2-32 0,0 0-16 15,2 1-656-15,-4-2-128 0,1 1-16 0,0 1-16 16,0-1-112-16,0-2 0 0,0 2-16 0,3-2 0 0,2 0-64 0,1 0-16 15,-1-1 0-15,1 2 0 16,1-1-160-16,1-2 192 0,0 4-192 0,2-2 192 0,1 2-192 0,0-1 128 16,2 0-128-16,0 1 128 0,1 2-128 0,1 3 0 15,0 1 144-15,1 0-144 0,0 2 0 16,1 0 0-16,0 1 0 0,-1 0 128 0,1 2-128 0,0-1 0 16,1 2 0-16,-1 2 0 0,-1-3 0 0,0 2 0 15,1 5 0-15,-2-3 0 0,1 2 0 0,-2 3 0 16,2 3 0-16,-1 1 0 0,0 1 0 0,-2 3 0 15,-1-1 0-15,1 1 0 0,-2 3 0 0,-2-3 0 16,1-4 0-16,-1 3 0 0,-1-5 0 0,1-1 0 16,-2 1 0-16,0-6 0 0,2 1-192 0,-2-5 64 15,2-1 0-15,-1-2 0 0,1-3 128 0,-1 1-160 16,1-1 160-16,-1 0-160 0,2-3 160 0,0 2 0 0,-1 0 0 0,2 1-128 16,-1-4 128-16,1 0 0 0,1 1 0 0,2 2 0 15,-1-3 0-15,2-2 0 0,1 2 0 0,3-3 0 16,-4 0 0-16,4-3 0 0,1 3 0 0,0 1 0 15,3-3 0-15,-1 1 144 0,1 2-144 0,0 1 0 16,1-1 160-16,-1-2-160 0,1 4 128 0,0-1-128 16,1 0 0-16,-2-1 128 0,-1 0-128 0,2-2 0 15,3 1 0-15,1-2 0 0,-1 1 0 0,-1-4 0 16,-2 1 0-16,-13 1-224 0,0 0 48 0,43-13 16 16,-43 13-1040-1,0 0-208-15,0 0-32 0,53-37-16128 0</inkml:trace>
  <inkml:trace contextRef="#ctx0" brushRef="#br0" timeOffset="195772.82">5874 15470 11055 0,'-2'-3'976'0,"0"1"-784"0,1 0-192 0,-2 2 0 16,2 0 2176-16,0 0 400 0,-2-4 80 0,0 0 16 15,-1 1 704-15,3 2 144 0,1 1 16 0,3 1 16 16,3 2-1440-16,3-1-272 0,2 2-64 0,0-2-16 15,2 2-1104-15,2 0-208 0,1 0-64 0,0-2 0 16,-1 1-192-16,-2-3-32 0,2 0-16 0,0 0 0 16,-3 0-144-16,1-3 0 0,-2 2 0 0,0-2 128 15,0 1-128-15,-4 1 0 0,0-2 0 0,-2 1 0 0,-2 0-144 0,0 0 144 16,-1 2-192-16,-2 0 192 16,0-2-944-16,0 2-80 0,-1-2 0 0,0 0-16320 15</inkml:trace>
  <inkml:trace contextRef="#ctx0" brushRef="#br0" timeOffset="196105.49">5871 15616 11055 0,'0'-3'480'0,"0"2"112"0,0-2-464 0,0 1-128 0,0 1 0 0,0 1 0 15,1 0 2688-15,1 0 512 0,0 0 96 0,1 1 32 16,2 1 96-16,-2 2 32 0,3 2 0 0,-1-2 0 16,2 5-1568-16,-1-3-304 0,0 0-64 0,1 1-16 15,1 0-1024-15,0-2-208 0,1 1-32 0,1-3-16 16,-1-1-224-16,0 0 128 0,4-2-128 0,-2-2 0 15,-11 2 0-15,0 0 0 0,0 0 0 0,49-11 0 16,-36 11 0-16,-2-3 0 0,0 3 0 0,0-2 0 16,-2 2-176-16,1-2-16 0,0 2-16 0,0 0-18160 15</inkml:trace>
  <inkml:trace contextRef="#ctx0" brushRef="#br0" timeOffset="207591.98">9150 15983 3679 0,'0'2'320'0,"0"-2"-320"16,0 0 0-16,0 0 0 0,0 0 1584 0,0 0 240 16,-1 0 48-16,1 2 16 0,0 0 928 0,0-2 192 15,3-2 48-15,-2 0 0 0,0-4-384 0,2 0-80 16,-1 0-16-16,-2 6 0 0,0 0-464 0,0 0-112 15,8-48-16-15,-8 48 0 0,0 0-848 0,5-64-176 16,-5 64-48-16,0-45 0 0,0 45-400 0,-3-49-64 16,3 49-32-16,-4-44 0 0,4 44-32 0,-6-41-16 15,6 41 0-15,-6-36 0 0,6 36 48 0,-7-43 16 16,7 43 0-16,-8-47 0 0,8 47-160 0,-5-44-16 16,5 44-16-16,-2-57 0 0,2 57-80 0,-4-55-16 15,4 55 0-15,-1-53 0 0,1 53-16 0,3-48-128 16,-3 48 192-16,0 0-64 0,10-66 80 0,-10 66 16 15,0 0 0-15,15-50 0 0,-15 50 32 0,0 0 0 0,0 0 0 16,0 0 0-16,27-51-96 0,-27 51-16 0,0 0 0 0,0 0 0 16,0 0-16-16,0 0 0 0,45-45 0 0,-45 45 0 15,0 0-128-15,0 0 0 0,47-22 144 0,-47 22-144 16,0 0 0-16,43-5 0 0,-28 8 0 0,-1 0 0 16,-2 2 0-16,2 3 0 0,-1 2 0 0,1 1 0 15,-3 1 0-15,-1-1 0 0,1 4 0 0,-1-3 0 16,-2-2-320-16,0-1-48 0,1 1 0 0,-3-3 0 15,-3-2-592 1,1-1-128-16,-1-2-32 0,-3-2 0 0,1 0 64 0,-2 0 16 0,-2-2 0 16,-1 2-11600-16,0-3-2320 0</inkml:trace>
  <inkml:trace contextRef="#ctx0" brushRef="#br0" timeOffset="207991.86">8946 15470 911 0,'0'0'0'0,"0"1"0"0,0 1 0 0,2-2 0 16,-1 0 2464-16,0 0 416 0,3 3 64 0,2 1 32 16,3 2 896-16,3-3 176 0,3 1 48 0,1-1 0 15,0-1-784-15,-16-2-160 0,35-2-16 0,-35 2-16 16,0 0-1568-16,54-10-304 0,-54 10-64 0,0 0-16 16,48-10-400-16,-48 10-96 0,0 0-16 0,42-1 0 15,-31 2-128-15,-1 0-16 0,-2 2-16 0,0-3 0 16,2 1-176-16,0-1-16 0,-10 0-16 0,0 0 0 15,0 0-160-15,40-4-128 0,-40 4 144 0,0 0-144 16,0 0 0-16,0 0 0 0,0 0 0 0,52-20 0 16,-46 18 0-16,-1-2-128 0,0 0 128 0,-1 2-160 15,0-2-544-15,-1 2-128 0,1-2 0 0,-2 4-16 16,-1-2-368-16,1 2-80 0</inkml:trace>
  <inkml:trace contextRef="#ctx0" brushRef="#br0" timeOffset="208842.02">9435 16184 2751 0,'-3'7'256'0,"2"-6"-256"0,1 1 0 0,0-2 0 16,1 0 2608-16,-1 0 464 0,2-2 112 0,0 1 16 15,2-2-32-15,1-3 0 0,-5 6 0 0,0 0 0 16,0 0-672-16,0 0-128 0,43-53-16 0,-43 53-16 0,0 0-864 0,0 0-160 16,40-52-32-16,-40 52-16 0,0 0-576 0,0 0-112 15,34-45-32-15,-34 45 0 0,0 0-320 0,0 0-64 16,0 0-16-16,0 0 0 0,34-49-144 0,-34 49 0 15,0 0 0-15,0 0 0 0,0 0-320 0,0 0-64 16,0 0 0-16,0 0 0 16,3-45-1920-16,-8 39-384 0</inkml:trace>
  <inkml:trace contextRef="#ctx0" brushRef="#br0" timeOffset="209025.71">9461 16004 10127 0,'5'4'448'0,"-3"-1"96"0,2 0-544 0,-2 0 0 16,1 0 0-16,-2-3 0 0,2 4 2608 0,2 2 400 0,3 1 96 0,2 6 16 16,1-1 160-16,-1 0 48 0,0 1 0 0,0-3 0 15,-1-2-1712-15,-2-2-336 0,0 1-64 0,-2-2 0 16,2 0-912-16,-2-4-176 0,-2 1-128 0,2-2 144 16,1 0-272-16,-1 0-64 0,1-3-16 0,-1-4-10928 15,-5 7-2176-15</inkml:trace>
  <inkml:trace contextRef="#ctx0" brushRef="#br0" timeOffset="209458.48">9828 15465 1839 0,'1'-4'160'0,"-1"0"-160"15,2 2 0-15,-2 2 0 0,0 0 2560 0,0 0 496 16,0 0 80-16,0 0 32 0,0 0 672 0,-2-3 144 16,2 6 32-16,-1-6 0 0,0 3-1184 0,0 0-224 15,-1 0-48-15,1 0-16 0,0 0-1248 0,0 0-240 16,-1 3-48-16,2-3-16 0,-1 2-512 0,1 0-96 15,-1 0-32-15,1 4 0 0,0 0-64 0,0 1-16 16,0-4 0-16,0 3 0 0,1 3-96 0,0 5-32 16,1 2 0-16,0 2 0 0,-2 2-144 0,3 1 160 0,-2-2-160 0,0-3 160 15,0 2-160-15,1 2 0 0,0-4 144 0,-1 3-144 16,2-3 0-16,-1 2 0 0,1-2 0 0,0 0 128 16,1-1-128-16,1-1 0 0,1 1 0 0,-1 1 0 15,0-3 0-15,0 2 0 0,1-1 0 0,2 1 0 31,-2-3-416-31,1-2 0 0,-2 0 0 0,0-1 0 0,-1-5-720 0,1 1-144 0,-1-1-16 16,-1-4-16-16,0-2-1712 16,0-2-352-16</inkml:trace>
  <inkml:trace contextRef="#ctx0" brushRef="#br0" timeOffset="209825.45">10033 15689 15663 0,'2'0'688'0,"-2"0"144"0,1 0-656 0,-1 0-176 15,1 0 0-15,-1 0 0 0,1 0 2384 0,2 0 448 16,1-3 96-16,-1 2 16 0,3 1-144 0,1 0-32 16,-1-3 0-16,0 1 0 0,-1 1-1248 0,0 1-256 15,0 0-48-15,0-3-16 0,0 3-624 0,-2 0-112 16,1 3-16-16,1 0-16 0,-1 0-80 0,-1 1-16 15,1 2 0-15,0 0 0 0,2 0-128 0,-2 1-16 16,1 2-16-16,0 1 0 0,1-1-176 0,-1 1 128 16,1 2-128-16,-1-2 128 0,1 0-128 0,-1 0 0 15,1 1 0-15,0-4 128 0,1 3-128 0,-1-1 0 0,-1-1 0 16,0 0 0-16,0 0 0 0,-2-4 0 0,2 2 0 0,-1-2 0 16,-2 2 0-16,2-3 0 0,-1 0 0 0,-1-3 0 15,-1 0 0-15,-1 3-176 0,2-3 48 0,-2 0 0 31,1-3-336-31,-1 1-64 0,1 1-16 0,-1-4 0 16,-1 0-416-16,1 0-64 0,-1 1-32 0,1 0-10720 0,-2 2-2128 0</inkml:trace>
  <inkml:trace contextRef="#ctx0" brushRef="#br0" timeOffset="210126.36">10078 15941 11967 0,'-3'1'528'0,"2"-2"112"0,1 1-512 0,-1 0-128 16,1 0 0-16,0-3 0 0,0 3 2736 0,0-3 512 15,0 0 96-15,1-1 32 0,0-2 80 0,2 3 0 16,-2-4 16-16,2 1 0 0,0 1-1760 0,-3 5-368 16,0 0-64-16,0 0 0 0,0 0-640 0,0 0-128 15,42-48-32-15,-42 48 0 0,0 0-112 0,33-47-32 16,-33 47 0-16,0 0 0 0,30-51-192 0,-30 51-144 15,0 0 192-15,0 0-192 0,34-54 0 0,-34 54 0 16,0 0 0-16,0 0 0 0,0 0 0 0,0 0 0 16,0 0 0-16,0 0 0 15,0 0-384-15,0 0-16 0,0 0-16 0,0 0 0 16,0 0-672-16,0 0-128 0,0 0-16 0,0 0-16544 0</inkml:trace>
  <inkml:trace contextRef="#ctx0" brushRef="#br0" timeOffset="210525.39">10309 15382 10127 0,'4'0'448'0,"-2"0"96"0,1 0-544 0,-2 0 0 0,0 0 0 0,0 0 0 0,2 0 2320 0,-1 2 368 16,3 2 64-16,4 2 0 0,1 2 528 0,0 0 112 16,0 0 0-16,1 0 16 0,0 2-1152 0,0-1-224 15,3 3-48-15,-2-2-16 0,0 3-1088 0,0-1-224 16,-1 2-32-16,-1 0-16 0,-1 2-240 0,-1 1-48 16,-2 1-16-16,0 2 0 0,-1-2-80 0,1 1-16 15,-1 3 0-15,-1 0 0 0,0 1-16 0,-1-4-16 16,1 3 0-16,-3-3 0 0,1 2-176 0,-1-1 192 15,-1-1-192-15,-1-1 192 0,-1-2-192 0,1 0 128 16,-1 0-128-16,0-2 128 0,0-2-128 0,-2 1 0 16,1-1 0-16,-1 1 128 0,0-5-128 0,-1 2 0 15,2-3 0-15,-2 2 0 0,2-5 0 0,-1 2 0 16,1 0 0-16,-2-3 0 0,1 3-288 0,0-2 16 0,1-1 0 0,-2 0 0 31,2-2-304-31,1 1-64 0,0-4-16 0,0 1-11904 0,1-4-2384 0</inkml:trace>
  <inkml:trace contextRef="#ctx0" brushRef="#br0" timeOffset="210929.61">9913 15514 5519 0,'4'-2'240'0,"-3"-2"64"0,2 2-304 0,-2 0 0 15,0 1 0-15,1 0 0 0,-1-2 1152 0,1 2 160 16,2-5 32-16,-4 6 16 0,0 0 496 0,0 0 80 16,0 0 32-16,0 0 0 0,0 0-48 0,0 0 0 15,0 0 0-15,0 0 0 0,0 0-336 0,0 0-80 16,0 0-16-16,0 0 0 0,0 0-784 0,0 0-144 16,0 0-48-16,0 0 0 0,0 0-512 0,46-29 0 0,-43 29-240 0,2 0 80 31,0-2-1296-31,0 0-256 0,0-2-48 0,0 0-10288 0</inkml:trace>
  <inkml:trace contextRef="#ctx0" brushRef="#br0" timeOffset="-206273.91">1954 8749 10127 0,'2'-6'896'15,"1"3"-704"-15,-1-1-192 0,1 4 0 0,-2 2 1072 16,1-2 176-16,3 2 32 0,4-2 16 0,2 4 400 0,1 2 80 16,2 6 16-16,0 3 0 0,0 3-528 0,0 0-112 15,0 1 0-15,1-3-16 0,-1 0-688 0,2-1-144 16,3-3-32-16,1-1 0 0,2 0-272 0,2-1 0 16,-1 0 0-16,-4-4 0 0,-2 2 0 0,1-2-144 15,5 0 144-15,3 0-128 0,1 0 128 0,1-1 0 16,-28-5 0-16,61 10 0 0,-61-10 0 0,59 6 0 15,-27 1 0-15,-32-7-128 0,61 6 128 0,-34-1 0 16,-27-5 0-16,53 8 0 0,-53-8 0 0,55 7-128 16,-55-7 128-16,53 2 0 0,-53-2 0 0,53-5-160 15,-53 5 160-15,59-7 0 0,-59 7-192 0,62-10 192 0,-62 10-192 16,62-9 192-16,-62 9-240 0,63 0 64 0,-63 0 16 16,55 3 0-16,-29 3 160 0,0-1 0 0,-2 3 0 0,1-4 0 15,-2 2 0-15,1-1 0 0,1 0 0 0,-25-5 128 16,49 6-128-16,-49-6 0 0,56 3 0 0,-56-3 0 15,63-6 0-15,-63 6 0 0,68-10 0 0,-68 10-128 16,64-13 128-16,-64 13 0 0,63-8 0 0,-63 8-128 16,66-4 128-16,-66 4 0 0,57 2 0 0,-57-2 0 15,60 8 0-15,-26-2 0 0,-1 3 0 0,-1-3 0 16,0 0 0-16,2-2 0 0,-34-4 0 0,69 2 0 16,-69-2 0-16,69-2 0 0,-69 2 0 0,74-10 0 15,-74 10 0-15,73-12 0 0,-73 12 0 0,71-13 0 16,-71 13 0-16,72-10 0 0,-72 10-144 0,85-2 144 15,-43 5 0-15,-2 4 0 0,-5 1 0 0,-2 1 0 16,-1 2 0-16,0 1 0 0,0 3 0 0,1-1 0 0,3 1 0 16,0-5 0-16,-1 0 0 0,1-4 0 0,2-4 0 0,-38-2 0 15,82-2 0-15,-82 2 0 0,81-10 0 0,-81 10 0 16,82-9 0-16,-82 9-176 0,84-6 176 0,-84 6 0 16,79-4 0-16,-79 4 0 0,79 3 0 0,-79-3 0 15,77 6 0-15,-40 1 0 0,1 3 0 0,-3 1 0 16,-2 2 0-16,-1 0 128 0,2 2-128 0,-1-1 144 15,1-2-144-15,-2 1 160 0,0-4-32 0,0 0 0 16,1-4 0-16,1 0 0 0,-34-5-128 0,69 1 0 16,-69-1 0-16,72-4 128 0,-72 4-128 0,70-9 0 15,-70 9 0-15,66-10 128 0,-66 10-128 0,60-11 0 16,-60 11 144-16,62-8-144 0,-62 8 128 0,57-4-128 16,-57 4 128-16,56 2-128 0,-29 4 272 0,-2 0-16 15,-1 4 0-15,-1-1 0 0,-4 0 96 0,0 0 16 0,-1 1 0 0,1 0 0 16,1-4-16-16,-2 0 0 0,2-2 0 0,0-2 0 15,-20-2-224-15,0 0-128 0,65-9 128 0,-65 9-128 16,0 0 0-16,65-29 0 0,-65 29 0 0,53-31-128 16,-53 31 128-16,54-28-128 0,-54 28 128 0,55-29-128 15,-55 29 128-15,54-18 0 0,-54 18 0 0,0 0 0 16,66-1 0-16,-49 7 0 0,0 1 0 0,-1 3 128 16,0 1 0-16,-2 3 0 0,0-2 0 0,-1 4 0 15,0-1 128-15,-1-1 48 0,2 1 0 0,-1-2 0 16,3 2-48-16,0-1-16 0,0-2 0 0,-1-2 0 15,-2-2 608-15,0 0 128 0,7 2 32 0,2 5 0 16,2-2-1648-16,-2 2-320 16,0 1-64-16,-1 0 0 0,0 3 816 0,-1-1 208 0,0 1 0 0,-2 3 0 0,-1-6 0 0,-1 3 0 15,2 3 0-15,1-2 0 0,-3-2 0 0,2 2 0 16,5 5 0-16,1 0 0 0,2-3 0 0,0 0 0 16,0 0 0-16,1-3 0 0,2 1 0 0,1-2 0 15,0 5 0-15,1-4 0 0,2 2 0 0,-3 2 0 16,4-1 0-16,-2 0 0 0,-2 0 0 0,-3 1 0 15,0 1-128-15,-2-4 128 0,-2 1 784 0,1 1 208 16,2 4 32-16,-5-3 16 0,-3-2-816 0,3 1-224 16,2 6 0-16,1 1 0 15,1-1-704-15,0-2-240 0,-2 3-32 0,0-1-16 0,0 1 800 0,-1-5 192 16,2 2 0-16,-2-3 0 0,0-2 0 0,-1-2 0 16,3-3 0-16,-2-1 0 0,2-1 0 0,2-2 0 15,-2 1 0-15,-1-4 0 0,-4 0 0 0,4-3 0 0,3 2 0 0,1-2 0 16,1 0 0-16,-1 0 0 0,2 2 0 0,-2 0 0 15,-1-1 0-15,1 0 0 0,0 2 0 0,-1 0 0 16,0 1 0-16,-1 2 0 0,1-3 0 0,-1 4 0 16,1-1 144-16,0-1-16 0,1 0-128 0,0-1 192 15,2-4-192-15,-1 1 0 0,-28-7 128 0,64 3-128 16,-64-3 0-16,72-7 0 0,-72 7 0 0,80-9 0 16,-80 9 0-16,81-10 0 0,-81 10 0 0,84-5 0 15,-84 5 0-15,84-1 0 0,-41 2 0 0,2 2 0 16,-1-3 0-16,1 2 0 0,-1 5 0 0,0-1 0 15,-4 0 144-15,1 4-144 0,2 3 128 0,1 2-128 16,-2-1 160-16,-1-2-160 0,-2 1 192 0,2-1-192 16,1 0 192-16,1-2-192 0,3 0 192 0,-1-4-192 0,0 3 128 0,0-5-128 15,-1-1 0-15,0 0 0 0,-6 1 144 0,3-2-144 16,2 2 0-16,0 2 144 0,3-2-16 0,-1 2 0 16,0 0 0-16,-1 0 0 0,-2-2 64 0,-2 1 16 15,0 2 0-15,0-3 0 0,-3 2-80 0,0 0-128 16,1 3 176-16,-2-2-176 0,0 2 144 0,-2-2-144 15,0 2 0-15,-2-3 144 0,3 1-144 0,-4-1 0 16,-2 1 0-16,-2-2 0 0,-1 1 0 0,-1 0 0 16,-1 1 0-16,-1 0 0 0,-1-1 0 0,-1 0 0 15,0 1 0-15,0-1 0 0,-1 1 0 0,-2-1 0 16,-2 3 0-16,0-2 0 0,0 2 0 0,-1 1 0 16,-2 0 0-16,1 1 0 0,-2 0 0 0,-1 0 0 15,0 2 0-15,-1-3 0 0,0 2 0 0,0-2 128 0,-2 0-128 16,-1-4 0-16,0 3 128 0,1-5-128 0,-2 1 128 0,1-1-128 15,0-1 0-15,-1-3 0 0,-1 1 0 0,0 1 0 16,0-2 0-16,0 0 0 0,-2 0 0 0,1 0 0 16,1 0 0-16,0 0 0 0,1 0 0 0,0-2 0 15,0 2 0-15,1-1 0 0,-1 1 0 0,1 0 0 16,1 0 0-16,-1 0 0 0,0 0 0 0,1 0 0 16,1 1 0-16,-2-1 0 0,0 0 0 0,1 0 0 15,-1 0 0-15,1 2 0 0,-1-2 0 0,-1 0 0 16,0 0 0-16,1 3 0 0,-2-3 0 0,-2 3 0 15,2 0 0-15,-1 2 0 0,1 1 0 0,-1 3 0 16,0-3 0-16,1 4 0 0,2-2 0 0,-2 2 128 16,0 0-128-16,1-1 0 0,2 1 0 0,1 0 0 15,1 2 0-15,0-2 0 0,1 5 0 0,0-5 0 0,0 0 0 0,2-2 0 16,-2 2 0-16,0-4 0 0,1 1 0 0,-2-1 0 16,1 0 0-16,-1 0 0 0,1 1 0 0,0 0 0 15,2-1 0-15,-3 2 0 0,-1 0 0 0,3 1 0 16,-1 0 0-16,2 1 0 0,0 3 0 0,-1-5 0 15,0 2 0-15,0-2 0 0,0 0 0 0,2 2 0 16,-1-4 0-16,2 1 0 0,-1-4 0 0,0 0 0 16,3-2 0-16,0-1 0 0,1-1 0 0,-18 1 0 15,0 0 0-15,61-13 0 0,-61 13 0 0,0 0 0 16,64-19 0-16,-64 19 0 0,0 0 0 0,77-29 0 16,-77 29 0-16,0 0 0 0,75-25 0 0,-75 25 0 15,0 0 0-15,75-21 0 0,-75 21-128 0,0 0 128 16,74-13 0-16,-74 13 0 0,59-10 0 0,-59 10 0 0,68-9 0 15,-68 9 0-15,59-7 0 0,-59 7 0 0,55-3 0 0,-55 3 0 16,48 3 0-16,-48-3 0 0,41 1 0 0,-23 3-176 31,1 1-1408-31,-2 1-272 0</inkml:trace>
  <inkml:trace contextRef="#ctx0" brushRef="#br0" timeOffset="-204219.86">9049 16306 5519 0,'0'-2'496'0,"0"2"-496"0,1-2 0 0,-1 2 0 16,0-3 704-16,2 3 64 0,-2-1 0 0,1-1 0 15,0-2 1504-15,2 0 304 0,-3 2 64 0,1-2 16 16,-1 4-16-16,-1-2 0 0,-2 2 0 0,2 0 0 15,-2 2-432-15,1 2-96 0,-1 0 0 0,1 2-16 16,1 0-848-16,-1 3-160 0,1 0-48 0,0 4 0 16,2 0-432-16,0 2-96 0,1-1 0 0,-1 1-16 15,0 1-272-15,2 0-48 0,0 4-16 0,1-2 0 0,1 3-160 16,0-1 128-16,0 0-128 0,-1 1 128 0,1-3-128 0,-3 0 0 16,2-1 0-16,-2-1 0 0,1 0 0 15,0-4 0-15,0 1 0 0,-1-3 0 16,1 0 0-16,-2-4 0 0,1 1 0 0,0-1 0 0,0-1 0 0,1-1 0 15,0-1 0-15,0 0 0 0,1-3 0 0,-2 1 0 16,2-1 0-16,-1 0 0 0,2-1 0 0,0-1 0 16,0-2 0-16,1 0 0 0,2-1 0 0,-8 5 0 15,0 0 0-15,0 0 128 0,0 0 64 0,57-34 16 16,-57 34 0-16,0 0 0 0,50-20-32 0,-50 20-16 16,0 0 0-16,56-16 0 0,-56 16 1600 0,37-6 320 15,-17 2 64-15,-20 4 16 16,40-6-3344-16,-22 3-672 0,-18 3-128 0,0 0-16 0,50-13 1600 0,-50 13 400 15,0 0 0-15,0 0 0 0,52-19 0 0,-52 19 0 16,0 0 0-16,43-12-128 0,-43 12 128 0,0 0 0 0,42-4 0 16,-27 4 0-16,-2 0 0 0,2 1 0 0,0 4 0 15,0-3 0-15,0 3 0 0,-2-4 0 0,0 1 0 0,-1 2 128 16,3 0-128-16,0 1 0 0,-1-4 0 0,0 1 0 16,0-2 0-16,-1 0 0 0,1 0 0 0,-2 0 0 15,2 0 0-15,-1 0 0 0,1 0 0 0,0-2 0 16,-2 2 0-16,0 0 0 0,1-1 0 0,-2 1 0 15,1-3 0-15,1 3 0 0,-1-2 0 0,2 0 0 16,-2 0 0-16,0 2 0 0,1-3 0 0,0 2 0 16,-2 1 0-16,3 0 0 0,0 0 0 0,-1 0 0 15,1 1 0-15,-2 2 0 0,2-1 0 0,-1-2 0 16,1 2 0-16,-2-2 0 0,3 0 0 0,-1-2 0 16,1 2 0-16,-2 0 0 0,1 0 0 0,1-2 0 0,0 2 0 0,-1 0 0 15,0-3 0-15,0 2 0 0,0 1 0 0,-1-2 0 16,0 1 0-16,0 1 0 0,-1-3 0 0,0 3 0 15,1-2 0-15,-2 2 128 0,0-2-128 0,1 2 0 16,1 0 128-16,0 0-128 0,0 2 160 0,-1-2-32 16,1 2-128-16,-1-2 192 0,0 3-64 0,2-2-128 15,-4 1 176-15,2-2-176 0,0 1 128 0,1 2-128 16,-1-1 0-16,1 0 0 0,-2 0 0 0,0 1 0 16,-1 0 0-16,-2 0 0 0,2-2 0 0,-2 1 0 15,0 0 0-15,2 0 0 0,-2 1 0 0,0-3 0 16,0 1 0-16,-2-1 0 0,1 2 0 0,-2-4 0 15,1 2 0-15,1-1 0 0,-2-2 0 0,-2 1 0 0,2 0 0 0,-1 0 0 16,0 1 0-16,-2-2 0 16,2 1 0-16,-2 1 0 0,1-2 0 0,-1-1 0 15,0 2 0-15,0-1 0 0,0 2 0 0,0-2 0 0,-1 0 0 0,0 1 0 16,0-2 0-16,1 0 0 0,-2 2 0 0,0-2 0 16,-2-2 0-16,1-3 0 0,-1-1 0 0,-1 0 0 15,0-2 0-15,-1-3 0 0,-1 2 0 0,0 0 0 16,5 13 0-16,-8-32 0 0,8 32 0 0,-7-35 0 15,7 35 160-15,-7-40-160 0,7 40 128 0,-5-42-128 16,5 42 128-16,-4-46-128 0,4 46 128 0,0 0-128 16,0-67 128-16,0 67-128 0,0 0 128 0,1-64-128 15,-1 64 144-15,0 0-144 0,0 0 160 0,0-53-160 16,-1 49 128-16,0 1-128 0,-2 6 0 0,1 1 0 16,-2 2 0-16,0 6 0 0,-1 0 0 0,1 6 0 15,-3 3-656-15,1-3-176 0</inkml:trace>
  <inkml:trace contextRef="#ctx0" brushRef="#br0" timeOffset="-202576.13">9636 17130 3679 0,'-2'-1'320'0,"1"-1"-320"0,-2 2 0 0,2-3 0 15,0 2 1040-15,1 1 144 0,0-2 32 0,-1-1 0 16,-1 2 1712-16,0-2 336 0,-1 3 80 0,2-2 16 0,0 4-144 15,0-2-16-15,2 3-16 0,-1 3 0 16,2 0-1280-16,0 2-256 0,0 1-48 0,1 4-16 0,-1 2-624 0,2-2-128 16,-2 6-32-16,2-3 0 0,1 6-352 0,-1 0-80 15,2 6-16-15,-1 0 0 0,-2-2-128 0,2 2-32 16,0 2 0-16,0 1 0 0,0-2-192 0,0-2 176 16,0-1-176-16,-1-4 160 0,1 0-160 0,-2-6 0 15,1 0 0-15,-3-3 0 0,2-3 0 0,-1-4 0 16,0-4 0-16,-2 1 0 0,1-6 0 0,-1 1 0 15,-1-4 0-15,-1-4 0 0,1 0 0 0,-1-6 0 16,-2-3 0-16,4 19 0 0,-7-48 0 0,7 48 0 16,-10-59 0-16,10 59 0 0,-10-63 0 0,10 63 0 15,-11-66 0-15,3 33 128 0,1 2 48 0,-2-1 0 0,0 3 0 0,0 4 0 16,0 1 64-16,-1 4 16 0,0-1 0 0,0 4 0 16,2-2-96-16,-1 4-16 0,1 3 0 0,1 1 0 15,1 2-144-15,0-1 0 0,1 0 144 0,1 2-144 16,3 1 0-16,1 0 144 0,0 1-144 0,1 0 0 15,2 1 192-15,0-2-192 0,3 3 192 0,2-1-192 16,0 3 192-16,4 0-64 0,-1 2 0 0,1 0-128 16,2 2 224-16,-2 0-64 0,3 0-16 0,-1 2 0 15,0 2-144-15,0 0 128 0,0 0-128 0,-1 3 128 16,1-2-128-16,-2 0 0 0,-1 1 0 0,-1-3 0 16,0 4 0-16,0-1 0 0,-1 2 0 0,-1 0 0 15,0-1 0-15,-3 2 0 0,0 0 0 0,-3 2 0 16,-1-4 0-16,-1 5 0 0,-1 2 0 0,-1 3 0 15,-2-1 0-15,0 1 0 0,0-3 0 0,-2 2 0 0,1-2-192 0,-2-2 192 16,-2-2-160-16,-1 1 160 0,2-5-192 0,-3-1 48 16,1-4 16-16,-1 1 0 0,1-4-64 0,0-4 0 15,1 2 0-15,3-2 0 0,1-2 0 0,1 0-16 16,3 0 0-16,2-2 0 0,0 2 16 0,2 0 0 16,1 3 0-16,-1 0 0 0,4 3-160 0,-1-3-32 15,4 6 0-15,0 0 0 16,1 1-256-16,2 1-64 0,3 1-16 0,3 2-17264 0</inkml:trace>
  <inkml:trace contextRef="#ctx0" brushRef="#br0" timeOffset="-201992.68">10113 17368 19583 0,'-7'-4'864'0,"2"0"176"0,0 2-832 0,2 2-208 0,0-3 0 0,2 2 0 15,-3 1 2032-15,-1 0 352 0,-5-3 80 0,-1 3 16 16,0-3 208-16,-1 3 64 0,2 0 0 0,0 3 0 16,3-2-1520-16,-2 1-288 0,0 2-64 0,1 2-16 15,-1 0-400-15,0 3-80 0,1 1 0 0,0 0-16 16,1 2-176-16,1 0-16 0,0 2-16 0,2 1 0 15,3-3-160-15,-1 2 0 0,4-2 0 0,0 1 128 16,3-1-128-16,2-2 0 0,1-3 0 0,2-1 0 0,1 1 0 0,2-4 0 16,2 0 0-16,0-4 0 0,2-2 0 0,-17 3 0 15,0 0-144-15,45-27 144 0,-45 27-176 0,0 0 32 16,40-52 0-16,-40 52 0 0,0 0 16 0,25-69 0 16,-25 69 0-16,0 0 0 0,10-77 128 0,-10 77-128 15,-1-57 128-15,1 57-128 0,-5-55 128 0,5 55 0 16,-10-45 0-16,10 45 0 0,-13-42 0 0,5 23 0 15,1 1 0-15,-1 2 128 0,0 1 64 0,-1 1 32 16,0 2 0-16,1-2 0 0,0 6 32 0,2-2 0 16,0 1 0-16,1 3 0 0,1 2-32 0,1 1 0 15,0-2 0-15,1 3 0 0,2 0 32 0,-2 2 0 16,1 2 0-16,1 2 0 0,0 0-16 0,0 2 0 0,1 4 0 0,2 2 0 16,-2 1-48-16,2 1 0 0,-1 3 0 0,3-1 0 15,0 3-192-15,1 4 144 0,0 0-144 0,3 1 128 16,0 3-128-16,2-1 0 0,1 2 0 0,2 3 0 15,1-1 0-15,-1 1 0 0,0-3 0 0,0-2 0 16,-1-1 0-16,-3-7 0 0,0 2 0 0,-1-5 0 16,-2-1-288-16,-1-4 16 0,1 1 0 0,-3-4 0 15,0-1-288 1,0-2-48-16,-2-1-16 0,2-6 0 0,-1-1-160 0,-2-2-48 0,-1 6 0 0,0 0-11760 16,0 0-2352-16</inkml:trace>
  <inkml:trace contextRef="#ctx0" brushRef="#br0" timeOffset="-201567.83">10522 17515 10127 0,'0'-2'896'0,"0"-1"-704"15,1 2-192-15,-1-2 0 0,0 1 2176 0,0 1 416 16,0-6 80-16,0-1 16 0,0 8 720 0,0 0 160 15,-6-47 16-15,6 47 16 0,-10-35-1168 0,3 18-256 16,-1 2-32-16,-1-1-16 0,2 2-1120 0,-2-3-240 16,1 3-32-16,-1-4-16 0,2 2-80 0,-1-3 0 15,2 3-16-15,0-4 0 0,6 20-176 0,-10-37-48 16,10 37 0-16,-11-38 0 0,11 38-96 0,-10-38-32 16,10 38 0-16,-9-41 0 0,9 41-112 0,-5-47-32 15,5 47 0-15,0 0 0 0,-2-57-128 0,2 57 192 0,0 0-192 0,0 0 192 16,0 0-192-16,0 0 160 0,27-57-160 0,-27 57 160 15,0 0-160-15,0 0 160 0,0 0-160 0,46-42 160 16,-46 42-160-16,0 0 0 0,43-35 0 0,-43 35 128 16,0 0-128-16,48-28 0 0,-48 28 0 0,0 0 0 15,46-22 0-15,-32 17 0 0,-1 5 0 0,0 2 0 16,-1 2-176-16,-1 1 176 0,0 2-128 0,-2 3 128 16,-2-1-288-16,0 1 32 0,-1-2 0 0,-1 0 0 15,-2 0-448 1,0 0-96-16,-1 1-16 0,0-1 0 0,-2-3-224 15,-2 0-48-15,1-1-16 0,0 0-11552 0,-3-2-2304 0</inkml:trace>
  <inkml:trace contextRef="#ctx0" brushRef="#br0" timeOffset="-201256.05">10305 17301 7359 0,'-1'9'656'0,"-1"-3"-528"15,2-2-128-15,0-2 0 0,0-1 2416 0,1-1 448 16,0 3 80-16,3-3 32 0,1 3 1248 0,2-3 240 16,6 3 48-16,1-6 16 0,4 0-2064 0,-18 3-416 15,38-13-64-15,-38 13-32 0,40-18-992 0,-40 18-192 0,43-20-32 0,-43 20-16 16,42-22-224-16,-42 22-48 0,38-19-16 0,-38 19 0 15,0 0-224-15,49-15-32 0,-36 15-16 0,1 3 0 16,-1 1-160-16,0 2 0 0,-1 2 0 0,-1 0 0 16,2 3 0-16,-4-4 0 0,3 2 0 0,-2 1 0 31,1-4-704-31,0 0-64 0,1-2 0 0,-1-1-18912 0</inkml:trace>
  <inkml:trace contextRef="#ctx0" brushRef="#br0" timeOffset="-197893.01">12963 12979 8287 0,'0'4'736'16,"0"-2"-592"-16,0-2-144 0,1 0 0 0,-1 0 1808 0,1 0 336 15,3 4 64-15,1-1 16 0,4-3 1024 0,-9 0 208 16,0 0 32-16,0 0 16 0,0 0-752 0,60-39-128 16,-60 39-48-16,0 0 0 0,47-57-1232 0,-47 57-240 15,36-55-48-15,-36 55-16 0,37-67-304 0,-37 67-64 16,37-72-16-16,-37 72 0 0,34-73-192 0,-34 73-32 16,29-68-16-16,-29 68 0 0,25-63-192 0,-25 63-32 15,22-57-16-15,-22 57 0 0,21-50-176 0,-21 50 160 16,21-52-160-16,-21 52 160 0,0 0-160 0,31-57 0 15,-31 57 0-15,0 0 0 0,0 0 0 0,0 0 0 16,0 0 0-16,0 0 0 16,26-46-512-16,-27 43-96 0,1 1-16 0,-3 1 0 15,0 1-576-15,-1 0-112 0</inkml:trace>
  <inkml:trace contextRef="#ctx0" brushRef="#br0" timeOffset="-197609.12">12975 12293 20271 0,'0'0'896'0,"0"0"192"0,0-3-880 0,1 3-208 0,-1 0 0 0,2 0 0 16,0 0 2496-16,2 3 448 0,2 1 80 0,4-1 32 16,1 6-512-16,3 3-112 0,0 6 0 0,1 3-16 15,1 1-1440-15,2 0-272 0,1 3-64 0,0 1-16 0,-4-5-64 0,-2 2-16 16,4 5 0-16,1 1 0 15,1 8-80-15,0-1-16 0,-1 1 0 0,0-2 0 0,1-4-224 16,-2-1-48-16,0-2-16 0,-1-3 0 0,-1-3-160 0,-1-2 0 16,1-2 0-16,-2-2 0 0,-3-1 0 0,0-2 0 15,0 0 0-15,-1-3 0 0,-1 1-128 0,-1-3 128 16,-1-5-160-16,-1 2 160 16,-2-4-800-16,0 2-64 0,-1-3-16 0,0-4-12208 15,-2 2-2448-15</inkml:trace>
  <inkml:trace contextRef="#ctx0" brushRef="#br0" timeOffset="-197059.95">13737 13052 11967 0,'1'0'1072'0,"-1"0"-864"15,0 0-208-15,0 0 0 0,0 0 1728 0,0 0 320 16,0 3 48-16,1-3 16 0,1 1 496 0,-1 1 96 16,0 2 32-16,0 0 0 0,2 2-976 0,-1-1-192 15,1 1-32-15,0 1-16 0,1 2-416 0,0 1-80 16,0-1 0-16,-1 1-16 0,1-1-480 0,0 0-80 16,-2 1-32-16,1 0 0 0,-2 0-416 0,0 2 0 0,-1 0 0 0,-1 1 0 31,0-3-304-31,-1-2-144 0,0 2-16 0,-1 0-16 15,2-4-1712-15,0-3-352 0</inkml:trace>
  <inkml:trace contextRef="#ctx0" brushRef="#br0" timeOffset="-196659.49">13971 12373 11055 0,'0'0'480'0,"-4"-28"112"0,3 22-464 0,-1 1-128 16,1 2 0-16,0-1 0 0,0 0 2816 0,-2-4 560 16,-1-2 96-16,1-2 32 0,-1-1-160 0,2 4-16 15,0 2-16-15,1 2 0 0,0 2-1440 0,1 2-272 16,1 2-64-16,0 1-16 0,4 2-768 0,-2 2-160 16,0 3-16-16,0 1-16 0,1 6 16 0,-1 2 16 15,1 5 0-15,0 0 0 0,1 2-144 0,0-1-16 16,1 2-16-16,0-1 0 0,1 0-192 0,2-5-32 15,2 2-16-15,0-1 0 0,2 1-176 0,-1-2 0 16,2-4 0-16,-1-1 0 0,1-3 0 0,0-2 0 16,-2-4 0-16,0-2 0 0,1-1-256 0,-13-3 80 15,0 0 16-15,0 0 0 0,53-19 0 0,-53 19 0 16,0 0 0-16,0 0 0 0,50-44 32 0,-50 44 0 16,0 0 0-16,41-47 0 0,-41 47 128 0,0 0 0 15,34-45 0-15,-34 45-128 0,0 0 128 0,0 0 0 0,33-59 0 16,-33 59 0-16,0 0-160 0,0 0 160 0,21-49-192 0,-21 49 192 31,0 0-480-31,0 0 16 0,0 0 0 0,0 0 0 16,0 0-304-16,-1-37-48 0,-3 36-16 0,-1 1-11520 0,0 0-2304 0</inkml:trace>
  <inkml:trace contextRef="#ctx0" brushRef="#br0" timeOffset="-196434.42">14159 12583 12895 0,'-2'10'1152'0,"1"-3"-928"16,1-1-224-16,0-3 0 0,0 0 2992 0,0 2 544 16,0 10 112-16,0 7 32 0,0 6-352 15,1 7-80-15,1 0-16 0,0-4 0 0,0-3-1792 0,3-2-352 16,-1-1-80-16,1-2-16 0,-1-1-528 0,-1-3-96 16,1 0-32-16,0-3 0 0,-2 0-176 0,1-1-32 15,-1 1-128-15,0-3 192 0,0 0-192 0,-1-1 0 16,2-2 0-16,-2-2 0 0,1-1-432 0,0-4 32 15,-2 0 0-15,1-6-12048 16,1 1-2400-16</inkml:trace>
  <inkml:trace contextRef="#ctx0" brushRef="#br0" timeOffset="-195509.13">15069 12792 12895 0,'0'0'1152'0,"-2"-2"-928"0,2 2-224 0,0 0 0 16,-1-3 1984-16,0 2 368 0,0-2 64 0,-1 0 16 16,1-1 384-16,0-1 64 0,0 2 32 0,1 3 0 15,-3 0-928-15,3 2-192 0,-1 2-48 0,1-2 0 16,-1 5-784-16,1 0-176 0,-1 2-16 0,1 0-16 15,-2 1-368-15,2 3-64 0,-1-1 0 0,0 0-16 16,1 1-176-16,0-3-128 0,-1 0 192 0,2-2-192 16,0 0 0-16,0-2 0 0,2-4 0 0,-3 2 0 15,1-4 0-15,0 0 0 0,-1 0-128 0,1-2 128 16,-1 0-240-16,0-3 48 0,0-1 16 0,0-1 0 0,-1-3 16 16,0 1 0-16,-1-1 0 0,-1 0 0 0,-2-2 160 0,0 0-208 15,0-1 80-15,-2 3 128 0,1 2-160 0,-3 0 160 16,0 0 0-16,-1 2-144 0,1-1 144 0,-1 4 0 15,0-1 0-15,-1 2 0 0,-1-1 0 0,3 2 144 16,-1 1-144-16,0 4 160 0,1-2 0 0,0 4 0 16,0 0 0-16,-1 2 0 0,1 2 96 0,2 1 32 15,2-1 0-15,0 2 0 0,1 0-32 0,0 2 0 16,2 2 0-16,-1-1 0 0,1 1-64 0,2 0-32 16,-1 0 0-16,2-1 0 0,0 1-160 0,3 0 160 15,1 0-160-15,1-2 160 0,3 1-160 0,-1-2 0 16,3-2 0-16,3 2 128 0,2 0-128 0,3-4 0 15,2 1 144-15,0-3-144 0,0 2 0 0,2-7 0 0,-23-2 0 0,48 4 128 16,-48-4-128-16,50-4 0 0,-50 4 0 0,51-8 0 16,-51 8-336-16,48-19 16 0,-48 19 0 0,0 0 0 31,62-26-1056-31,-62 26-208 0</inkml:trace>
  <inkml:trace contextRef="#ctx0" brushRef="#br0" timeOffset="-195175.77">15352 12995 15663 0,'-11'6'688'0,"6"-6"144"0,-1 3-656 0,1-2-176 0,1 2 0 0,0-3 0 16,0 2 2736-16,-4 2 512 0,-6 2 96 0,-2 4 32 16,0 2-592-16,2-2-112 0,5 2-32 0,1-2 0 0,4 0-1376 0,4-1-288 15,3-2-48-15,2 2-16 0,3-3-512 0,2 0-96 16,3-2-32-16,0 0 0 0,2-2-144 0,-15-2-128 16,35-2 192-16,-35 2-192 0,0 0 160 0,52-18-160 15,-52 18 128-15,0 0-128 0,43-24 0 0,-43 24 0 16,0 0 128-16,0 0-128 0,52-45 0 15,-52 45 0-15,0 0 0 0,0 0 0 0,0 0 0 0,0 0-144 16,0 0 144-16,11-53-160 0,-16 47 160 0,-2 2 0 16,-2 0 0-16,-2 2 128 0,0-2 0 0,0 2 16 15,-2-1 0-15,1 2 0 0,-2-1-144 0,0 2 192 16,0 0-192-16,3 0 192 0,-2 0-192 0,1 0 160 16,1 0-160-16,0 0 160 0,1 2-160 0,1-1 0 15,3 2 144-15,2-3-144 0,2 2 0 0,1-2 0 16,1 0 0-16,0 0 128 0,2 0-128 0,4-2-256 15,-6 2 64-15,0 0 0 16,34-3-384-16,-19 6-96 0,2 0-16 0,1 2-17648 0</inkml:trace>
  <inkml:trace contextRef="#ctx0" brushRef="#br0" timeOffset="-194893.18">15589 13046 15663 0,'4'12'688'0,"-3"-6"144"0,0 2-656 0,1-3-176 0,-2-1 0 0,0-1 0 15,0 2 1616-15,0 1 304 0,0 4 48 0,0 3 16 16,0 0 256-16,-2-3 48 0,1-1 16 0,1-3 0 15,-1-2-784-15,0-4-160 0,-2-4-16 0,2-1-16 16,1 0-544-16,0-4-96 0,0 9-32 0,0 0 0 16,0 0-112-16,12-50-32 0,-12 50 0 0,0 0 0 15,0 0-112-15,21-55-16 0,-21 55-16 0,0 0 0 0,0 0-48 16,0 0 0-16,0 0 0 0,0 0 0 0,0 0-64 16,44-21 0-16,-38 27-16 0,-2-2 0 0,0 2 16 15,3 3 0-15,0 1 0 0,-1-1 0 0,0 2-256 0,1 0 176 16,-2-1-176-16,1 2 160 0,-1-2-160 15,-2 2 0-15,1 1 0 0,-1-1 0 0,-1-2 0 0,2 0 0 16,-2-1 0-16,1-5 0 0,-1 3 0 0,-1-2-176 16,3-2 48-16,-1-3 0 15,-3 0-576-15,0 0-128 0,0 0 0 0,0 0-17968 0</inkml:trace>
  <inkml:trace contextRef="#ctx0" brushRef="#br0" timeOffset="-194425.73">15897 13024 10127 0,'-4'0'448'0,"2"-3"96"0,-1 2-544 0,1 1 0 15,1 0 0-15,-2-3 0 0,1 3 2176 0,-2 0 336 16,-2-2 64-16,-2 1 16 0,2-2 1184 0,3 1 256 16,0 1 32-16,2-2 16 0,3 2-1840 0,2-2-352 15,1 3-80-15,-5 0-16 0,0 0-912 0,31-3-192 16,-20 3-48-16,1 0 0 0,2 0 64 0,1 1 0 16,0 1 0-16,0 1 0 0,-1-2-272 0,0 2-48 15,2 0-16-15,-4 0 0 0,0 0-368 0,-1 0 144 16,1 1-144-16,-1-4 0 0,-1 2 0 0,-1-2 0 15,-1-2 0-15,-1-1-192 16,-1 2-640-16,-1-2-112 0,-2 0-16 0,-1-3-18784 0</inkml:trace>
  <inkml:trace contextRef="#ctx0" brushRef="#br0" timeOffset="-194175.4">16008 12851 911 0,'-5'-2'0'0,"3"2"0"0,0 0 0 0,0 0 0 16,2-2 3920-16,0 2 704 0,0 2 144 0,-1-2 32 15,0 0 192-15,0 4 64 0,-1-4 0 0,1 2 0 16,0 2-2976-16,1-1-592 0,0 0-112 0,0 1-32 16,1 2-736-16,0 0-160 0,3 1-16 0,-1-1-16 15,0 4-112-15,2-2-32 0,1 2 0 0,1 3 0 16,-1-1-144-16,0 2-128 0,1 0 144 0,-1 4-144 0,1 0 0 0,-1 3 0 16,-1 2 0-16,1-1 0 15,-1 1 0-15,0 1-128 0,-1 2 128 0,-2-4-208 16,1-2-176-16,-1-4-16 0,2-1-16 0,-2-3 0 15,1-6-448-15,0 0-96 0,1-2 0 0,0-6-10912 16,-4 2-2176-16</inkml:trace>
  <inkml:trace contextRef="#ctx0" brushRef="#br0" timeOffset="-193959.6">16272 13066 9215 0,'-1'8'816'0,"-1"1"-656"16,2-5-160-16,0-1 0 0,0 1 3072 0,0 1 592 16,-1 7 112-16,1 5 32 0,-1 5-352 0,0 3-80 0,1-6-16 0,0 0 0 15,0-6-1856-15,0 0-368 0,1-5-80 0,0-4-16 16,2 2-832-16,-3-6-208 0,1 3 0 0,0-6 0 31,0 0-512-31,-1 3-160 0,0 0-32 0,0 0-15808 0</inkml:trace>
  <inkml:trace contextRef="#ctx0" brushRef="#br0" timeOffset="-193794.02">16220 12859 11967 0,'-3'0'1072'16,"2"0"-864"-16,1 0-208 0,0 3 0 16,1-3 3104-16,-1 1 576 0,0 4 112 0,-1-1 32 0,2 2-624 15,1 1-112-15,-1 2-16 0,3-2-16 0,0-1-1712 16,4 1-320-16,-1-1-80 0,1-1-16 0,2 0-736 15,-2 0-192-15,5-2 0 0,-2 0 0 16,0 1-448-16,1 2-192 0,1 0-16 0,-2 1-16512 16</inkml:trace>
  <inkml:trace contextRef="#ctx0" brushRef="#br0" timeOffset="-193492.59">16457 13162 3679 0,'-3'6'320'0,"-2"-2"-320"16,1 0 0-16,1-2 0 0,2-1 2736 0,0 2 464 15,-2-1 112-15,1 2 16 0,-3-1 256 0,-1 3 48 16,0 0 16-16,1-2 0 0,1-4-1696 0,2 0-336 16,0-3-64-16,2-1-16 0,0 4-944 0,0 0-192 15,0 0-32-15,0 0-16 0,0 0 32 0,21-60 16 0,-21 60 0 0,0 0 0 16,0 0 16-16,0 0 0 0,35-57 0 0,-35 57 0 16,0 0 32-16,0 0 16 0,0 0 0 0,0 0 0 15,38-12-176-15,-33 18-32 0,1-2-16 0,-1 2 0 16,2 2-240-16,-4 0 176 0,2 2-176 0,0 0 160 15,0 1-160-15,0-4 0 16,-1 3 0-16,1 1 0 0,-2-3 0 0,1 1 0 0,-1 3 0 0,-1-3 0 16,-1-1 0-16,2 3-176 0,-2-1 176 0,0 0-128 15,2-2 0-15,-2 0 0 0,0-3 0 0,2-1 0 16,-2-3-1184-16,1-1-224 0,1-1-64 16,-1-3-14816-16</inkml:trace>
  <inkml:trace contextRef="#ctx0" brushRef="#br0" timeOffset="-192926.2">16760 13184 3679 0,'-1'-2'160'0,"0"-1"32"0,0 2-192 0,1-2 0 0,0 3 0 0,-2-3 0 16,2 3 2016-16,-1-4 352 0,0-1 80 0,0-1 16 16,1 6 864-16,0 0 160 0,0 0 32 0,0 0 16 15,0 0-784-15,0 0-176 0,0 0-16 0,0 0-16 16,0 0-1040-16,0 0-208 0,0 0-32 0,0 0-16 15,0 0-576-15,0 0-112 0,0 0-32 0,0 0 0 16,0 0-256-16,18 3-48 0,-15 5-16 0,0 2 0 16,0 0-208-16,-2 0 176 0,0 2-176 0,0 1 160 15,1 0-160-15,-1 2 0 0,0-1 0 0,0-2 0 16,2-1 0-16,-1-3 0 0,2-2-128 0,0-2 128 16,2 1-192-16,0-8 16 0,-6 3 16 0,0 0 0 15,0 0-64-15,0 0-16 0,48-37 0 0,-48 37 0 16,0 0-176-16,0 0-32 0,39-48-16 0,-39 48 0 0,0 0 64 0,0 0 16 15,0 0 0-15,0 0 0 0,24-53 192 0,-22 49 64 16,-1-2 0-16,-1 2 0 0,-1-1 128 0,1 4 0 16,-2-2 0-16,2 2 0 0,-1 1 320 0,0 0 80 15,0 0 32-15,1 0 0 0,-2 1 256 0,2 2 48 16,0 1 16-16,0 2 0 0,0 0-432 0,2 0-96 16,-1 0-16-16,0 2 0 0,2 0-208 0,-2 2 144 15,1 3-144-15,0-4 128 0,1 4-128 0,-1-3 0 16,-1 1 0-16,1-1 0 0,-2-3 0 0,3 2 0 15,-1-5 0-15,2-1 0 0,0 0-288 0,-1-3-96 16,1 0 0-16,1-3-11808 16,-5 3-2352-16</inkml:trace>
  <inkml:trace contextRef="#ctx0" brushRef="#br0" timeOffset="-192556.69">17090 13175 29487 0,'-6'4'1296'0,"1"-1"288"0,2-3-1264 0,-1 0-320 0,1 0 0 0,2 0 0 16,0 0 1952-16,-3 0 336 0,-1 2 64 0,-1 0 16 16,-3 3-1104-16,2-2-224 0,1 3-32 0,0 2-16 15,2 1-512-15,1-3-96 0,2 2-32 0,1 2 0 16,1 0-96-16,3-1 0 0,1 2-16 0,2 0 0 16,2-1-240-16,1-3 0 0,0 2 128 0,1 0-128 15,0-6 0-15,0 1 0 0,0-1-192 0,-1-6 192 0,-10 3-432 0,0 0 32 16,0 0 0-16,42-25 0 0,-42 25 64 0,0 0 16 15,0 0 0-15,0 0 0 0,36-52 0 0,-36 52 16 16,0 0 0-16,0 0 0 0,0 0 0 0,0 0 0 16,-2-44 0-16,-2 38 0 0,-1 3 176 0,-1-3 128 15,0 0-192-15,0 0 192 0,-2 0 0 0,2-2 144 16,0 3 16-16,0 2 0 0,-1-4 32 0,0 4 16 16,0-4 0-16,-1 1 0 0,2 0-208 0,0 2 0 15,0-2 128-15,1 0-128 0,0 0 0 0,1 0 0 16,2-1 0-16,0 4 0 15,1-1-592-15,1-1-176 0,1 4-16 0,2-2-16 16,0 3-1376-16,2 0-256 0</inkml:trace>
  <inkml:trace contextRef="#ctx0" brushRef="#br0" timeOffset="-192145.73">17336 13162 18431 0,'-1'4'816'0,"0"-2"160"0,0-2-784 0,0 2-192 0,-1-2 0 0,1 2 0 16,0-2 2592-16,-2 3 480 0,-2 0 80 0,0 3 32 15,-1 1-560-15,-1 0-128 0,1 3 0 0,1-1-16 16,0-1-1520-16,1 2-320 0,2-2-48 0,-1 3-16 16,3-4-352-16,0 2-80 0,0-3-16 0,3 1 0 15,-1 0-128-15,2-1 128 0,1-3-128 0,1 0 128 16,-1-1-128-16,1-2 0 0,1 0 0 0,1-2 0 16,-1-1 0-16,-7 3-192 0,0 0 64 0,0 0 128 15,0 0-144-15,44-16 144 0,-35 15 0 0,-9 1 0 16,0 0 0-16,0 0-128 0,0 0 128 0,40-15 0 15,-34 12 0-15,-6 3 0 0,0 0 0 0,0 0 0 0,0 0 0 16,0 0 0-16,0 0-128 0,0 0 128 0,0 0 0 0,25-54-160 16,-25 47 160-16,-1 1-128 0,1 0 128 0,-3-3 0 15,2 5 0-15,-1-2 0 0,-1 0 144 0,1 2 16 16,-1 4 0-16,2-2 0 0,1 4 96 0,0-2 0 16,0 4 16-16,1 2 0 0,0 1-48 0,2 2-16 15,-1 1 0-15,2 0 0 0,-2 1-80 0,3 1-128 16,-1 2 176-16,1-4-176 0,-1 2 0 0,1 1 0 15,1-1 0-15,-1 0 0 0,0-2 0 0,0 3 0 16,1-3 0-16,-1-1-144 16,0 4-336-16,1-5-64 0,1 0-16 0,0 1-18000 0</inkml:trace>
  <inkml:trace contextRef="#ctx0" brushRef="#br0" timeOffset="-191720.4">17612 13317 7359 0,'-4'5'656'0,"2"-3"-528"0,1 1-128 0,1-3 0 16,0 1 1824-16,-1 1 336 0,-2 5 64 0,1-1 16 15,-2 0 880-15,1 0 176 0,2 0 32 0,2 0 16 16,2-2-592-16,1 0-128 0,1-2-32 0,1-2 0 16,0 0-1296-16,3-5-256 0,-9 5-48 0,0 0-16 15,0 0-560-15,44-23-112 0,-44 23-32 0,0 0 0 16,41-27-272-16,-41 27 0 0,0 0 128 0,0 0-128 15,46-39 0-15,-46 39 0 0,0 0 0 0,0 0 0 0,0 0 0 0,0 0-176 16,45-38 176-16,-41 32-160 0,0 2 16 0,-2 0 0 16,0-1 0-16,-2 2 0 0,0-1-64 0,0 2-16 15,-2-2 0-15,0-2 0 0,-1 2-48 0,0-2-16 16,-4 0 0-16,1-1 0 0,-1 1 288 16,-2-4 0-16,-1 2 0 0,-2-2 0 0,-3 0 0 0,0-2 176 15,0-1 0-15,1 3 0 0,1-1-176 0,1 4 0 16,2 1 0-16,1-1 0 0,4 4 0 0,2-1 0 15,0 1 0-15,3 0 0 0,3 0 208 0,-1-3-32 16,3 2-16-16,-5 4 0 0,0 0 112 0,0 0 32 16,0 0 0-16,0 0 0 0,46-37-176 0,-46 37-128 15,0 0 144-15,0 0-144 0,43-22 128 0,-43 22-128 16,0 0 0-16,0 0 0 0,45-9 128 0,-32 8-128 0,1 2 0 0,-2 1 0 16,-1 1 0-16,-1 1 0 0,-2 0-176 15,-1 1-12048-15,-1 1-2432 16</inkml:trace>
  <inkml:trace contextRef="#ctx0" brushRef="#br0" timeOffset="-187072.97">14971 14320 11967 0,'-7'2'528'0,"2"-2"112"0,1 0-512 0,3-2-128 16,-1 2 0-16,2 0 0 0,0 0 2016 0,2 0 368 15,-1-3 80-15,0 2 16 0,3 1 464 0,1-3 80 16,2 3 32-16,3-2 0 0,1 1-688 0,-11 1-144 0,0 0-32 0,41-5 0 16,-41 5-1152-16,33-4-224 15,-33 4-48-15,33-2-16 0,-19 2-208 0,-14 0-32 0,29-2-16 0,-17 2 0 16,-12 0-272-16,22 3-48 0,-12 2-16 0,-1 0 0 16,0-2-160-16,-2 1 0 0,-1 2 0 0,0 3 0 15,-1-2 0-15,-1 5 0 0,1-3 0 0,-3 1 0 16,1 3 0-16,-1-3 0 0,1 2 0 0,-2 0 0 15,2 2 0-15,-3 1 0 0,1 1 0 0,-1 0 0 16,0 0 0-16,-1 3-176 0,-2 5 176 0,1 2-128 16,-1 3 128-16,-1-1-128 0,1 1 128 0,-1 1-128 15,0 3 128-15,2-2 0 0,-1 2 0 0,2-2-128 16,0 0 128-16,1-3 0 0,1-2 0 0,2-4 0 16,-2 3 0-16,1-5 0 0,0 1 0 0,0-1 0 15,1 1 0-15,-1-1-128 0,-1-1 128 0,0-1 0 16,1-2 0-16,-1 0-160 0,0-4 160 0,0-2 0 0,1 0 0 15,-1-1 0-15,0-3 0 0,0 0 0 0,-1-2 0 0,2 2 0 16,-1-2 0-16,-2-1 0 0,1 2 0 0,0-1 0 16,0 0 0-16,-2-1 0 0,1 2 0 0,-1 1 176 15,-1-2-176-15,2 0 160 0,-2 1-32 0,2-1 0 16,0-1 0-16,0 1 0 0,0 1-128 0,-1-4 0 16,2 4 144-16,-1-5-144 0,0 4 0 0,0-4 0 15,-2 0 0-15,1 0 0 0,-2 2 0 0,0-2 0 16,-1 2 0-16,-1-2 0 0,0-2 0 0,-1 2 144 15,-2-2-144-15,-1 2 0 0,-2 0 128 0,-1 0-128 16,1 0 0-16,-2 0 0 0,1 0 128 0,-1-3-128 16,0 3 0-16,2 0 0 0,0-1 128 0,1 1-128 15,2 0 0-15,0 0 0 0,4 0 0 0,0 0 0 0,4-2 0 0,0 2 0 16,0 0 0-16,2-4 0 0,0 4 0 0,0-5 0 31,3 1-400-31,-1-3-48 0,0 1 0 0,-3 6 0 16,0 0-432-16,0 0-80 0,0 0-32 0,0 0-17424 0</inkml:trace>
  <inkml:trace contextRef="#ctx0" brushRef="#br0" timeOffset="-186157.26">15506 14714 4607 0,'2'-2'400'0,"0"2"-400"0,-1-3 0 0,2 2 0 16,-2 1 1984-16,0-3 304 0,5 3 64 0,3-2 16 16,-9 2 1344-16,0 0 256 0,43-7 64 0,-43 7 16 15,30 3-1136-15,-30-3-224 0,28 4-64 0,-28-4 0 16,28 5-1264-16,-17-1-256 0,0-1-48 0,-2 0-16 16,-1-3-624-16,-2 1-128 0,2-1-32 0,-3-1 0 15,0 1-96-15,-2 0-32 0,1-3 0 0,-1 3 0 16,0-1-128-16,-1 1 0 0,0 0 0 0,-1 0 0 15,2 1 0-15,-1-1 0 0,1 3 0 0,-2-2 0 16,0 2-288-16,0-1-32 0,-1 2-16 0,0 2 0 16,-1-2-1824-16,0 1-352 0,0 1-80 0</inkml:trace>
  <inkml:trace contextRef="#ctx0" brushRef="#br0" timeOffset="-185778.22">15493 14851 5519 0,'1'0'496'15,"0"0"-496"-15,0 0 0 0,1 0 0 0,0 0 2112 0,-1 0 320 0,3-1 64 0,2 1 0 16,-6 0 800-16,0 0 160 0,0 0 16 0,41-5 16 16,-30 8-800-16,-2-3-176 0,0 2-16 0,-1 2-16 15,0-2-992-15,-1 2-192 0,-1 2-32 0,0 0-16 16,1 1-672-16,-4-1-144 0,2-1-32 0,-1 0 0 16,0-2-160-16,1 0-48 0,0 1 0 0,0-4 0 15,1 0-192-15,0 0 144 0,1 0-144 0,-7 0 128 16,0 0-128-16,0 0 0 0,0 0 0 0,42-10 0 15,-42 10 0-15,0 0 0 0,0 0 0 0,0 0 0 16,41-7-448-16,-35 7 48 0,1 0 0 0,-3-2 0 16,1 1-1520-16,-1-2-320 0</inkml:trace>
  <inkml:trace contextRef="#ctx0" brushRef="#br0" timeOffset="-184760.06">16047 15849 4607 0,'-4'6'400'0,"3"-2"-400"0,1-1 0 0,0-2 0 15,1-1 1792-15,0 0 256 0,0-1 64 16,2 1 16-16,3 0 624 0,2 0 128 0,0 0 32 0,-8 0 0 15,0 0 32-15,0 0 0 0,47-15 0 0,-47 15 0 16,0 0-960-16,0 0-192 0,52-29-48 0,-52 29 0 16,0 0-912-16,0 0-192 0,48-35-48 0,-48 35 0 15,0 0-208-15,0 0-64 0,50-54 0 0,-50 54 0 16,0 0-64-16,46-53 0 0,-46 53-16 0,0 0 0 16,43-60-80-16,-43 60-16 0,28-51 0 0,-28 51 0 15,24-53-144-15,-24 53 160 0,18-57-160 0,-18 57 160 16,15-60-160-16,-15 60 192 0,10-56-192 0,-10 56 192 15,4-52-48-15,-4 52 0 0,-3-51 0 0,3 51 0 16,-7-47-144-16,2 25 192 0,-2-1-192 0,-3 1 192 16,2 0-64-16,-4-3-128 0,-1 3 192 0,1-3-64 0,0 0-128 0,-1 2 128 15,0-2-128-15,0 3 128 0,0 2-128 16,-1-1 0-16,1 1 0 0,-2 2 0 0,1-1 0 0,-1 3 0 16,3 0 0-16,-2 1 0 0,2-1 0 0,0 0 0 15,-1 0 0-15,1 0 0 0,1 0 0 0,1 4 0 16,-1-3 128-16,1 1-128 0,1 2 0 0,1-4 0 15,-1 0 0-15,3-3 0 0,0-2 0 0,-1 1 0 16,7 20 0-16,-7-47 0 0,7 47 0 0,-6-42 0 16,6 42 0-16,-4-44 0 0,4 44 0 0,0 0 0 15,-2-47 0-15,2 47 0 0,0 0 0 0,0 0 0 16,-3-39 0-16,3 39 0 0,0 0 0 0,0 0 0 16,0 0 0-16,0 0 0 0,17-53 0 0,-17 53 0 0,0 0 0 0,0 0 0 15,35-59 0-15,-35 59 0 0,0 0 128 0,42-47-128 16,-42 47 0-16,0 0 0 0,46-34 0 0,-46 34 0 15,0 0 0-15,43-21 0 0,-43 21 0 16,0 0 0-16,0 0 0 0,50-3 0 0,-41 6 0 0,0 4 0 16,-1-1-416-16,-2 2 32 0,0 2 16 0,-1 0 0 31,0 3-576-31,-2-1-112 0</inkml:trace>
  <inkml:trace contextRef="#ctx0" brushRef="#br0" timeOffset="-183176.13">16539 15954 11055 0,'-3'3'976'0,"1"1"-784"15,2-4-192-15,0 0 0 0,0 0 1552 0,0 0 272 16,0 0 48-16,0 2 16 0,1-1 400 0,0 2 80 0,3-1 0 0,2-2 16 16,0 0-240-16,2-2-48 0,1-2-16 0,-9 4 0 15,0 0-576-15,0 0-112 0,44-28-32 0,-44 28 0 16,0 0-608-16,45-40-128 0,-45 40-32 0,0 0 0 16,50-44-272-16,-50 44-64 0,0 0-16 0,49-45 0 15,-49 45-48-15,35-42-16 0,-35 42 0 0,35-41 0 16,-35 41-176-16,0 0 0 0,43-57 144 0,-43 57-144 15,0 0 0-15,24-49 0 0,-24 49 0 0,0 0 0 16,7-56 0-16,-7 56 0 0,-2-46 0 0,2 46 128 16,-10-45-128-16,10 45 144 0,-15-44-144 0,6 26 160 15,-1 2-32-15,1 0-128 0,-3 2 192 0,1-1-64 0,0 2-128 16,-1-5 160-16,1 2-160 0,-2 0 160 0,1-2-160 0,0 0 0 16,-1-3 0-16,1-1 0 0,1 6 0 15,0-5 0-15,1 4 0 0,1-2 0 0,0-1 0 0,2 2 0 16,1-1 0-16,-3 1 0 0,2-1 0 0,-3 3 0 15,1 0 0-15,0 2 0 0,0-1 0 0,-1 2 0 16,0-2 0-16,0 1 0 0,-1 2 0 0,1-3 0 16,-1 2 0-16,1-3 0 0,1 1 0 0,2-1 0 15,-1-4 0-15,8 20 0 0,-8-37 0 0,8 37 0 16,-4-39 0-16,4 39-176 0,0 0 176 0,4-60-192 16,-4 60 192-16,0 0-192 0,11-52 192 0,-11 52 0 15,0 0 0-15,0 0 0 0,17-64 0 0,-17 64 0 16,0 0 0-16,0 0 0 0,17-55 0 0,-17 55 0 15,0 0 0-15,0 0 128 0,0 0-128 0,19-57 0 16,-19 57 128-16,0 0-128 0,0 0 0 0,26-59 128 16,-26 59-128-16,0 0 0 0,25-53 0 0,-25 53 0 0,0 0 0 0,0 0 0 15,33-58 0-15,-33 58 0 0,0 0 0 0,0 0 0 16,0 0 0-16,0 0 0 0,0 0 0 0,0 0 0 16,0 0 0-16,0 0 0 0,0 0 0 0,0 0-128 15,41-37-16-15,-41 37 0 0,0 0 0 0,0 0 0 16,0 0-160-16,0 0-16 0,0 0-16 0,0 0 0 31,39-35-416-31,-34 35-80 0,-1 2 0 0,1-2-16816 0</inkml:trace>
  <inkml:trace contextRef="#ctx0" brushRef="#br0" timeOffset="-182371">17268 15207 7359 0,'2'-2'656'0,"-2"-2"-528"0,-2 2-128 0,2 2 0 15,2 0 1328-15,-2-3 224 0,0 2 48 0,1-5 16 16,-1 0 864-16,1 2 160 0,-1-2 48 0,0 1 0 16,-1 4 64-16,1-3 0 0,-1 2 16 0,-2-2 0 15,2 1-720-15,-3 0-160 0,2 3-32 0,-2-3 0 16,-1 1-1008-16,-1 0-208 0,-1 2-32 0,-1 0-16 16,-2 0-144-16,0 4-48 0,-1-1 0 0,0 0 0 15,-1 6-80-15,-2 1-32 0,0 0 0 0,2-2 0 0,-1 6-144 16,0-2-16-16,1 4-128 0,1 1 192 0,2 1-192 15,2 1 0-15,2-1 0 0,2-1 0 0,2 0 0 0,3-3 0 16,5-1-144-16,1-6 144 0,3-1-208 0,2-1 48 16,2-5 16-16,-15 0 0 0,0 0-48 0,48-17-16 15,-48 17 0-15,0 0 0 0,48-42-64 0,-48 42-16 16,31-47 0-16,-31 47 0 0,27-54 80 0,-27 54 16 16,20-51 0-16,-20 51 0 0,0 0 32 0,17-72 16 15,-17 72 0-15,1-47 0 0,-1 47 144 0,-3-44-192 16,3 44 192-16,-8-40-192 0,8 40 192 0,-8-35 0 15,0 18 0-15,2 1 0 0,-1 2 0 0,-1 0 0 0,0 1 160 16,0 2-160-16,2-1 224 0,1 2-48 16,0-1-16-16,1 1 0 0,1 0-16 0,0 1 0 0,2 2 0 15,1 1 0-15,-1 2 64 0,1 2 16 0,0-2 0 0,0 4 0 16,1 1 0-16,-1 2 0 0,1-1 0 0,0 3 0 16,2 1 32-16,-1 3 0 0,2 3 0 0,-1 0 0 15,0 1-80-15,2 0-16 0,0 6 0 0,0 1 0 16,1 2-160-16,0 3 160 0,1 1-160 0,-1 1 160 15,1 1-160-15,1 1 0 0,-1-1 0 0,2 2 128 16,-1 1-128-16,0-3 0 0,-2-3 0 0,0-1 0 16,-1-3-208-16,0-3-32 0,-1-2 0 0,-2-3 0 15,1-4-336-15,-1-1-80 0,-1-3-16 16,1-5 0-16,-1 0-832 0,-1-6-160 16</inkml:trace>
  <inkml:trace contextRef="#ctx0" brushRef="#br0" timeOffset="-174226.26">13467 14299 4607 0,'-1'-2'400'0,"0"2"-400"0,1-2 0 0,0 2 0 16,0 0 1328-16,-1-1 176 0,-1 1 32 0,1-3 16 15,0 1 1408-15,-3 0 288 0,4 0 48 0,-1 0 16 0,0 0-752 0,1 0-160 16,-2 2-32-16,1-4 0 0,0 2-448 0,0-1-112 16,-2 2-16-16,1-3 0 0,-2-2-576 15,-1 1-128-15,0 4-32 0,0-2 0 0,-1 0-480 0,-1 3-112 16,-2 0-16-16,0 0 0 0,-1 1-16 0,2 4-16 16,-2-1 0-16,0 2 0 0,3 0-144 0,-1-2-16 15,3 2-16-15,1-4 0 0,1 2-112 0,0-2-128 16,2 2 176-16,1-4-176 0,0 3 0 0,1 0 0 15,2 0 0-15,-1 2 0 0,1 0 0 0,2 1 0 16,-2 0 0-16,1 4 0 0,0 2 0 0,0 2 0 16,0 2 0-16,0 0 0 0,-1 3 0 0,2 2 0 15,-2 1 0-15,2 1 0 0,-1 2 0 0,-2 0 0 16,2 3 0-16,-1-2 0 0,-1 2 0 0,1-1 0 16,-1 0 0-16,-1-1 0 0,2-1 0 0,-1-1 0 0,1-1 0 15,-1-1 0-15,1-2 0 0,-2 1 0 0,0-2 0 0,-1-2 0 16,1 1 0-16,-2-2 0 0,-1 3 0 0,0-3 0 15,0-1 0-15,1-2 0 0,-1 6 0 0,0-1 0 16,0 2 0-16,-2-1 0 0,1-1 0 0,1 0 0 16,-1 0 0-16,1-2 0 0,1 0 0 0,-1-3 0 15,1-1 0-15,0-3 0 0,1 1 0 0,0-4 0 16,0 0 0-16,0-2 0 0,0-2 0 0,1-1 0 16,0 4 0-16,1-4 0 0,-1 2 0 0,0-1 0 15,2 0 720-15,-1 0 240 0,2 2 64 0,1-2 0 16,1 2-1648-16,0-2-320 0,3 2-64 15,-1-1-16-15,4 0 816 0,-1 0 208 0,4-2 0 0,-2 2 0 16,3 0 0-16,0 1 0 0,3 1 0 0,-2 1 0 16,3 0 0-16,-2-1 0 0,1 1 0 0,0 1 0 0,-1-2 0 0,-1 1 0 15,2-5 0-15,-19-1 0 0,38 2 0 0,-38-2 0 16,0 0 0-16,60-9 0 0,-60 9-320 0,0 0-48 16,58-23 0-16,-58 23-19264 15</inkml:trace>
  <inkml:trace contextRef="#ctx0" brushRef="#br0" timeOffset="-173578.14">12729 14367 2751 0,'-2'6'256'0,"0"-2"-256"16,1-2 0-16,1 2 0 0,0-1 2656 0,1 0 480 15,-1 1 112-15,3 2 16 0,-2 2 288 0,2 6 64 16,0-2 16-16,0 4 0 0,0-1-1392 0,-1-1-288 15,0-2-48-15,-1 1-16 0,1 5-800 0,-1 2-144 16,-1 0-48-16,0 4 0 0,-1 1-320 0,-2 1-64 16,1 3 0-16,-2 2-16 0,0-3-272 0,-1 4-48 15,-1-1-16-15,1-3 0 0,-1 1-160 0,1-1 0 16,0-2 0-16,-1-1 0 0,2-1 0 0,-1-3 0 16,3-3 0-16,1-4 0 0,1-2 144 0,0-3 0 15,1-2 0-15,0-1 0 0,1-3-16 0,0 1 0 0,-1-4 0 0,1 2 0 16,0-2-128-16,0 0 160 15,2 0-160-15,-2 0 160 0,2 0-32 0,0 0 0 0,2-2 0 0,0 2 0 16,2-3 64-16,1 2 0 0,1-2 0 0,1 3 0 16,-11 0 16-16,0 0 16 0,45-10 0 0,-45 10 0 15,0 0-96-15,57-9-128 0,-57 9 176 0,0 0-176 16,57-9 128-16,-57 9-128 0,0 0 0 0,62-12 0 16,-62 12 0-16,0 0 0 0,51-8 0 0,-51 8 0 15,0 0-256-15,0 0-16 0,0 0 0 0,54-22-12464 16,-51 16-2480-16</inkml:trace>
  <inkml:trace contextRef="#ctx0" brushRef="#br0" timeOffset="-173346.41">12767 14396 17503 0,'-1'3'768'0,"1"-3"176"0,0 0-752 0,1 0-192 16,1 0 0-16,0 0 0 0,1 0 2944 0,0 0 544 16,3 0 112-16,4 0 32 0,0-3-1072 0,-10 3-224 15,0 0-32-15,0 0-16 0,46-7-1520 0,-46 7-320 16,0 0-48-16,0 0-16 0,0 0-384 0,49-16 128 16,-49 16-128-16,0 0 0 0,0 0 0 0,0 0 0 15,0 0-144-15,0 0-17696 0</inkml:trace>
  <inkml:trace contextRef="#ctx0" brushRef="#br0" timeOffset="-173113.55">12715 14640 14735 0,'5'6'640'0,"0"-3"160"0,2-1-640 0,-4-1-160 0,1-1 0 0,0 0 0 16,-1 0 2560-16,6-1 496 0,-9 1 80 0,0 0 32 16,46-5-720-16,-46 5-144 0,0 0-16 0,50-12-16 0,-50 12-1552 0,0 0-304 15,50-14-64-15,-50 14-16 0,0 0-336 16,0 0 0-16,58-18-192 0,-58 18-15520 16</inkml:trace>
  <inkml:trace contextRef="#ctx0" brushRef="#br0" timeOffset="-172045.14">13754 14799 13823 0,'0'-2'1216'0,"0"2"-960"16,0 0-256-16,-1 0 0 0,1-3 1680 0,-1 3 304 16,-1-1 48-16,0-1 16 0,0-1 832 0,-3 2 160 15,1-1 32-15,0-1 16 0,-1 3-1056 0,-1-1-224 16,0 1-32-16,-2 0-16 0,1 4-848 0,0-2-160 16,-2 2-48-16,0-1 0 0,1 2-320 0,-2 3-80 15,0-2-16-15,0 3 0 0,0-3-160 0,0 4-128 16,0 2 192-16,2-1-192 0,0 4 0 0,3-3 0 15,2 2 0-15,3 1 0 0,1-3 0 0,1-2 0 16,-1-2 0-16,2 0 0 0,4 1 0 0,6-3 0 0,0 1 0 0,3 0 0 16,2-5 0-16,-18-2 0 0,0 0 0 0,45-11 0 15,-45 11 0-15,0 0 0 0,46-36 0 0,-46 36 0 16,0 0-176-16,37-51 176 0,-37 51-192 0,0 0 192 16,0 0-224-16,23-53 64 0,-23 53 16 0,0 0 0 15,0 0 144-15,0 0 0 0,-4-38 0 0,-1 32 0 16,0 0 0-16,-1 2 0 0,0 1 128 0,-1 0-128 15,1 3 192-15,0 0-16 0,1-3-16 0,-1 2 0 16,2 1-32-16,1 0-128 0,0 0 192 0,1-2-64 16,0 2-128-16,2 0 192 0,0 0-192 0,0 0 192 15,0 2-192-15,0-2 160 0,2 4-160 0,-1-1 160 16,0 4 0-16,0 1 0 0,1 3 0 0,0 0 0 0,2 6-16 16,-1-5 0-16,2 4 0 0,-1 0 0 0,1 0-16 0,-1 3-128 15,1-1 192-15,1 0-64 0,0 3-128 0,0-2 0 16,0 2 0-16,2-1 0 0,-2 1 0 0,-1-3 0 15,-1-2 0-15,-1-2 0 0,0 1 0 0,-2-1 0 16,-1-2 0-16,0-2 0 0,0 3 0 0,-2-4-192 16,-1 1 32-16,-1-1 16 15,1 1-304-15,-2-2-64 0,0 2-16 0,-1-2 0 16,-2 0 96-16,2 1 32 0,-1-1 0 0,-2-2 0 0,0-3 80 0,2 0 0 16,-2-1 16-16,1-4 0 0,-1-1 304 0,0 0 0 15,1-3-128-15,-1-2 128 0,2-1 0 0,-1-4 0 16,2 0 0-16,1 1 144 0,1 0 80 0,4 12 16 0,0 0 0 15,-2-45 0-15,2 45 80 0,0 0 0 0,0 0 16 0,15-49 0 16,-15 49 48-16,0 0 16 0,0 0 0 0,0 0 0 16,40-39-48-16,-40 39-16 0,0 0 0 15,0 0 0-15,52-22-112 0,-52 22-32 0,0 0 0 0,51-22 0 16,-51 22 704-16,0 0 144 0,51-29 32 0,-51 29 0 31,0 0-1680-31,0 0-336 0,0 0-64 0,49-35-16 0,-44 32 816 0,0-1 208 0,-1-1 0 0,-3 4 0 16,2-1-192-16,-3 2 64 0,1-4 0 0,-1 4 0 15,0-2-656-15,-1-2-128 0,-1 0-32 0,1-1-18128 16</inkml:trace>
  <inkml:trace contextRef="#ctx0" brushRef="#br0" timeOffset="-171624.58">14063 14433 15663 0,'-3'-2'688'0,"-1"2"144"0,1 0-656 0,2-1-176 0,0 1 0 0,0 1 0 16,-1 1 2096-16,-1-2 384 0,-1 3 80 0,-3 2 0 15,-1 3 560-15,-2 1 96 0,2 1 32 0,-1 2 0 16,2 1-1648-16,-1 0-336 0,0 6-64 0,0 3-16 16,2 0-704-16,0-2-144 0,1 1-16 0,2 1-16 15,1 4-160-15,1 2-16 0,2-2-128 0,0-2 192 16,2 0-192-16,0-2 0 0,1-1 0 0,1-1 0 15,0-4 0-15,1 1 0 0,1-3 0 0,0 1 0 16,0-5 0-16,2 0-128 0,-1-2 128 0,1-3-160 16,1 1-304-1,0-3-64-15,-2-1-16 0,1-4-11584 0,-9 2-2320 0</inkml:trace>
  <inkml:trace contextRef="#ctx0" brushRef="#br0" timeOffset="-167244.45">14183 14937 10127 0,'0'2'896'0,"-1"-2"-704"0,1 3-192 0,0-3 0 16,0 0 1872-16,0 1 352 0,1 1 64 0,0 0 16 15,1 0-192-15,0 1-48 0,1-2 0 0,-1-1 0 16,2 0-880-16,-4-1-176 0,4-2-48 0,-2-1 0 16,-2 4 384-16,0 0 80 0,0 0 16 0,0 0 0 15,0 0 128-15,0 0 32 0,0 0 0 0,30-49 0 16,-30 49-784-16,0 0-160 0,0 0-16 0,0 0-16 0,29-58-176 0,-29 58-16 16,0 0-16-16,26-67 0 0,-26 67-160 0,21-53-16 15,-21 53-16-15,24-53 0 0,-24 53-224 0,22-55 144 16,-22 55-144-16,24-59 128 0,-24 59-128 0,23-51 0 15,-23 51 144-15,0 0-144 0,25-57 224 0,-25 57-32 16,0 0 0-16,0 0 0 0,0 0-192 0,0 0 144 16,0 0-144-16,0 0 128 0,0 0-128 0,0 0 0 15,0-2 0-15,-6 14 0 16,2 1-512-16,-1-1-64 0,-1 0-32 0,1-2-12688 16,-1-1-2528-16</inkml:trace>
  <inkml:trace contextRef="#ctx0" brushRef="#br0" timeOffset="-166927.66">14176 14494 14735 0,'-4'2'640'0,"3"0"160"0,0 0-640 0,1-2-160 0,0 0 0 0,1 0 0 15,0 0 2752-15,2 0 528 0,2 3 112 0,1-2 0 16,1 4 96-16,1-1 16 0,3 4 0 0,1 2 0 15,0 2-2048-15,2 2-416 0,-2 5-80 0,2-1 0 16,1-1-320-16,-2 4-64 0,0-2-16 0,-1 1 0 16,1-2-144-16,-2 1-32 0,-1-5 0 0,-1 0 0 15,1-1-224-15,-2-2-160 0,-1 0 192 0,-1-1-192 16,1 0 0-16,-1-2 0 0,0 0 0 0,-1 0 0 16,-1 2 0-16,-1 0 0 0,1 0 0 0,-2 1 0 31,1-1-464-31,-2 0 0 0,2-1 0 0,-2-2 0 0,0 2-560 0,0-5-96 0,1 2-32 0,-2-6-17632 15</inkml:trace>
  <inkml:trace contextRef="#ctx0" brushRef="#br0" timeOffset="-166358.16">14573 14952 6447 0,'0'0'576'0,"-1"0"-576"16,1 0 0-16,0 0 0 0,0 1 1200 0,0-1 128 16,-2 2 16-16,2-2 16 0,-1 3 720 0,0-2 144 15,1 4 16-15,1-1 16 0,0-2-16 0,1 2 0 16,0-1 0-16,0 4 0 0,1-1-320 0,-1 0-80 15,0 0-16-15,0 4 0 0,1-1-608 0,-3 1-128 16,1 0-32-16,0-2 0 0,0-2-656 0,-1 2-128 0,0 0-16 0,-1-1-16 16,1-1-240-16,-2 1 0 0,-1-1-192 0,-1 1 192 31,1-4-848-31,-1 0-64 0,0-1-16 0,-1-2 0 16,2-2-1504-16,0-2-320 0</inkml:trace>
  <inkml:trace contextRef="#ctx0" brushRef="#br0" timeOffset="-165961.31">14558 14563 9215 0,'-3'3'400'0,"2"-3"96"0,0 1-496 0,0 1 0 16,-1-2 0-16,2 0 0 0,0 3 2768 0,0-2 464 15,0 2 96-15,-1 0 0 0,2 1 368 0,-1 1 64 16,3 1 16-16,-1-2 0 0,1 2-1792 0,-1-2-368 16,2 2-64-16,1 0-16 0,-1 3-864 0,1-3-176 15,0 4-48-15,0-3 0 0,0 2-144 0,-1 1-48 16,1-2 0-16,-1 2 0 0,4 0-128 0,-3 0-128 16,-1 0 192-16,3 1-192 0,-1-1 128 0,-1-3-128 15,1 2 0-15,0-3 0 0,0-3 0 0,-1 1 0 16,1-7 0-16,-6 3 0 0,0 0 0 0,0 0 0 15,0 0 0-15,0 0 0 0,44-51 0 0,-44 51 0 16,0 0 0-16,0 0 0 0,33-44 0 0,-33 44 0 16,0 0 0-16,0 0 0 0,0 0 0 0,0 0 0 15,37-41 128-15,-37 41-128 0,0 0 0 0,0 0 0 0,0 0 0 0,0 0 0 16,0 0 0-16,0 0 0 0,0 0 0 0,0 0 0 16,0 0-176-16,0 0-32 0,0 0-16 15,0 0 0 1,0 0-544-16,0 0-128 0,0 0 0 0,0 0-17120 0</inkml:trace>
  <inkml:trace contextRef="#ctx0" brushRef="#br0" timeOffset="-165713.8">14698 14699 16575 0,'1'9'736'0,"-1"-5"160"0,1-2-720 0,0 2-176 15,-1-3 0-15,0 2 0 16,2 0 2368-16,0 3 448 0,2 6 96 0,-1 4 16 0,4 0-48 0,-1 2 0 15,-1-2 0-15,1 0 0 0,-2 0-1552 0,1 1-320 16,-2-3-64-16,0 0-16 0,-1-2-544 0,0 1-128 16,-1-3 0-16,-1-2-16 0,0-2-240 0,-1 1 144 15,-1-4-144-15,1-1 128 0,0 0-128 0,0-2 0 16,-1 3 0-16,1-3 0 0,0 0-208 0,1 0-32 16,-1 1 0-16,-1-1 0 15,1 2-1088-15,0 1-208 0,0-3-64 0,-1 0-15024 16</inkml:trace>
  <inkml:trace contextRef="#ctx1" brushRef="#br0">23002 13328 0,'-158'128'0</inkml:trace>
  <inkml:trace contextRef="#ctx0" brushRef="#br0" timeOffset="-161885.39">14813 14443 3679 0,'-3'0'320'0,"1"-2"-320"0,0 1 0 0,1 1 0 0,0 0 1408 0,0 0 224 16,0-3 32-16,-2 2 16 0,-1-2 1568 0,1 1 304 15,-1 1 64-15,1-2 16 0,2 3-560 0,1 0-128 16,0-2 0-16,1 2-16 0,2 0-1200 15,-1 0-224-15,2 2-48 0,0-2-16 0,1 0-656 0,0 3-128 16,0-3-16-16,0 1-16 0,1 1-240 0,-1 1-32 16,1 1-16-16,0-3 0 0,0 4 0 0,0-2 0 15,2 6 0-15,-2-3 0 0,1 4-48 0,1 3-16 16,-2-2 0-16,-1 0 0 0,0 1 0 0,0-2 0 16,0 2 0-16,1 0 0 0,-1-1-80 0,1-1-32 15,0-1 0-15,-1 0 0 0,1-3-160 0,-1-1 0 16,2 1 144-16,-4 1-144 0,2-1 0 0,-1 0 0 15,1 4 0-15,-3-1 128 0,2 0-128 0,0 4 0 0,-2-3 0 0,1 1 0 16,-2 0 0-16,0 1 0 0,0 1 0 0,-1-1 0 16,0 0 0-16,0-2 0 0,0 3 0 0,-1-3 0 15,0-1 0-15,-1 1 0 0,0 1 0 0,0-4 0 16,1 0 0-16,-3 2 0 0,1-3 0 0,1 0 0 16,-1 0 0-16,1-2 0 0,0 2 0 0,0 2 0 15,0 0 0-15,-1 2 0 0,2-1 0 0,0 1 0 16,0 0 0-16,-1 2 0 0,1-3 0 0,0 2 0 15,0 0 0-15,-2-1 0 0,2 0 0 0,0-2 0 16,-2-1 0-16,1 0 0 0,-1-1 0 0,2 0 0 16,-1-3 0-16,-1 0 0 0,-1 1 0 0,1 0 0 15,-1 1 0-15,0-4 0 0,2 2 0 0,-2-1 0 16,0 2 0-16,2-1 128 0,-1 2-128 0,1 0 0 0,-1 0 0 16,1 1 0-16,0 1 0 0,0-2 0 0,0 1 0 15,1 0 0-15,-2 0 0 0,2-1 0 0,0 0 0 0,-1 0 0 16,1 1 0-16,0-2 0 0,-2-2 0 0,2 2 0 15,0-4 0-15,-1 3 0 0,-1-3 0 0,1 0-128 16,-1-3 128-16,1 1-128 0,-2 0-192 0,1-3-16 16,0 2-16-16,0-1 0 15,1 0-352-15,-1 2-64 0,2-2 0 0,-1-2-18240 16</inkml:trace>
  <inkml:trace contextRef="#ctx0" brushRef="#br0" timeOffset="-160221.62">17522 15122 1839 0,'0'-5'160'0,"0"2"-160"16,1 1 0-16,-1 1 0 0,0 0 640 0,0-2 80 15,1 0 32-15,1-6 0 0,-1 2 1056 0,0-2 224 16,0-1 32-16,-1 4 16 0,0-2 1120 0,0 2 240 16,0 4 32-16,-1-2 16 0,0 2 0 0,1 2 0 15,-1 0 0-15,1 2 0 0,1-1-1760 0,0 2-368 16,3 3-64-16,0 0-16 0,2 0-688 0,0 0-144 15,1 2-16-15,2 1-16 0,1-3-96 0,0 1-32 16,1 2 0-16,-1 1 0 0,-2-2-80 0,1 0-16 16,0 0 0-16,-1 2 0 0,0 0-192 0,-2 3 0 0,1-1 128 15,0 2-128-15,0-2 0 0,-1 3 0 0,0-2 0 0,-1 2 0 16,-1-2-272-16,0-2 0 0,-1 0 0 16,0-1 0-1,-2-4-624-15,0 0-128 0,-1-2-32 0,-1-2-11360 0,0 2-2256 0</inkml:trace>
  <inkml:trace contextRef="#ctx0" brushRef="#br0" timeOffset="-159921.99">17502 15334 6447 0,'0'0'272'0,"0"0"80"0,0-3-352 0,0 3 0 15,1 0 0-15,-1 0 0 0,2 0 3312 0,0-2 592 16,2 0 112-16,2 0 16 0,1-1 512 0,-7 3 80 16,0 0 32-16,0 0 0 0,0 0-2768 0,54-34-544 15,-54 34-128-15,0 0 0 0,38-46-528 0,-38 46-112 16,0 0 0-16,42-65-16 0,-42 65-192 0,31-51-48 16,-31 51 0-16,27-48 0 0,-27 48-176 0,0 0-144 15,25-54 192-15,-25 54-192 0,0 0 0 0,0 0 0 16,0 0 0-16,0 0 0 0,0 0-128 0,0 0-96 15,0 0-16-15,0 0 0 16,0 0-576-16,6 7-112 0,-7 3-32 0</inkml:trace>
  <inkml:trace contextRef="#ctx0" brushRef="#br0" timeOffset="-158972.52">18041 15177 7359 0,'-1'0'656'0,"0"-3"-528"15,0 3-128-15,-3 0 0 0,1 0 2048 0,1 0 384 0,-2 0 80 0,-3 0 16 16,-3 0 672-16,-2 3 128 0,-1-3 16 0,1 2 16 16,2-1-1136-16,0 4-240 0,-1-1-32 0,0 0-16 15,-2 2-896-15,3 0-176 0,2 0-32 0,0 0-16 16,3 2-368-16,2-2-80 0,2 3-16 0,1-1 0 15,1 2-128-15,1 0-32 0,3 0 0 0,0 2 0 0,1-2-192 16,2 0 144-16,0-1-144 0,0-3 128 0,-1 0-128 0,2-2 0 16,1-2 0-16,-10-2 0 0,0 0 0 0,0 0 0 15,0 0 0-15,52-38 0 0,-52 38-192 0,0 0 0 16,33-59-16-16,-33 59 0 0,0 0-80 0,26-77-16 16,-26 77 0-16,0 0 0 0,14-72 0 0,-14 72 0 15,2-48 0-15,-2 48 0 0,-2-40 176 0,2 40 128 16,-7-45-192-16,7 45 192 0,-9-47 0 0,9 47 224 15,-14-44-16-15,5 25 0 0,1 0 0 0,-1 3 0 16,0 0 0-16,1 1 0 0,0 4 96 0,1 2 16 16,-1-1 0-16,2 4 0 0,0 0-32 0,2 2 0 15,1 2 0-15,0 2 0 0,2 0 0 0,0 0 0 16,1 2 0-16,1 2 0 0,-1 2 64 0,1 0 16 0,0 4 0 0,2 3 0 16,-1 3 0-16,1 2 0 0,-1 2 0 15,2 5 0-15,0-3-112 0,-1 3-32 0,2 1 0 0,2-1 0 16,-1 0-80-16,2 1-16 0,1 3 0 0,2-1 0 15,-1 0-128-15,0 0 128 0,0-3-128 0,0 1 128 16,-2-2-128-16,0-1 0 0,-1-4 0 0,-1 4 0 16,1-5 0-16,-4 1 0 0,0-3 0 0,-1 0 0 15,1-4-368-15,-2-2 0 0,0 3 0 0,0-7 0 16,-1 1-256 0,2-1-48-16,-1-1-16 0,-1-1 0 0,0-1-720 0,0-2-128 0,-1 1-48 0,-1-2-15632 15</inkml:trace>
  <inkml:trace contextRef="#ctx0" brushRef="#br0" timeOffset="-157889.86">18200 15774 16575 0,'0'-3'1472'0,"0"2"-1168"16,0 1-304-16,1-2 0 0,0-1 2048 0,2-1 336 16,-3 4 80-16,0 0 16 0,0 0 608 0,32-59 128 15,-32 59 32-15,0 0 0 0,42-77-1648 0,-42 77-320 16,31-69-64-16,-31 69 0 0,32-70-496 0,-32 70-80 16,28-68-32-16,-28 68 0 0,24-52-240 0,-24 52-48 0,0 0-16 0,21-53 0 15,-21 53-304-15,0 0 0 16,0 0 0-16,0 0 0 0,22-51 0 0,-22 51 0 0,0 0 0 15,0 0 0-15,0 0 0 0,0 0 0 0,0 0 0 16,0 0-192 0,30-48-384-16,-30 45-80 0,-2-1-16 0,0-2-12128 15,-1 4-2416-15</inkml:trace>
  <inkml:trace contextRef="#ctx0" brushRef="#br0" timeOffset="-157642.25">18223 15095 10479 0,'-4'5'224'0,"3"-4"48"0,0 2 16 0,-2-3 16 0,2 0-304 0,1 0 0 0,0 0 0 0,-1 2 0 0,1-2 3552 16,0 4 656-16,0-3 128 0,1 4 16 0,2-1-1184 0,0 4-240 16,1-1-48-16,2 2-16 0,0 4-1280 0,2 3-256 15,-1-3-48-15,2 4-16 0,-2 4-688 0,2-3-144 16,0-1-32-16,1 2 0 0,-2 0-208 0,1-6-64 15,0 2 0-15,0-3 0 0,0-2-128 0,-2-1 0 16,0 1 0-16,-1-4 0 0,-2 0-320 0,-1-2 0 16,0 0 0-16,-2-1 0 15,-1-1-1344-15,0-1-272 0</inkml:trace>
  <inkml:trace contextRef="#ctx0" brushRef="#br0" timeOffset="-156424.5">19019 15177 9215 0,'-1'0'816'0,"1"-3"-656"0,0 3-160 0,-1-1 0 0,1 1 1664 0,-1 0 288 15,-1-3 64-15,-1 0 16 16,-1 0 912-16,0 0 176 0,-2-1 32 0,-1-1 16 0,-2 1-720 0,2 0-144 16,-3-1-16-16,0 1-16 15,1 1-864-15,-2-1-160 0,-1 2-32 0,-1-1-16 0,1 2-640 0,1 1-128 16,1 1-32-16,-1 2 0 0,1 1-96 0,1 1-32 15,2-1 0-15,1 5 0 0,-1-3-96 16,5 3-32-16,1 5 0 0,2-5 0 0,1 4-144 0,2 2 160 16,1-5-160-16,3 2 160 0,-1 0-160 0,2-2 0 15,1 0 0-15,-1-1 0 0,1-2 0 0,1-1 0 16,1-3 0-16,-1 1 0 0,-1-2 0 0,-10-2 0 16,0 0 0-16,0 0 0 0,43-12 0 0,-43 12 0 15,0 0 0-15,0 0 0 0,0 0 0 0,38-41 0 16,-38 41-144-16,0 0 144 0,0 0 0 0,0 0-160 0,11-55 160 0,-12 44-128 15,0 1-16-15,-2 1 0 16,1-1 0-16,-2 0 0 0,1 4 144 0,-1 1-192 0,-1 1 192 0,0 1-192 16,1 3 192-16,-1 0 0 0,2 3 0 0,0-1 0 15,1 2 0-15,0 2 0 0,2 0 0 0,-1 1 128 16,1 0-128-16,1 2 176 0,1 3-176 0,-1 0 192 16,1 2-192-16,0 1 0 0,1 1 144 0,0 1-144 15,-1 2 0-15,2 2 144 0,-2 5-144 0,2-1 0 16,1 3 144-16,-1 0-144 0,2 5 0 0,-2-3 144 15,1 0-144-15,-2 1 0 0,1 4 0 0,-2-1 0 16,1 1 0-16,-3-5 0 0,0 1 0 0,-3-6 0 16,0 0-160-16,-1-3-16 0,-1 0 0 0,-1-6 0 15,1-3-80-15,-2 0 0 0,-1-5-16 0,-1-2 0 16,1-2 16-16,-1-3 0 0,-1-2 0 0,-2 1 0 16,-2 0 256-16,-1-4-192 0,-1-1 192 0,0-1-160 0,1-1 352 0,-1-4 80 15,3 1 16-15,-1 0 0 0,2-4 48 0,-1 2 16 16,4 0 0-16,0-1 0 0,2 1 0 0,2-1 0 15,5 13 0-15,0 0 0 0,0 0-64 0,-2-45-16 16,2 45 0-16,0 0 0 0,0 0-144 0,24-50-128 16,-24 50 192-16,0 0-192 0,0 0 128 0,41-44-128 15,-41 44 0-15,0 0 0 0,44-25 0 0,-44 25 0 16,0 0 0-16,52-20 0 0,-52 20 0 0,0 0 0 16,48-21 0-16,-48 21 0 0,0 0 0 0,53-20 0 15,-53 20 0-15,0 0 0 0,46-19-176 0,-46 19 16 16,0 0 0-16,0 0 0 15,45-18-208-15,-39 17-32 0,-2-1-16 0,-1 2 0 16,-1-2-160-16,-1 2-16 0,-2-1-16 0,-1 0-11840 0,0-3-2368 0</inkml:trace>
  <inkml:trace contextRef="#ctx0" brushRef="#br0" timeOffset="-155704.08">19309 14696 8287 0,'-1'0'736'0,"-1"-3"-592"0,2 2-144 0,0 0 0 15,0-1 1920-15,0 2 336 0,0-3 80 0,-1 0 16 16,1-1 208-16,-1-2 64 0,0 0 0 0,-1 1 0 15,0 1-416-15,-1 1-80 0,1 0-16 0,-2 0 0 16,0 0-528-16,0 2-112 0,-1 1-32 0,0 0 0 16,-2-3-624-16,1 6-128 0,0 1-32 0,-1-1 0 15,-1 3-240-15,2 3-48 0,0-1-16 0,0 3 0 16,0 2-80-16,-1 0-16 0,2 3 0 0,0 2 0 16,2 2-128-16,0 1-128 0,1-1 192 0,1 1-192 0,-1-1 160 15,1 2-160-15,2 0 128 0,-1 3-128 16,3 0 128-16,-1-3-128 0,2 1 128 0,0 2-128 0,-1-3 128 15,2 1-128-15,-1 1 0 0,1 2 128 0,0 2-128 0,-1 0 0 16,1 0 0-16,-2-2 0 0,1-1 0 0,1-1 0 16,-1 0 0-16,1-5 0 0,1-3 0 0,1-4 0 15,1-2 0-15,0-4 0 0,1 1 0 0,0-5 0 16,-1-2 0-16,2-2 0 0,-10 2-176 0,0 0-16 16,0 0 0-16,0 0 0 15,42-26-304-15,-42 26-64 0,0 0-16 0,0 0-12032 16,0 0-2432-16</inkml:trace>
  <inkml:trace contextRef="#ctx0" brushRef="#br0" timeOffset="-153508.55">20075 14614 11967 0,'-2'2'1072'0,"1"0"-864"0,1 0-208 0,0-2 0 16,1 3 2768-16,0-2 512 0,0 4 112 0,1-2 0 16,0 4 512-16,3 3 112 0,1 3 16 0,0 4 0 15,2 0-2368-15,-1-1-480 0,2 2-96 0,0 1 0 16,0 3-480-16,1 0-96 0,0 0 0 0,0 1-16 15,0-3-112-15,0 1 0 0,1-2-16 0,-1 1 0 16,-1-1-112-16,-1 2-32 0,1 1 0 0,-3 0 0 16,0 2-224-16,-1-1 176 0,-1-1-176 0,-2 2 160 15,1-2-160-15,-2 2 0 0,-1 2 0 0,0-4 0 16,0 0 0-16,-1 0 0 0,0-3 0 0,-2 0 0 16,1 0 0-16,-2 0 0 0,0-3 0 0,-1 0 0 15,-1-1-128-15,0-4-16 0,-1 0 0 0,-2-1 0 16,0 0-64-16,-1-4-16 0,2-2 0 0,-2 2 0 15,0 0-48-15,0 0-16 0,0 3 0 0,1-3 0 0,1 4 32 0,0-2 0 16,2 0 0-16,1 0 0 0,2-2-16 0,-1-1 0 16,3 1 0-16,-1-2 0 15,4-4-208-15,-1 0-32 0,1-4-16 16,-2 4-11760-16,0 0-2336 0</inkml:trace>
  <inkml:trace contextRef="#ctx0" brushRef="#br0" timeOffset="-152356.08">20746 15471 3679 0,'1'0'320'0,"-1"-1"-320"15,1 1 0-15,-1 0 0 0,0 0 560 0,1-3 32 16,1 3 16-16,-1-2 0 0,1 0 416 0,1 0 64 16,-1-2 32-16,-1-1 0 0,-1 0 752 0,0 0 160 15,0 2 16-15,0-3 16 0,-1-3 1184 0,0 1 224 16,-1 0 48-16,2 8 16 0,0 0-736 0,-7-36-160 0,7 36-16 0,-3-37-16 15,3 37-1472-15,-5-48-304 0,5 48-48 0,-3-60-16 16,3 60-240-16,-4-63-48 0,4 63-16 0,-3-60 0 16,3 60-80-16,-3-54 0 0,3 54-16 0,-5-44 0 15,5 44 16-15,-3-53 0 0,3 53 0 0,-4-48 0 16,4 48-128-16,-5-39 0 0,5 39-16 0,0 0 0 16,-4-47-48-16,4 47-16 0,0 0 0 0,0 0 0 15,0 0-16-15,11-50 0 0,-11 50 0 0,0 0 0 16,0 0-32-16,0 0-128 0,0 0 192 0,47-25-64 15,-47 25-128-15,25 2 160 0,-12-1-160 0,0 2 160 16,-1-1-160-16,1 2 0 0,-3-1 0 0,2-2 0 0,0 4 0 0,1-1 0 16,-1-2 0-16,-1-1 0 0,0 3-176 15,-2 1-64-15,1-1-16 0,-4-2 0 16,-1-2-640-16,0 1-128 0,-2-1-16 0,-1 3-16 16,0-3-240-16,0-3-48 0,-2 3-16 0,-2-1-17136 15</inkml:trace>
  <inkml:trace contextRef="#ctx0" brushRef="#br0" timeOffset="-152054.89">20511 15106 17503 0,'2'4'768'0,"1"-4"176"0,-1 2-752 0,1 2-192 0,0-4 0 0,0 1 0 16,0 2 2592-16,4-1 480 0,4 2 112 0,2 2 16 16,7-3-64-16,0-2-16 0,0 1 0 0,-20-2 0 15,41-3-1920-15,-41 3-384 0,39-7-80 0,-39 7-16 16,0 0-208-16,52-17-64 0,-52 17 0 0,0 0 0 16,41-11-192-16,-41 11-32 0,0 0-16 0,0 0 0 15,44-5-208-15,-34 7 0 0,-10-2 0 0,23 3 0 16,-12-2-256-16,-1 4-64 0,1-4 0 0,1 3 0 15,2 1-896-15,-1-4-176 0</inkml:trace>
  <inkml:trace contextRef="#ctx0" brushRef="#br0" timeOffset="-151277.2">20918 15717 20271 0,'-2'0'1792'0,"2"0"-1424"0,0 0-368 0,2 0 0 16,-1 0 2256-16,0-3 384 0,1 0 80 0,-2 3 16 15,0 0-112-15,0 0 0 0,0 0-16 0,39-45 0 16,-39 45-1408-16,0 0-288 0,0 0-48 0,44-60-16 16,-44 60-272-16,0 0-48 0,37-56-16 0,-37 56 0 15,0 0-256-15,34-58-48 0,-34 58-16 0,0 0 0 16,0 0-192-16,25-59 0 0,-25 59 0 0,0 0 0 15,0 0-144-15,0 0-80 0,0 0-16 0,0 0 0 16,0 0-544-16,0 0-112 0,-13-33-32 0,8 31-17808 16</inkml:trace>
  <inkml:trace contextRef="#ctx0" brushRef="#br0" timeOffset="-151088.47">20948 15473 16575 0,'0'4'1472'0,"0"-1"-1168"16,0-3-304-16,2 0 0 0,-2 0 3312 0,1 1 592 15,1 1 128-15,2 4 32 0,2 3-1040 0,3-1-208 16,-2 4-32-16,2-2-16 0,1 0-1584 0,0 1-320 16,-2 0-64-16,2 1-16 0,-1-1-272 0,-2-1-48 15,2 0-16-15,-2-1 0 0,1-2-288 0,-1-1-160 16,1 3 160-16,-2-3-160 0,0-2 0 0,2 0 0 16,0-1 0-16,0 2-160 15,0-3-496-15,0 0-112 0,0 1 0 0,2-6-18736 0</inkml:trace>
  <inkml:trace contextRef="#ctx0" brushRef="#br0" timeOffset="-150793.33">21219 15502 29487 0,'-2'1'1296'0,"1"0"288"0,-1 1-1264 0,1 0-320 0,1-2 0 0,0 1 0 16,0 2 1872-16,-1-1 320 0,1 2 64 0,1 2 16 15,0 1-976-15,2 0-192 0,0 1-32 0,1-4-16 16,0 2-544-16,0-1-128 0,1-1 0 0,-1 0-16 15,1-1-240-15,0 2-128 0,0-4 128 0,-1 2-128 16,1-1 0-16,0 2 0 0,1-4 0 0,-1 4 0 16,0-4 0-16,1 2 0 0,0 2 0 0,1-2 0 15,0 2 0-15,-1-1 0 0,2-3-128 0,-2 0 128 16,0 0-224-16,-6 0 32 0,0 0 16 0,0 0 0 0,0 0 0 0,0 0 0 16,0 0 0-16,39-29 0 0,-39 29 176 15,0 0-128-15,0 0 128 0,0 0-128 16,0 0 128-16,0 0-128 0,0 0 128 0,14-50-128 0,-14 43-128 0,-1 5-32 15,1-2 0-15,-1 2 0 16,-1 2-1824-16,1 0-352 0</inkml:trace>
  <inkml:trace contextRef="#ctx0" brushRef="#br0" timeOffset="-150594.56">21323 15599 25791 0,'-2'7'1152'0,"0"-4"224"0,2 0-1104 0,-1 1-272 15,1-3 0-15,1 1 0 0,-1 1 1984 0,2 0 320 0,-1 4 80 0,1 1 16 16,1 3-656-16,1 4-128 0,-1-2-16 0,0-1-16 16,0 2-992-16,0 0-192 0,-1 0-32 0,1 1-16 15,-2 1-352-15,-1-4 128 0,0 2-128 0,0-2 0 16,0-3 0-16,-2 1-160 0,0-4 16 0,1-2 0 31,0-2-1328-31,0-2-256 0</inkml:trace>
  <inkml:trace contextRef="#ctx0" brushRef="#br0" timeOffset="-150011.83">21523 14832 15663 0,'-3'3'1392'0,"-1"0"-1120"0,2-2-272 0,0 1 0 16,1 2 1792-16,-3 1 320 0,-1 1 48 0,-2 8 16 15,-4 2 208-15,-3 6 48 0,-1 5 16 0,2 2 0 16,0 1-832-16,2 0-160 0,5-1-48 0,0 1 0 16,2-1-512-16,1 1-96 0,3 1-32 0,0-3 0 15,0 1-416-15,0 0-96 0,1 0 0 0,1-1-16 0,1 0-240 0,-1-3 176 16,3 0-176-16,1-6 160 0,-1-3-160 0,3-4 0 15,2-4 0-15,-2 0 0 0,1-4 0 0,1-2 0 16,0 0 0-16,-10-2-176 16,0 0-624-16,0 0-128 0,0 0-32 0,48-29-10624 15,-48 29-2144-15</inkml:trace>
  <inkml:trace contextRef="#ctx0" brushRef="#br0" timeOffset="-149778.18">21633 15179 9215 0,'2'0'816'0,"-2"0"-656"0,1 0-160 0,0 0 0 16,0 0 3136-16,1 0 608 16,-1 0 112-16,1 0 32 0,2 0-96 0,1 0-16 0,1 0 0 0,2 0 0 15,-1 1-2016-15,0 4-416 0,1-1-64 0,-1 0-32 16,1 2-608-16,-1 2-128 0,1 0-32 0,0 2 0 16,0 1-96-16,0 1 0 0,0 2-16 0,0-2 0 15,0 4-208-15,-1-1-32 0,-1 1-128 0,1 2 192 16,-1 0-192-16,-1 1 0 0,1-1 0 0,-1 1 0 15,0-6 0-15,0 2 0 0,0-1 0 0,-2-2 0 32,1-3-576-32,0-2-96 0,-1 2-32 0,1-5 0 0,0-1-1152 0,-4 0-256 0,1-3-32 15</inkml:trace>
  <inkml:trace contextRef="#ctx0" brushRef="#br0" timeOffset="-149528.52">21630 15424 16575 0,'-5'-1'368'0,"4"-2"80"0,-1 2 0 0,1 0 16 0,1-1-464 15,1 2 0-15,1 0 0 0,1-3 0 0,3 0 4352 0,-6 3 784 16,0 0 160-16,0 0 16 0,45-26-2848 0,-45 26-576 16,0 0-112-16,47-28-32 0,-47 28-928 0,0 0-192 15,47-34-48-15,-47 34 0 0,0 0-272 0,42-35-64 16,-42 35-16-16,0 0 0 0,0 0-224 0,43-37 0 15,-43 37 0-15,0 0 0 0,0 0-128 0,0 0-80 16,39-10-16-16,-33 12 0 16,0 4-528-16,-2-1-96 0,1 4-32 0,-2 0-17856 0</inkml:trace>
  <inkml:trace contextRef="#ctx0" brushRef="#br0" timeOffset="-149360.08">21938 15435 17503 0,'-4'14'768'0,"1"-4"176"0,1-2-752 0,1-2-192 0,1-4 0 0,0-1 0 15,0 3 2064-15,0 2 384 0,-1 1 80 0,1 3 16 16,1 1-688-16,0-1-144 0,1-4-32 0,1 0 0 16,-1-2-1088-16,2 0-208 0,0 1-64 0,0-4 0 15,0 2-192-15,0-1-128 0,0-1 128 0,-2-1-128 16,2 0-464-16,0-1-176 0,0 1-16 0,-1-2-13824 16</inkml:trace>
  <inkml:trace contextRef="#ctx0" brushRef="#br0" timeOffset="-148192.83">22134 15912 3679 0,'-2'7'320'0,"1"-7"-320"0,1 0 0 0,-2 0 0 15,2-3 2528-15,0-1 432 0,2-1 96 0,-1-2 16 16,-1 7 688-16,0 0 144 0,11-61 16 0,-11 61 16 15,14-69-912-15,-14 69-176 0,18-85-32 0,-18 85-16 16,22-86-1568-16,-22 86-304 0,21-75-64 0,-21 75-16 16,19-61-272-16,-19 61-64 0,0 0-16 0,25-63 0 15,-25 63-160-15,0 0-16 0,0 0-16 0,27-50 0 16,-27 50-128-16,0 0-32 0,0 0 0 0,0 0 0 16,0 0-144-16,0 0 0 0,25-51 0 0,-24 46 0 15,0 1 0-15,0 2-176 0,-1 1 16 0,-2-2 0 16,1 3-608-16,-3 0-112 0,0 3-16 0,-1-3-18176 15</inkml:trace>
  <inkml:trace contextRef="#ctx0" brushRef="#br0" timeOffset="-147955.37">22066 15322 6447 0,'-1'3'576'0,"1"-3"-576"16,0 0 0-16,1 0 0 0,0 0 2976 0,1 2 480 15,0-2 112-15,1 2 16 0,2 3 448 0,2 0 112 16,0 1 16-16,2 0 0 0,-1 3-1856 0,0-2-352 16,2 4-80-16,-1-1-16 0,1 0-1104 0,-2 2-240 15,2-2-32-15,-1 3-16 0,-1-5-272 0,1 2-64 16,-1-2-128-16,-1 0 192 0,-1 0-192 0,0-2 0 0,1-1 0 0,-4-2 0 31,0 0-512-31,0-3 0 0,0-3 0 0,-2 0-11904 0,-1 3-2368 0</inkml:trace>
  <inkml:trace contextRef="#ctx0" brushRef="#br0" timeOffset="-147561.52">22248 14856 23039 0,'5'8'1024'0,"-1"-5"192"0,-1 2-960 0,1-1-256 16,-1 0 0-16,-1-2 0 0,2 4 2432 0,2 1 448 15,3 3 96-15,4 3 16 0,3 4-928 0,0 3-176 16,3-4-32-16,-2 3-16 0,1-1-1136 0,0-2-208 16,-1 1-48-16,-1 1-16 0,-1-4-48 0,-1 1-16 15,0 3 0-15,-2-2 0 0,-1 3-176 0,-1 1-16 16,-3 2-16-16,-1 0 0 0,-1 0-160 0,-1 1 0 15,0-1 0-15,-3 3 0 0,0-1 0 0,-1 5 0 16,-1-1 0-16,0-2 0 0,-2 3 0 0,0-5 0 16,0 2 0-16,-1-5 0 0,2 2 0 0,-2-7 0 15,1-3 0-15,-1 0 0 0,1-4 128 0,-2 0-128 16,2-1 0-16,-3-2 128 0,-1 0-128 0,1-1 0 0,1-1 0 0,0-1 0 16,2 0 0-16,-1-2 0 0,1 1 0 0,1 5 0 15,-1-5-192-15,1-1 192 0,0 2-160 0,-1-1 160 31,1-2-480-31,-1 0 0 0,2 0 0 0,-2-2-12176 0,2-2-2432 0</inkml:trace>
  <inkml:trace contextRef="#ctx0" brushRef="#br0" timeOffset="-142883.16">19411 15026 7359 0,'-1'0'656'0,"1"-2"-528"15,1 2-128-15,-1 0 0 0,-1 0 1520 0,1 0 272 16,1 0 48-16,-1-2 16 0,2 2 1152 0,-2-1 224 16,-2 1 48-16,2 0 16 0,-1-3-416 0,1 1-96 15,0 1-16-15,-1-2 0 0,1 1-1232 0,0 2-240 0,-1-2-48 16,2 2-16-16,0 4-656 0,3-1-144 16,0 3-32-16,1 0 0 0,2 4-64 0,-1 0-16 0,0 2 0 0,2 0 0 15,-3 2-144-15,3 2-48 0,1 3 0 0,-2-1 0 16,2 1-128-16,-2 1 0 0,1-2 0 0,-1 1 0 15,2-3 0-15,-2 0 0 0,0-4 0 0,-1 1 0 16,0-4 0-16,-1 1 0 0,-1-6 0 0,-1 1 0 16,0-4-144-16,-2-2-16 0,0 1 0 0,-1-5 0 15,0 1-688 1,-1-2-144-16,0 2-32 0,-2-2-11008 0,1 0-2224 0</inkml:trace>
  <inkml:trace contextRef="#ctx0" brushRef="#br0" timeOffset="-142580.29">19356 15290 2751 0,'2'7'256'0,"1"-5"-256"16,-1-1 0-16,1 2 0 0,-2-3 2064 0,0 0 368 15,2 0 80-15,0-3 16 0,3 2 672 0,-6 1 128 16,0 0 16-16,0 0 16 0,0 0-880 0,50-41-176 15,-50 41-48-15,0 0 0 0,0 0-592 0,0 0-112 16,36-55-16-16,-36 55-16 0,0 0-704 0,0 0-144 16,0 0-32-16,34-49 0 0,-34 49-352 0,0 0-80 15,0 0-16-15,0 0 0 0,40-50-192 0,-40 50 0 0,0 0 0 0,0 0 0 16,0 0 0-16,0 0-192 16,0 0 192-16,0 0-208 15,0 0-656-15,0 0-128 0,0 0-32 0,0 0-10240 0,0 0-2048 0</inkml:trace>
  <inkml:trace contextRef="#ctx0" brushRef="#br0" timeOffset="-142364.37">19575 15237 7935 0,'3'9'352'0,"-1"-7"80"0,-1 2-432 0,0-3 0 0,0 2 0 0,0-1 0 16,1-1 1728-16,0 4 256 0,1 2 48 0,2 2 16 15,-2 1 192-15,1-1 64 0,0 1 0 0,-1 0 0 0,0-2-464 16,-2 2-96-16,2 0-16 0,-1-1 0 0,1-2-592 16,-2 2-128-16,1-2-32 0,1 0 0 0,-1-2-688 0,-1-1-144 15,2-1-16-15,-2-1-128 0,0-2-176 0,1 0-144 16,-1 0-16-16,-1-2-16 16,0-5-1600-16,0 7-320 0</inkml:trace>
  <inkml:trace contextRef="#ctx0" brushRef="#br0" timeOffset="-141966.06">19733 15616 11967 0,'0'0'256'0,"0"-3"64"0,0 2 16 0,0-4 0 0,0 4-336 0,1-4 0 0,0 1 0 0,1-2 0 16,-2 6 3616-16,0 0 656 0,0 0 128 0,19-67 16 16,-19 67-1392-16,0 0-272 0,31-67-64 0,-31 67-16 15,0 0-1392-15,39-65-288 0,-39 65-48 0,0 0-16 16,40-63-544-16,-40 63-128 0,0 0 0 0,30-55-16 15,-30 55-240-15,0 0 176 0,0 0-176 0,20-57 160 16,-20 57-160-16,0 0 0 0,0 0 0 0,0 0 0 16,0 0 0-16,0 0 0 0,16-54 0 0,-16 54 0 0,0 0 0 0,0 0-176 15,0 0 48-15,0 0 0 16,0 0-576-16,0 0-96 0,0 0-32 0,0 0 0 16,0 0-960-16,0 0-192 0,0 0-32 0,0 0-16 15,0 0-832-15,0 0-160 0</inkml:trace>
  <inkml:trace contextRef="#ctx0" brushRef="#br0" timeOffset="-141679.53">19691 15041 8287 0,'1'8'368'0,"0"-3"80"16,1 0-448-16,0-1 0 0,0-2 0 0,1 2 0 0,1 2 2752 0,1 0 448 0,3 4 112 0,3 6 16 16,1 5 64-16,0-1 32 0,-1-1 0 0,0 3 0 15,-1-4-1344-15,-1-1-272 0,-1-1-48 0,0 0-16 16,-1-4-1104-16,-1 0-240 0,-1-2-32 0,0-1-16 16,0-3-352-16,-2-2 0 0,0 0 0 0,-1-2 0 15,0-2 0-15,-1-2 0 0,1-1 0 0,-1-2-128 16,-1 0-992-16,-1-2-192 0,1 7-32 0,0 0-15040 15</inkml:trace>
  <inkml:trace contextRef="#ctx0" brushRef="#br0" timeOffset="-138941.33">20747 16058 4607 0,'-3'-3'400'0,"2"0"-400"0,1-1 0 0,0 2 0 16,0 2 1088-16,0-4 128 0,0 2 16 0,-1-8 16 15,0-3 656-15,-2-3 128 0,2 4 16 0,1 12 16 16,-1-26-240-16,-2 14-48 0,2 2-16 0,-1 1 0 15,-1 2-128-15,-1 2-32 0,-1 1 0 0,2 0 0 16,-2 2-144-16,0-1-48 0,0 2 0 0,0 1 0 16,0 1-128-16,1 2-16 0,3 1-16 0,0 1 0 15,0-1-528-15,1 3-96 0,2-1-32 0,1 3 0 0,-1-1-320 0,0 3-64 16,2 0-16-16,0 3 0 0,-2-2-192 0,2 1 176 16,-1 0-176-16,-1 2 160 0,0-2-160 0,0-2 128 15,-2 1-128-15,1 0 128 0,-1 1 0 0,0-3-128 16,0 0 192-16,-1 1-64 0,-1-1-128 0,1-3 160 15,1 2-160-15,-1-3 160 0,1 0-160 0,0 0 160 16,0-2-160-16,1-2 160 0,2 2-160 0,-1-1 0 16,2-3 0-16,1 1 0 0,1 1 0 0,-6-2 0 15,0 0 0-15,0 0 0 0,0 0 0 0,52-12 0 16,-52 12 0-16,0 0 0 0,49-14 0 0,-49 14 0 16,0 0 0-16,61-8 0 0,-61 8 0 0,0 0 0 15,57 0 0-15,-57 0 0 0,39 0 0 0,-39 0 0 16,41 3 0-16,-41-3 0 0,42 3 0 0,-42-3 0 15,45-4 0-15,-45 4 0 0,51-5 0 0,-51 5 0 0,50-4 0 16,-50 4 0-16,47-3-128 0,-47 3 128 0,42 0 0 0,-42 0 0 16,42 3 0-16,-42-3 0 0,37 3 0 0,-37-3 0 15,40 6 0-15,-40-6 0 0,38 6 0 0,-38-6 0 16,36 7 0-16,-36-7 0 0,35 4 0 0,-35-4 0 16,0 0 0-16,53-1 0 0,-53 1 0 0,0 0 0 15,52-8 0-15,-52 8 0 0,0 0 0 0,0 0 0 16,54-10 128-16,-54 10-128 0,0 0 128 0,0 0-128 15,51-13 128-15,-51 13-128 0,0 0 0 0,0 0 128 16,0 0-128-16,57-10 0 0,-57 10 144 0,0 0-144 16,0 0 0-16,0 0 128 0,59-16-128 0,-59 16 0 15,0 0 0-15,0 0 128 0,0 0-128 0,56-18 0 16,-56 18 0-16,0 0 128 0,0 0-128 0,0 0 0 0,0 0 0 16,49 0 0-16,-39 2 0 0,0 2 0 0,0 0 0 15,0 1 0-15,-1-2 0 0,0 1 0 0,0 2 0 0,0-3 0 16,-2 0 0-16,2 1 0 0,-2-1 0 0,1-1 0 15,-1-1 0-15,1 2 0 0,-2-3 0 0,0 0 0 16,1-3 0-16,-1 3 0 0,2-1 0 0,-1 1 0 16,2 0 0-16,0-2-128 0,-9 2 128 0,0 0 0 15,0 0 0-15,38 0 0 0,-27 2 0 0,0-1 0 16,-1 2 0-16,0-2 0 0,1 1 0 0,0 1-160 16,0 1 160-16,-1-2 0 0,0 2-224 0,-1-4 64 15,-2 2 16-15,1-2 0 0,-1 2 144 0,-2-4-160 16,1 2 160-16,0-2-160 0,-1 2 160 0,0-4 0 15,1 4 0-15,1-2 0 0,-1 2 0 0,0-3 0 0,1 2 0 0,2-2 0 16,0 1 0-16,-9 2 0 0,0 0 0 16,0 0 0-16,0 0 0 0,48-16 0 0,-39 15 0 0,-1-2 0 15,1 1 0-15,0 1 0 0,-1-2 0 0,-2 3 0 16,-1 0 0-16,0 0 0 0,-2 0 0 0,-1 0 0 16,1 0 0-16,-2 0 0 0,-1 0 0 15,1 0 0-15,-1-2 0 0,0 0 0 0,0 2 0 0,0-3 0 16,0 0 0-16,0-3-128 0,0 2 128 0,1-2 0 15,-1 1 0-15,2 0 0 0,-1-1 0 0,0 0-128 16,0 3 128-16,-1 0 0 0,2-4 0 0,-2 4 0 16,0 0 0-16,-2 0 0 0,2-2 0 0,-1 1-128 15,0 0 128-15,-2-1 0 0,1 0 0 0,0-1-128 16,0 1 128-16,-1-2 0 0,0-3 0 0,-2-3 0 16,1-1 0-16,1-2 0 0,-1-4 0 0,0 2-128 0,4 18 128 15,-2-32 0-15,2 32 0 0,-3-44 0 0,3 44-224 16,-1-45 32-16,1 45 16 0,-1-34-12000 15,0 20-2416-15</inkml:trace>
  <inkml:trace contextRef="#ctx0" brushRef="#br0" timeOffset="-138224.74">20806 16889 14735 0,'-1'4'1312'0,"0"-2"-1056"15,1-2-256-15,0 2 0 0,0 0 1936 0,0-2 336 16,0 4 64-16,0 5 16 0,1 0 352 0,1 1 80 16,2 3 16-16,1 2 0 0,1-2-1088 0,2 3-224 15,0 3-32-15,2-1-16 0,1 5-800 0,1-4-144 0,0 4-48 0,-2-1 0 16,-2-1-304-16,1-1-144 0,0 2 128 0,-2-1-128 16,-2-1 0-16,-1-2 0 0,-2-5 0 0,0-1 0 15,-2 2 0-15,-3-4 0 0,-1 1 0 0,-2-4 0 16,1-1 0-16,-2 0 0 0,-1-3 128 0,-2-3-128 15,1-3 128-15,-3 0 0 0,1 0 0 0,-2-5 0 16,-1 0-128-16,1-2 160 0,-2-2-160 0,0 0 160 16,1-5-160-16,1 3 0 0,0 0 144 0,3 2-144 15,3-3 0-15,1 1 0 0,2-1 0 0,2 2 0 16,2 13 0-16,0 0 0 0,1-45 0 0,-1 45-192 16,0 0-720-16,0 0-160 15,12-49-16-15,-12 49-16 0,0 0-1760 0,0 0-336 0</inkml:trace>
  <inkml:trace contextRef="#ctx0" brushRef="#br0" timeOffset="-137990.35">20695 16696 11055 0,'-3'0'976'0,"1"0"-784"16,2 0-192-16,1 0 0 0,-1 0 2800 0,0 0 512 15,0 2 96-15,0 0 32 0,0 1-560 0,0-2-96 16,3 1-32-16,-1 1 0 0,2 0-1296 0,1-3-272 16,1 0-48-16,1 0-16 0,-7 0-736 0,0 0-160 0,0 0-32 0,0 0 0 15,54-16-192-15,-54 16-208 0,0 0 32 0,47-16-11008 16,-47 16-2192-16</inkml:trace>
  <inkml:trace contextRef="#ctx0" brushRef="#br0" timeOffset="-137573.25">21117 16873 29487 0,'-9'10'1296'0,"4"-4"288"16,0 0-1264-16,1-2-320 0,3-1 0 0,0-3 0 16,0 1 1440-16,-2 1 224 0,-1 2 64 0,-1 2 0 15,-1-2-608-15,0 2-112 0,1 0-32 0,-1 3 0 16,1-3-464-16,0 0-112 0,0 1-16 0,0 0 0 0,1 2-224 0,1-2-160 15,0 2 192-15,2 1-192 0,1-2 128 0,0 0-128 16,4-2 0-16,-1 0 0 0,4 0 128 0,0-3-128 16,3 0 0-16,1 0 0 0,3-3 0 0,-1 0 0 15,-13 0 0-15,0 0 0 0,42-9 0 0,-42 9 0 16,0 0 0-16,0 0 0 0,0 0-416 0,50-26 16 16,-50 26 0-16,0 0 0 15,0 0-96-15,0 0-16 0,28-57 0 0,-28 57 0 0,0 0 208 0,0 0 48 16,0-43 0-16,-3 33 0 0,-1 2 112 0,-1 0 144 15,0 2-208-15,0 0 80 0,-1 2 128 0,-2-2 0 16,2 3 0-16,-2 0 128 0,1-2 240 0,0 3 48 16,-2-1 16-16,1 0 0 0,-1 1 208 0,-1 1 32 15,1 1 16-15,1-3 0 0,-1 3-352 0,0 0-64 0,2 0-16 16,1 3 0-16,1-3-112 0,2 1-16 0,1 1-128 0,2-2 192 16,2 0-192-16,2 0 0 0,4 0 0 0,0-2 0 31,-8 2-432-31,0 0-80 0,0 0 0 0,57-14-17552 0</inkml:trace>
  <inkml:trace contextRef="#ctx0" brushRef="#br0" timeOffset="-137390.58">21379 16855 19343 0,'-3'6'848'0,"2"-2"192"0,0-2-832 0,1 2-208 0,0-4 0 0,0 2 0 15,0-2 1952-15,1 4 352 0,-1 2 64 0,1 0 0 16,0 2 16-16,1 0 0 0,-2 2 0 0,1-4 0 0,0 3-1056 0,-1 1-224 15,1-4-32-15,-1 0-16 0,2 1-768 0,-2 0-160 16,0-3-128-16,0-2 192 0,0 1-384 0,1-2-64 16,-1-2 0-16,0-2-11632 15,0-3-2320-15</inkml:trace>
  <inkml:trace contextRef="#ctx0" brushRef="#br0" timeOffset="-137208.2">21296 16672 12895 0,'-3'2'1152'0,"1"-2"-928"16,2 0-224-16,0 0 0 0,1 0 3552 0,-1 0 672 15,0 0 128-15,-1 0 16 0,1 4-928 0,0-2-192 16,1 2-48-16,0 2 0 0,2-2-2176 0,1 0-432 0,1 1-80 0,-1-5-32 16,3 1-352-16,-1 1-128 0,3-2 0 0,-2 0 0 15,2 0 0-15,-9 0-160 0,0 0 0 0,32 0-12192 16,-32 0-2448-16</inkml:trace>
  <inkml:trace contextRef="#ctx0" brushRef="#br0" timeOffset="-136886.33">21497 16868 12895 0,'-2'6'1152'16,"1"1"-928"-16,1-5-224 0,0-2 0 15,1 0 2752-15,-1 1 496 0,-1 4 96 0,-1 1 32 16,1 2-1440-16,-1 2-272 0,2-2-64 0,0-1-16 15,0-4 432-15,1 0 96 0,1-2 0 0,0-1 16 0,1-1-1536 0,1-3-304 16,-4 4-64-16,0 0-16 0,0 0-208 0,0 0 144 16,0 0-144-16,36-57 128 0,-36 57 96 0,0 0 16 15,0 0 0-15,0 0 0 0,0 0-48 0,0 0-16 16,0 0 0-16,0 0 0 0,0 0-48 0,0 0 0 16,47-28 0-16,-45 33 0 0,3 0 0 0,-1 1 0 15,0-2 0-15,0-1 0 0,-2 6-128 0,2-3 0 16,-1 0 144-16,1 4-144 0,-1-4 0 0,-1 4 0 15,2-1 0-15,-3-2 0 0,2 2 0 0,-1 1 0 16,-1-1 0-16,2-2 0 0,-2-1 0 0,1-2 0 16,1 1 0-16,-1-2 0 0,1 0 0 0,1-3-128 15,-2-3 0-15,2 0 0 16,-4 3-1184-16,0 0-224 0</inkml:trace>
  <inkml:trace contextRef="#ctx0" brushRef="#br0" timeOffset="-136638.92">21689 16747 15663 0,'4'4'688'0,"-3"-2"144"0,2-2-656 0,-1 1-176 0,-1 2 0 0,2-3 0 16,-1 0 3248-16,3 0 608 0,3 2 128 0,3 2 32 16,0-1-880-16,0 0-192 0,0 1-16 0,-1-1-16 15,-1-2-1856-15,-1-1-368 0,1 2-80 0,1-2-16 16,-10 0-288-16,0 0-64 0,0 0-16 0,0 0 0 15,48-15-224-15,-48 15 0 0,0 0 0 0,0 0 0 0,0 0 0 16,0 0-208-16,48-26 32 0,-48 26 16 16,0 0-544-16,0 0-128 0,0 0 0 0,0 0-17424 15</inkml:trace>
  <inkml:trace contextRef="#ctx0" brushRef="#br0" timeOffset="-136439.14">21845 16627 10479 0,'-9'10'224'0,"4"-4"48"0,0-2 16 0,0 1 16 0,3-1-304 0,2-3 0 16,-1 1 0-16,-1 2 0 0,0 5 4048 0,-2-3 752 16,2 4 160-16,1 0 32 0,1-1-1696 0,1 3-336 15,1-2-64-15,2 2-16 0,0 0-1664 0,-1 2-352 16,2 2-64-16,-1 2-16 0,0-1-400 0,-1 1-96 16,2-2-16-16,-1-3 0 0,1-1-272 0,-1-2 0 0,1-2 0 0,-2-1-12608 15,2 0-2528 1</inkml:trace>
  <inkml:trace contextRef="#ctx0" brushRef="#br0" timeOffset="-135641.89">21369 17582 18431 0,'-3'0'1632'0,"1"0"-1312"0,1 0-320 0,1 1 0 16,0 1 2672-16,0 1 464 15,0-2 80-15,-3 4 32 0,2 5-368 0,0 2-80 0,2 4-16 0,0 3 0 16,0 1-1760-16,3 2-336 0,0-1-80 0,0 3-16 16,0 0-272-16,1 1-64 0,0 1-16 0,2-1 0 15,-2-2-240-15,-1 1 176 0,3-2-176 0,-2 0 160 16,0-2-160-16,1-1 0 0,-1-3 0 0,0 0 0 16,0-4 0-16,-2-3 0 0,0 1 0 0,-1-7 0 15,1 0 0-15,-2-3 0 0,0-3 0 0,-1 0 0 16,0-2 0-16,0 5-272 0,0 0 64 0,0-46 16 15,0 46 16-15,-4-53 16 0,4 53 0 0,-6-61 0 16,6 61 160-16,-11-68 0 0,4 32 0 0,-1-2 0 16,1 5 0-16,-1 3 0 0,8 30 0 0,-12-57 0 0,12 57 128 15,-10-47 0-15,10 47 0 0,0 0 0 0,-7-47 64 16,7 47 32-16,0 0 0 0,0 0 0 0,0 0 0 0,1-44 0 16,0 40 0-16,2 1 0 0,-2 2-16 0,1 1 0 15,1 0 0-15,2 1 0 0,0 2 32 0,1 1 0 16,1 2 0-16,2-3 0 0,1 2-96 0,0 2-16 15,-1-4 0-15,-1 3 0 0,1 1-128 0,1-1 0 16,1 1 0-16,2 2 0 0,0 1 0 0,-1 0 0 16,1 0 0-16,-4-2 0 0,1 1 0 0,-1-2 0 15,0 2 0-15,-4-3 0 0,0 0 0 0,-2-2 0 16,0 0 0-16,-3-1-176 0,0 0-112 16,-2-1-32-16,0 0 0 0,-2 0 0 0,-1-2-16 0,-2 0-16 15,0 0 0-15,-3 0 0 0,-2 0 112 0,1 0 32 16,0-2 0-16,0 0 0 0,1 2 208 0,-1 0-144 0,-1 0 144 0,1 2-128 15,-1 0 128-15,4 1-208 0,2-3 80 0,2 1 128 16,3-2-288-16,2 1 64 0,4-3 16 0,1-1 0 31,-1 2-400-31,-5 2-80 0,0 0-16 0,0 0-11200 0,43-14-2240 0</inkml:trace>
  <inkml:trace contextRef="#ctx0" brushRef="#br0" timeOffset="-135125.1">21805 17595 14735 0,'-1'0'1312'16,"-1"-1"-1056"-16,0 1-256 0,2 0 0 0,-1-2 2880 0,0 2 512 16,0-3 96-16,-3 2 32 0,-1-4-512 0,-1 0-80 15,0 0-32-15,-2 1 0 0,2-2-1552 0,0 4-320 16,-2 1-64-16,2-2-16 0,0 1-480 0,0 2-80 16,-2 2-32-16,1 1 0 0,0 0-208 0,0 3-144 15,1 1 192-15,0 0-192 0,1 2 0 0,3-1 0 16,0 2 0-16,1-2 0 0,2 0-144 0,2 0-48 15,1 0 0-15,-1-4 0 0,4 1-64 0,0-5-32 16,0 1 0-16,2-2 0 16,1-1-240-16,-10 2-48 0,0 0-16 0,0 0 0 0,0 0 272 0,42-49 48 15,-42 49 16-15,0 0 0 0,0 0 256 0,17-53 0 16,-17 53-128-16,0 0 128 0,0 0 0 0,2-54 144 16,-2 54-16-16,0 0 0 0,-7-44 64 0,7 44 16 0,0 0 0 15,-12-48 0-15,12 48 48 0,-9-33 0 0,9 33 0 16,-10-32 0-16,10 32 0 0,-9-32 0 0,9 32 0 15,-10-31 0-15,5 18-112 0,0 3-16 0,1 2 0 0,0 0 0 16,2 2 128-16,-1 2 32 0,2 2 0 0,0-2 0 16,1 4 32-16,0-2 16 0,0 2 0 0,0 0 0 15,1 0-80-15,2 2 0 0,-2 2-16 0,1-2 0 16,1 5-64-16,0 0-16 0,2 2 0 0,0 3 0 16,2 2-32-16,-2 0-128 0,1 0 192 0,0 2-64 15,-1 3-128-15,1-1 0 0,0 4 144 0,0 1-144 16,1 1 0-16,-2-1 0 0,1 0 0 0,0 1 128 15,-1-1-128-15,0-2 0 0,-2-1 0 0,2-1 0 16,-1-3 0-16,1-3 0 0,-1-2 0 0,-1-3 0 16,0-3-160-16,1-2 0 0,-1-1 0 0,1-4 0 15,0 0-496-15,-4 2-112 0,0 0 0 0,0 0-16 16,0 0-944-16,0 0-176 0</inkml:trace>
  <inkml:trace contextRef="#ctx0" brushRef="#br0" timeOffset="-134624.81">22133 17598 17503 0,'-1'2'768'0,"0"-2"176"0,-1 2-752 0,1 0-192 0,1-2 0 0,0 0 0 15,-1 1 1808-15,0 2 336 0,-1-3 64 0,1 2 16 16,-1-1 576-16,0 2 112 0,0-3 32 0,-1 0 0 15,1 0-1408-15,1-3-256 0,-2 2-64 0,1-1-16 16,-1-2-720-16,0-2-144 0,0-3-16 0,1-1-16 16,-2 0-32-16,4 10 0 0,0 0 0 0,-9-54 0 15,9 54-32-15,-6-46-16 0,6 46 0 0,-6-60 0 0,6 60-96 16,-6-65-128-16,6 65 176 0,-5-68-176 0,5 68 128 0,-1-52-128 16,1 52 0-16,0 0 0 0,1-49 0 0,-1 49 160 15,0 0-160-15,0 0 128 0,0 0 80 0,0 0 16 16,0 0 0-16,25-57 0 0,-19 53-64 0,1 1-16 15,2 0 0-15,-2 3 0 0,2 0-144 0,0 3 0 16,-1-2 144-16,1 4-144 0,0 1 0 0,-2 0 0 16,0 2 0-16,1 0 0 15,-2 2-368-15,0 0-32 0,-1 0-16 0,-1 0 0 16,0-2-512-16,-3 2-96 0,-1-1-32 0,-1 1-17376 0</inkml:trace>
  <inkml:trace contextRef="#ctx0" brushRef="#br0" timeOffset="-134438.45">21933 17342 19343 0,'1'2'848'0,"0"-2"192"0,2 2-832 0,-1-2-208 0,1 0 0 0,-1-2 0 16,3 2 2192-16,1-2 400 0,-6 2 80 0,0 0 16 16,45-19-64-16,-45 19-16 0,44-18 0 0,-44 18 0 15,46-22-1584-15,-46 22-320 0,47-30-64 0,-47 30-16 16,47-37-960-1,-47 37-192-15</inkml:trace>
  <inkml:trace contextRef="#ctx0" brushRef="#br0" timeOffset="-131262.45">13549 11399 5519 0,'0'0'496'0,"0"0"-496"0,-1 0 0 0,1 0 0 16,0 0 1792-16,0 0 272 0,0 2 48 0,0-2 16 16,0 1-80-16,2 2-32 0,1-1 0 0,2 2 0 15,-1-4-992-15,4 3-208 0,2-2-48 0,1 1 0 16,1 0 32-16,3 0 0 0,-15-2 0 0,37 4 0 16,-37-4 352-16,42 5 80 0,-42-5 16 0,46 0 0 15,-46 0-240-15,48 0-48 0,-48 0-16 0,51 0 0 16,-51 0-368-16,49-3-80 0,-49 3-16 0,60-3 0 15,-60 3-208-15,67-9-32 0,-67 9-16 0,74-10 0 0,-74 10-224 0,80-15 0 16,-80 15 128-16,83-16-128 0,-83 16 0 0,87-20 0 16,-87 20 0-16,82-15 0 0,-82 15 0 0,82-11 0 15,-82 11 0-15,85-12 0 0,-85 12 0 0,88-9-128 16,-88 9 128-16,80-7 0 0,-80 7 0 0,78-5 0 16,-78 5 0-16,72 0 0 0,-34 2 0 0,2 1 0 15,1-2 0-15,0 3 0 0,2 1 0 0,0-4 0 16,2 4 128-16,0-5-128 0,1 1 160 0,0-2-160 15,1 1 160-15,0-6-160 0,1 1 0 0,4-3 0 16,4-2 0-16,-1-2 0 0,1 0 0 0,-4-1 0 16,0 3 128-16,-5 4-128 0,-1 0 0 0,2-3 176 0,1 5-176 15,2-3 160-15,1 5-32 0,-1-2 0 0,-1 4 0 16,0 4 0-16,-1 2 48 0,-2 0 0 0,1 2 0 16,2 0 0-16,2-2 16 0,1-3 0 0,3 2 0 0,1-3 0 15,-2 1-192-15,2-2 0 0,-1 4 144 0,-3-4-144 16,-2 2 0-16,4-1 0 0,3-1 0 0,3 2 0 15,0-1 0-15,-2 0 0 0,-1 4 0 0,-1 0 0 16,-4 0 0-16,3 3 0 0,2 1 0 0,-1 0 0 16,2 0 0-16,-3 2 128 0,-2-2-128 0,-2 2 0 15,0-2 128-15,-4 2-128 0,-3 3 160 0,2-1-160 16,2 4 176-16,3 1-176 0,0 1 192 0,0 1-192 16,-1 1 128-16,-2 0-128 0,3 1 0 0,-11-7 0 0,-9-3 0 15,5 2 0-15,10 1 0 0,10 3 0 16,5-3 0-16,-2 0 0 0,-1 0 0 0,-4-1 0 0,1-3 0 15,-3 2 0-15,0-4 0 0,0-2 0 0,1 2 0 16,-1-4 0-16,1 3 0 0,-1-3 0 0,-1 4 128 0,0 0-128 16,-1 0 0-16,-4-1 0 0,-5 0 0 0,4 4 0 15,2-1 0-15,1 1 0 0,2 3 0 0,-2-5 0 16,0 0 0-16,-1-1 0 0,-1-3 128 0,-3 2-128 16,1-3 0-16,2 0 0 0,4 0 0 0,1-2 0 15,3-1 0-15,1 0 0 0,-3 0 0 0,1-3 0 16,1 0 0-16,-2 1 0 0,-3-1 128 0,3 0-128 15,4 2 0-15,1-2 0 0,0 0 144 0,-3 0-144 16,0 0 0-16,-3 0 144 0,1 0-144 0,-2 3 0 16,-2-2 0-16,-1 2 128 0,1 0-128 0,-1 4 0 15,2-4 0-15,-3 3 128 0,-1 3-128 0,-2-2 0 0,-1 2 0 16,-5 0 128-16,-2-2-128 0,0 2 0 0,3 1 0 16,0-4 0-16,0 4 0 0,-2-4 0 0,1 3 0 0,-4-2 0 15,-2 2 0-15,-2 1 0 0,-3 0 0 0,-1-1 0 16,0 3 0-16,-2-1 0 0,0 4 0 15,-4-6 0-15,-1 4 0 0,-1-5 0 0,1 6 0 0,-1-4 0 16,1 1 0-16,-1-1 0 0,2 0 0 0,0-4 0 16,0 0 0-16,1 0 0 0,0-2 0 0,0-1 0 15,2-2 0-15,-23-1 0 0,45 2 0 0,-45-2 0 16,42 0 0-16,-42 0 0 0,43 4 0 0,-22-2 0 16,1 2 0-16,-2 2 0 0,0 1 0 0,-1-1 0 15,0 2 0-15,1 2 0 0,-5 0 0 0,0 0 0 0,1 2 0 0,1-2 0 16,2 5 0-16,1-2 0 0,1 0 0 0,1-1 0 15,1 2 128-15,2-2-128 0,0 1 0 0,2-1 0 16,-1 1 0-16,-1-4 128 0,-1 1-128 0,0 3 0 16,1-5 0-16,-2 2 0 0,1 0 0 0,-1 0 0 15,2 0 0-15,-3-1 0 0,-1-1 0 0,0 2 0 16,3 3 0-16,-1 0 0 0,2 2 0 0,0 1 0 16,1-2 0-16,-2 4 0 0,2 3 0 0,-1 1 0 15,0 8 0-15,-2 1 0 0,-1 1 0 0,1 0 0 16,-1 2 0-16,-1-2 0 0,1 3 0 0,-1-5 0 15,2-1 0-15,-2-1 0 0,0-2 0 0,-2-3 0 16,1-5 0-16,0 2 0 0,0 1 0 0,-1-1 0 16,3-2 0-16,-3 1 0 0,1 1 0 0,0-2 0 0,0 1 0 0,-2 3 0 15,2-2 0-15,-1 1 0 0,-1 1 0 0,2 1 0 16,-3 0 0-16,0 1 0 0,-2 1 0 0,0-3 0 16,0 3 0-16,-1 1 0 0,0-1 0 0,0 3 0 15,0-2 0-15,0-1 0 0,0-1 0 0,-2 0 0 16,1-3 0-16,-1 3 0 0,1 1 0 0,-2-3 0 15,1 3 0-15,-2-3 0 0,0-4 0 0,-2 2 0 16,1-1 0-16,0 3 0 0,2 3 128 0,-1 1-128 16,2 2 0-16,-1-2 0 0,0 1 144 0,-1-1-144 15,1 0 0-15,-1 1 128 0,0-3-128 0,0 3 0 16,-1-3 0-16,1 3 0 0,-2 1 0 0,1 1 0 16,0-1 0-16,-1 4 0 0,0-1 0 0,-1 1 0 15,1 0 0-15,-1 2 0 0,0-1 0 0,1 2 0 16,0 2 0-16,1 0 0 0,-1-1 0 0,-1 1 0 0,0-2 0 15,0 3 0-15,0-2 0 0,0 1 0 16,0-6 0-16,-2 1 0 0,2 0 0 0,-1-1 0 0,0-1 0 16,1 1 0-16,0-3 0 0,-1 3 0 0,2 1 0 0,-2-3-160 15,1 2 160-15,1-2 0 0,-1 6 0 0,0-4-128 16,2-2 128-16,0 5 0 0,-1-2 0 0,2-1 0 16,0 1 0-16,0-1 0 0,2 1 0 0,0 0 0 15,2 0 0-15,-1-1 0 0,-2-6 0 0,0 1 0 16,1 2 0-16,1 5 0 0,-1-2 0 0,0 3 0 15,1 1 0-15,-1-1 0 0,1 2-128 0,-2 1 128 16,-1 2-192-16,-1-2 192 0,-1 1-240 0,-1 0 64 16,-1 3 16-16,1 1 0 0,-2 2 32 0,-3-4 0 15,2 5 0-15,-2-1 0 0,1 1 128 0,-1-1 0 0,-1 0 0 0,2-3 0 16,-1-3 0-16,2 0 144 0,-1-3-144 16,-1-1 160-16,2 1-160 0,-2 1 0 0,2 1 144 0,0-1-144 15,-2 4 0-15,2-2-208 0,0 0 16 0,-2-1 16 16,2-2-32-16,-2 1-16 0,-1-2 0 0,2-3 0 15,-3-1 224-15,1-3 0 0,-1 2 0 0,1-7 0 16,1 0 0-16,0-3 0 0,1-3 0 0,0-4 0 16,1-2 0-16,1 0 0 0,0 0 0 0,1 0 0 15,0-2-192-15,3 2 192 0,2 3-208 0,1-1 80 16,3 0 128-16,0 2 0 0,4 1 0 0,-1-2 0 16,1 2 0-16,2-1 0 0,1 1 0 0,3 1 0 15,-2 0 0-15,-1-4 128 0,-2-2-128 0,1 2 128 16,4-2-128-16,-1 0 0 0,0-1 0 0,1 0 0 15,-2-2-320-15,1-1-16 0,-1-2-16 0,1-2 0 16,2 1-352-16,-1-2-80 0,-2 2-16 0,3-3 0 16,3 2 272-16,1-2 48 0,3 4 16 0,-1-2 0 15,-3 2-288-15,2 0-48 0,2-2-16 0,1-1-12992 16</inkml:trace>
  <inkml:trace contextRef="#ctx0" brushRef="#br0" timeOffset="-121791.04">4517 11007 21183 0,'-2'0'1888'0,"0"-4"-1504"16,1 4-384-16,0 0 0 0,1 0 1616 0,-1-2 256 16,-1-1 48-16,-1 2 16 0,-2-4 224 0,-1 4 32 15,-1-3 16-15,0 2 0 0,1 2-928 0,-2-3-192 16,2 6-48-16,-1-3 0 0,-1 0-512 0,0 2-96 16,-1 2-32-16,-1-3 0 0,0 4 0 0,0-1 0 15,1-2 0-15,0-1 0 0,0 2-16 0,1-1 0 16,-1 2 0-16,-1-4 0 0,1 2-128 0,2 0-16 15,0 0-16-15,0-2 0 0,4 0 0 0,-1 0 0 16,0 1 0-16,2 1 0 0,-1-2-224 0,0 1 144 16,1-1-144-16,1 0 128 0,0 0-128 0,1 2 0 0,-1-2 144 0,-1 2-144 15,1 3 0-15,0-2 0 0,0 0 0 0,-1 3 128 16,2-1-128-16,0 1 0 16,2 3 0-16,-1-3 128 0,1 1-128 0,1 2 0 0,2 3 0 0,-2-2 128 15,2 0-128-15,0 2 0 0,0 1 0 0,3 2 0 16,-2-2 0-16,0 3 0 0,-1 3 0 0,0-3 0 15,-1-1 0-15,-1 5 0 0,2-1 0 0,-1 5 0 16,0-2 0-16,1 2 0 0,-2 0 0 0,1-1 0 16,0-1 0-16,0 0 0 0,-2-1 0 0,2-1 0 15,-1 2 0-15,1 3 0 0,0-3 0 0,0 3 0 16,-2-3 0-16,1 0 0 0,-1 2 0 0,-1-1 0 16,2 0 0-16,-2 0 0 0,-1 2 0 0,0-5 0 0,0-3 0 15,0 0 0-15,-1 6 0 0,-1 4 0 0,0-4 0 0,1 2 0 16,-2 0 0-16,0-1 0 0,-1-4 0 0,0 3 0 15,0-2 0-15,0 1 0 0,0 0 0 0,-1-2 0 16,0 1 0-16,0 1 0 0,1-2 0 0,1-4 0 16,-1 3 0-16,0-3 0 0,2-2 0 0,0 0 0 15,2-2 0-15,0 1 0 0,2-3 0 0,-1 0 0 16,0-2 0-16,2 0 0 0,0 0 0 0,1-2 0 16,0 1 0-16,-1-1 0 0,2 0 0 0,-2-2 0 15,1 2 0-15,-2 0 0 0,2 0 0 0,-2-2 0 16,-1 2 0-16,1 0 0 0,-1-2 0 0,0-1 0 15,-1 3 0-15,0 0 0 0,1-2 0 0,-1 2 0 16,2-2 0-16,-1 2 0 0,0-3 0 0,0 2 0 0,2-1 0 16,-2 0 128-16,3 2-128 0,-1 0 144 15,2 0-144-15,2 0 160 0,-1 2-160 0,1-2 128 0,1 3-128 0,-1-3 128 16,-1 0-128-16,3-2 0 16,0 2 0-16,2-4 0 0,0 5 0 0,1-6 0 0,1 1 0 15,1 1 0-15,2-3 0 0,-16 0 0 0,0 0 0 0,51-6 0 16,-51 6 0-16,0 0-192 0,46-9 64 0,-46 9 128 31,0 0-832-31,0 0-32 0,56-19-16 0,-56 19-18960 0</inkml:trace>
  <inkml:trace contextRef="#ctx0" brushRef="#br0" timeOffset="-120791.43">4802 11756 9215 0,'-4'-2'816'0,"3"0"-656"0,-1 2-160 0,1-3 0 16,1 1 1744-16,-1 1 320 0,0-1 64 0,-4-4 16 16,1-1 480-16,0 1 80 0,1 1 32 0,-1-1 0 15,1 4-512-15,0-1-112 0,-1 2 0 0,-1 1-16 16,1 0-544-16,-2 0-96 0,-1 0-32 0,-1 1 0 16,0 2-688-16,-2 0-144 0,1 2-16 0,-1-1-16 15,2 0-192-15,-1 2-48 0,3 3 0 0,0-2 0 0,1 3-64 0,1 1 0 16,1 3-16-16,3 2 0 0,2 2-80 0,0-2-16 15,2 5 0-15,1-1 0 0,0-1-144 0,1-1 0 16,0 0 144-16,1-4-144 0,1 2 0 0,-1-3 0 16,2-3 0-16,1 0 0 0,1-4 0 0,-1 0 0 15,-1-4 0-15,-1-4 0 0,-8 2 0 0,0 0 0 16,0 0 0-16,0 0 0 0,47-45 0 0,-47 45 0 16,0 0 0-16,17-53 0 0,-17 53 0 0,0 0-128 15,7-60 128-15,-7 60 0 0,-4-41-144 0,4 41 144 16,-9-35-160-16,3 22 160 0,0-2-128 0,-1 5 128 15,0 0 0-15,1 1-144 0,0 6 144 0,0-4 0 16,1 7 0-16,0-2 0 0,0 4 0 0,1-2 0 16,2 3 0-16,-1 1 0 0,3-1 0 0,-1 2 144 0,2 0-144 15,1 1 160-15,0 1-32 0,0 1 0 0,1 2 0 16,1 3 0-16,1-4-128 0,-2 4 128 0,1 2-128 16,1 1 128-16,1 3-128 0,0 0 192 0,1 3-192 0,0 1 192 15,2-1-192-15,-2 0 192 0,3 4-192 0,0 1 192 16,1-1-192-16,-1 3 0 0,0-2 0 0,-2 1 128 15,0-2-128-15,-2-1 0 0,-1 1 0 16,-3-4 0-16,0 0-128 0,-2 1-16 0,-2-2 0 0,0 1 0 16,-1-5-112-16,-1 2 0 0,-1-1-16 0,-3-5 0 15,2-3-112-15,-3-2 0 0,1-4-16 0,-2 0 0 16,-3-2 160-16,0-2 48 0,-2-6 0 0,0 0 0 16,2 0 192-16,-1-4 0 0,0-3-160 0,1 1 160 15,-1 0 0-15,3-1 192 0,1 0-32 0,1 0 0 16,4 0 176-16,3 0 48 0,2 13 0 0,0 0 0 0,0 0 16 0,2-49 16 15,-2 49 0-15,0 0 0 0,0 0-32 16,21-54 0-16,-21 54 0 0,0 0 0 0,0 0-64 0,35-64 0 16,-35 64-16-16,0 0 0 0,32-48-176 0,-32 48-128 15,0 0 192-15,37-43-192 0,-37 43 128 0,0 0-128 16,42-38 0-16,-42 38 0 0,0 0 0 0,0 0 0 16,54-26 0-16,-42 23 0 0,-1 3 0 0,0 4 0 15,0 2 0-15,-2 0 0 0,0 0 0 0,-2 1 0 16,-1 3 0-16,-1-4 0 15,-1 0-544-15,-2 0-16 0,0 0 0 0,-1-2 0 16,0-2-304-16,-2-2-64 0,-2 0-16 0,0-6-18368 0</inkml:trace>
  <inkml:trace contextRef="#ctx0" brushRef="#br0" timeOffset="-120307.68">5098 11441 9215 0,'-2'1'400'0,"-1"-1"96"0,0 1-496 0,1-1 0 16,1 3 0-16,0-3 0 0,0 0 2208 0,-2 0 352 15,0 0 64-15,-4 0 0 0,1 0 976 0,-1 0 192 16,1 0 48-16,-2 1 0 0,1 1-1472 0,-2 1-304 16,2 1-48-16,-2-1-16 0,2 4-1136 0,-2 1-224 15,3 0-64-15,-2 0 0 0,3 0-176 0,0 3-32 16,-1 1-16-16,0 4 0 0,1 0-48 0,1 0-16 15,2 3 0-15,2 0 0 0,0 0-96 0,2 0-32 16,1-1 0-16,1 2 0 0,1-1-160 0,1-1 160 16,0 0-160-16,1 0 160 0,2 1-160 0,0 0 0 15,2 4 0-15,-3 1 0 0,2-2 0 0,-2 0 0 16,0-2 128-16,2-1-128 0,1 4 0 0,-1-2 0 0,0 1 0 0,-1-6 0 16,-1-1 0-16,0-5 0 0,-2-3 0 0,0-2 0 15,0-5 0-15,1-2-224 0,-7 2 32 0,0 0 0 31,0 0-560-31,0 0-96 0,28-71-32 0,-28 71-11760 0,0 0-2352 0</inkml:trace>
  <inkml:trace contextRef="#ctx0" brushRef="#br0" timeOffset="-119950.78">5262 11968 18431 0,'-2'-4'816'0,"1"1"160"0,0 0-784 0,0 0-192 16,1 0 0-16,0 3 0 0,0-3 2864 0,0-4 528 15,0 7 96-15,0 0 32 0,0 0-672 0,-2-52-128 16,2 52-32-16,0 0 0 0,4-51-1632 0,-4 51-336 15,0 0-64-15,6-52-16 0,-6 52-128 0,0 0-48 16,0 0 0-16,18-67 0 0,-18 67-176 0,0 0-32 16,0 0-16-16,22-53 0 0,-22 53-240 0,0 0 128 15,0 0-128-15,0 0 0 0,29-47 0 0,-24 43 0 16,0 2 0-16,-1-1 0 0,-1 2 0 0,-1 1 0 16,-1 0-144-16,1 1 144 15,-1 2-576-15,-1-3 0 0,0 0-16 0,0-3 0 16,0 2-544-16,-1-1-96 0,-2 1-32 0,-1-6-16720 0</inkml:trace>
  <inkml:trace contextRef="#ctx0" brushRef="#br0" timeOffset="-119639.71">5150 11640 15663 0,'1'2'1392'0,"1"1"-1120"0,-1-2-272 0,0 2 0 16,0-3 3440-16,2 3 624 0,2 3 128 0,0 3 32 16,5 3-1072-16,1 5-208 0,1-1-32 0,1 2-16 0,1-2-1680 0,0 0-320 15,0 0-80-15,-1 0-16 0,2 1-272 0,-1-3-48 16,0-1-16-16,-1 0 0 0,-3 2-176 0,-2-2-32 16,1-1-16-16,-3-1 0 0,0 0-112 0,-1 0-128 15,0 0 176-15,-1-3-176 0,-2 1 128 0,1-3-128 16,-1-3 0-16,0 4 0 0,0-5 0 0,-1 2 0 15,1 0 0-15,-2-4 0 0,1 0-240 0,-1 0-48 16,0 0-16-16,-1-4 0 16,-1 0-544-16,1-5-112 0,-1 0-32 0,2 9-12032 15,0 0-2400-15</inkml:trace>
  <inkml:trace contextRef="#ctx0" brushRef="#br0" timeOffset="-119123.85">5407 11384 5519 0,'-5'5'240'0,"3"-5"64"0,0 4-304 0,-1-2 0 0,3-1 0 0,0-1 0 0,0 3 2880 0,-1 3 512 16,1 0 96-16,0 0 32 0,1 4 608 0,2-1 128 15,1 1 32-15,1-3 0 0,3 2-1808 0,-1-2-368 16,3 2-64-16,0-3 0 0,0 3-1152 0,1-3-208 16,1 4-48-16,1 0-16 0,2-2-64 0,-2 2-16 15,1 3 0-15,-2-2 0 0,1 0-128 0,-1 0-32 16,-2 0 0-16,0 2 0 0,0 0-128 0,-3-1-48 15,-1 2 0-15,-1 1 0 0,0 1-32 0,-1-1-16 16,0-2 0-16,-3 4 0 0,1 1-32 16,-1 1-128-16,1-1 192 0,-2 4-64 0,1 1-128 0,-1-4 0 15,-1 1 0-15,-1 1 0 0,0-2 0 0,-2-3 0 16,-2 0 0-16,1-2 0 0,1-2 0 0,-3 0 0 16,-2 3 0-16,0-2 0 0,-3 0 0 0,0-1 0 0,1 2 0 0,0-2 0 15,-2 3 0-15,3-2 0 0,3-3 0 0,1-1 0 16,1 1-128-16,0 3 128 15,1-5 0-15,3 5 0 0,0-3 0 0,1-4 0 0,0 1 0 16,1 2 0-16,2-5 0 0,0 2 0 0,1-3 0 0,1 0 0 16,-1-1-320-16,1-2 64 0,-1-2 16 0,1-2 0 31,0 2-592-31,-5 2-112 0,0 0-16 0,0 0-19008 0</inkml:trace>
  <inkml:trace contextRef="#ctx0" brushRef="#br0" timeOffset="-115382.86">8221 11955 7359 0,'-2'-2'656'16,"2"1"-528"-16,0 1-128 0,-1 0 0 0,1 0 1712 0,-1-3 304 15,-2 3 64-15,0-4 16 0,-1 4 1072 0,-2-2 224 16,1 4 32-16,-1-2 16 0,-1 4-688 0,3-1-144 16,-3 0-32-16,0 3 0 0,2 1-1184 0,-1 0-240 15,1 2-64-15,0-1 0 0,0 2-624 0,0-4-128 16,3 1-16-16,-2 2-16 0,0 1-176 0,0 0-128 16,2 3 192-16,-1-1-192 0,2-2 128 0,1 0-128 15,1 1 0-15,1-4 0 0,1 2 0 0,1-2 0 16,1 2 0-16,1 0 0 0,2-2 0 0,-1-1 0 15,3 1 0-15,1-5 0 0,-1-1 0 0,1-2 0 16,-1 1 0-16,-10 0 0 0,0 0 0 0,0 0 0 16,0 0 0-16,48-41-144 0,-48 41 144 0,0 0 0 15,0 0 0-15,0 0-128 0,15-57 128 0,-16 45 0 0,-2 0 0 0,0 2-128 16,0 1 128-16,0 2 0 0,-1 0 0 0,1 2 0 16,0 2 0-16,-1-1 0 0,0 0 0 0,2 2 0 15,0-2 0-15,0 2 0 0,1-1 0 0,0 2 0 16,1-1 0-16,-2-1 0 0,2 2 0 15,0 1 0-15,0 0 0 0,2 0 0 0,-2 1 0 0,1 4 0 16,0-1 0-16,0 2 0 0,2 3 0 0,-1 0 0 16,1-1 0-16,0 3 0 0,2 3 0 0,0 0 0 15,1 4 0-15,1 0 0 0,0 3 0 0,-1 2 128 16,2 0-128-16,-1 4 0 0,0 2 0 0,1-1 0 16,-2 4 0-16,-2-1 128 0,0 1-128 0,-3-6 0 15,0-5 0-15,-2 2 0 0,0 3 0 0,-4 0 0 16,1 1 0-16,-1-5 0 0,0-3 0 0,-1-3 0 15,0 0 0-15,-2-6 0 0,1-2 0 0,-1-2 0 0,1-1-224 0,-2-2 32 16,1-1 16-16,-2-2 0 0,2-2 176 0,1-2-128 16,1-2 128-16,-2-4-128 0,3-2 128 0,-1 2 0 15,2-3 0-15,1-1 0 0,3 14 0 0,0 0 0 16,-4-46 0-16,4 46 128 0,0 0 64 0,0 0 32 16,14-52 0-16,-14 52 0 0,0 0 80 0,0 0 16 15,32-48 0-15,-32 48 0 0,0 0-128 0,33-51-32 16,-33 51 0-16,0 0 0 0,31-48-160 0,-31 48 0 15,0 0 0-15,0 0 0 0,31-47 0 0,-31 47 0 16,0 0 0-16,0 0 0 0,0 0 0 0,0 0-192 16,0 0 64-16,0 0 128 15,0 0-832-15,0 0-32 0,45-37-16 0,-42 33-17392 0</inkml:trace>
  <inkml:trace contextRef="#ctx0" brushRef="#br0" timeOffset="-115022.36">8420 11809 19631 0,'1'-3'864'0,"-1"1"192"0,0 1-848 0,0 1-208 0,0 0 0 0,0 0 0 16,0 0 2432-16,0 1 432 0,0 2 80 0,0-1 32 0,0 2-480 15,0 0-80-15,-1 1-32 0,1-2 0 0,0 0-1344 0,0 1-272 16,0 2-48-16,0-3-16 16,-2 1-256-16,2 1-64 0,-1 3-16 0,1 0 0 15,-1 2-64-15,0-1-16 0,1 1 0 0,-2 2 0 0,2 2-112 0,-1 2-32 16,1 2 0-16,0 1 0 0,1-1-144 0,-1 2 0 16,2-1 144-16,-1-1-144 0,1 2 0 0,1-5 0 15,-2 1 0-15,2-4 0 0,0-1 0 0,1 1 0 16,0-3 0-16,1 1 0 0,0-3 0 0,1-1 0 15,0-4 0-15,0 2 0 0,2-3 0 0,-2-1 0 16,1 0 0-16,-1-1-128 0,1-2-208 0,0 0-48 16,0-1 0-16,-7 4 0 15,0 0-576-15,0 0-112 0</inkml:trace>
  <inkml:trace contextRef="#ctx0" brushRef="#br0" timeOffset="-114762.03">8582 12024 11967 0,'-2'0'1072'0,"2"0"-864"0,0-2-208 0,0 2 0 16,0 0 3200-16,0 0 576 0,-1-1 128 0,0 1 32 15,1 0-384-15,0 0-80 0,1 0-16 0,0 0 0 16,2 1-2064-16,-1 1-432 0,1 1-64 0,1 1-32 16,-1-1-416-16,1 0-64 0,1 3-32 0,-1-2 0 15,-1 2-80-15,2 0-16 0,0 0 0 0,1 2 0 16,-1 0-128-16,0-1-128 0,3 2 144 0,-1 0-144 15,-1 1 0-15,1 0 0 0,0 0 0 0,0 2 0 16,1 1 0-16,-1 0 0 0,-1-1 0 0,2 1 0 16,-2-1 0-16,-1-3-128 0,-1 1 128 0,-1-4-208 15,0-2-608-15,-2-2-112 0,0-1-32 0,-1-1-17504 16</inkml:trace>
  <inkml:trace contextRef="#ctx0" brushRef="#br0" timeOffset="-114463.17">8541 12231 11855 0,'-1'6'256'0,"1"-3"48"0,0-1 16 0,1 2 32 0,1-4-352 0,0 0 0 16,0 0 0-16,2 0 0 0,2 0 3712 0,3 0 688 15,-9 0 128-15,0 0 16 0,0 0-1408 0,0 0-272 0,45-25-64 0,-45 25-16 16,0 0-1600-16,0 0-320 0,0 0-64 0,32-48-16 15,-32 48-320-15,0 0-64 0,0 0-16 0,0 0 0 16,35-51-80-16,-35 51-32 0,0 0 0 0,0 0 0 16,0 0-272-16,0 0 160 0,41-43-160 0,-41 43 128 15,0 0-128-15,0 0 0 0,0 0 0 0,0 0 0 16,0 0-128-16,33-52-16 0,-33 52 0 0,0 0 0 31,0 0-368-31,0 0-64 0,0 0 0 0,0 0-16 0,0 0-960 0,5-46-192 16,-7 43-48-16,-1 0-14640 0</inkml:trace>
  <inkml:trace contextRef="#ctx0" brushRef="#br0" timeOffset="-113899.74">8778 11677 4607 0,'-3'10'0'0,"1"-5"192"0,1 0-48 0,0 0-16 0,1-2-128 0,1-3 0 0,0 3 0 16,1 1 0-16,0 2 1584 0,2 0 272 0,1 1 64 0,0 0 16 15,0-1 768-15,-2-1 160 0,1 0 16 0,0 0 16 16,-2 1-32-16,1-2-16 0,-1 2 0 15,-1 0 0-15,1 0-768 0,-1 0-160 16,0 2-16-16,0 0-16 0,1 0-960 0,-2 0-192 16,2-1-32-16,1-1-16 0,0 0-240 0,1 0-64 0,0 0 0 0,2-2 0 15,-1 2-128-15,1 0-16 0,-1 1-16 0,0-4 0 16,0 1-96-16,0 1-128 0,1 2 176 0,-1-3-176 16,0 1 960-16,-1 1 96 0,-1 0 16 0,1 2 0 15,1 0-832-15,-1 2-240 0,-1 3 0 0,1-1 128 16,0 2-128-16,-2-2 0 0,2 2 128 0,0 0-128 15,1 5 0-15,-3-3 128 0,2 3-128 0,-3-3 0 16,3-3-752-16,-2 2-208 0,1 1-64 0,-1 0 0 0,1-2 832 0,-2 1 192 16,0-3 0-16,-1 1 0 0,-1-4 0 0,-2 1 0 15,0 0 0-15,-4 1 0 0,1-3 0 0,-4 0 0 16,0 0 0-16,-1 0 0 0,-1 0 0 0,-2 1 0 16,1-1 0-16,-2 2 0 0,0 0 0 0,0 2 0 15,0 1 0-15,2-6 0 0,3 3 0 0,1-4 0 16,2 0 0-16,2-1 0 0,2-1 0 0,2-1 0 15,0 0 0-15,1 1-144 0,0-4 144 0,1 0-192 16,2 0 192-16,-1-3-192 16,1 2-240-16,-1-2-48 0,1-4-16 0,-3 7 0 15,0 0-784-15,0 0-144 0</inkml:trace>
  <inkml:trace contextRef="#ctx0" brushRef="#br0" timeOffset="-109112.34">4580 15577 11967 0,'-2'-2'1072'15,"0"-2"-864"-15,1 2-208 0,-1 2 0 0,2-3 1456 0,-1 2 240 16,-2-3 48-16,1-1 16 0,-2-1 416 0,-1 0 96 16,1 0 16-16,2 2 0 0,2 1-464 0,-1 2-96 15,1 1 0-15,0-2-16 0,0 4-496 0,-2-2-80 16,2 1-32-16,0 2 0 0,0-1-400 0,-1 0-96 16,1 0-16-16,-2 2 0 0,-2 1-64 0,0-1-16 15,-1-1 0-15,-1 1 0 0,1 1-208 0,-1 1-48 16,-3 1-16-16,1 2 0 0,-1 1-96 0,0 0-16 15,2 0 0-15,-1 1 0 0,2-1-128 0,3 0 0 16,-1 2 0-16,3-3 128 0,1-2-128 0,1 2 0 16,1-2 0-16,2 2 0 0,0-3 0 0,1 4 0 15,0-4 0-15,1 4 0 0,2-1 0 0,0-2 0 0,1 2 0 0,-1-3 0 16,1-2 0-16,-1-2 0 0,2-2 0 16,-1-5 0-16,-9 5-128 0,0 0 128 0,0 0 0 0,0 0 0 15,42-54 0-15,-42 54 0 0,0 0-144 0,20-57 144 16,-20 57 0-16,0 0-160 0,11-59 160 0,-11 59-128 15,0 0 128-15,0 0-208 0,5-55 80 0,-5 55 128 16,0 0-128-16,0 0 128 0,0 0 0 0,0 0 0 16,0 0 0-16,0 0 0 0,0 0 0 0,0 0 0 15,0 0 0-15,0 0 0 0,0 0 0 0,-7-25 0 16,4 28 0-16,1-1 160 0,-1 2-160 0,1-1 160 16,0 0-32-16,1 3-128 0,1-2 192 0,0 2-64 15,1 3 0-15,2-2 0 0,1 3 0 0,1 1 0 16,-1 3 16-16,1 1 0 0,2-2 0 0,-1 2 0 0,2 1-16 15,0 0 0-15,1-2 0 0,-2 2 0 0,3 1-128 16,-3 0 192-16,1-1-192 0,-2 0 192 0,1 0-192 0,-2-1 0 16,0 1 0-16,-1 0 0 0,0 0 0 0,-2-1 0 15,-1 1 0-15,2 0 0 0,-2 2 0 0,0 0 0 16,0 3 0-16,-1-2 0 0,0 2 0 0,0-1 0 16,0 1 0-16,0 2 0 0,-1-4-384 0,-2 1 32 15,0-1 16-15,-2-1 0 0,0 1-16 0,-2-1 0 16,1-2 0-16,-2-3 0 0,1 0 192 0,-2-4 160 15,-1 1-208-15,-1-3 80 0,1 0 128 0,-1-3 0 16,0 0 0-16,0-4 0 0,0 0 0 0,1-4 0 16,1 0 0-16,2-4 0 0,2-2 0 0,0-1 256 15,2-1-64-15,3 12-16 0,0 0 128 0,0 0 16 0,0-58 16 0,0 58 0 16,0 0-16-16,0 0 0 0,14-63 0 0,-14 63 0 16,0 0-64-16,0 0 0 0,25-64-16 0,-25 64 0 15,0 0 16-15,27-59 16 0,-27 59 0 0,0 0 0 16,36-63-80-16,-36 63-32 0,0 0 0 0,43-70 0 15,-43 70-160-15,31-47 0 0,-31 47 0 0,0 0 128 16,36-52-128-16,-36 52 0 0,0 0 0 0,0 0 0 16,0 0 0-16,0 0 0 0,0 0 0 0,0 0 0 15,0 0-320-15,0 0-32 0,0 0-16 0,0 0 0 32,0 0-528-32,0 0-128 0,0 0 0 0,0 0-17840 0</inkml:trace>
  <inkml:trace contextRef="#ctx0" brushRef="#br0" timeOffset="-108687.23">4857 15220 11567 0,'1'1'256'0,"-1"-1"48"0,0 0 16 0,0 3 0 0,0-3-320 0,0 0 0 15,0 0 0-15,-1 1 0 0,1 1 3664 0,0 1 672 16,-1 0 128-16,0 4 16 0,-1-1-1424 0,0 0-304 16,1 0-48-16,-3 0-16 0,2 1-1280 0,-3 2-272 0,1 1-48 0,-2-1-16 15,1 2-496-15,-1 1-80 0,-1 3-32 0,1-1 0 16,0 1-96-16,0 1-32 0,0 0 0 0,2 2 0 15,0 1-112-15,2 3-32 0,1 1 0 0,1 0 0 16,1 1-48-16,1-2-16 0,2 0 0 0,1 2 0 16,0-3-128-16,1-2 160 0,1 2-160 0,1-1 160 15,-2-1-160-15,1-3 0 0,3 0 144 0,0-1-144 16,0 1 0-16,-1-4 0 0,-1 1 0 0,0-4 128 16,-1-2-128-16,0-1 0 0,0-3 0 0,0-3 0 15,1 0-128-15,-1-3 128 0,-7 3-128 0,0 0 128 16,0 0-720-16,0 0-64 15,41-50-16-15,-41 50-18624 0</inkml:trace>
  <inkml:trace contextRef="#ctx0" brushRef="#br0" timeOffset="-108337.4">5090 15761 11055 0,'-2'3'976'0,"1"-2"-784"16,1 2-192-16,0-6 0 0,0 3 2576 0,-1 0 480 16,1 3 80-16,-1-3 32 0,1-3-160 0,0 2-16 15,1-5-16-15,-1 6 0 0,0 0-880 0,0 0-176 16,0 0-48-16,17-53 0 0,-17 53-992 0,0 0-208 16,0 0-32-16,20-65-16 0,-20 65-80 0,0 0-16 15,0 0 0-15,24-71 0 0,-24 71-208 0,0 0-32 0,0 0-16 0,21-61 0 16,-21 61-96-16,0 0-32 0,0 0 0 0,18-63 0 15,-18 63-144-15,0 0 128 0,0 0-128 0,16-53 128 16,-16 53-128-16,0 0 0 16,0 0 0-16,0 0 0 0,0 0 0 0,8-57 0 0,-7 53 0 0,-1 0 0 15,0 2 0-15,0 2 0 0,0-3 0 0,-1 3 0 16,1 3 0-16,-2-1 0 0,1 0-128 0,-1 3 128 16,-1 2-464-1,-1 2-32-15,1-2 0 0,-1 2 0 16,-1 1-416-16,1-2-96 0,-1-1-16 0,0 0-17408 0</inkml:trace>
  <inkml:trace contextRef="#ctx0" brushRef="#br0" timeOffset="-108018.24">4985 15433 8287 0,'1'6'736'0,"0"-4"-592"16,1 2-144-16,0-4 0 0,-1 0 3104 0,1 1 592 15,1 2 112-15,1-1 32 0,2 2 352 0,4 4 80 16,1-1 16-16,0 3 0 0,3-1-2368 0,-3 1-480 16,1 3-96-16,0 2 0 0,0-2-512 0,-1 0-112 15,-1 3-16-15,-1-2 0 0,1 2-128 0,-1 1-48 16,-2-1 0-16,1 0 0 0,-1-1-224 0,-2 1-48 16,1-4-16-16,-2 2 0 0,1-2-240 0,-1-3 0 15,-1 2 128-15,0 0-128 0,-1-4 0 0,1 2 0 16,-1 1 0-16,0-4 0 0,0 1 0 0,-2 2 0 0,1-5 0 0,-1 1 0 15,0-4-272-15,0 1 0 0,-1-2 0 0,0-3 0 32,0 0-688-32,-3-3-144 0,1-3-32 0,0 0 0 15,0-1-1008-15,3 10-208 0</inkml:trace>
  <inkml:trace contextRef="#ctx0" brushRef="#br0" timeOffset="-107353.64">5336 15284 11055 0,'0'3'976'0,"0"-2"-784"0,0 1-192 0,0-2 0 16,0 3 2160-16,0-3 384 0,0 0 80 0,1 0 0 16,0 0 608-16,0 0 112 0,1 0 32 0,0 0 0 15,2 0-1328-15,0 0-272 0,-1 0-48 0,2 4-16 16,1-1-832-16,-1 3-176 0,3 3-16 0,-2 1-16 15,1 4-224-15,1 0-32 0,0 0-16 0,0 3 0 16,1-1-80-16,-1 0 0 0,0 1-16 0,0 1 0 16,0-2-96-16,-1 3-16 0,1-3 0 0,-2 2 0 15,-1-2-192-15,0 1 176 0,-3-4-176 0,2 2 160 0,-2 1-160 16,-1-1 0-16,1 1 0 0,-2-2 0 0,0 4 0 0,-3-2 0 16,2 0 0-16,-3 0 0 0,1 3 0 0,-2-1 0 15,0 1 0-15,-1-3 0 0,-2 3 0 0,2-3 0 16,-2-4 0-16,2-1 0 0,-1 0 0 0,-1-5 0 15,1 2 0-15,0-3 0 0,2-1 0 0,-2-3 0 16,1 1-128-16,0-2 128 0,1 0-192 0,-1-2 48 16,2 1 0-16,1 1 0 0,0-4 144 0,-1 1-128 15,2 3 128-15,-1-3-128 0,2 0-32 0,0 3 0 16,1-4 0-16,0 2 0 16,0-4-256-16,1 0-48 0,-1 6-16 0,0 0-12048 15,0 0-2400-15</inkml:trace>
  <inkml:trace contextRef="#ctx0" brushRef="#br0" timeOffset="-106268.61">5305 14945 8287 0,'-3'2'736'0,"2"-2"-592"16,1 0-144-16,-1 0 0 0,1 0 2272 0,0 0 416 15,-1 0 96-15,-2-2 16 0,2 2 976 0,0 0 192 16,1-2 32-16,1 1 16 0,1-2-1600 0,2 1-320 16,0 0-64-16,2 2-16 0,0 0-1120 0,2 0-240 15,0 0-32-15,2 2-16 0,1 0-80 0,0 1-16 16,1-2 0-16,0 1 0 0,-1 2-192 0,1 0-32 16,2 1-16-16,0-4 0 0,-1 1-272 0,1 1 128 15,1-2-128-15,-2 2 0 0,-2-3 0 0,-1 0 0 16,0 2 0-16,-2-2 0 0,-1 1 0 0,-2 2 0 15,1-2 0-15,-2 1 0 0,0 2 0 0,-2 1 0 0,0-1 0 0,0 2 0 16,-1 0 0-16,-1 0 0 0,1 1 0 0,-1-1 0 16,0 1 0-16,-1 2 0 0,0-3 0 15,-1 0 0-15,2 0 0 0,-1 2 0 0,1-2 0 0,-1 3 0 16,1-3 0-16,0 1 0 0,0 2 0 0,0-2 0 16,0 2 0-16,1 1 0 0,-1 2 0 0,0-2 0 15,0 3 0-15,1-1 0 0,-1 0 0 0,2 4 0 16,0-3 0-16,1 3 0 0,-1 4 0 0,1 1 0 15,0 1 0-15,1 1 0 0,1 2 0 0,-1 0 0 16,1-3 0-16,-2 0 0 0,2 1 0 0,-1-5 0 16,-2-2 0-16,2 3 0 0,0-1 0 0,1 2 0 0,-1-1 0 15,-1 0 0-15,0 0 0 0,0-1 0 16,0 2 0-16,-1-1 0 0,1-1 0 0,-2 2 0 0,2-1 0 16,-3-1 0-16,1 0 0 0,-1 0 0 0,0 1 0 15,-1-1 0-15,1-2 0 0,0 3 0 0,-2-6 0 0,1 2 0 16,0-1 0-16,0 1 0 0,-1-5 128 0,1 2-128 15,0 0 0-15,0-2 0 0,1 0 0 0,-2 0 0 16,1-1 0-16,0-2 0 0,0-2 0 0,1 1 0 16,-2 0 0-16,2-1 0 0,0 0 0 0,0-1 0 15,2 2 0-15,-4 0 0 0,2 1 0 0,0 0 0 16,0 2 0-16,2-3 0 0,-1 4 0 0,-1-2 0 16,1 0 0-16,-1 0 0 0,0 0 0 0,1 1 0 15,-1-3 128-15,0 0-128 0,0 0 0 0,0-2 0 16,0-2 0-16,0 2 0 0,-1-2 128 0,1 0-128 15,-1 0 0-15,0-2 0 0,1 0 0 0,-2 0 0 16,1 3 0-16,0-3 0 0,1 0 160 0,-1 1-160 16,0 1 128-16,-1 2-128 0,1-1 0 0,1-2 128 0,-1 1-128 0,1 1 0 15,-1 0 0-15,-1 0 0 0,1 1 128 0,0-4-128 16,0 2 0-16,-1-2 0 0,1 1 0 0,0 2 0 16,0-3 0-16,-1 0 0 0,1-3 0 0,0 3 0 15,0-1 0-15,0 1 0 0,-2-2 0 0,2 2 0 16,0 0 0-16,-1-3 0 0,1 6 0 0,0-3 0 15,-2 0 0-15,2 2 0 0,0-2 0 0,-2 4 0 16,2-3 128-16,0 1-128 0,-1 1 0 0,-1-2 128 16,-1 2-128-16,1-3 0 0,-1 0 0 0,0 0 128 15,0 0-128-15,0 0 0 0,-5-4 0 0,0-1 128 16,-1 1-128-16,-1 1 0 0,-1-1 144 0,-1 1-144 16,1 0 160-16,0 0-32 0,1 0-128 0,-2 3 192 0,2 0-64 0,1 0-128 15,2 0 176-15,0 1-176 0,3 1 144 0,0 1-144 16,2-2 0-16,0 1 144 0,1 1-144 15,0-2 0-15,2 2 0 0,0-3 0 0,0 0 0 0,0 0-224 16,2-4 48-16,-2 1 16 16,0-3-832-16,0-4-160 0,0 0-48 0,0 10-18496 15</inkml:trace>
  <inkml:trace contextRef="#ctx0" brushRef="#br0" timeOffset="-98121.58">6133 16520 6447 0,'-1'1'576'0,"0"1"-576"16,1-2 0-16,0 0 0 0,0-2 1360 0,0 2 176 16,-1-1 16-16,-1 1 16 0,1-3 224 0,0-3 64 15,0 2 0-15,-1-2 0 0,2 0-32 0,2 2 0 0,-1-2 0 16,-1 2 0-16,1 2 80 0,-1-2 16 0,1 4 0 16,2-2 0-16,-2-1-448 0,2 2-96 0,0 1-16 0,0 0 0 15,-1-3-528-15,1 1-128 0,2 1 0 0,-2-2-16 16,1-1-304-16,0 1-64 0,2-3-16 0,0-1 0 15,0 5-144-15,0-7-32 0,-6 9 0 0,0 0 0 16,0 0-128-16,0 0 128 0,40-48-128 0,-40 48 128 16,0 0-128-16,0 0 0 0,31-51 144 0,-31 51-144 15,0 0 0-15,0 0 0 0,31-59 0 0,-31 59 128 16,0 0-128-16,0 0 0 0,34-54 128 0,-34 54-128 16,0 0 0-16,0 0 128 0,44-66-128 0,-44 66 0 15,0 0 0-15,31-52 128 0,-31 52-128 0,0 0 0 16,33-53 0-16,-33 53 0 0,0 0 0 0,31-66 128 15,-31 66-128-15,0 0 0 0,26-66 0 0,-26 66 0 0,0 0 0 0,18-63 0 16,-18 63 0-16,0 0 128 0,12-59-128 0,-12 59 0 16,0 0 0-16,7-50 0 0,-6 37 0 15,2 1 144-15,-2 0-144 0,0 2 0 0,0 1 192 0,2 2-192 16,-3-2 192-16,1 2-192 0,2-2 144 0,-3 3-144 16,1-4 0-16,-1-3 144 0,1 1-144 15,0-2 0-15,-1 0 0 0,0 0 128 0,0 14-128 0,0 0 0 16,-1-53 0-16,1 53 0 0,-4-37 0 0,2 21 0 15,-1 2 0-15,1-1 0 0,-2 5 0 0,1-2 0 16,-2 5 0-16,0-2 128 0,-2 3-128 0,1 2 128 16,0 0-128-16,-1-1 128 0,1 4-128 0,-2-5 192 15,1 3-192-15,-1-4 192 0,1-2-192 0,-1 1 0 16,1-2 0-16,0 0 128 0,-1-2-128 0,1-2 0 0,-1 2 0 0,2-3 0 16,-1 1 0-16,-1 2 0 0,1-3 0 0,-1 4 0 15,0-2 0-15,-1 2 0 0,-1 4 0 0,2-3 0 16,-1 4 0-16,2-4 0 0,-1 1 0 0,1 1 0 15,-1 0 0-15,3-4 0 0,0 0 0 0,0-2 0 16,2-3 0-16,-2 1 0 0,1-1 0 0,0 1 0 16,1 0 0-16,-1 0 0 0,1 1 0 0,1 2 0 15,0-2 0-15,-2 3 0 0,1 2 0 0,0 0 0 16,0 1 0-16,1 2 0 0,0 1 0 0,1-1 0 16,1 1 0-16,0-1 0 0,1-2 0 0,-1-1 0 15,0 10 0-15,0 0 0 0,0 0 0 0,0 0 0 16,15-51 0-16,-15 51 0 0,0 0 0 0,0 0 0 15,0 0 0-15,31-56 0 0,-31 56 0 0,0 0 0 16,0 0 0-16,0 0 0 0,40-45 0 0,-34 40 0 0,0-1 0 0,0 2 0 16,2-3 0-16,-8 7 0 0,0 0 0 15,0 0 0-15,0 0 0 0,0 0 0 0,43-41 0 0,-37 35 0 16,2 1 128-16,-3 4-128 0,1-3 0 0,-1 4 0 16,1 0 0-16,0 0 0 0,0 1 0 0,0 2 0 15,1-3 0-15,-2 0 0 0,0 1 0 0,-1-1 0 16,4 2 0-16,1-4 0 0,0 1 0 0,3-2 0 15,-3 1 0-15,1 0 0 0,-1-1 0 0,-9 3 0 16,0 0 0-16,0 0 0 0,0 0 0 0,0 0 0 16,0 0-176-16,0 0 176 15,47-22-464-15,-45 23-16 0,0 2 0 0,-1 0 0 16,-1 1-544-16,0-2-128 0,1 1 0 0,0-2-16352 0</inkml:trace>
  <inkml:trace contextRef="#ctx0" brushRef="#br0" timeOffset="-97071.86">6923 15736 5519 0,'-2'0'496'0,"1"0"-496"0,-2 0 0 0,2 0 0 15,0-3 1024-15,0 3 128 0,-1 0 0 0,-1-4 16 16,-2 2 1728-16,-2-2 352 0,0-2 64 0,-3 0 16 0,2 2-288 0,-2-2-48 16,5 3-16-16,-2 2 0 15,0 1-896-15,-3 0-176 0,2 1-48 0,-2 2 0 0,0 3-960 0,1-2-208 16,-1 4-48-16,0 0 0 0,0 2-320 0,1 1-64 16,-3-1 0-16,1 2-16 0,1 1-240 0,0 0 176 15,-1-1-176-15,1 1 160 0,2-1-160 0,0-1 0 16,2 0 0-16,2-1 0 0,3-2 0 0,1-2 0 15,1 0 0-15,3-1 0 0,1 0 0 0,1-2 0 16,2 0 0-16,3 0 0 0,2-3 0 0,2 0 0 16,0 0 0-16,0 0 0 0,-15 0 0 0,0 0 0 15,47-14-144-15,-47 14 144 0,0 0 0 0,47-31-160 16,-47 31 160-16,0 0-128 0,41-48 128 0,-41 48-192 16,0 0 192-16,27-62-192 0,-27 62-64 0,0 0 0 15,9-58-16-15,-9 58 0 0,-4-37-16 0,0 17 0 0,-1 2 0 0,0-1 0 16,-1 0 288-16,0 0-160 0,6 19 160 0,-7-39-128 15,7 39 128-15,-12-44 0 0,12 44 128 0,-11-37-128 16,5 21 288-16,-1-3-16 0,0 3 0 0,1 0 0 16,6 16-144-16,-7-37-128 0,7 37 192 0,0 0-192 15,-1-45 336-15,1 45-32 0,0 0-16 0,0 0 0 16,0 0 0-16,0 0 0 0,0 0 0 0,0 0 0 16,0 0 32-16,0 0 0 0,0 0 0 0,5-2 0 15,0 14-96-15,-2 1-16 0,2 1 0 0,1 3 0 16,2-1-208-16,-1 0 144 0,2 0-144 0,0 2 128 15,-1 1-128-15,2 3 0 0,1 0 0 0,-1 3 0 16,-1-3 0-16,1 2 0 0,0 3 0 0,-1 1 0 0,3 1 0 16,-3-1 0-16,0 1 128 0,0-1-128 0,-2 1 0 15,1-3 0-15,-2 2 0 0,-1-6 0 16,-2-2 0-16,1-3 0 0,0-3 0 0,-3-2 0 16,-1-5-128-16,1-4-16 0,-1 0 0 0,-1-2 0 15,0-2-432-15,0-2-96 0,-2 0-16 0,1-4 0 16,0-1-320-16,0-2-64 0,0-2-16 0,2 12-16640 15</inkml:trace>
  <inkml:trace contextRef="#ctx0" brushRef="#br0" timeOffset="-96837.99">7129 15540 4607 0,'0'6'400'0,"0"-2"-400"15,0 1 0-15,0-1 0 0,1-2 4112 0,-1 2 752 0,1 0 128 16,0 2 48-16,2 6-624 0,1 2-128 0,1 4-32 0,2 1 0 15,0-1-2528-15,0 0-496 0,2-1-96 0,-1 0-32 16,1 4-448-16,-1-2-80 0,2-2-32 0,0 1 0 16,0-2-272-16,-1 0-48 0,0-4-16 0,1 0 0 15,-1-2-208-15,0 0 0 0,-1-1 0 0,1-2 0 16,0-1 0-16,-2 1 0 0,0-4 0 0,0 1 0 31,-2-3-336-31,-2-1-64 0,-1 0-16 0,-1-2 0 0,-1-2-896 0,-3-2-176 0</inkml:trace>
  <inkml:trace contextRef="#ctx0" brushRef="#br0" timeOffset="-96570.56">7092 15961 7359 0,'1'0'656'0,"0"-3"-528"16,0 2-128-16,1-2 0 0,-1 2 3072 0,1-1 576 15,2-2 112-15,-4 4 16 0,0 0 896 0,0 0 160 16,36-47 32-16,-36 47 16 0,0 0-2960 0,33-59-608 16,-33 59-112-16,0 0-32 0,35-67-512 0,-35 67-96 15,0 0-32-15,38-51 0 0,-38 51-208 0,0 0-64 16,0 0 0-16,45-44 0 0,-45 44-256 0,0 0 128 16,0 0-128-16,0 0 0 0,43-29 0 0,-37 23 0 15,-2 2 0-15,0 2 0 16,-2-2-416-16,1-1-96 0,-2 1 0 0,0 1-16 15,-1-2-656-15,-1 0-128 0</inkml:trace>
  <inkml:trace contextRef="#ctx0" brushRef="#br0" timeOffset="-95487.41">7742 15697 18431 0,'-6'0'1632'15,"1"0"-1312"-15,1 0-320 0,2 0 0 0,3 0 2032 0,-5 1 336 16,-4 2 64-16,-7-3 0 0,-3 4 80 0,0 2 16 16,3-3 0-16,1 2 0 0,5 2-1232 0,0-4-240 15,4 4-48-15,1-4-16 0,2 1-528 0,2 1-96 16,0 1-32-16,2-1 0 0,2 4-144 0,1-1-48 15,1 2 0-15,0 0 0 0,3 2-144 0,0-2 0 16,0 3 144-16,1-6-144 0,2-1 0 0,-3-1 0 16,3-3 0-16,-3-2 0 0,4-2 0 0,-13 2 0 15,0 0-176-15,0 0 176 0,44-38-192 0,-44 38 48 16,0 0 16-16,0 0 0 0,32-63-208 0,-32 63-48 16,0 0 0-16,0 0 0 15,0 0-96-15,9-57-32 0,-9 51 0 0,0 1 0 0,-1 1 336 0,0 2 176 16,-1 0-192-16,0 2 192 0,-1 0 0 0,1 0 0 15,-2 2 0-15,2 0 0 0,-1 1 0 0,1 0 224 0,-1 1-32 16,2 1-16-16,0 1 128 0,1 2 16 0,0 0 16 0,2 2 0 16,1 0-80-16,-1 2-32 0,2 2 0 0,0 1 0 15,1 3-224-15,-2-2 176 0,2 4-176 0,2-1 160 16,-3 2-160-16,3 2 160 0,0 2-160 0,0 1 160 16,0-4-160-16,-1 3 128 0,1 1-128 0,1 1 128 15,-1-1-128-15,1 0 0 0,-4 1 0 0,1-2 0 16,-1 1 0-16,-3 0 0 0,1-1 0 0,-4-3 0 15,1-2-592 1,-3 1 0-16,-1-3 0 0,-1-4 0 0,0 1-512 0,-4-3-112 0,0-2 0 0,-1-3-16 16,1 0 576-16,-3-4 112 0,-2 0 32 15,-1-7 0-15,0 0 704 0,1-2 160 0,-1-2 32 0,1-2 0 16,3-3 384-16,0-3 96 0,3 0 16 0,0-2 0 0,9 18 0 0,0 0 0 16,-10-55 0-16,10 55 0 0,0 0-368 0,0 0-80 15,7-55-16-15,-7 55 0 0,0 0-32 0,0 0-16 16,25-55 0-16,-25 55 0 0,0 0-112 0,0 0 0 15,37-54-16-15,-37 54 0 0,0 0-240 0,0 0 128 16,47-52-128-16,-47 52 0 0,0 0 896 0,39-32 96 16,-39 32 16-16,0 0 0 0,45-26-880 0,-45 26-128 15,0 0-128-15,0 0 128 16,47-29-1360-16,-47 29-176 0,0 0-16 0,0 0-16 16,0 0-608-16,0 0-112 0</inkml:trace>
  <inkml:trace contextRef="#ctx0" brushRef="#br0" timeOffset="-95137.53">8124 15400 911 0,'-2'0'0'0,"-1"2"0"0,2 0 0 0,1-2 0 16,-1 0 2768-16,-1 0 480 0,-1 3 80 0,-3 0 32 16,-1 3 592-16,-1 1 112 0,0-1 32 0,0 1 0 15,0-1-1136-15,1 1-208 0,1-1-64 0,-1 2 0 16,1 0-1280-16,-1 4-256 0,-1-2-48 0,1 5-16 16,1-1-560-16,0 0-112 0,1 3-32 0,1-1 0 15,2-2-192-15,-1 2-32 0,4 1-16 0,2-1 0 0,0 0-144 0,2-1 0 16,2 1 0-16,-2-4 0 0,2 2 0 0,-1 0 0 15,2-2 0-15,-1-1 0 0,2 1 0 0,-2-5 0 16,2 0-128-16,-1-1 128 0,1-4-320 0,0 0 0 16,-1 0 0-16,0-2 0 15,0-2-736-15,0 0-144 0,-1 0-16 0,-1-1-16176 16</inkml:trace>
  <inkml:trace contextRef="#ctx0" brushRef="#br0" timeOffset="-94871.09">8165 15644 7359 0,'0'-2'656'0,"0"2"-528"0,1 0-128 0,-1-2 0 16,1 2 3104-16,-1 0 592 0,3 0 112 15,-1 0 32-15,2 0-240 0,1-2-32 0,1 2-16 0,0 0 0 16,1-3-1632-16,0 3-320 0,0 3-64 0,1-3 0 16,0 2-896-16,1 2-160 0,0 0-32 0,-1 2-16 15,1 3-144-15,0 0-32 0,-1 4 0 0,0-1 0 16,-1 2-32-16,1 1-16 0,-2-2 0 0,1 2 0 15,-1-1-208-15,1 1 0 0,0-4 128 0,-1 0-128 16,-1-4 0-16,0-1 0 0,0 1 0 0,0-4 0 16,0 0 0-16,-1-3-160 0,-1 0 32 0,0 0 0 15,-2-4-512-15,-1 2-112 0,1-2-16 16,-1-2 0-16,-1-1-1712 0,-1-1-336 0</inkml:trace>
  <inkml:trace contextRef="#ctx0" brushRef="#br0" timeOffset="-94604.52">8188 15855 18431 0,'-2'4'816'0,"1"-1"160"0,1-2-784 0,0 1-192 16,1-2 0-16,0 0 0 0,2-2 2976 0,0 1 544 15,2-2 128-15,-5 3 0 0,0 0-800 0,0 0-160 16,42-38-48-16,-42 38 0 0,0 0-1680 0,35-50-352 15,-35 50-64-15,0 0-16 0,30-48-272 0,-30 48-64 16,0 0-16-16,0 0 0 0,33-57 688 0,-33 57 144 16,0 0 16-16,0 0 16 0,0 0-848 0,26-50-192 0,-26 50 0 15,0 0 0 1,0 0-1104-16,0 0-176 0,0 0-48 0,0 0 0 16,0 0 352-16,28-51 64 0,-25 45 16 0,-1 0-17104 0</inkml:trace>
  <inkml:trace contextRef="#ctx0" brushRef="#br0" timeOffset="-94236.7">8421 15356 13823 0,'2'6'304'0,"0"-5"64"0,-1 2 16 0,1 3 0 0,1-2-384 0,-2-2 0 15,2 2 0-15,1 2 0 0,3 6 4224 0,1 2 784 16,2 5 160-16,4-1 16 0,-1 2-2400 0,0-2-480 16,-1 1-112-16,0-3-16 0,0 0-1392 0,-1-1-272 15,0-1-64-15,-1-2-16 0,-2 0-144 0,1 1-32 16,-1-2 0-16,-2 0 0 0,0 1-32 0,-2 2-16 16,1-2 0-16,-4 1 0 0,0-1-64 0,-1 2-16 15,0 0 0-15,-1 3 0 0,0-1-128 0,-3 0 0 16,1-1 0-16,0 1 128 0,-2 0-128 0,0-3 0 15,-1 2 0-15,-2-3 0 0,1 2-144 0,-2-2-16 16,-2 3 0-16,-1-1 0 0,-1 1-160 0,0-2-16 0,-1 2-16 16,0-1 0-16,2-1 48 0,0 2 16 15,-1-2 0-15,3-4 0 0,2 1-96 0,-1 0 0 0,2-1-16 16,0 0 0 0,3-3-816-16,-1-1-144 0,2 0-48 0,2-4-9536 0,1 1-1904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3T15:36:47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4251 9266 6447 0,'0'2'576'0,"-1"-2"-576"0,1 0 0 0,0 0 0 16,0 3 1792-16,-1-3 256 0,1 3 64 0,-1 3 0 15,-2 1 1168-15,1 0 240 0,0-2 64 0,1 1 0 16,1-2-1088-16,-1 0-192 0,1-1-64 0,1 2 0 15,-1-1-1168-15,1 2-240 0,1 0-64 0,0 2 0 16,-1 3-288-16,1 0-64 0,0 1-16 0,-2 3 0 16,1 1-64-16,0 4-16 0,-1 5 0 0,2 1 0 15,-1 2-128-15,0 3-48 0,2-2 0 0,-1 2 0 16,1 1-144-16,0-1 128 0,0 3-128 0,-1 0 128 16,0 0-128-16,-1 1 128 0,0-1-128 0,-1 4 128 0,0-4-128 0,0-8 0 15,0-7 0-15,0 1 128 0,-1 7-128 0,2 5 0 16,0 2 0-16,2-1 0 0,0-1 0 0,0-1 0 15,1-3 0-15,-2-3 0 0,2 0 0 0,-1 1 0 16,2-2 0-16,-2-1 0 0,-1-4 0 0,1 4 0 16,-1 1 0-16,1 5 0 0,1-1 0 0,-2 2 0 15,0 1 144-15,1 0-144 0,-2-3 128 0,2 2-128 16,-2-2 128-16,0 0-128 0,0 0 0 0,1-2 0 16,-1 5 0-16,1-3 128 0,1 1-128 0,-2-1 0 15,1 1 0-15,1-1 0 0,-2-2 0 0,2-1 0 16,-2 1 0-16,1 0 0 0,0-5 0 0,0 1 0 15,1 3 0-15,-2 3 0 0,1-2 0 0,1 0 0 16,-1 3 0-16,-1-1 0 0,1 0 0 0,-1 1 0 0,1-2 0 16,0-3 128-16,-1 3-128 0,1-4 0 0,1 2 0 15,-1 0 0-15,2-3 0 0,1 0 0 0,0-2 0 0,0 1 0 16,0-1 0-16,-2 1 0 0,2 1 0 0,-1 0 0 16,0 1 0-16,0-1 0 0,-1 0 0 0,0 0 0 15,0 3 0-15,0 0 0 0,-1 1 0 0,0-1 0 16,0 3 0-16,-1-2 0 0,2 0 0 0,-1 1 0 15,2-1 0-15,-2-1 0 0,2-2 0 0,0 2 128 16,0-4-128-16,-2 1 0 0,2 1 128 0,-1-1-128 16,1 0 0-16,-1 0 128 0,-1-3-128 0,1 1 0 15,-1 2 0-15,2 3 0 0,-3 3 0 0,2 1 0 16,-2-1 0-16,-1 2 0 0,0-2 0 0,0 3 0 16,1-2 128-16,-1-5-128 0,-1-2 128 0,1-2-128 0,-1 5 176 15,1-3-48-15,-2 3 0 0,0 0 0 0,1-3-128 16,-2 0 160-16,1 1-160 0,0-5 160 0,1 4-160 15,0 1 0-15,1 0 0 0,0-1 0 0,0-1 0 0,-1 2 0 16,1 1 0-16,0 0 0 0,-2 3 0 0,1-1 0 16,0-1 0-16,-2 1 0 0,3-2 0 0,-2-4 0 15,1-1 0-15,0 1 0 0,-2 2 0 0,-1 3 0 16,2 2 0-16,-2-4 0 0,2 2 0 0,-1-3 0 16,1 1 0-16,1 1 0 0,1-2 0 0,0-2 0 15,0 1 0-15,0 2 0 0,0-5 0 0,1 2 0 16,0 2 128-16,0 3-128 0,-1 0 0 0,0-2 0 15,0 2 0-15,0 0 0 0,0-2 0 0,0 2 0 16,-1 1 0-16,0-1 0 0,1 0 0 0,0-1 0 16,-1-1 0-16,1 2 0 0,1-5 0 0,-1 1 0 0,1-1 0 0,0 1 0 15,2-1 0-15,-2-2 0 0,0 1 0 0,0-3 0 16,1 0 0-16,-1-3 0 0,0 2 0 16,0-2 0-16,1-1 0 0,-1-1 0 0,1 4 0 15,0-1 0-15,0-2 0 0,-1 0 0 0,0 1 0 0,1-5 0 16,-2 0 0-16,1 0 0 0,0 2 128 0,2 3-128 15,-1 3 0-15,1 0 0 0,-1 0 0 0,1 0 0 16,-1-1 0-16,-1-3 0 0,2 2 0 0,-2-2 0 16,0 1 0-16,0-1 0 0,-1 1 0 0,0 2 0 15,0-1 0-15,0 1 0 0,0-2 0 0,0 3 0 16,-1 5 0-16,1 2 0 0,-1-1 0 0,1 3 0 16,-1-3 0-16,1-3 0 0,1-2 0 0,-1 1 0 15,0 1 0-15,1-3 0 0,0 3 0 0,1-10 0 16,-2 1-224-16,1-1 32 0,0 1 0 0,-1-1 0 0,3-2-112 0,-2-1-16 15,-1-3 0-15,1 0 0 16,2 0-192-16,-2-2-64 0,1 2 0 0,1-6 0 16,0 2-1216-16,-1-5-240 0</inkml:trace>
  <inkml:trace contextRef="#ctx0" brushRef="#br0" timeOffset="2259.34">2685 13782 7359 0,'-10'11'656'0,"2"-3"-528"16,5-5-128-16,0-2 0 0,2 2 480 0,-2-1 64 15,1-2 16-15,-2 4 0 0,-2-2 944 0,0 3 192 16,0 0 32-16,2-1 16 0,1-4 64 0,3-3 16 15,2 3 0-15,1-1 0 0,5-1-240 0,-1 1-48 16,3 1-16-16,1-2 0 0,3 2-48 0,-1 2-16 16,4 1 0-16,0-2 0 0,-1 4-224 0,0-1-32 15,-2-1-16-15,2 3 0 0,2-1-384 0,3 3-80 16,-1-1-16-16,1 1 0 0,1-2-320 0,-1-1-80 16,2 4-16-16,-1-3 0 0,-1-2-160 0,2 0-128 0,3 1 192 0,-1-4-192 15,-1 1 176-15,-1 1-176 0,2 0 160 0,-2 0-160 16,2 1 192-16,0 2-48 0,1-2-16 0,0 2 0 15,1 2-128-15,-2 0 192 0,-3 0-192 0,3 0 192 16,2 0-192-16,0 0 192 0,0 1-192 0,0-3 192 16,-1-3-192-16,2 2 160 0,0-1-160 0,-1 0 160 15,-2-4-160-15,0 2 0 0,-1-2 144 0,2-2-144 16,-2 2 0-16,-24 0 144 0,54-8-144 0,-54 8 0 16,51-6 128-16,-51 6-128 0,62-12 0 0,-62 12 0 15,67-10 144-15,-67 10-144 0,68-6 0 0,-68 6 144 16,69-6-144-16,-35 6 160 0,-1 0-160 0,0 1 160 0,-1 1-32 15,2 1-128-15,1 0 192 0,-1 1-64 16,-1 0 0-16,1 1 0 0,0-1 0 0,1-2 0 16,-2-1-128-16,2-1 192 0,2-1-192 0,-2 1 192 0,-3 0-192 0,-32 0 0 15,62-5 144-15,-33 4-144 0,-2 1 0 0,4-3 0 16,4 3 0-16,3-2 0 0,3 1 0 0,-1 1 0 16,-2 0 0-16,-1 0 0 0,-2 0 0 0,1 0 0 15,1 3 0-15,-1 1 0 0,-4 1 0 0,0 1 0 16,1 0 0-16,1 2 128 0,-2 0-128 0,-3-1 0 15,1-4 0-15,1 1 128 0,0-1-128 0,1-7 0 16,-32 4 0-16,61-11 128 0,-61 11-128 0,57-14 0 16,-57 14 0-16,66-21 0 0,-66 21 0 0,67-20 0 15,-67 20 0-15,67-18 0 0,-67 18 0 0,65-14 0 0,-65 14 0 0,67-8 0 16,-35 5 0-16,-1 2 0 0,0 1 0 0,-2 0 0 16,0 1 0-16,0 2 0 0,-1-1 0 0,-2 2 128 15,0-2-128-15,0 2 0 0,0-2 0 0,1 0 0 16,-1 0 0-16,-1 1 0 0,-2-3 0 0,2 0 128 15,2 1-128-15,2 1 0 0,-2-2 0 0,0 1 0 16,0 2 0-16,-1-3 0 0,0 0 0 0,2 2 0 16,-2 0 0-16,-1 0 0 0,0 1 0 0,0-2 0 15,1 4 0-15,-1-2 0 0,-3 4 0 0,-1-4 0 16,2 4 0-16,0-1 0 0,-2 0 0 0,2 0 0 16,2 2 0-16,0-4 128 0,-1 3-128 0,1-4 0 15,-1 1 0-15,-1-1 0 0,-1-2 0 0,1 1 128 16,0-2-128-16,-1-2 0 0,2 2 0 0,-1 0 0 15,0 0 0-15,0 0 0 0,2 2 0 0,0 1 0 16,-2 0 0-16,1 0 0 0,0 3 0 0,1-2 0 0,-3 0 0 0,3-1 0 16,0 0 0-16,1-1 0 0,1-1 0 0,-2-1 0 15,-1-1 0-15,1-1 0 0,1-1 0 16,-26 3 0-16,52-7 0 0,-52 7 0 0,49-10 0 0,-49 10 0 16,46-9 0-16,-46 9 0 0,50-7 0 0,-26 4 0 15,2 1 0-15,-1 1 128 0,0 1-128 0,1-3 0 16,0 3 0-16,0 0 0 0,-2 3 0 0,0-3 0 15,-1 0 0-15,0 0 0 0,-2 0 0 0,0 0 0 16,0 0 0-16,0 1 128 0,1-1-128 0,-1 2 0 16,0 1 0-16,0-3 0 0,0 4 0 0,0-4 0 15,-2 3 0-15,1 0 0 0,1 0 0 0,-2 0 0 0,0-2 0 16,2 4 0-16,0-4 0 0,-1 2 0 0,1 1 0 0,-2-2 0 16,3 2 0-16,-1-1 0 0,-2 2 0 0,1-1 0 15,1-1 0-15,0 3 0 0,0-3 0 0,-1 1 128 16,1 2-128-16,-1-3 0 0,1 3 0 15,-3-2 0-15,0-1 0 0,0 1 0 0,0-1 0 0,-1 0 0 16,1 0 0-16,2-1 0 0,-1-1 0 0,-2-1 0 16,-1 3 0-16,1-3 0 0,1 0 0 0,0 0 0 15,0 0 0-15,0 0 0 0,-1 0 0 0,1 2 0 16,-1-2 0-16,2 4 0 0,-2-4 0 0,0 3 128 16,1-2-128-16,-1 3 0 0,0 1 0 0,0-2 128 15,2 0-128-15,0 0 0 0,-1 1 0 0,2-1 0 16,0-1 0-16,-2 2 0 0,-2-4 0 0,3 1 0 15,1 1 0-15,1 1 0 0,1-3 0 0,0 0 0 16,-1 0 0-16,1-3 0 0,2 3 0 0,-2 0 0 16,2 0 0-16,-1-2 128 0,1 2-128 0,-1 0 0 0,-1 0 0 0,1 0 0 15,-1 0 0-15,0 2 128 0,2-2-128 0,-2 3 0 16,-1-3 0-16,0 1 0 0,0 2 0 16,1-3 128-16,-2 2-128 0,0-2 0 0,1 1 0 0,-1-1 0 15,1 0 0-15,1 0 128 0,0-1-128 0,-1-1 0 16,1 2 0-16,0-4 0 0,-1 1 0 0,1 1 0 15,-1-2 0-15,1 2 0 0,-1 1 0 0,1-3 0 16,1 4 0-16,-1 0 0 0,0 1 0 0,-1 2 128 16,1-1-128-16,-2 2 0 0,-1-1 0 0,1 1 128 15,1 2-128-15,0-1 0 0,1 2 0 0,-1-4 128 16,-1 1-128-16,-1-4 0 0,0 2 0 0,0-2 0 0,-1-2 0 16,1-1 0-16,-2 2 0 0,-1-4 0 0,-1 4 0 15,0-3 0-15,1-2 0 0,0 4 0 0,-1-2 0 16,-1-1 0-16,1 1 0 0,0 2 0 0,-1 2 0 0,-2-1 0 15,2 2 0-15,-3-1 0 0,2 2 0 0,-1 1 0 16,0 0 0-16,-1 0 0 0,-1 3 0 0,-1-2 128 16,2-2-128-16,-1 2 0 0,1-1 0 0,0 0 0 15,0 1 0-15,0-2 0 0,2 2 0 0,-1-1 0 16,0-2 0-16,2 1 0 0,-2 2 0 0,1-2 0 16,0 2 0-16,-2-1 0 0,2 0 0 0,-2 0 0 15,1-2 0-15,-1 2 0 0,-1 0 0 0,1 0 0 16,-1-1 0-16,1 2 0 0,-1-2 0 0,0 2 0 15,0 0-160-15,-1-2 160 0,-1 2-192 0,0 2 192 16,-1-2-400-16,1 2 16 0,-1 0 16 0,0 0 0 16,-2-2-192-16,2 2-32 0,-4-1-16 0,0-1 0 15,-1 0-352-15,-1-4-64 0</inkml:trace>
  <inkml:trace contextRef="#ctx0" brushRef="#br0" timeOffset="9121.2">4144 9831 5519 0,'-2'0'496'0,"1"2"-496"0,0-2 0 0,0 0 0 16,0 1 1280-16,-1 2 176 0,-1-1 16 0,-2 2 16 15,-2 0 1024-15,1 2 208 0,3-3 32 0,0-3 16 16,2 0-432-16,0-3-96 0,2-1 0 0,1-2-16 15,2 2-544-15,0-4-96 0,-4 8-32 0,0 0 0 16,0 0-208-16,0 0-32 0,28-53-16 0,-28 53 0 16,0 0-528-16,0 0-96 0,0 0-32 0,0 0 0 15,0 0-240-15,53-20-48 0,-42 20-16 0,1 1 0 16,1 4-80-16,0-5 0 0,0 1-16 0,2 2 0 16,1-1-80-16,0-2-16 0,0 0 0 0,-16 0 0 15,0 0-144-15,48-2 192 0,-31 2-192 0,-1 0 192 16,-16 0-192-16,0 0 0 0,50-10 144 0,-50 10-144 15,0 0 128-15,49-6-128 0,-35 8 128 0,1-1-128 16,0 3 128-16,-15-4-128 0,32 1 160 0,-32-1-160 16,31 5 144-16,-16 0-144 0,0-1 128 0,-2 2-128 0,2 0 0 0,-1 0 0 15,-2 1 128-15,2-4-128 0,-1 0 0 0,-13-3 0 16,0 0 0-16,50-9 0 0,-50 9 0 0,0 0 0 16,51-10 0-16,-51 10 0 0,0 0 0 0,49-21 0 15,-49 21 0-15,0 0 0 0,52-17 0 0,-52 17 0 16,0 0 0-16,49-9 0 0,-49 9 0 0,0 0 128 15,50-2-128-15,-50 2 0 0,34 5 0 0,-16-2 0 16,-1 0 128-16,-1 1-128 0,2-1 0 0,-1 2 0 16,1-1 0-16,2 0 0 0,2-1 0 0,1 0 0 15,3-1 0-15,-4 0 0 0,-2 0 0 0,2-2 0 16,3 0 0-16,3 3 0 0,-28-3 0 0,55 0 0 0,-55 0 0 0,53 1 0 16,-53-1 0-16,52 2 0 0,-26 1 0 0,0 0 0 15,0 1 0-15,-2 0 0 0,2 2 0 0,-1 0 0 16,1 0 0-16,-1 1 0 0,-2-1 0 0,2-4 0 15,-2 4 0-15,3-1 0 0,-1 2 0 0,1-2 0 16,-1 1 0-16,1-3 0 0,1 5 0 0,0 0 0 16,0 1 0-16,1-1 0 0,0 0 0 0,-3 0 0 15,1 0 0-15,-3-2 0 0,-1 4 0 0,-2-3 0 16,-4-1 0-16,0 0 0 0,2 1 0 0,0 2 0 16,3 3 0-16,-2-2 0 0,-1 3 0 0,0-4 0 15,-1 1 0-15,0 2 0 0,2-3 128 0,-1 1-128 16,1-1 0-16,-1-2 0 0,2 2 0 0,1-3 128 15,4 2-128-15,-1 0 0 0,-2-2 0 0,0 4 0 16,2-2 0-16,-1 3 0 0,2 1 0 0,-2 2 0 16,0-2 0-16,-2-2 0 0,1 5 0 0,-2-5 0 0,-3 0 0 15,0 0 0-15,1 0 0 0,-1 1 0 0,-2-4 0 0,-2 2 0 16,1 1 128-16,-1-2-128 0,-1-2 0 0,0 2 0 16,0 1 0-16,1-3 128 0,-1 1-128 0,0 2 0 15,1 1 0-15,2 2 0 0,-1-2 0 0,1 2 0 16,0 2 0-16,0 1 0 0,2 1 0 0,1-4 0 15,-2 2 0-15,1-2 0 0,2 1 0 0,0-1 0 16,0-2 0-16,-2 0 0 0,2 1 0 0,1-1-192 16,-1 0 64-16,1 2 128 0,-1-2-128 0,0 3 128 15,1 0 0-15,-1-1 0 0,-1 1 0 0,0 1 0 16,-2-2 0-16,-1 0 0 0,-1 3 0 0,1-3 0 16,0 2 0-16,0-2 0 0,0 2 0 0,1-3 0 0,1 1 0 0,-1-2 0 15,0 2-128-15,0 2 128 0,0-2 0 0,0 5 0 16,1-3 0-16,-1 2 0 0,1 3 0 0,-1-3 0 15,-1 0-176-15,0 0 176 0,1 0-128 0,0-1 128 16,1 1 0-16,-1-3-160 0,0 0 160 0,0 2 0 16,0-5 704-16,1 2 240 0,-1-2 48 0,0 3 16 15,2-1-816-15,0-1-192 0,-2 4 0 0,0-3 0 16,-3-2-832-16,0 2-176 0,-1 5-16 16,0-5-16-16,0 4 784 0,-1 0 256 0,1 3 0 0,2-1-160 15,-2 2 160-15,0-2-160 0,2 1 160 0,-4-3-160 16,1 0 32-16,-1 0 0 0,0-3 0 0,-3-3 0 15,1-1 128-15,-1 0 0 0,0-3 0 0,1 4 0 16,-1-4 0-16,1 3 0 0,-2 1 0 0,0 0 0 0,1-2 0 0,0 2 0 16,-1 0 0-16,0-1 0 15,1 2 0-15,0 0 0 0,0 1 0 0,-2 0 0 0,2-1 0 0,0-1 0 16,-1 2 0-16,0-2 0 0,1 0 0 0,1 2 0 16,2 1 0-16,-2-4 0 0,2 1 0 0,-1-1 0 15,1 3 0-15,-2-2-128 0,4 0 128 0,-1 2-192 16,-1 1 192-16,-1-3-192 0,0 2 192 0,0 0-208 15,-2 1 80-15,1 0 128 0,0 2-192 0,-2-1 192 16,1-1-160-16,-2 2 160 0,1 0-272 0,-1 1 32 16,1-5 16-16,-1 2 0 0,1-1 32 0,0 0 0 15,0-2 0-15,1 0 0 0,0 1-16 0,3-1 0 16,-3 3 0-16,2-6 0 0,-2 4 16 0,2-3 0 0,-2 2 0 16,1-2 0-16,-2 2-128 0,0-1 0 0,0-2-16 0,1 2 0 15,-1 1 80-15,0-2 32 0,1 3 0 0,2 2 0 16,1 2 64-16,-1-2 16 0,1 2 0 0,-3-3 0 15,2-2-48-15,-2 0 0 0,3 3 0 0,-3-5 0 16,2 2 48-16,-2 0 0 0,1-1 0 0,-2 1 0 31,1 0-544-31,0-2-96 0,0 6-32 0,-1-2 0 0,2 2 448 0,-2 2 96 0,1-1 16 0,-1 3 0 16,3-2 48-16,-2 4 16 0,1-1 0 0,1-3 0 16,-2-1-320-16,2-2-48 0,1 0-16 0,-3-1 0 15,-1-2 160-15,2 0 32 0,-1 1 0 0,0-1 0 16,1 2-176-16,-1-5-16 0,1 3-16 0,0 1 0 15,0-1 592-15,-2 0 0 0,-1-1 0 0,0-2 128 16,0 3-128-16,-2 1-192 0,4-1 32 0,-4 0 16 16,1 3-320-16,0-6-64 0,-2 4-16 0,-1-5 0 0,2 0 368 15,-2 1 176-15,0 0-160 0,1-1 160 0,0 0-144 0,-1 1 144 16,2-1-128-16,-2 0 128 0,2 1-256 0,-1 2 16 16,0 1 16-16,3 0 0 0,-1 0 224 0,0-2-144 15,0 5 144-15,1-1-128 0,-2 0-208 0,1-2-48 16,0 3 0-16,-1-1 0 15,1 2-192-15,-1-2-64 0,-1 0 0 0,0 2 0 0,1 1 288 0,-2-3 48 16,2 2 16-16,-2-2 0 0,3 1 128 0,-3-4 32 16,0 4 0-16,-1-1 0 0,1-2 128 0,2-1 144 15,-2 2-16-15,1 1-128 0,2 1 208 0,-1-1-64 16,0 0-16-16,1-2 0 0,0 3 32 0,0-1 0 16,0-2 0-16,1 2 0 0,-2 1 32 0,-1-4 0 15,1 1 0-15,-2-1 0 0,0-2 144 0,1 2 48 0,-1 1 0 0,-1 2 0 16,1-2-384-16,-1 0 0 0,0 3 0 15,0-4 0-15,1 3-128 0,-1-3 0 0,0 4 0 0,1-3 0 16,-1 0 128-16,0-1 0 0,0 1 128 0,0 1-128 16,0-3 288-16,0 2-16 0,0-2 0 0,2 2 0 15,-2 0 80-15,0-1 16 0,0 3 0 0,1-2 0 16,-1-1-96-16,0 1-16 0,0 2 0 0,0-5 0 16,1 2-256-16,0 1 0 0,1-4 0 0,0 3 0 15,-1 1 0-15,2-4 0 0,-2 4-160 0,0-4 160 16,1 4 0-16,-1-1 0 0,1 0 0 0,0 1 0 15,-1-1 0-15,-1 1 128 0,2 0-128 0,-2-2 192 16,0 2-192-16,-1-2 0 0,1 0 0 0,0 1 0 16,1 1 0-16,-1-4 0 0,1 4-144 0,1 0 144 15,-1-1 0-15,1-2 0 0,1 5 0 0,-1-3 0 0,1 1 0 0,-1 0 0 16,1 0 0-16,-1 1 0 0,-1 0 160 0,1 0-160 16,-1-1 160-16,0-3-160 0,-1 2 128 0,0 1-128 15,-1 0 0-15,1-1 0 0,0-1 0 0,-1 2 0 16,-1-3 0-16,2 2 0 0,0 1 256 0,0-1 0 15,0-2 0-15,0 3 0 0,2 2 688 0,-1 0 144 16,0-3 16-16,-1 1 16 0,1-2-608 0,-1 0-112 16,0 1-16-16,0-2-16 0,0 2-368 0,0-3 0 15,-1 2 0-15,1-2-128 0,-1 0-224 0,1 0-32 16,-1 0-16-16,-1 1 0 0,2-1 144 0,-1 0 16 16,1 0 16-16,-1 0 0 0,0 1 224 0,1-3 0 15,-1 5 0-15,1-3 0 0,0 0 0 0,-2 2 0 16,2 1 0-16,0-1 0 0,2 0 144 0,-2 0-16 0,1 2-128 15,-1-4 192-15,1 2 0 0,0-2-16 0,0 3 0 16,2-3 0-16,-2 0-176 0,0-2 0 0,-1 2 0 0,2 0 0 16,-1 0 0-16,0 0-144 0,-1 2 144 0,0-2-160 15,1 0 160-15,-1 3 0 0,0-2 0 0,0 2 0 16,-1 0 0-16,1-4 0 0,-1 3 0 0,0-2 128 16,-1-3-128-16,2 1 176 0,-1 2-176 0,0-3 192 15,0 1 64-15,-1-1 32 0,1-1 0 0,-1-2 0 16,1 0-288-16,-1 0 128 0,1 0-128 0,1-2 0 15,-1 2 0-15,0-4 0 0,-1 1 0 0,2 1-144 16,-1 1-1328-16,1-2-272 0</inkml:trace>
  <inkml:trace contextRef="#ctx0" brushRef="#br0" timeOffset="10480.28">9162 14389 1839 0,'-2'0'160'0,"1"0"-160"0,0 0 0 0,0 0 0 16,1 1 736-16,-2 2 112 0,0-3 32 0,-2 0 0 15,-1 2 800-15,-2 2 176 0,1-2 16 0,1 2 16 16,0-2 336-16,2 2 64 0,1-4 16 0,1 4 0 16,-1-2-400-16,2-2-80 0,3 4-16 0,-1-4 0 0,2 2-272 0,0 0-48 15,1-2-16-15,-2-2 0 0,1 2-304 16,0-4-64-16,-4 4-16 0,0 0 0 0,0 0-288 0,0 0-64 15,18-61-16-15,-18 61 0 0,0 0-144 0,3-67-16 16,-3 67-16-16,1-48 0 0,-1 48-224 0,0 0-32 16,0-63-16-16,0 63 0 0,0 0-112 0,-1-62-32 15,1 62 0-15,0 0 0 0,-1-51 0 0,1 51-128 16,0 0 192-16,0-54-64 0,0 54-128 0,0 0 0 16,0-45 0-16,0 45 128 0,0 0-128 0,0 0 0 15,2-47 0-15,-2 47 0 0,0 0 0 0,0 0 0 16,0 0 0-16,0 0 0 0,0 0 0 0,0 0 0 15,0 0 0-15,0 0 0 0,0 0 0 0,-9-24 0 16,7 32 144-16,-2 2-144 0,2 3 128 0,-1 5-128 16,1 2 128-16,1 1-128 0,1 1 0 0,-2 0 0 0,4-2 0 0,-2 1 128 15,2 5-128-15,1 5 0 0,-1 1 0 16,0 0 0-16,1 1 0 0,-1 4 0 0,0 1-128 0,-1 0 128 16,0 0-192-16,-2-8 64 0,0-7 0 0,-1-1 0 15,1-5-64-15,-1 1-16 0,0-9 0 0,1-1 0 16,0-3 208-16,-1-4-176 0,0-1 176 0,1-4-160 15,-1-6 160-15,2 10-128 0,0 0 128 0,0-44-128 16,0 44 128-16,3-57 0 0,-3 57 0 0,6-69 0 16,-6 69 0-16,9-73 0 0,-9 73 0 0,10-67 128 15,-10 67-128-15,9-52 144 0,-9 52-144 0,0 0 160 16,13-62-16-16,-13 62 0 0,0 0 0 0,15-65 0 16,-15 65 0-16,0 0 0 0,12-51 0 0,-12 51 0 0,0 0-144 0,0 0 0 15,9-51 144-15,-9 45-144 0,-1 2 0 0,1 2 0 16,-1 2 0-16,-1 2 128 0,0 0-128 0,-1 4 0 15,1 4 0-15,0 1 0 0,0 5 0 0,1 0 128 16,0 6-128-16,0-3 0 0,1-1 0 0,0 2 0 16,0 5 0-16,1 3 128 0,0-2-128 0,2 3 0 15,-2 2 0-15,0-2 0 0,-1 2 0 0,0 0-192 16,0 1 192-16,-1-7-192 0,0 1-32 0,-3-7-16 16,0-2 0-16,0-2 0 0,-1-5 16 0,-1-2 0 15,0-2 0-15,1-6 0 0,-1 0-32 0,1-4 0 16,-1-4 0-16,2-2 0 0,0-2 0 0,2-3-16 15,2 15 0-15,0 0 0 16,-4-52-496-16,4 52-80 0,0 0-32 0,3-57-15504 0</inkml:trace>
  <inkml:trace contextRef="#ctx0" brushRef="#br0" timeOffset="11274.88">9207 14861 18431 0,'-1'0'1632'0,"0"0"-1312"16,1 3-320-16,0-3 0 0,0 0 1952 0,-1 0 320 16,-1 2 64-16,0 2 16 0,-2-2-112 0,2 2-32 0,-1 0 0 0,1 1 0 15,1-4-928-15,-2 1-192 0,3 2-48 16,-1-1 0-16,0-3-496 0,-1 3-96 0,1 1-32 0,1 1 0 16,-1 1-128-16,1 2-32 0,-3-2 0 0,3 0 0 15,0 0-80-15,-1 2-32 0,2 4 0 0,-1 4 0 16,2 5-144-16,-1 1 0 0,1 1 144 0,0-5-144 15,0 1 0-15,-1-2 0 0,2-1 0 0,-1-5 0 16,1-1 0-16,-2-3 0 0,3-2 0 0,-3-1 0 16,1-4 0-16,0 0 0 0,0 0 0 0,-1-4 0 15,1 2 0-15,-1-4 0 0,0-2 0 0,-1 8 0 16,0 0 0-16,0 0 0 0,-1-47 0 0,1 47 0 16,0 0 0-16,0 0 0 0,0 0 0 0,-5-49 0 15,5 49 224-15,0 0-32 0,-3-48 0 0,3 48 0 0,-1-57-32 0,1 57-16 16,-1-63 0-16,1 63 0 0,-3-60-144 15,3 60 0-15,-2-55 144 0,2 55-144 0,0 0 0 16,-5-58 0-16,5 58 0 0,0 0 0 0,0 0 0 0,0 0 0 16,0 0 0-16,-9-14 0 0,8 20 128 0,0 7-128 15,0-1 128-15,-1 4-128 0,2 4 176 0,0 5-48 16,2-1 0-16,-2 2 0 0,2-1-128 0,-1 1 0 16,1 2 0-16,-1-3 0 0,0-3 0 0,0-6 0 15,-1-2 0-15,2 3 0 0,0 3-144 0,-1 5 144 16,3 3-192-16,-3-4 192 0,2-3-144 0,-2-5 144 15,-1-6 0-15,0-4-144 0,0-4 144 0,0 0-160 16,0-2 160-16,-1-2-160 0,-1 2 160 0,1-6-208 16,-1 0 80-16,-1 0 128 0,2-3-288 0,-1-1 64 15,2 10 16-15,0 0 0 16,0 0-368-16,-7-48-64 0,7 48 0 0,0 0-17248 0</inkml:trace>
  <inkml:trace contextRef="#ctx0" brushRef="#br0" timeOffset="12532.06">4156 9731 6447 0,'-4'-2'576'0,"1"2"-576"0,0 0 0 0,2 0 0 16,-2 0 2304-16,0 0 336 0,-6 0 80 0,-2-2 16 15,-3 4 880-15,1 0 176 0,3 3 48 0,1-2 0 16,3 1-1216-16,2 1-256 0,2-1-32 0,1-1-16 15,1 1-1280-15,0-1-256 0,1-1-48 0,0-2-16 16,0 1-336-16,3-2-64 0,1-4 0 0,-5 5-16 16,0 0-112-16,0 0 0 0,0 0-16 0,44-30 0 15,-44 30 80-15,0 0 0 0,45-16 16 0,-30 14 0 16,1-1 16-16,0 3 0 0,0 3 0 16,1-3 0-16,-1 2-96 0,2-2-32 0,-1 0 0 0,-1 0 0 15,-2 0-160-15,-1-2 0 0,3-2 0 0,-3 0 0 0,-1 4 0 16,1-5 0-16,-13 5 0 0,0 0 0 15,42-19 0-15,-42 19 0 0,0 0 0 0,0 0 0 0,35-10 0 0,-28 10 0 16,-2 3-128-16,-3 0 128 0,0 1-192 16,-2-1 16-16,0 1 16 0,-1 1 0 15,0-1-32-15,-3 2 0 0,-2 0 0 0,0 0 0 0,-1 0 192 0,-2 1-208 16,-1-4 80-16,1 4 128 0,1-1 0 0,-3 0 0 16,-3-2 0-16,-3-1 0 0,-2 1 0 0,1 1 0 15,-3-5 0-15,-1 1 0 0,1 2 0 0,0-6 0 16,-1 2 128-16,1-1-128 0,5 0 160 0,-1 0-160 15,-2-2 192-15,2-2-192 0,2 3 224 0,1 0-64 16,3 0-16-16,3 3 0 0,-1-3 0 0,3 3 0 16,2 0 0-16,0 0 0 0,3 0 80 0,1 0 16 15,0 0 0-15,1 0 0 0,-1 0-48 0,3-3-16 16,1 6 0-16,1-3 0 0,1 0-176 0,1 0 0 0,3 0 144 0,1 0-144 16,0 0 0-16,2 0 144 0,-1 0-144 0,2 0 0 15,0 0 144-15,3 0-144 0,1 0 0 0,3-3 144 16,-2 1-144-16,0 0 0 0,1-1 0 0,0 0 0 15,-4 3 0-15,1-4 0 0,2 4 128 0,0-2-128 16,-1 2 0-16,-1 0 0 0,1 2 0 0,-2 2 0 16,-1 0 0-16,-2 1 0 0,-2 0 0 0,-1 0 0 31,-2 1-672-31,-2-2-16 0,-2-2 0 0,-3-2 0 0,-1-2-672 0,-3-1-144 16</inkml:trace>
  <inkml:trace contextRef="#ctx0" brushRef="#br0" timeOffset="13397.63">3717 9612 1839 0,'1'-3'160'0,"-1"3"-160"0,0-2 0 0,0 1 0 15,2 1 1536-15,-2 0 256 0,1 0 64 0,0-3 16 16,0 3 896-16,0-2 176 0,2 2 48 0,-2 0 0 16,2 0-416-16,-1 2-80 0,-1 1 0 0,1-2-16 15,-1 1-688-15,1 2-128 0,0 1-16 0,0 0-16 16,1 4-480-16,-1-1-80 0,2 2-32 0,-2 3 0 15,1-4-336-15,-2 8-80 0,3-3-16 0,-3 6 0 0,1-7-320 0,0 5-64 16,1 4-16-16,0 4 0 16,0 3-208-16,0-1 0 0,2 1 128 0,-3-5-128 0,2-1 0 15,-1-1 0-15,0-4 0 0,-2-4 0 0,1 1 0 0,-1-5 0 16,0-4 0-16,-1-2 0 0,0-4 0 0,0 0 0 16,0-4 0-16,0-2 0 0,-2-4 0 0,-1-2 0 15,1-1 0-15,-2-5 0 0,4 18 0 0,-4-42 0 16,4 42 0-16,-3-51 0 0,3 51 208 0,-4-57-48 15,4 57-16-15,-4-59 0 0,4 59 32 0,-4-57 0 16,4 57 0-16,-3-48 0 0,3 48 48 0,-4-38 16 16,4 38 0-16,0 0 0 0,-4-50-80 0,4 50-16 15,0 0 0-15,-2-50 0 0,2 50-144 0,0 0 128 16,0 0-128-16,-3-45 128 0,2 38-128 0,1 4 0 16,-1 0 0-16,1 3 0 0,-1-2 0 0,2 4 0 0,-2-1 0 0,1 4 0 15,0 2 0-15,1 2 0 0,-1 5 0 0,1 1 0 16,2 1 0-16,-2 2 0 0,3 5 128 0,-2 1-128 15,2 2 0-15,-2 0 0 0,1 2 0 0,0 1 0 16,1 5 0-16,-1-1 0 0,-1 4 0 0,1-6 0 16,-2-2 0-16,0-1 0 0,0 0 0 0,-1-5 0 15,0-1-144-15,0-8 144 0,0-2 0 0,0-3 0 16,0-2-160-16,-1-2 160 0,0-1-128 0,0-4 128 16,-2-3-256-16,1-1 16 0,-1-2 16 0,1-6 0 15,-2 0 80-15,4 12 16 0,-6-36 0 0,6 36 0 16,-4-35 128-16,4 35 0 0,-5-37 0 0,5 37-128 15,-6-45 128-15,6 45 0 0,-6-48 0 0,6 48 0 16,-4-44 0-16,4 44 0 0,0-41 0 0,0 41 0 0,0 0 0 16,4-50 0-16,-4 50 0 0,0 0 0 0,0 0-192 0,0 0 64 15,0 0 0-15,0 0-12224 16,0 0-2448-16</inkml:trace>
  <inkml:trace contextRef="#ctx0" brushRef="#br0" timeOffset="36107.14">4115 9591 9263 0,'-1'-1'832'0,"0"1"-672"16,0-3-160-16,-1 3 0 0,2 0 0 0,0 0 0 16,-1-2 0-16,1 2 0 0,-1-2 0 0,-2 2 0 15,1-2 0-15,-1 2 0 0,1-2 0 0,1 0 0 16,-1 2 0-16,1-2 0 0,0-1 0 0,-1 2 0 16,0-1 0-16,0 2 144 0,1-3 16 0,-1 2 32 15,1 1-64-15,-1 0-128 0,0 0 176 0,0 0-32 16,2 0-144-16,-1 0 128 0,-1-3-128 0,2 3 160 0,0-1-32 0,-1 1-128 15,1-2 192-15,0 2-16 0,0-3-176 0,0 3-176 16,0 0 48-16,0-1 128 0,-1 1-224 0,1 0 48 16,0-2 16-16,0 2 160 0,0-3-256 0,-1 2 80 15,1 1 16-15,-2 0 32 0,2 0 128 0,0 0 0 16,0 0-144-16,-1 0 144 0,1 0 512 0,0 0 128 16,0 0 16-16,0 0 48 0,0 0 336 0,0 0 64 15,1 1 16-15,-1-1 32 0,0 3-64 0,0-3-16 16,0 0 0-16,2 0 32 0,-1 0-256 0,0 2-48 15,0-1-16-15,2 2 48 0,-1-1 64 0,1 2 32 16,-1 0 0-16,0-2 32 0,0-1-112 0,-1 2-16 16,2-1 0-16,-1 2 0 0,1-2-288 0,-1-2-64 15,1 2-16-15,-1-2 0 0,2 2-240 0,-2-2-48 0,2 3-16 0,0 0 0 16,-1 1 32-16,1-1 0 0,0 0 0 0,0 3 0 16,-1-3 192-16,2 3 64 0,0-1 0 0,1 4 0 15,1-3 0-15,-3 0 0 0,3 0 0 0,-2 0 0 16,0-2-192-16,-1 2-48 0,3-2 0 0,-2 1 0 15,1-1-80-15,-1-1 0 0,1 0-128 0,-1 1 192 16,0-1-48-16,0 2-16 0,1-1 0 0,-1-2 0 16,-1 3 32-16,1 0 0 0,-1 1 0 0,1 1 0 15,0-2 64-15,2 0 16 0,-1 2 0 0,0-1 0 16,1 3-80-16,1-3-16 0,-1 0 0 0,1-2 0 16,-2 2-144-16,0 0 128 0,1-2-128 0,0 2 128 15,0-2-128-15,-1 1 0 0,0 1 0 0,1-2 0 0,-3 2 0 16,3 0 0-16,-1 0 0 0,-1 0 0 0,1-1 0 15,-1 2 0-15,1-1 0 0,-1 0 0 16,1 0 0-16,-1-1 0 0,1 2 0 0,1 0 0 0,-1-1 0 16,0 0 0-16,0 0 0 0,-1 0 0 0,2-2 160 15,0 2-160-15,0-2 192 0,-1 2-192 0,2-2 192 16,-2 1-64-16,0-1 0 0,1-1-128 0,0 2 160 0,-1 0-160 16,1 1 128-16,-1-1-128 0,2 1 128 0,-3 1-128 15,0-4 128-15,0 4-128 0,2-1 0 0,1 0 0 16,-1 1 128-16,0 2-128 0,1-3 0 0,-1 2 0 15,1 0 0-15,-1-2 0 0,0 1 0 0,0-1 0 16,0 0 128-16,-1-2-128 0,2 2 0 0,-2-2 0 16,1 2 0-16,1-3 0 0,-2 2 0 0,-1-1 0 15,1 2 0-15,0 0 0 0,0 1 0 0,1-1 0 0,-1-1 0 0,1 1 0 16,1 3 128-16,-2-3-128 0,1 1 128 16,-1 2-128-16,1-3 128 0,0 1-128 0,0 2 128 15,0-3-128-15,1 1 0 0,-2-1 128 0,2 0-128 0,-2 0 0 16,1-2 0-16,0 2 0 0,-1-2 0 0,0 1 0 15,1 0 0-15,1 0 0 0,-1 1 0 0,1-3 0 16,0 4 0-16,0-1 0 0,0 0 0 0,1 0 0 16,1 2 0-16,-1 0 0 0,0 2 0 0,0-1 0 15,0 1 0-15,-1 0 0 0,0-2 0 0,1 0 0 16,-2 0 0-16,-1-2 0 0,2 2 0 0,-1-2 0 16,2 0 0-16,-1 0 0 0,1 1 0 0,0-1 0 15,-1 0 0-15,0 0 0 0,0-2 0 0,1 2 0 16,0 0 0-16,-1-2 0 0,2 2 0 0,-1 0 0 15,-3-2 0-15,3 2 0 0,-2 0 0 0,1 1 0 0,-1-1 0 16,-1 0 0-16,3 1 0 0,1 2 0 0,-3 0 0 16,2-3 0-16,-1 1 0 0,1 2 0 0,1 1 0 0,1-3 0 15,0 4 0-15,-1-1 0 0,0-2 0 0,1 0 0 16,0 2 0-16,0 0 0 0,-1-1 0 0,-1-1 0 16,2 0 0-16,-1 1 0 0,1 0 0 0,0 0 0 15,2 1 0-15,-1-3 0 0,-1 3 0 0,0-1 0 16,3 1 0-16,-2 0 0 0,3 1 0 0,0-1 0 15,0 2 0-15,0 2 0 0,-1 1 0 0,0-3 0 16,0 2 0-16,-2-2 0 0,0 1 0 0,1-1 0 16,-2 0-144-16,0-5 144 0,0 2 0 0,-1-2 0 15,0 2-128-15,1-3 128 0,-1 0 0 0,-2 2 0 16,1-2 0-16,-1 3 0 0,0-3 0 0,2 4 0 0,-1-4 0 16,-1 1 0-16,1 2 0 0,1-2-128 0,1 5 128 0,-1-5 0 15,-1 2 0-15,1 1-160 0,1 2 160 16,-1 0-128-16,2 1-32 0,-1-3 0 0,1 2 0 0,0 0 0 15,-1-2 32-15,0 3 0 0,0-2 0 0,-1 1 0 16,0-1 128-16,-2 0-128 0,2 0 128 0,-1-1-128 16,0 0 128-16,-2 0 0 0,2-1 0 0,-1 1 0 15,1-2 0-15,1 0 0 0,0 0 0 0,0 2 0 16,0-1 0-16,-1-2 0 0,1 2 0 0,0-2 0 16,-1 2 0-16,1 1 0 0,-2 0 0 0,2 0 0 15,-1 1 0-15,1-1 0 0,-1 2 0 0,-1-2 0 16,1 0 0-16,-2 0 0 0,2 1 0 0,-2-1 0 15,2-3 0-15,0 4 0 0,-1-3 0 0,1 2-128 0,-2-2 128 0,1 1 0 16,-1 1 0-16,2-4 0 0,-2 2 0 16,1-2 0-16,0 2 0 0,1-1 0 0,0-1 0 0,-2 1 0 15,2-1 0-15,-2 1 0 0,1-1 0 0,-1 0 0 16,2 0 0-16,-2 4 0 0,3 0 0 0,-3 0 0 16,2-2 0-16,-2 2 0 0,1 0 0 0,-1 1 0 15,-1-4 0-15,1 2 0 0,-1-1 0 0,0 0 0 16,0 0 0-16,0 1 128 0,1-1-128 0,-1-2 0 15,0 2 0-15,0-2 128 0,0 3-128 0,0-3 0 16,1-2 128-16,0 2-128 0,1 0 128 0,-2 0-128 16,0 0 160-16,1-2-160 0,-1 0 128 0,1 2-128 15,0 0 0-15,-1 0 0 0,2 0 128 0,-1 1-128 16,2 3 0-16,-2-3 0 0,1 2 0 0,1-1 0 16,1 2 0-16,-1 0 0 0,0-4 0 0,-2 3 128 0,-1-4-128 15,0 1 0-15,1-1 0 0,-2-1 0 0,1 2 0 0,-1-2 0 16,1-1 0-16,-2 2 0 0,1-1 0 0,-2 0 0 15,1 1 0-15,1-2 0 0,0 1 0 0,0 1 0 16,1 0 0-16,-1 0 128 0,1 1-128 0,-1-2 0 16,1 2 0-16,-1-2 0 0,1 2 0 0,1 0 0 15,-2 0 0-15,1-2 0 0,1 5 0 0,-1-3 0 16,1 0 0-16,-1 0 0 0,1 2 0 0,1 0 0 16,-4-2 0-16,1-2 0 0,2 2 0 0,-1 2 0 15,0-2 0-15,0 0 0 0,0 0 0 0,1 0 0 16,0 3 0-16,0-3 0 0,0 0 0 0,-1-1 0 15,1 2 0-15,-2-3 0 0,1 0 0 0,-1 0 0 0,1 1 0 16,1-1 0-16,-1 2 0 0,1 0 0 0,-1-2 0 0,1 2 128 16,0 4-128-16,0-4 0 0,1 0 0 0,-2 3 0 15,1-2 0-15,2 2 0 0,-2-2 0 0,1 2 0 16,1 1 0-16,-1-2 0 0,2 2 0 0,-1-3 0 16,1-1 0-16,-2 0 0 0,2 0 0 0,-1 1 0 15,3-3 0-15,-3 1 0 0,-2-1 0 0,2 0 0 16,0-1 0-16,-2 2 0 0,2-1 0 0,-1 2 0 15,1 0 0-15,-2 2 0 0,2 0 0 0,-3 1 0 16,2 1 0-16,-1 0 0 0,-1-2 0 0,2 2-128 16,-1-2 128-16,2 3 0 0,-1-1 0 0,0-4 0 15,1 1-128-15,-2 2 128 0,-1-5 0 0,0 2-192 16,2-2 192-16,-2 1-160 0,0 1 160 0,0-3-192 16,2 5 192-16,-1 1-192 0,-1-3 192 0,2 0 0 0,-1 1 0 0,2 2-128 15,-3-3 128-15,3 3 0 0,-2-2 0 0,0 2 0 16,1-3 0-16,-2 2 0 0,-1-2 0 0,1 0 0 15,0 3 0-15,1 0 0 0,-1 1 0 0,0 0-128 16,0 0 128-16,2-1-208 0,-1-1 80 0,0 2 128 16,1-2-160-16,0 3 160 0,1-4 0 0,0 2-144 15,1 1 144-15,-2-3 0 0,2 2 0 0,-1-3 0 16,1 3 0-16,1-4 0 0,-1 1 0 0,0-1 0 16,-2-1 0-16,2 2 0 0,0-3 0 0,0 4 0 15,-1-1 0-15,-1 0 0 0,2 0 0 0,-1 0 0 16,-1 1 0-16,0 0 0 0,-1 2 0 0,1-2 0 15,0 4 0-15,1-1 0 0,0 0 0 0,-2-1 0 16,2-2 0-16,-2 2 0 0,1-3 0 0,-1 0 0 16,-1 0 0-16,2 0 0 0,0-1 0 0,1 2 0 0,0-1 0 15,-2-1 0-15,2 1 0 0,-1-1 0 0,0 0 0 0,0 1 0 16,0 0 0-16,-1 0 0 0,1-1 0 0,-1 1 0 16,1 3 0-16,-1-3 0 0,-1 2 0 0,2-2 0 15,-2 3-176-15,2-1 176 0,0 0-144 0,-1 0 144 16,1 0-128-16,-2 0 128 0,0-1 0 0,1-1 0 15,2 1 0-15,-2 2-128 0,2-3 128 0,0 0 0 16,1 2 0-16,1 0 0 0,0 0 0 0,-1 0 0 16,0-2 0-16,0 2 0 0,-2-2 0 0,1 0 0 15,1 3 0-15,0-3 0 0,1 4 0 0,0-1 0 16,1-2 0-16,-1 2 0 0,2 1 0 0,-3-3 0 16,0 2 0-16,0-3 0 0,-3 3 0 0,0-6 0 15,1 3 0-15,-2-2 0 0,0 0 0 0,0 1 0 0,2 1 0 16,-2-1 0-16,1 4 0 0,0-3 0 0,0 0 0 0,2 4 0 15,-1-2 0-15,2 2 0 0,1 4 160 0,0-2-160 16,1 1 160-16,-3-1-160 0,1 0 160 0,0-2-160 16,1 0 128-16,-1 0-128 0,0 1 0 0,0-5 0 15,0 2 0-15,0 1 0 0,-2-3 0 0,2 0 0 16,-2 1 0-16,-1-1 0 0,-1 1 0 0,2-1 0 16,-2 0 0-16,3 4 0 0,-2-1 0 0,2 0 0 15,-2-1 0-15,-1 3 0 0,2-4 0 0,-2 2 0 16,0 1 0-16,2-1 128 0,-2 1-128 0,1-1 0 15,2 1 0-15,-2 0 128 0,2-1-128 0,-2 0 0 16,2-2 0-16,0-1 0 0,0 0 0 0,0 0 0 16,-1-2 0-16,-1 2 0 0,0 1 0 0,1-1 0 0,-1 0 0 0,2 0 0 15,-2 2 0-15,2 0 0 0,-2-2 0 0,1 1 0 16,-1-1 0-16,-1 0 0 0,-1 0 0 0,0 0 0 16,0-2 0-16,0 2 0 0,0-2 0 0,0 0 0 15,1 1 0-15,-1-2 0 0,0 1 0 0,-1 2 0 16,1-3 0-16,-1 3 0 0,0-2 128 0,1 2-128 15,2 0 0-15,-2 0 0 0,-1 1 192 0,3 2-64 16,-2-3-128-16,1 1 192 0,0 0 0 0,1 2-16 16,0-2 0-16,1 2 0 0,0-3-176 0,-2 0 192 15,0 1-192-15,-1-2 192 0,1 2-192 0,-1-4 0 16,0 3 0-16,1-3 0 0,-1 2 0 0,0 0 0 16,1-1 0-16,-1 2 0 0,0-3 0 0,0 2 0 15,1 0 0-15,-1 0 0 0,1 1 0 0,-1-2 0 0,0 2 0 16,0 1 0-16,1-1 0 0,-1-3 0 0,0 4 128 0,2-4-128 15,-1 2 0-15,-1-1 0 0,0 2 0 0,0-2 0 16,0-2 0-16,-1 2 128 0,1 0-128 0,2-1 0 16,-2 2 128-16,1-1-128 0,0 2 0 0,0-3 128 15,-1 0-128-15,1 4 0 0,0-4 0 0,1 4 0 16,-1-4 0-16,0 2 0 0,0 1 0 0,2-1 0 16,1 4 0-16,0-3 0 0,0 0 128 0,-1 1-128 15,0-1 0-15,-1-3 0 0,2 4 0 0,-3-5 0 16,0 2 0-16,-1-2 0 0,1 2 0 0,1 0 0 15,-1-1 0-15,-1 2 0 0,1-1 0 0,-1-1 0 16,1 3 0-16,0-3 0 0,-1 1 0 0,0-1 0 16,0 0 0-16,0 4 0 0,0-5 0 0,0 2 0 15,0-1 0-15,0 1 0 0,-2 1 0 0,2-1 0 0,0-1 0 0,2 2 0 16,-2 2 0-16,-1-4 0 0,1 4 0 16,0-4 0-16,-1 0 0 0,1 0 0 0,-1 1 0 0,-1 0 0 15,0 1 0-15,1-2 0 0,-1 1 0 0,1 1 0 16,0-1 0-16,-1-2 0 0,0 2 0 0,2 0 0 15,0 2 0-15,0-4 0 0,0 2 0 0,0 2 0 16,0-2 0-16,-2 0 0 0,2 1 0 0,-1-2 0 16,1 4 0-16,-1-5 0 0,-1 4 0 0,0-2 0 15,1 0 0-15,-2-1 0 0,2 2 0 0,-1-1 0 16,2 0 0-16,-1 1 0 0,1-2 0 0,-1 1 0 16,1 0 0-16,-2 1 0 0,2-2 0 0,-1 0 0 15,1 1 0-15,-1-2 0 0,-1-1 0 0,0 2 0 0,1-1 0 0,-1 2 0 16,0-3 0-16,-1 2 0 0,1 0 0 0,-1 0 0 15,2 1 0-15,-2 1 0 0,2-2 0 0,0 1 0 16,-1 2 0-16,1-3 0 0,0 3 0 0,0-2 0 16,-1-2 0-16,2 2 0 0,0 2 0 0,0-2 0 15,0-2 0-15,0 4 0 0,-1-2 0 0,1-2 0 16,0 2 128-16,0 0-128 0,1 2 0 0,-1-4 128 16,1 5-128-16,-1-4 0 0,1 4 0 0,0-1 0 15,-1-3 0-15,0 4 0 0,0-4 0 0,-1 2 0 16,1 0 0-16,0 0 0 0,-2 1 0 0,1-2 0 15,-1-1 0-15,-1 0 0 0,1 3 0 0,-2-2 0 16,1-1 0-16,-1 0 0 0,1 1 0 0,-1 1 0 16,1 1 0-16,1-2 0 0,-2 0 0 0,2 2 0 15,-1-3 0-15,2 2 0 0,-1 2 0 0,0-4 0 0,-2 1 0 16,2 0 0-16,-1-2 0 0,1 1 0 0,-1 0 0 0,1 0 0 16,-1-3 0-16,0 1 0 0,0 2-256 0,-1-3 64 15,-1 0 0-15,1 1 16 0,-1 1-80 0,-1 1 0 16,-2-3-16-16,0 1 0 15,0 1-416-15,1-2-80 0,-3 0 0 0,0 0-16 16,0 0-704-16,-1 0-144 0,0 0-32 0,-2 0-12816 16</inkml:trace>
  <inkml:trace contextRef="#ctx0" brushRef="#br0" timeOffset="40334.26">7502 15256 5519 0,'-1'-4'496'16,"0"0"-496"-16,1 2 0 0,0-2 0 15,-2 2 864-15,2-5 80 0,-1-1 16 0,0-6 0 16,0-6 384-16,1 20 96 0,-1-50 16 0,1 50 0 0,2-47-240 0,-2 47-64 15,0 0 0-15,5-60 0 16,-5 60-176-16,0 0-32 0,0 0-16 0,10-57 0 16,-10 57 144-16,0 0 16 0,0 0 16 0,17-60 0 0,-17 60-272 15,0 0-48-15,14-67-16 0,-14 67 0 0,12-59-544 16,-12 59-224-16,12-66 176 0,-12 66-176 0,14-64 0 0,-14 64 0 16,12-63 0-16,-12 63 0 0,12-63 0 0,-12 63 128 15,9-61-128-15,-9 61 0 0,8-65 272 0,-8 65 16 16,7-63 0-16,-7 63 0 0,6-65 176 0,-6 65 48 15,5-59 0-15,-5 59 0 0,5-57-288 0,-5 57-48 16,5-57-16-16,-5 57 0 0,5-53-160 0,-5 53 0 16,5-51 0-16,-5 51 0 0,6-52-144 0,-6 52 144 15,7-55 0-15,-7 55 0 0,7-55 0 0,-7 55-128 16,7-50 128-16,-7 50 0 0,0 0 0 0,8-61 0 16,-8 61 0-16,0 0 0 0,0 0 0 0,0 0 0 15,2-56 0-15,-3 49 0 0,1 1 0 0,-1 0 0 0,1-3 0 16,0 1 0-16,0 0 0 0,1 0 0 0,-1 0 0 0,1-2 0 15,2 0 0-15,-2-2 0 0,-1 12 0 0,0 0 0 16,0 0 0-16,0 0 0 0,15-60 0 0,-15 60 0 16,0 0 0-16,0 0 0 0,0 0 0 15,16-59 0-15,-12 51 0 0,-2 0 0 0,2 0 0 0,-2 3 0 16,0 1 224-16,0-3-48 0,-1 2-16 0,0 2 0 16,-1-4 16-16,0 1 0 0,2 3 0 0,-2-4 0 15,0 1-176-15,0-2 0 0,0 1 0 0,0 2 0 16,0-1 0-16,0-2 0 0,0 0 0 0,1 0 0 15,-1 1 0-15,1-3 0 0,0 1 0 0,2 0 0 0,-2-1 0 16,0 0 0-16,1 4 0 0,-1 0 0 16,0 3 0-16,-1 0 0 0,0-1 0 0,0 4 128 0,1 0 80 0,-1 0 16 15,0 0 0-15,2 0 0 0,-2 1 32 0,0-1 16 16,1 0 0-16,0 0 0 0,1-1-144 0,-2-2-128 16,2 1 192-16,-1 1-192 0,-1-4 0 0,1 1 0 15,0 0 0-15,-1 2 0 0,2-2 0 0,-1 0 0 16,-1 2 0-16,0 2 0 0,0 0 0 0,-1 0 0 15,-1 0 0-15,1 2 0 0,0 2 0 0,0 0 160 16,-1 0-160-16,1 0 128 0,-1 3-128 0,1-4 128 16,-2 4-128-16,2-1 128 0,-2 0-128 0,0 0 0 15,0 0 0-15,-1-1 0 0,1 4 0 0,-3 0 0 0,1 0 0 16,-3 4 0-16,2-3-176 0,-1 2 48 0,-2 4 0 16,0-2 0-16,-1 1-48 0,1 1 0 0,-1-1 0 0,0 1 0 15,0 0-16-15,0 0 0 0,0-4 0 0,0 0 0 16,1-2 192-16,2-2 0 0,1-2-144 0,0-1 144 15,3-5 0-15,1 0 0 0,1 0 0 0,1-5 0 16,0 4 0-16,2-5 0 0,0-4 0 0,-2 10-176 16,0 0 176-16,0 0 0 0,26-52 0 0,-26 52 0 15,0 0 0-15,0 0 0 0,33-65 0 16,-33 65 0-16,0 0 0 0,0 0 0 0,31-56 0 0,-31 56 0 16,0 0 160-16,0 0 16 0,0 0 0 0,33-55 0 15,-27 49 112-15,-1 0 32 0,1 0 0 0,0 2 0 16,1 1-64-16,-1 3-16 0,0 0 0 0,0 0 0 15,0 0-96-15,0 4-16 0,-1 0 0 0,2 1 0 16,-2 1 64-16,0 1 0 0,-3 2 0 0,3 3 0 0,-1-2 0 16,-1 0 16-16,1 0 0 0,-1 1 0 15,0 3-64-15,1-4-16 0,0 2 0 0,-1-3 0 0,1 1-128 16,0-1 0-16,-1 1 0 0,1 2 128 0,1-1-128 16,0 0 0-16,1-4 0 0,-1 2 0 0,1 1 0 15,-1-4 0-15,2 1 0 0,-3 2 0 0,1 0-176 0,-1-3 48 16,1 1 0-16,-2 2 0 15,-1-3-704-15,-1-1-128 0</inkml:trace>
  <inkml:trace contextRef="#ctx0" brushRef="#br0" timeOffset="42050.01">7480 15606 3679 0,'-1'0'320'0,"1"0"-320"16,0 0 0-16,0 0 0 0,0 0 816 0,0 0 80 15,0 0 32-15,0 0 0 0,0 0 464 0,0-3 80 16,0 3 32-16,0 0 0 0,-2 0-128 0,4 3-32 16,-2-3 0-16,1 1 0 0,1 1 160 0,0-2 32 15,-1 3 0-15,0-3 0 0,0 0 0 0,1 0 16 16,0 0 0-16,-1 0 0 0,2 1-96 0,-2 2-32 16,0-3 0-16,2 1 0 0,-2 1-16 0,1-2-16 15,1 4 0-15,1 1 0 0,-1-1-624 0,2-2-128 16,0 2-32-16,1-2 0 0,3 2-368 0,0 0-80 0,1-1-16 0,-1 0 0 15,3-1-144-15,-3-2 0 0,3 0 0 16,-1 0 128-16,0 0-128 0,-2-2 0 16,-1 2 0-16,1-4 0 0,-2 4 0 0,-2-2 0 0,0 2 0 0,-2-4 0 15,0 4-144-15,-1-2 144 0,-1 2-192 0,-1 0 192 32,0 0-1280-32,0-2-160 0,0 2-32 0,-3 2-9760 0,1 0-1952 0</inkml:trace>
  <inkml:trace contextRef="#ctx0" brushRef="#br0" timeOffset="42335.36">7502 15796 1839 0,'1'0'160'0,"-1"0"-160"16,2-2 0-16,-2 2 0 0,1-2 2112 0,0 2 400 15,3-2 80-15,1-2 16 0,2 1 656 0,1-2 144 16,-1 3 32-16,-1 0 0 0,2-2-848 0,-1 4-160 16,-1 0-48-16,3 0 0 0,-2 1-800 0,2 2-176 15,-2-1-16-15,2-2-16 0,0 2-736 0,-1 0-160 16,0 1-32-16,-1-3 0 0,1 1-448 0,-2 1 128 16,0-2-128-16,-2 1 0 0,1-1 0 0,-3 0 0 15,1 0 0-15,-1 0 0 16,-1 3-768-16,2-3-32 0,-2 0-16 0,0 0-10144 15,0 0-2032-15</inkml:trace>
  <inkml:trace contextRef="#ctx0" brushRef="#br0" timeOffset="44128.72">7978 15575 2751 0,'-2'-3'256'0,"-1"2"-256"0,1-1 0 0,1 2 0 16,1 0 1408-16,0-3 224 0,0 3 48 0,-2 0 16 16,1-1 896-16,0 1 176 0,0 0 48 0,-1-3 0 15,1 3 32-15,1 0 16 0,-1 0 0 0,0 0 0 16,1 0-880-16,0 3-160 0,0-2-32 0,0 2-16 15,-2-1-688-15,2 4-128 0,-1 0-16 0,1 2-16 16,0 4-384-16,0 1-80 0,0-1-16 0,0 4 0 16,1 3-256-16,1 3-48 0,-1 1-16 0,0 5 0 15,-1 0-128-15,1 0 0 0,1 2 0 0,-1-1 128 16,-1-5-128-16,1 1 0 0,-1-3 0 0,1 1 0 16,-1-4 0-16,2 2 0 0,-2-2 0 0,0-3 0 15,0-2 0-15,0-2 0 0,-2-2 0 0,2-2 0 16,-1 0 0-16,0-2 0 0,0-1-128 0,1-1 128 0,-2-2-288 15,0-2 16-15,2 0 0 0,-1 0 0 16,-1-2-352-16,2-4-64 0,-1-1-16 0,1-1 0 16,0-2-816-16,0-3-160 0,0 13-48 0,0 0-8336 15,0 0-1680-15</inkml:trace>
  <inkml:trace contextRef="#ctx0" brushRef="#br0" timeOffset="44445.31">8202 15869 11967 0,'0'3'528'0,"0"-3"112"0,0 0-512 0,1 0-128 0,-1 0 0 0,0-3 0 16,2 3 1952-16,-1-1 352 0,2-2 80 0,1 1 16 15,1 1 720-15,-1-2 144 0,1 1 16 0,0 0 16 16,1 2-1232-16,-1 2-240 0,1 0-48 0,0 1-16 15,2 0-864-15,-2 1-160 0,1 0-32 0,1 1-16 16,0-4-368-16,1 4-80 0,-2-1-16 0,2-1 0 16,-2 1-224-16,2 1 128 0,0-1-128 0,-1-2 0 15,1 2 0-15,-1-2 0 0,-1 0 0 0,0 0 0 16,1 1 0-16,-2-2 0 0,1 1 0 0,0-2 0 16,-3 1-304-16,0 1 0 0,1-1 0 0,-1 1 0 15,0 0-1520-15,-1 0-304 16,0 1-64-16,-1 0-13824 0</inkml:trace>
  <inkml:trace contextRef="#ctx0" brushRef="#br0" timeOffset="62811.86">5201 13602 911 0,'-1'0'0'0,"1"0"0"0,0 0 0 0,0 0 0 15,0 0 224-15,-2 0-32 0,1 0-16 0,0 0 0 16,-1-2-176-16,0 1 0 0,0 1 0 0,1 1 0 16,-1 1 0-16,1 1 0 0,1 3 0 0,1 0 0 15,1 2 0-15,-1 0 128 0,1 2-128 0,2-1 192 16,-2-2 192-16,1 2 64 0,-1-3 0 0,1-2 0 15,-1 0-448-15,0-2 0 0,-2-1 0 0,0 2 0 16,-2-3 0-16,0-3 0 0,-1 2 0 0,0-3 0 16,-1 2 0-16,-1-2 0 0,0 2 0 0,0-2 0 0,-1 1 0 0,1 1 0 15,0 2 0-15,0 2 0 0,-1 1 0 0,0-2 0 16,-3 4 0-16,2-1 0 0,-3 0 496 0,1-1 176 16,-2 2 32-16,-1-1 32 15,-1-2-32-15,-2 0 0 0,-2-2 0 0,-3 0 16 0,1 0-400 16,-1-2-64-16,-4 2-32 0,2-2 16 0,-1 2-240 0,-1 2 0 15,2 0 0-15,0 3 0 0,-1 1 336 0,1 1 176 16,0 3 16-16,-2 1 32 0,2 3 416 0,1-2 96 16,2 1 16-16,3-1 16 0,4-2-320 0,5-3-64 15,2 2-16-15,1-7 16 0,4 2-160 0,2-1-48 16,2 0 0-16,5-3 16 0,4 1-80 0,3-1-32 16,3 0 0-16,2 0 16 0,5 3-288 0,2-6-144 0,3 2 160 15,3 1-160-15,3-5 0 0,5 4 0 0,4-3 0 0,3-1 128 16,5 4-128-16,6-4 0 0,4 1-128 0,-2 2 128 31,-1 1-528-31,0-2-48 0,4 6 0 0,-6-6 0 16,-3 0-864-16,-7-7-176 0,-7-3-48 0,-8 1 0 15,-10 2-352-15,-5 0-80 0,-4 2-16 0,-5-2 0 0,-5 3 736 16,-5 1 144-16,-5 0 16 0,-5 0 16 0,-4-3 752 0,-4-1 128 0,-5 0 48 0,-5-2 0 16,-8-2 400-16,-5-2 64 0,-3 2 32 0,-3-3 0 15,-4-1 80-15,0-1 16 0,-1 0 0 0,-8-4 0 16,-7 1 224-16,-4 0 48 0,2 1 16 0,1 2 0 15,5 6 16-15,9 3 0 0,8 4 0 0,8 6 0 16,7 1 32-16,6 4 16 0,6 2 0 0,8 2 0 16,5-2 480-16,5 2 112 0,3-3 16 0,6 3 0 15,5 1-96-15,6-3-16 0,-2 2 0 0,7-1 0 0,4 4-720 0,9 0-128 16,9 3-48-16,7-3 0 0,3 2-272 0,2-2 0 16,4 4 0-16,1-4 0 0,2 1 0 0,1-1 0 15,1-2-128-15,2-2 128 16,1-4-448-16,-4 3 16 0,-4-1 0 0,-5-2 0 15,-4-1-896-15,-6-5-176 0,-9 1-32 0,-8-8-16 16,-12-1 0-16,-18 10 0 0,0 0 0 0,0 0 0 0,0-70 1104 0,-14 47 240 16,-11 0 32-16,-6-1 16 0,-6-3 400 0,-8 1 80 15,-8 1 0-15,-9 2 16 0,-6 1 176 0,-7 1 16 16,-5-4 16-16,-7 1 0 0,-6 2-128 0,4-3-32 16,9 4 0-16,12 4 0 0,7 1-112 0,11 1-16 15,14 2-16-15,12 1 0 0,12 5 288 0,8 2 64 16,7 5 16-16,5 3 0 0,1-1 368 0,7 2 80 0,10 2 16 0,11 3 0 15,9 4-16-15,8 3 0 0,9 5 0 0,8 3 0 16,5 4-736-16,5 3-128 0,-1-2-48 0,7 3 0 16,8 2-144-16,-2-3 0 0,-4-2 0 0,18 3 0 15,17 5-256-15,6-1 32 0,-4 1 0 0,-9-9 0 32,-7-4-800-32,-11-7-176 0,-12-6-16 0,-14-5-16 15,-13-3 16-15,-11-9 0 0,-10-2 0 0,-10-4 0 0,-8-4 224 16,-21 16 48-16,0 0 16 0,15-66 0 0,-15 66-32 0,0 0 0 0,-45-71 0 0,7 41 0 15,-13-8 960-15,-18-6 224 0,-19-4 32 0,-11-5 0 16,-4 2 192-16,-8-3 64 0,-9-3 0 0,4 0 0 16,12 6-128-16,-10-8-32 0,-6-8 0 0,5 0 0 15,8 4-224-15,16 6-128 0,16 8 160 0,12 8-160 0,12 7 176 16,12 8-176-16,9 3 192 0,8 7-192 0,8 6 672 0,7 4 32 16,6 4 0-16,3 2 0 0,4 3 672 0,10 6 144 15,14 10 16-15,13 3 16 0,10 8 208 0,12 3 32 16,11 5 16-16,11 4 0 0,6 4-1152 0,3 2-224 15,-8-3-48-15,3-2-16 0,8 3-224 0,11 5-144 16,9 2 192-16,5-3-192 0,-1-3 0 0,0-2 0 16,-1-4 0-16,-7 0 0 0,-3-6 0 0,-7-1 0 15,-3-2-176-15,-11-7 176 16,-14-3-1088-16,-2-6-128 0,-5 0 0 0,-4-4-16 16,-8-2-864-16,-11-3-160 0,-9-5-48 0,-11 2 0 15,-7-4 544-15,-9 0 96 0,-5-3 32 0,-8 2 0 0,-7-1 1216 0,-8-5 240 0,-8 1 176 0,-11-1-208 16,-9-4 960-16,-12-2 192 0,-13 0 32 0,-12-7 16 15,-11-2-176-15,-12-6-48 0,-4-4 0 0,-4-2 0 16,0-5-448-16,1 1-80 0,7 1-32 0,11 5 0 16,16 3-208-16,12 7 0 0,10 3 0 0,15 3 0 15,10 7 0-15,7 4 0 0,5 7 0 0,7 4 144 16,5 2 752-16,5 3 160 0,6 2 32 0,4 3 0 16,8 3 320-16,10 1 64 0,8 1 0 0,9 4 16 15,15 3-784-15,13 4-144 0,14 6-48 0,8 3 0 16,2 0-320-16,6 0-64 0,8 1 0 0,14 7-128 15,10 6 0-15,6-5 0 0,3-1 0 0,1 1 0 16,-1 1 0-16,-4-1 0 0,-5-2 0 0,-18-9-192 16,-17-6-1504-16,-10-5-288 15,-10-2-64-15,-10-5-16 0,-14-5-1072 0,-12 0-224 16,-10-6-32-16,-3-1-16 0,-10-2 2608 0,-5-3 528 0,-9-2 96 0,-7-5 32 0,-5-1 304 0,-7-5 64 16,-14-1 16-16,-10-8 0 0,-10-2 304 0,-12-5 64 15,-11-3 16-15,-16-7 0 0,-11-3 240 0,-5 0 48 16,-3 0 16-16,9 4 0 0,10 5-352 0,4 3-80 15,5 2-16-15,7 4 0 0,6 5-256 0,6 5-48 16,5 4-16-16,2 2 0 0,1-1 464 0,0 2 80 16,3-1 32-16,4-1 0 0,2 0-32 0,6 2 0 15,6 0 0-15,5 0 0 0,7 1 192 0,4 2 16 16,5-1 16-16,5 1 0 0,2 1 16 0,6 1 0 16,7 2 0-16,8 2 0 0,8 3-288 0,10 3-48 15,12 6-16-15,10 3 0 0,4 1-592 0,7 3 0 16,6-2 0-16,5 4-128 0,4 2-32 0,1-1 0 0,-3-2 0 15,-12-6 0 1,-8-2-304-16,0-1-64 0,-1-1-16 0,-5-5 0 16,-9-1-112-16,-9-4-32 0,-10-5 0 0,-4-2 0 15,-5-3-96-15,-8-7-32 0,-8-3 0 0,-4 14 0 16,0 0-336-16,-51-63-80 0,13 32-16 0,-11-3 0 0,-7-2 944 0,-2-1 304 0,-2 5-160 0,0-3 160 16,-1 0 128-16,-18-9 96 0,-24-4 32 0,-15-9 0 15,-8 0-256-15,-3-2 128 0,0-5-128 0,12 10 0 16,13 3 0-16,10 7 0 0,10 1 0 0,11 8 0 15,12 6 0-15,3 4 0 0,1 0 0 0,3 5 0 16,3 3 0-16,6 3 0 0,3 4 0 0,7 0 0 16,7 5 0-16,6 2 0 0,10 3 160 0,7-3-32 15,5 6 432-15,5-1 80 0,5 4 32 0,11 2 0 16,14 7 32-16,13 4 0 0,14 7 0 0,16 8 0 16,17 2-704-16,4 4 0 0,-7-1 0 0,2-1 0 0,3-1 0 15,1 1 0-15,3 3 0 0,-5-2 0 16,-7-2-656-16,-11-6-16 0,-10-4 0 0,-3-4 0 15,-7 0-1120-15,-11-7-240 0,-11-6-32 0,-15-8-16 16,-10-4 512-16,-12-8 96 0,-13-6 32 0,-12-7 0 0,-10-4 1216 0,-13-5 224 16,-13-9 0-16,-14-7 144 0,-10-3 528 0,-14-2 96 15,-10 0 32-15,10 8 0 0,8 3-272 0,-25-7-48 16,-29-12-16-16,-13-6 0 0,2-5-272 0,6 6-64 16,9 0-128-16,21 12 192 0,18 6-192 0,6 1 0 15,8 4 0-15,16 7 0 0,18 5 0 0,15 9-256 16,10 3 48-16,8 3 16 0,8 4 512 0,7 4 128 15,5 2 0-15,5 2 16 0,4 5 320 0,7 3 64 0,6 5 16 0,8 3 0 16,8 4 96-16,11 7 0 0,12 1 16 16,3 5 0-16,0-1-576 0,17 8-112 0,21 7-32 0,10 5 0 15,4 2-256-15,0 1 0 0,-2-1 0 0,-2 1 0 16,2 2-128-16,-10-5 128 0,-4-1-208 0,-11-8 80 31,-8-5-976-31,2 1-192 0,3 0-48 0,-11-7 0 16,-18-9-512-16,-18-13-96 0,-15-5-32 0,-11-8 0 0,-10-6 1056 0,-9-5 208 15,-7-5 32-15,-12-5 16 0,-15-9 672 0,-15-9 304 0,-16-7-32 0,-11-8 0 16,-5-2 48-16,-11-5 0 0,-12-2 0 0,-5-3 0 16,3 4-320-16,-24-14 160 0,-24-17-160 0,2 2 128 15,20 15-128-15,6-2 0 0,9 3 144 0,17 8-144 16,19 11-336-16,20 11-144 0,16 16-32 0,11 10 0 0,8 5 128 16,7 5 32-16,5 6 0 0,3 0 0 0,6 4 848 0,4 4 160 15,5-1 48-15,5 3 0 0,4 5 32 0,9-1 16 16,10 8 0-16,10 2 0 0,14 8 32 0,15 6 16 15,13 10 0-15,3 0 0 0,-11-4-400 0,10 7-80 16,13 4 0-16,12 8-16 0,7-1-112 0,-1 0-32 16,-4-4 0-16,-4-3 0 0,-3-1-160 0,-3-1 0 15,-1-1-192-15,-10-1 192 16,-8-6-1600-16,-16-9-192 0,-10-4-32 0,-12-5-16 0,-13-9 1584 16,-15-8 256-16,-13-6 144 0,-13-8 0 0,-8-8-144 0,-15-9 160 15,-8-7-160-15,-12-7 192 0,-12-8-192 0,-8-4 0 16,1 3 0-16,-13-10 0 0,-13-5 0 0,-16-16 0 15,-12-9 192-15,-8-4-16 0,1 3-176 0,3 2 0 16,3 5 0-16,8 6-128 16,10 2-512-16,17 17-80 0,17 16-32 0,18 15 48 0,14 11 512 0,9 9 192 0,5 6 0 0,4 2-128 15,5 3 128-15,6-2-128 0,6 3 128 0,7 0 0 16,5 0 704-16,6 3 224 0,4 0 48 0,11 4 16 16,8 3 320-16,10 6 64 0,13 2 16 0,10 7 0 15,11 5-544-15,7 7-96 0,8 3-32 0,-8 1 0 16,-14-7-272-16,4 3-48 0,6 1-16 0,-3-1 0 15,-10-7-384-15,-1 1 0 0,4 0 0 0,-7-5 0 16,-11-10-400-16,-13-8-16 0,-13-6 0 0,-10-6 0 16,-6-6-1136-16,-7-2-240 0,-4-2-32 0,-8-7-16 15,-6-5 1504-15,-10-9 336 0,-6-3 0 0,-10-11 0 16,-9-5 224-16,-7-4 32 0,-1 4 16 0,-4-3 0 0,-1 5-272 16,-12-8 0-16,-8-5 128 0,-7-4-128 15,-7-4 0-15,4 8 0 0,9 4-208 0,10 10 80 16,9 4-1008-16,11 6-192 0,8 9-32 0,8 5-16 15,10 7 448-15,5 2 96 0,8 4 0 16,8 4 16-16,4 4 816 0,7 1 256 0,3 8 0 0,8 0 0 0,4 6 880 0,6 3 176 16,2 1 32-16,10 9 16 0,11 8 48 0,11 8 16 15,7 8 0-15,6 4 0 0,3 5-464 0,2-1-112 16,-5 2-16-16,-5-9 0 0,-8-5-528 0,3-1-112 16,-2 1-32-16,-3-5 0 0,-9-6-160 0,-7-8 0 15,-9-4-160-15,-8-11 160 16,-7-1-448-16,-7-10 0 0,-4-1 0 0,-6-8 0 15,-5 0-64-15,-4-7 0 0,-1 1 0 0,-9-8 0 0,-6-6 512 0,-7-12 0 0,-8-3 0 16,-5-5 0-16,-1-5 160 0,-2 4-32 0,1 0 0 0,1 7 0 16,5 6-128-16,-5-7 128 0,-7-3-128 0,-1 2 128 15,2 6-128-15,7 7 0 16,12 10-192-16,10 13 192 0,12 6-416 0,7 8 32 0,9 6 16 0,2 4 0 16,2 3 816-16,7 4 144 0,3 3 48 0,3 0 0 15,0 0 272-15,8 7 64 0,8 7 16 0,6 7 0 16,4 1-560-16,2 1-112 0,3-1-32 0,2 1 0 15,1 2-288-15,3-4 128 0,1 2-128 0,-4-7 0 16,-5-3 0-16,12 6 0 0,16 13 0 0,9 5 0 16,3 6 0-16,-2-2-192 0,-8 0 48 0,-10-10 16 15,-12-6-432-15,-9-5-80 0,-8-7 0 16,-7-3-16-16,-6-1 128 0,-9-9 16 0,-6-6 16 0,-6-7 0 16,-7-9 960-16,-8-7 192 0,-6-9 48 0,-6-5 0 0,-1 2-880 0,-10-12-160 15,-13-10-48-15,-12-11 0 16,-6-5-176-16,-1-2-32 0,4 2-16 0,-3 2 0 15,0 5 96-15,7 4 0 0,4 6 16 0,3 6 0 0,2 5 352 0,9 11 144 16,10 5-128-16,9 10 128 0,8 9 0 0,7 10 176 16,8 12-16-16,6 7 0 0,8 7 752 0,7 11 160 15,8 10 16-15,3 4 16 0,0-1-400 0,4 4-64 16,7 5-32-16,6 5 0 0,2-5-224 0,4 4-64 16,0 0 0-16,-7-9 0 0,-4-14 64 0,5 9 0 15,9 10 0-15,7 2 0 0,-2 1 48 0,-8-11 16 16,-8-11 0-16,-10-11 0 0,-8-10-64 0,-9-13-16 15,-9-7 0-15,-9-14 0 0,-4-9-176 0,-12-10-48 16,-11-11 0-16,-9-15 0 16,-11-9-464-16,-8-11-80 0,-7-6-32 0,-5-3 0 0,10 8 48 0,-12-12 16 0,-11-14 0 0,-1-1 0 31,6 13-64-31,4 7-16 0,-1 5 0 0,8 14 0 16,13 15 0-16,11 16 0 0,10 13 0 0,9 14 0 0,6 11 128 0,7 12 32 0,6 11 0 0,6 9 0 15,7 5 1152-15,4 7 224 0,6 6 64 0,3-3 0 16,-3-14-368-16,4 6-64 0,8 8-16 0,4 2 0 15,7 4-336-15,2 0-80 0,3 2-16 0,-2-3 0 16,-5-8-96-16,1 1-32 0,5 4 0 0,0 0 0 16,4-2-144-16,-6-4 0 0,-5-2 144 0,-9-9-144 15,-9-5 0-15,-8-14 0 0,-10-7 0 0,-8-12 128 16,-8-7-128-16,-12-16 0 0,-14-8 128 0,-9-15-128 16,-8-8 0-16,-9-7-256 0,-9-12 32 0,-1-3 16 15,1-3-272-15,-14-11-48 0,-13-12-16 0,3 1 0 16,10 15 208-16,5 10 32 0,4 6 16 0,13 13 0 0,15 18 288 0,9 10-192 15,9 13 192-15,9 8-160 0,7 5 464 0,5 12 80 16,10 12 32-16,8 9 0 0,8 6 736 16,8 5 160-16,9 9 32 0,3-1 0 0,-1-2-832 0,5 4-176 15,6 5-16-15,6 4-16 0,1-4-304 0,3 1 0 16,3 3 0-16,-1-4 0 0,-5-4 0 0,-2-1 0 16,4 2 0-16,-1 1 0 0,-4-2 0 0,-7-8 0 15,-5-3 0-15,-8-8 0 0,-6-4 0 0,-6-10 0 16,-5-8 0-16,-9-7 0 0,-4-9 0 0,-7-8 0 15,-5-9 160-15,-9-8-160 0,-10-11 0 0,-7-9-144 0,-3-7 0 16,-2 1 0 0,0 0-336-16,-11-12-64 0,-11-15-16 0,-6-9 0 15,0-3-144-15,6 6-48 0,7 12 0 0,9 7 0 16,11 10 32-16,8 13 0 0,5 7 0 0,6 8 0 0,5 7 432 0,4 8 96 0,7 8 0 16,4 8 16-16,5 9 688 0,7 6 144 0,6 4 32 0,4 7 0 15,3 4 272-15,7 6 64 0,3 6 16 0,3-1 0 16,1 3-720-16,-6-4-128 0,-3-7-48 0,6 5 0 15,3 8-144-15,2 2 0 0,-2 0 0 0,0 0 0 16,-2 0-128-16,-3-3 128 0,-6-1-160 0,-6-14 160 16,-6-5 0-16,2 1 0 0,2 1 0 0,-1 1 0 15,-4-9 0-15,-6-9 0 0,-6-12 160 0,-8-14-160 16,-4-5 0-16,-9-17 0 0,-7-12 0 0,-10-16 0 16,-9-15-448-16,-6-16-64 0,-1-4 0 0,0-5-16 15,3 0-48-15,1-7 0 0,-1-6 0 0,4 9 0 16,6 12 0-16,5 10-16 0,5 15 0 0,2 5 0 15,2 5-160-15,1 3-16 0,4 10-16 0,16 41 0 0,-22-53 368 0,17 37 80 16,3 6 16-16,5 8 0 0,3 2 320 0,6 6 0 16,7 7 128-16,8 11-128 0,9 8 976 0,7 6 112 15,7 9 32-15,-7-5 0 0,-2-2-336 0,7 8-64 16,11 13-16-16,8 6 0 0,4 1-384 0,-2 0-64 16,-2 1-32-16,-5-6 0 0,-6-7-96 15,-4-6-128-15,-2-2 176 0,-9-9-176 0,-9-8 0 0,-9-11 0 16,-7-9 0-16,-7-11 0 0,-7-9 160 0,-2 9-160 15,0 0 128-15,-34-77-128 0,-1 24-128 0,-13-16-128 16,-10-16 0-16,-6-8-16 0,3 8 64 0,-10-16 16 16,-11-19 0-16,-7-12 0 0,0 2-112 0,-3-3-16 15,1 0 0-15,4 7 0 0,18 27 48 0,0-2 0 16,0-3 0-16,10 13 0 16,10 9-240-16,8 18-64 0,10 17 0 0,9 10 0 0,7 13 224 0,6 12 32 0,5 5 16 0,7 7 0 15,1 4 560-15,8 9 128 0,8 5 0 0,10 12 16 16,9 7 832-16,7 7 176 0,8 10 16 0,-1-4 16 15,1 1-880-15,11 12-176 0,15 8-48 0,8 6 0 16,3 3-208-16,-2 0-128 0,-2 0 128 0,-12-12-128 16,-11-12 0-16,5 5 0 0,7 4 0 0,-6-4 0 15,-7-13 0-15,-17-10 0 0,-13-9 0 0,-12-12 0 16,-10-13 0-16,-8-10 0 0,-3 6-192 0,0 0 64 31,-31-71-512-31,3 31-112 0,-6-5-16 0,-4-5 0 0,-2 0-32 0,-12-21-16 0,-14-14 0 0,-7-9 0 16,2 2 304-16,1 1 48 0,-1-1 16 0,-7-7 0 15,-3-5 272-15,0 7 176 0,7 10-192 0,8 12 192 16,11 9-592-16,2 6-16 0,4 0 0 0,9 12 0 16,6 5 96-16,5 11 32 0,3 3 0 0,2 7 0 0,3 6 480 0,5 1 0 15,5 5 0-15,3 6 0 0,6 1 272 0,3 3-48 16,4 3-16-16,4 4 0 0,7 5 432 0,7 4 64 16,8 6 32-16,8 7 0 0,5 7-160 0,3 3-16 15,1 3-16-15,-7-7 0 0,-6-7-352 0,8 9-64 16,21 15 0-16,20 20-128 0,9 7 160 0,0 0-160 15,-5 0 128-15,-9-9-128 0,-7-7 0 0,-3-6 0 16,0 0 0-16,-6-10 0 0,-8-8 0 0,-11-8 0 16,-9-11 0-16,-11-9 0 15,-9-7-688-15,-10-11-112 0,-8-6-32 0,-10-6 0 16,-3-3-448-16,-6-6-80 0,-5-3-32 0,-15-18 0 0,-19-16 928 0,-13-18 176 0,-8-5 32 0,-1-1 16 16,-1 5-80-16,-2-5 0 0,-7-6-16 15,1 0 0-15,1 3-16 0,11 13 0 0,12 12 0 0,16 17 0 31,13 9-496-31,12 12-112 0,12 13 0 0,7 10-16 0,3 4 480 0,5 8 112 0,5 6 0 0,6 7 16 16,6 7 1504-16,7 5 288 0,4 2 64 0,7 7 16 16,8 0-560-16,6 6-112 0,11 10-32 0,6 4 0 15,1-3-320-15,10 7-64 0,12 12-16 0,7 3 0 16,5 3-16-16,-1 1 0 0,-8 1 0 0,6 1 0 16,6 6-208-16,-4-5-48 0,-2-10-128 0,-8-4 192 15,-7-1-384-15,-9-12-96 0,-7-5-16 0,-3-3 0 16,-3-4-640-16,-10-9-128 0,-9-7-16 15,-13-7-16-15,-7-7 192 0,-10-7 32 0,-7-4 16 0,-8-6 0 16,-7-5 672-16,-7-5 192 0,-8-3 0 0,-8-6 0 16,-6-2-704-16,1 1-32 0,3 4 0 0,-7-5 0 15,-8-2-112-15,-11-2-32 0,-7-3 0 0,-2-1 0 0,-1 3 1008 0,7 4 192 16,7 3 32-16,12 7 16 0,11 6 112 0,10 2 32 16,12 10 0-16,10 4 0 0,3 4 560 0,9 4 112 15,7 10 32-15,10 4 0 0,13 12-448 0,9 7-64 16,6 0-32-16,5 6 0 0,7 2-400 0,3 5-80 15,5 6 0-15,-9-11-16 16,-6-8-576-16,10 9-112 0,11 9-32 0,3 2 0 16,-4 1-800-16,-3-2-176 0,-8-2-16 0,-13-13-16 0,-11-8 1216 0,-3-2 336 0,-3 7 0 15,-11-7 0-15,-8-4-128 0,-11-9 128 0,-9-8 0 0,-10-4 0 16,-8-7 1280-16,-9-10 368 0,-10-3 64 0,-10-10 16 16,-7-2-384-16,-8-7-96 0,-4 3-16 0,-12-6 16 15,-14-3-960-15,-6 2-288 0,2 4 128 0,7 1-128 31,3-2-624-31,-4-1-208 0,-5-2-64 0,5-1 16 0,8 4 608 0,0-2 112 0,3 2 32 0,9 3 128 16,7 3-240-16,9 4 80 0,9 5 16 0,9 8 144 16,10 3-144-16,7 6 144 0,9 2 0 0,5 5 0 15,7-1 800-15,8 8 256 0,8 6 48 0,12 8 32 16,11 4-96-16,7 7-16 0,7 6 0 0,5 0 16 16,2 2-320-16,-4-8-64 0,-1-3-16 0,8 3 32 15,12 3-288-15,1-1-64 0,-2-3-16 0,-1-8 16 16,-2-4-320-16,0-1 0 0,-3-2-128 0,-1-3 128 15,-2-3 0-15,-8-5-160 0,-3-1 160 0,-14-5 0 16,-6-2-496-16,-3-2 0 0,-1 1 0 0,-7-2 0 16,-6-3-144-16,-9-4-48 0,-8-1 0 0,-9-5 0 0,-11-2 688 0,-11-11 144 15,-13-3 32-15,-15-10 0 0,-16-11-48 0,-17-7 0 16,-18-16 0-16,-6 0 0 0,0-1-128 0,11 2-256 16,1 2 64-16,-2-4 16 0,5 1 32 0,15 7 0 15,20 9 0-15,20 18 0 0,18 13-16 0,12 8 0 16,9 11 0-16,7 6 0 0,5 3 1136 0,5 2 240 15,8 6 32-15,5-1 16 0,4 3 528 0,5-1 96 16,3 2 32-16,10 2 0 0,8 1-1280 0,8 2-240 16,7-1-48-16,1 1-16 0,2-3-336 0,4 1 144 15,5-3-144-15,7 1 0 0,3 5 0 0,5-1 0 16,2 1 0-16,-3-3 0 0,-6-5 0 0,-8-1 0 16,-6-10-160-16,-16-4 160 0,-7-3-384 0,-12-8 0 0,-8-2 0 0,-8-6 0 31,-6-1-256-31,-6-3-48 0,-13 14-16 0,0 0 0 15,0 0 80-15,-7-75 16 0,-12 52 0 0,-5 1 0 0,-9-4 208 0,-5 2 32 0,2 1 16 0,-8 1 0 16,-9 0 176-16,-3 1 48 0,2 3 0 0,7 1 0 16,7 3-16-16,8 5 0 0,7 0 0 0,9 5 0 15,7 2 144-15,6 2 0 0,5 3 0 0,7 2 0 16,6 2 864-16,7 2 96 0,11 4 32 0,8-1 0 16,7 2-416-16,4 1-64 0,-5-2-32 0,6 2 0 15,7 1-480-15,2 0 128 0,-2-3-128 0,2-1 0 16,1-5 0-16,-4 0 0 0,0-1 0 0,-5-4 0 15,2 2-704-15,-4-2-48 0,-1 2 0 0,-1 0 0 16,-2 2-32-16,-3-2-16 0,-5 2 0 0,0 0 0 16,-3 3 112-1,-6-2 32-15,-5 4 0 0,-4-1 0 0,-4 0 320 0,-5 0 64 0,-5-1 16 0,-7-6 0 0,-6-3 256 0,-9-6 0 16,-8-1 0-16,-11-8 0 0,-8-7 0 0,-10-4 144 16,-6-8-144-16,-2 0 128 0,1 0-128 0,5 1 0 15,3 1-192-15,13 3 192 0,9 7-208 0,4 4 80 16,8 4 128-16,6 3-208 0,9 7 208 0,7 7 0 15,10 4 192-15,9 8-192 0,7 1 848 0,5 2 64 16,6 1 16-16,6 1 0 0,4 0-688 0,1-2-240 16,2-2 144-16,-3-1-144 0,-3-1 0 0,-5-3-304 15,1 2 48-15,-5-4 16 0,-2 1-32 0,-4-3-16 16,-4 2 0-16,-5-3 0 0,-3 0-32 0,-3-2 0 16,-2 2 0-16,-5-3 0 0,-1 3 320 0,-2-5 0 0,-2 3-128 0,-3-3 128 15,-3 3 0-15,1-3 0 0,-5-1 0 0,1-1 0 16,-2 1 0-16,-2-5-128 0,-2 1 128 0,-3 0-208 31,-1-2-176-31,-3-4-48 0,-5 2 0 0,-3-2 0 0,-2 0 224 0,-1-2 32 0,1 2 16 0,0-3 0 16,2 3 160-16,1-1 0 0,2 4 0 0,5-2 0 15,5 5 0-15,0 1 0 0,4 3 0 0,3 0 128 16,2 6 96-16,2-2 32 0,2 4 0 0,3 0 0 16,2 4 320-16,2 0 80 0,3 2 16 0,3 1 0 15,2 3-880-15,3 2-176 16,1-1-48-16,1-3 0 0,-3 0-112 15,2-1-32-15,2 2 0 0,2-1 0 0,-1-1 400 0,0-3 176 0,0 1-160 0,-2-3 160 0,-2-4 0 16,-2 0 0-16,-3-2-128 0,-2-2 128 16,-3-2 0-16,-1-2-176 0,-1-1 176 0,-2 2-160 15,-1-4-272-15,-3 0-48 0,-2 3-16 16,-2-5 0-16,-1 4-736 0,-3 0-160 0,1 0-16 0,-5-1-16 16,0-1 624-16,-2 1 128 0,-4-2 32 0,1 0 0 0,-2-2 832 0,1 0 160 15,3-1 32-15,0 2 16 0,2-3-208 0,1 1-32 16,0-1-16-16,1-2 0 0,1 2-144 0,1 0 0 15,1 1 0-15,0 3 0 0,-1-4-208 0,2 4-32 16,-1-3 0-16,0 6 0 16,2-1-160-16,-2 2-48 0,1-1 0 0,0 3 0 0,0 0 144 0,2 3 32 15,1-1 0-15,0 2 0 0,0-1 272 0,0 0 0 16,1 1 0-16,-2-2 0 0,0-2 0 0,-3-4 176 16,0-1-48-16,-3-2-128 0,1 1 0 0,-2-4-176 15,0 1 0-15,-1-3 0 0,2 2 176 0,-2-2 0 16,-1-1 128-16,1 0-128 0,0 0 0 0,-1-3 0 0,1 0 0 0,0 1 0 15,2 5 0-15,-3-2 0 0,0 2 0 0,-3 0 0 16,-1 2 0-16,0-1 0 0,2 2 0 0,-2 0 0 16,-5-2 0-16,-9-1 0 0,-9-5 0 0,-7-1 0 15,-7-5 0-15,-1-2 0 0,0 0 0 0,-1-5 0 16,4-1 0-16,3 2 0 0,7 3 0 0,4 0 0 16,4 1 0-16,5 5 0 0,2 2 0 0,4 1 0 15,1 4 0-15,0-2 0 0,2 4 0 0,-3-4 0 16,-1 1 0-16,-4-1 0 0,-1-1 0 0,-3 0 0 15,-4-2 0-15,1 0 0 0,4 0 0 0,-6-2 0 16,-3-1 0-16,-2-1 0 0,-2-2 144 0,0 1-144 16,4 1 0-16,4-1 128 0,6 2-128 0,4 3 0 0,3 3 128 0,3 0-128 15,5 1 192-15,1 2-64 0,1-2 496 16,2 2 96-16,2 0 32 0,-1 1 0 0,2 3-48 0,0-1 0 16,1 0 0-16,2 1 16 0,-1 0-576 0,3 1-144 15,1 1 0-15,2 1 0 0,3 3-240 0,3 2-80 16,4-1-32-16,5 6 0 0,6 2 352 0,5 3-176 15,-1-3 176-15,6 4 0 0,3 0 0 0,0 2 0 16,0-1 0-16,-2 1 0 0,-3 1 0 0,1 0 0 16,1 0 0-16,-5-1 0 0,-2-2 0 0,-6-3 0 15,-3-1 0-15,-6-3 0 0,-4-5 0 0,-5-1 0 16,-2-1 0-16,-3-4-144 0,-5 0 144 0,-7-7-160 16,-6-4 160-16,-7-8-128 15,-5-4-240-15,-7-4-32 0,-4-4-16 0,-6-4 0 16,-3 2-160-16,-3 0-16 0,2 3-16 0,-2 3 0 0,-4 3 240 0,6 2 48 15,6 4 16-15,2 2 0 0,1 1 432 0,7 4 96 0,6 3 16 0,9 7 0 16,8 4 208-16,6 4 64 0,4 1 0 0,4 4 0 16,5 3 944-16,4 5 192 0,4 1 32 0,6 4 16 15,2 1-896-15,4 1-176 0,2 3-48 0,4 1 0 16,5 2-576-16,2-3-336 0,4 1 32 0,2 2 16 16,2 1-992-1,-1-5-208-15,0 0-48 0,0 1 0 0,-1-1 1280 0,-9-1 256 0</inkml:trace>
  <inkml:trace contextRef="#ctx0" brushRef="#br0" timeOffset="74309.42">7072 15603 9263 0,'-9'-4'832'0,"3"2"-672"0,1 0-160 0,1 0 0 15,3 2 0-15,0-2 0 0,0 2 560 0,-2 0 48 16,-1-4 16-16,0 4 0 0,0-2 1104 0,1 0 240 16,1 2 32-16,-1-2 16 0,3 2 224 0,-1 0 32 15,1 0 16-15,0 0 0 0,0 0 16 0,0 0 16 16,0 2 0-16,0-2 0 0,-2 2-352 0,2 0-80 16,-2-1-16-16,2 2 0 0,0-1-1008 0,2-2-208 15,0 4-32-15,-1-2 0 0,3 2-304 0,0-1-48 0,0 0-16 0,0 4 0 16,1-4-48-16,0 3-16 0,0 1 0 0,1-1 0 15,1 0-16-15,-2 4-16 0,1-1 0 0,-1-2 0 16,0 2-160-16,-2 1 0 0,1-2 0 0,0 0 0 16,-2 0 0-16,2 0 0 0,-2 0-192 0,1 2 192 15,-1-1-240-15,0 1 80 0,0 0 16 0,1-2 0 16,-1 6 144-16,1-4 0 0,-1 2 0 0,-1 1 0 16,2 0 0-16,-1 2 0 0,1 0 0 0,-1 1 0 15,1 0 0-15,-2-2 0 0,0 0 0 0,-1 0 0 16,1 1 0-16,-1-5 0 0,2 0 0 0,-2-2 0 15,-2-2 0-15,1 1 0 0,1-4 0 0,-1 0 0 16,0-2 0-16,-1 2 0 0,2-3 0 0,-1 1 0 16,1-1 0-16,0 0 0 0,0 0 0 0,0-1 0 0,0 1 0 0,0 0 0 15,1-3 0-15,1 2 0 0,0-2 0 0,-1 0 0 16,2 0 0-16,-1-1 0 0,1-2 0 0,-3 6 0 16,0 0 0-16,0 0 0 0,0 0 0 0,18-53 0 15,-18 53 128-15,0 0-128 0,0 0 0 0,21-67 0 16,-21 67 144-16,0 0-144 0,21-63 128 0,-21 63-128 15,0 0 128-15,18-57-128 0,-18 57 0 0,0 0 144 16,0 0-144-16,0 0 0 0,28-56 144 0,-28 56-144 16,0 0 0-16,0 0 144 0,0 0-144 0,0 0 0 15,30-51 0-15,-30 51 0 0,0 0 0 0,0 0 0 16,0 0 128-16,0 0-128 0,0 0 0 0,23-57 0 16,-23 57 0-16,0 0 0 0,0 0 0 0,0 0 0 15,0 0 0-15,0 0 0 0,6-51 0 0,-6 45 0 16,3 2 0-16,-3 2 0 0,-1-1 0 0,1 2 0 0,0 1 128 0,0 0-128 15,-2 0 0-15,2 0 0 16,-1 0 0-16,0 0 0 0,0 0 0 0,-1-2 0 0,2 2 0 16,-1-4 0-16,1 4 0 0,0-5 0 0,1 1 0 15,1 1 0-15,-1 0 0 0,0 2 0 0,0 1-144 0,1-3 144 16,-1 6-240-16,-1-3 16 0,1 4 0 0,-1-2 0 31,0 2-368-31,-1-2-80 0,0 2-16 0,-1 0-12464 0,1-2-2496 0</inkml:trace>
  <inkml:trace contextRef="#ctx0" brushRef="#br0" timeOffset="75755.35">8674 16129 2751 0,'-1'6'256'0,"0"-4"-256"0,1 2 0 0,-1-1 0 15,1-1 672-15,0-2 96 0,0 0 0 0,-2 0 16 16,1 1 912-16,-1 2 176 0,1-3 48 0,-2 0 0 16,2-3 32-16,-2 2 16 0,2-1 0 0,0-2 0 15,1 1 272-15,0 0 48 0,0-2 16 0,1 1 0 0,2 0-112 0,-1 1-16 16,2 3 0-16,-1-3 0 0,2 1-656 0,-1 0-144 16,0 0-32-16,1-1 0 0,0 2-768 0,-2-1-176 15,-3 2-16-15,0 0-16 0,0 0-176 0,0 0-48 16,0 0 0-16,0 0 0 0,23-63 0 15,-23 63 0-15,0 0 0 0,3-53 0 0,-3 53-16 0,0 0-128 16,4-57 192-16,-4 57-64 0,0 0-128 0,0 0 128 16,0-58-128-16,0 58 128 0,0 0-128 0,0 0 192 15,0 0-192-15,-2-47 192 0,2 47-192 0,0 0 128 16,0 0-128-16,0 0 128 0,0 0-128 0,-13-45 0 16,11 41 0-16,-1-1 0 0,2 4 0 0,-1-1 0 15,0-2 0-15,1 4 0 0,1 1 0 0,-1 2 0 16,0-3 128-16,1 2-128 0,-2 2 128 0,1 0-128 15,1 4 192-15,0 0-64 0,0 3-128 0,1 0 160 0,1 0-160 0,-1 0 160 16,3 4-160-16,-2-1 0 0,2 0 0 0,1 1 0 16,-2 1 0-16,2 0 0 0,2 1 0 0,-2-4 0 15,1 4 0-15,0-5 0 0,0 0 0 0,0 0 0 16,2 1 0-16,0-3 0 0,1 2 0 0,0-3 0 16,-1 0 0-16,0-1 0 0,-1-2-144 0,2 0 144 15,-2 0 0-15,1-2 0 0,-2 1-128 0,0-5 128 16,1 4 0-16,0-4-128 0,0-3 128 0,-1 2 0 15,0-1-192-15,-6 2 192 0,0 0-192 0,0 0 192 16,0 0-192-16,0 0 192 0,39-49-192 0,-39 49 192 16,0 0-160-16,0 0 160 0,21-50-128 0,-21 50 128 15,0 0 0-15,0 0-160 0,13-57 160 0,-13 57 0 16,0 0-176-16,0 0 176 0,0 0-160 0,3-57 160 16,-3 57-176-16,0 0 176 0,0 0-192 0,0 0 192 0,0 0-128 15,-5-47 128-15,4 41 0 0,1 6 0 16,0 0 0-16,0 0 0 0,0 0 0 0,0 0 0 0,0 0 0 0,0 0 0 15,0 0 0-15,0 0 144 0,0 0 32 0,0 0 0 16,0 0 0-16,0 0 0 0,0 0-16 0,0 0 0 16,0-4 0-16,2 8 0 0,1 2-32 0,0 0-128 15,2 4 192-15,0-1-64 0,1-2 16 0,1 2 0 16,-1 1 0-16,0-2 0 0,1 2-144 0,0 0 160 16,0 2-160-16,2 1 160 0,-1-1-160 0,-2 2 0 15,1-6 144-15,-2 4-144 0,1 0 0 0,-1 0 0 16,-2-2 0-16,2 1 0 0,-1 0 0 0,0 1 0 0,-1-3 0 0,0-1 0 15,-1 1 0-15,0-1 0 16,0 0 0-16,-1-2 0 0,-1 0-224 0,0-4-16 0,-1 2 0 16,0-4 0-1,0 0-448-15,-3 0-80 0,1-4-32 0,-1-2-11888 0,-1-2-2384 0</inkml:trace>
  <inkml:trace contextRef="#ctx0" brushRef="#br0" timeOffset="77088.53">11269 14620 3679 0,'-3'0'320'0,"2"0"-320"16,1-2 0-16,0 2 0 0,0 2 1808 0,0 1 304 16,0-3 48-16,-1 3 16 0,1 0 640 0,0 2 144 0,0 0 32 0,1-4 0 15,-1 4-688-15,0-1-144 0,1-2-32 16,-1-1 0-16,1 2-576 0,1-3-112 0,-1 0-32 0,-1 0 0 16,1 0-352-16,0-3-80 0,1 2-16 0,-1-1 0 15,0-2-320-15,0-2-64 0,1 1 0 0,-2 5-16 16,0 0-224-16,0 0-32 0,0 0-16 0,0 0 0 15,22-56-112-15,-22 56-32 0,0 0 0 0,0 0 0 16,0 0-144-16,23-63 128 0,-23 63-128 0,0 0 128 16,0 0-128-16,15-68 0 0,-15 68 0 0,0 0 0 15,0 0 0-15,5-64 0 0,-5 64 0 0,0 0 0 16,0 0 0-16,0 0 0 0,1-57 0 0,-1 57 0 16,0 0 0-16,0 0 0 0,0 0 0 0,0 0 0 15,0 0 0-15,0 0 0 0,0 0 0 0,0 0 128 0,0 0-128 0,0 0 192 16,0 0-192-16,0 0 192 0,0 0-192 0,0 0 160 15,-7-6-160-15,7 13 160 0,1 2-160 0,0 1 0 16,1 2 0-16,-1 3 0 0,1-2 0 16,2 3 0-16,0 1 128 0,1-3-128 0,0 0 0 0,0 3 0 15,2 3 0-15,2-1 0 0,1-1 0 0,-1-2 0 16,1-2 0-16,0-2 0 0,-2-3 0 0,0-3 0 16,2 1 0-16,0-4 0 0,1 1 0 0,0-4 0 15,-1-3 0-15,-1-1 0 0,1 1 0 0,-10 3 0 16,0 0 0-16,0 0 0 0,0 0 0 0,37-47 0 15,-37 47-128-15,0 0 128 0,0 0-176 0,20-60 48 16,-20 60 0-16,0 0 0 0,0 0 128 0,0 0-160 16,10-54 160-16,-10 54-160 0,0 0 160 0,0 0 0 15,0 0 0-15,0 0 0 0,0 0 0 0,0 0 0 0,-4-54 0 0,4 54 0 16,0 0 0-16,0 0 0 0,0 0 0 0,0 0 0 16,0 0 0-16,-1-51 0 0,1 51 0 0,0 0 0 15,0 0 0-15,0 0 0 0,0 0 0 0,0 0 0 16,0 0 0-16,0 0 192 0,0 0-32 0,0 0-16 15,0 0 64-15,0 0 16 0,-3 0 0 0,3 6 0 16,0 2-80-16,1 0-16 0,1 2 0 0,-1-3 0 16,1 5-128-16,2-2 128 0,0 2-128 0,1 0 128 15,1 2-128-15,0-2 0 0,2 4 0 0,-1-1 0 16,2 1 0-16,-2 0 0 0,-1-2 128 0,2 1-128 16,-1 1 0-16,2-1 0 0,-2-2 0 0,-1 0 0 15,2-6 0-15,-3 2 0 0,0-6 0 0,-3 2 0 16,1-5-336-16,-1-2-112 0,-2 2 0 0,0 0-16 15,0 0-848-15,0 0-160 0,-12-51-48 0,12 51-15904 16</inkml:trace>
  <inkml:trace contextRef="#ctx0" brushRef="#br0" timeOffset="78737.71">4029 8917 17503 0,'0'0'1552'0,"0"0"-1232"15,0-3-320-15,0 2 0 0,0 1 1664 0,0 0 288 16,-2 0 48-16,2-2 16 0,0-1 416 0,-1 0 64 15,2 3 32-15,-1-3 0 0,2 2-992 0,-1 1-192 16,1 0-32-16,1 1-16 0,1 4-480 0,1-1-112 16,-1-1 0-16,1 4-16 0,2-1-240 0,-4 2-64 15,2-4 0-15,-1 4 0 0,2 0-80 0,-1 1-32 16,1-3 0-16,-2-1 0 0,-2 0-144 0,3 1-128 16,-1 0 144-16,2 4-144 0,0 0 0 0,1 3 0 15,-2-4 0-15,0 0 0 0,-2-5 0 0,1 2 0 16,0 0 0-16,1 2 0 0,1 0 0 0,-1 1 0 15,-2-3 0-15,1 1 0 0,0-3 0 0,0 2 0 0,-1-1 0 0,1 3 0 16,-2-5 0-16,1 2 0 0,-1-1 0 0,1-1 0 16,1 0 0-16,-3-3 0 0,1 3 0 0,0-3 0 15,0 0 0-15,-1 0 0 0,-1 0 0 0,0 0 0 16,0 0 0-16,0 0 0 0,0 0 0 0,0 0 0 16,20-53 0-16,-20 53 0 0,0 0 0 0,0 0 0 15,14-55 0-15,-14 55 0 0,0 0 144 0,0 0-144 16,18-58 240-16,-18 58-48 0,0 0 0 0,0 0 0 15,25-54 64-15,-25 54 0 0,0 0 0 0,0 0 0 16,28-54-128-16,-28 54 0 0,0 0-128 0,0 0 192 0,26-51-192 0,-26 51 0 16,0 0 0-16,0 0 0 0,0 0 0 0,0 0 0 15,19-51 0-15,-19 51 0 0,0 0 0 0,0 0 0 16,0 0 0-16,0 0 0 0,0 0 0 0,0 0 0 16,0 0 0-16,0 0 0 0,0 0 0 0,0 0 0 15,0 0 0-15,0 0 0 0,0 0 0 0,0 0 0 16,0 0 0-16,0 0 0 0,0 0-144 0,0 0-32 15,0 0 0-15,0 0 0 16,0 0-400-16,0 0-96 0,0 0-16 0,0 0-12256 16,0 0-2464-16</inkml:trace>
  <inkml:trace contextRef="#ctx0" brushRef="#br0" timeOffset="109664.34">14621 8777 10127 0,'-6'4'896'0,"2"-3"-704"16,2 2-192-16,0-3 0 0,2-3 608 0,0 2 96 16,-1-2 0-16,0 2 16 0,1-1 1632 0,-1-2 320 0,1-2 64 0,-2 3 16 15,2 1-96-15,0 1-16 0,0-2 0 0,2 6 0 16,-2-3-976-16,1 3-208 0,0 6-48 0,-1 1 0 16,1 4-352-16,1 0-80 0,-2 6-16 0,1 1 0 15,-1 3-448-15,0 3-80 0,0 3-32 0,0 0 0 16,1 1-80-16,-1 4-32 0,0 3 0 0,1 1 0 15,1-1-160-15,-1 5-128 0,-1 2 144 0,1 3-144 16,0 1 0-16,-1-6 0 0,2-3 0 0,-2-5 0 16,0-4 0-16,0-5 0 0,0-1 0 0,0-3 0 15,1-2 0-15,0-4-160 0,1-4 160 0,0-3-128 16,0-8-400-16,1-2-80 0,0-8-16 0,0-1-11744 16,-1-2-2352-16</inkml:trace>
  <inkml:trace contextRef="#ctx0" brushRef="#br0" timeOffset="110113.91">14521 8598 22111 0,'-15'10'976'0,"5"-4"208"0,3 0-944 0,2-3-240 15,3-3 0-15,1 1 0 0,0 1 2432 0,-1-2 448 16,-1 3 96-16,-2 1 16 0,3-2-832 0,-2-1-176 15,4 2-16-15,1-3-16 0,4 0-1232 0,1 0-240 16,-6 0-48-16,0 0-16 0,0 0-96 0,52-6-32 16,-52 6 0-16,0 0 0 0,57 3 48 0,-57-3 16 15,42 13 0-15,-18-5 0 0,2 2-64 0,-3 3-16 16,2-1 0-16,-3 1 0 0,0 2-144 0,-1-1-128 0,0-2 144 16,-2 2-144-16,-3 1 0 0,-2-3 0 0,0 4 0 0,-2-2 0 15,-3 1 0-15,0-6 0 0,-1 1 0 0,-1 3 0 16,0 5 0-16,0 2 0 0,-2 1 0 0,-2-2 0 15,0-2 0-15,-2 0 0 0,0-1 0 0,-2 0 0 16,-2 1 0-16,0-1 0 0,-2 0 0 0,-3-1 0 16,1-3 0-16,-4-1 0 0,-2 0 0 0,-3-1 0 15,-1 0 0-15,-3-1 0 0,-1-3 0 0,-1-1 0 16,-1 0 0-16,-1-2 0 0,1 0 0 0,0-2 0 16,2 2 0-16,0-3 0 0,3 2 0 0,2-2 0 15,2 0 0-15,4-2 0 0,4 2 0 0,3 0 0 16,3 0 0-16,2-3 0 0,3 2 0 0,1 1 0 0,-6 0-176 0,0 0 32 15,0 0 0-15,0 0 0 16,63-16-592-16,-63 16-112 0,0 0-32 0,56-9-17936 16</inkml:trace>
  <inkml:trace contextRef="#ctx0" brushRef="#br0" timeOffset="110413.19">15292 9144 16575 0,'-3'0'1472'0,"0"-2"-1168"0,3 1-304 0,0 1 0 16,0 0 3264-16,1 0 608 0,-1 0 112 0,-1-3 32 15,2 3-1024-15,3-2-208 0,1 2-32 0,1 0-16 16,3-1-1776-16,0 1-368 0,1 1-64 0,1-1-16 15,0 2-224-15,0-2-48 0,3 0-16 0,-2 0 0 16,0 0-96-16,1 0 0 0,-3 3-128 0,-1-3 192 16,0 0-192-16,-3 1 0 0,-2 1 0 0,-2-2 0 15,1 2 0-15,-1 0 0 0,1 2-144 0,-1 1 144 16,-2 1-960-16,0 0-112 16</inkml:trace>
  <inkml:trace contextRef="#ctx0" brushRef="#br0" timeOffset="110663.42">15179 9316 16575 0,'2'3'736'0,"-1"-1"160"0,1-2-720 0,0 0-176 15,-1 2 0-15,2-2 0 0,-1 2 2832 0,4-2 544 16,3 2 96-16,2 0 32 0,3 0-688 0,-14-2-128 15,28 4-16-15,-28-4-16 0,0 0-1504 0,0 0-288 16,55-4-64-16,-55 4-16 0,0 0-368 0,0 0-80 16,48-4-16-16,-38 2 0 0,-10 2-128 0,0 0-48 15,0 0 0-15,0 0 0 0,0 0-144 0,0 0 0 0,0 0 0 16,47-4 0-16,-43 8 0 0,0-2 0 16,0 2 0-16,0-1-12880 0,0 0-2480 0</inkml:trace>
  <inkml:trace contextRef="#ctx0" brushRef="#br0" timeOffset="111864.22">15927 10255 8287 0,'-3'5'736'0,"2"-5"-592"16,1 1-144-16,0 2 0 0,0-3 992 0,0 1 160 15,0-1 48-15,0 2 0 0,0 4 1680 0,1 1 352 16,2-1 64-16,-2 0 16 0,1 0-736 0,2-2-144 16,0-2-16-16,2-2-16 0,0 2-1120 0,2-2-208 15,-1-2-48-15,-7 2-16 0,0 0-304 0,0 0-64 16,0 0-16-16,59-34 0 0,-59 34-112 0,0 0 0 16,51-45-16-16,-51 45 0 0,0 0-240 0,57-57-64 0,-57 57 0 0,41-40 0 15,-41 40-64-15,0 0-128 0,52-61 176 0,-52 61-176 16,32-46 160-16,-32 46-160 0,32-46 128 15,-32 46-128-15,31-49 128 0,-31 49-128 0,27-54 0 0,-27 54 128 16,22-54 0-16,-22 54 0 0,18-50 0 0,-18 50 0 16,13-55 48-16,-9 31 0 0,-1-2 0 0,-3 1 0 15,0-4-32-15,-2 1 0 0,1-7 0 0,-1 3 0 16,-3 1-144-16,0 0 160 0,-1 2-160 0,-3 0 160 16,0 1-160-16,-1 6 0 0,0-3 0 0,1 3 128 15,-3 2-128-15,1-2 160 0,-1 0-160 0,-2 0 160 16,3 2-160-16,-2-2 0 0,-2-3 144 0,0 1-144 15,0 1 0-15,0 1 0 0,3 2 0 0,-2-4 128 16,2 1-128-16,-2-4 0 0,3 4 0 0,0 0 0 16,2 1 0-16,0 0 0 0,0-3 0 0,0 0 0 0,1 0 0 0,-1 0 0 15,-2-1 0-15,0 4 0 0,1-1 0 0,-1 1 0 16,-2-1 0-16,2 3 0 0,1 1 0 16,-1-1 0-16,-1-7 0 0,-1 1 0 0,2 0 0 0,0 4 0 15,1 0 0-15,2 0-128 0,0 3 128 0,2 0 0 16,1 0 0-16,0 0 0 0,3 1 0 0,0-2 0 15,2-1 0-15,0 5 0 0,0 1 0 16,2 1 0-16,0-1 0 0,-2 15 0 0,0 0 0 0,16-48 0 16,-16 48 0-16,0 0 0 0,29-53 0 0,-29 53 0 15,0 0 0-15,42-52-128 0,-42 52 128 0,0 0 0 16,55-53 0-16,-55 53 0 0,0 0 0 0,65-48 0 16,-65 48 0-16,0 0 0 0,68-41 0 0,-68 41 0 15,55-27 0-15,-55 27 0 0,60-29 0 0,-60 29-128 0,58-26 128 0,-58 26 0 16,0 0-272-16,75-32 16 0,-75 32 16 0,0 0 0 31,67-27-224-31,-67 27-48 0,0 0-16 0,0 0 0 16,0 0-736-16,0 0-144 0</inkml:trace>
  <inkml:trace contextRef="#ctx0" brushRef="#br0" timeOffset="112746.4">16362 10501 10127 0,'-2'-4'896'0,"-2"2"-704"16,1-1-192-16,2 3 0 0,0 0 1904 0,-2-1 336 16,-2-3 80-16,-3 2 16 0,-3-2 736 0,-3-2 160 15,1 4 32-15,-1-1 0 0,2 2-1040 0,-1 2-208 16,2 2-32-16,1 0-16 0,1 3-848 0,2 3-160 16,0-1-48-16,-1 3 0 0,5 0-528 0,-1 4-96 0,1-2-32 0,3 5 0 15,3 1-16-15,1 0-16 16,2-1 0-16,1-1 0 0,3 0-96 0,0 0 0 0,2-3-128 0,2-2 192 15,2-3-192-15,1-3 0 16,-17-6 0-16,40 4 0 0,-40-4 0 0,0 0 0 0,60-19 0 0,-60 19 0 16,0 0 0-16,56-35 0 0,-56 35 0 0,46-44-160 15,-46 44-64-15,39-51-16 0,-39 51 0 0,24-49 0 32,-24 49-224-32,10-42-48 0,-10 26-16 0,-4 0 0 0,-1 1 352 0,-2 2 176 0,-3 4-160 0,-3-4 160 15,1 3 256-15,-4 2 160 0,-1 0 32 0,-1 2 0 16,2 0-128-16,-3 2 0 0,-5-1-16 0,-1 4 0 15,1-2-304-15,0 3 128 0,1 3-128 0,3-3 0 16,2-4 0-16,4 2-224 0,4-7 16 0,4-2 0 16,4-1-1264-16,2-9-256 0</inkml:trace>
  <inkml:trace contextRef="#ctx0" brushRef="#br0" timeOffset="113358.21">16858 7602 12895 0,'-3'-1'1152'0,"2"-1"-928"16,1-1-224-16,0 2 0 0,0 1 2080 0,-1-2 368 15,1 2 80-15,-1-4 16 0,-2-1 272 0,2 1 48 16,0 4 16-16,0-2 0 0,1 4-960 0,1 1-192 16,0 0-48-16,1 4 0 0,1 1-768 0,-1 2-144 15,2 4-48-15,-1 4 0 0,-2 1-272 0,0-1-64 16,0 2-16-16,-1 2 0 0,-1 1-112 0,0-1 0 16,-2 3-16-16,1-3 0 0,-2 3-240 0,0-3 0 15,2-4 128-15,-3 5-128 0,0-1 0 0,0 0 0 16,0-3 0-16,-2-2 0 0,2 2 0 0,0-5 0 15,1 0 0-15,0-2 0 0,1 1-352 0,0-6 32 0,2 2 16 0,0-5-12304 32,2-2-2480-32</inkml:trace>
  <inkml:trace contextRef="#ctx0" brushRef="#br0" timeOffset="114079.86">17032 9161 11967 0,'-2'-4'1072'0,"-1"1"-864"16,1 0-208-16,1 3 0 0,-1-3 2272 0,-1 1 416 15,-2-2 64-15,-4-2 32 0,-2-2 320 0,-3 2 64 16,-2 0 16-16,0 2 0 0,1 2-1296 0,-3 4-256 15,-1 0-48-15,2 4-16 0,1 2-864 0,-3 2-160 16,2 3-32-16,0 3-16 0,1 0-288 0,0 0-48 0,2 5-16 0,3 1 0 16,1 4-144-16,1 3 0 0,2 1 0 0,1-1 0 15,3 1 0-15,1 1 0 0,3-3 0 16,1-8 0-16,1-3 0 0,2-1 0 0,3-4 0 0,4-2 0 16,1-2 0-16,3-6 0 0,-16-2-192 0,0 0 192 15,60-18-320-15,-60 18 48 0,45-36 16 0,-45 36 0 31,45-52-144-31,-45 52-32 0,37-64 0 0,-37 64 0 0,28-70 112 0,-28 70 32 0,17-66 0 0,-17 66 0 16,7-61 288-16,-7 26 144 0,-1 2-16 0,-3-2 0 16,2 2 320-16,-2 2 48 0,-1-4 16 0,0 1 0 15,-2-5-256-15,-1 2-32 0,1 3-16 0,-2 4 0 16,3 5-208-16,0 3 176 0,-1 4-176 0,3 4 160 16,0 2 48-16,-1 3 16 0,2 2 0 0,1 2 0 0,1 1 96 0,-1 1 32 15,2 3 0-15,0 0 0 0,0 2-96 0,0 1-32 16,2 4 0-16,1-1 0 0,0 0-32 0,1 4 0 15,-1 3 0-15,1 6 0 0,2-1-192 0,0 5 128 16,2 5-128-16,0 1 0 0,0 5 0 0,-2 1 128 16,0 1-128-16,0 2 0 0,1 2 0 0,-1 0 0 15,-1-1 0-15,-2 2 0 0,1-6 0 0,-1 4 0 16,-1-2 0-16,-1-3 0 0,1 1 0 0,-1-6 0 16,0-3 0-16,0-5-160 0,0-4 0 0,2-2 0 15,1-5 0-15,-2-2 0 16,1-4-288-16,-1 0-48 0,2-4-16 0,1-2 0 15,0-4-1088-15,-5 6-208 0</inkml:trace>
  <inkml:trace contextRef="#ctx0" brushRef="#br0" timeOffset="114699.35">17244 9465 10127 0,'0'5'896'0,"0"-5"-704"0,1 0-192 0,0 0 0 16,0-3 2720-16,1 3 512 0,-1-2 96 0,3 1 32 16,2-6-288-16,-6 7-64 0,0 0-16 0,0 0 0 15,33-47-976-15,-33 47-192 0,0 0-32 0,30-57-16 16,-30 57-1008-16,0 0-192 0,22-56-32 0,-22 56-16 16,0 0-208-16,11-49-32 0,-11 49-16 0,0 0 0 0,4-37-112 0,-4 25-32 15,-1 2 0-15,-1 0 0 0,1 0-128 0,0 2 128 16,-1 1-128-16,0 1 128 0,0 2-128 15,-1 1 0-15,2 0 0 0,0 0 0 0,0 3 0 0,-1 0 0 16,2 3 0-16,0 0 0 0,0 0 0 0,0 4 0 16,2 3 0-16,-1-1 128 0,0 4-128 0,0 2 0 15,2-2 144-15,-1 6-144 0,2-1 0 0,0 0 0 16,1 3 0-16,0-2 0 0,-2 0 0 0,2 0 0 16,1-6 0-16,1 2 0 0,0-3 0 0,-1-2 0 15,0-4 0-15,1 1 0 0,0-1 0 0,0-5 0 16,2 2 0-16,-1-6 0 0,-1 2 0 0,-7 1 0 15,0 0 0-15,0 0-128 0,0 0 128 0,30-50-160 16,-30 50 160-16,0 0-160 0,0 0 32 0,12-52 0 16,-12 52 0-16,0 0 0 0,5-47 128 0,-5 31-192 0,0 1 192 15,0 2-192-15,0 2 192 0,-1 0 0 0,1 2 0 0,-2-1 0 16,2 4 0-16,-1-3 0 0,1 6 0 0,-1-4 0 16,1 4 0-16,-1 0 192 0,1-1-32 0,0 4-16 15,0-2 96-15,0 2 16 0,0 0 0 0,0 2 0 16,-2 0 32-16,2 0 16 0,0 2 0 15,0 2 0-15,0 3-80 0,2 1-16 0,-2 0 0 0,1 2 0 16,1 4-208-16,1 0 176 0,1 5-176 0,-1-5 160 16,1 3-160-16,1-3 0 0,1 2 0 0,-1 0 0 15,1-1 0-15,-1-1 0 0,1 0 0 0,-1-2 0 16,2 1 0-16,-2-6 0 0,-1 0 0 0,0 1 0 16,1-3-336-16,-1 0 0 0,0-1 0 0,-2-1 0 15,2-2-272-15,-3-3-48 0,0 3-16 0,-1-3-12016 16,1 0-2416-16</inkml:trace>
  <inkml:trace contextRef="#ctx0" brushRef="#br0" timeOffset="116703.74">18010 10495 6447 0,'0'0'576'0,"-1"-3"-576"16,1 3 0-16,0-1 0 0,0 1 1440 0,0 0 176 15,0 0 48-15,0-4 0 0,1 4 816 0,-1-2 160 16,2-2 48-16,-1 4 0 0,0-2-192 0,0 2-16 16,2-3-16-16,-1 2 0 0,2 1-592 0,1-2-112 0,1-1-32 0,2-1 0 15,-8 4-752-15,0 0-144 0,0 0-48 0,0 0 0 16,59-35-400-16,-59 35-96 0,0 0-16 15,51-40 0-15,-51 40-80 0,0 0-32 0,50-48 0 0,-50 48 0 16,0 0-16-16,45-51 0 0,-45 51 0 0,0 0 0 16,38-49-144-16,-38 49 160 0,0 0-160 0,0 0 160 15,41-59-160-15,-41 59 160 0,0 0-160 0,0 0 160 16,32-56-160-16,-32 56 160 0,0 0-160 0,0 0 160 16,27-61-160-16,-27 61 160 0,0 0-160 0,18-52 160 15,-18 52-160-15,0 0 128 0,14-52-128 0,-14 52 128 16,0 0-128-16,12-53 0 0,-12 53 0 0,5-41 0 15,-5 41 0-15,2-36 128 0,-2 15-128 0,0 1 0 16,-1 2 0-16,-2-2 128 0,1-1-128 0,-1 1 0 0,0-2 0 16,-1 0 128-16,-1 0-128 0,-1 0 0 0,1 0 0 0,-1 0 128 15,-1-3-128-15,1 3 0 0,0 2 0 0,0-2 0 16,0 1 128-16,0 1-128 0,-1 2 0 0,1 2 0 16,0-3 0-16,0 3 0 0,0 0 128 0,-1 0-128 15,1 0 0-15,-1-2 128 0,1 1-128 0,-2-2 0 16,1 1 0-16,-1-1 128 0,1 2-128 0,-2-1 0 15,2-5 0-15,1 5 128 0,-2-1-128 0,1-1 0 16,1 2 0-16,0-2 0 0,-1 2 0 0,1-1 0 16,2 0 0-16,0 1 0 0,-1-2 0 0,0 0 0 15,0 2 0-15,-2-5 0 0,3 5 0 0,-1-3 0 16,0 1 0-16,-2 0 0 0,3-2 0 0,-1 1 0 0,0 1 0 16,1-1 0-16,-1 1 0 0,0-1 0 0,0 2 0 15,1-4 0-15,-1 2 0 0,2 4 0 0,-1 5 0 0,0-4 0 16,1-3 0-16,-4-3 0 0,2-4 0 0,2 1 0 15,0 3 0-15,2 0 0 0,1-1 0 0,0 23 0 16,3-43 0-16,-3 43 0 0,7-38 0 0,-7 38 0 16,9-39 0-16,-9 39 0 0,8-40 0 0,-8 40 0 15,8-44 0-15,-8 44 0 0,0 0 0 0,12-54 0 16,-12 54 0-16,0 0 0 0,21-55 0 0,-21 55 0 16,0 0 0-16,27-61 0 0,-27 61 0 0,0 0 0 15,35-58 0-15,-35 58 0 0,0 0 0 0,38-60 0 16,-38 60 0-16,0 0 0 0,36-44 128 0,-36 44-128 15,0 0 0-15,0 0 0 0,45-44 0 0,-45 44 0 16,0 0 0-16,0 0 0 0,0 0 0 0,49-32 0 0,-49 32 0 16,0 0 0-16,0 0 0 0,0 0 0 0,50-20 0 0,-50 20 0 15,0 0 0-15,0 0 0 0,0 0 0 16,49-27 0-16,-49 27 0 0,0 0 0 0,0 0-320 0,0 0 0 16,0 0 0-16,0 0 0 15,0 0-112-15,52-28-16 0,-47 27 0 0,-1-2 0 16,-1 2-32-16,1 0-16 0,-3-1 0 0,0 2 0 15,1-2-1472-15,-2 1-288 0</inkml:trace>
  <inkml:trace contextRef="#ctx0" brushRef="#br0" timeOffset="125254.48">16408 10381 2927 0,'-3'-7'0'0,"2"4"128"0,0-1-128 0,0 4 160 0,1-2-160 0,-2 2 0 0,2 0 0 0,-1 0 0 16,0 0 1584-16,-2 0 272 0,1 0 64 0,-1 0 16 16,2 0 624-16,-1 0 112 0,1 0 16 0,-1 0 16 15,1 0-304-15,0 0-64 0,0-4-16 0,-2 2 0 16,2-4-512-16,-2 2-96 0,2 0-32 0,-1-1 0 16,0 2-416-16,0 0-96 0,1 2-16 0,-2-2 0 15,2 3-384-15,0 0-64 0,-2 0-32 0,2 0 0 0,-1 0-336 0,-1 0-64 16,1 0-16-16,-2 0 0 15,0 3-96-15,1-3-32 0,-1 0 0 0,-1 1 0 0,1 2-128 0,-1-1 192 16,0-1-192-16,0 2 192 0,-1 0-192 16,1 0 192-16,0 3-192 0,0-2 192 0,0 2-192 0,2 0 192 15,-2 4-192-15,0-1 192 0,1-2-192 0,0-2 160 16,1 0-160-16,0 0 160 0,-1 1-160 0,1 0 0 16,-1 1 0-16,2-4 128 0,0 1-128 0,-1 2 0 15,-1 3 0-15,-1-3 0 0,2-1 0 0,-1 1 0 16,0-1 0-16,0 1 0 0,0-2 0 0,1 2-224 15,-1-2 80-15,-1 0 16 16,1 0-272-16,1 0-48 0,-1 0-16 0,0-2 0 16,1 1-512-16,-1-2-112 0,1 2 0 0,1-3-16144 0</inkml:trace>
  <inkml:trace contextRef="#ctx0" brushRef="#br0" timeOffset="126020.28">18898 7595 911 0,'-1'-9'0'0,"0"6"0"0,0-4 0 0,1 4 0 0,0 0 1232 0,0 1 176 15,-2 1 16-15,2-6 16 0,-1 1 1328 0,0-4 272 16,0 2 48-16,1-1 16 0,-2 5 304 0,2-2 64 16,0 5 16-16,0 1 0 0,0 0-800 0,0 1-176 15,2 2-16-15,-1-2-16 0,0 1-1424 0,2 1-288 16,-1 3-48-16,2-2-16 0,-2 2-288 0,1 0-64 16,0 4-16-16,1 5 0 0,0 1-32 0,-2-3-16 15,1 2 0-15,-2 3 0 0,-1 0-80 0,1 4-16 16,0 7 0-16,-1-4 0 0,-1-3-192 0,-1-4 128 15,-1 2-128-15,1-1 0 0,-2-1 0 0,-1 1 0 16,1-3 0-16,1-3 0 0,0 2 0 0,1-5 0 16,-1 3 0-16,2-4 0 0,-1 0-240 0,0 1-32 15,0-3-16-15,1 0 0 16,-1-2-480-16,1-4-80 0,1 1-32 0,1-5-11408 0,1 0-2272 0</inkml:trace>
  <inkml:trace contextRef="#ctx0" brushRef="#br0" timeOffset="126343.12">19087 7703 16575 0,'-1'9'736'0,"0"-5"160"15,1-1-720-15,0-2-176 0,0 1 0 0,0-2 0 16,1 3 2752-16,2-2 512 0,0-1 96 0,-3 0 32 0,0 0-352 15,0 0-64-15,0 0-16 0,51-6 0 0,-51 6-1728 16,0 0-336-16,0 0-80 0,47-1-16 0,-47 1-176 16,0 0-48-16,0 0 0 0,53-13 0 0,-53 13-128 0,0 0-16 15,0 0-16-15,47-3 0 0,-47 3-176 0,0 0-48 16,0 0 0-16,0 0 0 0,0 0-192 0,52-3 144 16,-46 3-144-16,0 0 128 0,-2 3-128 0,1-2 0 15,0 1 0-15,-1-2 0 0,-4 0-192 0,0 0-32 16,0 0 0-16,0 0 0 15,0 0-768-15,0 0-160 0,0 0-16 0,0 0-18080 0</inkml:trace>
  <inkml:trace contextRef="#ctx0" brushRef="#br0" timeOffset="127104.01">19528 7902 1839 0,'0'0'160'16,"0"0"-160"-16,0 0 0 0,0 0 0 0,1 0 3248 0,-1 0 608 15,0 0 128-15,-1-3 32 0,1-1-48 0,1 2-16 16,0-2 0-16,2-1 0 0,-1 0-1648 0,-2 5-320 16,0 0-64-16,0 0 0 0,0 0-816 0,0 0-144 15,0 0-48-15,27-45 0 0,-27 45-368 0,0 0-80 16,0 0-16-16,0 0 0 0,0 0-128 0,0 0-48 16,30-46 0-16,-30 46 0 0,0 0-112 0,0 0-32 15,0 0 0-15,0 0 0 0,0 0-128 0,21-56 0 16,-21 56 0-16,0 0 128 0,0 0-128 0,5-38 0 15,-5 32 0-15,0 2 0 0,0 0 0 0,0 2 0 16,0-1 0-16,0 3 0 0,0 3 0 0,1-1 0 16,-1 2 0-16,1-4 0 0,1 3 0 0,-1-3 0 15,0 1 0-15,0 1 0 0,1 2 0 0,-2 0 0 16,2 1 128-16,-1 2-128 0,0 2 0 0,1 3 0 0,0-1 0 16,-1 2 0-16,2 1 0 0,-1 2 0 0,1-1 0 0,-1 1 0 15,2 4 0-15,1-4 0 0,-1 3 0 0,-1-6 0 16,2 2 0-16,0-5 0 0,0 2 0 0,1-3 0 15,1-1 0-15,-2-2 0 0,2 0 0 0,0-4 0 16,-7-2 0-16,0 0-176 0,0 0 176 0,0 0-128 16,0 0-64-16,55-21 0 0,-55 21 0 0,0 0 0 15,0 0 48-15,33-44 0 0,-33 44 0 0,0 0 0 16,0 0 144-16,25-53-160 0,-25 53 160 0,0 0-160 16,0 0 160-16,12-51 0 0,-12 51 0 0,0 0 0 15,0 0 0-15,4-42 0 0,-4 33 0 0,0 2 0 16,-1 1 0-16,1 6 0 0,0 0 0 0,-1-35 0 0,-1 25 144 0,2 4-144 15,0 6 192-15,0 0-192 0,0 0 272 0,0 0-48 16,0 0-16-16,0 0 0 0,0 0 48 0,0 0 0 16,-1-6 0-16,1 12 0 0,0 0 48 0,0 2 16 15,0 0 0-15,1 2 0 0,1 2-144 0,-1 1-32 16,1-3 0-16,1 2 0 0,-1 0-144 0,1 5 0 16,0 1 0-16,0-1 128 0,1-2-128 0,-1-1 0 15,1 1 0-15,-2-3 0 0,2 2 0 0,-1-2 0 16,-1-2 0-16,1 2 0 0,-1 1-272 0,1-5-48 15,-1 2 0-15,0 0 0 16,0-1-528-16,-1 1-112 0,-1 0-32 0,1 2-17936 0</inkml:trace>
  <inkml:trace contextRef="#ctx0" brushRef="#br0" timeOffset="128154.26">18556 10649 19343 0,'-3'0'1728'0,"0"0"-1392"16,0 0-336-16,1 0 0 0,-1 0 2368 0,-1 0 416 15,-3 3 80-15,-5-2 16 0,-4 3-368 0,-3 1-64 16,2-2-16-16,1 6 0 0,0-1-1328 0,2 1-272 16,2 4-48-16,0 2-16 0,4 7-336 0,2-4-80 15,2-1-16-15,1 2 0 0,5 9-80 0,0-3-32 16,4-2 0-16,3-5 0 0,3-2-96 0,1-3 0 0,0-6-128 0,1 2 192 15,1-3-192-15,2 0 0 0,3 0 0 0,2-4 0 16,-22-2 0-16,47-4 0 16,-47 4 0-16,51-14 0 0,-51 14 0 0,52-27 0 0,-52 27-128 0,0 0 128 15,59-47-240-15,-59 47 16 0,0 0 0 0,28-48 0 16,-28 48-112-16,0 0-32 0,2-48 0 0,-7 33 0 16,-1 1 368-16,-2 2 0 0,-2 1 0 0,-2 0 0 15,-2 2 0-15,1-1 320 0,-2 1-48 0,-2 3 0 16,0 0 48-16,0 2 16 0,0 2 0 0,0 1 0 15,-1 1-128-15,2 1-16 0,0 1-16 0,1 1 0 16,3 0-48-16,1 0 0 0,1-2 0 0,2 2 0 16,2-3-128-16,1 2 0 0,3-4 0 0,2-2 0 15,1 1-256-15,2-4-96 0,0 1-16 0,-3 6 0 16,0 0-1040-16,0 0-192 0</inkml:trace>
  <inkml:trace contextRef="#ctx0" brushRef="#br0" timeOffset="128939.67">19155 9426 12895 0,'-3'4'1152'0,"0"-1"-928"0,1-1-224 0,-1-2 0 15,2 1 1920-15,0-1 320 0,-2 3 80 0,-2-3 16 0,-2 2 1056 0,-3-1 224 16,-4 4 32-16,-2-1 16 0,0-1-1712 0,-1 0-352 16,1 4-64-16,-1-4 0 0,1 3-976 0,-1 1-192 15,1-1-48-15,2 4 0 0,-1 0-176 0,1 2-144 16,2 3 192-16,2-2-192 0,2 0 176 0,5 0-176 15,2 2 160-15,2 1-160 0,2-3 0 0,4 0 0 16,1 2 0-16,1-3 0 0,-2-4 0 0,2 0 0 16,3-4 0-16,-12-4 0 0,0 0-224 0,47-4 64 15,-47 4 16-15,0 0 0 0,55-28 0 0,-55 28 0 16,42-41 0-16,-42 41 0 0,37-44 144 0,-37 44-160 16,28-53 160-16,-28 53-160 0,21-59 160 0,-21 59 0 15,12-65-144-15,-12 65 144 0,1-57 0 0,-4 29 0 16,0 2 192-16,-2 1-64 0,-3-1 16 0,1 4 0 15,-1 1 0-15,-3-5 0 0,-1-3-144 0,-2 2 0 0,2 5 144 16,1-1-144-16,-2 4 0 0,4-4 0 0,-1 7 0 0,0-1 128 16,2 3-128-16,1 0 0 0,1 0 0 0,0 4 0 15,1 4 0-15,2 2 144 0,1-2-144 0,-1 4 160 16,2 2 160-16,0 0 16 0,-1 3 16 0,2 2 0 16,2 1 48-16,-1 4 16 0,1 0 0 0,2 3 0 15,1 3-192-15,1 0-32 0,2 2-16 0,-2-5 0 16,-2-3-176-16,2 3 128 0,2 6-128 0,4 8 128 15,1 5 0-15,1 3 0 0,-1 3 0 0,0 3 0 16,-2 0-128-16,-1-3 192 0,-3 3-192 0,-1-7 192 16,-1 1-192-16,-1-3 0 0,1-1 0 0,-3-3 128 15,1-4-128-15,-1-3 0 0,1-4 0 0,1-2 0 0,-1-1 0 16,1-3 0-16,0-1 0 0,-1-4 0 0,1 0 0 16,0-5-176-16,1-1 176 0,-2-1-192 15,1-1-544-15,-4 2-112 0,0 0-32 0,0 0-12112 16,0 0-2416-16</inkml:trace>
  <inkml:trace contextRef="#ctx0" brushRef="#br0" timeOffset="129404.37">19430 9331 17503 0,'-1'0'768'0,"-1"-2"176"0,2 0-752 0,0 0-192 0,0 2 0 0,0 0 0 16,2 0 2800-16,-2 0 528 0,0 0 96 0,-2 0 32 15,2 0-384-15,2 2-64 0,1 2 0 0,1-1-16 16,-1 0-1888-16,0 4-368 0,2-1-80 0,1 0-16 16,-1 4-192-16,0 0-32 0,0 2-16 0,0 0 0 15,0 5-112-15,1-5-32 0,-2 4 0 0,1-2 0 16,-1 0-64-16,-1 0-32 0,1 1 0 0,0 1 0 16,-2-1-160-16,2-2 128 0,-2 0-128 0,2-3 128 15,-1 2-128-15,0-3 0 0,1 1 0 0,0-4 0 16,1 1 0-16,-2-2 0 0,2-1 0 0,-1-3 0 15,0 1 0-15,0-2 0 0,-2 0 0 0,2-3 0 16,-2 0 0-16,2 0 0 0,0-1 0 0,-2-5 0 16,-2 9 0-16,0 0 0 0,0 0 0 0,0 0 0 15,20-47 0-15,-20 47 128 0,0 0-128 0,0 0 128 0,21-63 32 0,-21 63 0 16,0 0 0-16,20-60 0 0,-20 60-16 16,0 0 0-16,21-55 0 0,-21 55 0 0,0 0-144 0,0 0 192 15,26-55-192-15,-26 55 192 0,0 0-192 0,0 0 0 16,0 0 0-16,17-46 128 0,-17 46-128 0,0 0 0 15,0 0 0-15,0 0 0 0,0 0 0 0,0 0 0 16,0 0 0-16,0 0 0 0,0 0 0 0,0 0 0 16,0 0 0-16,-5-27 0 15,3 29-544-15,-2 2 16 0,1-1 0 16,1 2 0-16,-1-1-448 0,2 2-96 0,0 0-16 0,0 1-18224 16</inkml:trace>
  <inkml:trace contextRef="#ctx0" brushRef="#br0" timeOffset="130387.34">20821 9106 13071 0,'0'0'-240'16</inkml:trace>
  <inkml:trace contextRef="#ctx0" brushRef="#br0" timeOffset="130987.2">20643 9000 911 0,'-7'-10'0'0,"2"4"0"16,1 0 0-16,0 2 0 0,2 0 1520 0,-1 2 208 16,1-2 64-16,-2-2 0 0,-2-3 1600 0,-3-1 336 15,2-2 64-15,1 2 16 0,2 4-112 0,0 0-32 16,3 3 0-16,1 2 0 0,1 2-1568 0,2 4-320 16,2 1-64-16,1 4-16 0,1-2-1024 0,1 3-208 15,2 5-32-15,2 1-16 0,0 4-48 0,2 1-16 16,-1 1 0-16,2 1 0 0,0 1-96 0,1 2 0 15,0 2-16-15,0 2 0 0,0 0-240 0,-1 1 128 0,1 0-128 0,-2 1 0 16,-2-1 0-16,-1-1 0 0,-2-4 0 0,-3-2 0 16,-2-3 0-16,-2 0 0 0,-2 0 0 0,-1-6 0 15,-2 0 0-15,-2-4-240 0,-3 1 80 0,-3-3 16 32,0-4-224-32,-4 0-32 0,-2-2-16 0,-2-2 0 0,-2-2 80 0,-2 0 16 0,-2-2 0 0,0-1 0 15,3 2 176-15,0-3 144 0,1-2-192 0,2 1 192 16,4-1 0-16,0 0 0 0,3-2 0 0,3-2 0 15,3-4 0-15,5 0 192 0,2-2-48 0,-1 16-16 16,0 0 112-16,19-53 16 0,-19 53 0 0,28-45 0 16,-28 45 0-16,42-51 0 0,-42 51 0 0,52-53 0 15,-52 53 0-15,53-48 16 0,-53 48 0 0,49-41 0 16,-49 41-80-16,42-39-32 0,-42 39 0 0,0 0 0 16,55-49-160-16,-55 49 0 0,0 0 144 0,44-44-144 0,-44 44 0 0,0 0 0 15,33-47 0-15,-33 47 0 0,0 0 0 0,16-42 0 16,-15 30 0-16,-2 2 0 0,-3-1 0 0,-1 3 0 15,-1-2 0-15,-4 4 0 0,-1-3 0 0,-2 2 0 16,-3-2 0-16,-2 3 0 0,-2 2 0 0,1-1 0 16,-4 1 0-16,0 1 0 0,-1-1 0 0,-2 2 0 15,2-1 0-15,-2 2 128 0,1 1-128 0,4 0 128 16,1 0-128-16,3 1 128 0,1 2-128 0,3-1 176 16,2-2-176-16,3 2 192 0,1 3-192 0,4 2 128 15,0-1-128-15,5-2 128 0,1 1-128 0,3-2 0 16,3 1 0-16,-9-4 0 0,0 0 0 0,50 10-176 15,-50-10 16-15,51 5 0 16,-51-5-560-16,62 6-112 0,-62-6-32 0,65 8-18288 0</inkml:trace>
  <inkml:trace contextRef="#ctx0" brushRef="#br0" timeOffset="132109.67">21140 9571 11967 0,'0'0'1072'0,"0"0"-864"15,0 1-208-15,1-1 0 0,1 0 2112 0,-1 3 368 16,1-3 80-16,3 2 0 0,3-2 768 0,2 2 160 16,-10-2 32-16,0 0 0 0,0 0-1328 0,45-7-256 15,-45 7-48-15,0 0-16 0,0 0-1088 0,50-26-208 16,-50 26-64-16,0 0 0 0,0 0-112 0,38-48-16 15,-38 48-16-15,0 0 0 0,0 0-112 0,25-57 0 16,-25 57-16-16,0 0 0 0,12-50-240 0,-12 50 144 16,0 0-144-16,6-41 128 0,-6 41-128 0,0 0 0 15,0 0 0-15,3-37 0 0,-3 33 0 0,0 0 0 0,0-1 0 0,0 4 0 16,0-1 0-16,0 2 0 0,0 2 0 0,-1-1 0 16,1 4 0-16,-2-1 0 0,2 2 176 0,-1 4-176 15,0 2 160-15,0 4-160 0,1-1 160 0,-2 3-160 16,2 0 0-16,2 2 128 0,-1 3-128 0,0 1 0 15,2-3 0-15,-1 1 0 0,2 0 0 0,-1-2 0 16,2-1 0-16,2-4 0 0,0-4 0 0,2-3 0 16,-1 1 0-16,2-5 0 0,3-4 0 0,-13 0 0 15,0 0 0-15,0 0-128 0,50-16 128 0,-50 16 0 16,0 0 0-16,0 0 0 0,45-44-128 0,-45 44 128 16,0 0 0-16,31-56-192 0,-31 56 192 0,0 0-160 15,18-57 160-15,-18 57-192 0,0 0 192 0,6-49-192 16,-6 49 192-16,0 0 0 0,2-38-144 0,-4 26 144 0,2 3 0 0,0 2 0 15,0 0 0-15,-1 1 0 0,1 1 0 0,0 4 0 16,0-1 0-16,-1 0 0 0,1 4 320 0,-1 0-32 16,1-1 0-16,-1 2 0 0,1 3 64 0,0 0 16 15,0 0 0-15,0 1 0 0,-2-1-160 0,2 1-16 16,0 4-16-16,2 3 0 0,-2-2-176 0,1 2 128 16,0 1-128-16,0 1 128 0,0-3-128 0,1 5 0 15,0-1 0-15,1 2 0 0,-1 2 0 0,1-2 0 16,0 0 0-16,1-3 0 0,-2-2 0 0,2-3-176 15,1 1 16-15,1-5 0 16,2 0-608-16,-1-4-112 0,1 0-16 0,-8-3-16 16,0 0-496-16,0 0-112 0</inkml:trace>
  <inkml:trace contextRef="#ctx0" brushRef="#br0" timeOffset="132754.97">21891 9362 7359 0,'0'0'656'15,"0"0"-528"-15,0 0-128 0,0 0 0 16,0 0 2816-16,0 0 512 0,0-2 128 0,-2 2 0 15,2-3 768-15,0 2 128 0,-1-2 48 0,1 3 0 0,0-3-2272 0,-1 3-448 16,1 0-80-16,0 0-32 0,1 0-752 0,-1 1-160 16,3 1-16-16,-1 1-16 0,-1 1-112 0,2-2 0 15,1 3-16-15,-2 0 0 0,2 1-128 0,-2 0-32 16,2 2 0-16,-2 0 0 0,2 5-112 0,-1-3-32 16,-1 2 0-16,2 0 0 0,-2 2-192 0,2 1 144 15,1-2-144-15,0 4 128 0,-1-1-128 0,-1 0 0 16,0-1 0-16,-2-3 0 0,1 0 0 0,1 1 0 15,-2-2 0-15,0 0 0 0,1-1 0 0,-1 0 0 16,-1-4 0-16,1 3 0 0,-1-5 0 0,0 1 0 16,0-1 0-16,0 0 0 0,1-2 0 0,-1 1-176 0,0-3 176 15,2 0-128-15,-1 0 128 0,0-3 0 16,0 1 0-16,1-2-128 0,-1 0 128 0,1-2 0 16,1 3 0-16,-2-4 0 0,1 1 0 0,1 0 0 0,-3 6 0 15,0 0 0-15,0 0 0 0,0 0 0 0,0 0 0 0,0 0 0 16,23-47 0-16,-23 47 0 0,0 0 0 15,0 0 0-15,29-51 0 0,-29 51 0 0,0 0 0 0,29-49 128 16,-29 49-128-16,0 0 0 0,35-55 0 0,-35 55 128 16,0 0-128-16,37-60 0 0,-37 60 0 0,0 0 128 15,34-63-128-15,-34 63 0 0,0 0 0 0,22-51 0 16,-22 51 0-16,0 0 0 0,0 0 0 0,0 0 0 16,0 0 0-16,0 0 0 0,0 0 0 0,0 0 0 15,0 0 0-15,0 0 0 0,16-47 0 0,-16 47 0 16,0 3 0-16,0-3 0 0,-1 1 0 0,1 1 0 0,-2 1 0 15,2-2 0-15,-1 1 0 0,1 1 0 16,-1 1-576 0,0-2-16-16,-2-1-16 0,2 2 0 15,0 0-368-15,0 1-80 0,-2-1-16 0,3-1-17936 0</inkml:trace>
  <inkml:trace contextRef="#ctx0" brushRef="#br0" timeOffset="137191.12">22918 9395 911 0,'-8'2'0'0,"3"-2"0"15,0 0 0-15,1 0 0 0,2 0 1120 0,-1 0 144 16,1-2 16-16,-2 1 16 0,-1 1 1008 0,-3 0 208 16,0-3 48-16,2 0 0 0,1 3-96 0,0-4-16 15,2 4 0-15,1-2 0 0,1-2-176 0,1 4-32 16,1-2-16-16,0-1 0 0,3 2-544 0,1 1-96 15,1 0-32-15,-6 0 0 0,0 0-528 0,0 0-128 16,0 0 0-16,53 0-16 0,-53 0-448 0,0 0-96 16,0 0-16-16,0 0 0 0,57 4-80 0,-57-4-32 15,0 0 0-15,0 0 0 0,59 0-208 0,-59 0 0 16,0 0 128-16,0 0-128 0,0 0 0 0,57-6 0 0,-57 6 0 0,0 0 0 16,0 0 0-16,0 0-128 0,0 0 128 0,0 0-160 31,0 0-1072-31,0 0-224 0,0 0-32 0,0 0-15696 0</inkml:trace>
  <inkml:trace contextRef="#ctx0" brushRef="#br0" timeOffset="137490.7">22866 9514 11055 0,'3'0'480'0,"-2"0"112"0,0 0-464 0,0 0-128 16,1 0 0-16,-1 0 0 0,1 0 2160 0,2 1 400 15,1-1 96-15,1 3 16 0,-6-3 448 0,0 0 80 16,0 0 32-16,0 0 0 0,0 0-1056 0,36 15-224 16,-30-12-32-16,-1 4-16 0,-1-4-1072 0,1 0-192 15,1 1-64-15,2-2 0 0,-8-2-352 0,0 0-80 16,0 0-16-16,0 0 0 0,0 0-128 0,56 4 0 15,-56-4 0-15,0 0 0 0,0 0 0 0,0 0 0 16,55-23 0-16,-55 23 0 0,0 0-272 0,0 0 16 16,51-27 0-16,-51 27-11920 0,0 0-2384 15</inkml:trace>
  <inkml:trace contextRef="#ctx0" brushRef="#br0" timeOffset="138008.66">23718 9609 11967 0,'-3'3'1072'0,"0"-3"-864"0,3 0-208 0,0 0 0 16,0 0 2176-16,0 1 384 0,0 2 64 0,0-3 32 15,0 3-32-15,4 0-16 0,0 0 0 0,-1 0 0 16,3 1-960-16,1-2-192 0,-7-2-48 0,0 0 0 15,0 0-816-15,0 0-160 0,45 6-48 0,-45-6 0 16,0 0-384-16,0 0 0 0,55-2 0 0,-55 2 0 31,0 0-1104-31,0 0-160 0</inkml:trace>
  <inkml:trace contextRef="#ctx0" brushRef="#br0" timeOffset="138140.48">24116 9638 14735 0,'0'4'1312'0,"0"-2"-1056"15,2-2-256-15,-1 0 0 0,0 0 1520 0,2 0 240 16,0 3 48-16,-3-3 16 0,0 0-304 0,0 0-64 16,40 9-16-16,-40-9 0 0,0 0-1184 0,0 0-256 15,59-9 0-15,-59 9-7808 16,0 0-1584-16</inkml:trace>
  <inkml:trace contextRef="#ctx0" brushRef="#br0" timeOffset="138274.81">24490 9644 17503 0,'0'0'768'0,"0"0"176"0,0 0-752 0,0 0-192 16,0 0 0-16,0 0 0 0,0 0 1312 0,0 0 224 16,0 0 64-16,0 0 0 0,0 0-864 0,51-2-160 15,-46 7-48-15,-1-4 0 16,0 1-1312-16,0 2-272 0,1 2-48 0,-1-3-8960 0</inkml:trace>
  <inkml:trace contextRef="#ctx0" brushRef="#br0" timeOffset="138407.28">24820 9638 15663 0,'0'0'688'0,"0"0"144"0,0 0-656 0,0 0-176 0,0 0 0 0,0 0 0 16,0 0 1648-16,0 0 288 0,46 0 64 0,-46 0 16 15,0 0-928-15,38 12-192 0,-38-12-48 0,0 0 0 16,0 0-1232 0,55-3-240-16,-55 3-48 0,0 0-16 0</inkml:trace>
  <inkml:trace contextRef="#ctx0" brushRef="#br0" timeOffset="191137.84">12791 5064 1839 0,'-4'0'160'0,"0"0"-160"0,2 0 0 0,1 0 0 15,1 0 912-15,-1 0 160 0,-2 0 16 0,-1 2 16 16,-2-2 672-16,-1 4 128 0,1-2 16 0,1 0 16 16,1 3-240-16,-1-4-48 0,2 4-16 0,0 0 0 15,0 1-80-15,0 3-16 0,-1-2 0 0,-1 2 0 16,0 3 0-16,0 0-16 0,-1 1 0 0,-2 3 0 16,2 0-656-16,0 0-128 0,1 0-32 0,0 3 0 15,0-1-528-15,-1 2-176 0,2 5 0 0,-1-3 0 16,2 3 0-16,0-2 0 0,-1 2 0 0,3 0-144 15,-1-1 144-15,1 2-192 0,-1 0 192 0,2 1-192 16,0-1 32-16,0 3 0 0,2 3 0 0,-2-4 0 0,0-7 0 16,-2 2 0-16,1-4 0 0,-1 1 0 0,-1-1 160 15,1-1-160-15,-3-3 160 0,0 1-160 0,-3 7 160 0,0-1 0 16,-1 0 0-16,-1 0 0 0,1-3 0 0,0-3 0 16,0-4 0-16,2 1-128 0,-1-3 128 0,1 2 0 15,1 0 0-15,-1-2 0 0,4-4 0 0,-1 2 0 16,3-2 0-16,-1 0 0 0,4-3 160 0,-1 0-32 15,1 0-128-15,1-3 192 0,1 4 80 0,-1-4 16 16,0 2 0-16,0-2 0 0,1 4 112 0,1-4 32 16,-1 2 0-16,2-2 0 0,1 1-64 0,2 2-16 15,-9-3 0-15,0 0 0 0,0 0-352 0,0 0 144 16,69-4-144-16,-69 4 0 0,0 0 0 0,0 0 0 16,67-8 0-16,-67 8 0 0,0 0 0 0,0 0 0 0,57-10 0 0,-57 10 0 15,0 0 0-15,0 0 0 0,58-9 0 16,-58 9 0-16,0 0 0 0,0 0 0 0,0 0 0 15,66-4 0-15,-66 4 0 0,0 0 0 16,0 0 0-16,59 3 0 0,-59-3 0 0,0 0 0 0,0 0 0 0,61 0 0 16,-61 0 0-16,0 0 0 0,0 0 0 0,63 0-144 15,-63 0 144-15,0 0 0 0,0 0 0 0,63-5 0 16,-63 5 0-16,0 0 0 0,0 0 0 0,65-4 0 16,-65 4 0-16,0 0 0 0,0 0 0 0,58 3 0 15,-58-3 0-15,0 0 0 0,0 0 0 0,52 17 0 16,-39-12 0-16,-2 1-128 0,-11-6 128 0,0 0 0 15,41 16 0-15,-41-16 0 0,0 0 0 0,0 0 0 16,65 12 0-16,-65-12 0 0,0 0 0 0,59 0-128 16,-59 0 128-16,0 0 0 0,62-5 0 0,-62 5 0 0,0 0 0 15,71-9 0-15,-71 9 0 0,0 0 0 0,65-13 0 16,-65 13 0-16,0 0 0 0,65-12 0 0,-65 12 0 16,0 0 0-16,65-8 0 0,-65 8-128 0,0 0 128 0,0 0 0 15,73 0 0-15,-73 0 0 0,0 0 0 0,0 0-160 16,66 10 160-16,-66-10 0 0,0 0-272 0,0 0 48 15,64 13 16-15,-64-13 0 0,0 0 0 0,58 6 0 16,-58-6 0-16,0 0 0 0,61 1 208 0,-61-1 0 16,0 0 0-16,0 0 0 0,76-1 0 0,-76 1 0 15,0 0 0-15,0 0 0 0,70 4 0 0,-70-4 0 16,0 0 0-16,0 0 0 0,60 9 0 0,-60-9 0 16,0 0 0-16,0 0 0 0,57 13 0 0,-57-13 0 15,0 0 0-15,0 0 0 0,73 9 0 0,-73-9 0 0,0 0 0 0,0 0 0 16,79-10 0-16,-79 10 0 0,0 0 0 0,78-18 0 15,-78 18 0-15,0 0 0 0,79-17 0 0,-79 17 160 16,0 0-160-16,66-17 160 0,-66 17-160 0,0 0 160 16,58-8-160-16,-58 8 0 0,0 0 0 0,0 0 0 15,70 0 0-15,-70 0 0 0,0 0 0 0,0 0 0 16,68 6 0-16,-68-6 0 0,0 0 0 0,51 13 0 16,-51-13 0-16,0 0 0 0,52 17 0 0,-52-17 0 15,0 0 0-15,0 0 0 0,57 17 0 0,-57-17 0 16,0 0 0-16,54 14 0 0,-54-14 0 0,0 0 0 15,0 0 128-15,74 6-128 0,-74-6 0 0,0 0 128 16,0 0 64-16,77-3 16 0,-77 3 0 0,0 0 0 0,63-3-16 16,-63 3 0-16,0 0 0 0,61-4 0 15,-61 4-192-15,0 0 0 0,63-2 0 0,-63 2 0 0,0 0 0 0,58 6 0 16,-58-6 0-16,0 0 0 0,56 4 0 0,-56-4 0 16,0 0 0-16,61 6 0 0,-61-6 0 0,0 0 0 15,0 0 0-15,80 0 0 0,-80 0 0 0,0 0 0 16,71-7 0-16,-71 7 0 0,0 0 0 0,66-10 0 15,-66 10 0-15,0 0 0 0,88-13 192 0,-88 13-16 16,59-6 0-16,-59 6 0 0,0 0 80 0,72 1 32 16,-72-1 0-16,0 0 0 0,58 9-160 0,-58-9-128 15,0 0 144-15,44 16-144 0,-44-16 0 0,0 0 128 16,42 19-128-16,-42-19 0 0,0 0 0 0,49 16 0 16,-49-16 0-16,0 0 0 0,59 6 0 0,-59-6 0 15,0 0 0-15,68 0 0 0,-68 0 0 0,0 0 0 16,79-6 0-16,-79 6 0 0,0 0 0 0,79-13 0 0,-79 13 0 0,0 0 0 15,73-13 128-15,-73 13-128 0,0 0 0 0,60-9 0 16,-60 9 0-16,0 0 0 0,61-4 0 0,-61 4 0 16,0 0 0-16,0 0 0 0,71 4 0 0,-71-4 0 15,0 0 0-15,57 6-160 0,-57-6 160 16,0 0-128-16,0 0 128 0,73 0-160 0,-73 0 160 0,0 0-160 16,78-3 160-16,-78 3 0 0,0 0 0 0,70-7 0 15,-70 7 0-15,0 0 0 0,0 0 0 0,66-6 0 16,-66 6 0-16,0 0 0 0,81 0 0 0,-81 0 0 15,0 0 0-15,74 6 0 0,-74-6 0 0,0 0 0 16,64 8 0-16,-64-8 0 0,0 0 0 0,61 11 0 16,-61-11 0-16,0 0 0 0,70 7 0 0,-70-7 0 15,0 0 0-15,80 4 0 0,-80-4 0 0,0 0 0 16,74 0 0-16,-74 0 0 0,0 0 0 0,76 0 0 0,-76 0 0 0,0 0 0 16,76 2 0-16,-76-2 0 0,0 0 0 0,77 3 0 15,-77-3 0-15,0 0 0 0,73 1 0 0,-73-1 0 16,0 0 0-16,74 6 0 0,-74-6 0 0,0 0 0 15,73 7 0-15,-73-7 0 0,0 0 0 0,70 8 0 16,-70-8 0-16,0 0-128 0,69 6 128 0,-69-6 0 16,0 0 0-16,72 7 0 0,-72-7 0 0,0 0 0 15,76 0 0-15,-76 0 0 0,0 0 0 0,75-12 0 16,-75 12 0-16,60-1 128 0,-60 1-128 0,58-2 0 16,-58 2 128-16,0 0-128 0,75 2 0 0,-75-2 144 0,0 0-144 0,66 8 0 15,-66-8 0-15,0 0 0 0,63 12 0 0,-63-12 0 16,0 0 0-16,54 12 0 0,-54-12 0 0,0 0 0 15,71 13 0-15,-71-13 0 0,57 2 0 0,-57-2 0 16,63 0 0-16,-63 0 0 0,68-2 0 0,-68 2 0 16,63-4 0-16,-63 4 0 0,62-5 0 0,-62 5 0 15,64-1 128-15,-64 1-128 0,57-3 144 0,-57 3-144 16,58-3 192-16,-58 3-64 0,62-7-128 0,-62 7 192 16,59-3-192-16,-59 3 0 0,58 0 128 0,-58 0-128 15,0 0 0-15,78 0 0 0,-78 0 0 0,0 0 0 16,68 10 0-16,-68-10 0 0,0 0 0 0,71 10 0 15,-71-10 0-15,0 0 0 0,58 3 0 0,-58-3 0 16,0 0 0-16,69-1 0 0,-69 1 0 0,0 0 0 16,86-5 0-16,-86 5 0 0,60-4 0 0,-60 4 0 0,58-2 0 15,-58 2 0-15,0 0 0 0,82-6 0 16,-82 6 128-16,0 0-128 0,65-4 0 0,-65 4 0 16,0 0 0-16,57-1 0 0,-57 1 0 0,0 0 0 0,59 0 0 0,-59 0 0 15,0 0 0-15,57 0 0 0,-57 0 0 0,0 0 0 16,0 0 0-16,63 0 0 0,-63 0 0 0,0 0 0 15,0 0 0-15,0 0 0 0,62-3 0 0,-62 3 0 16,0 0 128-16,0 0-128 0,0 0 0 0,0 0 0 16,63-16 0-16,-63 16 0 0,0 0 0 0,0 0 0 15,0 0 0-15,0 0 0 0,64-16 0 0,-55 14 0 16,-9 2 0-16,0 0 0 0,0 0 0 0,0 0 0 16,0 0 0-16,58-3 0 0,-50 6 0 0,-8-3 0 15,0 0 0-15,0 0 0 0,0 0 0 0,0 0 0 16,53 15 0-16,-53-15 0 0,0 0 0 0,0 0 0 15,0 0 0-15,52 19 0 0,-52-19 0 0,0 0 0 0,0 0 0 0,55 16 0 16,-55-16 0-16,0 0 0 0,0 0 0 16,67 10 0-16,-67-10 0 0,0 0 0 0,0 0 0 0,72 3 0 15,-72-3 0-15,0 0 0 0,0 0 0 0,72-6 0 16,-72 6 0-16,0 0 128 0,0 0-128 0,64-3 0 16,-64 3 144-16,0 0-144 0,0 0 128 0,62-1-128 15,-62 1 0-15,0 0 0 0,0 0 0 0,0 0 0 16,64 6 0-16,-64-6 0 0,0 0 0 0,0 0 0 15,0 0 0-15,69 6 0 0,-69-6 0 0,0 0 0 16,0 0 0-16,63 4 0 0,-63-4 0 0,0 0 0 16,0 0 0-16,62 2 0 0,-62-2 128 0,0 0-128 15,0 0 128-15,0 0-128 0,67 2 192 0,-67-2-64 16,0 0-128-16,0 0 128 0,0 0-128 0,67 6 128 0,-67-6-128 16,0 0 0-16,0 0 0 0,53 8 0 15,-53-8 0-15,0 0 0 0,0 0 0 0,54 18 0 0,-54-18 0 16,0 0 0-16,0 0 0 0,52 21 0 0,-52-21 0 0,0 0 0 15,0 0 0-15,0 0 0 0,47 16 0 0,-47-16 0 16,0 0 0-16,0 0 0 0,0 0 0 0,0 0 0 16,0 0 0-16,62 6 0 0,-62-6 0 0,0 0 0 15,0 0 0-15,0 0 0 0,0 0 0 0,61-10 0 16,-61 10-144-16,0 0 144 0,0 0 0 0,0 0-128 16,0 0 128-16,62-12 0 0,-54 9-176 0,1 2 176 15,-2-4-160-15,-1 4 160 0,1-2-144 0,-1 0 144 16,-1 0-128-16,0 0 128 0,-2 0 0 0,1-1-160 15,1 1 160-15,0-6 0 0,0 3-160 0,1-3 160 0,-1 2-128 16,0-2 128-16,2-2-224 0,0-1 32 0,0-3 16 0,0-1 0 16,1 0 176-16,-1-3-208 0,2-1 80 0,0 2 128 15,-3 2 0-15,0-3 0 0,1-1 0 0,1-1 0 16,0-1 0-16,1-4 0 0,-1 1 0 0,0 1 0 16,0-2 208-16,-1 1 64 0,0 0 16 0,0 2 0 15,-1-2 16-15,2 3 0 0,2-3 0 0,3-1 0 16,-2 0-160-16,-2-1-16 0,-2 5-128 0,2-3 192 15,-2-1-192-15,2-3 0 0,-1-2 0 0,0 2 0 16,-1 0 0-16,-1 1 0 0,2 1 0 0,-5 3 0 16,0 2 176-16,-1 0-176 0,-2 3 192 0,-1 1-192 15,0 2 320-15,-2-1-64 0,0-1 0 0,-1-1 0 16,-1 3-64-16,0 0 0 0,0 1-16 0,0 2 0 0,2 0-176 16,-2 0 0-16,2 2 0 0,-1 0 128 0,1-2-128 0,-2 1 0 15,0-1 0-15,0 0 0 0,-1 0 0 0,-2 2 0 16,1 1 0-16,-2 3 0 0,-2-2 0 0,-3 3 128 15,0 0-128-15,-5 2 0 0,-1 1 128 0,-3 0-128 16,-3 3 128-16,-4-2-128 0,-3 2 0 0,-3 0 128 16,-4 0-128-16,1-2 0 0,2 2 0 0,-5 0 0 15,-3 0 0-15,-3 0 0 0,-3 0 0 0,-1 2 0 16,-2 0-176-16,-4-2 176 0,0 0-208 0,1 0 32 16,0 0 16-16,-3-2 0 0,-1 4-32 0,-6-2 0 15,-1 3 0-15,-1-3 0 0,3 0 192 0,6-3-160 16,1-1 160-16,-4 2-160 0,-2-2 160 0,-4-1 0 15,1 2 0-15,-2-4 0 0,2 0 0 0,2-3 0 16,-1 4 0-16,-1-3 0 0,-2 3 0 0,-2-1 0 0,-4 0 0 16,-1-1 0-16,8-1 0 0,-5 2 0 0,-5 1 0 0,-4-1 0 15,1 1 0-15,-2 0 0 0,8 2 0 0,-5-2 128 16,-2 2-128-16,-2-1 0 0,0 2 0 0,-2-1 0 16,2 0 0-16,2 2 0 0,1-1 0 0,-2 2 0 15,1-1 0-15,3 2 0 0,8 0 0 0,-6 0 0 16,-7 0 0-16,-5 2 0 0,-5-2 0 0,3 0-128 15,11 4 128-15,-2-4 0 0,-3 2 0 0,1-2 0 16,2 0 0-16,3 0 0 0,2 0 0 0,3-2 0 16,3 2 0-16,0-3 0 0,2 2 0 0,-1-4 0 15,3 4 0-15,1-4 0 0,2 4 0 0,2-2 0 16,5 0 0-16,-3-1 0 0,0-2 0 0,1 3 0 16,-2-1 0-16,1 2 0 0,5 2 0 0,0-2 0 0,0 0 0 15,1 0 0-15,-2-1 0 0,2 0 0 0,1 1-176 0,1 0 176 16,0 2-208-16,2-4 80 0,4 4-64 0,0-2-16 15,0-2 0-15,1 2 0 0,3-1 208 0,0-1 0 16,1 1 0-16,-4 0 0 0,0 2 0 0,0 1 0 16,5 0 0-16,-1 1 0 0,-1-1 0 15,-1 3 0-15,-1-2 192 0,2 1-192 0,-2 1 144 0,1 1-144 16,-1-2 0-16,2 2 144 0,5 2-144 0,-3 1 0 16,-1 2 0-16,-1 0 0 0,3-3 0 0,-1 4 0 15,2-4 0-15,-2 1 0 0,1 2 0 0,1 1 0 16,0 0 0-16,1 2 0 0,0-3 0 0,-2 1 128 15,-1 0-128-15,2 2 0 0,-1 0 144 0,2 1-144 16,-3 3 160-16,0 0-160 0,0 0 0 0,-1 2 128 16,-1 1-128-16,1-2 0 0,5 1 0 0,-1-5 0 0,-2 0 0 15,2-1 0-15,1-2 0 0,3-1 0 0,5-5 0 0,0 1-160 16,1-3 160-16,0 0 0 0,2-2 0 0,1-2 0 16,-1 0 0-16,0-1 0 0,0 0 0 0,1 0 0 15,-1 0 0-15,-3-1 128 0,-1 2-128 0,0-2 0 16,9 2 128-16,-3-1-128 0,-3 2 128 0,-1-3-128 15,4 2 0-15,-2-2 0 0,-2 2 0 0,-4-1 0 16,0 2 0-16,-1-2 0 0,1 0 0 0,3 0 0 16,-1 3 0-16,1-2 0 0,2 1 0 0,1-2 0 15,0 1 0-15,0-2 0 0,3 3 0 0,-1-4 0 16,3 3 0-16,2 0 0 0,-3-2 0 0,3 2 128 16,1-1-128-16,1 2 0 0,-1-1 128 0,-2 0-128 15,1 1 128-15,-1 1-128 0,2-1 128 0,-2 1-128 0,0 1 144 16,-1 0-144-16,3 3 192 0,-2-4-192 0,3 4 128 0,-1-2-128 15,1 0 0-15,1 2 0 0,0 0 0 0,2 0 0 16,1 2 0-16,2 3 0 0,2-3 0 0,0 0 0 16,3 4 0-16,1-3 0 15,3 5-416-15,4-5-144 0,4 2-16 0,-6-9-16784 16</inkml:trace>
  <inkml:trace contextRef="#ctx0" brushRef="#br0" timeOffset="192737.32">22931 4595 2751 0,'1'-5'256'0,"-1"4"-256"16,0-2 0-16,0 1 0 0,-1 2 1520 0,1-1 256 15,0-3 48-15,-2 1 16 0,2-3 1136 0,-1 3 224 16,1-2 64-16,-1 1 0 0,0 0-288 0,1 2-48 16,-2 2-16-16,2-1 0 0,-1 2-1120 0,0-2-240 15,0 4-32-15,-2-2-16 0,1 4-624 0,-1-1-128 16,1 0-32-16,-1 2 0 0,0 3-336 0,-1 1-64 15,0-2 0-15,1 6-16 0,0 1-176 0,1 2-128 16,-1 4 192-16,2-1-192 0,1 1 128 0,0 2-128 16,0 2 0-16,0 0 0 0,2 1 0 0,0 0 0 15,-2-2 0-15,0 1 0 0,0 0 0 0,-2-2 0 16,1 0-160-16,0-2 160 0,-2-3 0 0,1 2-144 0,-1-1 144 16,0-1 0-16,1-4 0 0,0-2 0 0,2-3 0 0,-1-2 0 15,1-1-192-15,0-3 192 0,0-2-192 0,1-1 192 16,0 0-288-16,0-1 48 0,2-4 16 15,-1 1 0-15,2-3 224 0,-1 1-192 0,0-7 192 0,1-5-192 16,0 2 320-16,-1-7 80 0,1 2 16 0,0-2 0 16,0-6 0-16,1 1 0 0,-2-3 0 0,2-1 0 15,-1-2-96-15,0 2-128 0,-1 0 176 0,0 4-176 16,-2-1 0-16,0 1 0 0,-2-3 0 0,0 1 0 16,-2 3 128-16,1 1-128 0,-2 1 0 0,3 3 0 15,-3 2 0-15,0 2 128 0,2-1-128 0,-2-1 0 16,2 4 192-16,-1 1-192 0,2-1 192 0,0 4-192 0,1 2 176 15,1 0-176-15,0-1 160 0,1 4-160 0,-1-2 0 0,1 3 128 16,0 2-128-16,0 0 0 0,0 2 0 0,1-1 0 16,-1 3 0-16,0-1 0 0,0 2 0 0,1 2 0 15,0-3 0-15,1 2 0 0,0 2 0 0,-4-4 128 16,0 0-128-16,0 0 0 0,0 0 160 0,28 19-160 16,-28-19 160-16,0 0-160 0,30 19 176 0,-30-19-176 15,0 0 192-15,43 28-192 0,-43-28 176 0,32 17-176 16,-32-17 160-16,34 21-160 0,-34-21 0 0,32 20 0 15,-32-20 0-15,31 18 0 0,-31-18 0 0,24 16 0 16,-24-16 0-16,0 0 0 0,28 25-288 0,-22-19 0 16,-1 4 0-16,-1-1 0 15,-2 1-112-15,-1-3-32 0,0 2 0 0,-2 0 0 16,0 0-208-16,-1 1-64 0,-2-1 0 0,-1 2 0 0,-1 0 320 0,-2-1 48 0,1 0 16 16,-3-1 0-16,0 1 320 0,-1-3-176 0,-3 2 176 15,2-2-128-15,-2 2 128 0,0-3 0 0,-3-2 0 0,0 1 128 16,0-1-128-16,2-1 144 0,1-1-144 0,2 0 160 15,0-2 48-15,1 0 16 0,2-2 0 0,1 0 0 16,2 2 160-16,3-3 16 0,-1 2 16 0,0-1 0 16,4 1-32-16,0 1 0 0,3-3 0 0,-3 3 0 15,0 0-128-15,0 0-48 0,0 0 0 0,0 0 0 16,0 0 128-16,49 7 32 0,-49-7 0 0,0 0 0 16,31 19-48-16,-31-19-16 0,22 19 0 0,-9-7 0 15,-1-2-112-15,0 5 0 0,2-2-16 0,0 2 0 16,-1 1-176-16,1 0 128 0,-1 0-128 0,0 0 128 15,0-1-128-15,0-1 0 0,-2 4 0 0,0-2 0 0,-2 1 0 16,-1-1 0-16,0 0 0 0,-3 1 0 0,1-1 0 16,-3 0 0-16,2 0 0 0,-1-1 0 15,-1 1 0-15,-1-3 0 0,2 0 0 0,-2 0 0 0,1-1 0 0,0-2 0 16,0 0 0-16,-1-2 0 0,1 0-320 0,-1-2 48 16,1-1 16-16,1 0 0 15,-2 0-192-15,0-2-48 0,2-3 0 0,0 0 0 16,0 0-256-16,-4 0-48 0,0 0-16 0,0 0 0 15,0 0-1552-15,0 0-320 0,0 0-64 0,31-37-11744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3T15:41:27.1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23T15:43:05.983"/>
    </inkml:context>
  </inkml:definitions>
  <inkml:trace contextRef="#ctx0" brushRef="#br0">2546 2866 10127 0,'3'0'896'0,"-1"0"-704"15,-1 0-192-15,2 0 0 0,-1 0 1616 0,1 0 304 16,3 0 48-16,-6 0 16 0,0 0 96 0,0 0 32 16,64-2 0-16,-64 2 0 0,55-8-800 0,-55 8-160 15,65-16-16-15,-65 16-16 0,76-15-256 0,-76 15-48 16,89-19-16-16,-89 19 0 0,96-19-64 0,-96 19-16 16,96-16 0-16,-96 16 0 0,91-9-336 0,-91 9-64 15,89-3 0-15,-89 3-16 0,90 0-304 0,-90 0 0 16,95 0 0-16,-95 0 0 0,103 3 0 0,-103-3 0 0,105 4-144 0,-105-4 144 15,108 5 0-15,-50-5-128 0,4-2 128 0,3 2 0 16,4-4 0-16,1 1 0 0,-4 1 0 0,1 1-128 16,-1-2 128-16,-1 2 0 0,1-2 0 0,-1 1 0 15,3 4 0-15,-3-2 0 0,-5 3 128 0,-2-2-128 16,-2 3 144-16,1-2-144 0,2 1 192 0,0 1-192 16,3-1 160-16,-2 2-160 0,-2 1 128 0,-3 2-128 15,1-2 0-15,-3 3 128 0,0-2-128 0,-53-7 0 16,106 16 0-16,-53-5 0 0,1-1 0 0,-54-10 0 15,102 16 0-15,-102-16 0 0,91 10 0 0,-91-10 0 16,95 10 0-16,-95-10 0 0,103 9 0 0,-50-6 0 16,3 0 0-16,-1-3 0 0,-2-3 0 0,2 1 0 0,-1-2 0 15,2 1-176-15,1 3 176 0,0-3-15920 16</inkml:trace>
  <inkml:trace contextRef="#ctx0" brushRef="#br0" timeOffset="40896.98">9395 10643 2751 0,'-1'0'256'0,"0"-2"-256"15,1 2 0-15,-1-1 0 0,1 1 1040 0,-2-3 176 16,0 3 16-16,-1-4 16 0,-2 1 736 0,-1 0 128 16,0-1 48-16,0-2 0 0,0 4-80 0,-2-2-16 15,1-1 0-15,-2 4 0 0,2-3-464 0,-2 2-112 16,1-1-16-16,-2 2 0 0,1 1 512 0,-2-2 80 0,-2 2 32 0,2 0 0 15,0 0-2096-15,0 2-192 0,1-4-160 0,0 2-32 16,0 0 688-16,-1-3 128 0,0 2 16 0,-2-2 16 16,0 3-64-16,0-2-16 0,-1 4 0 0,0-2 0 15,-2 3-32-15,-2 1-16 0,-2-1 0 0,0 1 0 16,0 1 0-16,2 1 0 0,-2 1 0 0,0 0 0 16,1 1-16-16,-1-1 0 0,-1 2 0 0,1 0 0 15,0 1-192-15,-1-3-128 0,0 3 160 0,0-1-160 16,1 0 0-16,-2 0 0 0,-1 1 0 0,0 0 0 15,2 0 0-15,0 1 0 0,1 2 0 0,1-6 0 16,-1 2 0-16,0 1 0 0,2 2 0 0,-2 0 0 16,0-1 0-16,0 1 0 0,0 1 0 0,1 0 0 15,0 1 0-15,1 0 144 0,-2 1-144 0,1 1 128 16,4-4-128-16,-2 2 0 0,0 1 0 0,-2 1 128 0,2 1-128 16,1 0 0-16,-2 0 0 0,1 0 0 0,0 0 0 0,0 0 0 15,-1 2 0-15,3-3 0 0,-1 0 0 0,1 1 0 16,-1 1 0-16,-1 3 0 0,0-1 0 0,-3 2 0 15,0-1 0-15,-1 2 0 0,-2 5 0 0,-1-4 0 16,4-1 0-16,1 0 0 0,-1 4 0 0,0-1 0 16,0-4 0-16,2 4 128 0,-2 2-128 0,-2 0 0 15,-1 1 0-15,0 0 0 0,-1 5 0 0,1-6 0 16,3 4 0-16,0-1 128 0,4 1 32 0,1-2 0 16,1 0 0-16,-1-2 0 0,0 1-160 0,1-2 0 15,-1 0 0-15,-1 1 128 0,-1 7-128 0,-1 1 0 0,3-8 0 16,-3 3 0-16,1 4 0 0,-1 1 128 15,0 1-128-15,2-3 0 0,0 1 0 0,0 0 0 0,1-3 128 0,0 5-128 16,-1-2 0-16,1-3 0 0,3-4 0 0,-2 4 0 16,0 3 0-16,-2 3 0 0,3-1 0 0,-2 2 0 15,-3 1 0-15,-2 7 0 0,1-1 0 0,1 0 0 16,1-4 0-16,1-1 0 0,2 0 0 0,2-3 0 16,2-6 0-16,-1 3 0 0,1-1 0 0,0-1 0 15,1 0 0-15,-1-1 0 0,2 4 0 0,-1 5 0 16,0 6 0-16,1-6 0 0,0-4 0 0,1 1 0 15,1-2 0-15,-1-2 0 0,2-1 0 0,0 1 0 16,-1 3 0-16,3 2 0 0,-1 1 0 0,0 1 0 16,3-6 0-16,0 1 0 0,1 3 0 0,1-3 0 0,0 1 0 15,0-7 0-15,1-2 0 0,0 6 0 0,2-2 0 16,0 3 0-16,-1-1 0 0,1 1 0 0,2-1 0 0,0 2 0 16,2 1 0-16,-2-1 0 0,1-1 0 15,0 2 0-15,-1 1 0 0,0-3 0 0,-1-4 0 16,2 1 0-16,-1 4 0 0,2 3 0 0,-1 0 0 0,1-1 0 15,-1 4 0-15,1-5 0 0,0-5 0 0,1-1 0 16,-2-2 0-16,1 2 0 0,0 1 0 0,-1-1 0 16,1 1 0-16,2 0 0 0,2 6 0 0,1 1 0 15,0-2 0-15,1 0 0 0,0-2 0 0,-1-3 0 16,1 2 0-16,-2-5 0 0,2-1 0 0,-2 1 0 16,3-3 0-16,-4-4 0 0,-2-4 0 0,2 5 0 15,3 3 0-15,0 5 0 0,4 1 0 0,-1 1 0 16,0-1 0-16,-1-3 0 0,3 0 0 0,-2-1 0 15,1-4 0-15,0 0 0 0,-1-2 0 0,2 0 0 16,1 3 0-16,-2-4 0 0,1-1 0 0,-1-2 0 0,1 0 0 0,-2-1 0 16,-1-3 0-16,3 4 0 0,1 2 0 0,-3-4 0 15,-1-1 0-15,1 0 0 0,6 7 0 0,3 0 0 16,1-2 0-16,0-1 0 0,-1-1 0 0,0-1 0 16,1 1 0-16,0-2 0 0,1 0 0 0,0-3 0 15,-1 2 0-15,0-2 0 0,2 3 0 0,-2-3 0 16,-1 2 0-16,0 1 0 0,0-2 0 0,0 1 0 15,1 1 0-15,-1 0 0 0,-1 0 0 0,0-1 0 16,-2-5 0-16,2 5 0 0,2 4 0 0,-1-4 0 16,-3-1 0-16,3-2 0 0,4 2 0 0,0-2 0 15,-2 0 0-15,-28-12 0 0,52 17 0 0,-27-9 0 16,-25-8 0-16,51 14 0 0,-51-14 0 0,56 15 0 16,-56-15 0-16,57 12 0 0,-57-12 0 0,66 14 0 0,-66-14 0 0,70 14 0 15,-35-7 0-15,-35-7 0 0,69 11 0 0,-69-11 0 16,68 15 0-16,-36-8 0 0,0 2 0 0,1-1 0 15,1 2 0-15,0 0 0 0,-34-10 0 0,61 14 0 16,-61-14 0-16,67 15 0 0,-67-15 0 0,67 12 0 16,-67-12 0-16,66 7 0 0,-66-7 0 0,65 9 0 15,-65-9 0-15,63 9 0 0,-63-9 0 0,63 10 0 16,-63-10 0-16,63 9 0 0,-63-9 0 0,60 7 0 16,-60-7 0-16,65 3 0 0,-65-3 0 0,67 0 0 15,-67 0 0-15,67-3 0 0,-67 3 0 0,68-4 0 16,-68 4 0-16,64-6 0 0,-64 6 0 0,63-6 0 0,-63 6 128 15,66-7-128-15,-66 7 0 0,61-12 0 0,-61 12 0 16,62-12 0-16,-62 12 0 0,67-14 0 0,-67 14 0 16,67-17 0-16,-67 17 0 0,64-14 0 0,-64 14 128 0,60-9-128 15,-60 9 0-15,58-7 0 0,-58 7 0 0,60-9 0 16,-60 9 0-16,61-12 0 0,-61 12 0 0,62-16 0 16,-62 16 0-16,63-17 0 0,-63 17 0 0,62-19 0 15,-62 19 0-15,0 0 0 0,71-33 0 0,-71 33 0 16,63-30 0-16,-63 30 0 0,66-32 0 0,-66 32 0 15,64-29 0-15,-64 29 0 0,58-30 0 0,-58 30 0 16,60-33 0-16,-60 33 0 0,60-37 128 0,-60 37-128 16,58-38 0-16,-58 38 0 0,57-41 0 0,-57 41 0 15,53-38 0-15,-53 38 0 0,51-35 0 0,-51 35 0 16,0 0 0-16,69-51 0 0,-69 51 0 0,53-43 0 0,-53 43 0 0,45-38 0 16,-45 38 0-16,52-51 0 15,-52 51 0-15,52-51 0 0,-52 51 128 0,53-53-128 0,-53 53 0 0,51-50 0 16,-51 50 0-16,47-42 0 0,-47 42 0 0,42-57 128 15,-42 57-128-15,39-54 0 0,-39 54 0 0,42-53 0 16,-42 53 128-16,37-50-128 0,-37 50 0 16,34-47 0-16,-34 47 0 0,41-57 0 0,-41 57 0 0,40-58 0 15,-40 58 128-15,38-57-128 0,-38 57 0 0,29-51 0 16,-29 51 0-16,37-53 0 0,-37 53 0 0,37-58 0 16,-37 58 0-16,33-57 0 0,-33 57 0 0,31-57 0 15,-31 57 0-15,28-53 0 0,-28 53 0 0,28-57 0 16,-28 57 0-16,29-59 0 0,-29 59 0 0,26-55 0 15,-26 55 0-15,27-59 0 0,-27 59 0 0,25-55 0 16,-25 55 128-16,24-59-128 0,-24 59 0 0,24-61 0 0,-24 61 0 0,23-66 0 16,-23 66 0-16,24-67 0 0,-24 67 128 0,20-63-128 15,-20 63 0-15,17-60 0 0,-17 60 0 16,14-54 128-16,-14 54-128 0,12-53 0 0,-12 53 0 0,10-57 128 16,-6 29-128-16,-1-5 0 0,1 2 0 0,0-3 0 15,-2-2 0-15,2 3 0 0,0 3 0 0,-2-3 0 16,2-6 0-16,-2 7 0 0,-2 32 0 0,6-47 0 15,-4 25 0-15,0-4 0 0,1-1 0 0,-2-3 0 16,1 5 0-16,0-3 0 0,-1-4 128 0,0 1-128 16,0-5 0-16,1 1 0 0,-1 1 0 0,0 0 0 15,-1 5 0-15,0-2 0 0,0 0 0 0,0 1 0 16,-1 3 0-16,0 3 0 0,-2 0 128 0,2 1-128 16,1-1 0-16,-1-2 0 0,-1 0 144 0,0-3-144 0,-1-4 0 15,0 1 128-15,-1 0-128 0,0 1 0 0,1 2 0 0,-1 1 0 16,-1 2 0-16,1-1 128 0,-1 1-128 0,0 0 0 15,0 1 0-15,-1 3 0 0,1-3 0 0,-1 3 0 16,-1-1 0-16,-1 4 0 0,1-4 0 0,-2-1 0 16,1 1 0-16,-2-4 0 0,-2 4 0 0,1-2 0 15,1 3 0-15,1-4 0 0,-1 1 0 0,0 0 0 16,0 3 0-16,1-4 0 0,-1 4 0 0,2-3 0 16,-3-1 0-16,1 1 0 0,1 3 0 0,-1 0 0 15,1 6 0-15,0-3 0 0,-3-2 0 0,0 1 0 16,0 2 0-16,-1-2 0 0,0-1 0 0,-3 1 0 15,1 4 0-15,0-2 128 0,3 4-128 0,-2-1 0 16,0 2 0-16,0-6 128 0,-1 0-128 0,-1 1 0 16,2 2 0-16,-1-4 0 0,3 1 0 0,-2 1 0 0,2-1 0 0,0 2 128 15,-1 0-128-15,0 1 0 0,0 2 0 0,0-2 0 16,0 1 0-16,1 2 144 0,-2 0-144 0,1 1 160 16,0-1 784-16,1 1 144 0,1 2 48 0,-4-2 0 31,-1-4-1680-31,-1 0-336 0,1 1-64 0,1-1-16 0,-1 0 768 0,0-3 192 0,1 3 0 0,0-4 0 15,1 4 0-15,2 1 0 0,-2 2 0 0,2 0 0 16,0 1 0-16,-2 0 0 0,0-2 0 0,-2 2 0 16,0-1 0-16,-1-2 0 0,1 6 0 0,-2-5 0 15,1 3 0-15,0 0 0 0,-2 0 0 0,3 1 0 16,-1 0 0-16,0 0 0 0,-2 1 0 0,-2-1 0 16,0-2 0-16,1 2 0 0,3-2 0 0,0-1 0 15,-2 3 0-15,1-2 0 0,-1-1 0 0,0 0 0 16,2 1 0-16,-1-1 0 0,-1 1 0 0,-1 2 0 0,3 0 0 0,-3-1 0 15,2 1 0-15,-2 3 0 0,1 1 0 16,1-3 0-16,-2 3 0 0,-1 0 0 0,-3 2 0 0,2-4 0 16,1 2 0-16,0 0 0 0,-1 0 816 0,1 0 192 15,1 0 32-15,0-3 16 16,2 2-1664-16,-2 0-336 0,1-1-64 0,2 0-16 0,-3 2 816 0,3-3 208 16,0 2 0-16,-1 1 0 0,0-3 0 0,-3 2 0 15,0-2 0-15,-2 3 0 0,6 0 0 0,-3 2 0 16,1-2 0-16,-2 0 0 0,-2 2 0 0,1-1 0 15,4 1 0-15,-1 1 0 0,-1-1 0 0,-2-1 0 16,0 1 0-16,1-2 0 0,-2 2 0 0,4-4 0 16,-1 0 0-16,3 0 0 0,-1-2 0 0,1 0 0 0,2 1 0 15,0-3 0-15,0 2 0 0,2 0 0 0,-1 0 0 16,1-1 0-16,-1 1 0 0,-1 3 0 0,0-2 0 16,0 3 0-16,-1 0 0 0,-1 2 0 0,1-2 0 0,0 2 0 15,0 2 0-15,-1-2 0 0,-1 1 0 0,1 0 0 16,0-2 0-16,-1 3 0 0,2-1-144 0,0-2 144 15,0 4 0-15,-1-6 0 0,1 2-144 0,0-1 144 16,0 1 0-16,-1-1 0 0,3 0 0 0,-1 0 0 16,1 1 0-16,-1 0 0 0,-1-1 0 0,0 0 0 15,-1 1 0-15,1 1 0 0,0 4 0 0,-2-1 0 16,2 2 0-16,-2-1 0 0,0 2 0 0,-1 2 0 16,-1-1 0-16,-1 0 0 0,0 3 0 0,1 1 0 15,3-4 0-15,-3 3 0 0,-1 1 0 0,0-5 0 16,0 2 0-16,1-2-128 0,2 2 128 0,-2-4 0 0,2-2 0 0,1 0 0 15,1 2 0-15,1 0 0 0,0-2 0 0,-1-2 0 16,1 2 0-16,-1-2 0 0,0 1 0 0,2 1 0 16,0 1 0-16,-1 1 0 0,-1 0 0 0,-1 0 0 15,-2 1 0-15,-1 1 0 0,2 1 0 0,0 1 0 16,2 2 0-16,-1-4 0 0,-1 0 0 0,-2 0-128 16,1-1 128-16,2-1 0 0,0 0 0 0,2-1 0 15,0-1 0-15,1 0 0 0,-1 0 0 0,2-2 0 16,-1-1 0-16,2 1 0 0,1-3 624 0,0 1 224 15,0-3 48-15,-1 3 16 16,2-3-1744-16,1 4-368 0,-3-3-64 0,1 2-16 0,1-2 752 0,2 3 144 16,-3 2 16-16,1 0 16 15,0 2-96-15,0 1 0 0,0 0-16 0,-1 0 0 16,-1 4-816-16,-1-2-176 0,1-1-16 0,1 3-15120 0</inkml:trace>
  <inkml:trace contextRef="#ctx0" brushRef="#br0" timeOffset="42530.77">9939 10181 4607 0,'0'3'400'0,"0"-3"-400"0,2 0 0 0,-2 0 0 0,0 2 256 0,1 0-48 16,-1-2 0-16,1 3 0 0,0 0 1248 0,1 4 240 15,0-1 48-15,-1 4 16 0,1-1 16 0,-2 4 0 16,0 2 0-16,0-3 0 0,-2 4-208 0,0 0-32 16,1 0-16-16,-1 0 0 0,2 3-560 0,-1-3-96 15,1 3-32-15,-1-1 0 0,1 2-288 0,0 2-64 16,-1-2-16-16,-1 1 0 0,1-1-208 0,0 4-32 15,-2 5-16-15,0 2 0 0,0 1 176 0,0 3 16 16,-2-3 16-16,-2 0 0 0,2 1 224 0,-1-1 64 16,0 3 0-16,-1-4 0 0,2 2-224 0,-3 1-32 15,1 0-16-15,1 1 0 0,3-5-256 0,1 1-48 16,1 3-128-16,-1-2 192 0,4 3-192 0,-1 0 0 0,0-3 0 16,1 2 0-16,0-3 0 0,-1 4 0 0,-1-3 0 15,0 0 0-15,-1 0 0 0,-1-2-128 0,1-2 128 0,-1 2 0 16,1 7 0-16,-1 2 0 0,0 1 0 0,1 2 0 15,-1 2 0-15,1-3 224 0,-1-2-64 0,0-2-16 16,0 0 64-16,-1-8 16 0,2-1 0 0,0 1 0 16,0-1-224-16,0 4 128 0,1 3-128 0,-2 1 0 15,2 5 0-15,0-1 128 0,0 2-128 0,0 4 0 16,0-5 0-16,0 1 0 0,0-1 0 0,2-7 0 16,-1-5 0-16,0-1 0 0,1 1 0 0,1 0 0 15,1 5 0-15,-2 2 0 0,3 1 0 0,-1-3 0 16,1 1 128-16,-2 0-128 0,1-3 0 0,-1 2 0 15,-1 1 128-15,-2 0-128 0,0-1 0 0,-1-2 0 16,2 3 176-16,-1-6-176 0,0-4 192 0,0 0-192 0,0-3 288 16,0 7-48-16,1 6-16 0,1 7 0 0,-1-2 32 0,-1-1 0 15,0 0 0-15,-1 0 0 0,1-5-80 0,0-5-16 16,-3-10 0-16,3 1 0 0,-1 4-160 0,1 4 0 16,-1 11 0-16,1 8 0 0,-2 1 0 0,1-1 0 15,-1 0 0-15,-2-3 0 0,-1-2 0 0,0 2 0 16,0 0 0-16,-1 4 0 0,-1 3 128 0,-1 5-128 15,1-4 192-15,-1-3-64 0,1-1 144 0,1-4 32 16,-2-5 0-16,1 2 0 0,-1 2-160 0,-1 2-16 16,-1 5-128-16,0 4 192 0,0-2-192 0,1 1 0 15,1 2 0-15,-1-3 0 0,1-11 0 0,1 0 0 0,-3 10 0 16,0 6 0-16,2 6 0 0,-1 0 128 0,0 0-128 0,1-5 0 16,-1 4 0-16,2-5 0 0,0-1 128 0,0-1-128 15,1-2 0-15,0 1 0 0,1 0 0 0,0 0 0 16,0 3 0-16,-1 0 128 0,1-3-128 0,0-3 0 15,1-5 0-15,1-2 0 0,1-2 0 0,0-1 0 16,-1 0 0-16,2-3 0 0,1 3 0 0,-1-3 0 16,2 1 0-16,0 0 0 0,0-3 128 0,1 2-128 15,-1 2 0-15,0-8 176 0,-1-3-176 0,0-1 160 16,-1-2-160-16,0 5 0 0,-1-1 144 0,1-2-144 16,0-3 0-16,-2 2 0 0,2 1 0 0,0-2 0 15,1-1 0-15,0-5 0 0,0 0 0 0,0-3 128 16,2 0-128-16,0-1 0 0,-1 2 0 0,0-2 0 15,0-4 0-15,1 2 0 0,-2 1 0 0,1-2 128 16,0 2-128-16,-1-1 0 0,1 0 0 0,-1 3 0 0,0-1 0 0,-1 2 0 16,1-2 0-16,-1 0 0 0,0 0 0 0,-2 3 0 15,2-1 0-15,-2-1 0 0,1 1 0 16,-1-2 0-16,2 0 0 0,0 0 0 0,0-1 0 0,-2 1 0 16,1 2 0-16,1-1 128 0,-2-4-128 0,-1 4 0 15,1 4 0-15,-1-4 128 0,1 0-128 0,0 1 0 16,-1 0 0-16,2-3 128 0,-1-2-128 0,1 4 0 15,0 1 0-15,1-2 0 0,1 0 0 0,0-1 0 16,0 1 0-16,0-3 0 0,0-1 0 0,0-2 128 16,0-4-128-16,0 0 0 0,1 2 0 0,-1 0 128 15,0 5-128-15,2-1 0 0,-2 4 0 0,0 0 0 16,0-2 0-16,0 2 128 0,-2 1-128 0,2-1 0 0,-1 3 0 16,0-2 128-16,-2 2-128 0,2-3 0 0,-1 2 0 0,0-3 0 15,1 1 0-15,0-3 0 0,0 0 0 0,0-1 128 16,-1-2-128-16,2 3 0 0,0-5 0 0,0 2 0 15,0 0 0-15,2-2 0 0,-1 3 0 0,0-1 0 16,-1-4 0-16,1 1 0 0,0 2 0 0,1 0 0 16,-1-2 0-16,0 2 0 0,0-3 0 0,1 1 0 15,-2 2 0-15,0-3 0 0,-2 0 0 0,1-2 0 16,0 2-272-16,0-3 16 0,-2 0 16 0,0-3 0 16,0-3-1104-16,-1-2-208 0</inkml:trace>
  <inkml:trace contextRef="#ctx0" brushRef="#br0" timeOffset="44264.08">5012 13374 5519 0,'-3'-2'496'0,"1"2"-496"0,1 2 0 0,-1-1 0 16,2 1 912-16,-1-2 96 0,0 2 16 0,-2 3 0 16,0-2 464-16,-1 3 112 0,1 1 0 0,1-1 16 15,2 4-80-15,1-4-32 0,2 4 0 0,0-2 0 16,1 0-96-16,2 0 0 0,3-1-16 0,0 0 0 16,2-2-368-16,1 1-80 0,-12-6-16 0,0 0 0 15,48 8-144-15,-48-8-16 0,0 0-16 0,54 2 0 16,-54-2-176-16,0 0-16 0,68-5-16 0,-68 5 0 15,0 0-96-15,72-4 0 0,-72 4-16 0,0 0 0 16,77 3-48-16,-77-3-16 0,0 0 0 0,64 4 0 16,-64-4-48-16,57 8-16 0,-57-8 0 0,61 10 0 0,-61-10-48 0,52 6 0 15,-52-6 0-15,52 3 0 16,-52-3-128-16,70 0-128 0,-70 0 192 0,81-9-192 0,-81 9 0 0,85-12 0 16,-85 12 0-16,90-14 0 0,-90 14 0 0,93-15 0 15,-93 15 0-15,91-10 0 0,-91 10 128 0,78-3-128 16,-78 3 0-16,83 1 0 0,-83-1 160 0,87 9-160 15,-87-9 128-15,86 6-128 0,-86-6 176 0,89 4-48 16,-89-4-128-16,84 2 192 0,-84-2-192 0,81 0 176 16,-81 0-176-16,93-2 160 0,-93 2-160 0,94-3 0 15,-94 3 144-15,101-1-144 0,-48 2 128 0,-53-1-128 16,93 5 160-16,-93-5-160 0,77 6 160 0,-77-6-160 16,89 10 160-16,-39-4-160 0,1 0 128 0,-51-6-128 15,89 8 0-15,-89-8 0 0,83 9 128 0,-83-9-128 16,86 6 0-16,-86-6 0 0,96 7 0 0,-46-4 128 0,5-1-128 0,-2-2 0 15,-1 4 0-15,-1-3 0 0,-51-1 128 0,87 5-128 16,-87-5 0-16,88 6 0 0,-88-6 128 0,98 10-128 16,-54-4 0-16,-44-6 176 0,91 13-176 0,-91-13 160 15,71 9-160-15,-71-9 0 0,76 10 0 0,-76-10 128 16,89 7-128-16,-89-7 0 0,94 2 0 0,-94-2 0 16,94 1 0-16,-94-1 0 0,101-10 128 0,-101 10-128 15,85 0 0-15,-85 0 0 0,72 7 0 0,-72-7 0 16,90 6 0-16,-39-4 0 0,0-1 128 0,1 2-128 15,1-3 0-15,3 0 0 0,-3 4 0 0,-1-2 0 16,-52-2 0-16,94-4 0 0,-94 4 0 0,83-6 0 16,-83 6 0-16,98-8 0 0,-43 1 0 0,3 0 0 0,6-2 0 15,1 3 128-15,-5-3-128 0,-2 5 0 16,-5 1 128-16,2 1-128 0,2 0 0 0,1-3 128 0,0 4-128 0,-4-1 0 16,-54 2 0-16,97-3 0 0,-97 3 0 15,85 5 0-15,-85-5 128 0,92 4-128 0,-42 0 0 0,4 1 0 16,1-4 0-16,2 1 0 0,-1-2 0 0,-1 0 0 15,3 1 0-15,-3 4 0 0,-55-5 0 0,82 7 0 16,-82-7 128-16,101 0-128 0,-45-3 0 0,0-1 0 16,0 2 0-16,-2-1 0 0,1 3 144 0,-55 0-144 15,88-3 160-15,-88 3-160 0,95-1 176 0,-41-2-176 16,-1 3 192-16,-53 0-192 0,107-4 160 0,-107 4-160 16,101 0 128-16,-101 0-128 0,83 7 0 0,-83-7 128 15,80 4-128-15,-80-4 0 0,87 5 0 0,-87-5 128 0,83 0-128 16,-83 0 0-16,81 0 0 0,-81 0 0 0,78 4 128 0,-78-4-128 15,80 9 0-15,-80-9 0 0,82 3 0 0,-82-3 0 16,81 7 0-16,-81-7 0 0,69 7 0 0,-69-7 0 16,72 9 0-16,-72-9 0 0,78 8 128 0,-78-8-128 15,80 10 0-15,-80-10 0 0,77 19 0 0,-77-19 0 16,71 10 0-16,-71-10 128 0,75 12-128 0,-75-12 0 16,74 8 0-16,-74-8 128 0,70 2-128 0,-70-2 0 15,68-2 128-15,-68 2-128 0,62-2 128 0,-62 2-128 16,64-2 144-16,-64 2-144 0,70-10 160 0,-70 10-160 15,73 0 128-15,-73 0-128 0,74-6 0 0,-74 6 144 16,74-6-144-16,-74 6 0 0,68 0 0 0,-68 0 128 16,59 3-128-16,-59-3 0 0,61 9 0 0,-61-9 0 15,59 4 0-15,-59-4 0 0,58 3 0 0,-58-3 0 0,60-1 0 0,-60 1 0 16,59-2 0-16,-59 2 0 0,62-4 0 16,-62 4 0-16,57-5 0 0,-57 5 0 0,0 0 0 0,75-1 0 15,-75 1 0-15,0 0 0 0,61 6 0 0,-61-6 0 16,0 0 0-16,49 1 0 0,-49-1 0 0,0 0 0 15,0 0 0-15,0 0 0 0,51 3 0 0,-42-3 0 16,-1 2 0-16,0 2 0 0,-2-2 0 0,-1 0 0 16,0 1 0-16,-1 0 0 0,-2-1 0 0,-1-1 0 15,-1 2 0-15,0-3 0 0,-1 2-256 0,0 0 0 16,0-2 16-16,-2-2-12816 16,2 0-2560-16</inkml:trace>
  <inkml:trace contextRef="#ctx0" brushRef="#br0" timeOffset="47148.62">7793 11645 911 0,'-1'-3'0'0,"-1"1"0"0,2 1 0 0,-1 1 0 15,1-3 640-15,-1 3 64 0,1 0 0 0,-1 0 0 16,1 0 368-16,-2-1 80 0,0 1 0 0,1 1 16 16,-1 2 48-16,1-3 0 0,1 1 0 0,-1 1 0 15,1-2 256-15,0 3 48 0,-1-3 16 0,1 1 0 16,0-1-48-16,0 3 0 0,0-3 0 0,0 0 0 16,0 0-304-16,0 0-64 0,-2 0-16 0,2 2 0 0,0-2-384 0,2 1-80 15,-2 2 0-15,0 0-16 16,0 2 656-16,0-1 128 0,0 2 16 0,0 0 16 15,0 1-1712-15,0-1-352 0,0 4-64 0,-2-3-16 0,2 2 704 0,-1 1 192 16,0 2 16-16,0 0 0 0,-1 1-32 0,1-2-16 16,0 1 0-16,0 1 0 0,1-1-32 0,-1-2-128 15,-1 0 192-15,1 1-64 0,0 5-128 0,0-4 128 16,-1 1-128-16,1-3 128 0,0 2-128 0,0 0 0 16,1 2 0-16,-2-2 128 0,1 1-128 0,0 0 192 15,1 0-192-15,-1-1 192 0,1 4 32 0,-2 0 16 16,2 3 0-16,0-3 0 0,0 0-64 0,0 0-16 15,0 1 0-15,2-1 0 0,-2-2-160 0,0 1 0 16,0 1 144-16,0-4-144 0,-2 1 0 0,2 0 0 16,0 0 0-16,0-1 0 0,-1 0 0 0,1-1 0 0,-1 4 0 0,0-2 0 15,1-1 0-15,-1 0 0 0,-1 0 0 0,0-1 0 16,1-1 0-16,-1 2 0 0,1-2 0 0,-1-3 0 16,0 4 0-16,1-3 0 0,1 2 0 0,-1-2 0 15,0 1 0-15,1 1 0 0,-2 0 0 0,2 0 0 16,0 0 0-16,0-2 0 0,0 2 0 0,0-1 0 15,-1 1 0-15,1-2 0 0,-1 2 0 0,0 0-128 16,-1 2 128-16,0 1 0 0,1-1 0 0,-2 2 0 16,1-2 0-16,-1 1 0 0,1-4 0 0,-1 4 0 15,1-1 0-15,-1-1 0 0,1 0 0 0,1 2 0 16,0-3 0-16,1 2 128 0,-2-2-128 0,1 2 0 16,1-2 160-16,-1 3-32 0,1 3-128 0,-1 0 192 15,-1-1-48-15,2 1-16 0,-1 0 0 0,1-4 0 16,0 2-128-16,-1-2 128 0,1 0-128 0,-1 1 128 0,1-3-128 0,0-2 0 15,0 2 0-15,0 0 0 0,1 2 0 0,-1-2 0 16,1 3 0-16,-1-1 128 0,1 0 0 16,-1 2-128-16,2 2 192 0,-2 3-64 0,1-3 112 0,0 2 16 15,-1-2 0-15,1 0 0 0,-1-1-128 0,2 1 0 16,-2-3-128-16,1-1 192 0,-1 2-192 0,1-2 0 16,0 0 0-16,0-2 0 0,-1 3 0 0,0-1 0 15,2 0 0-15,-2 2 0 0,0 1 0 0,0 1 0 16,0-4 0-16,0 2 0 0,0 1 0 0,0-2 0 15,0-3 0-15,0 3 0 0,-2-1 0 0,2 0 0 16,-1 2 0-16,0 1 0 0,1-3 0 0,-1 4 0 16,0 3 0-16,-1-2 0 0,1 4 0 0,-1 1 0 0,2-3 0 15,-3 1 0-15,2 2 0 0,0-6 0 0,-1-4 0 16,2 1 0-16,-1-1 0 0,1 4 0 0,0-2 0 0,0-2 0 16,0 1 0-16,0-1 0 0,1 3 0 0,-1-2 0 15,2 0 0-15,-2 0 0 0,0 2 0 16,0-2 0-16,0 0 0 0,0-1 0 0,0 1 0 0,0 5 0 15,-2 1 0-15,2-3 0 0,-1-6 0 0,1 0 0 16,-1 2 0-16,0-2 0 0,-1 2 0 0,1-2 0 16,1-1 0-16,-1 1 0 0,-1 3 0 0,0 2 0 15,1-1 0-15,-1 1 0 0,0-2 0 0,0 2 0 16,-1-2 0-16,2 0 0 0,-1 2 0 0,-2-1 0 16,1 2 0-16,0-1 0 0,0 1 0 0,1-2 0 15,-1 3 0-15,1-1 0 0,1-3 0 0,-2 3 0 16,2-1 0-16,0-1 0 0,-1 1 0 0,0-1 0 15,1 2 128-15,1-4-128 0,-1-1 0 0,1 1 144 0,1-1-144 0,-1 4 0 16,-1-1 0-16,1 1 0 0,0-2 0 0,0-1 0 16,0 3 128-16,0-1-128 0,0 1 0 15,-2-2 128-15,2 2-128 0,0-1 128 0,2-2 32 0,-2 1 0 16,0 0 0-16,0 2 0 0,0 1-32 0,1-4-128 16,-1 2 192-16,1 1-64 0,-1-3-128 0,1 1 0 15,0 0 144-15,1 0-144 0,0-1 0 0,-1 0 0 16,1 1 0-16,-1 0 128 0,0-3-128 0,0 3 0 15,-1-1 0-15,0 0 128 0,0 1-128 0,-2-1 0 16,1-1 0-16,-1 1 128 0,1 3-128 0,0-2 0 16,0-3 0-16,-2 2 0 0,1 0 0 0,1 2 144 15,-1-2-144-15,1 1 0 0,0-1 0 0,-2-2 0 0,2 0 0 0,1 2 0 16,-1 1 0-16,1-1 0 0,1-2 0 16,-2 2 0-16,1-2 128 0,0 0-128 15,0-1 0-15,0 0 0 0,0-1 0 0,1 1 0 16,-2 3 0-16,1-2 0 0,0 0 0 0,-1 1 0 0,-1-1 0 0,2 0 0 15,-1 0 128-15,0-1-128 0,0 6 0 0,-1-5 0 16,1 3 0-16,0-4 0 0,0 1 0 0,-1-1 0 16,1 1 0-16,0 0 0 0,0 1 0 0,0-4 0 15,-1 2 0-15,1 1 0 0,0 0 0 0,-2 2 0 16,3-3 0-16,-1 1 0 0,0 2 128 0,0-2-128 16,1-3 0-16,-2 2 0 0,2 0 0 0,-1-2 0 15,0 2 0-15,0 1 0 0,-1-3 0 0,1 2 0 0,0-3 0 0,0 3 0 16,1 0 0-16,-1-1 0 15,-1 0 0-15,2 2 0 0,0-1 0 0,2 1 0 0,-2 0 128 16,0 0-128-16,1 0 0 0,0-2 0 0,-1 2 0 16,0-1 0-16,0-2 128 0,0 2-128 0,0 0 0 0,1-2 0 15,-1 2 0-15,0-3 0 0,0 0 128 0,0-1-128 16,1 1 0-16,-1-1 0 0,2 1 0 0,-1 0 0 16,-1-1 0-16,0 2 0 0,0-1 0 0,-1 0 0 15,2-1 0-15,-1 0 0 0,0 0 128 0,1-2-128 16,-1 0 0-16,0 1 0 0,0-4 128 0,0 2-128 15,0-1 0-15,0-1 0 0,0 3 0 0,0-3 0 16,-1 0 0-16,1 2 0 0,-1 0 0 0,1 0 0 16,-2-1 0-16,2 4 0 0,0 1 128 0,0-2-128 15,-1 0 0-15,1 1 0 0,0 0 0 0,0 1 0 16,0 0 0-16,0 3 0 0,-1-3 0 0,1 0 0 0,0-2 0 0,0 2 0 16,-1 0 0-16,1 0 0 0,-1 1 0 0,1-4 0 15,-2 0 0-15,2 3 0 0,-1 1 0 16,0-3 0-16,0-2 0 0,-1 1 0 0,1 1 0 0,0-1 0 15,1 2 0-15,0 2 0 0,0 0 0 0,-1-1 0 16,1-2 0-16,-2 1 0 0,2-2 0 0,-1 4 0 16,0-6 0-16,0 1 0 0,-1 1 0 0,1-3 0 15,1 0 0-15,-1-3 0 0,1 0 0 0,-1-4 0 16,1-5-256-16,-1-4 0 0,-1-5 0 0,2-2-18096 16</inkml:trace>
  <inkml:trace contextRef="#ctx0" brushRef="#br0" timeOffset="49681.6">7539 15745 1839 0,'-1'3'160'0,"1"-2"-160"0,0-1 0 0,0-1 0 16,0 1 1024-16,-1-3 160 0,1-3 32 0,-1 0 16 16,-1 6 400-16,2 0 80 0,0-2 16 0,0 0 0 15,0 2 32-15,2-2 16 0,-2 2 0 0,1 2 0 16,0 0 0-16,0 0 0 0,2-2 0 0,-1 3 0 15,2 0-32-15,0-3 0 0,-1 3 0 0,2-6 0 16,0 3-688-16,-5 0-144 0,0 0-16 0,0 0-16 16,0 0-320-16,0 0-64 0,56-20-16 0,-56 20 0 0,0 0-192 0,0 0-32 15,0 0-16-15,58-18 0 0,-46 19-48 16,-1 2 0-16,1-1 0 0,-3-1 0 0,3 2 48 0,-1 0 0 16,-1 2 0-16,0-3 0 0,-2 3-32 0,1-2 0 15,0 1 0-15,-1-1 0 0,1 0-64 0,-1 0-16 16,2-2 0-16,-1 1 0 0,-2-2-128 0,3 0 192 15,-10 0-192-15,0 0 192 0,0 0-192 0,46 0 128 16,-46 0-128-16,0 0 128 0,0 0-128 0,56-9 0 16,-56 9 0-16,0 0 0 0,0 0 0 0,53-17 0 15,-53 17 0-15,0 0 0 0,0 0 0 0,0 0 0 16,52-2 0-16,-42 2 0 0,-2 2 0 0,1-2 128 0,-9 0-128 16,0 0 0-16,0 0 0 0,0 0 128 0,46 7-128 15,-39-6 0-15,2-1 0 0,-9 0 128 0,0 0-128 0,0 0 0 16,0 0 0-16,0 0 0 0,59-16 128 0,-59 16-128 15,0 0 0-15,0 0 0 0,0 0 0 0,61-19 128 16,-61 19-128-16,0 0 0 0,0 0 144 0,0 0-144 16,54-1 0-16,-45 1 128 0,1 4-128 0,-2-4 0 15,1 2 0-15,1-1 0 0,0 2 0 0,0 1 0 16,-2-4 0-16,2 0 0 0,0 2 0 0,-1-1 0 16,2 2 0-16,-1-3 0 0,0 2 0 0,1-2 0 15,-11 0 0-15,0 0 0 0,0 0 0 0,39 4 0 16,-39-4 0-16,0 0 0 0,0 0 0 0,0 0 0 15,64-20 0-15,-64 20 0 0,0 0 0 0,0 0 128 16,49 0-128-16,-49 0 0 0,0 0 0 0,0 0 0 16,43 4 0-16,-32 2 0 0,-1 4 0 0,1-4 0 0,-1-3 0 15,0-2 0-15,0 5 0 0,0-3 0 0,1 3 0 16,-1 0 0-16,0-2 0 0,1-1 0 0,0 0 0 0,-1-2 0 16,2 1 0-16,-12-2 0 0,0 0 0 0,0 0 0 15,46 0 0-15,-36 0 0 0,-10 0 0 0,0 0 0 16,0 0 0-16,50 3 0 0,-38-2 0 0,0 2 0 15,-1-1 0-15,2-1 128 0,-2 4-128 0,0-1 0 16,1 0 0-16,-2-2 0 0,1 2 0 0,1-2 0 16,-1 2 0-16,1-4 0 0,0 3 0 0,-12-3 0 15,0 0 0-15,0 0 0 0,52-3 0 0,-52 3 0 16,26 4 0-16,-26-4 0 0,0 0 0 0,0 0 0 16,0 0 0-16,62-26 0 0,-62 26 0 0,0 0 0 15,0 0 0-15,0 0 0 0,61-6 0 0,-61 6 0 0,0 0 0 16,0 0 128-16,50 0-128 0,-38 0 0 0,-1 2 0 15,-1-2 0-15,-1 1 0 0,1 2 0 0,3-3 0 16,-1 2 0-16,2 2 0 0,-14-4 0 0,0 0 0 0,0 0 0 16,52 0 0-16,-40 3 0 0,2 0 0 0,-2-2 0 15,0 2 0-15,-12-3 0 0,0 0 0 0,0 0 0 16,58 0 0-16,-58 0 0 0,0 0 0 0,41 2 0 16,-41-2 0-16,0 0 0 0,46 0 0 0,-46 0 128 15,0 0-128-15,43 7 0 0,-29-7 0 0,1 3 0 16,0 0 0-16,-1-2 0 0,-1 1 0 0,2 1 0 15,-15-3 0-15,0 0 0 0,48 4 0 0,-48-4 0 16,0 0 0-16,47 3 0 0,-47-3 0 0,0 0 0 16,44 0 0-16,-44 0 0 0,0 0 0 0,0 0 0 0,52 0 0 15,-41 3 0-15,1 1 0 0,-3-2 0 0,3 2 0 0,-1-2 0 16,-1-1 0-16,-1 2 0 0,3 1 0 0,-3-2 0 16,1-1 0-16,-1 2 128 0,1-3-128 15,-1 2 0-15,-2 0 0 0,3 0 0 0,-10-2 0 0,0 0 0 16,0 0 0-16,52-6 0 0,-52 6 0 0,0 0 0 15,0 0 0-15,48-6 0 0,-37 4 0 0,-11 2 0 16,0 0 0-16,0 0 0 0,50-2 0 0,-38 2 0 16,0 0 0-16,-1 0 0 0,1 0 0 0,-2 0 0 15,-2 0 0-15,1 0 0 0,-2 0 0 0,2 0 0 16,0 1 0-16,-1 0 0 0,2 1 0 0,-1 0 0 16,-1-1 0-16,1 2 128 0,-2-1-128 0,2-2 0 0,1 4 0 0,-1-2 0 15,1 0 0-15,-2 0 0 16,2 1 0-16,-1-3 0 0,1 1 0 0,0 1 0 15,-1-2 0-15,0 0 0 0,1 0 0 0,0 0 0 0,-10 0 0 16,0 0 0-16,0 0 0 0,0 0 0 0,51-6 0 0,-43 6 0 16,1 0 0-16,-2-2 0 0,2 2 0 0,-2 2 128 15,2-2-128-15,-3 0 0 0,2 3 128 0,-2-3-128 16,1 0 0-16,-1 1 0 0,-1-1 0 0,0 2 128 16,2-2-128-16,-1 0 0 0,1 0 0 0,1 0 0 15,-1 0 0-15,0 0 0 0,0-3 0 0,1 0 0 16,1 3 0-16,0-4 0 0,-9 4 0 0,0 0 0 15,0 0 0-15,0 0 0 0,0 0 0 0,55-8 0 16,-46 5 0-16,-2 3 0 0,1 0 0 0,-1 0 0 16,2 0 0-16,-1 3 0 0,1-3 0 0,1 2 128 0,0 2-128 15,-1-2 0-15,0-2 0 0,0 2 0 0,0 0 0 16,-1 1 0-16,1-3 0 0,0 0 0 0,-1 1 0 0,0-1 0 16,0 0 0-16,1 0 0 0,0 0 0 0,1 0 0 15,-2-1 0-15,-8 1 0 0,0 0 0 0,0 0 0 16,0 0 0-16,0 0 0 0,53-3 0 0,-53 3 0 15,0 0 0-15,0 0 0 0,0 0 0 0,0 0 0 16,49 0 0-16,-41 0 0 0,-1 3 0 0,0-3 0 16,0 1 0-16,2-1 0 0,-2 2 0 0,1-2 0 15,0 2 0-15,1-1 0 0,0-1 0 0,1 0 0 16,0 0 0-16,-1-1 128 0,-9 1-128 0,0 0 0 16,0 0 0-16,0 0 0 0,55-5 0 0,-44 5 0 15,-11 0 0-15,0 0 0 0,0 0 0 0,0 0 0 16,51 0 0-16,-43 0 0 0,2 1 0 0,0 1 0 0,-1-2 0 0,-1 0 0 15,1 2 0-15,0-1 0 0,-1 0 0 0,2-1 0 16,0 3 0-16,1-3 0 0,0 0 0 0,-11 0 0 16,0 0 0-16,0 0 0 0,0 0 0 0,56-7 128 15,-46 7-128-15,-10 0 0 0,0 0 0 0,0 0 0 16,0 0 0-16,48 0 0 0,-38 0 0 0,0 2 0 16,1-1 0-16,-1 0 0 0,0 2 0 0,-1 0 0 15,2 0 0-15,-3-2 0 0,0 1 0 0,-1 1 0 16,1-3 0-16,-1 4 0 0,2-4 0 0,-1 2 0 15,2 2 0-15,-1-4 0 0,1 0 0 0,-3 0 0 16,2 0 0-16,-2-3 0 0,2 2 0 0,-2-1 0 16,1 2 0-16,-2-3 0 0,0 2 0 0,-1 1 0 15,-1-3 0-15,0 3 0 0,-2 0 0 0,0 0 0 0,1 3 0 0,1-3 0 16,-1 4 0-16,1-2 0 0,1 2 0 16,-1 0 0-16,1-1 0 0,1 2 0 0,0 1 0 0,-1-2 0 15,0-1 0-15,1 0 0 0,0 1 0 0,2 0 0 16,0-2 0-16,0 1 0 0,-3-2 0 0,1 1 0 15,3-2 0-15,-1 3 0 0,1-3 0 0,0-3 0 16,-3 3 0-16,0 0 0 0,0-3 0 0,0 3 0 16,-1-3 0-16,0-1 0 0,-1 2 0 0,0 1 0 15,-2-1 0-15,-1 1 0 0,1 1 0 0,-2 0 0 16,0 0 0-16,-2-2 0 0,1 2 0 0,-3 0 0 16,1-1 0-16,-1 1 0 15,0-3-640-15,2 3-112 0,1-4-16 0,1 2 0 16,2-2-2768-16,0-1-560 0,3 2-128 0,0-1-9328 0</inkml:trace>
  <inkml:trace contextRef="#ctx0" brushRef="#br0" timeOffset="49765.63">12028 15878 3455 0,'0'0'0'0,"0"0"144"0,0 0-144 0,0 0 192 0,0 0-192 0,0 0 0 0,0 0 0 0,0 0 0 15,0 0 464-15,0 0 64 0,0 0 16 0,0 0 0 16,0 0-544-16,0 0 0 0</inkml:trace>
  <inkml:trace contextRef="#ctx0" brushRef="#br0" timeOffset="51980.88">11972 15979 4607 0,'0'1'400'0,"0"-1"-400"15,0 0 0-15,0 0 0 0,0-1 928 0,0 1 96 0,-1 0 32 0,1-2 0 16,0 0 864-16,0 0 160 0,-1-2 32 0,1-1 16 16,0 2-112-16,-1-1-32 0,1-1 0 0,0 1 0 15,0 1-480-15,0-1-96 0,0-2-32 0,1-1 0 16,0 2-240-16,0 1-48 0,2-1-16 16,-2-3 0-16,1 0-304 0,1-2-64 15,-3 10-16-15,0 0 0 0,10-41-240 0,-10 41-32 0,0 0-16 0,0 0 0 16,17-55-80-16,-17 55 0 0,0 0-16 0,13-53 0 15,-13 53-16-15,0 0 0 0,6-44 0 0,-5 28 0 16,0 3-32-16,-1 1 0 0,0 0 0 0,0-1 0 16,0 3-32-16,-1-3-16 0,1 2 0 0,-1-3 0 15,2 2-32-15,0-2-16 0,0-1 0 0,1 5 0 16,-2 0-160-16,1-2 192 0,-1 12-192 0,0 0 192 16,6-38-192-16,-6 38 160 0,0 0-160 0,7-44 160 0,-7 44-160 0,0 0 0 15,0 0 144-15,10-48-144 0,-7 37 128 0,-2 1-128 16,0 3 128-16,1-4-128 0,-1 3 128 0,0-2-128 15,0-1 128-15,1 4-128 0,-1-3 128 0,0-3-128 16,-1 13 128-16,0 0-128 0,5-40 0 0,-4 24 144 16,0 3-144-16,1-3 0 0,-1 1 128 0,-1 15-128 15,4-32 0-15,-4 32 0 0,0 0 0 0,6-38 0 16,-5 23 128-16,-1 15-128 0,0 0 0 0,6-46 0 16,-6 46 0-16,4-37 0 0,-4 37 0 0,4-41 0 15,-4 41 0-15,3-36 0 0,-1 15 0 0,-2 21 0 16,3-38 0-16,-3 38 0 0,4-44 0 0,-4 44 0 15,4-41 0-15,-4 41 0 0,3-39 0 0,-3 17 0 16,0 22 0-16,3-39 0 0,-3 21 0 0,0 18 0 0,1-47 0 0,-1 47 0 16,0-38 0-16,0 19 0 0,0-3 0 0,0-4 0 15,0 1 128-15,0 3-128 0,0 0 0 0,1 0 0 16,1 3 0-16,-1-6 0 0,3-3 0 0,-3 2 0 16,-1 26 128-16,3-28-128 0,-3 28 0 0,4-38 0 15,-4 38 0-15,4-34 0 0,-4 34 0 0,2-35 0 16,0 13 0-16,-1 10 0 0,-1 0 0 0,0 12 0 15,1-22 0-15,0 7 0 0,-1-7 0 0,2-4 0 16,-1-5 128-16,0-3-128 0,-1 3 0 0,1 1 0 16,2 2 128-16,-2-5-128 0,3 2 0 0,-1-1 0 15,1 4 128-15,-1 3-128 0,-3 25 0 0,0 0 0 16,12-51 0-16,-10 39 0 0,0 2 0 0,0 0 0 16,1-2 0-16,-3 12 0 0,7-37 0 0,-7 37 0 0,10-51 0 0,-10 51 0 15,9-48 0-15,-9 48 0 0,7-46 0 0,-7 46 0 16,7-42 0-16,-4 22 0 0,-1 3 128 0,0 0-128 15,0 1 0-15,-1 1 0 0,-1-4 0 0,2 3 0 16,-2 3 0-16,0-2 0 0,0-1 128 0,0 1-128 16,1 1 0-16,-1 2 0 0,0-2 0 0,1 3 0 15,0 0 0-15,0-1 0 0,1-1 0 0,-1-2 0 16,0 2 0-16,-1 3 0 0,1 1 128 0,1 1-128 16,-2-4 0-16,1 0 0 0,0 0 0 0,-1-3 0 15,0 1 0-15,0 2 0 0,0-2 0 0,0 2 0 16,-1-3 0-16,0 2 0 0,1 0 0 0,0-2 0 15,0 4 0-15,1-1 0 0,0-1 0 0,0 1 0 16,1 0 0-16,-1-1 0 0,0 3 0 0,2-3 0 0,-2 0 0 16,1 1 0-16,-1 0 0 0,1 2 0 0,-1 0 0 0,0-1 0 15,-1 3 0-15,0-1 0 0,0-3 0 0,0 3 0 16,0-1 0-16,-1 0 0 0,1 0 0 0,0 1 0 16,0-1 0-16,-1 2 0 0,1 0 0 15,0 0 0-15,0 1 0 0,0-1 0 0,0-2 0 0,0 0 0 16,0 0 0-16,1 0 0 0,-1-1 0 0,1-3 0 15,0 2 0-15,-1-4 0 0,2 1 0 0,-1 2 0 16,0 3 0-16,0 0 0 0,-1 1 0 0,2-1 0 16,-2 2 0-16,0 0 0 0,1-1 0 0,-1 1 0 15,0-2 0-15,1 2 0 0,-1 0 0 0,1-2 0 16,1 1 0-16,-1 2 0 0,0-2 0 0,2 2 0 16,-2-2 0-16,0 0 0 0,0 0 0 0,2 1 0 0,-2-3 0 15,-1 4 0-15,1-2 0 0,0-1 0 16,-1 3 0-16,0 0 0 0,0 1 0 0,0 0 0 0,2 0 0 15,-2-3 0-15,1 3 0 0,0 0 0 0,0-2 0 0,1 0 0 16,0 0 0-16,-1 0 0 0,1 0 0 0,0 2 0 16,-1 0 0-16,2 0 0 0,-2-3 0 0,0 2 0 15,0 1 0-15,1-3 0 0,0 1 0 0,-1 2 0 16,1-2 0-16,-1 0 0 0,1 2 0 0,0-3 0 16,0 1 0-16,-1 0 0 0,2 0 0 0,-2-2 0 15,1 0 0-15,0 0 0 0,0 1 0 0,-1-1 0 16,2 2 0-16,-2-2 0 0,0 0 0 0,2 0 0 15,-2 1 0-15,2-3 0 0,-2 2 0 0,0 0 0 16,1-2 0-16,0 2 0 0,-1 1 0 0,0-1 0 16,0 2 0-16,1 0 0 0,-2-2 0 0,0 6 0 15,1 2 0-15,-1-3 0 0,0 0 144 0,0 3-16 0,-1-4-128 0,-2 2 192 16,2-1-192-16,-2 1-128 0,3-2 128 0,0 0-208 16,0 2 208-16,0-2 0 0,-1 0 0 0,0 0 0 15,2 2 0-15,0-2 0 0,1 0 0 0,-1-1 0 16,0 1 0-16,0 5 0 0,1 2 0 0,-2-3 0 15,1-8 1600-15,-1 0 352 0,0 1 80 0,0 2 16 16,0 1-1648-16,0 0-400 0,-1-2 0 0,1 3 0 16,0-1-1552-1,0 2-400-15,0 1-80 0,0-2-16 0,-2 1 3280 0,2 0 656 0,0 1 128 0,0-2 32 16,0 1-1648-16,2 0-400 0,-2 2 0 0,0-4 0 16,1 2 0-16,-1 0 0 0,1-2 0 0,-1 0 0 15,1 1-1552-15,-1 0-400 0,2 0-80 0,-2-1-16 16,1 2 1648-16,-1-2 400 0,-1 0 0 0,1-1 0 0,0 4 0 0,-2-1 0 15,1 4 0-15,0-2 0 0,-2-2 0 16,2 1 0-16,0 3 0 0,0-2 0 0,-1 1 0 0,1-3 0 16,-1 1 0-16,1 3 0 0,-1-2 0 0,1 1 0 15,0 1 0-15,0 0 0 0,-1 0 0 0,1 0 0 16,1 1 0-16,0-1 0 0,0 0 0 0,0-1 0 16,0 1 0-16,0 0 0 0,0 0 0 0,0 0 0 15,1 0 0-15,1-3 0 0,-1 0 0 0,0 0 0 16,2-1 0-16,-2-1 0 0,0 2 0 0,-1-1 0 15,1 0 0-15,-2 2 0 0,0 2 0 0,0 0 0 16,-2 2 0-16,1-2-128 0,-2 4-128 0,1-1 0 16,0-3-16-16,0 3-12320 0,2-3-2448 0</inkml:trace>
  <inkml:trace contextRef="#ctx0" brushRef="#br0" timeOffset="54835.18">7814 11667 911 0,'-1'1'0'0,"1"2"0"0,0-3 0 0,-2 0 0 16,2 0 528-16,0 0 32 0,-1 0 0 0,1 0 0 15,-1 2-80-15,0 0-16 0,1 0 0 0,-2-2 0 16,2 2 240-16,2-2 32 0,-2 0 16 15,1 0 0-15,0 0 544 0,0 0 112 0,-1-2 32 0,0 0 0 16,2 0 32-16,-1 0 16 0,0 2 0 0,-1-3 0 16,0 3-304-16,1 0-64 0,-1 3-16 0,1-3 0 15,-1 0 0-15,0 2 0 0,0 0 0 0,2 0 0 16,-2 0 144-16,1 0 32 0,0 0 0 0,-1 1 0 16,1-3-480-16,2 1-96 0,-1-1 0 0,2 0-16 15,0 0-320-15,-2-1-64 0,3 1-16 0,-1-3 0 16,1-1-80-16,1 2-16 0,-6 2 0 0,0 0 0 15,0 0 208-15,0 0 48 0,0 0 0 0,0 0 0 16,0 0 0-16,58-10 16 0,-58 10 0 0,0 0 0 0,0 0-112 0,0 0-32 16,0 0 0-16,48 6 0 0,-48-6-112 0,0 0-16 15,0 0-16-15,0 0 0 0,0 0-176 0,56-6 160 16,-56 6-160-16,0 0 160 0,0 0-160 0,0 0 0 16,0 0 0-16,59-16 128 0,-59 16-128 0,0 0 0 15,0 0 144-15,0 0-144 0,0 0 176 0,55 1-48 16,-49 2 0-16,0 0 0 0,0 2 16 0,-1-1 0 15,1 0 0-15,-1 0 0 0,2 0-144 0,-2 0 160 16,1-1-160-16,-1 0 160 0,1 0-160 0,1-2 0 16,1 2 0-16,-1-2 0 0,1 1 0 0,-2-2 0 15,1 0 0-15,-1 0 0 0,1 0 0 0,0 0 0 16,-1 0 0-16,0 0 0 0,0-2 0 0,1 2 0 16,-1-1 0-16,0 1 0 0,-1 0 0 0,1-3 0 0,0 2 0 0,-1 1 0 15,1 0 128-15,-1-3-128 0,0 3 0 0,0 0 128 16,-1 3-128-16,1-3 0 0,-1 0 144 0,1 0-144 15,0 1 0-15,0 2 128 0,-1-2-128 0,3 1 0 16,-2-2 0-16,1 0 0 0,0 3 0 0,-1-3 0 16,-5 0 0-16,0 0 0 0,0 0 0 0,0 0 0 15,0 0 0-15,0 0 0 0,57-3 0 0,-57 3 0 16,0 0 0-16,0 0 0 0,0 0 0 0,0 0 0 16,0 0 0-16,58 0 0 0,-52 0 0 0,0 0 0 15,0 3 0-15,2-2 0 0,-1 1 0 0,1 1 0 16,-1-2 0-16,-7-1 0 0,0 0 0 0,0 0 0 15,0 0 0-15,0 0 0 0,55 3 0 0,-47-3 0 16,2-3 0-16,-10 3 0 0,0 0 0 0,0 0 0 0,0 0 0 16,62-10 0-16,-62 10 0 0,0 0 0 0,0 0 0 0,0 0 0 15,0 0 0-15,59 0 0 0,-59 0 0 0,0 0 0 16,0 0 0-16,0 0 0 0,50 6 0 0,-50-6 0 16,0 0 0-16,0 0 0 0,0 0 0 0,0 0 0 15,60 0 0-15,-60 0 0 0,0 0 0 0,0 0 0 16,55-8 0-16,-55 8 0 0,0 0 0 0,0 0 0 15,0 0 0-15,64-5 0 0,-64 5 0 0,0 0 0 16,0 0 0-16,0 0 0 0,51 4 0 0,-51-4 0 16,0 0 0-16,0 0 0 0,0 0 0 0,52 9 128 15,-52-9-128-15,0 0 0 0,0 0 0 0,0 0 0 16,63-6 0-16,-63 6 128 0,0 0-128 0,0 0 0 0,0 0 0 16,66-16 0-16,-66 16 0 0,0 0 0 0,0 0 0 15,57-10 0-15,-57 10 0 0,0 0 0 0,0 0 0 0,0 0 128 16,56 0-128-16,-56 0 0 0,0 0 0 0,0 0 0 15,0 0 0-15,48 10 0 0,-48-10 0 0,0 0 128 16,0 0-128-16,0 0 0 0,57 6 0 0,-57-6 0 16,0 0 0-16,0 0 0 0,0 0 0 0,63-8 0 15,-63 8 0-15,0 0 0 0,0 0 0 0,53-8 0 16,-53 8 0-16,0 0 0 0,0 0 0 0,51 0 0 16,-51 0 0-16,0 0 0 0,0 0 0 0,0 0 128 15,51 8-128-15,-43-6 0 0,0 1 0 0,-1-2 0 16,-7-1 0-16,0 0 0 0,0 0 0 0,0 0 0 15,0 0 0-15,56 2 0 0,-56-2 0 0,0 0 0 16,0 0 0-16,0 0 0 0,59-3 0 0,-59 3 128 16,0 0-128-16,0 0 0 0,0 0 0 0,60-7 0 0,-60 7 0 15,0 0 0-15,0 0 0 0,0 0 0 0,0 0 0 0,0 0 0 16,53 0 0-16,-53 0 0 0,0 0 0 0,0 0 0 16,62 7 0-16,-62-7 0 0,0 0 0 0,48 3 0 15,-48-3 0-15,0 0 0 0,0 0 0 0,55 0 0 16,-55 0 0-16,0 0 0 0,0 0 0 0,55-10 0 15,-55 10 0-15,0 0 0 0,0 0 0 0,49 8 0 16,-49-8 0-16,0 0 0 0,0 0 0 0,50 12 0 16,-50-12 0-16,0 0 0 0,0 0 0 0,51 3 0 15,-51-3 0-15,0 0 0 0,0 0 0 0,49 3 0 16,-49-3 0-16,0 0 0 0,0 0 0 0,52 0 0 16,-52 0 0-16,0 0 0 0,0 0 0 0,51 3 0 0,-51-3 0 15,0 0 0-15,0 0 0 0,48 6 0 0,-48-6 0 0,0 0 0 16,0 0 0-16,51-2 0 0,-51 2 0 0,0 0 128 15,0 0-128-15,0 0 0 0,68-4 0 0,-68 4 0 16,0 0 0-16,0 0 0 0,56-6 0 0,-56 6 0 16,0 0 0-16,0 0 0 0,0 0 0 0,59 0 0 15,-50 3 0-15,-9-3 0 0,0 0 0 0,0 0 128 16,0 0-128-16,59 4 0 0,-59-4 0 0,0 0 0 16,0 0 0-16,53 3 0 0,-53-3 0 0,0 0 0 15,0 0 0-15,55-10 0 0,-55 10 0 0,0 0 0 16,0 0 0-16,58-13 0 0,-58 13 0 0,0 0 0 15,0 0 0-15,62-14 0 0,-62 14 0 0,0 0 0 16,0 0 0-16,56-10 0 0,-56 10 0 0,0 0 0 16,0 0 0-16,52-2 0 0,-52 2 0 0,0 0 0 0,0 0 0 15,52 5 0-15,-52-5 0 0,0 0 0 0,0 0 0 0,0 0 0 16,57 7 0-16,-57-7 0 0,0 0 0 0,0 0 0 16,0 0 0-16,64-2 0 0,-64 2 0 0,0 0 0 15,0 0 0-15,0 0 0 0,62-5 0 0,-62 5 0 16,0 0 0-16,0 0 0 0,0 0 0 0,63-3 0 15,-63 3 0-15,0 0 128 0,0 0-128 0,43 8 0 16,-43-8 0-16,0 0 0 0,0 0 0 0,41 14 0 16,-32-12 0-16,-1 2 128 0,-8-4-128 0,0 0 0 15,0 0 128-15,0 0-128 0,0 0 0 0,50 9 128 16,-50-9-128-16,0 0 0 0,0 0 0 0,0 0 0 16,60-6 0-16,-60 6 128 0,0 0-128 0,0 0 0 15,0 0 0-15,0 0 0 0,63-7 0 0,-63 7 0 16,0 0 0-16,0 0 0 0,0 0 0 0,0 0 0 15,51 3 0-15,-43-3 0 0,0 1 0 0,0 2 0 0,0-3 0 0,1 3 0 16,0-3 0-16,-9 0 0 0,0 0 0 0,0 0 0 16,0 0 0-16,0 0 0 0,49 6 0 15,-42-6 0-15,-7 0 0 0,0 0 0 0,0 0 0 0,0 0 0 16,0 0 0-16,0 0 0 0,54 0 0 0,-54 0 0 16,0 0 0-16,0 0 0 0,0 0 0 0,0 0 0 15,0 0 0-15,0 0 0 0,49 7 0 0,-44-5 128 16,1-1-128-16,-1 2 0 0,-1-3 0 0,1 2 0 15,0 0 0-15,1 0 0 0,1-2 0 0,1 1 0 16,-1 2 0-16,-7-3 0 0,0 0 0 0,0 0 0 16,0 0 0-16,0 0 0 0,0 0 0 0,58-10 0 15,-58 10 0-15,0 0 0 0,0 0 0 0,0 0 0 0,0 0 0 16,0 0 0-16,56-16 0 0,-56 16 0 0,0 0 0 0,0 0 0 16,0 0 0-16,0 0 0 0,0 0 0 0,49 6 0 15,-42-5 0-15,-1 2 0 0,1-1 0 0,-1-2 0 16,2 1 0-16,-1 2 0 0,1-3 0 0,-2 2 0 15,0-2 0-15,0 2 0 0,0 0 0 0,-1-2 0 16,2 0 0-16,-3 0 0 0,3 0 0 0,-1 0 0 16,0 0 0-16,-1 0 0 0,1 1 0 0,-1-1 0 15,0 0 0-15,0 0 0 0,-1 0 0 0,-1 3 0 16,1-3 0-16,0 2 0 0,-2-2 0 0,1 4 0 16,0-2 0-16,0-2 0 0,-1 4 0 0,1-4 0 15,1 3 0-15,-1-2 0 0,1 1 0 0,0 1 0 16,1 0 0-16,-2-3 0 0,4 4 1600 0,-2-4 336 15,-2 0 80-15,2 0 16 16,0 0-3264-16,1 0-656 0,-1 0-128 0,0 0-32 0,1 0 1648 0,-1 0 400 0,-5 0 0 0,0 0 0 16,0 0 0-16,0 0 0 0,0 0 0 0,0 0 0 15,0 0 0-15,0 0 0 0,50 0 0 0,-47 3 0 16,1-2 0-16,-1-1 0 0,-1 2 0 0,-1-2 0 16,2 0 0-16,-2 0 0 0,0 0 0 0,1 0 0 15,-1-2 0-15,-1 1 0 0,1 1 0 0,0-3 0 16,-1 1 0-16,-1 0 0 0,0 0 0 0,0-1-128 15,-1 2-272-15,0-5-48 16,1 2-16-16,-2-1-12128 0,2 2-2416 0</inkml:trace>
  <inkml:trace contextRef="#ctx0" brushRef="#br0" timeOffset="63872.84">8766 12783 5519 0,'-12'11'496'0,"-1"0"-496"0,5-1 0 0,3-7 0 16,0 1 960-16,-6 5 80 0,-11 9 32 0,-7 6 0 16,-3 3 384-16,3-5 80 0,8-6 0 0,8-9 16 15,6-7-832-15,7-7-160 0,5-3-48 0,5-8 0 16,6-4-368-16,4-7-144 0,2 1 0 0,3-4 144 16,1 1-144-16,0 0 0 0,0 2 0 0,-1 3 0 15,-1 4 128-15,0 0-128 0,-2 1 0 0,0 1 128 16,2 0-128-16,-1 2 0 0,1-3 0 0,-1 3 0 15,0 2-176-15,-5 1 176 0,1 2-128 0,-2 0 128 16,-17 13 0-16,30-21 0 0,-30 21 0 0,0 0 0 16,27-13 0-16,-25 13 0 0,0 0 0 0,-5 6 0 15,-2 0 0-15,-5 5 224 0,-2 7-32 0,-3-2 0 16,-3 6 384-16,-2 0 80 0,-2 4 16 0,-4 5 0 0,-3 4-288 0,-3 6-48 16,-4-1-16-16,-3 6 0 0,-2 1-320 0,-1 0 0 15,-3 4-192-15,-1-3 64 0,3-1-112 0,0-4-16 16,2-1 0-16,4-3 0 0,4-5 432 0,5-3 80 15,5-2 0-15,3-7 16 0,4-4 176 0,2-8 16 16,6-2 16-16,4-6 0 0,3-2-272 0,2-7-48 16,3-2-16-16,2-3 0 0,4-8 80 0,2-2 16 15,1 1 0-15,5-8 0 0,8-9-240 0,9-9 0 16,9-7 128-16,7-7-128 0,6-2 0 0,1-3-288 16,0 2 64-16,-3 5 16 15,-5 6-432-15,1 2-96 0,0 3-16 0,-2 1 0 16,-1 6 240-16,-1 5 32 0,-2 1 16 0,-6 4 0 0,-3 5 464 0,-5 4 0 15,-6 5 0-15,-25 17 0 0,33-17 0 0,-33 17 0 0,0 0 0 0,0 0 0 16,6 26 0-16,-15-8 0 0,-6 6 0 0,-6 7 0 16,-5 6 304-16,-8 5 0 0,-5 7 0 0,-8 6 0 15,-8 8-48-15,-3 3 0 0,-4 6 0 0,-2 1 0 16,-3 1-256-16,-2 4 0 0,-3 5 0 0,-1-1 0 16,3-3 0-16,1-4 0 0,7-6 128 0,7-7-128 15,7-5 160-15,10-10-32 0,5-6 0 0,9-13 0 16,9-7 96-16,10-13 16 0,9-11 0 0,7-10 0 15,9-7 192-15,6-11 32 0,8-10 16 0,12-12 0 16,10-10-1232-16,12-10-240 0,11-7-48 0,3-2-16 16,-6 9 48-16,5-2 16 0,5-4 0 0,3 3 0 15,0 6 672-15,-3 7 128 0,-7 3 16 0,-9 12 16 0,-10 10 160 0,-6 4 0 16,-5 5 0-16,-8 6 128 0,-6 8 432 16,-35 15 80-16,49-12 32 0,-49 12 0 0,0 0 288 0,0 0 64 15,16 59 16-15,-29-26 0 0,-3-1-336 0,-9 11-64 16,-10 11 0-16,-7 7-16 0,-3 5-48 0,-10 5-16 15,-7 10 0-15,-6 4 0 0,-5 4-304 0,-3 1-64 16,-1-1-16-16,2 0 0 0,0 2-416 0,-5 8-80 16,-4 4 0-16,6-10-16 0,14-17 336 0,4-5-144 15,7-6 144-15,11-10 0 0,11-9 0 0,11-15 0 16,9-9 0-16,10-16 0 16,7-9-432-16,12-13-80 0,5-13 0 0,12-12-16 15,10-14-1232-15,14-12-240 0,12-8-48 0,10-6-16 16,3-4 688-16,4-1 144 0,3-1 16 0,10-2 16 0,10 3 656 0,-4 7 128 0,-4 4 32 15,-9 8 0-15,-8 4 128 0,0 7 16 0,-5 8 16 0,-7 4 0 16,-9 5 224-16,-7 6 0 0,-6 7 0 0,-8 6 0 16,-44 20 896-16,66-16 64 0,-66 16 0 0,0 0 16 15,0 0 304-15,44 46 48 0,-49-22 16 0,-7 9 0 16,-8 10-368-16,-8 8-64 0,-3 2-16 0,-9 10 0 16,-5 10 224-16,-10 6 32 0,-4 4 16 0,-4 2 0 15,2-3-512-15,-8 7-96 0,-5 8-32 0,0-1 0 16,6-5-352-16,1-3-176 0,4 1 160 0,6-4-160 15,6-9 128-15,8-12-128 0,8-11 0 0,10-14 144 16,8-9-144-16,11-10 0 0,5-7-192 0,1-13 192 16,0 0-1104-16,48-26-112 0,-13-3 0 0,7-10-16 15,7-7-528-15,8-10-96 0,8-8-32 0,1 1 0 16,0 2 992-16,13-8 192 0,15-4 32 0,3-2 16 0,0 3 368 0,-7 8 80 16,-5 7 16-16,-4 6 0 0,-5 4 192 0,-3 6 0 15,-3 3 144-15,-9 6-144 0,-5 3 800 0,-4 5 64 16,-2 5 16-16,-5 5 0 0,-45 14 336 0,74-12 64 15,-74 12 0-15,0 0 16 0,62 22-672 0,-62-22-144 16,9 39-32-16,-13-11 0 0,-3-2-48 0,-9 14-16 16,-10 8 0-16,-9 9 0 0,-3 8 336 0,-7 2 64 15,-4 6 16-15,-4 4 0 0,-4 4 48 0,-6 7 16 16,-5 11 0-16,-2-1 0 0,1-3-320 0,5-4-64 16,5-5-16-16,3-5 0 0,8-5-464 0,3-9 128 15,7-7-128-15,6-7 0 0,6-7 0 0,6-9 0 16,5-6-192-16,5-11 192 15,7-4-1024-15,5-7-80 0,-2-9-32 0,0 0 0 16,0 0-528-16,52-25-128 0,-29 9 0 0,5-9-16 16,0 2 624-16,7-12 128 0,5-5 32 0,6-4 0 0,6-4 560 0,5-5 112 0,6-2 32 0,-5 2 0 15,-11 12 320-15,8-6 0 0,10-5 0 0,2-5 0 16,0 7 0-16,2-1 0 0,5 1 144 0,-2 2-144 16,-7 7 368-16,-5 3 0 0,-8 3 0 0,-2 3 0 15,2 1 608-15,-5 3 128 0,-1 6 32 0,-6 3 0 16,-40 19-560-16,63-22-128 0,-63 22 0 0,47-12-16 15,-47 12-176-15,0 0-16 0,0 0-16 0,0 0 0 16,0 0 48-16,0 0 16 0,41 40 0 0,-50-24 0 16,-2 3-80-16,-4 3-16 0,-5 7 0 0,-6 5 0 15,-2 5-192-15,-4 1 0 0,-4 2 0 0,0 2 0 0,-1-3-176 16,-4 9-80-16,-2 3 0 0,-4 4-16 16,1 5-1648-16,-1 0-336 0,4 1-64 0,-2-2-16 15,2 2 304-15,5-5 64 0,4-3 16 0,6-6 0 0,4 0 1568 0,4-4 384 16,6-1 0-16,4-5 0 0,3-5 0 0,5-3 0 15,3-7 0-15,4-7-128 16,-5-17-512-16,0 0-112 0,0 0-16 0,0 0 0 0,0 0 768 0,68-5 128 16,-50-11 48-16,1-6 0 0,2-3 960 0,4-5 192 15,0-1 32-15,3-7 16 0,4-7-272 0,5-8-48 16,3-1-16-16,3-6 0 0,6-3-448 0,0 0-80 16,-1 5-32-16,7-7 0 0,4-1-304 0,2 4-176 15,-3 3 192-15,-1 5-192 0,-4 0 144 0,-4 4-144 16,-3 5 0-16,-5 1 144 0,-2 0-144 0,-5 6 0 15,-3 1 0-15,-4 5 0 0,-2 0 0 0,-6 3 0 0,-3 4 0 0,-6 3 0 16,-5 2 0-16,-5 6 0 0,-3 1 0 0,-7 6 0 16,-5 1 0-16,-4 6 0 0,-4 3 0 15,-4 5 0 1,-4 7-464-16,-5 1-80 0,-4 6-16 0,-9 9 0 16,-13 10-128-16,-6 7-16 0,-4-1-16 0,-2 4 0 0,-4 2 720 0,1-1 192 0,3 1 0 0,4-9 16 15,7 0 624-15,6-12 128 0,7-10 32 0,11-10 0 16,9-12 416-16,13-10 96 0,8-8 16 0,9-14 0 15,10-8-304-15,9-12-64 0,7-11-16 0,8-6 0 32,7-10-1728-32,5-7-352 0,4-3-64 0,2-1-16 0,2 4-640 0,1-8-128 0,5-2-16 0,0 2-16 15,4 4 96-15,-3 2 32 0,-8 9 0 16,2 0 0-16,0 0 720 0,0 4 144 0,-2 2 16 0,-2 6 16 16,-3 4 800-16,-4 3 384 0,-2 7-48 0,-6 5 0 0,-4 5 784 0,-3 4 160 15,-4 5 16-15,-7 5 16 16,-3 6-672-16,-8 4-128 0,-4 7-16 0,-9 6-16 0,-6 2-16 0,-6 8 0 15,-6 2 0-15,-8 7 0 0,-6 5-288 0,-8 5-176 16,-6 4 192-16,-3 6-192 0,-2 4 512 0,-9 5 0 16,-6 6 0-16,-2 8 0 0,0-3 992 0,7-5 192 15,6-3 32-15,11-13 16 0,12-5-256 0,9-5-48 16,11-9-16-16,9-10 0 0,9-5-624 0,7-6-128 16,8-8-32-16,8-8 0 15,7-5-1600-15,9-6-320 0,4-3-64 0,5-6 0 16,3-3-1088-16,2 0-192 0,3 0-64 0,-3 2 0 15,-2 3 1136-15,1 1 208 0,2 0 64 0,0 4 0 0,-2 5 976 0,-3 4 304 16,-4 6-128-16,-8 2 128 0,-37 20 256 0,55-25 128 16,-55 25 32-16,0 0 0 0,0 0 432 0,0 0 96 15,0 0 16-15,10 38 0 0,-28-18 176 0,-5 4 32 0,-7 2 16 0,-4 2 0 16,-2-2-544-16,-7 5-96 0,-8 1-32 0,-5 5 0 16,2-1-240-16,-8 4-48 0,-4 2-16 0,-3 0 0 15,-1 1-208-15,-1-5 0 0,-1-1 0 0,7-2 0 16,8-7 0-16,4-2 128 0,0-3-128 0,5-5 0 15,5-2 0-15,6-9 0 0,5-7 0 0,6-7 0 16,8-3-128-16,4-8-80 0,5-4-16 0,7-7 0 16,4-3-1232-1,7-9-240-15,5-6-48 0,2 0-16 0,1 6-688 16,2-1-144-16,2-5-32 0,-3 5 0 0,-3 9 816 0,-4 3 144 16,-1 3 48-16,-6 4 0 0,-4 7 1888 0,-4 1 384 0,-5 5 80 0,-2 1 16 15,-2 5 1456-15,-5 1 288 0,0 3 64 0,-2-3 16 16,0 1-480-16,0 2-112 0,-1-1 0 0,2 1-16 0,-1-3-1200 0,0-1-256 15,0 2-32-15,2-2-16 0,0 0-464 16,1-2 0-16,1 0 0 0,-2 0 0 0,-1 0 0 16,0 2-288-16,1-1 64 0,-3 4 16 0,-1 1 48 0,-2 1 16 15,-2 4 0-15,-2 1 0 0,-1 4 144 0,-2 0 0 16,-2 6 0-16,-4 0 0 0,-1 5 0 0,-1-1 0 16,2 1-160-16,-4 1 160 15,0 8-448-15,-3 3 32 0,-2-1 0 0,0 1 0 0,1 1 96 0,-2 1 0 16,-2-1 16-16,1 5 0 0,4-5 304 0,3-3 0 15,5-7 0-15,4-2 0 0,3-1 0 0,7-5 0 16,2-3 0-16,6-4 144 0,1-2 48 0,5-7 0 0,3 0 0 16,1-7 0-16,5-2-64 0,3-6 0 15,2-5 0-15,4-2 0 16,2-3-448-16,6-3-80 0,4-8-32 0,3-5 0 16,3-2-256-16,3 1-48 0,0 1-16 0,0 2 0 15,-5 6 32-15,1 1 0 0,3 1 0 0,-4 5 0 0,-2 0 480 0,-4 7 112 0,-5 3 128 0,-4 4-208 16,-2 3 336-16,-4 6 80 0,-3 3 16 0,-4 2 0 15,-3 2 640-15,-4 4 128 0,-3 4 32 0,-4 5 0 16,-2-1-384-16,-4 4-64 0,-5 4 0 0,-5 5-16 16,-5 3-560-16,-3 5 0 0,-2 2 0 0,-6 5 0 15,-5 7 0-15,-7 6 0 0,-2 3 0 0,-3 2 0 16,-1-1 0-16,-5 8 192 0,-4 1-16 0,1 8 0 16,3-1 80-16,0-2 32 0,4 1 0 0,5-9 0 15,6-8-80-15,7-7-16 0,10-5 0 0,10-13 0 16,11-5-192-16,8-9 0 0,9-9 128 0,1-11-128 15,0 0-240-15,0 0-80 0,59-21-32 0,-27-5 0 16,9-8-800-16,6-4-144 0,6-4-48 0,5-5 0 16,0-4 320-16,5 1 48 0,3-1 16 0,0 0 0 0,-2 2 576 0,1 4 128 15,1 5 32-15,-12 7 0 0,-9 7 224 0,1 2 0 16,2-1 0-16,-5 6 0 0,-43 19 0 0,72-17 0 16,-72 17 0-16,0 0 0 0,63 17 144 0,-63-17 32 15,13 40 0-15,-16-10 0 0,-7 7 624 0,-9 4 128 16,-5 9 32-16,-9 3 0 0,-4 6 528 0,-7 7 112 15,-9 10 32-15,-9 7 0 0,-6 4-400 0,-5 5-80 16,-5 2 0-16,0 1-16 0,-1 0-512 0,-1 3-112 16,2 0 0-16,2-9-16 0,6-8-368 0,10-13-128 15,10-8 0-15,4-7 0 0,5-2 128 0,9-7-128 0,7-9 0 16,9-11 144-16,6-10-144 0,7-5 0 0,4-8 0 0,2-2 0 16,7-5-288-16,3-4-32 0,-13 10-16 0,37-31 0 31,-15 10-432-31,4-5-96 0,5 0-16 0,4-6 0 15,3 1-32-15,1-1-16 0,5-2 0 0,-1 4 0 16,-1 0 320-16,-2 4 64 0,-3-3 16 0,0 7 0 0,0 0 336 0,-6 3 192 0,-31 19-192 0,54-27 192 16,-54 27 0-16,0 0 0 0,56-14 0 0,-56 14 0 15,0 0 224-15,0 0 48 0,16 37 16 0,-22-21 0 16,-3 4 640-16,-4 5 128 0,-5 7 32 0,-6 5 0 16,-5 3-320-16,-4 6-64 0,-1-1-16 0,-4 8 0 15,-5 4-368-15,-6 3-80 0,-1 3-16 0,-1-5 0 16,7-5-96-16,6-11 0 0,5-2-128 0,0-1 192 0,-3 7-16 15,2-5-16-15,5-2 0 0,4-5 0 0,5-6 96 0,3-6 32 16,3-8 0-16,3-2 0 0,1-3-288 16,3-3 0-16,2-4 0 0,0 0-144 0,0-2 144 0,3 0-192 15,-1-2 192-15,2-2-192 0,1 0-128 0,1-2-48 16,2-6 0-16,2-1 0 0,1 1 48 0,2-4 16 16,3-3 0-16,4-3 0 15,5-6-144-15,1-2-16 0,0 5-16 0,1-3 0 0,4-6 96 0,3 1 32 16,3-2 0-16,0 1 0 0,4 3 224 0,-3 0 128 15,1 5-160-15,-2 1 160 0,-2 5 0 0,-3 2 0 16,-27 18 0-16,43-20 0 0,-43 20 0 0,0 0 0 16,0 0 0-16,0 0 0 0,0 0 0 0,37 35 0 15,-42-16 0-15,-5 2 0 0,0 3 128 0,-3 3 32 0,-3 3 0 16,-7 4 0-16,-1 7 128 0,-5 0 32 0,-2 4 0 0,-1 2 0 16,-1 3-176-16,-4 3-16 0,0 2-128 0,0-2 192 15,2-2-192-15,-1-1 0 0,-1 7 0 0,4-6 0 16,2-4 0-16,5-9 0 0,5 1 0 0,5-11-160 15,5-6 160-15,6-7 0 0,5-5 0 0,6-10-128 16,-6 0-32-16,32-18 0 0,-6-7 0 0,4-4 0 31,2-3-512-31,11-12-96 0,13-16-32 0,12-9 0 0,11-1 416 0,5-6 64 0,5-1 32 0,2 0 0 16,2 6 288-16,0 2-192 0,1 3 192 0,-3 6-160 16,0 5 160-16,-9 5 0 0,-5 6 0 0,-4 6 0 15,-6 3 0-15,-3 7 0 0,-3 6 0 0,-8 2 0 16,-7 5 0-16,-46 15 0 0,78-20 0 0,-78 20-128 0,63-6 128 0,-63 6 0 15,0 0 0-15,70 22 0 0,-70-22 528 16,0 0 48-16,34 49 0 0,-32-21 0 0,-6 4 16 0,-3 8 16 16,-6 2 0-16,-4 5 0 0,-4 1-256 0,-5 5-48 15,-1 4-16-15,-4 2 0 0,-2 4-288 0,-2-2 0 16,2-4 128-16,3-6-128 0,4-11 0 0,6-5 0 16,4-11 0-16,6-7 0 0,5-6 0 0,4-6 0 15,4-8 0-15,4-4 0 0,4-4-336 0,5-6-32 16,4-8 0-16,2-2 0 15,3-3-80-15,1 2-32 0,2-5 0 0,1-1 0 0,4-1 288 0,1-2 48 16,3-4 16-16,1 0 0 0,4-1-64 0,3-5-16 16,4 0 0-16,2-3 0 15,-2-2-256-15,1-1-48 0,2-2-16 0,7-7 0 16,9-2-256-16,4-3-48 0,3 2-16 0,-2 4 0 0,-4 2 368 0,-6 8 80 0,-6 7 16 0,-2-1 0 16,-3 4 384-16,-4 4 0 0,-5 7 0 0,-6 6 0 15,-6 5 0-15,-31 19 0 0,38-20 0 0,-38 20 0 16,0 0 0-16,0 0 0 0,0 0 0 0,-2 16 0 15,-13-3 960-15,-6 5 128 0,-6 5 32 0,-3 3 0 16,4-4-480-16,-10 9-112 0,-12 10-16 0,-9 9 0 16,-2 1-320-16,-4 1-64 0,-1 4 0 0,-2-4-128 15,1-3 0-15,4-4 0 0,5-3 0 0,8-8 0 16,8-5 0-16,10-12 0 0,7-7 0 0,8-9 0 16,9-8 0-16,6-12 0 0,8-7-144 0,5-8 144 15,10-13-1104 1,6-8-144-16,11-10-32 0,7-11 0 0,7-3-192 15,9-6-64-15,8-2 0 0,0-4 0 0,0 3 320 0,-1 2 64 0,3-1 16 0,2 1 0 0,-1 6 592 0,-5 2 112 16,-3 9 32-16,-5 5 0 0,-5 3 400 0,-8 4 0 16,-8 6 144-16,-7 8-144 0,-6 7 512 0,-7 2-16 15,-5 5 0-15,-8 7 0 0,-5 3 176 0,-12 7 32 16,-6 6 16-16,-9 3 0 0,-10 8 432 0,-9 6 64 16,-11 7 32-16,-11 4 0 0,-10 8-368 0,-12 4-80 15,-9 6-16-15,-10 8 0 0,-3 5-48 0,-6-1-16 16,-1 1 0-16,5-2 0 0,16-8-96 0,-5-1-32 15,-3-1 0-15,6-9 0 0,13-7-304 0,10-9-64 16,12-7-16-16,8-9 0 0,7-9-400 0,7-7-64 16,6-9-32-16,5-7 0 15,4-6-816-15,7-9-176 0,5-8-16 0,7-8-7472 0</inkml:trace>
  <inkml:trace contextRef="#ctx0" brushRef="#br0" timeOffset="65591.25">9723 12509 911 0,'25'-70'0'0,"-15"41"0"0,-4 11 0 0,-4 8 0 16,1 6 1264-16,-1-4 160 0,3-12 48 0,5-11 0 15,1-11 48-15,0 1 16 0,-1 6 0 0,-5 11 0 16,-2 8-512-16,-5 6-80 0,-1 10-32 0,-5 7 0 16,-2 8-672-16,-3 3-240 0,-3 6 144 0,-2 4-144 15,0 6 0-15,-3 2-304 0,-3 2 48 0,-2 2 16 16,-2 4 240-16,-3-2 0 0,-2 5 0 0,-1 0 0 16,3-2 320-16,-1 2 0 0,-1 3 0 0,2-1 0 15,5-6 384-15,4-4 96 0,3-2 16 0,8-8 0 16,5-4-160-16,8-9-16 0,-2-16-16 0,0 0 0 15,0 0-624-15,82-6 0 0,-38-17 0 0,12-9-192 16,10-7-576-16,7-7-128 0,-1-4-32 0,10-4 0 16,6-7-416-16,6-2-64 0,6 4-32 0,-1-2 0 15,-11 8 416-15,2 2 96 0,0 4 16 0,-3 9 0 16,-6 6-32-16,-10 7 0 0,-9 9 0 0,-10 1 0 0,-52 15 1312 0,86-12 256 16,-86 12 48-16,61 6 16 0,-61-6 1008 0,0 0 208 15,46 47 32-15,-43-22 16 0,-4 6-416 0,-5-2-64 16,-6 6-32-16,-7 6 0 0,-6 3-48 0,-4 6-16 15,-9 7 0-15,-2 0 0 0,-2 3-784 0,-3 1-144 16,1 2-48-16,-2-4 0 0,0-7-272 0,8-5-128 16,7-9 0-16,4-4 128 0,4-4-128 0,9-9 0 15,6-8 0-15,9-7 0 0,-1-6-192 0,0 0 192 16,41-16-192-16,-12-3 192 16,3-5-720-16,9-8-32 0,8-9 0 0,5-5 0 15,5-3-32-15,1-2-16 0,3 0 0 0,4 1 0 16,5-7-128-16,-1 2-32 0,-4 8 0 0,-5 0 0 15,0 0 80-15,-2 3 16 0,2 2 0 0,-6 2 0 16,-3 7 128-16,-5 3 32 0,-3 4 0 0,-6 4 0 0,-4 2 704 0,-5 4 288 0,-30 16-16 0,48-21 0 16,-48 21 496-16,0 0 112 0,43-13 16 0,-37 13 0 15,-2 6-16-15,-6 1 0 0,-2 3 0 0,-6 5 0 16,-2 1-192-16,-7 3-48 0,-4 3 0 0,-7 4 0 16,-2 2-128-16,-5 3-16 0,-7 4-16 0,-1-3 0 15,-2 2-80-15,-5 5-16 0,-4 2 0 0,0 1 0 16,4 1 192-16,6-8 48 0,3-7 0 0,6-6 0 15,6-6 0-15,8-3 0 0,4-10 0 0,8-4 0 0,6-5-304 16,7-6-64-16,3-7-16 0,6-3 0 16,5-7-752-16,4 1-128 0,1-4-48 0,6-5 0 15,7-5-736-15,6-2-160 0,-1 2-16 0,2-1-16 16,-1 5 192-16,-4 1 32 0,-2 4 16 0,-4 5 0 16,-4 2 256-16,-5 8 48 0,-5 5 16 0,-6 3 0 15,-5 7 496-15,-5 3 112 0,-5 1 0 0,-5 7 16 0,-5 2 432 0,-2 3 192 16,-4 3 0-16,-5 2-16 0,-4 5 208 0,-6 1 64 15,-2 2 0-15,-5 5 0 0,-2-2 192 0,-7 3 64 16,-3 4 0-16,-5-2 0 0,5 0 144 0,-7-2 48 16,-5 2 0-16,-1 1 0 0,0 0-176 0,-1-1-16 15,-2 0-16-15,5-7 0 0,6-9-352 0,10-5-64 16,7-8-16-16,10-6 0 0,7-6-96 0,6-9-32 16,7-6 0-16,3-5 0 15,6-3-1424-15,4 2-304 0,1 5-48 0,6-10-16 16,7-9-704-16,6-9-160 0,5-2-32 0,3 0 0 15,2 1 832-15,0 5 176 0,-2 4 16 0,-2 4 16 0,1 5 1520 0,-4 5 512 0,-2 7 0 0,-3 2 0 16,-2 5 720-16,-2 2 144 0,-2 7 32 0,-2-1 0 16,-1 5-320-16,-3 4-64 0,-6-2-16 0,0 0 0 15,0 0-240-15,25 41-64 0,-20-25 0 0,-2 4 0 16,1 7-432-16,-1 6-80 0,-2 4-32 0,0 1 0 16,-1 4-160-16,0 1 0 0,0-2 144 0,2 1-144 15,1 3 0-15,1-5 0 0,3 1 0 0,3-6 0 16,4-3 0-16,-14-32 0 0,35 57 0 0,-35-57 0 15,45 38 0-15,-45-38 0 0,54 27 0 0,-54-27 128 16,67 18-128-16,-67-18 144 0,77 5-144 0,-77-5 160 16,84-3 160-16,-84 3 48 0,86-3 0 0,-86 3 0 0,91-9-112 15,-91 9-32-15,84-4 0 0,-84 4 0 0,75 0-224 0,-75 0 0 16,68 9 0-16,-68-9 0 0,61 22 0 0,-61-22 0 16,48 33 0-16,-48-33 0 0,31 44 0 0,-31-44 0 15,15 50 0-15,-14-19 0 0,-3 4 272 0,-5 3 16 16,-1 3 0-16,-5 1 0 0,-2 5 304 0,-6 4 64 15,-2 2 16-15,-2-1 0 0,-1-3-192 0,-5 8-32 16,-6 8-16-16,-4 3 0 0,1-2-192 0,-5 5-48 16,-3 7 0-16,0-2 0 0,2-4 16 0,6-5 0 15,8-10 0-15,5-6 0 0,6-3-208 0,7-7 0 16,7-7 0-16,7-3 0 0,6-7-128 0,-6-24 128 16,0 0-192-16,50 40 192 15,-50-40-784-15,0 0-48 0,73 5-16 0,-73-5 0 16,53-8 144-16,-53 8 48 0,67-20 0 0,-67 20 0 15,71-19 656-15,-71 19 0 0,71-14 0 0,-71 14 128 0,66-7 64 0,-66 7 0 0,62 5 16 0,-62-5 0 16,0 0 112-16,72 30 32 0,-72-30 0 0,0 0 0 16,41 53 32-16,-36-31 0 0,-3 3 0 0,-4 4 0 15,-6 3 48-15,-2 2 16 0,-1-3 0 0,-6 5 0 16,-5 5 80-16,-5 0 32 0,-3 6 0 0,-2-3 0 16,0 2 16-16,-3 1 16 0,-1 0 0 0,3-4 0 15,2-3 256-15,-4 6 48 0,-1 2 16 0,-1-1 0 16,1 0-400-16,3-5-64 0,3-4-32 0,3-3 0 15,4-4-416-15,4-11 0 0,7-6 0 0,4-7 0 16,7-7 0-16,6-9 0 0,5-7 0 0,3-6 0 16,4-3-512-16,2-6-64 0,4-1-32 0,8-10 0 15,9-11-448-15,7-4-96 0,2-4 0 0,-1 4-16 16,1 4-336-16,-3 2-64 0,-2 7-16 0,-1 3 0 16,-5 4 624-16,-5 5 112 0,-4 6 16 0,-6 4 16 0,-2 3 656 0,-5 7 160 15,-2-1 0-15,-5 7 0 0,-9 6 448 0,0 0 128 16,0 0 32-16,0 0 0 0,0 0 256 0,4 19 48 15,-12-5 16-15,-2 0 0 0,-2 5-528 0,-4 3-96 16,-3 6-32-16,-5 3 0 0,-2 1-272 0,-4 3 0 16,-4 3 0-16,0-1 0 0,-2 3 0 0,0-3 0 15,1 0 0-15,-2-1 0 0,0 1 0 0,-7 5 208 16,-6 5-32-16,-2-2-16 0,3-2 576 0,2-5 112 16,2-6 32-16,7-6 0 0,6-5-144 0,7-8-32 15,5-7 0-15,8-6 0 0,6-2-528 0,3-11-176 0,7-3 0 0,6-6 0 31,3-7-1040-31,8-8-320 0,5-5-64 0,8-2-16 16,5-6-1392-16,5 0-288 0,-2 1-48 0,6-1-16 16,3-7-192-16,-2 4-32 0,-2 4-16 0,-1 4 0 0,-2 3 2752 0,-4 3 672 0,-6 7 0 0,0 4 0 15,-3 3 256-15,-4 3 128 0,-4 3 0 0,-4 1 32 16,-4 4 1952-16,-7 2 384 0,-1 2 64 0,-5 3 32 16,-3 5-832-16,-3 2-160 0,-2-2-48 0,-4 4 0 15,-5 0-32-15,-5 5-16 0,-5 3 0 0,-6 3 0 16,-4 6-1376-16,-6 2-256 0,-5 5-128 0,-7 6 0 15,-6 5-1008-15,-8 7-288 0,-8 7-64 0,-8 4-9120 16</inkml:trace>
  <inkml:trace contextRef="#ctx0" brushRef="#br0" timeOffset="74242.8">16606 11015 6447 0,'-5'-5'576'0,"1"4"-576"0,2-1 0 0,0 2 0 0,1-3 1408 0,0 3 160 15,0 0 32-15,-2-1 16 0,1 1 1472 0,-2-2 304 16,-1 2 48-16,0-4 16 0,1 1-1024 0,1 2-192 15,-1-1-32-15,1 2-16 0,1 0-656 0,-1 0-128 16,2 1-16-16,-2 4-16 0,0-1-416 0,1 4-96 31,0 0-16-31,0 2 0 0,1 1-464 0,-2 0-112 0,-3 6-16 0,-3 12 0 0,1 0-48 0,-1 6-16 16,-1 3 0-16,0 2 0 0,2 2-192 16,-1-1 0-16,0-1 128 0,-1 5-128 0,2 2 0 0,0-9 0 15,2-6 128-15,0 3-128 0,0 3 0 0,0-4 0 16,1-14 0-16,0-4 0 0,1 0 0 0,1 0 0 15,2 1 0-15,0-6 0 0,1-12 0 0,1-1 128 16,0 8-128-16,2-10 0 0,-2-12 0 0,2 1 0 16,-2 5 0-16,0-2 0 0,3-2 0 0,0-1 0 15,-1-3 0-15,2-4 0 0,-1-8 0 0,1-5 128 0,1 1-128 16,0-5 0-16,-2 0 0 0,0-2 0 0,-2 1 0 0,1 6 0 16,-3 3 0-16,1-4 0 0,-1-3 0 0,-3 0 0 15,2 3 128-15,-3 4-128 0,1 3 0 16,-1 3 0-16,0 3 0 0,1 2 0 0,-2 0 0 0,0 1 0 15,1 3 0-15,0 0 0 0,1 4 0 0,-1-3 0 16,0 5 0-16,0 0 0 0,1 4 0 16,1-3 0-16,0 6 0 0,2-3 128 0,0 2-128 0,1 1 0 15,2 3 128-15,-1 0 0 0,3 0-128 0,0-2 192 16,-5 2-192-16,0 0 144 0,0 0-144 0,0 0 128 16,54 15-128-16,-54-15 0 0,0 0 144 0,49 18-144 15,-49-18 0-15,34 16 0 0,-34-16 0 0,35 23 0 0,-15-7 0 16,2 0 0-16,0 2 0 0,-6-5 0 15,-16-13 0-15,23 16 0 0,-10-4 0 0,3 2 0 0,0 4 0 16,0 1 0-16,-3-1 0 0,-2-2 0 0,-2-3 0 16,-3-3 0-16,-3 2 0 0,-3-2 0 0,0-1 0 0,-2 1 0 15,-2-1 0-15,-1 0-128 0,-2-1 128 0,-3-2 0 16,-2 2 0-16,-3 0 0 0,0 0 0 0,-1 0 0 16,-1 0 0-16,-2 0 0 0,1 1 0 0,-2-6 0 15,0 3 0-15,1-1 0 0,1-3 0 0,-1 1 0 16,0 2 0-16,1 1 0 0,3 1 0 0,2-1 0 15,0-6 0-15,3 1 0 0,3 2 0 0,1-3 0 16,3 3 0-16,0-3 0 0,4 0 0 0,0 0-128 16,5 0 128-16,-6 0 0 15,0 0-592-15,0 0-48 0,0 0 0 0,58-24-11808 16,-58 24-2368-16</inkml:trace>
  <inkml:trace contextRef="#ctx0" brushRef="#br0" timeOffset="91772.84">8104 12315 11055 0,'0'4'976'0,"0"-4"-784"15,-1 0-192-15,1 0 0 0,-1 0 2080 0,1 0 368 16,-1 2 80-16,-1-2 16 0,1 4 656 0,1-4 128 16,0-6 16-16,1 2 16 0,-1 4-1424 0,3 4-272 15,-2 6-64-15,2 0-16 0,-1-2-768 0,-1-2-160 16,3-3-16-16,-2-2-16 0,1 2-240 0,-1-3-32 15,2 2-16-15,1-2 0 0,-1 0-112 0,0 0-32 16,-1 1 0-16,2-1 0 0,1 3-32 0,-1-3-16 16,3 0 0-16,-1 0 0 0,-7 0-144 0,0 0 0 15,0 0 144-15,34 6-144 0,-28-6 0 0,0 1 0 16,3 4 0-16,-1-4 0 0,0 2 0 0,-1-1 0 16,0-2 0-16,0 2 0 0,1 0 0 0,-8-2 0 0,0 0 0 0,0 0 0 15,0 0 0-15,53-10 0 0,-53 10 0 0,0 0 0 16,0 0 0-16,0 0 0 0,0 0 0 0,0 0 0 15,0 0 0-15,50-25 0 0,-46 22 0 0,-1-2 0 16,1 4 0-16,0-4 0 0,-2 1 0 0,1 0 0 16,-1 0 0-16,-1 2 0 0,1-4 0 0,-1 0 0 15,-1 2 0-15,0-2 0 0,0-3 0 0,-3 3 0 16,2 1 0-16,0 2 0 0,-2 0 0 0,2 0 0 16,-2 1 0-16,-1-2 0 0,0 0 0 0,-1-2 0 15,0 1 0-15,2 0 0 0,-1 0 0 0,0 2 0 16,2-4 0-16,-2 0 0 0,0 1 0 0,0 0 0 15,3 0 0-15,-1-1 0 0,-1 1 0 0,0 0 0 16,-1 0 0-16,0 0 0 0,2 2 0 0,-2 0 0 0,0 2 0 0,1-2 0 16,-2-2 0-16,1 3 0 0,1 0 0 0,0 0 0 15,-1 1 0-15,-1 0 0 0,-1-4 0 0,1 3 128 16,-1 0-128-16,0-3 0 0,1 3 0 0,2 2 0 16,2-1 0-16,-2-1 0 0,1 2 0 0,-2-1 0 15,-2-2 0-15,-1 0 0 0,-2-1 0 0,-2 1 0 16,0-2 0-16,0-1 128 0,-1 1-128 0,4 1 0 15,-1 1 128-15,2 0-128 0,1-2 128 0,-2 2-128 16,1-1 160-16,1 2-160 0,1-1 144 0,0 2-144 16,-2-5 128-16,1 4-128 0,3 0 0 0,-1 2 0 15,1-4 128-15,0 1-128 0,0 1 0 0,2-4 0 16,0 2 0-16,0 1 0 0,1-3 0 0,1 1 0 16,-1 6 128-16,0 0-128 0,0 0 0 0,0 0 0 0,0 0 144 0,0 0-144 15,0 0 176-15,41-41-48 0,-41 41 0 0,0 0 0 16,0 0 0-16,0 0 0 0,50-18 0 0,-50 18 0 15,0 0-128-15,0 0 128 0,0 0-128 0,58-16 128 16,-58 16-128-16,0 0 0 0,0 0 0 0,0 0 0 16,50-16 912-16,-44 16 112 0,1 0 0 0,-2 0 16 15,2 1-832-15,-2 1-208 0,-2 2 0 0,1 1 0 32,0 1-704-32,-1-1-192 0,1 0-48 0,-1 1 0 0,-1 0 944 0,2-2 0 0,-1 2 0 0,1-2 0 15,0 0 0-15,0 1 0 0,-1-2 0 0,2 0 128 16,0-2-128-16,-1 2 0 0,0-3 0 0,-1 2 0 15,1-2 0-15,0 0 0 0,1 0 0 0,0 0 0 16,-3 0 0-16,1 0 0 0,-1 0 0 0,-1 1 0 16,-1-2 0-16,1 1 0 0,2 0 0 0,-3 0-128 15,1 1-304-15,-1-1-48 0,1 0-16 0,-1 0 0 16,0 0-480-16,2 3-112 0,-4-3 0 0,2 1-17376 16</inkml:trace>
  <inkml:trace contextRef="#ctx0" brushRef="#br0" timeOffset="98190.95">17262 10731 7359 0,'0'0'656'0,"0"0"-528"16,0 0-128-16,0 0 0 0,0 0 1232 0,0 0 224 15,0 0 32-15,0 0 16 0,0 0 320 0,0 0 64 16,0 0 16-16,-1-2 0 0,1 2-176 0,-1-3-48 16,1-1 0-16,-1 2 0 0,-1-2-272 0,0 0-64 0,1 2-16 0,-3-2 0 15,1 2-64-15,0-2-16 0,-2 2 0 16,-3-2 0-16,3 0-352 0,0 2-64 0,-1 2 0 0,0-2-16 15,-1 2-304-15,-2 0-64 0,2 0-16 0,-2 0 0 16,-1-2-112-16,1 2-32 0,1 0 0 0,-1 1 0 16,2 2-144-16,-1-1-16 0,2-2-128 0,-3 0 192 15,1 0-192-15,-1 0 176 0,-2-2-176 0,0-1 160 16,2 2-32-16,1 1 0 0,0-2 0 0,-1 0 0 16,3 0 0-16,0 2 0 0,1-3 0 0,0 2 0 15,1 1-128-15,1-2 160 0,-1 2-160 0,0 0 160 16,1 2-160-16,0-1 192 0,-1 2-192 0,2-3 192 15,0 2-192-15,-1 2 192 0,1-3-192 0,-1 2 192 0,1-1-192 16,-1-1 128-16,1 4-128 0,-1-1 128 16,2 0-128-16,0 1 0 0,-1 0 0 0,1 1 128 0,0 0-128 0,0 3 0 15,1-3 0-15,-1 1 0 0,1 2 0 16,0 0 0-16,-2 1 0 0,2-1 0 0,0 0 0 0,0 1 0 16,-1 2 128-16,1-2-128 0,0-2 0 0,0 3 0 15,0-1 0-15,0 0 0 0,-1-2 0 0,1 2 0 16,0 2 0-16,0 1 0 0,0 0 0 0,0 0 0 15,-1-3 0-15,1 2 0 0,0 2 0 0,0 1 0 16,0 1 0-16,0 0 0 0,1 2 0 0,-1-2 0 16,1 3 0-16,0-1 0 0,1 1 0 0,0 1 0 15,-1-2 0-15,0 2 0 0,1-4 0 0,-2 3 0 16,-2-1 0-16,2 1 0 0,0-3 0 0,0 2 0 0,0-2 0 16,-1 2 0-16,1-1 0 0,-1-1 0 15,1 0 0-15,-1 0 0 0,1 3 0 0,-1-3 0 0,1 0 0 0,1 0 0 16,-1-1 0-16,0-3 0 0,0-2 0 15,1 4 0-15,0 2 0 0,0 1 0 0,1 3 0 0,-1-1 0 16,1-1 0-16,0-1 0 0,-1-1 0 0,-1 2 0 16,1-5 0-16,-1 2 0 0,0-1 0 0,-1 1 0 15,1-2 0-15,-1 0 0 0,-2-1 0 0,2-2 0 16,0-1 0-16,-2 0 0 0,2 4 0 0,0-3 0 16,1 0 0-16,-1-2 0 0,-1 2 0 0,2 0 0 15,-1-4 0-15,1 3 0 0,-1-2 0 0,0 2 0 16,-1-2 0-16,2 2 0 0,-1 1 0 0,0 0 0 15,1 0 0-15,-1 1 0 0,-1-4 0 0,2 3 0 16,-1 1 0-16,0-3 0 0,0-2 0 0,-1 3 0 16,2-3 0-16,-1 0 0 0,0 1 0 0,1 0 0 0,-1-1 0 0,0 0 0 15,-1 0 0-15,2 0 0 0,-1-2 0 16,1-2 0-16,-1 5 0 0,0-4 0 0,-1 0 0 0,2 0 0 16,0 4 0-16,2-4 0 0,-4 0 0 15,2 3 0-15,-2-2 0 0,2-1 0 0,2 2 0 0,-2-1 0 16,2 0 0-16,-2-2 0 0,1 2 0 0,-1-2 0 15,0 0 0-15,0 0 0 0,1-2 0 0,-1 0 0 16,1 0 0-16,-1 0 0 0,2 0 0 0,-1 0 0 16,0 0 0-16,1 0 0 0,0 0 0 0,-1 0 0 15,1 0 0-15,1 0 0 0,-1 0 0 0,2 0 0 16,0 0 0-16,-1 0 0 0,2 3 0 0,0-3 0 16,3 3 0-16,-2-3 0 0,3 3 0 0,-1-2 0 0,3 2 0 15,-1-3 128-15,-10 0-128 0,0 0 0 16,0 0 0-16,50-4 0 0,-50 4 0 0,0 0 0 0,0 0 0 0,0 0 0 15,63-13 0-15,-63 13 0 0,0 0 0 0,0 0 0 16,0 0 0-16,52-6 0 0,-42 10 0 0,-2-2 0 16,-1 2 0-16,0 0 0 0,-1 1 0 0,-1-1 0 15,1 2 0-15,-1-3 0 0,0 1 0 0,-1 1 0 16,1-1 0-16,-2-4 0 0,1 2 0 0,0-2 0 16,-2 0 0-16,1-2 0 0,-2-1 0 0,0 0 0 15,-1-4-128-15,-1 5-64 0,0 1-16 0,0-2 0 16,-1 0-784-16,0-4-160 0</inkml:trace>
  <inkml:trace contextRef="#ctx1" brushRef="#br0">24469 11478 0,'0'0'0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3T15:43:2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17468 11108 14735 0,'-3'-1'1312'0,"1"0"-1056"0,0-1-256 0,1 2 0 16,0 2 1424-16,-2-2 240 0,0 0 32 0,-5 1 16 16,0 0 640-16,-5 2 128 0,-2 3 16 0,1 0 16 15,0 0-656-15,0 2-144 0,1 2-32 0,2 1 0 16,0-1-688-16,1 2-144 0,2 2-16 0,0-2-16 15,1 0-368-15,1 4-80 0,2 3-16 0,1-1 0 16,0 2-160-16,1-1-48 0,-1 3 0 0,2-10 0 0,0-2-144 0,0 0 192 16,-1 3-192-16,2 5 192 0,-1 4-192 0,2 3 192 15,1 1-192-15,0-1 192 0,3-3-192 0,2-2 160 16,2-2-160-16,1-5 160 0,1-1-160 0,2-4 0 16,-1-2 0-16,1-3 0 0,-13-3-256 0,0 0 32 15,0 0 0-15,50-7-18032 16</inkml:trace>
  <inkml:trace contextRef="#ctx0" brushRef="#br0" timeOffset="326.6">17545 11537 17503 0,'0'0'768'0,"0"0"176"0,2 0-752 0,-2-2-192 0,1 2 0 0,0 0 0 16,0-3 2000-16,2 2 368 0,1-4 80 0,-4 5 16 15,0 0 288-15,0 0 48 0,35-44 16 0,-35 44 0 16,0 0-1280-16,0 0-240 0,46-58-48 0,-46 58-16 16,0 0-624-16,36-47-128 0,-36 47-32 0,0 0 0 15,0 0-160-15,41-54-32 0,-41 54-16 0,0 0 0 16,0 0-240-16,34-44 176 0,-34 44-176 0,0 0 160 15,0 0-160-15,0 0 0 0,0 0 0 0,31-45 0 16,-31 45 0-16,0 0-176 0,0 0 176 0,0 0-128 16,0 0-576-1,0 0-128-15,0 0 0 0,10-44-17600 0</inkml:trace>
  <inkml:trace contextRef="#ctx0" brushRef="#br0" timeOffset="552.01">17573 11212 22111 0,'1'3'976'0,"-1"0"208"0,1 1-944 0,0-2-240 16,1 0 0-16,0 0 0 0,2 1 2368 0,-1 3 416 15,4 4 96-15,3 6 0 0,2 0-496 0,-1 2-96 16,1-2-32-16,0 1 0 0,-3-3-1456 0,1 2-288 16,0 1-64-16,-1-1-16 0,-2-2-224 0,1-2-32 15,-1 0-16-15,-1-2 0 0,-1 1-160 0,1-4 0 0,1 2 0 0,-1 1 0 16,-1-4 0-16,-2 0 0 0,-1-3 0 0,0 0 0 15,1 0-272-15,-2 1-96 0,1-1-16 0,2 4-18240 16</inkml:trace>
  <inkml:trace contextRef="#ctx0" brushRef="#br0" timeOffset="768.79">17858 11496 12895 0,'-1'10'576'0,"0"-6"112"0,1 1-560 0,0-1-128 0,0-2 0 0,0 2 0 16,0-3 2080-16,0 2 384 0,1 3 80 0,0 0 16 16,2 3-32-16,-2 1 0 0,1-1 0 0,1 0 0 0,-2 1-1232 15,0-4-240-15,-1 0-48 0,0 1-16 0,-1-4-496 0,0 3-112 16,0 1 0-16,-2-1-16 0,1 0-368 0,-1-2 144 16,1 2-144-16,1-2 0 0,-1-2 0 0,1 2-176 15,1-2 0-15,0-2 0 16,1 0-1616-16,1-2-336 0,-1-1-64 0,1 0-11440 15</inkml:trace>
  <inkml:trace contextRef="#ctx0" brushRef="#br0" timeOffset="1198.23">18030 11240 1839 0,'0'-3'160'0,"0"0"-160"0,0 1 0 0,0 1 0 16,0 1 2624-16,0 0 480 0,0 0 96 0,0 0 32 16,1 0 512-16,-1 1 96 0,2 1 32 0,-2 2 0 15,1 1-1152-15,0 0-224 0,-1 1-64 0,1 0 0 16,2 0-1008-16,-1 3-208 0,1-1-32 0,-1 0-16 15,3 2-672-15,-1 0-144 0,1 1-32 0,-1 0 0 16,0-2-160-16,0 0-32 0,2 0-128 0,-1 1 192 16,2-1-192-16,-3 1 0 0,3-4 0 0,-2 1 0 0,0 0 0 0,-1-4 0 15,4 2 0-15,-2-5 0 0,1 2 0 0,1-2 0 16,-8 0 0-16,0 0 0 0,0 0 0 0,0 0 0 16,0 0 0-16,51-35 0 0,-51 35 0 0,0 0 0 15,0 0 0-15,0 0 0 0,0 0 0 0,37-51 0 16,-37 51 0-16,0 0 0 0,0 0 0 0,0 0 0 15,0 0 0-15,0 0 0 0,0 0 0 0,0 0 0 16,0 0 0-16,8-42 0 0,-9 38-320 0,0 2 0 16,-2-2 0-16,2 2 0 15,-1-2-1536-15,-2 2-320 0,2 0-64 0,-2 0-13584 0</inkml:trace>
  <inkml:trace contextRef="#ctx0" brushRef="#br0" timeOffset="1416.85">18123 11358 4607 0,'-1'9'400'0,"1"-3"-400"0,0-2 0 0,0-1 0 16,0 1 2512-16,0-2 432 0,0 2 64 0,0 2 32 15,1 5 320-15,0 3 64 0,0 1 16 0,2 1 0 16,-2 0-1328-16,0-2-272 0,2 0-48 0,-2-1-16 16,-1-7-1072-16,0 0-224 0,0 4-32 0,-1-2-16 15,1-2-240-15,-1 2-64 0,-1-1 0 0,0-4 0 16,1 3-128-16,-2-3 0 0,2 1 0 0,-2-2 0 15,1-1-368-15,1 2-48 0,-1-2-16 0,1 2-15264 16</inkml:trace>
  <inkml:trace contextRef="#ctx0" brushRef="#br0" timeOffset="1898.09">18365 11057 1839 0,'-3'0'160'0,"0"3"-160"0,2-3 0 0,1 1 0 16,-1 2 2752-16,1-1 512 15,-3 4 96-15,1-1 32 0,-1 4 544 0,2 1 112 0,2-2 32 0,2 2 0 16,0-1-1392-16,2-3-256 0,0 2-64 0,1-2-16 16,1 2-1040-16,0 0-208 0,2 1-32 0,-1 0-16 15,1 0-464-15,-2 2-80 0,2 0-32 0,0 3 0 16,-1-2-144-16,1 2-16 0,1 1-16 0,-3 1 0 16,2 0-176-16,-2-1-128 0,1 1 192 0,-2-4-192 15,-1 4 128-15,0-3-128 0,-1-3 0 0,-2 2 0 16,2 1 0-16,-3 2 0 0,0-1 0 0,1 1 0 15,-2-2 0-15,-2 2 0 0,1-2 0 0,-1 3 0 16,-1 0 0-16,-2-3 0 0,0 5 0 0,-2-2 0 16,2-4 0-16,-3 2 0 0,1-2-160 0,-3 0 160 15,0-2-224-15,-1 0 32 0,2 0 0 0,0-1 0 16,0-3 64-16,0-4 128 0,2 2-208 0,-1 0 80 0,1-2 128 0,2 2-160 16,1-2 160-16,1-2-160 0,1 2 160 0,0 0-192 15,2 1 192-15,0-3-192 16,1 0-176-16,2 0-32 0,-1-3-16 0,2 3-11840 15,-4 0-2368-15</inkml:trace>
  <inkml:trace contextRef="#ctx0" brushRef="#br0" timeOffset="2985.24">19028 11368 3679 0,'-1'5'320'0,"1"-5"-320"0,0 0 0 0,0-3 0 16,0 1 1920-16,0 1 304 0,0 1 64 0,-1-3 16 15,-1 1 800-15,1-2 160 0,1 1 48 0,-1 0 0 16,-2-1-224-16,2 0-32 0,0 2-16 0,0-2 0 15,-1-1-1264-15,0 2-256 0,0 1-48 0,-1 2-16 16,1-2-816-16,-2 2-144 0,-1-3-48 0,0 3 0 16,0-1-176-16,0 1-32 0,-2 0-16 0,-1 0 0 15,0 0-64-15,-1 1-16 0,-2 2 0 0,1-3 0 16,-1 2-144-16,0 0 128 0,1 0-128 0,0-1 128 0,1 2-128 0,1-1 0 16,0-1 0-16,2-1 0 0,1 3 0 15,0-1 0-15,1-2 0 0,2 4 0 0,-1-1 0 0,2-2 0 16,1 1 0-16,1 2 0 0,1 2 0 0,1-3 0 15,1 3 0-15,0-2 0 0,1-1 0 0,1 1 0 16,0 1 0-16,1-4 0 0,0 2 0 0,-1-1 0 16,1 2 0-16,-1-4 0 0,1 2 0 0,-1-2 0 15,-1 1 0-15,0 2 0 0,0-1 0 0,-2 2 0 16,2-1 0-16,-1 0 0 0,0 1 0 0,-2-1 0 16,-1 3 0-16,1-3 0 0,0 0 0 0,-2-2 0 15,1 2 0-15,-1-2 0 0,2 0 0 0,-2 0 0 16,-2 2 0-16,2 0 0 0,-1 0 0 0,-3 1 0 0,2 2 0 15,-3-2 0-15,0 0 0 0,0 1 0 0,-1 0 0 0,-1-1 0 16,-1 0 0-16,1-2 0 0,-1 2 0 0,1 0 0 16,-1 1 0-16,0-4 0 0,-1 4 0 15,3-1 0-15,-1-2 0 0,0 2 0 0,-1-1 0 0,0 2 0 16,1 3 0-16,-1-4 0 0,5 0 0 0,-2 3 0 16,1-2 0-16,2 0 0 0,-2 1 0 0,3-5 128 15,-1 1-128-15,2 1 192 0,0-3-192 0,0 4 192 16,4-2-192-16,2 2 160 0,2 0-160 0,2-2 160 15,-10-2-160-15,0 0 128 0,38 6-128 0,-38-6 128 16,0 0-128-16,41 4 160 0,-41-4-160 0,0 0 160 16,0 0-160-16,34 6 0 0,-24-3 0 0,3 0 0 15,3 1 0-15,-16-4 0 0,37 9 0 0,-37-9 0 16,33 9 0-16,-20-6-192 0,-13-3 32 0,0 0 16 16,0 0-896-16,0 0-176 0,0 0-48 0,42 0-17040 15</inkml:trace>
  <inkml:trace contextRef="#ctx0" brushRef="#br0" timeOffset="4015.53">19432 11702 8287 0,'-1'0'736'0,"-1"0"-592"16,0 0-144-16,1 0 0 0,0 1 2304 0,0 1 416 15,-2-2 96-15,-2 3 0 0,0 1 240 0,0 2 32 0,3-2 16 16,-1 2 0-16,3-4-1008 0,2 4-208 16,-1-2-32-16,3 2-16 0,-1-2-640 0,1 0-128 0,1 1-32 0,1 1 0 15,0-2-480-15,2-1-112 0,-1 1 0 0,3-2-16 16,1 1-176-16,-11-3-48 0,0 0 0 0,36 4 0 16,-36-4-208-16,0 0 176 0,0 0-176 0,46-3 160 15,-46 3-160-15,0 0 0 0,52-17 0 16,-52 17 0-16,0 0 0 0,59-27 0 0,-59 27 0 0,0 0 0 15,46-23 0-15,-46 23 0 0,0 0 0 0,0 0 0 16,0 0 0-16,39-36 0 0,-39 36 0 0,0 0 0 16,0 0 0-16,0 0 0 0,0 0 0 0,8-43 0 15,-11 36 0-15,0-4 0 0,-1 1 0 0,2 6 0 16,-1-2 0-16,1 2 0 0,-3-2 0 0,-3 0 0 16,-2-4 0-16,-5-2 0 0,-1-1 0 0,-2 3 0 15,1-2 160-15,-1 2-160 0,1-1 192 0,1 1-192 0,1 0 160 0,0 0-160 16,2 0 128-16,-1 2-128 0,2-2 0 15,-1-3 0-15,2 5 0 0,1-2 0 0,0 2 0 16,2 0 0-16,-1 2 0 0,2-2 0 0,-1 3 0 0,2-1 0 16,1-1 128-16,1 0-128 0,2 2 0 0,-1 4 160 15,2-2-160-15,1 0 160 0,0-1-16 0,0 2 0 16,3-2 0-16,-1 2 0 0,-2 2-144 0,0 0 128 16,0 0-128-16,0 0 128 0,0 0-128 0,0 0 0 15,52-19 0-15,-52 19 128 0,0 0-128 0,0 0 0 16,59-10 0-16,-59 10 0 0,0 0 0 0,60-7 0 15,-60 7 128-15,0 0-128 0,58-9 0 0,-58 9 0 16,0 0 0-16,41 0 0 0,-41 0 0 0,0 0 0 0,31 6 0 0,-24-3 0 16,0 1 0-16,0-1 0 0,-2 0 0 0,2 0 0 15,-2 1 0-15,-1-1-144 0,1-3 144 0,-2 0-208 32,1 0-304-32,-4 0-48 0,0 0-16 0,0 0 0 15,0 0-192-15,0 0-32 0,0 0-16 0,0 0 0 16,0 0-1232-16,0 0-256 0,0 0-64 0,0 0-12672 0</inkml:trace>
  <inkml:trace contextRef="#ctx0" brushRef="#br0" timeOffset="5098.46">19885 10737 10127 0,'-1'-2'896'16,"0"-2"-704"-16,1-2-192 0,0 6 0 16,0 1 1872-16,0-1 352 0,1-1 64 0,-1-2 16 15,1-3 608-15,0 2 128 0,3 1 32 0,0-2 0 16,-4 5-832-16,0 0-176 0,0 0-16 0,0 0-16 0,0 0-896 0,49-4-176 15,-49 4-48-15,0 0 0 0,40 9-512 0,-40-9-96 16,0 0-32-16,48 6 0 0,-48-6-144 0,35 10-128 16,-35-10 144-16,33 10-144 0,-33-10 144 0,0 0-144 15,43 10 128-15,-43-10-128 0,0 0 144 0,35 12-144 16,-35-12 160-16,0 0-160 0,25 12 176 0,-18-8-176 16,0 2 192-16,1 3-192 0,-1-3 144 0,-2 2-144 15,1-2 0-15,-2 2 144 0,1 0-144 0,-3 0 0 16,1 0 0-16,-2 3 128 0,0 0-128 0,-1 0 128 15,-1 0-128-15,0 2 128 0,0 2-128 0,1-2 128 16,0 0-128-16,0 3 128 0,0 5-128 0,-2 5 0 16,2 5 0-16,0 1 128 0,0 5-128 0,2-1 0 0,-1-5 0 15,-1 3 0-15,0 11 0 0,-1-1 0 0,-1-5 0 16,1-1 0-16,0-1 0 0,-1-2 0 0,-1 3 0 0,-1-3 0 16,3-1 0-16,0-3 0 0,0 1 0 0,-2-3 0 15,2-5 0-15,-2 2 0 0,1-1 0 0,1 1 0 16,0-1 0-16,-1-3 0 0,1 0 0 0,0 2 0 15,0-1 0-15,-1 0 0 0,1-4 0 0,1 0 0 16,-1-3 0-16,1 0 0 0,-1-1 0 0,1-1 0 16,0-2 0-16,-2 0 0 0,1 2 0 0,0 1 0 15,1-5 160-15,-1 2-160 0,-1-2 192 0,0-2-192 16,1 2 192-16,-1-3-64 0,1-1 0 0,1 0-128 16,-1-2 176-16,1-2-176 0,-1-2 160 0,1 1-160 15,-1 2 128-15,1-3-128 0,-2-3 0 0,2 3 144 16,-1-1-144-16,0 1 0 0,-2-2 144 0,1 2-144 0,1 0 160 0,-3 0-32 15,0-4-128-15,1 1 192 0,-1 0-192 16,0 0 144-16,-1 3-144 0,1 0 128 0,-1 0-128 0,1 3 0 16,0-3 0-16,-1 1 128 0,-1 1-128 0,1 1 0 15,1 1 0-15,-1-4 128 0,0 2-128 0,0-2 0 16,0 0 144-16,-1 1-144 0,0 2 0 0,0-3 128 16,-2-3-128-16,1 3 0 0,-1 0 0 0,-1-1 0 15,-1 1 0-15,0-2 128 0,0 2-128 0,-1-3 0 16,0 2 0-16,-2 1 128 0,1 0-128 0,0-3 0 15,-1 3 0-15,2 3 0 0,0-3 0 0,1 1 0 16,1 2 0-16,2-1 0 0,1 2 0 0,1-4 0 16,1 2 0-16,2 0 0 0,-1 0-336 0,2-2 16 15,1 0 0-15,1-4 0 16,0 2-528-16,3-4-112 0,0-1 0 0,-4 7-11664 16,0 0-2336-16</inkml:trace>
  <inkml:trace contextRef="#ctx0" brushRef="#br0" timeOffset="6216.64">20668 11417 5519 0,'-2'0'496'15,"0"0"-496"-15,1 0 0 0,0 0 0 16,1 0 1200-16,-2 0 144 0,0 0 16 0,-1 0 16 15,0 0 1024-15,0 0 208 0,2 0 32 0,2-2 16 16,2 2 112-16,0-1 32 0,-3 1 0 0,0 0 0 0,11 3-560 0,-8-3-96 16,1 2-32-16,3 0 0 0,-7-2-896 15,0 0-192-15,0 0-48 0,46 0 0 0,-46 0-416 0,0 0-96 16,34 3-16-16,-34-3 0 0,0 0-160 16,33 6-32-16,-33-6-16 0,0 0 0 0,0 0-240 0,40 3 176 15,-40-3-176-15,0 0 160 0,0 0-160 0,0 0 0 16,42-2 0-16,-42 2 0 0,0 0 0 0,0 0 0 15,0 0 0-15,0 0 0 0,0 0 0 0,49-17 0 16,-49 17 0-16,0 0 0 0,0 0-336 0,0 0 0 16,0 0 0-16,0 0 0 15,0 0-336-15,0 0-64 0,6 3-16 0,-9 1 0 16,0-1-1488-16,-1 0-320 0,0 0-48 0,1 0-12528 0</inkml:trace>
  <inkml:trace contextRef="#ctx0" brushRef="#br0" timeOffset="6715.54">20641 11561 7167 0,'0'0'0'0,"0"0"0"0,0 2 1616 0,1-2 336 16,-1 0 64-16,1 3 16 0,1-3 880 0,1 3 176 15,1 0 48-15,-3-3 0 0,1 0-192 0,0 1-48 16,0 2 0-16,1-3 0 0,0 2-1168 0,2-2-256 15,3 4-32-15,-8-4-16 0,0 0-736 0,0 0-160 16,43 4-16-16,-43-4-16 0,0 0-112 0,0 0-32 16,39 2 0-16,-39-2 0 0,0 0-96 0,0 0-32 15,0 0 0-15,44 0 0 0,-44 0-224 0,0 0 176 16,0 0-176-16,0 0 160 0,38 7-160 0,-31-4 160 16,-7-3-160-16,0 0 160 0,0 0-160 0,30 6 0 15,-24-3 144-15,1-3-144 0,-3 1 0 0,0-1 0 16,1 0 0-16,-1 0 128 0,0 0-128 0,-2 0 0 0,1-1 0 15,-1 1 0-15,0-3 0 0,1 1 0 0,-1 0 0 16,1 0 0-16,1-1 0 0,-2 2 0 0,1-1 0 0,-1-1 0 16,-1 2-256-16,0-1 48 0,2-2 0 0,-2 1 0 31,2 2-528-31,-1 1-96 0,-1-2-32 0,2 2-11776 0,-2 0-2352 0</inkml:trace>
  <inkml:trace contextRef="#ctx0" brushRef="#br0" timeOffset="26831.25">21364 12457 6447 0,'-3'4'576'0,"2"-2"-576"0,1-2 0 0,0 0 0 16,0 0 1472-16,0 2 192 0,-1 0 48 0,0 4 0 16,-2 1 560-16,2-4 112 0,0 3 32 0,1-3 0 15,1 1-176-15,1-4-48 0,1 0 0 0,-1 0 0 16,1 0-480-16,2-3-112 0,1 2 0 0,-6 1-16 16,0 0-368-16,0 0-64 0,0 0 0 0,0 0-16 15,52-37-480-15,-52 37-80 0,0 0-32 0,0 0 0 16,38-42-224-16,-38 42-64 0,0 0 0 0,34-47 0 15,-34 47-32-15,0 0-16 0,36-61 0 0,-36 61 0 0,0 0-80 16,34-63 0-16,-34 63-128 0,0 0 192 0,29-62-48 0,-29 62-16 16,0 0 0-16,21-58 0 15,-21 58 48-15,0 0 0 0,17-57 0 0,-17 57 0 0,0 0 16 16,9-53 0-16,-9 53 0 0,0 0 0 0,5-51-48 0,-5 51 0 16,0-34 0-16,0 34 0 0,-3-39-16 0,1 18-128 15,-2 4 192-15,0-1-64 0,-2-5 0 0,0 2 0 16,-3-1 0-16,2 2 0 0,-2-2 0 0,-1 0-128 15,0 1 192-15,-1-2-64 0,1 4-128 0,0 0 0 16,0-1 0-16,-1-1 128 0,1-1-128 0,-1 0 0 16,3 0 0-16,-2-1 0 0,1 1 0 0,-1-3 0 15,0 6 0-15,0-4 0 0,2 5 0 0,-2-1 0 16,0-1 0-16,0 4 0 0,1-2 0 0,1-1 0 0,-1-3 0 0,2 3 0 16,-1 0 0-16,2 0 0 0,1 1 0 0,0 1 0 15,2-1 0-15,-1 2 0 0,1 0 0 0,1-3 0 16,1 3 0-16,-1-2 0 0,1 1 0 0,1 17 0 15,1-34 0-15,-1 34 0 0,0 0 128 16,7-51-128-16,-7 51 0 0,0 0 0 0,13-48 0 0,-13 48 0 16,0 0 0-16,0 0 0 0,24-56 128 0,-24 56-128 15,0 0 0-15,0 0 0 0,36-48 0 0,-36 48 0 16,0 0 0-16,0 0 0 0,40-43 0 0,-40 43 0 16,0 0 0-16,0 0 0 0,57-36 0 0,-57 36 0 15,0 0 0-15,53-29 0 0,-53 29 0 0,0 0 0 16,50-22 0-16,-50 22 0 0,0 0 0 0,0 0 0 15,56-22 0-15,-56 22 0 0,0 0 0 0,0 0 0 0,49-11 0 16,-49 11 0-16,0 0 0 0,0 0 0 16,0 0-320-16,52-20-64 0,-52 20 0 0,0 0 0 15,0 0-432-15,0 0-80 0,0 0-32 0,0 0-12000 16,0 0-2384-16</inkml:trace>
  <inkml:trace contextRef="#ctx0" brushRef="#br0" timeOffset="28590.22">21659 12878 11967 0,'-1'1'1072'0,"-1"-1"-864"0,0-1-208 0,2 1 0 15,0 0 1488-15,-1 0 256 0,0 0 48 0,-1 0 16 16,-1 0 816-16,1 0 176 0,0 0 16 0,1 0 16 16,1 0-496-16,0 0-96 0,1 3-32 0,2 0 0 15,1-2-944-15,-1 4-192 0,2-1-48 0,1-2 0 16,2 3-496-16,0 0-96 0,1-1-32 0,1 0 0 16,1 1-128-16,0-4-16 0,0 1-16 0,-11-2 0 15,25 4-240-15,-25-4 176 0,0 0-176 0,36 2 160 16,-36-2-160-16,0 0 0 0,0 0 0 0,49-8 0 15,-49 8 0-15,0 0 0 0,0 0 0 0,0 0 0 16,46-24 0-16,-46 24 0 0,0 0 0 0,0 0 0 16,0 0 0-16,0 0 0 0,0 0 0 0,5-49 0 15,-9 41 0-15,-2 0 0 0,-1-1 0 0,-3-1 0 0,-1 0 0 0,0 0 0 16,-2 1 176-16,0-3-176 0,0 5 240 0,-1-3-48 16,-1-1-16-16,0 4 0 0,-1-2-32 0,0 3 0 15,0-2 0-15,1 3 0 0,1 2-144 0,1-1 128 16,0 0-128-16,3 2 128 0,2-2-128 0,1 2 128 15,3-2-128-15,1-1 128 0,2 1-128 0,1 0 192 16,1-2-192-16,2 3 192 0,-3 3-64 0,0 0-128 16,0 0 192-16,0 0-64 0,0 0-128 0,50-38 160 15,-50 38-160-15,0 0 160 0,0 0-160 0,58-19 192 16,-58 19-192-16,0 0 192 0,52-11-192 0,-52 11 0 16,0 0 0-16,51-8 128 0,-51 8-128 0,0 0 0 15,44-6 0-15,-44 6 128 0,0 0-128 0,0 0 0 0,46-10 0 16,-46 10 0-16,0 0 0 0,0 0 0 0,0 0 0 0,0 0 0 15,45-12 0-15,-39 12 0 0,0 0 0 0,-1 0 0 16,0 0 0-16,-4 0 0 0,2 0-128 0,-1 0 128 31,-2 0-464-31,1 0-32 0,-1 1 0 0,0-1 0 16,-1 1-208-16,1-1-64 0,-2-1 0 0,0 1-11904 0,0-1-2400 0</inkml:trace>
  <inkml:trace contextRef="#ctx0" brushRef="#br0" timeOffset="31773.17">22430 11626 8287 0,'1'-3'736'0,"0"0"-592"0,1 1-144 0,-2 0 0 16,0 2 1552-16,0 0 288 0,0-2 48 0,0-2 16 16,0-2 848-16,-2 0 160 0,-1 2 32 0,-1-2 16 15,-1 4-464-15,-1-2-80 0,-3 0-32 0,0 2 0 16,0 2-976-16,-4-3-192 0,1 3-32 0,-2 0-16 16,-1 3-528-16,-2-1-128 0,1 2 0 0,-3 0-16 15,2 2-304-15,-1 2-64 0,1 0-128 0,0 0 192 16,2 5-192-16,0-2 0 0,3 4 128 0,1 1-128 15,2 2 0-15,2-2 0 0,1 3 0 0,2-3 0 0,4-4 0 0,1 2 0 16,3-2 0-16,3 1 0 0,2-1 0 0,2-2 0 16,2-1 0-16,1-3 0 0,-14-6 0 0,33 6 0 15,-33-6 0-15,0 0 0 0,50-11 0 0,-50 11-128 16,0 0 128-16,60-38 0 0,-60 38 0 0,42-41 0 16,-42 41 0-16,37-48 0 0,-37 48 0 0,26-45 0 15,-26 45 0-15,0 0 0 0,23-57 0 0,-23 57 0 16,11-51 0-16,-11 51 0 0,5-50 192 0,-5 50-48 15,3-53-16-15,-3 53 0 0,-1-54 32 0,-1 28 0 16,0-1 0-16,-2 1 0 0,0 0-160 0,-1 2 160 16,0 1-160-16,1 1 160 0,-3 1-160 0,1 4 0 15,0 1 0-15,1 1 0 0,0 2 0 0,1 4 0 16,1-1 0-16,-1 1 0 0,3 3 0 0,-2 2 128 16,3 0-128-16,-1 2 0 0,1 2 176 0,1 0-48 0,-1 0-128 0,1 2 192 15,1 2 0-15,-1 2 0 0,0 0 0 0,2 2 0 16,0 3 16-16,1 0 0 0,0 0 0 0,0 3 0 15,0 4-64-15,1 1-16 0,2 4 0 0,-2 1 0 16,-2-4-128-16,0 2 192 0,0 9-192 0,1 4 192 16,0 3-192-16,0 4 192 0,-2 1-192 0,1-2 192 15,-1-5-192-15,0 2 0 0,1 2 0 0,-1-6 0 16,1 0 0-16,-1-3 0 0,2-7 0 0,-1 0 0 16,0-3 0-16,1-5 0 0,0-1 0 0,-2-2 0 15,2-3 0-15,0-1 0 0,-1-3 0 0,2-5-176 16,0 2-512-16,1-7-96 0,-6 4-32 0,0 0-12048 15,0 0-2432-15</inkml:trace>
  <inkml:trace contextRef="#ctx0" brushRef="#br0" timeOffset="32375.15">22761 11788 21183 0,'-1'16'944'0,"0"-9"192"0,1-1-912 0,0-1-224 15,0-2 0-15,1 0 0 0,-1 1 2176 0,2-2 384 16,1 5 64-16,2 0 32 0,1-1-528 0,0-4-96 16,2-2-32-16,-8 0 0 0,0 0-992 0,0 0-208 15,0 0-32-15,42-40-16 0,-42 40-384 0,0 0-80 16,28-47-16-16,-28 47 0 0,0 0-80 0,22-57-32 0,-22 57 0 16,0 0 0-16,15-54 16 0,-15 54 0 0,0 0 0 0,8-44 0 15,-8 44-48-15,0 0 0 0,0 0 0 0,-2-45 0 16,1 37-128-16,0 0 0 0,-2 0 144 0,2 0-144 15,-1 2 0-15,-1 1 128 0,0 1-128 0,0 3 0 16,-1-1 0-16,2 2 128 0,-1 2-128 0,1-1 0 16,-1 4 128-16,2 3-128 0,0 0 160 0,0 6-160 15,1 1 160-15,-1-1-160 0,2 0 160 0,0 6-160 16,1 2 128-16,2 1-128 0,0 1 0 0,0 1 144 16,2-3-144-16,-1 1 0 0,2-1 0 0,-1-4 0 15,2 0 0-15,-1-3 0 0,2-2 0 0,1-2 0 16,0-1 0-16,-3-4 0 0,-2 1 0 0,2-4 0 15,1-3 0-15,-1-2 0 0,-7 2 0 0,0 0 0 0,0 0 0 0,0 0-176 16,0 0 176-16,45-48-128 0,-45 48-176 0,0 0-16 16,15-47-16-16,-15 47 0 0,0 0 80 0,12-55 32 15,-12 55 0-15,0 0 0 0,7-51 224 0,-7 51-144 16,0 0 144-16,3-44-128 0,-3 44 128 0,0 0 0 16,-1-35 0-16,-1 29 0 0,1-2 0 0,-1 4 192 15,0 0-64-15,1-1 0 0,0 4 112 0,0 1 16 16,-1 0 16-16,2 0 0 0,0 0-16 0,0 1-16 15,0 2 0-15,0 0 0 0,2 1-96 0,0 2-16 16,1 3 0-16,-1-3 0 0,1 4-128 0,0 2 0 16,1 1 144-16,-1-1-144 0,0 4 0 0,1 0 0 15,-2 3 0-15,2-1 0 0,-1-2 0 0,-1 2 0 16,1-1 0-16,-1 0 0 0,-1-2 0 0,2-1 0 16,-1-3 0-16,1-1-128 15,-1-4-384-15,1-2-64 0,-1-2 0 0,2-1-12288 0,-2-2-2432 0</inkml:trace>
  <inkml:trace contextRef="#ctx0" brushRef="#br0" timeOffset="33107.39">23525 11671 6287 0,'-3'-4'560'0,"0"2"-560"15,2 0 0-15,0 2 0 0,-1 0 320 0,0-2-32 16,0 2-16-16,-3-4 0 0,-2-1 1888 0,0 2 368 15,-2-1 80-15,-1 1 48 0,1 0 560 0,0 3 112 16,1 0 32-16,1 0 0 0,1 1-992 0,0 4-208 16,0-1-48-16,-1-1 0 0,2 2-960 0,-1 3-192 15,1 0-32-15,0-2-16 0,0 4-480 0,-1 0-112 0,0 5 0 0,0-4-16 16,1 4-304-16,0-1 160 0,1 1-160 0,1 1 128 16,1-4-128-16,1 0 0 0,2 1 0 0,2-3 0 15,2-4 0-15,2 0 0 0,2-2 0 0,-1-2 0 16,-8-2 0-16,0 0 0 0,0 0 0 0,57-17 0 15,-57 17-128-15,0 0 128 0,50-36 0 0,-50 36 0 16,0 0-128-16,54-66 128 0,-54 66-160 0,30-52 160 16,-30 52-352-16,21-55 32 0,-21 55 0 0,13-55 0 15,-13 55 112-15,7-60 16 0,-7 60 16 0,0-60 0 16,0 60 176-16,-5-60 0 0,1 29 0 0,-2 3 0 16,1 2 160-16,-3 1-32 0,0-1-128 0,-3 1 192 15,1 0-16-15,0 3-16 0,0 2 0 0,-1-2 0 16,0 1-160-16,0-1 128 0,-1 2-128 0,3-2 128 15,0 3-128-15,3 1 192 0,0 4-192 0,1 2 192 0,2 2 0 16,1 4 16-16,2 3 0 0,-2 1 0 0,4 2 48 0,-2 5 16 16,0-2 0-16,1 6 0 0,1 2-48 0,1 4-16 15,1 1 0-15,-2-1 0 0,3 1-80 0,0 2 0 16,4 5-128-16,-1 5 192 0,2 4-192 0,-1 3 0 16,1 1 128-16,0 1-128 0,-2 1 0 0,1 3 0 15,0-3 0-15,-1 3 0 0,1 0 0 0,-2 0 0 16,1-3 0-16,-2-3 0 0,0-3 0 0,-1-4 0 15,0 1 0-15,-1-7 0 0,-1-1 0 0,1-1 0 16,0-4 0-16,-1-1 0 0,0-2 0 0,1 0-128 16,-2-1 128-16,1-2 0 15,-2 0-448-15,1-1 0 0,0-2 16 0,-1 2 0 16,0-1-368-16,-1-1-80 0,1 0-16 0,-2-1 0 16,1-3-1520-16,0-2-304 0</inkml:trace>
  <inkml:trace contextRef="#ctx0" brushRef="#br0" timeOffset="33840.26">23833 11689 6447 0,'-2'-3'576'0,"1"0"-576"15,1 1 0-15,0 0 0 0,0 2 1696 0,0-2 224 0,0 0 64 0,0-2 0 16,-2 0 1072-16,2-2 208 0,0 0 64 0,2 3 0 15,-2 2-416-15,1-1-80 0,0 2-16 0,0-3 0 16,2 6-1216-16,-1-3-240 0,1 3-48 0,0 2-16 16,1 1-640-16,0-1-128 0,2 4-16 0,-1 0-16 15,1 2-48-15,0 1-16 0,1 3 0 0,-3-1 0 16,4 0-80-16,-2 3-16 0,0-1 0 0,-1 2 0 16,1-2-176-16,-1-2-32 0,2 3-128 0,-3-3 192 15,3-2-192-15,-2 0 0 0,0 1 0 0,-1-3 0 16,1-3 0-16,-1-2 0 0,0-1 0 0,-2 0 0 15,2-2 0-15,0-2 0 0,-1 0 0 0,2-4 0 16,-5 4 0-16,0 0 0 0,0 0 0 0,0 0 0 16,0 0 0-16,29-57-128 0,-29 57 128 0,0 0 0 15,16-53 0-15,-16 53 0 0,0 0 0 0,20-59 0 0,-20 59 0 0,0 0 224 16,23-63-64-16,-23 63-16 0,19-46 48 0,-19 46 0 16,0 0 0-16,27-63 0 0,-27 63 32 0,0 0 16 15,0 0 0-15,27-57 0 0,-27 57-80 0,0 0-16 16,0 0 0-16,0 0 0 0,0 0-144 0,19-51 160 15,-18 49-160-15,-1-2 160 0,1 0-160 0,-1 2 0 16,0 2 0-16,-1 0 0 0,0 0 0 0,-1 0 0 16,0 0 0-16,0 1 0 0,-1 2-160 0,-1-1-16 15,1 2 0-15,-2 0 0 16,1 1-576-16,0-2-112 0,2 1-32 0,-2 0-12592 16,2-2-2512-16</inkml:trace>
  <inkml:trace contextRef="#ctx0" brushRef="#br0" timeOffset="35939.72">24949 11907 5519 0,'0'4'496'0,"0"-1"-496"15,0 0 0-15,0-2 0 0,1-1 2048 0,-1 1 304 16,1 3 64-16,0 0 16 0,1 0 1184 0,-1 0 240 16,-1 0 48-16,1-4 16 0,0 0-1040 0,1-4-192 15,-1 2-64-15,-2-4 0 0,1 6-1408 0,0 0-272 16,-4-29-64-16,4 29-16 0,-4-28-416 0,0 9-96 16,4 19-16-16,-6-40 0 0,3 16-64 0,3 24-16 15,-7-51 0-15,4 23 0 0,0-5-16 0,-1 0-16 16,2 1 0-16,-2-5 0 0,1 1-48 0,0 2-16 15,2-1 0-15,0 3 0 0,-1-2-16 0,2 34 0 0,2-54 0 16,-2 54 0-16,3-47 0 0,-3 47 0 0,0 0 0 0,14-53 0 16,-14 53-16-16,0 0 0 0,0 0 0 0,31-45 0 15,-31 45 0-15,0 0-128 0,0 0 192 0,0 0-64 16,47-19 32-16,-47 19 0 0,0 0 0 0,38 2 0 16,-38-2-160-16,30 4 192 0,-30-4-192 0,30 6 192 15,-30-6-192-15,0 0 0 0,42 10 0 0,-42-10 0 16,24 9 0-16,-24-9 0 0,0 0 0 0,29 9 0 15,-23-5 0-15,-1-1-144 0,-1 0 144 0,-2 0-208 16,-1 0-656-16,-1 0-128 0,-1 1-32 0,0-1 0 16,-2 0-784-16,0 1-176 0</inkml:trace>
  <inkml:trace contextRef="#ctx0" brushRef="#br0" timeOffset="36207.91">24721 11526 17503 0,'0'0'768'0,"0"0"176"0,0 0-752 0,0 0-192 16,0 0 0-16,0 0 0 0,37 6 2448 0,-37-6 464 15,0 0 96-15,47 3 0 0,-47-3-128 0,52 4-16 16,-52-4-16-16,50 2 0 0,-50-2-1696 0,47 0-320 15,-47 0-80-15,0 0-16 0,58 0-480 0,-58 0-112 0,0 0-16 16,44-4 0-16,-44 4-128 0,0 0 0 0,45-2 0 16,-45 2 0-16,0 0 0 0,0 0-256 0,49 0 64 0,-49 0-18192 15</inkml:trace>
  <inkml:trace contextRef="#ctx0" brushRef="#br0" timeOffset="36858.58">25477 11453 911 0,'0'0'0'0,"0"0"0"0,0 0 0 0,0 0 0 15,0 0 2016-15,0-29 320 0,0 26 64 0,-2 1 16 16,1-3 1184-16,-1 0 240 0,-1-2 64 0,-2 4 0 16,0 0-496-16,2 2-80 0,-2 2-32 0,0 2 0 15,0 3-1520-15,0 0-304 0,-1 0-64 0,-1 4-16 16,0 3-848-16,0-1-160 0,-1 4-48 0,0 3 0 0,-1 3-80 0,2 0-32 15,0 2 0-15,1 3 0 0,0 1-48 0,1 1-16 16,0 0 0-16,1 2 0 0,2 0-160 0,2-2 128 16,0-3-128-16,2 0 128 0,3-2-128 0,0-1 0 15,3-2 0-15,0-2 0 0,2-4-224 0,1-1-32 16,3-2 0-16,-2-6 0 16,1 1-816-16,-13-7-160 0,0 0-48 0,0 0-16272 15</inkml:trace>
  <inkml:trace contextRef="#ctx0" brushRef="#br0" timeOffset="37469.76">25576 11907 10127 0,'-2'7'448'0,"2"-2"96"0,0-1-544 0,0 0 0 0,2-4 0 0,-1 0 0 16,0 0 2240-16,0 0 320 0,2 0 80 0,-3 0 16 16,0 0 352-16,0 0 80 0,0 0 16 0,0 0 0 15,0 0-832-15,48-42-160 0,-48 42-48 0,0 0 0 16,0 0-1008-16,32-52-208 0,-32 52-32 0,0 0-16 16,20-46-352-16,-20 46-80 0,0 0-16 0,14-44 0 15,-14 44-112-15,0 0-32 0,0 0 0 0,13-47 0 16,-13 47-80-16,0 0-128 0,0 0 176 0,0 0-176 15,0 0 160-15,5-41-160 0,-5 38 128 0,-1 3-128 0,1 3 160 0,0-1-160 16,-1 2 192-16,1 2-192 0,0 2 240 0,-2 3-64 16,2 2-16-16,0 0 0 0,2 3-160 0,-2-1 0 15,1 2 144-15,1 0-144 0,1 3 0 0,2-4 0 16,-2 3 0-16,2-3 0 0,0-3 0 0,2 2 0 16,-3-3 0-16,3-2 0 0,-1-3 0 0,1-1 0 15,1-3 0-15,-8-3 0 0,0 0 0 0,0 0-160 16,0 0 160-16,38-3 0 0,-38 3-288 0,0 0 48 15,0 0 16-15,0 0 0 0,33-44-112 0,-33 44-32 16,0 0 0-16,0 0 0 0,15-54 0 0,-15 54 0 16,0 0 0-16,8-48 0 0,-8 48 96 0,0 0 16 15,0 0 0-15,7-47 0 0,-7 47 256 0,0 0 0 0,0 0-128 16,0 0 128-16,0 0 0 0,0 0 192 0,0 0-16 0,0 0-16 16,0 0 224-16,0 0 32 0,0 0 16 0,0 0 0 15,19 10-80-15,-18-2-16 0,0 3 0 0,2 1 0 16,-2 0-80-16,-1 2 0 0,0-2-16 0,0 0 0 15,1 2-96-15,-1 1-16 0,0-3 0 0,0 2 0 16,0 1-128-16,1-3 0 0,-1 2 0 0,2-2 128 16,-1-2-128-16,1-2 0 0,-1 2 0 0,3-2 0 15,-1-3-256-15,0 1 32 0,-3-6 0 0,0 0-12896 16,0 0-2560-16</inkml:trace>
  <inkml:trace contextRef="#ctx0" brushRef="#br0" timeOffset="37689.61">26042 11927 16575 0,'0'4'736'0,"0"-2"160"0,1 0-720 0,-1 0-176 16,1-2 0-16,0 0 0 0,-1 2 2032 0,2-2 368 16,0 3 80-16,1-2 16 0,0 3-512 0,1 1-80 15,0-2-32-15,0 1 0 0,-1 2-896 0,1-1-176 16,-2 3-32-16,1 0-16 0,-1-2-416 0,0 4-80 15,-1 0 0-15,-1-1-16 0,1 1-240 0,-2 0 0 16,0-1 0-16,-1 0 0 0,1 1-320 0,-1-4 64 16,-1 0 0-16,2 1-15360 0</inkml:trace>
  <inkml:trace contextRef="#ctx0" brushRef="#br0" timeOffset="38189.51">26271 11697 15663 0,'0'-1'688'0,"0"1"144"0,0 0-656 0,-2 0-176 0,2 1 0 0,0-1 0 16,0 2 2816-16,0 1 544 0,0 0 96 0,2 4 32 0,-1-1-352 15,0 4-80-15,0 0-16 0,2-1 0 0,-1 3-1792 16,1-2-352-16,-1 2-80 0,2 0-16 0,0 1-384 0,-1-2-80 16,1 1-16-16,0 0 0 0,1-2-144 0,-2 2-48 15,2-1 0-15,0 0 0 0,-1 0-128 0,0 0 0 16,-1-1 0-16,1 0 128 0,-1 0-128 0,-1-2 0 16,0 0 0-16,0 0 0 0,0-4 0 0,-1 1 0 15,2-4 0-15,-2 2 0 0,2-2 0 0,-1-1 0 16,-2 0-176-16,0 0 176 0,0 0-288 0,0 0 32 15,0 0 0-15,0 0 0 0,0 0 64 0,27-46 32 16,-27 46 0-16,0 0 0 0,0 0 160 0,20-53 0 16,-20 53 0-16,0 0 0 0,0 0 0 0,20-57 0 15,-20 57 0-15,0 0 176 0,0 0 16 0,17-53 16 0,-17 53 0 0,0 0 0 16,0 0-16-16,19-44-16 0,-19 44 0 0,0 0 0 16,0 0-48-16,0 0-128 0,0 0 192 0,0 0-64 15,0 0-128-15,0 0 128 0,0 0-128 0,0 0 128 16,0 0-128-16,0 0 0 0,0 0 0 0,0 0 0 15,0 0-192-15,0 0-64 0,0 0 0 0,0 0-16 32,0 0-352-32,0 0-64 0,0 0-16 0,0 0-17808 0</inkml:trace>
  <inkml:trace contextRef="#ctx0" brushRef="#br0" timeOffset="38659.03">26629 11385 10079 0,'-2'-2'208'0,"0"-1"48"0,1 2 16 0,0 1 32 0,1 0-304 0,0 0 0 16,0 0 0-16,1 0 0 0,0 0 3824 0,1 0 704 16,0 4 144-16,3-3 16 0,0 4-1152 0,1 1-224 15,2 0-48-15,0 0-16 0,1 4-1840 0,0 0-352 16,0-1-80-16,3 4-16 0,-2-3-368 0,1 5-80 0,0-2 0 0,0 3-16 16,0-3-112-16,1 3-32 0,0 2 0 0,-1-2 0 15,1 1-80-15,-2 0-16 0,-1 1 0 0,-1-1 0 16,-2 3-128-16,1-2-128 0,-1 1 192 0,-3 1-192 15,1-2 0-15,-1 1 0 0,-2 1 0 0,-1-1 0 16,0 2 0-16,-3-1 0 0,0 1 0 0,-1-1 0 16,-2 0 0-16,0 1 0 0,-2-1 0 0,0-2 0 15,-1 1 0-15,-2-1 0 0,0-2 0 0,-2 0 0 16,1-2-256-16,-2 1-16 0,-1-5 0 0,1 0 0 16,1 1-128-16,2-5-32 0,0 1 0 0,1-3 0 15,3 1 0-15,-1-4 0 0,2 2 0 16,2-3 0-16,1 2 0 0,0-4 0 0,2 2 0 0,0 0 0 15,1-3-848-15,1 2-192 0,0-2-16 0,-1 3-15088 16</inkml:trace>
  <inkml:trace contextRef="#ctx0" brushRef="#br0" timeOffset="50600.88">20837 13966 7359 0,'-5'0'656'0,"0"0"-528"0,5 0-128 0,0 0 0 16,0 0 1456-16,-1 0 256 0,-3 0 48 0,-1 0 16 15,-1 0 1056-15,0 0 224 0,1 0 32 0,3 0 16 16,0 0-432-16,1 0-96 0,4 0-16 0,-1 2 0 16,2-2-784-16,1 0-176 0,2 0-16 0,1 0-16 15,-8 0-816-15,0 0-176 0,0 0-16 0,43 7-16 16,-31-4-240-16,1 0-48 0,-1 0-16 0,-1 0 0 15,0 1-240-15,-1-1 176 0,1 0-176 0,0 1 160 16,0-1-160-16,-1 0 0 0,0-1 0 0,-1 2 0 16,0-4 0-16,-3 0 0 0,0 2 0 0,-2-4 0 15,1 2-384-15,-3 0 64 0,0-3 0 0,0 2 0 16,-1 1-1168-16,-1 0-240 0,-1 0-32 0,-1 0-14944 16</inkml:trace>
  <inkml:trace contextRef="#ctx0" brushRef="#br0" timeOffset="50887.23">20815 14088 8287 0,'-1'7'368'0,"1"-6"80"0,0 1-448 0,0 1 0 16,0-2 0-16,0-1 0 0,1 2 2688 0,0-2 464 0,2 4 96 0,-1-1 16 15,2 0 304-15,-1 0 64 0,4 1 16 0,-1-2 0 16,1-1-1440-16,1 2-288 0,0-1-48 0,1-2-16 16,2 4-1056-16,-11-4-224 0,0 0-32 0,35 6-16 15,-27-6-240-15,2 1-48 0,-10-1-16 0,0 0 0 16,35 5-224-16,-35-5 144 0,0 0-144 0,37 4 128 16,-37-4-128-16,0 0 0 0,0 0 0 0,0 0 0 15,49-4 0-15,-49 4 0 0,0 0-176 0,0 0 176 16,0 0-1056-16,0 0-128 15</inkml:trace>
  <inkml:trace contextRef="#ctx0" brushRef="#br0" timeOffset="51633.41">22037 13635 7359 0,'-3'2'656'0,"1"-2"-528"15,-1 0-128-15,2 0 0 0,1 0 1536 0,0 0 256 16,0 0 64-16,-1-2 16 0,-1 0 1264 0,1 2 256 16,0 0 64-16,0 0 0 0,0 0-864 0,-1-2-160 15,2 4-48-15,0-2 0 0,0 0-880 0,0 4-176 16,2-2-48-16,-2 2 0 0,0 0-608 0,0-2-128 15,0 5-32-15,0-1 0 0,0 1-192 0,-2 4-32 16,2-1-16-16,0 0 0 0,-1 2-128 0,1 2-16 16,1 1-128-16,-1 1 192 0,2 3-192 0,-1-3 0 0,0 0 0 0,0-1 0 15,2 2 0-15,-2 1 0 0,-1 1 0 0,0-3 0 16,0 3 0-16,0-1-192 0,0-1 192 0,0 2-208 31,0-3-176-31,0-1-48 0,1 1 0 0,0 0 0 16,2-1-848-16,-1-2-192 0,1 2-16 0,1-4-15216 0</inkml:trace>
  <inkml:trace contextRef="#ctx0" brushRef="#br0" timeOffset="52116.9">21558 14123 11055 0,'-1'4'240'0,"0"-2"48"0,1-1 16 0,0 2 16 0,0-2-320 0,1 2 0 15,0-3 0-15,0 2 0 0,3 2 2336 0,0-2 416 16,3 2 64-16,2 0 32 0,2 1 656 0,-11-5 128 15,0 0 16-15,42 5 16 0,-42-5-1488 0,0 0-320 16,57 2-48-16,-57-2-16 0,43 4-1024 0,-43-4-224 16,47 5-32-16,-47-5-16 0,50 6-128 0,-50-6-32 0,54 5 0 15,-54-5 0-15,43 2-144 0,-43-2-16 0,50-2-16 16,-50 2 0-16,65-8-160 0,-65 8 128 0,71-12-128 0,-71 12 128 16,71-16-128-16,-71 16 0 0,66-16 144 0,-66 16-144 15,62-10 128-15,-62 10-128 0,58-9 128 0,-58 9-128 16,52-3 144-16,-52 3-144 0,0 0 192 0,56 1-192 15,-56-1 128-15,0 0-128 0,43 6 0 0,-43-6 0 16,0 0 128-16,41 9-128 0,-41-9 0 0,0 0 0 16,38 3 0-16,-38-3 0 0,0 0 0 0,0 0 0 15,48-9 0-15,-48 9 0 0,0 0 0 0,0 0 0 16,0 0 0-16,45-31-224 0,-45 31 64 0,0 0 16 16,0 0-688-16,0 0-144 15,0 0-32-15,0 0-18032 0</inkml:trace>
  <inkml:trace contextRef="#ctx0" brushRef="#br0" timeOffset="53008.25">21297 14986 4607 0,'-5'6'400'0,"1"-2"-400"16,3-3 0-16,0 1 0 0,1-1 1840 0,0 1 272 0,0-2 64 0,-1 1 16 16,1 2 752-16,0-1 128 0,1 0 48 0,-1-2 0 15,2-2-656-15,1 0-128 0,1-2-32 0,-4 4 0 16,0 0-576-16,0 0-128 0,0 0-32 0,28-55 0 16,-28 55-576-16,0 0-112 0,24-52-32 0,-24 52 0 15,0 0-464-15,26-60-80 0,-26 60-32 0,16-44 0 16,-16 44-80-16,14-45 0 0,-14 45-16 0,15-44 0 15,-15 44-176-15,0 0 128 0,21-60-128 0,-21 60 128 16,0 0-128-16,11-42 0 0,-11 42 0 0,0 0 0 16,8-37 0-16,-7 25 128 0,-1 12-128 0,0 0 0 15,0 0 176-15,0 0-48 0,0 0-128 0,15-45 192 16,-11 42-16-16,-2 3-16 0,1 0 0 0,-1 0 0 0,1 3-32 16,0 0-128-16,1 4 192 0,0 2-64 15,-1 3 0-15,1 1-128 0,0 0 192 0,1 6-64 0,-2-3-128 16,2 4 0-16,-1 1 144 0,1 1-144 0,1 3 0 15,-1 1 0-15,1 0 0 0,1 1 128 0,-1 1-128 0,0 1 0 16,0-3 0-16,-1 0 0 0,0-2 0 0,-1 1 0 16,1-1 0-16,-2-1 0 0,0-3 0 0,-1-2 0 15,0-2 0-15,0 1 0 0,-1-9 0 0,-1 2 0 16,0-4 0-16,0 0-128 0,-1-2 128 0,0-4-160 16,0-2 160-16,-2 0-160 15,2-4-464-15,-3-2-80 0,0-2-32 0,2-3 0 16,-2 1-1168-16,2 2-224 0</inkml:trace>
  <inkml:trace contextRef="#ctx0" brushRef="#br0" timeOffset="53220.33">21387 14804 9951 0,'2'5'208'0,"-2"-1"48"0,1-2 16 0,3 0 32 0,-2 0-304 0,1 1 0 0,-1-2 0 0,3 4 0 16,2 2 4288-16,3-1 784 0,1 3 176 0,2 1 16 15,-2-3-2096-15,0 0-416 0,1-1-96 0,-1-1-16 16,-1-2-1600-16,2 1-320 0,0-4-64 0,-12 0-16 16,0 0-448-16,0 0-192 0,51-7 128 0,-51 7-128 15,0 0 0-15,0 0 0 0,59-19 0 0,-59 19-12144 16,0 0-2384-16</inkml:trace>
  <inkml:trace contextRef="#ctx0" brushRef="#br0" timeOffset="53540.31">21781 14892 16575 0,'-2'6'736'0,"2"-2"160"0,0 1-720 16,0-1-176-16,0-2 0 0,0-2 0 0,0 1 2144 0,2 3 400 15,-2 1 80-15,1 1 0 0,1 2-192 0,0 0-32 16,0-1-16-16,1 0 0 0,0 2-1152 0,0-3-224 16,2 0-48-16,-2 0-16 0,1 0-624 0,-1-2-128 15,-1-1-32-15,-1 0 0 0,2-2-160 0,-1 2 0 16,1-3 0-16,-1 0 0 0,-1-3 128 0,-1 3-128 15,0 0 128-15,0 0-128 0,0 0 192 0,-1-38-32 16,1 38-16-16,-5-23 0 0,5 23-16 0,0 0-128 16,-4-46 192-16,4 46-64 0,0 0-128 0,-1-40 128 15,1 40-128-15,0 0 128 0,0 0-128 0,6-41 160 0,-6 41-160 0,0 0 160 16,0 0-32-16,0 0 0 0,0 0 0 0,0 0 0 16,0 0 0-16,0 0-128 0,0 0 192 0,0 0-64 15,0 0-128-15,46-8 0 0,-40 14 0 0,1-4 0 16,-1 5 0-16,0-1 0 0,-1-1 0 0,1 3 0 31,0 1-368-31,0-1-96 0,2 0-32 0,-2 2-17344 0</inkml:trace>
  <inkml:trace contextRef="#ctx0" brushRef="#br0" timeOffset="53935.23">21996 14923 16575 0,'2'0'736'0,"-1"-2"160"0,3 2-720 0,-1-3-176 16,-1 3 0-16,-1 0 0 0,2-1 2080 0,1 1 384 16,3 0 80-16,-7 0 16 0,0 0 16 0,0 0 16 15,51-12 0-15,-51 12 0 0,0 0-1040 0,0 0-208 16,43-10-32-16,-43 10-16 0,0 0-752 0,0 0-160 16,0 0-16-16,0 0-16 0,0 0-352 0,0 0 128 15,0 0-128-15,42-35 0 0,-41 31 0 0,-1-1 0 16,-1 2 0-16,0-1 0 0,-2-1 0 0,0 1 0 15,-1 1 0-15,-1-1 0 0,1 1 0 0,-3 0 0 16,-1 0 0-16,0 1 0 0,-2 0 0 0,1 0 0 16,-2 2 0-16,0-2 0 0,0 2 0 0,-2 2 0 15,1 0 0-15,0 0 0 0,2 3 160 0,0 1-32 16,0 1-128-16,3-1 192 0,-1 3-64 0,4 1 0 16,1-4-128-16,2 4 192 0,1 2-64 0,2 1-128 0,0-1 176 15,3 2-176-15,2 1 160 0,0 1-160 0,2 0 128 0,1-3-128 16,1 2 0-16,-1-2 0 0,2-4 0 0,0 1 0 15,2-3 0-15,0-1 0 0,2-4 0 0,-16-2 0 16,31 1 0-16,-31-1-224 0,0 0 48 0,46-7-18560 16</inkml:trace>
  <inkml:trace contextRef="#ctx0" brushRef="#br0" timeOffset="54350.17">22290 14930 22111 0,'-2'0'976'0,"-1"0"208"0,2-1-944 0,0 1-240 0,1 1 0 0,-2-1 0 16,2 0 2400-16,-1 0 432 0,0 3 96 0,-2-3 16 0,0 2-704 0,0 2-128 16,1 0-16-16,-2 0-16 0,2 1-1312 0,-1 1-272 15,1 0-48-15,0 0-16 0,0 1-240 0,1 2-32 16,1-3-16-16,-1 4 0 0,1-4-144 0,1 2 0 16,0-2 0-16,1 0 0 0,2-2 0 0,1 1 0 15,0-4 0-15,1 2 0 0,0-6 0 0,-6 3 0 16,0 0 0-16,0 0 0 0,0 0-336 0,0 0 48 15,0 0 16-15,44-35 0 16,-44 35-128-16,0 0-32 0,0 0 0 0,0 0 0 0,0 0 224 0,18-51 32 16,-18 51 16-16,0 0 0 0,0 0 160 0,0 0 0 0,0 0 0 0,0 0 0 15,0-44 0-15,-1 41 192 16,1 3-64-16,0-4 0 0,0 4 192 0,1-3 32 0,-1 3 16 0,1 3 0 16,1-2-128-16,-1 2-32 0,0 3 0 0,0 0 0 15,2 4-16-15,-1-2-16 0,2 2 0 0,-1 3 0 16,-1-1-176-16,1 4 192 0,-1-2-192 0,0 2 192 15,1 0-192-15,-1-1 128 0,0 1-128 0,0-4 128 16,-1 1-128-16,1-1 0 0,0-2 0 0,-1 0 128 16,2-4-128-16,-2 3 0 0,0-6 0 0,0 1 0 15,1-2 0-15,-1 0 0 0,0-2-192 0,0-2 192 16,1-3-1248-16,-2 5-128 16</inkml:trace>
  <inkml:trace contextRef="#ctx0" brushRef="#br0" timeOffset="54937.83">22613 14090 2751 0,'-1'0'256'0,"1"-2"-256"0,0 2 0 0,0 0 0 16,1 0 1344-16,-1 0 240 0,0 2 32 0,0-2 16 15,2 2 1184-15,1 1 256 0,0 0 32 0,2 1 16 16,0 2 112-16,2 3 32 0,-1-3 0 0,0 1 0 15,1 2-928-15,1 1-176 0,2-1-48 0,0-4 0 16,-1 0-1216-16,3 1-256 0,-12-6-64 0,0 0 0 16,37 1-336-16,-37-1-80 0,0 0-16 0,44-7 0 0,-44 7-144 0,0 0 160 15,55-17-160-15,-55 17 160 0,0 0-160 0,58-17 0 16,-58 17 144-16,0 0-144 0,45-7 0 0,-45 7 0 16,0 0 0-16,0 0 0 0,49-4 0 0,-49 4 0 15,0 0 0-15,31 4 0 0,-23-2 0 0,2-1 0 16,-1 2 0-16,-1-2 0 0,2 2 0 0,-1-3 0 15,0 0 0-15,-1 0 0 0,-8 0-192 0,0 0-16 16,0 0 0-16,0 0 0 16,0 0-528-16,47-14-96 0,-47 14-32 0,0 0-16672 0</inkml:trace>
  <inkml:trace contextRef="#ctx0" brushRef="#br0" timeOffset="55766.56">23009 14927 4607 0,'0'-3'400'0,"-2"3"-400"0,2 0 0 0,-1 0 0 15,1 0 1312-15,-1 0 176 0,0 0 48 0,-2 0 0 16,1 0 320-16,-3 0 80 0,0 3 16 0,-3-3 0 16,3 0 304-16,0 0 64 0,0 0 16 0,1 2 0 15,-3-2-256-15,0 0-48 0,1 4-16 0,-2-2 0 16,1 0-592-16,-1 3-112 0,2-2-32 0,-1 1 0 15,-1 2-544-15,1 0-112 0,0 3-32 0,0-2 0 16,1 0-240-16,1 1-48 0,2-1-16 0,0 2 0 16,2-1-144-16,0 0-16 0,2 2-128 0,1-1 192 0,3-3-192 0,0-1 144 15,3 0-144-15,-1-1 128 0,3-2-128 0,-10-2 0 16,0 0 0-16,0 0 0 0,46-8 0 0,-46 8 0 16,0 0 0-16,0 0 0 0,54-29 0 0,-54 29 0 15,0 0 0-15,0 0 0 0,0 0 0 0,48-38 0 16,-48 38-144-16,0 0 144 0,0 0-384 0,0 0 0 15,0 0-16-15,0 0 0 0,15-53 48 0,-17 49 16 16,-3-2 0-16,-1 2 0 0,-1-2 336 0,-1 2 0 16,0-1 0-16,-2 2 0 0,-1-1 0 0,1 1 288 15,-1 0-32-15,-1 0 0 0,1 3 48 0,0 0 0 16,1 0 0-16,2 0 0 0,2 0-304 0,4 3 160 16,-1-3-160-16,3-3 128 0,1 3-128 0,3-2 0 15,1 0 0-15,-5 2-176 16,0 0-592-16,0 0-112 0,0 0-16 0,0 0-10496 15,48-6-2112-15</inkml:trace>
  <inkml:trace contextRef="#ctx0" brushRef="#br0" timeOffset="56266.19">23284 15055 911 0,'0'2'0'0,"0"-4"0"0,0 2 0 0,0-1 0 16,1 1 2240-16,-1-1 352 0,0 1 80 0,2 0 16 0,-1-4 704 16,1 2 128-16,1-2 48 0,-2 2 0 15,0-2-960-15,1 1-192 0,-1 0-48 0,0-2 0 0,-1 0-784 0,0 0-176 16,0 1-16-16,-1-5-16 0,0 3-400 0,-1-1-80 16,1 1 0-16,0-3-16 0,0 4-352 0,-1-1-64 15,2 0-16-15,0 1 0 0,0 1-128 0,0 2-48 16,0 0 0-16,0-1 0 0,0 3-80 0,0-3-32 15,0 3 0-15,0 0 0 0,0 0-160 0,0 0 0 16,-1 0 0-16,1 0 128 0,0 0-128 0,-1 0 0 16,0 0 0-16,-1 0 0 0,1 0 0 0,0 0 0 15,-1 0 0-15,0-4 0 0,1 4 0 0,-1-2 0 16,0 2 0-16,1-4 0 0,0 2 0 0,0-2 0 16,-1-2 0-16,2 0 0 0,0 6 0 0,0 0 128 15,0 0-128-15,0 0 128 0,4-57 64 0,-4 57 0 16,0 0 0-16,8-51 0 0,-8 51-64 0,0 0 0 0,8-57 0 15,-8 57 0-15,0 0-128 0,11-60 0 0,-11 60 0 0,0 0 128 16,13-50-128-16,-13 50 0 0,0 0 0 0,0 0 0 16,0 0 0-16,26-51 0 0,-26 51 0 0,0 0 0 15,0 0 0-15,0 0 0 0,0 0 0 0,0 0 0 16,0 0 0-16,47-9 0 0,-42 11 0 0,0 2 0 16,-1 2-256-16,0-2-48 0,0 2 0 0,0 0 0 15,-2 1-432 1,-1 2-96-16,1 1 0 0,-2 0-17760 0</inkml:trace>
  <inkml:trace contextRef="#ctx0" brushRef="#br0" timeOffset="56518.12">23102 14769 9215 0,'5'2'400'0,"-2"-2"96"0,1 0-496 0,-1 0 0 16,0-2 0-16,1 2 0 0,-1 0 2992 0,-3 0 496 16,0 0 96-16,40-3 32 0,-40 3 224 0,42 0 32 15,-42 0 16-15,36 0 0 0,-36 0-2064 0,0 0-416 16,47 3-64-16,-47-3-32 0,0 0-960 0,39-3-192 16,-39 3-32-16,0 0-128 0,0 0 0 0,47-10 0 15,-47 10 0-15,0 0 0 16,0 0-896-16,0 0-224 0</inkml:trace>
  <inkml:trace contextRef="#ctx0" brushRef="#br0" timeOffset="57553.8">23899 15085 17503 0,'-1'-1'1552'0,"-1"0"-1232"0,2-1-320 0,-1 2 0 15,1-2 1984-15,-1 1 320 0,0-2 80 0,-1-3 16 16,0 0 448-16,2 6 96 0,0 0 0 0,0 0 16 0,-9-45-1456 0,9 45-288 16,0 0-64-16,-1-43-16 0,1 43-624 15,0 0-128-15,1-52-32 0,-1 52 0 0,0 0-48 0,-1-67-16 16,1 67 0-16,-2-45 0 0,2 45 32 0,-7-40 0 15,7 40 0-15,-7-37 0 0,7 37-64 0,-9-31-16 16,9 31 0-16,-8-26 0 0,3 12-112 0,0 2 0 16,5 12-128-16,0 0 192 0,-9-31-192 0,9 31 0 15,0 0 128-15,0 0-128 0,0 0 0 0,0 0 0 16,0 0 0-16,0 0 0 0,0 0 0 0,8-48 128 16,-5 45-128-16,1 3 0 0,0-2 144 0,1 2-144 15,1 2 128-15,-1-2-128 0,2 3 128 0,-1 1-128 16,3-1 0-16,0 3 128 0,1 1-128 0,-1-1 0 0,1 0 0 15,3 4 0-15,-2-1 0 0,1-2 0 16,-2-1 0-16,0 3 0 0,1-3 0 0,-1 0 0 16,1 2 0-16,0 0 0 0,-1-2 0 0,-1 2-176 0,-2 1 176 0,1 0-128 15,-3-2-80-15,0 0-16 0,-3-1 0 16,-2 3 0-16,0-3-96 0,-1 0-32 0,-3-2 0 0,0 2 0 16,-1-2-32-16,0 1 0 0,-2-1 0 0,0-2 0 15,-2-2 48-15,-1 1 0 0,1 2 0 0,-2-3 0 16,1 0 32-16,-2 0 16 0,-2 0 0 0,2 1 0 15,1 1 32-15,2 1 0 0,2-2 0 0,1 2 0 16,3-1 256-16,1-1 0 0,3 2-128 0,0-1 128 16,2 2 160-16,0-2 96 0,2 3 0 0,0 0 16 15,3 1 32-15,-1 2 0 0,3 1 0 0,0 0 0 0,-3 0 16 0,1-1 0 16,2 0 0-16,1 2 0 0,1 2-16 0,2-2 0 16,-1 3 0-16,2-3 0 0,0 2-144 0,-1-2-32 15,0 2 0-15,1-3 0 0,-1 2-128 0,-4 0 0 16,-2-5 0-16,1 2 0 0,0 2 0 0,1 1 0 15,0-1 0-15,-2-3 0 0,0-1-256 0,-1-1-96 16,-1-4-16-16,-1 2-12448 16,0-6-2496-16</inkml:trace>
  <inkml:trace contextRef="#ctx0" brushRef="#br0" timeOffset="59366.34">21447 14161 2751 0,'-4'4'256'0,"2"-1"-256"0,0-3 0 0,1 0 0 16,1 0 1456-16,0 0 240 0,-2 1 48 0,-1 1 16 16,1 1 528-16,-2-2 96 0,3 1 32 0,-1-2 0 15,4 0-432-15,-1-2-96 0,1 1-16 0,2-2 0 16,1 3-16-16,-1-3-16 0,0 3 0 0,-1-3 0 16,2 3-432-16,1-2-96 0,-6 2-16 0,0 0 0 15,0 0-432-15,0 0-96 0,0 0 0 0,52 2-16 16,-44-2-176-16,-8 0-48 0,0 0 0 0,0 0 0 15,45 4-272-15,-45-4-64 0,0 0-16 0,0 0 0 0,56-4-176 0,-56 4 128 16,0 0-128-16,0 0 128 0,62-7-128 0,-62 7 128 16,0 0-128-16,0 0 128 0,54 1-128 0,-54-1 0 15,0 0 0-15,0 0 128 0,39 10-128 0,-32-5 128 16,1-2-128-16,0 4 128 0,0-5-128 0,-1 2 160 16,0-1-160-16,2 0 160 0,-9-3-160 0,0 0 0 15,0 0 144-15,45 0-144 0,-45 0 0 16,0 0 0-16,0 0 0 0,49-5 0 0,-49 5 0 0,0 0 0 15,0 0 0-15,0 0 0 0,48 0 0 0,-48 0 0 16,0 0 0-16,0 0 0 0,45 2 0 0,-45-2 0 16,0 0 0-16,0 0 0 0,49-3 0 0,-49 3 0 15,0 0 0-15,0 0 0 0,56-9 0 0,-56 9 0 0,0 0 0 0,0 0 0 16,60-10 0-16,-60 10 0 0,0 0 0 0,0 0 0 16,56 0 0-16,-56 0 0 0,0 0 0 0,0 0 0 15,42 4 0-15,-42-4 0 0,0 0 0 0,0 0 0 16,0 0 0-16,47 0 0 0,-47 0 0 0,0 0 0 15,0 0 0-15,0 0 0 0,55-14 0 0,-55 14 0 16,0 0 0-16,0 0 0 0,0 0 0 0,58-12 0 16,-58 12 0-16,0 0 0 0,0 0 0 0,0 0 0 15,0 0 0-15,57-10 0 0,-57 10 0 0,0 0 0 16,0 0 0-16,0 0 0 0,48-2 0 0,-48 2 0 16,0 0 0-16,0 0 0 0,0 0 0 0,0 0 0 15,57-13 0-15,-57 13 0 0,0 0 0 0,0 0 0 0,0 0 0 0,0 0 0 16,58-7 0-16,-58 7 0 0,0 0 0 0,0 0 0 15,38 4 0-15,-29-2 0 0,-1-1 0 0,0 2 0 16,-8-3 0-16,0 0 0 0,0 0 0 0,31 7 0 16,-31-7 0-16,0 0 0 0,0 0 0 0,0 0 0 15,0 0 0-15,49-5 0 0,-49 5 0 0,0 0 0 16,0 0 0-16,0 0 0 0,0 0 0 0,57-8 0 16,-57 8 0-16,0 0 0 0,0 0 0 0,40 6 0 15,-30-4 0-15,-1 2 0 0,0 0 0 0,0-2 0 16,-1 2 0-16,1-2 0 0,-3-2 0 0,2 1 0 15,-1-1 0-15,1 0 0 0,0 0 0 0,1 0 0 16,-9 0 0-16,0 0 0 0,0 0 0 0,0 0 0 16,44-3 0-16,-44 3 0 0,0 0 0 0,0 0 0 0,41 2 0 15,-41-2 0-15,0 0 0 0,0 0 0 0,45 8 0 0,-45-8 0 16,0 0 0-16,36 6 0 0,-36-6 0 0,0 0 0 16,0 0 0-16,50-4 0 0,-50 4 0 0,0 0 0 15,0 0 0-15,51-16 0 0,-51 16 0 0,0 0 0 16,0 0 0-16,0 0 0 0,52-18 0 0,-52 18 0 15,0 0 0-15,0 0 0 0,0 0 0 0,0 0 128 16,46 2-128-16,-40 2 0 0,0-2 0 0,0 2 0 16,-1 0 0-16,0-2 0 0,0 4 0 0,1-2 0 15,-1-2 0-15,1 2 0 0,-1-1 0 0,0 0 0 16,0-1 0-16,1 0 0 0,2 1 0 0,-1-2 0 16,-2 1 0-16,0-2 0 0,3 0 0 0,-2 0 0 15,-6 0 0-15,0 0 0 0,0 0 0 0,0 0 0 16,0 0 0-16,43 3 0 0,-37-3 0 0,0 1 0 0,-1 1 0 0,0-2 0 15,0 0 0-15,0 0 128 0,0 0-128 0,0 0 0 16,0 0 0-16,0-2 0 0,0 2 0 0,-1-1 0 16,-4 1 0-16,0 0 0 0,0 0 0 0,0 0 0 15,0 0 0-15,0 0 0 0,0 0 0 0,0 0 0 16,0 0 0-16,0 0-128 0,49-15 128 0,-47 17-128 16,1-2 128-16,-2 2-128 0,0 0 128 0,1-2-160 15,-1 3 160-15,0-3-160 0,2 1 160 0,-2-1-160 16,0 0 160-16,0 0-160 0,2 0 16 0,-1-1 0 15,1 1 0-15,-1 0 0 0,1-3-32 0,-1 1 0 16,2 0 0-16,0 0 0 0,-1 1 176 0,0 1-208 16,0-3 80-16,1 3 128 0,-1-2-176 0,-1 0 176 15,1 2-128-15,-1 0 128 0,1 0 0 0,0 2-128 0,0-2 128 0,-1 0 0 16,1 0-128-16,-1 0 128 0,1-2-128 0,-1 2 128 16,1 0-224-16,0-2 32 0,1 2 16 0,-2-3 0 15,-2 3 0-15,0 0 0 0,0 0 0 0,0 0 0 16,0 0-16-16,0 0-16 0,0 0 0 0,0 0 0 15,0 0-80-15,0 0-16 0,0 0 0 0,0 0 0 16,0 0 0-16,0 0 0 0,49-13 0 0,-46 14 0 16,1-1 144-16,0 0 32 0,0 3 0 0,-1-3 0 15,1 0-208-15,0 0-48 0,1 0 0 0,-2-3 0 16,-3 3-464 0,0 0-112-16,0 0 0 0,0 0-16 0,0 0-656 15,0 0-128-15,0 0-32 0,0 0-5968 0,0 0-1200 0</inkml:trace>
  <inkml:trace contextRef="#ctx0" brushRef="#br0" timeOffset="60650.77">24829 14490 12895 0,'-6'3'1152'0,"2"0"-928"16,3-3-224-16,-1 0 0 0,2 0 1248 0,0 0 208 15,0 2 32-15,0-2 16 0,2 2 928 0,0-2 192 16,3 0 48-16,0-2 0 0,-5 2-384 0,0 0-80 15,0 0-16-15,0 0 0 0,46-20-752 0,-46 20-160 16,0 0-16-16,43-35-16 0,-43 35-672 0,0 0-144 16,53-48-32-16,-53 48 0 0,0 0-96 0,51-59-32 15,-51 59 0-15,33-45 0 0,-33 45-80 0,0 0 0 16,42-63-16-16,-42 63 0 0,0 0-176 0,26-63 192 16,-26 63-192-16,0 0 192 0,18-57-192 0,-18 57 160 0,0 0-160 15,0 0 160-15,5-53-160 0,-5 53 0 0,-4-42 0 16,0 16 128-16,-1 1-128 0,-1-1 128 0,0 2-128 15,-2 1 128-15,0 1-128 0,-1 1 128 0,-2 1-128 0,-1-1 128 16,-1 1-128-16,0-2 0 0,-2 4 144 0,1-2-144 16,2-1 0-16,-3 1 0 0,1-1 0 0,-1-3 0 15,3 2 0-15,1-3 0 0,2 3 0 0,2 0 0 16,1 0 0-16,1-1 0 0,5 23 0 0,-5-43 0 16,5 43 0-16,-3-36 0 0,3 36 0 0,0 0 0 15,4-47 0-15,-4 47 0 0,0 0 0 0,9-44 0 16,-9 44 144-16,0 0-144 0,17-45 192 0,-17 45-192 15,0 0 128-15,0 0-128 0,33-53 0 0,-33 53 0 16,0 0 128-16,33-43-128 0,-33 43 0 0,0 0 0 0,35-45 0 0,-35 45 0 16,0 0 0-16,38-42 0 0,-38 42 128 15,0 0-128-15,0 0 0 0,42-49 0 0,-42 49 0 16,0 0 0-16,0 0 0 0,0 0 0 0,40-42 0 0,-40 42 0 16,0 0 0-16,0 0 0 0,0 0-176 0,0 0-32 15,0 0-16-15,45-10 0 16,-39 14-416-16,0-1-96 0,-6-3-16 0,16 9 0 15,-7-3-1328-15,-9-6-272 0</inkml:trace>
  <inkml:trace contextRef="#ctx0" brushRef="#br0" timeOffset="61966.35">25191 14811 17503 0,'0'0'1552'0,"0"0"-1232"0,1 2-320 0,-1-2 0 16,1 0 1088-16,1 2 144 0,0-2 48 0,2 4 0 15,2-1 896-15,2 0 176 0,-1 4 32 0,2-6 16 16,0 4-384-16,1-4-80 0,-10-1-16 0,23 2 0 16,-23-2-800-16,0 0-160 0,35-3-48 0,-35 3 0 15,0 0-480-15,0 0-112 0,55-23 0 0,-55 23-16 0,0 0-144 0,0 0-32 16,52-33 0-16,-52 33 0 0,0 0-128 0,0 0 0 16,0 0 0-16,36-39 0 0,-36 39 0 0,0 0 0 15,0 0 0-15,0 0 0 0,0 0 0 0,-10-31 0 16,2 27 0-16,1-2 0 0,-2 0-192 0,1-1 192 15,-5 1-192-15,2 0 192 0,0 0-160 0,0-2 160 16,-1 0 0-16,0 2-144 0,1-4 144 0,0 1-160 16,0 3 160-16,-1-2-160 0,2 2 160 0,0 0-208 15,1 0 80-15,2 0 128 0,1 2-256 0,1-1 80 16,2 1 16-16,2 3 0 0,1-1 160 0,1-2 0 16,2 4 0-16,0-3-128 0,2 1 128 0,-5 2 128 15,0 0-128-15,0 0 176 0,0 0 64 0,0 0 16 16,47-17 0-16,-47 17 0 0,0 0-128 0,0 0 0 0,46-21-128 0,-46 21 192 15,0 0-192-15,0 0 0 0,53-16 0 0,-53 16 0 16,0 0 0-16,0 0 0 0,51-20 0 0,-51 20 0 16,0 0-144-16,0 0-80 0,0 0-16 0,43-25 0 31,-43 25-752-31,0 0-160 0,0 0-16 0,0 0-15984 0</inkml:trace>
  <inkml:trace contextRef="#ctx0" brushRef="#br0" timeOffset="63108.2">25916 13891 6447 0,'-2'-4'576'0,"1"0"-576"0,1 2 0 0,-1-1 0 16,1 2 1552-16,-1 1 208 0,1 0 32 0,-3-4 16 15,1 2 1328-15,-2-1 256 0,-1 2 48 0,-2-4 16 16,-1 4-576-16,1 1-128 0,-3 0 0 0,0 4-16 16,0-2-1104-16,-1 2-224 0,-1 2-32 0,-2 0-16 15,0 4-784-15,1 0-176 0,-2 2-16 0,1 3-16 16,2 1-176-16,1 0-16 0,1 0-16 0,1 3 0 15,3-3-32-15,1 0 0 0,3 0 0 0,1-1 0 16,3-1-128-16,0-2 0 0,3 0 0 0,2-2 0 16,1-1 0-16,1-5 0 0,2-1 0 0,-11-3 0 15,0 0 0-15,0 0 0 0,51-10 0 0,-51 10 0 0,0 0-240 16,43-31 80-16,-43 31 16 0,0 0 0 16,45-54-96-16,-45 54-16 0,28-53 0 0,-28 53 0 0,23-61-64 0,-23 61-32 15,17-60 0-15,-17 60 0 0,8-62 224 0,-8 62 128 16,0-56-160-16,0 56 160 0,-5-55 0 0,-1 30 0 15,0 1 0-15,-2 2 0 0,0-3 192 0,-2-1-32 16,-1 2 0-16,2-2 0 0,-1-3 32 0,2 4 16 16,0 3 0-16,1 4 0 0,7 18-208 0,-10-29 176 15,10 29-176-15,0 0 160 0,0 0 16 0,-6-28 0 16,6 28 0-16,0 0 0 0,0 0 64 0,0 0 16 16,7 2 0-16,-3 8 0 0,0 0-64 0,-1 2-16 15,2 4 0-15,0 1 0 0,-1 4-176 0,1-2 128 16,0 6-128-16,0 0 128 0,0 5-128 0,0 0 128 15,0 3-128-15,-2-3 128 0,1 3-128 0,0-1 0 16,-2 5 0-16,1-5 0 0,-1 3 0 0,1-4 0 0,0-3 0 16,2-2 0-16,0-4 0 0,0-3 0 0,1-3 0 0,0-4 0 15,1 1-160-15,0-6-64 0,-1-2-16 0,0-4 0 32,-1 2-944-32,-5-3-192 0,0 0-32 0,0 0-16256 0</inkml:trace>
  <inkml:trace contextRef="#ctx0" brushRef="#br0" timeOffset="63767.39">26139 14025 10127 0,'-2'8'896'0,"2"-3"-704"0,0-4-192 0,1 1 0 0,0-2 3024 0,-1 0 576 16,2 0 112-16,1-2 32 0,-3 2 16 0,0 0 0 15,0 0 0-15,0 0 0 0,0 0-2096 0,54-35-400 16,-54 35-96-16,0 0-16 0,0 0-704 0,37-45-128 15,-37 45-48-15,0 0 0 0,0 0-272 16,19-51 160-16,-19 51-160 0,0 0 128 0,0 0-128 0,7-47 0 16,-7 47 0-16,0 0 0 0,0 0 0 0,-3-41 0 15,3 41 0-15,0 0 0 0,0 0 128 0,-5-35-128 16,5 35 128-16,0 0-128 0,0 0 144 0,0 0-144 16,-6-31 160-16,5 28-160 0,0 3 160 0,-1-3-160 15,1 3 160-15,0 0-160 0,0 3 160 0,1-1-160 16,-2 2 160-16,2 2-160 0,2 0 208 0,-2 2-48 15,1 4-16-15,0 0 0 0,0 3-16 0,1-1 0 0,0 2 0 16,1 0 0-16,-1 1-128 0,0 1 0 16,2-2 144-16,0-1-144 0,0 1 0 0,-1-1 0 0,1-2 0 0,1-1 128 15,0 1-128-15,0-3 0 0,0 0 0 0,0-2 0 16,-2-2 0-16,2-2 0 0,-1-1 0 0,1 0 0 16,0 0 0-16,-5-3-192 0,0 0 192 0,0 0-192 31,0 0-256-31,0 0-48 0,0 0-16 0,42-37 0 15,-42 37-32-15,0 0-16 0,0 0 0 0,15-55 0 0,-15 55-320 0,0 0-64 16,6-47-16-16,-6 47 0 0,0 0 432 16,0-47 80-16,0 47 0 0,0 0 16 0,-4-40 432 0,4 40 0 0,0 0 0 0,0 0 0 15,0 0 480-15,-5-39 80 0,5 37 16 0,-1 1 0 16,1-2 256-16,-1 3 48 0,0 0 16 0,1 0 0 16,0 0-384-16,-2 3-80 0,2-2-16 0,0 1 0 0,2 1-128 15,-2-2-32-15,1 4 0 0,0-1 0 0,0-3-256 0,1 4 128 16,-1-4-128-16,0 4 0 0,0-1 0 0,2-2 0 15,-2 2 0-15,0 0 0 0,2 1 0 0,-1 2 0 16,2-1 0-16,-2 3 0 0,1-2 0 0,-1 3 0 16,2 1 0-16,-1 3 0 0,0-2-192 0,0 1 192 15,0-1-208-15,1-1 80 0,1 0 0 0,-1 2 0 16,0-4 0-16,-1 1 0 0,1-1-64 0,0-2-16 16,-2 0 0-16,1-4 0 0,-1 2-160 0,-1-5-16 15,2 1-16-15,-2-2 0 16,-1 1-1024-16,0 0-208 0,0 0-32 0,0 0-9280 15,0 0-1840-15</inkml:trace>
  <inkml:trace contextRef="#ctx0" brushRef="#br0" timeOffset="64566.91">26849 13850 15663 0,'-6'-4'688'0,"1"0"144"0,1 2-656 0,2 1-176 16,-1 1 0-16,1 0 0 0,0 0 1632 0,-2-3 288 16,-4 3 64-16,-2-4 16 0,-3 4 624 0,-1-2 128 15,1 2 32-15,-2 2 0 0,1-2-944 0,1 4-192 16,-1-1-48-16,0 0 0 0,1 3-880 0,-1 2-176 15,2 1-32-15,-1-1-16 0,2 3-304 0,1 0-48 16,3 1-16-16,1-1 0 0,0 1-128 0,1 2 128 16,1 1-128-16,0-2 128 0,3 2-128 0,1-1 128 0,1-2-128 0,3-2 128 15,1 0-128-15,1-2 0 0,2-1 0 0,1-4 0 16,3 0 0-16,-12-3 0 0,0 0 0 0,44-13 0 16,-44 13 0-16,0 0 0 0,59-38 0 0,-59 38 0 15,39-40 0-15,-39 40 0 0,36-50-176 0,-36 50 176 16,31-57-256-16,-31 57 16 0,22-63 16 0,-22 63 0 15,12-62-96-15,-12 62 0 0,5-57-16 0,-5 57 0 16,-2-53 144-16,2 53 16 0,-8-61 16 0,2 30 0 16,6 31 32-16,-12-65 0 0,2 33 0 0,0 1 0 15,0 2 128-15,-1 2-128 0,-1-1 128 0,0 1-128 16,3 2 128-16,-1 3 0 0,1 4 0 0,2 3 0 16,7 15 400-16,-10-19 112 0,7 12 32 0,1 2 0 0,0 4-208 0,1-1-32 15,1 2-16-15,0 2 0 0,1 4 16 0,1 1 0 16,-1 2 0-16,3 4 0 0,1 0-16 15,0 6 0-15,1 6 0 0,0-2 0 0,1 4-160 0,1 2-128 16,-1 1 192-16,1 3-192 0,-1 3 176 0,0 2-176 16,1 3 160-16,-1-1-160 0,-1-2 0 0,2-4 128 15,-1 1-128-15,-1-3 0 0,1-3 0 0,-2-1 0 16,1-2 0-16,-1 1 0 0,-2-4 0 0,1-4 0 16,-1 1 0-16,-1-3 0 0,1 0 0 0,-2-5 0 15,-1 0 0-15,0-1 0 0,1 1-192 0,-1-3 32 16,1-2 0-16,-1 0 0 0,0 2-176 0,0-3-48 15,0 0 0-15,0 0 0 16,0-2-352-16,0 0-80 0,2-1-16 0,-2 0 0 16,1-1-976-16,0-2-208 0,1 0-32 0,1-2-8128 15,-1-2-1632-15</inkml:trace>
  <inkml:trace contextRef="#ctx0" brushRef="#br0" timeOffset="65433.54">27111 13871 8287 0,'-3'-4'736'0,"0"2"-592"0,2-1-144 0,0 2 0 16,1 1 1472-16,-2-3 256 0,1 1 48 0,-2-2 16 15,0 0 1280-15,-2-2 272 0,3-2 48 0,-1 4 16 16,2-2-560-16,0 2-112 0,2 2-32 0,0 0 0 0,2 2-1168 0,-1 0-224 15,2 2-48-15,0 0-16 0,0 2-544 0,1 2-96 16,0-2-32-16,2 4 0 0,-1-2-64 0,1 4-32 16,-1 0 0-16,2 0 0 0,-2 1-208 0,3 2-32 15,-2-2-16-15,0 1 0 0,2 1-224 0,-1-1 144 16,0 0-144-16,0 1 128 0,-2-1-128 0,0-2 0 16,-1 0 0-16,-1-2 0 0,-2-4 0 0,1 0 0 15,0 0 0-15,0 0 0 0,0-2 0 0,1 0-176 16,1-4 176-16,-5 2-192 0,0 0-112 0,0 0-16 15,0 0-16-15,38-42 0 0,-38 42 96 0,0 0 32 16,30-47 0-16,-30 47 0 0,0 0 208 0,31-61 0 16,-31 61-160-16,0 0 160 0,30-63 0 0,-30 63 0 15,0 0 0-15,24-53 0 0,-24 53 0 0,0 0 0 0,0 0 128 0,24-51-128 16,-24 51 240-16,0 0-48 0,0 0 0 0,0 0 0 16,0 0-64-16,0 0-128 0,30-48 176 0,-30 48-176 15,0 0 0-15,0 0 0 0,0 0 0 0,0 0 0 16,0 0 0-16,0 0-192 0,0 0 16 0,0 0 16 31,0 0-352-31,0 0-64 0,0 0 0 0,0 0-16 16,0 0-416-16,0 0-80 0,0 0 0 0,0 0-16528 0</inkml:trace>
  <inkml:trace contextRef="#ctx0" brushRef="#br0" timeOffset="75141.03">20666 16343 17503 0,'0'0'1552'0,"0"-3"-1232"0,0 2-320 0,0 1 0 15,0 0 1872-15,2 0 320 0,-4 0 64 0,4-2 16 16,0-1 176-16,1 2 48 0,-3 1 0 0,0 0 0 15,0 0-800-15,0 0-160 0,0 0-16 0,0 0-16 16,0 0-784-16,50-16-144 0,-50 16-48 0,0 0 0 16,0 0-176-16,0 0-32 0,45-13-16 0,-45 13 0 15,0 0-128-15,0 0-32 0,0 0 0 0,46-6 0 16,-46 6-144-16,0 0 0 0,0 0 0 0,38 4 0 16,-29-4 0-16,-1 2 0 0,0 2 0 0,-2 0 0 15,0 1-256-15,-2 0-48 0,-1 0 0 0,0 1 0 16,-1-2-1744-16,1-1-336 15</inkml:trace>
  <inkml:trace contextRef="#ctx0" brushRef="#br0" timeOffset="75407.14">20675 16444 9215 0,'-4'6'400'0,"3"-3"96"0,0 0-496 0,1-1 0 16,0-2 0-16,0 2 0 0,0-2 3088 0,0 3 528 16,1 0 96-16,2 0 32 0,2 1-352 0,0-2-80 15,2-1-16-15,0 2 0 0,2-3-1392 0,-9 0-288 0,0 0-48 16,0 0-16-16,43-4-880 0,-43 4-176 0,0 0-48 0,36 1 0 16,-36-1-256-16,0 0-64 0,34 3-128 0,-34-3 192 15,0 0-192-15,30 2 0 0,-30-2 0 16,0 0 0-16,30 1-144 0,-30-1-32 0,0 0 0 0,0 0-18368 15</inkml:trace>
  <inkml:trace contextRef="#ctx0" brushRef="#br0" timeOffset="76651.81">21499 16475 13823 0,'-2'0'1216'15,"1"1"-960"-15,0 2-256 0,1-3 0 16,-1 0 1424-16,1 0 240 0,-2 2 64 0,0-2 0 15,1 0 448-15,-2 0 112 0,3-2 16 0,2-2 0 0,0-5-480 0,-2 9-96 16,0 0 0-16,0 0-16 0,30-54-416 0,-30 54-80 16,0 0 0-16,41-68-16 0,-41 68-496 0,27-46-80 15,-27 46-32-15,0 0 0 0,37-65-304 0,-37 65-64 16,0 0-16-16,31-61 0 0,-31 61-32 0,0 0-16 16,22-51 0-16,-22 51 0 0,0 0-32 0,21-50 0 15,-21 50 0-15,0 0 0 0,22-57-128 0,-22 57 160 16,0 0-160-16,21-51 160 0,-21 51-160 0,0 0 0 15,23-51 0-15,-23 51 128 0,0 0-128 0,18-47 0 16,-18 47 0-16,0 0 128 0,0 0-128 0,17-50 0 16,-17 50 0-16,0 0 128 0,0 0-128 0,0 0 160 15,0 0-160-15,0 0 160 0,0 0 64 0,0 0 16 16,0 0 0-16,0 0 0 0,0 0 16 0,5 0 0 0,-3 7 0 16,-1 2 0-16,0-1-128 0,0 4 0 0,2 2-128 15,0 0 192-15,0 1-192 0,1-2 128 0,-1 2-128 0,2 1 0 16,1 4 128-16,2 1-128 0,-1 1 0 0,2 3 0 15,1 1 0-15,1 3 128 0,-1 1-128 0,1 0 0 16,1 1 0-16,0 0 0 0,-3-1 0 16,1-2 0-16,-1-2 0 0,-2-2 0 0,0 2 0 0,0-4 0 15,0 0 0-15,0-2 0 0,-1 1 0 0,0-3 0 16,-1-5 0-16,0 0 0 0,0-4 0 0,0-2 0 16,-2-3-128-16,1-1 128 0,0-3 0 0,-2 0 0 15,2-4-528-15,-3 0 0 0,2 2 0 0,-2-4 0 16,-1 6-304-16,0 0-64 0,0 0-16 0,0-45-17744 15</inkml:trace>
  <inkml:trace contextRef="#ctx0" brushRef="#br0" timeOffset="76885.75">21598 16188 14735 0,'-5'6'640'0,"2"-3"160"0,1 0-640 0,0-3-160 15,2 2 0-15,0-1 0 0,0 0 2304 0,2 2 416 16,0 0 96-16,3 1 0 0,3 1 432 0,3-1 80 16,1-1 0-16,-12-3 16 0,33 5-1664 0,-33-5-336 15,38 2-64-15,-38-2 0 0,40-3-704 0,-40 3-144 16,0 0-32-16,61-13 0 0,-61 13-224 0,39 2-48 16,-39-2-128-16,43 0 192 0,-43 0-192 0,39 0 0 0,-39 0 0 0,0 0 0 15,46 0 0-15,-46 0-208 0,33 4 64 16,-33-4-18992-16</inkml:trace>
  <inkml:trace contextRef="#ctx0" brushRef="#br0" timeOffset="77276.82">22182 16270 24879 0,'-2'6'1088'0,"1"-5"256"0,0 2-1088 0,-1-1-256 0,2-2 0 0,0 1 0 15,0 2 1856-15,2-2 320 0,-1 4 64 0,0-1 16 16,1-2-592-16,2 4-112 0,0-2-16 0,1 2-16 16,0-2-800-16,1 2-144 0,0 3-48 0,0-3 0 0,1 4-336 0,-1-4-64 15,0 0 0-15,0 4-128 0,2 0 128 0,-2-1-128 16,-3-3 0-16,2 1 0 0,-1-1 0 0,1 1 0 16,0-1 0-16,-1-2 0 0,-1-1 0 0,-1 0 0 15,0-3 0-15,-1-3 0 0,-1 2-160 0,0-5 16 16,0 6 0-16,0 0 0 15,-5-32-320-15,5 32-64 0,-8-35-16 0,8 35 0 0,-9-44 544 0,9 44-128 16,-6-46 128-16,6 46 0 0,-3-40 256 0,3 40 128 16,0 0 0-16,2-47 16 0,-2 47 112 0,0 0 0 15,0 0 16-15,0 0 0 0,0 0-144 0,0 0-16 16,32-47-16-16,-32 47 0 0,0 0-128 0,0 0-32 16,0 0 0-16,0 0 0 0,47-13-192 0,-39 16 0 0,1 1 128 0,0 0-128 15,-1 2 0-15,1 3 0 0,0 0 0 0,-2 1 0 16,-1 3-240-16,0-1-32 0,1 2-16 15,-1-3-18784-15</inkml:trace>
  <inkml:trace contextRef="#ctx0" brushRef="#br0" timeOffset="77686.25">22440 16296 16575 0,'0'6'736'0,"0"-4"160"16,1-2-720-16,1 2-176 0,1-2 0 0,-1 0 0 15,1 0 2544-15,1 2 464 0,3-2 112 0,3 3 16 16,1-3-96-16,4 3-16 0,0-3 0 0,1 0 0 0,-16 0-1824 0,0 0-368 16,43-3-80-16,-43 3-16 0,0 0-432 0,0 0-96 15,48-12-16-15,-48 12 0 0,0 0-192 0,0 0 128 16,0 0-128-16,44-39 0 0,-44 39 0 0,0 0 0 16,0 0 0-16,0 0 0 0,0 0 0 15,8-52 0-15,-10 44 0 0,-2-1 0 0,0 2 0 0,-2-2 0 16,0 2 0-16,-2 1 0 0,1 0 0 0,-2 1-128 15,0 1 128-15,-1 1 0 0,-1 3 0 0,-1 0 0 16,2 0 0-16,-1 0 0 0,-1 2 0 0,1 2 0 16,1-1 0-16,-1 0 0 0,2 3 0 0,1 0 0 15,0 1 0-15,3 0 0 0,0-1 0 0,3 3 0 16,1 1 0-16,-1 2 0 0,4-1 0 0,-1 4 128 16,2-3-128-16,1 4 144 0,-1-7 32 0,0 5 0 15,4-2 0-15,0 4 0 0,0-3-32 0,2-1 0 0,2 0 0 0,0 2 0 16,2-4-144-16,0-2 160 0,1 0-160 0,1-3 160 15,0-2-160-15,-2 0 0 0,2-3 0 0,-15 0 0 16,0 0-192-16,38-6-80 0,-38 6-16 0,0 0-18880 16</inkml:trace>
  <inkml:trace contextRef="#ctx0" brushRef="#br0" timeOffset="78119.96">22843 16264 14735 0,'0'1'1312'0,"0"1"-1056"0,0-2-256 0,0 3 0 0,0-3 3216 0,-1 1 592 16,1 1 112-16,-2 5 32 0,0-1-896 0,-1 0-176 15,1 0-48-15,-1 0 0 0,1-2-1744 0,0 2-368 16,-1-2-64-16,1 2-16 0,0 0-368 0,0-2-80 16,1 2 0-16,-1 0-16 0,1 3-176 0,2-3 0 15,1 0 0-15,-1 2 0 0,1 0 0 0,2-4 0 16,0 2 0-16,2-2 0 0,0 0 0 0,0-2 0 15,3 1 0-15,-2-3 0 0,-7 0 0 0,0 0 0 16,0 0-144-16,0 0 144 0,0 0-256 0,42-35 16 16,-42 35 0-16,0 0 0 0,0 0-128 0,0 0-16 15,14-51-16-15,-14 51 0 0,0 0 224 0,0 0 176 16,-4-40-208-16,1 30 80 0,3 10 128 0,0 0 0 16,0 0 128-16,-12-31-128 0,11 25 368 0,-1-1 0 15,1 4 0-15,1-1 0 0,0 2-64 0,0-1-16 16,0 3 0-16,0-1 0 0,1 2-64 0,1 2-16 0,1-1 0 15,-1 2 0-15,1 2-48 0,0 0-16 0,0 0 0 0,2 4 0 16,-2-1-144-16,1 1 160 0,1 2-160 0,-1-2 160 16,1 2-160-16,-2 1 0 0,2 3 0 0,0-5 128 15,-1 1-128-15,0-1 0 0,0 1 0 0,-1-1 0 16,0-4 0-16,0 2 0 0,0-3 0 0,-1-2 0 16,1-1-192-16,1-3-32 0,-2 0 0 0,2-1-18832 15</inkml:trace>
  <inkml:trace contextRef="#ctx0" brushRef="#br0" timeOffset="78952.08">23794 16290 11967 0,'0'-3'1072'0,"-2"2"-864"16,2-2-208-16,0 2 0 0,-1-1 1664 0,0-1 272 15,0-1 64-15,1 4 16 0,0 0 736 0,-10-30 160 16,4 22 32-16,1-2 0 0,0 4-768 0,0 0-160 16,-1 3-32-16,-1 0 0 0,0 3-736 0,0 1-160 15,-2 1-16-15,-1 1-16 0,1 3-608 0,0 0-112 16,-1 2-16-16,0 2-16 0,1 1-176 0,0 2-128 16,1 0 192-16,2 0-192 0,1 2 0 0,0 1 0 15,2 0 0-15,2-1 0 0,2-3 0 0,2 2 0 16,3 1 0-16,3-2 0 0,-2-4 0 0,3-1 0 0,3-2 0 15,4-3 0-15,-17-3 0 0,37 0 0 0,-37 0 0 0,0 0 0 16,55-13 0-16,-55 13 0 0,0 0 0 0,49-37 0 16,-49 37 0-16,0 0 0 0,38-36 0 0,-38 36-144 15,0 0-96-15,0 0-16 0,0 0 0 0,20-51 0 16,-20 51 256-16,0 0-144 0,-10-25 144 0,4 17-128 16,-3 2 128-16,0 1 0 0,-1-2 0 0,0 5 0 15,-1-2 128-15,0 4-128 0,0 0 160 0,-1 0-160 16,-1 2 176-16,1 0-176 0,2 0 192 0,-1-2-192 15,0 4 128-15,2-4-128 0,3 0 0 0,2 0 0 16,3-4 0-16,1 0 0 0,0 4 0 0,0 0 0 16,0 0-528-16,0 0-16 0,0 0 0 0,47-30 0 15,-47 30-1184-15,0 0-256 0</inkml:trace>
  <inkml:trace contextRef="#ctx0" brushRef="#br0" timeOffset="79369.97">24152 16391 19343 0,'-1'-1'848'0,"0"1"192"0,0-3-832 0,-2 3-208 16,2 0 0-16,0 0 0 0,-1-2 2464 0,0 0 448 15,-1 2 96-15,-1-2 0 0,0-2-496 0,-1-1-96 16,2 0-32-16,1-3 0 0,-1-2-1376 0,3 10-288 0,0 0-48 0,-2-38-16 15,2 38-288-15,0 0-64 0,-2-56-16 0,2 56 0 16,-4-38-32-16,4 38 0 0,-6-42 0 0,6 42 0 16,-7-41 0-16,7 41-16 0,-6-41 0 0,6 41 0 15,-5-43-48-15,5 43-16 0,-1-42 0 0,1 42 0 16,3-45-48-16,-3 45-128 0,6-44 192 0,-6 44-64 16,0 0-128-16,11-66 0 0,-11 66 0 0,0 0 128 15,15-53-128-15,-15 53 0 0,0 0 0 0,0 0 0 16,0 0 0-16,0 0 0 0,0 0 0 0,0 0 0 15,41-41 128-15,-35 46-128 0,0-1 128 0,1 2-128 16,2 3 128-16,0-2-128 0,0 3 128 0,1 0-128 16,0 1 0-16,1-1 0 0,-1-3 0 0,0 2 0 15,-1-3-144-15,-2 3-64 0,1-3-16 0,-2 1 0 16,0-1-736-16,-2 1-128 0,-1-4-48 0,-1 1-17648 16</inkml:trace>
  <inkml:trace contextRef="#ctx0" brushRef="#br0" timeOffset="79602.7">23883 16109 9215 0,'2'6'816'0,"1"-2"-656"16,0-2-160-16,1 0 0 0,0 0 2192 0,0-2 416 15,0 0 80-15,5 3 0 0,1-3 1520 0,6 0 288 16,5 1 64-16,-21-1 16 0,45-1-2400 0,-45 1-496 0,47-7-80 0,-47 7-32 16,48-10-1056-16,-48 10-224 0,46-14-32 0,-46 14-16 15,43-14-240-15,-43 14 0 0,38-6 0 0,-38 6 0 16,0 0-192-16,45-3-64 0,-45 3-32 0</inkml:trace>
  <inkml:trace contextRef="#ctx0" brushRef="#br0" timeOffset="80925.66">25019 16379 21183 0,'-1'-2'1888'16,"-3"2"-1504"-16,2 0-384 0,-1 0 0 0,1 0 1856 0,-1 0 288 16,0 0 64-16,-5 0 16 0,0 2-192 0,-2 0-48 15,1-2 0-15,3 2 0 0,1 2-880 0,4-1-176 16,1-2-32-16,2 1-16 0,3 5-384 0,1-4-80 15,0 0-16-15,2 0 0 0,2 4-144 0,1-1-16 16,0-4-16-16,3 3 0 0,-1 0-64 0,-13-5-16 16,30 4 0-16,-30-4 0 0,0 0-144 0,47-4 0 15,-47 4 0-15,0 0 128 0,0 0-128 0,55-22 0 16,-55 22 0-16,0 0 0 0,0 0 0 0,0 0 0 0,41-35 0 0,-41 35 0 16,0 0 0-16,0 0 0 0,0 0-128 0,-7-40 128 15,1 31 0-15,-2 1-176 0,0 0 176 0,-2 0-128 16,0 0 128-16,-3-1 0 0,1-1 0 0,-2 0 0 15,0 2 0-15,-1 0 0 0,-1-2 0 0,0 4 0 16,0 0 0-16,-2 0 0 0,1 0 0 0,0-1 0 16,-1 0 0-16,2 1 0 0,3 3 0 0,2 0 0 15,3-2 0-15,3 3 0 0,3 0 0 0,2-1 0 16,1 2 0-16,3 1 0 0,1 0 0 0,-5 0 128 16,0 0-128-16,0 0 144 0,44-3-144 0,-44 3 160 15,0 0-32-15,43-7 0 0,-43 7 0 0,0 0 0 0,60-12-128 16,-60 12 0-16,42-10 0 0,-42 10 0 0,42-9 0 15,-42 9 0-15,42-8 0 0,-42 8 0 16,0 0-384-16,54-8-96 0,-54 8-32 0,0 0-18016 16</inkml:trace>
  <inkml:trace contextRef="#ctx0" brushRef="#br0" timeOffset="81435.53">25579 16225 1839 0,'-3'1'160'0,"0"-1"-160"16,2 0 0-16,0 0 0 0,1 0 5072 0,-2 0 992 16,1 0 192-16,0 0 32 0,-2 3-1936 0,0-3-384 15,-2 0-64-15,1 0-32 0,-1 0-2368 0,0 0-480 0,0 1-80 0,0 2-32 16,2-1-576-16,-2 2-112 0,-2 2-32 0,1 0 0 16,0 3-192-16,1 2 0 0,-1-2 128 0,2 3-128 15,1 2 0-15,0 0 0 0,1 3 0 0,0-1 0 16,2-2 0-16,2-2-208 0,0-4 64 0,1 1 16 15,3-2-128-15,0-4 0 0,1 0-16 0,2-3 0 32,-9 0-224-32,0 0-32 0,0 0-16 0,0 0 0 0,51-26-304 0,-51 26-64 0,0 0-16 0,0 0 0 31,32-55 272-31,-32 55 48 0,0 0 16 0,0 0 0 0,17-58 400 0,-17 58 192 0,0 0-192 0,0 0 192 16,1-47 256-16,-2 38 192 0,1 2 16 0,-1-2 16 15,0 3 496-15,1 2 112 0,-2 2 0 0,1 0 16 0,1 0-432 16,-1 4-96-16,1 0 0 0,0 3-16 0,-1 1-240 0,1 1-32 15,-1 3-16-15,1 2 0 0,-2 3-128 0,2 1-16 16,0 3-128-16,0 1 192 0,2 2-192 0,-2 3 0 16,0 1 128-16,1 1-128 0,-1 5 0 0,0-2 0 15,-1 3 128-15,1-1-128 0,0-1 0 0,-2-2 128 16,1 3-128-16,-1-4 0 0,0 1 160 0,2-5-160 16,0-1 160-16,0-4-160 0,0 0 128 0,2-5-128 15,0-2 0-15,1 0 144 0,-1-6-144 0,0 1 0 16,1-1 0-16,-1-4 0 0,1-2 0 0,-1 0 0 15,0 0-176-15,0-5 176 16,-1 4-512-16,2-4 0 0,-2 1-16 0,-1 4 0 16,0 0-1280-16,0 0-256 0</inkml:trace>
  <inkml:trace contextRef="#ctx0" brushRef="#br0" timeOffset="81983.73">25849 16191 13823 0,'0'1'304'0,"0"1"64"0,0-2 16 0,0 0 0 0,0 0-384 0,0 0 0 0,0 0 0 0,0 0 0 15,0 3 2544-15,0-3 432 0,0 1 96 0,0 3 0 0,0 1 192 0,0-2 16 16,0 4 16-16,0-1 0 0,1 1-1712 0,-1 2-352 16,1 3-64-16,-1-2-16 0,2 5-544 0,-2-3-112 15,0 2-32-15,1-2 0 0,1 1-144 0,0-1-48 16,0-2 0-16,0 0 0 0,2-2-272 0,1 0 0 16,-1-2 128-16,1-4-128 0,1 2 0 0,1-1 0 15,0-2 0-15,-7-1 0 0,0 0 0 0,0 0 0 16,0 0 0-16,42-12-144 0,-42 12-16 0,0 0 0 15,0 0 0-15,0 0 0 16,42-36-288-16,-42 36-64 0,0 0-16 0,0 0 0 16,0 0-352-16,0 0-64 0,19-61-16 0,-19 61 0 15,0 0 384-15,0 0 64 0,0 0 0 0,4-52 16 0,-4 52 496 0,0 0 192 16,0 0-16-16,0 0 0 0,-6-36 528 0,3 30 96 0,2 4 32 16,0 0 0-16,-1 0-224 0,0-1-32 0,2 3-16 0,0 0 0 15,0 3-128-15,0-1-32 0,0 2 0 0,-1 0 0 16,1 2-144-16,0 0-16 0,0 3-16 0,0-2 0 15,0 2-96-15,0 1 0 0,0-2-128 0,0 2 192 16,1 3-192-16,2-1 0 0,-1-1 0 0,1 2 0 16,0-1 0-16,1 0 0 0,0 1 0 0,0-3 0 15,-1-2 0-15,1-2 0 0,0-1 0 0,1 0 0 16,0-1-576-16,0-2-48 16,1-2-16-16,0 0-18240 0</inkml:trace>
  <inkml:trace contextRef="#ctx0" brushRef="#br0" timeOffset="82400.32">26290 16229 19343 0,'-1'4'848'0,"1"-2"192"0,-1-2-832 0,1 0-208 16,0 0 0-16,-1 0 0 0,-1 0 2272 0,1 0 416 16,-1 0 64-16,-1-2 32 0,-1 0 16 0,0 0 0 15,0 2 0-15,-1-3 0 0,1 2-1840 0,-1 1-384 16,2 0-64-16,-2 1 0 0,1 2-304 0,-1 1-48 15,1 2-16-15,-1 0 0 0,0 0-144 0,2 2 0 16,-1 3 144-16,0-1-144 0,0 2 0 0,1 0 0 16,2-1 0-16,-2 2 0 0,2-1-176 0,0 1 176 15,1-4-208-15,1 0 80 0,1-1-48 0,2-4 0 16,1 0 0-16,1-1 0 0,-6-3-112 0,0 0-32 0,0 0 0 16,0 0 0-1,43-31-192-15,-43 31-32 0,0 0-16 0,0 0 0 16,29-48-112-16,-29 48-32 0,0 0 0 0,0 0 0 0,13-54 384 0,-13 54 64 0,0 0 0 0,0 0 16 15,0 0 240-15,0 0 0 0,4-49 0 0,-4 44 0 16,0 2 416-16,-1 1-32 0,1 1 0 0,0 1 0 16,0 3 304-16,0-1 48 0,1 3 16 0,-1 1 0 15,1 4-160-15,1 2-16 0,-1-2-16 0,0 4 0 16,0 0-400-16,1 3-160 0,0-1 128 0,1 0-128 16,-2 1 0-16,1-1 0 0,1-2 0 0,0-2 0 15,0-2 0-15,1-1 0 0,1-3 0 0,-1-3-176 16,3-3-896-16,-7 0-176 0</inkml:trace>
  <inkml:trace contextRef="#ctx0" brushRef="#br0" timeOffset="82716.87">26466 16254 11055 0,'0'10'480'0,"0"-7"112"0,0 1-464 0,0 1-128 16,0-1 0-16,0-2 0 0,0 2 2128 0,0 2 416 15,1 4 80-15,0 2 0 0,1 2 368 0,-1-2 64 16,1-2 16-16,0-1 0 0,0-3-1376 0,1 0-272 16,-1-5-48-16,0-1-16 0,1-1-976 0,-2-3-192 15,-1 4-32-15,0 0-16 0,0 0-144 0,0 0 0 16,0 0 0-16,10-49 128 0,-10 49-128 0,0 0 192 16,0 0-192-16,5-58 192 0,-5 58-192 0,0 0 0 0,0 0 144 0,9-60-144 15,-9 60 240-15,0 0-32 0,0 0 0 0,0 0 0 16,0 0 224-16,0 0 32 0,0 0 16 0,26-50 0 15,-23 50-160-15,0 0-48 0,-1 0 0 0,2 3 0 16,-2 0-128-16,2 1-16 0,0-1-128 0,0 2 192 16,1 2-192-16,-2 0 0 0,2 2 0 0,0-2 0 31,0 2-528-31,0-3-48 0,0 1-16 0,0 2-17232 0</inkml:trace>
  <inkml:trace contextRef="#ctx0" brushRef="#br0" timeOffset="83133.14">26758 16290 15663 0,'0'2'688'0,"0"-2"144"0,0 0-656 0,0 0-176 16,1-2 0-16,-1 2 0 0,1-2 2080 0,2 1 384 15,0 0 80-15,2-2 16 0,-5 3 496 0,0 0 96 16,0 0 32-16,0 0 0 0,0 0-1648 0,40-10-336 15,-40 10-64-15,0 0-16 0,0 0-640 0,0 0-128 16,43-9-32-16,-43 9 0 0,0 0-192 0,0 0-128 16,43-23 128-16,-43 23-128 0,0 0 0 0,0 0 0 15,0 0 0-15,45-41 0 0,-45 41 0 0,0 0-192 16,0 0 64-16,0 0 0 0,0 0-176 0,10-50-16 16,-13 44-16-16,-3-1 0 15,0 4-128-15,-1-2-32 0,-1 1 0 0,-2 0 0 0,0 4 352 0,1-2 144 0,-3 1-128 0,2 2 128 16,-1 1 0-16,0 2 304 0,0 0-48 0,1 4-16 15,-1 1 80-15,2 1 32 0,1 2 0 16,2 2 0-16,1 1-160 0,0-2-16 0,2 6-16 0,2-3 0 16,1 3 32-16,0-1 0 0,2 2 0 0,1-4 0 15,1-1 64-15,1-3 0 0,1 4 16 0,2-6 0 16,1 2-96-16,1-5-32 0,2 0 0 0,1-3 0 16,0-2-144-16,1 1 0 0,-14-3 0 0,32-5 0 15,-32 5-320-15,0 0-64 0,52-11 0 0,-52 11-18272 16</inkml:trace>
  <inkml:trace contextRef="#ctx0" brushRef="#br0" timeOffset="85200.39">21345 16905 10127 0,'-3'0'896'0,"0"0"-704"15,2 0-192-15,1 0 0 0,0 0 1744 0,0 0 320 16,-1-2 64-16,-1 2 16 0,1-1 256 0,0 1 48 16,1 0 16-16,1 0 0 0,0 0-848 0,3 0-160 15,-1 1-48-15,0 1 0 0,2-2 80 0,0 2 16 16,0 0 0-16,0-2 0 0,0 3-608 0,1-3-128 15,2 1-32-15,0-1 0 0,2 0-416 0,0 0-64 16,0 0-32-16,0-1 0 0,-10 1-224 0,0 0 144 16,0 0-144-16,63-10 128 0,-63 10-128 0,0 0 0 15,58-9 0-15,-58 9 0 0,0 0 0 0,56-6 0 16,-56 6 0-16,0 0 0 0,55-6 0 0,-55 6 0 16,0 0 0-16,56-3 0 0,-56 3 0 0,0 0 0 15,53-1 0-15,-53 1 0 0,0 0 0 0,50 4 0 16,-50-4 0-16,0 0 0 0,53 6 0 0,-53-6 0 0,0 0 0 0,46 6 0 15,-35-4 0-15,-11-2 0 0,0 0 0 0,44 7 0 16,-44-7 0-16,0 0 0 0,60 1 0 16,-60-1 0-16,0 0 0 0,66-6 0 0,-66 6 0 0,0 0 0 15,72-8 0-15,-72 8 0 0,0 0 0 0,68-6 0 16,-68 6 0-16,0 0 0 0,61 0 0 0,-61 0 0 16,0 0 0-16,58 6 0 0,-58-6 0 0,0 0 0 15,62 10 0-15,-62-10 0 0,0 0 0 0,55 6 0 16,-55-6 0-16,0 0 0 0,65 2 0 0,-65-2 0 15,0 0 0-15,76-8 0 0,-76 8 0 0,60-8 0 16,-60 8 0-16,60-14 0 0,-60 14 0 0,63-16 0 16,-63 16 0-16,66-21 0 0,-66 21 0 0,60-16 0 0,-60 16 0 15,0 0 0-15,73-14 0 0,-73 14 0 0,55-2 0 0,-55 2 0 16,50 2 0-16,-50-2 0 0,49 6 0 0,-49-6 0 16,47 8 0-16,-47-8 0 0,44 2 0 15,-44-2 0-15,0 0 0 0,71-5 0 0,-71 5 0 0,54-11 0 16,-54 11 0-16,58-17 0 0,-58 17 0 0,53-16 0 15,-53 16 0-15,67-20 0 0,-67 20 0 0,76-22 0 16,-76 22 0-16,73-26 0 0,-73 26 0 0,63-18 0 16,-63 18 0-16,55-7 0 0,-55 7 0 0,52-2 0 15,-52 2 0-15,47 2 0 0,-47-2 0 0,42 6 0 16,-42-6 0-16,50 4 0 0,-50-4 0 0,53 4 0 16,-53-4 0-16,54-2 0 0,-54 2 0 0,55-2 0 15,-55 2 0-15,52 0 0 0,-52 0 0 0,47 2 0 16,-47-2 0-16,42 7 0 0,-42-7-144 0,38 6 144 15,-38-6 0-15,41 10 0 0,-21-4 0 0,-20-6-128 0,32 7 128 0,-32-7 0 16,0 0 0-16,50 9 0 0,-50-9 0 16,0 0 0-16,62 4 0 0,-62-4 0 0,0 0 0 0,72-4 0 15,-72 4 0-15,53-12 0 0,-53 12 0 0,56-17 0 16,-56 17 0-16,52-8-160 0,-52 8 160 0,53-10-128 16,-53 10 128-16,53-6 0 0,-53 6-144 0,0 0 144 15,67-6 0-15,-67 6-176 0,0 0 176 0,60-7-128 16,-60 7 128-16,0 0 0 0,66-7 0 0,-66 7 0 15,0 0 0-15,68-6 0 0,-68 6 0 0,0 0-128 16,69-5 128-16,-69 5 0 0,47-1 0 0,-47 1 0 16,0 0 0-16,68 0-128 0,-68 0 128 0,48 1-128 15,-48-1-96-15,49 2-16 0,-49-2 0 0,43 0 0 16,-43 0 80-16,47 0 16 0,-47 0 0 0,49-2 0 0,-49 2 144 0,0 0 0 16,75-11 0-16,-75 11 0 0,53-9 0 0,-53 9 0 15,0 0 0-15,73-16 0 0,-73 16 0 0,0 0 0 16,62-10 0-16,-62 10 0 0,0 0 0 0,59 0 0 15,-59 0 0-15,0 0 0 0,52 7 0 0,-37-3 0 16,-4 1 0-16,1-4 0 0,-1 4 0 0,0-1 0 16,-1 0 0-16,0 1 0 0,1 0 0 0,0 0 0 15,3-4 0-15,-2 1 128 0,1 1-128 0,-13-3 0 16,0 0 0-16,0 0 0 0,54 0 0 0,-54 0 0 16,0 0 0-16,0 0 0 0,58-6 0 0,-58 6 0 15,0 0 0-15,44 1 0 0,-31 1 0 0,-13-2 0 16,0 0 0-16,0 0 0 0,53 3 0 0,-40-2 0 15,-2 1 0-15,0-2 0 0,0 3 0 0,0-2 0 16,0 2 0-16,0-3 0 0,2 0 0 0,-1 0 0 0,1 0 0 16,-13 0 0-16,0 0 0 0,0 0 0 0,0 0 0 15,54-4 0-15,-43 4 0 0,1 1 0 0,1 2 0 0,0-3 0 16,0 2 0-16,0-1 0 0,1 2 0 0,1-1 0 16,-2 2 0-16,0 0 0 0,0-2 0 0,-1-1 0 15,0 2 0-15,-1-1 0 0,0 0 0 0,-1-2 0 16,1 2 0-16,0-2 0 0,0 0 0 0,-11 0 0 15,0 0 0-15,0 0 0 0,49-4 0 0,-49 4-128 16,0 0 128-16,0 0 0 0,52-8 0 0,-52 8 0 16,0 0 0-16,0 0 0 0,59-6 0 0,-59 6 0 15,0 0 0-15,43 2 0 0,-29-1 0 0,-1 4 0 16,-1-1 0-16,-1-2 144 0,-4 2-144 0,1-1 0 0,0 0 144 16,0 3-144-16,-1-2 0 0,0-1 144 0,0 0-144 0,0 0 0 15,2-3 0-15,-1 0 128 0,1-3-128 0,0 1 0 16,1 1 0-16,-2-4 0 0,-8 5 0 0,0 0 0 15,0 0 128-15,0 0-128 0,0 0 0 0,52-26 128 16,-44 22-128-16,-2 0 0 0,-1 2 0 0,-2-1 0 16,1 2 0-16,-1-4 0 15,-2 4-752-15,0-2-80 0,-1 0 0 0,0-2-15616 0</inkml:trace>
  <inkml:trace contextRef="#ctx0" brushRef="#br0" timeOffset="86385.69">21726 17935 21183 0,'0'0'1888'0,"0"0"-1504"15,0 0-384-15,1 0 0 0,-1 0 1648 0,2-2 256 16,-1 2 48-16,1-3 16 0,2 2 320 0,-1-5 64 16,2 1 16-16,-2-2 0 0,1-2-1120 0,0-1-224 15,-4 10-32-15,0 0-16 0,14-47-560 0,-14 47-112 0,10-42-32 0,-10 42 0 16,12-47-80-16,-12 47 0 0,8-47-16 0,-8 47 0 16,11-48-176-16,-11 48 192 0,10-47-192 0,-10 47 192 15,10-45-192-15,-10 45 0 0,9-44 0 16,-9 44 128-16,8-41-128 0,-8 41 0 0,8-41 0 15,-6 19 128-15,1 2-128 0,-1 2 0 0,-1 2 0 0,1 0 0 16,-2 1 0-16,-2 1 0 0,1 5 0 0,0 0 0 16,-1 2 0-16,0 1 0 0,0 2 128 0,2 2-128 15,-1 2 0-15,1 0 0 0,0 2 144 0,1 0-144 16,1 3 128-16,2 2-128 0,2 3 160 0,2 1-160 16,0 0 144-16,2 4-144 0,1-3 128 0,3 4-128 15,-1-2 0-15,-1-2 0 0,-3 1 128 0,3 2-128 0,2 4 0 0,4 4 0 16,-1 1 0-16,0 5 0 0,1-1 0 0,-2-2 0 15,0 3 0-15,-1-3 0 0,-2 1 0 0,0-2 0 16,-2 3 0-16,-1-2 0 0,0 0 0 0,-3 1 0 16,0-1 0-16,0-4 0 0,-2-2 0 0,-2-2 0 15,2-5 0-15,-1-4 0 0,0-2 0 0,-2-3 0 16,2-2 0-16,-3-2 0 0,2 0 0 0,-2-2 0 16,0 1-192-16,-1-5 192 15,0 2-896-15,0-2-64 0,-2-1-16 0,-1-1-17184 16</inkml:trace>
  <inkml:trace contextRef="#ctx0" brushRef="#br0" timeOffset="86601.24">21824 17702 7359 0,'-1'0'656'0,"1"1"-528"0,0 1-128 0,1-2 0 16,0 0 2128-16,2 0 400 0,0 3 80 0,3 1 16 15,4-2 1248-15,3 3 256 0,-13-5 48 0,0 0 16 16,48 6-1696-16,-48-6-320 0,0 0-80 0,0 0-16 16,64-6-1312-16,-64 6-272 0,0 0-48 0,62-14-16 15,-62 14-432-15,0 0 0 0,61-18 128 0,-61 18-128 16,0 0 0-16,60-22-192 0,-60 22 32 0,0 0-17936 16</inkml:trace>
  <inkml:trace contextRef="#ctx0" brushRef="#br0" timeOffset="86991.08">22468 17705 13823 0,'-1'7'608'0,"1"-5"128"0,0-2-592 0,1 1-144 15,-1-1 0-15,1 0 0 0,1 3 1680 0,-1-3 304 16,3 3 64-16,1 0 16 0,-1 3 208 0,1 0 32 15,2 2 16-15,-2 2 0 0,-1 1-784 0,3 0-144 16,-2 0-48-16,0 1 0 0,1 2-928 0,-1-4-192 16,1 2-32-16,0-2-16 0,-1 1-176 0,-1-1-144 15,-1 0 144-15,0-3-208 0,-2 0 208 0,-1-5-192 16,0 1 192-16,0-6-192 0,-1-1-128 0,-2-1-32 0,0-2 0 0,-3-3 0 31,-1-2-288-31,-1-3-48 0,-2-1-16 0,1 0 0 0,2 3 832 0,-1 0 144 0,1-2 48 0,-2 1 0 16,4 2 624-16,-1-3 128 0,1 2 16 0,3-2 16 15,-1 4-224-15,3-2-48 0,1 5-16 0,2-2 0 16,-3 10-304-16,0 0-64 0,0 0-16 0,0 0 0 16,0 0-192-16,35-45-48 0,-35 45 0 0,0 0 0 15,0 0-192-15,0 0 0 0,50-12 0 0,-39 14 0 16,2 0 0-16,-1 1 0 0,0 2 0 0,1 1 0 16,-1 1-480-1,-1 2-144-15,3 1-16 0,-2-1-16864 0</inkml:trace>
  <inkml:trace contextRef="#ctx0" brushRef="#br0" timeOffset="87399.52">22743 17759 9551 0,'0'6'192'0,"0"-5"64"0,0 1 0 0,1-2 32 0,0 3-288 0,0-3 0 15,2 0 0-15,1-3 0 0,2 3 3248 0,1-2 592 16,-7 2 112-16,0 0 16 0,0 0-768 0,0 0-176 15,55-23-16-15,-55 23-16 0,0 0-1392 0,0 0-256 16,47-31-64-16,-47 31-16 0,0 0-848 0,0 0-160 16,44-39-48-16,-44 39 0 0,0 0-208 0,0 0 0 15,0 0 0-15,0 0 0 0,0 0 0 0,0 0 0 16,15-49 0-16,-19 45 0 0,-1-2 0 0,-1 2 0 0,-1 2 0 0,-2-1 0 16,-1 2 0-16,0 1 0 0,-2 0 0 15,-1 4 0-15,1-2 224 0,0 2-48 0,-2 2-16 0,2 3 0 16,1-2 32-16,-2 6 16 0,3-1 0 0,0 0 0 15,2 2-208-15,-1 2 176 0,3 2-176 0,0-1 160 16,3 4-160-16,1-5 0 0,1 2 0 0,2-2 0 16,1 0 0-16,1-3 0 0,2 0 128 0,0 0-128 15,2-3 0-15,1-2 0 0,-1 0 0 0,2-2 128 16,-1-1-128-16,2-1 0 0,3-2 0 0,-13-2 0 16,0 0 0-16,42-2 0 0,-42 2 0 0,0 0 0 15,50-13 0-15,-50 13 0 0,0 0 0 0,0 0 0 16,62-26-768-16,-62 26-96 0,0 0-16 0,0 0-16800 15</inkml:trace>
  <inkml:trace contextRef="#ctx0" brushRef="#br0" timeOffset="87835.76">23190 17794 28559 0,'-5'0'1264'0,"2"-1"272"0,1-1-1232 0,1 2-304 15,0 0 0-15,0-3 0 0,-2 2 1632 0,-1-1 272 16,0-1 48-16,-4-1 16 0,-1 2-400 0,1 1-80 15,-2 1-16-15,1 0 0 0,1 0-768 0,-1 1-176 16,2 1-16-16,-1 1-16 0,1 1-304 0,-1-1-48 16,1 3-16-16,1 1 0 0,-1 1-128 0,3 0 0 15,0 0 0-15,0 2 0 0,2 0 0 0,0 0 0 16,2 1 0-16,0 2 0 0,3-4 0 0,-1-2-144 0,2 0 144 0,0-1 0 16,1 0-160-16,2 1 160 15,1-5-128-15,0-2 128 0,1 0-256 0,-9 0 16 0,0 0 16 0,0 0 0 16,0 0 16-16,52-40 0 0,-52 40 0 0,0 0 0 15,0 0 32-15,36-56 16 0,-36 56 0 0,0 0 0 16,13-45 16-16,-13 45 0 0,0 0 0 0,0 0 0 16,5-42 144-16,-5 36 0 0,-1 0 0 0,0 3 0 15,-2 2 0-15,2-2 0 0,0 3 160 0,0 0-160 16,-1 3 368-16,1 1-32 0,0 2 0 0,1 0 0 16,0 4-48-16,0-1-16 0,0 3 0 0,0 2 0 15,1-2-128-15,-1 0-16 0,1 4-128 0,-1-2 192 16,0 1-192-16,2 1 128 0,-1-1-128 0,0-2 0 0,0 0 0 15,2-3 0-15,-1-2 0 0,1 0 0 0,-1-2 0 0,2-2 0 16,0-2 0-16,1-2 0 16,-2-2-176-16,-3 2-16 0,0 0-16 0,0 0 0 15,0 0-1152-15,0 0-240 0,39-49-32 0,-39 49-15488 16</inkml:trace>
  <inkml:trace contextRef="#ctx0" brushRef="#br0" timeOffset="89385.34">24193 17626 5519 0,'0'0'496'0,"0"0"-496"15,0 0 0-15,0 0 0 0,0 0 1536 0,0 0 192 16,0 0 64-16,-1 0 0 0,0 0 1120 0,-1 0 224 16,1 0 64-16,0 0 0 0,0 0-640 0,-2 3-112 15,1-3-16-15,-1 0-16 0,0 1-768 0,-1 1-160 16,-1 0-16-16,-1 0-16 0,1 2-512 0,-3 1-112 16,2-1 0-16,-1 2-16 0,-1 0-416 0,0 0-80 15,0 2 0-15,1 0-16 0,-1 2-112 0,1 2-32 16,0 1 0-16,0-1 0 0,4 2-160 0,-1 1 0 15,3-2 144-15,0 2-144 0,2-1 0 0,1 0 0 0,1-1 0 0,2 0 0 16,0-3 0-16,2-1 0 0,2-2 0 0,-1-2 0 16,2-3 0-16,0-2 0 0,-10 0 0 0,0 0 0 15,0 0 0-15,51-35-128 0,-51 35 128 0,0 0 0 16,42-57-272-16,-42 57 16 0,0 0 16 0,28-61 0 31,-28 61-224-31,0 0-48 0,16-50-16 0,-16 50 0 0,0 0 192 0,0 0 32 0,-1-42 16 0,-1 36 0 16,-2-1 288-16,-1 5 0 0,0 2 0 0,-2 0 144 15,0 0 288-15,0 0 48 0,0 2 16 0,-2 2 0 16,0-1-96-16,1 0-16 0,-1 1 0 0,0 0 0 16,2 1-144-16,-2-2-48 0,1 4 0 0,0-1 0 15,1 0-192-15,1 4 0 0,2-4 128 0,3-2-128 16,1 1 0-16,1-4 0 0,4 1 0 0,0-2 0 0,-5 0-256 0,0 0 16 16,0 0 0-16,0 0 0 15,52-16-768-15,-52 16-144 0,0 0-48 0,53-11-15984 16</inkml:trace>
  <inkml:trace contextRef="#ctx0" brushRef="#br0" timeOffset="89737.89">24508 17797 17503 0,'-1'6'768'0,"0"-2"176"0,1-4-752 0,-1 2-192 16,1-2 0-16,0 0 0 0,0 0 1888 0,1 0 352 16,-1 0 64-16,0 0 0 0,1-2 1136 0,-1 2 208 15,1 0 64-15,-1-3 0 0,0 2-2368 0,0-1-480 16,-1 0-96-16,0 0 0 0,0-2-256 0,-2-1-32 15,1-1-16-15,-2-1 0 0,0-3-16 0,1-1-16 0,-2 0 0 0,0-7 0 16,-3 1-128-16,1-4-32 0,0 1 0 0,-2-5 0 16,0 1-112-16,2-2-32 15,-1 0 0-15,2-2 0 0,6 28-128 0,-7-56 0 0,7 56 0 16,-5-55 0-16,5 55 0 0,-1-51 0 16,1 51 0-16,1-44 0 0,-1 44 0 0,0 0 0 0,4-45 0 0,-4 45 0 15,0 0 0-15,0 0 0 0,0 0 0 0,0 0 0 16,0 0 0-16,0 0 0 0,35-43 128 0,-27 46-128 15,0-3 176-15,2 1-48 0,1 1-128 0,3 2 192 16,0 1-192-16,1-1 0 0,-1 2 0 0,1-2 0 16,-1 2 0-16,-1 0 0 0,1-2 0 0,0 1 0 15,-2 2-256-15,-1-1-32 0,-1 3-16 0,-3-3 0 16,-2 1-448 0,-1 2-80-16,-3-1-32 0,-1 0 0 0,-2 2-656 0,-1-4-128 0</inkml:trace>
  <inkml:trace contextRef="#ctx0" brushRef="#br0" timeOffset="89971.78">24231 17560 11967 0,'4'6'528'0,"0"-3"112"0,1 0-512 0,0 1-128 16,0-4 0-16,-2 0 0 0,2 0 3152 0,4 1 608 0,3 1 112 15,7 2 32-15,2 1-336 0,2 1-64 0,1-2-16 0,-1-2 0 16,0 0-2112-16,-2 0-416 16,-21-2-96-16,37-2-16 0,-37 2-576 0,37-4-112 0,-37 4-32 0,0 0 0 15,54-13-128-15,-54 13 0 0,0 0 0 0,46-18 0 32,-46 18-432-32,0 0-64 0</inkml:trace>
  <inkml:trace contextRef="#ctx0" brushRef="#br0" timeOffset="91207.27">25495 17579 10127 0,'3'0'896'0,"-1"-1"-704"0,-1 1-192 0,1 0 0 16,-1 1 1472-16,0-1 272 0,2 0 48 0,0 3 16 16,3-2 928-16,1 1 176 0,0 5 32 0,-1-1 16 15,-1 0-800-15,0 0-176 0,-1 4-16 0,0-1-16 0,-2 1-880 0,1-3-176 16,-1 2-48-16,-1 1 0 0,2-7-448 0,-2 4-80 15,0-3-32-15,2 0 0 0,-1-1-288 0,-1-3 0 16,2-3 0-16,-2-1 0 0,2 0 0 0,-2-3 0 16,0 0 0-16,0-3-144 0,-1 1-64 0,0-3-16 15,-1 2 0-15,-1 0 0 0,-1 0-112 0,-2-1-32 16,0 4 0-16,0-2 0 0,-1 3 208 0,-1 0 160 16,-1 2-208-16,2 0 80 0,-1 1 128 0,-2 0 0 15,-1 1 0-15,0 0 0 0,0 0 240 0,-1-1-32 16,-1 2 0-16,-1 1 0 0,2-2 272 0,0 2 48 15,0 0 16-15,1 0 0 0,0 2-80 0,-1-1-16 0,1 2 0 0,2 3 0 16,0-2-144-16,2 5-48 0,0-3 0 0,2 4 0 16,2-1-64-16,0 1-32 15,4 3 0-15,-1-1 0 0,3 0-160 0,-1 1 192 0,3-1-192 16,2 2 192-16,2-2-192 0,0 2 0 0,2 1 144 0,0-3-144 16,1 2 0-16,0-2 144 0,2 0-144 0,0 2 0 15,-1-3 144-15,-1-1-144 0,0 0 0 0,0-2 144 16,2 0-144-16,0 1 0 0,1-6 0 0,0 1 128 15,-16-4-128-15,33 2 0 0,-33-2 0 0,0 0 0 16,51-9 0-16,-51 9 0 0,0 0 0 0,0 0 0 16,57-23-368-16,-57 23 0 0,0 0 0 0,0 0 0 15,0 0-1568-15,48-33-320 16</inkml:trace>
  <inkml:trace contextRef="#ctx0" brushRef="#br0" timeOffset="91413.61">25865 17657 10127 0,'-1'4'896'0,"-1"0"-704"0,1-2-192 0,1-1 0 0,0 2 2880 0,0-1 528 15,0 0 112-15,0 2 32 0,0 3-192 0,0 3-32 16,1 2-16-16,1 1 0 0,-1 0-1616 0,1-1-320 16,1 1-64-16,1-1-16 0,-1-1-768 0,1 0-144 15,0-3-48-15,1 0 0 0,-2-2-336 0,1 1 0 16,0-1 0-16,0-1 128 0,-1 0-288 0,0-2-48 15,-1 0-16-15,1-2 0 16,-1-1-2160-16,-1 0-432 0</inkml:trace>
  <inkml:trace contextRef="#ctx0" brushRef="#br0" timeOffset="91599.14">25794 17532 3679 0,'-4'-3'320'0,"0"-4"-320"0,3 5 0 0,1 1 0 15,2 3 2656-15,-2-3 464 0,0 0 80 0,-1-5 32 16,0-1 992-16,2 4 208 0,-1 3 48 0,0 0 0 16,0 0-2112-16,0 0-432 0,0 0-80 0,43-15 0 15,-34 17-1344-15,1-2-272 0,-10 0-48 0,21 0-16 16,-11 1-448-16,-1 2-96 0,1-1-16 0,0 2-16432 16</inkml:trace>
  <inkml:trace contextRef="#ctx0" brushRef="#br0" timeOffset="91951.59">26070 17693 5519 0,'-2'9'240'0,"1"-6"64"0,1 1-304 0,0-1 0 15,0-1 0-15,0-1 0 0,0 2 2128 0,0 0 368 16,2 4 80-16,-1-1 16 0,3 3 288 0,-2 0 64 16,2-1 16-16,0 0 0 0,0-1-1312 0,-1-1-272 15,1 0-48-15,-2 0-16 0,1 0-912 0,-2-1-176 16,0 0-32-16,1-1-16 0,-1 0-176 0,-1-2 0 15,1-2 0-15,-1-2 0 0,0 0 128 0,1 0-128 16,-1-4 0-16,0-2 128 0,0 2 208 0,0-5 48 16,-1 4 0-16,-1-6 0 0,-1 1 64 0,-1-2 0 0,1-1 16 15,-2 2 0-15,1-2-144 0,0-1-16 0,1 4-16 16,0-2 0-16,1-1 96 0,0 5 0 0,2-2 16 0,0 3 0 16,2 2 224-16,0-2 32 0,-2 9 16 0,0 0 0 15,0 0-208-15,0 0-32 0,0 0-16 0,0 0 0 16,0 0-224-16,0 0-32 0,50-26-16 0,-42 30 0 15,1 1-144-15,1 1 160 0,-2 1-160 16,2 2 160-16,0 1-160 0,-1 0 0 0,1-1-192 0,0 0 192 31,1 1-1024-31,-3-1-64 0,1 1-32 0,0-3-15984 0</inkml:trace>
  <inkml:trace contextRef="#ctx0" brushRef="#br0" timeOffset="92347.12">26468 17703 11967 0,'0'2'528'0,"0"-2"112"0,0 0-512 0,0-2-128 16,0 2 0-16,0 0 0 0,0 0 1632 0,0 0 288 16,2-1 64-16,-2 1 16 0,0-3 1552 0,-2 3 304 15,1-2 64-15,-1 2 16 0,-1-1-1664 0,-1 1-336 16,0 0-64-16,-1 0-16 0,0 0-1104 0,-2-3-240 15,0 3-32-15,-2-4-16 0,1 4-96 0,-1-3-32 16,-1 0 0-16,-1-1 0 0,1 2-144 0,0 2-16 16,0-2-16-16,2 2 0 0,0 2-160 0,1 0 128 15,1 2-128-15,1 0 128 0,1 2-128 0,0 0 0 0,1 3 144 0,0 1-144 16,1 0 0-16,2 2 0 0,-2 0 0 0,2 1 0 16,0-2 0-16,2 1-128 0,-1 3 128 0,0-3-128 15,0 1 128-15,2-2 0 0,1 0-144 0,-2-1 144 16,2-4 0-16,1 0 0 0,0 1 0 0,1-4 0 15,0-2-128-15,3 1 128 0,-1-1 0 0,-8-1 0 16,0 0 0-16,35-4 0 0,-35 4 0 0,0 0 0 16,42-10-128-16,-42 10 128 0,0 0-160 0,45-18 160 15,-45 18-448-15,0 0 0 0,0 0 0 16,44-31 0-16,-44 31-1088 0,0 0-192 0</inkml:trace>
  <inkml:trace contextRef="#ctx0" brushRef="#br0" timeOffset="92664.09">26536 17269 16575 0,'2'-4'736'0,"-1"4"160"15,0-2-720-15,0-1-176 0,-1 3 0 0,0 3 0 0,2-3 2320 0,-1 2 432 16,1 2 96-16,2 3 16 0,1 4 544 0,0 3 112 15,0 2 32-15,1 5 0 0,0 1-2256 0,0 2-448 16,1 4-80-16,-1 3-32 0,0 0-352 0,0-1-64 16,0 1 0-16,0 0-16 0,1-5-160 0,-1 2-16 15,0-3-128-15,-1-2 192 0,0 2-192 0,-1-3 0 0,-2-1 128 0,-1-1-128 16,1 0 0-16,-1-3 0 16,-1-1 0-16,0 0 0 0,0-6 0 0,0 0 0 0,0-1 0 15,0-3 0-15,1-2-288 0,2-4 48 0,-2 0 16 0,1-3 0 31,-1 2-416-31,2-5-96 0,-1 0-16 0,0-4 0 16,-2 10-1648-16,0 0-336 0</inkml:trace>
  <inkml:trace contextRef="#ctx0" brushRef="#br0" timeOffset="93115">26749 17668 10879 0,'-2'5'240'0,"0"-3"48"0,1 0 16 0,1 0 0 0,1-2-304 16,-1 0 0-16,2 2 0 0,-1 0 0 0,1 1 3456 0,2 2 624 16,0 0 128-16,2 1 16 0,1-3-832 0,0 1-192 15,-1 1-16-15,0-4-16 0,1 2-1856 0,1-3-368 16,0-4-80-16,1 2-16 0,-9 2-464 0,0 0-112 16,0 0-16-16,48-19 0 0,-48 19-64 0,0 0 0 15,0 0-16-15,57-28 0 0,-57 28-176 0,0 0 128 16,0 0-128-16,50-29 128 0,-50 29-128 0,0 0 0 15,0 0 0-15,0 0 0 0,0 0 0 0,0 0-176 16,0 0 176-16,0 0-192 0,0 0-64 0,0 0 0 16,32-51-16-16,-37 48 0 0,1-1 32 0,-2 2 16 15,-3-2 0-15,-1 1 0 0,0 0 224 0,-1-2 0 16,0 4 0-16,-1-2 0 0,1 3 128 0,0-2 112 16,1 4 16-16,0 1 16 0,1 0-16 0,2 1-16 0,-1 2 0 15,1 3 0-15,2 1-48 0,-1 2 0 0,2 0 0 0,-1 1 0 16,1 3-32-16,1 0-16 0,1 0 0 0,0 3 0 15,2-3 48-15,1 2 16 0,2-2 0 0,0 0 0 16,2-2-48-16,3 1-16 0,-1-5 0 0,3 0 0 16,1 1-144-16,3-6 160 0,2 1-160 0,1-1 160 15,3-4-160-15,-1-1 0 0,-2 2 0 0,1-4 0 16,2 1-192-16,-20 1-32 0,46-5 0 0,-46 5 0 16,43-10-544-16,-43 10-96 0</inkml:trace>
  <inkml:trace contextRef="#ctx0" brushRef="#br0" timeOffset="114154.59">12442 11793 4895 0,'-2'0'432'0,"0"0"-432"16,1 0 0-16,0 0 0 0,1 0 0 0,0 0 0 15,-1 0 416-15,0-2 64 0,-1-1 16 0,0 2 32 16,1-4-336-16,-2 4-64 0,2-2 0 0,0 1 16 16,-2 1-144-16,2 1 128 0,1-3-128 0,-1 2 176 15,1-1 384-15,0-1 80 0,1 2 0 0,-1-4 64 16,0 4 592-16,0-4 128 0,0 1 32 0,0 0 32 16,1-2 336-16,0 0 64 0,1 0 16 0,-2-2 0 0,1 0-624 0,-1 4-112 15,0-1-16-15,0 1 16 0,0 1-240 0,-1-4-48 16,1 1-16-16,-2-4 32 0,2 0 256 0,-1 2 64 15,1-2 0-15,-1 4 32 0,1-1-224 0,0 1-64 16,1 3 0-16,-1 0 48 0,3-1-400 0,-2 4-80 16,1 0-16-16,1 2 48 0,-1 3-352 0,1-2-64 15,-1 6-16-15,1 1 48 0,-1 0 80 0,1 2 32 16,-1 0 0-16,-1 1 0 0,2 3-128 0,-1-4-32 16,1 4 0-16,-2 0 0 0,0 1-128 0,0-1 0 15,1-2 0-15,-2 0 0 0,0-2 0 0,1-3 0 16,-1 2 0-16,0-2 0 0,0-2 0 0,-1-1 0 15,1-1 0-15,0-3 0 0,-2-2 0 0,2-2 0 0,0 0 0 0,-1-2 0 16,1-4 0-16,-1-2 0 0,0 0 128 0,1 10-128 16,0 0 128-16,-4-50-128 0,4 50 128 15,-2-41-128-15,2 41 0 0,-5-45 128 0,5 45-128 0,-5-45 0 16,5 45 176-16,-5-33-48 0,4 23-128 0,-1 0 192 16,0-2 0-16,-1-2-16 0,1-1 0 0,-2 2 0 15,0-2-16-15,0 5 0 0,0 0 0 0,-1 4 0 16,2 3 832-16,0 1 160 0,-1 4 48 0,0 2 0 31,1 5-1632-31,0 3-320 0,-1 2-64 0,1 4-16 0,0 5 832 0,1 2 0 0,0 3 0 0,2-4 0 16,0 2 0-16,2-1 0 0,-1 1 0 0,1 0 0 15,0-1 0-15,-1-3 0 0,1-3 0 0,1-1 0 16,1-2 0-16,-2 0 0 0,0-3 0 0,1-3 0 0,-1-2 0 16,0-3 0-16,-2-2 0 0,0-1 0 0,0-4 0 0,-2-2-128 15,1-6 128-15,0-1 0 0,-2-3 0 16,3 14 0-16,-3-43 0 0,3 43 0 0,-4-48 0 15,4 48 0-15,0-51 0 0,0 51 0 0,0-44 0 0,0 44 0 16,0-44 0-16,0 44 0 0,0 0 0 16,0-45 0-16,-1 32 0 0,1 7 0 0,0-3 0 0,0 6 0 15,-3 3 0-15,3-3 0 0,0 2 944 0,0 1 80 16,0 4 32-16,0-1 0 16,0 4-1568-16,0 1-304 0,0 5-64 0,2 3-16 0,-1 0 752 0,1 3 144 15,1 2 0-15,-1-1 0 0,1 3 0 0,-1-1 0 16,1 0 0-16,0 0 0 0,1-1 0 0,-1-2 0 15,-1-3 0-15,1-4 0 0,-1-2 0 0,-1 0 0 16,2-4 0-16,-2 0 0 0,0-3 0 0,2-3 0 0,-2-3 0 16,-1-3 0-16,1-4 0 0,-1 10 0 0,0 0 0 0,3-53 0 15,-3 53 0-15,5-48-128 0,-5 48 128 0,3-51 0 16,-3 51 0-16,1-53 0 0,-1 53 0 0,-1-38 0 16,1 38 0-16,0 0 0 0,-3-43 0 0,0 29 0 15,2 5 0-15,0-1 0 0,-1 4 0 0,2 2 0 16,-1 2 768-16,1 2 224 0,-1 2 32 0,1 2 16 15,0 4-816-15,0 0-224 0,0 2 0 0,0 5 0 16,0-1 0-16,0 2 0 0,1 5 128 0,-1-2-128 16,0 6-784-1,-1-3-192-15,0 4-48 0,-1 3 0 0,1-1 816 0,-1 1 208 0,0-5 0 0,0-2 0 16,0-3 0-16,0 0 0 0,1-2 0 0,-1-2 0 16,2-3 0-16,-2-5 0 0,1-1 0 0,1-6-128 15,1-3 128-15,1-3 0 0,-2 6 0 0,0 0 0 0,0-53 0 0,0 53 0 16,2-58 0-16,-2 58-128 0,3-62 128 0,-3 62 0 15,1-58 0-15,-1 58 0 0,-1-50 0 0,1 50 0 16,-2-39 0-16,2 39 0 0,0 0 800 0,-1-51 192 16,1 51 32-16,0 0 16 15,0 0-1632-15,0 0-336 0,0 0-64 0,3-43-16 0,-2 39 816 0,0 4 192 16,1 0 0-16,2 1 0 0,-1 6 0 0,0 1 0 16,1 2 0-16,0 2 0 0,-1 5 832 0,1-3 144 15,0 2 48-15,1 3 0 16,-1 3-1664-16,-2-2-320 0,0 2-64 0,0-1 0 0,-2-1 1632 0,0-1 336 0,0-2 64 15,-2 0 16 1,1-1-1664-16,0-3-320 0,-1-3-64 0,-1-4 0 0,1 0 816 0,-2-2 208 16,1-2 0-16,0-2 0 0,-1 0 0 0,-1-6 0 0,0 0 0 0,0-3 0 15,0-1 0-15,0-3 0 0,2 0-128 16,-2-4 128-16,5 17 0 0,-7-42 0 0,7 42 0 0,-6-47 0 16,6 47 0-16,-6-45 0 0,6 45 0 0,-6-34 0 15,3 18 0-15,2 2 0 0,0 3 0 0,0 4 0 16,1-2 0-16,0 5 0 0,1 0 0 0,1 4 0 15,1 0 768-15,1 4 208 0,1 0 48 0,-1 5 0 32,3-3-1632-32,-2 4-320 0,2 2-64 0,-1 0-16 0,0-1 800 0,1 4 208 0,-1-2 0 0,0 0 0 15,-1 2 0-15,0-1 0 0,0 2 0 0,0 1 0 16,-2 0 0-16,-1 1 0 0,-1-2 0 0,-2-3 0 16,-1 2 0-16,0-4 0 0,-1 1 0 0,0 1 0 15,-3 3 0-15,-1-5 0 0,2-6 0 0,-1-2 0 0,1 0 0 16,-2 0 0-16,-2-3 0 0,1 0-128 0,0-4 128 0,-2-1 0 15,2-2 0-15,-1 1 0 0,0-4 0 0,2-3 0 16,-1 1 0-16,2-7-128 0,1 0 128 0,2-4 0 16,3 23-144-16,-4-40 144 0,4 40 0 0,-1-39 0 15,1 39 0-15,0 0 0 0,0 0 0 0,10-50 0 16,-10 50 0-16,0 0 0 0,0 0 0 0,0 0 0 16,0 0 0-16,0 0 0 0,48-25 0 0,-37 25 0 15,0 2 0-15,-1 2 0 0,0-1 0 0,-1 0 0 16,-1 3 128-16,1 1-128 0,1-1 0 0,-2 1 0 15,0 3 0-15,-1-1 0 0,1 3 0 0,-3-2 0 16,0 2 0-16,-2 1 0 0,1-1 0 0,-2 2 0 0,0-4 0 16,-1-1 0-16,-2 4 0 0,-2-2 0 0,2 0 0 0,-2 0 0 15,0-1 0-15,-2 3 0 0,-1-4 0 0,-2 0 0 16,0-2 0-16,-1 0 0 0,0-4-144 0,-2 2 144 16,1-5-176-16,0 0 32 0,-2-2 0 0,1-4 0 15,0-3 144-15,1-2-208 0,2-1 80 0,2-5 128 16,6 17-144-16,-6-37 144 0,6 37 0 0,0 0 0 15,3-57 0-15,-3 57 0 0,0 0 0 0,11-48 0 16,-11 48 0-16,0 0 0 0,0 0 0 0,0 0 0 16,33-50 0-16,-33 50 0 0,0 0 0 0,0 0 0 15,0 0 0-15,42-9 0 0,-35 9 0 0,1 2 0 16,1 0 128-16,-3 3-128 0,-1-2 0 0,0 1 0 16,-2-2 0-16,2 5 0 0,-1-1 0 0,0 1 0 15,-2 2 0-15,1 3 0 0,-3-2 0 0,0 2 0 0,-2 1 0 0,0 4 0 16,-3 4 0-16,0-4 0 0,-1-4 0 0,-2-2 0 15,0 3 0-15,-2-2 0 0,0 2 0 0,-1-2-160 16,1-2 160-16,-1 1-192 0,-3-1 192 0,1-4-192 16,-1 0 192-16,0-2-192 0,2-4 192 0,1-4 0 15,-1-2 0-15,2-4 0 0,1-1 0 0,3-5-128 16,1-1 128-16,5 17 0 0,-3-41 0 0,3 41 0 16,3-41 0-16,-3 41-128 0,0 0 128 0,12-51 0 15,-12 51 0-15,0 0 0 0,0 0 0 0,25-50 0 16,-25 50 0-16,0 0 0 0,0 0 128 0,0 0-128 15,49-41 160-15,-49 41-160 0,0 0 144 0,0 0-144 16,0 0 128-16,50-15-128 0,-40 15 0 0,-2 2 0 16,2 1 128-16,0 1-128 0,-1 2 0 0,0 1 0 15,-3 2 0-15,-1 1 0 0,-2 0 0 0,1 2 0 0,-3 3 0 0,-2 1 0 16,0 0-176-16,-2 0 48 0,0 3 0 16,-3-1 0-16,-1 4 0 0,-1-5 0 0,-1-5 0 0,-1 0 0 15,1-2 128-15,-2 0 0 0,0 0 0 0,-2 0-128 16,-2 1 128-16,-1-1 0 0,0-4 0 0,1 0 0 15,1-2 0-15,2-2 0 0,-2-2 0 0,2 0-128 16,1-6 128-16,1 0 0 0,2-6 0 0,2-2 0 16,0-1 0-16,6 15 0 0,-1-42 0 0,1 42 0 15,0 0 0-15,12-55 0 0,-12 55 0 0,0 0 0 16,0 0 0-16,39-59 0 0,-39 59 0 0,0 0 128 16,0 0 0-16,54-47 0 0,-54 47 0 0,0 0 0 0,0 0-128 0,47-22 144 15,-37 20-144-15,-2 2 160 0,2 0-160 0,-2 0 0 16,-1 2 0-16,1-1 0 0,-2 4 0 0,0-1 0 15,-1 0 0-15,0 2 0 0,-1 0 0 0,-1 3 0 16,0-2 0-16,-2 2 0 0,1 1 0 0,-2-2 0 16,0 2 0-16,-1 0 0 0,0-1 0 0,0 1 0 15,-2 3 0-15,0-3 0 0,-2-4-192 0,-2 1 48 16,0 1 0-16,-2-2 0 0,-1 1-16 0,1-1 0 16,-3-2 0-16,0-1 0 0,1 0 160 0,-1-3 0 15,-1 0 0-15,0-4-128 0,0-2 128 0,2-3 0 16,0-1 0-16,2-5 0 0,3 4 0 0,0-6 0 15,6 17 0-15,-5-35 0 0,5 35 0 0,0 0 0 16,3-45 0-16,-3 45 0 0,0 0 0 0,0 0 0 0,0 0 0 0,0 0 128 16,0 0-128-16,47-41 144 15,-38 42-144-15,1 2 160 0,0 3-16 0,1 0 0 0,0 0 0 0,1 1 0 16,-1 5-144-16,-3-5 0 0,2 2 0 0,-1-3 128 16,0 4-128-16,-1 0 0 0,-2 2 0 0,1 0 0 15,-2 1 0-15,-3-1 0 0,-1 2 0 0,-1 1 0 31,0-2-480-31,-3 0 32 0,-1 0 0 0,-1-2 0 16,0 0-944-16,-4-2-176 0</inkml:trace>
  <inkml:trace contextRef="#ctx0" brushRef="#br0" timeOffset="118734.7">12995 10988 8287 0,'0'-1'736'0,"0"-1"-592"0,0-1-144 0,0 2 0 0,0 1 864 0,0-3 144 16,0 1 16-16,-1 1 16 0,-1-4 1520 0,0 0 320 15,-2 2 48-15,-3 0 16 0,1 3-384 0,-4 0-80 16,0 3-16-16,-1 3 0 0,1 1-816 0,-3-1-176 16,0 4-16-16,1-3-16 0,4-1-608 0,-1 3-112 15,0 0-16-15,-4 4-16 0,2 2-368 0,0 1-80 16,2 0-16-16,1 0 0 0,0 0-224 0,1 7 176 16,-1-1-176-16,0 3 160 0,2-3-160 0,-2 0 0 15,2 4 144-15,0 1-144 0,1-1 0 0,1 3 128 16,3 5-128-16,0-5 0 0,1-13 160 0,1 2-32 15,3 1-128-15,1 3 192 0,2 7-64 0,3-1 0 16,2 1-128-16,-1-3 192 0,0-2-192 0,1 1 0 0,1 1 0 0,0-4 0 16,0 3 0-16,1-3 0 15,-2-5 0-15,2-2 0 0,-3-2 0 0,1-6-128 0,-1-2 128 16,-1-4-208 0,-10-1-1120-16,0 0-208 0,0 0-64 0,0 0-14992 0</inkml:trace>
  <inkml:trace contextRef="#ctx0" brushRef="#br0" timeOffset="119018.41">13222 11045 16575 0,'-1'-1'736'0,"0"-2"160"0,0 0-720 0,1 0-176 16,0 3 0-16,0 0 0 0,-2 0 2592 0,2-2 480 16,0 1 112-16,0 1 16 0,0 0-416 0,2 0-80 15,-1 0-16-15,0 1 0 0,2 4-1456 0,-1-2-288 16,2 6-64-16,0 2-16 0,-1 0-464 0,2 0-80 16,-1 4-32-16,1-1 0 0,0 1-160 0,0-3-128 15,0 0 144-15,-2 2-144 0,1 2 0 0,-1 3 0 16,0-4 0-16,-1-2-12544 15,-1-4-2400-15</inkml:trace>
  <inkml:trace contextRef="#ctx0" brushRef="#br0" timeOffset="119266.8">13080 11367 14735 0,'1'-3'1312'0,"1"3"-1056"0,-2 0-256 0,0 0 0 16,0 0 1952-16,0 0 336 0,0 0 64 0,0 0 16 16,47-4 1232-16,-47 4 256 0,44 0 48 0,-44 0 16 15,48-8-2320-15,-48 8-480 0,0 0-96 0,60-20 0 16,-60 20-752-16,0 0-144 0,48-25-128 0,-48 25 192 16,0 0-192-16,0 0 0 0,0 0 0 0,47-24 0 0,-42 22 0 15,-1 2 0-15,-2 0 0 0,-1 0 0 16,-1-2-1184-16,0 4-160 0</inkml:trace>
  <inkml:trace contextRef="#ctx0" brushRef="#br0" timeOffset="119901.75">13114 11692 11055 0,'1'5'976'0,"0"-3"-784"16,0 1-192-16,1-3 0 0,-1 3 2048 0,0-3 352 0,0 3 80 0,2 3 16 15,0 0 832-15,2 5 160 0,0 7 32 0,0-1 16 16,0-1-1696-16,-1-5-352 0,0-1-64 0,-2-4-16 16,2 1-848-16,-2-1-176 0,2 1-48 0,0-1 0 15,1-2-208-15,-2-5-128 0,-3 1 160 0,0 0-160 16,0 0 0-16,0 0 0 0,0 0 0 0,0 0 0 15,42-39 0-15,-42 39 0 0,0 0 0 0,0 0 0 16,25-49 0-16,-25 49 0 0,0 0 0 0,15-48 0 16,-15 48 0-16,0 0-128 0,11-51 128 0,-11 51 0 15,0 0 0-15,6-51 0 0,-6 51 0 0,0 0 0 16,0-39 256-16,0 33 0 0,-1-2 0 0,0 2 0 16,1 6 32-16,0 0 16 0,-9-28 0 0,4 15 0 15,0 6-32-15,0-2 0 0,2-1 0 0,-2 2 0 16,1 1-32-16,0 1-16 0,-1 0 0 0,2 2 0 15,0 3-64-15,1 1-16 0,0-1 0 0,2 0 0 0,2-3-144 0,-1 4 192 16,1-3-192-16,1 1 192 0,-3 2-192 0,0 0 128 16,0 0-128-16,0 0 128 0,0 0-128 0,52-16 0 15,-52 16 144-15,0 0-144 0,38-1 0 0,-38 1 0 16,0 0 0-16,0 0 128 0,47-9-128 0,-47 9 0 16,0 0 0-16,0 0 0 0,0 0 832 0,38-4 160 15,-33 4 32-15,2 0 0 0,-2 0-832 0,-1 0-192 16,1 0 0-16,-1 0 0 15,1 1-768-15,-1-1-208 0,-1-1-48 0,0 1 0 0,1 1 832 0,-1 2 192 16,0-3 0-16,-1 0 0 0,1 6 0 0,-2 0 0 16,2 1 0-16,-2-1 0 0,0 1 0 0,-1 2 0 0,1-3-128 0,-2 4 128 15,1-3 0-15,-1-2 0 0,1-1 0 16,-1 2-144-16,-1 0-16 0,0 2 0 0,-1-3 0 0,2 1 0 16,-1 0-128-16,-2 1-32 0,0 2 0 0,0-3 0 31,1-2-304-31,-1-4-64 0,2 2-16 0,-2-2-11408 0,1 0-2288 0</inkml:trace>
  <inkml:trace contextRef="#ctx0" brushRef="#br0" timeOffset="120315.76">13424 11762 15599 0,'0'0'688'0,"0"0"144"0,0 0-656 0,0 0-176 16,0 0 0-16,0 0 0 0,0 0 2240 0,0 0 432 16,0 0 80-16,0 0 0 0,20-48 16 0,-20 48 0 15,0 0 0-15,0 0 0 0,0 0-1344 0,0 0-272 16,0 0-48-16,0 0-16 0,42-41-576 0,-36 41-112 16,-1 0-16-16,0 2-16 0,0 0-368 0,0-2 144 15,0 4-144-15,-3 1 0 0,2 1 0 0,-3 1 0 16,-1 2 0-16,0-2 0 0,-1 3 0 0,-2 1 0 15,0-1 0-15,-1 3-144 16,-1 3-416-16,-1-4-80 0,0-2 0 0,0-1-16 16,-1-2-464-16,0-1-96 0,-2 7 0 0,1-6-16 15,-1-2 336-15,-1 1 80 0,-1 4 16 0,0-4 0 16,1-2 384-16,0-2 80 0,0 5 16 0,1-6 0 0,2-2 320 0,2 1 0 0,1-3 0 0,2 1 0 16,1 0 480-16,-1 2 160 0,5 0 48 15,-1 0 0-15,-2 0 368 0,0 0 80 0,0 0 16 16,0 0 0-16,0 0-224 0,0 0-32 0,54-22-16 0,-54 22 0 15,0 0-528-15,0 0-96 0,52-18-32 0,-52 18 0 16,0 0-224-16,43-21 0 0,-43 21 0 0,0 0 0 31,43-5-672-31,-29 8-128 0</inkml:trace>
  <inkml:trace contextRef="#ctx0" brushRef="#br0" timeOffset="120523.4">13712 11825 16575 0,'0'3'1472'0,"0"-3"-1168"16,0 1-304-16,0 2 0 0,0-3 2496 0,1 2 448 16,-1 5 96-16,2 0 16 0,-1 1-400 0,1 0-80 15,2-5-16-15,-2 4 0 0,1 4-1472 0,-1-4-320 16,1 3-48-16,1-4-16 0,-3-3-448 0,1 3-80 16,1 6-32-16,-2-2 0 0,2-2-144 0,-3 0 0 15,1-2 0-15,-1 3 0 0,1 1-336 0,-2 0-48 16,-2 0-16-16,2 0-16896 15</inkml:trace>
  <inkml:trace contextRef="#ctx0" brushRef="#br0" timeOffset="121155.29">14081 10883 6447 0,'-3'-2'576'0,"2"0"-576"0,0 0 0 0,-1-2 0 16,1 2 1472-16,1 2 192 0,-1 0 48 0,0-4 0 16,-1 2 1552-16,1-5 304 0,1 4 64 0,-1 3 16 15,1 3-704-15,0 1-128 0,0 5-16 0,2 3-16 16,1 4-1200-16,1 0-240 0,1 3-64 0,0-1 0 16,-3-7-720-16,3 4-160 0,4 4-16 0,-1 3-16 15,2-3-368-15,0 0 144 0,-1 0-144 0,-1-3 0 16,0-2 0-16,-1 1-176 0,-1-2 0 0,1 0 0 15,0-1-1632-15,-2 3-336 0</inkml:trace>
  <inkml:trace contextRef="#ctx0" brushRef="#br0" timeOffset="121421.8">13968 11304 7359 0,'3'1'320'0,"-2"-1"80"0,3-1-400 0,-1 1 0 16,0 0 0-16,0 0 0 0,-3 0 3680 0,0 0 656 15,0 0 128-15,63-19 16 0,-63 19-624 0,55-20-128 16,-55 20-16-16,49-22-16 0,-49 22-2160 0,0 0-448 16,61-24-64-16,-61 24-32 0,0 0-672 0,44-11-144 15,-44 11-32-15,0 0 0 0,0 0-144 0,0 0 0 16,46-2 0-16,-42 2 0 0,0 2 0 0,-2 2 0 0,-1-1 0 0,1 0 0 31,-2 1-880-31,-2 2-208 0</inkml:trace>
  <inkml:trace contextRef="#ctx0" brushRef="#br0" timeOffset="122034.12">14041 11658 21183 0,'5'9'944'0,"-1"-3"192"15,-1 0-912-15,0-2-224 0,-1-1 0 0,0-2 0 0,0 4 1664 16,2 2 272-16,1 6 64 0,1 0 16 0,1 5-176 0,0-2-48 16,-1 2 0-16,-1-2 0 0,1-2-960 0,-1-4-208 15,1-2-48-15,-2-1 0 0,1-5-352 0,0-1-80 16,-1 2-16-16,-4-3 0 0,0 0 16 0,0 0 0 15,0 0 0-15,0 0 0 0,0 0-144 0,0 0 0 16,0 0 144-16,39-51-144 0,-39 51 0 0,0 0 0 16,0 0 0-16,0 0 0 0,15-63 0 0,-15 63 0 15,3-41 0-15,-3 41-128 0,2-44 128 0,-2 44 0 16,-3-53 0-16,3 53 0 0,0 0 192 0,-2-41 64 16,2 41 0-16,-9-36 16 0,3 14 112 0,-3-1 0 0,-1 5 16 15,0 2 0-15,2 3-80 0,0 1-32 0,3 3 0 0,0 2 0 16,2-3-32-16,0 5-16 0,1 5 0 0,1 3 0 15,2-3 16-15,1 0 0 0,2 2 0 0,2-2 0 16,3 0-256-16,-1 0 176 0,-8 0-176 0,0 0 160 16,0 0-160-16,49-5 0 0,-49 5 0 0,0 0 0 15,0 0 0-15,47-7 0 0,-47 7 0 0,0 0 0 16,40-9 0-16,-40 9 0 0,0 0 0 0,0 0 0 16,44-7 0-16,-44 7 0 0,0 0 128 0,0 0-128 15,31 0 0-15,-26 1 0 0,1 1 0 0,-1-2 0 16,1 0 0-16,-2 0 0 0,1 0 0 0,-2-3 0 15,-3 3 0-15,0 0 0 0,0 0 0 0,0 0 0 16,0 0 0-16,23 3 0 0,-21 0 0 0,0-2 0 16,1 1 0-16,-1 0 0 0,0 0 0 0,-1 2 0 15,-1 1 0-15,1 1 0 0,-1-2 0 0,0-2 0 0,0-1 0 16,-1 3 0-16,1 7 0 0,-1-1 0 0,1-2 0 16,-2 3 0-16,1 2 0 0,0 0 0 0,0-5 0 15,-1 0 0-15,1 7 0 0,1-3 0 0,-1-2-272 0,1-3-48 16,-1 4 0-16,1 3 0 15,1-4-480-15,0-1-96 0,0-6-32 0,2 0-16960 16</inkml:trace>
  <inkml:trace contextRef="#ctx0" brushRef="#br0" timeOffset="122533.54">14374 11708 11567 0,'-3'4'256'0,"2"-4"48"0,1 0 16 0,-1 0 0 0,1 0-320 0,0 0 0 0,0 0 0 0,1-4 0 16,0 1 4160-16,-1 3 752 0,0 0 144 0,0 0 48 16,0 0-2048-16,0 0-416 0,0 0-80 0,0 0 0 15,41-47-1600-15,-41 47-304 0,0 0-64 0,0 0-16 16,0 0-272-16,0 0-64 0,0 0-16 0,47-22 0 15,-41 25-224-15,-1-2 176 0,0 1-176 0,-1 5 160 16,1 1-160-16,-2-2 0 0,0 2 0 0,-1-2 0 16,0 3 0-16,-1 4 0 0,0 3 0 0,-2 3 0 15,0-1-368-15,-1-1 48 0,0-1 16 0,-1-8 0 16,1 0-304-16,-3 0-64 0,0 5-16 0,-1-3 0 16,1-8 48-16,-2 2 16 0,-1-4 0 0,-2 3 0 0,0-3 176 0,-1 0 48 15,0 0 0-15,-1 0 0 0,-1 3 528 0,2-6 128 16,3-5 0-16,0 3 16 0,2 2 544 0,1-3 96 15,5 6 32-15,0 0 0 0,0 0-352 0,0 0-64 16,0 0-16-16,6-47 0 0,-6 47-176 0,0 0-32 16,0 0-16-16,0 0 0 0,0 0-48 0,0 0-16 15,48-26 0-15,-48 26 0 0,0 0-96 0,36-6 0 16,-36 6-128-16,0 0 192 0,39-2-192 0,-28 4 0 16,2-2 0-16,-2 0 0 0,1 3 0 0,-3-3 0 15,0 3 0-15,-1-3 0 0,-1 1 0 0,-2-1-288 0,1-1 64 16,-2 1 16-1,1-3-592-15,-2 0-112 0,0-3-32 0,-3 6-17040 0</inkml:trace>
  <inkml:trace contextRef="#ctx0" brushRef="#br0" timeOffset="123101.17">14438 10725 6335 0,'2'-5'272'0,"-2"4"80"0,0-2-352 0,2 2 0 16,-2 1 0-16,1 0 0 0,0-1 1392 0,2-1 208 15,2 2 32-15,2 0 48 0,4 4 1456 0,0 2 304 16,2 3 48-16,-1 1 16 0,2 2-688 0,0 1-128 16,0 3-16-16,1 0-16 0,1 2-1056 0,-1 2-192 15,1 0-64-15,0 1 0 0,2 1-736 0,1 3-160 16,2 3-16-16,-5-5-16 0,-5-5-208 0,3 4-32 15,1 7-16-15,0 4 0 0,-3 2 32 0,-1 0 0 0,-1-2 0 0,-1-1 0 16,-3 3-64-16,0-1 0 0,-2 1 0 0,-1 0 0 16,1-6-128-16,-3 2 0 0,2-1 144 0,-2-2-144 15,0-1 0-15,-1-2 0 0,1 1 0 0,-1-4 0 16,0 1 0-16,-1-1 0 0,-1-4 0 0,-1 1 0 16,0-2 0-16,0 1 0 0,-1-2 0 0,1 2 0 15,-3 0 0-15,-1 0 0 0,0 3 0 0,-1-1 128 16,0 2-128-16,-2-2 0 0,1 1 0 0,-1-5 0 15,2-4 0-15,-2 1 0 0,0 3 0 0,1-4 0 16,2-4 0-16,-1 0 0 0,2-1 0 0,1-6-128 16,3 1 128-16,-2-2-208 0,2 3 80 0,0-2 128 15,1-1-384-15,1 0 32 0,0 0 16 0,0-1 0 16,1-2-672-16,-1 0-128 0,3 0-16 0,-1-1-15920 16</inkml:trace>
  <inkml:trace contextRef="#ctx0" brushRef="#br0" timeOffset="125449.6">7798 11635 11967 0,'-3'1'1072'16,"-2"2"-864"-16,3-2-208 0,2-1 0 0,0-1 1536 0,-4 4 272 15,0 0 48-15,-2-2 16 0,-1 4 160 16,-2 1 16-16,0-2 16 0,2-2 0 0,0 0-416 0,2 0-96 15,0-6-16-15,0 2 0 0,1-2-304 0,0-1-64 16,1 2-16-16,-1-4 0 0,0 4-192 0,1-4-64 16,0 1 0-16,1 0 0 0,0 0-272 0,1 2-64 15,0-2-16-15,2 2 0 0,2-2-320 0,-1 4-64 16,2-2-16-16,1 2 0 0,-2-2-144 0,4 4 0 16,0-4 0-16,2 4 0 0,1 0 0 15,-1 0 0-15,4 4 0 0,-2-3 0 0,0 2 0 0,0-1 0 16,0 2 0-16,-2 2 0 0,1 0 0 0,-3 0-176 15,-1 2 176-15,1 0-192 0,-4 2 0 0,0 0-16 16,-2 2 0-16,-1 1 0 0,-1-1 16 0,-3-2 16 0,-1 5 0 16,0-5 0-16,-2 2 176 0,-1-2 0 15,0-3 0-15,-2 2 0 0,-1-3 0 0,0 1 0 0,-2-5 0 16,1-1 0-16,0-1 0 0,0-1 176 0,1 1-48 16,1-2 0-16,3-5 48 0,0 1 0 0,0-1 0 15,4-4 0-15,3 11-176 0,0 0 160 0,0 0-160 0,2-52 160 16,-2 52-160-16,0 0 192 0,0 0-192 0,22-66 192 15,-22 66-32-15,0 0 0 0,0 0 0 0,28-53 0 16,-28 53 48-16,0 0 16 0,0 0 0 0,0 0 0 16,0 0-96-16,40-36-128 0,-33 36 176 0,1-2-176 15,0 4 128-15,0-2-128 0,2 4 0 0,-1 0 0 16,-3 0 0-16,3 3 0 0,-2 0 0 0,2 3 0 16,-2 1 0-16,1 0 0 0,-2 4 0 0,-1-3 0 15,-2 2 0-15,0 1-192 0,-1-2 192 0,-2 2-192 16,0-2 0-16,-1 0 0 0,-1-3 0 0,-2 1 0 15,-1 0 16-15,-2 1 16 0,-1-5 0 0,-2 2 0 0,0-3 160 0,-1-2 0 16,-1-1-144-16,0 0 144 0,-2-3 0 0,0-4 0 16,2-5 0-16,1-1 0 0,1 1 0 0,1-6 0 15,2 1 0-15,7 14 0 0,-9-35 0 0,9 35 128 16,0 0 0-16,-4-53 0 0,4 53 64 0,0 0 16 16,0 0 0-16,10-57 0 0,-10 57-16 0,0 0 0 15,0 0 0-15,0 0 0 0,0 0-32 0,0 0-16 16,0 0 0-16,45-34 0 0,-36 36-144 0,-2 2 128 15,2 0-128-15,-1 1 128 0,2 2 720 0,-1-1 144 16,1 0 32-16,-2 3 0 0,2-1-832 0,-2 0-192 16,0 0 0-16,1 0 0 15,-2 5-784-15,-2-4-208 0,0 4-32 0,-2-3-16 0,-1 2 1632 0,0 0 336 0,-2 2 64 0,-2-2 16 16,-1 3-832-16,-1-5-176 0,-2 0 0 0,-1-1 0 16,0-2 0-16,-3-3 0 0,-1-2 0 0,-1 1-144 31,-3-6-720-31,0 0-144 0,-1-4-16 0,0-2-16 0,1 0 800 0,0-5 240 0,2 2 0 15,0 0 0-15,2-3-128 0,2 1 128 0,1 2 0 16,2-3 0-16,2 4 0 0,0 0 0 0,3 1 0 0,1 10 0 16,0 0 0-16,0 0 0 0,0 0 0 0,0 0 0 15,0 0 0-15,0 0 128 0,28-55-128 0,-21 52 128 16,0 0-128-16,0 3 128 0,2-2-128 0,0 2 128 16,-1 0-128-16,1 2 0 0,0-2 0 0,-1 3 128 15,1-2 720-15,-2 3 144 0,2 1 32 0,-2-2 0 16,1 3-832-16,-2-2-192 0,-1 5 0 0,-4-3 0 15,2 4-864-15,-3-4-160 0,-2 0-48 16,0 2 0-16,-2 0 448 0,-2-2 96 0,0 2 16 0,-3 1 0 16,1-3-320-16,-3 0-64 0,-2-2-16 0,1-1-10992 15,-1 0-2208-15</inkml:trace>
  <inkml:trace contextRef="#ctx0" brushRef="#br0" timeOffset="126999.33">5799 11263 4607 0,'-2'-4'400'0,"-2"-2"-400"16,3 6 0-16,1-3 0 0,-1 3 1440 0,-2-6 208 15,-2 0 32-15,-2-4 16 0,-3-2-128 0,-2-1-32 0,1 4 0 0,2 1 0 16,0 2 112-16,1-3 16 0,0 6 0 0,2 0 0 15,-1 3-160-15,0-2-32 0,1 4 0 0,0-2 0 16,-1 4-80-16,-1 1-32 0,1 1 0 0,-2 0 0 16,2 2-336-16,-2 0-64 0,2-2 0 0,-2 2-16 15,0 0-400-15,2 2-80 0,-1-1-16 0,1-2 0 16,1 3-96-16,0 1-32 0,-1 3 0 0,1-2 0 16,1 7 32-16,-1-2 0 0,0 4 0 0,1-1 0 15,3 1 0-15,-1-1 0 0,2 1 0 0,0-1 0 16,2-2-160-16,0 1-16 0,0 1-16 0,1-2 0 15,0 2-160-15,2-2 0 0,-2 1 0 0,1-3 128 16,0-2-128-16,2 0 0 0,2 0 0 0,0 1 0 16,0-3 0-16,3 2 0 0,0-2 0 0,1 1 0 0,2-5 0 15,-1 2 0-15,2 3 0 0,-2-4 0 0,2 1 0 0,-1 3 0 16,0-3 0-16,-1-2 0 0,0-2-176 0,-2 1 176 16,1 0-128-16,-2 2 128 15,0 1-832-15,-1-7-96 0,-2 1-16 0,1-2-16528 16</inkml:trace>
  <inkml:trace contextRef="#ctx0" brushRef="#br0" timeOffset="127369.44">5754 11516 20271 0,'-3'3'896'0,"2"-1"192"0,0-2-880 0,-1 0-208 0,1 1 0 0,1 2 0 15,0-3 2192-15,-1 1 400 0,1 2 80 0,1-1 16 16,0 2-96-16,2-4-16 0,-1 2 0 0,2-2 0 15,0 0-1584-15,1-2-320 0,0 2-64 0,1-3-16 16,1 2-224-16,2-1-48 0,-2 2-16 0,1-2 0 16,-2 2-112-16,3 0-32 0,1 2 0 0,1 0 0 0,0-2-160 0,-1 0 0 15,0 0 0-15,-2 0 128 0,1 0-128 0,-2 0 0 16,1 0 0-16,-2 0 0 0,-1 0-240 0,-1 0 32 16,1-2 0-16,-1-1 0 15,1-2-1520-15,-1 0-320 0</inkml:trace>
  <inkml:trace contextRef="#ctx0" brushRef="#br0" timeOffset="127698.97">6076 11145 12431 0,'-1'-2'256'0,"0"-2"64"0,1 2 16 0,0-1 48 0,0 2-384 15,0 1 0-15,0-3 0 0,0 2 0 0,0-1 3584 0,0-2 656 0,1-1 128 0,0 4 32 16,1-2-1568-16,-1 3-304 0,0 0-64 0,0 3-16 16,2-2-1168-16,1 4-224 0,-2-1-48 0,2-1-16 15,1 4-544-15,0-1-96 0,0 0-32 0,0 3 0 16,2-2-192-16,-1 2-128 0,0 1 160 0,0-3-160 15,2 2 0-15,-2 1 0 0,3 2 0 0,-3-2 0 16,1 1 0-16,0-1 0 0,-1 2-144 0,-1-1 144 16,0 2-1072-16,-2-1-112 0,1 3-32 0,-2-3-16128 15</inkml:trace>
  <inkml:trace contextRef="#ctx0" brushRef="#br0" timeOffset="127982.27">6055 11537 13823 0,'2'0'608'0,"-1"-2"128"0,0 2-592 0,0-3-144 16,2 2 0-16,-1-3 0 0,2 2 2496 0,-4 2 480 15,0 0 96-15,0 0 0 0,51-47 128 0,-51 47 0 16,0 0 16-16,44-45 0 0,-44 45-1648 0,0 0-336 0,0 0-64 0,50-40-16 15,-50 40-720-15,0 0-160 16,0 0-16-16,0 0-16 0,47-35-240 0,-47 35 128 0,0 0-128 0,0 0 0 16,0 0 0-16,0 0 0 0,0 0 0 0,0 0 0 15,0 0 0-15,0 0-160 0,0 0 32 0,29-1 0 32,-27 4-1696-32,-2 1-336 0</inkml:trace>
  <inkml:trace contextRef="#ctx0" brushRef="#br0" timeOffset="128616.26">6157 11689 9215 0,'-1'7'816'0,"-1"-4"-656"16,2 1-160-16,-1 1 0 0,1-4 2208 0,1 2 416 15,-1-3 64-15,2 3 32 0,0 6 544 0,0-2 128 16,3 5 0-16,-1-3 16 0,1 1-1728 0,0-1-336 16,1 1-80-16,-1 0-16 0,0-2-720 0,0 2-144 15,0 0-16-15,1-4-16 0,-1 2-352 0,0-2 128 16,0-1-128-16,0 1 0 0,1-2 0 0,-1-2 0 16,-1 0 0-16,1-2-128 0,-2 0 128 0,1-2 0 15,0 0-144-15,-2-4 144 0,2 2-192 0,-4 4 48 16,0 0 0-16,0 0 0 0,0 0-80 0,10-51-16 15,-10 51 0-15,0 0 0 0,0 0 240 0,0-53-144 16,0 53 144-16,0 0-128 0,-6-51 128 0,6 51 0 16,-9-31 0-16,4 18 0 0,0-3 256 0,-1 1 0 0,0 1-16 0,0 0 0 15,0 1 256-15,1 3 48 0,0 0 16 0,0 2 0 16,1 4-128-16,-1-2-32 0,1 3 0 0,2 2 0 16,-1 1-16-16,1 0-16 0,-1 0 0 0,2 0 0 15,0 0-112-15,0 0-32 0,1 0 0 0,0 0 0 16,1 0-96-16,1 0-128 0,2-2 176 0,0 0-176 15,1 2 0-15,1-1 0 0,-2 0 0 0,2 1 0 16,0-3 0-16,3 2 0 0,-1 1 0 0,2 0 0 16,0-2 128-16,0 2-128 0,1-3 0 0,0 2 0 15,-11 1 0-15,0 0 0 0,0 0 0 0,41-9 0 0,-41 9 0 16,0 0 0-16,0 0 0 0,0 0 0 16,45-19 0-16,-38 14 0 0,0 1 0 0,-2 1 0 0,0 2 0 15,-1-1 0-15,-1 0 0 0,-1 1 0 0,0 2 0 16,0 1 0-16,0 0 0 0,-1 2 0 0,1-2 0 0,-1 2 0 15,0 5 0-15,0-3 0 0,2 1 0 0,-2 0 0 16,0-1 0-16,1 0 0 0,-1 0 0 0,0 0 0 16,0 0 0-16,-1 1 0 0,1-4 0 0,1 4 0 15,-2-4 0-15,0 0 0 0,1 0 0 0,-2 0 0 16,1 1 0-16,-2-2 0 0,1 2-192 0,1-3-80 16,0 2-32-16,0-3 0 15,0 2-1552-15,0-1-320 0</inkml:trace>
  <inkml:trace contextRef="#ctx0" brushRef="#br0" timeOffset="129164.73">6388 11756 7359 0,'-1'0'320'0,"0"0"80"15,1 0-400-15,0 0 0 0,0-2 0 0,0 2 0 16,1-2 2288-16,0 0 368 0,-1-1 80 0,2-1 16 0,-2 4-64 0,0 0-16 16,0 0 0-16,0 0 0 0,0 0-624 0,0 0-128 15,0 0-32-15,30-56 0 0,-25 52-416 0,-1 0-64 16,1 2-32-16,-2 0 0 0,1 0-672 0,0 2-144 15,1 2-32-15,-1 0 0 0,1-2-368 0,-2 4-160 16,1 1 128-16,0-2-128 0,-1 4 0 0,1-1 0 16,-1 0 0-16,-1 1 0 0,-1 2 0 0,0-2 0 15,-1 2 0-15,2-2 0 0,-2 2-368 0,0 0 0 16,0 1 0-16,-2-3 0 16,0 2-400-16,0-1-96 0,0 2-16 0,-1-3 0 15,-1 0 96-15,-1 2 16 0,0-2 0 0,-1 2 0 0,0-3 320 0,-1-2 64 16,-1 2 0-16,0-3 16 0,1 0 368 0,0-1 0 15,0-4 0-15,2-1 0 0,2-1 0 0,0-1 0 0,2-3 0 16,1-1 192-16,0 2 368 0,0 7 80 0,0 0 0 0,0 0 16 16,0 0 336-16,0 0 64 0,0 0 16 0,0 0 0 15,0 0-352-15,32-49-64 0,-26 49-16 16,2-3 0-16,-1 3-352 0,2 3-80 0,-1-1-16 16,2 2 0-16,0-2-192 0,1 2 144 0,0-2-144 0,-1 2 128 15,0 0-128-15,-1 0 0 0,2-2 0 16,-1 1 0-16,-1-3 0 0,-2 0 0 0,0 0 0 0,0-3 0 31,-2-1-800-31,0-2-96 0</inkml:trace>
  <inkml:trace contextRef="#ctx0" brushRef="#br0" timeOffset="129398.88">6672 11782 13823 0,'0'5'1216'15,"0"-4"-960"-15,0 2-256 0,0-1 0 0,2 2 2176 0,-1-2 400 16,0 2 80-16,0 6 16 0,2-1-560 0,1 1-128 16,-1-1 0-16,0-2-16 0,0 1-1152 0,1-3-240 15,0 1-32-15,-2 1-16 0,2-1-528 0,-1 0 0 16,-1 3 0-16,-1-3 0 0,2 4 0 0,-2 0-192 16,0 2 192-16,0 0-192 15,-1-2-384-15,-1 3-80 0,0-1-16 0,0-2-12832 16</inkml:trace>
  <inkml:trace contextRef="#ctx0" brushRef="#br0" timeOffset="130084.91">6855 11114 5519 0,'-2'-3'496'16,"-1"-2"-496"-16,2 3 0 0,1 0 0 16,0 2 1296-16,0-1 176 0,-1-2 16 0,-1-3 16 15,-1 0 912-15,1-2 176 0,0 4 32 0,1 0 16 16,1 4-96-16,0-3-32 0,1 6 0 0,-1-3 0 15,2 2-736-15,0 2-160 0,2 2-16 0,1 4-16 0,2 2-624 0,1 1-112 16,0-1-16-16,1 4-16 0,1-3-608 0,0 0-208 16,-2 2 144-16,2-4-144 0,0 4-128 0,-1-1-128 15,-1 0 0-15,0-1-10944 16,-1 0-2192-16</inkml:trace>
  <inkml:trace contextRef="#ctx0" brushRef="#br0" timeOffset="130368.99">6836 11415 10127 0,'0'2'896'0,"1"-2"-704"0,0-2-192 0,0 1 0 16,2-1 1552-16,-2 1 288 0,3 1 48 0,1-4 16 15,2-1 624-15,-7 5 128 0,0 0 32 0,0 0 0 16,46-28-512-16,-46 28-80 0,0 0-32 0,44-28 0 16,-44 28-960-16,0 0-192 0,44-30-32 0,-44 30-16 15,0 0-560-15,0 0-112 0,42-31-32 0,-42 31 0 16,0 0-160-16,0 0 0 0,0 0 0 0,0 0 0 16,0 0-240-16,0 0 80 0,0 0 16 0,0 0-10928 15,34-6-2176-15</inkml:trace>
  <inkml:trace contextRef="#ctx0" brushRef="#br0" timeOffset="130981.56">6878 11671 10127 0,'1'2'896'0,"0"2"-704"15,0-2-192-15,1-2 0 0,0 0 2272 0,1 7 416 16,0-1 96-16,3 4 16 0,3 2 96 0,0 4 32 16,-1 0 0-16,1-2 0 0,0 1-1328 0,-2-3-256 0,1-2-48 0,-2-1-16 15,-1 1-896-15,-2-4-192 0,1 0-48 0,-1-2 0 16,-1-1-144-16,1 0 0 16,-1-3 0-16,1-4 0 0,-1-2 0 0,-2 6 0 0,0 0 0 0,0 0 0 15,0 0-144-15,14-57 144 0,-14 57-192 16,0 0 192-16,3-53-320 0,-3 53 32 0,0 0 16 0,0-57 0 15,0 57 272-15,0 0 0 0,-3-51-128 0,0 35 128 16,1 1 0-16,-1 3 0 0,-1 2 0 0,1-2 0 16,-1 4 288-16,0-3-32 0,-1 4-16 0,0-2 0 15,2 3 208-15,-2-2 64 0,1 5 0 0,-1-3 0 16,3-1-80-16,-2 5-16 0,1-2 0 0,1 0 0 16,0 2-32-16,2 2-16 0,0-4 0 0,0 4 0 15,1 0-96-15,1-2-16 0,2 2 0 0,0 0 0 16,1 0-96-16,1 0-32 0,0 0 0 0,0 0 0 15,3 0-128-15,-2-4 160 0,3 2-160 0,0-1 160 16,-1-1-160-16,-9 4 0 0,0 0 0 0,0 0 0 0,0 0 0 0,44-22 0 16,-44 22 0-16,0 0 0 0,0 0 0 0,0 0 0 15,0 0 0-15,43-28 0 0,-38 25 0 16,2 2 0-16,-2 1 0 0,-1 0 0 0,1 0 0 0,-1 0 0 16,1 1 0-16,-1 2 0 0,0-1 0 15,-3 2 0-15,1 0 0 0,-1-1 0 0,2 2 0 0,-2 2 0 16,0-4 0-16,-1 3 0 0,2 1 0 0,-1-1 0 15,-1 0 0-15,1 1 0 0,-1 2 0 0,0-2 0 16,0 2 0-16,0-3 0 0,-1 2 0 0,1 0 0 16,-1-4 0-16,1 1 0 0,0-1 0 0,0-2 0 15,0 2 0-15,0-4 0 0,0 1 0 0,1 0 0 16,-1 1 0-16,1-2 0 16,-1 0-720-16,1 0-32 0,2 2 0 0,-2-2-11088 0,0 0-2240 15</inkml:trace>
  <inkml:trace contextRef="#ctx0" brushRef="#br0" timeOffset="131484.64">7136 11696 6447 0,'-4'3'576'0,"3"0"-576"0,0-2 0 0,0 1 0 15,1-2 2592-15,0-2 416 0,0 1 64 0,0 1 32 16,1-3 96-16,1 0 0 0,1-1 16 0,-1-2 0 16,-2 6-1104-16,0 0-208 0,0 0-48 0,0 0-16 0,0 0-656 0,0 0-128 15,39-44-32-15,-39 44 0 0,0 0-480 0,0 0-96 16,0 0-32-16,0 0 0 0,41-22-272 0,-35 22-144 16,-1 0 160-16,0 0-160 0,0 3 0 0,-2 0 0 15,2 1 0-15,-1 2 0 0,-2 0 0 0,2 1 0 16,-1 1 0-16,-2 0 0 0,0 0 0 0,0 0 0 15,-1 3 0-15,0-4 0 0,0 2-240 0,-1-3 16 16,0 0 0-16,-2-1 0 16,1 1-416-16,-3-1-96 0,0 2-16 0,-1-3 0 15,0 3 96-15,-2-2 16 0,0 1 0 0,-1-2 0 0,1-1 448 0,0 1 192 16,-1 1-176-16,2-5 176 0,1 1 0 0,1-1 0 0,1 0 0 16,1-1 160-16,1-4 288 0,1 1 48 0,-1-2 16 0,1 2 0 15,2-2 64-15,-1 0 0 0,2 2 16 0,0 1 0 16,1-2-192-16,-1 1-32 0,2 0-16 15,1-1 0-15,0 2-160 0,0-1-16 0,1 1-16 16,0 2 0-16,1-1-160 0,1 2 0 0,1 0 144 0,-1 0-144 16,2 0 0-16,-1 0 0 0,1 2 0 0,-2-2 128 15,1 1-128-15,-2-1 0 0,2-1 0 0,-3 1 0 32,2-2-448-32,-1-2 0 0,-1-1 0 0,-6 5-11504 0,0 0-2304 0</inkml:trace>
  <inkml:trace contextRef="#ctx0" brushRef="#br0" timeOffset="132023.87">7038 10814 7359 0,'-1'4'320'0,"0"-2"80"0,1 1-400 0,0-2 0 16,1 1 0-16,0-2 0 0,2 4 3008 0,2 2 512 0,4 3 96 0,0 1 32 16,5 2-64-16,-2-2 0 0,1 0 0 0,-1 0 0 15,3 2-1536-15,0 0-320 0,1 1-64 0,-1-3-16 16,1 2-944-16,-1 0-176 0,2 5-32 0,0-1-16 15,-1 0-208-15,-1 2-32 0,0 1-16 0,-1-1 0 16,-2 0 32-16,0 3 0 0,1 1 0 0,-2 0 0 16,1 3-16-16,-2 1 0 0,0-1 0 0,-1-2 0 15,-2 2-32-15,2 0 0 0,-1-3 0 16,0 0 0-16,-1-2-208 0,1-2 144 0,-1 3-144 0,0-3 128 16,1 0-128-16,-1-2 0 0,-1 3 0 0,-1-4 0 15,0-2 0-15,-2 0 0 0,1 0 0 0,-3 2 0 16,-1 1 0-16,0 0 0 0,-3-1 0 0,0 1 0 15,-1 0 0-15,-2-2 0 0,-2 3 0 0,1-1 0 16,-2 0-128-16,-1-2 128 0,-2 3 0 0,0-1 0 0,-1 0 0 0,1-3 0 16,1-2 0-16,0 0 0 0,1-4 0 0,1 2 0 15,3-3 0-15,0 1 0 0,1-1-128 0,0 0 128 16,1 0 0-16,0-1 0 0,1 0 0 0,0 1 0 16,2-2 0-16,-2 0 0 0,3-2-256 0,-1-1 64 15,1 1 0-15,0-4 16 16,1 1-544-16,-1-3-112 0</inkml:trace>
  <inkml:trace contextRef="#ctx0" brushRef="#br0" timeOffset="136324.23">7924 11663 1839 0,'-1'0'160'0,"-1"0"-160"0,2 2 0 0,0 0 0 16,0-2 800-16,0 0 128 0,-1 1 32 0,0 2 0 0,0-1 560 0,-2 0 112 16,3 0 32-16,-2 0 0 0,0-2-224 0,1 0-32 15,-1 0-16-15,1-2 0 0,-1 2-432 0,0-4-96 16,2 2-16-16,-1-2 0 0,1 0 64 0,0 2 16 15,1-2 0-15,0 2 0 0,0-1 96 0,1 2 0 16,-1 1 16-16,0 0 0 0,1 0 944 0,1 1 192 16,-1 2 48-16,1 0 0 0,2 2-1648 0,-1-1-336 15,2 2-64-15,-1-2-16 0,1 0 448 0,-1-2 96 16,1 1 0-16,0-2 16 0,0 1-432 0,2 1-96 16,0-3 0-16,0-3-16 0,0 1-176 0,0 1 0 15,2-4 0-15,-10 5 0 0,0 0 0 0,0 0 0 16,0 0 0-16,0 0 128 0,52-18 16 0,-45 16 0 15,2 4 0-15,-1-2 0 0,1 4 80 0,-1 0 16 16,0-2 0-16,0 2 0 0,-1 0 16 0,2-2 0 0,-1 2 0 0,1-2 0 16,-2 1-128-16,1-3-128 15,0 0 176-15,0 0-176 0,1-3 128 0,-1 0-128 0,-2 0 0 0,2-1 0 16,-1 0 0-16,-1 0 0 0,2-2 0 0,-2 2 0 16,1 0 128-16,0 2-128 0,-1-2 0 0,0-1 0 15,0 4 128-15,-1-2-128 0,1 3 0 0,-1-2 0 16,1 2 176-16,-1 2-176 0,-1 1 160 0,1-2-160 15,1 2 192-15,-1 0-64 0,0 2-128 0,1-4 192 16,-1 4-48-16,1-3-16 0,-1 0 0 0,2 2 0 16,-1-4-128-16,0 2 0 0,-1-2 144 0,0 0-144 15,1 0 0-15,-1-2 0 0,1 2 0 0,-1 0 0 16,1-3 0-16,-1 2 0 0,1 1 0 0,-1-2 128 16,2 2-128-16,-1 0 0 0,-1 2 0 0,1-2 0 15,-1 4 0-15,1-2 144 0,0 0-144 0,0 2 0 16,1 0 176-16,-1 2-176 0,0-2 160 0,-1 2-160 0,1-2 128 0,0 1-128 15,0-1 0-15,-1-2 144 0,3 2-144 0,-2-4 0 16,0 0 0-16,0 0 0 0,0-3 0 0,2 2 0 16,-2-1 0-16,0-2 0 0,2 1 0 0,-2-3 0 15,0 4 0-15,-1-2 0 0,1 3 0 0,0 1 0 16,2-3 0-16,-3 3 0 0,0 3 0 0,0-3 0 16,1 4 0-16,-1-3 0 0,1 4 0 0,-1-2 0 15,0 0 0-15,1 1 0 0,-1-1 0 0,1 0 0 16,0-1 0-16,0 2 0 0,1-4 0 0,0 0 0 15,-1 0 0-15,2 0 0 0,-1 0 0 0,-1-2 0 16,2 0 0-16,-1 0 0 0,2 2 0 0,-2-4 0 16,2 4 0-16,0-2 0 0,-2 2 0 0,0 0 0 0,2 0 0 15,0 2 0-15,-1-2 0 0,1 0 0 0,1 0 0 0,-1 1 0 16,-1 2 0-16,1-1 0 0,-1-2 0 16,1 0 0-16,0 0 848 0,1 0 144 0,-2 0 32 0,2-2 0 31,-1-1-1648-31,1 0-320 0,0-1-64 0,0 1-16 0,-1 0 832 0,-9 3 192 0,0 0 0 0,0 0 0 15,0 0 0-15,50-19 0 0,-40 17 0 0,-2 0 0 16,1 4 0-16,0 0 0 0,1-2 0 0,-2 3 0 16,1 0 0-16,0 0 0 0,1-2 0 0,-2 2 0 15,2-3 0-15,0 0 0 0,0 0 128 0,0 0-128 16,0-3 0-16,0 2 0 0,-1-2 0 0,1 1 0 16,0 1 0-16,0-2 0 0,0-1 0 0,0 2 0 15,-1 0 0-15,0 0 0 0,1 0 0 0,-1 2 0 16,0 2 0-16,-1-2 0 0,1 4 0 0,0-2 0 0,-1 0 0 15,1 3 0-15,1-2 0 0,-2 0 0 0,2 1 928 16,-1-1 80-16,2 0 16 0,-1-2 0 16,1 1-1648-16,-1 1-320 0,1-3-64 0,-1 1-16 0,0-1 832 0,0 0 192 15,0 3 0-15,-2-3 0 0,2 0 0 0,0 0 0 16,-1 2 0-16,0-2 0 0,-1 1 0 0,1 2 0 16,-1-1 0-16,2 0 0 0,-1 0 0 0,0 2 0 15,-2-1 0-15,2 0 0 0,1 1 0 0,-2 1 0 16,2-4 0-16,-1 1 0 0,0-2 0 0,-1 1 0 15,1-1 0-15,-1 0 0 0,1-1 0 0,0 1 0 16,-1-2 0-16,0 1 0 0,1-2 0 0,-2 3 0 16,2-2 0-16,-1 0 0 0,1 2 0 0,0 0 0 15,-1 2 0-15,0 0 0 0,0 1 0 0,1-2 0 0,1 2 0 16,0 2 0-16,-2-1 0 0,2-1 0 0,0 0 0 0,0 0 0 16,0-3 0-16,-1 1 0 0,2-1 0 0,-1 0 0 15,1 0 0-15,-1-1 0 0,1-2 0 0,-1 1 0 16,-10 2 0-16,0 0 0 0,0 0 0 0,45-8 0 15,-33 6 0-15,-3 1 0 0,3 1 0 0,-3 0 0 16,3 0 0-16,-4 1 0 0,2 1 0 0,0 0 0 16,0 0 0-16,-1 2 0 0,-1-2 0 0,1 1 0 15,2 1 0-15,-1-4 0 0,-1 2 0 0,0-4 0 16,1 2 0-16,0-4 0 0,1 1 0 0,-11 3 0 16,0 0 0-16,0 0 0 0,0 0 0 0,0 0 0 15,57-34 0-15,-57 34 0 0,0 0 0 0,0 0 0 0,0 0 0 16,0 0 0-16,0 0 0 0,56-25 0 0,-50 24 0 15,2 2 0-15,-1-1 0 0,0 2 0 0,1 1 0 0,-1-2 0 16,2 2 0-16,-2-1 0 0,1-1 0 0,-1 2 0 16,1-3 0-16,0 2 0 0,0-4 0 0,0 2 0 15,1-3 0-15,-2 2 0 0,1-1 0 0,-2-2 0 16,1-1 0-16,1 4 0 0,-1-2 0 0,-1 0 0 16,1 0 0-16,-1 2 0 0,1-2 0 0,-1 3 0 15,1 0 0-15,-1 0 0 0,0 3 0 0,0-2 0 16,0 3 0-16,-1-2 0 0,1 2 0 0,1 1 0 15,-1-1 0-15,0-2 0 0,0 2 0 0,2-4 0 16,-1 2 0-16,-1-2 0 0,2 0 0 0,-1-2 0 16,0 2 0-16,1-4 0 0,-1 2 0 0,1-2 0 0,-2 1 0 15,1 0 0-15,2 0 0 0,-3 3 0 0,2 0 0 16,-1 0 0-16,0 0 0 0,1 0 0 0,-1 4 0 0,1 1 0 16,-2-1 0-16,0-2 0 0,1 2 0 0,1 0 0 15,-1-2 0-15,-1-1 0 0,2 2 0 0,-1-3 0 16,1-3 0-16,0 2 0 0,0 1 0 0,-1-4 0 15,2-1 0-15,0 2 0 0,-1 0 0 0,1 2 0 16,-1-2 0-16,0 3 0 0,1 0 0 0,-2 0 0 16,0 3 0-16,1-2 0 0,0 4 0 0,1-1 0 15,0 2 0-15,1-2 0 0,-2-2 0 0,2 2 0 16,-2-2 0-16,0-2 0 0,2 0 0 0,1 0 0 16,2 0 0-16,-13 0 0 0,0 0 0 0,0 0 0 15,0 0 0-15,60-24 0 0,-60 24 0 0,0 0 0 16,0 0 0-16,50-13 0 0,-39 11-128 0,0 2 128 0,0 0 0 0,0 2 0 15,2 2 0-15,-2 1 0 0,0-1 0 0,-1 2 0 16,2 0 0-16,-2-2 0 0,0-2 0 0,0 2 0 16,0-2 0-16,0-2 0 0,-2 0 0 0,2-2 0 15,0-2 0-15,-10 4 0 0,0 0 0 0,0 0 0 16,0 0 0-16,52-34 0 0,-52 34 0 0,0 0 0 16,0 0 0-16,0 0 0 0,49-25 0 0,-40 22 0 15,0 2 0-15,-2 1 0 0,2 4 0 0,-1-2 0 16,1 2 0-16,-3-2 0 0,0 2 0 0,2 2 0 15,1-2 0-15,-1 2 0 0,3 0 0 0,-1-2 0 16,0 1 0-16,0-4 0 0,0-1 0 0,1-1 0 16,0-1 0-16,-1-1 0 0,-1-1 0 0,1 1 0 15,0 0 0-15,-2 0 0 0,1-1 0 0,-2 1 0 16,1 0 0-16,-1 3 0 0,-1 0 0 0,2-3 0 0,-2 6 0 0,-1-3 0 16,2 1 0-16,-2 1 0 0,1 1 0 0,1-2 0 15,-1 2 0-15,1 0 0 0,-1 0 0 0,2-3 0 16,-1 1 0-16,1 1 0 0,-1-2 0 15,2 0 0-15,-2 0 0 0,0 0 0 0,2-2 0 16,0 1 0-16,-1 1 0 0,1 0 0 0,0-3 0 0,-1 3 0 16,1 0 0-16,0 0 0 0,-1 0 0 0,1 0 0 15,0 3 0-15,-2-3 0 0,1 3 0 0,-1 0 0 16,2-2 0-16,-1 2 0 0,1 0 0 0,0 0 0 16,-1 1 0-16,1-1 0 0,-2 2 0 0,2-1 0 15,0 0 0-15,-1-2 0 0,1 1 0 0,0-2 0 16,-1 1 0-16,1-2 0 0,1 1 0 0,0-2 0 0,0 1 0 15,-3-3 0-15,2 3 0 0,-1-3 0 0,0 1 0 0,-1 0 0 16,1 0 0-16,-2 2 0 0,0 0 0 0,0 0 0 16,-1 0 0-16,1 0 0 0,-1 2 0 0,-1 2 0 15,1-1 0-15,0-2 0 0,1 2 0 16,-1 0 0-16,1 1 0 0,-1-2 0 0,1-2 0 16,-1 3 0-16,0-3 0 0,1 0 0 0,2 0 0 0,-1 0 0 15,2 0 0-15,-2-3 0 0,-1-1 0 0,-1 1 0 16,0 0 0-16,-1 3 0 0,-2-2 0 0,0 1 0 15,-1 1 0-15,0 0 0 0,-1 0 128 0,-1 0-128 16,0 0 0-16,-2 3 0 0,2 0 0 0,-3 0 0 16,2 1 0-16,-2 0 0 0,-1 1 0 0,1-1-256 15,1-1 64-15,-1 0-19104 0</inkml:trace>
  <inkml:trace contextRef="#ctx0" brushRef="#br0" timeOffset="144252.14">7864 11297 5279 0</inkml:trace>
  <inkml:trace contextRef="#ctx0" brushRef="#br0" timeOffset="146408.6">13574 16118 11967 0,'-3'0'1072'0,"-2"0"-864"16,3 1-208-16,2-1 0 0,-2 0 1392 0,0 0 224 16,-4 0 48-16,-4-1 16 0,-2 1-16 0,-2-3 0 15,-1-1 0-15,0-2 0 0,2 0-704 0,-2-4-128 16,0-1-48-16,-1-1 0 0,0-2 880 0,-3-1 192 15,1 2 16-15,-2-3 16 0,1 1-1760 0,-2 1-336 16,2-2-80-16,-2 1-16 0,0 2 800 0,-2-3 144 16,0-3 48-16,-2 0 0 0,-1 1-336 0,-1-4-64 0,-2-1-16 15,1 1 0-15,2 0-272 0,0-3 0 0,0 2 0 0,-1-2 0 16,1 0 0-16,-1-1 0 0,0-1 0 0,-2 1 0 16,2 0 288-16,2 4 0 0,2 3 0 0,-1 1 0 15,2-1 64-15,0 3 16 0,-1 0 0 0,0 0 0 16,-4 1-64-16,-2 1-16 0,1 0 0 0,1 0 0 15,-1 2-96-15,0 2 0 0,1 4-16 0,0-1 0 16,4 4-16-16,1-2 0 0,0 1 0 0,2 0 0 16,0 1-160-16,4 0 192 0,3-1-192 0,0-1 192 15,3 2-192-15,0-1 0 0,2 2 0 0,0-5 0 16,2 4 0-16,2-3 0 0,1 2 0 0,0-1 0 16,1 1 0-16,1 0 0 0,-1 1 0 0,2 0 0 15,0 3 0-15,2-2 0 0,-1 1 0 0,1 1 0 16,2 1 0-16,1 4 0 0,2-2 0 0,1 4 0 0,2 3 0 0,1-2 0 15,1 6 0-15,2-2 0 0,2 4 0 0,-1 3 0 16,2-1 128-16,2 2-128 0,-1 2 0 0,2-2 0 16,-2 4 0-16,0-7 0 0,-2 0 0 0,-3-3 0 15,0-4 0-15,-5 0 0 0,1-4 0 0,-4-1 0 16,0-4 0-16,-3-1 0 0,1-1 0 0,-3-5 0 16,0-1 0-16,-3 1 0 0,1-6 0 0,-2 0 0 15,-1-2 0-15,-1-3 0 0,0 1 0 0,-3-2 0 16,2-3 0-16,-3 1 0 0,1-2 0 0,-1 4 0 15,2-3 0-15,-3 1 0 0,1 0 0 0,-3 1 0 16,5 3 0-16,-1 2 0 0,-1 0 0 0,3-1 0 16,-1 3 0-16,3-1 0 0,2 3 0 0,0 3 0 15,3 1 0-15,0 0 0 0,1 2 144 0,2 2-144 16,1-1 160-16,-1 3-160 0,5 3 208 0,0-1-48 0,2 2-16 16,1-1 0-16,2 4-16 0,-1-1 0 0,4 0 0 0,0-2 0 15,2 2-128-15,0-4 0 0,3-2 144 0,-21 0-144 16,47-6 0-16,-47 6 0 0,52-16 0 0,-52 16 0 31,58-28-320-31,-58 28-64 0</inkml:trace>
  <inkml:trace contextRef="#ctx0" brushRef="#br0" timeOffset="147424.97">13935 16324 5519 0,'-3'0'496'0,"1"-2"-496"15,1 2 0-15,-1 0 0 0,2 0 1856 0,-1 0 288 16,-1 0 48-16,-3 0 16 0,0 2 1168 0,-2-2 224 15,3 0 48-15,1 3 16 0,1-3-960 0,3 0-192 16,3 0-32-16,2 0-16 0,1 0-1216 0,-7 0-240 16,0 0-48-16,0 0-16 0,52-16-336 0,-52 16-64 15,0 0-16-15,53-21 0 0,-53 21 0 0,51-25-304 16,-51 25 0-16,0 0-80 0,0 0-16 0,54-29 0 0,-54 29 0 16,0 0-128-16,0 0 160 0,0 0-160 0,49-23 160 15,-49 23-160-15,0 0 0 0,0 0 0 0,0 0 0 16,0 0 0-16,0 0 0 0,0 0 0 0,0 0 0 15,0 0 0-15,0 0 0 0,0 0 0 0,6-51 0 16,-14 42 0-16,0 0 0 0,-1-1 0 0,-1 1 0 16,0-1 0-16,-2 0 0 0,0 2 0 0,-1-2 0 15,2 4 0-15,-3-4 128 0,1 1-128 0,-1-1 0 16,-1 0 144-16,-1 0-144 0,1-2 160 0,1 3-160 16,1-1 144-16,2 0-144 0,0 4 128 0,1-4-128 15,-1 2 0-15,2-1 0 0,3 2 128 0,-1 1-128 16,1-3 0-16,2 1 0 0,0 2 144 0,2 0-144 0,2-3 176 15,0 3-48-15,1-1 0 0,-1 7 0 0,0 0 64 0,0 0 0 16,0 0 0-16,0 0 0 0,0 0-16 0,46-37 0 16,-46 37 0-16,0 0 0 0,0 0-176 0,48-13 160 15,-48 13-160-15,0 0 160 0,38-6-160 16,-38 6 0-16,0 0 0 0,0 0 0 0,47-7 0 0,-47 7 0 16,0 0 0-16,36-4 0 0,-25 4 0 0,-1 0 0 15,-1 1 0-15,-2 2 0 0,1-3 0 0,-1 2 0 16,2-2 0-16,-2 1 0 15,0-1-576-15,0-1-32 0,0 1-16 0,-7 0 0 16,0 0-880-16,0 0-176 0,0 0-48 0,0 0-15664 0</inkml:trace>
  <inkml:trace contextRef="#ctx0" brushRef="#br0" timeOffset="148327.35">14727 16163 5519 0,'0'-1'496'0,"0"-1"-496"16,2 2 0-16,-2-3 0 0,1 2 1344 0,0 1 160 15,0-3 32-15,1 0 16 0,1 0 1584 0,-3 3 320 16,0 0 64-16,0 0 16 0,0 0-624 0,0 0-128 16,0 0-32-16,20 0 0 0,-20 6-896 0,0 3-176 0,-1 1-32 0,0 0-16 15,-2-1-880-15,1 3-176 0,-2 2-48 16,0 0 0-16,0 2-272 0,2-2-48 0,1 1-16 0,0-3 0 15,1 2-192-15,-2-5 0 0,4-2 0 0,-2-1 0 16,1-3 0-16,1-2-192 0,-1-2 48 16,-1-2 0-1,0 3-1392-15,0 0-288 0,0 0-48 0,4-53-14768 0</inkml:trace>
  <inkml:trace contextRef="#ctx0" brushRef="#br0" timeOffset="148492.4">14682 15991 3679 0,'0'0'320'0,"0"0"-320"0,0 0 0 0,0 0 0 16,0 0 2848-16,1 0 496 0,0 0 112 0,0 0 0 0,2 0 176 16,0 2 16-16,2 0 16 0,3 2 0 0,0 2-1488 15,4 0-288-15,0 0-64 0,-1 1-16 0,0-1-1216 16,2-2-240-16,-2 2-48 0,1-4-16 0,0 2-288 0,2 0-144 16,0 2 16-16,-1-1-10752 15,2 2-2128-15</inkml:trace>
  <inkml:trace contextRef="#ctx0" brushRef="#br0" timeOffset="148893.19">15043 16235 7359 0,'-7'12'656'0,"4"-4"-528"16,0-3-128-16,2-1 0 0,0-1 3856 0,0 0 752 16,1-2 128-16,-2 4 48 0,2 1-1104 0,2 0-224 15,0 2-32-15,2-6-16 0,2-1-2080 0,1-1-432 16,-7 0-64-16,0 0-32 0,0 0-432 0,0 0-96 0,47-23-16 0,-47 23 0 15,0 0-80-15,0 0-32 0,0 0 0 0,46-41 0 16,-46 41-144-16,0 0 160 0,0 0-160 0,0 0 160 16,0 0-160-16,0 0 0 0,0 0 0 15,0 0 0-15,0 0 0 0,0 0 0 0,0 0 0 0,0 0 0 16,0 0 0-16,0 0 0 0,0 0 0 0,-7-44 0 16,-2 41 0-16,0-1 0 0,-1-2 0 0,-1 0 0 15,0 0 0-15,-1 0-176 0,1-1 176 0,-2 0-128 16,3 1 128-16,-1 1 0 0,3 1 0 0,0 1 0 15,2 0 0-15,1-1 0 0,3 1 0 0,2 0 0 0,1 1 256 16,1 0-32-16,1 0 0 0,2-2 0 0,1 2-64 0,1-1-16 16,1 2 0-16,-8 1 0 0,0 0 0 0,0 0 0 15,46-15 0-15,-46 15 0 0,0 0-16 0,38-10 0 16,-38 10 0-16,0 0 0 0,38-8-128 0,-38 8 0 16,0 0 0-16,36-10 0 0,-36 10 0 0,0 0 0 15,0 0 0-15,35-8 0 16,-29 8-688-16,-1-2-64 0,-5 2-16 15,0 0-17760-15</inkml:trace>
  <inkml:trace contextRef="#ctx0" brushRef="#br0" timeOffset="149775.97">15923 16293 4607 0,'-5'9'400'0,"3"-7"-400"0,0 2 0 0,2-1 0 16,0-3 1280-16,0 0 192 0,2-3 16 0,-1 3 16 16,3 0 608-16,-1 0 128 0,3-2 32 0,1 0 0 15,0 2 544-15,1-2 128 0,-8 2 0 0,0 0 16 16,0 0-736-16,42-10-160 0,-42 10-16 0,0 0-16 15,39-9-928-15,-39 9-176 0,0 0-32 0,37-10-16 16,-37 10-464-16,0 0-96 0,0 0 0 0,44-22-16 0,-44 22-304 0,0 0 0 16,0 0 128-16,0 0-128 0,0 0 0 0,0 0 0 15,0 0 0-15,0 0 0 0,0 0 0 0,13-53 0 16,-18 49 0-16,-2 1 0 0,-1-2 160 0,0 1-160 16,-2 0 128-16,0 1-128 0,-1-2 176 0,-2 1-48 15,1 0-128-15,-2-2 192 0,3 3-192 0,-4-3 176 16,1 0-176-16,-2 0 160 0,1 0-160 0,0-2 0 15,1 2 0-15,2-3 128 0,1 2-128 0,1-2 0 16,1 2 144-16,3-2-144 0,0-1 144 0,2 2-144 16,3 0 192-16,1 2-192 0,0 6 240 0,0 0-64 15,0 0-16-15,0 0 0 0,0 0-32 0,0 0 0 16,43-31 0-16,-43 31 0 0,0 0-128 0,39-12 0 16,-39 12 144-16,0 0-144 0,50-14 0 0,-50 14 0 15,0 0 0-15,47-15 0 0,-47 15 0 0,37-7 0 16,-37 7 0-16,36-9 0 15,-36 9-384-15,0 0-32 0,43-3-16 0,-28 3-18368 0</inkml:trace>
  <inkml:trace contextRef="#ctx0" brushRef="#br0" timeOffset="150311.2">16403 16052 8287 0,'-3'3'736'0,"0"0"-592"0,0-3-144 0,1 3 0 16,0-3 3344-16,1 0 640 0,0 0 128 0,-3 0 32 15,-1 1-448-15,-2 1-96 0,0-2-16 0,-1 2 0 16,1-2-1920-16,0 2-400 0,1-2-80 0,1 3-16 16,0 0-704-16,0 0-144 0,1 1-16 0,0 2-16 15,0 0-144-15,0 4-16 0,1-2-128 0,1 4 192 16,1-1-192-16,0 1 0 0,2-1 0 0,0 0 0 0,2 0 0 0,1 1-192 16,1-5 192-16,2-1-208 0,0 0-16 0,1-3 0 15,2-3 0-15,1 0 0 0,-11 0 0 0,0 0 0 16,0 0 0-16,42-21 0 0,-42 21 80 0,0 0 16 15,0 0 0-15,0 0 0 0,36-46 128 0,-36 46-208 16,0 0 80-16,0 0 128 0,0 0-176 0,0 0 176 16,0 0-128-16,15-56 128 0,-15 53 0 0,0-1 0 15,0-1 0-15,-2 1 0 0,1 1 0 0,0 3 0 16,0-3 128-16,-1 3-128 0,2 0 256 0,-2 0-32 16,-1 3 0-16,2 0 0 0,-1 1 96 0,1 1 32 15,-1 1 0-15,1 2 0 0,0 0-160 0,0 0-48 16,-1 4 0-16,2 0 0 0,0-3-144 0,0 5 192 0,3 2-192 15,-2 2 192-15,0 5-192 0,2-1 192 0,-1-1-192 0,1 2 192 16,-1 5-64-16,-1-2-128 0,3 2 192 16,-3-3-64-16,2 1-128 0,-2-2 192 0,0 5-192 0,1-6 192 15,-1 2-192-15,0-3 128 0,1-1-128 16,0-5 128-16,-1-3-128 0,1-3 0 0,1-3 144 0,2-2-144 16,1-1 0-16,0-7 0 0,-6 3 0 0,0 0 0 15,0 0 0-15,0 0 0 0,42-45 0 0,-42 45 0 16,0 0 0-16,30-54 0 0,-30 54-128 0,0 0 128 15,27-60-480 1,-27 60-16-16,0 0 0 0,0 0 0 0,24-66-1184 16,-24 66-240-16,0 0-64 0,0 0-14352 0</inkml:trace>
  <inkml:trace contextRef="#ctx0" brushRef="#br0" timeOffset="150874.6">16713 16042 8687 0,'0'-2'192'0,"-1"2"32"0,1 0 16 0,0-3 16 0,0 3-256 0,0 0 0 0,-1 0 0 0,1 0 0 16,-1 0 3264-16,-1 3 624 0,2-3 112 0,-2 2 32 15,1-2-416-15,-1 4-80 0,1 0-16 0,-1 1 0 16,0-2-1616-16,1 3-336 0,1 1-64 0,-1 0-16 16,2 4-880-16,-1-1-176 0,3 0-48 0,-1 2 0 15,1 1-144-15,-1-1-48 0,3 2 0 0,-1-2 0 16,1 0-192-16,0-2 128 0,0-1-128 0,1-2 0 15,0 2 0-15,1-5 0 0,1-1 0 0,-1 0 0 16,2-2 0-16,-2-1 0 0,-7 0 0 0,0 0 0 16,0 0 0-16,0 0 0 0,0 0-160 0,45-26 160 15,-45 26-320-15,0 0 32 0,0 0 0 0,0 0 0 0,0 0-16 0,0 0 0 16,12-58 0-16,-14 49 0 0,2 9 112 0,0 0 32 16,-10-28 0-16,10 28 0 0,0 0 160 0,-10-26 0 15,9 21 0-15,-2 1-128 0,2 1 128 16,1 0 0-16,0 1 0 0,-1 0 128 0,2 2 64 0,0 4 32 15,0-1 0-15,2 3 0 0,-1 0 80 0,2 4 16 16,0-3 0-16,-1 4 0 0,2-1-160 0,-1 0-32 16,1 3 0-16,0-1 0 0,-1 0-128 0,1 2 0 15,0-2 0-15,1 4 0 0,-1-3 0 0,0 0 0 16,1 0 0-16,0-3 0 0,0-2 0 0,-1-2 0 16,3-2 0-16,-3-1 0 15,-2-1-320-15,2-4-80 0,-5 2-32 0,0 0-12016 16,0 0-2400-16</inkml:trace>
  <inkml:trace contextRef="#ctx0" brushRef="#br0" timeOffset="151325.41">17053 16137 9215 0,'0'0'816'0,"2"0"-656"0,-2 0-160 0,0 0 0 15,0 0 2144-15,0 0 400 0,1 0 80 0,-1 0 0 16,1-2 656-16,0 1 128 0,-1-2 32 0,0 3 0 15,0 0-1200-15,0-2-224 0,0 2-48 0,-1 0-16 16,0 2-864-16,0-2-160 0,-1 3-32 0,0-3-16 16,1 3-432-16,-2 0-96 0,1 1-16 0,-1-1 0 15,-1 3-192-15,2-2-144 0,-2 2 192 0,2 1-192 16,-2 1 0-16,0 0 0 0,2 3 0 0,-2 0 0 16,2 0 0-16,-1-1 0 0,2 2 0 0,1-2-192 0,0-4-144 0,1-2-32 15,3 0 0-15,0-2 0 0,-1-2 112 0,2-2 32 16,0-2 0-16,-5 4 0 0,0 0 32 0,0 0 16 15,0 0 0-15,0 0 0 0,34-54 176 0,-34 54 0 16,0 0 0-16,0 0-128 0,0 0 128 0,22-56 0 16,-22 56 128-16,0 0-128 0,0 0 128 0,0 0-128 15,0 0 160-15,0 0-160 0,0 0 144 0,0 0-144 16,0 0 128-16,0 0-128 0,0 0 128 0,0 0-128 16,0 0 0-16,0 0 128 0,0 0-128 0,0 0 0 15,0 0 0-15,0 0 0 0,0 0 0 0,41-16 0 16,-36 25 144-16,1 3-144 0,0-2 128 0,0 2-128 15,0 1 160-15,-1-1-160 0,2 2 0 0,-3-2 128 16,0-2-128-16,1-2 0 0,0-1 0 0,0-4 0 0,-1 1 0 16,-1-4 0-1,1-2-512-15,0-2-112 0,0-2-16 0,-4 6-16944 0</inkml:trace>
  <inkml:trace contextRef="#ctx0" brushRef="#br0" timeOffset="151626.32">17252 16118 11055 0,'2'10'480'0,"-2"-7"112"0,1 3-464 0,-1-2-128 0,1 1 0 0,0-4 0 16,-1 2 1808-16,3 0 352 0,-1 7 64 0,2 3 16 15,0-1 0-15,1 0 16 0,-3-2 0 0,2-3 0 16,-2-1-912-16,1-4-192 0,-2-1-48 0,0-1 0 16,-1 0-144-16,1-3-48 0,-1-1 0 0,0-2 0 15,0 6-80-15,0 0 0 0,0 0-16 0,0 0 0 0,-1-53-304 16,1 53-64-16,0 0-16 0,0 0 0 0,0 0-80 0,4-57-16 15,-4 57 0-15,0 0 0 0,0 0-96 0,0 0-32 16,0 0 0-16,0 0 0 0,21-53-208 0,-17 51 176 16,1 0-176-16,1-1 160 0,-1 3-160 0,1 3 0 15,0-3 144-15,0 2-144 0,0 2 0 0,1-1 0 16,-1 0 0-16,0 3 0 0,3 1 0 0,-2 0-192 16,2 2 32-16,-2 1 0 15,2-2-1424-15,-2 0-272 0</inkml:trace>
  <inkml:trace contextRef="#ctx0" brushRef="#br0" timeOffset="152028.94">17474 16200 17503 0,'1'4'768'0,"-1"-1"176"0,1-3-752 0,0 1-192 0,1 1 0 0,-1-2 0 15,0 0 1664-15,3 0 288 0,1 0 64 0,2 0 16 16,2 0 400-16,0-3 96 0,-1-2 16 0,-8 5 0 15,0 0-1216-15,0 0-240 0,0 0-64 0,43-45 0 16,-43 45-384-16,0 0-64 0,0 0-32 0,0 0 0 16,36-58-352-16,-36 58-64 0,0 0 0 0,0 0-128 15,0 0 0-15,0 0 0 0,0 0 0 0,21-56 0 16,-21 53 0-16,-1 0 0 0,-1 2 0 0,-1-1 0 16,-1 0-176-16,-1 2 176 0,-1 0-192 0,-1 0 192 15,-2 2-160-15,1-2 160 0,0 0-128 0,1 2 128 0,-1-2 160 0,1 0 112 16,-3 4 32-16,0-2 0 0,0 2 32 0,2 2 16 15,-1 0 0-15,1 4 0 0,4-1-80 0,0 1-16 16,3 0 0-16,-1-2 0 0,4 5 0 0,0-3-16 16,2 2 0-16,2-2 0 0,0 0 16 0,2 2 16 15,1-2 0-15,3 2 0 0,-1-4-128 0,1 0-16 16,2 1-128-16,-1-3 192 0,2-2-192 0,1-2 0 16,2 0 0-16,-2-2 0 0,2-2 0 0,-1 1 0 15,1 0 0-15,-1-3 0 16,-2 2-512-16,0-1-64 0,0 2 0 0,-3 1-18688 0</inkml:trace>
  <inkml:trace contextRef="#ctx0" brushRef="#br0" timeOffset="153158.95">13030 16799 1839 0,'-3'-4'160'0,"1"1"-160"0,-1 3 0 0,2-3 0 0,1 6 1312 0,-1-3 224 15,1-4 64-15,-2 4 0 0,0 0 1680 0,1 0 352 16,1 0 64-16,-2 1 16 0,4-1-640 0,-2 3-112 16,1-2-16-16,-1 1-16 0,1 1-1072 0,0 0-224 15,2 0-32-15,-2 1-16 0,2 2-624 0,-2-2-128 16,0 2-32-16,2 2 0 0,-2 5-432 0,0-3-96 15,1 3-16-15,0 2 0 0,0-1-256 0,-1 1 0 16,3 1 128-16,0 0-128 0,1-1 0 0,-1-2 0 16,2-1 0-16,0 1 0 0,0-1 0 0,0-2 0 15,2 0 0-15,0-4 0 0,1 0 0 0,0 1 0 16,1-4 0-16,-1-3-144 0,1 0 16 0,-1-3 0 0,-9 3 0 0,0 0 0 31,0 0-336-31,0 0-64 0,46-41-16 0,-46 41 0 16,0 0 64-16,0 0 16 0,26-57 0 0,-26 57 0 0,0 0 272 0,0 0 48 0,7-53 16 0,-8 45 0 15,0 2 128-15,1 4 0 0,-2-2 0 0,1 1 128 16,0 2-128-16,0 1 144 0,1 4-144 0,0-3 160 16,1 5-32-16,-1 3-128 0,1 0 192 0,2 1-64 15,-1-1 64-15,1 1 0 0,0 0 0 0,2 1 0 16,1-1-192-16,-1 0 160 0,2-4-160 0,-1 0 160 16,-1-3-160-16,1 1 0 0,1-1 0 0,1-3 0 15,-1 0 160-15,1 0 0 0,-8 0 0 0,0 0 0 16,0 0 128-16,0 0 32 0,43-40 0 0,-43 40 0 15,0 0-96-15,0 0-16 0,36-59 0 0,-36 59 0 16,0 0-208-16,0 0 176 0,0 0-176 0,23-56 160 0,-23 56-160 0,0 0 0 16,0 0 144-16,0 0-144 0,0 0 144 0,0 0-144 15,0 0 192-15,-2-47-192 0,-2 43 144 0,-1-1-144 16,1 1 0-16,-2 1 144 0,1-4-144 0,-1 4 160 16,0 0-160-16,1 3 160 0,2 0-160 0,0-2 0 15,1 2 0-15,1 2 128 0,2-2-128 0,1 1 0 16,0 1 0-16,2 1 0 15,1 1-352-15,1 2-48 0,0-3-16 0,0 0-11776 16,1 0-2352-16</inkml:trace>
  <inkml:trace contextRef="#ctx0" brushRef="#br0" timeOffset="154443.53">13530 17218 9215 0,'2'0'816'0,"-1"0"-656"16,0-2-160-16,0 2 0 0,1-3 1088 0,-1 2 176 15,1-3 32-15,2-2 16 0,-4 6 1488 0,0 0 288 16,0 0 64-16,27-62 16 0,-27 62-400 0,13-54-80 16,-13 54 0-16,12-67-16 0,-12 67-1216 0,9-75-240 15,-9 75-64-15,7-73 0 0,-7 73-512 0,4-63-128 16,-4 63 0-16,1-57-16 0,-1 57-256 0,0-47-48 16,0 47-16-16,0 0 0 0,0-55-176 0,0 55 0 15,0 0 144-15,1-47-144 0,-1 47 0 0,0 0 0 16,0 0 0-16,0 0 128 0,0 0-128 0,0 0 0 15,-1-44 0-15,1 41 0 0,-1 3 0 0,-1 0 0 0,2-1 0 0,0 1-128 32,0 0-496-32,0 0-80 0,2 1-32 0,-1-2-17008 0</inkml:trace>
  <inkml:trace contextRef="#ctx0" brushRef="#br0" timeOffset="155229.79">14256 17092 12895 0,'-2'0'1152'15,"0"3"-928"-15,1-2-224 0,1 1 0 16,0-2 1616-16,0 3 288 0,0 0 48 0,0 4 16 16,1-1 912-16,2 0 176 0,3 1 32 0,2 0 16 15,1-1-1152-15,4 0-224 0,2-4-64 0,-1 2 0 0,3 0-864 0,0-2-176 16,1 0-48-16,0 0 0 0,-3-2-320 0,1 0-64 16,0 0 0-16,-1-4-16 0,-2 2-176 0,-13 2 0 15,0 0 0-15,0 0 0 0,42-16 0 0,-37 12 0 16,-1-2 0-16,-3 2 0 0,-1 2 0 0,-2-4-144 15,-2 2 144-15,-1-2 0 0,-1 1-320 0,-2-2 32 16,0 0 16-16,-3 1 0 0,-1-4 128 0,0 1 144 16,-1 2-208-16,-1-2 80 0,0 2 128 0,-2-2 144 15,0 3-16-15,1-3-128 0,3 3 448 0,-2 1 0 16,2-1-16-16,0 1 0 0,2 1-176 0,2 1-16 16,3-1-16-16,3 1 0 0,1 0-48 0,1-2-16 15,2 1 0-15,-2 4 0 0,0 0-32 0,0 0-128 16,0 0 192-16,0 0-64 0,0 0-128 0,50-41 128 0,-50 41-128 15,0 0 128-15,0 0-128 0,44-26 0 0,-44 26 0 0,0 0 128 16,0 0-128-16,48-22 0 0,-48 22 0 0,0 0 0 16,44-16 0-16,-44 16 0 0,0 0 0 0,40-12 0 15,-26 9 0-15,-3 1-224 0,3 2 80 16,-2 0 16 0,0 2-1072-16,0-2-208 0,-1 3-32 0,-1 0-15664 0</inkml:trace>
  <inkml:trace contextRef="#ctx0" brushRef="#br0" timeOffset="155427.16">14748 17015 10127 0,'-1'4'896'0,"1"-4"-704"15,0 0-192-15,0 1 0 0,0 2 2192 0,0-3 416 16,0 4 80-16,-1 0 0 0,1 6 384 0,-1 0 80 16,1 0 16-16,-2 1 0 0,2 0-1408 0,0 1-288 15,-1-1-48-15,1 0-16 0,-1-1-752 0,1-3-144 16,1 2-48-16,0-6 0 0,1 2-464 0,-1-5 128 15,1 0-128-15,2-2 0 16,-1-2-816-16,-3 4-208 0,0 0-32 0,0 0-14800 16</inkml:trace>
  <inkml:trace contextRef="#ctx0" brushRef="#br0" timeOffset="155593.9">14700 16858 14735 0,'-7'3'640'0,"2"1"160"0,1-2-640 0,3-2-160 15,0 0 0-15,1 0 0 0,0 0 2416 0,0 1 448 0,1 2 80 0,1-3 32 16,2 2-992-16,2-2-208 0,2 1-48 0,1-2 0 16,-9 1-1232-16,0 0-256 0,35-8-48 0,-35 8-16 31,29-4-592-31,-13 4-112 0,0-3-32 0,1 6-13248 0</inkml:trace>
  <inkml:trace contextRef="#ctx0" brushRef="#br0" timeOffset="156009.57">15035 17001 18431 0,'-2'3'816'0,"-1"0"160"16,1-1-784-16,-1-2-192 0,2 1 0 0,0 2 0 16,-2-3 2544-16,0 2 464 0,-4 2 80 0,0 0 32 15,-3 2-688-15,-1 0-144 0,0 0-32 0,1 1 0 0,0-4-1456 0,0 3-288 16,2 3-64-16,0-4-16 0,2 4-240 16,1-3-64-16,1 3 0 0,3-5 0 0,1 3-128 0,1-2 160 15,3-2-160-15,0 0 160 0,2-3-160 0,3 0 0 16,0-3 0-16,-9 3 0 0,0 0-144 0,0 0 144 15,46-26-192-15,-46 26 192 0,0 0-192 0,0 0 64 16,42-44 128-16,-42 44-208 0,0 0 208 0,0 0-176 16,27-60 176-16,-27 60-160 0,0 0 160 0,0 0-128 15,4-65 128-15,-4 65-128 0,0 0-16 0,-15-52 0 16,15 52 0-16,-13-31 0 0,4 19 144 0,0-1-160 16,1 3 160-16,-2 1-160 0,1 0 160 0,-1 2 0 15,2 2 0-15,0 1 0 0,3 0 176 0,0 0-48 16,0 2 0-16,3-2 0 0,1 4 80 0,-1 0 16 15,2 0 0-15,0 4 0 0,2-2 128 0,-1 2 32 16,3 2 0-16,-1 2 0 0,0 0-176 0,2 0-16 0,-1 3-16 0,0 5 0 16,3 0-176-16,-2 3 192 0,1 3-192 0,0 0 192 15,3 3-192-15,-1-2 128 0,1 6-128 0,0-2 128 16,-1-1-128-16,1-1 0 0,-2-2 0 0,2-2 0 16,-2-5 0-16,1-3 0 0,0-3 0 0,-1-4 0 31,0-4-704-31,-1-4-112 0,-6 2-16 0,0 0-16912 0</inkml:trace>
  <inkml:trace contextRef="#ctx0" brushRef="#br0" timeOffset="156409.59">15206 17001 11967 0,'-1'12'1072'0,"1"-5"-864"0,0 0-208 0,0-3 0 0,1 0 2560 0,-1-1 480 15,1-2 96-15,2 3 0 0,2 4-96 0,-1 1-32 16,4-2 0-16,1 0 0 0,0-5-1360 0,1-1-288 15,1-1-48-15,-11 0-16 0,0 0-816 0,0 0-160 16,45-20-48-16,-45 20 0 0,0 0-144 0,0 0-128 16,44-38 192-16,-44 38-192 0,0 0 144 0,0 0-144 15,40-53 0-15,-40 53 144 0,0 0-144 0,0 0 0 16,0 0 0-16,0 0 0 0,0 0-448 0,0 0 48 16,0 0 0-16,0 0 0 0,0 0 160 0,0 0 48 15,0 0 0-15,-4-45 0 0,-6 45 192 0,1 0 128 16,-3-2 0-16,1 2-128 0,-2-1 432 0,-2 1-32 15,0 0 0-15,1 1 0 0,2 1-80 0,0 1 0 16,1 1-16-16,2 2 0 0,1 0-80 0,2 0-16 16,1 2 0-16,4 0 0 0,0 2 64 0,2 0 16 15,3 2 0-15,1 1 0 0,3 3-96 0,2-4 0 16,1 4-16-16,2-1 0 0,0-1-176 0,0-2 0 0,0-2 0 0,3 2 128 16,3-3-128-16,0 1 0 0,0-3 0 0,0-1 0 15,-2-1 0-15,1-3 0 0,-4 0 0 0,1-2 0 31,1 3-512-31,-2 0-16 0,1-1-16 0,-2 0-18192 0</inkml:trace>
  <inkml:trace contextRef="#ctx0" brushRef="#br0" timeOffset="156936.32">16029 16865 11967 0,'-1'-4'1072'0,"0"-1"-864"0,0 4-208 0,1 1 0 16,0 0 1520-16,-2-3 256 0,1-1 48 0,0 1 16 16,0 0 1200-16,0 0 240 0,-3 0 48 0,3 3 16 15,1 0-736-15,0 3-160 0,0 3-16 0,1-3-16 16,3 5-1376-16,-1 1-272 0,2 0-48 0,0 4-16 16,0 2-240-16,1 1-48 0,-1 3-16 0,1 3 0 15,-1 0-112-15,0 0-32 0,-1 2 0 0,0 0 0 0,-2 1-256 0,-1-3 0 16,1 1 128-16,0-4-128 0,-1 2 0 15,1-2 0-15,0 1 0 0,1-2 0 0,0-2-272 0,1-3-16 16,1-1 0-16,0-6 0 16,0-1-912-16,1-2-176 0</inkml:trace>
  <inkml:trace contextRef="#ctx0" brushRef="#br0" timeOffset="157309.03">16236 17060 8287 0,'1'10'736'0,"0"-6"-592"16,1 2-144-16,-1-3 0 0,1 2 2112 0,1-3 400 16,-1 0 80-16,3 4 16 0,3 0 1040 0,2 4 224 0,2-3 32 0,2-1 16 15,-1-3-1856-15,1 0-368 0,-1-3-80 0,0-4-16 16,-13 4-832-16,0 0-192 0,0 0-16 0,45-25-16 16,-45 25-224-16,0 0-64 0,0 0 0 0,38-44 0 15,-38 44-256-15,0 0 128 0,0 0-128 0,0 0 0 16,16-51 0-16,-16 51 0 0,0 0 0 0,0 0 0 15,0 0-176-15,-14-28 16 0,8 25 0 0,-2 0 0 16,-1 0 160-16,-3-1 0 0,2 2-144 0,-1-1 144 16,3 2 0-16,-2 1 0 0,-1 0 0 0,0 1 0 15,1 2 0-15,1 1 0 0,0 1 0 0,3 1 128 16,0 4 64-16,2 0 0 0,2-2 0 0,1 6 0 16,1-2 96-16,1 4 32 0,1 0 0 0,3 0 0 15,1 2-160-15,2-1-32 0,0-1 0 0,1-1 0 16,2-3-128-16,0-2 0 0,1 0 144 0,0-4-144 0,1 0 0 15,0-3 0-15,0-3 0 0,0-3 0 0,0 0 0 0,-13 3-192 16,0 0 64-16,40-21-12352 16,-40 21-2448-16</inkml:trace>
  <inkml:trace contextRef="#ctx0" brushRef="#br0" timeOffset="157650.04">16601 17074 13935 0,'-3'8'304'0,"1"-4"64"0,1 0 16 0,-2 1 0 0,2-2-384 0,1-2 0 15,-1 4 0-15,-2-1 0 0,1 5 2656 0,-2 2 448 16,0 0 96-16,0 1 0 0,1-2-1344 0,0 0-256 16,2-4-64-16,0 1-16 0,1-1-448 0,0-3-96 15,1-3-16-15,0 0 0 0,3 0-256 0,-2-6-64 0,1 3-16 0,-3 3 0 16,0 0-416-16,0 0-80 0,0 0 0 0,0 0-128 16,26-56 256-16,-26 56-48 0,0 0-16 0,0 0 0 15,0 0 32-15,35-48 0 0,-35 48 0 0,0 0 0 16,0 0-64-16,0 0-16 0,0 0 0 0,38-16 0 15,-34 18-144-15,-1 3 0 0,1 0 0 0,0 2 128 16,-1 2-128-16,0-2 0 0,1 5 0 0,-2-2 0 16,2-3 0-16,0 4 0 0,-1-1 0 0,0 0 0 15,-1 0 0-15,-1 1 0 0,2-4 0 0,-1 3 0 16,0 1 0-16,-1-1 0 0,0 0 0 0,0-1 0 16,-1-2 0-16,0-1 0 0,2-2 0 0,-2 1 0 15,0-5-384-15,1 0 64 0,0 0 0 0,0-2 0 16,2-5-1216-16,-3 7-256 0,0 0-32 15,0 0-13184-15</inkml:trace>
  <inkml:trace contextRef="#ctx0" brushRef="#br0" timeOffset="158258.25">16951 17145 6543 0,'0'0'288'0,"0"0"64"0,-2-2-352 0,2 2 0 16,-1 0 0-16,0 0 0 0,0 0 1968 0,-1 0 320 0,-1 0 64 0,-1 0 16 15,-2 2 1120-15,0-2 224 16,-1 0 32-16,1 0 16 0,0 0-1008 0,0 0-208 0,0 0-48 0,1 0 0 16,0 0-1376-16,0 4-288 0,1-2-48 0,1 2-16 15,-1 4-400-15,0 0-96 0,2 1-16 0,0 1 0 16,2 0-64-16,2-2 0 0,1 2-16 0,2-2 0 15,1 0-176-15,2-4 160 0,2 0-160 0,0 1 160 16,2-5-160-16,-1 0 0 0,0 0 0 0,-2-5 0 16,0 1 0-16,-9 4 0 0,0 0 0 0,0 0 0 15,33-30 0-15,-33 30 0 0,0 0 0 0,0 0 0 16,0 0-176-16,0 0 48 0,0 0 0 0,0 0 0 16,11-57 128-16,-12 52-192 0,-2 4 192 0,0-1-192 15,1 2 192-15,0-3 0 0,1 6-144 0,0-1 144 16,-1 2 0-16,2-2 0 0,2 2 0 0,-1 2 0 15,1-2-144-15,1 2 144 0,0 3 0 0,1-2 0 0,0 2-160 16,0 1 160-16,-1 2-128 0,2 1 128 0,-1-2 0 0,1 4 0 16,-1-2 0-16,-1 4 0 0,1-3 0 0,0 5 0 15,-1-3 0-15,0-1 0 0,-1 1 0 0,1 0 0 16,-1 0 0-16,0 0 128 0,0-1-128 0,0 1 0 16,1 0 0-16,-2-3 0 0,0 5 0 0,1-1 0 15,-4 2 0-15,1-1 0 0,-1 1 0 0,-3 0 0 16,0-2 0-16,-3-1 0 0,0 0 0 0,-2-4 0 15,-1-1 0-15,0-1 0 0,-2-4 0 0,0-2 0 16,-6-2 0-16,1-4 0 0,0-2 0 0,1-2 0 16,0-4-144-16,-2-1 144 0,3-3 0 0,-1 0 0 15,2 0 0-15,1-1 0 0,2 2 0 0,1-2 0 16,11 15 0-16,0 0 0 0,-20-36 0 0,20 36 0 0,0 0 0 0,0 0 0 31,0 0-416-31,-3-57-16 0,3 57 0 0,0 0 0 16,0 0-1440-16,35-47-304 0,-35 47-48 0,0 0-12944 0</inkml:trace>
  <inkml:trace contextRef="#ctx0" brushRef="#br0" timeOffset="158775.57">17031 16941 10127 0,'-6'-1'448'0,"2"1"96"15,2 0-544-15,-1 0 0 0,2 0 0 0,1 0 0 0,0 0 1696 0,0 0 224 16,-1 1 64-16,1 2 0 0,0-1 832 0,2 2 160 16,2 0 32-16,1 2 16 0,1 0-480 0,0 3-112 15,3-2 0-15,0 2-16 0,-2-2-976 0,2 4-192 16,0-1-32-16,1 2-16 0,2 1-752 0,-3 0-128 16,1 4-48-16,-1-3 0 0,0 2-272 0,-2 1 0 15,-1-1 128-15,0 2-128 0,-2-2 0 0,0-3 0 16,-2 0 0-16,1-2 0 0,-1 0 0 0,-2-2 0 15,1-3 0-15,-1-3 0 0,0-2 0 0,-1-1 0 16,0-1 0-16,-1-2 0 0,-1-3 0 0,-1 0-192 16,1 0 192-16,-1-2-192 0,1 0 192 0,1 1-144 15,-1 1 144-15,1-1-128 0,0-2 128 0,-1 3 0 16,2 2 0-16,0-2 0 0,1 2 0 0,0 2 0 16,0-2 0-16,0 4 0 0,0-2 128 0,1 2-128 0,-1 0 128 15,0 0-128-15,0 0 192 0,1 2-48 0,-1 2 0 16,1-4 0-16,2 2-16 0,-2 2 0 0,0-4 0 15,0 1 0-15,2 1-128 0,-1-1 0 0,1-1 0 0,-1 0 0 16,1-1 0-16,-1 1 0 0,1 0 0 0,-1 0 0 16,0 0 0-16,-1 0 0 0,0 1 0 0,-1 1 0 15,0-2 0-15,0-2 0 0,-1 2 0 0,1-1 0 16,1 2-256-16,-1-1-16 0,1 2-16 0,0-2 0 16,1 0-496-1,-1 2-112-15,3 0 0 0,-2 1-16 0,2 0-1280 0,-2 0-256 16,2-2-48-16,0 1-7424 0,-2 1-1472 0</inkml:trace>
  <inkml:trace contextRef="#ctx0" brushRef="#br0" timeOffset="159194.13">16991 17061 3679 0,'-2'3'320'0,"0"-3"-320"16,0 0 0-16,2 0 0 0,2 0 1504 0,-2 0 224 0,-2 0 64 0,1 2 0 15,1-2 1360-15,-1 1 288 0,1 2 48 0,1-3 16 16,2 0-608-16,-1 0-112 0,2-3-32 0,1 2 0 16,0-1-736-16,1-2-160 0,0 1-16 0,1 0-16 15,1-2-864-15,0 0-160 0,2 2-32 0,0 0-16 16,1 0-192-16,0 1-48 0,1 0 0 0,-1 2 0 16,0-2-176-16,1 2-32 0,1 0-16 0,-1 0 0 15,0 0-288-15,-1-2 160 0,1 2-160 0,-1-2 128 16,-1 0-128-16,-2 2 0 0,0-4 0 0,-2 4 0 15,1-4 0-15,-2 2-224 0,0-1 80 0,-1 2 16 16,0-1-512-16,-1-2-80 0,1 2-32 0,-2 2 0 16,1-3-1328-16,-2 2-272 0</inkml:trace>
  <inkml:trace contextRef="#ctx0" brushRef="#br0" timeOffset="159674.68">17259 16848 12831 0,'-2'-3'272'0,"1"-2"64"0,1 4 16 0,0-2 32 0,0 1-384 0,0 2 0 16,0-2 0-16,-1-4 0 0,0 0 3904 0,-1 0 704 16,2 2 128-16,0 2 48 0,2 4-1888 0,-1-2-368 0,3 1-80 0,-1 2-16 15,0 3-1376-15,2-2-288 0,1 4-48 0,-1-1-16 16,2 2-384-16,2 1-64 0,0 0-32 0,-1 3 0 15,2-1-224-15,0 4 176 0,0-1-176 0,0 2 160 16,0 1-160-16,-3-1 0 0,0 4 0 0,1-3 0 16,-2 0 0-16,-1 3 0 0,0-3 0 0,-3 2 0 15,2 0 0-15,-3-3 0 0,-1 0 0 0,0-2 0 16,0-2-208-16,-1-7 80 0,0-2 128 0,-2-1-208 16,3-3 48-16,-1-2 16 0,0-2 0 0,1-2 0 15,-1-1 144-15,1 7-128 0,0 0 128 0,0 0-128 16,0 0 128-16,2-56 0 0,-2 56 0 0,0 0 0 15,0 0 128-15,0 0 16 0,9-55 0 0,-8 49 0 16,3 0 80-16,-2 4 16 0,2 0 0 0,1 2 0 16,-1 0-48-16,1 2 0 0,0 0 0 0,1 4 0 15,1-2-64-15,-1 2-128 0,3 3 176 0,-2-2-176 0,1 2 128 0,-1 1-128 16,2 2 0-16,-2-2 0 0,0 2 0 0,-1 1 0 16,-1-3 0-16,1 2 0 0,-1-2 0 0,-2 0 0 15,0-2 0-15,-1 1 0 0,1-1 0 0,-2 0 0 16,0-2 0-16,1-2 0 0,0 2-384 0,-1-3 0 15,2-3 16-15,-2-3 0 16,0 1-400-16,2-4-96 0,-2-2-16 0,-1 8-16976 0</inkml:trace>
  <inkml:trace contextRef="#ctx0" brushRef="#br0" timeOffset="161120.57">18177 16745 12895 0,'-7'-4'1152'16,"1"-1"-928"-16,1 1-224 0,1 1 0 0,3 0 1232 0,1 2 208 15,-1-4 32-15,-1 1 16 0,1-3 1520 0,1 7 320 16,0 0 48-16,0 0 16 0,0 0-944 0,0 0-176 15,24-53-32-15,-24 53-16 0,0 0-1168 0,0 0-224 16,40-17-64-16,-30 17 0 0,0 0-304 0,0 0-64 16,-1 0-16-16,-1 2 0 0,1 0-128 0,-2-2-16 15,1 3-16-15,-2 0 0 0,1 0-224 0,0 1 0 16,-1 2 128-16,0-3-128 0,0 1 0 0,-1-1 0 16,1 3 0-16,-1 0 0 0,0-2 0 0,-1 2 0 15,0 0 0-15,-2 0 0 0,1 4 0 0,-3-1 0 16,0 1 0-16,-2 0-160 0,1 4-176 0,-1 0-48 15,-2 2 0-15,-1 0 0 16,0 0-64-16,-2-1 0 0,-1 1-16 0,1-3 0 16,-2 3-176-16,-1-4-48 0,0 0 0 0,-2-2 0 0,1 0 400 0,0-1 80 0,0-2 16 0,-1 2 0 15,3-3 192-15,-1-2 128 0,1-1 0 0,3 0-128 16,2-1 544-16,2-2 0 0,2 0 0 0,0 0 0 16,1 0-80-16,1-2-16 0,3-2 0 0,-5 4 0 15,0 0-128-15,0 0-48 0,0 0 0 0,46-31 0 16,-46 31 32-16,0 0 0 0,38-16 0 0,-38 16 0 15,0 0-96-15,42-16-16 0,-42 16 0 0,0 0 0 16,46-12-64-16,-46 12 0 0,0 0-128 0,40-9 192 16,-28 8-192-16,-1-2 0 0,-11 3 0 0,0 0 0 15,0 0 0-15,32-6 0 0,-28 6 0 0,-1 0 0 16,-1 3 0-16,-2-3-128 0,0 2-16 0,-1 2 0 16,-2-3-480-16,0 4-80 0,-1-1-32 0,0-2-11792 15,-1 2-2352-15</inkml:trace>
  <inkml:trace contextRef="#ctx0" brushRef="#br0" timeOffset="161511.93">17989 17216 4607 0,'0'0'192'0,"0"0"64"0,2 0-256 0,-1 0 0 0,1 0 0 0,0 0 0 16,0 0 2880-16,3-3 544 0,2 2 96 0,6-3 32 15,-13 4 816-15,34-12 176 0,-34 12 16 0,49-22 16 16,-49 22-1936-16,54-25-384 0,-54 25-80 0,56-26 0 16,-56 26-1120-16,52-25-224 0,-52 25-32 0,49-22-16 15,-49 22-320-15,47-19-64 0,-47 19-16 0,43-16 0 16,-43 16-176-16,35-12-32 0,-35 12-16 0,36-15 0 15,-36 15-160-15,0 0 0 0,43-17 0 0,-43 17 128 16,0 0-128-16,33-13 0 0,-33 13 0 16,0 0 0-16,0 0 0 0,36-12 0 0,-30 12 0 0,-1-2 0 15,-1 2-192-15,-1 0 16 0,-1 0 16 0,-2-2 0 16,0 2-304-16,0 0-64 16,-1-2-16-16,0 2 0 0,-1 0-32 0,-1 0 0 0,-1 0 0 15,-1 0 0-15,-1 0-560 16,0 0-112-16,-2 0-32 0,0 2-16016 0</inkml:trace>
  <inkml:trace contextRef="#ctx0" brushRef="#br0" timeOffset="162238.68">18222 17504 1839 0,'-1'2'160'0,"-1"1"-160"0,2-3 0 0,0 1 0 16,0 2 2160-16,0-3 400 0,2 2 64 0,-2-1 32 15,1 4 1536-15,0 3 304 0,2-2 64 0,-1 2 16 16,2 2-1952-16,-1 0-400 0,1-1-80 0,1 1-16 16,-1 2-976-16,-1-2-208 0,2 0-48 0,0-1 0 15,0-2-464-15,-1-1-112 0,0 0 0 0,-2-3-16 16,2 1-304-16,-2-4 160 0,1 0-160 0,-2 0 128 15,2 0-128-15,-2 0 0 0,1 0 0 0,0 0 0 16,0 0 0-16,0 2 0 0,2-2 0 0,0 0 0 16,0-2 0-16,1 2 0 0,-2-3 0 0,1 2 0 15,1-2 0-15,-1-3 0 0,-4 6 0 0,0 0 0 16,0 0 0-16,0 0 0 0,0 0 0 0,18-53 0 16,-18 53 0-16,0 0 128 0,0 0-128 0,5-64 128 0,-5 64 32 0,0 0 0 15,0-56 0-15,0 56 0 0,0 0-160 0,-4-54 128 16,4 54-128-16,0 0 128 0,-8-54-128 0,8 54 192 15,0 0-192-15,-14-45 192 0,14 45-48 0,0 0 0 16,-16-37 0-16,16 37 0 0,0 0 0 0,-14-31 0 16,14 31 0-16,0 0 0 0,0 0-16 0,0 0 0 15,0 0 0-15,0 0 0 0,0 0 48 0,0 0 0 16,0 0 0-16,0 0 0 0,0 0 16 0,0 0 16 16,0 0 0-16,0 0 0 0,0 0-64 0,0 0-16 15,45-24 0-15,-35 24 0 0,1 1-128 0,0-1 0 16,3-1 0-16,-2 1 128 0,3-5-128 0,-3 2 0 15,1-1 0-15,-1 0 0 0,-12 4 0 0,0 0 0 0,38-15 0 16,-38 15 0-16,0 0 0 0,37-10 0 16,-25 8 0-16,-2 1 0 0,-1-2 0 0,0 3 0 0,-2-2 0 0,0 1 0 15,-1 1 0-15,-1-3 0 0,0 3 0 0,-3 0 0 16,2 0 0-16,-2 0 0 0,0 0 0 0,-1 3 0 16,0 0 0-16,0 0 0 0,1 3 0 0,-1-1 0 15,-1 3 0-15,0-1 0 0,0 3 0 0,0-1 0 16,0 3 0-16,0-1 0 0,-1 0 0 0,1 1 0 15,0-4 0-15,0 0 0 0,0 0 0 0,0-2 0 16,0 0 0-16,0-3-176 0,-2-2 176 0,2 1-192 16,0-2-64-16,0 0-32 0,-1 3 0 0,0-3 0 15,0 0-96-15,-1 0 0 0,0 1-16 0,1 4 0 16,-1-1-304-16,1-2-48 16,-1 5-16-16,-2-3-11216 0,2 1-2256 0</inkml:trace>
  <inkml:trace contextRef="#ctx0" brushRef="#br0" timeOffset="162854.09">18542 17506 11055 0,'-5'7'240'0,"1"-5"48"0,1 2 16 0,0-4 16 0,2 1-320 0,0-1 0 16,1 0 0-16,-1 1 0 0,-2-1 2016 0,1 0 352 0,-1-1 64 16,2 0 0-16,0-3 496 0,1-2 80 0,0 6 32 0,0 0 0 15,0 0-800-15,0 0-144 0,0 0-48 0,0 0 0 16,0 0-912-16,26-50-192 16,-23 47-48-16,2-1 0 0,-5 4-368 0,0 0-80 0,0 0 0 0,0 0-16 15,0 0-192-15,39-22-48 0,-31 19 0 0,0 1 0 16,0-2-192-16,1 2 0 0,-2 0 128 0,2 0-128 15,-2-1 0-15,1 2 0 0,-2 1 0 0,0 1 0 16,0 2 0-16,-2-1 0 0,0 2 0 0,-2 2 0 16,1 0 0-16,-1 7 0 0,0-3 0 0,-2 2 0 15,0 0-128-15,-2-1-80 0,1 2-16 0,-1-1 0 16,0 1-160 0,-1-4-16-16,0 0-16 0,-2 1 0 0,0 0-32 15,-2 2 0-15,-1 1 0 0,-1-5 0 0,-1 2 48 0,0 0 0 0,-1-4 0 0,-1 2 0 0,1-2 400 0,1-1-160 16,-1 1 160-16,3-2 0 0,-1-1 0 0,2 1 192 15,0-1 0-15,1-1 0 0,1-2 288 16,2 0 48-16,1 0 16 0,1 0 0 16,0 0-208-16,2-2-32 0,0 2-16 0,1-3 0 0,1 2-64 0,1-2-16 15,1 2 0-15,2-1 0 0,1-2 48 0,-1 2 0 16,3-2 0-16,0-1 0 0,1 1-64 0,0-2 0 16,-11 6 0-16,0 0 0 0,35-16-192 0,-24 12 144 15,1-1-144-15,0 2 128 0,-1-1-128 0,0 4 0 16,0-3 0-16,-1 3 128 0,-2 3-128 0,0-3 0 15,-1 2 0-15,-1 2 0 0,1 0 0 0,-2-1 0 16,0 2 0-16,-2 2 0 0,1-4 0 0,-2 3 0 16,2 1 0-16,-1-1 0 0,-1 0-352 0,1 0 0 15,-1-2 0-15,1 2 0 16,-2-2-208-16,-1-2-32 0,1 2-16 0,-1-4 0 16,-1 2-816-16,0 0-176 0,-1-4-16 0,0 0-15008 0</inkml:trace>
  <inkml:trace contextRef="#ctx0" brushRef="#br0" timeOffset="177385.21">27663 16627 21183 0,'1'-2'1888'0,"0"0"-1504"0,1 2-384 0,-1-1 0 0,-1 2 1376 0,2-1 208 15,3 0 32-15,-5 0 16 0,0 0 736 0,0 0 128 16,42-2 48-16,-42 2 0 0,0 0-1136 0,39-4-240 15,-39 4-32-15,0 0-16 0,34 1-672 0,-34-1-128 16,20 7-16-16,-20-7-16 0,17 6-112 0,-9-2-32 16,-8-4 0-16,15 8 0 0,-15-8-144 0,0 0 160 15,18 6-160-15,-13-3 160 0,-5-3-160 0,0 0 0 16,0 0 0-16,0 0 0 0,0 0-256 0,0 0 0 16,0 0 16-16,0 0 0 15,0 0-1488-15,41-30-320 0,-41 30-48 0,0 0-14064 0</inkml:trace>
  <inkml:trace contextRef="#ctx0" brushRef="#br0" timeOffset="177666.76">27716 16759 11055 0,'1'2'976'0,"1"-2"-784"0,-1 2-192 0,0-2 0 16,0 0 2320-16,0 0 432 0,1 0 64 0,0 1 32 16,3 2 800-16,1 1 176 0,2 1 16 0,0-2 16 15,-8-3-1872-15,0 0-384 0,28 10-80 0,-28-10-16 16,0 0-928-16,0 0-176 0,40 3-32 0,-40-3-16 0,0 0-96 0,0 0-32 16,0 0 0-16,50-4 0 0,-50 4-224 0,0 0 128 15,0 0-128-15,0 0 0 0,0 0 0 0,44 1 0 16,-36 2 0-16,-2-3 0 15,-6 0-768-15,0 0-128 0</inkml:trace>
  <inkml:trace contextRef="#ctx0" brushRef="#br0" timeOffset="178464.35">28894 15321 13823 0,'-2'-5'1216'0,"2"2"-960"0,0-1-256 0,0 0 0 16,0 4 1376-16,1-2 224 0,0-1 64 0,-1 3 0 15,0 0 1424-15,0 0 304 0,0 0 48 0,0 0 16 16,0 0-1184-16,0 0-224 0,0 0-64 0,0 0 0 16,0 0-1056-16,0 0-224 0,0 0-32 0,0 0-16 15,0 0-240-15,0 0-48 0,0 0-16 0,0 0 0 16,0 0-128-16,34 13-32 0,-34-5 0 0,-1-2 0 15,-1 4-192-15,0-2 0 0,-2 3 0 0,2-1 0 16,-2 0 0-16,0 0 0 0,1 2 0 0,-1-3 0 16,0 2 0-16,0 0 0 0,3-1 0 0,0-4 0 15,1 1 0-15,1 0 0 0,2-1 0 0,2-1 0 0,-5-5 0 16,0 0 0-16,0 0 0 0,38 13 0 16,-38-13 0-16,0 0 0 0,0 0 0 0,46 6 0 15,-46-6 224-15,0 0 48 0,48 4 16 0,-48-4 0 0,0 0 16 0,58 3 0 16,-58-3 0-16,0 0 0 0,62-4-176 0,-62 4-128 15,0 0 192-15,49-6-192 0,-49 6 0 0,0 0 0 16,0 0 0-16,0 0 0 0,0 0 0 0,49-11 0 16,-49 11 0-16,0 0 0 15,0 0-624-15,-2-2-176 0,-1 2-32 0,-4 0-18816 16</inkml:trace>
  <inkml:trace contextRef="#ctx0" brushRef="#br0" timeOffset="178684">29078 15305 18431 0,'-2'0'816'0,"2"0"160"0,2 1-784 0,-2 2-192 0,0-3 0 0,1 1 0 15,1 2 2960-15,-1-1 560 0,3 5 96 0,0 5 32 16,1 1-640-16,1 2-128 0,-1 1-32 0,1 0 0 16,-1 3-1584-16,0 1-320 0,0-2-64 0,-1 1-16 15,-2 0-416-15,2 0-64 0,-2 0-32 0,1 0 0 16,-1-3-224-16,1 3-128 0,-1 1 128 0,1 1-128 15,-1-5 0-15,-1 0 0 0,2-1 0 0,-1-4 0 32,0 0-704-32,-1-1-64 0,0 0-16 0,-1-4-12464 0,0 3-2480 0</inkml:trace>
  <inkml:trace contextRef="#ctx0" brushRef="#br0" timeOffset="179049.9">28663 15942 16575 0,'0'3'1472'0,"1"-3"-1168"15,1 2-304-15,-2-2 0 0,0 0 2528 0,0 0 448 16,0 0 96-16,0 0 0 0,0 0 464 0,60 6 96 15,-60-6 16-15,50-1 0 0,-50 1-2176 0,60-5-416 16,-60 5-96-16,66-9 0 0,-66 9-320 0,53-6-48 16,-53 6-16-16,68-4 0 0,-68 4-352 0,76-6-80 15,-76 6-16-15,79-8 0 0,-79 8-128 0,78-13 0 0,-78 13 0 0,66-13 0 16,-66 13 0-16,62-21 0 16,-62 21 0-16,60-23 0 0,-60 23 0 0,51-22 0 0,-51 22 0 15,0 0 0-15,52-26-208 0,-52 26-32 0,0 0 0 0,0 0 0 31,54-38-192-31,-54 38-32 0,0 0-16 0,0 0 0 16,0 0-96-16,0 0 0 0,0 0-16 0,-9-19 0 0,-2 23-832 0,-4 1-176 16</inkml:trace>
  <inkml:trace contextRef="#ctx0" brushRef="#br0" timeOffset="179699.38">28981 16186 2751 0,'0'0'256'0,"0"0"-256"16,0 0 0-16,0 0 0 0,0 0 3072 0,0 0 576 16,0 0 128-16,0 0 0 0,0 0 752 0,0 0 144 15,45-42 16-15,-45 42 16 0,0 0-2112 0,0 0-416 0,0 0-96 0,58-29-16 16,-58 29-1232-16,0 0-240 0,0 0-48 0,47-4-16 16,-47 4-112-16,0 0-32 0,33 8 0 15,-33-8 0-15,0 0-192 0,32 12-32 0,-23-6-16 16,0-3 0-16,-9-3-144 0,16 10 0 0,-10-4 0 0,-3 0 0 15,-3-6 0-15,8 6 0 0,-4 4 0 0,-2 0 0 16,-2 2 0-16,0-2 0 0,-1 0 0 0,0 1 0 16,-2-1 0-16,-1 3 0 0,1-2 0 0,-1-5 0 15,0-6 0-15,1 2-144 0,-4 5 144 0,0 5-208 16,-2 0-240-16,-1 2-32 0,-1-2-16 16,0-3 0-16,-1-5-112 0,-2-1-32 0,-1 7 0 0,2-1 0 15,-1-3-464-15,-1 2-112 0,1-4 0 0,-1 0-16 16,-1-1 512-16,1-2 96 0,1-1 32 0,1-4 0 0,1 0 592 0,4-2 0 15,3 1 0-15,1 0 0 0,4-1 256 0,0 6 160 16,0 0 32-16,0 0 16 0,0 0 416 0,0 0 80 16,0 0 0-16,0 0 16 0,45-37-192 0,-45 37-32 15,0 0-16-15,0 0 0 0,50-7-176 0,-50 7-48 16,0 0 0-16,46 10 0 0,-46-10-64 0,31 13-32 16,-31-13 0-16,32 13 0 0,-32-13-176 0,34 16-48 15,-34-16 0-15,29 16 0 0,-29-16-192 0,25 11 144 16,-25-11-144-16,0 0 128 0,27 11-128 0,-22-5 0 15,-5-6 0-15,10 9 0 0,-10-9 0 0,0 0 0 16,7 4 0-16,-5-2 0 0,-2-2-192 0,0 0-32 16,0 0 0-16,-2 0 0 15,0 0-736-15,1-2-128 0,-2 0-48 0,1 2-17616 0</inkml:trace>
  <inkml:trace contextRef="#ctx0" brushRef="#br0" timeOffset="180735.77">28397 16881 2751 0,'0'0'256'0,"0"0"-256"0,0 0 0 0,0 0 0 16,0 0 1008-16,0 0 144 0,0 0 48 0,0 0 0 16,0 0 1136-16,28-54 224 0,-28 54 64 0,0 0 0 15,0 0 64-15,0 0 0 0,0 0 16 0,0 0 0 16,50-26-48-16,-50 26-16 0,0 0 0 0,0 0 0 0,0 0-1040 0,0 0-192 15,36 9-64-15,-28-5 0 0,0-2-704 0,1 6-128 16,0-2-48-16,0 0 0 0,4 0-144 0,-1 0-16 16,-12-6-16-16,29 10 0 0,-29-10-160 0,0 0-128 15,50 9 192-15,-50-9-192 0,40 6 208 16,-40-6-64-16,0 0-16 0,63 0 0 0,-63 0 80 0,0 0 16 16,65-11 0-16,-65 11 0 0,0 0-48 0,66-23-16 15,-66 23 0-15,48-13 0 0,-48 13-160 0,47 0 0 16,-47 0 144-16,0 0-144 0,61-2 0 15,-61 2 0-15,46-3 0 0,-46 3 128 0,50-1-128 0,-50 1 0 16,58-10 0-16,-58 10 128 0,62-12-128 0,-62 12 0 16,57-10 0-16,-57 10 128 0,52-5-128 0,-52 5 0 15,47-4 128-15,-47 4-128 0,46 0 128 0,-46 0-128 16,0 0 128-16,52-2-128 0,-52 2 192 0,0 0-16 16,55-1-16-16,-55 1 0 0,0 0-32 0,65 0 0 0,-65 0 0 0,45-3 0 15,-45 3-128-15,47-4 160 16,-47 4-160-16,46-6 160 0,-46 6-160 0,0 0 0 0,61-10 144 0,-61 10-144 15,0 0 0-15,54-5 128 0,-54 5-128 0,0 0 0 16,50-1 0-16,-50 1 144 0,0 0-144 0,44 1 0 16,-44-1 176-16,0 0-176 0,0 0 160 0,45 3-160 15,-45-3 128-15,0 0-128 0,44 0 0 0,-44 0 0 16,0 0 0-16,52-3 128 0,-52 3-128 0,0 0 0 16,50 0 0-16,-50 0 0 0,0 0 0 0,40 3 0 15,-40-3 0-15,0 0 0 0,34 6 0 0,-24 0 0 16,-2 0 0-16,1-2 0 0,-9-4 0 0,0 0 0 15,23 9 0-15,-16-8 0 0,0 1 0 0,-1 1 0 0,0-2 0 16,1 2 0-16,0-2 0 0,-2 1 0 0,1 1 0 16,-1-2 0-16,-1 1 0 0,0 1 0 0,-2-2 0 0,-1 2-192 15,0-3 192-15,-1 2-208 16,-1-2-400-16,0 0-80 0,0 0-16 0,-2-2 0 16,1 2-320-16,-2-4-64 0,0 1 0 0,-1 0-18096 15</inkml:trace>
  <inkml:trace contextRef="#ctx0" brushRef="#br0" timeOffset="184658.3">29155 17430 18431 0,'2'-3'1632'15,"0"1"-1312"-15,-1 0-320 0,1 2 0 0,-1 0 2112 0,0 0 368 16,-1 0 64-16,0 0 16 0,0 0 400 0,0 0 96 15,33 18 16-15,-24-7 0 0,-1 3-1664 0,0 2-336 16,-2 5-64-16,-1-2-16 0,0 6-288 0,-1 0-64 16,-2 7-16-16,0-4 0 0,-1-2-224 0,-1 2-32 15,-1-2-16-15,-1-2 0 0,1-1-352 0,-1-1 144 16,-1-2-144-16,-2-2 0 0,2 1 0 0,-1-1 0 16,-1 0 0-16,0-2 0 0,1 1 0 0,2-3 0 15,-1 0 0-15,2-4 0 0,2 0-272 0,1-4-16 16,1 1 0-16,1-6 0 15,-4-1-592-15,0 0-112 0,0 0-32 0,0 0-17840 0</inkml:trace>
  <inkml:trace contextRef="#ctx0" brushRef="#br0" timeOffset="184930.37">29484 17380 14735 0,'0'0'640'0,"-1"-1"160"0,0 1-640 0,0 0-160 0,1 0 0 0,0 1 0 15,0 2 2960-15,0-3 560 0,-2 3 128 0,4 1 0 16,-2 5-128-16,0 1-16 0,0 2-16 0,1 3 0 16,-1 1-2032-16,1 6-416 0,0 0-80 0,-1 4 0 15,0 2-144-15,-1 1-32 0,1 3 0 0,-2-1 0 16,-1 2-208-16,1-3-64 0,-2-1 0 0,0-4 0 16,1 1-272-16,-1-4-64 0,1-6-16 0,1 2 0 15,1 2-160-15,-1-1 0 0,4-3 0 0,-1-1 0 16,0-3 0-16,2 0 0 0,0-4 0 0,0 1 0 15,0-3-512-15,0-3 32 0,-1 1 0 0,0-1 0 16,-1-2-672-16,-1-2-144 0,0 1-32 0,-1-3-18336 16</inkml:trace>
  <inkml:trace contextRef="#ctx0" brushRef="#br0" timeOffset="185332.81">29001 17513 5519 0,'-4'-3'240'0,"2"2"64"0,0-2-304 0,1 3 0 0,1 0 0 0,0 0 0 16,1 0 3072-16,2-2 576 0,-1 2 96 0,3 2 32 15,-5-2 768-15,0 0 144 0,0 0 48 0,37 10 0 16,-37-10-2432-16,25 13-464 0,-16-11-112 0,-1 4 0 16,4-2-768-16,-12-4-160 0,30 12-32 0,-30-12 0 15,44 13-336-15,-44-13-80 0,49 11-16 0,-49-11 0 16,52 5-144-16,-52-5-48 0,55-10 0 0,-55 10 0 16,50-9-144-16,-50 9 0 0,53-10 0 0,-53 10 0 15,0 0 0-15,67-21 0 0,-67 21 0 0,0 0 0 0,69-26 0 0,-69 26 0 16,0 0 0-16,59-24 0 0,-59 24-160 0,0 0-64 15,0 0-16-15,54-20 0 16,-54 20-480-16,0 0-112 0,0 0 0 0,0 0-16 16,0 0 112-16,0 0 32 15,0 0 0-15,0 0 0 0,0 0-960 0,0 0-176 0,38 6-32 0,-40 0-14192 16</inkml:trace>
  <inkml:trace contextRef="#ctx0" brushRef="#br0" timeOffset="186500.56">30900 16788 10127 0,'0'-5'896'0,"0"1"-704"0,0 4-192 0,0-2 0 16,1 1 1808-16,1 1 336 0,-1-3 64 0,-1 3 16 16,0 0 848-16,0 0 160 0,0 0 32 0,0 0 16 15,0 0-912-15,0 0-192 0,0 0-48 0,48-26 0 16,-48 26-976-16,0 0-192 0,24 6-32 0,-16-2-16 15,1-2-448-15,-3 2-80 0,0-3-32 0,-1 2 0 0,0-1-144 0,3 2-16 16,-1-1-16-16,2 0 0 16,-1 0-176-16,-8-3 128 0,0 0-128 0,0 0 128 0,39 3-128 0,-39-3 0 15,0 0 0-15,0 0 0 0,0 0-176 0,0 0-16 16,48-6 0-16,-48 6 0 16,0 0-784-16,0 0-176 0,0 0-16 0,0 0-10656 15,9 3-2128-15</inkml:trace>
  <inkml:trace contextRef="#ctx0" brushRef="#br0" timeOffset="186834.41">30906 16930 1839 0,'-1'0'160'0,"1"1"-160"0,0 2 0 0,0-3 0 16,1 0 2336-16,-1 0 432 0,0 1 96 0,0 1 16 15,0 1 1600-15,2 1 336 0,-1-2 64 0,-1 4 16 16,2-2-1760-16,0 2-368 0,0-2-64 0,0 0-16 16,2 1-1728-16,0-4-368 0,1 4-64 0,-5-5-16 15,0 0-224-15,0 0-48 0,31 6-16 0,-31-6 0 16,0 0-48-16,0 0-16 0,36 5 0 0,-36-5 0 15,0 0-160-15,0 0 0 0,0 0 144 0,31 5-144 16,-24-1 0-16,-1-4 0 0,0 2 0 0,-1-1 0 16,1 2 0-16,1-1-160 0,-1-2 160 0,-1 1-208 15,0 2-544-15,0-3-96 0,-2 0-32 0,1-3-11168 16,1 2-2240-16</inkml:trace>
  <inkml:trace contextRef="#ctx0" brushRef="#br0" timeOffset="188169">32053 16247 13823 0,'-4'-2'1216'0,"1"-2"-960"15,3-2-256-15,0 2 0 0,2 2 464 0,-1-1 48 16,0 2 16-16,0-1 0 0,-1 2 1152 0,0 0 240 0,0 0 32 0,0 0 16 15,23-37 144-15,-23 37 48 0,0 0 0 0,0 0 0 16,0 0-160-16,40-39-16 0,-40 39-16 0,0 0 0 16,0 0-928-16,51-19-176 0,-51 19-32 0,0 0-16 15,47-7-496-15,-47 7-80 0,0 0-32 0,51 2 0 16,-51-2-80-16,0 0 0 0,54 11-128 0,-54-11 192 16,0 0-192-16,50 16 0 15,-50-16 0-15,29 16 0 0,-29-16 0 0,24 18 0 0,-17-8 0 0,0 3 0 16,-5-1 0-16,-2 2 0 0,-2 2 0 0,-5 2 0 15,-1-2 0-15,-3 5 0 0,-2-1 0 0,-3 1 0 16,0 1 0-16,-4 1 0 0,0 0 0 0,-2 2 0 16,0-3-208-16,0-1 16 0,3-1 0 0,-2-4 0 15,1 3-448-15,-1-3-64 16,-1-1-32-16,1-4 0 0,0 0 192 0,0-1 32 0,-4-4 16 0,1 0 0 0,-1-2 256 0,1-2 48 16,3-2 16-16,3 0 0 0,2-2 304 0,3-2 48 15,3 2 16-15,3-5 0 0,4 1 400 0,3 6 96 16,0 0 16-16,0 0 0 0,0 0-128 0,0 0-32 15,47-36 0-15,-47 36 0 0,0 0-48 0,50-12-16 16,-50 12 0-16,0 0 0 0,62-6-144 0,-62 6-16 16,49 1-16-16,-49-1 0 0,52 9-144 0,-52-9-32 15,50 15 0-15,-50-15 0 0,47 17-128 0,-47-17 160 16,42 18-160-16,-42-18 160 0,36 19-160 0,-36-19 0 16,28 16 0-16,-28-16 0 0,19 14 0 0,-19-14 0 15,12 12 128-15,-8-7-128 0,-4-5 0 0,6 7 0 16,-5-4 0-16,-1-1 0 0,0 0-224 0,0 0-32 0,-1-2 0 0,1 0 0 31,-1-4-640-31,-2 3-128 0,2 0-16 0,-2-3-17360 0</inkml:trace>
  <inkml:trace contextRef="#ctx0" brushRef="#br0" timeOffset="188583.67">31735 16834 10703 0,'-5'2'224'0,"1"-2"48"0,3 0 16 0,0 0 32 0,1 0-320 0,1 0 0 16,0 0 0-16,2 0 0 0,-1 3 3280 0,-2-3 592 15,0 0 112-15,0 0 32 0,31 9-544 0,-31-9-96 16,0 0-32-16,45 10 0 0,-45-10-1664 0,39 7-336 16,-39-7-64-16,55 0 0 0,-55 0-512 0,66 0-80 15,-66 0-32-15,66 0 0 0,-25 0-160 0,4 0-48 16,5 2 0-16,-1-2 0 0,-3 4-240 0,-5-4-48 16,-4 3-16-16,-37-3 0 0,63 7-144 0,-63-7 0 15,53 6 0-15,-53-6 0 0,46 2 0 0,-46-2 0 16,0 0 0-16,51 4 0 0,-51-4 0 0,0 0 0 15,0 0 0-15,54-6 0 0,-54 6 0 0,0 0 0 0,0 0-160 16,0 0 160 0,48-19-560-16,-48 19-16 0,0 0 0 0,0 0 0 15,0 0-192-15,-2-12-32 0,-6 11-16 0,-3 1-17872 0</inkml:trace>
  <inkml:trace contextRef="#ctx0" brushRef="#br0" timeOffset="188965.9">31999 17295 3679 0,'0'0'320'0,"0"0"-320"16,0 0 0-16,0 0 0 0,0 0 2448 0,0 0 432 15,0 0 64-15,8-38 32 0,-8 38 1168 0,0 0 224 16,0 0 48-16,0 0 16 0,0 0-1328 0,0 0-272 16,0 0-48-16,0 0-16 0,27 6-1568 0,-23 6-320 15,0 0-64-15,-1 5-16 0,1 1-256 0,-2 2-48 16,0 5-16-16,-1 3 0 0,-1 0-112 0,-1 1-32 15,-1-1 0-15,0 1 0 0,-1 0-144 0,0 2-48 16,-1 0 0-16,0-1 0 0,-1-3-144 0,2-3 0 16,-2-3 0-16,1-4 0 0,0 0 0 0,2-6-256 0,1 1 64 15,1-6 16 1,0 0-656-16,1-5-144 0,-1-1-32 0,0 0-18448 0</inkml:trace>
  <inkml:trace contextRef="#ctx0" brushRef="#br0" timeOffset="189233.05">32260 17273 6447 0,'-11'8'576'0,"4"-2"-576"0,1-2 0 0,2-1 0 16,3-3 3888-16,1 0 656 0,0 1 144 0,-2 1 32 16,1 2-864-16,0 0-160 0,0 4-48 0,1 1 0 15,0 1-1920-15,1 2-384 0,0 2-64 0,2-2-32 0,-1 4-544 16,1-1-128-16,0 1 0 0,0 3-16 0,-1 1-160 0,0 2-16 15,-2-2-16-15,0 2 0 0,-2 1-112 0,0 0-32 16,-2-1 0-16,0-2 0 0,2 1-96 0,1-4 0 16,-1-1-128-16,1-1 192 0,1-1-192 15,0-3 0-15,1-1 0 0,1-1 0 0,0-2-320 0,1-1-64 16,-1 0-16-16,1-3 0 16,-1-3-448-16,1 0-96 0,-3 0-16 0,0 0-17680 0</inkml:trace>
  <inkml:trace contextRef="#ctx0" brushRef="#br0" timeOffset="189597.81">31839 17269 8287 0,'-2'0'736'0,"1"0"-592"0,1 0-144 0,1 0 0 16,1 0 2656-16,-2 0 496 0,0 0 112 0,0 0 0 15,0 0 752-15,0 0 144 0,38 4 16 0,-38-4 16 16,0 0-1968-16,54 2-400 0,-54-2-80 0,54-2-16 16,-54 2-912-16,52-4-192 0,-52 4-48 0,61-3 0 0,-61 3-176 0,65-1-32 15,-65 1-16-15,64 4 0 0,-64-4-224 0,52 6-128 16,-52-6 128-16,40 6-128 0,-40-6 0 0,29 8 0 15,-29-8 0-15,0 0 0 0,37 8 0 0,-37-8 0 16,0 0 0-16,0 0 0 0,44 4 0 0,-44-4 0 16,0 0 0-16,0 0 0 0,0 0-304 0,47-20-16 15,-47 20-16-15,0 0 0 16,0 0-368-16,0 0-64 0,0 0 0 0,0 0-11712 16,0 0-2320-16</inkml:trace>
  <inkml:trace contextRef="#ctx0" brushRef="#br0" timeOffset="191484.54">32043 15663 14735 0,'-4'3'1312'16,"0"0"-1056"-16,1-3-256 0,0 0 0 0,2 0 1696 0,-2 0 288 15,0 0 48-15,-3 1 16 0,-3 1 192 0,-2-2 32 16,0 0 16-16,1 0 0 0,1-3-1200 0,0 0-224 16,2 0-48-16,1 0-16 0,-2-1-224 0,1-1-64 15,0 2 0-15,-2-1 0 0,-1 0-16 0,0-1-16 16,-1 4 0-16,-3-1 0 0,0 2 48 0,-5-3 16 16,0 6 0-16,-2-3 0 0,-1 2-288 0,1-1-48 15,0 4-16-15,3 0 0 0,-1 0 48 0,2-1 0 16,2 2 0-16,3-2 0 0,0 1-240 0,3-2 144 15,0 4-144-15,3-1 128 0,-1 0-128 0,3 1 0 16,-1 3 0-16,1 1 0 0,0-1 0 0,0 3 0 0,2-1 0 16,0 2 0-16,-2 4 0 0,0 1 0 15,2 3 0-15,-1 4 0 0,1-4 0 0,-1 7 0 0,1 2 0 0,-2 3 0 16,2 5 0-16,-2-1 0 0,1 5 0 16,0 2 0-16,-1-1 0 0,1 3 0 0,1 1 128 0,0 1-128 15,0 4 0-15,0-2 0 0,1 2 0 0,-1 0 0 16,1-1 0-16,0 3 0 0,0 6 0 0,-2 0 0 15,-1-1 0-15,0 0 0 0,-1-6 0 0,-2 2 0 16,1-6 0-16,0-1 0 0,0-2 0 0,1-7 0 16,0-1 0-16,1-2 0 0,2-3 0 0,-1-1 0 15,2-2 0-15,0 1 0 0,1 0 0 0,1 0 0 16,-1 1 0-16,1-3 0 0,-2 3 0 0,1-3 0 16,0 2 0-16,-1-1 0 0,-2 0-176 0,0-2 176 15,-1-4 0-15,0 1-160 0,-1-1 160 0,0 0 0 16,0-3 0-16,2 0 0 0,-1-2 0 0,1-2 0 0,2 1 0 0,1-5 0 15,0 1 0-15,1-2 144 0,1-1-144 0,1 0 0 16,1-2 0-16,0 0 0 0,1 0 0 0,0-2 0 16,1 2 0-16,-1-1 0 0,1-2 0 0,-1 2 0 15,1 1 0-15,0-4 0 0,1 0 0 0,-1 0 0 16,0 0 128-16,0 1-128 0,-1-4 192 0,0-1-64 16,2 3 0-16,1-4 0 0,2 1-128 0,-10-2 128 15,0 0-128-15,0 0 128 0,50 10-128 0,-50-10 0 16,0 0 0-16,49 9 0 0,-49-9 0 0,0 0 0 15,52 12 0-15,-52-12 0 0,0 0 0 0,56 16 0 16,-56-16 0-16,40 14 0 0,-40-14 0 0,43 12 0 16,-43-12 0-16,49 10 0 0,-49-10-128 0,55 11 128 0,-55-11 0 15,53 6 0-15,-53-6 0 0,73 5 0 0,-73-5 0 16,91 0 0-16,-91 0-128 0,100-3 128 0,-100 3 0 0,95-2 0 16,-95 2 0-16,89-2-176 15,-89 2 176-15,73-4-128 0,-73 4 128 0,67-2-208 0,-67 2 80 0,70-6 128 16,-70 6-208-16,61-4 80 0,-61 4 128 0,0 0-208 15,75-10 208-15,-75 10 0 0,0 0 0 0,56-9 0 16,-56 9 0-16,0 0 208 0,0 0-32 0,56-15-16 16,-56 15-160-16,0 0 192 0,0 0-192 0,0 0 192 15,0 0-192-15,54-16 0 0,-50 16 0 0,-3-1 0 16,-1 1 0-16,-1 0-176 0,-3 0 176 0,-1 0-192 16,0-2 192-16,-2 2 0 0,-1-3-144 0,0 2 144 15,-1-4 0-15,-1 1 0 0,0-2 0 0,0-1 0 16,2-2 0-16,-1-3 0 0,1-2 0 0,2-2 128 15,1-3-128-15,2-2 0 0,-1-5 0 0,3 1 0 0,-1-4 0 16,2-2 0-16,2-3 0 0,0-2 0 0,2-4 0 0,0 1 0 16,1-5 0-16,-2 2 0 0,2 1 0 0,0-6 0 15,0-1 0-15,0-4 0 0,1-2 0 0,0-7 0 16,1 1 0-16,-1-3 0 0,0-3 0 0,0-1 0 16,-1-2 0-16,1-1 0 0,2 0-176 0,-3-1 48 15,1 0 0-15,-4 2 0 0,1 8-176 0,-3-1-16 16,-2 2-16-16,1 3 0 15,-1 0-128-15,1 6-32 0,-2 1 0 0,2 3 0 0,1 5 304 16,-1 1 48-16,-1 4 16 0,2 2 0 0,0 5 400 0,0 2 96 16,0 3 16-16,-1 3 0 0,1 2 64 0,-1 3 32 15,-2 3 0-15,0-1 0 0,-1 6-96 0,-1-1-32 16,0 1 0-16,-1 2 0 0,-1 0-128 0,0 1-32 16,0-2 0-16,-1 0 0 0,2 2-48 0,0 0-16 0,0-3 0 15,2 2 0-15,1-2-128 0,0-1 0 0,3 0 0 0,0-2 128 16,0-1-128-16,1 1 0 0,1 2 0 0,-2-2 0 15,1 4 0-15,-1 0 0 0,-1 2-128 0,-2 2 128 16,1 0 0-16,-3 2 0 0,-2-1 0 0,0 6 0 16,-4-3 0-16,-1 2 0 0,-3 3 0 0,0 0 192 15,-1-1-192-15,-2 2 192 0,-1 0-192 0,-2 0 192 16,-2 1-192-16,0-4 0 0,-4 3 0 0,-3 1 128 16,-5-4-128-16,-2 1 0 0,0-2 0 0,0 1 0 15,-1-3 0-15,-1 0 0 0,-1 0 0 0,-1 0 0 16,1 0 0-16,3-3 0 0,-1 3 0 0,-3 3 0 15,-2 1 0-15,-3-2 0 0,0 4 128 0,3 2-128 0,2 0 176 16,3 2 0-16,2 0 0 0,4 0 0 0,3 1 32 0,6-3 16 16,3-2 0-16,5-2 0 0,4 0-224 0,5-4 176 15,2 0-176-15,3-2 160 0,3-2-160 0,-2 4-192 16,0 0 32-16,34-31 16 16,-34 31-736-16,43-38-144 0</inkml:trace>
  <inkml:trace contextRef="#ctx0" brushRef="#br0" timeOffset="-207477.04">8964 6849 4607 0,'0'0'400'0,"0"0"-400"16,0 0 0-16,0 0 0 0,0 0 1344 0,1 0 192 15,-1 2 48-15,1 0 0 0,2-2 880 0,-1 3 176 16,2-3 48-16,-2 3 0 0,-2-3-544 0,0 0-96 16,0 0-32-16,0 0 0 0,24 16-352 0,-24-16-80 15,0 0-16-15,0 0 0 0,0 0-480 0,34 15-112 16,-34-15-16-16,0 0 0 0,0 0-336 0,0 0-80 16,0 0-16-16,50 13 0 0,-50-13-144 0,0 0-16 15,0 0-16-15,0 0 0 0,48 9-96 0,-48-9-32 16,0 0 0-16,0 0 0 0,0 0-224 0,60 0 176 15,-60 0-176-15,0 0 160 0,0 0-160 0,66-8 0 0,-66 8 0 16,0 0 0-16,0 0 0 0,66-10 0 0,-66 10 0 0,0 0 0 16,0 0 0-16,58-4 128 0,-58 4-128 0,0 0 0 15,0 0 128-15,47 4-128 0,-47-4 128 0,0 0-128 16,0 0 0-16,0 0 0 0,53 6 128 0,-53-6-128 16,0 0 0-16,0 0 0 0,50 0 0 0,-50 0 0 15,0 0 0-15,0 0 0 0,60 3 0 0,-60-3 0 16,0 0 0-16,51 0 0 0,-51 0 0 0,0 0 0 15,0 0 0-15,57 1 0 0,-57-1 0 0,0 0 0 16,0 0 144-16,44 8-144 0,-44-8 160 0,0 0-160 16,0 0 144-16,45 8-144 0,-45-8 128 0,0 0-128 15,0 0 0-15,48 2 0 0,-48-2 0 0,0 0 0 16,0 0 0-16,57-3 0 0,-57 3 0 0,0 0 0 0,51-5 0 16,-51 5 0-16,0 0 0 0,52-7 0 0,-52 7 0 0,0 0 0 15,53-4 128-15,-53 4-128 0,0 0 0 0,50-7 0 16,-50 7 144-16,0 0-144 0,52-2 0 0,-52 2 128 15,0 0-128-15,0 0 0 0,55-4 0 0,-55 4 0 16,0 0 0-16,0 0 0 0,62-5 0 0,-62 5 0 16,0 0 0-16,0 0 0 0,65-1 0 0,-65 1 0 15,0 0 0-15,57-6 128 0,-57 6-128 0,0 0 128 16,53-4-128-16,-53 4 128 0,0 0-128 0,56-9 192 16,-56 9-64-16,0 0 0 0,0 0 0 0,60-3 0 15,-60 3 0-15,0 0 0 0,0 0-128 0,0 0 192 16,57 0-64-16,-57 0 0 0,0 0-128 0,0 0 0 0,0 0 128 15,45 6-128-15,-45-6 0 0,0 0 0 0,0 0 0 16,0 0 128-16,48 6-128 0,-48-6 0 0,0 0 0 0,0 0 0 16,0 0 0-16,0 0 0 0,49 7 0 0,-49-7 0 15,0 0 0-15,0 0 0 0,0 0 0 0,0 0 0 16,0 0 0-16,0 0 0 0,0 0 0 0,0 0 0 16,54-3 0-16,-49 3 0 0,-5 0 0 0,0 0 0 15,0 0 0-15,0 0 0 0,0 0 0 0,0 0 0 16,0 0-176-16,0 0 0 0,0 0 0 0,0 0-19088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tags" Target="../tags/tag12.xml"/><Relationship Id="rId7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15.xml"/><Relationship Id="rId7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tags" Target="../tags/tag18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customXml" Target="../ink/ink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Joint Probability Density Function (pdf)</a:t>
            </a:r>
          </a:p>
        </p:txBody>
      </p:sp>
      <p:pic>
        <p:nvPicPr>
          <p:cNvPr id="4" name="Picture 3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Recall that for random variables $X$ and $Y$, their joint CDF is the function&#10;\[F_{XY}(u,v)=P\{X\leq u, Y\leq v\}.\]&#10;\end{document}" title="IguanaTex Bitmap Display">
            <a:extLst>
              <a:ext uri="{FF2B5EF4-FFF2-40B4-BE49-F238E27FC236}">
                <a16:creationId xmlns:a16="http://schemas.microsoft.com/office/drawing/2014/main" id="{86E9ABF3-515C-C2E4-B18D-330D4629B5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1428517"/>
            <a:ext cx="7387885" cy="718629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Variable $X$ and $Y$ are called continuous-type r.v.s if there exists a function $f_{XY}(x,y)$ called the \textbf{probability density function} (pdf) such that&#10;\[F_{XY}(u,v)=\int_{-\infty}^u dx \int_{-\infty}^v dy f_{XY}(x,y).\]&#10;\end{document}" title="IguanaTex Bitmap Display">
            <a:extLst>
              <a:ext uri="{FF2B5EF4-FFF2-40B4-BE49-F238E27FC236}">
                <a16:creationId xmlns:a16="http://schemas.microsoft.com/office/drawing/2014/main" id="{0181E467-22B0-6454-9E78-583BA1DB85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2643168"/>
            <a:ext cx="8212114" cy="12713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$R=\{(x,y)\;|\; a\leq x\leq b,\; c\leq y\leq d\}$:&#10;\[P\{(X,Y)\in R\}=\int_{a}^b dx \int_{c}^d dy f_{XY}(x,y).\]&#10;\end{document}" title="IguanaTex Bitmap Display">
            <a:extLst>
              <a:ext uri="{FF2B5EF4-FFF2-40B4-BE49-F238E27FC236}">
                <a16:creationId xmlns:a16="http://schemas.microsoft.com/office/drawing/2014/main" id="{7EAC9C9E-4811-F5C8-F483-5DE8524F2D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4471915"/>
            <a:ext cx="6128914" cy="1051886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(X,Y)\in R_\epsilon\}_{(u,v)}=\int_{u-\epsilon/2}^{u+\epsilon/2} dx \int_{v-\epsilon/2}^{v+\epsilon/2} dy f_{XY}(x,y)\]&#10;\end{document}" title="IguanaTex Bitmap Display">
            <a:extLst>
              <a:ext uri="{FF2B5EF4-FFF2-40B4-BE49-F238E27FC236}">
                <a16:creationId xmlns:a16="http://schemas.microsoft.com/office/drawing/2014/main" id="{BB4457F1-E329-66A1-B12E-26328DDC404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5" y="5968476"/>
            <a:ext cx="5323885" cy="619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9E4530-A289-4ED0-8646-0E4D91CB9C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92" y="4894258"/>
            <a:ext cx="2688000" cy="68876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8C1A07-F7C4-4E98-BC79-12351A6D7963}"/>
              </a:ext>
            </a:extLst>
          </p:cNvPr>
          <p:cNvCxnSpPr>
            <a:cxnSpLocks/>
          </p:cNvCxnSpPr>
          <p:nvPr/>
        </p:nvCxnSpPr>
        <p:spPr>
          <a:xfrm flipH="1">
            <a:off x="8628092" y="5678937"/>
            <a:ext cx="776379" cy="391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approx \epsilon^2 f_{XY}(u,v).\]&#10;\end{document}" title="IguanaTex Bitmap Display">
            <a:extLst>
              <a:ext uri="{FF2B5EF4-FFF2-40B4-BE49-F238E27FC236}">
                <a16:creationId xmlns:a16="http://schemas.microsoft.com/office/drawing/2014/main" id="{44335BDE-E9CD-3DF1-759B-3AB7095C945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13" y="6136692"/>
            <a:ext cx="1424914" cy="2578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664965-CA5D-1C67-D143-8A029338A045}"/>
                  </a:ext>
                </a:extLst>
              </p14:cNvPr>
              <p14:cNvContentPartPr/>
              <p14:nvPr/>
            </p14:nvContentPartPr>
            <p14:xfrm>
              <a:off x="1372320" y="2796120"/>
              <a:ext cx="9574560" cy="356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664965-CA5D-1C67-D143-8A029338A0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2960" y="2786760"/>
                <a:ext cx="959328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7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Joint Probability Density Function (pdf)</a:t>
            </a:r>
          </a:p>
        </p:txBody>
      </p:sp>
      <p:pic>
        <p:nvPicPr>
          <p:cNvPr id="8" name="Picture 7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3D61B936-51D1-FB2A-8071-D23F8A7FAC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1389721"/>
            <a:ext cx="1039543" cy="201600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 title="IguanaTex Bitmap Display">
            <a:extLst>
              <a:ext uri="{FF2B5EF4-FFF2-40B4-BE49-F238E27FC236}">
                <a16:creationId xmlns:a16="http://schemas.microsoft.com/office/drawing/2014/main" id="{3FC7BC77-B324-D661-5BB6-CDECBE6D2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8" y="1417929"/>
            <a:ext cx="5849143" cy="1136914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$P[X\leq Y]$.&#10;\end{enumerate}&#10;\end{document}" title="IguanaTex Bitmap Display">
            <a:extLst>
              <a:ext uri="{FF2B5EF4-FFF2-40B4-BE49-F238E27FC236}">
                <a16:creationId xmlns:a16="http://schemas.microsoft.com/office/drawing/2014/main" id="{570F1ED8-B167-698E-74FA-0E8EAEB4103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2791780"/>
            <a:ext cx="1963886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F17D41-0847-DA3E-FB50-1CF67A45D735}"/>
                  </a:ext>
                </a:extLst>
              </p14:cNvPr>
              <p14:cNvContentPartPr/>
              <p14:nvPr/>
            </p14:nvContentPartPr>
            <p14:xfrm>
              <a:off x="470520" y="1097640"/>
              <a:ext cx="11643120" cy="564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F17D41-0847-DA3E-FB50-1CF67A45D7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160" y="1088280"/>
                <a:ext cx="11661840" cy="56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6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Joint Probability Density Function (pdf)</a:t>
            </a:r>
          </a:p>
        </p:txBody>
      </p:sp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$P[X\leq 0.5,\; Y\leq 0.5]$.&#10;\end{enumerate}&#10;\end{document}" title="IguanaTex Bitmap Display">
            <a:extLst>
              <a:ext uri="{FF2B5EF4-FFF2-40B4-BE49-F238E27FC236}">
                <a16:creationId xmlns:a16="http://schemas.microsoft.com/office/drawing/2014/main" id="{64A615B0-283A-5609-759C-6778299B49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2" y="2906296"/>
            <a:ext cx="3026743" cy="229029"/>
          </a:xfrm>
          <a:prstGeom prst="rect">
            <a:avLst/>
          </a:prstGeom>
        </p:spPr>
      </p:pic>
      <p:pic>
        <p:nvPicPr>
          <p:cNvPr id="3" name="Picture 2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C042ED0F-D6B2-25DB-90B9-29C92FEC7A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1389721"/>
            <a:ext cx="1039543" cy="201600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 title="IguanaTex Bitmap Display">
            <a:extLst>
              <a:ext uri="{FF2B5EF4-FFF2-40B4-BE49-F238E27FC236}">
                <a16:creationId xmlns:a16="http://schemas.microsoft.com/office/drawing/2014/main" id="{D0F8A17D-85C8-B84C-9C59-376781D6F2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8" y="1417929"/>
            <a:ext cx="5849143" cy="1136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5B6817-4C86-40D3-9F3A-E8ED8DB10A00}"/>
                  </a:ext>
                </a:extLst>
              </p14:cNvPr>
              <p14:cNvContentPartPr/>
              <p14:nvPr/>
            </p14:nvContentPartPr>
            <p14:xfrm>
              <a:off x="4081320" y="2501280"/>
              <a:ext cx="5675040" cy="307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5B6817-4C86-40D3-9F3A-E8ED8DB10A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1960" y="2491920"/>
                <a:ext cx="5693760" cy="30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9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Joint Probability Density Function (pdf)</a:t>
            </a:r>
          </a:p>
        </p:txBody>
      </p:sp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Find $E[\frac{1}{XY}]$.&#10;\end{enumerate}&#10;\end{document}" title="IguanaTex Bitmap Display">
            <a:extLst>
              <a:ext uri="{FF2B5EF4-FFF2-40B4-BE49-F238E27FC236}">
                <a16:creationId xmlns:a16="http://schemas.microsoft.com/office/drawing/2014/main" id="{51D99847-9BB7-F12F-2990-526ECD49D3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40" y="2870421"/>
            <a:ext cx="1625143" cy="274286"/>
          </a:xfrm>
          <a:prstGeom prst="rect">
            <a:avLst/>
          </a:prstGeom>
        </p:spPr>
      </p:pic>
      <p:pic>
        <p:nvPicPr>
          <p:cNvPr id="3" name="Picture 2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EE150455-F010-4B6C-E14E-DED82964B1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1389721"/>
            <a:ext cx="1039543" cy="201600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 title="IguanaTex Bitmap Display">
            <a:extLst>
              <a:ext uri="{FF2B5EF4-FFF2-40B4-BE49-F238E27FC236}">
                <a16:creationId xmlns:a16="http://schemas.microsoft.com/office/drawing/2014/main" id="{B69DC352-4031-F594-C1A5-8BD3AE1FEA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8" y="1417929"/>
            <a:ext cx="5849143" cy="1136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B4A06D-86BE-C8DE-68F8-59E9DA09D5DC}"/>
                  </a:ext>
                </a:extLst>
              </p14:cNvPr>
              <p14:cNvContentPartPr/>
              <p14:nvPr/>
            </p14:nvContentPartPr>
            <p14:xfrm>
              <a:off x="703440" y="3084840"/>
              <a:ext cx="10479600" cy="340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B4A06D-86BE-C8DE-68F8-59E9DA09D5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080" y="3075480"/>
                <a:ext cx="10498320" cy="34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Joint Probability Density Function (pdf)</a:t>
            </a:r>
          </a:p>
        </p:txBody>
      </p:sp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d)] Find $P[X+Y\leq 1]$.&#10;\end{enumerate}&#10;\end{document}" title="IguanaTex Bitmap Display">
            <a:extLst>
              <a:ext uri="{FF2B5EF4-FFF2-40B4-BE49-F238E27FC236}">
                <a16:creationId xmlns:a16="http://schemas.microsoft.com/office/drawing/2014/main" id="{F91107C7-37CE-4419-F173-64310767B9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" y="2878087"/>
            <a:ext cx="2368457" cy="229029"/>
          </a:xfrm>
          <a:prstGeom prst="rect">
            <a:avLst/>
          </a:prstGeom>
        </p:spPr>
      </p:pic>
      <p:pic>
        <p:nvPicPr>
          <p:cNvPr id="3" name="Picture 2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0D57BBE7-D527-B64E-8FEC-A7697327F9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1389721"/>
            <a:ext cx="1039543" cy="201600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 title="IguanaTex Bitmap Display">
            <a:extLst>
              <a:ext uri="{FF2B5EF4-FFF2-40B4-BE49-F238E27FC236}">
                <a16:creationId xmlns:a16="http://schemas.microsoft.com/office/drawing/2014/main" id="{F5387971-3FDB-2EB9-5D86-66ECD0FDF3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38" y="1417929"/>
            <a:ext cx="5849143" cy="1136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2EC27-3F38-B9E9-C40E-87D543C3174D}"/>
                  </a:ext>
                </a:extLst>
              </p14:cNvPr>
              <p14:cNvContentPartPr/>
              <p14:nvPr/>
            </p14:nvContentPartPr>
            <p14:xfrm>
              <a:off x="945360" y="1547280"/>
              <a:ext cx="8040240" cy="426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2EC27-3F38-B9E9-C40E-87D543C317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6000" y="1537920"/>
                <a:ext cx="8058960" cy="42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4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Uniform Distribution</a:t>
            </a:r>
          </a:p>
        </p:txBody>
      </p:sp>
      <p:pic>
        <p:nvPicPr>
          <p:cNvPr id="5" name="Picture 4" descr="\documentclass{article}&#10;\usepackage{amsmath,,amssymb,amsthm}&#10;\textwidth=5.2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Variables $X$ and $Y$ have uniform distribution over some bounded region $R\in\mathbb{R}^2$ if &#10;\[f(u,v)=\begin{cases}\frac{1}{\text{Area of $R$}}\qquad \text{if $(u,v)\in R$}\\ 0 \qquad\text{otherwise}.&#10;\end{cases}\]&#10;\end{document}" title="IguanaTex Bitmap Display">
            <a:extLst>
              <a:ext uri="{FF2B5EF4-FFF2-40B4-BE49-F238E27FC236}">
                <a16:creationId xmlns:a16="http://schemas.microsoft.com/office/drawing/2014/main" id="{5B3DD5E4-C33C-2388-8056-03C13790ED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1428516"/>
            <a:ext cx="8382171" cy="1164343"/>
          </a:xfrm>
          <a:prstGeom prst="rect">
            <a:avLst/>
          </a:prstGeom>
        </p:spPr>
      </p:pic>
      <p:pic>
        <p:nvPicPr>
          <p:cNvPr id="10" name="Picture 9" descr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Suppose $X$ and $Y$ are uniformly distributed on a disk of radius $1$ centered at the origin.  What is the probability that $(X,Y)$ falls inside the square circumscribed by the circle?&#10;&#10;\end{document}" title="IguanaTex Bitmap Display">
            <a:extLst>
              <a:ext uri="{FF2B5EF4-FFF2-40B4-BE49-F238E27FC236}">
                <a16:creationId xmlns:a16="http://schemas.microsoft.com/office/drawing/2014/main" id="{D9DF6FC6-9E83-16AA-1451-6BEF630FA5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4" y="3057004"/>
            <a:ext cx="10676571" cy="490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BFFEFF-0367-E98C-AA38-98FE0FA54F24}"/>
                  </a:ext>
                </a:extLst>
              </p14:cNvPr>
              <p14:cNvContentPartPr/>
              <p14:nvPr/>
            </p14:nvContentPartPr>
            <p14:xfrm>
              <a:off x="916560" y="990000"/>
              <a:ext cx="7892640" cy="547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BFFEFF-0367-E98C-AA38-98FE0FA54F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200" y="980640"/>
                <a:ext cx="7911360" cy="54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72810E-A1DE-AD54-5B92-530052925CF0}"/>
                  </a:ext>
                </a:extLst>
              </p14:cNvPr>
              <p14:cNvContentPartPr/>
              <p14:nvPr/>
            </p14:nvContentPartPr>
            <p14:xfrm>
              <a:off x="1990440" y="2465640"/>
              <a:ext cx="9873000" cy="408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72810E-A1DE-AD54-5B92-530052925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1080" y="2456280"/>
                <a:ext cx="9891720" cy="41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2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4039.745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Recall that for random variables $X$ and $Y$, their joint CDF is the function&#10;\[F_{XY}(u,v)=P\{X\leq u, Y\leq v\}.\]&#10;\end{document}"/>
  <p:tag name="IGUANATEXSIZE" val="18"/>
  <p:tag name="IGUANATEXCURSOR" val="7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55.043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$P[X\leq 0.5,\; Y\leq 0.5]$.&#10;\end{enumerate}&#10;\end{document}"/>
  <p:tag name="IGUANATEXSIZE" val="18"/>
  <p:tag name="IGUANATEXCURSOR" val="6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98.3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/>
  <p:tag name="IGUANATEXSIZE" val="18"/>
  <p:tag name="IGUANATEXCURSOR" val="7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888.638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Find $E[\frac{1}{XY}]$.&#10;\end{enumerate}&#10;\end{document}"/>
  <p:tag name="IGUANATEXSIZE" val="18"/>
  <p:tag name="IGUANATEXCURSOR" val="6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98.3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/>
  <p:tag name="IGUANATEXSIZE" val="18"/>
  <p:tag name="IGUANATEXCURSOR" val="7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5.08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d)] Find $P[X+Y\leq 1]$.&#10;\end{enumerate}&#10;\end{document}"/>
  <p:tag name="IGUANATEXSIZE" val="18"/>
  <p:tag name="IGUANATEXCURSOR" val="6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98.3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/>
  <p:tag name="IGUANATEXSIZE" val="18"/>
  <p:tag name="IGUANATEXCURSOR" val="7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6.6704"/>
  <p:tag name="ORIGINALWIDTH" val="4583.427"/>
  <p:tag name="OUTPUTTYPE" val="PNG"/>
  <p:tag name="IGUANATEXVERSION" val="160"/>
  <p:tag name="LATEXADDIN" val="\documentclass{article}&#10;\usepackage{amsmath,,amssymb,amsthm}&#10;\textwidth=5.2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Variables $X$ and $Y$ have uniform distribution over some bounded region $R\in\mathbb{R}^2$ if &#10;\[f(u,v)=\begin{cases}\frac{1}{\text{Area of $R$}}\qquad \text{if $(u,v)\in R$}\\ 0 \qquad\text{otherwise}.&#10;\end{cases}\]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5.1631"/>
  <p:tag name="ORIGINALWIDTH" val="4490.439"/>
  <p:tag name="OUTPUTTYPE" val="PNG"/>
  <p:tag name="IGUANATEXVERSION" val="160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Variable $X$ and $Y$ are called continuous-type r.v.s if there exists a function $f_{XY}(x,y)$ called the \textbf{probability density function} (pdf) such that&#10;\[F_{XY}(u,v)=\int_{-\infty}^u dx \int_{-\infty}^v dy f_{XY}(x,y).\]&#10;\end{document}"/>
  <p:tag name="IGUANATEXSIZE" val="18"/>
  <p:tag name="IGUANATEXCURSOR" val="8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5838.02"/>
  <p:tag name="OUTPUTTYPE" val="PNG"/>
  <p:tag name="IGUANATEXVERSION" val="160"/>
  <p:tag name="LATEXADDIN" val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Suppose $X$ and $Y$ are uniformly distributed on a disk of radius $1$ centered at the origin.  What is the probability that $(X,Y)$ falls inside the square circumscribed by the circle?&#10;&#10;\end{document}"/>
  <p:tag name="IGUANATEXSIZE" val="18"/>
  <p:tag name="IGUANATEXCURSOR" val="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5.1781"/>
  <p:tag name="ORIGINALWIDTH" val="3351.331"/>
  <p:tag name="OUTPUTTYPE" val="PNG"/>
  <p:tag name="IGUANATEXVERSION" val="160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$R=\{(x,y)\;|\; a\leq x\leq b,\; c\leq y\leq d\}$:&#10;\[P\{(X,Y)\in R\}=\int_{a}^b dx \int_{c}^d dy f_{XY}(x,y).\]&#10;\end{document}"/>
  <p:tag name="IGUANATEXSIZE" val="18"/>
  <p:tag name="IGUANATEXCURSOR" val="6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8.9576"/>
  <p:tag name="ORIGINALWIDTH" val="2911.136"/>
  <p:tag name="OUTPUTTYPE" val="PNG"/>
  <p:tag name="IGUANATEXVERSION" val="160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(X,Y)\in R_\epsilon\}_{(u,v)}=\int_{u-\epsilon/2}^{u+\epsilon/2} dx \int_{v-\epsilon/2}^{v+\epsilon/2} dy f_{XY}(x,y)\]&#10;\end{document}"/>
  <p:tag name="IGUANATEXSIZE" val="18"/>
  <p:tag name="IGUANATEXCURSOR" val="7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653.543"/>
  <p:tag name="LATEXADDIN" val="\documentclass{article}&#10;\usepackage{amsmath,,amssymb,amsthm}&#10;\textwidth=2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(Roughly) the probability that joint outcomes occur in an $\epsilon$-square about $(u,v)$.&#10;\end{center}&#10;\end{document}"/>
  <p:tag name="IGUANATEXSIZE" val="16"/>
  <p:tag name="IGUANATEXCURSOR" val="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79.152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approx \epsilon^2 f_{XY}(u,v).\]&#10;\end{document}"/>
  <p:tag name="IGUANATEXSIZE" val="18"/>
  <p:tag name="IGUANATEXCURSOR" val="67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98.3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8uv \qquad  u,v\geq 0,\;\;1\geq u^2+v^2\geq 0\\&#10;0\qquad\text{otherwise}&#10;\end{cases}.\]&#10;\end{document}"/>
  <p:tag name="IGUANATEXSIZE" val="18"/>
  <p:tag name="IGUANATEXCURSOR" val="7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3.86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$P[X\leq Y]$.&#10;\end{enumerate}&#10;\end{document}"/>
  <p:tag name="IGUANATEXSIZE" val="18"/>
  <p:tag name="IGUANATEXCURSOR" val="6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Props1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0C789B-8AEF-46DA-BC12-8D2AE90CB08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92c1096-5931-4d13-a6ca-57d3893be814"/>
    <ds:schemaRef ds:uri="7e9d83e0-d7f5-4085-9107-14db155beb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59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313:  PROBABILITY WITH ENGINEERING APPLICATIONS </vt:lpstr>
      <vt:lpstr>The Joint Probability Density Function (pdf)</vt:lpstr>
      <vt:lpstr>The Joint Probability Density Function (pdf)</vt:lpstr>
      <vt:lpstr>The Joint Probability Density Function (pdf)</vt:lpstr>
      <vt:lpstr>The Joint Probability Density Function (pdf)</vt:lpstr>
      <vt:lpstr>The Joint Probability Density Function (pdf)</vt:lpstr>
      <vt:lpstr>Uniform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6</cp:revision>
  <dcterms:created xsi:type="dcterms:W3CDTF">2020-01-21T20:22:37Z</dcterms:created>
  <dcterms:modified xsi:type="dcterms:W3CDTF">2023-10-23T15:50:57Z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